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omments/comment1.xml" ContentType="application/vnd.openxmlformats-officedocument.presentationml.comment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4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Lst>
  <p:sldSz cx="12188825"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orient="horz" pos="3888">
          <p15:clr>
            <a:srgbClr val="A4A3A4"/>
          </p15:clr>
        </p15:guide>
        <p15:guide id="3" orient="horz" pos="432">
          <p15:clr>
            <a:srgbClr val="A4A3A4"/>
          </p15:clr>
        </p15:guide>
        <p15:guide id="4" orient="horz" pos="3072">
          <p15:clr>
            <a:srgbClr val="A4A3A4"/>
          </p15:clr>
        </p15:guide>
        <p15:guide id="5" orient="horz" pos="3408">
          <p15:clr>
            <a:srgbClr val="A4A3A4"/>
          </p15:clr>
        </p15:guide>
        <p15:guide id="6" pos="3839">
          <p15:clr>
            <a:srgbClr val="A4A3A4"/>
          </p15:clr>
        </p15:guide>
        <p15:guide id="7" pos="383">
          <p15:clr>
            <a:srgbClr val="A4A3A4"/>
          </p15:clr>
        </p15:guide>
        <p15:guide id="8" pos="7295">
          <p15:clr>
            <a:srgbClr val="A4A3A4"/>
          </p15:clr>
        </p15:guide>
        <p15:guide id="9" pos="815">
          <p15:clr>
            <a:srgbClr val="A4A3A4"/>
          </p15:clr>
        </p15:guide>
        <p15:guide id="10" pos="2879">
          <p15:clr>
            <a:srgbClr val="A4A3A4"/>
          </p15:clr>
        </p15:guide>
        <p15:guide id="11" pos="30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7" roundtripDataSignature="AMtx7mg5zMWHMRK28g3Xj3Q5/EGk8k4r8g=="/>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Natasha Sumarta"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06CEAA7-953E-42EF-B121-D50156C09C3F}">
  <a:tblStyle styleId="{F06CEAA7-953E-42EF-B121-D50156C09C3F}" styleName="Table_0">
    <a:wholeTbl>
      <a:tcTxStyle b="off" i="off">
        <a:font>
          <a:latin typeface="Grandview"/>
          <a:ea typeface="Grandview"/>
          <a:cs typeface="Grandview"/>
        </a:font>
        <a:schemeClr val="dk1"/>
      </a:tcTxStyle>
      <a:tcStyle>
        <a:tcBdr>
          <a:left>
            <a:ln w="12700" cap="flat" cmpd="sng">
              <a:solidFill>
                <a:schemeClr val="accent4"/>
              </a:solidFill>
              <a:prstDash val="solid"/>
              <a:round/>
              <a:headEnd type="none" w="sm" len="sm"/>
              <a:tailEnd type="none" w="sm" len="sm"/>
            </a:ln>
          </a:left>
          <a:right>
            <a:ln w="12700" cap="flat" cmpd="sng">
              <a:solidFill>
                <a:schemeClr val="accent4"/>
              </a:solidFill>
              <a:prstDash val="solid"/>
              <a:round/>
              <a:headEnd type="none" w="sm" len="sm"/>
              <a:tailEnd type="none" w="sm" len="sm"/>
            </a:ln>
          </a:right>
          <a:top>
            <a:ln w="12700" cap="flat" cmpd="sng">
              <a:solidFill>
                <a:schemeClr val="accent4"/>
              </a:solidFill>
              <a:prstDash val="solid"/>
              <a:round/>
              <a:headEnd type="none" w="sm" len="sm"/>
              <a:tailEnd type="none" w="sm" len="sm"/>
            </a:ln>
          </a:top>
          <a:bottom>
            <a:ln w="12700" cap="flat" cmpd="sng">
              <a:solidFill>
                <a:schemeClr val="accent4"/>
              </a:solidFill>
              <a:prstDash val="solid"/>
              <a:round/>
              <a:headEnd type="none" w="sm" len="sm"/>
              <a:tailEnd type="none" w="sm" len="sm"/>
            </a:ln>
          </a:bottom>
          <a:insideH>
            <a:ln w="12700" cap="flat" cmpd="sng">
              <a:solidFill>
                <a:schemeClr val="accent4"/>
              </a:solidFill>
              <a:prstDash val="solid"/>
              <a:round/>
              <a:headEnd type="none" w="sm" len="sm"/>
              <a:tailEnd type="none" w="sm" len="sm"/>
            </a:ln>
          </a:insideH>
          <a:insideV>
            <a:ln w="12700" cap="flat" cmpd="sng">
              <a:solidFill>
                <a:schemeClr val="accent4"/>
              </a:solidFill>
              <a:prstDash val="solid"/>
              <a:round/>
              <a:headEnd type="none" w="sm" len="sm"/>
              <a:tailEnd type="none" w="sm" len="sm"/>
            </a:ln>
          </a:insideV>
        </a:tcBdr>
        <a:fill>
          <a:solidFill>
            <a:srgbClr val="FFFFFF">
              <a:alpha val="0"/>
            </a:srgbClr>
          </a:solidFill>
        </a:fill>
      </a:tcStyle>
    </a:wholeTbl>
    <a:band1H>
      <a:tcTxStyle/>
      <a:tcStyle>
        <a:tcBdr/>
        <a:fill>
          <a:solidFill>
            <a:schemeClr val="accent4">
              <a:alpha val="20000"/>
            </a:schemeClr>
          </a:solidFill>
        </a:fill>
      </a:tcStyle>
    </a:band1H>
    <a:band2H>
      <a:tcTxStyle/>
      <a:tcStyle>
        <a:tcBdr/>
      </a:tcStyle>
    </a:band2H>
    <a:band1V>
      <a:tcTxStyle/>
      <a:tcStyle>
        <a:tcBdr/>
        <a:fill>
          <a:solidFill>
            <a:schemeClr val="accent4">
              <a:alpha val="20000"/>
            </a:schemeClr>
          </a:solidFill>
        </a:fill>
      </a:tcStyle>
    </a:band1V>
    <a:band2V>
      <a:tcTxStyle/>
      <a:tcStyle>
        <a:tcBdr/>
      </a:tcStyle>
    </a:band2V>
    <a:lastCol>
      <a:tcTxStyle b="on" i="off"/>
      <a:tcStyle>
        <a:tcBdr/>
      </a:tcStyle>
    </a:lastCol>
    <a:firstCol>
      <a:tcTxStyle b="on" i="off"/>
      <a:tcStyle>
        <a:tcBdr/>
      </a:tcStyle>
    </a:firstCol>
    <a:lastRow>
      <a:tcTxStyle b="on" i="off"/>
      <a:tcStyle>
        <a:tcBdr>
          <a:top>
            <a:ln w="50800" cap="flat" cmpd="sng">
              <a:solidFill>
                <a:schemeClr val="accent4"/>
              </a:solidFill>
              <a:prstDash val="solid"/>
              <a:round/>
              <a:headEnd type="none" w="sm" len="sm"/>
              <a:tailEnd type="none" w="sm" len="sm"/>
            </a:ln>
          </a:top>
        </a:tcBdr>
        <a:fill>
          <a:solidFill>
            <a:srgbClr val="FFFFFF">
              <a:alpha val="0"/>
            </a:srgbClr>
          </a:solidFill>
        </a:fill>
      </a:tcStyle>
    </a:lastRow>
    <a:seCell>
      <a:tcTxStyle/>
      <a:tcStyle>
        <a:tcBdr/>
      </a:tcStyle>
    </a:seCell>
    <a:swCell>
      <a:tcTxStyle/>
      <a:tcStyle>
        <a:tcBdr/>
      </a:tcStyle>
    </a:swCell>
    <a:firstRow>
      <a:tcTxStyle b="on" i="off"/>
      <a:tcStyle>
        <a:tcBdr>
          <a:bottom>
            <a:ln w="25400" cap="flat" cmpd="sng">
              <a:solidFill>
                <a:schemeClr val="accent4"/>
              </a:solidFill>
              <a:prstDash val="solid"/>
              <a:round/>
              <a:headEnd type="none" w="sm" len="sm"/>
              <a:tailEnd type="none" w="sm" len="sm"/>
            </a:ln>
          </a:bottom>
        </a:tcBdr>
        <a:fill>
          <a:solidFill>
            <a:srgbClr val="FFFFFF">
              <a:alpha val="0"/>
            </a:srgbClr>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09" d="100"/>
          <a:sy n="109" d="100"/>
        </p:scale>
        <p:origin x="592" y="192"/>
      </p:cViewPr>
      <p:guideLst>
        <p:guide orient="horz" pos="2160"/>
        <p:guide orient="horz" pos="3888"/>
        <p:guide orient="horz" pos="432"/>
        <p:guide orient="horz" pos="3072"/>
        <p:guide orient="horz" pos="3408"/>
        <p:guide pos="3839"/>
        <p:guide pos="383"/>
        <p:guide pos="7295"/>
        <p:guide pos="815"/>
        <p:guide pos="2879"/>
        <p:guide pos="3071"/>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7" Type="http://customschemas.google.com/relationships/presentationmetadata" Target="meta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8"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5-03-10T18:34:53.894" idx="1">
    <p:pos x="238" y="1052"/>
    <p:text>leave this slide, ask the team if we want to use this instead so the numbers make more sense as compared to sales (used avg instead of sum)</p:text>
    <p:extLst>
      <p:ext uri="{C676402C-5697-4E1C-873F-D02D1690AC5C}">
        <p15:threadingInfo xmlns:p15="http://schemas.microsoft.com/office/powerpoint/2012/main" timeZoneBias="0"/>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BfhtXlAg"/>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2"/>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2"/>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2"/>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2"/>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2"/>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3"/>
        <p:cNvGrpSpPr/>
        <p:nvPr/>
      </p:nvGrpSpPr>
      <p:grpSpPr>
        <a:xfrm>
          <a:off x="0" y="0"/>
          <a:ext cx="0" cy="0"/>
          <a:chOff x="0" y="0"/>
          <a:chExt cx="0" cy="0"/>
        </a:xfrm>
      </p:grpSpPr>
      <p:sp>
        <p:nvSpPr>
          <p:cNvPr id="8874" name="Google Shape;8874;p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75" name="Google Shape;887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876" name="Google Shape;8876;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8"/>
        <p:cNvGrpSpPr/>
        <p:nvPr/>
      </p:nvGrpSpPr>
      <p:grpSpPr>
        <a:xfrm>
          <a:off x="0" y="0"/>
          <a:ext cx="0" cy="0"/>
          <a:chOff x="0" y="0"/>
          <a:chExt cx="0" cy="0"/>
        </a:xfrm>
      </p:grpSpPr>
      <p:sp>
        <p:nvSpPr>
          <p:cNvPr id="8949" name="Google Shape;8949;p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50" name="Google Shape;8950;p13: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6"/>
        <p:cNvGrpSpPr/>
        <p:nvPr/>
      </p:nvGrpSpPr>
      <p:grpSpPr>
        <a:xfrm>
          <a:off x="0" y="0"/>
          <a:ext cx="0" cy="0"/>
          <a:chOff x="0" y="0"/>
          <a:chExt cx="0" cy="0"/>
        </a:xfrm>
      </p:grpSpPr>
      <p:sp>
        <p:nvSpPr>
          <p:cNvPr id="8957" name="Google Shape;8957;g33e985e6fec_0_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58" name="Google Shape;8958;g33e985e6fec_0_12:notes"/>
          <p:cNvSpPr>
            <a:spLocks noGrp="1" noRot="1" noChangeAspect="1"/>
          </p:cNvSpPr>
          <p:nvPr>
            <p:ph type="sldImg" idx="2"/>
          </p:nvPr>
        </p:nvSpPr>
        <p:spPr>
          <a:xfrm>
            <a:off x="382588" y="685800"/>
            <a:ext cx="60927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3"/>
        <p:cNvGrpSpPr/>
        <p:nvPr/>
      </p:nvGrpSpPr>
      <p:grpSpPr>
        <a:xfrm>
          <a:off x="0" y="0"/>
          <a:ext cx="0" cy="0"/>
          <a:chOff x="0" y="0"/>
          <a:chExt cx="0" cy="0"/>
        </a:xfrm>
      </p:grpSpPr>
      <p:sp>
        <p:nvSpPr>
          <p:cNvPr id="8964" name="Google Shape;8964;g33e985e6fec_0_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65" name="Google Shape;8965;g33e985e6fec_0_2:notes"/>
          <p:cNvSpPr>
            <a:spLocks noGrp="1" noRot="1" noChangeAspect="1"/>
          </p:cNvSpPr>
          <p:nvPr>
            <p:ph type="sldImg" idx="2"/>
          </p:nvPr>
        </p:nvSpPr>
        <p:spPr>
          <a:xfrm>
            <a:off x="382588" y="685800"/>
            <a:ext cx="60927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0"/>
        <p:cNvGrpSpPr/>
        <p:nvPr/>
      </p:nvGrpSpPr>
      <p:grpSpPr>
        <a:xfrm>
          <a:off x="0" y="0"/>
          <a:ext cx="0" cy="0"/>
          <a:chOff x="0" y="0"/>
          <a:chExt cx="0" cy="0"/>
        </a:xfrm>
      </p:grpSpPr>
      <p:sp>
        <p:nvSpPr>
          <p:cNvPr id="8971" name="Google Shape;8971;g33e985e6fec_0_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72" name="Google Shape;8972;g33e985e6fec_0_7:notes"/>
          <p:cNvSpPr>
            <a:spLocks noGrp="1" noRot="1" noChangeAspect="1"/>
          </p:cNvSpPr>
          <p:nvPr>
            <p:ph type="sldImg" idx="2"/>
          </p:nvPr>
        </p:nvSpPr>
        <p:spPr>
          <a:xfrm>
            <a:off x="382588" y="685800"/>
            <a:ext cx="60927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7"/>
        <p:cNvGrpSpPr/>
        <p:nvPr/>
      </p:nvGrpSpPr>
      <p:grpSpPr>
        <a:xfrm>
          <a:off x="0" y="0"/>
          <a:ext cx="0" cy="0"/>
          <a:chOff x="0" y="0"/>
          <a:chExt cx="0" cy="0"/>
        </a:xfrm>
      </p:grpSpPr>
      <p:sp>
        <p:nvSpPr>
          <p:cNvPr id="8978" name="Google Shape;8978;g33e985e6fec_0_2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79" name="Google Shape;8979;g33e985e6fec_0_20:notes"/>
          <p:cNvSpPr>
            <a:spLocks noGrp="1" noRot="1" noChangeAspect="1"/>
          </p:cNvSpPr>
          <p:nvPr>
            <p:ph type="sldImg" idx="2"/>
          </p:nvPr>
        </p:nvSpPr>
        <p:spPr>
          <a:xfrm>
            <a:off x="382588" y="685800"/>
            <a:ext cx="60927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4"/>
        <p:cNvGrpSpPr/>
        <p:nvPr/>
      </p:nvGrpSpPr>
      <p:grpSpPr>
        <a:xfrm>
          <a:off x="0" y="0"/>
          <a:ext cx="0" cy="0"/>
          <a:chOff x="0" y="0"/>
          <a:chExt cx="0" cy="0"/>
        </a:xfrm>
      </p:grpSpPr>
      <p:sp>
        <p:nvSpPr>
          <p:cNvPr id="8985" name="Google Shape;8985;p1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86" name="Google Shape;8986;p14: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1"/>
        <p:cNvGrpSpPr/>
        <p:nvPr/>
      </p:nvGrpSpPr>
      <p:grpSpPr>
        <a:xfrm>
          <a:off x="0" y="0"/>
          <a:ext cx="0" cy="0"/>
          <a:chOff x="0" y="0"/>
          <a:chExt cx="0" cy="0"/>
        </a:xfrm>
      </p:grpSpPr>
      <p:sp>
        <p:nvSpPr>
          <p:cNvPr id="8992" name="Google Shape;8992;p1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93" name="Google Shape;8993;p15: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9"/>
        <p:cNvGrpSpPr/>
        <p:nvPr/>
      </p:nvGrpSpPr>
      <p:grpSpPr>
        <a:xfrm>
          <a:off x="0" y="0"/>
          <a:ext cx="0" cy="0"/>
          <a:chOff x="0" y="0"/>
          <a:chExt cx="0" cy="0"/>
        </a:xfrm>
      </p:grpSpPr>
      <p:sp>
        <p:nvSpPr>
          <p:cNvPr id="9000" name="Google Shape;9000;p1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001" name="Google Shape;9001;p16: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6"/>
        <p:cNvGrpSpPr/>
        <p:nvPr/>
      </p:nvGrpSpPr>
      <p:grpSpPr>
        <a:xfrm>
          <a:off x="0" y="0"/>
          <a:ext cx="0" cy="0"/>
          <a:chOff x="0" y="0"/>
          <a:chExt cx="0" cy="0"/>
        </a:xfrm>
      </p:grpSpPr>
      <p:sp>
        <p:nvSpPr>
          <p:cNvPr id="9007" name="Google Shape;9007;p1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008" name="Google Shape;9008;p17: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3"/>
        <p:cNvGrpSpPr/>
        <p:nvPr/>
      </p:nvGrpSpPr>
      <p:grpSpPr>
        <a:xfrm>
          <a:off x="0" y="0"/>
          <a:ext cx="0" cy="0"/>
          <a:chOff x="0" y="0"/>
          <a:chExt cx="0" cy="0"/>
        </a:xfrm>
      </p:grpSpPr>
      <p:sp>
        <p:nvSpPr>
          <p:cNvPr id="9014" name="Google Shape;9014;p1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015" name="Google Shape;9015;p18: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0"/>
        <p:cNvGrpSpPr/>
        <p:nvPr/>
      </p:nvGrpSpPr>
      <p:grpSpPr>
        <a:xfrm>
          <a:off x="0" y="0"/>
          <a:ext cx="0" cy="0"/>
          <a:chOff x="0" y="0"/>
          <a:chExt cx="0" cy="0"/>
        </a:xfrm>
      </p:grpSpPr>
      <p:sp>
        <p:nvSpPr>
          <p:cNvPr id="8881" name="Google Shape;888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882" name="Google Shape;8882;p2: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9"/>
        <p:cNvGrpSpPr/>
        <p:nvPr/>
      </p:nvGrpSpPr>
      <p:grpSpPr>
        <a:xfrm>
          <a:off x="0" y="0"/>
          <a:ext cx="0" cy="0"/>
          <a:chOff x="0" y="0"/>
          <a:chExt cx="0" cy="0"/>
        </a:xfrm>
      </p:grpSpPr>
      <p:sp>
        <p:nvSpPr>
          <p:cNvPr id="9020" name="Google Shape;9020;p1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021" name="Google Shape;9021;p19: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6"/>
        <p:cNvGrpSpPr/>
        <p:nvPr/>
      </p:nvGrpSpPr>
      <p:grpSpPr>
        <a:xfrm>
          <a:off x="0" y="0"/>
          <a:ext cx="0" cy="0"/>
          <a:chOff x="0" y="0"/>
          <a:chExt cx="0" cy="0"/>
        </a:xfrm>
      </p:grpSpPr>
      <p:sp>
        <p:nvSpPr>
          <p:cNvPr id="9027" name="Google Shape;9027;p2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028" name="Google Shape;9028;p20: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3"/>
        <p:cNvGrpSpPr/>
        <p:nvPr/>
      </p:nvGrpSpPr>
      <p:grpSpPr>
        <a:xfrm>
          <a:off x="0" y="0"/>
          <a:ext cx="0" cy="0"/>
          <a:chOff x="0" y="0"/>
          <a:chExt cx="0" cy="0"/>
        </a:xfrm>
      </p:grpSpPr>
      <p:sp>
        <p:nvSpPr>
          <p:cNvPr id="9034" name="Google Shape;9034;p2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35" name="Google Shape;9035;p2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latin typeface="Arial"/>
                <a:ea typeface="Arial"/>
                <a:cs typeface="Arial"/>
                <a:sym typeface="Arial"/>
              </a:rPr>
              <a:t>Using our SQL tables and views previously shared by Ali, we created visualizations to gain deeper insights into our business performance</a:t>
            </a:r>
            <a:endParaRPr sz="1100">
              <a:solidFill>
                <a:schemeClr val="dk1"/>
              </a:solidFill>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sz="1100">
              <a:solidFill>
                <a:schemeClr val="dk1"/>
              </a:solidFill>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100">
                <a:solidFill>
                  <a:schemeClr val="dk1"/>
                </a:solidFill>
                <a:latin typeface="Arial"/>
                <a:ea typeface="Arial"/>
                <a:cs typeface="Arial"/>
                <a:sym typeface="Arial"/>
              </a:rPr>
              <a:t>Looking at the 'Product Quantity Sold per Quarter per Year (2018-2025)' visualization, we noticed a decline in sales starting in 2022, with Q3 and Q4 being particularly affected. This highlights the need to rethink our strategies to keep demand steady throughout the year, especially during the slower months like Q3 and Q4.</a:t>
            </a:r>
            <a:endParaRPr sz="1100">
              <a:solidFill>
                <a:schemeClr val="dk1"/>
              </a:solidFill>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sz="1100">
              <a:solidFill>
                <a:schemeClr val="dk1"/>
              </a:solidFill>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100">
                <a:solidFill>
                  <a:schemeClr val="dk1"/>
                </a:solidFill>
                <a:latin typeface="Arial"/>
                <a:ea typeface="Arial"/>
                <a:cs typeface="Arial"/>
                <a:sym typeface="Arial"/>
              </a:rPr>
              <a:t>On the positive side, Q2 of 2024 saw strong sales of 14 units, presenting a clear opportunity to capitalize on this peak period. By implementing targeted promotions and marketing efforts, we can maximize revenue during these high-demand months and help stabilize sales performance throughout the year.</a:t>
            </a:r>
            <a:endParaRPr sz="1100">
              <a:solidFill>
                <a:schemeClr val="dk1"/>
              </a:solidFill>
              <a:latin typeface="Arial"/>
              <a:ea typeface="Arial"/>
              <a:cs typeface="Arial"/>
              <a:sym typeface="Arial"/>
            </a:endParaRPr>
          </a:p>
          <a:p>
            <a:pPr marL="0" lvl="0" indent="0" algn="l" rtl="0">
              <a:lnSpc>
                <a:spcPct val="115000"/>
              </a:lnSpc>
              <a:spcBef>
                <a:spcPts val="1200"/>
              </a:spcBef>
              <a:spcAft>
                <a:spcPts val="0"/>
              </a:spcAft>
              <a:buNone/>
            </a:pPr>
            <a:r>
              <a:rPr lang="en-US" sz="1100">
                <a:solidFill>
                  <a:schemeClr val="dk1"/>
                </a:solidFill>
                <a:latin typeface="Arial"/>
                <a:ea typeface="Arial"/>
                <a:cs typeface="Arial"/>
                <a:sym typeface="Arial"/>
              </a:rPr>
              <a:t>– slide notes</a:t>
            </a:r>
            <a:endParaRPr sz="1100">
              <a:solidFill>
                <a:schemeClr val="dk1"/>
              </a:solidFill>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Font typeface="Arial"/>
              <a:buChar char="●"/>
            </a:pPr>
            <a:r>
              <a:rPr lang="en-US" sz="1100">
                <a:solidFill>
                  <a:schemeClr val="dk1"/>
                </a:solidFill>
                <a:latin typeface="Arial"/>
                <a:ea typeface="Arial"/>
                <a:cs typeface="Arial"/>
                <a:sym typeface="Arial"/>
              </a:rPr>
              <a:t>Declining Sales Trend &amp; Seasonal Variability – Sales performance has generally declined from 2022 onward, particularly in Q4 and Q1, highlighting a potential need for revised strategies to maintain demand across all quarters, especially during slower months like Q1 and Q4. </a:t>
            </a:r>
            <a:endParaRPr sz="1100">
              <a:solidFill>
                <a:schemeClr val="dk1"/>
              </a:solidFill>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Font typeface="Arial"/>
              <a:buChar char="●"/>
            </a:pPr>
            <a:r>
              <a:rPr lang="en-US" sz="1100">
                <a:solidFill>
                  <a:schemeClr val="dk1"/>
                </a:solidFill>
                <a:latin typeface="Arial"/>
                <a:ea typeface="Arial"/>
                <a:cs typeface="Arial"/>
                <a:sym typeface="Arial"/>
              </a:rPr>
              <a:t>Q2 Performance Opportunities – The strong sales in Q2 of 2024 (14 units) suggest an opportunity to capitalize on this peak period through targeted promotions and marketing efforts to maximize revenue during high-demand months.</a:t>
            </a:r>
            <a:endParaRPr sz="1100">
              <a:solidFill>
                <a:schemeClr val="dk1"/>
              </a:solidFill>
              <a:latin typeface="Arial"/>
              <a:ea typeface="Arial"/>
              <a:cs typeface="Arial"/>
              <a:sym typeface="Arial"/>
            </a:endParaRPr>
          </a:p>
          <a:p>
            <a:pPr marL="0" lvl="0" indent="0" algn="l" rtl="0">
              <a:spcBef>
                <a:spcPts val="1200"/>
              </a:spcBef>
              <a:spcAft>
                <a:spcPts val="0"/>
              </a:spcAft>
              <a:buClr>
                <a:schemeClr val="dk2"/>
              </a:buClr>
              <a:buSzPts val="1800"/>
              <a:buFont typeface="Arial"/>
              <a:buNone/>
            </a:pPr>
            <a:endParaRPr sz="1100">
              <a:solidFill>
                <a:schemeClr val="dk1"/>
              </a:solidFill>
              <a:latin typeface="Arial"/>
              <a:ea typeface="Arial"/>
              <a:cs typeface="Arial"/>
              <a:sym typeface="Arial"/>
            </a:endParaRPr>
          </a:p>
        </p:txBody>
      </p:sp>
      <p:sp>
        <p:nvSpPr>
          <p:cNvPr id="9036" name="Google Shape;9036;p2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4"/>
        <p:cNvGrpSpPr/>
        <p:nvPr/>
      </p:nvGrpSpPr>
      <p:grpSpPr>
        <a:xfrm>
          <a:off x="0" y="0"/>
          <a:ext cx="0" cy="0"/>
          <a:chOff x="0" y="0"/>
          <a:chExt cx="0" cy="0"/>
        </a:xfrm>
      </p:grpSpPr>
      <p:sp>
        <p:nvSpPr>
          <p:cNvPr id="9045" name="Google Shape;9045;p22: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46" name="Google Shape;9046;p2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100">
                <a:solidFill>
                  <a:schemeClr val="dk1"/>
                </a:solidFill>
                <a:latin typeface="Arial"/>
                <a:ea typeface="Arial"/>
                <a:cs typeface="Arial"/>
                <a:sym typeface="Arial"/>
              </a:rPr>
              <a:t>For this next visualization, we’re looking at the total sales for each month from 2018 to 2025.</a:t>
            </a:r>
            <a:endParaRPr sz="1100">
              <a:solidFill>
                <a:schemeClr val="dk1"/>
              </a:solidFill>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chemeClr val="dk1"/>
                </a:solidFill>
                <a:latin typeface="Arial"/>
                <a:ea typeface="Arial"/>
                <a:cs typeface="Arial"/>
                <a:sym typeface="Arial"/>
              </a:rPr>
              <a:t>We can see that January, July, and September saw strong sales, with figures of approximately $593, $567, and $581 respectively. This indicates that our marketing promotions during these months were particularly effective.</a:t>
            </a:r>
            <a:endParaRPr sz="1100">
              <a:solidFill>
                <a:schemeClr val="dk1"/>
              </a:solidFill>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chemeClr val="dk1"/>
                </a:solidFill>
                <a:latin typeface="Arial"/>
                <a:ea typeface="Arial"/>
                <a:cs typeface="Arial"/>
                <a:sym typeface="Arial"/>
              </a:rPr>
              <a:t>However, sales in October were significantly lower, at just $102, and November at $208, suggesting a drop in customer demand during our off-season period.</a:t>
            </a:r>
            <a:endParaRPr sz="1100">
              <a:solidFill>
                <a:schemeClr val="dk1"/>
              </a:solidFill>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chemeClr val="dk1"/>
                </a:solidFill>
                <a:latin typeface="Arial"/>
                <a:ea typeface="Arial"/>
                <a:cs typeface="Arial"/>
                <a:sym typeface="Arial"/>
              </a:rPr>
              <a:t>Additionally, we noticed fluctuating sales between March and August. It could be helpful to investigate whether market conditions or specific promotional efforts during these months influenced sales performance, as this could provide opportunities for us to optimize sales throughout the year.</a:t>
            </a:r>
            <a:endParaRPr sz="1100">
              <a:solidFill>
                <a:schemeClr val="dk1"/>
              </a:solidFill>
              <a:latin typeface="Arial"/>
              <a:ea typeface="Arial"/>
              <a:cs typeface="Arial"/>
              <a:sym typeface="Arial"/>
            </a:endParaRPr>
          </a:p>
          <a:p>
            <a:pPr marL="0" lvl="0" indent="0" algn="l" rtl="0">
              <a:lnSpc>
                <a:spcPct val="115000"/>
              </a:lnSpc>
              <a:spcBef>
                <a:spcPts val="1200"/>
              </a:spcBef>
              <a:spcAft>
                <a:spcPts val="0"/>
              </a:spcAft>
              <a:buNone/>
            </a:pPr>
            <a:r>
              <a:rPr lang="en-US" sz="1100">
                <a:solidFill>
                  <a:schemeClr val="dk1"/>
                </a:solidFill>
                <a:latin typeface="Arial"/>
                <a:ea typeface="Arial"/>
                <a:cs typeface="Arial"/>
                <a:sym typeface="Arial"/>
              </a:rPr>
              <a:t>– slide notes: </a:t>
            </a:r>
            <a:endParaRPr sz="1100">
              <a:solidFill>
                <a:schemeClr val="dk1"/>
              </a:solidFill>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Font typeface="Arial"/>
              <a:buChar char="●"/>
            </a:pPr>
            <a:r>
              <a:rPr lang="en-US" sz="1100">
                <a:solidFill>
                  <a:schemeClr val="dk1"/>
                </a:solidFill>
                <a:latin typeface="Arial"/>
                <a:ea typeface="Arial"/>
                <a:cs typeface="Arial"/>
                <a:sym typeface="Arial"/>
              </a:rPr>
              <a:t>Strong sales in January ($593.64), July ($567.95), and September ($581.35) - indicating success in the company’s marketing promotions</a:t>
            </a:r>
            <a:endParaRPr sz="1100">
              <a:solidFill>
                <a:schemeClr val="dk1"/>
              </a:solidFill>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Font typeface="Arial"/>
              <a:buChar char="●"/>
            </a:pPr>
            <a:r>
              <a:rPr lang="en-US" sz="1100">
                <a:solidFill>
                  <a:schemeClr val="dk1"/>
                </a:solidFill>
                <a:latin typeface="Arial"/>
                <a:ea typeface="Arial"/>
                <a:cs typeface="Arial"/>
                <a:sym typeface="Arial"/>
              </a:rPr>
              <a:t>Sales in October ($102.55) and November ($208.81) are notably lower compared to other months - decreased in customer demand during our off-season period Fluctuating mid-year sales between March and August - should look into market conditions or promotional efforts that may influence performance month to month</a:t>
            </a:r>
            <a:endParaRPr sz="1100">
              <a:solidFill>
                <a:schemeClr val="dk1"/>
              </a:solidFill>
              <a:latin typeface="Arial"/>
              <a:ea typeface="Arial"/>
              <a:cs typeface="Arial"/>
              <a:sym typeface="Arial"/>
            </a:endParaRPr>
          </a:p>
        </p:txBody>
      </p:sp>
      <p:sp>
        <p:nvSpPr>
          <p:cNvPr id="9047" name="Google Shape;9047;p2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5"/>
        <p:cNvGrpSpPr/>
        <p:nvPr/>
      </p:nvGrpSpPr>
      <p:grpSpPr>
        <a:xfrm>
          <a:off x="0" y="0"/>
          <a:ext cx="0" cy="0"/>
          <a:chOff x="0" y="0"/>
          <a:chExt cx="0" cy="0"/>
        </a:xfrm>
      </p:grpSpPr>
      <p:sp>
        <p:nvSpPr>
          <p:cNvPr id="9056" name="Google Shape;9056;p23: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57" name="Google Shape;9057;p2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100">
                <a:solidFill>
                  <a:schemeClr val="dk1"/>
                </a:solidFill>
                <a:latin typeface="Arial"/>
                <a:ea typeface="Arial"/>
                <a:cs typeface="Arial"/>
                <a:sym typeface="Arial"/>
              </a:rPr>
              <a:t>Our next visualization shows the quantity sold for each product from 2018 to 2025.</a:t>
            </a:r>
            <a:endParaRPr sz="1100">
              <a:solidFill>
                <a:schemeClr val="dk1"/>
              </a:solidFill>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chemeClr val="dk1"/>
                </a:solidFill>
                <a:latin typeface="Arial"/>
                <a:ea typeface="Arial"/>
                <a:cs typeface="Arial"/>
                <a:sym typeface="Arial"/>
              </a:rPr>
              <a:t>First, we see strong demand for seasonal and occasion-based apparel. Swimwear leads with 77 units sold, followed by Formal Wear at 70 units. These categories perform well, so we can continue focusing on seasonal promotions and marketing campaigns to maintain these trends.</a:t>
            </a:r>
            <a:endParaRPr sz="1100">
              <a:solidFill>
                <a:schemeClr val="dk1"/>
              </a:solidFill>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chemeClr val="dk1"/>
                </a:solidFill>
                <a:latin typeface="Arial"/>
                <a:ea typeface="Arial"/>
                <a:cs typeface="Arial"/>
                <a:sym typeface="Arial"/>
              </a:rPr>
              <a:t>However, there’s an opportunity to boost sales in everyday apparel. Tops, with 39 units sold, and Bottoms, with 44 units, are showing lower sales compared to other categories. We may need to revisit our product marketing strategies, pricing, or even product range to address this gap and increase sales in these areas.</a:t>
            </a:r>
            <a:endParaRPr sz="1100">
              <a:solidFill>
                <a:schemeClr val="dk1"/>
              </a:solidFill>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chemeClr val="dk1"/>
                </a:solidFill>
                <a:latin typeface="Arial"/>
                <a:ea typeface="Arial"/>
                <a:cs typeface="Arial"/>
                <a:sym typeface="Arial"/>
              </a:rPr>
              <a:t>Lastly, there's a growing demand for comfort and lifestyle apparel. Activewear, with 57 units, and Underwear, with 63 units, have shown consistent sales growth. We should continue to emphasize these products and explore opportunities for expanding this category to capitalize on consumer interest in comfort-focused items</a:t>
            </a:r>
            <a:endParaRPr sz="1100">
              <a:solidFill>
                <a:schemeClr val="dk1"/>
              </a:solidFill>
              <a:latin typeface="Arial"/>
              <a:ea typeface="Arial"/>
              <a:cs typeface="Arial"/>
              <a:sym typeface="Arial"/>
            </a:endParaRPr>
          </a:p>
          <a:p>
            <a:pPr marL="0" lvl="0" indent="0" algn="l" rtl="0">
              <a:spcBef>
                <a:spcPts val="120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 slide notes</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69850" algn="l" rtl="0">
              <a:spcBef>
                <a:spcPts val="0"/>
              </a:spcBef>
              <a:spcAft>
                <a:spcPts val="0"/>
              </a:spcAft>
              <a:buClr>
                <a:schemeClr val="dk1"/>
              </a:buClr>
              <a:buSzPts val="1100"/>
              <a:buChar char="•"/>
            </a:pPr>
            <a:r>
              <a:rPr lang="en-US" sz="1100" i="0" u="none" strike="noStrike">
                <a:solidFill>
                  <a:schemeClr val="dk1"/>
                </a:solidFill>
                <a:latin typeface="Arial"/>
                <a:ea typeface="Arial"/>
                <a:cs typeface="Arial"/>
                <a:sym typeface="Arial"/>
              </a:rPr>
              <a:t>High demand for seasonal and occasion-based apparel - Swimwear (77) and Formal Wear (70) lead in sales</a:t>
            </a:r>
            <a:endParaRPr sz="500">
              <a:solidFill>
                <a:schemeClr val="dk1"/>
              </a:solidFill>
              <a:latin typeface="Arial"/>
              <a:ea typeface="Arial"/>
              <a:cs typeface="Arial"/>
              <a:sym typeface="Arial"/>
            </a:endParaRPr>
          </a:p>
          <a:p>
            <a:pPr marL="0" lvl="0" indent="-69850" algn="l" rtl="0">
              <a:spcBef>
                <a:spcPts val="0"/>
              </a:spcBef>
              <a:spcAft>
                <a:spcPts val="0"/>
              </a:spcAft>
              <a:buClr>
                <a:schemeClr val="dk1"/>
              </a:buClr>
              <a:buSzPts val="1100"/>
              <a:buChar char="•"/>
            </a:pPr>
            <a:r>
              <a:rPr lang="en-US" sz="1100" i="0" u="none" strike="noStrike">
                <a:solidFill>
                  <a:schemeClr val="dk1"/>
                </a:solidFill>
                <a:latin typeface="Arial"/>
                <a:ea typeface="Arial"/>
                <a:cs typeface="Arial"/>
                <a:sym typeface="Arial"/>
              </a:rPr>
              <a:t>Opportunity to increase everyday apparel sales - Tops (39) and Bottoms (44) show lower sales compared to other categories, indicating potential gaps in product marketing or pricing</a:t>
            </a:r>
            <a:endParaRPr sz="500">
              <a:solidFill>
                <a:schemeClr val="dk1"/>
              </a:solidFill>
              <a:latin typeface="Arial"/>
              <a:ea typeface="Arial"/>
              <a:cs typeface="Arial"/>
              <a:sym typeface="Arial"/>
            </a:endParaRPr>
          </a:p>
          <a:p>
            <a:pPr marL="0" marR="0" lvl="0" indent="-69850" algn="l" rtl="0">
              <a:lnSpc>
                <a:spcPct val="100000"/>
              </a:lnSpc>
              <a:spcBef>
                <a:spcPts val="0"/>
              </a:spcBef>
              <a:spcAft>
                <a:spcPts val="0"/>
              </a:spcAft>
              <a:buClr>
                <a:schemeClr val="dk1"/>
              </a:buClr>
              <a:buSzPts val="1100"/>
              <a:buChar char="•"/>
            </a:pPr>
            <a:r>
              <a:rPr lang="en-US" sz="1100" i="0" u="none" strike="noStrike">
                <a:solidFill>
                  <a:schemeClr val="dk1"/>
                </a:solidFill>
                <a:latin typeface="Arial"/>
                <a:ea typeface="Arial"/>
                <a:cs typeface="Arial"/>
                <a:sym typeface="Arial"/>
              </a:rPr>
              <a:t>Growing demand for comfort and lifestyle apparel - Activewear (57) and Underwear (63) has shown consistent sales growth</a:t>
            </a:r>
            <a:endParaRPr sz="1100">
              <a:solidFill>
                <a:schemeClr val="dk1"/>
              </a:solidFill>
              <a:latin typeface="Arial"/>
              <a:ea typeface="Arial"/>
              <a:cs typeface="Arial"/>
              <a:sym typeface="Arial"/>
            </a:endParaRPr>
          </a:p>
        </p:txBody>
      </p:sp>
      <p:sp>
        <p:nvSpPr>
          <p:cNvPr id="9058" name="Google Shape;9058;p2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0"/>
        <p:cNvGrpSpPr/>
        <p:nvPr/>
      </p:nvGrpSpPr>
      <p:grpSpPr>
        <a:xfrm>
          <a:off x="0" y="0"/>
          <a:ext cx="0" cy="0"/>
          <a:chOff x="0" y="0"/>
          <a:chExt cx="0" cy="0"/>
        </a:xfrm>
      </p:grpSpPr>
      <p:sp>
        <p:nvSpPr>
          <p:cNvPr id="9071" name="Google Shape;9071;p24: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72" name="Google Shape;9072;p2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1100">
                <a:solidFill>
                  <a:schemeClr val="dk1"/>
                </a:solidFill>
                <a:latin typeface="Arial"/>
                <a:ea typeface="Arial"/>
                <a:cs typeface="Arial"/>
                <a:sym typeface="Arial"/>
              </a:rPr>
              <a:t>Our next slide shows our warehouse information.</a:t>
            </a:r>
            <a:endParaRPr sz="1100">
              <a:solidFill>
                <a:schemeClr val="dk1"/>
              </a:solidFill>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sz="1100">
              <a:solidFill>
                <a:schemeClr val="dk1"/>
              </a:solidFill>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sz="1100">
                <a:solidFill>
                  <a:schemeClr val="dk1"/>
                </a:solidFill>
                <a:latin typeface="Arial"/>
                <a:ea typeface="Arial"/>
                <a:cs typeface="Arial"/>
                <a:sym typeface="Arial"/>
              </a:rPr>
              <a:t>On the left, we can see the total quantities distributed by warehouse from 2018 to 2025. Illinois, with 88 units, and Florida, with 77 units, are leading in distribution, indicating high demand and strong capacity in these areas. On the other hand, Oregon, with 39 units, and Louisiana, with 44 units, show lower distribution, suggesting these warehouses are handling fewer shipments. This could present an opportunity to increase shipments from these locations to meet demand. </a:t>
            </a:r>
            <a:endParaRPr sz="1100">
              <a:solidFill>
                <a:schemeClr val="dk1"/>
              </a:solidFill>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chemeClr val="dk1"/>
                </a:solidFill>
                <a:latin typeface="Arial"/>
                <a:ea typeface="Arial"/>
                <a:cs typeface="Arial"/>
                <a:sym typeface="Arial"/>
              </a:rPr>
              <a:t>Now, on the right, we see the current stock quantity per warehouse. Seattle holds the largest inventory by a significant margin, with 760 units, far outpacing other locations. We need to assess whether this stock volume matches demand forecasts or if redistribution is necessary to ensure balance across regions.</a:t>
            </a:r>
            <a:endParaRPr sz="1100">
              <a:solidFill>
                <a:schemeClr val="dk1"/>
              </a:solidFill>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100">
                <a:solidFill>
                  <a:schemeClr val="dk1"/>
                </a:solidFill>
                <a:latin typeface="Arial"/>
                <a:ea typeface="Arial"/>
                <a:cs typeface="Arial"/>
                <a:sym typeface="Arial"/>
              </a:rPr>
              <a:t>Additionally, Desert Spring, with 31 units, Bridge Town, with 68 units, and Houston, with 130 units, have relatively low stock levels. These warehouses may be underutilized, which suggests we should consider redistributing stock from Seattle to better align inventory with demand and optimize warehouse operations.</a:t>
            </a:r>
            <a:endParaRPr sz="1100">
              <a:solidFill>
                <a:schemeClr val="dk1"/>
              </a:solidFill>
              <a:latin typeface="Arial"/>
              <a:ea typeface="Arial"/>
              <a:cs typeface="Arial"/>
              <a:sym typeface="Arial"/>
            </a:endParaRPr>
          </a:p>
          <a:p>
            <a:pPr marL="0" lvl="0" indent="0" algn="l" rtl="0">
              <a:spcBef>
                <a:spcPts val="1200"/>
              </a:spcBef>
              <a:spcAft>
                <a:spcPts val="0"/>
              </a:spcAft>
              <a:buNone/>
            </a:pPr>
            <a:r>
              <a:rPr lang="en-US" sz="1100">
                <a:solidFill>
                  <a:schemeClr val="dk1"/>
                </a:solidFill>
                <a:latin typeface="Arial"/>
                <a:ea typeface="Arial"/>
                <a:cs typeface="Arial"/>
                <a:sym typeface="Arial"/>
              </a:rPr>
              <a:t>—- slide notes</a:t>
            </a:r>
            <a:endParaRPr sz="1100">
              <a:solidFill>
                <a:schemeClr val="dk1"/>
              </a:solidFill>
              <a:latin typeface="Arial"/>
              <a:ea typeface="Arial"/>
              <a:cs typeface="Arial"/>
              <a:sym typeface="Arial"/>
            </a:endParaRPr>
          </a:p>
          <a:p>
            <a:pPr marL="0" lvl="0" indent="-69850" algn="l" rtl="0">
              <a:spcBef>
                <a:spcPts val="0"/>
              </a:spcBef>
              <a:spcAft>
                <a:spcPts val="0"/>
              </a:spcAft>
              <a:buClr>
                <a:schemeClr val="dk1"/>
              </a:buClr>
              <a:buSzPts val="1100"/>
              <a:buChar char="•"/>
            </a:pPr>
            <a:r>
              <a:rPr lang="en-US" sz="1100" i="0" u="none" strike="noStrike">
                <a:solidFill>
                  <a:schemeClr val="dk1"/>
                </a:solidFill>
                <a:latin typeface="Arial"/>
                <a:ea typeface="Arial"/>
                <a:cs typeface="Arial"/>
                <a:sym typeface="Arial"/>
              </a:rPr>
              <a:t>Illinois(88) and Florida(77) lead in distribution - high demand &amp; capacity</a:t>
            </a:r>
            <a:endParaRPr sz="500">
              <a:solidFill>
                <a:schemeClr val="dk1"/>
              </a:solidFill>
              <a:latin typeface="Arial"/>
              <a:ea typeface="Arial"/>
              <a:cs typeface="Arial"/>
              <a:sym typeface="Arial"/>
            </a:endParaRPr>
          </a:p>
          <a:p>
            <a:pPr marL="0" marR="0" lvl="0" indent="-69850" algn="l" rtl="0">
              <a:lnSpc>
                <a:spcPct val="100000"/>
              </a:lnSpc>
              <a:spcBef>
                <a:spcPts val="0"/>
              </a:spcBef>
              <a:spcAft>
                <a:spcPts val="0"/>
              </a:spcAft>
              <a:buClr>
                <a:schemeClr val="dk1"/>
              </a:buClr>
              <a:buSzPts val="1100"/>
              <a:buChar char="•"/>
            </a:pPr>
            <a:r>
              <a:rPr lang="en-US" sz="1100" i="0" u="none" strike="noStrike">
                <a:solidFill>
                  <a:schemeClr val="dk1"/>
                </a:solidFill>
                <a:latin typeface="Arial"/>
                <a:ea typeface="Arial"/>
                <a:cs typeface="Arial"/>
                <a:sym typeface="Arial"/>
              </a:rPr>
              <a:t>Lower distribution in Oregon(39) and Louisiana(44) - fewer shipments</a:t>
            </a:r>
            <a:endParaRPr sz="1100">
              <a:solidFill>
                <a:schemeClr val="dk1"/>
              </a:solidFill>
              <a:latin typeface="Arial"/>
              <a:ea typeface="Arial"/>
              <a:cs typeface="Arial"/>
              <a:sym typeface="Arial"/>
            </a:endParaRPr>
          </a:p>
          <a:p>
            <a:pPr marL="0" lvl="0" indent="0" algn="l" rtl="0">
              <a:spcBef>
                <a:spcPts val="0"/>
              </a:spcBef>
              <a:spcAft>
                <a:spcPts val="0"/>
              </a:spcAft>
              <a:buClr>
                <a:schemeClr val="dk2"/>
              </a:buClr>
              <a:buSzPts val="1800"/>
              <a:buFont typeface="Arial"/>
              <a:buNone/>
            </a:pPr>
            <a:endParaRPr sz="1100" i="0" u="none" strike="noStrike">
              <a:solidFill>
                <a:schemeClr val="dk1"/>
              </a:solidFill>
              <a:latin typeface="Arial"/>
              <a:ea typeface="Arial"/>
              <a:cs typeface="Arial"/>
              <a:sym typeface="Arial"/>
            </a:endParaRPr>
          </a:p>
          <a:p>
            <a:pPr marL="0" lvl="0" indent="-69850" algn="l" rtl="0">
              <a:spcBef>
                <a:spcPts val="0"/>
              </a:spcBef>
              <a:spcAft>
                <a:spcPts val="0"/>
              </a:spcAft>
              <a:buClr>
                <a:schemeClr val="dk1"/>
              </a:buClr>
              <a:buSzPts val="1100"/>
              <a:buChar char="•"/>
            </a:pPr>
            <a:r>
              <a:rPr lang="en-US" sz="1100" i="0" u="none" strike="noStrike">
                <a:solidFill>
                  <a:schemeClr val="dk1"/>
                </a:solidFill>
                <a:latin typeface="Arial"/>
                <a:ea typeface="Arial"/>
                <a:cs typeface="Arial"/>
                <a:sym typeface="Arial"/>
              </a:rPr>
              <a:t>Seattle (760) holds the largest inventory by a significant margin - need to evaluate if stock volume aligns with demand forecast or redistribution is required</a:t>
            </a:r>
            <a:endParaRPr sz="500">
              <a:solidFill>
                <a:schemeClr val="dk1"/>
              </a:solidFill>
              <a:latin typeface="Arial"/>
              <a:ea typeface="Arial"/>
              <a:cs typeface="Arial"/>
              <a:sym typeface="Arial"/>
            </a:endParaRPr>
          </a:p>
          <a:p>
            <a:pPr marL="0" marR="0" lvl="0" indent="-69850" algn="l" rtl="0">
              <a:lnSpc>
                <a:spcPct val="100000"/>
              </a:lnSpc>
              <a:spcBef>
                <a:spcPts val="0"/>
              </a:spcBef>
              <a:spcAft>
                <a:spcPts val="0"/>
              </a:spcAft>
              <a:buClr>
                <a:schemeClr val="dk1"/>
              </a:buClr>
              <a:buSzPts val="1100"/>
              <a:buChar char="•"/>
            </a:pPr>
            <a:r>
              <a:rPr lang="en-US" sz="1100" i="0" u="none" strike="noStrike">
                <a:solidFill>
                  <a:schemeClr val="dk1"/>
                </a:solidFill>
                <a:latin typeface="Arial"/>
                <a:ea typeface="Arial"/>
                <a:cs typeface="Arial"/>
                <a:sym typeface="Arial"/>
              </a:rPr>
              <a:t>Desert Spring (31), Bridge Town (68), and Houston (130) have much lower stock - these locations may be underutilized, should consider redistributing stock</a:t>
            </a:r>
            <a:endParaRPr sz="500">
              <a:solidFill>
                <a:schemeClr val="dk1"/>
              </a:solidFill>
              <a:latin typeface="Arial"/>
              <a:ea typeface="Arial"/>
              <a:cs typeface="Arial"/>
              <a:sym typeface="Arial"/>
            </a:endParaRPr>
          </a:p>
        </p:txBody>
      </p:sp>
      <p:sp>
        <p:nvSpPr>
          <p:cNvPr id="9073" name="Google Shape;9073;p2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7"/>
        <p:cNvGrpSpPr/>
        <p:nvPr/>
      </p:nvGrpSpPr>
      <p:grpSpPr>
        <a:xfrm>
          <a:off x="0" y="0"/>
          <a:ext cx="0" cy="0"/>
          <a:chOff x="0" y="0"/>
          <a:chExt cx="0" cy="0"/>
        </a:xfrm>
      </p:grpSpPr>
      <p:sp>
        <p:nvSpPr>
          <p:cNvPr id="9088" name="Google Shape;9088;p25: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89" name="Google Shape;9089;p2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r>
              <a:rPr lang="en-US" sz="1100">
                <a:solidFill>
                  <a:schemeClr val="dk1"/>
                </a:solidFill>
                <a:latin typeface="Arial"/>
                <a:ea typeface="Arial"/>
                <a:cs typeface="Arial"/>
                <a:sym typeface="Arial"/>
              </a:rPr>
              <a:t>Finally, let's take a look at our returns and refunds data. Our visualization shows that the largest refunded category is ‘Changed Mind,’ totaling almost $18,000. This suggests that many customers may not be fully confident in their purchase decisions. The next largest category is ‘Wrong Size,’ with over $16,600 in refunds and the lowest average rating of 2.33. This highlights a key challenge with sizing accuracy. While ‘Product Defect’ and ‘Late Delivery’ also contribute to refunds, their slightly higher ratings suggest that customers tend to be more understanding when these issues are handled well.</a:t>
            </a:r>
            <a:endParaRPr sz="1100">
              <a:solidFill>
                <a:schemeClr val="dk1"/>
              </a:solidFill>
              <a:latin typeface="Arial"/>
              <a:ea typeface="Arial"/>
              <a:cs typeface="Arial"/>
              <a:sym typeface="Arial"/>
            </a:endParaRPr>
          </a:p>
          <a:p>
            <a:pPr marL="0" lvl="0" indent="0" algn="l" rtl="0">
              <a:lnSpc>
                <a:spcPct val="115000"/>
              </a:lnSpc>
              <a:spcBef>
                <a:spcPts val="1200"/>
              </a:spcBef>
              <a:spcAft>
                <a:spcPts val="0"/>
              </a:spcAft>
              <a:buNone/>
            </a:pPr>
            <a:r>
              <a:rPr lang="en-US" sz="1100">
                <a:solidFill>
                  <a:schemeClr val="dk1"/>
                </a:solidFill>
                <a:latin typeface="Arial"/>
                <a:ea typeface="Arial"/>
                <a:cs typeface="Arial"/>
                <a:sym typeface="Arial"/>
              </a:rPr>
              <a:t>To reduce costs and improve customer satisfaction, we should improve size guides, provide better fit recommendations, improve product descriptions to reduce returns, and strengthen customer support for defect and delivery-related issues.</a:t>
            </a:r>
            <a:endParaRPr sz="1100">
              <a:solidFill>
                <a:schemeClr val="dk1"/>
              </a:solidFill>
              <a:latin typeface="Arial"/>
              <a:ea typeface="Arial"/>
              <a:cs typeface="Arial"/>
              <a:sym typeface="Arial"/>
            </a:endParaRPr>
          </a:p>
          <a:p>
            <a:pPr marL="0" lvl="0" indent="0" algn="l" rtl="0">
              <a:spcBef>
                <a:spcPts val="1200"/>
              </a:spcBef>
              <a:spcAft>
                <a:spcPts val="0"/>
              </a:spcAft>
              <a:buNone/>
            </a:pPr>
            <a:r>
              <a:rPr lang="en-US" sz="1100">
                <a:solidFill>
                  <a:schemeClr val="dk1"/>
                </a:solidFill>
                <a:latin typeface="Arial"/>
                <a:ea typeface="Arial"/>
                <a:cs typeface="Arial"/>
                <a:sym typeface="Arial"/>
              </a:rPr>
              <a:t>—- slide notes</a:t>
            </a:r>
            <a:endParaRPr sz="1100">
              <a:solidFill>
                <a:schemeClr val="dk1"/>
              </a:solidFill>
              <a:latin typeface="Arial"/>
              <a:ea typeface="Arial"/>
              <a:cs typeface="Arial"/>
              <a:sym typeface="Arial"/>
            </a:endParaRPr>
          </a:p>
          <a:p>
            <a:pPr marL="457200" lvl="0" indent="-298450" algn="l" rtl="0">
              <a:spcBef>
                <a:spcPts val="0"/>
              </a:spcBef>
              <a:spcAft>
                <a:spcPts val="0"/>
              </a:spcAft>
              <a:buClr>
                <a:schemeClr val="dk1"/>
              </a:buClr>
              <a:buSzPts val="1100"/>
              <a:buFont typeface="Arial"/>
              <a:buChar char="●"/>
            </a:pPr>
            <a:r>
              <a:rPr lang="en-US" sz="1100" i="0" u="none" strike="noStrike">
                <a:solidFill>
                  <a:schemeClr val="dk1"/>
                </a:solidFill>
                <a:latin typeface="Arial"/>
                <a:ea typeface="Arial"/>
                <a:cs typeface="Arial"/>
                <a:sym typeface="Arial"/>
              </a:rPr>
              <a:t>Highest Refunds from “Changed Mind” Returns ($17,967.64)</a:t>
            </a:r>
            <a:endParaRPr sz="1100">
              <a:solidFill>
                <a:schemeClr val="dk1"/>
              </a:solidFill>
              <a:latin typeface="Arial"/>
              <a:ea typeface="Arial"/>
              <a:cs typeface="Arial"/>
              <a:sym typeface="Arial"/>
            </a:endParaRPr>
          </a:p>
          <a:p>
            <a:pPr marL="457200" lvl="0" indent="-298450" algn="l" rtl="0">
              <a:spcBef>
                <a:spcPts val="0"/>
              </a:spcBef>
              <a:spcAft>
                <a:spcPts val="0"/>
              </a:spcAft>
              <a:buClr>
                <a:schemeClr val="dk1"/>
              </a:buClr>
              <a:buSzPts val="1100"/>
              <a:buFont typeface="Arial"/>
              <a:buChar char="●"/>
            </a:pPr>
            <a:r>
              <a:rPr lang="en-US" sz="1100" i="0" u="none" strike="noStrike">
                <a:solidFill>
                  <a:schemeClr val="dk1"/>
                </a:solidFill>
                <a:latin typeface="Arial"/>
                <a:ea typeface="Arial"/>
                <a:cs typeface="Arial"/>
                <a:sym typeface="Arial"/>
              </a:rPr>
              <a:t>Second-highest refund category </a:t>
            </a:r>
            <a:r>
              <a:rPr lang="en-US" sz="1100" b="1" i="0" u="none" strike="noStrike">
                <a:solidFill>
                  <a:schemeClr val="dk1"/>
                </a:solidFill>
                <a:latin typeface="Arial"/>
                <a:ea typeface="Arial"/>
                <a:cs typeface="Arial"/>
                <a:sym typeface="Arial"/>
              </a:rPr>
              <a:t>($16,644.54)</a:t>
            </a:r>
            <a:r>
              <a:rPr lang="en-US" sz="1100" i="0" u="none" strike="noStrike">
                <a:solidFill>
                  <a:schemeClr val="dk1"/>
                </a:solidFill>
                <a:latin typeface="Arial"/>
                <a:ea typeface="Arial"/>
                <a:cs typeface="Arial"/>
                <a:sym typeface="Arial"/>
              </a:rPr>
              <a:t> are due to “Wrong Size” issues, and also has the lowest average rating (2.33)</a:t>
            </a:r>
            <a:endParaRPr sz="1100">
              <a:solidFill>
                <a:schemeClr val="dk1"/>
              </a:solidFill>
              <a:latin typeface="Arial"/>
              <a:ea typeface="Arial"/>
              <a:cs typeface="Arial"/>
              <a:sym typeface="Arial"/>
            </a:endParaRPr>
          </a:p>
          <a:p>
            <a:pPr marL="457200" lvl="0" indent="-298450" algn="l" rtl="0">
              <a:spcBef>
                <a:spcPts val="0"/>
              </a:spcBef>
              <a:spcAft>
                <a:spcPts val="0"/>
              </a:spcAft>
              <a:buClr>
                <a:schemeClr val="dk1"/>
              </a:buClr>
              <a:buSzPts val="1100"/>
              <a:buFont typeface="Arial"/>
              <a:buChar char="●"/>
            </a:pPr>
            <a:r>
              <a:rPr lang="en-US" sz="1100" i="0" u="none" strike="noStrike">
                <a:solidFill>
                  <a:schemeClr val="dk1"/>
                </a:solidFill>
                <a:latin typeface="Arial"/>
                <a:ea typeface="Arial"/>
                <a:cs typeface="Arial"/>
                <a:sym typeface="Arial"/>
              </a:rPr>
              <a:t>“Product Defect” (3.25) and “Late Delivery”(3.33) have higher ratings, but still impact refunds (~$16K each)</a:t>
            </a:r>
            <a:endParaRPr sz="1100">
              <a:solidFill>
                <a:schemeClr val="dk1"/>
              </a:solidFill>
              <a:latin typeface="Arial"/>
              <a:ea typeface="Arial"/>
              <a:cs typeface="Arial"/>
              <a:sym typeface="Arial"/>
            </a:endParaRPr>
          </a:p>
        </p:txBody>
      </p:sp>
      <p:sp>
        <p:nvSpPr>
          <p:cNvPr id="9090" name="Google Shape;9090;p2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8"/>
        <p:cNvGrpSpPr/>
        <p:nvPr/>
      </p:nvGrpSpPr>
      <p:grpSpPr>
        <a:xfrm>
          <a:off x="0" y="0"/>
          <a:ext cx="0" cy="0"/>
          <a:chOff x="0" y="0"/>
          <a:chExt cx="0" cy="0"/>
        </a:xfrm>
      </p:grpSpPr>
      <p:sp>
        <p:nvSpPr>
          <p:cNvPr id="9099" name="Google Shape;9099;g33ee11be1e5_1_0:notes"/>
          <p:cNvSpPr>
            <a:spLocks noGrp="1" noRot="1" noChangeAspect="1"/>
          </p:cNvSpPr>
          <p:nvPr>
            <p:ph type="sldImg" idx="2"/>
          </p:nvPr>
        </p:nvSpPr>
        <p:spPr>
          <a:xfrm>
            <a:off x="382588" y="685800"/>
            <a:ext cx="60927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00" name="Google Shape;9100;g33ee11be1e5_1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r>
              <a:rPr lang="en-US" sz="1100">
                <a:solidFill>
                  <a:schemeClr val="dk1"/>
                </a:solidFill>
                <a:latin typeface="Arial"/>
                <a:ea typeface="Arial"/>
                <a:cs typeface="Arial"/>
                <a:sym typeface="Arial"/>
              </a:rPr>
              <a:t>Finally, let's take a look at our returns and refunds data. Our visualization shows that the largest refunded category is ‘Changed Mind,’ totaling almost $59.69. This suggests that many customers may not be fully confident in their purchase decisions. The next largest category is ‘Wrong Size,’ with $59.44 in refunds and the lowest average rating of 2.33. This highlights a key challenge with sizing accuracy. While ‘Product Defect’ and ‘Late Delivery’ also contribute to refunds, their slightly higher ratings suggest that customers tend to be more understanding when these issues are handled well.</a:t>
            </a:r>
            <a:endParaRPr sz="1100">
              <a:solidFill>
                <a:schemeClr val="dk1"/>
              </a:solidFill>
              <a:latin typeface="Arial"/>
              <a:ea typeface="Arial"/>
              <a:cs typeface="Arial"/>
              <a:sym typeface="Arial"/>
            </a:endParaRPr>
          </a:p>
          <a:p>
            <a:pPr marL="0" lvl="0" indent="0" algn="l" rtl="0">
              <a:lnSpc>
                <a:spcPct val="115000"/>
              </a:lnSpc>
              <a:spcBef>
                <a:spcPts val="1200"/>
              </a:spcBef>
              <a:spcAft>
                <a:spcPts val="0"/>
              </a:spcAft>
              <a:buNone/>
            </a:pPr>
            <a:r>
              <a:rPr lang="en-US" sz="1100">
                <a:solidFill>
                  <a:schemeClr val="dk1"/>
                </a:solidFill>
                <a:latin typeface="Arial"/>
                <a:ea typeface="Arial"/>
                <a:cs typeface="Arial"/>
                <a:sym typeface="Arial"/>
              </a:rPr>
              <a:t>To reduce costs and improve customer satisfaction, we should improve size guides, provide better fit recommendations, improve product descriptions to reduce returns, and strengthen customer support for defect and delivery-related issues.</a:t>
            </a:r>
            <a:endParaRPr sz="1100">
              <a:solidFill>
                <a:schemeClr val="dk1"/>
              </a:solidFill>
              <a:latin typeface="Arial"/>
              <a:ea typeface="Arial"/>
              <a:cs typeface="Arial"/>
              <a:sym typeface="Arial"/>
            </a:endParaRPr>
          </a:p>
          <a:p>
            <a:pPr marL="0" lvl="0" indent="0" algn="l" rtl="0">
              <a:spcBef>
                <a:spcPts val="1200"/>
              </a:spcBef>
              <a:spcAft>
                <a:spcPts val="0"/>
              </a:spcAft>
              <a:buNone/>
            </a:pPr>
            <a:r>
              <a:rPr lang="en-US" sz="1100">
                <a:solidFill>
                  <a:schemeClr val="dk1"/>
                </a:solidFill>
                <a:latin typeface="Arial"/>
                <a:ea typeface="Arial"/>
                <a:cs typeface="Arial"/>
                <a:sym typeface="Arial"/>
              </a:rPr>
              <a:t>—- slide notes</a:t>
            </a:r>
            <a:endParaRPr sz="1100">
              <a:solidFill>
                <a:schemeClr val="dk1"/>
              </a:solidFill>
              <a:latin typeface="Arial"/>
              <a:ea typeface="Arial"/>
              <a:cs typeface="Arial"/>
              <a:sym typeface="Arial"/>
            </a:endParaRPr>
          </a:p>
          <a:p>
            <a:pPr marL="457200" lvl="0" indent="-298450" algn="l" rtl="0">
              <a:spcBef>
                <a:spcPts val="0"/>
              </a:spcBef>
              <a:spcAft>
                <a:spcPts val="0"/>
              </a:spcAft>
              <a:buClr>
                <a:schemeClr val="dk1"/>
              </a:buClr>
              <a:buSzPts val="1100"/>
              <a:buFont typeface="Arial"/>
              <a:buChar char="●"/>
            </a:pPr>
            <a:r>
              <a:rPr lang="en-US" sz="1100" i="0" u="none" strike="noStrike">
                <a:solidFill>
                  <a:schemeClr val="dk1"/>
                </a:solidFill>
                <a:latin typeface="Arial"/>
                <a:ea typeface="Arial"/>
                <a:cs typeface="Arial"/>
                <a:sym typeface="Arial"/>
              </a:rPr>
              <a:t>Highest Refunds from “Changed Mind” Returns ($17,967.64)</a:t>
            </a:r>
            <a:endParaRPr sz="1100">
              <a:solidFill>
                <a:schemeClr val="dk1"/>
              </a:solidFill>
              <a:latin typeface="Arial"/>
              <a:ea typeface="Arial"/>
              <a:cs typeface="Arial"/>
              <a:sym typeface="Arial"/>
            </a:endParaRPr>
          </a:p>
          <a:p>
            <a:pPr marL="457200" lvl="0" indent="-298450" algn="l" rtl="0">
              <a:spcBef>
                <a:spcPts val="0"/>
              </a:spcBef>
              <a:spcAft>
                <a:spcPts val="0"/>
              </a:spcAft>
              <a:buClr>
                <a:schemeClr val="dk1"/>
              </a:buClr>
              <a:buSzPts val="1100"/>
              <a:buFont typeface="Arial"/>
              <a:buChar char="●"/>
            </a:pPr>
            <a:r>
              <a:rPr lang="en-US" sz="1100" i="0" u="none" strike="noStrike">
                <a:solidFill>
                  <a:schemeClr val="dk1"/>
                </a:solidFill>
                <a:latin typeface="Arial"/>
                <a:ea typeface="Arial"/>
                <a:cs typeface="Arial"/>
                <a:sym typeface="Arial"/>
              </a:rPr>
              <a:t>Second-highest refund category </a:t>
            </a:r>
            <a:r>
              <a:rPr lang="en-US" sz="1100" b="1" i="0" u="none" strike="noStrike">
                <a:solidFill>
                  <a:schemeClr val="dk1"/>
                </a:solidFill>
                <a:latin typeface="Arial"/>
                <a:ea typeface="Arial"/>
                <a:cs typeface="Arial"/>
                <a:sym typeface="Arial"/>
              </a:rPr>
              <a:t>($16,644.54)</a:t>
            </a:r>
            <a:r>
              <a:rPr lang="en-US" sz="1100" i="0" u="none" strike="noStrike">
                <a:solidFill>
                  <a:schemeClr val="dk1"/>
                </a:solidFill>
                <a:latin typeface="Arial"/>
                <a:ea typeface="Arial"/>
                <a:cs typeface="Arial"/>
                <a:sym typeface="Arial"/>
              </a:rPr>
              <a:t> are due to “Wrong Size” issues, and also has the lowest average rating (2.33)</a:t>
            </a:r>
            <a:endParaRPr sz="1100">
              <a:solidFill>
                <a:schemeClr val="dk1"/>
              </a:solidFill>
              <a:latin typeface="Arial"/>
              <a:ea typeface="Arial"/>
              <a:cs typeface="Arial"/>
              <a:sym typeface="Arial"/>
            </a:endParaRPr>
          </a:p>
          <a:p>
            <a:pPr marL="457200" lvl="0" indent="-298450" algn="l" rtl="0">
              <a:spcBef>
                <a:spcPts val="0"/>
              </a:spcBef>
              <a:spcAft>
                <a:spcPts val="0"/>
              </a:spcAft>
              <a:buClr>
                <a:schemeClr val="dk1"/>
              </a:buClr>
              <a:buSzPts val="1100"/>
              <a:buFont typeface="Arial"/>
              <a:buChar char="●"/>
            </a:pPr>
            <a:r>
              <a:rPr lang="en-US" sz="1100" i="0" u="none" strike="noStrike">
                <a:solidFill>
                  <a:schemeClr val="dk1"/>
                </a:solidFill>
                <a:latin typeface="Arial"/>
                <a:ea typeface="Arial"/>
                <a:cs typeface="Arial"/>
                <a:sym typeface="Arial"/>
              </a:rPr>
              <a:t>“Product Defect” (3.25) and “Late Delivery”(3.33) have higher ratings, but still impact refunds (~$16K each)</a:t>
            </a:r>
            <a:endParaRPr sz="1100">
              <a:solidFill>
                <a:schemeClr val="dk1"/>
              </a:solidFill>
              <a:latin typeface="Arial"/>
              <a:ea typeface="Arial"/>
              <a:cs typeface="Arial"/>
              <a:sym typeface="Arial"/>
            </a:endParaRPr>
          </a:p>
        </p:txBody>
      </p:sp>
      <p:sp>
        <p:nvSpPr>
          <p:cNvPr id="9101" name="Google Shape;9101;g33ee11be1e5_1_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9"/>
        <p:cNvGrpSpPr/>
        <p:nvPr/>
      </p:nvGrpSpPr>
      <p:grpSpPr>
        <a:xfrm>
          <a:off x="0" y="0"/>
          <a:ext cx="0" cy="0"/>
          <a:chOff x="0" y="0"/>
          <a:chExt cx="0" cy="0"/>
        </a:xfrm>
      </p:grpSpPr>
      <p:sp>
        <p:nvSpPr>
          <p:cNvPr id="9110" name="Google Shape;9110;p2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111" name="Google Shape;9111;p26: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5"/>
        <p:cNvGrpSpPr/>
        <p:nvPr/>
      </p:nvGrpSpPr>
      <p:grpSpPr>
        <a:xfrm>
          <a:off x="0" y="0"/>
          <a:ext cx="0" cy="0"/>
          <a:chOff x="0" y="0"/>
          <a:chExt cx="0" cy="0"/>
        </a:xfrm>
      </p:grpSpPr>
      <p:sp>
        <p:nvSpPr>
          <p:cNvPr id="9116" name="Google Shape;9116;p27: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17" name="Google Shape;9117;p2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0" i="0" u="none" strike="noStrike">
                <a:solidFill>
                  <a:srgbClr val="000000"/>
                </a:solidFill>
              </a:rPr>
              <a:t>1️⃣ Key Enhancements in Database Design</a:t>
            </a:r>
            <a:endParaRPr/>
          </a:p>
          <a:p>
            <a:pPr marL="0" lvl="0" indent="-76200" algn="l" rtl="0">
              <a:spcBef>
                <a:spcPts val="0"/>
              </a:spcBef>
              <a:spcAft>
                <a:spcPts val="0"/>
              </a:spcAft>
              <a:buClr>
                <a:srgbClr val="000000"/>
              </a:buClr>
              <a:buSzPts val="1200"/>
              <a:buFont typeface="Arial"/>
              <a:buChar char="•"/>
            </a:pPr>
            <a:r>
              <a:rPr lang="en-US" b="0" i="0" u="none" strike="noStrike">
                <a:solidFill>
                  <a:srgbClr val="000000"/>
                </a:solidFill>
              </a:rPr>
              <a:t>✅ 3NF normalization completed → Removed redundancy &amp; improved data integrity</a:t>
            </a:r>
            <a:endParaRPr/>
          </a:p>
          <a:p>
            <a:pPr marL="0" lvl="0" indent="-76200" algn="l" rtl="0">
              <a:spcBef>
                <a:spcPts val="0"/>
              </a:spcBef>
              <a:spcAft>
                <a:spcPts val="0"/>
              </a:spcAft>
              <a:buClr>
                <a:srgbClr val="000000"/>
              </a:buClr>
              <a:buSzPts val="1200"/>
              <a:buFont typeface="Arial"/>
              <a:buChar char="•"/>
            </a:pPr>
            <a:r>
              <a:rPr lang="en-US" b="0" i="0" u="none" strike="noStrike">
                <a:solidFill>
                  <a:srgbClr val="000000"/>
                </a:solidFill>
              </a:rPr>
              <a:t>✅ Refined entity relationships to improve query efficiency</a:t>
            </a:r>
            <a:endParaRPr/>
          </a:p>
          <a:p>
            <a:pPr marL="0" lvl="0" indent="-76200" algn="l" rtl="0">
              <a:spcBef>
                <a:spcPts val="0"/>
              </a:spcBef>
              <a:spcAft>
                <a:spcPts val="0"/>
              </a:spcAft>
              <a:buClr>
                <a:srgbClr val="000000"/>
              </a:buClr>
              <a:buSzPts val="1200"/>
              <a:buFont typeface="Arial"/>
              <a:buChar char="•"/>
            </a:pPr>
            <a:r>
              <a:rPr lang="en-US" b="0" i="0" u="none" strike="noStrike">
                <a:solidFill>
                  <a:srgbClr val="000000"/>
                </a:solidFill>
              </a:rPr>
              <a:t>✅ Enhanced business logic implementation to align with real-world online retail operations</a:t>
            </a:r>
            <a:endParaRPr/>
          </a:p>
          <a:p>
            <a:pPr marL="0" lvl="0" indent="0" algn="l" rtl="0">
              <a:spcBef>
                <a:spcPts val="0"/>
              </a:spcBef>
              <a:spcAft>
                <a:spcPts val="0"/>
              </a:spcAft>
              <a:buClr>
                <a:schemeClr val="dk2"/>
              </a:buClr>
              <a:buSzPts val="1200"/>
              <a:buFont typeface="Arial"/>
              <a:buNone/>
            </a:pPr>
            <a:endParaRPr b="0" i="0" u="none" strike="noStrike">
              <a:solidFill>
                <a:srgbClr val="000000"/>
              </a:solidFill>
            </a:endParaRPr>
          </a:p>
          <a:p>
            <a:pPr marL="0" lvl="0" indent="0" algn="l" rtl="0">
              <a:spcBef>
                <a:spcPts val="0"/>
              </a:spcBef>
              <a:spcAft>
                <a:spcPts val="0"/>
              </a:spcAft>
              <a:buNone/>
            </a:pPr>
            <a:r>
              <a:rPr lang="en-US" b="0" i="0" u="none" strike="noStrike">
                <a:solidFill>
                  <a:srgbClr val="000000"/>
                </a:solidFill>
              </a:rPr>
              <a:t>2️⃣ Specific Entity-Level Improvements</a:t>
            </a:r>
            <a:endParaRPr/>
          </a:p>
          <a:p>
            <a:pPr marL="0" lvl="0" indent="-76200" algn="l" rtl="0">
              <a:spcBef>
                <a:spcPts val="0"/>
              </a:spcBef>
              <a:spcAft>
                <a:spcPts val="0"/>
              </a:spcAft>
              <a:buClr>
                <a:srgbClr val="000000"/>
              </a:buClr>
              <a:buSzPts val="1200"/>
              <a:buFont typeface="Arial"/>
              <a:buChar char="•"/>
            </a:pPr>
            <a:r>
              <a:rPr lang="en-US" b="0" i="0" u="none" strike="noStrike">
                <a:solidFill>
                  <a:srgbClr val="000000"/>
                </a:solidFill>
              </a:rPr>
              <a:t>Customer &amp; Order: Optimized structure for tracking buying history &amp; order relationships</a:t>
            </a:r>
            <a:endParaRPr/>
          </a:p>
          <a:p>
            <a:pPr marL="0" lvl="0" indent="-76200" algn="l" rtl="0">
              <a:spcBef>
                <a:spcPts val="0"/>
              </a:spcBef>
              <a:spcAft>
                <a:spcPts val="0"/>
              </a:spcAft>
              <a:buClr>
                <a:srgbClr val="000000"/>
              </a:buClr>
              <a:buSzPts val="1200"/>
              <a:buFont typeface="Arial"/>
              <a:buChar char="•"/>
            </a:pPr>
            <a:r>
              <a:rPr lang="en-US" b="0" i="0" u="none" strike="noStrike">
                <a:solidFill>
                  <a:srgbClr val="000000"/>
                </a:solidFill>
              </a:rPr>
              <a:t>Payment &amp; Return: Added transaction status, refund details for better financial tracking</a:t>
            </a:r>
            <a:endParaRPr/>
          </a:p>
          <a:p>
            <a:pPr marL="0" lvl="0" indent="-76200" algn="l" rtl="0">
              <a:spcBef>
                <a:spcPts val="0"/>
              </a:spcBef>
              <a:spcAft>
                <a:spcPts val="0"/>
              </a:spcAft>
              <a:buClr>
                <a:srgbClr val="000000"/>
              </a:buClr>
              <a:buSzPts val="1200"/>
              <a:buFont typeface="Arial"/>
              <a:buChar char="•"/>
            </a:pPr>
            <a:r>
              <a:rPr lang="en-US" b="0" i="0" u="none" strike="noStrike">
                <a:solidFill>
                  <a:srgbClr val="000000"/>
                </a:solidFill>
              </a:rPr>
              <a:t>Review: Included text &amp; rating fields for sentiment analysis</a:t>
            </a:r>
            <a:endParaRPr/>
          </a:p>
          <a:p>
            <a:pPr marL="0" lvl="0" indent="-76200" algn="l" rtl="0">
              <a:spcBef>
                <a:spcPts val="0"/>
              </a:spcBef>
              <a:spcAft>
                <a:spcPts val="0"/>
              </a:spcAft>
              <a:buClr>
                <a:srgbClr val="000000"/>
              </a:buClr>
              <a:buSzPts val="1200"/>
              <a:buFont typeface="Arial"/>
              <a:buChar char="•"/>
            </a:pPr>
            <a:r>
              <a:rPr lang="en-US" b="0" i="0" u="none" strike="noStrike">
                <a:solidFill>
                  <a:srgbClr val="000000"/>
                </a:solidFill>
              </a:rPr>
              <a:t>Shipments &amp; Warehouse: Streamlined tracking for logistics and supply chain efficiency</a:t>
            </a:r>
            <a:endParaRPr/>
          </a:p>
          <a:p>
            <a:pPr marL="0" lvl="0" indent="-76200" algn="l" rtl="0">
              <a:spcBef>
                <a:spcPts val="0"/>
              </a:spcBef>
              <a:spcAft>
                <a:spcPts val="0"/>
              </a:spcAft>
              <a:buClr>
                <a:srgbClr val="000000"/>
              </a:buClr>
              <a:buSzPts val="1200"/>
              <a:buFont typeface="Arial"/>
              <a:buChar char="•"/>
            </a:pPr>
            <a:r>
              <a:rPr lang="en-US" b="0" i="0" u="none" strike="noStrike">
                <a:solidFill>
                  <a:srgbClr val="000000"/>
                </a:solidFill>
              </a:rPr>
              <a:t>Supplier &amp; Inventory: Improved product supply management &amp; stock tracking</a:t>
            </a:r>
            <a:endParaRPr/>
          </a:p>
          <a:p>
            <a:pPr marL="0" lvl="0" indent="0" algn="l" rtl="0">
              <a:spcBef>
                <a:spcPts val="0"/>
              </a:spcBef>
              <a:spcAft>
                <a:spcPts val="0"/>
              </a:spcAft>
              <a:buClr>
                <a:schemeClr val="dk2"/>
              </a:buClr>
              <a:buSzPts val="1200"/>
              <a:buFont typeface="Arial"/>
              <a:buNone/>
            </a:pPr>
            <a:endParaRPr b="0" i="0" u="none" strike="noStrike">
              <a:solidFill>
                <a:srgbClr val="000000"/>
              </a:solidFill>
            </a:endParaRPr>
          </a:p>
          <a:p>
            <a:pPr marL="0" lvl="0" indent="0" algn="l" rtl="0">
              <a:spcBef>
                <a:spcPts val="0"/>
              </a:spcBef>
              <a:spcAft>
                <a:spcPts val="0"/>
              </a:spcAft>
              <a:buNone/>
            </a:pPr>
            <a:r>
              <a:rPr lang="en-US" b="0" i="0" u="none" strike="noStrike">
                <a:solidFill>
                  <a:srgbClr val="000000"/>
                </a:solidFill>
              </a:rPr>
              <a:t>3️⃣ Business Impact of These Improvements</a:t>
            </a:r>
            <a:endParaRPr/>
          </a:p>
          <a:p>
            <a:pPr marL="0" lvl="0" indent="-76200" algn="l" rtl="0">
              <a:spcBef>
                <a:spcPts val="0"/>
              </a:spcBef>
              <a:spcAft>
                <a:spcPts val="0"/>
              </a:spcAft>
              <a:buClr>
                <a:srgbClr val="000000"/>
              </a:buClr>
              <a:buSzPts val="1200"/>
              <a:buFont typeface="Arial"/>
              <a:buChar char="•"/>
            </a:pPr>
            <a:r>
              <a:rPr lang="en-US" b="0" i="0" u="none" strike="noStrike">
                <a:solidFill>
                  <a:srgbClr val="000000"/>
                </a:solidFill>
              </a:rPr>
              <a:t>Enhanced data accuracy for e-commerce operations</a:t>
            </a:r>
            <a:endParaRPr/>
          </a:p>
          <a:p>
            <a:pPr marL="0" lvl="0" indent="-76200" algn="l" rtl="0">
              <a:spcBef>
                <a:spcPts val="0"/>
              </a:spcBef>
              <a:spcAft>
                <a:spcPts val="0"/>
              </a:spcAft>
              <a:buClr>
                <a:srgbClr val="000000"/>
              </a:buClr>
              <a:buSzPts val="1200"/>
              <a:buFont typeface="Arial"/>
              <a:buChar char="•"/>
            </a:pPr>
            <a:r>
              <a:rPr lang="en-US" b="0" i="0" u="none" strike="noStrike">
                <a:solidFill>
                  <a:srgbClr val="000000"/>
                </a:solidFill>
              </a:rPr>
              <a:t>Better customer insights through integrated review &amp; purchase history tracking</a:t>
            </a:r>
            <a:endParaRPr/>
          </a:p>
          <a:p>
            <a:pPr marL="0" lvl="0" indent="-76200" algn="l" rtl="0">
              <a:spcBef>
                <a:spcPts val="0"/>
              </a:spcBef>
              <a:spcAft>
                <a:spcPts val="0"/>
              </a:spcAft>
              <a:buClr>
                <a:srgbClr val="000000"/>
              </a:buClr>
              <a:buSzPts val="1200"/>
              <a:buFont typeface="Arial"/>
              <a:buChar char="•"/>
            </a:pPr>
            <a:r>
              <a:rPr lang="en-US" b="0" i="0" u="none" strike="noStrike">
                <a:solidFill>
                  <a:srgbClr val="000000"/>
                </a:solidFill>
              </a:rPr>
              <a:t>More efficient return &amp; refund processing to improve customer satisfaction</a:t>
            </a:r>
            <a:endParaRPr/>
          </a:p>
          <a:p>
            <a:pPr marL="0" lvl="0" indent="-76200" algn="l" rtl="0">
              <a:spcBef>
                <a:spcPts val="0"/>
              </a:spcBef>
              <a:spcAft>
                <a:spcPts val="0"/>
              </a:spcAft>
              <a:buClr>
                <a:srgbClr val="000000"/>
              </a:buClr>
              <a:buSzPts val="1200"/>
              <a:buFont typeface="Arial"/>
              <a:buChar char="•"/>
            </a:pPr>
            <a:r>
              <a:rPr lang="en-US" b="0" i="0" u="none" strike="noStrike">
                <a:solidFill>
                  <a:srgbClr val="000000"/>
                </a:solidFill>
              </a:rPr>
              <a:t>Stronger inventory &amp; shipment tracking to prevent stockouts and delays</a:t>
            </a:r>
            <a:endParaRPr b="0"/>
          </a:p>
          <a:p>
            <a:pPr marL="0" lvl="0" indent="0" algn="l" rtl="0">
              <a:spcBef>
                <a:spcPts val="0"/>
              </a:spcBef>
              <a:spcAft>
                <a:spcPts val="0"/>
              </a:spcAft>
              <a:buNone/>
            </a:pPr>
            <a:endParaRPr/>
          </a:p>
        </p:txBody>
      </p:sp>
      <p:sp>
        <p:nvSpPr>
          <p:cNvPr id="9118" name="Google Shape;9118;p2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6"/>
        <p:cNvGrpSpPr/>
        <p:nvPr/>
      </p:nvGrpSpPr>
      <p:grpSpPr>
        <a:xfrm>
          <a:off x="0" y="0"/>
          <a:ext cx="0" cy="0"/>
          <a:chOff x="0" y="0"/>
          <a:chExt cx="0" cy="0"/>
        </a:xfrm>
      </p:grpSpPr>
      <p:sp>
        <p:nvSpPr>
          <p:cNvPr id="8887" name="Google Shape;8887;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888" name="Google Shape;8888;p3: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9"/>
        <p:cNvGrpSpPr/>
        <p:nvPr/>
      </p:nvGrpSpPr>
      <p:grpSpPr>
        <a:xfrm>
          <a:off x="0" y="0"/>
          <a:ext cx="0" cy="0"/>
          <a:chOff x="0" y="0"/>
          <a:chExt cx="0" cy="0"/>
        </a:xfrm>
      </p:grpSpPr>
      <p:sp>
        <p:nvSpPr>
          <p:cNvPr id="9140" name="Google Shape;9140;p28: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41" name="Google Shape;9141;p2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142" name="Google Shape;9142;p2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8"/>
        <p:cNvGrpSpPr/>
        <p:nvPr/>
      </p:nvGrpSpPr>
      <p:grpSpPr>
        <a:xfrm>
          <a:off x="0" y="0"/>
          <a:ext cx="0" cy="0"/>
          <a:chOff x="0" y="0"/>
          <a:chExt cx="0" cy="0"/>
        </a:xfrm>
      </p:grpSpPr>
      <p:sp>
        <p:nvSpPr>
          <p:cNvPr id="9149" name="Google Shape;9149;p2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150" name="Google Shape;9150;p29: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4"/>
        <p:cNvGrpSpPr/>
        <p:nvPr/>
      </p:nvGrpSpPr>
      <p:grpSpPr>
        <a:xfrm>
          <a:off x="0" y="0"/>
          <a:ext cx="0" cy="0"/>
          <a:chOff x="0" y="0"/>
          <a:chExt cx="0" cy="0"/>
        </a:xfrm>
      </p:grpSpPr>
      <p:sp>
        <p:nvSpPr>
          <p:cNvPr id="9155" name="Google Shape;9155;p30: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56" name="Google Shape;9156;p3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0"/>
              <a:t>Our project demonstrates the power of well-structured data in solving real-world business problems. We look forward to potential further developments &amp; optimizations.</a:t>
            </a:r>
            <a:endParaRPr b="0"/>
          </a:p>
        </p:txBody>
      </p:sp>
      <p:sp>
        <p:nvSpPr>
          <p:cNvPr id="9157" name="Google Shape;9157;p3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61"/>
        <p:cNvGrpSpPr/>
        <p:nvPr/>
      </p:nvGrpSpPr>
      <p:grpSpPr>
        <a:xfrm>
          <a:off x="0" y="0"/>
          <a:ext cx="0" cy="0"/>
          <a:chOff x="0" y="0"/>
          <a:chExt cx="0" cy="0"/>
        </a:xfrm>
      </p:grpSpPr>
      <p:sp>
        <p:nvSpPr>
          <p:cNvPr id="9162" name="Google Shape;9162;g33e8cfa7016_1_11:notes"/>
          <p:cNvSpPr>
            <a:spLocks noGrp="1" noRot="1" noChangeAspect="1"/>
          </p:cNvSpPr>
          <p:nvPr>
            <p:ph type="sldImg" idx="2"/>
          </p:nvPr>
        </p:nvSpPr>
        <p:spPr>
          <a:xfrm>
            <a:off x="382588" y="685800"/>
            <a:ext cx="60927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63" name="Google Shape;9163;g33e8cfa7016_1_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164" name="Google Shape;9164;g33e8cfa7016_1_11: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67"/>
        <p:cNvGrpSpPr/>
        <p:nvPr/>
      </p:nvGrpSpPr>
      <p:grpSpPr>
        <a:xfrm>
          <a:off x="0" y="0"/>
          <a:ext cx="0" cy="0"/>
          <a:chOff x="0" y="0"/>
          <a:chExt cx="0" cy="0"/>
        </a:xfrm>
      </p:grpSpPr>
      <p:sp>
        <p:nvSpPr>
          <p:cNvPr id="9168" name="Google Shape;9168;g33e8cfa7016_1_18:notes"/>
          <p:cNvSpPr>
            <a:spLocks noGrp="1" noRot="1" noChangeAspect="1"/>
          </p:cNvSpPr>
          <p:nvPr>
            <p:ph type="sldImg" idx="2"/>
          </p:nvPr>
        </p:nvSpPr>
        <p:spPr>
          <a:xfrm>
            <a:off x="382588" y="685800"/>
            <a:ext cx="60927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69" name="Google Shape;9169;g33e8cfa7016_1_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solidFill>
                  <a:schemeClr val="dk1"/>
                </a:solidFill>
                <a:latin typeface="Arial"/>
                <a:ea typeface="Arial"/>
                <a:cs typeface="Arial"/>
                <a:sym typeface="Arial"/>
              </a:rPr>
              <a:t>Using our SQL tables and views, we developed visualizations to gain deeper insights into our business performance.</a:t>
            </a:r>
            <a:endParaRPr sz="1100">
              <a:solidFill>
                <a:schemeClr val="dk1"/>
              </a:solidFill>
              <a:latin typeface="Arial"/>
              <a:ea typeface="Arial"/>
              <a:cs typeface="Arial"/>
              <a:sym typeface="Arial"/>
            </a:endParaRPr>
          </a:p>
          <a:p>
            <a:pPr marL="0" lvl="0" indent="0" algn="l" rtl="0">
              <a:lnSpc>
                <a:spcPct val="115000"/>
              </a:lnSpc>
              <a:spcBef>
                <a:spcPts val="1200"/>
              </a:spcBef>
              <a:spcAft>
                <a:spcPts val="0"/>
              </a:spcAft>
              <a:buNone/>
            </a:pPr>
            <a:r>
              <a:rPr lang="en-US" sz="1100">
                <a:solidFill>
                  <a:schemeClr val="dk1"/>
                </a:solidFill>
                <a:latin typeface="Arial"/>
                <a:ea typeface="Arial"/>
                <a:cs typeface="Arial"/>
                <a:sym typeface="Arial"/>
              </a:rPr>
              <a:t>Looking at the 'Product Quantity Sold per Quarter per Year (2018-2025)' visualization, we noticed a decline in sales starting in 2022, with Q3 and Q4 being particularly affected. This highlights the need to rethink our strategies to keep demand steady throughout the year, especially during the slower months like Q3 and Q4.</a:t>
            </a:r>
            <a:endParaRPr sz="1100">
              <a:solidFill>
                <a:schemeClr val="dk1"/>
              </a:solidFill>
              <a:latin typeface="Arial"/>
              <a:ea typeface="Arial"/>
              <a:cs typeface="Arial"/>
              <a:sym typeface="Arial"/>
            </a:endParaRPr>
          </a:p>
          <a:p>
            <a:pPr marL="0" lvl="0" indent="0" algn="l" rtl="0">
              <a:lnSpc>
                <a:spcPct val="115000"/>
              </a:lnSpc>
              <a:spcBef>
                <a:spcPts val="1200"/>
              </a:spcBef>
              <a:spcAft>
                <a:spcPts val="0"/>
              </a:spcAft>
              <a:buNone/>
            </a:pPr>
            <a:r>
              <a:rPr lang="en-US" sz="1100">
                <a:solidFill>
                  <a:schemeClr val="dk1"/>
                </a:solidFill>
                <a:latin typeface="Arial"/>
                <a:ea typeface="Arial"/>
                <a:cs typeface="Arial"/>
                <a:sym typeface="Arial"/>
              </a:rPr>
              <a:t>On the positive side, </a:t>
            </a:r>
            <a:r>
              <a:rPr lang="en-US" sz="1100" b="1">
                <a:solidFill>
                  <a:schemeClr val="dk1"/>
                </a:solidFill>
                <a:latin typeface="Arial"/>
                <a:ea typeface="Arial"/>
                <a:cs typeface="Arial"/>
                <a:sym typeface="Arial"/>
              </a:rPr>
              <a:t>Q2 of 2024</a:t>
            </a:r>
            <a:r>
              <a:rPr lang="en-US" sz="1100">
                <a:solidFill>
                  <a:schemeClr val="dk1"/>
                </a:solidFill>
                <a:latin typeface="Arial"/>
                <a:ea typeface="Arial"/>
                <a:cs typeface="Arial"/>
                <a:sym typeface="Arial"/>
              </a:rPr>
              <a:t> saw </a:t>
            </a:r>
            <a:r>
              <a:rPr lang="en-US" sz="1100" b="1">
                <a:solidFill>
                  <a:schemeClr val="dk1"/>
                </a:solidFill>
                <a:latin typeface="Arial"/>
                <a:ea typeface="Arial"/>
                <a:cs typeface="Arial"/>
                <a:sym typeface="Arial"/>
              </a:rPr>
              <a:t>strong sales of 14 units</a:t>
            </a:r>
            <a:r>
              <a:rPr lang="en-US" sz="1100">
                <a:solidFill>
                  <a:schemeClr val="dk1"/>
                </a:solidFill>
                <a:latin typeface="Arial"/>
                <a:ea typeface="Arial"/>
                <a:cs typeface="Arial"/>
                <a:sym typeface="Arial"/>
              </a:rPr>
              <a:t>, presenting a clear </a:t>
            </a:r>
            <a:r>
              <a:rPr lang="en-US" sz="1100" b="1">
                <a:solidFill>
                  <a:schemeClr val="dk1"/>
                </a:solidFill>
                <a:latin typeface="Arial"/>
                <a:ea typeface="Arial"/>
                <a:cs typeface="Arial"/>
                <a:sym typeface="Arial"/>
              </a:rPr>
              <a:t>opportunity to capitalize on this peak period</a:t>
            </a:r>
            <a:r>
              <a:rPr lang="en-US" sz="1100">
                <a:solidFill>
                  <a:schemeClr val="dk1"/>
                </a:solidFill>
                <a:latin typeface="Arial"/>
                <a:ea typeface="Arial"/>
                <a:cs typeface="Arial"/>
                <a:sym typeface="Arial"/>
              </a:rPr>
              <a:t>. By implementing targeted promotions and marketing efforts, we can maximize revenue during these high-demand months and help stabilize sales performance throughout the year</a:t>
            </a:r>
            <a:endParaRPr sz="1100">
              <a:solidFill>
                <a:schemeClr val="dk1"/>
              </a:solidFill>
              <a:latin typeface="Arial"/>
              <a:ea typeface="Arial"/>
              <a:cs typeface="Arial"/>
              <a:sym typeface="Arial"/>
            </a:endParaRPr>
          </a:p>
          <a:p>
            <a:pPr marL="0" lvl="0" indent="0" algn="l" rtl="0">
              <a:lnSpc>
                <a:spcPct val="115000"/>
              </a:lnSpc>
              <a:spcBef>
                <a:spcPts val="1200"/>
              </a:spcBef>
              <a:spcAft>
                <a:spcPts val="0"/>
              </a:spcAft>
              <a:buNone/>
            </a:pPr>
            <a:r>
              <a:rPr lang="en-US" sz="1100">
                <a:solidFill>
                  <a:schemeClr val="dk1"/>
                </a:solidFill>
                <a:latin typeface="Arial"/>
                <a:ea typeface="Arial"/>
                <a:cs typeface="Arial"/>
                <a:sym typeface="Arial"/>
              </a:rPr>
              <a:t>– slide notes</a:t>
            </a:r>
            <a:endParaRPr sz="1100">
              <a:solidFill>
                <a:schemeClr val="dk1"/>
              </a:solidFill>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Font typeface="Arial"/>
              <a:buChar char="●"/>
            </a:pPr>
            <a:r>
              <a:rPr lang="en-US" sz="1100">
                <a:solidFill>
                  <a:schemeClr val="dk1"/>
                </a:solidFill>
                <a:latin typeface="Arial"/>
                <a:ea typeface="Arial"/>
                <a:cs typeface="Arial"/>
                <a:sym typeface="Arial"/>
              </a:rPr>
              <a:t>Declining Sales Trend &amp; Seasonal Variability – Sales performance has generally declined from 2022 onward, particularly in Q4 and Q1, highlighting a potential need for revised strategies to maintain demand across all quarters, especially during slower months like Q1 and Q4. </a:t>
            </a:r>
            <a:endParaRPr sz="1100">
              <a:solidFill>
                <a:schemeClr val="dk1"/>
              </a:solidFill>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Font typeface="Arial"/>
              <a:buChar char="●"/>
            </a:pPr>
            <a:r>
              <a:rPr lang="en-US" sz="1100">
                <a:solidFill>
                  <a:schemeClr val="dk1"/>
                </a:solidFill>
                <a:latin typeface="Arial"/>
                <a:ea typeface="Arial"/>
                <a:cs typeface="Arial"/>
                <a:sym typeface="Arial"/>
              </a:rPr>
              <a:t>Q2 Performance Opportunities – The strong sales in Q2 of 2024 (14 units) suggest an opportunity to capitalize on this peak period through targeted promotions and marketing efforts to maximize revenue during high-demand months.</a:t>
            </a:r>
            <a:endParaRPr sz="1100">
              <a:solidFill>
                <a:schemeClr val="dk1"/>
              </a:solidFill>
              <a:latin typeface="Arial"/>
              <a:ea typeface="Arial"/>
              <a:cs typeface="Arial"/>
              <a:sym typeface="Arial"/>
            </a:endParaRPr>
          </a:p>
          <a:p>
            <a:pPr marL="0" lvl="0" indent="0" algn="l" rtl="0">
              <a:spcBef>
                <a:spcPts val="1200"/>
              </a:spcBef>
              <a:spcAft>
                <a:spcPts val="0"/>
              </a:spcAft>
              <a:buClr>
                <a:schemeClr val="dk2"/>
              </a:buClr>
              <a:buSzPts val="1800"/>
              <a:buFont typeface="Arial"/>
              <a:buNone/>
            </a:pPr>
            <a:endParaRPr sz="1100">
              <a:solidFill>
                <a:schemeClr val="dk1"/>
              </a:solidFill>
              <a:latin typeface="Arial"/>
              <a:ea typeface="Arial"/>
              <a:cs typeface="Arial"/>
              <a:sym typeface="Arial"/>
            </a:endParaRPr>
          </a:p>
        </p:txBody>
      </p:sp>
      <p:sp>
        <p:nvSpPr>
          <p:cNvPr id="9170" name="Google Shape;9170;g33e8cfa7016_1_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7"/>
        <p:cNvGrpSpPr/>
        <p:nvPr/>
      </p:nvGrpSpPr>
      <p:grpSpPr>
        <a:xfrm>
          <a:off x="0" y="0"/>
          <a:ext cx="0" cy="0"/>
          <a:chOff x="0" y="0"/>
          <a:chExt cx="0" cy="0"/>
        </a:xfrm>
      </p:grpSpPr>
      <p:sp>
        <p:nvSpPr>
          <p:cNvPr id="9178" name="Google Shape;9178;g33e8cfa7016_1_27:notes"/>
          <p:cNvSpPr>
            <a:spLocks noGrp="1" noRot="1" noChangeAspect="1"/>
          </p:cNvSpPr>
          <p:nvPr>
            <p:ph type="sldImg" idx="2"/>
          </p:nvPr>
        </p:nvSpPr>
        <p:spPr>
          <a:xfrm>
            <a:off x="382588" y="685800"/>
            <a:ext cx="60927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79" name="Google Shape;9179;g33e8cfa7016_1_2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r>
              <a:rPr lang="en-US" sz="1100">
                <a:solidFill>
                  <a:schemeClr val="dk1"/>
                </a:solidFill>
                <a:latin typeface="Arial"/>
                <a:ea typeface="Arial"/>
                <a:cs typeface="Arial"/>
                <a:sym typeface="Arial"/>
              </a:rPr>
              <a:t>For the next visualization, we’re looking at total sales by month from 2018 to 2025.</a:t>
            </a:r>
            <a:endParaRPr sz="1100">
              <a:solidFill>
                <a:schemeClr val="dk1"/>
              </a:solidFill>
              <a:latin typeface="Arial"/>
              <a:ea typeface="Arial"/>
              <a:cs typeface="Arial"/>
              <a:sym typeface="Arial"/>
            </a:endParaRPr>
          </a:p>
          <a:p>
            <a:pPr marL="0" lvl="0" indent="0" algn="l" rtl="0">
              <a:lnSpc>
                <a:spcPct val="115000"/>
              </a:lnSpc>
              <a:spcBef>
                <a:spcPts val="1200"/>
              </a:spcBef>
              <a:spcAft>
                <a:spcPts val="0"/>
              </a:spcAft>
              <a:buNone/>
            </a:pPr>
            <a:r>
              <a:rPr lang="en-US" sz="1100">
                <a:solidFill>
                  <a:schemeClr val="dk1"/>
                </a:solidFill>
                <a:latin typeface="Arial"/>
                <a:ea typeface="Arial"/>
                <a:cs typeface="Arial"/>
                <a:sym typeface="Arial"/>
              </a:rPr>
              <a:t>We can see that January, July, and September saw strong sales, with figures of approximately $593, $567, and $581 respectively. This indicates that our marketing promotions during these months were particularly effective.</a:t>
            </a:r>
            <a:endParaRPr sz="1100">
              <a:solidFill>
                <a:schemeClr val="dk1"/>
              </a:solidFill>
              <a:latin typeface="Arial"/>
              <a:ea typeface="Arial"/>
              <a:cs typeface="Arial"/>
              <a:sym typeface="Arial"/>
            </a:endParaRPr>
          </a:p>
          <a:p>
            <a:pPr marL="0" lvl="0" indent="0" algn="l" rtl="0">
              <a:lnSpc>
                <a:spcPct val="115000"/>
              </a:lnSpc>
              <a:spcBef>
                <a:spcPts val="1200"/>
              </a:spcBef>
              <a:spcAft>
                <a:spcPts val="0"/>
              </a:spcAft>
              <a:buNone/>
            </a:pPr>
            <a:r>
              <a:rPr lang="en-US" sz="1100">
                <a:solidFill>
                  <a:schemeClr val="dk1"/>
                </a:solidFill>
                <a:latin typeface="Arial"/>
                <a:ea typeface="Arial"/>
                <a:cs typeface="Arial"/>
                <a:sym typeface="Arial"/>
              </a:rPr>
              <a:t>However, sales in October were much lower, at just $102.55, and November at $208.81, suggesting a drop in customer demand during the off-season.</a:t>
            </a:r>
            <a:endParaRPr sz="1100">
              <a:solidFill>
                <a:schemeClr val="dk1"/>
              </a:solidFill>
              <a:latin typeface="Arial"/>
              <a:ea typeface="Arial"/>
              <a:cs typeface="Arial"/>
              <a:sym typeface="Arial"/>
            </a:endParaRPr>
          </a:p>
          <a:p>
            <a:pPr marL="0" lvl="0" indent="0" algn="l" rtl="0">
              <a:lnSpc>
                <a:spcPct val="115000"/>
              </a:lnSpc>
              <a:spcBef>
                <a:spcPts val="1200"/>
              </a:spcBef>
              <a:spcAft>
                <a:spcPts val="0"/>
              </a:spcAft>
              <a:buNone/>
            </a:pPr>
            <a:r>
              <a:rPr lang="en-US" sz="1100">
                <a:solidFill>
                  <a:schemeClr val="dk1"/>
                </a:solidFill>
                <a:latin typeface="Arial"/>
                <a:ea typeface="Arial"/>
                <a:cs typeface="Arial"/>
                <a:sym typeface="Arial"/>
              </a:rPr>
              <a:t>Additionally, we noticed fluctuating sales between March and August. It could be helpful to investigate whether market conditions or promotional efforts during these months are influencing performance, as this could provide opportunities to optimize sales throughout the year</a:t>
            </a:r>
            <a:endParaRPr sz="1100">
              <a:solidFill>
                <a:schemeClr val="dk1"/>
              </a:solidFill>
              <a:latin typeface="Arial"/>
              <a:ea typeface="Arial"/>
              <a:cs typeface="Arial"/>
              <a:sym typeface="Arial"/>
            </a:endParaRPr>
          </a:p>
          <a:p>
            <a:pPr marL="0" lvl="0" indent="0" algn="l" rtl="0">
              <a:lnSpc>
                <a:spcPct val="115000"/>
              </a:lnSpc>
              <a:spcBef>
                <a:spcPts val="1200"/>
              </a:spcBef>
              <a:spcAft>
                <a:spcPts val="0"/>
              </a:spcAft>
              <a:buNone/>
            </a:pPr>
            <a:r>
              <a:rPr lang="en-US" sz="1100">
                <a:solidFill>
                  <a:schemeClr val="dk1"/>
                </a:solidFill>
                <a:latin typeface="Arial"/>
                <a:ea typeface="Arial"/>
                <a:cs typeface="Arial"/>
                <a:sym typeface="Arial"/>
              </a:rPr>
              <a:t>– slide notes: </a:t>
            </a:r>
            <a:endParaRPr sz="1100">
              <a:solidFill>
                <a:schemeClr val="dk1"/>
              </a:solidFill>
              <a:latin typeface="Arial"/>
              <a:ea typeface="Arial"/>
              <a:cs typeface="Arial"/>
              <a:sym typeface="Arial"/>
            </a:endParaRPr>
          </a:p>
          <a:p>
            <a:pPr marL="457200" lvl="0" indent="-298450" algn="l" rtl="0">
              <a:lnSpc>
                <a:spcPct val="115000"/>
              </a:lnSpc>
              <a:spcBef>
                <a:spcPts val="1200"/>
              </a:spcBef>
              <a:spcAft>
                <a:spcPts val="0"/>
              </a:spcAft>
              <a:buClr>
                <a:schemeClr val="dk1"/>
              </a:buClr>
              <a:buSzPts val="1100"/>
              <a:buFont typeface="Arial"/>
              <a:buChar char="●"/>
            </a:pPr>
            <a:r>
              <a:rPr lang="en-US" sz="1100">
                <a:solidFill>
                  <a:schemeClr val="dk1"/>
                </a:solidFill>
                <a:latin typeface="Arial"/>
                <a:ea typeface="Arial"/>
                <a:cs typeface="Arial"/>
                <a:sym typeface="Arial"/>
              </a:rPr>
              <a:t>Strong sales in January ($593.64), July ($567.95), and September ($581.35) - indicating success in the company’s marketing promotions</a:t>
            </a:r>
            <a:endParaRPr sz="1100">
              <a:solidFill>
                <a:schemeClr val="dk1"/>
              </a:solidFill>
              <a:latin typeface="Arial"/>
              <a:ea typeface="Arial"/>
              <a:cs typeface="Arial"/>
              <a:sym typeface="Arial"/>
            </a:endParaRPr>
          </a:p>
          <a:p>
            <a:pPr marL="457200" lvl="0" indent="-298450" algn="l" rtl="0">
              <a:lnSpc>
                <a:spcPct val="115000"/>
              </a:lnSpc>
              <a:spcBef>
                <a:spcPts val="0"/>
              </a:spcBef>
              <a:spcAft>
                <a:spcPts val="0"/>
              </a:spcAft>
              <a:buClr>
                <a:schemeClr val="dk1"/>
              </a:buClr>
              <a:buSzPts val="1100"/>
              <a:buFont typeface="Arial"/>
              <a:buChar char="●"/>
            </a:pPr>
            <a:r>
              <a:rPr lang="en-US" sz="1100">
                <a:solidFill>
                  <a:schemeClr val="dk1"/>
                </a:solidFill>
                <a:latin typeface="Arial"/>
                <a:ea typeface="Arial"/>
                <a:cs typeface="Arial"/>
                <a:sym typeface="Arial"/>
              </a:rPr>
              <a:t>Sales in October ($102.55) and November ($208.81) are notably lower compared to other months - decreased in customer demand during our off-season period Fluctuating mid-year sales between March and August - should look into market conditions or promotional efforts that may influence performance month to month</a:t>
            </a:r>
            <a:endParaRPr sz="1100">
              <a:solidFill>
                <a:schemeClr val="dk1"/>
              </a:solidFill>
              <a:latin typeface="Arial"/>
              <a:ea typeface="Arial"/>
              <a:cs typeface="Arial"/>
              <a:sym typeface="Arial"/>
            </a:endParaRPr>
          </a:p>
        </p:txBody>
      </p:sp>
      <p:sp>
        <p:nvSpPr>
          <p:cNvPr id="9180" name="Google Shape;9180;g33e8cfa7016_1_2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6"/>
        <p:cNvGrpSpPr/>
        <p:nvPr/>
      </p:nvGrpSpPr>
      <p:grpSpPr>
        <a:xfrm>
          <a:off x="0" y="0"/>
          <a:ext cx="0" cy="0"/>
          <a:chOff x="0" y="0"/>
          <a:chExt cx="0" cy="0"/>
        </a:xfrm>
      </p:grpSpPr>
      <p:sp>
        <p:nvSpPr>
          <p:cNvPr id="9187" name="Google Shape;9187;g33e8cfa7016_1_36:notes"/>
          <p:cNvSpPr>
            <a:spLocks noGrp="1" noRot="1" noChangeAspect="1"/>
          </p:cNvSpPr>
          <p:nvPr>
            <p:ph type="sldImg" idx="2"/>
          </p:nvPr>
        </p:nvSpPr>
        <p:spPr>
          <a:xfrm>
            <a:off x="382588" y="685800"/>
            <a:ext cx="60927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88" name="Google Shape;9188;g33e8cfa7016_1_3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solidFill>
                  <a:schemeClr val="dk1"/>
                </a:solidFill>
                <a:latin typeface="Arial"/>
                <a:ea typeface="Arial"/>
                <a:cs typeface="Arial"/>
                <a:sym typeface="Arial"/>
              </a:rPr>
              <a:t>Our next visualization shows the quantity sold for each product from 2018 to 2025.</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First, we see strong demand for seasonal and occasion-based apparel. Swimwear leads with 77 units sold, followed by Formal Wear at 70 units. These categories perform well, so we can continue focusing on seasonal promotions and marketing campaigns to maintain these trends.</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However, there’s an opportunity to boost sales in everyday apparel. Tops, with 39 units sold, and Bottoms, with 44 units, are showing lower sales compared to other categories. We may need to revisit our product marketing strategies, pricing, or even product range to address this gap and increase sales in these areas.</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Lastly, there's a growing demand for comfort and lifestyle apparel. Activewear, with 57 units, and Underwear, with 63 units, have shown consistent sales growth. We should continue to emphasize these products and explore opportunities for expanding this category to capitalize on consumer interest in comfort-focused items.</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 slide notes</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69850" algn="l" rtl="0">
              <a:spcBef>
                <a:spcPts val="0"/>
              </a:spcBef>
              <a:spcAft>
                <a:spcPts val="0"/>
              </a:spcAft>
              <a:buClr>
                <a:schemeClr val="dk1"/>
              </a:buClr>
              <a:buSzPts val="1100"/>
              <a:buChar char="•"/>
            </a:pPr>
            <a:r>
              <a:rPr lang="en-US" sz="1100" i="0" u="none" strike="noStrike">
                <a:solidFill>
                  <a:schemeClr val="dk1"/>
                </a:solidFill>
                <a:latin typeface="Arial"/>
                <a:ea typeface="Arial"/>
                <a:cs typeface="Arial"/>
                <a:sym typeface="Arial"/>
              </a:rPr>
              <a:t>High demand for seasonal and occasion-based apparel - Swimwear (77) and Formal Wear (70) lead in sales</a:t>
            </a:r>
            <a:endParaRPr sz="500">
              <a:solidFill>
                <a:schemeClr val="dk1"/>
              </a:solidFill>
              <a:latin typeface="Arial"/>
              <a:ea typeface="Arial"/>
              <a:cs typeface="Arial"/>
              <a:sym typeface="Arial"/>
            </a:endParaRPr>
          </a:p>
          <a:p>
            <a:pPr marL="0" lvl="0" indent="-69850" algn="l" rtl="0">
              <a:spcBef>
                <a:spcPts val="0"/>
              </a:spcBef>
              <a:spcAft>
                <a:spcPts val="0"/>
              </a:spcAft>
              <a:buClr>
                <a:schemeClr val="dk1"/>
              </a:buClr>
              <a:buSzPts val="1100"/>
              <a:buChar char="•"/>
            </a:pPr>
            <a:r>
              <a:rPr lang="en-US" sz="1100" i="0" u="none" strike="noStrike">
                <a:solidFill>
                  <a:schemeClr val="dk1"/>
                </a:solidFill>
                <a:latin typeface="Arial"/>
                <a:ea typeface="Arial"/>
                <a:cs typeface="Arial"/>
                <a:sym typeface="Arial"/>
              </a:rPr>
              <a:t>Opportunity to increase everyday apparel sales - Tops (39) and Bottoms (44) show lower sales compared to other categories, indicating potential gaps in product marketing or pricing</a:t>
            </a:r>
            <a:endParaRPr sz="500">
              <a:solidFill>
                <a:schemeClr val="dk1"/>
              </a:solidFill>
              <a:latin typeface="Arial"/>
              <a:ea typeface="Arial"/>
              <a:cs typeface="Arial"/>
              <a:sym typeface="Arial"/>
            </a:endParaRPr>
          </a:p>
          <a:p>
            <a:pPr marL="0" marR="0" lvl="0" indent="-69850" algn="l" rtl="0">
              <a:lnSpc>
                <a:spcPct val="100000"/>
              </a:lnSpc>
              <a:spcBef>
                <a:spcPts val="0"/>
              </a:spcBef>
              <a:spcAft>
                <a:spcPts val="0"/>
              </a:spcAft>
              <a:buClr>
                <a:schemeClr val="dk1"/>
              </a:buClr>
              <a:buSzPts val="1100"/>
              <a:buChar char="•"/>
            </a:pPr>
            <a:r>
              <a:rPr lang="en-US" sz="1100" i="0" u="none" strike="noStrike">
                <a:solidFill>
                  <a:schemeClr val="dk1"/>
                </a:solidFill>
                <a:latin typeface="Arial"/>
                <a:ea typeface="Arial"/>
                <a:cs typeface="Arial"/>
                <a:sym typeface="Arial"/>
              </a:rPr>
              <a:t>Growing demand for comfort and lifestyle apparel - Activewear (57) and Underwear (63) has shown consistent sales growth</a:t>
            </a:r>
            <a:endParaRPr sz="1100">
              <a:solidFill>
                <a:schemeClr val="dk1"/>
              </a:solidFill>
              <a:latin typeface="Arial"/>
              <a:ea typeface="Arial"/>
              <a:cs typeface="Arial"/>
              <a:sym typeface="Arial"/>
            </a:endParaRPr>
          </a:p>
        </p:txBody>
      </p:sp>
      <p:sp>
        <p:nvSpPr>
          <p:cNvPr id="9189" name="Google Shape;9189;g33e8cfa7016_1_3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36</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5"/>
        <p:cNvGrpSpPr/>
        <p:nvPr/>
      </p:nvGrpSpPr>
      <p:grpSpPr>
        <a:xfrm>
          <a:off x="0" y="0"/>
          <a:ext cx="0" cy="0"/>
          <a:chOff x="0" y="0"/>
          <a:chExt cx="0" cy="0"/>
        </a:xfrm>
      </p:grpSpPr>
      <p:sp>
        <p:nvSpPr>
          <p:cNvPr id="9196" name="Google Shape;9196;g33e8cfa7016_1_45:notes"/>
          <p:cNvSpPr>
            <a:spLocks noGrp="1" noRot="1" noChangeAspect="1"/>
          </p:cNvSpPr>
          <p:nvPr>
            <p:ph type="sldImg" idx="2"/>
          </p:nvPr>
        </p:nvSpPr>
        <p:spPr>
          <a:xfrm>
            <a:off x="382588" y="685800"/>
            <a:ext cx="60927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97" name="Google Shape;9197;g33e8cfa7016_1_4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solidFill>
                  <a:schemeClr val="dk1"/>
                </a:solidFill>
                <a:latin typeface="Arial"/>
                <a:ea typeface="Arial"/>
                <a:cs typeface="Arial"/>
                <a:sym typeface="Arial"/>
              </a:rPr>
              <a:t>Our next visualization shows our warehouse information.</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On the left, we can see the total quantities distributed by warehouse from 2018 to 2025. Illinois, with 88 units, and Florida, with 77 units, are leading in distribution, indicating high demand and strong capacity in these areas. On the other hand, Oregon, with 39 units, and Louisiana, with 44 units, show lower distribution, suggesting these warehouses are handling fewer shipments. This could present an opportunity to boost shipments from these locations to meet demand</a:t>
            </a:r>
            <a:endParaRPr sz="1100">
              <a:solidFill>
                <a:schemeClr val="dk1"/>
              </a:solidFill>
              <a:latin typeface="Arial"/>
              <a:ea typeface="Arial"/>
              <a:cs typeface="Arial"/>
              <a:sym typeface="Arial"/>
            </a:endParaRPr>
          </a:p>
          <a:p>
            <a:pPr marL="0" lvl="0" indent="0" algn="l" rtl="0">
              <a:lnSpc>
                <a:spcPct val="115000"/>
              </a:lnSpc>
              <a:spcBef>
                <a:spcPts val="1200"/>
              </a:spcBef>
              <a:spcAft>
                <a:spcPts val="0"/>
              </a:spcAft>
              <a:buNone/>
            </a:pPr>
            <a:r>
              <a:rPr lang="en-US" sz="1100">
                <a:solidFill>
                  <a:schemeClr val="dk1"/>
                </a:solidFill>
                <a:latin typeface="Arial"/>
                <a:ea typeface="Arial"/>
                <a:cs typeface="Arial"/>
                <a:sym typeface="Arial"/>
              </a:rPr>
              <a:t>Now, on the right, we see the current stock quantity per warehouse. Seattle holds the largest inventory by a significant margin, with 760 units, far outpacing other locations. We need to assess whether this stock volume matches demand forecasts or if redistribution is necessary to ensure balance across regions.</a:t>
            </a:r>
            <a:endParaRPr sz="1100">
              <a:solidFill>
                <a:schemeClr val="dk1"/>
              </a:solidFill>
              <a:latin typeface="Arial"/>
              <a:ea typeface="Arial"/>
              <a:cs typeface="Arial"/>
              <a:sym typeface="Arial"/>
            </a:endParaRPr>
          </a:p>
          <a:p>
            <a:pPr marL="0" lvl="0" indent="0" algn="l" rtl="0">
              <a:lnSpc>
                <a:spcPct val="115000"/>
              </a:lnSpc>
              <a:spcBef>
                <a:spcPts val="1200"/>
              </a:spcBef>
              <a:spcAft>
                <a:spcPts val="0"/>
              </a:spcAft>
              <a:buNone/>
            </a:pPr>
            <a:r>
              <a:rPr lang="en-US" sz="1100">
                <a:solidFill>
                  <a:schemeClr val="dk1"/>
                </a:solidFill>
                <a:latin typeface="Arial"/>
                <a:ea typeface="Arial"/>
                <a:cs typeface="Arial"/>
                <a:sym typeface="Arial"/>
              </a:rPr>
              <a:t>Additionally, Desert Spring, with 31 units, Bridge Town, with 68 units, and Houston, with 130 units, have relatively low stock levels. These warehouses may be underutilized, which suggests we should consider redistributing stock from Seattle to better align inventory with demand and optimize warehouse operations.</a:t>
            </a:r>
            <a:endParaRPr sz="1100">
              <a:solidFill>
                <a:schemeClr val="dk1"/>
              </a:solidFill>
              <a:latin typeface="Arial"/>
              <a:ea typeface="Arial"/>
              <a:cs typeface="Arial"/>
              <a:sym typeface="Arial"/>
            </a:endParaRPr>
          </a:p>
          <a:p>
            <a:pPr marL="0" lvl="0" indent="0" algn="l" rtl="0">
              <a:spcBef>
                <a:spcPts val="1200"/>
              </a:spcBef>
              <a:spcAft>
                <a:spcPts val="0"/>
              </a:spcAft>
              <a:buNone/>
            </a:pPr>
            <a:r>
              <a:rPr lang="en-US" sz="1100">
                <a:solidFill>
                  <a:schemeClr val="dk1"/>
                </a:solidFill>
                <a:latin typeface="Arial"/>
                <a:ea typeface="Arial"/>
                <a:cs typeface="Arial"/>
                <a:sym typeface="Arial"/>
              </a:rPr>
              <a:t>—- slide notes</a:t>
            </a:r>
            <a:endParaRPr sz="1100">
              <a:solidFill>
                <a:schemeClr val="dk1"/>
              </a:solidFill>
              <a:latin typeface="Arial"/>
              <a:ea typeface="Arial"/>
              <a:cs typeface="Arial"/>
              <a:sym typeface="Arial"/>
            </a:endParaRPr>
          </a:p>
          <a:p>
            <a:pPr marL="0" lvl="0" indent="-69850" algn="l" rtl="0">
              <a:spcBef>
                <a:spcPts val="0"/>
              </a:spcBef>
              <a:spcAft>
                <a:spcPts val="0"/>
              </a:spcAft>
              <a:buClr>
                <a:schemeClr val="dk1"/>
              </a:buClr>
              <a:buSzPts val="1100"/>
              <a:buChar char="•"/>
            </a:pPr>
            <a:r>
              <a:rPr lang="en-US" sz="1100" i="0" u="none" strike="noStrike">
                <a:solidFill>
                  <a:schemeClr val="dk1"/>
                </a:solidFill>
                <a:latin typeface="Arial"/>
                <a:ea typeface="Arial"/>
                <a:cs typeface="Arial"/>
                <a:sym typeface="Arial"/>
              </a:rPr>
              <a:t>Illinois(88) and Florida(77) lead in distribution - high demand &amp; capacity</a:t>
            </a:r>
            <a:endParaRPr sz="500">
              <a:solidFill>
                <a:schemeClr val="dk1"/>
              </a:solidFill>
              <a:latin typeface="Arial"/>
              <a:ea typeface="Arial"/>
              <a:cs typeface="Arial"/>
              <a:sym typeface="Arial"/>
            </a:endParaRPr>
          </a:p>
          <a:p>
            <a:pPr marL="0" marR="0" lvl="0" indent="-69850" algn="l" rtl="0">
              <a:lnSpc>
                <a:spcPct val="100000"/>
              </a:lnSpc>
              <a:spcBef>
                <a:spcPts val="0"/>
              </a:spcBef>
              <a:spcAft>
                <a:spcPts val="0"/>
              </a:spcAft>
              <a:buClr>
                <a:schemeClr val="dk1"/>
              </a:buClr>
              <a:buSzPts val="1100"/>
              <a:buChar char="•"/>
            </a:pPr>
            <a:r>
              <a:rPr lang="en-US" sz="1100" i="0" u="none" strike="noStrike">
                <a:solidFill>
                  <a:schemeClr val="dk1"/>
                </a:solidFill>
                <a:latin typeface="Arial"/>
                <a:ea typeface="Arial"/>
                <a:cs typeface="Arial"/>
                <a:sym typeface="Arial"/>
              </a:rPr>
              <a:t>Lower distribution in Oregon(39) and Louisiana(44) - fewer shipments</a:t>
            </a:r>
            <a:endParaRPr sz="1100">
              <a:solidFill>
                <a:schemeClr val="dk1"/>
              </a:solidFill>
              <a:latin typeface="Arial"/>
              <a:ea typeface="Arial"/>
              <a:cs typeface="Arial"/>
              <a:sym typeface="Arial"/>
            </a:endParaRPr>
          </a:p>
          <a:p>
            <a:pPr marL="0" lvl="0" indent="0" algn="l" rtl="0">
              <a:spcBef>
                <a:spcPts val="0"/>
              </a:spcBef>
              <a:spcAft>
                <a:spcPts val="0"/>
              </a:spcAft>
              <a:buClr>
                <a:schemeClr val="dk2"/>
              </a:buClr>
              <a:buSzPts val="1800"/>
              <a:buFont typeface="Arial"/>
              <a:buNone/>
            </a:pPr>
            <a:endParaRPr sz="1100" i="0" u="none" strike="noStrike">
              <a:solidFill>
                <a:schemeClr val="dk1"/>
              </a:solidFill>
              <a:latin typeface="Arial"/>
              <a:ea typeface="Arial"/>
              <a:cs typeface="Arial"/>
              <a:sym typeface="Arial"/>
            </a:endParaRPr>
          </a:p>
          <a:p>
            <a:pPr marL="0" lvl="0" indent="-69850" algn="l" rtl="0">
              <a:spcBef>
                <a:spcPts val="0"/>
              </a:spcBef>
              <a:spcAft>
                <a:spcPts val="0"/>
              </a:spcAft>
              <a:buClr>
                <a:schemeClr val="dk1"/>
              </a:buClr>
              <a:buSzPts val="1100"/>
              <a:buChar char="•"/>
            </a:pPr>
            <a:r>
              <a:rPr lang="en-US" sz="1100" i="0" u="none" strike="noStrike">
                <a:solidFill>
                  <a:schemeClr val="dk1"/>
                </a:solidFill>
                <a:latin typeface="Arial"/>
                <a:ea typeface="Arial"/>
                <a:cs typeface="Arial"/>
                <a:sym typeface="Arial"/>
              </a:rPr>
              <a:t>Seattle (760) holds the largest inventory by a significant margin - need to evaluate if stock volume aligns with demand forecast or redistribution is required</a:t>
            </a:r>
            <a:endParaRPr sz="500">
              <a:solidFill>
                <a:schemeClr val="dk1"/>
              </a:solidFill>
              <a:latin typeface="Arial"/>
              <a:ea typeface="Arial"/>
              <a:cs typeface="Arial"/>
              <a:sym typeface="Arial"/>
            </a:endParaRPr>
          </a:p>
          <a:p>
            <a:pPr marL="0" marR="0" lvl="0" indent="-69850" algn="l" rtl="0">
              <a:lnSpc>
                <a:spcPct val="100000"/>
              </a:lnSpc>
              <a:spcBef>
                <a:spcPts val="0"/>
              </a:spcBef>
              <a:spcAft>
                <a:spcPts val="0"/>
              </a:spcAft>
              <a:buClr>
                <a:schemeClr val="dk1"/>
              </a:buClr>
              <a:buSzPts val="1100"/>
              <a:buChar char="•"/>
            </a:pPr>
            <a:r>
              <a:rPr lang="en-US" sz="1100" i="0" u="none" strike="noStrike">
                <a:solidFill>
                  <a:schemeClr val="dk1"/>
                </a:solidFill>
                <a:latin typeface="Arial"/>
                <a:ea typeface="Arial"/>
                <a:cs typeface="Arial"/>
                <a:sym typeface="Arial"/>
              </a:rPr>
              <a:t>Desert Spring (31), Bridge Town (68), and Houston (130) have much lower stock - these locations may be underutilized, should consider redistributing stock</a:t>
            </a:r>
            <a:endParaRPr sz="500">
              <a:solidFill>
                <a:schemeClr val="dk1"/>
              </a:solidFill>
              <a:latin typeface="Arial"/>
              <a:ea typeface="Arial"/>
              <a:cs typeface="Arial"/>
              <a:sym typeface="Arial"/>
            </a:endParaRPr>
          </a:p>
        </p:txBody>
      </p:sp>
      <p:sp>
        <p:nvSpPr>
          <p:cNvPr id="9198" name="Google Shape;9198;g33e8cfa7016_1_4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7"/>
        <p:cNvGrpSpPr/>
        <p:nvPr/>
      </p:nvGrpSpPr>
      <p:grpSpPr>
        <a:xfrm>
          <a:off x="0" y="0"/>
          <a:ext cx="0" cy="0"/>
          <a:chOff x="0" y="0"/>
          <a:chExt cx="0" cy="0"/>
        </a:xfrm>
      </p:grpSpPr>
      <p:sp>
        <p:nvSpPr>
          <p:cNvPr id="9208" name="Google Shape;9208;g33e8cfa7016_1_60:notes"/>
          <p:cNvSpPr>
            <a:spLocks noGrp="1" noRot="1" noChangeAspect="1"/>
          </p:cNvSpPr>
          <p:nvPr>
            <p:ph type="sldImg" idx="2"/>
          </p:nvPr>
        </p:nvSpPr>
        <p:spPr>
          <a:xfrm>
            <a:off x="382588" y="685800"/>
            <a:ext cx="60927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209" name="Google Shape;9209;g33e8cfa7016_1_6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100">
                <a:solidFill>
                  <a:schemeClr val="dk1"/>
                </a:solidFill>
                <a:latin typeface="Arial"/>
                <a:ea typeface="Arial"/>
                <a:cs typeface="Arial"/>
                <a:sym typeface="Arial"/>
              </a:rPr>
              <a:t>Finally, let's take a look at our returns and refunds data. Our visualization shows that the largest refunded category is ‘Changed Mind,’ totaling almost $18,000. This suggests that many customers may not be fully confident in their purchase decisions. The next largest category is ‘Wrong Size,’ with over $16,600 in refunds and the lowest average rating of 2.33. This highlights a key challenge with sizing accuracy. While ‘Product Defect’ and ‘Late Delivery’ also contribute to refunds, their slightly higher ratings suggest that customers tend to be more understanding when these issues are handled well.</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To reduce costs and enhance customer satisfaction, we recommend improving size guides and fit recommendations, refining product descriptions to minimize returns, and strengthening customer support for defect and delivery-related concerns.</a:t>
            </a:r>
            <a:endParaRPr sz="1100">
              <a:solidFill>
                <a:schemeClr val="dk1"/>
              </a:solidFill>
              <a:latin typeface="Arial"/>
              <a:ea typeface="Arial"/>
              <a:cs typeface="Arial"/>
              <a:sym typeface="Arial"/>
            </a:endParaRPr>
          </a:p>
          <a:p>
            <a:pPr marL="0" lvl="0" indent="0" algn="l" rtl="0">
              <a:spcBef>
                <a:spcPts val="0"/>
              </a:spcBef>
              <a:spcAft>
                <a:spcPts val="0"/>
              </a:spcAft>
              <a:buNone/>
            </a:pPr>
            <a:endParaRPr sz="1100">
              <a:solidFill>
                <a:schemeClr val="dk1"/>
              </a:solidFill>
              <a:latin typeface="Arial"/>
              <a:ea typeface="Arial"/>
              <a:cs typeface="Arial"/>
              <a:sym typeface="Arial"/>
            </a:endParaRPr>
          </a:p>
          <a:p>
            <a:pPr marL="0" lvl="0" indent="0" algn="l" rtl="0">
              <a:spcBef>
                <a:spcPts val="0"/>
              </a:spcBef>
              <a:spcAft>
                <a:spcPts val="0"/>
              </a:spcAft>
              <a:buNone/>
            </a:pPr>
            <a:r>
              <a:rPr lang="en-US" sz="1100">
                <a:solidFill>
                  <a:schemeClr val="dk1"/>
                </a:solidFill>
                <a:latin typeface="Arial"/>
                <a:ea typeface="Arial"/>
                <a:cs typeface="Arial"/>
                <a:sym typeface="Arial"/>
              </a:rPr>
              <a:t>—- slide notes</a:t>
            </a:r>
            <a:endParaRPr sz="1100">
              <a:solidFill>
                <a:schemeClr val="dk1"/>
              </a:solidFill>
              <a:latin typeface="Arial"/>
              <a:ea typeface="Arial"/>
              <a:cs typeface="Arial"/>
              <a:sym typeface="Arial"/>
            </a:endParaRPr>
          </a:p>
          <a:p>
            <a:pPr marL="457200" lvl="0" indent="-298450" algn="l" rtl="0">
              <a:spcBef>
                <a:spcPts val="0"/>
              </a:spcBef>
              <a:spcAft>
                <a:spcPts val="0"/>
              </a:spcAft>
              <a:buClr>
                <a:schemeClr val="dk1"/>
              </a:buClr>
              <a:buSzPts val="1100"/>
              <a:buFont typeface="Arial"/>
              <a:buChar char="●"/>
            </a:pPr>
            <a:r>
              <a:rPr lang="en-US" sz="1100" i="0" u="none" strike="noStrike">
                <a:solidFill>
                  <a:schemeClr val="dk1"/>
                </a:solidFill>
                <a:latin typeface="Arial"/>
                <a:ea typeface="Arial"/>
                <a:cs typeface="Arial"/>
                <a:sym typeface="Arial"/>
              </a:rPr>
              <a:t>Highest Refunds from “Changed Mind” Returns ($17,967.64)</a:t>
            </a:r>
            <a:endParaRPr sz="1100">
              <a:solidFill>
                <a:schemeClr val="dk1"/>
              </a:solidFill>
              <a:latin typeface="Arial"/>
              <a:ea typeface="Arial"/>
              <a:cs typeface="Arial"/>
              <a:sym typeface="Arial"/>
            </a:endParaRPr>
          </a:p>
          <a:p>
            <a:pPr marL="457200" lvl="0" indent="-298450" algn="l" rtl="0">
              <a:spcBef>
                <a:spcPts val="0"/>
              </a:spcBef>
              <a:spcAft>
                <a:spcPts val="0"/>
              </a:spcAft>
              <a:buClr>
                <a:schemeClr val="dk1"/>
              </a:buClr>
              <a:buSzPts val="1100"/>
              <a:buFont typeface="Arial"/>
              <a:buChar char="●"/>
            </a:pPr>
            <a:r>
              <a:rPr lang="en-US" sz="1100" i="0" u="none" strike="noStrike">
                <a:solidFill>
                  <a:schemeClr val="dk1"/>
                </a:solidFill>
                <a:latin typeface="Arial"/>
                <a:ea typeface="Arial"/>
                <a:cs typeface="Arial"/>
                <a:sym typeface="Arial"/>
              </a:rPr>
              <a:t>Second-highest refund category </a:t>
            </a:r>
            <a:r>
              <a:rPr lang="en-US" sz="1100" b="1" i="0" u="none" strike="noStrike">
                <a:solidFill>
                  <a:schemeClr val="dk1"/>
                </a:solidFill>
                <a:latin typeface="Arial"/>
                <a:ea typeface="Arial"/>
                <a:cs typeface="Arial"/>
                <a:sym typeface="Arial"/>
              </a:rPr>
              <a:t>($16,644.54)</a:t>
            </a:r>
            <a:r>
              <a:rPr lang="en-US" sz="1100" i="0" u="none" strike="noStrike">
                <a:solidFill>
                  <a:schemeClr val="dk1"/>
                </a:solidFill>
                <a:latin typeface="Arial"/>
                <a:ea typeface="Arial"/>
                <a:cs typeface="Arial"/>
                <a:sym typeface="Arial"/>
              </a:rPr>
              <a:t> are due to “Wrong Size” issues, and also has the lowest average rating (2.33)</a:t>
            </a:r>
            <a:endParaRPr sz="1100">
              <a:solidFill>
                <a:schemeClr val="dk1"/>
              </a:solidFill>
              <a:latin typeface="Arial"/>
              <a:ea typeface="Arial"/>
              <a:cs typeface="Arial"/>
              <a:sym typeface="Arial"/>
            </a:endParaRPr>
          </a:p>
          <a:p>
            <a:pPr marL="457200" lvl="0" indent="-298450" algn="l" rtl="0">
              <a:spcBef>
                <a:spcPts val="0"/>
              </a:spcBef>
              <a:spcAft>
                <a:spcPts val="0"/>
              </a:spcAft>
              <a:buClr>
                <a:schemeClr val="dk1"/>
              </a:buClr>
              <a:buSzPts val="1100"/>
              <a:buFont typeface="Arial"/>
              <a:buChar char="●"/>
            </a:pPr>
            <a:r>
              <a:rPr lang="en-US" sz="1100" i="0" u="none" strike="noStrike">
                <a:solidFill>
                  <a:schemeClr val="dk1"/>
                </a:solidFill>
                <a:latin typeface="Arial"/>
                <a:ea typeface="Arial"/>
                <a:cs typeface="Arial"/>
                <a:sym typeface="Arial"/>
              </a:rPr>
              <a:t>“Product Defect” (3.25) and “Late Delivery”(3.33) have higher ratings, but still impact refunds (~$16K each)</a:t>
            </a:r>
            <a:endParaRPr sz="1100">
              <a:solidFill>
                <a:schemeClr val="dk1"/>
              </a:solidFill>
              <a:latin typeface="Arial"/>
              <a:ea typeface="Arial"/>
              <a:cs typeface="Arial"/>
              <a:sym typeface="Arial"/>
            </a:endParaRPr>
          </a:p>
        </p:txBody>
      </p:sp>
      <p:sp>
        <p:nvSpPr>
          <p:cNvPr id="9210" name="Google Shape;9210;g33e8cfa7016_1_6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8"/>
        <p:cNvGrpSpPr/>
        <p:nvPr/>
      </p:nvGrpSpPr>
      <p:grpSpPr>
        <a:xfrm>
          <a:off x="0" y="0"/>
          <a:ext cx="0" cy="0"/>
          <a:chOff x="0" y="0"/>
          <a:chExt cx="0" cy="0"/>
        </a:xfrm>
      </p:grpSpPr>
      <p:sp>
        <p:nvSpPr>
          <p:cNvPr id="9219" name="Google Shape;9219;p3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20" name="Google Shape;9220;p3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92"/>
        <p:cNvGrpSpPr/>
        <p:nvPr/>
      </p:nvGrpSpPr>
      <p:grpSpPr>
        <a:xfrm>
          <a:off x="0" y="0"/>
          <a:ext cx="0" cy="0"/>
          <a:chOff x="0" y="0"/>
          <a:chExt cx="0" cy="0"/>
        </a:xfrm>
      </p:grpSpPr>
      <p:sp>
        <p:nvSpPr>
          <p:cNvPr id="8893" name="Google Shape;8893;p4: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94" name="Google Shape;8894;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2"/>
              </a:buClr>
              <a:buSzPts val="1200"/>
              <a:buFont typeface="Calibri"/>
              <a:buNone/>
            </a:pPr>
            <a:r>
              <a:rPr lang="en-US" b="0"/>
              <a:t>The purpose of this database is to maintain the online shopping data used by a women’s clothing and accessories store to track information about and related to sales, inventory/suppliers, customers, and products. It will be used by retail, warehouse, and customer staff.</a:t>
            </a:r>
            <a:endParaRPr/>
          </a:p>
          <a:p>
            <a:pPr marL="0" marR="0" lvl="0" indent="0" algn="l" rtl="0">
              <a:lnSpc>
                <a:spcPct val="100000"/>
              </a:lnSpc>
              <a:spcBef>
                <a:spcPts val="0"/>
              </a:spcBef>
              <a:spcAft>
                <a:spcPts val="0"/>
              </a:spcAft>
              <a:buClr>
                <a:schemeClr val="dk2"/>
              </a:buClr>
              <a:buSzPts val="1200"/>
              <a:buFont typeface="Calibri"/>
              <a:buNone/>
            </a:pPr>
            <a:endParaRPr b="0"/>
          </a:p>
          <a:p>
            <a:pPr marL="0" marR="0" lvl="0" indent="0" algn="l" rtl="0">
              <a:lnSpc>
                <a:spcPct val="100000"/>
              </a:lnSpc>
              <a:spcBef>
                <a:spcPts val="0"/>
              </a:spcBef>
              <a:spcAft>
                <a:spcPts val="0"/>
              </a:spcAft>
              <a:buClr>
                <a:schemeClr val="dk2"/>
              </a:buClr>
              <a:buSzPts val="1200"/>
              <a:buFont typeface="Calibri"/>
              <a:buNone/>
            </a:pPr>
            <a:r>
              <a:rPr lang="en-US" b="0"/>
              <a:t>The database is built using real-world online shopping data from Kaggle’s Online Shop 2024 dataset.</a:t>
            </a:r>
            <a:endParaRPr/>
          </a:p>
          <a:p>
            <a:pPr marL="0" marR="0" lvl="0" indent="0" algn="l" rtl="0">
              <a:lnSpc>
                <a:spcPct val="100000"/>
              </a:lnSpc>
              <a:spcBef>
                <a:spcPts val="0"/>
              </a:spcBef>
              <a:spcAft>
                <a:spcPts val="0"/>
              </a:spcAft>
              <a:buClr>
                <a:schemeClr val="dk2"/>
              </a:buClr>
              <a:buSzPts val="1200"/>
              <a:buFont typeface="Calibri"/>
              <a:buNone/>
            </a:pPr>
            <a:r>
              <a:rPr lang="en-US" b="0"/>
              <a:t>The dataset includes key information such as sales, shipments, inventory, suppliers, customers, and products.</a:t>
            </a:r>
            <a:endParaRPr/>
          </a:p>
        </p:txBody>
      </p:sp>
      <p:sp>
        <p:nvSpPr>
          <p:cNvPr id="8895" name="Google Shape;8895;p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3"/>
        <p:cNvGrpSpPr/>
        <p:nvPr/>
      </p:nvGrpSpPr>
      <p:grpSpPr>
        <a:xfrm>
          <a:off x="0" y="0"/>
          <a:ext cx="0" cy="0"/>
          <a:chOff x="0" y="0"/>
          <a:chExt cx="0" cy="0"/>
        </a:xfrm>
      </p:grpSpPr>
      <p:sp>
        <p:nvSpPr>
          <p:cNvPr id="8904" name="Google Shape;8904;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05" name="Google Shape;8905;p5: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0"/>
        <p:cNvGrpSpPr/>
        <p:nvPr/>
      </p:nvGrpSpPr>
      <p:grpSpPr>
        <a:xfrm>
          <a:off x="0" y="0"/>
          <a:ext cx="0" cy="0"/>
          <a:chOff x="0" y="0"/>
          <a:chExt cx="0" cy="0"/>
        </a:xfrm>
      </p:grpSpPr>
      <p:sp>
        <p:nvSpPr>
          <p:cNvPr id="8911" name="Google Shape;8911;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12" name="Google Shape;8912;p6: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9"/>
        <p:cNvGrpSpPr/>
        <p:nvPr/>
      </p:nvGrpSpPr>
      <p:grpSpPr>
        <a:xfrm>
          <a:off x="0" y="0"/>
          <a:ext cx="0" cy="0"/>
          <a:chOff x="0" y="0"/>
          <a:chExt cx="0" cy="0"/>
        </a:xfrm>
      </p:grpSpPr>
      <p:sp>
        <p:nvSpPr>
          <p:cNvPr id="8920" name="Google Shape;8920;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21" name="Google Shape;8921;p7: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34"/>
        <p:cNvGrpSpPr/>
        <p:nvPr/>
      </p:nvGrpSpPr>
      <p:grpSpPr>
        <a:xfrm>
          <a:off x="0" y="0"/>
          <a:ext cx="0" cy="0"/>
          <a:chOff x="0" y="0"/>
          <a:chExt cx="0" cy="0"/>
        </a:xfrm>
      </p:grpSpPr>
      <p:sp>
        <p:nvSpPr>
          <p:cNvPr id="8935" name="Google Shape;8935;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36" name="Google Shape;8936;p8: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2"/>
        <p:cNvGrpSpPr/>
        <p:nvPr/>
      </p:nvGrpSpPr>
      <p:grpSpPr>
        <a:xfrm>
          <a:off x="0" y="0"/>
          <a:ext cx="0" cy="0"/>
          <a:chOff x="0" y="0"/>
          <a:chExt cx="0" cy="0"/>
        </a:xfrm>
      </p:grpSpPr>
      <p:sp>
        <p:nvSpPr>
          <p:cNvPr id="8943" name="Google Shape;8943;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44" name="Google Shape;8944;p1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bg>
      <p:bgPr>
        <a:solidFill>
          <a:srgbClr val="B51CA2"/>
        </a:solidFill>
        <a:effectLst/>
      </p:bgPr>
    </p:bg>
    <p:spTree>
      <p:nvGrpSpPr>
        <p:cNvPr id="1" name="Shape 14"/>
        <p:cNvGrpSpPr/>
        <p:nvPr/>
      </p:nvGrpSpPr>
      <p:grpSpPr>
        <a:xfrm>
          <a:off x="0" y="0"/>
          <a:ext cx="0" cy="0"/>
          <a:chOff x="0" y="0"/>
          <a:chExt cx="0" cy="0"/>
        </a:xfrm>
      </p:grpSpPr>
      <p:sp>
        <p:nvSpPr>
          <p:cNvPr id="15" name="Google Shape;15;p33"/>
          <p:cNvSpPr/>
          <p:nvPr/>
        </p:nvSpPr>
        <p:spPr>
          <a:xfrm>
            <a:off x="4341812" y="0"/>
            <a:ext cx="2263140" cy="2057400"/>
          </a:xfrm>
          <a:custGeom>
            <a:avLst/>
            <a:gdLst/>
            <a:ahLst/>
            <a:cxnLst/>
            <a:rect l="l" t="t" r="r" b="b"/>
            <a:pathLst>
              <a:path w="2514600" h="2286000" extrusionOk="0">
                <a:moveTo>
                  <a:pt x="535780" y="0"/>
                </a:moveTo>
                <a:lnTo>
                  <a:pt x="1978821" y="0"/>
                </a:lnTo>
                <a:lnTo>
                  <a:pt x="2057060" y="58506"/>
                </a:lnTo>
                <a:cubicBezTo>
                  <a:pt x="2336491" y="289113"/>
                  <a:pt x="2514600" y="638107"/>
                  <a:pt x="2514600" y="1028700"/>
                </a:cubicBezTo>
                <a:cubicBezTo>
                  <a:pt x="2514600" y="1723088"/>
                  <a:pt x="1951688" y="2286000"/>
                  <a:pt x="1257300" y="2286000"/>
                </a:cubicBezTo>
                <a:cubicBezTo>
                  <a:pt x="562912" y="2286000"/>
                  <a:pt x="0" y="1723088"/>
                  <a:pt x="0" y="1028700"/>
                </a:cubicBezTo>
                <a:cubicBezTo>
                  <a:pt x="0" y="638107"/>
                  <a:pt x="178109" y="289113"/>
                  <a:pt x="457541" y="5850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6" name="Google Shape;16;p33"/>
          <p:cNvSpPr/>
          <p:nvPr/>
        </p:nvSpPr>
        <p:spPr>
          <a:xfrm>
            <a:off x="0" y="914400"/>
            <a:ext cx="2724150" cy="5448300"/>
          </a:xfrm>
          <a:custGeom>
            <a:avLst/>
            <a:gdLst/>
            <a:ahLst/>
            <a:cxnLst/>
            <a:rect l="l" t="t" r="r" b="b"/>
            <a:pathLst>
              <a:path w="2933700" h="5867400" extrusionOk="0">
                <a:moveTo>
                  <a:pt x="0" y="0"/>
                </a:moveTo>
                <a:cubicBezTo>
                  <a:pt x="1620238" y="0"/>
                  <a:pt x="2933700" y="1313462"/>
                  <a:pt x="2933700" y="2933700"/>
                </a:cubicBezTo>
                <a:cubicBezTo>
                  <a:pt x="2933700" y="4553938"/>
                  <a:pt x="1620238" y="5867400"/>
                  <a:pt x="0" y="586740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17" name="Google Shape;17;p33"/>
          <p:cNvPicPr preferRelativeResize="0"/>
          <p:nvPr/>
        </p:nvPicPr>
        <p:blipFill rotWithShape="1">
          <a:blip r:embed="rId2">
            <a:alphaModFix/>
          </a:blip>
          <a:srcRect/>
          <a:stretch/>
        </p:blipFill>
        <p:spPr>
          <a:xfrm>
            <a:off x="150813" y="1417320"/>
            <a:ext cx="4882572" cy="4297680"/>
          </a:xfrm>
          <a:prstGeom prst="rect">
            <a:avLst/>
          </a:prstGeom>
          <a:noFill/>
          <a:ln>
            <a:noFill/>
          </a:ln>
        </p:spPr>
      </p:pic>
      <p:sp>
        <p:nvSpPr>
          <p:cNvPr id="18" name="Google Shape;18;p33"/>
          <p:cNvSpPr txBox="1">
            <a:spLocks noGrp="1"/>
          </p:cNvSpPr>
          <p:nvPr>
            <p:ph type="ctrTitle"/>
          </p:nvPr>
        </p:nvSpPr>
        <p:spPr>
          <a:xfrm>
            <a:off x="5394960" y="822960"/>
            <a:ext cx="6172200" cy="4572000"/>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BBF8C0"/>
              </a:buClr>
              <a:buSzPts val="5500"/>
              <a:buFont typeface="Aharoni"/>
              <a:buNone/>
              <a:defRPr sz="5500">
                <a:solidFill>
                  <a:srgbClr val="BBF8C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losing">
  <p:cSld name="Closing">
    <p:bg>
      <p:bgPr>
        <a:solidFill>
          <a:srgbClr val="B51CA2"/>
        </a:solidFill>
        <a:effectLst/>
      </p:bgPr>
    </p:bg>
    <p:spTree>
      <p:nvGrpSpPr>
        <p:cNvPr id="1" name="Shape 8698"/>
        <p:cNvGrpSpPr/>
        <p:nvPr/>
      </p:nvGrpSpPr>
      <p:grpSpPr>
        <a:xfrm>
          <a:off x="0" y="0"/>
          <a:ext cx="0" cy="0"/>
          <a:chOff x="0" y="0"/>
          <a:chExt cx="0" cy="0"/>
        </a:xfrm>
      </p:grpSpPr>
      <p:sp>
        <p:nvSpPr>
          <p:cNvPr id="8699" name="Google Shape;8699;p42"/>
          <p:cNvSpPr/>
          <p:nvPr/>
        </p:nvSpPr>
        <p:spPr>
          <a:xfrm>
            <a:off x="1522412" y="0"/>
            <a:ext cx="1447800" cy="1066800"/>
          </a:xfrm>
          <a:custGeom>
            <a:avLst/>
            <a:gdLst/>
            <a:ahLst/>
            <a:cxnLst/>
            <a:rect l="l" t="t" r="r" b="b"/>
            <a:pathLst>
              <a:path w="1447800" h="1066800" extrusionOk="0">
                <a:moveTo>
                  <a:pt x="90066" y="0"/>
                </a:moveTo>
                <a:lnTo>
                  <a:pt x="1357735" y="0"/>
                </a:lnTo>
                <a:lnTo>
                  <a:pt x="1390912" y="61125"/>
                </a:lnTo>
                <a:cubicBezTo>
                  <a:pt x="1427544" y="147732"/>
                  <a:pt x="1447800" y="242950"/>
                  <a:pt x="1447800" y="342900"/>
                </a:cubicBezTo>
                <a:cubicBezTo>
                  <a:pt x="1447800" y="742699"/>
                  <a:pt x="1123699" y="1066800"/>
                  <a:pt x="723900" y="1066800"/>
                </a:cubicBezTo>
                <a:cubicBezTo>
                  <a:pt x="324101" y="1066800"/>
                  <a:pt x="0" y="742699"/>
                  <a:pt x="0" y="342900"/>
                </a:cubicBezTo>
                <a:cubicBezTo>
                  <a:pt x="0" y="242950"/>
                  <a:pt x="20256" y="147732"/>
                  <a:pt x="56888" y="61125"/>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700" name="Google Shape;8700;p42"/>
          <p:cNvSpPr/>
          <p:nvPr/>
        </p:nvSpPr>
        <p:spPr>
          <a:xfrm>
            <a:off x="11497334" y="1676400"/>
            <a:ext cx="691490" cy="914400"/>
          </a:xfrm>
          <a:custGeom>
            <a:avLst/>
            <a:gdLst/>
            <a:ahLst/>
            <a:cxnLst/>
            <a:rect l="l" t="t" r="r" b="b"/>
            <a:pathLst>
              <a:path w="1895966" h="2507154" extrusionOk="0">
                <a:moveTo>
                  <a:pt x="1253577" y="0"/>
                </a:moveTo>
                <a:cubicBezTo>
                  <a:pt x="1469930" y="0"/>
                  <a:pt x="1673483" y="54809"/>
                  <a:pt x="1851106" y="151300"/>
                </a:cubicBezTo>
                <a:lnTo>
                  <a:pt x="1895966" y="178553"/>
                </a:lnTo>
                <a:lnTo>
                  <a:pt x="1895966" y="2328601"/>
                </a:lnTo>
                <a:lnTo>
                  <a:pt x="1851106" y="2355854"/>
                </a:lnTo>
                <a:cubicBezTo>
                  <a:pt x="1673483" y="2452345"/>
                  <a:pt x="1469930" y="2507154"/>
                  <a:pt x="1253577" y="2507154"/>
                </a:cubicBezTo>
                <a:cubicBezTo>
                  <a:pt x="561246" y="2507154"/>
                  <a:pt x="0" y="1945908"/>
                  <a:pt x="0" y="1253577"/>
                </a:cubicBezTo>
                <a:cubicBezTo>
                  <a:pt x="0" y="561246"/>
                  <a:pt x="561246" y="0"/>
                  <a:pt x="1253577"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701" name="Google Shape;8701;p42"/>
          <p:cNvSpPr/>
          <p:nvPr/>
        </p:nvSpPr>
        <p:spPr>
          <a:xfrm>
            <a:off x="5713412" y="762000"/>
            <a:ext cx="4343400" cy="43434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702" name="Google Shape;8702;p42"/>
          <p:cNvSpPr txBox="1">
            <a:spLocks noGrp="1"/>
          </p:cNvSpPr>
          <p:nvPr>
            <p:ph type="ctrTitle"/>
          </p:nvPr>
        </p:nvSpPr>
        <p:spPr>
          <a:xfrm>
            <a:off x="548640" y="822960"/>
            <a:ext cx="5943600" cy="3931920"/>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Clr>
                <a:srgbClr val="BBF8C0"/>
              </a:buClr>
              <a:buSzPts val="5500"/>
              <a:buFont typeface="Aharoni"/>
              <a:buNone/>
              <a:defRPr sz="5500">
                <a:solidFill>
                  <a:srgbClr val="BBF8C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703" name="Google Shape;8703;p42"/>
          <p:cNvSpPr txBox="1">
            <a:spLocks noGrp="1"/>
          </p:cNvSpPr>
          <p:nvPr>
            <p:ph type="subTitle" idx="1"/>
          </p:nvPr>
        </p:nvSpPr>
        <p:spPr>
          <a:xfrm>
            <a:off x="548640" y="4937760"/>
            <a:ext cx="7223760" cy="1280160"/>
          </a:xfrm>
          <a:prstGeom prst="rect">
            <a:avLst/>
          </a:prstGeom>
          <a:noFill/>
          <a:ln>
            <a:noFill/>
          </a:ln>
        </p:spPr>
        <p:txBody>
          <a:bodyPr spcFirstLastPara="1" wrap="square" lIns="0" tIns="0" rIns="0" bIns="0" anchor="t" anchorCtr="0">
            <a:noAutofit/>
          </a:bodyPr>
          <a:lstStyle>
            <a:lvl1pPr lvl="0" algn="l">
              <a:lnSpc>
                <a:spcPct val="130000"/>
              </a:lnSpc>
              <a:spcBef>
                <a:spcPts val="0"/>
              </a:spcBef>
              <a:spcAft>
                <a:spcPts val="0"/>
              </a:spcAft>
              <a:buClr>
                <a:srgbClr val="BBF8C0"/>
              </a:buClr>
              <a:buSzPts val="1600"/>
              <a:buNone/>
              <a:defRPr sz="2000" b="1">
                <a:solidFill>
                  <a:srgbClr val="BBF8C0"/>
                </a:solidFill>
                <a:latin typeface="Arial"/>
                <a:ea typeface="Arial"/>
                <a:cs typeface="Arial"/>
                <a:sym typeface="Arial"/>
              </a:defRPr>
            </a:lvl1pPr>
            <a:lvl2pPr lvl="1" algn="ctr">
              <a:lnSpc>
                <a:spcPct val="90000"/>
              </a:lnSpc>
              <a:spcBef>
                <a:spcPts val="1000"/>
              </a:spcBef>
              <a:spcAft>
                <a:spcPts val="0"/>
              </a:spcAft>
              <a:buClr>
                <a:srgbClr val="888888"/>
              </a:buClr>
              <a:buSzPts val="1440"/>
              <a:buNone/>
              <a:defRPr>
                <a:solidFill>
                  <a:srgbClr val="888888"/>
                </a:solidFill>
              </a:defRPr>
            </a:lvl2pPr>
            <a:lvl3pPr lvl="2" algn="ctr">
              <a:lnSpc>
                <a:spcPct val="90000"/>
              </a:lnSpc>
              <a:spcBef>
                <a:spcPts val="600"/>
              </a:spcBef>
              <a:spcAft>
                <a:spcPts val="0"/>
              </a:spcAft>
              <a:buClr>
                <a:srgbClr val="888888"/>
              </a:buClr>
              <a:buSzPts val="1600"/>
              <a:buNone/>
              <a:defRPr>
                <a:solidFill>
                  <a:srgbClr val="888888"/>
                </a:solidFill>
              </a:defRPr>
            </a:lvl3pPr>
            <a:lvl4pPr lvl="3" algn="ctr">
              <a:lnSpc>
                <a:spcPct val="90000"/>
              </a:lnSpc>
              <a:spcBef>
                <a:spcPts val="1000"/>
              </a:spcBef>
              <a:spcAft>
                <a:spcPts val="0"/>
              </a:spcAft>
              <a:buClr>
                <a:srgbClr val="888888"/>
              </a:buClr>
              <a:buSzPts val="1400"/>
              <a:buNone/>
              <a:defRPr>
                <a:solidFill>
                  <a:srgbClr val="888888"/>
                </a:solidFill>
              </a:defRPr>
            </a:lvl4pPr>
            <a:lvl5pPr lvl="4" algn="ctr">
              <a:lnSpc>
                <a:spcPct val="90000"/>
              </a:lnSpc>
              <a:spcBef>
                <a:spcPts val="600"/>
              </a:spcBef>
              <a:spcAft>
                <a:spcPts val="0"/>
              </a:spcAft>
              <a:buClr>
                <a:srgbClr val="888888"/>
              </a:buClr>
              <a:buSzPts val="1120"/>
              <a:buNone/>
              <a:defRPr>
                <a:solidFill>
                  <a:srgbClr val="888888"/>
                </a:solidFill>
              </a:defRPr>
            </a:lvl5pPr>
            <a:lvl6pPr lvl="5" algn="ctr">
              <a:lnSpc>
                <a:spcPct val="90000"/>
              </a:lnSpc>
              <a:spcBef>
                <a:spcPts val="600"/>
              </a:spcBef>
              <a:spcAft>
                <a:spcPts val="0"/>
              </a:spcAft>
              <a:buClr>
                <a:srgbClr val="888888"/>
              </a:buClr>
              <a:buSzPts val="1800"/>
              <a:buNone/>
              <a:defRPr>
                <a:solidFill>
                  <a:srgbClr val="888888"/>
                </a:solidFill>
              </a:defRPr>
            </a:lvl6pPr>
            <a:lvl7pPr lvl="6" algn="ctr">
              <a:lnSpc>
                <a:spcPct val="90000"/>
              </a:lnSpc>
              <a:spcBef>
                <a:spcPts val="600"/>
              </a:spcBef>
              <a:spcAft>
                <a:spcPts val="0"/>
              </a:spcAft>
              <a:buClr>
                <a:srgbClr val="888888"/>
              </a:buClr>
              <a:buSzPts val="1440"/>
              <a:buNone/>
              <a:defRPr>
                <a:solidFill>
                  <a:srgbClr val="888888"/>
                </a:solidFill>
              </a:defRPr>
            </a:lvl7pPr>
            <a:lvl8pPr lvl="7" algn="ctr">
              <a:lnSpc>
                <a:spcPct val="90000"/>
              </a:lnSpc>
              <a:spcBef>
                <a:spcPts val="600"/>
              </a:spcBef>
              <a:spcAft>
                <a:spcPts val="0"/>
              </a:spcAft>
              <a:buClr>
                <a:srgbClr val="888888"/>
              </a:buClr>
              <a:buSzPts val="1800"/>
              <a:buNone/>
              <a:defRPr>
                <a:solidFill>
                  <a:srgbClr val="888888"/>
                </a:solidFill>
              </a:defRPr>
            </a:lvl8pPr>
            <a:lvl9pPr lvl="8" algn="ctr">
              <a:lnSpc>
                <a:spcPct val="90000"/>
              </a:lnSpc>
              <a:spcBef>
                <a:spcPts val="600"/>
              </a:spcBef>
              <a:spcAft>
                <a:spcPts val="0"/>
              </a:spcAft>
              <a:buClr>
                <a:srgbClr val="888888"/>
              </a:buClr>
              <a:buSzPts val="1440"/>
              <a:buNone/>
              <a:defRPr>
                <a:solidFill>
                  <a:srgbClr val="888888"/>
                </a:solidFill>
              </a:defRPr>
            </a:lvl9pPr>
          </a:lstStyle>
          <a:p>
            <a:endParaRPr/>
          </a:p>
        </p:txBody>
      </p:sp>
      <p:pic>
        <p:nvPicPr>
          <p:cNvPr id="8704" name="Google Shape;8704;p42"/>
          <p:cNvPicPr preferRelativeResize="0"/>
          <p:nvPr/>
        </p:nvPicPr>
        <p:blipFill rotWithShape="1">
          <a:blip r:embed="rId2">
            <a:alphaModFix/>
          </a:blip>
          <a:srcRect/>
          <a:stretch/>
        </p:blipFill>
        <p:spPr>
          <a:xfrm>
            <a:off x="6683348" y="1752600"/>
            <a:ext cx="5126064" cy="3764453"/>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ontent with image">
  <p:cSld name="Title and content with image">
    <p:bg>
      <p:bgPr>
        <a:solidFill>
          <a:schemeClr val="accent1"/>
        </a:solidFill>
        <a:effectLst/>
      </p:bgPr>
    </p:bg>
    <p:spTree>
      <p:nvGrpSpPr>
        <p:cNvPr id="1" name="Shape 8705"/>
        <p:cNvGrpSpPr/>
        <p:nvPr/>
      </p:nvGrpSpPr>
      <p:grpSpPr>
        <a:xfrm>
          <a:off x="0" y="0"/>
          <a:ext cx="0" cy="0"/>
          <a:chOff x="0" y="0"/>
          <a:chExt cx="0" cy="0"/>
        </a:xfrm>
      </p:grpSpPr>
      <p:sp>
        <p:nvSpPr>
          <p:cNvPr id="8706" name="Google Shape;8706;p43"/>
          <p:cNvSpPr/>
          <p:nvPr/>
        </p:nvSpPr>
        <p:spPr>
          <a:xfrm>
            <a:off x="2" y="2367450"/>
            <a:ext cx="4164514" cy="4490549"/>
          </a:xfrm>
          <a:custGeom>
            <a:avLst/>
            <a:gdLst/>
            <a:ahLst/>
            <a:cxnLst/>
            <a:rect l="l" t="t" r="r" b="b"/>
            <a:pathLst>
              <a:path w="4452053" h="4800600" extrusionOk="0">
                <a:moveTo>
                  <a:pt x="1420949" y="0"/>
                </a:moveTo>
                <a:cubicBezTo>
                  <a:pt x="3094982" y="0"/>
                  <a:pt x="4452053" y="1357071"/>
                  <a:pt x="4452053" y="3031104"/>
                </a:cubicBezTo>
                <a:cubicBezTo>
                  <a:pt x="4452053" y="3658867"/>
                  <a:pt x="4261215" y="4242056"/>
                  <a:pt x="3934388" y="4725824"/>
                </a:cubicBezTo>
                <a:lnTo>
                  <a:pt x="3878471" y="4800600"/>
                </a:lnTo>
                <a:lnTo>
                  <a:pt x="0" y="4800600"/>
                </a:lnTo>
                <a:lnTo>
                  <a:pt x="0" y="354346"/>
                </a:lnTo>
                <a:lnTo>
                  <a:pt x="241106" y="238199"/>
                </a:lnTo>
                <a:cubicBezTo>
                  <a:pt x="603743" y="84817"/>
                  <a:pt x="1002441" y="0"/>
                  <a:pt x="1420949" y="0"/>
                </a:cubicBezTo>
                <a:close/>
              </a:path>
            </a:pathLst>
          </a:custGeom>
          <a:solidFill>
            <a:srgbClr val="9BF4A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707" name="Google Shape;8707;p43"/>
          <p:cNvSpPr/>
          <p:nvPr/>
        </p:nvSpPr>
        <p:spPr>
          <a:xfrm>
            <a:off x="9828212" y="0"/>
            <a:ext cx="2360613" cy="2423074"/>
          </a:xfrm>
          <a:custGeom>
            <a:avLst/>
            <a:gdLst/>
            <a:ahLst/>
            <a:cxnLst/>
            <a:rect l="l" t="t" r="r" b="b"/>
            <a:pathLst>
              <a:path w="3711787" h="3810000" extrusionOk="0">
                <a:moveTo>
                  <a:pt x="1408677" y="0"/>
                </a:moveTo>
                <a:lnTo>
                  <a:pt x="2477523" y="0"/>
                </a:lnTo>
                <a:lnTo>
                  <a:pt x="2520918" y="11158"/>
                </a:lnTo>
                <a:cubicBezTo>
                  <a:pt x="3007672" y="162554"/>
                  <a:pt x="3412374" y="500185"/>
                  <a:pt x="3651678" y="940704"/>
                </a:cubicBezTo>
                <a:lnTo>
                  <a:pt x="3711787" y="1065482"/>
                </a:lnTo>
                <a:lnTo>
                  <a:pt x="3711787" y="2668319"/>
                </a:lnTo>
                <a:lnTo>
                  <a:pt x="3651678" y="2793097"/>
                </a:lnTo>
                <a:cubicBezTo>
                  <a:pt x="3322635" y="3398810"/>
                  <a:pt x="2680887" y="3810000"/>
                  <a:pt x="1943100" y="3810000"/>
                </a:cubicBezTo>
                <a:cubicBezTo>
                  <a:pt x="869956" y="3810000"/>
                  <a:pt x="0" y="2940044"/>
                  <a:pt x="0" y="1866900"/>
                </a:cubicBezTo>
                <a:cubicBezTo>
                  <a:pt x="0" y="994971"/>
                  <a:pt x="574307" y="257177"/>
                  <a:pt x="1365282" y="11158"/>
                </a:cubicBezTo>
                <a:close/>
              </a:path>
            </a:pathLst>
          </a:custGeom>
          <a:solidFill>
            <a:srgbClr val="9BF4A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708" name="Google Shape;8708;p43"/>
          <p:cNvSpPr txBox="1">
            <a:spLocks noGrp="1"/>
          </p:cNvSpPr>
          <p:nvPr>
            <p:ph type="title"/>
          </p:nvPr>
        </p:nvSpPr>
        <p:spPr>
          <a:xfrm>
            <a:off x="6172200" y="914400"/>
            <a:ext cx="5486400" cy="246888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rgbClr val="052224"/>
              </a:buClr>
              <a:buSzPts val="4000"/>
              <a:buFont typeface="Aharoni"/>
              <a:buNone/>
              <a:defRPr>
                <a:solidFill>
                  <a:srgbClr val="052224"/>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709" name="Google Shape;8709;p43"/>
          <p:cNvSpPr txBox="1">
            <a:spLocks noGrp="1"/>
          </p:cNvSpPr>
          <p:nvPr>
            <p:ph type="dt" idx="10"/>
          </p:nvPr>
        </p:nvSpPr>
        <p:spPr>
          <a:xfrm>
            <a:off x="548641" y="457200"/>
            <a:ext cx="668972" cy="365125"/>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solidFill>
                  <a:srgbClr val="052224"/>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10" name="Google Shape;8710;p43"/>
          <p:cNvSpPr txBox="1">
            <a:spLocks noGrp="1"/>
          </p:cNvSpPr>
          <p:nvPr>
            <p:ph type="ftr" idx="11"/>
          </p:nvPr>
        </p:nvSpPr>
        <p:spPr>
          <a:xfrm>
            <a:off x="4164515" y="457200"/>
            <a:ext cx="3859795"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rgbClr val="052224"/>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711" name="Google Shape;8711;p43"/>
          <p:cNvSpPr txBox="1">
            <a:spLocks noGrp="1"/>
          </p:cNvSpPr>
          <p:nvPr>
            <p:ph type="sldNum" idx="12"/>
          </p:nvPr>
        </p:nvSpPr>
        <p:spPr>
          <a:xfrm>
            <a:off x="10742612" y="457200"/>
            <a:ext cx="879687" cy="365125"/>
          </a:xfrm>
          <a:prstGeom prst="rect">
            <a:avLst/>
          </a:prstGeom>
          <a:noFill/>
          <a:ln>
            <a:noFill/>
          </a:ln>
        </p:spPr>
        <p:txBody>
          <a:bodyPr spcFirstLastPara="1" wrap="square" lIns="0" tIns="0" rIns="0" bIns="0" anchor="ctr" anchorCtr="0">
            <a:noAutofit/>
          </a:bodyPr>
          <a:lstStyle>
            <a:lvl1pPr marL="0" lvl="0" indent="0" algn="r">
              <a:spcBef>
                <a:spcPts val="0"/>
              </a:spcBef>
              <a:buNone/>
              <a:defRPr sz="2000">
                <a:solidFill>
                  <a:srgbClr val="052224"/>
                </a:solidFill>
                <a:latin typeface="Aharoni"/>
                <a:ea typeface="Aharoni"/>
                <a:cs typeface="Aharoni"/>
                <a:sym typeface="Aharoni"/>
              </a:defRPr>
            </a:lvl1pPr>
            <a:lvl2pPr marL="0" lvl="1" indent="0" algn="r">
              <a:spcBef>
                <a:spcPts val="0"/>
              </a:spcBef>
              <a:buNone/>
              <a:defRPr sz="2000">
                <a:solidFill>
                  <a:srgbClr val="052224"/>
                </a:solidFill>
                <a:latin typeface="Aharoni"/>
                <a:ea typeface="Aharoni"/>
                <a:cs typeface="Aharoni"/>
                <a:sym typeface="Aharoni"/>
              </a:defRPr>
            </a:lvl2pPr>
            <a:lvl3pPr marL="0" lvl="2" indent="0" algn="r">
              <a:spcBef>
                <a:spcPts val="0"/>
              </a:spcBef>
              <a:buNone/>
              <a:defRPr sz="2000">
                <a:solidFill>
                  <a:srgbClr val="052224"/>
                </a:solidFill>
                <a:latin typeface="Aharoni"/>
                <a:ea typeface="Aharoni"/>
                <a:cs typeface="Aharoni"/>
                <a:sym typeface="Aharoni"/>
              </a:defRPr>
            </a:lvl3pPr>
            <a:lvl4pPr marL="0" lvl="3" indent="0" algn="r">
              <a:spcBef>
                <a:spcPts val="0"/>
              </a:spcBef>
              <a:buNone/>
              <a:defRPr sz="2000">
                <a:solidFill>
                  <a:srgbClr val="052224"/>
                </a:solidFill>
                <a:latin typeface="Aharoni"/>
                <a:ea typeface="Aharoni"/>
                <a:cs typeface="Aharoni"/>
                <a:sym typeface="Aharoni"/>
              </a:defRPr>
            </a:lvl4pPr>
            <a:lvl5pPr marL="0" lvl="4" indent="0" algn="r">
              <a:spcBef>
                <a:spcPts val="0"/>
              </a:spcBef>
              <a:buNone/>
              <a:defRPr sz="2000">
                <a:solidFill>
                  <a:srgbClr val="052224"/>
                </a:solidFill>
                <a:latin typeface="Aharoni"/>
                <a:ea typeface="Aharoni"/>
                <a:cs typeface="Aharoni"/>
                <a:sym typeface="Aharoni"/>
              </a:defRPr>
            </a:lvl5pPr>
            <a:lvl6pPr marL="0" lvl="5" indent="0" algn="r">
              <a:spcBef>
                <a:spcPts val="0"/>
              </a:spcBef>
              <a:buNone/>
              <a:defRPr sz="2000">
                <a:solidFill>
                  <a:srgbClr val="052224"/>
                </a:solidFill>
                <a:latin typeface="Aharoni"/>
                <a:ea typeface="Aharoni"/>
                <a:cs typeface="Aharoni"/>
                <a:sym typeface="Aharoni"/>
              </a:defRPr>
            </a:lvl6pPr>
            <a:lvl7pPr marL="0" lvl="6" indent="0" algn="r">
              <a:spcBef>
                <a:spcPts val="0"/>
              </a:spcBef>
              <a:buNone/>
              <a:defRPr sz="2000">
                <a:solidFill>
                  <a:srgbClr val="052224"/>
                </a:solidFill>
                <a:latin typeface="Aharoni"/>
                <a:ea typeface="Aharoni"/>
                <a:cs typeface="Aharoni"/>
                <a:sym typeface="Aharoni"/>
              </a:defRPr>
            </a:lvl7pPr>
            <a:lvl8pPr marL="0" lvl="7" indent="0" algn="r">
              <a:spcBef>
                <a:spcPts val="0"/>
              </a:spcBef>
              <a:buNone/>
              <a:defRPr sz="2000">
                <a:solidFill>
                  <a:srgbClr val="052224"/>
                </a:solidFill>
                <a:latin typeface="Aharoni"/>
                <a:ea typeface="Aharoni"/>
                <a:cs typeface="Aharoni"/>
                <a:sym typeface="Aharoni"/>
              </a:defRPr>
            </a:lvl8pPr>
            <a:lvl9pPr marL="0" lvl="8" indent="0" algn="r">
              <a:spcBef>
                <a:spcPts val="0"/>
              </a:spcBef>
              <a:buNone/>
              <a:defRPr sz="2000">
                <a:solidFill>
                  <a:srgbClr val="052224"/>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t>‹#›</a:t>
            </a:fld>
            <a:endParaRPr/>
          </a:p>
        </p:txBody>
      </p:sp>
      <p:sp>
        <p:nvSpPr>
          <p:cNvPr id="8712" name="Google Shape;8712;p43"/>
          <p:cNvSpPr>
            <a:spLocks noGrp="1"/>
          </p:cNvSpPr>
          <p:nvPr>
            <p:ph type="pic" idx="2"/>
          </p:nvPr>
        </p:nvSpPr>
        <p:spPr>
          <a:xfrm>
            <a:off x="685800" y="914400"/>
            <a:ext cx="4191000" cy="3657600"/>
          </a:xfrm>
          <a:prstGeom prst="rect">
            <a:avLst/>
          </a:prstGeom>
          <a:noFill/>
          <a:ln>
            <a:noFill/>
          </a:ln>
        </p:spPr>
      </p:sp>
      <p:sp>
        <p:nvSpPr>
          <p:cNvPr id="8713" name="Google Shape;8713;p43"/>
          <p:cNvSpPr txBox="1">
            <a:spLocks noGrp="1"/>
          </p:cNvSpPr>
          <p:nvPr>
            <p:ph type="body" idx="1"/>
          </p:nvPr>
        </p:nvSpPr>
        <p:spPr>
          <a:xfrm>
            <a:off x="6172200" y="3392424"/>
            <a:ext cx="5486400" cy="3008376"/>
          </a:xfrm>
          <a:prstGeom prst="rect">
            <a:avLst/>
          </a:prstGeom>
          <a:noFill/>
          <a:ln>
            <a:noFill/>
          </a:ln>
        </p:spPr>
        <p:txBody>
          <a:bodyPr spcFirstLastPara="1" wrap="square" lIns="0" tIns="182875" rIns="0" bIns="0" anchor="t" anchorCtr="0">
            <a:normAutofit/>
          </a:bodyPr>
          <a:lstStyle>
            <a:lvl1pPr marL="457200" lvl="0" indent="-330200" algn="l">
              <a:lnSpc>
                <a:spcPct val="80000"/>
              </a:lnSpc>
              <a:spcBef>
                <a:spcPts val="1800"/>
              </a:spcBef>
              <a:spcAft>
                <a:spcPts val="0"/>
              </a:spcAft>
              <a:buClr>
                <a:srgbClr val="052224"/>
              </a:buClr>
              <a:buSzPts val="1600"/>
              <a:buFont typeface="Courier New"/>
              <a:buChar char="o"/>
              <a:defRPr sz="2000">
                <a:solidFill>
                  <a:srgbClr val="052224"/>
                </a:solidFill>
              </a:defRPr>
            </a:lvl1pPr>
            <a:lvl2pPr marL="914400" lvl="1" indent="-320040" algn="l">
              <a:lnSpc>
                <a:spcPct val="90000"/>
              </a:lnSpc>
              <a:spcBef>
                <a:spcPts val="1000"/>
              </a:spcBef>
              <a:spcAft>
                <a:spcPts val="0"/>
              </a:spcAft>
              <a:buClr>
                <a:srgbClr val="052224"/>
              </a:buClr>
              <a:buSzPts val="1440"/>
              <a:buFont typeface="Arial"/>
              <a:buChar char="•"/>
              <a:defRPr sz="1800">
                <a:solidFill>
                  <a:srgbClr val="052224"/>
                </a:solidFill>
              </a:defRPr>
            </a:lvl2pPr>
            <a:lvl3pPr marL="1371600" lvl="2" indent="-330200" algn="l">
              <a:lnSpc>
                <a:spcPct val="90000"/>
              </a:lnSpc>
              <a:spcBef>
                <a:spcPts val="600"/>
              </a:spcBef>
              <a:spcAft>
                <a:spcPts val="0"/>
              </a:spcAft>
              <a:buClr>
                <a:srgbClr val="052224"/>
              </a:buClr>
              <a:buSzPts val="1600"/>
              <a:buFont typeface="NTR"/>
              <a:buChar char="-"/>
              <a:defRPr sz="1600">
                <a:solidFill>
                  <a:srgbClr val="052224"/>
                </a:solidFill>
              </a:defRPr>
            </a:lvl3pPr>
            <a:lvl4pPr marL="1828800" lvl="3" indent="-317500" algn="l">
              <a:lnSpc>
                <a:spcPct val="90000"/>
              </a:lnSpc>
              <a:spcBef>
                <a:spcPts val="1000"/>
              </a:spcBef>
              <a:spcAft>
                <a:spcPts val="0"/>
              </a:spcAft>
              <a:buClr>
                <a:srgbClr val="052224"/>
              </a:buClr>
              <a:buSzPts val="1400"/>
              <a:buFont typeface="Arial"/>
              <a:buChar char="•"/>
              <a:defRPr sz="1400">
                <a:solidFill>
                  <a:srgbClr val="052224"/>
                </a:solidFill>
              </a:defRPr>
            </a:lvl4pPr>
            <a:lvl5pPr marL="2286000" lvl="4" indent="-299720" algn="l">
              <a:lnSpc>
                <a:spcPct val="90000"/>
              </a:lnSpc>
              <a:spcBef>
                <a:spcPts val="600"/>
              </a:spcBef>
              <a:spcAft>
                <a:spcPts val="0"/>
              </a:spcAft>
              <a:buClr>
                <a:srgbClr val="052224"/>
              </a:buClr>
              <a:buSzPts val="1120"/>
              <a:buFont typeface="Arial"/>
              <a:buChar char="•"/>
              <a:defRPr sz="1400">
                <a:solidFill>
                  <a:srgbClr val="052224"/>
                </a:solidFill>
              </a:defRPr>
            </a:lvl5pPr>
            <a:lvl6pPr marL="2743200" lvl="5" indent="-342900" algn="l">
              <a:lnSpc>
                <a:spcPct val="90000"/>
              </a:lnSpc>
              <a:spcBef>
                <a:spcPts val="600"/>
              </a:spcBef>
              <a:spcAft>
                <a:spcPts val="0"/>
              </a:spcAft>
              <a:buClr>
                <a:schemeClr val="dk1"/>
              </a:buClr>
              <a:buSzPts val="1800"/>
              <a:buChar char="–"/>
              <a:defRPr/>
            </a:lvl6pPr>
            <a:lvl7pPr marL="3200400" lvl="6" indent="-320039" algn="l">
              <a:lnSpc>
                <a:spcPct val="90000"/>
              </a:lnSpc>
              <a:spcBef>
                <a:spcPts val="600"/>
              </a:spcBef>
              <a:spcAft>
                <a:spcPts val="0"/>
              </a:spcAft>
              <a:buClr>
                <a:schemeClr val="dk1"/>
              </a:buClr>
              <a:buSzPts val="1440"/>
              <a:buChar char="•"/>
              <a:defRPr/>
            </a:lvl7pPr>
            <a:lvl8pPr marL="3657600" lvl="7" indent="-342900" algn="l">
              <a:lnSpc>
                <a:spcPct val="90000"/>
              </a:lnSpc>
              <a:spcBef>
                <a:spcPts val="600"/>
              </a:spcBef>
              <a:spcAft>
                <a:spcPts val="0"/>
              </a:spcAft>
              <a:buClr>
                <a:schemeClr val="dk1"/>
              </a:buClr>
              <a:buSzPts val="1800"/>
              <a:buChar char="–"/>
              <a:defRPr/>
            </a:lvl8pPr>
            <a:lvl9pPr marL="4114800" lvl="8" indent="-320040" algn="l">
              <a:lnSpc>
                <a:spcPct val="90000"/>
              </a:lnSpc>
              <a:spcBef>
                <a:spcPts val="600"/>
              </a:spcBef>
              <a:spcAft>
                <a:spcPts val="0"/>
              </a:spcAft>
              <a:buClr>
                <a:schemeClr val="dk1"/>
              </a:buClr>
              <a:buSzPts val="1440"/>
              <a:buChar char="•"/>
              <a:defRPr/>
            </a:lvl9pPr>
          </a:lstStyle>
          <a:p>
            <a:endParaRPr/>
          </a:p>
        </p:txBody>
      </p:sp>
      <p:grpSp>
        <p:nvGrpSpPr>
          <p:cNvPr id="8714" name="Google Shape;8714;p43"/>
          <p:cNvGrpSpPr/>
          <p:nvPr/>
        </p:nvGrpSpPr>
        <p:grpSpPr>
          <a:xfrm>
            <a:off x="3198812" y="3014839"/>
            <a:ext cx="2558162" cy="3310995"/>
            <a:chOff x="3336693" y="3014839"/>
            <a:chExt cx="2558162" cy="3310995"/>
          </a:xfrm>
        </p:grpSpPr>
        <p:sp>
          <p:nvSpPr>
            <p:cNvPr id="8715" name="Google Shape;8715;p43"/>
            <p:cNvSpPr/>
            <p:nvPr/>
          </p:nvSpPr>
          <p:spPr>
            <a:xfrm>
              <a:off x="5131608" y="3362885"/>
              <a:ext cx="150079" cy="232584"/>
            </a:xfrm>
            <a:custGeom>
              <a:avLst/>
              <a:gdLst/>
              <a:ahLst/>
              <a:cxnLst/>
              <a:rect l="l" t="t" r="r" b="b"/>
              <a:pathLst>
                <a:path w="150079" h="232584" extrusionOk="0">
                  <a:moveTo>
                    <a:pt x="49027" y="220"/>
                  </a:moveTo>
                  <a:cubicBezTo>
                    <a:pt x="52715" y="-2250"/>
                    <a:pt x="147370" y="16275"/>
                    <a:pt x="149829" y="47149"/>
                  </a:cubicBezTo>
                  <a:cubicBezTo>
                    <a:pt x="153517" y="97784"/>
                    <a:pt x="115409" y="199052"/>
                    <a:pt x="110492" y="206462"/>
                  </a:cubicBezTo>
                  <a:cubicBezTo>
                    <a:pt x="96969" y="228692"/>
                    <a:pt x="46568" y="239807"/>
                    <a:pt x="24441" y="227457"/>
                  </a:cubicBezTo>
                  <a:cubicBezTo>
                    <a:pt x="-41941" y="187938"/>
                    <a:pt x="47797" y="220"/>
                    <a:pt x="49027" y="2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16" name="Google Shape;8716;p43"/>
            <p:cNvSpPr/>
            <p:nvPr/>
          </p:nvSpPr>
          <p:spPr>
            <a:xfrm>
              <a:off x="5188011" y="3014839"/>
              <a:ext cx="706844" cy="708881"/>
            </a:xfrm>
            <a:custGeom>
              <a:avLst/>
              <a:gdLst/>
              <a:ahLst/>
              <a:cxnLst/>
              <a:rect l="l" t="t" r="r" b="b"/>
              <a:pathLst>
                <a:path w="706844" h="708881" extrusionOk="0">
                  <a:moveTo>
                    <a:pt x="15981" y="319861"/>
                  </a:moveTo>
                  <a:cubicBezTo>
                    <a:pt x="14751" y="326036"/>
                    <a:pt x="13522" y="330976"/>
                    <a:pt x="12293" y="337151"/>
                  </a:cubicBezTo>
                  <a:cubicBezTo>
                    <a:pt x="12293" y="339621"/>
                    <a:pt x="11064" y="340856"/>
                    <a:pt x="11064" y="343326"/>
                  </a:cubicBezTo>
                  <a:cubicBezTo>
                    <a:pt x="9834" y="347031"/>
                    <a:pt x="9834" y="350736"/>
                    <a:pt x="8605" y="353206"/>
                  </a:cubicBezTo>
                  <a:cubicBezTo>
                    <a:pt x="7376" y="355676"/>
                    <a:pt x="7376" y="358146"/>
                    <a:pt x="6146" y="361851"/>
                  </a:cubicBezTo>
                  <a:cubicBezTo>
                    <a:pt x="4917" y="364321"/>
                    <a:pt x="4917" y="366791"/>
                    <a:pt x="3688" y="369261"/>
                  </a:cubicBezTo>
                  <a:cubicBezTo>
                    <a:pt x="2459" y="372966"/>
                    <a:pt x="1229" y="376671"/>
                    <a:pt x="0" y="380376"/>
                  </a:cubicBezTo>
                  <a:cubicBezTo>
                    <a:pt x="0" y="384080"/>
                    <a:pt x="1229" y="389020"/>
                    <a:pt x="1229" y="392725"/>
                  </a:cubicBezTo>
                  <a:cubicBezTo>
                    <a:pt x="1229" y="395195"/>
                    <a:pt x="1229" y="398900"/>
                    <a:pt x="2459" y="401370"/>
                  </a:cubicBezTo>
                  <a:cubicBezTo>
                    <a:pt x="2459" y="405075"/>
                    <a:pt x="3688" y="410015"/>
                    <a:pt x="4917" y="413720"/>
                  </a:cubicBezTo>
                  <a:cubicBezTo>
                    <a:pt x="4917" y="417425"/>
                    <a:pt x="6146" y="419895"/>
                    <a:pt x="7376" y="423600"/>
                  </a:cubicBezTo>
                  <a:cubicBezTo>
                    <a:pt x="8605" y="427305"/>
                    <a:pt x="8605" y="431010"/>
                    <a:pt x="9834" y="434715"/>
                  </a:cubicBezTo>
                  <a:cubicBezTo>
                    <a:pt x="11064" y="438420"/>
                    <a:pt x="12293" y="443360"/>
                    <a:pt x="13522" y="447065"/>
                  </a:cubicBezTo>
                  <a:cubicBezTo>
                    <a:pt x="14751" y="449535"/>
                    <a:pt x="14751" y="453240"/>
                    <a:pt x="15981" y="455710"/>
                  </a:cubicBezTo>
                  <a:cubicBezTo>
                    <a:pt x="18439" y="463120"/>
                    <a:pt x="20898" y="469294"/>
                    <a:pt x="22127" y="475469"/>
                  </a:cubicBezTo>
                  <a:cubicBezTo>
                    <a:pt x="23357" y="477939"/>
                    <a:pt x="24586" y="480409"/>
                    <a:pt x="24586" y="482879"/>
                  </a:cubicBezTo>
                  <a:cubicBezTo>
                    <a:pt x="27044" y="487819"/>
                    <a:pt x="28274" y="492759"/>
                    <a:pt x="30732" y="497699"/>
                  </a:cubicBezTo>
                  <a:cubicBezTo>
                    <a:pt x="31962" y="500169"/>
                    <a:pt x="33191" y="502639"/>
                    <a:pt x="34420" y="505109"/>
                  </a:cubicBezTo>
                  <a:cubicBezTo>
                    <a:pt x="36879" y="510049"/>
                    <a:pt x="39337" y="514989"/>
                    <a:pt x="41796" y="519929"/>
                  </a:cubicBezTo>
                  <a:cubicBezTo>
                    <a:pt x="43025" y="521164"/>
                    <a:pt x="43025" y="523634"/>
                    <a:pt x="44254" y="524869"/>
                  </a:cubicBezTo>
                  <a:cubicBezTo>
                    <a:pt x="44254" y="526104"/>
                    <a:pt x="45484" y="526104"/>
                    <a:pt x="45484" y="527339"/>
                  </a:cubicBezTo>
                  <a:cubicBezTo>
                    <a:pt x="45484" y="527339"/>
                    <a:pt x="45484" y="527339"/>
                    <a:pt x="45484" y="527339"/>
                  </a:cubicBezTo>
                  <a:cubicBezTo>
                    <a:pt x="46713" y="526104"/>
                    <a:pt x="49172" y="526104"/>
                    <a:pt x="50401" y="524869"/>
                  </a:cubicBezTo>
                  <a:cubicBezTo>
                    <a:pt x="52860" y="523634"/>
                    <a:pt x="56547" y="521164"/>
                    <a:pt x="59006" y="519929"/>
                  </a:cubicBezTo>
                  <a:cubicBezTo>
                    <a:pt x="60235" y="518694"/>
                    <a:pt x="62694" y="518694"/>
                    <a:pt x="63923" y="517459"/>
                  </a:cubicBezTo>
                  <a:cubicBezTo>
                    <a:pt x="67611" y="516224"/>
                    <a:pt x="70070" y="514989"/>
                    <a:pt x="73758" y="512519"/>
                  </a:cubicBezTo>
                  <a:cubicBezTo>
                    <a:pt x="74987" y="511284"/>
                    <a:pt x="77445" y="511284"/>
                    <a:pt x="78675" y="510049"/>
                  </a:cubicBezTo>
                  <a:cubicBezTo>
                    <a:pt x="83592" y="507579"/>
                    <a:pt x="88509" y="506344"/>
                    <a:pt x="93426" y="505109"/>
                  </a:cubicBezTo>
                  <a:cubicBezTo>
                    <a:pt x="105719" y="501404"/>
                    <a:pt x="136452" y="497699"/>
                    <a:pt x="151203" y="508814"/>
                  </a:cubicBezTo>
                  <a:cubicBezTo>
                    <a:pt x="153662" y="510049"/>
                    <a:pt x="153662" y="513754"/>
                    <a:pt x="152432" y="516224"/>
                  </a:cubicBezTo>
                  <a:cubicBezTo>
                    <a:pt x="151203" y="518694"/>
                    <a:pt x="147515" y="518694"/>
                    <a:pt x="145057" y="517459"/>
                  </a:cubicBezTo>
                  <a:cubicBezTo>
                    <a:pt x="133993" y="510049"/>
                    <a:pt x="109407" y="511284"/>
                    <a:pt x="95885" y="514989"/>
                  </a:cubicBezTo>
                  <a:cubicBezTo>
                    <a:pt x="90968" y="516224"/>
                    <a:pt x="86051" y="518694"/>
                    <a:pt x="82363" y="519929"/>
                  </a:cubicBezTo>
                  <a:cubicBezTo>
                    <a:pt x="81133" y="521164"/>
                    <a:pt x="79904" y="521164"/>
                    <a:pt x="77445" y="522399"/>
                  </a:cubicBezTo>
                  <a:cubicBezTo>
                    <a:pt x="73758" y="523634"/>
                    <a:pt x="71299" y="524869"/>
                    <a:pt x="67611" y="526104"/>
                  </a:cubicBezTo>
                  <a:cubicBezTo>
                    <a:pt x="66382" y="527339"/>
                    <a:pt x="63923" y="527339"/>
                    <a:pt x="62694" y="528574"/>
                  </a:cubicBezTo>
                  <a:cubicBezTo>
                    <a:pt x="60235" y="529809"/>
                    <a:pt x="56547" y="531044"/>
                    <a:pt x="54089" y="533514"/>
                  </a:cubicBezTo>
                  <a:cubicBezTo>
                    <a:pt x="52860" y="534749"/>
                    <a:pt x="51630" y="534749"/>
                    <a:pt x="50401" y="535984"/>
                  </a:cubicBezTo>
                  <a:cubicBezTo>
                    <a:pt x="50401" y="535984"/>
                    <a:pt x="50401" y="535984"/>
                    <a:pt x="50401" y="535984"/>
                  </a:cubicBezTo>
                  <a:cubicBezTo>
                    <a:pt x="50401" y="535984"/>
                    <a:pt x="50401" y="535984"/>
                    <a:pt x="50401" y="535984"/>
                  </a:cubicBezTo>
                  <a:cubicBezTo>
                    <a:pt x="51630" y="538454"/>
                    <a:pt x="52860" y="539689"/>
                    <a:pt x="54089" y="542159"/>
                  </a:cubicBezTo>
                  <a:cubicBezTo>
                    <a:pt x="67611" y="563153"/>
                    <a:pt x="82363" y="582913"/>
                    <a:pt x="99573" y="600203"/>
                  </a:cubicBezTo>
                  <a:cubicBezTo>
                    <a:pt x="163496" y="666892"/>
                    <a:pt x="253235" y="708882"/>
                    <a:pt x="352807" y="708882"/>
                  </a:cubicBezTo>
                  <a:cubicBezTo>
                    <a:pt x="548265" y="708882"/>
                    <a:pt x="706844" y="549569"/>
                    <a:pt x="706844" y="353206"/>
                  </a:cubicBezTo>
                  <a:cubicBezTo>
                    <a:pt x="705615" y="159313"/>
                    <a:pt x="547036" y="0"/>
                    <a:pt x="351578" y="0"/>
                  </a:cubicBezTo>
                  <a:cubicBezTo>
                    <a:pt x="183165" y="0"/>
                    <a:pt x="41796" y="118559"/>
                    <a:pt x="6146" y="277872"/>
                  </a:cubicBezTo>
                  <a:cubicBezTo>
                    <a:pt x="7376" y="279107"/>
                    <a:pt x="8605" y="280342"/>
                    <a:pt x="9834" y="282812"/>
                  </a:cubicBezTo>
                  <a:cubicBezTo>
                    <a:pt x="19669" y="293927"/>
                    <a:pt x="18439" y="308746"/>
                    <a:pt x="15981" y="319861"/>
                  </a:cubicBezTo>
                  <a:close/>
                  <a:moveTo>
                    <a:pt x="220044" y="337151"/>
                  </a:moveTo>
                  <a:cubicBezTo>
                    <a:pt x="227419" y="329741"/>
                    <a:pt x="239712" y="329741"/>
                    <a:pt x="248317" y="337151"/>
                  </a:cubicBezTo>
                  <a:lnTo>
                    <a:pt x="347890" y="437185"/>
                  </a:lnTo>
                  <a:lnTo>
                    <a:pt x="473278" y="214887"/>
                  </a:lnTo>
                  <a:cubicBezTo>
                    <a:pt x="478195" y="205008"/>
                    <a:pt x="490488" y="202538"/>
                    <a:pt x="500323" y="207478"/>
                  </a:cubicBezTo>
                  <a:cubicBezTo>
                    <a:pt x="510157" y="212418"/>
                    <a:pt x="512616" y="224767"/>
                    <a:pt x="507698" y="233412"/>
                  </a:cubicBezTo>
                  <a:lnTo>
                    <a:pt x="370018" y="479174"/>
                  </a:lnTo>
                  <a:cubicBezTo>
                    <a:pt x="367559" y="484114"/>
                    <a:pt x="361413" y="487819"/>
                    <a:pt x="355266" y="489054"/>
                  </a:cubicBezTo>
                  <a:cubicBezTo>
                    <a:pt x="354037" y="489054"/>
                    <a:pt x="352807" y="489054"/>
                    <a:pt x="352807" y="489054"/>
                  </a:cubicBezTo>
                  <a:cubicBezTo>
                    <a:pt x="347890" y="489054"/>
                    <a:pt x="342973" y="486584"/>
                    <a:pt x="339285" y="482879"/>
                  </a:cubicBezTo>
                  <a:lnTo>
                    <a:pt x="221273" y="365556"/>
                  </a:lnTo>
                  <a:cubicBezTo>
                    <a:pt x="211439" y="356911"/>
                    <a:pt x="211439" y="344561"/>
                    <a:pt x="220044" y="337151"/>
                  </a:cubicBezTo>
                  <a:close/>
                </a:path>
              </a:pathLst>
            </a:custGeom>
            <a:solidFill>
              <a:srgbClr val="00A7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17" name="Google Shape;8717;p43"/>
            <p:cNvSpPr/>
            <p:nvPr/>
          </p:nvSpPr>
          <p:spPr>
            <a:xfrm>
              <a:off x="4273416" y="3288156"/>
              <a:ext cx="1067027" cy="1321049"/>
            </a:xfrm>
            <a:custGeom>
              <a:avLst/>
              <a:gdLst/>
              <a:ahLst/>
              <a:cxnLst/>
              <a:rect l="l" t="t" r="r" b="b"/>
              <a:pathLst>
                <a:path w="1067027" h="1321049" extrusionOk="0">
                  <a:moveTo>
                    <a:pt x="926888" y="459029"/>
                  </a:moveTo>
                  <a:cubicBezTo>
                    <a:pt x="918283" y="476319"/>
                    <a:pt x="837150" y="624517"/>
                    <a:pt x="802729" y="680092"/>
                  </a:cubicBezTo>
                  <a:cubicBezTo>
                    <a:pt x="733889" y="792475"/>
                    <a:pt x="655214" y="902389"/>
                    <a:pt x="551953" y="985133"/>
                  </a:cubicBezTo>
                  <a:cubicBezTo>
                    <a:pt x="483113" y="1040707"/>
                    <a:pt x="405667" y="1081462"/>
                    <a:pt x="335597" y="1133331"/>
                  </a:cubicBezTo>
                  <a:cubicBezTo>
                    <a:pt x="301177" y="1159266"/>
                    <a:pt x="267986" y="1186436"/>
                    <a:pt x="240942" y="1219780"/>
                  </a:cubicBezTo>
                  <a:cubicBezTo>
                    <a:pt x="226190" y="1238305"/>
                    <a:pt x="170872" y="1296349"/>
                    <a:pt x="179477" y="1321049"/>
                  </a:cubicBezTo>
                  <a:cubicBezTo>
                    <a:pt x="154891" y="1246950"/>
                    <a:pt x="9834" y="894979"/>
                    <a:pt x="0" y="861635"/>
                  </a:cubicBezTo>
                  <a:cubicBezTo>
                    <a:pt x="161038" y="852990"/>
                    <a:pt x="318387" y="806060"/>
                    <a:pt x="454839" y="719611"/>
                  </a:cubicBezTo>
                  <a:cubicBezTo>
                    <a:pt x="532285" y="671447"/>
                    <a:pt x="608501" y="608463"/>
                    <a:pt x="663819" y="534363"/>
                  </a:cubicBezTo>
                  <a:cubicBezTo>
                    <a:pt x="732660" y="450384"/>
                    <a:pt x="786748" y="352821"/>
                    <a:pt x="785519" y="240437"/>
                  </a:cubicBezTo>
                  <a:cubicBezTo>
                    <a:pt x="785519" y="229322"/>
                    <a:pt x="784290" y="216972"/>
                    <a:pt x="787978" y="205857"/>
                  </a:cubicBezTo>
                  <a:cubicBezTo>
                    <a:pt x="790436" y="195977"/>
                    <a:pt x="795354" y="188567"/>
                    <a:pt x="800271" y="179923"/>
                  </a:cubicBezTo>
                  <a:cubicBezTo>
                    <a:pt x="832232" y="124348"/>
                    <a:pt x="865423" y="67539"/>
                    <a:pt x="893697" y="9495"/>
                  </a:cubicBezTo>
                  <a:cubicBezTo>
                    <a:pt x="902302" y="-7795"/>
                    <a:pt x="923200" y="850"/>
                    <a:pt x="926888" y="16904"/>
                  </a:cubicBezTo>
                  <a:cubicBezTo>
                    <a:pt x="933035" y="37899"/>
                    <a:pt x="923200" y="65069"/>
                    <a:pt x="917054" y="84829"/>
                  </a:cubicBezTo>
                  <a:cubicBezTo>
                    <a:pt x="897385" y="149048"/>
                    <a:pt x="872799" y="214502"/>
                    <a:pt x="890009" y="282426"/>
                  </a:cubicBezTo>
                  <a:cubicBezTo>
                    <a:pt x="891239" y="286131"/>
                    <a:pt x="892468" y="291071"/>
                    <a:pt x="896156" y="292306"/>
                  </a:cubicBezTo>
                  <a:cubicBezTo>
                    <a:pt x="899844" y="294776"/>
                    <a:pt x="904761" y="292306"/>
                    <a:pt x="909678" y="289836"/>
                  </a:cubicBezTo>
                  <a:cubicBezTo>
                    <a:pt x="940410" y="272546"/>
                    <a:pt x="973601" y="254022"/>
                    <a:pt x="1006792" y="241672"/>
                  </a:cubicBezTo>
                  <a:cubicBezTo>
                    <a:pt x="1024002" y="235497"/>
                    <a:pt x="1067028" y="234262"/>
                    <a:pt x="1067028" y="258962"/>
                  </a:cubicBezTo>
                  <a:cubicBezTo>
                    <a:pt x="1067028" y="270076"/>
                    <a:pt x="1038754" y="297246"/>
                    <a:pt x="1031378" y="305891"/>
                  </a:cubicBezTo>
                  <a:cubicBezTo>
                    <a:pt x="1001875" y="345411"/>
                    <a:pt x="972372" y="387400"/>
                    <a:pt x="944098" y="428155"/>
                  </a:cubicBezTo>
                  <a:cubicBezTo>
                    <a:pt x="937952" y="438034"/>
                    <a:pt x="931805" y="447914"/>
                    <a:pt x="926888" y="459029"/>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8718" name="Google Shape;8718;p43"/>
            <p:cNvGrpSpPr/>
            <p:nvPr/>
          </p:nvGrpSpPr>
          <p:grpSpPr>
            <a:xfrm>
              <a:off x="3474374" y="3297650"/>
              <a:ext cx="1813209" cy="2111824"/>
              <a:chOff x="3474374" y="3297650"/>
              <a:chExt cx="1813209" cy="2111824"/>
            </a:xfrm>
          </p:grpSpPr>
          <p:sp>
            <p:nvSpPr>
              <p:cNvPr id="8719" name="Google Shape;8719;p43"/>
              <p:cNvSpPr/>
              <p:nvPr/>
            </p:nvSpPr>
            <p:spPr>
              <a:xfrm>
                <a:off x="4086563" y="3768180"/>
                <a:ext cx="299401" cy="579042"/>
              </a:xfrm>
              <a:custGeom>
                <a:avLst/>
                <a:gdLst/>
                <a:ahLst/>
                <a:cxnLst/>
                <a:rect l="l" t="t" r="r" b="b"/>
                <a:pathLst>
                  <a:path w="299401" h="579042" extrusionOk="0">
                    <a:moveTo>
                      <a:pt x="280279" y="93859"/>
                    </a:moveTo>
                    <a:cubicBezTo>
                      <a:pt x="275362" y="95094"/>
                      <a:pt x="271674" y="92624"/>
                      <a:pt x="266757" y="87684"/>
                    </a:cubicBezTo>
                    <a:cubicBezTo>
                      <a:pt x="264298" y="77804"/>
                      <a:pt x="260610" y="66689"/>
                      <a:pt x="256923" y="55574"/>
                    </a:cubicBezTo>
                    <a:cubicBezTo>
                      <a:pt x="248317" y="32110"/>
                      <a:pt x="238483" y="13585"/>
                      <a:pt x="227419" y="0"/>
                    </a:cubicBezTo>
                    <a:cubicBezTo>
                      <a:pt x="227419" y="0"/>
                      <a:pt x="227419" y="0"/>
                      <a:pt x="227419" y="0"/>
                    </a:cubicBezTo>
                    <a:cubicBezTo>
                      <a:pt x="226190" y="1235"/>
                      <a:pt x="226190" y="3705"/>
                      <a:pt x="224961" y="4940"/>
                    </a:cubicBezTo>
                    <a:cubicBezTo>
                      <a:pt x="223732" y="7410"/>
                      <a:pt x="222502" y="8645"/>
                      <a:pt x="221273" y="11115"/>
                    </a:cubicBezTo>
                    <a:cubicBezTo>
                      <a:pt x="196687" y="53104"/>
                      <a:pt x="156120" y="71629"/>
                      <a:pt x="119242" y="79039"/>
                    </a:cubicBezTo>
                    <a:cubicBezTo>
                      <a:pt x="109407" y="65454"/>
                      <a:pt x="92197" y="58044"/>
                      <a:pt x="73758" y="61749"/>
                    </a:cubicBezTo>
                    <a:cubicBezTo>
                      <a:pt x="50401" y="67924"/>
                      <a:pt x="36879" y="91389"/>
                      <a:pt x="41796" y="113619"/>
                    </a:cubicBezTo>
                    <a:cubicBezTo>
                      <a:pt x="44255" y="124734"/>
                      <a:pt x="51630" y="133378"/>
                      <a:pt x="60235" y="139553"/>
                    </a:cubicBezTo>
                    <a:cubicBezTo>
                      <a:pt x="60235" y="144493"/>
                      <a:pt x="59006" y="148198"/>
                      <a:pt x="59006" y="153138"/>
                    </a:cubicBezTo>
                    <a:cubicBezTo>
                      <a:pt x="59006" y="154373"/>
                      <a:pt x="59006" y="155608"/>
                      <a:pt x="57777" y="156843"/>
                    </a:cubicBezTo>
                    <a:cubicBezTo>
                      <a:pt x="57777" y="159313"/>
                      <a:pt x="56548" y="163018"/>
                      <a:pt x="56548" y="165488"/>
                    </a:cubicBezTo>
                    <a:cubicBezTo>
                      <a:pt x="56548" y="166723"/>
                      <a:pt x="55318" y="167958"/>
                      <a:pt x="55318" y="170428"/>
                    </a:cubicBezTo>
                    <a:cubicBezTo>
                      <a:pt x="55318" y="172898"/>
                      <a:pt x="54089" y="175368"/>
                      <a:pt x="52860" y="177838"/>
                    </a:cubicBezTo>
                    <a:cubicBezTo>
                      <a:pt x="52860" y="179073"/>
                      <a:pt x="51630" y="180308"/>
                      <a:pt x="51630" y="181543"/>
                    </a:cubicBezTo>
                    <a:cubicBezTo>
                      <a:pt x="50401" y="184013"/>
                      <a:pt x="50401" y="186483"/>
                      <a:pt x="49172" y="188953"/>
                    </a:cubicBezTo>
                    <a:cubicBezTo>
                      <a:pt x="49172" y="190188"/>
                      <a:pt x="47943" y="191423"/>
                      <a:pt x="47943" y="192658"/>
                    </a:cubicBezTo>
                    <a:cubicBezTo>
                      <a:pt x="46713" y="195128"/>
                      <a:pt x="46713" y="197598"/>
                      <a:pt x="45484" y="200068"/>
                    </a:cubicBezTo>
                    <a:cubicBezTo>
                      <a:pt x="45484" y="201303"/>
                      <a:pt x="44255" y="202538"/>
                      <a:pt x="44255" y="203773"/>
                    </a:cubicBezTo>
                    <a:cubicBezTo>
                      <a:pt x="43025" y="206243"/>
                      <a:pt x="41796" y="208713"/>
                      <a:pt x="41796" y="211183"/>
                    </a:cubicBezTo>
                    <a:cubicBezTo>
                      <a:pt x="41796" y="212417"/>
                      <a:pt x="40567" y="212417"/>
                      <a:pt x="40567" y="213653"/>
                    </a:cubicBezTo>
                    <a:cubicBezTo>
                      <a:pt x="39337" y="216122"/>
                      <a:pt x="38108" y="218592"/>
                      <a:pt x="36879" y="221062"/>
                    </a:cubicBezTo>
                    <a:cubicBezTo>
                      <a:pt x="36879" y="221062"/>
                      <a:pt x="36879" y="222297"/>
                      <a:pt x="35650" y="222297"/>
                    </a:cubicBezTo>
                    <a:cubicBezTo>
                      <a:pt x="31962" y="230942"/>
                      <a:pt x="27044" y="238352"/>
                      <a:pt x="23357" y="244527"/>
                    </a:cubicBezTo>
                    <a:cubicBezTo>
                      <a:pt x="23357" y="244527"/>
                      <a:pt x="23357" y="244527"/>
                      <a:pt x="23357" y="244527"/>
                    </a:cubicBezTo>
                    <a:cubicBezTo>
                      <a:pt x="22127" y="246997"/>
                      <a:pt x="20898" y="248232"/>
                      <a:pt x="19669" y="249467"/>
                    </a:cubicBezTo>
                    <a:cubicBezTo>
                      <a:pt x="19669" y="249467"/>
                      <a:pt x="19669" y="250702"/>
                      <a:pt x="19669" y="250702"/>
                    </a:cubicBezTo>
                    <a:cubicBezTo>
                      <a:pt x="18439" y="251937"/>
                      <a:pt x="18439" y="253172"/>
                      <a:pt x="17210" y="254407"/>
                    </a:cubicBezTo>
                    <a:cubicBezTo>
                      <a:pt x="17210" y="254407"/>
                      <a:pt x="17210" y="255642"/>
                      <a:pt x="15981" y="255642"/>
                    </a:cubicBezTo>
                    <a:cubicBezTo>
                      <a:pt x="14751" y="256877"/>
                      <a:pt x="14751" y="256877"/>
                      <a:pt x="14751" y="258112"/>
                    </a:cubicBezTo>
                    <a:cubicBezTo>
                      <a:pt x="14751" y="258112"/>
                      <a:pt x="14751" y="259347"/>
                      <a:pt x="13522" y="259347"/>
                    </a:cubicBezTo>
                    <a:cubicBezTo>
                      <a:pt x="13522" y="259347"/>
                      <a:pt x="12293" y="260582"/>
                      <a:pt x="12293" y="260582"/>
                    </a:cubicBezTo>
                    <a:cubicBezTo>
                      <a:pt x="12293" y="260582"/>
                      <a:pt x="11064" y="261817"/>
                      <a:pt x="11064" y="261817"/>
                    </a:cubicBezTo>
                    <a:cubicBezTo>
                      <a:pt x="11064" y="261817"/>
                      <a:pt x="11064" y="261817"/>
                      <a:pt x="11064" y="261817"/>
                    </a:cubicBezTo>
                    <a:cubicBezTo>
                      <a:pt x="11064" y="297631"/>
                      <a:pt x="11064" y="349501"/>
                      <a:pt x="7376" y="366791"/>
                    </a:cubicBezTo>
                    <a:cubicBezTo>
                      <a:pt x="6146" y="374201"/>
                      <a:pt x="3688" y="382846"/>
                      <a:pt x="0" y="391490"/>
                    </a:cubicBezTo>
                    <a:cubicBezTo>
                      <a:pt x="0" y="391490"/>
                      <a:pt x="1229" y="392725"/>
                      <a:pt x="1229" y="392725"/>
                    </a:cubicBezTo>
                    <a:cubicBezTo>
                      <a:pt x="13522" y="447065"/>
                      <a:pt x="74987" y="535984"/>
                      <a:pt x="136452" y="566858"/>
                    </a:cubicBezTo>
                    <a:cubicBezTo>
                      <a:pt x="163496" y="580443"/>
                      <a:pt x="186853" y="582913"/>
                      <a:pt x="207751" y="573033"/>
                    </a:cubicBezTo>
                    <a:cubicBezTo>
                      <a:pt x="218814" y="568093"/>
                      <a:pt x="227419" y="558213"/>
                      <a:pt x="232337" y="544629"/>
                    </a:cubicBezTo>
                    <a:cubicBezTo>
                      <a:pt x="248317" y="501404"/>
                      <a:pt x="234795" y="422365"/>
                      <a:pt x="213897" y="371731"/>
                    </a:cubicBezTo>
                    <a:cubicBezTo>
                      <a:pt x="212668" y="371731"/>
                      <a:pt x="211439" y="371731"/>
                      <a:pt x="210209" y="371731"/>
                    </a:cubicBezTo>
                    <a:cubicBezTo>
                      <a:pt x="204063" y="365556"/>
                      <a:pt x="200375" y="356911"/>
                      <a:pt x="196687" y="349501"/>
                    </a:cubicBezTo>
                    <a:cubicBezTo>
                      <a:pt x="185623" y="345796"/>
                      <a:pt x="124159" y="327271"/>
                      <a:pt x="98344" y="293927"/>
                    </a:cubicBezTo>
                    <a:cubicBezTo>
                      <a:pt x="129076" y="303806"/>
                      <a:pt x="158579" y="302571"/>
                      <a:pt x="185623" y="293927"/>
                    </a:cubicBezTo>
                    <a:cubicBezTo>
                      <a:pt x="237254" y="276637"/>
                      <a:pt x="274133" y="224767"/>
                      <a:pt x="271674" y="145728"/>
                    </a:cubicBezTo>
                    <a:cubicBezTo>
                      <a:pt x="277821" y="133378"/>
                      <a:pt x="290113" y="123499"/>
                      <a:pt x="295031" y="113619"/>
                    </a:cubicBezTo>
                    <a:cubicBezTo>
                      <a:pt x="303636" y="103739"/>
                      <a:pt x="299948" y="90154"/>
                      <a:pt x="280279" y="93859"/>
                    </a:cubicBezTo>
                    <a:close/>
                    <a:moveTo>
                      <a:pt x="105719" y="104974"/>
                    </a:moveTo>
                    <a:cubicBezTo>
                      <a:pt x="105719" y="104974"/>
                      <a:pt x="105719" y="104974"/>
                      <a:pt x="105719" y="104974"/>
                    </a:cubicBezTo>
                    <a:cubicBezTo>
                      <a:pt x="103261" y="104974"/>
                      <a:pt x="100802" y="103739"/>
                      <a:pt x="99573" y="101269"/>
                    </a:cubicBezTo>
                    <a:cubicBezTo>
                      <a:pt x="99573" y="97564"/>
                      <a:pt x="97114" y="95094"/>
                      <a:pt x="94656" y="92624"/>
                    </a:cubicBezTo>
                    <a:cubicBezTo>
                      <a:pt x="92197" y="90154"/>
                      <a:pt x="88509" y="88919"/>
                      <a:pt x="84821" y="90154"/>
                    </a:cubicBezTo>
                    <a:cubicBezTo>
                      <a:pt x="82363" y="90154"/>
                      <a:pt x="79904" y="88919"/>
                      <a:pt x="78675" y="86449"/>
                    </a:cubicBezTo>
                    <a:cubicBezTo>
                      <a:pt x="78675" y="83979"/>
                      <a:pt x="79904" y="81509"/>
                      <a:pt x="83592" y="81509"/>
                    </a:cubicBezTo>
                    <a:cubicBezTo>
                      <a:pt x="89739" y="80274"/>
                      <a:pt x="95885" y="82744"/>
                      <a:pt x="100802" y="86449"/>
                    </a:cubicBezTo>
                    <a:cubicBezTo>
                      <a:pt x="105719" y="90154"/>
                      <a:pt x="109407" y="95094"/>
                      <a:pt x="109407" y="101269"/>
                    </a:cubicBezTo>
                    <a:cubicBezTo>
                      <a:pt x="110637" y="102504"/>
                      <a:pt x="108178" y="104974"/>
                      <a:pt x="105719" y="104974"/>
                    </a:cubicBezTo>
                    <a:close/>
                    <a:moveTo>
                      <a:pt x="238483" y="111149"/>
                    </a:moveTo>
                    <a:cubicBezTo>
                      <a:pt x="233566" y="112384"/>
                      <a:pt x="228649" y="109914"/>
                      <a:pt x="227419" y="103739"/>
                    </a:cubicBezTo>
                    <a:cubicBezTo>
                      <a:pt x="226190" y="98799"/>
                      <a:pt x="228649" y="93859"/>
                      <a:pt x="234795" y="92624"/>
                    </a:cubicBezTo>
                    <a:cubicBezTo>
                      <a:pt x="239712" y="91389"/>
                      <a:pt x="244630" y="93859"/>
                      <a:pt x="245859" y="100034"/>
                    </a:cubicBezTo>
                    <a:cubicBezTo>
                      <a:pt x="247088" y="104974"/>
                      <a:pt x="243400" y="109914"/>
                      <a:pt x="238483" y="111149"/>
                    </a:cubicBezTo>
                    <a:close/>
                    <a:moveTo>
                      <a:pt x="242171" y="70394"/>
                    </a:moveTo>
                    <a:cubicBezTo>
                      <a:pt x="231107" y="74099"/>
                      <a:pt x="220044" y="77804"/>
                      <a:pt x="211439" y="85214"/>
                    </a:cubicBezTo>
                    <a:cubicBezTo>
                      <a:pt x="210209" y="86449"/>
                      <a:pt x="208980" y="86449"/>
                      <a:pt x="207751" y="86449"/>
                    </a:cubicBezTo>
                    <a:cubicBezTo>
                      <a:pt x="206522" y="86449"/>
                      <a:pt x="205292" y="85214"/>
                      <a:pt x="204063" y="85214"/>
                    </a:cubicBezTo>
                    <a:cubicBezTo>
                      <a:pt x="202834" y="82744"/>
                      <a:pt x="202834" y="80274"/>
                      <a:pt x="205292" y="79039"/>
                    </a:cubicBezTo>
                    <a:cubicBezTo>
                      <a:pt x="215127" y="71629"/>
                      <a:pt x="227419" y="66689"/>
                      <a:pt x="239712" y="62984"/>
                    </a:cubicBezTo>
                    <a:cubicBezTo>
                      <a:pt x="242171" y="61749"/>
                      <a:pt x="245859" y="64219"/>
                      <a:pt x="245859" y="66689"/>
                    </a:cubicBezTo>
                    <a:cubicBezTo>
                      <a:pt x="245859" y="67924"/>
                      <a:pt x="244630" y="70394"/>
                      <a:pt x="242171" y="70394"/>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20" name="Google Shape;8720;p43"/>
              <p:cNvSpPr/>
              <p:nvPr/>
            </p:nvSpPr>
            <p:spPr>
              <a:xfrm>
                <a:off x="3474374" y="5142718"/>
                <a:ext cx="424106" cy="266756"/>
              </a:xfrm>
              <a:custGeom>
                <a:avLst/>
                <a:gdLst/>
                <a:ahLst/>
                <a:cxnLst/>
                <a:rect l="l" t="t" r="r" b="b"/>
                <a:pathLst>
                  <a:path w="424106" h="266756" extrusionOk="0">
                    <a:moveTo>
                      <a:pt x="244630" y="19760"/>
                    </a:moveTo>
                    <a:lnTo>
                      <a:pt x="244630" y="20995"/>
                    </a:lnTo>
                    <a:cubicBezTo>
                      <a:pt x="240942" y="19760"/>
                      <a:pt x="237254" y="18525"/>
                      <a:pt x="234795" y="17290"/>
                    </a:cubicBezTo>
                    <a:lnTo>
                      <a:pt x="234795" y="14820"/>
                    </a:lnTo>
                    <a:cubicBezTo>
                      <a:pt x="223732" y="9880"/>
                      <a:pt x="212668" y="6175"/>
                      <a:pt x="201604" y="0"/>
                    </a:cubicBezTo>
                    <a:cubicBezTo>
                      <a:pt x="192999" y="24700"/>
                      <a:pt x="184394" y="46929"/>
                      <a:pt x="175789" y="66689"/>
                    </a:cubicBezTo>
                    <a:cubicBezTo>
                      <a:pt x="142598" y="143258"/>
                      <a:pt x="98344" y="186483"/>
                      <a:pt x="63923" y="217357"/>
                    </a:cubicBezTo>
                    <a:cubicBezTo>
                      <a:pt x="33191" y="243292"/>
                      <a:pt x="12293" y="259347"/>
                      <a:pt x="0" y="266757"/>
                    </a:cubicBezTo>
                    <a:cubicBezTo>
                      <a:pt x="0" y="266757"/>
                      <a:pt x="0" y="266757"/>
                      <a:pt x="0" y="266757"/>
                    </a:cubicBezTo>
                    <a:lnTo>
                      <a:pt x="132764" y="266757"/>
                    </a:lnTo>
                    <a:lnTo>
                      <a:pt x="254464" y="205007"/>
                    </a:lnTo>
                    <a:cubicBezTo>
                      <a:pt x="256923" y="203773"/>
                      <a:pt x="259381" y="205007"/>
                      <a:pt x="260610" y="207478"/>
                    </a:cubicBezTo>
                    <a:cubicBezTo>
                      <a:pt x="261840" y="209948"/>
                      <a:pt x="260610" y="213653"/>
                      <a:pt x="258152" y="214887"/>
                    </a:cubicBezTo>
                    <a:lnTo>
                      <a:pt x="156120" y="266757"/>
                    </a:lnTo>
                    <a:lnTo>
                      <a:pt x="362642" y="266757"/>
                    </a:lnTo>
                    <a:cubicBezTo>
                      <a:pt x="366330" y="248232"/>
                      <a:pt x="378623" y="185248"/>
                      <a:pt x="409355" y="97564"/>
                    </a:cubicBezTo>
                    <a:cubicBezTo>
                      <a:pt x="414272" y="82744"/>
                      <a:pt x="419189" y="66689"/>
                      <a:pt x="424107" y="50634"/>
                    </a:cubicBezTo>
                    <a:cubicBezTo>
                      <a:pt x="421648" y="50634"/>
                      <a:pt x="420419" y="50634"/>
                      <a:pt x="416731" y="50634"/>
                    </a:cubicBezTo>
                    <a:cubicBezTo>
                      <a:pt x="388457" y="51869"/>
                      <a:pt x="320846" y="48164"/>
                      <a:pt x="244630" y="19760"/>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21" name="Google Shape;8721;p43"/>
              <p:cNvSpPr/>
              <p:nvPr/>
            </p:nvSpPr>
            <p:spPr>
              <a:xfrm>
                <a:off x="4977801" y="3297650"/>
                <a:ext cx="309782" cy="579208"/>
              </a:xfrm>
              <a:custGeom>
                <a:avLst/>
                <a:gdLst/>
                <a:ahLst/>
                <a:cxnLst/>
                <a:rect l="l" t="t" r="r" b="b"/>
                <a:pathLst>
                  <a:path w="309782" h="579208" extrusionOk="0">
                    <a:moveTo>
                      <a:pt x="263069" y="260582"/>
                    </a:moveTo>
                    <a:cubicBezTo>
                      <a:pt x="263069" y="261817"/>
                      <a:pt x="264298" y="261817"/>
                      <a:pt x="264298" y="263052"/>
                    </a:cubicBezTo>
                    <a:cubicBezTo>
                      <a:pt x="263069" y="267992"/>
                      <a:pt x="260610" y="270462"/>
                      <a:pt x="260610" y="271697"/>
                    </a:cubicBezTo>
                    <a:cubicBezTo>
                      <a:pt x="247088" y="293927"/>
                      <a:pt x="194229" y="303806"/>
                      <a:pt x="172101" y="291457"/>
                    </a:cubicBezTo>
                    <a:cubicBezTo>
                      <a:pt x="103261" y="253172"/>
                      <a:pt x="196687" y="69159"/>
                      <a:pt x="196687" y="69159"/>
                    </a:cubicBezTo>
                    <a:cubicBezTo>
                      <a:pt x="197916" y="69159"/>
                      <a:pt x="201604" y="69159"/>
                      <a:pt x="207751" y="70394"/>
                    </a:cubicBezTo>
                    <a:cubicBezTo>
                      <a:pt x="207751" y="69159"/>
                      <a:pt x="208980" y="66689"/>
                      <a:pt x="208980" y="65454"/>
                    </a:cubicBezTo>
                    <a:cubicBezTo>
                      <a:pt x="208980" y="45694"/>
                      <a:pt x="211439" y="27170"/>
                      <a:pt x="215127" y="8645"/>
                    </a:cubicBezTo>
                    <a:cubicBezTo>
                      <a:pt x="215127" y="7410"/>
                      <a:pt x="213897" y="7410"/>
                      <a:pt x="213897" y="6175"/>
                    </a:cubicBezTo>
                    <a:cubicBezTo>
                      <a:pt x="211439" y="2470"/>
                      <a:pt x="205292" y="0"/>
                      <a:pt x="200375" y="0"/>
                    </a:cubicBezTo>
                    <a:cubicBezTo>
                      <a:pt x="197916" y="0"/>
                      <a:pt x="194229" y="1235"/>
                      <a:pt x="192999" y="3705"/>
                    </a:cubicBezTo>
                    <a:cubicBezTo>
                      <a:pt x="191770" y="6175"/>
                      <a:pt x="189311" y="6175"/>
                      <a:pt x="188082" y="6175"/>
                    </a:cubicBezTo>
                    <a:cubicBezTo>
                      <a:pt x="161038" y="61749"/>
                      <a:pt x="129076" y="114854"/>
                      <a:pt x="98344" y="169193"/>
                    </a:cubicBezTo>
                    <a:cubicBezTo>
                      <a:pt x="93426" y="177838"/>
                      <a:pt x="88509" y="186483"/>
                      <a:pt x="86051" y="195128"/>
                    </a:cubicBezTo>
                    <a:cubicBezTo>
                      <a:pt x="83592" y="206243"/>
                      <a:pt x="83592" y="218592"/>
                      <a:pt x="83592" y="229707"/>
                    </a:cubicBezTo>
                    <a:cubicBezTo>
                      <a:pt x="84821" y="319861"/>
                      <a:pt x="49172" y="400135"/>
                      <a:pt x="0" y="471764"/>
                    </a:cubicBezTo>
                    <a:cubicBezTo>
                      <a:pt x="52860" y="498934"/>
                      <a:pt x="115554" y="533514"/>
                      <a:pt x="153662" y="579208"/>
                    </a:cubicBezTo>
                    <a:cubicBezTo>
                      <a:pt x="153662" y="579208"/>
                      <a:pt x="153662" y="577973"/>
                      <a:pt x="153662" y="577973"/>
                    </a:cubicBezTo>
                    <a:lnTo>
                      <a:pt x="152432" y="576738"/>
                    </a:lnTo>
                    <a:cubicBezTo>
                      <a:pt x="185624" y="518694"/>
                      <a:pt x="218814" y="456945"/>
                      <a:pt x="224961" y="445830"/>
                    </a:cubicBezTo>
                    <a:cubicBezTo>
                      <a:pt x="229878" y="435950"/>
                      <a:pt x="236025" y="426070"/>
                      <a:pt x="242171" y="416190"/>
                    </a:cubicBezTo>
                    <a:cubicBezTo>
                      <a:pt x="264298" y="384080"/>
                      <a:pt x="286426" y="351971"/>
                      <a:pt x="309782" y="319861"/>
                    </a:cubicBezTo>
                    <a:cubicBezTo>
                      <a:pt x="291343" y="301336"/>
                      <a:pt x="276591" y="281577"/>
                      <a:pt x="263069" y="260582"/>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8722" name="Google Shape;8722;p43"/>
            <p:cNvSpPr/>
            <p:nvPr/>
          </p:nvSpPr>
          <p:spPr>
            <a:xfrm>
              <a:off x="5188011" y="3396449"/>
              <a:ext cx="1229" cy="12349"/>
            </a:xfrm>
            <a:custGeom>
              <a:avLst/>
              <a:gdLst/>
              <a:ahLst/>
              <a:cxnLst/>
              <a:rect l="l" t="t" r="r" b="b"/>
              <a:pathLst>
                <a:path w="1229" h="12349" extrusionOk="0">
                  <a:moveTo>
                    <a:pt x="0" y="0"/>
                  </a:moveTo>
                  <a:cubicBezTo>
                    <a:pt x="0" y="3705"/>
                    <a:pt x="1229" y="8645"/>
                    <a:pt x="1229" y="12350"/>
                  </a:cubicBezTo>
                  <a:cubicBezTo>
                    <a:pt x="0" y="7410"/>
                    <a:pt x="0" y="3705"/>
                    <a:pt x="0" y="0"/>
                  </a:cubicBezTo>
                  <a:cubicBezTo>
                    <a:pt x="0" y="0"/>
                    <a:pt x="0" y="0"/>
                    <a:pt x="0" y="0"/>
                  </a:cubicBez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23" name="Google Shape;8723;p43"/>
            <p:cNvSpPr/>
            <p:nvPr/>
          </p:nvSpPr>
          <p:spPr>
            <a:xfrm>
              <a:off x="5189240" y="3417444"/>
              <a:ext cx="2458" cy="12349"/>
            </a:xfrm>
            <a:custGeom>
              <a:avLst/>
              <a:gdLst/>
              <a:ahLst/>
              <a:cxnLst/>
              <a:rect l="l" t="t" r="r" b="b"/>
              <a:pathLst>
                <a:path w="2458" h="12349" extrusionOk="0">
                  <a:moveTo>
                    <a:pt x="2459" y="12350"/>
                  </a:moveTo>
                  <a:cubicBezTo>
                    <a:pt x="1229" y="8645"/>
                    <a:pt x="1229" y="3705"/>
                    <a:pt x="0" y="0"/>
                  </a:cubicBezTo>
                  <a:cubicBezTo>
                    <a:pt x="1229" y="3705"/>
                    <a:pt x="2459" y="8645"/>
                    <a:pt x="2459" y="12350"/>
                  </a:cubicBez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24" name="Google Shape;8724;p43"/>
            <p:cNvSpPr/>
            <p:nvPr/>
          </p:nvSpPr>
          <p:spPr>
            <a:xfrm>
              <a:off x="5208909" y="3492778"/>
              <a:ext cx="2458" cy="7409"/>
            </a:xfrm>
            <a:custGeom>
              <a:avLst/>
              <a:gdLst/>
              <a:ahLst/>
              <a:cxnLst/>
              <a:rect l="l" t="t" r="r" b="b"/>
              <a:pathLst>
                <a:path w="2458" h="7409" extrusionOk="0">
                  <a:moveTo>
                    <a:pt x="2459" y="7410"/>
                  </a:moveTo>
                  <a:cubicBezTo>
                    <a:pt x="1229" y="4940"/>
                    <a:pt x="0" y="2470"/>
                    <a:pt x="0" y="0"/>
                  </a:cubicBezTo>
                  <a:cubicBezTo>
                    <a:pt x="0" y="2470"/>
                    <a:pt x="1229" y="4940"/>
                    <a:pt x="2459" y="7410"/>
                  </a:cubicBez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25" name="Google Shape;8725;p43"/>
            <p:cNvSpPr/>
            <p:nvPr/>
          </p:nvSpPr>
          <p:spPr>
            <a:xfrm>
              <a:off x="5216284" y="3513773"/>
              <a:ext cx="3687" cy="7409"/>
            </a:xfrm>
            <a:custGeom>
              <a:avLst/>
              <a:gdLst/>
              <a:ahLst/>
              <a:cxnLst/>
              <a:rect l="l" t="t" r="r" b="b"/>
              <a:pathLst>
                <a:path w="3687" h="7409" extrusionOk="0">
                  <a:moveTo>
                    <a:pt x="3688" y="7410"/>
                  </a:moveTo>
                  <a:cubicBezTo>
                    <a:pt x="2459" y="4940"/>
                    <a:pt x="1229" y="2470"/>
                    <a:pt x="0" y="0"/>
                  </a:cubicBezTo>
                  <a:cubicBezTo>
                    <a:pt x="2459" y="2470"/>
                    <a:pt x="3688" y="4940"/>
                    <a:pt x="3688" y="7410"/>
                  </a:cubicBez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26" name="Google Shape;8726;p43"/>
            <p:cNvSpPr/>
            <p:nvPr/>
          </p:nvSpPr>
          <p:spPr>
            <a:xfrm>
              <a:off x="5199074" y="3464373"/>
              <a:ext cx="2458" cy="8644"/>
            </a:xfrm>
            <a:custGeom>
              <a:avLst/>
              <a:gdLst/>
              <a:ahLst/>
              <a:cxnLst/>
              <a:rect l="l" t="t" r="r" b="b"/>
              <a:pathLst>
                <a:path w="2458" h="8644" extrusionOk="0">
                  <a:moveTo>
                    <a:pt x="2459" y="8645"/>
                  </a:moveTo>
                  <a:cubicBezTo>
                    <a:pt x="1229" y="6175"/>
                    <a:pt x="1229" y="2470"/>
                    <a:pt x="0" y="0"/>
                  </a:cubicBezTo>
                  <a:cubicBezTo>
                    <a:pt x="1229" y="2470"/>
                    <a:pt x="2459" y="4940"/>
                    <a:pt x="2459" y="8645"/>
                  </a:cubicBez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27" name="Google Shape;8727;p43"/>
            <p:cNvSpPr/>
            <p:nvPr/>
          </p:nvSpPr>
          <p:spPr>
            <a:xfrm>
              <a:off x="5194157" y="3440908"/>
              <a:ext cx="2458" cy="11114"/>
            </a:xfrm>
            <a:custGeom>
              <a:avLst/>
              <a:gdLst/>
              <a:ahLst/>
              <a:cxnLst/>
              <a:rect l="l" t="t" r="r" b="b"/>
              <a:pathLst>
                <a:path w="2458" h="11114" extrusionOk="0">
                  <a:moveTo>
                    <a:pt x="2459" y="11115"/>
                  </a:moveTo>
                  <a:cubicBezTo>
                    <a:pt x="1229" y="7410"/>
                    <a:pt x="1229" y="3705"/>
                    <a:pt x="0" y="0"/>
                  </a:cubicBezTo>
                  <a:cubicBezTo>
                    <a:pt x="0" y="2470"/>
                    <a:pt x="1229" y="7410"/>
                    <a:pt x="2459" y="11115"/>
                  </a:cubicBez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28" name="Google Shape;8728;p43"/>
            <p:cNvSpPr/>
            <p:nvPr/>
          </p:nvSpPr>
          <p:spPr>
            <a:xfrm>
              <a:off x="5250705" y="3529827"/>
              <a:ext cx="9834" cy="4939"/>
            </a:xfrm>
            <a:custGeom>
              <a:avLst/>
              <a:gdLst/>
              <a:ahLst/>
              <a:cxnLst/>
              <a:rect l="l" t="t" r="r" b="b"/>
              <a:pathLst>
                <a:path w="9834" h="4939" extrusionOk="0">
                  <a:moveTo>
                    <a:pt x="9834" y="0"/>
                  </a:moveTo>
                  <a:cubicBezTo>
                    <a:pt x="6146" y="1235"/>
                    <a:pt x="3688" y="2470"/>
                    <a:pt x="0" y="4940"/>
                  </a:cubicBezTo>
                  <a:cubicBezTo>
                    <a:pt x="3688" y="2470"/>
                    <a:pt x="7376" y="1235"/>
                    <a:pt x="9834" y="0"/>
                  </a:cubicBez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29" name="Google Shape;8729;p43"/>
            <p:cNvSpPr/>
            <p:nvPr/>
          </p:nvSpPr>
          <p:spPr>
            <a:xfrm>
              <a:off x="5265456" y="3522418"/>
              <a:ext cx="14751" cy="4939"/>
            </a:xfrm>
            <a:custGeom>
              <a:avLst/>
              <a:gdLst/>
              <a:ahLst/>
              <a:cxnLst/>
              <a:rect l="l" t="t" r="r" b="b"/>
              <a:pathLst>
                <a:path w="14751" h="4939" extrusionOk="0">
                  <a:moveTo>
                    <a:pt x="14752" y="0"/>
                  </a:moveTo>
                  <a:cubicBezTo>
                    <a:pt x="9834" y="1235"/>
                    <a:pt x="4917" y="3705"/>
                    <a:pt x="0" y="4940"/>
                  </a:cubicBezTo>
                  <a:cubicBezTo>
                    <a:pt x="4917" y="3705"/>
                    <a:pt x="9834" y="1235"/>
                    <a:pt x="14752" y="0"/>
                  </a:cubicBez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30" name="Google Shape;8730;p43"/>
            <p:cNvSpPr/>
            <p:nvPr/>
          </p:nvSpPr>
          <p:spPr>
            <a:xfrm>
              <a:off x="5237183" y="3536002"/>
              <a:ext cx="8605" cy="4939"/>
            </a:xfrm>
            <a:custGeom>
              <a:avLst/>
              <a:gdLst/>
              <a:ahLst/>
              <a:cxnLst/>
              <a:rect l="l" t="t" r="r" b="b"/>
              <a:pathLst>
                <a:path w="8605" h="4939" extrusionOk="0">
                  <a:moveTo>
                    <a:pt x="8605" y="0"/>
                  </a:moveTo>
                  <a:cubicBezTo>
                    <a:pt x="6146" y="1235"/>
                    <a:pt x="2459" y="2470"/>
                    <a:pt x="0" y="4940"/>
                  </a:cubicBezTo>
                  <a:cubicBezTo>
                    <a:pt x="2459" y="3705"/>
                    <a:pt x="6146" y="2470"/>
                    <a:pt x="8605" y="0"/>
                  </a:cubicBez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31" name="Google Shape;8731;p43"/>
            <p:cNvSpPr/>
            <p:nvPr/>
          </p:nvSpPr>
          <p:spPr>
            <a:xfrm>
              <a:off x="5228577" y="3536002"/>
              <a:ext cx="2458" cy="4939"/>
            </a:xfrm>
            <a:custGeom>
              <a:avLst/>
              <a:gdLst/>
              <a:ahLst/>
              <a:cxnLst/>
              <a:rect l="l" t="t" r="r" b="b"/>
              <a:pathLst>
                <a:path w="2458" h="4939" extrusionOk="0">
                  <a:moveTo>
                    <a:pt x="2459" y="4940"/>
                  </a:moveTo>
                  <a:cubicBezTo>
                    <a:pt x="1229" y="3705"/>
                    <a:pt x="1229" y="1235"/>
                    <a:pt x="0" y="0"/>
                  </a:cubicBezTo>
                  <a:cubicBezTo>
                    <a:pt x="0" y="2470"/>
                    <a:pt x="1229" y="3705"/>
                    <a:pt x="2459" y="4940"/>
                  </a:cubicBez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32" name="Google Shape;8732;p43"/>
            <p:cNvSpPr/>
            <p:nvPr/>
          </p:nvSpPr>
          <p:spPr>
            <a:xfrm>
              <a:off x="5190469" y="3377924"/>
              <a:ext cx="2458" cy="7409"/>
            </a:xfrm>
            <a:custGeom>
              <a:avLst/>
              <a:gdLst/>
              <a:ahLst/>
              <a:cxnLst/>
              <a:rect l="l" t="t" r="r" b="b"/>
              <a:pathLst>
                <a:path w="2458" h="7409" extrusionOk="0">
                  <a:moveTo>
                    <a:pt x="0" y="7410"/>
                  </a:moveTo>
                  <a:cubicBezTo>
                    <a:pt x="1229" y="4940"/>
                    <a:pt x="1229" y="2470"/>
                    <a:pt x="2459" y="0"/>
                  </a:cubicBezTo>
                  <a:cubicBezTo>
                    <a:pt x="2459" y="2470"/>
                    <a:pt x="1229" y="4940"/>
                    <a:pt x="0" y="7410"/>
                  </a:cubicBez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33" name="Google Shape;8733;p43"/>
            <p:cNvSpPr/>
            <p:nvPr/>
          </p:nvSpPr>
          <p:spPr>
            <a:xfrm>
              <a:off x="5195386" y="3359399"/>
              <a:ext cx="2458" cy="9879"/>
            </a:xfrm>
            <a:custGeom>
              <a:avLst/>
              <a:gdLst/>
              <a:ahLst/>
              <a:cxnLst/>
              <a:rect l="l" t="t" r="r" b="b"/>
              <a:pathLst>
                <a:path w="2458" h="9879" extrusionOk="0">
                  <a:moveTo>
                    <a:pt x="0" y="9880"/>
                  </a:moveTo>
                  <a:cubicBezTo>
                    <a:pt x="1229" y="6175"/>
                    <a:pt x="2459" y="2470"/>
                    <a:pt x="2459" y="0"/>
                  </a:cubicBezTo>
                  <a:cubicBezTo>
                    <a:pt x="2459" y="2470"/>
                    <a:pt x="1229" y="6175"/>
                    <a:pt x="0" y="9880"/>
                  </a:cubicBez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34" name="Google Shape;8734;p43"/>
            <p:cNvSpPr/>
            <p:nvPr/>
          </p:nvSpPr>
          <p:spPr>
            <a:xfrm>
              <a:off x="5200304" y="3334700"/>
              <a:ext cx="3687" cy="17289"/>
            </a:xfrm>
            <a:custGeom>
              <a:avLst/>
              <a:gdLst/>
              <a:ahLst/>
              <a:cxnLst/>
              <a:rect l="l" t="t" r="r" b="b"/>
              <a:pathLst>
                <a:path w="3687" h="17289" extrusionOk="0">
                  <a:moveTo>
                    <a:pt x="0" y="17290"/>
                  </a:moveTo>
                  <a:cubicBezTo>
                    <a:pt x="1229" y="11115"/>
                    <a:pt x="2459" y="6175"/>
                    <a:pt x="3688" y="0"/>
                  </a:cubicBezTo>
                  <a:cubicBezTo>
                    <a:pt x="2459" y="6175"/>
                    <a:pt x="1229" y="12350"/>
                    <a:pt x="0" y="17290"/>
                  </a:cubicBez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35" name="Google Shape;8735;p43"/>
            <p:cNvSpPr/>
            <p:nvPr/>
          </p:nvSpPr>
          <p:spPr>
            <a:xfrm>
              <a:off x="5264227" y="3536002"/>
              <a:ext cx="4917" cy="2469"/>
            </a:xfrm>
            <a:custGeom>
              <a:avLst/>
              <a:gdLst/>
              <a:ahLst/>
              <a:cxnLst/>
              <a:rect l="l" t="t" r="r" b="b"/>
              <a:pathLst>
                <a:path w="4917" h="2469" extrusionOk="0">
                  <a:moveTo>
                    <a:pt x="0" y="2470"/>
                  </a:moveTo>
                  <a:cubicBezTo>
                    <a:pt x="1229" y="1235"/>
                    <a:pt x="2459" y="1235"/>
                    <a:pt x="4917" y="0"/>
                  </a:cubicBezTo>
                  <a:cubicBezTo>
                    <a:pt x="3688" y="1235"/>
                    <a:pt x="2459" y="2470"/>
                    <a:pt x="0" y="2470"/>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36" name="Google Shape;8736;p43"/>
            <p:cNvSpPr/>
            <p:nvPr/>
          </p:nvSpPr>
          <p:spPr>
            <a:xfrm>
              <a:off x="5194157" y="3312470"/>
              <a:ext cx="1229" cy="7409"/>
            </a:xfrm>
            <a:custGeom>
              <a:avLst/>
              <a:gdLst/>
              <a:ahLst/>
              <a:cxnLst/>
              <a:rect l="l" t="t" r="r" b="b"/>
              <a:pathLst>
                <a:path w="1229" h="7409" extrusionOk="0">
                  <a:moveTo>
                    <a:pt x="0" y="0"/>
                  </a:moveTo>
                  <a:cubicBezTo>
                    <a:pt x="0" y="2470"/>
                    <a:pt x="1229" y="4940"/>
                    <a:pt x="1229" y="7410"/>
                  </a:cubicBezTo>
                  <a:cubicBezTo>
                    <a:pt x="1229" y="4940"/>
                    <a:pt x="1229" y="2470"/>
                    <a:pt x="0" y="0"/>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37" name="Google Shape;8737;p43"/>
            <p:cNvSpPr/>
            <p:nvPr/>
          </p:nvSpPr>
          <p:spPr>
            <a:xfrm>
              <a:off x="5250705" y="3543412"/>
              <a:ext cx="4917" cy="2469"/>
            </a:xfrm>
            <a:custGeom>
              <a:avLst/>
              <a:gdLst/>
              <a:ahLst/>
              <a:cxnLst/>
              <a:rect l="l" t="t" r="r" b="b"/>
              <a:pathLst>
                <a:path w="4917" h="2469" extrusionOk="0">
                  <a:moveTo>
                    <a:pt x="0" y="2470"/>
                  </a:moveTo>
                  <a:cubicBezTo>
                    <a:pt x="1229" y="1235"/>
                    <a:pt x="3688" y="1235"/>
                    <a:pt x="4917" y="0"/>
                  </a:cubicBezTo>
                  <a:cubicBezTo>
                    <a:pt x="2459" y="0"/>
                    <a:pt x="1229" y="1235"/>
                    <a:pt x="0" y="2470"/>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38" name="Google Shape;8738;p43"/>
            <p:cNvSpPr/>
            <p:nvPr/>
          </p:nvSpPr>
          <p:spPr>
            <a:xfrm>
              <a:off x="5195386" y="3319880"/>
              <a:ext cx="12292" cy="7409"/>
            </a:xfrm>
            <a:custGeom>
              <a:avLst/>
              <a:gdLst/>
              <a:ahLst/>
              <a:cxnLst/>
              <a:rect l="l" t="t" r="r" b="b"/>
              <a:pathLst>
                <a:path w="12292" h="7409" extrusionOk="0">
                  <a:moveTo>
                    <a:pt x="0" y="0"/>
                  </a:moveTo>
                  <a:cubicBezTo>
                    <a:pt x="0" y="2470"/>
                    <a:pt x="0" y="4940"/>
                    <a:pt x="0" y="7410"/>
                  </a:cubicBezTo>
                  <a:cubicBezTo>
                    <a:pt x="0" y="4940"/>
                    <a:pt x="0" y="2470"/>
                    <a:pt x="0" y="0"/>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39" name="Google Shape;8739;p43"/>
            <p:cNvSpPr/>
            <p:nvPr/>
          </p:nvSpPr>
          <p:spPr>
            <a:xfrm>
              <a:off x="5194157" y="3327290"/>
              <a:ext cx="1229" cy="6174"/>
            </a:xfrm>
            <a:custGeom>
              <a:avLst/>
              <a:gdLst/>
              <a:ahLst/>
              <a:cxnLst/>
              <a:rect l="l" t="t" r="r" b="b"/>
              <a:pathLst>
                <a:path w="1229" h="6174" extrusionOk="0">
                  <a:moveTo>
                    <a:pt x="1229" y="0"/>
                  </a:moveTo>
                  <a:cubicBezTo>
                    <a:pt x="1229" y="2470"/>
                    <a:pt x="0" y="4940"/>
                    <a:pt x="0" y="6175"/>
                  </a:cubicBezTo>
                  <a:cubicBezTo>
                    <a:pt x="0" y="3705"/>
                    <a:pt x="0" y="2470"/>
                    <a:pt x="1229" y="0"/>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40" name="Google Shape;8740;p43"/>
            <p:cNvSpPr/>
            <p:nvPr/>
          </p:nvSpPr>
          <p:spPr>
            <a:xfrm>
              <a:off x="5237183" y="3549587"/>
              <a:ext cx="3687" cy="2469"/>
            </a:xfrm>
            <a:custGeom>
              <a:avLst/>
              <a:gdLst/>
              <a:ahLst/>
              <a:cxnLst/>
              <a:rect l="l" t="t" r="r" b="b"/>
              <a:pathLst>
                <a:path w="3687" h="2469" extrusionOk="0">
                  <a:moveTo>
                    <a:pt x="0" y="2470"/>
                  </a:moveTo>
                  <a:cubicBezTo>
                    <a:pt x="0" y="2470"/>
                    <a:pt x="0" y="2470"/>
                    <a:pt x="0" y="2470"/>
                  </a:cubicBezTo>
                  <a:cubicBezTo>
                    <a:pt x="1229" y="1235"/>
                    <a:pt x="2459" y="1235"/>
                    <a:pt x="3688" y="0"/>
                  </a:cubicBezTo>
                  <a:cubicBezTo>
                    <a:pt x="2459" y="1235"/>
                    <a:pt x="1229" y="2470"/>
                    <a:pt x="0" y="2470"/>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41" name="Google Shape;8741;p43"/>
            <p:cNvSpPr/>
            <p:nvPr/>
          </p:nvSpPr>
          <p:spPr>
            <a:xfrm>
              <a:off x="5186781" y="3349520"/>
              <a:ext cx="3687" cy="13584"/>
            </a:xfrm>
            <a:custGeom>
              <a:avLst/>
              <a:gdLst/>
              <a:ahLst/>
              <a:cxnLst/>
              <a:rect l="l" t="t" r="r" b="b"/>
              <a:pathLst>
                <a:path w="3687" h="13584" extrusionOk="0">
                  <a:moveTo>
                    <a:pt x="3688" y="0"/>
                  </a:moveTo>
                  <a:cubicBezTo>
                    <a:pt x="2459" y="4940"/>
                    <a:pt x="1229" y="8645"/>
                    <a:pt x="0" y="13585"/>
                  </a:cubicBezTo>
                  <a:cubicBezTo>
                    <a:pt x="1229" y="8645"/>
                    <a:pt x="2459" y="3705"/>
                    <a:pt x="3688" y="0"/>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42" name="Google Shape;8742;p43"/>
            <p:cNvSpPr/>
            <p:nvPr/>
          </p:nvSpPr>
          <p:spPr>
            <a:xfrm>
              <a:off x="5192928" y="3305060"/>
              <a:ext cx="2458" cy="6174"/>
            </a:xfrm>
            <a:custGeom>
              <a:avLst/>
              <a:gdLst/>
              <a:ahLst/>
              <a:cxnLst/>
              <a:rect l="l" t="t" r="r" b="b"/>
              <a:pathLst>
                <a:path w="2458" h="6174" extrusionOk="0">
                  <a:moveTo>
                    <a:pt x="0" y="0"/>
                  </a:moveTo>
                  <a:cubicBezTo>
                    <a:pt x="1229" y="2470"/>
                    <a:pt x="1229" y="3705"/>
                    <a:pt x="2459" y="6175"/>
                  </a:cubicBezTo>
                  <a:cubicBezTo>
                    <a:pt x="1229" y="4940"/>
                    <a:pt x="1229" y="2470"/>
                    <a:pt x="0" y="0"/>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43" name="Google Shape;8743;p43"/>
            <p:cNvSpPr/>
            <p:nvPr/>
          </p:nvSpPr>
          <p:spPr>
            <a:xfrm>
              <a:off x="5179406" y="3286535"/>
              <a:ext cx="13522" cy="4939"/>
            </a:xfrm>
            <a:custGeom>
              <a:avLst/>
              <a:gdLst/>
              <a:ahLst/>
              <a:cxnLst/>
              <a:rect l="l" t="t" r="r" b="b"/>
              <a:pathLst>
                <a:path w="13522" h="4939" extrusionOk="0">
                  <a:moveTo>
                    <a:pt x="0" y="0"/>
                  </a:moveTo>
                  <a:cubicBezTo>
                    <a:pt x="4917" y="0"/>
                    <a:pt x="9834" y="2470"/>
                    <a:pt x="13522" y="4940"/>
                  </a:cubicBezTo>
                  <a:cubicBezTo>
                    <a:pt x="9834" y="1235"/>
                    <a:pt x="4917" y="0"/>
                    <a:pt x="0" y="0"/>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8744" name="Google Shape;8744;p43"/>
            <p:cNvGrpSpPr/>
            <p:nvPr/>
          </p:nvGrpSpPr>
          <p:grpSpPr>
            <a:xfrm>
              <a:off x="3682125" y="3776825"/>
              <a:ext cx="1443191" cy="1407260"/>
              <a:chOff x="3682125" y="3776825"/>
              <a:chExt cx="1443191" cy="1407260"/>
            </a:xfrm>
          </p:grpSpPr>
          <p:sp>
            <p:nvSpPr>
              <p:cNvPr id="8745" name="Google Shape;8745;p43"/>
              <p:cNvSpPr/>
              <p:nvPr/>
            </p:nvSpPr>
            <p:spPr>
              <a:xfrm>
                <a:off x="4672936" y="4162140"/>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46" name="Google Shape;8746;p43"/>
              <p:cNvSpPr/>
              <p:nvPr/>
            </p:nvSpPr>
            <p:spPr>
              <a:xfrm>
                <a:off x="4577051" y="4258469"/>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47" name="Google Shape;8747;p43"/>
              <p:cNvSpPr/>
              <p:nvPr/>
            </p:nvSpPr>
            <p:spPr>
              <a:xfrm>
                <a:off x="4577051" y="4162140"/>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48" name="Google Shape;8748;p43"/>
              <p:cNvSpPr/>
              <p:nvPr/>
            </p:nvSpPr>
            <p:spPr>
              <a:xfrm>
                <a:off x="4672936" y="4065811"/>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49" name="Google Shape;8749;p43"/>
              <p:cNvSpPr/>
              <p:nvPr/>
            </p:nvSpPr>
            <p:spPr>
              <a:xfrm>
                <a:off x="4767592" y="4065811"/>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50" name="Google Shape;8750;p43"/>
              <p:cNvSpPr/>
              <p:nvPr/>
            </p:nvSpPr>
            <p:spPr>
              <a:xfrm>
                <a:off x="4316441" y="3807699"/>
                <a:ext cx="634316" cy="347030"/>
              </a:xfrm>
              <a:custGeom>
                <a:avLst/>
                <a:gdLst/>
                <a:ahLst/>
                <a:cxnLst/>
                <a:rect l="l" t="t" r="r" b="b"/>
                <a:pathLst>
                  <a:path w="634316" h="347030" extrusionOk="0">
                    <a:moveTo>
                      <a:pt x="250776" y="345796"/>
                    </a:moveTo>
                    <a:lnTo>
                      <a:pt x="250776" y="277872"/>
                    </a:lnTo>
                    <a:cubicBezTo>
                      <a:pt x="254464" y="276637"/>
                      <a:pt x="256923" y="275402"/>
                      <a:pt x="260610" y="274167"/>
                    </a:cubicBezTo>
                    <a:lnTo>
                      <a:pt x="260610" y="345796"/>
                    </a:lnTo>
                    <a:lnTo>
                      <a:pt x="346661" y="345796"/>
                    </a:lnTo>
                    <a:lnTo>
                      <a:pt x="346661" y="259347"/>
                    </a:lnTo>
                    <a:lnTo>
                      <a:pt x="297489" y="259347"/>
                    </a:lnTo>
                    <a:cubicBezTo>
                      <a:pt x="304865" y="255642"/>
                      <a:pt x="312241" y="253172"/>
                      <a:pt x="319617" y="249467"/>
                    </a:cubicBezTo>
                    <a:lnTo>
                      <a:pt x="346661" y="249467"/>
                    </a:lnTo>
                    <a:lnTo>
                      <a:pt x="346661" y="235882"/>
                    </a:lnTo>
                    <a:cubicBezTo>
                      <a:pt x="350349" y="234647"/>
                      <a:pt x="352808" y="232177"/>
                      <a:pt x="356495" y="230942"/>
                    </a:cubicBezTo>
                    <a:lnTo>
                      <a:pt x="356495" y="249467"/>
                    </a:lnTo>
                    <a:lnTo>
                      <a:pt x="442546" y="249467"/>
                    </a:lnTo>
                    <a:lnTo>
                      <a:pt x="442546" y="179073"/>
                    </a:lnTo>
                    <a:cubicBezTo>
                      <a:pt x="446234" y="176603"/>
                      <a:pt x="448692" y="174133"/>
                      <a:pt x="452380" y="172898"/>
                    </a:cubicBezTo>
                    <a:lnTo>
                      <a:pt x="452380" y="249467"/>
                    </a:lnTo>
                    <a:lnTo>
                      <a:pt x="538431" y="249467"/>
                    </a:lnTo>
                    <a:lnTo>
                      <a:pt x="538431" y="163018"/>
                    </a:lnTo>
                    <a:lnTo>
                      <a:pt x="465903" y="163018"/>
                    </a:lnTo>
                    <a:cubicBezTo>
                      <a:pt x="470820" y="159313"/>
                      <a:pt x="474508" y="156843"/>
                      <a:pt x="479425" y="153138"/>
                    </a:cubicBezTo>
                    <a:lnTo>
                      <a:pt x="538431" y="153138"/>
                    </a:lnTo>
                    <a:lnTo>
                      <a:pt x="538431" y="104974"/>
                    </a:lnTo>
                    <a:cubicBezTo>
                      <a:pt x="542119" y="102504"/>
                      <a:pt x="544578" y="98799"/>
                      <a:pt x="548265" y="96329"/>
                    </a:cubicBezTo>
                    <a:lnTo>
                      <a:pt x="548265" y="154373"/>
                    </a:lnTo>
                    <a:lnTo>
                      <a:pt x="634316" y="154373"/>
                    </a:lnTo>
                    <a:lnTo>
                      <a:pt x="634316" y="67924"/>
                    </a:lnTo>
                    <a:lnTo>
                      <a:pt x="577768" y="67924"/>
                    </a:lnTo>
                    <a:cubicBezTo>
                      <a:pt x="580227" y="64219"/>
                      <a:pt x="583915" y="61749"/>
                      <a:pt x="586373" y="58044"/>
                    </a:cubicBezTo>
                    <a:lnTo>
                      <a:pt x="633087" y="58044"/>
                    </a:lnTo>
                    <a:lnTo>
                      <a:pt x="633087" y="0"/>
                    </a:lnTo>
                    <a:cubicBezTo>
                      <a:pt x="629399" y="3705"/>
                      <a:pt x="626940" y="8645"/>
                      <a:pt x="623252" y="12350"/>
                    </a:cubicBezTo>
                    <a:cubicBezTo>
                      <a:pt x="569163" y="86449"/>
                      <a:pt x="491718" y="148198"/>
                      <a:pt x="415502" y="196363"/>
                    </a:cubicBezTo>
                    <a:cubicBezTo>
                      <a:pt x="290114" y="275402"/>
                      <a:pt x="147515" y="321096"/>
                      <a:pt x="0" y="334681"/>
                    </a:cubicBezTo>
                    <a:cubicBezTo>
                      <a:pt x="1229" y="338386"/>
                      <a:pt x="3688" y="342091"/>
                      <a:pt x="4917" y="347031"/>
                    </a:cubicBezTo>
                    <a:lnTo>
                      <a:pt x="61465" y="347031"/>
                    </a:lnTo>
                    <a:lnTo>
                      <a:pt x="61465" y="328506"/>
                    </a:lnTo>
                    <a:cubicBezTo>
                      <a:pt x="65153" y="328506"/>
                      <a:pt x="67611" y="327271"/>
                      <a:pt x="71299" y="327271"/>
                    </a:cubicBezTo>
                    <a:lnTo>
                      <a:pt x="71299" y="347031"/>
                    </a:lnTo>
                    <a:lnTo>
                      <a:pt x="157350" y="347031"/>
                    </a:lnTo>
                    <a:lnTo>
                      <a:pt x="157350" y="309981"/>
                    </a:lnTo>
                    <a:cubicBezTo>
                      <a:pt x="161038" y="308746"/>
                      <a:pt x="163496" y="308746"/>
                      <a:pt x="167184" y="307511"/>
                    </a:cubicBezTo>
                    <a:lnTo>
                      <a:pt x="167184" y="347031"/>
                    </a:lnTo>
                    <a:lnTo>
                      <a:pt x="250776" y="347031"/>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51" name="Google Shape;8751;p43"/>
              <p:cNvSpPr/>
              <p:nvPr/>
            </p:nvSpPr>
            <p:spPr>
              <a:xfrm>
                <a:off x="4958133" y="3874388"/>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52" name="Google Shape;8752;p43"/>
              <p:cNvSpPr/>
              <p:nvPr/>
            </p:nvSpPr>
            <p:spPr>
              <a:xfrm>
                <a:off x="4863477" y="3969482"/>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53" name="Google Shape;8753;p43"/>
              <p:cNvSpPr/>
              <p:nvPr/>
            </p:nvSpPr>
            <p:spPr>
              <a:xfrm>
                <a:off x="5054018" y="3823754"/>
                <a:ext cx="52859" cy="40754"/>
              </a:xfrm>
              <a:custGeom>
                <a:avLst/>
                <a:gdLst/>
                <a:ahLst/>
                <a:cxnLst/>
                <a:rect l="l" t="t" r="r" b="b"/>
                <a:pathLst>
                  <a:path w="52859" h="40754" extrusionOk="0">
                    <a:moveTo>
                      <a:pt x="0" y="0"/>
                    </a:moveTo>
                    <a:lnTo>
                      <a:pt x="0" y="40755"/>
                    </a:lnTo>
                    <a:lnTo>
                      <a:pt x="52860" y="40755"/>
                    </a:lnTo>
                    <a:cubicBezTo>
                      <a:pt x="36879" y="25935"/>
                      <a:pt x="18439" y="12350"/>
                      <a:pt x="0" y="0"/>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54" name="Google Shape;8754;p43"/>
              <p:cNvSpPr/>
              <p:nvPr/>
            </p:nvSpPr>
            <p:spPr>
              <a:xfrm>
                <a:off x="4959362" y="3776825"/>
                <a:ext cx="86050" cy="87683"/>
              </a:xfrm>
              <a:custGeom>
                <a:avLst/>
                <a:gdLst/>
                <a:ahLst/>
                <a:cxnLst/>
                <a:rect l="l" t="t" r="r" b="b"/>
                <a:pathLst>
                  <a:path w="86050" h="87683" extrusionOk="0">
                    <a:moveTo>
                      <a:pt x="84821" y="40755"/>
                    </a:moveTo>
                    <a:cubicBezTo>
                      <a:pt x="60235" y="25935"/>
                      <a:pt x="35649" y="12350"/>
                      <a:pt x="12293" y="0"/>
                    </a:cubicBezTo>
                    <a:cubicBezTo>
                      <a:pt x="8605" y="6175"/>
                      <a:pt x="3688" y="11115"/>
                      <a:pt x="0" y="17290"/>
                    </a:cubicBezTo>
                    <a:lnTo>
                      <a:pt x="0" y="87684"/>
                    </a:lnTo>
                    <a:lnTo>
                      <a:pt x="86051" y="87684"/>
                    </a:lnTo>
                    <a:lnTo>
                      <a:pt x="86051" y="40755"/>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55" name="Google Shape;8755;p43"/>
              <p:cNvSpPr/>
              <p:nvPr/>
            </p:nvSpPr>
            <p:spPr>
              <a:xfrm>
                <a:off x="4369301" y="4835207"/>
                <a:ext cx="8605" cy="12349"/>
              </a:xfrm>
              <a:custGeom>
                <a:avLst/>
                <a:gdLst/>
                <a:ahLst/>
                <a:cxnLst/>
                <a:rect l="l" t="t" r="r" b="b"/>
                <a:pathLst>
                  <a:path w="8605" h="12349" extrusionOk="0">
                    <a:moveTo>
                      <a:pt x="3688" y="12350"/>
                    </a:moveTo>
                    <a:cubicBezTo>
                      <a:pt x="4917" y="12350"/>
                      <a:pt x="7376" y="12350"/>
                      <a:pt x="8605" y="11115"/>
                    </a:cubicBezTo>
                    <a:lnTo>
                      <a:pt x="8605" y="0"/>
                    </a:lnTo>
                    <a:lnTo>
                      <a:pt x="0" y="0"/>
                    </a:lnTo>
                    <a:cubicBezTo>
                      <a:pt x="0" y="4940"/>
                      <a:pt x="2459" y="8645"/>
                      <a:pt x="3688" y="12350"/>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56" name="Google Shape;8756;p43"/>
              <p:cNvSpPr/>
              <p:nvPr/>
            </p:nvSpPr>
            <p:spPr>
              <a:xfrm>
                <a:off x="4387740" y="4835207"/>
                <a:ext cx="60235" cy="9879"/>
              </a:xfrm>
              <a:custGeom>
                <a:avLst/>
                <a:gdLst/>
                <a:ahLst/>
                <a:cxnLst/>
                <a:rect l="l" t="t" r="r" b="b"/>
                <a:pathLst>
                  <a:path w="60235" h="9879" extrusionOk="0">
                    <a:moveTo>
                      <a:pt x="0" y="9880"/>
                    </a:moveTo>
                    <a:cubicBezTo>
                      <a:pt x="20898" y="7410"/>
                      <a:pt x="40567" y="3705"/>
                      <a:pt x="60235" y="0"/>
                    </a:cubicBezTo>
                    <a:lnTo>
                      <a:pt x="0" y="0"/>
                    </a:lnTo>
                    <a:lnTo>
                      <a:pt x="0" y="9880"/>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57" name="Google Shape;8757;p43"/>
              <p:cNvSpPr/>
              <p:nvPr/>
            </p:nvSpPr>
            <p:spPr>
              <a:xfrm>
                <a:off x="4291855" y="4836442"/>
                <a:ext cx="70069" cy="18524"/>
              </a:xfrm>
              <a:custGeom>
                <a:avLst/>
                <a:gdLst/>
                <a:ahLst/>
                <a:cxnLst/>
                <a:rect l="l" t="t" r="r" b="b"/>
                <a:pathLst>
                  <a:path w="70069" h="18524" extrusionOk="0">
                    <a:moveTo>
                      <a:pt x="0" y="0"/>
                    </a:moveTo>
                    <a:lnTo>
                      <a:pt x="0" y="18525"/>
                    </a:lnTo>
                    <a:cubicBezTo>
                      <a:pt x="23357" y="17290"/>
                      <a:pt x="46713" y="14820"/>
                      <a:pt x="70070" y="12350"/>
                    </a:cubicBezTo>
                    <a:cubicBezTo>
                      <a:pt x="68841" y="8645"/>
                      <a:pt x="66382" y="3705"/>
                      <a:pt x="65153" y="0"/>
                    </a:cubicBezTo>
                    <a:lnTo>
                      <a:pt x="0" y="0"/>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58" name="Google Shape;8758;p43"/>
              <p:cNvSpPr/>
              <p:nvPr/>
            </p:nvSpPr>
            <p:spPr>
              <a:xfrm>
                <a:off x="4482396" y="4162140"/>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59" name="Google Shape;8759;p43"/>
              <p:cNvSpPr/>
              <p:nvPr/>
            </p:nvSpPr>
            <p:spPr>
              <a:xfrm>
                <a:off x="4337339" y="4547455"/>
                <a:ext cx="39337" cy="86449"/>
              </a:xfrm>
              <a:custGeom>
                <a:avLst/>
                <a:gdLst/>
                <a:ahLst/>
                <a:cxnLst/>
                <a:rect l="l" t="t" r="r" b="b"/>
                <a:pathLst>
                  <a:path w="39337" h="86449" extrusionOk="0">
                    <a:moveTo>
                      <a:pt x="39337" y="0"/>
                    </a:moveTo>
                    <a:lnTo>
                      <a:pt x="0" y="0"/>
                    </a:lnTo>
                    <a:cubicBezTo>
                      <a:pt x="1229" y="4940"/>
                      <a:pt x="1229" y="11115"/>
                      <a:pt x="2459" y="16055"/>
                    </a:cubicBezTo>
                    <a:cubicBezTo>
                      <a:pt x="4917" y="38285"/>
                      <a:pt x="2459" y="60514"/>
                      <a:pt x="1229" y="82744"/>
                    </a:cubicBezTo>
                    <a:cubicBezTo>
                      <a:pt x="1229" y="83979"/>
                      <a:pt x="1229" y="85214"/>
                      <a:pt x="1229" y="86449"/>
                    </a:cubicBezTo>
                    <a:lnTo>
                      <a:pt x="39337" y="86449"/>
                    </a:lnTo>
                    <a:lnTo>
                      <a:pt x="39337" y="0"/>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60" name="Google Shape;8760;p43"/>
              <p:cNvSpPr/>
              <p:nvPr/>
            </p:nvSpPr>
            <p:spPr>
              <a:xfrm>
                <a:off x="4312753" y="4451127"/>
                <a:ext cx="63923" cy="86448"/>
              </a:xfrm>
              <a:custGeom>
                <a:avLst/>
                <a:gdLst/>
                <a:ahLst/>
                <a:cxnLst/>
                <a:rect l="l" t="t" r="r" b="b"/>
                <a:pathLst>
                  <a:path w="63923" h="86448" extrusionOk="0">
                    <a:moveTo>
                      <a:pt x="63923" y="0"/>
                    </a:moveTo>
                    <a:lnTo>
                      <a:pt x="0" y="0"/>
                    </a:lnTo>
                    <a:cubicBezTo>
                      <a:pt x="2459" y="7410"/>
                      <a:pt x="4917" y="14820"/>
                      <a:pt x="6146" y="22230"/>
                    </a:cubicBezTo>
                    <a:cubicBezTo>
                      <a:pt x="12293" y="43224"/>
                      <a:pt x="18439" y="64219"/>
                      <a:pt x="23357" y="86449"/>
                    </a:cubicBezTo>
                    <a:lnTo>
                      <a:pt x="63923" y="86449"/>
                    </a:lnTo>
                    <a:lnTo>
                      <a:pt x="63923" y="0"/>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61" name="Google Shape;8761;p43"/>
              <p:cNvSpPr/>
              <p:nvPr/>
            </p:nvSpPr>
            <p:spPr>
              <a:xfrm>
                <a:off x="4337339" y="4643784"/>
                <a:ext cx="39337" cy="86448"/>
              </a:xfrm>
              <a:custGeom>
                <a:avLst/>
                <a:gdLst/>
                <a:ahLst/>
                <a:cxnLst/>
                <a:rect l="l" t="t" r="r" b="b"/>
                <a:pathLst>
                  <a:path w="39337" h="86448" extrusionOk="0">
                    <a:moveTo>
                      <a:pt x="0" y="19760"/>
                    </a:moveTo>
                    <a:cubicBezTo>
                      <a:pt x="0" y="41990"/>
                      <a:pt x="1229" y="64219"/>
                      <a:pt x="3688" y="86449"/>
                    </a:cubicBezTo>
                    <a:lnTo>
                      <a:pt x="39337" y="86449"/>
                    </a:lnTo>
                    <a:lnTo>
                      <a:pt x="39337" y="0"/>
                    </a:lnTo>
                    <a:lnTo>
                      <a:pt x="1229" y="0"/>
                    </a:lnTo>
                    <a:cubicBezTo>
                      <a:pt x="1229" y="6175"/>
                      <a:pt x="0" y="13585"/>
                      <a:pt x="0" y="19760"/>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62" name="Google Shape;8762;p43"/>
              <p:cNvSpPr/>
              <p:nvPr/>
            </p:nvSpPr>
            <p:spPr>
              <a:xfrm>
                <a:off x="4342256" y="4740113"/>
                <a:ext cx="34420" cy="86448"/>
              </a:xfrm>
              <a:custGeom>
                <a:avLst/>
                <a:gdLst/>
                <a:ahLst/>
                <a:cxnLst/>
                <a:rect l="l" t="t" r="r" b="b"/>
                <a:pathLst>
                  <a:path w="34420" h="86448" extrusionOk="0">
                    <a:moveTo>
                      <a:pt x="34420" y="0"/>
                    </a:moveTo>
                    <a:lnTo>
                      <a:pt x="0" y="0"/>
                    </a:lnTo>
                    <a:cubicBezTo>
                      <a:pt x="4917" y="29640"/>
                      <a:pt x="11064" y="58044"/>
                      <a:pt x="22127" y="86449"/>
                    </a:cubicBezTo>
                    <a:lnTo>
                      <a:pt x="34420" y="86449"/>
                    </a:lnTo>
                    <a:lnTo>
                      <a:pt x="34420" y="0"/>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63" name="Google Shape;8763;p43"/>
              <p:cNvSpPr/>
              <p:nvPr/>
            </p:nvSpPr>
            <p:spPr>
              <a:xfrm>
                <a:off x="4283250" y="4354798"/>
                <a:ext cx="93426" cy="86448"/>
              </a:xfrm>
              <a:custGeom>
                <a:avLst/>
                <a:gdLst/>
                <a:ahLst/>
                <a:cxnLst/>
                <a:rect l="l" t="t" r="r" b="b"/>
                <a:pathLst>
                  <a:path w="93426" h="86448" extrusionOk="0">
                    <a:moveTo>
                      <a:pt x="17210" y="59279"/>
                    </a:moveTo>
                    <a:cubicBezTo>
                      <a:pt x="19669" y="67924"/>
                      <a:pt x="23357" y="77804"/>
                      <a:pt x="25815" y="86449"/>
                    </a:cubicBezTo>
                    <a:lnTo>
                      <a:pt x="93426" y="86449"/>
                    </a:lnTo>
                    <a:lnTo>
                      <a:pt x="93426" y="0"/>
                    </a:lnTo>
                    <a:lnTo>
                      <a:pt x="13522" y="0"/>
                    </a:lnTo>
                    <a:cubicBezTo>
                      <a:pt x="11064" y="1235"/>
                      <a:pt x="9834" y="1235"/>
                      <a:pt x="7376" y="2470"/>
                    </a:cubicBezTo>
                    <a:cubicBezTo>
                      <a:pt x="4917" y="3705"/>
                      <a:pt x="2459" y="3705"/>
                      <a:pt x="0" y="3705"/>
                    </a:cubicBezTo>
                    <a:cubicBezTo>
                      <a:pt x="2459" y="11115"/>
                      <a:pt x="4917" y="19760"/>
                      <a:pt x="7376" y="28405"/>
                    </a:cubicBezTo>
                    <a:cubicBezTo>
                      <a:pt x="11064" y="38285"/>
                      <a:pt x="14751" y="48164"/>
                      <a:pt x="17210" y="59279"/>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64" name="Google Shape;8764;p43"/>
              <p:cNvSpPr/>
              <p:nvPr/>
            </p:nvSpPr>
            <p:spPr>
              <a:xfrm>
                <a:off x="4315212" y="4259704"/>
                <a:ext cx="61464" cy="85213"/>
              </a:xfrm>
              <a:custGeom>
                <a:avLst/>
                <a:gdLst/>
                <a:ahLst/>
                <a:cxnLst/>
                <a:rect l="l" t="t" r="r" b="b"/>
                <a:pathLst>
                  <a:path w="61464" h="85213" extrusionOk="0">
                    <a:moveTo>
                      <a:pt x="0" y="85214"/>
                    </a:moveTo>
                    <a:lnTo>
                      <a:pt x="61465" y="85214"/>
                    </a:lnTo>
                    <a:lnTo>
                      <a:pt x="61465" y="0"/>
                    </a:lnTo>
                    <a:lnTo>
                      <a:pt x="25815" y="0"/>
                    </a:lnTo>
                    <a:cubicBezTo>
                      <a:pt x="25815" y="20995"/>
                      <a:pt x="24586" y="41989"/>
                      <a:pt x="18439" y="58044"/>
                    </a:cubicBezTo>
                    <a:cubicBezTo>
                      <a:pt x="13522" y="70394"/>
                      <a:pt x="7376" y="79039"/>
                      <a:pt x="0" y="85214"/>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65" name="Google Shape;8765;p43"/>
              <p:cNvSpPr/>
              <p:nvPr/>
            </p:nvSpPr>
            <p:spPr>
              <a:xfrm>
                <a:off x="4481166" y="3874388"/>
                <a:ext cx="644150" cy="948468"/>
              </a:xfrm>
              <a:custGeom>
                <a:avLst/>
                <a:gdLst/>
                <a:ahLst/>
                <a:cxnLst/>
                <a:rect l="l" t="t" r="r" b="b"/>
                <a:pathLst>
                  <a:path w="644150" h="948468" extrusionOk="0">
                    <a:moveTo>
                      <a:pt x="635545" y="0"/>
                    </a:moveTo>
                    <a:lnTo>
                      <a:pt x="572851" y="0"/>
                    </a:lnTo>
                    <a:lnTo>
                      <a:pt x="572851" y="85214"/>
                    </a:lnTo>
                    <a:lnTo>
                      <a:pt x="597437" y="85214"/>
                    </a:lnTo>
                    <a:cubicBezTo>
                      <a:pt x="596208" y="86449"/>
                      <a:pt x="594979" y="87684"/>
                      <a:pt x="594979" y="88919"/>
                    </a:cubicBezTo>
                    <a:cubicBezTo>
                      <a:pt x="593749" y="90154"/>
                      <a:pt x="592520" y="92624"/>
                      <a:pt x="591291" y="93859"/>
                    </a:cubicBezTo>
                    <a:lnTo>
                      <a:pt x="572851" y="93859"/>
                    </a:lnTo>
                    <a:lnTo>
                      <a:pt x="572851" y="123499"/>
                    </a:lnTo>
                    <a:cubicBezTo>
                      <a:pt x="569163" y="128439"/>
                      <a:pt x="566705" y="133378"/>
                      <a:pt x="563017" y="138318"/>
                    </a:cubicBezTo>
                    <a:lnTo>
                      <a:pt x="563017" y="93859"/>
                    </a:lnTo>
                    <a:lnTo>
                      <a:pt x="476966" y="93859"/>
                    </a:lnTo>
                    <a:lnTo>
                      <a:pt x="476966" y="180308"/>
                    </a:lnTo>
                    <a:lnTo>
                      <a:pt x="534743" y="180308"/>
                    </a:lnTo>
                    <a:cubicBezTo>
                      <a:pt x="532284" y="184013"/>
                      <a:pt x="529826" y="186483"/>
                      <a:pt x="527367" y="190188"/>
                    </a:cubicBezTo>
                    <a:lnTo>
                      <a:pt x="476966" y="190188"/>
                    </a:lnTo>
                    <a:lnTo>
                      <a:pt x="476966" y="256877"/>
                    </a:lnTo>
                    <a:cubicBezTo>
                      <a:pt x="473278" y="260582"/>
                      <a:pt x="470820" y="264287"/>
                      <a:pt x="467132" y="269227"/>
                    </a:cubicBezTo>
                    <a:lnTo>
                      <a:pt x="467132" y="190188"/>
                    </a:lnTo>
                    <a:lnTo>
                      <a:pt x="381081" y="190188"/>
                    </a:lnTo>
                    <a:lnTo>
                      <a:pt x="381081" y="276637"/>
                    </a:lnTo>
                    <a:lnTo>
                      <a:pt x="460986" y="276637"/>
                    </a:lnTo>
                    <a:cubicBezTo>
                      <a:pt x="458527" y="280342"/>
                      <a:pt x="454839" y="282812"/>
                      <a:pt x="452380" y="286517"/>
                    </a:cubicBezTo>
                    <a:lnTo>
                      <a:pt x="381081" y="286517"/>
                    </a:lnTo>
                    <a:lnTo>
                      <a:pt x="381081" y="359381"/>
                    </a:lnTo>
                    <a:cubicBezTo>
                      <a:pt x="377393" y="361851"/>
                      <a:pt x="374935" y="365556"/>
                      <a:pt x="371247" y="368026"/>
                    </a:cubicBezTo>
                    <a:lnTo>
                      <a:pt x="371247" y="285282"/>
                    </a:lnTo>
                    <a:lnTo>
                      <a:pt x="285196" y="285282"/>
                    </a:lnTo>
                    <a:lnTo>
                      <a:pt x="285196" y="371731"/>
                    </a:lnTo>
                    <a:lnTo>
                      <a:pt x="366330" y="371731"/>
                    </a:lnTo>
                    <a:cubicBezTo>
                      <a:pt x="362642" y="375436"/>
                      <a:pt x="358954" y="377906"/>
                      <a:pt x="355266" y="381611"/>
                    </a:cubicBezTo>
                    <a:lnTo>
                      <a:pt x="286426" y="381611"/>
                    </a:lnTo>
                    <a:lnTo>
                      <a:pt x="286426" y="433480"/>
                    </a:lnTo>
                    <a:cubicBezTo>
                      <a:pt x="282738" y="435950"/>
                      <a:pt x="280279" y="438420"/>
                      <a:pt x="276591" y="439655"/>
                    </a:cubicBezTo>
                    <a:lnTo>
                      <a:pt x="276591" y="381611"/>
                    </a:lnTo>
                    <a:lnTo>
                      <a:pt x="190541" y="381611"/>
                    </a:lnTo>
                    <a:lnTo>
                      <a:pt x="190541" y="468060"/>
                    </a:lnTo>
                    <a:lnTo>
                      <a:pt x="233566" y="468060"/>
                    </a:lnTo>
                    <a:cubicBezTo>
                      <a:pt x="228649" y="471765"/>
                      <a:pt x="223732" y="474234"/>
                      <a:pt x="218814" y="477939"/>
                    </a:cubicBezTo>
                    <a:lnTo>
                      <a:pt x="191770" y="477939"/>
                    </a:lnTo>
                    <a:lnTo>
                      <a:pt x="191770" y="495229"/>
                    </a:lnTo>
                    <a:cubicBezTo>
                      <a:pt x="188082" y="497699"/>
                      <a:pt x="185623" y="498934"/>
                      <a:pt x="181936" y="501404"/>
                    </a:cubicBezTo>
                    <a:lnTo>
                      <a:pt x="181936" y="476704"/>
                    </a:lnTo>
                    <a:lnTo>
                      <a:pt x="95885" y="476704"/>
                    </a:lnTo>
                    <a:lnTo>
                      <a:pt x="95885" y="563153"/>
                    </a:lnTo>
                    <a:lnTo>
                      <a:pt x="95885" y="563153"/>
                    </a:lnTo>
                    <a:cubicBezTo>
                      <a:pt x="95885" y="563153"/>
                      <a:pt x="95885" y="563153"/>
                      <a:pt x="95885" y="563153"/>
                    </a:cubicBezTo>
                    <a:cubicBezTo>
                      <a:pt x="92197" y="565623"/>
                      <a:pt x="89739" y="568093"/>
                      <a:pt x="86051" y="571798"/>
                    </a:cubicBezTo>
                    <a:cubicBezTo>
                      <a:pt x="86051" y="571798"/>
                      <a:pt x="84821" y="573033"/>
                      <a:pt x="84821" y="573033"/>
                    </a:cubicBezTo>
                    <a:lnTo>
                      <a:pt x="1229" y="573033"/>
                    </a:lnTo>
                    <a:lnTo>
                      <a:pt x="1229" y="659482"/>
                    </a:lnTo>
                    <a:lnTo>
                      <a:pt x="49172" y="659482"/>
                    </a:lnTo>
                    <a:cubicBezTo>
                      <a:pt x="47943" y="663187"/>
                      <a:pt x="47943" y="665657"/>
                      <a:pt x="46713" y="669362"/>
                    </a:cubicBezTo>
                    <a:lnTo>
                      <a:pt x="1229" y="669362"/>
                    </a:lnTo>
                    <a:lnTo>
                      <a:pt x="1229" y="755811"/>
                    </a:lnTo>
                    <a:lnTo>
                      <a:pt x="35650" y="755811"/>
                    </a:lnTo>
                    <a:cubicBezTo>
                      <a:pt x="35650" y="759516"/>
                      <a:pt x="34420" y="761986"/>
                      <a:pt x="34420" y="765691"/>
                    </a:cubicBezTo>
                    <a:lnTo>
                      <a:pt x="0" y="765691"/>
                    </a:lnTo>
                    <a:lnTo>
                      <a:pt x="0" y="852140"/>
                    </a:lnTo>
                    <a:lnTo>
                      <a:pt x="33191" y="852140"/>
                    </a:lnTo>
                    <a:cubicBezTo>
                      <a:pt x="33191" y="855845"/>
                      <a:pt x="33191" y="858315"/>
                      <a:pt x="34420" y="862020"/>
                    </a:cubicBezTo>
                    <a:lnTo>
                      <a:pt x="0" y="862020"/>
                    </a:lnTo>
                    <a:lnTo>
                      <a:pt x="0" y="948469"/>
                    </a:lnTo>
                    <a:lnTo>
                      <a:pt x="13522" y="948469"/>
                    </a:lnTo>
                    <a:cubicBezTo>
                      <a:pt x="25815" y="945999"/>
                      <a:pt x="38108" y="942294"/>
                      <a:pt x="50401" y="938589"/>
                    </a:cubicBezTo>
                    <a:cubicBezTo>
                      <a:pt x="49172" y="936119"/>
                      <a:pt x="47943" y="933649"/>
                      <a:pt x="47943" y="929944"/>
                    </a:cubicBezTo>
                    <a:cubicBezTo>
                      <a:pt x="47943" y="929944"/>
                      <a:pt x="47943" y="929944"/>
                      <a:pt x="47943" y="928709"/>
                    </a:cubicBezTo>
                    <a:cubicBezTo>
                      <a:pt x="45484" y="922534"/>
                      <a:pt x="44255" y="916359"/>
                      <a:pt x="43025" y="908949"/>
                    </a:cubicBezTo>
                    <a:cubicBezTo>
                      <a:pt x="43025" y="907714"/>
                      <a:pt x="41796" y="905244"/>
                      <a:pt x="41796" y="904009"/>
                    </a:cubicBezTo>
                    <a:cubicBezTo>
                      <a:pt x="40567" y="896599"/>
                      <a:pt x="39337" y="889190"/>
                      <a:pt x="38108" y="881780"/>
                    </a:cubicBezTo>
                    <a:cubicBezTo>
                      <a:pt x="29503" y="817560"/>
                      <a:pt x="35650" y="753341"/>
                      <a:pt x="44255" y="690357"/>
                    </a:cubicBezTo>
                    <a:cubicBezTo>
                      <a:pt x="49172" y="652072"/>
                      <a:pt x="61465" y="615023"/>
                      <a:pt x="74987" y="582913"/>
                    </a:cubicBezTo>
                    <a:cubicBezTo>
                      <a:pt x="92197" y="566858"/>
                      <a:pt x="111866" y="550804"/>
                      <a:pt x="130305" y="537219"/>
                    </a:cubicBezTo>
                    <a:cubicBezTo>
                      <a:pt x="200375" y="485349"/>
                      <a:pt x="277821" y="443360"/>
                      <a:pt x="346661" y="389020"/>
                    </a:cubicBezTo>
                    <a:cubicBezTo>
                      <a:pt x="449922" y="306276"/>
                      <a:pt x="528597" y="196363"/>
                      <a:pt x="597437" y="83979"/>
                    </a:cubicBezTo>
                    <a:cubicBezTo>
                      <a:pt x="607272" y="67924"/>
                      <a:pt x="631857" y="24700"/>
                      <a:pt x="644150" y="4940"/>
                    </a:cubicBezTo>
                    <a:cubicBezTo>
                      <a:pt x="641692" y="6175"/>
                      <a:pt x="638004" y="2470"/>
                      <a:pt x="635545" y="0"/>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66" name="Google Shape;8766;p43"/>
              <p:cNvSpPr/>
              <p:nvPr/>
            </p:nvSpPr>
            <p:spPr>
              <a:xfrm>
                <a:off x="4482396" y="4354798"/>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67" name="Google Shape;8767;p43"/>
              <p:cNvSpPr/>
              <p:nvPr/>
            </p:nvSpPr>
            <p:spPr>
              <a:xfrm>
                <a:off x="4386511" y="4354798"/>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68" name="Google Shape;8768;p43"/>
              <p:cNvSpPr/>
              <p:nvPr/>
            </p:nvSpPr>
            <p:spPr>
              <a:xfrm>
                <a:off x="4323817" y="4163375"/>
                <a:ext cx="52859" cy="86448"/>
              </a:xfrm>
              <a:custGeom>
                <a:avLst/>
                <a:gdLst/>
                <a:ahLst/>
                <a:cxnLst/>
                <a:rect l="l" t="t" r="r" b="b"/>
                <a:pathLst>
                  <a:path w="52859" h="86448" extrusionOk="0">
                    <a:moveTo>
                      <a:pt x="52860" y="86449"/>
                    </a:moveTo>
                    <a:lnTo>
                      <a:pt x="52860" y="0"/>
                    </a:lnTo>
                    <a:lnTo>
                      <a:pt x="0" y="0"/>
                    </a:lnTo>
                    <a:cubicBezTo>
                      <a:pt x="8605" y="25935"/>
                      <a:pt x="14751" y="56809"/>
                      <a:pt x="17210" y="86449"/>
                    </a:cubicBezTo>
                    <a:lnTo>
                      <a:pt x="5286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69" name="Google Shape;8769;p43"/>
              <p:cNvSpPr/>
              <p:nvPr/>
            </p:nvSpPr>
            <p:spPr>
              <a:xfrm>
                <a:off x="4386511" y="4258469"/>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70" name="Google Shape;8770;p43"/>
              <p:cNvSpPr/>
              <p:nvPr/>
            </p:nvSpPr>
            <p:spPr>
              <a:xfrm>
                <a:off x="4386511" y="4162140"/>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71" name="Google Shape;8771;p43"/>
              <p:cNvSpPr/>
              <p:nvPr/>
            </p:nvSpPr>
            <p:spPr>
              <a:xfrm>
                <a:off x="4386511" y="4451127"/>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72" name="Google Shape;8772;p43"/>
              <p:cNvSpPr/>
              <p:nvPr/>
            </p:nvSpPr>
            <p:spPr>
              <a:xfrm>
                <a:off x="4386511" y="4740113"/>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73" name="Google Shape;8773;p43"/>
              <p:cNvSpPr/>
              <p:nvPr/>
            </p:nvSpPr>
            <p:spPr>
              <a:xfrm>
                <a:off x="4386511" y="4643784"/>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74" name="Google Shape;8774;p43"/>
              <p:cNvSpPr/>
              <p:nvPr/>
            </p:nvSpPr>
            <p:spPr>
              <a:xfrm>
                <a:off x="4386511" y="4547455"/>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75" name="Google Shape;8775;p43"/>
              <p:cNvSpPr/>
              <p:nvPr/>
            </p:nvSpPr>
            <p:spPr>
              <a:xfrm>
                <a:off x="4482396" y="4258469"/>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76" name="Google Shape;8776;p43"/>
              <p:cNvSpPr/>
              <p:nvPr/>
            </p:nvSpPr>
            <p:spPr>
              <a:xfrm>
                <a:off x="4291855" y="4416547"/>
                <a:ext cx="7375" cy="24699"/>
              </a:xfrm>
              <a:custGeom>
                <a:avLst/>
                <a:gdLst/>
                <a:ahLst/>
                <a:cxnLst/>
                <a:rect l="l" t="t" r="r" b="b"/>
                <a:pathLst>
                  <a:path w="7375" h="24699" extrusionOk="0">
                    <a:moveTo>
                      <a:pt x="0" y="0"/>
                    </a:moveTo>
                    <a:lnTo>
                      <a:pt x="0" y="24700"/>
                    </a:lnTo>
                    <a:lnTo>
                      <a:pt x="7376" y="24700"/>
                    </a:lnTo>
                    <a:cubicBezTo>
                      <a:pt x="4917" y="16055"/>
                      <a:pt x="2459" y="8645"/>
                      <a:pt x="0" y="0"/>
                    </a:cubicBezTo>
                    <a:cubicBezTo>
                      <a:pt x="0" y="0"/>
                      <a:pt x="0" y="0"/>
                      <a:pt x="0" y="0"/>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77" name="Google Shape;8777;p43"/>
              <p:cNvSpPr/>
              <p:nvPr/>
            </p:nvSpPr>
            <p:spPr>
              <a:xfrm>
                <a:off x="4291855" y="4451127"/>
                <a:ext cx="34420" cy="86448"/>
              </a:xfrm>
              <a:custGeom>
                <a:avLst/>
                <a:gdLst/>
                <a:ahLst/>
                <a:cxnLst/>
                <a:rect l="l" t="t" r="r" b="b"/>
                <a:pathLst>
                  <a:path w="34420" h="86448" extrusionOk="0">
                    <a:moveTo>
                      <a:pt x="0" y="86449"/>
                    </a:moveTo>
                    <a:lnTo>
                      <a:pt x="34420" y="86449"/>
                    </a:lnTo>
                    <a:cubicBezTo>
                      <a:pt x="30732" y="65454"/>
                      <a:pt x="24586" y="44459"/>
                      <a:pt x="18439" y="24700"/>
                    </a:cubicBezTo>
                    <a:cubicBezTo>
                      <a:pt x="15981" y="16055"/>
                      <a:pt x="13522" y="8645"/>
                      <a:pt x="11064" y="0"/>
                    </a:cubicBezTo>
                    <a:lnTo>
                      <a:pt x="0" y="0"/>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78" name="Google Shape;8778;p43"/>
              <p:cNvSpPr/>
              <p:nvPr/>
            </p:nvSpPr>
            <p:spPr>
              <a:xfrm>
                <a:off x="4291855" y="4547455"/>
                <a:ext cx="39846" cy="86449"/>
              </a:xfrm>
              <a:custGeom>
                <a:avLst/>
                <a:gdLst/>
                <a:ahLst/>
                <a:cxnLst/>
                <a:rect l="l" t="t" r="r" b="b"/>
                <a:pathLst>
                  <a:path w="39846" h="86449" extrusionOk="0">
                    <a:moveTo>
                      <a:pt x="0" y="86449"/>
                    </a:moveTo>
                    <a:lnTo>
                      <a:pt x="38108" y="86449"/>
                    </a:lnTo>
                    <a:cubicBezTo>
                      <a:pt x="38108" y="85214"/>
                      <a:pt x="38108" y="83979"/>
                      <a:pt x="38108" y="82744"/>
                    </a:cubicBezTo>
                    <a:cubicBezTo>
                      <a:pt x="39337" y="61749"/>
                      <a:pt x="40567" y="39520"/>
                      <a:pt x="39337" y="17290"/>
                    </a:cubicBezTo>
                    <a:cubicBezTo>
                      <a:pt x="39337" y="11115"/>
                      <a:pt x="38108" y="6175"/>
                      <a:pt x="36879" y="0"/>
                    </a:cubicBezTo>
                    <a:lnTo>
                      <a:pt x="1229" y="0"/>
                    </a:lnTo>
                    <a:lnTo>
                      <a:pt x="1229" y="33345"/>
                    </a:lnTo>
                    <a:cubicBezTo>
                      <a:pt x="3688" y="35815"/>
                      <a:pt x="4917" y="38285"/>
                      <a:pt x="4917" y="41990"/>
                    </a:cubicBezTo>
                    <a:cubicBezTo>
                      <a:pt x="4917" y="45695"/>
                      <a:pt x="3688" y="49400"/>
                      <a:pt x="1229" y="50634"/>
                    </a:cubicBezTo>
                    <a:lnTo>
                      <a:pt x="1229"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79" name="Google Shape;8779;p43"/>
              <p:cNvSpPr/>
              <p:nvPr/>
            </p:nvSpPr>
            <p:spPr>
              <a:xfrm>
                <a:off x="4291855" y="4643784"/>
                <a:ext cx="39337" cy="86448"/>
              </a:xfrm>
              <a:custGeom>
                <a:avLst/>
                <a:gdLst/>
                <a:ahLst/>
                <a:cxnLst/>
                <a:rect l="l" t="t" r="r" b="b"/>
                <a:pathLst>
                  <a:path w="39337" h="86448" extrusionOk="0">
                    <a:moveTo>
                      <a:pt x="0" y="86449"/>
                    </a:moveTo>
                    <a:lnTo>
                      <a:pt x="39337" y="86449"/>
                    </a:lnTo>
                    <a:cubicBezTo>
                      <a:pt x="36879" y="64219"/>
                      <a:pt x="35650" y="41990"/>
                      <a:pt x="35650" y="19760"/>
                    </a:cubicBezTo>
                    <a:cubicBezTo>
                      <a:pt x="35650" y="13585"/>
                      <a:pt x="35650" y="6175"/>
                      <a:pt x="36879" y="0"/>
                    </a:cubicBezTo>
                    <a:lnTo>
                      <a:pt x="0" y="0"/>
                    </a:lnTo>
                    <a:lnTo>
                      <a:pt x="0" y="66689"/>
                    </a:lnTo>
                    <a:cubicBezTo>
                      <a:pt x="2459" y="69159"/>
                      <a:pt x="3688" y="71629"/>
                      <a:pt x="3688" y="75334"/>
                    </a:cubicBezTo>
                    <a:cubicBezTo>
                      <a:pt x="3688" y="79039"/>
                      <a:pt x="2459" y="82744"/>
                      <a:pt x="0" y="83979"/>
                    </a:cubicBez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80" name="Google Shape;8780;p43"/>
              <p:cNvSpPr/>
              <p:nvPr/>
            </p:nvSpPr>
            <p:spPr>
              <a:xfrm>
                <a:off x="4290626" y="4740113"/>
                <a:ext cx="62693" cy="86448"/>
              </a:xfrm>
              <a:custGeom>
                <a:avLst/>
                <a:gdLst/>
                <a:ahLst/>
                <a:cxnLst/>
                <a:rect l="l" t="t" r="r" b="b"/>
                <a:pathLst>
                  <a:path w="62693" h="86448" extrusionOk="0">
                    <a:moveTo>
                      <a:pt x="41796" y="0"/>
                    </a:moveTo>
                    <a:lnTo>
                      <a:pt x="0" y="0"/>
                    </a:lnTo>
                    <a:lnTo>
                      <a:pt x="0" y="86449"/>
                    </a:lnTo>
                    <a:lnTo>
                      <a:pt x="62694" y="86449"/>
                    </a:lnTo>
                    <a:cubicBezTo>
                      <a:pt x="52860" y="58044"/>
                      <a:pt x="46713" y="28405"/>
                      <a:pt x="41796" y="0"/>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81" name="Google Shape;8781;p43"/>
              <p:cNvSpPr/>
              <p:nvPr/>
            </p:nvSpPr>
            <p:spPr>
              <a:xfrm>
                <a:off x="3814889" y="5027865"/>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82" name="Google Shape;8782;p43"/>
              <p:cNvSpPr/>
              <p:nvPr/>
            </p:nvSpPr>
            <p:spPr>
              <a:xfrm>
                <a:off x="3814889" y="4932771"/>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83" name="Google Shape;8783;p43"/>
              <p:cNvSpPr/>
              <p:nvPr/>
            </p:nvSpPr>
            <p:spPr>
              <a:xfrm>
                <a:off x="3910774" y="4643784"/>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84" name="Google Shape;8784;p43"/>
              <p:cNvSpPr/>
              <p:nvPr/>
            </p:nvSpPr>
            <p:spPr>
              <a:xfrm>
                <a:off x="3814889" y="4836442"/>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85" name="Google Shape;8785;p43"/>
              <p:cNvSpPr/>
              <p:nvPr/>
            </p:nvSpPr>
            <p:spPr>
              <a:xfrm>
                <a:off x="3814889" y="4643784"/>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86" name="Google Shape;8786;p43"/>
              <p:cNvSpPr/>
              <p:nvPr/>
            </p:nvSpPr>
            <p:spPr>
              <a:xfrm>
                <a:off x="3814889" y="4451127"/>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87" name="Google Shape;8787;p43"/>
              <p:cNvSpPr/>
              <p:nvPr/>
            </p:nvSpPr>
            <p:spPr>
              <a:xfrm>
                <a:off x="3814889" y="4547455"/>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88" name="Google Shape;8788;p43"/>
              <p:cNvSpPr/>
              <p:nvPr/>
            </p:nvSpPr>
            <p:spPr>
              <a:xfrm>
                <a:off x="3814889" y="4740113"/>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89" name="Google Shape;8789;p43"/>
              <p:cNvSpPr/>
              <p:nvPr/>
            </p:nvSpPr>
            <p:spPr>
              <a:xfrm>
                <a:off x="4195970" y="4354798"/>
                <a:ext cx="86050" cy="86448"/>
              </a:xfrm>
              <a:custGeom>
                <a:avLst/>
                <a:gdLst/>
                <a:ahLst/>
                <a:cxnLst/>
                <a:rect l="l" t="t" r="r" b="b"/>
                <a:pathLst>
                  <a:path w="86050" h="86448" extrusionOk="0">
                    <a:moveTo>
                      <a:pt x="0" y="86449"/>
                    </a:moveTo>
                    <a:lnTo>
                      <a:pt x="86051" y="86449"/>
                    </a:lnTo>
                    <a:lnTo>
                      <a:pt x="86051" y="30875"/>
                    </a:lnTo>
                    <a:cubicBezTo>
                      <a:pt x="83592" y="22230"/>
                      <a:pt x="81133" y="13585"/>
                      <a:pt x="77445" y="3705"/>
                    </a:cubicBezTo>
                    <a:cubicBezTo>
                      <a:pt x="77445" y="3705"/>
                      <a:pt x="77445" y="3705"/>
                      <a:pt x="76216" y="3705"/>
                    </a:cubicBezTo>
                    <a:cubicBezTo>
                      <a:pt x="67611" y="3705"/>
                      <a:pt x="59006" y="2470"/>
                      <a:pt x="50401" y="0"/>
                    </a:cubicBezTo>
                    <a:lnTo>
                      <a:pt x="0" y="0"/>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90" name="Google Shape;8790;p43"/>
              <p:cNvSpPr/>
              <p:nvPr/>
            </p:nvSpPr>
            <p:spPr>
              <a:xfrm>
                <a:off x="4101314" y="4211539"/>
                <a:ext cx="22127" cy="37049"/>
              </a:xfrm>
              <a:custGeom>
                <a:avLst/>
                <a:gdLst/>
                <a:ahLst/>
                <a:cxnLst/>
                <a:rect l="l" t="t" r="r" b="b"/>
                <a:pathLst>
                  <a:path w="22127" h="37049" extrusionOk="0">
                    <a:moveTo>
                      <a:pt x="0" y="0"/>
                    </a:moveTo>
                    <a:lnTo>
                      <a:pt x="0" y="37050"/>
                    </a:lnTo>
                    <a:lnTo>
                      <a:pt x="22127" y="37050"/>
                    </a:lnTo>
                    <a:cubicBezTo>
                      <a:pt x="13522" y="24700"/>
                      <a:pt x="6146" y="12350"/>
                      <a:pt x="0" y="0"/>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91" name="Google Shape;8791;p43"/>
              <p:cNvSpPr/>
              <p:nvPr/>
            </p:nvSpPr>
            <p:spPr>
              <a:xfrm>
                <a:off x="4101314" y="4258469"/>
                <a:ext cx="84821" cy="86448"/>
              </a:xfrm>
              <a:custGeom>
                <a:avLst/>
                <a:gdLst/>
                <a:ahLst/>
                <a:cxnLst/>
                <a:rect l="l" t="t" r="r" b="b"/>
                <a:pathLst>
                  <a:path w="84821" h="86448" extrusionOk="0">
                    <a:moveTo>
                      <a:pt x="84821" y="61749"/>
                    </a:moveTo>
                    <a:cubicBezTo>
                      <a:pt x="63923" y="44460"/>
                      <a:pt x="45484" y="23465"/>
                      <a:pt x="28274" y="0"/>
                    </a:cubicBezTo>
                    <a:lnTo>
                      <a:pt x="0" y="0"/>
                    </a:lnTo>
                    <a:lnTo>
                      <a:pt x="0" y="86449"/>
                    </a:lnTo>
                    <a:lnTo>
                      <a:pt x="84821" y="86449"/>
                    </a:lnTo>
                    <a:lnTo>
                      <a:pt x="84821" y="617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92" name="Google Shape;8792;p43"/>
              <p:cNvSpPr/>
              <p:nvPr/>
            </p:nvSpPr>
            <p:spPr>
              <a:xfrm>
                <a:off x="4195970" y="4327628"/>
                <a:ext cx="27044" cy="17289"/>
              </a:xfrm>
              <a:custGeom>
                <a:avLst/>
                <a:gdLst/>
                <a:ahLst/>
                <a:cxnLst/>
                <a:rect l="l" t="t" r="r" b="b"/>
                <a:pathLst>
                  <a:path w="27044" h="17289" extrusionOk="0">
                    <a:moveTo>
                      <a:pt x="0" y="0"/>
                    </a:moveTo>
                    <a:lnTo>
                      <a:pt x="0" y="17290"/>
                    </a:lnTo>
                    <a:lnTo>
                      <a:pt x="27044" y="17290"/>
                    </a:lnTo>
                    <a:cubicBezTo>
                      <a:pt x="17210" y="12350"/>
                      <a:pt x="8605" y="7410"/>
                      <a:pt x="0" y="0"/>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93" name="Google Shape;8793;p43"/>
              <p:cNvSpPr/>
              <p:nvPr/>
            </p:nvSpPr>
            <p:spPr>
              <a:xfrm>
                <a:off x="4101314" y="4354798"/>
                <a:ext cx="84821" cy="86448"/>
              </a:xfrm>
              <a:custGeom>
                <a:avLst/>
                <a:gdLst/>
                <a:ahLst/>
                <a:cxnLst/>
                <a:rect l="l" t="t" r="r" b="b"/>
                <a:pathLst>
                  <a:path w="84821" h="86448" extrusionOk="0">
                    <a:moveTo>
                      <a:pt x="0" y="0"/>
                    </a:moveTo>
                    <a:lnTo>
                      <a:pt x="84821" y="0"/>
                    </a:lnTo>
                    <a:lnTo>
                      <a:pt x="8482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94" name="Google Shape;8794;p43"/>
              <p:cNvSpPr/>
              <p:nvPr/>
            </p:nvSpPr>
            <p:spPr>
              <a:xfrm>
                <a:off x="4101314" y="4451127"/>
                <a:ext cx="84821" cy="86448"/>
              </a:xfrm>
              <a:custGeom>
                <a:avLst/>
                <a:gdLst/>
                <a:ahLst/>
                <a:cxnLst/>
                <a:rect l="l" t="t" r="r" b="b"/>
                <a:pathLst>
                  <a:path w="84821" h="86448" extrusionOk="0">
                    <a:moveTo>
                      <a:pt x="84821" y="86449"/>
                    </a:moveTo>
                    <a:lnTo>
                      <a:pt x="84821" y="0"/>
                    </a:lnTo>
                    <a:lnTo>
                      <a:pt x="0" y="0"/>
                    </a:lnTo>
                    <a:lnTo>
                      <a:pt x="0" y="86449"/>
                    </a:lnTo>
                    <a:lnTo>
                      <a:pt x="84821"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95" name="Google Shape;8795;p43"/>
              <p:cNvSpPr/>
              <p:nvPr/>
            </p:nvSpPr>
            <p:spPr>
              <a:xfrm>
                <a:off x="4101314" y="4547455"/>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96" name="Google Shape;8796;p43"/>
              <p:cNvSpPr/>
              <p:nvPr/>
            </p:nvSpPr>
            <p:spPr>
              <a:xfrm>
                <a:off x="4101314" y="4740113"/>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97" name="Google Shape;8797;p43"/>
              <p:cNvSpPr/>
              <p:nvPr/>
            </p:nvSpPr>
            <p:spPr>
              <a:xfrm>
                <a:off x="4101314" y="4643784"/>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98" name="Google Shape;8798;p43"/>
              <p:cNvSpPr/>
              <p:nvPr/>
            </p:nvSpPr>
            <p:spPr>
              <a:xfrm>
                <a:off x="3910774" y="4547455"/>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99" name="Google Shape;8799;p43"/>
              <p:cNvSpPr/>
              <p:nvPr/>
            </p:nvSpPr>
            <p:spPr>
              <a:xfrm>
                <a:off x="4195970" y="4740113"/>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00" name="Google Shape;8800;p43"/>
              <p:cNvSpPr/>
              <p:nvPr/>
            </p:nvSpPr>
            <p:spPr>
              <a:xfrm>
                <a:off x="3682125" y="4172020"/>
                <a:ext cx="410584" cy="976873"/>
              </a:xfrm>
              <a:custGeom>
                <a:avLst/>
                <a:gdLst/>
                <a:ahLst/>
                <a:cxnLst/>
                <a:rect l="l" t="t" r="r" b="b"/>
                <a:pathLst>
                  <a:path w="410584" h="976873" extrusionOk="0">
                    <a:moveTo>
                      <a:pt x="218814" y="269227"/>
                    </a:moveTo>
                    <a:lnTo>
                      <a:pt x="218814" y="182778"/>
                    </a:lnTo>
                    <a:lnTo>
                      <a:pt x="158579" y="182778"/>
                    </a:lnTo>
                    <a:cubicBezTo>
                      <a:pt x="161038" y="179073"/>
                      <a:pt x="162267" y="176603"/>
                      <a:pt x="164725" y="172898"/>
                    </a:cubicBezTo>
                    <a:lnTo>
                      <a:pt x="218814" y="172898"/>
                    </a:lnTo>
                    <a:lnTo>
                      <a:pt x="218814" y="112384"/>
                    </a:lnTo>
                    <a:cubicBezTo>
                      <a:pt x="222502" y="109914"/>
                      <a:pt x="224961" y="107444"/>
                      <a:pt x="228649" y="106209"/>
                    </a:cubicBezTo>
                    <a:lnTo>
                      <a:pt x="228649" y="174133"/>
                    </a:lnTo>
                    <a:lnTo>
                      <a:pt x="314699" y="174133"/>
                    </a:lnTo>
                    <a:lnTo>
                      <a:pt x="314699" y="87684"/>
                    </a:lnTo>
                    <a:lnTo>
                      <a:pt x="261840" y="87684"/>
                    </a:lnTo>
                    <a:cubicBezTo>
                      <a:pt x="267986" y="83979"/>
                      <a:pt x="274133" y="81509"/>
                      <a:pt x="280279" y="77804"/>
                    </a:cubicBezTo>
                    <a:lnTo>
                      <a:pt x="314699" y="77804"/>
                    </a:lnTo>
                    <a:lnTo>
                      <a:pt x="314699" y="59279"/>
                    </a:lnTo>
                    <a:cubicBezTo>
                      <a:pt x="318387" y="58044"/>
                      <a:pt x="320846" y="55574"/>
                      <a:pt x="324534" y="54339"/>
                    </a:cubicBezTo>
                    <a:lnTo>
                      <a:pt x="324534" y="77804"/>
                    </a:lnTo>
                    <a:lnTo>
                      <a:pt x="410584" y="77804"/>
                    </a:lnTo>
                    <a:lnTo>
                      <a:pt x="410584" y="19760"/>
                    </a:lnTo>
                    <a:cubicBezTo>
                      <a:pt x="408126" y="13585"/>
                      <a:pt x="405667" y="6175"/>
                      <a:pt x="404438" y="0"/>
                    </a:cubicBezTo>
                    <a:cubicBezTo>
                      <a:pt x="308553" y="70394"/>
                      <a:pt x="228649" y="86449"/>
                      <a:pt x="186853" y="139553"/>
                    </a:cubicBezTo>
                    <a:cubicBezTo>
                      <a:pt x="92197" y="255642"/>
                      <a:pt x="118012" y="396430"/>
                      <a:pt x="95885" y="537219"/>
                    </a:cubicBezTo>
                    <a:cubicBezTo>
                      <a:pt x="68841" y="711352"/>
                      <a:pt x="35650" y="855845"/>
                      <a:pt x="0" y="963289"/>
                    </a:cubicBezTo>
                    <a:cubicBezTo>
                      <a:pt x="9834" y="968229"/>
                      <a:pt x="19669" y="973169"/>
                      <a:pt x="29503" y="976874"/>
                    </a:cubicBezTo>
                    <a:lnTo>
                      <a:pt x="29503" y="954644"/>
                    </a:lnTo>
                    <a:lnTo>
                      <a:pt x="6146" y="954644"/>
                    </a:lnTo>
                    <a:cubicBezTo>
                      <a:pt x="7376" y="950939"/>
                      <a:pt x="8605" y="948469"/>
                      <a:pt x="9834" y="944764"/>
                    </a:cubicBezTo>
                    <a:lnTo>
                      <a:pt x="29503" y="944764"/>
                    </a:lnTo>
                    <a:lnTo>
                      <a:pt x="29503" y="878075"/>
                    </a:lnTo>
                    <a:cubicBezTo>
                      <a:pt x="30732" y="871900"/>
                      <a:pt x="33191" y="865725"/>
                      <a:pt x="34420" y="858315"/>
                    </a:cubicBezTo>
                    <a:cubicBezTo>
                      <a:pt x="35650" y="854610"/>
                      <a:pt x="35650" y="852140"/>
                      <a:pt x="36879" y="848435"/>
                    </a:cubicBezTo>
                    <a:cubicBezTo>
                      <a:pt x="38108" y="845965"/>
                      <a:pt x="38108" y="843495"/>
                      <a:pt x="39337" y="841025"/>
                    </a:cubicBezTo>
                    <a:lnTo>
                      <a:pt x="39337" y="848435"/>
                    </a:lnTo>
                    <a:lnTo>
                      <a:pt x="125388" y="848435"/>
                    </a:lnTo>
                    <a:lnTo>
                      <a:pt x="125388" y="761986"/>
                    </a:lnTo>
                    <a:lnTo>
                      <a:pt x="59006" y="761986"/>
                    </a:lnTo>
                    <a:cubicBezTo>
                      <a:pt x="60235" y="758281"/>
                      <a:pt x="60235" y="755811"/>
                      <a:pt x="61465" y="752106"/>
                    </a:cubicBezTo>
                    <a:lnTo>
                      <a:pt x="126617" y="752106"/>
                    </a:lnTo>
                    <a:lnTo>
                      <a:pt x="126617" y="665657"/>
                    </a:lnTo>
                    <a:lnTo>
                      <a:pt x="79904" y="665657"/>
                    </a:lnTo>
                    <a:cubicBezTo>
                      <a:pt x="79904" y="661952"/>
                      <a:pt x="81133" y="659482"/>
                      <a:pt x="81133" y="655777"/>
                    </a:cubicBezTo>
                    <a:lnTo>
                      <a:pt x="126617" y="655777"/>
                    </a:lnTo>
                    <a:lnTo>
                      <a:pt x="126617" y="569328"/>
                    </a:lnTo>
                    <a:lnTo>
                      <a:pt x="95885" y="569328"/>
                    </a:lnTo>
                    <a:cubicBezTo>
                      <a:pt x="95885" y="565623"/>
                      <a:pt x="97114" y="563153"/>
                      <a:pt x="97114" y="559448"/>
                    </a:cubicBezTo>
                    <a:lnTo>
                      <a:pt x="125388" y="559448"/>
                    </a:lnTo>
                    <a:lnTo>
                      <a:pt x="125388" y="472999"/>
                    </a:lnTo>
                    <a:lnTo>
                      <a:pt x="106949" y="472999"/>
                    </a:lnTo>
                    <a:cubicBezTo>
                      <a:pt x="106949" y="469294"/>
                      <a:pt x="106949" y="466825"/>
                      <a:pt x="108178" y="463120"/>
                    </a:cubicBezTo>
                    <a:lnTo>
                      <a:pt x="125388" y="463120"/>
                    </a:lnTo>
                    <a:lnTo>
                      <a:pt x="125388" y="376671"/>
                    </a:lnTo>
                    <a:lnTo>
                      <a:pt x="113095" y="376671"/>
                    </a:lnTo>
                    <a:cubicBezTo>
                      <a:pt x="113095" y="372966"/>
                      <a:pt x="113095" y="370496"/>
                      <a:pt x="114324" y="366791"/>
                    </a:cubicBezTo>
                    <a:lnTo>
                      <a:pt x="125388" y="366791"/>
                    </a:lnTo>
                    <a:lnTo>
                      <a:pt x="125388" y="284047"/>
                    </a:lnTo>
                    <a:cubicBezTo>
                      <a:pt x="125388" y="282812"/>
                      <a:pt x="125388" y="281577"/>
                      <a:pt x="126617" y="280342"/>
                    </a:cubicBezTo>
                    <a:cubicBezTo>
                      <a:pt x="127847" y="276637"/>
                      <a:pt x="127847" y="274167"/>
                      <a:pt x="129076" y="270462"/>
                    </a:cubicBezTo>
                    <a:cubicBezTo>
                      <a:pt x="131535" y="261817"/>
                      <a:pt x="133993" y="253172"/>
                      <a:pt x="136452" y="245762"/>
                    </a:cubicBezTo>
                    <a:lnTo>
                      <a:pt x="136452" y="270462"/>
                    </a:lnTo>
                    <a:lnTo>
                      <a:pt x="218814" y="270462"/>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01" name="Google Shape;8801;p43"/>
              <p:cNvSpPr/>
              <p:nvPr/>
            </p:nvSpPr>
            <p:spPr>
              <a:xfrm>
                <a:off x="4195970" y="4451127"/>
                <a:ext cx="86050" cy="86448"/>
              </a:xfrm>
              <a:custGeom>
                <a:avLst/>
                <a:gdLst/>
                <a:ahLst/>
                <a:cxnLst/>
                <a:rect l="l" t="t" r="r" b="b"/>
                <a:pathLst>
                  <a:path w="86050" h="86448" extrusionOk="0">
                    <a:moveTo>
                      <a:pt x="86051" y="0"/>
                    </a:moveTo>
                    <a:lnTo>
                      <a:pt x="0" y="0"/>
                    </a:lnTo>
                    <a:lnTo>
                      <a:pt x="0" y="86449"/>
                    </a:lnTo>
                    <a:lnTo>
                      <a:pt x="86051" y="86449"/>
                    </a:lnTo>
                    <a:lnTo>
                      <a:pt x="86051" y="0"/>
                    </a:lnTo>
                    <a:close/>
                    <a:moveTo>
                      <a:pt x="62694" y="33345"/>
                    </a:moveTo>
                    <a:cubicBezTo>
                      <a:pt x="55318" y="33345"/>
                      <a:pt x="50401" y="27170"/>
                      <a:pt x="50401" y="20995"/>
                    </a:cubicBezTo>
                    <a:cubicBezTo>
                      <a:pt x="50401" y="13585"/>
                      <a:pt x="56548" y="8645"/>
                      <a:pt x="62694" y="8645"/>
                    </a:cubicBezTo>
                    <a:cubicBezTo>
                      <a:pt x="70070" y="8645"/>
                      <a:pt x="74987" y="14820"/>
                      <a:pt x="74987" y="20995"/>
                    </a:cubicBezTo>
                    <a:cubicBezTo>
                      <a:pt x="74987" y="28405"/>
                      <a:pt x="68840" y="33345"/>
                      <a:pt x="62694" y="33345"/>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02" name="Google Shape;8802;p43"/>
              <p:cNvSpPr/>
              <p:nvPr/>
            </p:nvSpPr>
            <p:spPr>
              <a:xfrm>
                <a:off x="4005429" y="4451127"/>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03" name="Google Shape;8803;p43"/>
              <p:cNvSpPr/>
              <p:nvPr/>
            </p:nvSpPr>
            <p:spPr>
              <a:xfrm>
                <a:off x="3910774" y="4451127"/>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04" name="Google Shape;8804;p43"/>
              <p:cNvSpPr/>
              <p:nvPr/>
            </p:nvSpPr>
            <p:spPr>
              <a:xfrm>
                <a:off x="3910774" y="4354798"/>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05" name="Google Shape;8805;p43"/>
              <p:cNvSpPr/>
              <p:nvPr/>
            </p:nvSpPr>
            <p:spPr>
              <a:xfrm>
                <a:off x="4005429" y="4258469"/>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06" name="Google Shape;8806;p43"/>
              <p:cNvSpPr/>
              <p:nvPr/>
            </p:nvSpPr>
            <p:spPr>
              <a:xfrm>
                <a:off x="4005429" y="4354798"/>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07" name="Google Shape;8807;p43"/>
              <p:cNvSpPr/>
              <p:nvPr/>
            </p:nvSpPr>
            <p:spPr>
              <a:xfrm>
                <a:off x="3720233" y="5027865"/>
                <a:ext cx="86050" cy="86448"/>
              </a:xfrm>
              <a:custGeom>
                <a:avLst/>
                <a:gdLst/>
                <a:ahLst/>
                <a:cxnLst/>
                <a:rect l="l" t="t" r="r" b="b"/>
                <a:pathLst>
                  <a:path w="86050" h="86448" extrusionOk="0">
                    <a:moveTo>
                      <a:pt x="0" y="0"/>
                    </a:moveTo>
                    <a:lnTo>
                      <a:pt x="86051" y="0"/>
                    </a:lnTo>
                    <a:lnTo>
                      <a:pt x="86051" y="86449"/>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08" name="Google Shape;8808;p43"/>
              <p:cNvSpPr/>
              <p:nvPr/>
            </p:nvSpPr>
            <p:spPr>
              <a:xfrm>
                <a:off x="3986990" y="4836442"/>
                <a:ext cx="8605" cy="4939"/>
              </a:xfrm>
              <a:custGeom>
                <a:avLst/>
                <a:gdLst/>
                <a:ahLst/>
                <a:cxnLst/>
                <a:rect l="l" t="t" r="r" b="b"/>
                <a:pathLst>
                  <a:path w="8605" h="4939" extrusionOk="0">
                    <a:moveTo>
                      <a:pt x="0" y="3705"/>
                    </a:moveTo>
                    <a:cubicBezTo>
                      <a:pt x="2459" y="3705"/>
                      <a:pt x="6146" y="4940"/>
                      <a:pt x="8605" y="4940"/>
                    </a:cubicBezTo>
                    <a:lnTo>
                      <a:pt x="8605" y="0"/>
                    </a:lnTo>
                    <a:lnTo>
                      <a:pt x="1229" y="0"/>
                    </a:lnTo>
                    <a:cubicBezTo>
                      <a:pt x="1229" y="1235"/>
                      <a:pt x="0" y="2470"/>
                      <a:pt x="0" y="3705"/>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09" name="Google Shape;8809;p43"/>
              <p:cNvSpPr/>
              <p:nvPr/>
            </p:nvSpPr>
            <p:spPr>
              <a:xfrm>
                <a:off x="3910774" y="5125429"/>
                <a:ext cx="6146" cy="28404"/>
              </a:xfrm>
              <a:custGeom>
                <a:avLst/>
                <a:gdLst/>
                <a:ahLst/>
                <a:cxnLst/>
                <a:rect l="l" t="t" r="r" b="b"/>
                <a:pathLst>
                  <a:path w="6146" h="28404" extrusionOk="0">
                    <a:moveTo>
                      <a:pt x="0" y="28405"/>
                    </a:moveTo>
                    <a:cubicBezTo>
                      <a:pt x="2459" y="19760"/>
                      <a:pt x="4917" y="9880"/>
                      <a:pt x="6146" y="0"/>
                    </a:cubicBezTo>
                    <a:lnTo>
                      <a:pt x="0" y="0"/>
                    </a:lnTo>
                    <a:lnTo>
                      <a:pt x="0" y="28405"/>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10" name="Google Shape;8810;p43"/>
              <p:cNvSpPr/>
              <p:nvPr/>
            </p:nvSpPr>
            <p:spPr>
              <a:xfrm>
                <a:off x="3909544" y="4932771"/>
                <a:ext cx="47942" cy="86448"/>
              </a:xfrm>
              <a:custGeom>
                <a:avLst/>
                <a:gdLst/>
                <a:ahLst/>
                <a:cxnLst/>
                <a:rect l="l" t="t" r="r" b="b"/>
                <a:pathLst>
                  <a:path w="47942" h="86448" extrusionOk="0">
                    <a:moveTo>
                      <a:pt x="1229" y="86449"/>
                    </a:moveTo>
                    <a:lnTo>
                      <a:pt x="30732" y="86449"/>
                    </a:lnTo>
                    <a:cubicBezTo>
                      <a:pt x="36879" y="58044"/>
                      <a:pt x="43025" y="28405"/>
                      <a:pt x="47943" y="0"/>
                    </a:cubicBezTo>
                    <a:lnTo>
                      <a:pt x="0" y="0"/>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11" name="Google Shape;8811;p43"/>
              <p:cNvSpPr/>
              <p:nvPr/>
            </p:nvSpPr>
            <p:spPr>
              <a:xfrm>
                <a:off x="3909544" y="5029100"/>
                <a:ext cx="28273" cy="86448"/>
              </a:xfrm>
              <a:custGeom>
                <a:avLst/>
                <a:gdLst/>
                <a:ahLst/>
                <a:cxnLst/>
                <a:rect l="l" t="t" r="r" b="b"/>
                <a:pathLst>
                  <a:path w="28273" h="86448" extrusionOk="0">
                    <a:moveTo>
                      <a:pt x="1229" y="86449"/>
                    </a:moveTo>
                    <a:lnTo>
                      <a:pt x="9834" y="86449"/>
                    </a:lnTo>
                    <a:cubicBezTo>
                      <a:pt x="15981" y="58044"/>
                      <a:pt x="22127" y="29640"/>
                      <a:pt x="28274" y="0"/>
                    </a:cubicBezTo>
                    <a:lnTo>
                      <a:pt x="0" y="0"/>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12" name="Google Shape;8812;p43"/>
              <p:cNvSpPr/>
              <p:nvPr/>
            </p:nvSpPr>
            <p:spPr>
              <a:xfrm>
                <a:off x="4195970" y="4547455"/>
                <a:ext cx="86050" cy="86449"/>
              </a:xfrm>
              <a:custGeom>
                <a:avLst/>
                <a:gdLst/>
                <a:ahLst/>
                <a:cxnLst/>
                <a:rect l="l" t="t" r="r" b="b"/>
                <a:pathLst>
                  <a:path w="86050" h="86449" extrusionOk="0">
                    <a:moveTo>
                      <a:pt x="86051" y="29640"/>
                    </a:moveTo>
                    <a:lnTo>
                      <a:pt x="86051" y="0"/>
                    </a:lnTo>
                    <a:lnTo>
                      <a:pt x="0" y="0"/>
                    </a:lnTo>
                    <a:lnTo>
                      <a:pt x="0" y="86449"/>
                    </a:lnTo>
                    <a:lnTo>
                      <a:pt x="86051" y="86449"/>
                    </a:lnTo>
                    <a:lnTo>
                      <a:pt x="86051" y="54339"/>
                    </a:lnTo>
                    <a:cubicBezTo>
                      <a:pt x="79904" y="53104"/>
                      <a:pt x="74987" y="48164"/>
                      <a:pt x="74987" y="41990"/>
                    </a:cubicBezTo>
                    <a:cubicBezTo>
                      <a:pt x="74987" y="35815"/>
                      <a:pt x="79904" y="30875"/>
                      <a:pt x="86051" y="29640"/>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13" name="Google Shape;8813;p43"/>
              <p:cNvSpPr/>
              <p:nvPr/>
            </p:nvSpPr>
            <p:spPr>
              <a:xfrm>
                <a:off x="3719004" y="5125429"/>
                <a:ext cx="86050" cy="50634"/>
              </a:xfrm>
              <a:custGeom>
                <a:avLst/>
                <a:gdLst/>
                <a:ahLst/>
                <a:cxnLst/>
                <a:rect l="l" t="t" r="r" b="b"/>
                <a:pathLst>
                  <a:path w="86050" h="50634" extrusionOk="0">
                    <a:moveTo>
                      <a:pt x="0" y="25935"/>
                    </a:moveTo>
                    <a:cubicBezTo>
                      <a:pt x="30732" y="37050"/>
                      <a:pt x="60235" y="45695"/>
                      <a:pt x="86051" y="50634"/>
                    </a:cubicBezTo>
                    <a:lnTo>
                      <a:pt x="86051" y="0"/>
                    </a:lnTo>
                    <a:lnTo>
                      <a:pt x="0" y="0"/>
                    </a:lnTo>
                    <a:lnTo>
                      <a:pt x="0" y="25935"/>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14" name="Google Shape;8814;p43"/>
              <p:cNvSpPr/>
              <p:nvPr/>
            </p:nvSpPr>
            <p:spPr>
              <a:xfrm>
                <a:off x="3814889" y="5125429"/>
                <a:ext cx="86050" cy="58656"/>
              </a:xfrm>
              <a:custGeom>
                <a:avLst/>
                <a:gdLst/>
                <a:ahLst/>
                <a:cxnLst/>
                <a:rect l="l" t="t" r="r" b="b"/>
                <a:pathLst>
                  <a:path w="86050" h="58656" extrusionOk="0">
                    <a:moveTo>
                      <a:pt x="0" y="51870"/>
                    </a:moveTo>
                    <a:cubicBezTo>
                      <a:pt x="41796" y="59279"/>
                      <a:pt x="73758" y="59279"/>
                      <a:pt x="86051" y="58044"/>
                    </a:cubicBezTo>
                    <a:lnTo>
                      <a:pt x="86051" y="0"/>
                    </a:lnTo>
                    <a:lnTo>
                      <a:pt x="0" y="0"/>
                    </a:lnTo>
                    <a:lnTo>
                      <a:pt x="0" y="51870"/>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15" name="Google Shape;8815;p43"/>
              <p:cNvSpPr/>
              <p:nvPr/>
            </p:nvSpPr>
            <p:spPr>
              <a:xfrm>
                <a:off x="4005429" y="4643784"/>
                <a:ext cx="18439" cy="69159"/>
              </a:xfrm>
              <a:custGeom>
                <a:avLst/>
                <a:gdLst/>
                <a:ahLst/>
                <a:cxnLst/>
                <a:rect l="l" t="t" r="r" b="b"/>
                <a:pathLst>
                  <a:path w="18439" h="69159" extrusionOk="0">
                    <a:moveTo>
                      <a:pt x="0" y="69159"/>
                    </a:moveTo>
                    <a:cubicBezTo>
                      <a:pt x="6146" y="44460"/>
                      <a:pt x="12293" y="20995"/>
                      <a:pt x="18439" y="0"/>
                    </a:cubicBezTo>
                    <a:lnTo>
                      <a:pt x="0" y="0"/>
                    </a:lnTo>
                    <a:lnTo>
                      <a:pt x="0" y="6915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16" name="Google Shape;8816;p43"/>
              <p:cNvSpPr/>
              <p:nvPr/>
            </p:nvSpPr>
            <p:spPr>
              <a:xfrm>
                <a:off x="3909544" y="4740113"/>
                <a:ext cx="86050" cy="86448"/>
              </a:xfrm>
              <a:custGeom>
                <a:avLst/>
                <a:gdLst/>
                <a:ahLst/>
                <a:cxnLst/>
                <a:rect l="l" t="t" r="r" b="b"/>
                <a:pathLst>
                  <a:path w="86050" h="86448" extrusionOk="0">
                    <a:moveTo>
                      <a:pt x="86051" y="0"/>
                    </a:moveTo>
                    <a:lnTo>
                      <a:pt x="0" y="0"/>
                    </a:lnTo>
                    <a:lnTo>
                      <a:pt x="0" y="86449"/>
                    </a:lnTo>
                    <a:lnTo>
                      <a:pt x="70070" y="86449"/>
                    </a:lnTo>
                    <a:cubicBezTo>
                      <a:pt x="74987" y="61749"/>
                      <a:pt x="81133" y="37050"/>
                      <a:pt x="86051" y="13585"/>
                    </a:cubicBezTo>
                    <a:lnTo>
                      <a:pt x="86051" y="0"/>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17" name="Google Shape;8817;p43"/>
              <p:cNvSpPr/>
              <p:nvPr/>
            </p:nvSpPr>
            <p:spPr>
              <a:xfrm>
                <a:off x="4011576" y="4643784"/>
                <a:ext cx="79904" cy="86448"/>
              </a:xfrm>
              <a:custGeom>
                <a:avLst/>
                <a:gdLst/>
                <a:ahLst/>
                <a:cxnLst/>
                <a:rect l="l" t="t" r="r" b="b"/>
                <a:pathLst>
                  <a:path w="79904" h="86448" extrusionOk="0">
                    <a:moveTo>
                      <a:pt x="79904" y="0"/>
                    </a:moveTo>
                    <a:lnTo>
                      <a:pt x="23357" y="0"/>
                    </a:lnTo>
                    <a:cubicBezTo>
                      <a:pt x="15981" y="25935"/>
                      <a:pt x="7376" y="54339"/>
                      <a:pt x="0" y="86449"/>
                    </a:cubicBezTo>
                    <a:lnTo>
                      <a:pt x="79904" y="86449"/>
                    </a:lnTo>
                    <a:lnTo>
                      <a:pt x="79904" y="0"/>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18" name="Google Shape;8818;p43"/>
              <p:cNvSpPr/>
              <p:nvPr/>
            </p:nvSpPr>
            <p:spPr>
              <a:xfrm>
                <a:off x="3989449" y="4799392"/>
                <a:ext cx="6146" cy="27169"/>
              </a:xfrm>
              <a:custGeom>
                <a:avLst/>
                <a:gdLst/>
                <a:ahLst/>
                <a:cxnLst/>
                <a:rect l="l" t="t" r="r" b="b"/>
                <a:pathLst>
                  <a:path w="6146" h="27169" extrusionOk="0">
                    <a:moveTo>
                      <a:pt x="6146" y="0"/>
                    </a:moveTo>
                    <a:cubicBezTo>
                      <a:pt x="3688" y="8645"/>
                      <a:pt x="2459" y="17290"/>
                      <a:pt x="0" y="27170"/>
                    </a:cubicBezTo>
                    <a:lnTo>
                      <a:pt x="6146" y="27170"/>
                    </a:lnTo>
                    <a:lnTo>
                      <a:pt x="6146" y="0"/>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19" name="Google Shape;8819;p43"/>
              <p:cNvSpPr/>
              <p:nvPr/>
            </p:nvSpPr>
            <p:spPr>
              <a:xfrm>
                <a:off x="3909544" y="4836442"/>
                <a:ext cx="67611" cy="86448"/>
              </a:xfrm>
              <a:custGeom>
                <a:avLst/>
                <a:gdLst/>
                <a:ahLst/>
                <a:cxnLst/>
                <a:rect l="l" t="t" r="r" b="b"/>
                <a:pathLst>
                  <a:path w="67611" h="86448" extrusionOk="0">
                    <a:moveTo>
                      <a:pt x="1229" y="86449"/>
                    </a:moveTo>
                    <a:lnTo>
                      <a:pt x="50401" y="86449"/>
                    </a:lnTo>
                    <a:cubicBezTo>
                      <a:pt x="56548" y="56809"/>
                      <a:pt x="62694" y="28405"/>
                      <a:pt x="67611" y="0"/>
                    </a:cubicBezTo>
                    <a:lnTo>
                      <a:pt x="0" y="0"/>
                    </a:lnTo>
                    <a:lnTo>
                      <a:pt x="0" y="86449"/>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20" name="Google Shape;8820;p43"/>
              <p:cNvSpPr/>
              <p:nvPr/>
            </p:nvSpPr>
            <p:spPr>
              <a:xfrm>
                <a:off x="4005429" y="4740113"/>
                <a:ext cx="86050" cy="86448"/>
              </a:xfrm>
              <a:custGeom>
                <a:avLst/>
                <a:gdLst/>
                <a:ahLst/>
                <a:cxnLst/>
                <a:rect l="l" t="t" r="r" b="b"/>
                <a:pathLst>
                  <a:path w="86050" h="86448" extrusionOk="0">
                    <a:moveTo>
                      <a:pt x="86051" y="0"/>
                    </a:moveTo>
                    <a:lnTo>
                      <a:pt x="3688" y="0"/>
                    </a:lnTo>
                    <a:cubicBezTo>
                      <a:pt x="2459" y="4940"/>
                      <a:pt x="1229" y="11115"/>
                      <a:pt x="0" y="16055"/>
                    </a:cubicBezTo>
                    <a:lnTo>
                      <a:pt x="0" y="86449"/>
                    </a:lnTo>
                    <a:lnTo>
                      <a:pt x="86051" y="86449"/>
                    </a:lnTo>
                    <a:lnTo>
                      <a:pt x="86051" y="0"/>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21" name="Google Shape;8821;p43"/>
              <p:cNvSpPr/>
              <p:nvPr/>
            </p:nvSpPr>
            <p:spPr>
              <a:xfrm>
                <a:off x="4195970" y="4643784"/>
                <a:ext cx="86050" cy="86448"/>
              </a:xfrm>
              <a:custGeom>
                <a:avLst/>
                <a:gdLst/>
                <a:ahLst/>
                <a:cxnLst/>
                <a:rect l="l" t="t" r="r" b="b"/>
                <a:pathLst>
                  <a:path w="86050" h="86448" extrusionOk="0">
                    <a:moveTo>
                      <a:pt x="86051" y="62984"/>
                    </a:moveTo>
                    <a:lnTo>
                      <a:pt x="86051" y="0"/>
                    </a:lnTo>
                    <a:lnTo>
                      <a:pt x="0" y="0"/>
                    </a:lnTo>
                    <a:lnTo>
                      <a:pt x="0" y="86449"/>
                    </a:lnTo>
                    <a:lnTo>
                      <a:pt x="81133" y="86449"/>
                    </a:lnTo>
                    <a:cubicBezTo>
                      <a:pt x="77445" y="83979"/>
                      <a:pt x="74987" y="80274"/>
                      <a:pt x="74987" y="75334"/>
                    </a:cubicBezTo>
                    <a:cubicBezTo>
                      <a:pt x="74987" y="69159"/>
                      <a:pt x="79904" y="64219"/>
                      <a:pt x="86051" y="62984"/>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22" name="Google Shape;8822;p43"/>
              <p:cNvSpPr/>
              <p:nvPr/>
            </p:nvSpPr>
            <p:spPr>
              <a:xfrm>
                <a:off x="4005429" y="4547455"/>
                <a:ext cx="86050" cy="87683"/>
              </a:xfrm>
              <a:custGeom>
                <a:avLst/>
                <a:gdLst/>
                <a:ahLst/>
                <a:cxnLst/>
                <a:rect l="l" t="t" r="r" b="b"/>
                <a:pathLst>
                  <a:path w="86050" h="87683" extrusionOk="0">
                    <a:moveTo>
                      <a:pt x="86051" y="0"/>
                    </a:moveTo>
                    <a:lnTo>
                      <a:pt x="0" y="0"/>
                    </a:lnTo>
                    <a:lnTo>
                      <a:pt x="0" y="86449"/>
                    </a:lnTo>
                    <a:lnTo>
                      <a:pt x="22127" y="86449"/>
                    </a:lnTo>
                    <a:cubicBezTo>
                      <a:pt x="33191" y="51869"/>
                      <a:pt x="44255" y="23465"/>
                      <a:pt x="56548" y="3705"/>
                    </a:cubicBezTo>
                    <a:cubicBezTo>
                      <a:pt x="57777" y="1235"/>
                      <a:pt x="61465" y="1235"/>
                      <a:pt x="63923" y="2470"/>
                    </a:cubicBezTo>
                    <a:cubicBezTo>
                      <a:pt x="66382" y="3705"/>
                      <a:pt x="66382" y="7410"/>
                      <a:pt x="65153" y="9880"/>
                    </a:cubicBezTo>
                    <a:cubicBezTo>
                      <a:pt x="54089" y="28405"/>
                      <a:pt x="43025" y="55574"/>
                      <a:pt x="33191" y="87684"/>
                    </a:cubicBezTo>
                    <a:lnTo>
                      <a:pt x="86051" y="87684"/>
                    </a:lnTo>
                    <a:lnTo>
                      <a:pt x="86051" y="0"/>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23" name="Google Shape;8823;p43"/>
              <p:cNvSpPr/>
              <p:nvPr/>
            </p:nvSpPr>
            <p:spPr>
              <a:xfrm>
                <a:off x="4197199" y="4837677"/>
                <a:ext cx="86050" cy="20994"/>
              </a:xfrm>
              <a:custGeom>
                <a:avLst/>
                <a:gdLst/>
                <a:ahLst/>
                <a:cxnLst/>
                <a:rect l="l" t="t" r="r" b="b"/>
                <a:pathLst>
                  <a:path w="86050" h="20994" extrusionOk="0">
                    <a:moveTo>
                      <a:pt x="0" y="20995"/>
                    </a:moveTo>
                    <a:cubicBezTo>
                      <a:pt x="28274" y="20995"/>
                      <a:pt x="56548" y="19760"/>
                      <a:pt x="86051" y="18525"/>
                    </a:cubicBezTo>
                    <a:lnTo>
                      <a:pt x="86051" y="0"/>
                    </a:lnTo>
                    <a:lnTo>
                      <a:pt x="0" y="0"/>
                    </a:lnTo>
                    <a:lnTo>
                      <a:pt x="0" y="20995"/>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24" name="Google Shape;8824;p43"/>
              <p:cNvSpPr/>
              <p:nvPr/>
            </p:nvSpPr>
            <p:spPr>
              <a:xfrm>
                <a:off x="4101314" y="4836442"/>
                <a:ext cx="86050" cy="22229"/>
              </a:xfrm>
              <a:custGeom>
                <a:avLst/>
                <a:gdLst/>
                <a:ahLst/>
                <a:cxnLst/>
                <a:rect l="l" t="t" r="r" b="b"/>
                <a:pathLst>
                  <a:path w="86050" h="22229" extrusionOk="0">
                    <a:moveTo>
                      <a:pt x="0" y="18525"/>
                    </a:moveTo>
                    <a:cubicBezTo>
                      <a:pt x="27045" y="20995"/>
                      <a:pt x="56548" y="22230"/>
                      <a:pt x="86051" y="22230"/>
                    </a:cubicBezTo>
                    <a:lnTo>
                      <a:pt x="86051" y="0"/>
                    </a:lnTo>
                    <a:lnTo>
                      <a:pt x="0" y="0"/>
                    </a:lnTo>
                    <a:lnTo>
                      <a:pt x="0" y="18525"/>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25" name="Google Shape;8825;p43"/>
              <p:cNvSpPr/>
              <p:nvPr/>
            </p:nvSpPr>
            <p:spPr>
              <a:xfrm>
                <a:off x="4005429" y="4837677"/>
                <a:ext cx="86050" cy="17289"/>
              </a:xfrm>
              <a:custGeom>
                <a:avLst/>
                <a:gdLst/>
                <a:ahLst/>
                <a:cxnLst/>
                <a:rect l="l" t="t" r="r" b="b"/>
                <a:pathLst>
                  <a:path w="86050" h="17289" extrusionOk="0">
                    <a:moveTo>
                      <a:pt x="0" y="6175"/>
                    </a:moveTo>
                    <a:cubicBezTo>
                      <a:pt x="25815" y="11115"/>
                      <a:pt x="55318" y="14820"/>
                      <a:pt x="86051" y="17290"/>
                    </a:cubicBezTo>
                    <a:lnTo>
                      <a:pt x="86051" y="0"/>
                    </a:lnTo>
                    <a:lnTo>
                      <a:pt x="0" y="0"/>
                    </a:lnTo>
                    <a:lnTo>
                      <a:pt x="0" y="6175"/>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8826" name="Google Shape;8826;p43"/>
            <p:cNvGrpSpPr/>
            <p:nvPr/>
          </p:nvGrpSpPr>
          <p:grpSpPr>
            <a:xfrm>
              <a:off x="3680896" y="3792879"/>
              <a:ext cx="1435816" cy="1389359"/>
              <a:chOff x="3680896" y="3792879"/>
              <a:chExt cx="1435816" cy="1389359"/>
            </a:xfrm>
          </p:grpSpPr>
          <p:sp>
            <p:nvSpPr>
              <p:cNvPr id="8827" name="Google Shape;8827;p43"/>
              <p:cNvSpPr/>
              <p:nvPr/>
            </p:nvSpPr>
            <p:spPr>
              <a:xfrm>
                <a:off x="3680896" y="4190545"/>
                <a:ext cx="676111" cy="991693"/>
              </a:xfrm>
              <a:custGeom>
                <a:avLst/>
                <a:gdLst/>
                <a:ahLst/>
                <a:cxnLst/>
                <a:rect l="l" t="t" r="r" b="b"/>
                <a:pathLst>
                  <a:path w="676111" h="991693" extrusionOk="0">
                    <a:moveTo>
                      <a:pt x="610959" y="636018"/>
                    </a:moveTo>
                    <a:lnTo>
                      <a:pt x="610959" y="549569"/>
                    </a:lnTo>
                    <a:lnTo>
                      <a:pt x="651526" y="549569"/>
                    </a:lnTo>
                    <a:cubicBezTo>
                      <a:pt x="651526" y="545864"/>
                      <a:pt x="650297" y="543394"/>
                      <a:pt x="650297" y="539689"/>
                    </a:cubicBezTo>
                    <a:lnTo>
                      <a:pt x="610959" y="539689"/>
                    </a:lnTo>
                    <a:lnTo>
                      <a:pt x="610959" y="538454"/>
                    </a:lnTo>
                    <a:cubicBezTo>
                      <a:pt x="608501" y="540924"/>
                      <a:pt x="606042" y="542159"/>
                      <a:pt x="602354" y="542159"/>
                    </a:cubicBezTo>
                    <a:cubicBezTo>
                      <a:pt x="599896" y="542159"/>
                      <a:pt x="598666" y="540924"/>
                      <a:pt x="596208" y="540924"/>
                    </a:cubicBezTo>
                    <a:lnTo>
                      <a:pt x="515074" y="540924"/>
                    </a:lnTo>
                    <a:lnTo>
                      <a:pt x="515074" y="454475"/>
                    </a:lnTo>
                    <a:lnTo>
                      <a:pt x="601125" y="454475"/>
                    </a:lnTo>
                    <a:lnTo>
                      <a:pt x="601125" y="517459"/>
                    </a:lnTo>
                    <a:cubicBezTo>
                      <a:pt x="601125" y="517459"/>
                      <a:pt x="602354" y="517459"/>
                      <a:pt x="602354" y="517459"/>
                    </a:cubicBezTo>
                    <a:cubicBezTo>
                      <a:pt x="606042" y="517459"/>
                      <a:pt x="608501" y="518694"/>
                      <a:pt x="610959" y="521164"/>
                    </a:cubicBezTo>
                    <a:lnTo>
                      <a:pt x="610959" y="454475"/>
                    </a:lnTo>
                    <a:lnTo>
                      <a:pt x="647838" y="454475"/>
                    </a:lnTo>
                    <a:cubicBezTo>
                      <a:pt x="647838" y="450770"/>
                      <a:pt x="647838" y="448300"/>
                      <a:pt x="647838" y="444595"/>
                    </a:cubicBezTo>
                    <a:lnTo>
                      <a:pt x="609730" y="444595"/>
                    </a:lnTo>
                    <a:lnTo>
                      <a:pt x="609730" y="408780"/>
                    </a:lnTo>
                    <a:cubicBezTo>
                      <a:pt x="607272" y="411250"/>
                      <a:pt x="604813" y="412485"/>
                      <a:pt x="601125" y="412485"/>
                    </a:cubicBezTo>
                    <a:cubicBezTo>
                      <a:pt x="601125" y="412485"/>
                      <a:pt x="599896" y="412485"/>
                      <a:pt x="599896" y="412485"/>
                    </a:cubicBezTo>
                    <a:lnTo>
                      <a:pt x="599896" y="444595"/>
                    </a:lnTo>
                    <a:lnTo>
                      <a:pt x="513845" y="444595"/>
                    </a:lnTo>
                    <a:lnTo>
                      <a:pt x="513845" y="358146"/>
                    </a:lnTo>
                    <a:lnTo>
                      <a:pt x="599896" y="358146"/>
                    </a:lnTo>
                    <a:lnTo>
                      <a:pt x="599896" y="387785"/>
                    </a:lnTo>
                    <a:cubicBezTo>
                      <a:pt x="599896" y="387785"/>
                      <a:pt x="601125" y="387785"/>
                      <a:pt x="601125" y="387785"/>
                    </a:cubicBezTo>
                    <a:cubicBezTo>
                      <a:pt x="604813" y="387785"/>
                      <a:pt x="607272" y="389020"/>
                      <a:pt x="609730" y="391490"/>
                    </a:cubicBezTo>
                    <a:lnTo>
                      <a:pt x="609730" y="358146"/>
                    </a:lnTo>
                    <a:lnTo>
                      <a:pt x="645380" y="358146"/>
                    </a:lnTo>
                    <a:cubicBezTo>
                      <a:pt x="645380" y="354441"/>
                      <a:pt x="644150" y="351971"/>
                      <a:pt x="644150" y="348266"/>
                    </a:cubicBezTo>
                    <a:lnTo>
                      <a:pt x="609730" y="348266"/>
                    </a:lnTo>
                    <a:lnTo>
                      <a:pt x="609730" y="261817"/>
                    </a:lnTo>
                    <a:lnTo>
                      <a:pt x="620794" y="261817"/>
                    </a:lnTo>
                    <a:cubicBezTo>
                      <a:pt x="619564" y="258112"/>
                      <a:pt x="618335" y="255642"/>
                      <a:pt x="618335" y="251937"/>
                    </a:cubicBezTo>
                    <a:lnTo>
                      <a:pt x="610959" y="251937"/>
                    </a:lnTo>
                    <a:lnTo>
                      <a:pt x="610959" y="227237"/>
                    </a:lnTo>
                    <a:cubicBezTo>
                      <a:pt x="607272" y="217358"/>
                      <a:pt x="604813" y="206243"/>
                      <a:pt x="601125" y="196363"/>
                    </a:cubicBezTo>
                    <a:lnTo>
                      <a:pt x="601125" y="251937"/>
                    </a:lnTo>
                    <a:lnTo>
                      <a:pt x="515074" y="251937"/>
                    </a:lnTo>
                    <a:lnTo>
                      <a:pt x="515074" y="165488"/>
                    </a:lnTo>
                    <a:lnTo>
                      <a:pt x="565475" y="165488"/>
                    </a:lnTo>
                    <a:cubicBezTo>
                      <a:pt x="558100" y="163018"/>
                      <a:pt x="550724" y="160548"/>
                      <a:pt x="543348" y="156843"/>
                    </a:cubicBezTo>
                    <a:cubicBezTo>
                      <a:pt x="543348" y="156843"/>
                      <a:pt x="542119" y="156843"/>
                      <a:pt x="542119" y="155608"/>
                    </a:cubicBezTo>
                    <a:lnTo>
                      <a:pt x="515074" y="155608"/>
                    </a:lnTo>
                    <a:lnTo>
                      <a:pt x="515074" y="138318"/>
                    </a:lnTo>
                    <a:cubicBezTo>
                      <a:pt x="511386" y="135848"/>
                      <a:pt x="508928" y="133378"/>
                      <a:pt x="505240" y="130909"/>
                    </a:cubicBezTo>
                    <a:lnTo>
                      <a:pt x="505240" y="155608"/>
                    </a:lnTo>
                    <a:lnTo>
                      <a:pt x="420419" y="155608"/>
                    </a:lnTo>
                    <a:lnTo>
                      <a:pt x="420419" y="69159"/>
                    </a:lnTo>
                    <a:lnTo>
                      <a:pt x="448692" y="69159"/>
                    </a:lnTo>
                    <a:cubicBezTo>
                      <a:pt x="446234" y="65454"/>
                      <a:pt x="443775" y="62984"/>
                      <a:pt x="441317" y="59279"/>
                    </a:cubicBezTo>
                    <a:lnTo>
                      <a:pt x="419189" y="59279"/>
                    </a:lnTo>
                    <a:lnTo>
                      <a:pt x="419189" y="22230"/>
                    </a:lnTo>
                    <a:cubicBezTo>
                      <a:pt x="415502" y="14820"/>
                      <a:pt x="411814" y="7410"/>
                      <a:pt x="409355" y="0"/>
                    </a:cubicBezTo>
                    <a:lnTo>
                      <a:pt x="409355" y="58044"/>
                    </a:lnTo>
                    <a:lnTo>
                      <a:pt x="323304" y="58044"/>
                    </a:lnTo>
                    <a:lnTo>
                      <a:pt x="323304" y="34580"/>
                    </a:lnTo>
                    <a:cubicBezTo>
                      <a:pt x="319617" y="35815"/>
                      <a:pt x="317158" y="38285"/>
                      <a:pt x="313470" y="39520"/>
                    </a:cubicBezTo>
                    <a:lnTo>
                      <a:pt x="313470" y="58044"/>
                    </a:lnTo>
                    <a:lnTo>
                      <a:pt x="279050" y="58044"/>
                    </a:lnTo>
                    <a:cubicBezTo>
                      <a:pt x="272903" y="61749"/>
                      <a:pt x="266757" y="64219"/>
                      <a:pt x="260610" y="67924"/>
                    </a:cubicBezTo>
                    <a:lnTo>
                      <a:pt x="313470" y="67924"/>
                    </a:lnTo>
                    <a:lnTo>
                      <a:pt x="313470" y="154373"/>
                    </a:lnTo>
                    <a:lnTo>
                      <a:pt x="227419" y="154373"/>
                    </a:lnTo>
                    <a:lnTo>
                      <a:pt x="227419" y="86449"/>
                    </a:lnTo>
                    <a:cubicBezTo>
                      <a:pt x="223732" y="88919"/>
                      <a:pt x="221273" y="91389"/>
                      <a:pt x="217585" y="92624"/>
                    </a:cubicBezTo>
                    <a:lnTo>
                      <a:pt x="217585" y="153138"/>
                    </a:lnTo>
                    <a:lnTo>
                      <a:pt x="163496" y="153138"/>
                    </a:lnTo>
                    <a:cubicBezTo>
                      <a:pt x="161038" y="156843"/>
                      <a:pt x="159808" y="159313"/>
                      <a:pt x="157350" y="163018"/>
                    </a:cubicBezTo>
                    <a:lnTo>
                      <a:pt x="216356" y="163018"/>
                    </a:lnTo>
                    <a:lnTo>
                      <a:pt x="216356" y="249467"/>
                    </a:lnTo>
                    <a:lnTo>
                      <a:pt x="130305" y="249467"/>
                    </a:lnTo>
                    <a:lnTo>
                      <a:pt x="130305" y="224767"/>
                    </a:lnTo>
                    <a:cubicBezTo>
                      <a:pt x="127847" y="233412"/>
                      <a:pt x="125388" y="240822"/>
                      <a:pt x="122929" y="249467"/>
                    </a:cubicBezTo>
                    <a:cubicBezTo>
                      <a:pt x="121700" y="253172"/>
                      <a:pt x="121700" y="255642"/>
                      <a:pt x="120471" y="259347"/>
                    </a:cubicBezTo>
                    <a:cubicBezTo>
                      <a:pt x="120471" y="260582"/>
                      <a:pt x="120471" y="261817"/>
                      <a:pt x="119242" y="263052"/>
                    </a:cubicBezTo>
                    <a:lnTo>
                      <a:pt x="119242" y="345796"/>
                    </a:lnTo>
                    <a:lnTo>
                      <a:pt x="108178" y="345796"/>
                    </a:lnTo>
                    <a:cubicBezTo>
                      <a:pt x="108178" y="349501"/>
                      <a:pt x="108178" y="351971"/>
                      <a:pt x="106949" y="355676"/>
                    </a:cubicBezTo>
                    <a:lnTo>
                      <a:pt x="119242" y="355676"/>
                    </a:lnTo>
                    <a:lnTo>
                      <a:pt x="119242" y="442125"/>
                    </a:lnTo>
                    <a:lnTo>
                      <a:pt x="102031" y="442125"/>
                    </a:lnTo>
                    <a:cubicBezTo>
                      <a:pt x="102031" y="445830"/>
                      <a:pt x="102031" y="448300"/>
                      <a:pt x="100802" y="452005"/>
                    </a:cubicBezTo>
                    <a:lnTo>
                      <a:pt x="119242" y="452005"/>
                    </a:lnTo>
                    <a:lnTo>
                      <a:pt x="119242" y="538454"/>
                    </a:lnTo>
                    <a:lnTo>
                      <a:pt x="90968" y="538454"/>
                    </a:lnTo>
                    <a:cubicBezTo>
                      <a:pt x="90968" y="542159"/>
                      <a:pt x="89738" y="544629"/>
                      <a:pt x="89738" y="548334"/>
                    </a:cubicBezTo>
                    <a:lnTo>
                      <a:pt x="120471" y="548334"/>
                    </a:lnTo>
                    <a:lnTo>
                      <a:pt x="120471" y="634783"/>
                    </a:lnTo>
                    <a:lnTo>
                      <a:pt x="74987" y="634783"/>
                    </a:lnTo>
                    <a:cubicBezTo>
                      <a:pt x="74987" y="638487"/>
                      <a:pt x="73758" y="640958"/>
                      <a:pt x="73758" y="644662"/>
                    </a:cubicBezTo>
                    <a:lnTo>
                      <a:pt x="120471" y="644662"/>
                    </a:lnTo>
                    <a:lnTo>
                      <a:pt x="120471" y="731111"/>
                    </a:lnTo>
                    <a:lnTo>
                      <a:pt x="55318" y="731111"/>
                    </a:lnTo>
                    <a:cubicBezTo>
                      <a:pt x="54089" y="734816"/>
                      <a:pt x="54089" y="737286"/>
                      <a:pt x="52860" y="740991"/>
                    </a:cubicBezTo>
                    <a:lnTo>
                      <a:pt x="119242" y="740991"/>
                    </a:lnTo>
                    <a:lnTo>
                      <a:pt x="119242" y="827440"/>
                    </a:lnTo>
                    <a:lnTo>
                      <a:pt x="33191" y="827440"/>
                    </a:lnTo>
                    <a:lnTo>
                      <a:pt x="33191" y="820030"/>
                    </a:lnTo>
                    <a:cubicBezTo>
                      <a:pt x="31962" y="822500"/>
                      <a:pt x="31962" y="824970"/>
                      <a:pt x="30732" y="827440"/>
                    </a:cubicBezTo>
                    <a:cubicBezTo>
                      <a:pt x="29503" y="831145"/>
                      <a:pt x="29503" y="833615"/>
                      <a:pt x="28274" y="837320"/>
                    </a:cubicBezTo>
                    <a:cubicBezTo>
                      <a:pt x="27044" y="843495"/>
                      <a:pt x="24586" y="850905"/>
                      <a:pt x="23357" y="857080"/>
                    </a:cubicBezTo>
                    <a:lnTo>
                      <a:pt x="23357" y="923769"/>
                    </a:lnTo>
                    <a:lnTo>
                      <a:pt x="3688" y="923769"/>
                    </a:lnTo>
                    <a:cubicBezTo>
                      <a:pt x="2459" y="927474"/>
                      <a:pt x="1229" y="929944"/>
                      <a:pt x="0" y="933649"/>
                    </a:cubicBezTo>
                    <a:lnTo>
                      <a:pt x="23357" y="933649"/>
                    </a:lnTo>
                    <a:lnTo>
                      <a:pt x="23357" y="955879"/>
                    </a:lnTo>
                    <a:cubicBezTo>
                      <a:pt x="27044" y="957114"/>
                      <a:pt x="29503" y="958349"/>
                      <a:pt x="33191" y="959584"/>
                    </a:cubicBezTo>
                    <a:lnTo>
                      <a:pt x="33191" y="933649"/>
                    </a:lnTo>
                    <a:lnTo>
                      <a:pt x="119242" y="933649"/>
                    </a:lnTo>
                    <a:lnTo>
                      <a:pt x="119242" y="984283"/>
                    </a:lnTo>
                    <a:cubicBezTo>
                      <a:pt x="122929" y="985518"/>
                      <a:pt x="125388" y="985518"/>
                      <a:pt x="129076" y="985518"/>
                    </a:cubicBezTo>
                    <a:lnTo>
                      <a:pt x="129076" y="933649"/>
                    </a:lnTo>
                    <a:lnTo>
                      <a:pt x="215127" y="933649"/>
                    </a:lnTo>
                    <a:lnTo>
                      <a:pt x="215127" y="991693"/>
                    </a:lnTo>
                    <a:cubicBezTo>
                      <a:pt x="216356" y="991693"/>
                      <a:pt x="216356" y="991693"/>
                      <a:pt x="217585" y="991693"/>
                    </a:cubicBezTo>
                    <a:cubicBezTo>
                      <a:pt x="220044" y="981813"/>
                      <a:pt x="222502" y="971934"/>
                      <a:pt x="224961" y="960819"/>
                    </a:cubicBezTo>
                    <a:lnTo>
                      <a:pt x="224961" y="932414"/>
                    </a:lnTo>
                    <a:lnTo>
                      <a:pt x="231107" y="932414"/>
                    </a:lnTo>
                    <a:cubicBezTo>
                      <a:pt x="232337" y="928709"/>
                      <a:pt x="232337" y="926239"/>
                      <a:pt x="233566" y="922534"/>
                    </a:cubicBezTo>
                    <a:lnTo>
                      <a:pt x="224961" y="922534"/>
                    </a:lnTo>
                    <a:lnTo>
                      <a:pt x="224961" y="836085"/>
                    </a:lnTo>
                    <a:lnTo>
                      <a:pt x="253235" y="836085"/>
                    </a:lnTo>
                    <a:cubicBezTo>
                      <a:pt x="254464" y="832380"/>
                      <a:pt x="254464" y="829910"/>
                      <a:pt x="255693" y="826205"/>
                    </a:cubicBezTo>
                    <a:lnTo>
                      <a:pt x="226190" y="826205"/>
                    </a:lnTo>
                    <a:lnTo>
                      <a:pt x="226190" y="739756"/>
                    </a:lnTo>
                    <a:lnTo>
                      <a:pt x="274133" y="739756"/>
                    </a:lnTo>
                    <a:cubicBezTo>
                      <a:pt x="274133" y="738521"/>
                      <a:pt x="275362" y="737286"/>
                      <a:pt x="275362" y="734816"/>
                    </a:cubicBezTo>
                    <a:cubicBezTo>
                      <a:pt x="275362" y="733582"/>
                      <a:pt x="276591" y="731111"/>
                      <a:pt x="276591" y="729877"/>
                    </a:cubicBezTo>
                    <a:lnTo>
                      <a:pt x="227419" y="729877"/>
                    </a:lnTo>
                    <a:lnTo>
                      <a:pt x="227419" y="643428"/>
                    </a:lnTo>
                    <a:lnTo>
                      <a:pt x="295031" y="643428"/>
                    </a:lnTo>
                    <a:cubicBezTo>
                      <a:pt x="296260" y="639723"/>
                      <a:pt x="296260" y="636018"/>
                      <a:pt x="297489" y="633548"/>
                    </a:cubicBezTo>
                    <a:lnTo>
                      <a:pt x="227419" y="633548"/>
                    </a:lnTo>
                    <a:lnTo>
                      <a:pt x="227419" y="547099"/>
                    </a:lnTo>
                    <a:lnTo>
                      <a:pt x="313470" y="547099"/>
                    </a:lnTo>
                    <a:lnTo>
                      <a:pt x="313470" y="560684"/>
                    </a:lnTo>
                    <a:cubicBezTo>
                      <a:pt x="317158" y="547099"/>
                      <a:pt x="319617" y="533514"/>
                      <a:pt x="323304" y="519929"/>
                    </a:cubicBezTo>
                    <a:lnTo>
                      <a:pt x="323304" y="450770"/>
                    </a:lnTo>
                    <a:lnTo>
                      <a:pt x="341744" y="450770"/>
                    </a:lnTo>
                    <a:cubicBezTo>
                      <a:pt x="342973" y="447065"/>
                      <a:pt x="344202" y="444595"/>
                      <a:pt x="344202" y="440890"/>
                    </a:cubicBezTo>
                    <a:lnTo>
                      <a:pt x="322075" y="440890"/>
                    </a:lnTo>
                    <a:lnTo>
                      <a:pt x="322075" y="354441"/>
                    </a:lnTo>
                    <a:lnTo>
                      <a:pt x="408126" y="354441"/>
                    </a:lnTo>
                    <a:lnTo>
                      <a:pt x="408126" y="440890"/>
                    </a:lnTo>
                    <a:lnTo>
                      <a:pt x="356495" y="440890"/>
                    </a:lnTo>
                    <a:cubicBezTo>
                      <a:pt x="355266" y="444595"/>
                      <a:pt x="354037" y="447065"/>
                      <a:pt x="354037" y="450770"/>
                    </a:cubicBezTo>
                    <a:lnTo>
                      <a:pt x="410584" y="450770"/>
                    </a:lnTo>
                    <a:lnTo>
                      <a:pt x="410584" y="537219"/>
                    </a:lnTo>
                    <a:lnTo>
                      <a:pt x="330680" y="537219"/>
                    </a:lnTo>
                    <a:cubicBezTo>
                      <a:pt x="329451" y="540924"/>
                      <a:pt x="329451" y="543394"/>
                      <a:pt x="328222" y="547099"/>
                    </a:cubicBezTo>
                    <a:lnTo>
                      <a:pt x="410584" y="547099"/>
                    </a:lnTo>
                    <a:lnTo>
                      <a:pt x="410584" y="633548"/>
                    </a:lnTo>
                    <a:lnTo>
                      <a:pt x="324534" y="633548"/>
                    </a:lnTo>
                    <a:lnTo>
                      <a:pt x="324534" y="565623"/>
                    </a:lnTo>
                    <a:cubicBezTo>
                      <a:pt x="320846" y="579208"/>
                      <a:pt x="318387" y="594028"/>
                      <a:pt x="314699" y="608848"/>
                    </a:cubicBezTo>
                    <a:lnTo>
                      <a:pt x="314699" y="636018"/>
                    </a:lnTo>
                    <a:lnTo>
                      <a:pt x="308553" y="636018"/>
                    </a:lnTo>
                    <a:cubicBezTo>
                      <a:pt x="307324" y="639723"/>
                      <a:pt x="307324" y="643428"/>
                      <a:pt x="306094" y="645897"/>
                    </a:cubicBezTo>
                    <a:lnTo>
                      <a:pt x="314699" y="645897"/>
                    </a:lnTo>
                    <a:lnTo>
                      <a:pt x="314699" y="650837"/>
                    </a:lnTo>
                    <a:cubicBezTo>
                      <a:pt x="318387" y="652072"/>
                      <a:pt x="320846" y="652072"/>
                      <a:pt x="324534" y="653307"/>
                    </a:cubicBezTo>
                    <a:lnTo>
                      <a:pt x="324534" y="647133"/>
                    </a:lnTo>
                    <a:lnTo>
                      <a:pt x="410584" y="647133"/>
                    </a:lnTo>
                    <a:lnTo>
                      <a:pt x="410584" y="664422"/>
                    </a:lnTo>
                    <a:cubicBezTo>
                      <a:pt x="414272" y="664422"/>
                      <a:pt x="416731" y="664422"/>
                      <a:pt x="420419" y="665657"/>
                    </a:cubicBezTo>
                    <a:lnTo>
                      <a:pt x="420419" y="647133"/>
                    </a:lnTo>
                    <a:lnTo>
                      <a:pt x="506469" y="647133"/>
                    </a:lnTo>
                    <a:lnTo>
                      <a:pt x="506469" y="669362"/>
                    </a:lnTo>
                    <a:cubicBezTo>
                      <a:pt x="510157" y="669362"/>
                      <a:pt x="512616" y="669362"/>
                      <a:pt x="516304" y="669362"/>
                    </a:cubicBezTo>
                    <a:lnTo>
                      <a:pt x="516304" y="647133"/>
                    </a:lnTo>
                    <a:lnTo>
                      <a:pt x="602354" y="647133"/>
                    </a:lnTo>
                    <a:lnTo>
                      <a:pt x="602354" y="665657"/>
                    </a:lnTo>
                    <a:cubicBezTo>
                      <a:pt x="606042" y="665657"/>
                      <a:pt x="608501" y="665657"/>
                      <a:pt x="612189" y="665657"/>
                    </a:cubicBezTo>
                    <a:lnTo>
                      <a:pt x="612189" y="647133"/>
                    </a:lnTo>
                    <a:lnTo>
                      <a:pt x="676112" y="647133"/>
                    </a:lnTo>
                    <a:cubicBezTo>
                      <a:pt x="674883" y="643428"/>
                      <a:pt x="673653" y="639723"/>
                      <a:pt x="672424" y="637253"/>
                    </a:cubicBezTo>
                    <a:lnTo>
                      <a:pt x="610959" y="637253"/>
                    </a:lnTo>
                    <a:close/>
                    <a:moveTo>
                      <a:pt x="515074" y="260582"/>
                    </a:moveTo>
                    <a:lnTo>
                      <a:pt x="601125" y="260582"/>
                    </a:lnTo>
                    <a:lnTo>
                      <a:pt x="601125" y="347031"/>
                    </a:lnTo>
                    <a:lnTo>
                      <a:pt x="515074" y="347031"/>
                    </a:lnTo>
                    <a:lnTo>
                      <a:pt x="515074" y="260582"/>
                    </a:lnTo>
                    <a:close/>
                    <a:moveTo>
                      <a:pt x="124159" y="923769"/>
                    </a:moveTo>
                    <a:lnTo>
                      <a:pt x="38108" y="923769"/>
                    </a:lnTo>
                    <a:lnTo>
                      <a:pt x="38108" y="837320"/>
                    </a:lnTo>
                    <a:lnTo>
                      <a:pt x="124159" y="837320"/>
                    </a:lnTo>
                    <a:lnTo>
                      <a:pt x="124159" y="923769"/>
                    </a:lnTo>
                    <a:close/>
                    <a:moveTo>
                      <a:pt x="220044" y="923769"/>
                    </a:moveTo>
                    <a:lnTo>
                      <a:pt x="133993" y="923769"/>
                    </a:lnTo>
                    <a:lnTo>
                      <a:pt x="133993" y="837320"/>
                    </a:lnTo>
                    <a:lnTo>
                      <a:pt x="220044" y="837320"/>
                    </a:lnTo>
                    <a:lnTo>
                      <a:pt x="220044" y="923769"/>
                    </a:lnTo>
                    <a:close/>
                    <a:moveTo>
                      <a:pt x="220044" y="828675"/>
                    </a:moveTo>
                    <a:lnTo>
                      <a:pt x="133993" y="828675"/>
                    </a:lnTo>
                    <a:lnTo>
                      <a:pt x="133993" y="742226"/>
                    </a:lnTo>
                    <a:lnTo>
                      <a:pt x="220044" y="742226"/>
                    </a:lnTo>
                    <a:lnTo>
                      <a:pt x="220044" y="828675"/>
                    </a:lnTo>
                    <a:close/>
                    <a:moveTo>
                      <a:pt x="220044" y="732346"/>
                    </a:moveTo>
                    <a:lnTo>
                      <a:pt x="133993" y="732346"/>
                    </a:lnTo>
                    <a:lnTo>
                      <a:pt x="133993" y="645897"/>
                    </a:lnTo>
                    <a:lnTo>
                      <a:pt x="220044" y="645897"/>
                    </a:lnTo>
                    <a:lnTo>
                      <a:pt x="220044" y="732346"/>
                    </a:lnTo>
                    <a:close/>
                    <a:moveTo>
                      <a:pt x="220044" y="636018"/>
                    </a:moveTo>
                    <a:lnTo>
                      <a:pt x="133993" y="636018"/>
                    </a:lnTo>
                    <a:lnTo>
                      <a:pt x="133993" y="549569"/>
                    </a:lnTo>
                    <a:lnTo>
                      <a:pt x="220044" y="549569"/>
                    </a:lnTo>
                    <a:lnTo>
                      <a:pt x="220044" y="636018"/>
                    </a:lnTo>
                    <a:close/>
                    <a:moveTo>
                      <a:pt x="220044" y="539689"/>
                    </a:moveTo>
                    <a:lnTo>
                      <a:pt x="133993" y="539689"/>
                    </a:lnTo>
                    <a:lnTo>
                      <a:pt x="133993" y="453240"/>
                    </a:lnTo>
                    <a:lnTo>
                      <a:pt x="220044" y="453240"/>
                    </a:lnTo>
                    <a:lnTo>
                      <a:pt x="220044" y="539689"/>
                    </a:lnTo>
                    <a:close/>
                    <a:moveTo>
                      <a:pt x="220044" y="443360"/>
                    </a:moveTo>
                    <a:lnTo>
                      <a:pt x="133993" y="443360"/>
                    </a:lnTo>
                    <a:lnTo>
                      <a:pt x="133993" y="356911"/>
                    </a:lnTo>
                    <a:lnTo>
                      <a:pt x="220044" y="356911"/>
                    </a:lnTo>
                    <a:lnTo>
                      <a:pt x="220044" y="443360"/>
                    </a:lnTo>
                    <a:close/>
                    <a:moveTo>
                      <a:pt x="220044" y="347031"/>
                    </a:moveTo>
                    <a:lnTo>
                      <a:pt x="133993" y="347031"/>
                    </a:lnTo>
                    <a:lnTo>
                      <a:pt x="133993" y="260582"/>
                    </a:lnTo>
                    <a:lnTo>
                      <a:pt x="220044" y="260582"/>
                    </a:lnTo>
                    <a:lnTo>
                      <a:pt x="220044" y="347031"/>
                    </a:lnTo>
                    <a:close/>
                    <a:moveTo>
                      <a:pt x="314699" y="539689"/>
                    </a:moveTo>
                    <a:lnTo>
                      <a:pt x="228649" y="539689"/>
                    </a:lnTo>
                    <a:lnTo>
                      <a:pt x="228649" y="453240"/>
                    </a:lnTo>
                    <a:lnTo>
                      <a:pt x="314699" y="453240"/>
                    </a:lnTo>
                    <a:lnTo>
                      <a:pt x="314699" y="539689"/>
                    </a:lnTo>
                    <a:close/>
                    <a:moveTo>
                      <a:pt x="314699" y="443360"/>
                    </a:moveTo>
                    <a:lnTo>
                      <a:pt x="228649" y="443360"/>
                    </a:lnTo>
                    <a:lnTo>
                      <a:pt x="228649" y="356911"/>
                    </a:lnTo>
                    <a:lnTo>
                      <a:pt x="314699" y="356911"/>
                    </a:lnTo>
                    <a:lnTo>
                      <a:pt x="314699" y="443360"/>
                    </a:lnTo>
                    <a:close/>
                    <a:moveTo>
                      <a:pt x="314699" y="347031"/>
                    </a:moveTo>
                    <a:lnTo>
                      <a:pt x="228649" y="347031"/>
                    </a:lnTo>
                    <a:lnTo>
                      <a:pt x="228649" y="260582"/>
                    </a:lnTo>
                    <a:lnTo>
                      <a:pt x="314699" y="260582"/>
                    </a:lnTo>
                    <a:lnTo>
                      <a:pt x="314699" y="347031"/>
                    </a:lnTo>
                    <a:close/>
                    <a:moveTo>
                      <a:pt x="314699" y="250702"/>
                    </a:moveTo>
                    <a:lnTo>
                      <a:pt x="228649" y="250702"/>
                    </a:lnTo>
                    <a:lnTo>
                      <a:pt x="228649" y="164253"/>
                    </a:lnTo>
                    <a:lnTo>
                      <a:pt x="314699" y="164253"/>
                    </a:lnTo>
                    <a:lnTo>
                      <a:pt x="314699" y="250702"/>
                    </a:lnTo>
                    <a:close/>
                    <a:moveTo>
                      <a:pt x="410584" y="347031"/>
                    </a:moveTo>
                    <a:lnTo>
                      <a:pt x="324534" y="347031"/>
                    </a:lnTo>
                    <a:lnTo>
                      <a:pt x="324534" y="260582"/>
                    </a:lnTo>
                    <a:lnTo>
                      <a:pt x="410584" y="260582"/>
                    </a:lnTo>
                    <a:lnTo>
                      <a:pt x="410584" y="347031"/>
                    </a:lnTo>
                    <a:close/>
                    <a:moveTo>
                      <a:pt x="410584" y="250702"/>
                    </a:moveTo>
                    <a:lnTo>
                      <a:pt x="324534" y="250702"/>
                    </a:lnTo>
                    <a:lnTo>
                      <a:pt x="324534" y="164253"/>
                    </a:lnTo>
                    <a:lnTo>
                      <a:pt x="410584" y="164253"/>
                    </a:lnTo>
                    <a:lnTo>
                      <a:pt x="410584" y="250702"/>
                    </a:lnTo>
                    <a:close/>
                    <a:moveTo>
                      <a:pt x="410584" y="154373"/>
                    </a:moveTo>
                    <a:lnTo>
                      <a:pt x="324534" y="154373"/>
                    </a:lnTo>
                    <a:lnTo>
                      <a:pt x="324534" y="67924"/>
                    </a:lnTo>
                    <a:lnTo>
                      <a:pt x="410584" y="67924"/>
                    </a:lnTo>
                    <a:lnTo>
                      <a:pt x="410584" y="154373"/>
                    </a:lnTo>
                    <a:close/>
                    <a:moveTo>
                      <a:pt x="420419" y="164253"/>
                    </a:moveTo>
                    <a:lnTo>
                      <a:pt x="505240" y="164253"/>
                    </a:lnTo>
                    <a:lnTo>
                      <a:pt x="505240" y="250702"/>
                    </a:lnTo>
                    <a:lnTo>
                      <a:pt x="420419" y="250702"/>
                    </a:lnTo>
                    <a:lnTo>
                      <a:pt x="420419" y="164253"/>
                    </a:lnTo>
                    <a:close/>
                    <a:moveTo>
                      <a:pt x="505240" y="636018"/>
                    </a:moveTo>
                    <a:lnTo>
                      <a:pt x="419189" y="636018"/>
                    </a:lnTo>
                    <a:lnTo>
                      <a:pt x="419189" y="549569"/>
                    </a:lnTo>
                    <a:lnTo>
                      <a:pt x="505240" y="549569"/>
                    </a:lnTo>
                    <a:lnTo>
                      <a:pt x="505240" y="636018"/>
                    </a:lnTo>
                    <a:close/>
                    <a:moveTo>
                      <a:pt x="505240" y="539689"/>
                    </a:moveTo>
                    <a:lnTo>
                      <a:pt x="419189" y="539689"/>
                    </a:lnTo>
                    <a:lnTo>
                      <a:pt x="419189" y="453240"/>
                    </a:lnTo>
                    <a:lnTo>
                      <a:pt x="505240" y="453240"/>
                    </a:lnTo>
                    <a:lnTo>
                      <a:pt x="505240" y="539689"/>
                    </a:lnTo>
                    <a:close/>
                    <a:moveTo>
                      <a:pt x="505240" y="443360"/>
                    </a:moveTo>
                    <a:lnTo>
                      <a:pt x="419189" y="443360"/>
                    </a:lnTo>
                    <a:lnTo>
                      <a:pt x="419189" y="356911"/>
                    </a:lnTo>
                    <a:lnTo>
                      <a:pt x="505240" y="356911"/>
                    </a:lnTo>
                    <a:lnTo>
                      <a:pt x="505240" y="443360"/>
                    </a:lnTo>
                    <a:close/>
                    <a:moveTo>
                      <a:pt x="505240" y="347031"/>
                    </a:moveTo>
                    <a:lnTo>
                      <a:pt x="505240" y="347031"/>
                    </a:lnTo>
                    <a:lnTo>
                      <a:pt x="419189" y="347031"/>
                    </a:lnTo>
                    <a:lnTo>
                      <a:pt x="419189" y="260582"/>
                    </a:lnTo>
                    <a:lnTo>
                      <a:pt x="505240" y="260582"/>
                    </a:lnTo>
                    <a:lnTo>
                      <a:pt x="505240" y="347031"/>
                    </a:lnTo>
                    <a:close/>
                    <a:moveTo>
                      <a:pt x="601125" y="636018"/>
                    </a:moveTo>
                    <a:lnTo>
                      <a:pt x="515074" y="636018"/>
                    </a:lnTo>
                    <a:lnTo>
                      <a:pt x="515074" y="549569"/>
                    </a:lnTo>
                    <a:lnTo>
                      <a:pt x="601125" y="549569"/>
                    </a:lnTo>
                    <a:lnTo>
                      <a:pt x="601125" y="636018"/>
                    </a:lnTo>
                    <a:close/>
                  </a:path>
                </a:pathLst>
              </a:custGeom>
              <a:solidFill>
                <a:srgbClr val="FAA4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28" name="Google Shape;8828;p43"/>
              <p:cNvSpPr/>
              <p:nvPr/>
            </p:nvSpPr>
            <p:spPr>
              <a:xfrm>
                <a:off x="4298002" y="3792879"/>
                <a:ext cx="818710" cy="1052207"/>
              </a:xfrm>
              <a:custGeom>
                <a:avLst/>
                <a:gdLst/>
                <a:ahLst/>
                <a:cxnLst/>
                <a:rect l="l" t="t" r="r" b="b"/>
                <a:pathLst>
                  <a:path w="818710" h="1052207" extrusionOk="0">
                    <a:moveTo>
                      <a:pt x="756016" y="81509"/>
                    </a:moveTo>
                    <a:lnTo>
                      <a:pt x="818710" y="81509"/>
                    </a:lnTo>
                    <a:cubicBezTo>
                      <a:pt x="815022" y="77804"/>
                      <a:pt x="812564" y="75334"/>
                      <a:pt x="808876" y="71629"/>
                    </a:cubicBezTo>
                    <a:lnTo>
                      <a:pt x="756016" y="71629"/>
                    </a:lnTo>
                    <a:lnTo>
                      <a:pt x="756016" y="30875"/>
                    </a:lnTo>
                    <a:cubicBezTo>
                      <a:pt x="752328" y="28405"/>
                      <a:pt x="749870" y="27170"/>
                      <a:pt x="746182" y="24700"/>
                    </a:cubicBezTo>
                    <a:lnTo>
                      <a:pt x="746182" y="71629"/>
                    </a:lnTo>
                    <a:lnTo>
                      <a:pt x="660131" y="71629"/>
                    </a:lnTo>
                    <a:lnTo>
                      <a:pt x="660131" y="1235"/>
                    </a:lnTo>
                    <a:lnTo>
                      <a:pt x="660131" y="0"/>
                    </a:lnTo>
                    <a:cubicBezTo>
                      <a:pt x="656443" y="3705"/>
                      <a:pt x="653985" y="8645"/>
                      <a:pt x="650297" y="12350"/>
                    </a:cubicBezTo>
                    <a:lnTo>
                      <a:pt x="650297" y="12350"/>
                    </a:lnTo>
                    <a:lnTo>
                      <a:pt x="650297" y="70394"/>
                    </a:lnTo>
                    <a:lnTo>
                      <a:pt x="603584" y="70394"/>
                    </a:lnTo>
                    <a:cubicBezTo>
                      <a:pt x="601125" y="74099"/>
                      <a:pt x="597437" y="76569"/>
                      <a:pt x="594979" y="80274"/>
                    </a:cubicBezTo>
                    <a:lnTo>
                      <a:pt x="651526" y="80274"/>
                    </a:lnTo>
                    <a:lnTo>
                      <a:pt x="651526" y="166723"/>
                    </a:lnTo>
                    <a:lnTo>
                      <a:pt x="565475" y="166723"/>
                    </a:lnTo>
                    <a:lnTo>
                      <a:pt x="565475" y="108679"/>
                    </a:lnTo>
                    <a:cubicBezTo>
                      <a:pt x="561788" y="111149"/>
                      <a:pt x="559329" y="114854"/>
                      <a:pt x="555641" y="117324"/>
                    </a:cubicBezTo>
                    <a:lnTo>
                      <a:pt x="555641" y="165488"/>
                    </a:lnTo>
                    <a:lnTo>
                      <a:pt x="496635" y="165488"/>
                    </a:lnTo>
                    <a:cubicBezTo>
                      <a:pt x="491718" y="169193"/>
                      <a:pt x="488030" y="171663"/>
                      <a:pt x="483113" y="175368"/>
                    </a:cubicBezTo>
                    <a:lnTo>
                      <a:pt x="555641" y="175368"/>
                    </a:lnTo>
                    <a:lnTo>
                      <a:pt x="555641" y="261817"/>
                    </a:lnTo>
                    <a:lnTo>
                      <a:pt x="469591" y="261817"/>
                    </a:lnTo>
                    <a:lnTo>
                      <a:pt x="469591" y="185248"/>
                    </a:lnTo>
                    <a:cubicBezTo>
                      <a:pt x="465903" y="187718"/>
                      <a:pt x="463444" y="190188"/>
                      <a:pt x="459756" y="191423"/>
                    </a:cubicBezTo>
                    <a:lnTo>
                      <a:pt x="459756" y="261817"/>
                    </a:lnTo>
                    <a:lnTo>
                      <a:pt x="373706" y="261817"/>
                    </a:lnTo>
                    <a:lnTo>
                      <a:pt x="373706" y="243292"/>
                    </a:lnTo>
                    <a:cubicBezTo>
                      <a:pt x="370018" y="244527"/>
                      <a:pt x="367559" y="246997"/>
                      <a:pt x="363871" y="248232"/>
                    </a:cubicBezTo>
                    <a:lnTo>
                      <a:pt x="363871" y="261817"/>
                    </a:lnTo>
                    <a:lnTo>
                      <a:pt x="336827" y="261817"/>
                    </a:lnTo>
                    <a:cubicBezTo>
                      <a:pt x="329451" y="265522"/>
                      <a:pt x="322075" y="267992"/>
                      <a:pt x="314699" y="271697"/>
                    </a:cubicBezTo>
                    <a:lnTo>
                      <a:pt x="363871" y="271697"/>
                    </a:lnTo>
                    <a:lnTo>
                      <a:pt x="363871" y="358146"/>
                    </a:lnTo>
                    <a:lnTo>
                      <a:pt x="277821" y="358146"/>
                    </a:lnTo>
                    <a:lnTo>
                      <a:pt x="277821" y="286517"/>
                    </a:lnTo>
                    <a:cubicBezTo>
                      <a:pt x="274133" y="287752"/>
                      <a:pt x="271674" y="288987"/>
                      <a:pt x="267986" y="290222"/>
                    </a:cubicBezTo>
                    <a:lnTo>
                      <a:pt x="267986" y="358146"/>
                    </a:lnTo>
                    <a:lnTo>
                      <a:pt x="181936" y="358146"/>
                    </a:lnTo>
                    <a:lnTo>
                      <a:pt x="181936" y="318626"/>
                    </a:lnTo>
                    <a:cubicBezTo>
                      <a:pt x="178248" y="319861"/>
                      <a:pt x="175789" y="319861"/>
                      <a:pt x="172101" y="321096"/>
                    </a:cubicBezTo>
                    <a:lnTo>
                      <a:pt x="172101" y="358146"/>
                    </a:lnTo>
                    <a:lnTo>
                      <a:pt x="86051" y="358146"/>
                    </a:lnTo>
                    <a:lnTo>
                      <a:pt x="86051" y="338386"/>
                    </a:lnTo>
                    <a:cubicBezTo>
                      <a:pt x="82363" y="338386"/>
                      <a:pt x="79904" y="339621"/>
                      <a:pt x="76216" y="339621"/>
                    </a:cubicBezTo>
                    <a:lnTo>
                      <a:pt x="76216" y="358146"/>
                    </a:lnTo>
                    <a:lnTo>
                      <a:pt x="22127" y="358146"/>
                    </a:lnTo>
                    <a:cubicBezTo>
                      <a:pt x="23357" y="361851"/>
                      <a:pt x="24586" y="364321"/>
                      <a:pt x="25815" y="368026"/>
                    </a:cubicBezTo>
                    <a:lnTo>
                      <a:pt x="78675" y="368026"/>
                    </a:lnTo>
                    <a:lnTo>
                      <a:pt x="78675" y="454475"/>
                    </a:lnTo>
                    <a:lnTo>
                      <a:pt x="43025" y="454475"/>
                    </a:lnTo>
                    <a:cubicBezTo>
                      <a:pt x="43025" y="458180"/>
                      <a:pt x="43025" y="460650"/>
                      <a:pt x="43025" y="464355"/>
                    </a:cubicBezTo>
                    <a:lnTo>
                      <a:pt x="78675" y="464355"/>
                    </a:lnTo>
                    <a:lnTo>
                      <a:pt x="78675" y="549569"/>
                    </a:lnTo>
                    <a:lnTo>
                      <a:pt x="17210" y="549569"/>
                    </a:lnTo>
                    <a:cubicBezTo>
                      <a:pt x="13522" y="552038"/>
                      <a:pt x="9834" y="555743"/>
                      <a:pt x="6146" y="556978"/>
                    </a:cubicBezTo>
                    <a:cubicBezTo>
                      <a:pt x="3688" y="558213"/>
                      <a:pt x="2459" y="558213"/>
                      <a:pt x="0" y="559448"/>
                    </a:cubicBezTo>
                    <a:lnTo>
                      <a:pt x="79904" y="559448"/>
                    </a:lnTo>
                    <a:lnTo>
                      <a:pt x="79904" y="645897"/>
                    </a:lnTo>
                    <a:lnTo>
                      <a:pt x="12293" y="645897"/>
                    </a:lnTo>
                    <a:cubicBezTo>
                      <a:pt x="13522" y="649602"/>
                      <a:pt x="14752" y="652072"/>
                      <a:pt x="14752" y="655777"/>
                    </a:cubicBezTo>
                    <a:lnTo>
                      <a:pt x="78675" y="655777"/>
                    </a:lnTo>
                    <a:lnTo>
                      <a:pt x="78675" y="742226"/>
                    </a:lnTo>
                    <a:lnTo>
                      <a:pt x="38108" y="742226"/>
                    </a:lnTo>
                    <a:cubicBezTo>
                      <a:pt x="39337" y="745931"/>
                      <a:pt x="39337" y="748401"/>
                      <a:pt x="39337" y="752106"/>
                    </a:cubicBezTo>
                    <a:lnTo>
                      <a:pt x="78675" y="752106"/>
                    </a:lnTo>
                    <a:lnTo>
                      <a:pt x="78675" y="838555"/>
                    </a:lnTo>
                    <a:lnTo>
                      <a:pt x="40567" y="838555"/>
                    </a:lnTo>
                    <a:cubicBezTo>
                      <a:pt x="40567" y="842260"/>
                      <a:pt x="40567" y="844730"/>
                      <a:pt x="40567" y="848435"/>
                    </a:cubicBezTo>
                    <a:lnTo>
                      <a:pt x="78675" y="848435"/>
                    </a:lnTo>
                    <a:lnTo>
                      <a:pt x="78675" y="934884"/>
                    </a:lnTo>
                    <a:lnTo>
                      <a:pt x="43025" y="934884"/>
                    </a:lnTo>
                    <a:cubicBezTo>
                      <a:pt x="43025" y="938589"/>
                      <a:pt x="44255" y="941059"/>
                      <a:pt x="44255" y="944764"/>
                    </a:cubicBezTo>
                    <a:lnTo>
                      <a:pt x="78675" y="944764"/>
                    </a:lnTo>
                    <a:lnTo>
                      <a:pt x="78675" y="1031213"/>
                    </a:lnTo>
                    <a:lnTo>
                      <a:pt x="66382" y="1031213"/>
                    </a:lnTo>
                    <a:cubicBezTo>
                      <a:pt x="67611" y="1034918"/>
                      <a:pt x="68841" y="1038623"/>
                      <a:pt x="70070" y="1041093"/>
                    </a:cubicBezTo>
                    <a:lnTo>
                      <a:pt x="78675" y="1041093"/>
                    </a:lnTo>
                    <a:lnTo>
                      <a:pt x="78675" y="1052208"/>
                    </a:lnTo>
                    <a:cubicBezTo>
                      <a:pt x="82363" y="1052208"/>
                      <a:pt x="84821" y="1050973"/>
                      <a:pt x="88509" y="1050973"/>
                    </a:cubicBezTo>
                    <a:lnTo>
                      <a:pt x="88509" y="1041093"/>
                    </a:lnTo>
                    <a:lnTo>
                      <a:pt x="148745" y="1041093"/>
                    </a:lnTo>
                    <a:cubicBezTo>
                      <a:pt x="165955" y="1038623"/>
                      <a:pt x="181936" y="1034918"/>
                      <a:pt x="197916" y="1031213"/>
                    </a:cubicBezTo>
                    <a:lnTo>
                      <a:pt x="184394" y="1031213"/>
                    </a:lnTo>
                    <a:lnTo>
                      <a:pt x="184394" y="944764"/>
                    </a:lnTo>
                    <a:lnTo>
                      <a:pt x="218814" y="944764"/>
                    </a:lnTo>
                    <a:cubicBezTo>
                      <a:pt x="218814" y="941059"/>
                      <a:pt x="218814" y="938589"/>
                      <a:pt x="217585" y="934884"/>
                    </a:cubicBezTo>
                    <a:lnTo>
                      <a:pt x="184394" y="934884"/>
                    </a:lnTo>
                    <a:lnTo>
                      <a:pt x="184394" y="848435"/>
                    </a:lnTo>
                    <a:lnTo>
                      <a:pt x="218814" y="848435"/>
                    </a:lnTo>
                    <a:cubicBezTo>
                      <a:pt x="218814" y="844730"/>
                      <a:pt x="218814" y="842260"/>
                      <a:pt x="220044" y="838555"/>
                    </a:cubicBezTo>
                    <a:lnTo>
                      <a:pt x="185624" y="838555"/>
                    </a:lnTo>
                    <a:lnTo>
                      <a:pt x="185624" y="752106"/>
                    </a:lnTo>
                    <a:lnTo>
                      <a:pt x="231107" y="752106"/>
                    </a:lnTo>
                    <a:cubicBezTo>
                      <a:pt x="232337" y="748401"/>
                      <a:pt x="232337" y="745931"/>
                      <a:pt x="233566" y="742226"/>
                    </a:cubicBezTo>
                    <a:lnTo>
                      <a:pt x="185624" y="742226"/>
                    </a:lnTo>
                    <a:lnTo>
                      <a:pt x="185624" y="655777"/>
                    </a:lnTo>
                    <a:lnTo>
                      <a:pt x="269216" y="655777"/>
                    </a:lnTo>
                    <a:cubicBezTo>
                      <a:pt x="269216" y="655777"/>
                      <a:pt x="270445" y="654542"/>
                      <a:pt x="270445" y="654542"/>
                    </a:cubicBezTo>
                    <a:cubicBezTo>
                      <a:pt x="274133" y="652072"/>
                      <a:pt x="276591" y="648367"/>
                      <a:pt x="280279" y="645897"/>
                    </a:cubicBezTo>
                    <a:cubicBezTo>
                      <a:pt x="280279" y="645897"/>
                      <a:pt x="280279" y="645897"/>
                      <a:pt x="280279" y="645897"/>
                    </a:cubicBezTo>
                    <a:lnTo>
                      <a:pt x="280279" y="645897"/>
                    </a:lnTo>
                    <a:lnTo>
                      <a:pt x="280279" y="559448"/>
                    </a:lnTo>
                    <a:lnTo>
                      <a:pt x="366330" y="559448"/>
                    </a:lnTo>
                    <a:lnTo>
                      <a:pt x="366330" y="584148"/>
                    </a:lnTo>
                    <a:cubicBezTo>
                      <a:pt x="370018" y="581678"/>
                      <a:pt x="372476" y="580443"/>
                      <a:pt x="376164" y="577973"/>
                    </a:cubicBezTo>
                    <a:lnTo>
                      <a:pt x="376164" y="560683"/>
                    </a:lnTo>
                    <a:lnTo>
                      <a:pt x="403209" y="560683"/>
                    </a:lnTo>
                    <a:cubicBezTo>
                      <a:pt x="408126" y="556978"/>
                      <a:pt x="413043" y="554509"/>
                      <a:pt x="417960" y="550804"/>
                    </a:cubicBezTo>
                    <a:lnTo>
                      <a:pt x="374935" y="550804"/>
                    </a:lnTo>
                    <a:lnTo>
                      <a:pt x="374935" y="464355"/>
                    </a:lnTo>
                    <a:lnTo>
                      <a:pt x="460985" y="464355"/>
                    </a:lnTo>
                    <a:lnTo>
                      <a:pt x="460985" y="522399"/>
                    </a:lnTo>
                    <a:cubicBezTo>
                      <a:pt x="464673" y="519929"/>
                      <a:pt x="467132" y="517459"/>
                      <a:pt x="470820" y="516224"/>
                    </a:cubicBezTo>
                    <a:lnTo>
                      <a:pt x="470820" y="464355"/>
                    </a:lnTo>
                    <a:lnTo>
                      <a:pt x="539660" y="464355"/>
                    </a:lnTo>
                    <a:cubicBezTo>
                      <a:pt x="543348" y="460650"/>
                      <a:pt x="547036" y="458180"/>
                      <a:pt x="550724" y="454475"/>
                    </a:cubicBezTo>
                    <a:lnTo>
                      <a:pt x="469591" y="454475"/>
                    </a:lnTo>
                    <a:lnTo>
                      <a:pt x="469591" y="368026"/>
                    </a:lnTo>
                    <a:lnTo>
                      <a:pt x="555641" y="368026"/>
                    </a:lnTo>
                    <a:lnTo>
                      <a:pt x="555641" y="450770"/>
                    </a:lnTo>
                    <a:cubicBezTo>
                      <a:pt x="559329" y="448300"/>
                      <a:pt x="561788" y="444595"/>
                      <a:pt x="565475" y="442125"/>
                    </a:cubicBezTo>
                    <a:lnTo>
                      <a:pt x="565475" y="369261"/>
                    </a:lnTo>
                    <a:lnTo>
                      <a:pt x="636775" y="369261"/>
                    </a:lnTo>
                    <a:cubicBezTo>
                      <a:pt x="639233" y="365556"/>
                      <a:pt x="642921" y="363086"/>
                      <a:pt x="645380" y="359381"/>
                    </a:cubicBezTo>
                    <a:lnTo>
                      <a:pt x="565475" y="359381"/>
                    </a:lnTo>
                    <a:lnTo>
                      <a:pt x="565475" y="272932"/>
                    </a:lnTo>
                    <a:lnTo>
                      <a:pt x="651526" y="272932"/>
                    </a:lnTo>
                    <a:lnTo>
                      <a:pt x="651526" y="351971"/>
                    </a:lnTo>
                    <a:cubicBezTo>
                      <a:pt x="655214" y="348266"/>
                      <a:pt x="657673" y="344561"/>
                      <a:pt x="661360" y="339621"/>
                    </a:cubicBezTo>
                    <a:lnTo>
                      <a:pt x="661360" y="272932"/>
                    </a:lnTo>
                    <a:lnTo>
                      <a:pt x="711762" y="272932"/>
                    </a:lnTo>
                    <a:cubicBezTo>
                      <a:pt x="714220" y="269227"/>
                      <a:pt x="716679" y="266757"/>
                      <a:pt x="719137" y="263052"/>
                    </a:cubicBezTo>
                    <a:lnTo>
                      <a:pt x="661360" y="263052"/>
                    </a:lnTo>
                    <a:lnTo>
                      <a:pt x="661360" y="176603"/>
                    </a:lnTo>
                    <a:lnTo>
                      <a:pt x="747411" y="176603"/>
                    </a:lnTo>
                    <a:lnTo>
                      <a:pt x="747411" y="221062"/>
                    </a:lnTo>
                    <a:cubicBezTo>
                      <a:pt x="751099" y="216122"/>
                      <a:pt x="753558" y="211183"/>
                      <a:pt x="757245" y="206243"/>
                    </a:cubicBezTo>
                    <a:lnTo>
                      <a:pt x="757245" y="176603"/>
                    </a:lnTo>
                    <a:lnTo>
                      <a:pt x="775685" y="176603"/>
                    </a:lnTo>
                    <a:cubicBezTo>
                      <a:pt x="776914" y="175368"/>
                      <a:pt x="778143" y="172898"/>
                      <a:pt x="779373" y="171663"/>
                    </a:cubicBezTo>
                    <a:cubicBezTo>
                      <a:pt x="780602" y="170428"/>
                      <a:pt x="780602" y="169193"/>
                      <a:pt x="781831" y="167958"/>
                    </a:cubicBezTo>
                    <a:lnTo>
                      <a:pt x="757245" y="167958"/>
                    </a:lnTo>
                    <a:lnTo>
                      <a:pt x="757245" y="81509"/>
                    </a:lnTo>
                    <a:close/>
                    <a:moveTo>
                      <a:pt x="174560" y="1033683"/>
                    </a:moveTo>
                    <a:lnTo>
                      <a:pt x="88509" y="1033683"/>
                    </a:lnTo>
                    <a:lnTo>
                      <a:pt x="88509" y="947234"/>
                    </a:lnTo>
                    <a:lnTo>
                      <a:pt x="174560" y="947234"/>
                    </a:lnTo>
                    <a:lnTo>
                      <a:pt x="174560" y="1033683"/>
                    </a:lnTo>
                    <a:close/>
                    <a:moveTo>
                      <a:pt x="174560" y="937354"/>
                    </a:moveTo>
                    <a:lnTo>
                      <a:pt x="88509" y="937354"/>
                    </a:lnTo>
                    <a:lnTo>
                      <a:pt x="88509" y="850905"/>
                    </a:lnTo>
                    <a:lnTo>
                      <a:pt x="174560" y="850905"/>
                    </a:lnTo>
                    <a:lnTo>
                      <a:pt x="174560" y="937354"/>
                    </a:lnTo>
                    <a:close/>
                    <a:moveTo>
                      <a:pt x="174560" y="841025"/>
                    </a:moveTo>
                    <a:lnTo>
                      <a:pt x="88509" y="841025"/>
                    </a:lnTo>
                    <a:lnTo>
                      <a:pt x="88509" y="754576"/>
                    </a:lnTo>
                    <a:lnTo>
                      <a:pt x="174560" y="754576"/>
                    </a:lnTo>
                    <a:lnTo>
                      <a:pt x="174560" y="841025"/>
                    </a:lnTo>
                    <a:close/>
                    <a:moveTo>
                      <a:pt x="174560" y="744696"/>
                    </a:moveTo>
                    <a:lnTo>
                      <a:pt x="88509" y="744696"/>
                    </a:lnTo>
                    <a:lnTo>
                      <a:pt x="88509" y="658247"/>
                    </a:lnTo>
                    <a:lnTo>
                      <a:pt x="174560" y="658247"/>
                    </a:lnTo>
                    <a:lnTo>
                      <a:pt x="174560" y="744696"/>
                    </a:lnTo>
                    <a:close/>
                    <a:moveTo>
                      <a:pt x="174560" y="648367"/>
                    </a:moveTo>
                    <a:lnTo>
                      <a:pt x="88509" y="648367"/>
                    </a:lnTo>
                    <a:lnTo>
                      <a:pt x="88509" y="561918"/>
                    </a:lnTo>
                    <a:lnTo>
                      <a:pt x="174560" y="561918"/>
                    </a:lnTo>
                    <a:lnTo>
                      <a:pt x="174560" y="648367"/>
                    </a:lnTo>
                    <a:close/>
                    <a:moveTo>
                      <a:pt x="174560" y="552038"/>
                    </a:moveTo>
                    <a:lnTo>
                      <a:pt x="88509" y="552038"/>
                    </a:lnTo>
                    <a:lnTo>
                      <a:pt x="88509" y="465589"/>
                    </a:lnTo>
                    <a:lnTo>
                      <a:pt x="174560" y="465589"/>
                    </a:lnTo>
                    <a:lnTo>
                      <a:pt x="174560" y="552038"/>
                    </a:lnTo>
                    <a:close/>
                    <a:moveTo>
                      <a:pt x="174560" y="455710"/>
                    </a:moveTo>
                    <a:lnTo>
                      <a:pt x="88509" y="455710"/>
                    </a:lnTo>
                    <a:lnTo>
                      <a:pt x="88509" y="369261"/>
                    </a:lnTo>
                    <a:lnTo>
                      <a:pt x="174560" y="369261"/>
                    </a:lnTo>
                    <a:lnTo>
                      <a:pt x="174560" y="455710"/>
                    </a:lnTo>
                    <a:close/>
                    <a:moveTo>
                      <a:pt x="269216" y="648367"/>
                    </a:moveTo>
                    <a:lnTo>
                      <a:pt x="183165" y="648367"/>
                    </a:lnTo>
                    <a:lnTo>
                      <a:pt x="183165" y="561918"/>
                    </a:lnTo>
                    <a:lnTo>
                      <a:pt x="269216" y="561918"/>
                    </a:lnTo>
                    <a:lnTo>
                      <a:pt x="269216" y="648367"/>
                    </a:lnTo>
                    <a:close/>
                    <a:moveTo>
                      <a:pt x="269216" y="552038"/>
                    </a:moveTo>
                    <a:lnTo>
                      <a:pt x="183165" y="552038"/>
                    </a:lnTo>
                    <a:lnTo>
                      <a:pt x="183165" y="465589"/>
                    </a:lnTo>
                    <a:lnTo>
                      <a:pt x="269216" y="465589"/>
                    </a:lnTo>
                    <a:lnTo>
                      <a:pt x="269216" y="552038"/>
                    </a:lnTo>
                    <a:close/>
                    <a:moveTo>
                      <a:pt x="269216" y="455710"/>
                    </a:moveTo>
                    <a:lnTo>
                      <a:pt x="183165" y="455710"/>
                    </a:lnTo>
                    <a:lnTo>
                      <a:pt x="183165" y="369261"/>
                    </a:lnTo>
                    <a:lnTo>
                      <a:pt x="269216" y="369261"/>
                    </a:lnTo>
                    <a:lnTo>
                      <a:pt x="269216" y="455710"/>
                    </a:lnTo>
                    <a:close/>
                    <a:moveTo>
                      <a:pt x="365101" y="552038"/>
                    </a:moveTo>
                    <a:lnTo>
                      <a:pt x="279050" y="552038"/>
                    </a:lnTo>
                    <a:lnTo>
                      <a:pt x="279050" y="465589"/>
                    </a:lnTo>
                    <a:lnTo>
                      <a:pt x="365101" y="465589"/>
                    </a:lnTo>
                    <a:lnTo>
                      <a:pt x="365101" y="552038"/>
                    </a:lnTo>
                    <a:close/>
                    <a:moveTo>
                      <a:pt x="365101" y="455710"/>
                    </a:moveTo>
                    <a:lnTo>
                      <a:pt x="279050" y="455710"/>
                    </a:lnTo>
                    <a:lnTo>
                      <a:pt x="279050" y="369261"/>
                    </a:lnTo>
                    <a:lnTo>
                      <a:pt x="365101" y="369261"/>
                    </a:lnTo>
                    <a:lnTo>
                      <a:pt x="365101" y="455710"/>
                    </a:lnTo>
                    <a:close/>
                    <a:moveTo>
                      <a:pt x="459756" y="455710"/>
                    </a:moveTo>
                    <a:lnTo>
                      <a:pt x="373706" y="455710"/>
                    </a:lnTo>
                    <a:lnTo>
                      <a:pt x="373706" y="369261"/>
                    </a:lnTo>
                    <a:lnTo>
                      <a:pt x="459756" y="369261"/>
                    </a:lnTo>
                    <a:lnTo>
                      <a:pt x="459756" y="455710"/>
                    </a:lnTo>
                    <a:close/>
                    <a:moveTo>
                      <a:pt x="459756" y="359381"/>
                    </a:moveTo>
                    <a:lnTo>
                      <a:pt x="373706" y="359381"/>
                    </a:lnTo>
                    <a:lnTo>
                      <a:pt x="373706" y="272932"/>
                    </a:lnTo>
                    <a:lnTo>
                      <a:pt x="459756" y="272932"/>
                    </a:lnTo>
                    <a:lnTo>
                      <a:pt x="459756" y="359381"/>
                    </a:lnTo>
                    <a:close/>
                    <a:moveTo>
                      <a:pt x="555641" y="359381"/>
                    </a:moveTo>
                    <a:lnTo>
                      <a:pt x="469591" y="359381"/>
                    </a:lnTo>
                    <a:lnTo>
                      <a:pt x="469591" y="272932"/>
                    </a:lnTo>
                    <a:lnTo>
                      <a:pt x="555641" y="272932"/>
                    </a:lnTo>
                    <a:lnTo>
                      <a:pt x="555641" y="359381"/>
                    </a:lnTo>
                    <a:close/>
                    <a:moveTo>
                      <a:pt x="650297" y="263052"/>
                    </a:moveTo>
                    <a:lnTo>
                      <a:pt x="564246" y="263052"/>
                    </a:lnTo>
                    <a:lnTo>
                      <a:pt x="564246" y="176603"/>
                    </a:lnTo>
                    <a:lnTo>
                      <a:pt x="650297" y="176603"/>
                    </a:lnTo>
                    <a:lnTo>
                      <a:pt x="650297" y="263052"/>
                    </a:lnTo>
                    <a:close/>
                    <a:moveTo>
                      <a:pt x="746182" y="166723"/>
                    </a:moveTo>
                    <a:lnTo>
                      <a:pt x="660131" y="166723"/>
                    </a:lnTo>
                    <a:lnTo>
                      <a:pt x="660131" y="80274"/>
                    </a:lnTo>
                    <a:lnTo>
                      <a:pt x="746182" y="80274"/>
                    </a:lnTo>
                    <a:lnTo>
                      <a:pt x="746182" y="166723"/>
                    </a:lnTo>
                    <a:close/>
                  </a:path>
                </a:pathLst>
              </a:custGeom>
              <a:solidFill>
                <a:srgbClr val="FAA4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8829" name="Google Shape;8829;p43"/>
            <p:cNvSpPr/>
            <p:nvPr/>
          </p:nvSpPr>
          <p:spPr>
            <a:xfrm>
              <a:off x="5401293" y="3218611"/>
              <a:ext cx="295645" cy="284046"/>
            </a:xfrm>
            <a:custGeom>
              <a:avLst/>
              <a:gdLst/>
              <a:ahLst/>
              <a:cxnLst/>
              <a:rect l="l" t="t" r="r" b="b"/>
              <a:pathLst>
                <a:path w="295645" h="284046" extrusionOk="0">
                  <a:moveTo>
                    <a:pt x="124773" y="277872"/>
                  </a:moveTo>
                  <a:cubicBezTo>
                    <a:pt x="128461" y="281577"/>
                    <a:pt x="133378" y="284047"/>
                    <a:pt x="138296" y="284047"/>
                  </a:cubicBezTo>
                  <a:cubicBezTo>
                    <a:pt x="139525" y="284047"/>
                    <a:pt x="139525" y="284047"/>
                    <a:pt x="140754" y="284047"/>
                  </a:cubicBezTo>
                  <a:cubicBezTo>
                    <a:pt x="146901" y="282812"/>
                    <a:pt x="151818" y="279107"/>
                    <a:pt x="155506" y="274167"/>
                  </a:cubicBezTo>
                  <a:lnTo>
                    <a:pt x="293187" y="28405"/>
                  </a:lnTo>
                  <a:cubicBezTo>
                    <a:pt x="298104" y="18525"/>
                    <a:pt x="295645" y="7410"/>
                    <a:pt x="285811" y="2470"/>
                  </a:cubicBezTo>
                  <a:cubicBezTo>
                    <a:pt x="275977" y="-2470"/>
                    <a:pt x="264913" y="0"/>
                    <a:pt x="258766" y="9880"/>
                  </a:cubicBezTo>
                  <a:lnTo>
                    <a:pt x="133378" y="232177"/>
                  </a:lnTo>
                  <a:lnTo>
                    <a:pt x="33806" y="132143"/>
                  </a:lnTo>
                  <a:cubicBezTo>
                    <a:pt x="26430" y="124734"/>
                    <a:pt x="14137" y="124734"/>
                    <a:pt x="5532" y="132143"/>
                  </a:cubicBezTo>
                  <a:cubicBezTo>
                    <a:pt x="-1844" y="139553"/>
                    <a:pt x="-1844" y="151903"/>
                    <a:pt x="5532" y="159313"/>
                  </a:cubicBezTo>
                  <a:lnTo>
                    <a:pt x="124773" y="277872"/>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8830" name="Google Shape;8830;p43"/>
            <p:cNvGrpSpPr/>
            <p:nvPr/>
          </p:nvGrpSpPr>
          <p:grpSpPr>
            <a:xfrm>
              <a:off x="3921164" y="4673424"/>
              <a:ext cx="1924518" cy="1641295"/>
              <a:chOff x="3921164" y="4673424"/>
              <a:chExt cx="1924518" cy="1641295"/>
            </a:xfrm>
          </p:grpSpPr>
          <p:sp>
            <p:nvSpPr>
              <p:cNvPr id="8831" name="Google Shape;8831;p43"/>
              <p:cNvSpPr/>
              <p:nvPr/>
            </p:nvSpPr>
            <p:spPr>
              <a:xfrm>
                <a:off x="5219972" y="5945459"/>
                <a:ext cx="625710" cy="369260"/>
              </a:xfrm>
              <a:custGeom>
                <a:avLst/>
                <a:gdLst/>
                <a:ahLst/>
                <a:cxnLst/>
                <a:rect l="l" t="t" r="r" b="b"/>
                <a:pathLst>
                  <a:path w="625710" h="369260" extrusionOk="0">
                    <a:moveTo>
                      <a:pt x="130305" y="165488"/>
                    </a:moveTo>
                    <a:lnTo>
                      <a:pt x="277821" y="369261"/>
                    </a:lnTo>
                    <a:lnTo>
                      <a:pt x="625711" y="369261"/>
                    </a:lnTo>
                    <a:cubicBezTo>
                      <a:pt x="604813" y="347031"/>
                      <a:pt x="496635" y="233412"/>
                      <a:pt x="368788" y="35815"/>
                    </a:cubicBezTo>
                    <a:cubicBezTo>
                      <a:pt x="361413" y="24700"/>
                      <a:pt x="354037" y="12350"/>
                      <a:pt x="346661" y="0"/>
                    </a:cubicBezTo>
                    <a:cubicBezTo>
                      <a:pt x="275362" y="29640"/>
                      <a:pt x="205292" y="61749"/>
                      <a:pt x="136452" y="92624"/>
                    </a:cubicBezTo>
                    <a:cubicBezTo>
                      <a:pt x="92197" y="113619"/>
                      <a:pt x="46713" y="134613"/>
                      <a:pt x="0" y="154373"/>
                    </a:cubicBezTo>
                    <a:cubicBezTo>
                      <a:pt x="44255" y="256877"/>
                      <a:pt x="83592" y="349501"/>
                      <a:pt x="92197" y="368026"/>
                    </a:cubicBezTo>
                    <a:cubicBezTo>
                      <a:pt x="93426" y="368026"/>
                      <a:pt x="93426" y="368026"/>
                      <a:pt x="94656" y="368026"/>
                    </a:cubicBezTo>
                    <a:lnTo>
                      <a:pt x="172101" y="368026"/>
                    </a:lnTo>
                    <a:lnTo>
                      <a:pt x="120471" y="167958"/>
                    </a:lnTo>
                    <a:cubicBezTo>
                      <a:pt x="120471" y="165488"/>
                      <a:pt x="120471" y="163018"/>
                      <a:pt x="122929" y="161783"/>
                    </a:cubicBezTo>
                    <a:cubicBezTo>
                      <a:pt x="125388" y="160548"/>
                      <a:pt x="129076" y="163018"/>
                      <a:pt x="130305" y="165488"/>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32" name="Google Shape;8832;p43"/>
              <p:cNvSpPr/>
              <p:nvPr/>
            </p:nvSpPr>
            <p:spPr>
              <a:xfrm>
                <a:off x="5034349" y="5239047"/>
                <a:ext cx="527367" cy="852139"/>
              </a:xfrm>
              <a:custGeom>
                <a:avLst/>
                <a:gdLst/>
                <a:ahLst/>
                <a:cxnLst/>
                <a:rect l="l" t="t" r="r" b="b"/>
                <a:pathLst>
                  <a:path w="527367" h="852139" extrusionOk="0">
                    <a:moveTo>
                      <a:pt x="527367" y="697767"/>
                    </a:moveTo>
                    <a:cubicBezTo>
                      <a:pt x="422877" y="533514"/>
                      <a:pt x="331910" y="360616"/>
                      <a:pt x="238483" y="190188"/>
                    </a:cubicBezTo>
                    <a:cubicBezTo>
                      <a:pt x="234795" y="184013"/>
                      <a:pt x="232337" y="177838"/>
                      <a:pt x="228649" y="171663"/>
                    </a:cubicBezTo>
                    <a:cubicBezTo>
                      <a:pt x="197916" y="114853"/>
                      <a:pt x="165955" y="56809"/>
                      <a:pt x="133993" y="0"/>
                    </a:cubicBezTo>
                    <a:cubicBezTo>
                      <a:pt x="131534" y="6175"/>
                      <a:pt x="130305" y="12350"/>
                      <a:pt x="127847" y="19760"/>
                    </a:cubicBezTo>
                    <a:cubicBezTo>
                      <a:pt x="116783" y="60514"/>
                      <a:pt x="105719" y="100034"/>
                      <a:pt x="94656" y="139553"/>
                    </a:cubicBezTo>
                    <a:cubicBezTo>
                      <a:pt x="62694" y="255642"/>
                      <a:pt x="30732" y="365556"/>
                      <a:pt x="0" y="482879"/>
                    </a:cubicBezTo>
                    <a:cubicBezTo>
                      <a:pt x="20898" y="519929"/>
                      <a:pt x="43025" y="558213"/>
                      <a:pt x="62694" y="595263"/>
                    </a:cubicBezTo>
                    <a:cubicBezTo>
                      <a:pt x="89738" y="644662"/>
                      <a:pt x="137681" y="752106"/>
                      <a:pt x="181935" y="852140"/>
                    </a:cubicBezTo>
                    <a:cubicBezTo>
                      <a:pt x="227419" y="832380"/>
                      <a:pt x="274133" y="810150"/>
                      <a:pt x="318387" y="790391"/>
                    </a:cubicBezTo>
                    <a:cubicBezTo>
                      <a:pt x="385998" y="759516"/>
                      <a:pt x="456068" y="727406"/>
                      <a:pt x="527367" y="697767"/>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33" name="Google Shape;8833;p43"/>
              <p:cNvSpPr/>
              <p:nvPr/>
            </p:nvSpPr>
            <p:spPr>
              <a:xfrm>
                <a:off x="4550007" y="5747861"/>
                <a:ext cx="465902" cy="418659"/>
              </a:xfrm>
              <a:custGeom>
                <a:avLst/>
                <a:gdLst/>
                <a:ahLst/>
                <a:cxnLst/>
                <a:rect l="l" t="t" r="r" b="b"/>
                <a:pathLst>
                  <a:path w="465902" h="418659" extrusionOk="0">
                    <a:moveTo>
                      <a:pt x="448692" y="242057"/>
                    </a:moveTo>
                    <a:cubicBezTo>
                      <a:pt x="443775" y="196363"/>
                      <a:pt x="443775" y="159313"/>
                      <a:pt x="446234" y="128438"/>
                    </a:cubicBezTo>
                    <a:cubicBezTo>
                      <a:pt x="446234" y="117324"/>
                      <a:pt x="447463" y="106209"/>
                      <a:pt x="448692" y="95094"/>
                    </a:cubicBezTo>
                    <a:cubicBezTo>
                      <a:pt x="448692" y="90154"/>
                      <a:pt x="449922" y="86449"/>
                      <a:pt x="449922" y="82744"/>
                    </a:cubicBezTo>
                    <a:cubicBezTo>
                      <a:pt x="389686" y="69159"/>
                      <a:pt x="326992" y="54339"/>
                      <a:pt x="264298" y="38284"/>
                    </a:cubicBezTo>
                    <a:cubicBezTo>
                      <a:pt x="259381" y="37050"/>
                      <a:pt x="253235" y="35815"/>
                      <a:pt x="248318" y="34580"/>
                    </a:cubicBezTo>
                    <a:cubicBezTo>
                      <a:pt x="234795" y="30875"/>
                      <a:pt x="221273" y="27170"/>
                      <a:pt x="207751" y="24700"/>
                    </a:cubicBezTo>
                    <a:cubicBezTo>
                      <a:pt x="204063" y="23465"/>
                      <a:pt x="200375" y="22230"/>
                      <a:pt x="196687" y="22230"/>
                    </a:cubicBezTo>
                    <a:cubicBezTo>
                      <a:pt x="194229" y="22230"/>
                      <a:pt x="191770" y="20995"/>
                      <a:pt x="189311" y="20995"/>
                    </a:cubicBezTo>
                    <a:cubicBezTo>
                      <a:pt x="185624" y="19760"/>
                      <a:pt x="181936" y="18525"/>
                      <a:pt x="177018" y="18525"/>
                    </a:cubicBezTo>
                    <a:cubicBezTo>
                      <a:pt x="152433" y="12350"/>
                      <a:pt x="129076" y="6175"/>
                      <a:pt x="104490" y="0"/>
                    </a:cubicBezTo>
                    <a:cubicBezTo>
                      <a:pt x="103261" y="1235"/>
                      <a:pt x="103261" y="3705"/>
                      <a:pt x="102031" y="4940"/>
                    </a:cubicBezTo>
                    <a:cubicBezTo>
                      <a:pt x="102031" y="6175"/>
                      <a:pt x="100802" y="8645"/>
                      <a:pt x="100802" y="9880"/>
                    </a:cubicBezTo>
                    <a:cubicBezTo>
                      <a:pt x="98344" y="17290"/>
                      <a:pt x="95885" y="24700"/>
                      <a:pt x="93426" y="32110"/>
                    </a:cubicBezTo>
                    <a:cubicBezTo>
                      <a:pt x="92197" y="34580"/>
                      <a:pt x="90968" y="38284"/>
                      <a:pt x="89739" y="40755"/>
                    </a:cubicBezTo>
                    <a:cubicBezTo>
                      <a:pt x="87280" y="48164"/>
                      <a:pt x="83592" y="55574"/>
                      <a:pt x="81134" y="62984"/>
                    </a:cubicBezTo>
                    <a:cubicBezTo>
                      <a:pt x="79904" y="65454"/>
                      <a:pt x="78675" y="69159"/>
                      <a:pt x="77446" y="71629"/>
                    </a:cubicBezTo>
                    <a:cubicBezTo>
                      <a:pt x="74987" y="79039"/>
                      <a:pt x="71299" y="86449"/>
                      <a:pt x="68841" y="93859"/>
                    </a:cubicBezTo>
                    <a:cubicBezTo>
                      <a:pt x="68841" y="95094"/>
                      <a:pt x="67611" y="96329"/>
                      <a:pt x="67611" y="98799"/>
                    </a:cubicBezTo>
                    <a:cubicBezTo>
                      <a:pt x="66382" y="102504"/>
                      <a:pt x="63923" y="106209"/>
                      <a:pt x="62694" y="109914"/>
                    </a:cubicBezTo>
                    <a:cubicBezTo>
                      <a:pt x="61465" y="112384"/>
                      <a:pt x="60235" y="114854"/>
                      <a:pt x="59006" y="117324"/>
                    </a:cubicBezTo>
                    <a:cubicBezTo>
                      <a:pt x="50401" y="138318"/>
                      <a:pt x="40567" y="159313"/>
                      <a:pt x="31962" y="179073"/>
                    </a:cubicBezTo>
                    <a:cubicBezTo>
                      <a:pt x="30732" y="180308"/>
                      <a:pt x="30732" y="181543"/>
                      <a:pt x="29503" y="184013"/>
                    </a:cubicBezTo>
                    <a:cubicBezTo>
                      <a:pt x="25815" y="191423"/>
                      <a:pt x="23357" y="197598"/>
                      <a:pt x="19669" y="205007"/>
                    </a:cubicBezTo>
                    <a:cubicBezTo>
                      <a:pt x="18439" y="206243"/>
                      <a:pt x="18439" y="208712"/>
                      <a:pt x="17210" y="209948"/>
                    </a:cubicBezTo>
                    <a:cubicBezTo>
                      <a:pt x="12293" y="221062"/>
                      <a:pt x="6146" y="230942"/>
                      <a:pt x="1229" y="240822"/>
                    </a:cubicBezTo>
                    <a:cubicBezTo>
                      <a:pt x="1229" y="242057"/>
                      <a:pt x="0" y="243292"/>
                      <a:pt x="0" y="244527"/>
                    </a:cubicBezTo>
                    <a:lnTo>
                      <a:pt x="7376" y="246997"/>
                    </a:lnTo>
                    <a:lnTo>
                      <a:pt x="34420" y="256877"/>
                    </a:lnTo>
                    <a:lnTo>
                      <a:pt x="46713" y="260582"/>
                    </a:lnTo>
                    <a:lnTo>
                      <a:pt x="68841" y="267992"/>
                    </a:lnTo>
                    <a:lnTo>
                      <a:pt x="68841" y="267992"/>
                    </a:lnTo>
                    <a:lnTo>
                      <a:pt x="70070" y="266757"/>
                    </a:lnTo>
                    <a:lnTo>
                      <a:pt x="97114" y="202538"/>
                    </a:lnTo>
                    <a:lnTo>
                      <a:pt x="98344" y="198833"/>
                    </a:lnTo>
                    <a:lnTo>
                      <a:pt x="102031" y="191423"/>
                    </a:lnTo>
                    <a:lnTo>
                      <a:pt x="105719" y="181543"/>
                    </a:lnTo>
                    <a:lnTo>
                      <a:pt x="119242" y="149433"/>
                    </a:lnTo>
                    <a:lnTo>
                      <a:pt x="121700" y="144493"/>
                    </a:lnTo>
                    <a:lnTo>
                      <a:pt x="143828" y="90154"/>
                    </a:lnTo>
                    <a:cubicBezTo>
                      <a:pt x="145057" y="87684"/>
                      <a:pt x="147515" y="86449"/>
                      <a:pt x="149974" y="87684"/>
                    </a:cubicBezTo>
                    <a:cubicBezTo>
                      <a:pt x="149974" y="87684"/>
                      <a:pt x="151203" y="87684"/>
                      <a:pt x="151203" y="87684"/>
                    </a:cubicBezTo>
                    <a:cubicBezTo>
                      <a:pt x="153662" y="88919"/>
                      <a:pt x="153662" y="90154"/>
                      <a:pt x="153662" y="92624"/>
                    </a:cubicBezTo>
                    <a:lnTo>
                      <a:pt x="152433" y="100034"/>
                    </a:lnTo>
                    <a:lnTo>
                      <a:pt x="151203" y="112384"/>
                    </a:lnTo>
                    <a:lnTo>
                      <a:pt x="149974" y="117324"/>
                    </a:lnTo>
                    <a:lnTo>
                      <a:pt x="148745" y="125968"/>
                    </a:lnTo>
                    <a:lnTo>
                      <a:pt x="147515" y="134613"/>
                    </a:lnTo>
                    <a:lnTo>
                      <a:pt x="141369" y="186483"/>
                    </a:lnTo>
                    <a:lnTo>
                      <a:pt x="141369" y="190188"/>
                    </a:lnTo>
                    <a:lnTo>
                      <a:pt x="136452" y="229707"/>
                    </a:lnTo>
                    <a:lnTo>
                      <a:pt x="135222" y="234647"/>
                    </a:lnTo>
                    <a:lnTo>
                      <a:pt x="133993" y="242057"/>
                    </a:lnTo>
                    <a:lnTo>
                      <a:pt x="133993" y="245762"/>
                    </a:lnTo>
                    <a:lnTo>
                      <a:pt x="131535" y="260582"/>
                    </a:lnTo>
                    <a:lnTo>
                      <a:pt x="130305" y="265522"/>
                    </a:lnTo>
                    <a:lnTo>
                      <a:pt x="129076" y="279107"/>
                    </a:lnTo>
                    <a:lnTo>
                      <a:pt x="127847" y="284047"/>
                    </a:lnTo>
                    <a:lnTo>
                      <a:pt x="126617" y="291456"/>
                    </a:lnTo>
                    <a:lnTo>
                      <a:pt x="465903" y="418660"/>
                    </a:lnTo>
                    <a:cubicBezTo>
                      <a:pt x="464673" y="410015"/>
                      <a:pt x="463444" y="395195"/>
                      <a:pt x="462215" y="376671"/>
                    </a:cubicBezTo>
                    <a:cubicBezTo>
                      <a:pt x="457298" y="332211"/>
                      <a:pt x="451151" y="286517"/>
                      <a:pt x="448692" y="242057"/>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34" name="Google Shape;8834;p43"/>
              <p:cNvSpPr/>
              <p:nvPr/>
            </p:nvSpPr>
            <p:spPr>
              <a:xfrm>
                <a:off x="3921164" y="4673424"/>
                <a:ext cx="1327170" cy="1138656"/>
              </a:xfrm>
              <a:custGeom>
                <a:avLst/>
                <a:gdLst/>
                <a:ahLst/>
                <a:cxnLst/>
                <a:rect l="l" t="t" r="r" b="b"/>
                <a:pathLst>
                  <a:path w="1327170" h="1138656" extrusionOk="0">
                    <a:moveTo>
                      <a:pt x="852575" y="648367"/>
                    </a:moveTo>
                    <a:cubicBezTo>
                      <a:pt x="855033" y="639723"/>
                      <a:pt x="857492" y="629843"/>
                      <a:pt x="859950" y="621198"/>
                    </a:cubicBezTo>
                    <a:cubicBezTo>
                      <a:pt x="890683" y="513754"/>
                      <a:pt x="916498" y="422365"/>
                      <a:pt x="939854" y="355676"/>
                    </a:cubicBezTo>
                    <a:cubicBezTo>
                      <a:pt x="936166" y="354441"/>
                      <a:pt x="925103" y="351971"/>
                      <a:pt x="900517" y="348266"/>
                    </a:cubicBezTo>
                    <a:cubicBezTo>
                      <a:pt x="863638" y="342091"/>
                      <a:pt x="825530" y="334681"/>
                      <a:pt x="784963" y="328506"/>
                    </a:cubicBezTo>
                    <a:cubicBezTo>
                      <a:pt x="783734" y="328506"/>
                      <a:pt x="782505" y="328506"/>
                      <a:pt x="781275" y="328506"/>
                    </a:cubicBezTo>
                    <a:cubicBezTo>
                      <a:pt x="766524" y="326036"/>
                      <a:pt x="751772" y="324801"/>
                      <a:pt x="735792" y="322331"/>
                    </a:cubicBezTo>
                    <a:cubicBezTo>
                      <a:pt x="734562" y="322331"/>
                      <a:pt x="732104" y="322331"/>
                      <a:pt x="730874" y="321096"/>
                    </a:cubicBezTo>
                    <a:cubicBezTo>
                      <a:pt x="668180" y="312451"/>
                      <a:pt x="604257" y="307511"/>
                      <a:pt x="540334" y="306276"/>
                    </a:cubicBezTo>
                    <a:cubicBezTo>
                      <a:pt x="406341" y="305041"/>
                      <a:pt x="301851" y="311216"/>
                      <a:pt x="201048" y="326036"/>
                    </a:cubicBezTo>
                    <a:cubicBezTo>
                      <a:pt x="198590" y="326036"/>
                      <a:pt x="196131" y="324801"/>
                      <a:pt x="194902" y="322331"/>
                    </a:cubicBezTo>
                    <a:cubicBezTo>
                      <a:pt x="194902" y="319861"/>
                      <a:pt x="196131" y="317391"/>
                      <a:pt x="198590" y="316156"/>
                    </a:cubicBezTo>
                    <a:cubicBezTo>
                      <a:pt x="283411" y="303806"/>
                      <a:pt x="371920" y="297631"/>
                      <a:pt x="477640" y="296397"/>
                    </a:cubicBezTo>
                    <a:cubicBezTo>
                      <a:pt x="480098" y="296397"/>
                      <a:pt x="481328" y="296397"/>
                      <a:pt x="483786" y="296397"/>
                    </a:cubicBezTo>
                    <a:cubicBezTo>
                      <a:pt x="483786" y="296397"/>
                      <a:pt x="485015" y="296397"/>
                      <a:pt x="485015" y="296397"/>
                    </a:cubicBezTo>
                    <a:cubicBezTo>
                      <a:pt x="488703" y="296397"/>
                      <a:pt x="491162" y="296397"/>
                      <a:pt x="494850" y="296397"/>
                    </a:cubicBezTo>
                    <a:cubicBezTo>
                      <a:pt x="500996" y="296397"/>
                      <a:pt x="505913" y="296397"/>
                      <a:pt x="512060" y="296397"/>
                    </a:cubicBezTo>
                    <a:cubicBezTo>
                      <a:pt x="514519" y="296397"/>
                      <a:pt x="516977" y="296397"/>
                      <a:pt x="520665" y="296397"/>
                    </a:cubicBezTo>
                    <a:cubicBezTo>
                      <a:pt x="524353" y="296397"/>
                      <a:pt x="526811" y="296397"/>
                      <a:pt x="530499" y="296397"/>
                    </a:cubicBezTo>
                    <a:cubicBezTo>
                      <a:pt x="532958" y="296397"/>
                      <a:pt x="536646" y="296397"/>
                      <a:pt x="539104" y="296397"/>
                    </a:cubicBezTo>
                    <a:cubicBezTo>
                      <a:pt x="539104" y="296397"/>
                      <a:pt x="539104" y="296397"/>
                      <a:pt x="539104" y="296397"/>
                    </a:cubicBezTo>
                    <a:cubicBezTo>
                      <a:pt x="539104" y="296397"/>
                      <a:pt x="540334" y="296397"/>
                      <a:pt x="540334" y="296397"/>
                    </a:cubicBezTo>
                    <a:cubicBezTo>
                      <a:pt x="541563" y="296397"/>
                      <a:pt x="542792" y="296397"/>
                      <a:pt x="544022" y="296397"/>
                    </a:cubicBezTo>
                    <a:cubicBezTo>
                      <a:pt x="546480" y="296397"/>
                      <a:pt x="548939" y="296397"/>
                      <a:pt x="551397" y="296397"/>
                    </a:cubicBezTo>
                    <a:cubicBezTo>
                      <a:pt x="552627" y="296397"/>
                      <a:pt x="553856" y="296397"/>
                      <a:pt x="555085" y="296397"/>
                    </a:cubicBezTo>
                    <a:cubicBezTo>
                      <a:pt x="555085" y="296397"/>
                      <a:pt x="555085" y="296397"/>
                      <a:pt x="555085" y="296397"/>
                    </a:cubicBezTo>
                    <a:cubicBezTo>
                      <a:pt x="557544" y="296397"/>
                      <a:pt x="560002" y="296397"/>
                      <a:pt x="561232" y="296397"/>
                    </a:cubicBezTo>
                    <a:cubicBezTo>
                      <a:pt x="561232" y="296397"/>
                      <a:pt x="562461" y="296397"/>
                      <a:pt x="562461" y="296397"/>
                    </a:cubicBezTo>
                    <a:cubicBezTo>
                      <a:pt x="563690" y="296397"/>
                      <a:pt x="564920" y="296397"/>
                      <a:pt x="567378" y="296397"/>
                    </a:cubicBezTo>
                    <a:cubicBezTo>
                      <a:pt x="567378" y="296397"/>
                      <a:pt x="567378" y="296397"/>
                      <a:pt x="568608" y="296397"/>
                    </a:cubicBezTo>
                    <a:cubicBezTo>
                      <a:pt x="577213" y="296397"/>
                      <a:pt x="585818" y="296397"/>
                      <a:pt x="593193" y="297631"/>
                    </a:cubicBezTo>
                    <a:cubicBezTo>
                      <a:pt x="596881" y="297631"/>
                      <a:pt x="600569" y="297631"/>
                      <a:pt x="604257" y="298866"/>
                    </a:cubicBezTo>
                    <a:cubicBezTo>
                      <a:pt x="610403" y="298866"/>
                      <a:pt x="616550" y="300102"/>
                      <a:pt x="622696" y="300102"/>
                    </a:cubicBezTo>
                    <a:cubicBezTo>
                      <a:pt x="625155" y="300102"/>
                      <a:pt x="626384" y="300102"/>
                      <a:pt x="628843" y="300102"/>
                    </a:cubicBezTo>
                    <a:cubicBezTo>
                      <a:pt x="630072" y="300102"/>
                      <a:pt x="631302" y="300102"/>
                      <a:pt x="632531" y="300102"/>
                    </a:cubicBezTo>
                    <a:cubicBezTo>
                      <a:pt x="634989" y="300102"/>
                      <a:pt x="638677" y="300102"/>
                      <a:pt x="641136" y="301336"/>
                    </a:cubicBezTo>
                    <a:cubicBezTo>
                      <a:pt x="643594" y="301336"/>
                      <a:pt x="644824" y="301336"/>
                      <a:pt x="647282" y="301336"/>
                    </a:cubicBezTo>
                    <a:cubicBezTo>
                      <a:pt x="648512" y="301336"/>
                      <a:pt x="649741" y="301336"/>
                      <a:pt x="649741" y="301336"/>
                    </a:cubicBezTo>
                    <a:cubicBezTo>
                      <a:pt x="650970" y="301336"/>
                      <a:pt x="653429" y="301336"/>
                      <a:pt x="654658" y="301336"/>
                    </a:cubicBezTo>
                    <a:cubicBezTo>
                      <a:pt x="655887" y="301336"/>
                      <a:pt x="657117" y="301336"/>
                      <a:pt x="658346" y="301336"/>
                    </a:cubicBezTo>
                    <a:cubicBezTo>
                      <a:pt x="659575" y="301336"/>
                      <a:pt x="660805" y="301336"/>
                      <a:pt x="663263" y="301336"/>
                    </a:cubicBezTo>
                    <a:cubicBezTo>
                      <a:pt x="664492" y="301336"/>
                      <a:pt x="665722" y="301336"/>
                      <a:pt x="666951" y="301336"/>
                    </a:cubicBezTo>
                    <a:cubicBezTo>
                      <a:pt x="668180" y="301336"/>
                      <a:pt x="669410" y="301336"/>
                      <a:pt x="671868" y="301336"/>
                    </a:cubicBezTo>
                    <a:cubicBezTo>
                      <a:pt x="676785" y="301336"/>
                      <a:pt x="682932" y="302571"/>
                      <a:pt x="687849" y="302571"/>
                    </a:cubicBezTo>
                    <a:cubicBezTo>
                      <a:pt x="689078" y="302571"/>
                      <a:pt x="690308" y="302571"/>
                      <a:pt x="692766" y="302571"/>
                    </a:cubicBezTo>
                    <a:cubicBezTo>
                      <a:pt x="692766" y="302571"/>
                      <a:pt x="692766" y="302571"/>
                      <a:pt x="692766" y="302571"/>
                    </a:cubicBezTo>
                    <a:cubicBezTo>
                      <a:pt x="693996" y="302571"/>
                      <a:pt x="695225" y="302571"/>
                      <a:pt x="696454" y="302571"/>
                    </a:cubicBezTo>
                    <a:cubicBezTo>
                      <a:pt x="703830" y="303806"/>
                      <a:pt x="711206" y="303806"/>
                      <a:pt x="718581" y="305041"/>
                    </a:cubicBezTo>
                    <a:cubicBezTo>
                      <a:pt x="719811" y="305041"/>
                      <a:pt x="722269" y="305041"/>
                      <a:pt x="723499" y="305041"/>
                    </a:cubicBezTo>
                    <a:cubicBezTo>
                      <a:pt x="723499" y="305041"/>
                      <a:pt x="723499" y="305041"/>
                      <a:pt x="723499" y="305041"/>
                    </a:cubicBezTo>
                    <a:cubicBezTo>
                      <a:pt x="724728" y="305041"/>
                      <a:pt x="725957" y="305041"/>
                      <a:pt x="728416" y="305041"/>
                    </a:cubicBezTo>
                    <a:cubicBezTo>
                      <a:pt x="729645" y="305041"/>
                      <a:pt x="732104" y="305041"/>
                      <a:pt x="733333" y="306276"/>
                    </a:cubicBezTo>
                    <a:cubicBezTo>
                      <a:pt x="733333" y="306276"/>
                      <a:pt x="733333" y="306276"/>
                      <a:pt x="733333" y="306276"/>
                    </a:cubicBezTo>
                    <a:cubicBezTo>
                      <a:pt x="734562" y="306276"/>
                      <a:pt x="735792" y="306276"/>
                      <a:pt x="737021" y="306276"/>
                    </a:cubicBezTo>
                    <a:cubicBezTo>
                      <a:pt x="738250" y="306276"/>
                      <a:pt x="738250" y="306276"/>
                      <a:pt x="739479" y="306276"/>
                    </a:cubicBezTo>
                    <a:cubicBezTo>
                      <a:pt x="741938" y="306276"/>
                      <a:pt x="743167" y="306276"/>
                      <a:pt x="745626" y="307511"/>
                    </a:cubicBezTo>
                    <a:cubicBezTo>
                      <a:pt x="748084" y="307511"/>
                      <a:pt x="750543" y="308746"/>
                      <a:pt x="753002" y="308746"/>
                    </a:cubicBezTo>
                    <a:cubicBezTo>
                      <a:pt x="755460" y="308746"/>
                      <a:pt x="759148" y="309981"/>
                      <a:pt x="761607" y="309981"/>
                    </a:cubicBezTo>
                    <a:cubicBezTo>
                      <a:pt x="762836" y="309981"/>
                      <a:pt x="764065" y="309981"/>
                      <a:pt x="765295" y="309981"/>
                    </a:cubicBezTo>
                    <a:cubicBezTo>
                      <a:pt x="766524" y="309981"/>
                      <a:pt x="767753" y="309981"/>
                      <a:pt x="768982" y="309981"/>
                    </a:cubicBezTo>
                    <a:cubicBezTo>
                      <a:pt x="771441" y="309981"/>
                      <a:pt x="775129" y="311216"/>
                      <a:pt x="777588" y="311216"/>
                    </a:cubicBezTo>
                    <a:cubicBezTo>
                      <a:pt x="777588" y="311216"/>
                      <a:pt x="778817" y="311216"/>
                      <a:pt x="778817" y="311216"/>
                    </a:cubicBezTo>
                    <a:cubicBezTo>
                      <a:pt x="781275" y="311216"/>
                      <a:pt x="783734" y="312451"/>
                      <a:pt x="784963" y="312451"/>
                    </a:cubicBezTo>
                    <a:cubicBezTo>
                      <a:pt x="787422" y="312451"/>
                      <a:pt x="788651" y="312451"/>
                      <a:pt x="791110" y="313686"/>
                    </a:cubicBezTo>
                    <a:cubicBezTo>
                      <a:pt x="792339" y="313686"/>
                      <a:pt x="792339" y="313686"/>
                      <a:pt x="793568" y="313686"/>
                    </a:cubicBezTo>
                    <a:cubicBezTo>
                      <a:pt x="796027" y="313686"/>
                      <a:pt x="797256" y="314921"/>
                      <a:pt x="799715" y="314921"/>
                    </a:cubicBezTo>
                    <a:cubicBezTo>
                      <a:pt x="800944" y="314921"/>
                      <a:pt x="802173" y="314921"/>
                      <a:pt x="803403" y="314921"/>
                    </a:cubicBezTo>
                    <a:cubicBezTo>
                      <a:pt x="807091" y="314921"/>
                      <a:pt x="809549" y="316156"/>
                      <a:pt x="813237" y="316156"/>
                    </a:cubicBezTo>
                    <a:cubicBezTo>
                      <a:pt x="814466" y="316156"/>
                      <a:pt x="814466" y="316156"/>
                      <a:pt x="815696" y="316156"/>
                    </a:cubicBezTo>
                    <a:cubicBezTo>
                      <a:pt x="821842" y="317391"/>
                      <a:pt x="827989" y="318626"/>
                      <a:pt x="835364" y="319861"/>
                    </a:cubicBezTo>
                    <a:cubicBezTo>
                      <a:pt x="836594" y="319861"/>
                      <a:pt x="839052" y="319861"/>
                      <a:pt x="840282" y="321096"/>
                    </a:cubicBezTo>
                    <a:cubicBezTo>
                      <a:pt x="840282" y="321096"/>
                      <a:pt x="841511" y="321096"/>
                      <a:pt x="841511" y="321096"/>
                    </a:cubicBezTo>
                    <a:cubicBezTo>
                      <a:pt x="842740" y="321096"/>
                      <a:pt x="845199" y="321096"/>
                      <a:pt x="846428" y="322331"/>
                    </a:cubicBezTo>
                    <a:cubicBezTo>
                      <a:pt x="847657" y="322331"/>
                      <a:pt x="848887" y="322331"/>
                      <a:pt x="850116" y="322331"/>
                    </a:cubicBezTo>
                    <a:cubicBezTo>
                      <a:pt x="851345" y="322331"/>
                      <a:pt x="851345" y="322331"/>
                      <a:pt x="852575" y="322331"/>
                    </a:cubicBezTo>
                    <a:cubicBezTo>
                      <a:pt x="855033" y="322331"/>
                      <a:pt x="857492" y="323566"/>
                      <a:pt x="859950" y="323566"/>
                    </a:cubicBezTo>
                    <a:cubicBezTo>
                      <a:pt x="862409" y="323566"/>
                      <a:pt x="863638" y="324801"/>
                      <a:pt x="866097" y="324801"/>
                    </a:cubicBezTo>
                    <a:cubicBezTo>
                      <a:pt x="868555" y="324801"/>
                      <a:pt x="869785" y="326036"/>
                      <a:pt x="872243" y="326036"/>
                    </a:cubicBezTo>
                    <a:cubicBezTo>
                      <a:pt x="874702" y="326036"/>
                      <a:pt x="875931" y="327271"/>
                      <a:pt x="878390" y="327271"/>
                    </a:cubicBezTo>
                    <a:cubicBezTo>
                      <a:pt x="884536" y="328506"/>
                      <a:pt x="890683" y="329741"/>
                      <a:pt x="896829" y="330976"/>
                    </a:cubicBezTo>
                    <a:cubicBezTo>
                      <a:pt x="899288" y="330976"/>
                      <a:pt x="900517" y="332211"/>
                      <a:pt x="902976" y="332211"/>
                    </a:cubicBezTo>
                    <a:cubicBezTo>
                      <a:pt x="902976" y="332211"/>
                      <a:pt x="902976" y="332211"/>
                      <a:pt x="902976" y="332211"/>
                    </a:cubicBezTo>
                    <a:cubicBezTo>
                      <a:pt x="907893" y="333446"/>
                      <a:pt x="911581" y="333446"/>
                      <a:pt x="915269" y="334681"/>
                    </a:cubicBezTo>
                    <a:cubicBezTo>
                      <a:pt x="916498" y="334681"/>
                      <a:pt x="918956" y="335916"/>
                      <a:pt x="920186" y="335916"/>
                    </a:cubicBezTo>
                    <a:cubicBezTo>
                      <a:pt x="923874" y="335916"/>
                      <a:pt x="926332" y="337151"/>
                      <a:pt x="928791" y="337151"/>
                    </a:cubicBezTo>
                    <a:cubicBezTo>
                      <a:pt x="928791" y="337151"/>
                      <a:pt x="930020" y="337151"/>
                      <a:pt x="930020" y="337151"/>
                    </a:cubicBezTo>
                    <a:cubicBezTo>
                      <a:pt x="931249" y="337151"/>
                      <a:pt x="932479" y="337151"/>
                      <a:pt x="933708" y="338386"/>
                    </a:cubicBezTo>
                    <a:cubicBezTo>
                      <a:pt x="936166" y="338386"/>
                      <a:pt x="937396" y="339621"/>
                      <a:pt x="939854" y="339621"/>
                    </a:cubicBezTo>
                    <a:cubicBezTo>
                      <a:pt x="941084" y="339621"/>
                      <a:pt x="943542" y="340856"/>
                      <a:pt x="943542" y="340856"/>
                    </a:cubicBezTo>
                    <a:cubicBezTo>
                      <a:pt x="944772" y="338386"/>
                      <a:pt x="944772" y="337151"/>
                      <a:pt x="946001" y="334681"/>
                    </a:cubicBezTo>
                    <a:cubicBezTo>
                      <a:pt x="947230" y="330976"/>
                      <a:pt x="948459" y="328506"/>
                      <a:pt x="949689" y="324801"/>
                    </a:cubicBezTo>
                    <a:cubicBezTo>
                      <a:pt x="952147" y="316156"/>
                      <a:pt x="955835" y="308746"/>
                      <a:pt x="958294" y="302571"/>
                    </a:cubicBezTo>
                    <a:cubicBezTo>
                      <a:pt x="959523" y="300102"/>
                      <a:pt x="959523" y="298866"/>
                      <a:pt x="960752" y="296397"/>
                    </a:cubicBezTo>
                    <a:cubicBezTo>
                      <a:pt x="961982" y="292692"/>
                      <a:pt x="964440" y="288987"/>
                      <a:pt x="965670" y="285282"/>
                    </a:cubicBezTo>
                    <a:cubicBezTo>
                      <a:pt x="966899" y="282812"/>
                      <a:pt x="968128" y="280342"/>
                      <a:pt x="969357" y="277872"/>
                    </a:cubicBezTo>
                    <a:cubicBezTo>
                      <a:pt x="971816" y="271697"/>
                      <a:pt x="975504" y="266757"/>
                      <a:pt x="977963" y="263052"/>
                    </a:cubicBezTo>
                    <a:cubicBezTo>
                      <a:pt x="979192" y="260582"/>
                      <a:pt x="980421" y="259347"/>
                      <a:pt x="981650" y="256877"/>
                    </a:cubicBezTo>
                    <a:cubicBezTo>
                      <a:pt x="981650" y="256877"/>
                      <a:pt x="981650" y="256877"/>
                      <a:pt x="981650" y="256877"/>
                    </a:cubicBezTo>
                    <a:cubicBezTo>
                      <a:pt x="982880" y="255642"/>
                      <a:pt x="984109" y="253172"/>
                      <a:pt x="985338" y="251937"/>
                    </a:cubicBezTo>
                    <a:cubicBezTo>
                      <a:pt x="986568" y="250702"/>
                      <a:pt x="987797" y="249467"/>
                      <a:pt x="989026" y="246997"/>
                    </a:cubicBezTo>
                    <a:cubicBezTo>
                      <a:pt x="990256" y="245762"/>
                      <a:pt x="992714" y="243292"/>
                      <a:pt x="993943" y="242057"/>
                    </a:cubicBezTo>
                    <a:cubicBezTo>
                      <a:pt x="995173" y="240822"/>
                      <a:pt x="996402" y="239587"/>
                      <a:pt x="997631" y="239587"/>
                    </a:cubicBezTo>
                    <a:cubicBezTo>
                      <a:pt x="998861" y="238352"/>
                      <a:pt x="1000090" y="238352"/>
                      <a:pt x="1001319" y="239587"/>
                    </a:cubicBezTo>
                    <a:cubicBezTo>
                      <a:pt x="1002548" y="239587"/>
                      <a:pt x="1003778" y="240822"/>
                      <a:pt x="1005007" y="242057"/>
                    </a:cubicBezTo>
                    <a:cubicBezTo>
                      <a:pt x="1006236" y="244527"/>
                      <a:pt x="1005007" y="246997"/>
                      <a:pt x="1003778" y="248232"/>
                    </a:cubicBezTo>
                    <a:cubicBezTo>
                      <a:pt x="1003778" y="248232"/>
                      <a:pt x="1003778" y="248232"/>
                      <a:pt x="1003778" y="248232"/>
                    </a:cubicBezTo>
                    <a:cubicBezTo>
                      <a:pt x="998861" y="250702"/>
                      <a:pt x="993943" y="256877"/>
                      <a:pt x="989026" y="264287"/>
                    </a:cubicBezTo>
                    <a:cubicBezTo>
                      <a:pt x="987797" y="265522"/>
                      <a:pt x="986568" y="267992"/>
                      <a:pt x="985338" y="270462"/>
                    </a:cubicBezTo>
                    <a:cubicBezTo>
                      <a:pt x="984109" y="271697"/>
                      <a:pt x="984109" y="272932"/>
                      <a:pt x="982880" y="275402"/>
                    </a:cubicBezTo>
                    <a:cubicBezTo>
                      <a:pt x="981650" y="276637"/>
                      <a:pt x="980421" y="279107"/>
                      <a:pt x="980421" y="280342"/>
                    </a:cubicBezTo>
                    <a:cubicBezTo>
                      <a:pt x="976733" y="287752"/>
                      <a:pt x="973045" y="296397"/>
                      <a:pt x="968128" y="306276"/>
                    </a:cubicBezTo>
                    <a:cubicBezTo>
                      <a:pt x="966899" y="308746"/>
                      <a:pt x="965670" y="311216"/>
                      <a:pt x="964440" y="313686"/>
                    </a:cubicBezTo>
                    <a:cubicBezTo>
                      <a:pt x="963211" y="314921"/>
                      <a:pt x="963211" y="317391"/>
                      <a:pt x="961982" y="319861"/>
                    </a:cubicBezTo>
                    <a:cubicBezTo>
                      <a:pt x="960752" y="322331"/>
                      <a:pt x="960752" y="324801"/>
                      <a:pt x="959523" y="327271"/>
                    </a:cubicBezTo>
                    <a:cubicBezTo>
                      <a:pt x="952147" y="345796"/>
                      <a:pt x="944772" y="366791"/>
                      <a:pt x="937396" y="390255"/>
                    </a:cubicBezTo>
                    <a:cubicBezTo>
                      <a:pt x="936166" y="392725"/>
                      <a:pt x="936166" y="395195"/>
                      <a:pt x="934937" y="398900"/>
                    </a:cubicBezTo>
                    <a:cubicBezTo>
                      <a:pt x="926332" y="427305"/>
                      <a:pt x="916498" y="459415"/>
                      <a:pt x="906663" y="492759"/>
                    </a:cubicBezTo>
                    <a:cubicBezTo>
                      <a:pt x="906663" y="493994"/>
                      <a:pt x="905434" y="496464"/>
                      <a:pt x="905434" y="497699"/>
                    </a:cubicBezTo>
                    <a:cubicBezTo>
                      <a:pt x="904205" y="500169"/>
                      <a:pt x="904205" y="503874"/>
                      <a:pt x="902976" y="506344"/>
                    </a:cubicBezTo>
                    <a:cubicBezTo>
                      <a:pt x="902976" y="506344"/>
                      <a:pt x="902976" y="507579"/>
                      <a:pt x="902976" y="507579"/>
                    </a:cubicBezTo>
                    <a:cubicBezTo>
                      <a:pt x="902976" y="508814"/>
                      <a:pt x="901746" y="510049"/>
                      <a:pt x="901746" y="512519"/>
                    </a:cubicBezTo>
                    <a:cubicBezTo>
                      <a:pt x="900517" y="514989"/>
                      <a:pt x="900517" y="517459"/>
                      <a:pt x="899288" y="519929"/>
                    </a:cubicBezTo>
                    <a:cubicBezTo>
                      <a:pt x="895600" y="534749"/>
                      <a:pt x="890683" y="549569"/>
                      <a:pt x="885765" y="565623"/>
                    </a:cubicBezTo>
                    <a:cubicBezTo>
                      <a:pt x="885765" y="566858"/>
                      <a:pt x="884536" y="568093"/>
                      <a:pt x="884536" y="569328"/>
                    </a:cubicBezTo>
                    <a:cubicBezTo>
                      <a:pt x="884536" y="570563"/>
                      <a:pt x="883307" y="571798"/>
                      <a:pt x="883307" y="573033"/>
                    </a:cubicBezTo>
                    <a:cubicBezTo>
                      <a:pt x="883307" y="574268"/>
                      <a:pt x="882078" y="575503"/>
                      <a:pt x="882078" y="576738"/>
                    </a:cubicBezTo>
                    <a:cubicBezTo>
                      <a:pt x="880848" y="581678"/>
                      <a:pt x="879619" y="587853"/>
                      <a:pt x="877160" y="592793"/>
                    </a:cubicBezTo>
                    <a:cubicBezTo>
                      <a:pt x="877160" y="594028"/>
                      <a:pt x="877160" y="594028"/>
                      <a:pt x="875931" y="595263"/>
                    </a:cubicBezTo>
                    <a:cubicBezTo>
                      <a:pt x="874702" y="598968"/>
                      <a:pt x="874702" y="601438"/>
                      <a:pt x="873472" y="605143"/>
                    </a:cubicBezTo>
                    <a:cubicBezTo>
                      <a:pt x="873472" y="606378"/>
                      <a:pt x="872243" y="608848"/>
                      <a:pt x="872243" y="610083"/>
                    </a:cubicBezTo>
                    <a:cubicBezTo>
                      <a:pt x="871014" y="612553"/>
                      <a:pt x="871014" y="615023"/>
                      <a:pt x="869785" y="618728"/>
                    </a:cubicBezTo>
                    <a:cubicBezTo>
                      <a:pt x="868555" y="622433"/>
                      <a:pt x="868555" y="624903"/>
                      <a:pt x="867326" y="628608"/>
                    </a:cubicBezTo>
                    <a:cubicBezTo>
                      <a:pt x="867326" y="629843"/>
                      <a:pt x="866097" y="632313"/>
                      <a:pt x="866097" y="633548"/>
                    </a:cubicBezTo>
                    <a:cubicBezTo>
                      <a:pt x="866097" y="633548"/>
                      <a:pt x="866097" y="634782"/>
                      <a:pt x="866097" y="634782"/>
                    </a:cubicBezTo>
                    <a:cubicBezTo>
                      <a:pt x="866097" y="634782"/>
                      <a:pt x="866097" y="636018"/>
                      <a:pt x="866097" y="636018"/>
                    </a:cubicBezTo>
                    <a:cubicBezTo>
                      <a:pt x="864867" y="638487"/>
                      <a:pt x="864867" y="642192"/>
                      <a:pt x="863638" y="644662"/>
                    </a:cubicBezTo>
                    <a:cubicBezTo>
                      <a:pt x="863638" y="645897"/>
                      <a:pt x="862409" y="648367"/>
                      <a:pt x="862409" y="649602"/>
                    </a:cubicBezTo>
                    <a:cubicBezTo>
                      <a:pt x="862409" y="650837"/>
                      <a:pt x="862409" y="650837"/>
                      <a:pt x="862409" y="652072"/>
                    </a:cubicBezTo>
                    <a:cubicBezTo>
                      <a:pt x="861180" y="655777"/>
                      <a:pt x="859950" y="659482"/>
                      <a:pt x="859950" y="663187"/>
                    </a:cubicBezTo>
                    <a:cubicBezTo>
                      <a:pt x="858721" y="665657"/>
                      <a:pt x="858721" y="668127"/>
                      <a:pt x="857492" y="670597"/>
                    </a:cubicBezTo>
                    <a:cubicBezTo>
                      <a:pt x="856262" y="674302"/>
                      <a:pt x="855033" y="678007"/>
                      <a:pt x="853804" y="681712"/>
                    </a:cubicBezTo>
                    <a:cubicBezTo>
                      <a:pt x="852575" y="686652"/>
                      <a:pt x="851345" y="691592"/>
                      <a:pt x="850116" y="696532"/>
                    </a:cubicBezTo>
                    <a:cubicBezTo>
                      <a:pt x="850116" y="697767"/>
                      <a:pt x="848887" y="699002"/>
                      <a:pt x="848887" y="700237"/>
                    </a:cubicBezTo>
                    <a:cubicBezTo>
                      <a:pt x="846428" y="708882"/>
                      <a:pt x="843969" y="718762"/>
                      <a:pt x="841511" y="727406"/>
                    </a:cubicBezTo>
                    <a:cubicBezTo>
                      <a:pt x="841511" y="728641"/>
                      <a:pt x="841511" y="728641"/>
                      <a:pt x="841511" y="729876"/>
                    </a:cubicBezTo>
                    <a:cubicBezTo>
                      <a:pt x="839052" y="737286"/>
                      <a:pt x="836594" y="744696"/>
                      <a:pt x="835364" y="752106"/>
                    </a:cubicBezTo>
                    <a:cubicBezTo>
                      <a:pt x="835364" y="753341"/>
                      <a:pt x="834135" y="754576"/>
                      <a:pt x="834135" y="755811"/>
                    </a:cubicBezTo>
                    <a:cubicBezTo>
                      <a:pt x="832906" y="760751"/>
                      <a:pt x="831676" y="765691"/>
                      <a:pt x="829218" y="770631"/>
                    </a:cubicBezTo>
                    <a:cubicBezTo>
                      <a:pt x="829218" y="771866"/>
                      <a:pt x="827989" y="773101"/>
                      <a:pt x="827989" y="774336"/>
                    </a:cubicBezTo>
                    <a:cubicBezTo>
                      <a:pt x="825530" y="782981"/>
                      <a:pt x="823071" y="791626"/>
                      <a:pt x="820613" y="800271"/>
                    </a:cubicBezTo>
                    <a:cubicBezTo>
                      <a:pt x="819384" y="802741"/>
                      <a:pt x="819384" y="806446"/>
                      <a:pt x="818154" y="808915"/>
                    </a:cubicBezTo>
                    <a:cubicBezTo>
                      <a:pt x="818154" y="810150"/>
                      <a:pt x="816925" y="811385"/>
                      <a:pt x="816925" y="812620"/>
                    </a:cubicBezTo>
                    <a:cubicBezTo>
                      <a:pt x="816925" y="813855"/>
                      <a:pt x="815696" y="815090"/>
                      <a:pt x="815696" y="816325"/>
                    </a:cubicBezTo>
                    <a:cubicBezTo>
                      <a:pt x="815696" y="816325"/>
                      <a:pt x="815696" y="817560"/>
                      <a:pt x="815696" y="817560"/>
                    </a:cubicBezTo>
                    <a:cubicBezTo>
                      <a:pt x="815696" y="818795"/>
                      <a:pt x="814466" y="821265"/>
                      <a:pt x="814466" y="822500"/>
                    </a:cubicBezTo>
                    <a:cubicBezTo>
                      <a:pt x="814466" y="822500"/>
                      <a:pt x="814466" y="823735"/>
                      <a:pt x="814466" y="823735"/>
                    </a:cubicBezTo>
                    <a:cubicBezTo>
                      <a:pt x="813237" y="826205"/>
                      <a:pt x="813237" y="828675"/>
                      <a:pt x="812008" y="832380"/>
                    </a:cubicBezTo>
                    <a:cubicBezTo>
                      <a:pt x="809549" y="841025"/>
                      <a:pt x="807091" y="848435"/>
                      <a:pt x="804632" y="857080"/>
                    </a:cubicBezTo>
                    <a:cubicBezTo>
                      <a:pt x="803403" y="859550"/>
                      <a:pt x="802173" y="863255"/>
                      <a:pt x="802173" y="865725"/>
                    </a:cubicBezTo>
                    <a:cubicBezTo>
                      <a:pt x="800944" y="870665"/>
                      <a:pt x="799715" y="874370"/>
                      <a:pt x="798486" y="878075"/>
                    </a:cubicBezTo>
                    <a:cubicBezTo>
                      <a:pt x="797256" y="881780"/>
                      <a:pt x="796027" y="885485"/>
                      <a:pt x="794798" y="889190"/>
                    </a:cubicBezTo>
                    <a:cubicBezTo>
                      <a:pt x="792339" y="896599"/>
                      <a:pt x="789881" y="904009"/>
                      <a:pt x="787422" y="912654"/>
                    </a:cubicBezTo>
                    <a:cubicBezTo>
                      <a:pt x="786193" y="915124"/>
                      <a:pt x="786193" y="916359"/>
                      <a:pt x="784963" y="918829"/>
                    </a:cubicBezTo>
                    <a:cubicBezTo>
                      <a:pt x="783734" y="922534"/>
                      <a:pt x="782505" y="925004"/>
                      <a:pt x="781275" y="928709"/>
                    </a:cubicBezTo>
                    <a:cubicBezTo>
                      <a:pt x="781275" y="929944"/>
                      <a:pt x="780046" y="931179"/>
                      <a:pt x="780046" y="933649"/>
                    </a:cubicBezTo>
                    <a:cubicBezTo>
                      <a:pt x="780046" y="933649"/>
                      <a:pt x="780046" y="934884"/>
                      <a:pt x="780046" y="934884"/>
                    </a:cubicBezTo>
                    <a:cubicBezTo>
                      <a:pt x="780046" y="936119"/>
                      <a:pt x="778817" y="937354"/>
                      <a:pt x="778817" y="939824"/>
                    </a:cubicBezTo>
                    <a:cubicBezTo>
                      <a:pt x="776358" y="945999"/>
                      <a:pt x="775129" y="952174"/>
                      <a:pt x="772670" y="958349"/>
                    </a:cubicBezTo>
                    <a:cubicBezTo>
                      <a:pt x="772670" y="959584"/>
                      <a:pt x="771441" y="962054"/>
                      <a:pt x="771441" y="963289"/>
                    </a:cubicBezTo>
                    <a:cubicBezTo>
                      <a:pt x="770212" y="965759"/>
                      <a:pt x="770212" y="968229"/>
                      <a:pt x="768982" y="970698"/>
                    </a:cubicBezTo>
                    <a:cubicBezTo>
                      <a:pt x="767753" y="973169"/>
                      <a:pt x="767753" y="975639"/>
                      <a:pt x="766524" y="978108"/>
                    </a:cubicBezTo>
                    <a:cubicBezTo>
                      <a:pt x="766524" y="979344"/>
                      <a:pt x="765295" y="981813"/>
                      <a:pt x="765295" y="983048"/>
                    </a:cubicBezTo>
                    <a:cubicBezTo>
                      <a:pt x="765295" y="984283"/>
                      <a:pt x="764065" y="986753"/>
                      <a:pt x="764065" y="987988"/>
                    </a:cubicBezTo>
                    <a:cubicBezTo>
                      <a:pt x="760377" y="997868"/>
                      <a:pt x="757919" y="1007748"/>
                      <a:pt x="754231" y="1017628"/>
                    </a:cubicBezTo>
                    <a:cubicBezTo>
                      <a:pt x="754231" y="1017628"/>
                      <a:pt x="754231" y="1018863"/>
                      <a:pt x="754231" y="1018863"/>
                    </a:cubicBezTo>
                    <a:cubicBezTo>
                      <a:pt x="753002" y="1023803"/>
                      <a:pt x="750543" y="1028743"/>
                      <a:pt x="749314" y="1033683"/>
                    </a:cubicBezTo>
                    <a:cubicBezTo>
                      <a:pt x="749314" y="1033683"/>
                      <a:pt x="749314" y="1033683"/>
                      <a:pt x="749314" y="1033683"/>
                    </a:cubicBezTo>
                    <a:cubicBezTo>
                      <a:pt x="746855" y="1039858"/>
                      <a:pt x="744397" y="1047268"/>
                      <a:pt x="741938" y="1053443"/>
                    </a:cubicBezTo>
                    <a:cubicBezTo>
                      <a:pt x="777588" y="1063322"/>
                      <a:pt x="813237" y="1071967"/>
                      <a:pt x="848887" y="1081847"/>
                    </a:cubicBezTo>
                    <a:cubicBezTo>
                      <a:pt x="851345" y="1083082"/>
                      <a:pt x="855033" y="1083082"/>
                      <a:pt x="857492" y="1084317"/>
                    </a:cubicBezTo>
                    <a:cubicBezTo>
                      <a:pt x="868555" y="1086787"/>
                      <a:pt x="879619" y="1090492"/>
                      <a:pt x="890683" y="1092962"/>
                    </a:cubicBezTo>
                    <a:cubicBezTo>
                      <a:pt x="894371" y="1094197"/>
                      <a:pt x="898058" y="1094197"/>
                      <a:pt x="901746" y="1095432"/>
                    </a:cubicBezTo>
                    <a:cubicBezTo>
                      <a:pt x="964440" y="1111487"/>
                      <a:pt x="1025905" y="1126307"/>
                      <a:pt x="1084911" y="1138657"/>
                    </a:cubicBezTo>
                    <a:cubicBezTo>
                      <a:pt x="1084911" y="1138657"/>
                      <a:pt x="1084911" y="1137422"/>
                      <a:pt x="1084911" y="1136187"/>
                    </a:cubicBezTo>
                    <a:cubicBezTo>
                      <a:pt x="1086140" y="1126307"/>
                      <a:pt x="1088599" y="1116427"/>
                      <a:pt x="1091058" y="1107782"/>
                    </a:cubicBezTo>
                    <a:cubicBezTo>
                      <a:pt x="1127937" y="963289"/>
                      <a:pt x="1164815" y="832380"/>
                      <a:pt x="1204153" y="692827"/>
                    </a:cubicBezTo>
                    <a:cubicBezTo>
                      <a:pt x="1215216" y="653307"/>
                      <a:pt x="1226280" y="612553"/>
                      <a:pt x="1237344" y="573033"/>
                    </a:cubicBezTo>
                    <a:cubicBezTo>
                      <a:pt x="1239802" y="564388"/>
                      <a:pt x="1242261" y="554508"/>
                      <a:pt x="1245949" y="545864"/>
                    </a:cubicBezTo>
                    <a:cubicBezTo>
                      <a:pt x="1245949" y="545864"/>
                      <a:pt x="1245949" y="545864"/>
                      <a:pt x="1245949" y="545864"/>
                    </a:cubicBezTo>
                    <a:cubicBezTo>
                      <a:pt x="1247178" y="542159"/>
                      <a:pt x="1248407" y="539689"/>
                      <a:pt x="1248407" y="535984"/>
                    </a:cubicBezTo>
                    <a:cubicBezTo>
                      <a:pt x="1280369" y="428540"/>
                      <a:pt x="1329541" y="319861"/>
                      <a:pt x="1327082" y="208712"/>
                    </a:cubicBezTo>
                    <a:cubicBezTo>
                      <a:pt x="1325853" y="135848"/>
                      <a:pt x="1301267" y="70394"/>
                      <a:pt x="1228739" y="35815"/>
                    </a:cubicBezTo>
                    <a:cubicBezTo>
                      <a:pt x="1189401" y="16055"/>
                      <a:pt x="1147605" y="4940"/>
                      <a:pt x="1105809" y="1235"/>
                    </a:cubicBezTo>
                    <a:cubicBezTo>
                      <a:pt x="1105809" y="1235"/>
                      <a:pt x="1105809" y="0"/>
                      <a:pt x="1105809" y="0"/>
                    </a:cubicBezTo>
                    <a:cubicBezTo>
                      <a:pt x="1102121" y="0"/>
                      <a:pt x="1098433" y="0"/>
                      <a:pt x="1093516" y="0"/>
                    </a:cubicBezTo>
                    <a:cubicBezTo>
                      <a:pt x="1093516" y="0"/>
                      <a:pt x="1093516" y="0"/>
                      <a:pt x="1093516" y="1235"/>
                    </a:cubicBezTo>
                    <a:cubicBezTo>
                      <a:pt x="1087370" y="1235"/>
                      <a:pt x="1082453" y="1235"/>
                      <a:pt x="1076306" y="0"/>
                    </a:cubicBezTo>
                    <a:cubicBezTo>
                      <a:pt x="1076306" y="0"/>
                      <a:pt x="1076306" y="0"/>
                      <a:pt x="1076306" y="0"/>
                    </a:cubicBezTo>
                    <a:cubicBezTo>
                      <a:pt x="1070160" y="0"/>
                      <a:pt x="1065242" y="0"/>
                      <a:pt x="1059096" y="0"/>
                    </a:cubicBezTo>
                    <a:cubicBezTo>
                      <a:pt x="1059096" y="0"/>
                      <a:pt x="1059096" y="0"/>
                      <a:pt x="1059096" y="0"/>
                    </a:cubicBezTo>
                    <a:cubicBezTo>
                      <a:pt x="1056637" y="0"/>
                      <a:pt x="1052949" y="0"/>
                      <a:pt x="1050491" y="0"/>
                    </a:cubicBezTo>
                    <a:cubicBezTo>
                      <a:pt x="1050491" y="0"/>
                      <a:pt x="1050491" y="0"/>
                      <a:pt x="1050491" y="0"/>
                    </a:cubicBezTo>
                    <a:cubicBezTo>
                      <a:pt x="1030822" y="1235"/>
                      <a:pt x="1009924" y="3705"/>
                      <a:pt x="990256" y="6175"/>
                    </a:cubicBezTo>
                    <a:cubicBezTo>
                      <a:pt x="990256" y="6175"/>
                      <a:pt x="990256" y="4940"/>
                      <a:pt x="990256" y="4940"/>
                    </a:cubicBezTo>
                    <a:cubicBezTo>
                      <a:pt x="987797" y="4940"/>
                      <a:pt x="985338" y="6175"/>
                      <a:pt x="982880" y="6175"/>
                    </a:cubicBezTo>
                    <a:cubicBezTo>
                      <a:pt x="982880" y="6175"/>
                      <a:pt x="982880" y="6175"/>
                      <a:pt x="982880" y="7410"/>
                    </a:cubicBezTo>
                    <a:cubicBezTo>
                      <a:pt x="953377" y="12350"/>
                      <a:pt x="923874" y="20995"/>
                      <a:pt x="894371" y="30875"/>
                    </a:cubicBezTo>
                    <a:cubicBezTo>
                      <a:pt x="894371" y="30875"/>
                      <a:pt x="894371" y="30875"/>
                      <a:pt x="894371" y="30875"/>
                    </a:cubicBezTo>
                    <a:cubicBezTo>
                      <a:pt x="894371" y="30875"/>
                      <a:pt x="895600" y="32110"/>
                      <a:pt x="895600" y="33345"/>
                    </a:cubicBezTo>
                    <a:cubicBezTo>
                      <a:pt x="895600" y="34580"/>
                      <a:pt x="895600" y="37050"/>
                      <a:pt x="894371" y="38284"/>
                    </a:cubicBezTo>
                    <a:cubicBezTo>
                      <a:pt x="894371" y="38284"/>
                      <a:pt x="893141" y="39519"/>
                      <a:pt x="891912" y="39519"/>
                    </a:cubicBezTo>
                    <a:cubicBezTo>
                      <a:pt x="891912" y="39519"/>
                      <a:pt x="891912" y="39519"/>
                      <a:pt x="891912" y="39519"/>
                    </a:cubicBezTo>
                    <a:cubicBezTo>
                      <a:pt x="889453" y="40755"/>
                      <a:pt x="886995" y="40755"/>
                      <a:pt x="884536" y="41989"/>
                    </a:cubicBezTo>
                    <a:cubicBezTo>
                      <a:pt x="878390" y="44459"/>
                      <a:pt x="873472" y="45694"/>
                      <a:pt x="867326" y="48164"/>
                    </a:cubicBezTo>
                    <a:cubicBezTo>
                      <a:pt x="864867" y="49399"/>
                      <a:pt x="862409" y="50634"/>
                      <a:pt x="859950" y="50634"/>
                    </a:cubicBezTo>
                    <a:cubicBezTo>
                      <a:pt x="850116" y="54339"/>
                      <a:pt x="841511" y="58044"/>
                      <a:pt x="831676" y="62984"/>
                    </a:cubicBezTo>
                    <a:cubicBezTo>
                      <a:pt x="829218" y="64219"/>
                      <a:pt x="827989" y="64219"/>
                      <a:pt x="825530" y="65454"/>
                    </a:cubicBezTo>
                    <a:cubicBezTo>
                      <a:pt x="821842" y="66689"/>
                      <a:pt x="818154" y="69159"/>
                      <a:pt x="814466" y="70394"/>
                    </a:cubicBezTo>
                    <a:cubicBezTo>
                      <a:pt x="813237" y="70394"/>
                      <a:pt x="812008" y="71629"/>
                      <a:pt x="812008" y="71629"/>
                    </a:cubicBezTo>
                    <a:cubicBezTo>
                      <a:pt x="812008" y="71629"/>
                      <a:pt x="810778" y="71629"/>
                      <a:pt x="810778" y="71629"/>
                    </a:cubicBezTo>
                    <a:cubicBezTo>
                      <a:pt x="810778" y="71629"/>
                      <a:pt x="810778" y="71629"/>
                      <a:pt x="810778" y="71629"/>
                    </a:cubicBezTo>
                    <a:cubicBezTo>
                      <a:pt x="805861" y="74099"/>
                      <a:pt x="802173" y="75334"/>
                      <a:pt x="797256" y="77804"/>
                    </a:cubicBezTo>
                    <a:cubicBezTo>
                      <a:pt x="796027" y="79039"/>
                      <a:pt x="793568" y="79039"/>
                      <a:pt x="792339" y="80274"/>
                    </a:cubicBezTo>
                    <a:cubicBezTo>
                      <a:pt x="789881" y="81509"/>
                      <a:pt x="787422" y="82744"/>
                      <a:pt x="784963" y="83979"/>
                    </a:cubicBezTo>
                    <a:cubicBezTo>
                      <a:pt x="783734" y="85214"/>
                      <a:pt x="782505" y="85214"/>
                      <a:pt x="781275" y="86449"/>
                    </a:cubicBezTo>
                    <a:cubicBezTo>
                      <a:pt x="777588" y="88919"/>
                      <a:pt x="772670" y="90154"/>
                      <a:pt x="768982" y="92624"/>
                    </a:cubicBezTo>
                    <a:cubicBezTo>
                      <a:pt x="766524" y="93859"/>
                      <a:pt x="764065" y="95094"/>
                      <a:pt x="761607" y="96329"/>
                    </a:cubicBezTo>
                    <a:cubicBezTo>
                      <a:pt x="760377" y="96329"/>
                      <a:pt x="760377" y="97564"/>
                      <a:pt x="759148" y="97564"/>
                    </a:cubicBezTo>
                    <a:cubicBezTo>
                      <a:pt x="757919" y="98799"/>
                      <a:pt x="755460" y="98799"/>
                      <a:pt x="754231" y="100034"/>
                    </a:cubicBezTo>
                    <a:cubicBezTo>
                      <a:pt x="748084" y="103739"/>
                      <a:pt x="741938" y="106209"/>
                      <a:pt x="735792" y="109914"/>
                    </a:cubicBezTo>
                    <a:cubicBezTo>
                      <a:pt x="734562" y="111149"/>
                      <a:pt x="732104" y="111149"/>
                      <a:pt x="730874" y="112384"/>
                    </a:cubicBezTo>
                    <a:cubicBezTo>
                      <a:pt x="725957" y="114854"/>
                      <a:pt x="719811" y="118558"/>
                      <a:pt x="714893" y="122263"/>
                    </a:cubicBezTo>
                    <a:cubicBezTo>
                      <a:pt x="713664" y="123499"/>
                      <a:pt x="712435" y="123499"/>
                      <a:pt x="711206" y="124733"/>
                    </a:cubicBezTo>
                    <a:cubicBezTo>
                      <a:pt x="709976" y="125968"/>
                      <a:pt x="708747" y="125968"/>
                      <a:pt x="706288" y="127204"/>
                    </a:cubicBezTo>
                    <a:cubicBezTo>
                      <a:pt x="705059" y="127204"/>
                      <a:pt x="705059" y="128438"/>
                      <a:pt x="703830" y="128438"/>
                    </a:cubicBezTo>
                    <a:cubicBezTo>
                      <a:pt x="700142" y="130908"/>
                      <a:pt x="695225" y="133378"/>
                      <a:pt x="691537" y="135848"/>
                    </a:cubicBezTo>
                    <a:cubicBezTo>
                      <a:pt x="690308" y="137083"/>
                      <a:pt x="689078" y="137083"/>
                      <a:pt x="687849" y="138318"/>
                    </a:cubicBezTo>
                    <a:cubicBezTo>
                      <a:pt x="686620" y="139553"/>
                      <a:pt x="685390" y="140788"/>
                      <a:pt x="682932" y="140788"/>
                    </a:cubicBezTo>
                    <a:cubicBezTo>
                      <a:pt x="681703" y="142023"/>
                      <a:pt x="680473" y="142023"/>
                      <a:pt x="679244" y="143258"/>
                    </a:cubicBezTo>
                    <a:cubicBezTo>
                      <a:pt x="676785" y="144493"/>
                      <a:pt x="674327" y="145728"/>
                      <a:pt x="671868" y="146963"/>
                    </a:cubicBezTo>
                    <a:cubicBezTo>
                      <a:pt x="670639" y="146963"/>
                      <a:pt x="670639" y="148198"/>
                      <a:pt x="669410" y="148198"/>
                    </a:cubicBezTo>
                    <a:cubicBezTo>
                      <a:pt x="665722" y="150668"/>
                      <a:pt x="663263" y="151903"/>
                      <a:pt x="659575" y="154373"/>
                    </a:cubicBezTo>
                    <a:cubicBezTo>
                      <a:pt x="658346" y="154373"/>
                      <a:pt x="658346" y="155608"/>
                      <a:pt x="657117" y="155608"/>
                    </a:cubicBezTo>
                    <a:cubicBezTo>
                      <a:pt x="650970" y="159313"/>
                      <a:pt x="644824" y="164253"/>
                      <a:pt x="638677" y="167958"/>
                    </a:cubicBezTo>
                    <a:cubicBezTo>
                      <a:pt x="634989" y="170428"/>
                      <a:pt x="632531" y="172898"/>
                      <a:pt x="628843" y="174133"/>
                    </a:cubicBezTo>
                    <a:cubicBezTo>
                      <a:pt x="628843" y="174133"/>
                      <a:pt x="627614" y="174133"/>
                      <a:pt x="627614" y="175368"/>
                    </a:cubicBezTo>
                    <a:cubicBezTo>
                      <a:pt x="626384" y="176603"/>
                      <a:pt x="623926" y="177838"/>
                      <a:pt x="622696" y="179073"/>
                    </a:cubicBezTo>
                    <a:cubicBezTo>
                      <a:pt x="620238" y="180308"/>
                      <a:pt x="617779" y="182778"/>
                      <a:pt x="615321" y="184013"/>
                    </a:cubicBezTo>
                    <a:cubicBezTo>
                      <a:pt x="614091" y="185248"/>
                      <a:pt x="612862" y="185248"/>
                      <a:pt x="611633" y="186483"/>
                    </a:cubicBezTo>
                    <a:cubicBezTo>
                      <a:pt x="610403" y="186483"/>
                      <a:pt x="610403" y="187718"/>
                      <a:pt x="609174" y="187718"/>
                    </a:cubicBezTo>
                    <a:cubicBezTo>
                      <a:pt x="606716" y="190188"/>
                      <a:pt x="604257" y="191423"/>
                      <a:pt x="601798" y="193893"/>
                    </a:cubicBezTo>
                    <a:cubicBezTo>
                      <a:pt x="598111" y="196363"/>
                      <a:pt x="594423" y="198833"/>
                      <a:pt x="590735" y="202538"/>
                    </a:cubicBezTo>
                    <a:cubicBezTo>
                      <a:pt x="589505" y="203773"/>
                      <a:pt x="589505" y="203773"/>
                      <a:pt x="588276" y="205007"/>
                    </a:cubicBezTo>
                    <a:cubicBezTo>
                      <a:pt x="587047" y="206243"/>
                      <a:pt x="585818" y="207478"/>
                      <a:pt x="583359" y="208712"/>
                    </a:cubicBezTo>
                    <a:cubicBezTo>
                      <a:pt x="580900" y="211182"/>
                      <a:pt x="578442" y="212417"/>
                      <a:pt x="575983" y="214887"/>
                    </a:cubicBezTo>
                    <a:cubicBezTo>
                      <a:pt x="574754" y="216122"/>
                      <a:pt x="573525" y="217357"/>
                      <a:pt x="571066" y="218592"/>
                    </a:cubicBezTo>
                    <a:cubicBezTo>
                      <a:pt x="569837" y="219827"/>
                      <a:pt x="568608" y="219827"/>
                      <a:pt x="567378" y="221062"/>
                    </a:cubicBezTo>
                    <a:cubicBezTo>
                      <a:pt x="566149" y="222297"/>
                      <a:pt x="564920" y="223532"/>
                      <a:pt x="563690" y="223532"/>
                    </a:cubicBezTo>
                    <a:cubicBezTo>
                      <a:pt x="561232" y="226002"/>
                      <a:pt x="558773" y="227237"/>
                      <a:pt x="555085" y="229707"/>
                    </a:cubicBezTo>
                    <a:cubicBezTo>
                      <a:pt x="551397" y="232177"/>
                      <a:pt x="547709" y="235882"/>
                      <a:pt x="542792" y="239587"/>
                    </a:cubicBezTo>
                    <a:cubicBezTo>
                      <a:pt x="541563" y="240822"/>
                      <a:pt x="539104" y="242057"/>
                      <a:pt x="537875" y="243292"/>
                    </a:cubicBezTo>
                    <a:cubicBezTo>
                      <a:pt x="535417" y="245762"/>
                      <a:pt x="532958" y="246997"/>
                      <a:pt x="530499" y="249467"/>
                    </a:cubicBezTo>
                    <a:cubicBezTo>
                      <a:pt x="529270" y="250702"/>
                      <a:pt x="528041" y="250702"/>
                      <a:pt x="528041" y="250702"/>
                    </a:cubicBezTo>
                    <a:cubicBezTo>
                      <a:pt x="528041" y="250702"/>
                      <a:pt x="528041" y="250702"/>
                      <a:pt x="528041" y="250702"/>
                    </a:cubicBezTo>
                    <a:cubicBezTo>
                      <a:pt x="526811" y="250702"/>
                      <a:pt x="525582" y="249467"/>
                      <a:pt x="524353" y="248232"/>
                    </a:cubicBezTo>
                    <a:cubicBezTo>
                      <a:pt x="524353" y="248232"/>
                      <a:pt x="524353" y="246997"/>
                      <a:pt x="523124" y="246997"/>
                    </a:cubicBezTo>
                    <a:cubicBezTo>
                      <a:pt x="521894" y="244527"/>
                      <a:pt x="523124" y="242057"/>
                      <a:pt x="524353" y="240822"/>
                    </a:cubicBezTo>
                    <a:cubicBezTo>
                      <a:pt x="558773" y="212417"/>
                      <a:pt x="593193" y="187718"/>
                      <a:pt x="625155" y="165488"/>
                    </a:cubicBezTo>
                    <a:cubicBezTo>
                      <a:pt x="621467" y="156843"/>
                      <a:pt x="619009" y="149433"/>
                      <a:pt x="615321" y="140788"/>
                    </a:cubicBezTo>
                    <a:cubicBezTo>
                      <a:pt x="518206" y="167958"/>
                      <a:pt x="390360" y="182778"/>
                      <a:pt x="272347" y="182778"/>
                    </a:cubicBezTo>
                    <a:cubicBezTo>
                      <a:pt x="196131" y="182778"/>
                      <a:pt x="122374" y="176603"/>
                      <a:pt x="64597" y="164253"/>
                    </a:cubicBezTo>
                    <a:cubicBezTo>
                      <a:pt x="59680" y="190188"/>
                      <a:pt x="53533" y="217357"/>
                      <a:pt x="48616" y="244527"/>
                    </a:cubicBezTo>
                    <a:cubicBezTo>
                      <a:pt x="33864" y="319861"/>
                      <a:pt x="17884" y="396430"/>
                      <a:pt x="673" y="466825"/>
                    </a:cubicBezTo>
                    <a:cubicBezTo>
                      <a:pt x="-3014" y="524869"/>
                      <a:pt x="8049" y="582913"/>
                      <a:pt x="43699" y="628608"/>
                    </a:cubicBezTo>
                    <a:cubicBezTo>
                      <a:pt x="52304" y="639723"/>
                      <a:pt x="62138" y="649602"/>
                      <a:pt x="73202" y="659482"/>
                    </a:cubicBezTo>
                    <a:cubicBezTo>
                      <a:pt x="113768" y="695297"/>
                      <a:pt x="169087" y="715057"/>
                      <a:pt x="228093" y="724936"/>
                    </a:cubicBezTo>
                    <a:cubicBezTo>
                      <a:pt x="228093" y="724936"/>
                      <a:pt x="229322" y="724936"/>
                      <a:pt x="229322" y="724936"/>
                    </a:cubicBezTo>
                    <a:lnTo>
                      <a:pt x="470264" y="724936"/>
                    </a:lnTo>
                    <a:cubicBezTo>
                      <a:pt x="470264" y="724936"/>
                      <a:pt x="471493" y="724936"/>
                      <a:pt x="471493" y="724936"/>
                    </a:cubicBezTo>
                    <a:cubicBezTo>
                      <a:pt x="500996" y="721231"/>
                      <a:pt x="528041" y="717526"/>
                      <a:pt x="552627" y="712587"/>
                    </a:cubicBezTo>
                    <a:cubicBezTo>
                      <a:pt x="628843" y="699002"/>
                      <a:pt x="708747" y="661952"/>
                      <a:pt x="780046" y="633548"/>
                    </a:cubicBezTo>
                    <a:cubicBezTo>
                      <a:pt x="818154" y="629843"/>
                      <a:pt x="835364" y="631077"/>
                      <a:pt x="852575" y="648367"/>
                    </a:cubicBezTo>
                    <a:close/>
                  </a:path>
                </a:pathLst>
              </a:custGeom>
              <a:solidFill>
                <a:srgbClr val="FFCA08"/>
              </a:solidFill>
              <a:ln w="9525" cap="flat" cmpd="sng">
                <a:solidFill>
                  <a:srgbClr val="FFCA08"/>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35" name="Google Shape;8835;p43"/>
              <p:cNvSpPr/>
              <p:nvPr/>
            </p:nvSpPr>
            <p:spPr>
              <a:xfrm>
                <a:off x="4643433" y="5741686"/>
                <a:ext cx="12292" cy="12349"/>
              </a:xfrm>
              <a:custGeom>
                <a:avLst/>
                <a:gdLst/>
                <a:ahLst/>
                <a:cxnLst/>
                <a:rect l="l" t="t" r="r" b="b"/>
                <a:pathLst>
                  <a:path w="12292" h="12349" extrusionOk="0">
                    <a:moveTo>
                      <a:pt x="0" y="0"/>
                    </a:moveTo>
                    <a:lnTo>
                      <a:pt x="0" y="0"/>
                    </a:lnTo>
                    <a:lnTo>
                      <a:pt x="0" y="0"/>
                    </a:ln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36" name="Google Shape;8836;p43"/>
              <p:cNvSpPr/>
              <p:nvPr/>
            </p:nvSpPr>
            <p:spPr>
              <a:xfrm>
                <a:off x="4647121" y="5719457"/>
                <a:ext cx="4917" cy="13584"/>
              </a:xfrm>
              <a:custGeom>
                <a:avLst/>
                <a:gdLst/>
                <a:ahLst/>
                <a:cxnLst/>
                <a:rect l="l" t="t" r="r" b="b"/>
                <a:pathLst>
                  <a:path w="4917" h="13584" extrusionOk="0">
                    <a:moveTo>
                      <a:pt x="4917" y="0"/>
                    </a:moveTo>
                    <a:cubicBezTo>
                      <a:pt x="3688" y="4940"/>
                      <a:pt x="1229" y="8645"/>
                      <a:pt x="0" y="13585"/>
                    </a:cubicBezTo>
                    <a:cubicBezTo>
                      <a:pt x="0" y="13585"/>
                      <a:pt x="0" y="13585"/>
                      <a:pt x="0" y="13585"/>
                    </a:cubicBezTo>
                    <a:cubicBezTo>
                      <a:pt x="1229" y="8645"/>
                      <a:pt x="3688" y="3705"/>
                      <a:pt x="4917" y="0"/>
                    </a:cubicBezTo>
                    <a:close/>
                  </a:path>
                </a:pathLst>
              </a:custGeom>
              <a:solidFill>
                <a:srgbClr val="FFCA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8837" name="Google Shape;8837;p43"/>
            <p:cNvGrpSpPr/>
            <p:nvPr/>
          </p:nvGrpSpPr>
          <p:grpSpPr>
            <a:xfrm>
              <a:off x="5209656" y="5409475"/>
              <a:ext cx="661841" cy="916359"/>
              <a:chOff x="5209656" y="5409475"/>
              <a:chExt cx="661841" cy="916359"/>
            </a:xfrm>
          </p:grpSpPr>
          <p:sp>
            <p:nvSpPr>
              <p:cNvPr id="8838" name="Google Shape;8838;p43"/>
              <p:cNvSpPr/>
              <p:nvPr/>
            </p:nvSpPr>
            <p:spPr>
              <a:xfrm>
                <a:off x="5262998" y="5409475"/>
                <a:ext cx="581456" cy="19759"/>
              </a:xfrm>
              <a:custGeom>
                <a:avLst/>
                <a:gdLst/>
                <a:ahLst/>
                <a:cxnLst/>
                <a:rect l="l" t="t" r="r" b="b"/>
                <a:pathLst>
                  <a:path w="581456" h="19759" extrusionOk="0">
                    <a:moveTo>
                      <a:pt x="9834" y="19760"/>
                    </a:moveTo>
                    <a:lnTo>
                      <a:pt x="571622" y="19760"/>
                    </a:lnTo>
                    <a:cubicBezTo>
                      <a:pt x="576539" y="19760"/>
                      <a:pt x="581456" y="16055"/>
                      <a:pt x="581456" y="9880"/>
                    </a:cubicBezTo>
                    <a:cubicBezTo>
                      <a:pt x="581456" y="4940"/>
                      <a:pt x="576539" y="0"/>
                      <a:pt x="571622" y="0"/>
                    </a:cubicBezTo>
                    <a:lnTo>
                      <a:pt x="0" y="0"/>
                    </a:lnTo>
                    <a:cubicBezTo>
                      <a:pt x="2459" y="7410"/>
                      <a:pt x="6146" y="13585"/>
                      <a:pt x="9834" y="19760"/>
                    </a:cubicBezTo>
                    <a:cubicBezTo>
                      <a:pt x="9834" y="19760"/>
                      <a:pt x="9834" y="19760"/>
                      <a:pt x="9834" y="1976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39" name="Google Shape;8839;p43"/>
              <p:cNvSpPr/>
              <p:nvPr/>
            </p:nvSpPr>
            <p:spPr>
              <a:xfrm>
                <a:off x="5209656" y="5930155"/>
                <a:ext cx="375899" cy="172147"/>
              </a:xfrm>
              <a:custGeom>
                <a:avLst/>
                <a:gdLst/>
                <a:ahLst/>
                <a:cxnLst/>
                <a:rect l="l" t="t" r="r" b="b"/>
                <a:pathLst>
                  <a:path w="375899" h="172147" extrusionOk="0">
                    <a:moveTo>
                      <a:pt x="356978" y="15304"/>
                    </a:moveTo>
                    <a:cubicBezTo>
                      <a:pt x="361895" y="12834"/>
                      <a:pt x="368041" y="10364"/>
                      <a:pt x="372958" y="9129"/>
                    </a:cubicBezTo>
                    <a:cubicBezTo>
                      <a:pt x="375417" y="7894"/>
                      <a:pt x="376646" y="5424"/>
                      <a:pt x="375417" y="2954"/>
                    </a:cubicBezTo>
                    <a:cubicBezTo>
                      <a:pt x="374188" y="485"/>
                      <a:pt x="371729" y="-751"/>
                      <a:pt x="369271" y="485"/>
                    </a:cubicBezTo>
                    <a:cubicBezTo>
                      <a:pt x="363124" y="2954"/>
                      <a:pt x="356978" y="5424"/>
                      <a:pt x="350831" y="7894"/>
                    </a:cubicBezTo>
                    <a:cubicBezTo>
                      <a:pt x="279532" y="37534"/>
                      <a:pt x="209462" y="69644"/>
                      <a:pt x="141851" y="100518"/>
                    </a:cubicBezTo>
                    <a:cubicBezTo>
                      <a:pt x="97597" y="121513"/>
                      <a:pt x="52113" y="142508"/>
                      <a:pt x="5399" y="162268"/>
                    </a:cubicBezTo>
                    <a:cubicBezTo>
                      <a:pt x="4170" y="162268"/>
                      <a:pt x="4170" y="163503"/>
                      <a:pt x="2941" y="163503"/>
                    </a:cubicBezTo>
                    <a:cubicBezTo>
                      <a:pt x="482" y="164737"/>
                      <a:pt x="-747" y="167208"/>
                      <a:pt x="482" y="169678"/>
                    </a:cubicBezTo>
                    <a:cubicBezTo>
                      <a:pt x="1712" y="172147"/>
                      <a:pt x="2941" y="172147"/>
                      <a:pt x="5399" y="172147"/>
                    </a:cubicBezTo>
                    <a:cubicBezTo>
                      <a:pt x="6629" y="172147"/>
                      <a:pt x="6629" y="172147"/>
                      <a:pt x="7858" y="172147"/>
                    </a:cubicBezTo>
                    <a:cubicBezTo>
                      <a:pt x="9087" y="172147"/>
                      <a:pt x="9087" y="170912"/>
                      <a:pt x="10317" y="170912"/>
                    </a:cubicBezTo>
                    <a:cubicBezTo>
                      <a:pt x="57030" y="151153"/>
                      <a:pt x="102514" y="128923"/>
                      <a:pt x="146768" y="109163"/>
                    </a:cubicBezTo>
                    <a:cubicBezTo>
                      <a:pt x="215609" y="77054"/>
                      <a:pt x="285679" y="44944"/>
                      <a:pt x="356978" y="1530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40" name="Google Shape;8840;p43"/>
              <p:cNvSpPr/>
              <p:nvPr/>
            </p:nvSpPr>
            <p:spPr>
              <a:xfrm>
                <a:off x="5312169" y="6108901"/>
                <a:ext cx="559328" cy="216933"/>
              </a:xfrm>
              <a:custGeom>
                <a:avLst/>
                <a:gdLst/>
                <a:ahLst/>
                <a:cxnLst/>
                <a:rect l="l" t="t" r="r" b="b"/>
                <a:pathLst>
                  <a:path w="559328" h="216933" extrusionOk="0">
                    <a:moveTo>
                      <a:pt x="551953" y="205819"/>
                    </a:moveTo>
                    <a:lnTo>
                      <a:pt x="534743" y="205819"/>
                    </a:lnTo>
                    <a:lnTo>
                      <a:pt x="186853" y="205819"/>
                    </a:lnTo>
                    <a:lnTo>
                      <a:pt x="39337" y="2046"/>
                    </a:lnTo>
                    <a:cubicBezTo>
                      <a:pt x="38108" y="-424"/>
                      <a:pt x="35650" y="-424"/>
                      <a:pt x="33191" y="811"/>
                    </a:cubicBezTo>
                    <a:cubicBezTo>
                      <a:pt x="30732" y="2046"/>
                      <a:pt x="29503" y="4516"/>
                      <a:pt x="30732" y="6986"/>
                    </a:cubicBezTo>
                    <a:lnTo>
                      <a:pt x="82363" y="207054"/>
                    </a:lnTo>
                    <a:lnTo>
                      <a:pt x="4917" y="207054"/>
                    </a:lnTo>
                    <a:cubicBezTo>
                      <a:pt x="3688" y="207054"/>
                      <a:pt x="3688" y="207054"/>
                      <a:pt x="2459" y="207054"/>
                    </a:cubicBezTo>
                    <a:cubicBezTo>
                      <a:pt x="1229" y="208289"/>
                      <a:pt x="0" y="209524"/>
                      <a:pt x="0" y="211994"/>
                    </a:cubicBezTo>
                    <a:cubicBezTo>
                      <a:pt x="0" y="214464"/>
                      <a:pt x="2459" y="216934"/>
                      <a:pt x="4917" y="216934"/>
                    </a:cubicBezTo>
                    <a:lnTo>
                      <a:pt x="89739" y="216934"/>
                    </a:lnTo>
                    <a:cubicBezTo>
                      <a:pt x="90968" y="216934"/>
                      <a:pt x="93426" y="215699"/>
                      <a:pt x="93426" y="214464"/>
                    </a:cubicBezTo>
                    <a:cubicBezTo>
                      <a:pt x="93426" y="213229"/>
                      <a:pt x="94656" y="211994"/>
                      <a:pt x="94656" y="209524"/>
                    </a:cubicBezTo>
                    <a:lnTo>
                      <a:pt x="47943" y="29216"/>
                    </a:lnTo>
                    <a:lnTo>
                      <a:pt x="181936" y="213229"/>
                    </a:lnTo>
                    <a:cubicBezTo>
                      <a:pt x="183165" y="214464"/>
                      <a:pt x="184394" y="215699"/>
                      <a:pt x="185624" y="215699"/>
                    </a:cubicBezTo>
                    <a:lnTo>
                      <a:pt x="554412" y="215699"/>
                    </a:lnTo>
                    <a:cubicBezTo>
                      <a:pt x="556870" y="215699"/>
                      <a:pt x="559329" y="213229"/>
                      <a:pt x="559329" y="210759"/>
                    </a:cubicBezTo>
                    <a:cubicBezTo>
                      <a:pt x="556870" y="208289"/>
                      <a:pt x="554412" y="205819"/>
                      <a:pt x="551953" y="20581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8841" name="Google Shape;8841;p43"/>
            <p:cNvSpPr/>
            <p:nvPr/>
          </p:nvSpPr>
          <p:spPr>
            <a:xfrm>
              <a:off x="3336693" y="4890781"/>
              <a:ext cx="1918026" cy="1293029"/>
            </a:xfrm>
            <a:custGeom>
              <a:avLst/>
              <a:gdLst/>
              <a:ahLst/>
              <a:cxnLst/>
              <a:rect l="l" t="t" r="r" b="b"/>
              <a:pathLst>
                <a:path w="1918026" h="1293029" extrusionOk="0">
                  <a:moveTo>
                    <a:pt x="1825502" y="368026"/>
                  </a:moveTo>
                  <a:cubicBezTo>
                    <a:pt x="1826732" y="361851"/>
                    <a:pt x="1829190" y="355676"/>
                    <a:pt x="1831649" y="348266"/>
                  </a:cubicBezTo>
                  <a:cubicBezTo>
                    <a:pt x="1839025" y="321096"/>
                    <a:pt x="1848859" y="295162"/>
                    <a:pt x="1857464" y="266757"/>
                  </a:cubicBezTo>
                  <a:cubicBezTo>
                    <a:pt x="1885738" y="182778"/>
                    <a:pt x="1914012" y="97564"/>
                    <a:pt x="1917699" y="6175"/>
                  </a:cubicBezTo>
                  <a:cubicBezTo>
                    <a:pt x="1918929" y="2470"/>
                    <a:pt x="1916470" y="1235"/>
                    <a:pt x="1914012" y="0"/>
                  </a:cubicBezTo>
                  <a:lnTo>
                    <a:pt x="1914012" y="0"/>
                  </a:lnTo>
                  <a:cubicBezTo>
                    <a:pt x="1911553" y="0"/>
                    <a:pt x="1909094" y="2470"/>
                    <a:pt x="1909094" y="4940"/>
                  </a:cubicBezTo>
                  <a:cubicBezTo>
                    <a:pt x="1905406" y="93859"/>
                    <a:pt x="1877133" y="179073"/>
                    <a:pt x="1848859" y="261817"/>
                  </a:cubicBezTo>
                  <a:cubicBezTo>
                    <a:pt x="1840254" y="286517"/>
                    <a:pt x="1831649" y="311216"/>
                    <a:pt x="1824273" y="335916"/>
                  </a:cubicBezTo>
                  <a:cubicBezTo>
                    <a:pt x="1821814" y="344561"/>
                    <a:pt x="1819356" y="354441"/>
                    <a:pt x="1815668" y="363086"/>
                  </a:cubicBezTo>
                  <a:cubicBezTo>
                    <a:pt x="1804604" y="403840"/>
                    <a:pt x="1793541" y="443360"/>
                    <a:pt x="1782477" y="482879"/>
                  </a:cubicBezTo>
                  <a:cubicBezTo>
                    <a:pt x="1743140" y="622433"/>
                    <a:pt x="1706261" y="753341"/>
                    <a:pt x="1669382" y="897835"/>
                  </a:cubicBezTo>
                  <a:cubicBezTo>
                    <a:pt x="1666923" y="906479"/>
                    <a:pt x="1665694" y="916359"/>
                    <a:pt x="1663236" y="926239"/>
                  </a:cubicBezTo>
                  <a:cubicBezTo>
                    <a:pt x="1663236" y="927474"/>
                    <a:pt x="1663236" y="927474"/>
                    <a:pt x="1663236" y="928709"/>
                  </a:cubicBezTo>
                  <a:cubicBezTo>
                    <a:pt x="1663236" y="928709"/>
                    <a:pt x="1663236" y="928709"/>
                    <a:pt x="1663236" y="928709"/>
                  </a:cubicBezTo>
                  <a:cubicBezTo>
                    <a:pt x="1604229" y="915124"/>
                    <a:pt x="1542765" y="900305"/>
                    <a:pt x="1480071" y="885485"/>
                  </a:cubicBezTo>
                  <a:cubicBezTo>
                    <a:pt x="1476383" y="884250"/>
                    <a:pt x="1472695" y="884250"/>
                    <a:pt x="1469007" y="883015"/>
                  </a:cubicBezTo>
                  <a:cubicBezTo>
                    <a:pt x="1457943" y="880545"/>
                    <a:pt x="1446880" y="876840"/>
                    <a:pt x="1435816" y="874370"/>
                  </a:cubicBezTo>
                  <a:cubicBezTo>
                    <a:pt x="1433357" y="873135"/>
                    <a:pt x="1429670" y="873135"/>
                    <a:pt x="1427211" y="871900"/>
                  </a:cubicBezTo>
                  <a:cubicBezTo>
                    <a:pt x="1391561" y="863255"/>
                    <a:pt x="1355912" y="853375"/>
                    <a:pt x="1320262" y="843495"/>
                  </a:cubicBezTo>
                  <a:cubicBezTo>
                    <a:pt x="1322721" y="837320"/>
                    <a:pt x="1325180" y="829910"/>
                    <a:pt x="1327638" y="823735"/>
                  </a:cubicBezTo>
                  <a:cubicBezTo>
                    <a:pt x="1327638" y="823735"/>
                    <a:pt x="1327638" y="823735"/>
                    <a:pt x="1327638" y="823735"/>
                  </a:cubicBezTo>
                  <a:cubicBezTo>
                    <a:pt x="1328867" y="818795"/>
                    <a:pt x="1331326" y="813856"/>
                    <a:pt x="1332555" y="808915"/>
                  </a:cubicBezTo>
                  <a:cubicBezTo>
                    <a:pt x="1332555" y="808915"/>
                    <a:pt x="1332555" y="807681"/>
                    <a:pt x="1332555" y="807681"/>
                  </a:cubicBezTo>
                  <a:cubicBezTo>
                    <a:pt x="1336243" y="797801"/>
                    <a:pt x="1338702" y="787921"/>
                    <a:pt x="1342390" y="778041"/>
                  </a:cubicBezTo>
                  <a:cubicBezTo>
                    <a:pt x="1342390" y="776806"/>
                    <a:pt x="1343619" y="774336"/>
                    <a:pt x="1343619" y="773101"/>
                  </a:cubicBezTo>
                  <a:cubicBezTo>
                    <a:pt x="1343619" y="771866"/>
                    <a:pt x="1344848" y="769396"/>
                    <a:pt x="1344848" y="768161"/>
                  </a:cubicBezTo>
                  <a:cubicBezTo>
                    <a:pt x="1346078" y="765691"/>
                    <a:pt x="1346078" y="763221"/>
                    <a:pt x="1347307" y="760751"/>
                  </a:cubicBezTo>
                  <a:cubicBezTo>
                    <a:pt x="1348536" y="758281"/>
                    <a:pt x="1348536" y="755811"/>
                    <a:pt x="1349765" y="753341"/>
                  </a:cubicBezTo>
                  <a:cubicBezTo>
                    <a:pt x="1349765" y="752106"/>
                    <a:pt x="1350995" y="749636"/>
                    <a:pt x="1350995" y="748401"/>
                  </a:cubicBezTo>
                  <a:cubicBezTo>
                    <a:pt x="1353453" y="742226"/>
                    <a:pt x="1354683" y="736051"/>
                    <a:pt x="1357141" y="729877"/>
                  </a:cubicBezTo>
                  <a:cubicBezTo>
                    <a:pt x="1357141" y="728641"/>
                    <a:pt x="1358370" y="727407"/>
                    <a:pt x="1358370" y="724937"/>
                  </a:cubicBezTo>
                  <a:cubicBezTo>
                    <a:pt x="1358370" y="724937"/>
                    <a:pt x="1358370" y="723702"/>
                    <a:pt x="1358370" y="723702"/>
                  </a:cubicBezTo>
                  <a:cubicBezTo>
                    <a:pt x="1358370" y="722467"/>
                    <a:pt x="1359600" y="721232"/>
                    <a:pt x="1359600" y="718762"/>
                  </a:cubicBezTo>
                  <a:cubicBezTo>
                    <a:pt x="1360829" y="715057"/>
                    <a:pt x="1362058" y="712587"/>
                    <a:pt x="1363288" y="708882"/>
                  </a:cubicBezTo>
                  <a:cubicBezTo>
                    <a:pt x="1364517" y="706412"/>
                    <a:pt x="1364517" y="705177"/>
                    <a:pt x="1365746" y="702707"/>
                  </a:cubicBezTo>
                  <a:cubicBezTo>
                    <a:pt x="1368205" y="695297"/>
                    <a:pt x="1370663" y="687887"/>
                    <a:pt x="1373122" y="679242"/>
                  </a:cubicBezTo>
                  <a:cubicBezTo>
                    <a:pt x="1374351" y="675537"/>
                    <a:pt x="1375581" y="671832"/>
                    <a:pt x="1376810" y="668127"/>
                  </a:cubicBezTo>
                  <a:cubicBezTo>
                    <a:pt x="1378039" y="663187"/>
                    <a:pt x="1379268" y="659482"/>
                    <a:pt x="1380498" y="655777"/>
                  </a:cubicBezTo>
                  <a:cubicBezTo>
                    <a:pt x="1381727" y="653307"/>
                    <a:pt x="1382956" y="649602"/>
                    <a:pt x="1382956" y="647133"/>
                  </a:cubicBezTo>
                  <a:cubicBezTo>
                    <a:pt x="1385415" y="638488"/>
                    <a:pt x="1387874" y="631078"/>
                    <a:pt x="1390332" y="622433"/>
                  </a:cubicBezTo>
                  <a:cubicBezTo>
                    <a:pt x="1391561" y="619963"/>
                    <a:pt x="1391561" y="617493"/>
                    <a:pt x="1392791" y="613788"/>
                  </a:cubicBezTo>
                  <a:cubicBezTo>
                    <a:pt x="1392791" y="613788"/>
                    <a:pt x="1392791" y="612553"/>
                    <a:pt x="1392791" y="612553"/>
                  </a:cubicBezTo>
                  <a:cubicBezTo>
                    <a:pt x="1392791" y="611318"/>
                    <a:pt x="1394020" y="608848"/>
                    <a:pt x="1394020" y="607613"/>
                  </a:cubicBezTo>
                  <a:cubicBezTo>
                    <a:pt x="1394020" y="607613"/>
                    <a:pt x="1394020" y="606378"/>
                    <a:pt x="1394020" y="606378"/>
                  </a:cubicBezTo>
                  <a:cubicBezTo>
                    <a:pt x="1394020" y="605143"/>
                    <a:pt x="1395249" y="603908"/>
                    <a:pt x="1395249" y="602673"/>
                  </a:cubicBezTo>
                  <a:cubicBezTo>
                    <a:pt x="1395249" y="601438"/>
                    <a:pt x="1396479" y="600203"/>
                    <a:pt x="1396479" y="598968"/>
                  </a:cubicBezTo>
                  <a:cubicBezTo>
                    <a:pt x="1397708" y="596498"/>
                    <a:pt x="1397708" y="592793"/>
                    <a:pt x="1398937" y="590323"/>
                  </a:cubicBezTo>
                  <a:cubicBezTo>
                    <a:pt x="1401396" y="581678"/>
                    <a:pt x="1403854" y="573033"/>
                    <a:pt x="1406313" y="564389"/>
                  </a:cubicBezTo>
                  <a:cubicBezTo>
                    <a:pt x="1406313" y="563153"/>
                    <a:pt x="1407542" y="561918"/>
                    <a:pt x="1407542" y="560684"/>
                  </a:cubicBezTo>
                  <a:cubicBezTo>
                    <a:pt x="1408772" y="555743"/>
                    <a:pt x="1410001" y="550804"/>
                    <a:pt x="1412459" y="545864"/>
                  </a:cubicBezTo>
                  <a:cubicBezTo>
                    <a:pt x="1412459" y="544629"/>
                    <a:pt x="1413689" y="543394"/>
                    <a:pt x="1413689" y="542159"/>
                  </a:cubicBezTo>
                  <a:cubicBezTo>
                    <a:pt x="1416147" y="534749"/>
                    <a:pt x="1418606" y="527339"/>
                    <a:pt x="1419835" y="519929"/>
                  </a:cubicBezTo>
                  <a:cubicBezTo>
                    <a:pt x="1419835" y="518694"/>
                    <a:pt x="1419835" y="518694"/>
                    <a:pt x="1419835" y="517459"/>
                  </a:cubicBezTo>
                  <a:cubicBezTo>
                    <a:pt x="1422294" y="508814"/>
                    <a:pt x="1424752" y="498934"/>
                    <a:pt x="1427211" y="490289"/>
                  </a:cubicBezTo>
                  <a:cubicBezTo>
                    <a:pt x="1427211" y="489054"/>
                    <a:pt x="1428440" y="487819"/>
                    <a:pt x="1428440" y="486584"/>
                  </a:cubicBezTo>
                  <a:cubicBezTo>
                    <a:pt x="1429670" y="481644"/>
                    <a:pt x="1430899" y="476704"/>
                    <a:pt x="1432128" y="471765"/>
                  </a:cubicBezTo>
                  <a:cubicBezTo>
                    <a:pt x="1433357" y="468060"/>
                    <a:pt x="1434587" y="464355"/>
                    <a:pt x="1435816" y="460650"/>
                  </a:cubicBezTo>
                  <a:cubicBezTo>
                    <a:pt x="1437045" y="458180"/>
                    <a:pt x="1437045" y="455710"/>
                    <a:pt x="1438275" y="453240"/>
                  </a:cubicBezTo>
                  <a:cubicBezTo>
                    <a:pt x="1439504" y="449535"/>
                    <a:pt x="1440733" y="445830"/>
                    <a:pt x="1440733" y="442125"/>
                  </a:cubicBezTo>
                  <a:cubicBezTo>
                    <a:pt x="1440733" y="440890"/>
                    <a:pt x="1440733" y="440890"/>
                    <a:pt x="1440733" y="439655"/>
                  </a:cubicBezTo>
                  <a:cubicBezTo>
                    <a:pt x="1440733" y="438420"/>
                    <a:pt x="1441963" y="435950"/>
                    <a:pt x="1441963" y="434715"/>
                  </a:cubicBezTo>
                  <a:cubicBezTo>
                    <a:pt x="1443192" y="432245"/>
                    <a:pt x="1443192" y="428540"/>
                    <a:pt x="1444421" y="426070"/>
                  </a:cubicBezTo>
                  <a:cubicBezTo>
                    <a:pt x="1444421" y="426070"/>
                    <a:pt x="1444421" y="424835"/>
                    <a:pt x="1444421" y="424835"/>
                  </a:cubicBezTo>
                  <a:cubicBezTo>
                    <a:pt x="1444421" y="424835"/>
                    <a:pt x="1444421" y="423600"/>
                    <a:pt x="1444421" y="423600"/>
                  </a:cubicBezTo>
                  <a:cubicBezTo>
                    <a:pt x="1444421" y="422365"/>
                    <a:pt x="1445650" y="419895"/>
                    <a:pt x="1445650" y="418660"/>
                  </a:cubicBezTo>
                  <a:cubicBezTo>
                    <a:pt x="1446880" y="414955"/>
                    <a:pt x="1446880" y="412485"/>
                    <a:pt x="1448109" y="408780"/>
                  </a:cubicBezTo>
                  <a:cubicBezTo>
                    <a:pt x="1449338" y="406310"/>
                    <a:pt x="1449338" y="403840"/>
                    <a:pt x="1450568" y="400135"/>
                  </a:cubicBezTo>
                  <a:cubicBezTo>
                    <a:pt x="1450568" y="398900"/>
                    <a:pt x="1451797" y="396430"/>
                    <a:pt x="1451797" y="395195"/>
                  </a:cubicBezTo>
                  <a:cubicBezTo>
                    <a:pt x="1453026" y="391491"/>
                    <a:pt x="1453026" y="389020"/>
                    <a:pt x="1454255" y="385316"/>
                  </a:cubicBezTo>
                  <a:cubicBezTo>
                    <a:pt x="1454255" y="384081"/>
                    <a:pt x="1454255" y="384081"/>
                    <a:pt x="1455485" y="382846"/>
                  </a:cubicBezTo>
                  <a:cubicBezTo>
                    <a:pt x="1456714" y="377906"/>
                    <a:pt x="1457943" y="371731"/>
                    <a:pt x="1460402" y="366791"/>
                  </a:cubicBezTo>
                  <a:cubicBezTo>
                    <a:pt x="1460402" y="365556"/>
                    <a:pt x="1461631" y="364321"/>
                    <a:pt x="1461631" y="363086"/>
                  </a:cubicBezTo>
                  <a:cubicBezTo>
                    <a:pt x="1461631" y="361851"/>
                    <a:pt x="1462860" y="360616"/>
                    <a:pt x="1462860" y="359381"/>
                  </a:cubicBezTo>
                  <a:cubicBezTo>
                    <a:pt x="1462860" y="358146"/>
                    <a:pt x="1464090" y="356911"/>
                    <a:pt x="1464090" y="355676"/>
                  </a:cubicBezTo>
                  <a:cubicBezTo>
                    <a:pt x="1469007" y="339621"/>
                    <a:pt x="1472695" y="324801"/>
                    <a:pt x="1477612" y="309981"/>
                  </a:cubicBezTo>
                  <a:cubicBezTo>
                    <a:pt x="1478841" y="307512"/>
                    <a:pt x="1478841" y="305042"/>
                    <a:pt x="1480071" y="302571"/>
                  </a:cubicBezTo>
                  <a:cubicBezTo>
                    <a:pt x="1480071" y="301337"/>
                    <a:pt x="1481300" y="298867"/>
                    <a:pt x="1481300" y="297632"/>
                  </a:cubicBezTo>
                  <a:cubicBezTo>
                    <a:pt x="1481300" y="297632"/>
                    <a:pt x="1481300" y="296397"/>
                    <a:pt x="1481300" y="296397"/>
                  </a:cubicBezTo>
                  <a:cubicBezTo>
                    <a:pt x="1482529" y="293927"/>
                    <a:pt x="1482529" y="290222"/>
                    <a:pt x="1483758" y="287752"/>
                  </a:cubicBezTo>
                  <a:cubicBezTo>
                    <a:pt x="1483758" y="286517"/>
                    <a:pt x="1484988" y="284047"/>
                    <a:pt x="1484988" y="282812"/>
                  </a:cubicBezTo>
                  <a:cubicBezTo>
                    <a:pt x="1494822" y="249467"/>
                    <a:pt x="1504657" y="217358"/>
                    <a:pt x="1513262" y="188953"/>
                  </a:cubicBezTo>
                  <a:cubicBezTo>
                    <a:pt x="1514491" y="186483"/>
                    <a:pt x="1514491" y="182778"/>
                    <a:pt x="1515720" y="180308"/>
                  </a:cubicBezTo>
                  <a:cubicBezTo>
                    <a:pt x="1523096" y="156843"/>
                    <a:pt x="1530472" y="135848"/>
                    <a:pt x="1537848" y="117324"/>
                  </a:cubicBezTo>
                  <a:cubicBezTo>
                    <a:pt x="1539077" y="114854"/>
                    <a:pt x="1539077" y="112384"/>
                    <a:pt x="1540306" y="109914"/>
                  </a:cubicBezTo>
                  <a:cubicBezTo>
                    <a:pt x="1541535" y="107444"/>
                    <a:pt x="1541535" y="106209"/>
                    <a:pt x="1542765" y="103739"/>
                  </a:cubicBezTo>
                  <a:cubicBezTo>
                    <a:pt x="1543994" y="101269"/>
                    <a:pt x="1545223" y="98799"/>
                    <a:pt x="1546453" y="96329"/>
                  </a:cubicBezTo>
                  <a:cubicBezTo>
                    <a:pt x="1550140" y="86449"/>
                    <a:pt x="1555058" y="77804"/>
                    <a:pt x="1558745" y="70394"/>
                  </a:cubicBezTo>
                  <a:cubicBezTo>
                    <a:pt x="1559975" y="67924"/>
                    <a:pt x="1561204" y="66689"/>
                    <a:pt x="1561204" y="65454"/>
                  </a:cubicBezTo>
                  <a:cubicBezTo>
                    <a:pt x="1562433" y="64219"/>
                    <a:pt x="1562433" y="62984"/>
                    <a:pt x="1563663" y="60514"/>
                  </a:cubicBezTo>
                  <a:cubicBezTo>
                    <a:pt x="1564892" y="58044"/>
                    <a:pt x="1566121" y="56809"/>
                    <a:pt x="1567351" y="54339"/>
                  </a:cubicBezTo>
                  <a:cubicBezTo>
                    <a:pt x="1572268" y="46929"/>
                    <a:pt x="1577185" y="40755"/>
                    <a:pt x="1582102" y="38285"/>
                  </a:cubicBezTo>
                  <a:cubicBezTo>
                    <a:pt x="1582102" y="38285"/>
                    <a:pt x="1582102" y="38285"/>
                    <a:pt x="1582102" y="38285"/>
                  </a:cubicBezTo>
                  <a:cubicBezTo>
                    <a:pt x="1584561" y="37050"/>
                    <a:pt x="1584561" y="34580"/>
                    <a:pt x="1583331" y="32110"/>
                  </a:cubicBezTo>
                  <a:cubicBezTo>
                    <a:pt x="1582102" y="30875"/>
                    <a:pt x="1580873" y="29640"/>
                    <a:pt x="1579643" y="29640"/>
                  </a:cubicBezTo>
                  <a:cubicBezTo>
                    <a:pt x="1578414" y="29640"/>
                    <a:pt x="1577185" y="29640"/>
                    <a:pt x="1575956" y="29640"/>
                  </a:cubicBezTo>
                  <a:cubicBezTo>
                    <a:pt x="1574726" y="30875"/>
                    <a:pt x="1573497" y="32110"/>
                    <a:pt x="1572268" y="32110"/>
                  </a:cubicBezTo>
                  <a:cubicBezTo>
                    <a:pt x="1571038" y="33345"/>
                    <a:pt x="1568580" y="34580"/>
                    <a:pt x="1567351" y="37050"/>
                  </a:cubicBezTo>
                  <a:cubicBezTo>
                    <a:pt x="1566121" y="38285"/>
                    <a:pt x="1564892" y="39520"/>
                    <a:pt x="1563663" y="41990"/>
                  </a:cubicBezTo>
                  <a:cubicBezTo>
                    <a:pt x="1562433" y="43224"/>
                    <a:pt x="1561204" y="44460"/>
                    <a:pt x="1559975" y="46929"/>
                  </a:cubicBezTo>
                  <a:cubicBezTo>
                    <a:pt x="1559975" y="46929"/>
                    <a:pt x="1559975" y="46929"/>
                    <a:pt x="1559975" y="46929"/>
                  </a:cubicBezTo>
                  <a:cubicBezTo>
                    <a:pt x="1558745" y="48165"/>
                    <a:pt x="1557516" y="50634"/>
                    <a:pt x="1556287" y="53104"/>
                  </a:cubicBezTo>
                  <a:cubicBezTo>
                    <a:pt x="1553828" y="58044"/>
                    <a:pt x="1550140" y="62984"/>
                    <a:pt x="1547682" y="67924"/>
                  </a:cubicBezTo>
                  <a:cubicBezTo>
                    <a:pt x="1546453" y="70394"/>
                    <a:pt x="1545223" y="72864"/>
                    <a:pt x="1543994" y="75334"/>
                  </a:cubicBezTo>
                  <a:cubicBezTo>
                    <a:pt x="1542765" y="79039"/>
                    <a:pt x="1540306" y="82744"/>
                    <a:pt x="1539077" y="86449"/>
                  </a:cubicBezTo>
                  <a:cubicBezTo>
                    <a:pt x="1537848" y="88919"/>
                    <a:pt x="1537848" y="90154"/>
                    <a:pt x="1536618" y="92624"/>
                  </a:cubicBezTo>
                  <a:cubicBezTo>
                    <a:pt x="1534160" y="100034"/>
                    <a:pt x="1530472" y="107444"/>
                    <a:pt x="1528013" y="114854"/>
                  </a:cubicBezTo>
                  <a:cubicBezTo>
                    <a:pt x="1526784" y="118559"/>
                    <a:pt x="1525555" y="121029"/>
                    <a:pt x="1524325" y="124734"/>
                  </a:cubicBezTo>
                  <a:cubicBezTo>
                    <a:pt x="1523096" y="127204"/>
                    <a:pt x="1523096" y="128439"/>
                    <a:pt x="1521867" y="130909"/>
                  </a:cubicBezTo>
                  <a:cubicBezTo>
                    <a:pt x="1520637" y="130909"/>
                    <a:pt x="1519408" y="129673"/>
                    <a:pt x="1518179" y="129673"/>
                  </a:cubicBezTo>
                  <a:cubicBezTo>
                    <a:pt x="1516949" y="129673"/>
                    <a:pt x="1514491" y="128439"/>
                    <a:pt x="1512032" y="128439"/>
                  </a:cubicBezTo>
                  <a:cubicBezTo>
                    <a:pt x="1510803" y="128439"/>
                    <a:pt x="1509574" y="128439"/>
                    <a:pt x="1508344" y="127204"/>
                  </a:cubicBezTo>
                  <a:cubicBezTo>
                    <a:pt x="1508344" y="127204"/>
                    <a:pt x="1507115" y="127204"/>
                    <a:pt x="1507115" y="127204"/>
                  </a:cubicBezTo>
                  <a:cubicBezTo>
                    <a:pt x="1504657" y="127204"/>
                    <a:pt x="1502198" y="125969"/>
                    <a:pt x="1498510" y="125969"/>
                  </a:cubicBezTo>
                  <a:cubicBezTo>
                    <a:pt x="1497281" y="125969"/>
                    <a:pt x="1494822" y="124734"/>
                    <a:pt x="1493593" y="124734"/>
                  </a:cubicBezTo>
                  <a:cubicBezTo>
                    <a:pt x="1489905" y="123499"/>
                    <a:pt x="1486217" y="123499"/>
                    <a:pt x="1481300" y="122264"/>
                  </a:cubicBezTo>
                  <a:cubicBezTo>
                    <a:pt x="1481300" y="122264"/>
                    <a:pt x="1481300" y="122264"/>
                    <a:pt x="1481300" y="122264"/>
                  </a:cubicBezTo>
                  <a:cubicBezTo>
                    <a:pt x="1480071" y="122264"/>
                    <a:pt x="1477612" y="121029"/>
                    <a:pt x="1475153" y="121029"/>
                  </a:cubicBezTo>
                  <a:cubicBezTo>
                    <a:pt x="1469007" y="119794"/>
                    <a:pt x="1462860" y="118559"/>
                    <a:pt x="1456714" y="117324"/>
                  </a:cubicBezTo>
                  <a:cubicBezTo>
                    <a:pt x="1454255" y="117324"/>
                    <a:pt x="1453026" y="116089"/>
                    <a:pt x="1450568" y="116089"/>
                  </a:cubicBezTo>
                  <a:cubicBezTo>
                    <a:pt x="1448109" y="116089"/>
                    <a:pt x="1446880" y="114854"/>
                    <a:pt x="1444421" y="114854"/>
                  </a:cubicBezTo>
                  <a:cubicBezTo>
                    <a:pt x="1441963" y="114854"/>
                    <a:pt x="1440733" y="113619"/>
                    <a:pt x="1438275" y="113619"/>
                  </a:cubicBezTo>
                  <a:cubicBezTo>
                    <a:pt x="1435816" y="113619"/>
                    <a:pt x="1433357" y="112384"/>
                    <a:pt x="1430899" y="112384"/>
                  </a:cubicBezTo>
                  <a:cubicBezTo>
                    <a:pt x="1429670" y="112384"/>
                    <a:pt x="1429670" y="112384"/>
                    <a:pt x="1428440" y="112384"/>
                  </a:cubicBezTo>
                  <a:cubicBezTo>
                    <a:pt x="1427211" y="112384"/>
                    <a:pt x="1425982" y="112384"/>
                    <a:pt x="1424752" y="112384"/>
                  </a:cubicBezTo>
                  <a:cubicBezTo>
                    <a:pt x="1423523" y="112384"/>
                    <a:pt x="1421064" y="112384"/>
                    <a:pt x="1419835" y="111149"/>
                  </a:cubicBezTo>
                  <a:cubicBezTo>
                    <a:pt x="1419835" y="111149"/>
                    <a:pt x="1418606" y="111149"/>
                    <a:pt x="1418606" y="111149"/>
                  </a:cubicBezTo>
                  <a:cubicBezTo>
                    <a:pt x="1417377" y="111149"/>
                    <a:pt x="1414918" y="111149"/>
                    <a:pt x="1413689" y="109914"/>
                  </a:cubicBezTo>
                  <a:cubicBezTo>
                    <a:pt x="1407542" y="108679"/>
                    <a:pt x="1401396" y="107444"/>
                    <a:pt x="1394020" y="106209"/>
                  </a:cubicBezTo>
                  <a:cubicBezTo>
                    <a:pt x="1392791" y="106209"/>
                    <a:pt x="1392791" y="106209"/>
                    <a:pt x="1391561" y="106209"/>
                  </a:cubicBezTo>
                  <a:cubicBezTo>
                    <a:pt x="1387874" y="106209"/>
                    <a:pt x="1385415" y="104974"/>
                    <a:pt x="1381727" y="104974"/>
                  </a:cubicBezTo>
                  <a:cubicBezTo>
                    <a:pt x="1380498" y="104974"/>
                    <a:pt x="1379268" y="104974"/>
                    <a:pt x="1378039" y="104974"/>
                  </a:cubicBezTo>
                  <a:cubicBezTo>
                    <a:pt x="1375581" y="104974"/>
                    <a:pt x="1374351" y="103739"/>
                    <a:pt x="1371893" y="103739"/>
                  </a:cubicBezTo>
                  <a:cubicBezTo>
                    <a:pt x="1370663" y="103739"/>
                    <a:pt x="1370663" y="103739"/>
                    <a:pt x="1369434" y="103739"/>
                  </a:cubicBezTo>
                  <a:cubicBezTo>
                    <a:pt x="1366975" y="103739"/>
                    <a:pt x="1365746" y="103739"/>
                    <a:pt x="1363288" y="102504"/>
                  </a:cubicBezTo>
                  <a:cubicBezTo>
                    <a:pt x="1360829" y="102504"/>
                    <a:pt x="1358370" y="101269"/>
                    <a:pt x="1357141" y="101269"/>
                  </a:cubicBezTo>
                  <a:cubicBezTo>
                    <a:pt x="1357141" y="101269"/>
                    <a:pt x="1355912" y="101269"/>
                    <a:pt x="1355912" y="101269"/>
                  </a:cubicBezTo>
                  <a:cubicBezTo>
                    <a:pt x="1353453" y="101269"/>
                    <a:pt x="1349765" y="100034"/>
                    <a:pt x="1347307" y="100034"/>
                  </a:cubicBezTo>
                  <a:cubicBezTo>
                    <a:pt x="1346078" y="100034"/>
                    <a:pt x="1344848" y="100034"/>
                    <a:pt x="1343619" y="100034"/>
                  </a:cubicBezTo>
                  <a:cubicBezTo>
                    <a:pt x="1342390" y="100034"/>
                    <a:pt x="1341160" y="100034"/>
                    <a:pt x="1339931" y="100034"/>
                  </a:cubicBezTo>
                  <a:cubicBezTo>
                    <a:pt x="1337472" y="100034"/>
                    <a:pt x="1333785" y="98799"/>
                    <a:pt x="1331326" y="98799"/>
                  </a:cubicBezTo>
                  <a:cubicBezTo>
                    <a:pt x="1328867" y="98799"/>
                    <a:pt x="1326409" y="97564"/>
                    <a:pt x="1323950" y="97564"/>
                  </a:cubicBezTo>
                  <a:cubicBezTo>
                    <a:pt x="1321492" y="97564"/>
                    <a:pt x="1320262" y="97564"/>
                    <a:pt x="1317804" y="96329"/>
                  </a:cubicBezTo>
                  <a:cubicBezTo>
                    <a:pt x="1316574" y="96329"/>
                    <a:pt x="1316574" y="96329"/>
                    <a:pt x="1315345" y="96329"/>
                  </a:cubicBezTo>
                  <a:cubicBezTo>
                    <a:pt x="1314116" y="96329"/>
                    <a:pt x="1312887" y="96329"/>
                    <a:pt x="1311657" y="96329"/>
                  </a:cubicBezTo>
                  <a:cubicBezTo>
                    <a:pt x="1311657" y="96329"/>
                    <a:pt x="1311657" y="96329"/>
                    <a:pt x="1311657" y="96329"/>
                  </a:cubicBezTo>
                  <a:cubicBezTo>
                    <a:pt x="1310428" y="96329"/>
                    <a:pt x="1307969" y="96329"/>
                    <a:pt x="1306740" y="95094"/>
                  </a:cubicBezTo>
                  <a:cubicBezTo>
                    <a:pt x="1305511" y="95094"/>
                    <a:pt x="1304281" y="95094"/>
                    <a:pt x="1301823" y="95094"/>
                  </a:cubicBezTo>
                  <a:cubicBezTo>
                    <a:pt x="1301823" y="95094"/>
                    <a:pt x="1301823" y="95094"/>
                    <a:pt x="1301823" y="95094"/>
                  </a:cubicBezTo>
                  <a:cubicBezTo>
                    <a:pt x="1300594" y="95094"/>
                    <a:pt x="1298135" y="95094"/>
                    <a:pt x="1296906" y="95094"/>
                  </a:cubicBezTo>
                  <a:cubicBezTo>
                    <a:pt x="1289530" y="93859"/>
                    <a:pt x="1282154" y="93859"/>
                    <a:pt x="1274778" y="92624"/>
                  </a:cubicBezTo>
                  <a:cubicBezTo>
                    <a:pt x="1273549" y="92624"/>
                    <a:pt x="1272320" y="92624"/>
                    <a:pt x="1271091" y="92624"/>
                  </a:cubicBezTo>
                  <a:cubicBezTo>
                    <a:pt x="1271091" y="92624"/>
                    <a:pt x="1271091" y="92624"/>
                    <a:pt x="1271091" y="92624"/>
                  </a:cubicBezTo>
                  <a:cubicBezTo>
                    <a:pt x="1269861" y="92624"/>
                    <a:pt x="1268632" y="92624"/>
                    <a:pt x="1266173" y="92624"/>
                  </a:cubicBezTo>
                  <a:cubicBezTo>
                    <a:pt x="1261256" y="92624"/>
                    <a:pt x="1255110" y="91389"/>
                    <a:pt x="1250193" y="91389"/>
                  </a:cubicBezTo>
                  <a:cubicBezTo>
                    <a:pt x="1248963" y="91389"/>
                    <a:pt x="1247734" y="91389"/>
                    <a:pt x="1245275" y="91389"/>
                  </a:cubicBezTo>
                  <a:cubicBezTo>
                    <a:pt x="1244046" y="91389"/>
                    <a:pt x="1242817" y="91389"/>
                    <a:pt x="1241587" y="91389"/>
                  </a:cubicBezTo>
                  <a:cubicBezTo>
                    <a:pt x="1240358" y="91389"/>
                    <a:pt x="1239129" y="91389"/>
                    <a:pt x="1236670" y="91389"/>
                  </a:cubicBezTo>
                  <a:cubicBezTo>
                    <a:pt x="1235441" y="91389"/>
                    <a:pt x="1234212" y="91389"/>
                    <a:pt x="1232982" y="91389"/>
                  </a:cubicBezTo>
                  <a:cubicBezTo>
                    <a:pt x="1231753" y="91389"/>
                    <a:pt x="1229295" y="91389"/>
                    <a:pt x="1228065" y="91389"/>
                  </a:cubicBezTo>
                  <a:cubicBezTo>
                    <a:pt x="1226836" y="91389"/>
                    <a:pt x="1225607" y="91389"/>
                    <a:pt x="1225607" y="91389"/>
                  </a:cubicBezTo>
                  <a:cubicBezTo>
                    <a:pt x="1223148" y="91389"/>
                    <a:pt x="1221919" y="91389"/>
                    <a:pt x="1219460" y="91389"/>
                  </a:cubicBezTo>
                  <a:cubicBezTo>
                    <a:pt x="1217002" y="91389"/>
                    <a:pt x="1213314" y="91389"/>
                    <a:pt x="1210855" y="90154"/>
                  </a:cubicBezTo>
                  <a:cubicBezTo>
                    <a:pt x="1209626" y="90154"/>
                    <a:pt x="1208397" y="90154"/>
                    <a:pt x="1207167" y="90154"/>
                  </a:cubicBezTo>
                  <a:cubicBezTo>
                    <a:pt x="1204709" y="90154"/>
                    <a:pt x="1203479" y="90154"/>
                    <a:pt x="1201021" y="90154"/>
                  </a:cubicBezTo>
                  <a:cubicBezTo>
                    <a:pt x="1194874" y="90154"/>
                    <a:pt x="1188728" y="88919"/>
                    <a:pt x="1182581" y="88919"/>
                  </a:cubicBezTo>
                  <a:cubicBezTo>
                    <a:pt x="1178893" y="88919"/>
                    <a:pt x="1175206" y="88919"/>
                    <a:pt x="1171518" y="87684"/>
                  </a:cubicBezTo>
                  <a:cubicBezTo>
                    <a:pt x="1162913" y="87684"/>
                    <a:pt x="1154308" y="86449"/>
                    <a:pt x="1146932" y="86449"/>
                  </a:cubicBezTo>
                  <a:cubicBezTo>
                    <a:pt x="1146932" y="86449"/>
                    <a:pt x="1146932" y="86449"/>
                    <a:pt x="1145702" y="86449"/>
                  </a:cubicBezTo>
                  <a:cubicBezTo>
                    <a:pt x="1144473" y="86449"/>
                    <a:pt x="1143244" y="86449"/>
                    <a:pt x="1140785" y="86449"/>
                  </a:cubicBezTo>
                  <a:cubicBezTo>
                    <a:pt x="1140785" y="86449"/>
                    <a:pt x="1139556" y="86449"/>
                    <a:pt x="1139556" y="86449"/>
                  </a:cubicBezTo>
                  <a:cubicBezTo>
                    <a:pt x="1137097" y="86449"/>
                    <a:pt x="1134639" y="86449"/>
                    <a:pt x="1133410" y="86449"/>
                  </a:cubicBezTo>
                  <a:cubicBezTo>
                    <a:pt x="1133410" y="86449"/>
                    <a:pt x="1133410" y="86449"/>
                    <a:pt x="1133410" y="86449"/>
                  </a:cubicBezTo>
                  <a:cubicBezTo>
                    <a:pt x="1132180" y="86449"/>
                    <a:pt x="1130951" y="86449"/>
                    <a:pt x="1129722" y="86449"/>
                  </a:cubicBezTo>
                  <a:cubicBezTo>
                    <a:pt x="1127263" y="86449"/>
                    <a:pt x="1124805" y="86449"/>
                    <a:pt x="1122346" y="86449"/>
                  </a:cubicBezTo>
                  <a:cubicBezTo>
                    <a:pt x="1121117" y="86449"/>
                    <a:pt x="1119887" y="86449"/>
                    <a:pt x="1118658" y="86449"/>
                  </a:cubicBezTo>
                  <a:cubicBezTo>
                    <a:pt x="1118658" y="86449"/>
                    <a:pt x="1117429" y="86449"/>
                    <a:pt x="1117429" y="86449"/>
                  </a:cubicBezTo>
                  <a:cubicBezTo>
                    <a:pt x="1117429" y="86449"/>
                    <a:pt x="1117429" y="86449"/>
                    <a:pt x="1117429" y="86449"/>
                  </a:cubicBezTo>
                  <a:cubicBezTo>
                    <a:pt x="1114970" y="86449"/>
                    <a:pt x="1111282" y="86449"/>
                    <a:pt x="1108824" y="86449"/>
                  </a:cubicBezTo>
                  <a:cubicBezTo>
                    <a:pt x="1105136" y="86449"/>
                    <a:pt x="1102677" y="86449"/>
                    <a:pt x="1098989" y="86449"/>
                  </a:cubicBezTo>
                  <a:cubicBezTo>
                    <a:pt x="1096531" y="86449"/>
                    <a:pt x="1094072" y="86449"/>
                    <a:pt x="1090384" y="86449"/>
                  </a:cubicBezTo>
                  <a:cubicBezTo>
                    <a:pt x="1084238" y="86449"/>
                    <a:pt x="1078091" y="86449"/>
                    <a:pt x="1073174" y="86449"/>
                  </a:cubicBezTo>
                  <a:cubicBezTo>
                    <a:pt x="1069486" y="86449"/>
                    <a:pt x="1065798" y="86449"/>
                    <a:pt x="1063340" y="86449"/>
                  </a:cubicBezTo>
                  <a:cubicBezTo>
                    <a:pt x="1063340" y="86449"/>
                    <a:pt x="1062111" y="86449"/>
                    <a:pt x="1062111" y="86449"/>
                  </a:cubicBezTo>
                  <a:cubicBezTo>
                    <a:pt x="1059652" y="86449"/>
                    <a:pt x="1058423" y="86449"/>
                    <a:pt x="1055964" y="86449"/>
                  </a:cubicBezTo>
                  <a:cubicBezTo>
                    <a:pt x="950245" y="87684"/>
                    <a:pt x="861735" y="93859"/>
                    <a:pt x="776914" y="106209"/>
                  </a:cubicBezTo>
                  <a:cubicBezTo>
                    <a:pt x="774456" y="106209"/>
                    <a:pt x="771997" y="108679"/>
                    <a:pt x="773226" y="112384"/>
                  </a:cubicBezTo>
                  <a:cubicBezTo>
                    <a:pt x="773226" y="114854"/>
                    <a:pt x="775685" y="117324"/>
                    <a:pt x="779373" y="116089"/>
                  </a:cubicBezTo>
                  <a:cubicBezTo>
                    <a:pt x="880175" y="101269"/>
                    <a:pt x="984665" y="95094"/>
                    <a:pt x="1118658" y="96329"/>
                  </a:cubicBezTo>
                  <a:cubicBezTo>
                    <a:pt x="1181352" y="97564"/>
                    <a:pt x="1246505" y="102504"/>
                    <a:pt x="1309199" y="111149"/>
                  </a:cubicBezTo>
                  <a:cubicBezTo>
                    <a:pt x="1310428" y="111149"/>
                    <a:pt x="1312887" y="111149"/>
                    <a:pt x="1314116" y="112384"/>
                  </a:cubicBezTo>
                  <a:cubicBezTo>
                    <a:pt x="1328867" y="114854"/>
                    <a:pt x="1343619" y="116089"/>
                    <a:pt x="1359600" y="118559"/>
                  </a:cubicBezTo>
                  <a:cubicBezTo>
                    <a:pt x="1360829" y="118559"/>
                    <a:pt x="1362058" y="118559"/>
                    <a:pt x="1363288" y="118559"/>
                  </a:cubicBezTo>
                  <a:cubicBezTo>
                    <a:pt x="1402625" y="124734"/>
                    <a:pt x="1441963" y="130909"/>
                    <a:pt x="1478841" y="138319"/>
                  </a:cubicBezTo>
                  <a:cubicBezTo>
                    <a:pt x="1503427" y="143258"/>
                    <a:pt x="1514491" y="145728"/>
                    <a:pt x="1518179" y="145728"/>
                  </a:cubicBezTo>
                  <a:cubicBezTo>
                    <a:pt x="1494822" y="212418"/>
                    <a:pt x="1469007" y="303807"/>
                    <a:pt x="1438275" y="411250"/>
                  </a:cubicBezTo>
                  <a:cubicBezTo>
                    <a:pt x="1435816" y="419895"/>
                    <a:pt x="1433357" y="428540"/>
                    <a:pt x="1430899" y="438420"/>
                  </a:cubicBezTo>
                  <a:cubicBezTo>
                    <a:pt x="1422294" y="468060"/>
                    <a:pt x="1413689" y="497699"/>
                    <a:pt x="1405084" y="527339"/>
                  </a:cubicBezTo>
                  <a:lnTo>
                    <a:pt x="1053505" y="527339"/>
                  </a:lnTo>
                  <a:lnTo>
                    <a:pt x="1053505" y="527339"/>
                  </a:lnTo>
                  <a:cubicBezTo>
                    <a:pt x="1053505" y="527339"/>
                    <a:pt x="1052276" y="527339"/>
                    <a:pt x="1052276" y="527339"/>
                  </a:cubicBezTo>
                  <a:lnTo>
                    <a:pt x="811334" y="527339"/>
                  </a:lnTo>
                  <a:cubicBezTo>
                    <a:pt x="811334" y="527339"/>
                    <a:pt x="810105" y="527339"/>
                    <a:pt x="810105" y="527339"/>
                  </a:cubicBezTo>
                  <a:lnTo>
                    <a:pt x="810105" y="527339"/>
                  </a:lnTo>
                  <a:lnTo>
                    <a:pt x="500323" y="527339"/>
                  </a:lnTo>
                  <a:cubicBezTo>
                    <a:pt x="500323" y="527339"/>
                    <a:pt x="500323" y="527339"/>
                    <a:pt x="500323" y="527339"/>
                  </a:cubicBezTo>
                  <a:lnTo>
                    <a:pt x="500323" y="527339"/>
                  </a:lnTo>
                  <a:lnTo>
                    <a:pt x="293801" y="527339"/>
                  </a:lnTo>
                  <a:lnTo>
                    <a:pt x="395833" y="475469"/>
                  </a:lnTo>
                  <a:cubicBezTo>
                    <a:pt x="398291" y="474235"/>
                    <a:pt x="399521" y="470530"/>
                    <a:pt x="398291" y="468060"/>
                  </a:cubicBezTo>
                  <a:cubicBezTo>
                    <a:pt x="397062" y="465590"/>
                    <a:pt x="394604" y="464355"/>
                    <a:pt x="392145" y="465590"/>
                  </a:cubicBezTo>
                  <a:lnTo>
                    <a:pt x="270445" y="527339"/>
                  </a:lnTo>
                  <a:lnTo>
                    <a:pt x="138910" y="527339"/>
                  </a:lnTo>
                  <a:cubicBezTo>
                    <a:pt x="138910" y="527339"/>
                    <a:pt x="138910" y="527339"/>
                    <a:pt x="138910" y="527339"/>
                  </a:cubicBezTo>
                  <a:lnTo>
                    <a:pt x="138910" y="527339"/>
                  </a:lnTo>
                  <a:lnTo>
                    <a:pt x="9834" y="527339"/>
                  </a:lnTo>
                  <a:cubicBezTo>
                    <a:pt x="4917" y="527339"/>
                    <a:pt x="0" y="531044"/>
                    <a:pt x="0" y="537219"/>
                  </a:cubicBezTo>
                  <a:cubicBezTo>
                    <a:pt x="0" y="542159"/>
                    <a:pt x="4917" y="547099"/>
                    <a:pt x="9834" y="547099"/>
                  </a:cubicBezTo>
                  <a:lnTo>
                    <a:pt x="9834" y="547099"/>
                  </a:lnTo>
                  <a:lnTo>
                    <a:pt x="256923" y="547099"/>
                  </a:lnTo>
                  <a:cubicBezTo>
                    <a:pt x="256923" y="547099"/>
                    <a:pt x="256923" y="547099"/>
                    <a:pt x="256923" y="547099"/>
                  </a:cubicBezTo>
                  <a:cubicBezTo>
                    <a:pt x="256923" y="547099"/>
                    <a:pt x="256923" y="547099"/>
                    <a:pt x="256923" y="547099"/>
                  </a:cubicBezTo>
                  <a:lnTo>
                    <a:pt x="1333785" y="547099"/>
                  </a:lnTo>
                  <a:lnTo>
                    <a:pt x="1406313" y="547099"/>
                  </a:lnTo>
                  <a:cubicBezTo>
                    <a:pt x="1389103" y="607613"/>
                    <a:pt x="1369434" y="670597"/>
                    <a:pt x="1349765" y="732346"/>
                  </a:cubicBezTo>
                  <a:cubicBezTo>
                    <a:pt x="1346078" y="744696"/>
                    <a:pt x="1342390" y="757046"/>
                    <a:pt x="1337472" y="769396"/>
                  </a:cubicBezTo>
                  <a:cubicBezTo>
                    <a:pt x="1337472" y="770631"/>
                    <a:pt x="1336243" y="773101"/>
                    <a:pt x="1336243" y="774336"/>
                  </a:cubicBezTo>
                  <a:cubicBezTo>
                    <a:pt x="1336243" y="775571"/>
                    <a:pt x="1335014" y="776806"/>
                    <a:pt x="1335014" y="778041"/>
                  </a:cubicBezTo>
                  <a:cubicBezTo>
                    <a:pt x="1328867" y="797801"/>
                    <a:pt x="1321492" y="817561"/>
                    <a:pt x="1315345" y="837320"/>
                  </a:cubicBezTo>
                  <a:cubicBezTo>
                    <a:pt x="1314116" y="842260"/>
                    <a:pt x="1312887" y="845965"/>
                    <a:pt x="1310428" y="850905"/>
                  </a:cubicBezTo>
                  <a:cubicBezTo>
                    <a:pt x="1310428" y="850905"/>
                    <a:pt x="1310428" y="850905"/>
                    <a:pt x="1310428" y="850905"/>
                  </a:cubicBezTo>
                  <a:cubicBezTo>
                    <a:pt x="1304281" y="849670"/>
                    <a:pt x="1299364" y="847200"/>
                    <a:pt x="1293218" y="845965"/>
                  </a:cubicBezTo>
                  <a:cubicBezTo>
                    <a:pt x="1290759" y="844730"/>
                    <a:pt x="1288301" y="847200"/>
                    <a:pt x="1287071" y="849670"/>
                  </a:cubicBezTo>
                  <a:cubicBezTo>
                    <a:pt x="1285842" y="852140"/>
                    <a:pt x="1288301" y="854610"/>
                    <a:pt x="1290759" y="855845"/>
                  </a:cubicBezTo>
                  <a:cubicBezTo>
                    <a:pt x="1295676" y="857080"/>
                    <a:pt x="1301823" y="858315"/>
                    <a:pt x="1307969" y="860785"/>
                  </a:cubicBezTo>
                  <a:lnTo>
                    <a:pt x="1307969" y="860785"/>
                  </a:lnTo>
                  <a:cubicBezTo>
                    <a:pt x="1307969" y="860785"/>
                    <a:pt x="1307969" y="860785"/>
                    <a:pt x="1307969" y="860785"/>
                  </a:cubicBezTo>
                  <a:cubicBezTo>
                    <a:pt x="1274778" y="952174"/>
                    <a:pt x="1240358" y="1036153"/>
                    <a:pt x="1202250" y="1107782"/>
                  </a:cubicBezTo>
                  <a:cubicBezTo>
                    <a:pt x="1201021" y="1109017"/>
                    <a:pt x="1201021" y="1110252"/>
                    <a:pt x="1202250" y="1111487"/>
                  </a:cubicBezTo>
                  <a:cubicBezTo>
                    <a:pt x="1202250" y="1112722"/>
                    <a:pt x="1203479" y="1113957"/>
                    <a:pt x="1204709" y="1113957"/>
                  </a:cubicBezTo>
                  <a:lnTo>
                    <a:pt x="1283384" y="1141127"/>
                  </a:lnTo>
                  <a:cubicBezTo>
                    <a:pt x="1285842" y="1142362"/>
                    <a:pt x="1288301" y="1141127"/>
                    <a:pt x="1289530" y="1138657"/>
                  </a:cubicBezTo>
                  <a:lnTo>
                    <a:pt x="1352224" y="989223"/>
                  </a:lnTo>
                  <a:lnTo>
                    <a:pt x="1331326" y="1155947"/>
                  </a:lnTo>
                  <a:cubicBezTo>
                    <a:pt x="1331326" y="1158416"/>
                    <a:pt x="1332555" y="1160886"/>
                    <a:pt x="1335014" y="1160886"/>
                  </a:cubicBezTo>
                  <a:lnTo>
                    <a:pt x="1686592" y="1293030"/>
                  </a:lnTo>
                  <a:cubicBezTo>
                    <a:pt x="1686592" y="1293030"/>
                    <a:pt x="1687821" y="1293030"/>
                    <a:pt x="1687821" y="1293030"/>
                  </a:cubicBezTo>
                  <a:cubicBezTo>
                    <a:pt x="1689051" y="1293030"/>
                    <a:pt x="1690280" y="1293030"/>
                    <a:pt x="1691509" y="1291795"/>
                  </a:cubicBezTo>
                  <a:cubicBezTo>
                    <a:pt x="1692739" y="1290560"/>
                    <a:pt x="1693968" y="1289325"/>
                    <a:pt x="1693968" y="1286855"/>
                  </a:cubicBezTo>
                  <a:lnTo>
                    <a:pt x="1692739" y="1274505"/>
                  </a:lnTo>
                  <a:cubicBezTo>
                    <a:pt x="1679216" y="1175706"/>
                    <a:pt x="1662006" y="1046033"/>
                    <a:pt x="1674299" y="949704"/>
                  </a:cubicBezTo>
                  <a:cubicBezTo>
                    <a:pt x="1677987" y="950939"/>
                    <a:pt x="1682904" y="950939"/>
                    <a:pt x="1686592" y="952174"/>
                  </a:cubicBezTo>
                  <a:cubicBezTo>
                    <a:pt x="1686592" y="952174"/>
                    <a:pt x="1687821" y="952174"/>
                    <a:pt x="1687821" y="952174"/>
                  </a:cubicBezTo>
                  <a:cubicBezTo>
                    <a:pt x="1690280" y="952174"/>
                    <a:pt x="1692739" y="950939"/>
                    <a:pt x="1692739" y="948469"/>
                  </a:cubicBezTo>
                  <a:cubicBezTo>
                    <a:pt x="1692739" y="945999"/>
                    <a:pt x="1691509" y="943529"/>
                    <a:pt x="1689051" y="942294"/>
                  </a:cubicBezTo>
                  <a:cubicBezTo>
                    <a:pt x="1685363" y="941059"/>
                    <a:pt x="1680446" y="939824"/>
                    <a:pt x="1676758" y="939824"/>
                  </a:cubicBezTo>
                  <a:cubicBezTo>
                    <a:pt x="1677987" y="929944"/>
                    <a:pt x="1680446" y="918829"/>
                    <a:pt x="1682904" y="910184"/>
                  </a:cubicBezTo>
                  <a:cubicBezTo>
                    <a:pt x="1689051" y="886720"/>
                    <a:pt x="1695197" y="863255"/>
                    <a:pt x="1701344" y="839790"/>
                  </a:cubicBezTo>
                  <a:cubicBezTo>
                    <a:pt x="1732076" y="722467"/>
                    <a:pt x="1762808" y="612553"/>
                    <a:pt x="1795999" y="496464"/>
                  </a:cubicBezTo>
                  <a:cubicBezTo>
                    <a:pt x="1802146" y="448300"/>
                    <a:pt x="1813209" y="408780"/>
                    <a:pt x="1825502" y="368026"/>
                  </a:cubicBezTo>
                  <a:close/>
                  <a:moveTo>
                    <a:pt x="1681675" y="1273270"/>
                  </a:moveTo>
                  <a:lnTo>
                    <a:pt x="1680446" y="1273270"/>
                  </a:lnTo>
                  <a:lnTo>
                    <a:pt x="1341160" y="1146067"/>
                  </a:lnTo>
                  <a:lnTo>
                    <a:pt x="1342390" y="1138657"/>
                  </a:lnTo>
                  <a:lnTo>
                    <a:pt x="1343619" y="1133717"/>
                  </a:lnTo>
                  <a:lnTo>
                    <a:pt x="1344848" y="1120132"/>
                  </a:lnTo>
                  <a:lnTo>
                    <a:pt x="1346078" y="1115192"/>
                  </a:lnTo>
                  <a:lnTo>
                    <a:pt x="1348536" y="1100372"/>
                  </a:lnTo>
                  <a:lnTo>
                    <a:pt x="1348536" y="1096667"/>
                  </a:lnTo>
                  <a:lnTo>
                    <a:pt x="1349765" y="1089257"/>
                  </a:lnTo>
                  <a:lnTo>
                    <a:pt x="1350995" y="1084317"/>
                  </a:lnTo>
                  <a:lnTo>
                    <a:pt x="1355912" y="1044798"/>
                  </a:lnTo>
                  <a:lnTo>
                    <a:pt x="1355912" y="1041093"/>
                  </a:lnTo>
                  <a:lnTo>
                    <a:pt x="1362058" y="989223"/>
                  </a:lnTo>
                  <a:lnTo>
                    <a:pt x="1363288" y="980579"/>
                  </a:lnTo>
                  <a:lnTo>
                    <a:pt x="1364517" y="971934"/>
                  </a:lnTo>
                  <a:lnTo>
                    <a:pt x="1365746" y="966994"/>
                  </a:lnTo>
                  <a:lnTo>
                    <a:pt x="1366975" y="954644"/>
                  </a:lnTo>
                  <a:lnTo>
                    <a:pt x="1368205" y="947234"/>
                  </a:lnTo>
                  <a:cubicBezTo>
                    <a:pt x="1368205" y="944764"/>
                    <a:pt x="1366975" y="943529"/>
                    <a:pt x="1365746" y="942294"/>
                  </a:cubicBezTo>
                  <a:cubicBezTo>
                    <a:pt x="1365746" y="942294"/>
                    <a:pt x="1365746" y="942294"/>
                    <a:pt x="1364517" y="942294"/>
                  </a:cubicBezTo>
                  <a:cubicBezTo>
                    <a:pt x="1362058" y="941059"/>
                    <a:pt x="1359600" y="942294"/>
                    <a:pt x="1358370" y="944764"/>
                  </a:cubicBezTo>
                  <a:lnTo>
                    <a:pt x="1336243" y="999103"/>
                  </a:lnTo>
                  <a:lnTo>
                    <a:pt x="1333785" y="1004043"/>
                  </a:lnTo>
                  <a:lnTo>
                    <a:pt x="1320262" y="1036153"/>
                  </a:lnTo>
                  <a:lnTo>
                    <a:pt x="1316574" y="1046033"/>
                  </a:lnTo>
                  <a:lnTo>
                    <a:pt x="1312887" y="1053443"/>
                  </a:lnTo>
                  <a:lnTo>
                    <a:pt x="1311657" y="1057148"/>
                  </a:lnTo>
                  <a:lnTo>
                    <a:pt x="1284613" y="1121367"/>
                  </a:lnTo>
                  <a:lnTo>
                    <a:pt x="1283384" y="1122602"/>
                  </a:lnTo>
                  <a:lnTo>
                    <a:pt x="1283384" y="1122602"/>
                  </a:lnTo>
                  <a:lnTo>
                    <a:pt x="1261256" y="1115192"/>
                  </a:lnTo>
                  <a:lnTo>
                    <a:pt x="1248963" y="1111487"/>
                  </a:lnTo>
                  <a:lnTo>
                    <a:pt x="1221919" y="1101607"/>
                  </a:lnTo>
                  <a:lnTo>
                    <a:pt x="1214543" y="1099137"/>
                  </a:lnTo>
                  <a:cubicBezTo>
                    <a:pt x="1214543" y="1097902"/>
                    <a:pt x="1215772" y="1096667"/>
                    <a:pt x="1215772" y="1095432"/>
                  </a:cubicBezTo>
                  <a:cubicBezTo>
                    <a:pt x="1220690" y="1085552"/>
                    <a:pt x="1226836" y="1074437"/>
                    <a:pt x="1231753" y="1064558"/>
                  </a:cubicBezTo>
                  <a:cubicBezTo>
                    <a:pt x="1232982" y="1063323"/>
                    <a:pt x="1232982" y="1060853"/>
                    <a:pt x="1234212" y="1059618"/>
                  </a:cubicBezTo>
                  <a:cubicBezTo>
                    <a:pt x="1237900" y="1052208"/>
                    <a:pt x="1240358" y="1046033"/>
                    <a:pt x="1244046" y="1038623"/>
                  </a:cubicBezTo>
                  <a:cubicBezTo>
                    <a:pt x="1245275" y="1037388"/>
                    <a:pt x="1245275" y="1036153"/>
                    <a:pt x="1246505" y="1033683"/>
                  </a:cubicBezTo>
                  <a:cubicBezTo>
                    <a:pt x="1256339" y="1013923"/>
                    <a:pt x="1264944" y="992928"/>
                    <a:pt x="1273549" y="971934"/>
                  </a:cubicBezTo>
                  <a:cubicBezTo>
                    <a:pt x="1274778" y="969464"/>
                    <a:pt x="1276008" y="966994"/>
                    <a:pt x="1277237" y="964524"/>
                  </a:cubicBezTo>
                  <a:cubicBezTo>
                    <a:pt x="1278466" y="960819"/>
                    <a:pt x="1280925" y="957114"/>
                    <a:pt x="1282154" y="953409"/>
                  </a:cubicBezTo>
                  <a:cubicBezTo>
                    <a:pt x="1282154" y="952174"/>
                    <a:pt x="1283384" y="950939"/>
                    <a:pt x="1283384" y="948469"/>
                  </a:cubicBezTo>
                  <a:cubicBezTo>
                    <a:pt x="1285842" y="941059"/>
                    <a:pt x="1289530" y="933649"/>
                    <a:pt x="1291989" y="926239"/>
                  </a:cubicBezTo>
                  <a:cubicBezTo>
                    <a:pt x="1293218" y="923769"/>
                    <a:pt x="1294447" y="920064"/>
                    <a:pt x="1295676" y="917594"/>
                  </a:cubicBezTo>
                  <a:cubicBezTo>
                    <a:pt x="1298135" y="910184"/>
                    <a:pt x="1301823" y="902774"/>
                    <a:pt x="1304281" y="895364"/>
                  </a:cubicBezTo>
                  <a:cubicBezTo>
                    <a:pt x="1305511" y="892895"/>
                    <a:pt x="1306740" y="889190"/>
                    <a:pt x="1307969" y="886720"/>
                  </a:cubicBezTo>
                  <a:cubicBezTo>
                    <a:pt x="1310428" y="879310"/>
                    <a:pt x="1312887" y="871900"/>
                    <a:pt x="1315345" y="864490"/>
                  </a:cubicBezTo>
                  <a:cubicBezTo>
                    <a:pt x="1315345" y="863255"/>
                    <a:pt x="1316574" y="860785"/>
                    <a:pt x="1316574" y="859550"/>
                  </a:cubicBezTo>
                  <a:cubicBezTo>
                    <a:pt x="1317804" y="858315"/>
                    <a:pt x="1317804" y="855845"/>
                    <a:pt x="1319033" y="854610"/>
                  </a:cubicBezTo>
                  <a:cubicBezTo>
                    <a:pt x="1342390" y="860785"/>
                    <a:pt x="1366975" y="866960"/>
                    <a:pt x="1391561" y="873135"/>
                  </a:cubicBezTo>
                  <a:cubicBezTo>
                    <a:pt x="1395249" y="874370"/>
                    <a:pt x="1398937" y="875605"/>
                    <a:pt x="1403854" y="875605"/>
                  </a:cubicBezTo>
                  <a:cubicBezTo>
                    <a:pt x="1406313" y="875605"/>
                    <a:pt x="1408772" y="876840"/>
                    <a:pt x="1411230" y="876840"/>
                  </a:cubicBezTo>
                  <a:cubicBezTo>
                    <a:pt x="1414918" y="878075"/>
                    <a:pt x="1418606" y="879310"/>
                    <a:pt x="1422294" y="879310"/>
                  </a:cubicBezTo>
                  <a:cubicBezTo>
                    <a:pt x="1435816" y="883015"/>
                    <a:pt x="1449338" y="886720"/>
                    <a:pt x="1462860" y="889190"/>
                  </a:cubicBezTo>
                  <a:cubicBezTo>
                    <a:pt x="1467778" y="890425"/>
                    <a:pt x="1473924" y="891660"/>
                    <a:pt x="1478841" y="892895"/>
                  </a:cubicBezTo>
                  <a:cubicBezTo>
                    <a:pt x="1541535" y="908949"/>
                    <a:pt x="1604229" y="923769"/>
                    <a:pt x="1664465" y="937354"/>
                  </a:cubicBezTo>
                  <a:cubicBezTo>
                    <a:pt x="1664465" y="937354"/>
                    <a:pt x="1664465" y="937354"/>
                    <a:pt x="1664465" y="937354"/>
                  </a:cubicBezTo>
                  <a:cubicBezTo>
                    <a:pt x="1664465" y="941059"/>
                    <a:pt x="1663236" y="945999"/>
                    <a:pt x="1663236" y="949704"/>
                  </a:cubicBezTo>
                  <a:cubicBezTo>
                    <a:pt x="1662006" y="960819"/>
                    <a:pt x="1662006" y="971934"/>
                    <a:pt x="1660777" y="983049"/>
                  </a:cubicBezTo>
                  <a:cubicBezTo>
                    <a:pt x="1659548" y="1018863"/>
                    <a:pt x="1660777" y="1058383"/>
                    <a:pt x="1663236" y="1096667"/>
                  </a:cubicBezTo>
                  <a:cubicBezTo>
                    <a:pt x="1666923" y="1141127"/>
                    <a:pt x="1671841" y="1185586"/>
                    <a:pt x="1677987" y="1226341"/>
                  </a:cubicBezTo>
                  <a:cubicBezTo>
                    <a:pt x="1679216" y="1239926"/>
                    <a:pt x="1681675" y="1252275"/>
                    <a:pt x="1682904" y="1264625"/>
                  </a:cubicBezTo>
                  <a:lnTo>
                    <a:pt x="1681675" y="127327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8842" name="Google Shape;8842;p43"/>
            <p:cNvGrpSpPr/>
            <p:nvPr/>
          </p:nvGrpSpPr>
          <p:grpSpPr>
            <a:xfrm>
              <a:off x="3666891" y="4133251"/>
              <a:ext cx="1148643" cy="1060101"/>
              <a:chOff x="3666891" y="4133251"/>
              <a:chExt cx="1148643" cy="1060101"/>
            </a:xfrm>
          </p:grpSpPr>
          <p:sp>
            <p:nvSpPr>
              <p:cNvPr id="8843" name="Google Shape;8843;p43"/>
              <p:cNvSpPr/>
              <p:nvPr/>
            </p:nvSpPr>
            <p:spPr>
              <a:xfrm>
                <a:off x="4443480" y="4712943"/>
                <a:ext cx="372054" cy="222297"/>
              </a:xfrm>
              <a:custGeom>
                <a:avLst/>
                <a:gdLst/>
                <a:ahLst/>
                <a:cxnLst/>
                <a:rect l="l" t="t" r="r" b="b"/>
                <a:pathLst>
                  <a:path w="372054" h="222297" extrusionOk="0">
                    <a:moveTo>
                      <a:pt x="368367" y="3705"/>
                    </a:moveTo>
                    <a:cubicBezTo>
                      <a:pt x="368367" y="2470"/>
                      <a:pt x="367137" y="2470"/>
                      <a:pt x="367137" y="1235"/>
                    </a:cubicBezTo>
                    <a:cubicBezTo>
                      <a:pt x="367137" y="1235"/>
                      <a:pt x="367137" y="1235"/>
                      <a:pt x="367137" y="1235"/>
                    </a:cubicBezTo>
                    <a:cubicBezTo>
                      <a:pt x="365908" y="0"/>
                      <a:pt x="364679" y="0"/>
                      <a:pt x="362220" y="0"/>
                    </a:cubicBezTo>
                    <a:cubicBezTo>
                      <a:pt x="274940" y="32110"/>
                      <a:pt x="192577" y="75334"/>
                      <a:pt x="102839" y="137083"/>
                    </a:cubicBezTo>
                    <a:cubicBezTo>
                      <a:pt x="69648" y="159313"/>
                      <a:pt x="36457" y="185248"/>
                      <a:pt x="2037" y="212417"/>
                    </a:cubicBezTo>
                    <a:cubicBezTo>
                      <a:pt x="-422" y="213653"/>
                      <a:pt x="-422" y="216122"/>
                      <a:pt x="807" y="218592"/>
                    </a:cubicBezTo>
                    <a:cubicBezTo>
                      <a:pt x="807" y="218592"/>
                      <a:pt x="807" y="219827"/>
                      <a:pt x="2037" y="219827"/>
                    </a:cubicBezTo>
                    <a:cubicBezTo>
                      <a:pt x="3266" y="221062"/>
                      <a:pt x="4495" y="222297"/>
                      <a:pt x="5725" y="222297"/>
                    </a:cubicBezTo>
                    <a:cubicBezTo>
                      <a:pt x="5725" y="222297"/>
                      <a:pt x="5725" y="222297"/>
                      <a:pt x="5725" y="222297"/>
                    </a:cubicBezTo>
                    <a:cubicBezTo>
                      <a:pt x="6954" y="222297"/>
                      <a:pt x="8183" y="222297"/>
                      <a:pt x="8183" y="221062"/>
                    </a:cubicBezTo>
                    <a:cubicBezTo>
                      <a:pt x="10642" y="218592"/>
                      <a:pt x="13100" y="217358"/>
                      <a:pt x="15559" y="214887"/>
                    </a:cubicBezTo>
                    <a:cubicBezTo>
                      <a:pt x="16788" y="213653"/>
                      <a:pt x="19247" y="212417"/>
                      <a:pt x="20476" y="211183"/>
                    </a:cubicBezTo>
                    <a:cubicBezTo>
                      <a:pt x="24164" y="207478"/>
                      <a:pt x="27852" y="205008"/>
                      <a:pt x="32769" y="201303"/>
                    </a:cubicBezTo>
                    <a:cubicBezTo>
                      <a:pt x="35228" y="198833"/>
                      <a:pt x="37686" y="197598"/>
                      <a:pt x="41374" y="195128"/>
                    </a:cubicBezTo>
                    <a:cubicBezTo>
                      <a:pt x="42603" y="193893"/>
                      <a:pt x="43833" y="192658"/>
                      <a:pt x="45062" y="192658"/>
                    </a:cubicBezTo>
                    <a:cubicBezTo>
                      <a:pt x="46291" y="191423"/>
                      <a:pt x="47521" y="191423"/>
                      <a:pt x="48750" y="190188"/>
                    </a:cubicBezTo>
                    <a:cubicBezTo>
                      <a:pt x="49979" y="188953"/>
                      <a:pt x="51209" y="187718"/>
                      <a:pt x="53667" y="186483"/>
                    </a:cubicBezTo>
                    <a:cubicBezTo>
                      <a:pt x="56126" y="184013"/>
                      <a:pt x="58584" y="182778"/>
                      <a:pt x="61043" y="180308"/>
                    </a:cubicBezTo>
                    <a:cubicBezTo>
                      <a:pt x="62272" y="179073"/>
                      <a:pt x="63501" y="177838"/>
                      <a:pt x="65960" y="176603"/>
                    </a:cubicBezTo>
                    <a:cubicBezTo>
                      <a:pt x="67189" y="175368"/>
                      <a:pt x="67189" y="175368"/>
                      <a:pt x="68419" y="174133"/>
                    </a:cubicBezTo>
                    <a:cubicBezTo>
                      <a:pt x="72107" y="171663"/>
                      <a:pt x="75794" y="169193"/>
                      <a:pt x="79482" y="165488"/>
                    </a:cubicBezTo>
                    <a:cubicBezTo>
                      <a:pt x="81941" y="163018"/>
                      <a:pt x="84400" y="161783"/>
                      <a:pt x="86858" y="159313"/>
                    </a:cubicBezTo>
                    <a:cubicBezTo>
                      <a:pt x="88087" y="159313"/>
                      <a:pt x="88087" y="158078"/>
                      <a:pt x="89317" y="158078"/>
                    </a:cubicBezTo>
                    <a:cubicBezTo>
                      <a:pt x="90546" y="156843"/>
                      <a:pt x="91775" y="156843"/>
                      <a:pt x="93005" y="155608"/>
                    </a:cubicBezTo>
                    <a:cubicBezTo>
                      <a:pt x="95463" y="154373"/>
                      <a:pt x="97922" y="151903"/>
                      <a:pt x="100380" y="150668"/>
                    </a:cubicBezTo>
                    <a:cubicBezTo>
                      <a:pt x="101610" y="149433"/>
                      <a:pt x="104068" y="148198"/>
                      <a:pt x="105297" y="146963"/>
                    </a:cubicBezTo>
                    <a:cubicBezTo>
                      <a:pt x="105297" y="146963"/>
                      <a:pt x="106527" y="146963"/>
                      <a:pt x="106527" y="145728"/>
                    </a:cubicBezTo>
                    <a:cubicBezTo>
                      <a:pt x="110215" y="143258"/>
                      <a:pt x="112673" y="140788"/>
                      <a:pt x="116361" y="139553"/>
                    </a:cubicBezTo>
                    <a:cubicBezTo>
                      <a:pt x="122508" y="135848"/>
                      <a:pt x="128654" y="130909"/>
                      <a:pt x="134801" y="127204"/>
                    </a:cubicBezTo>
                    <a:cubicBezTo>
                      <a:pt x="136030" y="127204"/>
                      <a:pt x="136030" y="125968"/>
                      <a:pt x="137259" y="125968"/>
                    </a:cubicBezTo>
                    <a:cubicBezTo>
                      <a:pt x="140947" y="123499"/>
                      <a:pt x="143406" y="121029"/>
                      <a:pt x="147094" y="119794"/>
                    </a:cubicBezTo>
                    <a:cubicBezTo>
                      <a:pt x="148323" y="119794"/>
                      <a:pt x="148323" y="118559"/>
                      <a:pt x="149552" y="118559"/>
                    </a:cubicBezTo>
                    <a:cubicBezTo>
                      <a:pt x="152011" y="117324"/>
                      <a:pt x="154469" y="116089"/>
                      <a:pt x="156928" y="114854"/>
                    </a:cubicBezTo>
                    <a:cubicBezTo>
                      <a:pt x="158157" y="113619"/>
                      <a:pt x="159386" y="113619"/>
                      <a:pt x="160616" y="112384"/>
                    </a:cubicBezTo>
                    <a:cubicBezTo>
                      <a:pt x="161845" y="111149"/>
                      <a:pt x="163074" y="109914"/>
                      <a:pt x="165533" y="109914"/>
                    </a:cubicBezTo>
                    <a:cubicBezTo>
                      <a:pt x="166762" y="108679"/>
                      <a:pt x="167991" y="108679"/>
                      <a:pt x="169221" y="107444"/>
                    </a:cubicBezTo>
                    <a:cubicBezTo>
                      <a:pt x="172909" y="104974"/>
                      <a:pt x="177826" y="102504"/>
                      <a:pt x="181514" y="100034"/>
                    </a:cubicBezTo>
                    <a:cubicBezTo>
                      <a:pt x="182743" y="100034"/>
                      <a:pt x="182743" y="98799"/>
                      <a:pt x="183972" y="98799"/>
                    </a:cubicBezTo>
                    <a:cubicBezTo>
                      <a:pt x="185202" y="97564"/>
                      <a:pt x="186431" y="97564"/>
                      <a:pt x="188890" y="96329"/>
                    </a:cubicBezTo>
                    <a:cubicBezTo>
                      <a:pt x="190119" y="95094"/>
                      <a:pt x="191348" y="95094"/>
                      <a:pt x="192577" y="93859"/>
                    </a:cubicBezTo>
                    <a:cubicBezTo>
                      <a:pt x="197495" y="90154"/>
                      <a:pt x="203641" y="87684"/>
                      <a:pt x="208558" y="83979"/>
                    </a:cubicBezTo>
                    <a:cubicBezTo>
                      <a:pt x="209788" y="82744"/>
                      <a:pt x="212246" y="82744"/>
                      <a:pt x="213475" y="81509"/>
                    </a:cubicBezTo>
                    <a:cubicBezTo>
                      <a:pt x="219622" y="77804"/>
                      <a:pt x="225768" y="74099"/>
                      <a:pt x="231915" y="71629"/>
                    </a:cubicBezTo>
                    <a:cubicBezTo>
                      <a:pt x="233144" y="70394"/>
                      <a:pt x="235603" y="70394"/>
                      <a:pt x="236832" y="69159"/>
                    </a:cubicBezTo>
                    <a:cubicBezTo>
                      <a:pt x="238061" y="69159"/>
                      <a:pt x="238061" y="67924"/>
                      <a:pt x="239291" y="67924"/>
                    </a:cubicBezTo>
                    <a:cubicBezTo>
                      <a:pt x="241749" y="66689"/>
                      <a:pt x="244208" y="65454"/>
                      <a:pt x="246666" y="64219"/>
                    </a:cubicBezTo>
                    <a:cubicBezTo>
                      <a:pt x="250354" y="61749"/>
                      <a:pt x="255271" y="59279"/>
                      <a:pt x="258959" y="58044"/>
                    </a:cubicBezTo>
                    <a:cubicBezTo>
                      <a:pt x="260189" y="56809"/>
                      <a:pt x="261418" y="56809"/>
                      <a:pt x="262647" y="55574"/>
                    </a:cubicBezTo>
                    <a:cubicBezTo>
                      <a:pt x="265106" y="54339"/>
                      <a:pt x="267564" y="53104"/>
                      <a:pt x="270023" y="51869"/>
                    </a:cubicBezTo>
                    <a:cubicBezTo>
                      <a:pt x="271252" y="50634"/>
                      <a:pt x="273711" y="50634"/>
                      <a:pt x="274940" y="49399"/>
                    </a:cubicBezTo>
                    <a:cubicBezTo>
                      <a:pt x="279857" y="46929"/>
                      <a:pt x="283545" y="44460"/>
                      <a:pt x="288462" y="43224"/>
                    </a:cubicBezTo>
                    <a:cubicBezTo>
                      <a:pt x="288462" y="43224"/>
                      <a:pt x="288462" y="43224"/>
                      <a:pt x="288462" y="43224"/>
                    </a:cubicBezTo>
                    <a:cubicBezTo>
                      <a:pt x="288462" y="43224"/>
                      <a:pt x="289692" y="43224"/>
                      <a:pt x="289692" y="43224"/>
                    </a:cubicBezTo>
                    <a:cubicBezTo>
                      <a:pt x="290921" y="43224"/>
                      <a:pt x="290921" y="41989"/>
                      <a:pt x="292150" y="41989"/>
                    </a:cubicBezTo>
                    <a:cubicBezTo>
                      <a:pt x="295838" y="40755"/>
                      <a:pt x="299526" y="38285"/>
                      <a:pt x="303214" y="37050"/>
                    </a:cubicBezTo>
                    <a:cubicBezTo>
                      <a:pt x="305673" y="35815"/>
                      <a:pt x="306902" y="35815"/>
                      <a:pt x="309360" y="34580"/>
                    </a:cubicBezTo>
                    <a:cubicBezTo>
                      <a:pt x="319195" y="30875"/>
                      <a:pt x="327800" y="27170"/>
                      <a:pt x="337634" y="22230"/>
                    </a:cubicBezTo>
                    <a:cubicBezTo>
                      <a:pt x="340093" y="20995"/>
                      <a:pt x="342551" y="19760"/>
                      <a:pt x="345010" y="19760"/>
                    </a:cubicBezTo>
                    <a:cubicBezTo>
                      <a:pt x="351156" y="17290"/>
                      <a:pt x="356074" y="14820"/>
                      <a:pt x="362220" y="13585"/>
                    </a:cubicBezTo>
                    <a:cubicBezTo>
                      <a:pt x="364679" y="12350"/>
                      <a:pt x="367137" y="12350"/>
                      <a:pt x="369596" y="11115"/>
                    </a:cubicBezTo>
                    <a:cubicBezTo>
                      <a:pt x="369596" y="11115"/>
                      <a:pt x="369596" y="11115"/>
                      <a:pt x="369596" y="11115"/>
                    </a:cubicBezTo>
                    <a:cubicBezTo>
                      <a:pt x="370825" y="11115"/>
                      <a:pt x="370825" y="9880"/>
                      <a:pt x="372054" y="9880"/>
                    </a:cubicBezTo>
                    <a:cubicBezTo>
                      <a:pt x="368367" y="7410"/>
                      <a:pt x="368367" y="4940"/>
                      <a:pt x="368367" y="370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44" name="Google Shape;8844;p43"/>
              <p:cNvSpPr/>
              <p:nvPr/>
            </p:nvSpPr>
            <p:spPr>
              <a:xfrm>
                <a:off x="3666891" y="4133251"/>
                <a:ext cx="874837" cy="1060101"/>
              </a:xfrm>
              <a:custGeom>
                <a:avLst/>
                <a:gdLst/>
                <a:ahLst/>
                <a:cxnLst/>
                <a:rect l="l" t="t" r="r" b="b"/>
                <a:pathLst>
                  <a:path w="874837" h="1060101" extrusionOk="0">
                    <a:moveTo>
                      <a:pt x="870823" y="693311"/>
                    </a:moveTo>
                    <a:cubicBezTo>
                      <a:pt x="873281" y="692076"/>
                      <a:pt x="875740" y="689606"/>
                      <a:pt x="874511" y="687136"/>
                    </a:cubicBezTo>
                    <a:cubicBezTo>
                      <a:pt x="873281" y="684666"/>
                      <a:pt x="870823" y="683431"/>
                      <a:pt x="868364" y="683431"/>
                    </a:cubicBezTo>
                    <a:cubicBezTo>
                      <a:pt x="868364" y="683431"/>
                      <a:pt x="867135" y="683431"/>
                      <a:pt x="867135" y="683431"/>
                    </a:cubicBezTo>
                    <a:cubicBezTo>
                      <a:pt x="854842" y="687136"/>
                      <a:pt x="842549" y="689606"/>
                      <a:pt x="830256" y="693311"/>
                    </a:cubicBezTo>
                    <a:cubicBezTo>
                      <a:pt x="814275" y="697016"/>
                      <a:pt x="798294" y="700721"/>
                      <a:pt x="781084" y="703191"/>
                    </a:cubicBezTo>
                    <a:cubicBezTo>
                      <a:pt x="761416" y="706896"/>
                      <a:pt x="741747" y="709366"/>
                      <a:pt x="720849" y="713071"/>
                    </a:cubicBezTo>
                    <a:cubicBezTo>
                      <a:pt x="717161" y="713071"/>
                      <a:pt x="714702" y="714306"/>
                      <a:pt x="711014" y="714306"/>
                    </a:cubicBezTo>
                    <a:cubicBezTo>
                      <a:pt x="709785" y="714306"/>
                      <a:pt x="707327" y="714306"/>
                      <a:pt x="706097" y="715541"/>
                    </a:cubicBezTo>
                    <a:cubicBezTo>
                      <a:pt x="704868" y="711836"/>
                      <a:pt x="703639" y="708131"/>
                      <a:pt x="701180" y="704426"/>
                    </a:cubicBezTo>
                    <a:cubicBezTo>
                      <a:pt x="699951" y="700721"/>
                      <a:pt x="698722" y="697016"/>
                      <a:pt x="697492" y="694546"/>
                    </a:cubicBezTo>
                    <a:cubicBezTo>
                      <a:pt x="687658" y="667377"/>
                      <a:pt x="680282" y="637737"/>
                      <a:pt x="675365" y="608097"/>
                    </a:cubicBezTo>
                    <a:cubicBezTo>
                      <a:pt x="675365" y="604392"/>
                      <a:pt x="674136" y="601922"/>
                      <a:pt x="674136" y="598217"/>
                    </a:cubicBezTo>
                    <a:cubicBezTo>
                      <a:pt x="671677" y="575988"/>
                      <a:pt x="670448" y="553758"/>
                      <a:pt x="670448" y="531528"/>
                    </a:cubicBezTo>
                    <a:cubicBezTo>
                      <a:pt x="670448" y="525353"/>
                      <a:pt x="670448" y="517943"/>
                      <a:pt x="671677" y="511768"/>
                    </a:cubicBezTo>
                    <a:cubicBezTo>
                      <a:pt x="671677" y="508063"/>
                      <a:pt x="671677" y="505594"/>
                      <a:pt x="671677" y="501889"/>
                    </a:cubicBezTo>
                    <a:cubicBezTo>
                      <a:pt x="671677" y="500654"/>
                      <a:pt x="671677" y="499419"/>
                      <a:pt x="671677" y="498184"/>
                    </a:cubicBezTo>
                    <a:cubicBezTo>
                      <a:pt x="672906" y="475954"/>
                      <a:pt x="674136" y="453724"/>
                      <a:pt x="672906" y="431494"/>
                    </a:cubicBezTo>
                    <a:cubicBezTo>
                      <a:pt x="672906" y="425320"/>
                      <a:pt x="671677" y="420380"/>
                      <a:pt x="670448" y="415440"/>
                    </a:cubicBezTo>
                    <a:cubicBezTo>
                      <a:pt x="670448" y="411735"/>
                      <a:pt x="669219" y="409265"/>
                      <a:pt x="669219" y="405560"/>
                    </a:cubicBezTo>
                    <a:cubicBezTo>
                      <a:pt x="665531" y="383330"/>
                      <a:pt x="659384" y="362335"/>
                      <a:pt x="652008" y="341340"/>
                    </a:cubicBezTo>
                    <a:cubicBezTo>
                      <a:pt x="649550" y="333931"/>
                      <a:pt x="647091" y="326521"/>
                      <a:pt x="645862" y="319111"/>
                    </a:cubicBezTo>
                    <a:cubicBezTo>
                      <a:pt x="644633" y="315406"/>
                      <a:pt x="643403" y="312936"/>
                      <a:pt x="643403" y="309231"/>
                    </a:cubicBezTo>
                    <a:cubicBezTo>
                      <a:pt x="640945" y="300586"/>
                      <a:pt x="637257" y="290706"/>
                      <a:pt x="634798" y="282061"/>
                    </a:cubicBezTo>
                    <a:cubicBezTo>
                      <a:pt x="631110" y="270946"/>
                      <a:pt x="628652" y="261066"/>
                      <a:pt x="624964" y="251187"/>
                    </a:cubicBezTo>
                    <a:cubicBezTo>
                      <a:pt x="622505" y="243777"/>
                      <a:pt x="620047" y="235132"/>
                      <a:pt x="617588" y="226487"/>
                    </a:cubicBezTo>
                    <a:cubicBezTo>
                      <a:pt x="620047" y="226487"/>
                      <a:pt x="622505" y="225252"/>
                      <a:pt x="624964" y="225252"/>
                    </a:cubicBezTo>
                    <a:cubicBezTo>
                      <a:pt x="627422" y="225252"/>
                      <a:pt x="628652" y="224017"/>
                      <a:pt x="631110" y="222782"/>
                    </a:cubicBezTo>
                    <a:cubicBezTo>
                      <a:pt x="633569" y="221547"/>
                      <a:pt x="634798" y="221547"/>
                      <a:pt x="637257" y="220312"/>
                    </a:cubicBezTo>
                    <a:cubicBezTo>
                      <a:pt x="640945" y="217842"/>
                      <a:pt x="645862" y="215372"/>
                      <a:pt x="648320" y="212902"/>
                    </a:cubicBezTo>
                    <a:cubicBezTo>
                      <a:pt x="655696" y="206727"/>
                      <a:pt x="661843" y="198082"/>
                      <a:pt x="666760" y="185732"/>
                    </a:cubicBezTo>
                    <a:cubicBezTo>
                      <a:pt x="672906" y="169678"/>
                      <a:pt x="675365" y="148683"/>
                      <a:pt x="674136" y="127688"/>
                    </a:cubicBezTo>
                    <a:cubicBezTo>
                      <a:pt x="674136" y="123983"/>
                      <a:pt x="674136" y="121513"/>
                      <a:pt x="674136" y="117808"/>
                    </a:cubicBezTo>
                    <a:cubicBezTo>
                      <a:pt x="671677" y="88168"/>
                      <a:pt x="665531" y="57294"/>
                      <a:pt x="656926" y="31359"/>
                    </a:cubicBezTo>
                    <a:cubicBezTo>
                      <a:pt x="655696" y="27654"/>
                      <a:pt x="654467" y="25184"/>
                      <a:pt x="653238" y="21479"/>
                    </a:cubicBezTo>
                    <a:cubicBezTo>
                      <a:pt x="652008" y="17774"/>
                      <a:pt x="649550" y="12834"/>
                      <a:pt x="648320" y="9129"/>
                    </a:cubicBezTo>
                    <a:cubicBezTo>
                      <a:pt x="647091" y="6659"/>
                      <a:pt x="647091" y="5424"/>
                      <a:pt x="645862" y="2955"/>
                    </a:cubicBezTo>
                    <a:cubicBezTo>
                      <a:pt x="644633" y="484"/>
                      <a:pt x="642174" y="-750"/>
                      <a:pt x="639715" y="484"/>
                    </a:cubicBezTo>
                    <a:cubicBezTo>
                      <a:pt x="637257" y="1719"/>
                      <a:pt x="636028" y="4189"/>
                      <a:pt x="637257" y="6659"/>
                    </a:cubicBezTo>
                    <a:cubicBezTo>
                      <a:pt x="637257" y="7894"/>
                      <a:pt x="638486" y="7894"/>
                      <a:pt x="638486" y="9129"/>
                    </a:cubicBezTo>
                    <a:cubicBezTo>
                      <a:pt x="660613" y="59764"/>
                      <a:pt x="672906" y="138803"/>
                      <a:pt x="656926" y="182027"/>
                    </a:cubicBezTo>
                    <a:cubicBezTo>
                      <a:pt x="652008" y="196847"/>
                      <a:pt x="643403" y="205492"/>
                      <a:pt x="632340" y="210432"/>
                    </a:cubicBezTo>
                    <a:cubicBezTo>
                      <a:pt x="611442" y="219077"/>
                      <a:pt x="588085" y="217842"/>
                      <a:pt x="561041" y="204257"/>
                    </a:cubicBezTo>
                    <a:cubicBezTo>
                      <a:pt x="499576" y="172147"/>
                      <a:pt x="436882" y="84464"/>
                      <a:pt x="425818" y="30124"/>
                    </a:cubicBezTo>
                    <a:cubicBezTo>
                      <a:pt x="425818" y="28889"/>
                      <a:pt x="425818" y="28889"/>
                      <a:pt x="424589" y="28889"/>
                    </a:cubicBezTo>
                    <a:cubicBezTo>
                      <a:pt x="423360" y="27654"/>
                      <a:pt x="420901" y="26419"/>
                      <a:pt x="419672" y="26419"/>
                    </a:cubicBezTo>
                    <a:cubicBezTo>
                      <a:pt x="417213" y="26419"/>
                      <a:pt x="414754" y="30124"/>
                      <a:pt x="415984" y="32594"/>
                    </a:cubicBezTo>
                    <a:cubicBezTo>
                      <a:pt x="415984" y="35064"/>
                      <a:pt x="417213" y="36299"/>
                      <a:pt x="417213" y="38769"/>
                    </a:cubicBezTo>
                    <a:cubicBezTo>
                      <a:pt x="418442" y="44944"/>
                      <a:pt x="420901" y="51119"/>
                      <a:pt x="423360" y="58529"/>
                    </a:cubicBezTo>
                    <a:cubicBezTo>
                      <a:pt x="425818" y="65939"/>
                      <a:pt x="429506" y="73349"/>
                      <a:pt x="433194" y="80759"/>
                    </a:cubicBezTo>
                    <a:cubicBezTo>
                      <a:pt x="439340" y="93108"/>
                      <a:pt x="446716" y="105458"/>
                      <a:pt x="455321" y="117808"/>
                    </a:cubicBezTo>
                    <a:cubicBezTo>
                      <a:pt x="457780" y="121513"/>
                      <a:pt x="460238" y="123983"/>
                      <a:pt x="462697" y="127688"/>
                    </a:cubicBezTo>
                    <a:cubicBezTo>
                      <a:pt x="478678" y="149918"/>
                      <a:pt x="498347" y="172147"/>
                      <a:pt x="519245" y="189437"/>
                    </a:cubicBezTo>
                    <a:cubicBezTo>
                      <a:pt x="522932" y="191907"/>
                      <a:pt x="525391" y="194377"/>
                      <a:pt x="529079" y="196847"/>
                    </a:cubicBezTo>
                    <a:cubicBezTo>
                      <a:pt x="537684" y="203022"/>
                      <a:pt x="547518" y="209197"/>
                      <a:pt x="556123" y="214137"/>
                    </a:cubicBezTo>
                    <a:cubicBezTo>
                      <a:pt x="556123" y="214137"/>
                      <a:pt x="557353" y="214137"/>
                      <a:pt x="557353" y="215372"/>
                    </a:cubicBezTo>
                    <a:cubicBezTo>
                      <a:pt x="564728" y="219077"/>
                      <a:pt x="572104" y="222782"/>
                      <a:pt x="579480" y="224017"/>
                    </a:cubicBezTo>
                    <a:cubicBezTo>
                      <a:pt x="588085" y="226487"/>
                      <a:pt x="596690" y="227722"/>
                      <a:pt x="605295" y="227722"/>
                    </a:cubicBezTo>
                    <a:cubicBezTo>
                      <a:pt x="605295" y="227722"/>
                      <a:pt x="606524" y="227722"/>
                      <a:pt x="606524" y="227722"/>
                    </a:cubicBezTo>
                    <a:cubicBezTo>
                      <a:pt x="608983" y="236367"/>
                      <a:pt x="611442" y="245012"/>
                      <a:pt x="615130" y="254891"/>
                    </a:cubicBezTo>
                    <a:cubicBezTo>
                      <a:pt x="618817" y="264771"/>
                      <a:pt x="621276" y="275886"/>
                      <a:pt x="624964" y="285766"/>
                    </a:cubicBezTo>
                    <a:cubicBezTo>
                      <a:pt x="624964" y="285766"/>
                      <a:pt x="624964" y="285766"/>
                      <a:pt x="624964" y="285766"/>
                    </a:cubicBezTo>
                    <a:cubicBezTo>
                      <a:pt x="627422" y="294411"/>
                      <a:pt x="629881" y="301821"/>
                      <a:pt x="632340" y="310466"/>
                    </a:cubicBezTo>
                    <a:cubicBezTo>
                      <a:pt x="633569" y="314171"/>
                      <a:pt x="634798" y="316641"/>
                      <a:pt x="634798" y="320346"/>
                    </a:cubicBezTo>
                    <a:cubicBezTo>
                      <a:pt x="637257" y="328991"/>
                      <a:pt x="639715" y="336401"/>
                      <a:pt x="642174" y="345045"/>
                    </a:cubicBezTo>
                    <a:cubicBezTo>
                      <a:pt x="648320" y="364805"/>
                      <a:pt x="654467" y="385800"/>
                      <a:pt x="658155" y="406795"/>
                    </a:cubicBezTo>
                    <a:cubicBezTo>
                      <a:pt x="659384" y="410500"/>
                      <a:pt x="659384" y="412970"/>
                      <a:pt x="659384" y="416675"/>
                    </a:cubicBezTo>
                    <a:cubicBezTo>
                      <a:pt x="660613" y="422850"/>
                      <a:pt x="660613" y="427789"/>
                      <a:pt x="661843" y="433964"/>
                    </a:cubicBezTo>
                    <a:cubicBezTo>
                      <a:pt x="664301" y="454959"/>
                      <a:pt x="661843" y="477189"/>
                      <a:pt x="660613" y="499419"/>
                    </a:cubicBezTo>
                    <a:cubicBezTo>
                      <a:pt x="660613" y="500654"/>
                      <a:pt x="660613" y="501889"/>
                      <a:pt x="660613" y="503124"/>
                    </a:cubicBezTo>
                    <a:cubicBezTo>
                      <a:pt x="660613" y="506829"/>
                      <a:pt x="660613" y="509299"/>
                      <a:pt x="660613" y="513004"/>
                    </a:cubicBezTo>
                    <a:cubicBezTo>
                      <a:pt x="660613" y="519178"/>
                      <a:pt x="659384" y="526588"/>
                      <a:pt x="659384" y="532763"/>
                    </a:cubicBezTo>
                    <a:cubicBezTo>
                      <a:pt x="659384" y="554993"/>
                      <a:pt x="660613" y="577223"/>
                      <a:pt x="663072" y="599453"/>
                    </a:cubicBezTo>
                    <a:cubicBezTo>
                      <a:pt x="663072" y="603157"/>
                      <a:pt x="664301" y="605627"/>
                      <a:pt x="664301" y="609332"/>
                    </a:cubicBezTo>
                    <a:cubicBezTo>
                      <a:pt x="669219" y="638972"/>
                      <a:pt x="675365" y="667377"/>
                      <a:pt x="685199" y="695781"/>
                    </a:cubicBezTo>
                    <a:cubicBezTo>
                      <a:pt x="686429" y="699486"/>
                      <a:pt x="687658" y="703191"/>
                      <a:pt x="688887" y="705661"/>
                    </a:cubicBezTo>
                    <a:cubicBezTo>
                      <a:pt x="690116" y="709366"/>
                      <a:pt x="691346" y="714306"/>
                      <a:pt x="693804" y="718011"/>
                    </a:cubicBezTo>
                    <a:cubicBezTo>
                      <a:pt x="670448" y="720481"/>
                      <a:pt x="647091" y="722951"/>
                      <a:pt x="623735" y="724186"/>
                    </a:cubicBezTo>
                    <a:cubicBezTo>
                      <a:pt x="620047" y="724186"/>
                      <a:pt x="617588" y="724186"/>
                      <a:pt x="613900" y="724186"/>
                    </a:cubicBezTo>
                    <a:cubicBezTo>
                      <a:pt x="585626" y="725421"/>
                      <a:pt x="556123" y="726656"/>
                      <a:pt x="527850" y="726656"/>
                    </a:cubicBezTo>
                    <a:cubicBezTo>
                      <a:pt x="524162" y="726656"/>
                      <a:pt x="521703" y="726656"/>
                      <a:pt x="518015" y="726656"/>
                    </a:cubicBezTo>
                    <a:cubicBezTo>
                      <a:pt x="488512" y="726656"/>
                      <a:pt x="460238" y="725421"/>
                      <a:pt x="431965" y="722951"/>
                    </a:cubicBezTo>
                    <a:cubicBezTo>
                      <a:pt x="428277" y="722951"/>
                      <a:pt x="425818" y="722951"/>
                      <a:pt x="422130" y="721716"/>
                    </a:cubicBezTo>
                    <a:cubicBezTo>
                      <a:pt x="391398" y="719246"/>
                      <a:pt x="363124" y="715541"/>
                      <a:pt x="336080" y="710601"/>
                    </a:cubicBezTo>
                    <a:cubicBezTo>
                      <a:pt x="332392" y="710601"/>
                      <a:pt x="329933" y="709366"/>
                      <a:pt x="326245" y="708131"/>
                    </a:cubicBezTo>
                    <a:cubicBezTo>
                      <a:pt x="323787" y="708131"/>
                      <a:pt x="320099" y="706896"/>
                      <a:pt x="317640" y="706896"/>
                    </a:cubicBezTo>
                    <a:cubicBezTo>
                      <a:pt x="317640" y="705661"/>
                      <a:pt x="317640" y="704426"/>
                      <a:pt x="318870" y="703191"/>
                    </a:cubicBezTo>
                    <a:cubicBezTo>
                      <a:pt x="320099" y="699486"/>
                      <a:pt x="320099" y="695781"/>
                      <a:pt x="321328" y="693311"/>
                    </a:cubicBezTo>
                    <a:cubicBezTo>
                      <a:pt x="323787" y="684666"/>
                      <a:pt x="325016" y="676022"/>
                      <a:pt x="327475" y="666142"/>
                    </a:cubicBezTo>
                    <a:cubicBezTo>
                      <a:pt x="331162" y="651322"/>
                      <a:pt x="333621" y="636502"/>
                      <a:pt x="337309" y="622917"/>
                    </a:cubicBezTo>
                    <a:cubicBezTo>
                      <a:pt x="338538" y="617977"/>
                      <a:pt x="339768" y="611802"/>
                      <a:pt x="340997" y="606862"/>
                    </a:cubicBezTo>
                    <a:cubicBezTo>
                      <a:pt x="342226" y="603157"/>
                      <a:pt x="342226" y="600687"/>
                      <a:pt x="343455" y="596982"/>
                    </a:cubicBezTo>
                    <a:cubicBezTo>
                      <a:pt x="350831" y="564873"/>
                      <a:pt x="358207" y="536468"/>
                      <a:pt x="366812" y="510533"/>
                    </a:cubicBezTo>
                    <a:cubicBezTo>
                      <a:pt x="368041" y="506829"/>
                      <a:pt x="369271" y="504359"/>
                      <a:pt x="369271" y="500654"/>
                    </a:cubicBezTo>
                    <a:cubicBezTo>
                      <a:pt x="379105" y="468544"/>
                      <a:pt x="390169" y="441374"/>
                      <a:pt x="401232" y="422850"/>
                    </a:cubicBezTo>
                    <a:cubicBezTo>
                      <a:pt x="402462" y="420380"/>
                      <a:pt x="402462" y="417910"/>
                      <a:pt x="400003" y="415440"/>
                    </a:cubicBezTo>
                    <a:cubicBezTo>
                      <a:pt x="397544" y="414205"/>
                      <a:pt x="395086" y="414205"/>
                      <a:pt x="392627" y="416675"/>
                    </a:cubicBezTo>
                    <a:cubicBezTo>
                      <a:pt x="380334" y="436434"/>
                      <a:pt x="369271" y="464839"/>
                      <a:pt x="358207" y="499419"/>
                    </a:cubicBezTo>
                    <a:cubicBezTo>
                      <a:pt x="356978" y="503124"/>
                      <a:pt x="355748" y="505594"/>
                      <a:pt x="355748" y="509299"/>
                    </a:cubicBezTo>
                    <a:cubicBezTo>
                      <a:pt x="349602" y="530293"/>
                      <a:pt x="343455" y="553758"/>
                      <a:pt x="337309" y="578458"/>
                    </a:cubicBezTo>
                    <a:cubicBezTo>
                      <a:pt x="333621" y="592043"/>
                      <a:pt x="331162" y="605627"/>
                      <a:pt x="327475" y="619212"/>
                    </a:cubicBezTo>
                    <a:cubicBezTo>
                      <a:pt x="322557" y="642677"/>
                      <a:pt x="316411" y="667377"/>
                      <a:pt x="311494" y="692076"/>
                    </a:cubicBezTo>
                    <a:cubicBezTo>
                      <a:pt x="310264" y="695781"/>
                      <a:pt x="310264" y="699486"/>
                      <a:pt x="309035" y="701956"/>
                    </a:cubicBezTo>
                    <a:cubicBezTo>
                      <a:pt x="302889" y="730361"/>
                      <a:pt x="296742" y="758766"/>
                      <a:pt x="291825" y="788405"/>
                    </a:cubicBezTo>
                    <a:cubicBezTo>
                      <a:pt x="291825" y="789640"/>
                      <a:pt x="290596" y="792110"/>
                      <a:pt x="290596" y="793345"/>
                    </a:cubicBezTo>
                    <a:cubicBezTo>
                      <a:pt x="290596" y="794580"/>
                      <a:pt x="289366" y="795815"/>
                      <a:pt x="289366" y="798285"/>
                    </a:cubicBezTo>
                    <a:cubicBezTo>
                      <a:pt x="283220" y="826690"/>
                      <a:pt x="278303" y="856329"/>
                      <a:pt x="272156" y="884734"/>
                    </a:cubicBezTo>
                    <a:cubicBezTo>
                      <a:pt x="270927" y="888439"/>
                      <a:pt x="270927" y="890909"/>
                      <a:pt x="269698" y="894614"/>
                    </a:cubicBezTo>
                    <a:cubicBezTo>
                      <a:pt x="263551" y="924254"/>
                      <a:pt x="257405" y="952658"/>
                      <a:pt x="251258" y="981063"/>
                    </a:cubicBezTo>
                    <a:cubicBezTo>
                      <a:pt x="250029" y="984768"/>
                      <a:pt x="250029" y="987238"/>
                      <a:pt x="248800" y="990943"/>
                    </a:cubicBezTo>
                    <a:cubicBezTo>
                      <a:pt x="246341" y="1000823"/>
                      <a:pt x="243883" y="1009468"/>
                      <a:pt x="242653" y="1019348"/>
                    </a:cubicBezTo>
                    <a:cubicBezTo>
                      <a:pt x="240195" y="1029227"/>
                      <a:pt x="237736" y="1040342"/>
                      <a:pt x="235278" y="1050222"/>
                    </a:cubicBezTo>
                    <a:cubicBezTo>
                      <a:pt x="235278" y="1050222"/>
                      <a:pt x="234048" y="1050222"/>
                      <a:pt x="232819" y="1050222"/>
                    </a:cubicBezTo>
                    <a:cubicBezTo>
                      <a:pt x="220526" y="1050222"/>
                      <a:pt x="188564" y="1050222"/>
                      <a:pt x="146768" y="1044047"/>
                    </a:cubicBezTo>
                    <a:cubicBezTo>
                      <a:pt x="143080" y="1044047"/>
                      <a:pt x="140622" y="1042812"/>
                      <a:pt x="136934" y="1042812"/>
                    </a:cubicBezTo>
                    <a:cubicBezTo>
                      <a:pt x="111119" y="1037872"/>
                      <a:pt x="81616" y="1030462"/>
                      <a:pt x="50883" y="1018113"/>
                    </a:cubicBezTo>
                    <a:cubicBezTo>
                      <a:pt x="47195" y="1016877"/>
                      <a:pt x="44737" y="1015643"/>
                      <a:pt x="41049" y="1014408"/>
                    </a:cubicBezTo>
                    <a:cubicBezTo>
                      <a:pt x="31215" y="1010703"/>
                      <a:pt x="21380" y="1005763"/>
                      <a:pt x="11546" y="1000823"/>
                    </a:cubicBezTo>
                    <a:cubicBezTo>
                      <a:pt x="10317" y="999588"/>
                      <a:pt x="9087" y="999588"/>
                      <a:pt x="6629" y="998353"/>
                    </a:cubicBezTo>
                    <a:cubicBezTo>
                      <a:pt x="4170" y="997118"/>
                      <a:pt x="1712" y="998353"/>
                      <a:pt x="482" y="1000823"/>
                    </a:cubicBezTo>
                    <a:cubicBezTo>
                      <a:pt x="-747" y="1003293"/>
                      <a:pt x="482" y="1005763"/>
                      <a:pt x="2941" y="1006998"/>
                    </a:cubicBezTo>
                    <a:cubicBezTo>
                      <a:pt x="4170" y="1008233"/>
                      <a:pt x="6629" y="1008233"/>
                      <a:pt x="7858" y="1009468"/>
                    </a:cubicBezTo>
                    <a:cubicBezTo>
                      <a:pt x="18922" y="1014408"/>
                      <a:pt x="29985" y="1019348"/>
                      <a:pt x="41049" y="1024287"/>
                    </a:cubicBezTo>
                    <a:cubicBezTo>
                      <a:pt x="44737" y="1025523"/>
                      <a:pt x="47195" y="1026757"/>
                      <a:pt x="50883" y="1027992"/>
                    </a:cubicBezTo>
                    <a:cubicBezTo>
                      <a:pt x="127100" y="1056397"/>
                      <a:pt x="194711" y="1060102"/>
                      <a:pt x="222985" y="1060102"/>
                    </a:cubicBezTo>
                    <a:cubicBezTo>
                      <a:pt x="225443" y="1060102"/>
                      <a:pt x="227902" y="1060102"/>
                      <a:pt x="230360" y="1060102"/>
                    </a:cubicBezTo>
                    <a:cubicBezTo>
                      <a:pt x="235278" y="1060102"/>
                      <a:pt x="237736" y="1060102"/>
                      <a:pt x="238965" y="1060102"/>
                    </a:cubicBezTo>
                    <a:cubicBezTo>
                      <a:pt x="241424" y="1060102"/>
                      <a:pt x="242653" y="1058867"/>
                      <a:pt x="243883" y="1056397"/>
                    </a:cubicBezTo>
                    <a:cubicBezTo>
                      <a:pt x="247570" y="1044047"/>
                      <a:pt x="250029" y="1031697"/>
                      <a:pt x="253717" y="1018113"/>
                    </a:cubicBezTo>
                    <a:cubicBezTo>
                      <a:pt x="270927" y="948953"/>
                      <a:pt x="285679" y="871149"/>
                      <a:pt x="301659" y="795815"/>
                    </a:cubicBezTo>
                    <a:cubicBezTo>
                      <a:pt x="307806" y="768646"/>
                      <a:pt x="312723" y="741476"/>
                      <a:pt x="317640" y="715541"/>
                    </a:cubicBezTo>
                    <a:cubicBezTo>
                      <a:pt x="376646" y="727891"/>
                      <a:pt x="449175" y="734066"/>
                      <a:pt x="525391" y="734066"/>
                    </a:cubicBezTo>
                    <a:cubicBezTo>
                      <a:pt x="644633" y="735301"/>
                      <a:pt x="772479" y="720481"/>
                      <a:pt x="870823" y="693311"/>
                    </a:cubicBezTo>
                    <a:cubicBezTo>
                      <a:pt x="869593" y="693311"/>
                      <a:pt x="870823" y="693311"/>
                      <a:pt x="870823" y="69331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8845" name="Google Shape;8845;p43"/>
            <p:cNvGrpSpPr/>
            <p:nvPr/>
          </p:nvGrpSpPr>
          <p:grpSpPr>
            <a:xfrm>
              <a:off x="3830532" y="3583352"/>
              <a:ext cx="1312730" cy="1148116"/>
              <a:chOff x="3830532" y="3583352"/>
              <a:chExt cx="1312730" cy="1148116"/>
            </a:xfrm>
          </p:grpSpPr>
          <p:sp>
            <p:nvSpPr>
              <p:cNvPr id="8846" name="Google Shape;8846;p43"/>
              <p:cNvSpPr/>
              <p:nvPr/>
            </p:nvSpPr>
            <p:spPr>
              <a:xfrm>
                <a:off x="4958880" y="3760285"/>
                <a:ext cx="184382" cy="136332"/>
              </a:xfrm>
              <a:custGeom>
                <a:avLst/>
                <a:gdLst/>
                <a:ahLst/>
                <a:cxnLst/>
                <a:rect l="l" t="t" r="r" b="b"/>
                <a:pathLst>
                  <a:path w="184382" h="136332" extrusionOk="0">
                    <a:moveTo>
                      <a:pt x="183647" y="128923"/>
                    </a:moveTo>
                    <a:cubicBezTo>
                      <a:pt x="179959" y="123983"/>
                      <a:pt x="176271" y="119043"/>
                      <a:pt x="171354" y="114103"/>
                    </a:cubicBezTo>
                    <a:cubicBezTo>
                      <a:pt x="132017" y="68409"/>
                      <a:pt x="69323" y="35064"/>
                      <a:pt x="17692" y="6659"/>
                    </a:cubicBezTo>
                    <a:cubicBezTo>
                      <a:pt x="16463" y="6659"/>
                      <a:pt x="15234" y="5424"/>
                      <a:pt x="14005" y="4189"/>
                    </a:cubicBezTo>
                    <a:lnTo>
                      <a:pt x="7858" y="485"/>
                    </a:lnTo>
                    <a:cubicBezTo>
                      <a:pt x="5399" y="-751"/>
                      <a:pt x="1712" y="485"/>
                      <a:pt x="482" y="2954"/>
                    </a:cubicBezTo>
                    <a:cubicBezTo>
                      <a:pt x="-747" y="5424"/>
                      <a:pt x="482" y="9129"/>
                      <a:pt x="2941" y="10364"/>
                    </a:cubicBezTo>
                    <a:lnTo>
                      <a:pt x="9087" y="14069"/>
                    </a:lnTo>
                    <a:cubicBezTo>
                      <a:pt x="10317" y="14069"/>
                      <a:pt x="10317" y="15304"/>
                      <a:pt x="11546" y="15304"/>
                    </a:cubicBezTo>
                    <a:cubicBezTo>
                      <a:pt x="34903" y="27654"/>
                      <a:pt x="60718" y="41239"/>
                      <a:pt x="84074" y="56059"/>
                    </a:cubicBezTo>
                    <a:cubicBezTo>
                      <a:pt x="87762" y="58529"/>
                      <a:pt x="90221" y="59764"/>
                      <a:pt x="93909" y="62234"/>
                    </a:cubicBezTo>
                    <a:cubicBezTo>
                      <a:pt x="112348" y="74584"/>
                      <a:pt x="130788" y="88168"/>
                      <a:pt x="146768" y="102988"/>
                    </a:cubicBezTo>
                    <a:cubicBezTo>
                      <a:pt x="150456" y="106693"/>
                      <a:pt x="154144" y="109163"/>
                      <a:pt x="156603" y="112868"/>
                    </a:cubicBezTo>
                    <a:cubicBezTo>
                      <a:pt x="160291" y="116573"/>
                      <a:pt x="162749" y="120278"/>
                      <a:pt x="166437" y="122748"/>
                    </a:cubicBezTo>
                    <a:cubicBezTo>
                      <a:pt x="170125" y="126453"/>
                      <a:pt x="172584" y="130158"/>
                      <a:pt x="175042" y="133863"/>
                    </a:cubicBezTo>
                    <a:cubicBezTo>
                      <a:pt x="176271" y="135098"/>
                      <a:pt x="177501" y="136333"/>
                      <a:pt x="178730" y="136333"/>
                    </a:cubicBezTo>
                    <a:cubicBezTo>
                      <a:pt x="179959" y="136333"/>
                      <a:pt x="181189" y="136333"/>
                      <a:pt x="181189" y="135098"/>
                    </a:cubicBezTo>
                    <a:cubicBezTo>
                      <a:pt x="184876" y="135098"/>
                      <a:pt x="184876" y="131393"/>
                      <a:pt x="183647" y="12892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47" name="Google Shape;8847;p43"/>
              <p:cNvSpPr/>
              <p:nvPr/>
            </p:nvSpPr>
            <p:spPr>
              <a:xfrm>
                <a:off x="4246371" y="4459771"/>
                <a:ext cx="24585" cy="24699"/>
              </a:xfrm>
              <a:custGeom>
                <a:avLst/>
                <a:gdLst/>
                <a:ahLst/>
                <a:cxnLst/>
                <a:rect l="l" t="t" r="r" b="b"/>
                <a:pathLst>
                  <a:path w="24585" h="24699" extrusionOk="0">
                    <a:moveTo>
                      <a:pt x="12293" y="0"/>
                    </a:moveTo>
                    <a:cubicBezTo>
                      <a:pt x="6146" y="0"/>
                      <a:pt x="0" y="4940"/>
                      <a:pt x="0" y="12350"/>
                    </a:cubicBezTo>
                    <a:cubicBezTo>
                      <a:pt x="0" y="18525"/>
                      <a:pt x="4917" y="24700"/>
                      <a:pt x="12293" y="24700"/>
                    </a:cubicBezTo>
                    <a:cubicBezTo>
                      <a:pt x="18439" y="24700"/>
                      <a:pt x="24586" y="19760"/>
                      <a:pt x="24586" y="12350"/>
                    </a:cubicBezTo>
                    <a:cubicBezTo>
                      <a:pt x="24586" y="6175"/>
                      <a:pt x="19669" y="0"/>
                      <a:pt x="12293"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48" name="Google Shape;8848;p43"/>
              <p:cNvSpPr/>
              <p:nvPr/>
            </p:nvSpPr>
            <p:spPr>
              <a:xfrm>
                <a:off x="4270957" y="4577095"/>
                <a:ext cx="24585" cy="24699"/>
              </a:xfrm>
              <a:custGeom>
                <a:avLst/>
                <a:gdLst/>
                <a:ahLst/>
                <a:cxnLst/>
                <a:rect l="l" t="t" r="r" b="b"/>
                <a:pathLst>
                  <a:path w="24585" h="24699" extrusionOk="0">
                    <a:moveTo>
                      <a:pt x="12293" y="0"/>
                    </a:moveTo>
                    <a:cubicBezTo>
                      <a:pt x="12293" y="0"/>
                      <a:pt x="11064" y="0"/>
                      <a:pt x="11064" y="0"/>
                    </a:cubicBezTo>
                    <a:cubicBezTo>
                      <a:pt x="4917" y="1235"/>
                      <a:pt x="0" y="6175"/>
                      <a:pt x="0" y="12350"/>
                    </a:cubicBezTo>
                    <a:cubicBezTo>
                      <a:pt x="0" y="18525"/>
                      <a:pt x="4917" y="23465"/>
                      <a:pt x="11064" y="24700"/>
                    </a:cubicBezTo>
                    <a:cubicBezTo>
                      <a:pt x="11064" y="24700"/>
                      <a:pt x="12293" y="24700"/>
                      <a:pt x="12293" y="24700"/>
                    </a:cubicBezTo>
                    <a:cubicBezTo>
                      <a:pt x="15981" y="24700"/>
                      <a:pt x="18439" y="23465"/>
                      <a:pt x="20898" y="20995"/>
                    </a:cubicBezTo>
                    <a:cubicBezTo>
                      <a:pt x="23357" y="18525"/>
                      <a:pt x="24586" y="16055"/>
                      <a:pt x="24586" y="12350"/>
                    </a:cubicBezTo>
                    <a:cubicBezTo>
                      <a:pt x="24586" y="8645"/>
                      <a:pt x="23357" y="6175"/>
                      <a:pt x="20898" y="3705"/>
                    </a:cubicBezTo>
                    <a:cubicBezTo>
                      <a:pt x="18439" y="1235"/>
                      <a:pt x="14751" y="0"/>
                      <a:pt x="12293"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49" name="Google Shape;8849;p43"/>
              <p:cNvSpPr/>
              <p:nvPr/>
            </p:nvSpPr>
            <p:spPr>
              <a:xfrm>
                <a:off x="4270957" y="4706769"/>
                <a:ext cx="24585" cy="24699"/>
              </a:xfrm>
              <a:custGeom>
                <a:avLst/>
                <a:gdLst/>
                <a:ahLst/>
                <a:cxnLst/>
                <a:rect l="l" t="t" r="r" b="b"/>
                <a:pathLst>
                  <a:path w="24585" h="24699" extrusionOk="0">
                    <a:moveTo>
                      <a:pt x="12293" y="0"/>
                    </a:moveTo>
                    <a:cubicBezTo>
                      <a:pt x="12293" y="0"/>
                      <a:pt x="11064" y="0"/>
                      <a:pt x="11064" y="0"/>
                    </a:cubicBezTo>
                    <a:cubicBezTo>
                      <a:pt x="4917" y="1235"/>
                      <a:pt x="0" y="6175"/>
                      <a:pt x="0" y="12350"/>
                    </a:cubicBezTo>
                    <a:cubicBezTo>
                      <a:pt x="0" y="17290"/>
                      <a:pt x="2459" y="20995"/>
                      <a:pt x="6146" y="23465"/>
                    </a:cubicBezTo>
                    <a:cubicBezTo>
                      <a:pt x="7376" y="24700"/>
                      <a:pt x="9834" y="24700"/>
                      <a:pt x="12293" y="24700"/>
                    </a:cubicBezTo>
                    <a:cubicBezTo>
                      <a:pt x="15981" y="24700"/>
                      <a:pt x="18439" y="23465"/>
                      <a:pt x="20898" y="20995"/>
                    </a:cubicBezTo>
                    <a:cubicBezTo>
                      <a:pt x="23357" y="18525"/>
                      <a:pt x="24586" y="16055"/>
                      <a:pt x="24586" y="12350"/>
                    </a:cubicBezTo>
                    <a:cubicBezTo>
                      <a:pt x="24586" y="8645"/>
                      <a:pt x="23357" y="4940"/>
                      <a:pt x="20898" y="3705"/>
                    </a:cubicBezTo>
                    <a:cubicBezTo>
                      <a:pt x="18439" y="1235"/>
                      <a:pt x="14751" y="0"/>
                      <a:pt x="12293"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50" name="Google Shape;8850;p43"/>
              <p:cNvSpPr/>
              <p:nvPr/>
            </p:nvSpPr>
            <p:spPr>
              <a:xfrm>
                <a:off x="4189824" y="4062106"/>
                <a:ext cx="99572" cy="58044"/>
              </a:xfrm>
              <a:custGeom>
                <a:avLst/>
                <a:gdLst/>
                <a:ahLst/>
                <a:cxnLst/>
                <a:rect l="l" t="t" r="r" b="b"/>
                <a:pathLst>
                  <a:path w="99572" h="58044" extrusionOk="0">
                    <a:moveTo>
                      <a:pt x="99573" y="58044"/>
                    </a:moveTo>
                    <a:cubicBezTo>
                      <a:pt x="89738" y="34580"/>
                      <a:pt x="89738" y="13585"/>
                      <a:pt x="90968" y="0"/>
                    </a:cubicBezTo>
                    <a:cubicBezTo>
                      <a:pt x="89738" y="0"/>
                      <a:pt x="88509" y="1235"/>
                      <a:pt x="87280" y="1235"/>
                    </a:cubicBezTo>
                    <a:cubicBezTo>
                      <a:pt x="60235" y="9880"/>
                      <a:pt x="30732" y="11115"/>
                      <a:pt x="0" y="1235"/>
                    </a:cubicBezTo>
                    <a:cubicBezTo>
                      <a:pt x="24586" y="34580"/>
                      <a:pt x="87280" y="54339"/>
                      <a:pt x="98344" y="56809"/>
                    </a:cubicBezTo>
                    <a:cubicBezTo>
                      <a:pt x="98344" y="58044"/>
                      <a:pt x="99573" y="58044"/>
                      <a:pt x="99573" y="580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51" name="Google Shape;8851;p43"/>
              <p:cNvSpPr/>
              <p:nvPr/>
            </p:nvSpPr>
            <p:spPr>
              <a:xfrm>
                <a:off x="4313982" y="3860564"/>
                <a:ext cx="18439" cy="18764"/>
              </a:xfrm>
              <a:custGeom>
                <a:avLst/>
                <a:gdLst/>
                <a:ahLst/>
                <a:cxnLst/>
                <a:rect l="l" t="t" r="r" b="b"/>
                <a:pathLst>
                  <a:path w="18439" h="18764" extrusionOk="0">
                    <a:moveTo>
                      <a:pt x="7376" y="239"/>
                    </a:moveTo>
                    <a:cubicBezTo>
                      <a:pt x="2459" y="1474"/>
                      <a:pt x="0" y="6414"/>
                      <a:pt x="0" y="11354"/>
                    </a:cubicBezTo>
                    <a:cubicBezTo>
                      <a:pt x="1229" y="16294"/>
                      <a:pt x="6146" y="18764"/>
                      <a:pt x="11064" y="18764"/>
                    </a:cubicBezTo>
                    <a:cubicBezTo>
                      <a:pt x="15981" y="17529"/>
                      <a:pt x="18439" y="12589"/>
                      <a:pt x="18439" y="7649"/>
                    </a:cubicBezTo>
                    <a:cubicBezTo>
                      <a:pt x="17210" y="2709"/>
                      <a:pt x="12293" y="-996"/>
                      <a:pt x="7376" y="23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52" name="Google Shape;8852;p43"/>
              <p:cNvSpPr/>
              <p:nvPr/>
            </p:nvSpPr>
            <p:spPr>
              <a:xfrm>
                <a:off x="4289818" y="3829929"/>
                <a:ext cx="42930" cy="23464"/>
              </a:xfrm>
              <a:custGeom>
                <a:avLst/>
                <a:gdLst/>
                <a:ahLst/>
                <a:cxnLst/>
                <a:rect l="l" t="t" r="r" b="b"/>
                <a:pathLst>
                  <a:path w="42930" h="23464" extrusionOk="0">
                    <a:moveTo>
                      <a:pt x="36457" y="0"/>
                    </a:moveTo>
                    <a:cubicBezTo>
                      <a:pt x="24164" y="3705"/>
                      <a:pt x="11871" y="8645"/>
                      <a:pt x="2037" y="16055"/>
                    </a:cubicBezTo>
                    <a:cubicBezTo>
                      <a:pt x="-422" y="17290"/>
                      <a:pt x="-422" y="20995"/>
                      <a:pt x="807" y="22230"/>
                    </a:cubicBezTo>
                    <a:cubicBezTo>
                      <a:pt x="2037" y="23465"/>
                      <a:pt x="3266" y="23465"/>
                      <a:pt x="4495" y="23465"/>
                    </a:cubicBezTo>
                    <a:cubicBezTo>
                      <a:pt x="5725" y="23465"/>
                      <a:pt x="6954" y="23465"/>
                      <a:pt x="8183" y="22230"/>
                    </a:cubicBezTo>
                    <a:cubicBezTo>
                      <a:pt x="16788" y="16055"/>
                      <a:pt x="27852" y="11115"/>
                      <a:pt x="38916" y="7410"/>
                    </a:cubicBezTo>
                    <a:cubicBezTo>
                      <a:pt x="41374" y="6175"/>
                      <a:pt x="43833" y="3705"/>
                      <a:pt x="42603" y="1235"/>
                    </a:cubicBezTo>
                    <a:cubicBezTo>
                      <a:pt x="41374" y="1235"/>
                      <a:pt x="38916" y="0"/>
                      <a:pt x="36457"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53" name="Google Shape;8853;p43"/>
              <p:cNvSpPr/>
              <p:nvPr/>
            </p:nvSpPr>
            <p:spPr>
              <a:xfrm>
                <a:off x="3830532" y="3583352"/>
                <a:ext cx="490806" cy="451584"/>
              </a:xfrm>
              <a:custGeom>
                <a:avLst/>
                <a:gdLst/>
                <a:ahLst/>
                <a:cxnLst/>
                <a:rect l="l" t="t" r="r" b="b"/>
                <a:pathLst>
                  <a:path w="490806" h="451584" extrusionOk="0">
                    <a:moveTo>
                      <a:pt x="332247" y="247812"/>
                    </a:moveTo>
                    <a:cubicBezTo>
                      <a:pt x="349457" y="242872"/>
                      <a:pt x="367897" y="250282"/>
                      <a:pt x="377731" y="265102"/>
                    </a:cubicBezTo>
                    <a:cubicBezTo>
                      <a:pt x="414610" y="257692"/>
                      <a:pt x="456406" y="239167"/>
                      <a:pt x="479762" y="197177"/>
                    </a:cubicBezTo>
                    <a:cubicBezTo>
                      <a:pt x="480992" y="194707"/>
                      <a:pt x="482221" y="193472"/>
                      <a:pt x="483450" y="191002"/>
                    </a:cubicBezTo>
                    <a:cubicBezTo>
                      <a:pt x="484679" y="189767"/>
                      <a:pt x="484679" y="187297"/>
                      <a:pt x="485909" y="186062"/>
                    </a:cubicBezTo>
                    <a:cubicBezTo>
                      <a:pt x="500660" y="147778"/>
                      <a:pt x="480992" y="102083"/>
                      <a:pt x="441654" y="87264"/>
                    </a:cubicBezTo>
                    <a:cubicBezTo>
                      <a:pt x="409693" y="74914"/>
                      <a:pt x="366667" y="78619"/>
                      <a:pt x="334706" y="92204"/>
                    </a:cubicBezTo>
                    <a:cubicBezTo>
                      <a:pt x="312578" y="100849"/>
                      <a:pt x="294139" y="111963"/>
                      <a:pt x="279387" y="125548"/>
                    </a:cubicBezTo>
                    <a:cubicBezTo>
                      <a:pt x="278158" y="119373"/>
                      <a:pt x="278158" y="114433"/>
                      <a:pt x="276929" y="108258"/>
                    </a:cubicBezTo>
                    <a:cubicBezTo>
                      <a:pt x="258489" y="31689"/>
                      <a:pt x="182273" y="-15240"/>
                      <a:pt x="107286" y="4520"/>
                    </a:cubicBezTo>
                    <a:cubicBezTo>
                      <a:pt x="32299" y="23044"/>
                      <a:pt x="-14414" y="99613"/>
                      <a:pt x="4025" y="176183"/>
                    </a:cubicBezTo>
                    <a:cubicBezTo>
                      <a:pt x="21236" y="249047"/>
                      <a:pt x="92535" y="295976"/>
                      <a:pt x="165063" y="282391"/>
                    </a:cubicBezTo>
                    <a:cubicBezTo>
                      <a:pt x="167522" y="304621"/>
                      <a:pt x="181044" y="336731"/>
                      <a:pt x="188420" y="351551"/>
                    </a:cubicBezTo>
                    <a:cubicBezTo>
                      <a:pt x="213005" y="397245"/>
                      <a:pt x="243738" y="414535"/>
                      <a:pt x="270782" y="451584"/>
                    </a:cubicBezTo>
                    <a:cubicBezTo>
                      <a:pt x="270782" y="451584"/>
                      <a:pt x="270782" y="450349"/>
                      <a:pt x="272012" y="450349"/>
                    </a:cubicBezTo>
                    <a:cubicBezTo>
                      <a:pt x="272012" y="450349"/>
                      <a:pt x="272012" y="449114"/>
                      <a:pt x="273241" y="449114"/>
                    </a:cubicBezTo>
                    <a:cubicBezTo>
                      <a:pt x="273241" y="449114"/>
                      <a:pt x="274470" y="447879"/>
                      <a:pt x="274470" y="447879"/>
                    </a:cubicBezTo>
                    <a:cubicBezTo>
                      <a:pt x="274470" y="447879"/>
                      <a:pt x="274470" y="446644"/>
                      <a:pt x="275699" y="446644"/>
                    </a:cubicBezTo>
                    <a:cubicBezTo>
                      <a:pt x="275699" y="445409"/>
                      <a:pt x="276929" y="445409"/>
                      <a:pt x="276929" y="444174"/>
                    </a:cubicBezTo>
                    <a:cubicBezTo>
                      <a:pt x="276929" y="444174"/>
                      <a:pt x="276929" y="442940"/>
                      <a:pt x="278158" y="442940"/>
                    </a:cubicBezTo>
                    <a:cubicBezTo>
                      <a:pt x="279387" y="441705"/>
                      <a:pt x="279387" y="440469"/>
                      <a:pt x="280617" y="439235"/>
                    </a:cubicBezTo>
                    <a:cubicBezTo>
                      <a:pt x="280617" y="439235"/>
                      <a:pt x="280617" y="439235"/>
                      <a:pt x="280617" y="438000"/>
                    </a:cubicBezTo>
                    <a:cubicBezTo>
                      <a:pt x="281846" y="436765"/>
                      <a:pt x="283075" y="434295"/>
                      <a:pt x="284305" y="433060"/>
                    </a:cubicBezTo>
                    <a:cubicBezTo>
                      <a:pt x="284305" y="433060"/>
                      <a:pt x="284305" y="433060"/>
                      <a:pt x="284305" y="433060"/>
                    </a:cubicBezTo>
                    <a:cubicBezTo>
                      <a:pt x="287992" y="426885"/>
                      <a:pt x="291680" y="419475"/>
                      <a:pt x="296598" y="410830"/>
                    </a:cubicBezTo>
                    <a:cubicBezTo>
                      <a:pt x="296598" y="410830"/>
                      <a:pt x="296598" y="409595"/>
                      <a:pt x="297827" y="409595"/>
                    </a:cubicBezTo>
                    <a:cubicBezTo>
                      <a:pt x="299056" y="407125"/>
                      <a:pt x="300285" y="404655"/>
                      <a:pt x="301515" y="402185"/>
                    </a:cubicBezTo>
                    <a:cubicBezTo>
                      <a:pt x="301515" y="400950"/>
                      <a:pt x="302744" y="400950"/>
                      <a:pt x="302744" y="399715"/>
                    </a:cubicBezTo>
                    <a:cubicBezTo>
                      <a:pt x="303973" y="397245"/>
                      <a:pt x="305203" y="394775"/>
                      <a:pt x="305203" y="392305"/>
                    </a:cubicBezTo>
                    <a:cubicBezTo>
                      <a:pt x="305203" y="391070"/>
                      <a:pt x="306432" y="389835"/>
                      <a:pt x="306432" y="388600"/>
                    </a:cubicBezTo>
                    <a:cubicBezTo>
                      <a:pt x="307661" y="386130"/>
                      <a:pt x="307661" y="383660"/>
                      <a:pt x="308890" y="381190"/>
                    </a:cubicBezTo>
                    <a:cubicBezTo>
                      <a:pt x="308890" y="379955"/>
                      <a:pt x="310120" y="378720"/>
                      <a:pt x="310120" y="377485"/>
                    </a:cubicBezTo>
                    <a:cubicBezTo>
                      <a:pt x="311349" y="375015"/>
                      <a:pt x="311349" y="372545"/>
                      <a:pt x="312578" y="370075"/>
                    </a:cubicBezTo>
                    <a:cubicBezTo>
                      <a:pt x="312578" y="368840"/>
                      <a:pt x="313808" y="367605"/>
                      <a:pt x="313808" y="366370"/>
                    </a:cubicBezTo>
                    <a:cubicBezTo>
                      <a:pt x="315037" y="363900"/>
                      <a:pt x="315037" y="361430"/>
                      <a:pt x="316266" y="358960"/>
                    </a:cubicBezTo>
                    <a:cubicBezTo>
                      <a:pt x="316266" y="357725"/>
                      <a:pt x="317495" y="356491"/>
                      <a:pt x="317495" y="354020"/>
                    </a:cubicBezTo>
                    <a:cubicBezTo>
                      <a:pt x="317495" y="351551"/>
                      <a:pt x="318725" y="347846"/>
                      <a:pt x="318725" y="345376"/>
                    </a:cubicBezTo>
                    <a:cubicBezTo>
                      <a:pt x="318725" y="344141"/>
                      <a:pt x="318725" y="342906"/>
                      <a:pt x="319954" y="341671"/>
                    </a:cubicBezTo>
                    <a:cubicBezTo>
                      <a:pt x="321183" y="337966"/>
                      <a:pt x="321183" y="333026"/>
                      <a:pt x="321183" y="328086"/>
                    </a:cubicBezTo>
                    <a:cubicBezTo>
                      <a:pt x="312578" y="321911"/>
                      <a:pt x="305203" y="313266"/>
                      <a:pt x="302744" y="302151"/>
                    </a:cubicBezTo>
                    <a:cubicBezTo>
                      <a:pt x="294139" y="277451"/>
                      <a:pt x="308890" y="253987"/>
                      <a:pt x="332247" y="24781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54" name="Google Shape;8854;p43"/>
              <p:cNvSpPr/>
              <p:nvPr/>
            </p:nvSpPr>
            <p:spPr>
              <a:xfrm>
                <a:off x="4166467" y="3848132"/>
                <a:ext cx="30732" cy="25020"/>
              </a:xfrm>
              <a:custGeom>
                <a:avLst/>
                <a:gdLst/>
                <a:ahLst/>
                <a:cxnLst/>
                <a:rect l="l" t="t" r="r" b="b"/>
                <a:pathLst>
                  <a:path w="30732" h="25020" extrusionOk="0">
                    <a:moveTo>
                      <a:pt x="25815" y="25021"/>
                    </a:moveTo>
                    <a:cubicBezTo>
                      <a:pt x="28274" y="25021"/>
                      <a:pt x="30732" y="22551"/>
                      <a:pt x="30732" y="20081"/>
                    </a:cubicBezTo>
                    <a:cubicBezTo>
                      <a:pt x="30732" y="15141"/>
                      <a:pt x="27044" y="8966"/>
                      <a:pt x="22127" y="5261"/>
                    </a:cubicBezTo>
                    <a:cubicBezTo>
                      <a:pt x="17210" y="1556"/>
                      <a:pt x="11064" y="-914"/>
                      <a:pt x="4917" y="321"/>
                    </a:cubicBezTo>
                    <a:cubicBezTo>
                      <a:pt x="2459" y="321"/>
                      <a:pt x="0" y="2791"/>
                      <a:pt x="0" y="5261"/>
                    </a:cubicBezTo>
                    <a:cubicBezTo>
                      <a:pt x="0" y="7731"/>
                      <a:pt x="2459" y="10201"/>
                      <a:pt x="6146" y="8966"/>
                    </a:cubicBezTo>
                    <a:cubicBezTo>
                      <a:pt x="9834" y="8966"/>
                      <a:pt x="13522" y="10201"/>
                      <a:pt x="15981" y="11436"/>
                    </a:cubicBezTo>
                    <a:cubicBezTo>
                      <a:pt x="18439" y="13906"/>
                      <a:pt x="20898" y="16376"/>
                      <a:pt x="20898" y="20081"/>
                    </a:cubicBezTo>
                    <a:cubicBezTo>
                      <a:pt x="20898" y="23786"/>
                      <a:pt x="23357" y="25021"/>
                      <a:pt x="25815" y="25021"/>
                    </a:cubicBezTo>
                    <a:cubicBezTo>
                      <a:pt x="25815" y="25021"/>
                      <a:pt x="25815" y="25021"/>
                      <a:pt x="25815" y="2502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8855" name="Google Shape;8855;p43"/>
            <p:cNvSpPr/>
            <p:nvPr/>
          </p:nvSpPr>
          <p:spPr>
            <a:xfrm>
              <a:off x="4298830" y="3934903"/>
              <a:ext cx="43426" cy="44349"/>
            </a:xfrm>
            <a:custGeom>
              <a:avLst/>
              <a:gdLst/>
              <a:ahLst/>
              <a:cxnLst/>
              <a:rect l="l" t="t" r="r" b="b"/>
              <a:pathLst>
                <a:path w="43426" h="44349" extrusionOk="0">
                  <a:moveTo>
                    <a:pt x="401" y="0"/>
                  </a:moveTo>
                  <a:cubicBezTo>
                    <a:pt x="-4516" y="32110"/>
                    <a:pt x="37280" y="74099"/>
                    <a:pt x="43426" y="13585"/>
                  </a:cubicBezTo>
                  <a:lnTo>
                    <a:pt x="401" y="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56" name="Google Shape;8856;p43"/>
            <p:cNvSpPr/>
            <p:nvPr/>
          </p:nvSpPr>
          <p:spPr>
            <a:xfrm>
              <a:off x="5151689" y="3284065"/>
              <a:ext cx="192020" cy="300101"/>
            </a:xfrm>
            <a:custGeom>
              <a:avLst/>
              <a:gdLst/>
              <a:ahLst/>
              <a:cxnLst/>
              <a:rect l="l" t="t" r="r" b="b"/>
              <a:pathLst>
                <a:path w="192020" h="300101" extrusionOk="0">
                  <a:moveTo>
                    <a:pt x="22800" y="300101"/>
                  </a:moveTo>
                  <a:cubicBezTo>
                    <a:pt x="22800" y="300101"/>
                    <a:pt x="21570" y="300101"/>
                    <a:pt x="21570" y="300101"/>
                  </a:cubicBezTo>
                  <a:cubicBezTo>
                    <a:pt x="12965" y="298867"/>
                    <a:pt x="6819" y="291457"/>
                    <a:pt x="4360" y="279107"/>
                  </a:cubicBezTo>
                  <a:cubicBezTo>
                    <a:pt x="-7933" y="224767"/>
                    <a:pt x="8048" y="171663"/>
                    <a:pt x="24029" y="121029"/>
                  </a:cubicBezTo>
                  <a:cubicBezTo>
                    <a:pt x="31405" y="97564"/>
                    <a:pt x="38781" y="72864"/>
                    <a:pt x="43698" y="48164"/>
                  </a:cubicBezTo>
                  <a:cubicBezTo>
                    <a:pt x="44927" y="38285"/>
                    <a:pt x="47386" y="25935"/>
                    <a:pt x="41239" y="17290"/>
                  </a:cubicBezTo>
                  <a:cubicBezTo>
                    <a:pt x="38781" y="13585"/>
                    <a:pt x="32634" y="11115"/>
                    <a:pt x="27717" y="11115"/>
                  </a:cubicBezTo>
                  <a:cubicBezTo>
                    <a:pt x="25258" y="11115"/>
                    <a:pt x="21570" y="12350"/>
                    <a:pt x="20341" y="14820"/>
                  </a:cubicBezTo>
                  <a:cubicBezTo>
                    <a:pt x="19112" y="17290"/>
                    <a:pt x="15424" y="18525"/>
                    <a:pt x="12965" y="17290"/>
                  </a:cubicBezTo>
                  <a:cubicBezTo>
                    <a:pt x="10507" y="16055"/>
                    <a:pt x="9277" y="12350"/>
                    <a:pt x="10507" y="9880"/>
                  </a:cubicBezTo>
                  <a:cubicBezTo>
                    <a:pt x="12965" y="3705"/>
                    <a:pt x="19112" y="1235"/>
                    <a:pt x="26488" y="0"/>
                  </a:cubicBezTo>
                  <a:cubicBezTo>
                    <a:pt x="35093" y="0"/>
                    <a:pt x="44927" y="3705"/>
                    <a:pt x="49844" y="11115"/>
                  </a:cubicBezTo>
                  <a:cubicBezTo>
                    <a:pt x="58449" y="22230"/>
                    <a:pt x="55991" y="38285"/>
                    <a:pt x="54762" y="49399"/>
                  </a:cubicBezTo>
                  <a:cubicBezTo>
                    <a:pt x="49844" y="74099"/>
                    <a:pt x="42469" y="98799"/>
                    <a:pt x="35093" y="122264"/>
                  </a:cubicBezTo>
                  <a:cubicBezTo>
                    <a:pt x="19112" y="174133"/>
                    <a:pt x="3131" y="222297"/>
                    <a:pt x="15424" y="275402"/>
                  </a:cubicBezTo>
                  <a:cubicBezTo>
                    <a:pt x="16653" y="279107"/>
                    <a:pt x="19112" y="287752"/>
                    <a:pt x="24029" y="287752"/>
                  </a:cubicBezTo>
                  <a:cubicBezTo>
                    <a:pt x="26488" y="287752"/>
                    <a:pt x="28946" y="286517"/>
                    <a:pt x="31405" y="285282"/>
                  </a:cubicBezTo>
                  <a:cubicBezTo>
                    <a:pt x="44927" y="279107"/>
                    <a:pt x="58449" y="271697"/>
                    <a:pt x="70742" y="265522"/>
                  </a:cubicBezTo>
                  <a:cubicBezTo>
                    <a:pt x="90411" y="254407"/>
                    <a:pt x="110080" y="243292"/>
                    <a:pt x="130978" y="237117"/>
                  </a:cubicBezTo>
                  <a:cubicBezTo>
                    <a:pt x="143271" y="233412"/>
                    <a:pt x="174003" y="229707"/>
                    <a:pt x="189984" y="240822"/>
                  </a:cubicBezTo>
                  <a:cubicBezTo>
                    <a:pt x="192442" y="242057"/>
                    <a:pt x="192442" y="245762"/>
                    <a:pt x="191213" y="248232"/>
                  </a:cubicBezTo>
                  <a:cubicBezTo>
                    <a:pt x="189984" y="250702"/>
                    <a:pt x="186296" y="250702"/>
                    <a:pt x="183837" y="249467"/>
                  </a:cubicBezTo>
                  <a:cubicBezTo>
                    <a:pt x="172774" y="242057"/>
                    <a:pt x="148188" y="243292"/>
                    <a:pt x="134666" y="246997"/>
                  </a:cubicBezTo>
                  <a:cubicBezTo>
                    <a:pt x="113767" y="254407"/>
                    <a:pt x="94099" y="264287"/>
                    <a:pt x="75659" y="275402"/>
                  </a:cubicBezTo>
                  <a:cubicBezTo>
                    <a:pt x="62137" y="282812"/>
                    <a:pt x="49844" y="290222"/>
                    <a:pt x="35093" y="296397"/>
                  </a:cubicBezTo>
                  <a:cubicBezTo>
                    <a:pt x="30176" y="297632"/>
                    <a:pt x="26488" y="300101"/>
                    <a:pt x="22800" y="300101"/>
                  </a:cubicBezTo>
                  <a:close/>
                </a:path>
              </a:pathLst>
            </a:custGeom>
            <a:solidFill>
              <a:srgbClr val="000000"/>
            </a:solidFill>
            <a:ln w="9525" cap="flat" cmpd="sng">
              <a:solidFill>
                <a:srgbClr val="000000"/>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wo content 03">
  <p:cSld name="Two content 03">
    <p:bg>
      <p:bgPr>
        <a:solidFill>
          <a:srgbClr val="8AE9EE"/>
        </a:solidFill>
        <a:effectLst/>
      </p:bgPr>
    </p:bg>
    <p:spTree>
      <p:nvGrpSpPr>
        <p:cNvPr id="1" name="Shape 8857"/>
        <p:cNvGrpSpPr/>
        <p:nvPr/>
      </p:nvGrpSpPr>
      <p:grpSpPr>
        <a:xfrm>
          <a:off x="0" y="0"/>
          <a:ext cx="0" cy="0"/>
          <a:chOff x="0" y="0"/>
          <a:chExt cx="0" cy="0"/>
        </a:xfrm>
      </p:grpSpPr>
      <p:sp>
        <p:nvSpPr>
          <p:cNvPr id="8858" name="Google Shape;8858;p44"/>
          <p:cNvSpPr/>
          <p:nvPr/>
        </p:nvSpPr>
        <p:spPr>
          <a:xfrm>
            <a:off x="0" y="0"/>
            <a:ext cx="5836126" cy="6858000"/>
          </a:xfrm>
          <a:custGeom>
            <a:avLst/>
            <a:gdLst/>
            <a:ahLst/>
            <a:cxnLst/>
            <a:rect l="l" t="t" r="r" b="b"/>
            <a:pathLst>
              <a:path w="5836126" h="6858000" extrusionOk="0">
                <a:moveTo>
                  <a:pt x="357346" y="5279866"/>
                </a:moveTo>
                <a:cubicBezTo>
                  <a:pt x="976421" y="5279866"/>
                  <a:pt x="1478280" y="5781725"/>
                  <a:pt x="1478280" y="6400800"/>
                </a:cubicBezTo>
                <a:cubicBezTo>
                  <a:pt x="1478280" y="6555569"/>
                  <a:pt x="1446914" y="6703012"/>
                  <a:pt x="1390192" y="6837118"/>
                </a:cubicBezTo>
                <a:lnTo>
                  <a:pt x="1380132" y="6858000"/>
                </a:lnTo>
                <a:lnTo>
                  <a:pt x="0" y="6858000"/>
                </a:lnTo>
                <a:lnTo>
                  <a:pt x="0" y="5339050"/>
                </a:lnTo>
                <a:lnTo>
                  <a:pt x="24014" y="5330261"/>
                </a:lnTo>
                <a:cubicBezTo>
                  <a:pt x="129314" y="5297510"/>
                  <a:pt x="241270" y="5279866"/>
                  <a:pt x="357346" y="5279866"/>
                </a:cubicBezTo>
                <a:close/>
                <a:moveTo>
                  <a:pt x="3153621" y="0"/>
                </a:moveTo>
                <a:lnTo>
                  <a:pt x="5682404" y="0"/>
                </a:lnTo>
                <a:lnTo>
                  <a:pt x="5724684" y="87768"/>
                </a:lnTo>
                <a:cubicBezTo>
                  <a:pt x="5796444" y="257429"/>
                  <a:pt x="5836126" y="443961"/>
                  <a:pt x="5836126" y="639762"/>
                </a:cubicBezTo>
                <a:cubicBezTo>
                  <a:pt x="5836126" y="1422965"/>
                  <a:pt x="5201215" y="2057876"/>
                  <a:pt x="4418012" y="2057876"/>
                </a:cubicBezTo>
                <a:cubicBezTo>
                  <a:pt x="3634809" y="2057876"/>
                  <a:pt x="2999898" y="1422965"/>
                  <a:pt x="2999898" y="639762"/>
                </a:cubicBezTo>
                <a:cubicBezTo>
                  <a:pt x="2999898" y="443961"/>
                  <a:pt x="3039580" y="257429"/>
                  <a:pt x="3111340" y="87768"/>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859" name="Google Shape;8859;p44"/>
          <p:cNvSpPr txBox="1">
            <a:spLocks noGrp="1"/>
          </p:cNvSpPr>
          <p:nvPr>
            <p:ph type="title"/>
          </p:nvPr>
        </p:nvSpPr>
        <p:spPr>
          <a:xfrm>
            <a:off x="548640" y="914400"/>
            <a:ext cx="11073384" cy="1005840"/>
          </a:xfrm>
          <a:prstGeom prst="rect">
            <a:avLst/>
          </a:prstGeom>
          <a:noFill/>
          <a:ln>
            <a:noFill/>
          </a:ln>
        </p:spPr>
        <p:txBody>
          <a:bodyPr spcFirstLastPara="1" wrap="square" lIns="0" tIns="0" rIns="0" bIns="0" anchor="t" anchorCtr="0">
            <a:normAutofit/>
          </a:bodyPr>
          <a:lstStyle>
            <a:lvl1pPr lvl="0" algn="l">
              <a:lnSpc>
                <a:spcPct val="80000"/>
              </a:lnSpc>
              <a:spcBef>
                <a:spcPts val="0"/>
              </a:spcBef>
              <a:spcAft>
                <a:spcPts val="0"/>
              </a:spcAft>
              <a:buClr>
                <a:srgbClr val="052224"/>
              </a:buClr>
              <a:buSzPts val="4000"/>
              <a:buFont typeface="Aharoni"/>
              <a:buNone/>
              <a:defRPr>
                <a:solidFill>
                  <a:srgbClr val="052224"/>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60" name="Google Shape;8860;p44"/>
          <p:cNvSpPr txBox="1">
            <a:spLocks noGrp="1"/>
          </p:cNvSpPr>
          <p:nvPr>
            <p:ph type="dt" idx="10"/>
          </p:nvPr>
        </p:nvSpPr>
        <p:spPr>
          <a:xfrm>
            <a:off x="548641" y="457200"/>
            <a:ext cx="668972" cy="365125"/>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solidFill>
                  <a:srgbClr val="052224"/>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61" name="Google Shape;8861;p44"/>
          <p:cNvSpPr txBox="1">
            <a:spLocks noGrp="1"/>
          </p:cNvSpPr>
          <p:nvPr>
            <p:ph type="ftr" idx="11"/>
          </p:nvPr>
        </p:nvSpPr>
        <p:spPr>
          <a:xfrm>
            <a:off x="4164515" y="457200"/>
            <a:ext cx="3859795"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rgbClr val="052224"/>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862" name="Google Shape;8862;p44"/>
          <p:cNvSpPr txBox="1">
            <a:spLocks noGrp="1"/>
          </p:cNvSpPr>
          <p:nvPr>
            <p:ph type="sldNum" idx="12"/>
          </p:nvPr>
        </p:nvSpPr>
        <p:spPr>
          <a:xfrm>
            <a:off x="10742612" y="457200"/>
            <a:ext cx="879687" cy="365125"/>
          </a:xfrm>
          <a:prstGeom prst="rect">
            <a:avLst/>
          </a:prstGeom>
          <a:noFill/>
          <a:ln>
            <a:noFill/>
          </a:ln>
        </p:spPr>
        <p:txBody>
          <a:bodyPr spcFirstLastPara="1" wrap="square" lIns="0" tIns="0" rIns="0" bIns="0" anchor="ctr" anchorCtr="0">
            <a:noAutofit/>
          </a:bodyPr>
          <a:lstStyle>
            <a:lvl1pPr marL="0" lvl="0" indent="0" algn="r">
              <a:spcBef>
                <a:spcPts val="0"/>
              </a:spcBef>
              <a:buNone/>
              <a:defRPr sz="2000">
                <a:solidFill>
                  <a:srgbClr val="052224"/>
                </a:solidFill>
                <a:latin typeface="Aharoni"/>
                <a:ea typeface="Aharoni"/>
                <a:cs typeface="Aharoni"/>
                <a:sym typeface="Aharoni"/>
              </a:defRPr>
            </a:lvl1pPr>
            <a:lvl2pPr marL="0" lvl="1" indent="0" algn="r">
              <a:spcBef>
                <a:spcPts val="0"/>
              </a:spcBef>
              <a:buNone/>
              <a:defRPr sz="2000">
                <a:solidFill>
                  <a:srgbClr val="052224"/>
                </a:solidFill>
                <a:latin typeface="Aharoni"/>
                <a:ea typeface="Aharoni"/>
                <a:cs typeface="Aharoni"/>
                <a:sym typeface="Aharoni"/>
              </a:defRPr>
            </a:lvl2pPr>
            <a:lvl3pPr marL="0" lvl="2" indent="0" algn="r">
              <a:spcBef>
                <a:spcPts val="0"/>
              </a:spcBef>
              <a:buNone/>
              <a:defRPr sz="2000">
                <a:solidFill>
                  <a:srgbClr val="052224"/>
                </a:solidFill>
                <a:latin typeface="Aharoni"/>
                <a:ea typeface="Aharoni"/>
                <a:cs typeface="Aharoni"/>
                <a:sym typeface="Aharoni"/>
              </a:defRPr>
            </a:lvl3pPr>
            <a:lvl4pPr marL="0" lvl="3" indent="0" algn="r">
              <a:spcBef>
                <a:spcPts val="0"/>
              </a:spcBef>
              <a:buNone/>
              <a:defRPr sz="2000">
                <a:solidFill>
                  <a:srgbClr val="052224"/>
                </a:solidFill>
                <a:latin typeface="Aharoni"/>
                <a:ea typeface="Aharoni"/>
                <a:cs typeface="Aharoni"/>
                <a:sym typeface="Aharoni"/>
              </a:defRPr>
            </a:lvl4pPr>
            <a:lvl5pPr marL="0" lvl="4" indent="0" algn="r">
              <a:spcBef>
                <a:spcPts val="0"/>
              </a:spcBef>
              <a:buNone/>
              <a:defRPr sz="2000">
                <a:solidFill>
                  <a:srgbClr val="052224"/>
                </a:solidFill>
                <a:latin typeface="Aharoni"/>
                <a:ea typeface="Aharoni"/>
                <a:cs typeface="Aharoni"/>
                <a:sym typeface="Aharoni"/>
              </a:defRPr>
            </a:lvl5pPr>
            <a:lvl6pPr marL="0" lvl="5" indent="0" algn="r">
              <a:spcBef>
                <a:spcPts val="0"/>
              </a:spcBef>
              <a:buNone/>
              <a:defRPr sz="2000">
                <a:solidFill>
                  <a:srgbClr val="052224"/>
                </a:solidFill>
                <a:latin typeface="Aharoni"/>
                <a:ea typeface="Aharoni"/>
                <a:cs typeface="Aharoni"/>
                <a:sym typeface="Aharoni"/>
              </a:defRPr>
            </a:lvl6pPr>
            <a:lvl7pPr marL="0" lvl="6" indent="0" algn="r">
              <a:spcBef>
                <a:spcPts val="0"/>
              </a:spcBef>
              <a:buNone/>
              <a:defRPr sz="2000">
                <a:solidFill>
                  <a:srgbClr val="052224"/>
                </a:solidFill>
                <a:latin typeface="Aharoni"/>
                <a:ea typeface="Aharoni"/>
                <a:cs typeface="Aharoni"/>
                <a:sym typeface="Aharoni"/>
              </a:defRPr>
            </a:lvl7pPr>
            <a:lvl8pPr marL="0" lvl="7" indent="0" algn="r">
              <a:spcBef>
                <a:spcPts val="0"/>
              </a:spcBef>
              <a:buNone/>
              <a:defRPr sz="2000">
                <a:solidFill>
                  <a:srgbClr val="052224"/>
                </a:solidFill>
                <a:latin typeface="Aharoni"/>
                <a:ea typeface="Aharoni"/>
                <a:cs typeface="Aharoni"/>
                <a:sym typeface="Aharoni"/>
              </a:defRPr>
            </a:lvl8pPr>
            <a:lvl9pPr marL="0" lvl="8" indent="0" algn="r">
              <a:spcBef>
                <a:spcPts val="0"/>
              </a:spcBef>
              <a:buNone/>
              <a:defRPr sz="2000">
                <a:solidFill>
                  <a:srgbClr val="052224"/>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t>‹#›</a:t>
            </a:fld>
            <a:endParaRPr/>
          </a:p>
        </p:txBody>
      </p:sp>
      <p:sp>
        <p:nvSpPr>
          <p:cNvPr id="8863" name="Google Shape;8863;p44"/>
          <p:cNvSpPr txBox="1">
            <a:spLocks noGrp="1"/>
          </p:cNvSpPr>
          <p:nvPr>
            <p:ph type="body" idx="1"/>
          </p:nvPr>
        </p:nvSpPr>
        <p:spPr>
          <a:xfrm>
            <a:off x="562292" y="2286000"/>
            <a:ext cx="5029200" cy="3931920"/>
          </a:xfrm>
          <a:prstGeom prst="rect">
            <a:avLst/>
          </a:prstGeom>
          <a:noFill/>
          <a:ln>
            <a:noFill/>
          </a:ln>
        </p:spPr>
        <p:txBody>
          <a:bodyPr spcFirstLastPara="1" wrap="square" lIns="0" tIns="0" rIns="0" bIns="0" anchor="t" anchorCtr="0">
            <a:normAutofit/>
          </a:bodyPr>
          <a:lstStyle>
            <a:lvl1pPr marL="457200" lvl="0" indent="-228600" algn="l">
              <a:lnSpc>
                <a:spcPct val="80000"/>
              </a:lnSpc>
              <a:spcBef>
                <a:spcPts val="1800"/>
              </a:spcBef>
              <a:spcAft>
                <a:spcPts val="0"/>
              </a:spcAft>
              <a:buClr>
                <a:srgbClr val="052224"/>
              </a:buClr>
              <a:buSzPts val="1600"/>
              <a:buFont typeface="Courier New"/>
              <a:buNone/>
              <a:defRPr sz="2000" b="1">
                <a:latin typeface="Arial"/>
                <a:ea typeface="Arial"/>
                <a:cs typeface="Arial"/>
                <a:sym typeface="Arial"/>
              </a:defRPr>
            </a:lvl1pPr>
            <a:lvl2pPr marL="914400" lvl="1" indent="-320040" algn="l">
              <a:lnSpc>
                <a:spcPct val="90000"/>
              </a:lnSpc>
              <a:spcBef>
                <a:spcPts val="1000"/>
              </a:spcBef>
              <a:spcAft>
                <a:spcPts val="0"/>
              </a:spcAft>
              <a:buClr>
                <a:srgbClr val="052224"/>
              </a:buClr>
              <a:buSzPts val="1440"/>
              <a:buChar char="•"/>
              <a:defRPr sz="1800" b="0">
                <a:latin typeface="Arial"/>
                <a:ea typeface="Arial"/>
                <a:cs typeface="Arial"/>
                <a:sym typeface="Arial"/>
              </a:defRPr>
            </a:lvl2pPr>
            <a:lvl3pPr marL="1371600" lvl="2" indent="-330200" algn="l">
              <a:lnSpc>
                <a:spcPct val="90000"/>
              </a:lnSpc>
              <a:spcBef>
                <a:spcPts val="600"/>
              </a:spcBef>
              <a:spcAft>
                <a:spcPts val="0"/>
              </a:spcAft>
              <a:buClr>
                <a:srgbClr val="052224"/>
              </a:buClr>
              <a:buSzPts val="1600"/>
              <a:buChar char="-"/>
              <a:defRPr sz="1600" b="0">
                <a:latin typeface="Arial"/>
                <a:ea typeface="Arial"/>
                <a:cs typeface="Arial"/>
                <a:sym typeface="Arial"/>
              </a:defRPr>
            </a:lvl3pPr>
            <a:lvl4pPr marL="1828800" lvl="3" indent="-317500" algn="l">
              <a:lnSpc>
                <a:spcPct val="90000"/>
              </a:lnSpc>
              <a:spcBef>
                <a:spcPts val="1000"/>
              </a:spcBef>
              <a:spcAft>
                <a:spcPts val="0"/>
              </a:spcAft>
              <a:buClr>
                <a:srgbClr val="052224"/>
              </a:buClr>
              <a:buSzPts val="1400"/>
              <a:buChar char="•"/>
              <a:defRPr sz="1400" b="0">
                <a:latin typeface="Arial"/>
                <a:ea typeface="Arial"/>
                <a:cs typeface="Arial"/>
                <a:sym typeface="Arial"/>
              </a:defRPr>
            </a:lvl4pPr>
            <a:lvl5pPr marL="2286000" lvl="4" indent="-299720" algn="l">
              <a:lnSpc>
                <a:spcPct val="90000"/>
              </a:lnSpc>
              <a:spcBef>
                <a:spcPts val="600"/>
              </a:spcBef>
              <a:spcAft>
                <a:spcPts val="0"/>
              </a:spcAft>
              <a:buClr>
                <a:srgbClr val="052224"/>
              </a:buClr>
              <a:buSzPts val="1120"/>
              <a:buChar char="•"/>
              <a:defRPr sz="1400" b="0">
                <a:latin typeface="Arial"/>
                <a:ea typeface="Arial"/>
                <a:cs typeface="Arial"/>
                <a:sym typeface="Arial"/>
              </a:defRPr>
            </a:lvl5pPr>
            <a:lvl6pPr marL="2743200" lvl="5" indent="-330200" algn="l">
              <a:lnSpc>
                <a:spcPct val="90000"/>
              </a:lnSpc>
              <a:spcBef>
                <a:spcPts val="600"/>
              </a:spcBef>
              <a:spcAft>
                <a:spcPts val="0"/>
              </a:spcAft>
              <a:buClr>
                <a:schemeClr val="dk1"/>
              </a:buClr>
              <a:buSzPts val="1600"/>
              <a:buChar char="–"/>
              <a:defRPr sz="1600"/>
            </a:lvl6pPr>
            <a:lvl7pPr marL="3200400" lvl="6" indent="-309879" algn="l">
              <a:lnSpc>
                <a:spcPct val="90000"/>
              </a:lnSpc>
              <a:spcBef>
                <a:spcPts val="600"/>
              </a:spcBef>
              <a:spcAft>
                <a:spcPts val="0"/>
              </a:spcAft>
              <a:buClr>
                <a:schemeClr val="dk1"/>
              </a:buClr>
              <a:buSzPts val="1280"/>
              <a:buChar char="•"/>
              <a:defRPr sz="1600"/>
            </a:lvl7pPr>
            <a:lvl8pPr marL="3657600" lvl="7" indent="-330200" algn="l">
              <a:lnSpc>
                <a:spcPct val="90000"/>
              </a:lnSpc>
              <a:spcBef>
                <a:spcPts val="600"/>
              </a:spcBef>
              <a:spcAft>
                <a:spcPts val="0"/>
              </a:spcAft>
              <a:buClr>
                <a:schemeClr val="dk1"/>
              </a:buClr>
              <a:buSzPts val="1600"/>
              <a:buChar char="–"/>
              <a:defRPr sz="1600"/>
            </a:lvl8pPr>
            <a:lvl9pPr marL="4114800" lvl="8" indent="-309879" algn="l">
              <a:lnSpc>
                <a:spcPct val="90000"/>
              </a:lnSpc>
              <a:spcBef>
                <a:spcPts val="600"/>
              </a:spcBef>
              <a:spcAft>
                <a:spcPts val="0"/>
              </a:spcAft>
              <a:buClr>
                <a:schemeClr val="dk1"/>
              </a:buClr>
              <a:buSzPts val="1280"/>
              <a:buChar char="•"/>
              <a:defRPr sz="1600"/>
            </a:lvl9pPr>
          </a:lstStyle>
          <a:p>
            <a:endParaRPr/>
          </a:p>
        </p:txBody>
      </p:sp>
      <p:sp>
        <p:nvSpPr>
          <p:cNvPr id="8864" name="Google Shape;8864;p44"/>
          <p:cNvSpPr txBox="1">
            <a:spLocks noGrp="1"/>
          </p:cNvSpPr>
          <p:nvPr>
            <p:ph type="body" idx="2"/>
          </p:nvPr>
        </p:nvSpPr>
        <p:spPr>
          <a:xfrm>
            <a:off x="6858000" y="1901952"/>
            <a:ext cx="4498848" cy="4315968"/>
          </a:xfrm>
          <a:prstGeom prst="rect">
            <a:avLst/>
          </a:prstGeom>
          <a:noFill/>
          <a:ln>
            <a:noFill/>
          </a:ln>
        </p:spPr>
        <p:txBody>
          <a:bodyPr spcFirstLastPara="1" wrap="square" lIns="0" tIns="0" rIns="0" bIns="0" anchor="t" anchorCtr="0">
            <a:normAutofit/>
          </a:bodyPr>
          <a:lstStyle>
            <a:lvl1pPr marL="457200" lvl="0" indent="-228600" algn="l">
              <a:lnSpc>
                <a:spcPct val="90000"/>
              </a:lnSpc>
              <a:spcBef>
                <a:spcPts val="1800"/>
              </a:spcBef>
              <a:spcAft>
                <a:spcPts val="0"/>
              </a:spcAft>
              <a:buClr>
                <a:srgbClr val="052224"/>
              </a:buClr>
              <a:buSzPts val="1600"/>
              <a:buFont typeface="Arial"/>
              <a:buNone/>
              <a:defRPr sz="2000" b="1">
                <a:latin typeface="Arial"/>
                <a:ea typeface="Arial"/>
                <a:cs typeface="Arial"/>
                <a:sym typeface="Arial"/>
              </a:defRPr>
            </a:lvl1pPr>
            <a:lvl2pPr marL="914400" lvl="1" indent="-320040" algn="l">
              <a:lnSpc>
                <a:spcPct val="90000"/>
              </a:lnSpc>
              <a:spcBef>
                <a:spcPts val="1000"/>
              </a:spcBef>
              <a:spcAft>
                <a:spcPts val="0"/>
              </a:spcAft>
              <a:buClr>
                <a:srgbClr val="052224"/>
              </a:buClr>
              <a:buSzPts val="1440"/>
              <a:buChar char="•"/>
              <a:defRPr sz="1800" b="0">
                <a:latin typeface="Arial"/>
                <a:ea typeface="Arial"/>
                <a:cs typeface="Arial"/>
                <a:sym typeface="Arial"/>
              </a:defRPr>
            </a:lvl2pPr>
            <a:lvl3pPr marL="1371600" lvl="2" indent="-330200" algn="l">
              <a:lnSpc>
                <a:spcPct val="90000"/>
              </a:lnSpc>
              <a:spcBef>
                <a:spcPts val="600"/>
              </a:spcBef>
              <a:spcAft>
                <a:spcPts val="0"/>
              </a:spcAft>
              <a:buClr>
                <a:srgbClr val="052224"/>
              </a:buClr>
              <a:buSzPts val="1600"/>
              <a:buChar char="-"/>
              <a:defRPr sz="1600" b="0">
                <a:latin typeface="Arial"/>
                <a:ea typeface="Arial"/>
                <a:cs typeface="Arial"/>
                <a:sym typeface="Arial"/>
              </a:defRPr>
            </a:lvl3pPr>
            <a:lvl4pPr marL="1828800" lvl="3" indent="-317500" algn="l">
              <a:lnSpc>
                <a:spcPct val="90000"/>
              </a:lnSpc>
              <a:spcBef>
                <a:spcPts val="1000"/>
              </a:spcBef>
              <a:spcAft>
                <a:spcPts val="0"/>
              </a:spcAft>
              <a:buClr>
                <a:srgbClr val="052224"/>
              </a:buClr>
              <a:buSzPts val="1400"/>
              <a:buChar char="•"/>
              <a:defRPr sz="1400" b="0">
                <a:latin typeface="Arial"/>
                <a:ea typeface="Arial"/>
                <a:cs typeface="Arial"/>
                <a:sym typeface="Arial"/>
              </a:defRPr>
            </a:lvl4pPr>
            <a:lvl5pPr marL="2286000" lvl="4" indent="-299720" algn="l">
              <a:lnSpc>
                <a:spcPct val="90000"/>
              </a:lnSpc>
              <a:spcBef>
                <a:spcPts val="600"/>
              </a:spcBef>
              <a:spcAft>
                <a:spcPts val="0"/>
              </a:spcAft>
              <a:buClr>
                <a:srgbClr val="052224"/>
              </a:buClr>
              <a:buSzPts val="1120"/>
              <a:buChar char="•"/>
              <a:defRPr sz="1400" b="0">
                <a:latin typeface="Arial"/>
                <a:ea typeface="Arial"/>
                <a:cs typeface="Arial"/>
                <a:sym typeface="Arial"/>
              </a:defRPr>
            </a:lvl5pPr>
            <a:lvl6pPr marL="2743200" lvl="5" indent="-330200" algn="l">
              <a:lnSpc>
                <a:spcPct val="90000"/>
              </a:lnSpc>
              <a:spcBef>
                <a:spcPts val="600"/>
              </a:spcBef>
              <a:spcAft>
                <a:spcPts val="0"/>
              </a:spcAft>
              <a:buClr>
                <a:schemeClr val="dk1"/>
              </a:buClr>
              <a:buSzPts val="1600"/>
              <a:buChar char="–"/>
              <a:defRPr sz="1600"/>
            </a:lvl6pPr>
            <a:lvl7pPr marL="3200400" lvl="6" indent="-309879" algn="l">
              <a:lnSpc>
                <a:spcPct val="90000"/>
              </a:lnSpc>
              <a:spcBef>
                <a:spcPts val="600"/>
              </a:spcBef>
              <a:spcAft>
                <a:spcPts val="0"/>
              </a:spcAft>
              <a:buClr>
                <a:schemeClr val="dk1"/>
              </a:buClr>
              <a:buSzPts val="1280"/>
              <a:buChar char="•"/>
              <a:defRPr sz="1600"/>
            </a:lvl7pPr>
            <a:lvl8pPr marL="3657600" lvl="7" indent="-330200" algn="l">
              <a:lnSpc>
                <a:spcPct val="90000"/>
              </a:lnSpc>
              <a:spcBef>
                <a:spcPts val="600"/>
              </a:spcBef>
              <a:spcAft>
                <a:spcPts val="0"/>
              </a:spcAft>
              <a:buClr>
                <a:schemeClr val="dk1"/>
              </a:buClr>
              <a:buSzPts val="1600"/>
              <a:buChar char="–"/>
              <a:defRPr sz="1600"/>
            </a:lvl8pPr>
            <a:lvl9pPr marL="4114800" lvl="8" indent="-309879" algn="l">
              <a:lnSpc>
                <a:spcPct val="90000"/>
              </a:lnSpc>
              <a:spcBef>
                <a:spcPts val="600"/>
              </a:spcBef>
              <a:spcAft>
                <a:spcPts val="0"/>
              </a:spcAft>
              <a:buClr>
                <a:schemeClr val="dk1"/>
              </a:buClr>
              <a:buSzPts val="1280"/>
              <a:buChar char="•"/>
              <a:defRPr sz="1600"/>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03">
  <p:cSld name="Title and content 03">
    <p:bg>
      <p:bgPr>
        <a:solidFill>
          <a:schemeClr val="accent1"/>
        </a:solidFill>
        <a:effectLst/>
      </p:bgPr>
    </p:bg>
    <p:spTree>
      <p:nvGrpSpPr>
        <p:cNvPr id="1" name="Shape 8865"/>
        <p:cNvGrpSpPr/>
        <p:nvPr/>
      </p:nvGrpSpPr>
      <p:grpSpPr>
        <a:xfrm>
          <a:off x="0" y="0"/>
          <a:ext cx="0" cy="0"/>
          <a:chOff x="0" y="0"/>
          <a:chExt cx="0" cy="0"/>
        </a:xfrm>
      </p:grpSpPr>
      <p:sp>
        <p:nvSpPr>
          <p:cNvPr id="8866" name="Google Shape;8866;p45"/>
          <p:cNvSpPr/>
          <p:nvPr/>
        </p:nvSpPr>
        <p:spPr>
          <a:xfrm flipH="1">
            <a:off x="2360612" y="533400"/>
            <a:ext cx="1295400" cy="1295400"/>
          </a:xfrm>
          <a:prstGeom prst="ellipse">
            <a:avLst/>
          </a:prstGeom>
          <a:solidFill>
            <a:srgbClr val="9BF4A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867" name="Google Shape;8867;p45"/>
          <p:cNvSpPr/>
          <p:nvPr/>
        </p:nvSpPr>
        <p:spPr>
          <a:xfrm flipH="1">
            <a:off x="6805612" y="0"/>
            <a:ext cx="2184400" cy="1752600"/>
          </a:xfrm>
          <a:custGeom>
            <a:avLst/>
            <a:gdLst/>
            <a:ahLst/>
            <a:cxnLst/>
            <a:rect l="l" t="t" r="r" b="b"/>
            <a:pathLst>
              <a:path w="3276600" h="2628900" extrusionOk="0">
                <a:moveTo>
                  <a:pt x="335589" y="0"/>
                </a:moveTo>
                <a:lnTo>
                  <a:pt x="2941011" y="0"/>
                </a:lnTo>
                <a:lnTo>
                  <a:pt x="2996804" y="74611"/>
                </a:lnTo>
                <a:cubicBezTo>
                  <a:pt x="3173453" y="336085"/>
                  <a:pt x="3276600" y="651297"/>
                  <a:pt x="3276600" y="990600"/>
                </a:cubicBezTo>
                <a:cubicBezTo>
                  <a:pt x="3276600" y="1895408"/>
                  <a:pt x="2543108" y="2628900"/>
                  <a:pt x="1638300" y="2628900"/>
                </a:cubicBezTo>
                <a:cubicBezTo>
                  <a:pt x="733492" y="2628900"/>
                  <a:pt x="0" y="1895408"/>
                  <a:pt x="0" y="990600"/>
                </a:cubicBezTo>
                <a:cubicBezTo>
                  <a:pt x="0" y="651297"/>
                  <a:pt x="103147" y="336085"/>
                  <a:pt x="279796" y="74611"/>
                </a:cubicBezTo>
                <a:close/>
              </a:path>
            </a:pathLst>
          </a:custGeom>
          <a:solidFill>
            <a:srgbClr val="9BF4A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868" name="Google Shape;8868;p45"/>
          <p:cNvSpPr txBox="1">
            <a:spLocks noGrp="1"/>
          </p:cNvSpPr>
          <p:nvPr>
            <p:ph type="title"/>
          </p:nvPr>
        </p:nvSpPr>
        <p:spPr>
          <a:xfrm>
            <a:off x="548639" y="990600"/>
            <a:ext cx="11073659" cy="1005840"/>
          </a:xfrm>
          <a:prstGeom prst="rect">
            <a:avLst/>
          </a:prstGeom>
          <a:noFill/>
          <a:ln>
            <a:noFill/>
          </a:ln>
        </p:spPr>
        <p:txBody>
          <a:bodyPr spcFirstLastPara="1" wrap="square" lIns="0" tIns="0" rIns="0" bIns="0" anchor="t" anchorCtr="0">
            <a:normAutofit/>
          </a:bodyPr>
          <a:lstStyle>
            <a:lvl1pPr lvl="0" algn="ctr">
              <a:lnSpc>
                <a:spcPct val="80000"/>
              </a:lnSpc>
              <a:spcBef>
                <a:spcPts val="0"/>
              </a:spcBef>
              <a:spcAft>
                <a:spcPts val="0"/>
              </a:spcAft>
              <a:buClr>
                <a:srgbClr val="052224"/>
              </a:buClr>
              <a:buSzPts val="4000"/>
              <a:buFont typeface="Aharoni"/>
              <a:buNone/>
              <a:defRPr>
                <a:solidFill>
                  <a:srgbClr val="052224"/>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69" name="Google Shape;8869;p45"/>
          <p:cNvSpPr txBox="1">
            <a:spLocks noGrp="1"/>
          </p:cNvSpPr>
          <p:nvPr>
            <p:ph type="dt" idx="10"/>
          </p:nvPr>
        </p:nvSpPr>
        <p:spPr>
          <a:xfrm>
            <a:off x="548641" y="457200"/>
            <a:ext cx="668972" cy="365125"/>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solidFill>
                  <a:srgbClr val="052224"/>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70" name="Google Shape;8870;p45"/>
          <p:cNvSpPr txBox="1">
            <a:spLocks noGrp="1"/>
          </p:cNvSpPr>
          <p:nvPr>
            <p:ph type="ftr" idx="11"/>
          </p:nvPr>
        </p:nvSpPr>
        <p:spPr>
          <a:xfrm>
            <a:off x="4164515" y="457200"/>
            <a:ext cx="3859795"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rgbClr val="052224"/>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871" name="Google Shape;8871;p45"/>
          <p:cNvSpPr txBox="1">
            <a:spLocks noGrp="1"/>
          </p:cNvSpPr>
          <p:nvPr>
            <p:ph type="sldNum" idx="12"/>
          </p:nvPr>
        </p:nvSpPr>
        <p:spPr>
          <a:xfrm>
            <a:off x="10742612" y="457200"/>
            <a:ext cx="879687" cy="365125"/>
          </a:xfrm>
          <a:prstGeom prst="rect">
            <a:avLst/>
          </a:prstGeom>
          <a:noFill/>
          <a:ln>
            <a:noFill/>
          </a:ln>
        </p:spPr>
        <p:txBody>
          <a:bodyPr spcFirstLastPara="1" wrap="square" lIns="0" tIns="0" rIns="0" bIns="0" anchor="ctr" anchorCtr="0">
            <a:noAutofit/>
          </a:bodyPr>
          <a:lstStyle>
            <a:lvl1pPr marL="0" lvl="0" indent="0" algn="r">
              <a:spcBef>
                <a:spcPts val="0"/>
              </a:spcBef>
              <a:buNone/>
              <a:defRPr sz="2000">
                <a:solidFill>
                  <a:srgbClr val="052224"/>
                </a:solidFill>
                <a:latin typeface="Aharoni"/>
                <a:ea typeface="Aharoni"/>
                <a:cs typeface="Aharoni"/>
                <a:sym typeface="Aharoni"/>
              </a:defRPr>
            </a:lvl1pPr>
            <a:lvl2pPr marL="0" lvl="1" indent="0" algn="r">
              <a:spcBef>
                <a:spcPts val="0"/>
              </a:spcBef>
              <a:buNone/>
              <a:defRPr sz="2000">
                <a:solidFill>
                  <a:srgbClr val="052224"/>
                </a:solidFill>
                <a:latin typeface="Aharoni"/>
                <a:ea typeface="Aharoni"/>
                <a:cs typeface="Aharoni"/>
                <a:sym typeface="Aharoni"/>
              </a:defRPr>
            </a:lvl2pPr>
            <a:lvl3pPr marL="0" lvl="2" indent="0" algn="r">
              <a:spcBef>
                <a:spcPts val="0"/>
              </a:spcBef>
              <a:buNone/>
              <a:defRPr sz="2000">
                <a:solidFill>
                  <a:srgbClr val="052224"/>
                </a:solidFill>
                <a:latin typeface="Aharoni"/>
                <a:ea typeface="Aharoni"/>
                <a:cs typeface="Aharoni"/>
                <a:sym typeface="Aharoni"/>
              </a:defRPr>
            </a:lvl3pPr>
            <a:lvl4pPr marL="0" lvl="3" indent="0" algn="r">
              <a:spcBef>
                <a:spcPts val="0"/>
              </a:spcBef>
              <a:buNone/>
              <a:defRPr sz="2000">
                <a:solidFill>
                  <a:srgbClr val="052224"/>
                </a:solidFill>
                <a:latin typeface="Aharoni"/>
                <a:ea typeface="Aharoni"/>
                <a:cs typeface="Aharoni"/>
                <a:sym typeface="Aharoni"/>
              </a:defRPr>
            </a:lvl4pPr>
            <a:lvl5pPr marL="0" lvl="4" indent="0" algn="r">
              <a:spcBef>
                <a:spcPts val="0"/>
              </a:spcBef>
              <a:buNone/>
              <a:defRPr sz="2000">
                <a:solidFill>
                  <a:srgbClr val="052224"/>
                </a:solidFill>
                <a:latin typeface="Aharoni"/>
                <a:ea typeface="Aharoni"/>
                <a:cs typeface="Aharoni"/>
                <a:sym typeface="Aharoni"/>
              </a:defRPr>
            </a:lvl5pPr>
            <a:lvl6pPr marL="0" lvl="5" indent="0" algn="r">
              <a:spcBef>
                <a:spcPts val="0"/>
              </a:spcBef>
              <a:buNone/>
              <a:defRPr sz="2000">
                <a:solidFill>
                  <a:srgbClr val="052224"/>
                </a:solidFill>
                <a:latin typeface="Aharoni"/>
                <a:ea typeface="Aharoni"/>
                <a:cs typeface="Aharoni"/>
                <a:sym typeface="Aharoni"/>
              </a:defRPr>
            </a:lvl6pPr>
            <a:lvl7pPr marL="0" lvl="6" indent="0" algn="r">
              <a:spcBef>
                <a:spcPts val="0"/>
              </a:spcBef>
              <a:buNone/>
              <a:defRPr sz="2000">
                <a:solidFill>
                  <a:srgbClr val="052224"/>
                </a:solidFill>
                <a:latin typeface="Aharoni"/>
                <a:ea typeface="Aharoni"/>
                <a:cs typeface="Aharoni"/>
                <a:sym typeface="Aharoni"/>
              </a:defRPr>
            </a:lvl7pPr>
            <a:lvl8pPr marL="0" lvl="7" indent="0" algn="r">
              <a:spcBef>
                <a:spcPts val="0"/>
              </a:spcBef>
              <a:buNone/>
              <a:defRPr sz="2000">
                <a:solidFill>
                  <a:srgbClr val="052224"/>
                </a:solidFill>
                <a:latin typeface="Aharoni"/>
                <a:ea typeface="Aharoni"/>
                <a:cs typeface="Aharoni"/>
                <a:sym typeface="Aharoni"/>
              </a:defRPr>
            </a:lvl8pPr>
            <a:lvl9pPr marL="0" lvl="8" indent="0" algn="r">
              <a:spcBef>
                <a:spcPts val="0"/>
              </a:spcBef>
              <a:buNone/>
              <a:defRPr sz="2000">
                <a:solidFill>
                  <a:srgbClr val="052224"/>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t>‹#›</a:t>
            </a:fld>
            <a:endParaRPr/>
          </a:p>
        </p:txBody>
      </p:sp>
      <p:sp>
        <p:nvSpPr>
          <p:cNvPr id="8872" name="Google Shape;8872;p45"/>
          <p:cNvSpPr txBox="1">
            <a:spLocks noGrp="1"/>
          </p:cNvSpPr>
          <p:nvPr>
            <p:ph type="body" idx="1"/>
          </p:nvPr>
        </p:nvSpPr>
        <p:spPr>
          <a:xfrm>
            <a:off x="841248" y="2560320"/>
            <a:ext cx="10515600" cy="3474720"/>
          </a:xfrm>
          <a:prstGeom prst="rect">
            <a:avLst/>
          </a:prstGeom>
          <a:noFill/>
          <a:ln>
            <a:noFill/>
          </a:ln>
        </p:spPr>
        <p:txBody>
          <a:bodyPr spcFirstLastPara="1" wrap="square" lIns="0" tIns="182875" rIns="0" bIns="0" anchor="t" anchorCtr="0">
            <a:normAutofit/>
          </a:bodyPr>
          <a:lstStyle>
            <a:lvl1pPr marL="457200" lvl="0" indent="-330200" algn="l">
              <a:lnSpc>
                <a:spcPct val="80000"/>
              </a:lnSpc>
              <a:spcBef>
                <a:spcPts val="1800"/>
              </a:spcBef>
              <a:spcAft>
                <a:spcPts val="0"/>
              </a:spcAft>
              <a:buClr>
                <a:srgbClr val="052224"/>
              </a:buClr>
              <a:buSzPts val="1600"/>
              <a:buFont typeface="Courier New"/>
              <a:buChar char="o"/>
              <a:defRPr sz="2000">
                <a:solidFill>
                  <a:srgbClr val="052224"/>
                </a:solidFill>
              </a:defRPr>
            </a:lvl1pPr>
            <a:lvl2pPr marL="914400" lvl="1" indent="-320040" algn="l">
              <a:lnSpc>
                <a:spcPct val="90000"/>
              </a:lnSpc>
              <a:spcBef>
                <a:spcPts val="1000"/>
              </a:spcBef>
              <a:spcAft>
                <a:spcPts val="0"/>
              </a:spcAft>
              <a:buClr>
                <a:srgbClr val="052224"/>
              </a:buClr>
              <a:buSzPts val="1440"/>
              <a:buFont typeface="Arial"/>
              <a:buChar char="•"/>
              <a:defRPr sz="1800">
                <a:solidFill>
                  <a:srgbClr val="052224"/>
                </a:solidFill>
              </a:defRPr>
            </a:lvl2pPr>
            <a:lvl3pPr marL="1371600" lvl="2" indent="-330200" algn="l">
              <a:lnSpc>
                <a:spcPct val="90000"/>
              </a:lnSpc>
              <a:spcBef>
                <a:spcPts val="600"/>
              </a:spcBef>
              <a:spcAft>
                <a:spcPts val="0"/>
              </a:spcAft>
              <a:buClr>
                <a:srgbClr val="052224"/>
              </a:buClr>
              <a:buSzPts val="1600"/>
              <a:buFont typeface="NTR"/>
              <a:buChar char="-"/>
              <a:defRPr sz="1600">
                <a:solidFill>
                  <a:srgbClr val="052224"/>
                </a:solidFill>
              </a:defRPr>
            </a:lvl3pPr>
            <a:lvl4pPr marL="1828800" lvl="3" indent="-317500" algn="l">
              <a:lnSpc>
                <a:spcPct val="90000"/>
              </a:lnSpc>
              <a:spcBef>
                <a:spcPts val="1000"/>
              </a:spcBef>
              <a:spcAft>
                <a:spcPts val="0"/>
              </a:spcAft>
              <a:buClr>
                <a:srgbClr val="052224"/>
              </a:buClr>
              <a:buSzPts val="1400"/>
              <a:buFont typeface="Arial"/>
              <a:buChar char="•"/>
              <a:defRPr sz="1400">
                <a:solidFill>
                  <a:srgbClr val="052224"/>
                </a:solidFill>
              </a:defRPr>
            </a:lvl4pPr>
            <a:lvl5pPr marL="2286000" lvl="4" indent="-299720" algn="l">
              <a:lnSpc>
                <a:spcPct val="90000"/>
              </a:lnSpc>
              <a:spcBef>
                <a:spcPts val="600"/>
              </a:spcBef>
              <a:spcAft>
                <a:spcPts val="0"/>
              </a:spcAft>
              <a:buClr>
                <a:srgbClr val="052224"/>
              </a:buClr>
              <a:buSzPts val="1120"/>
              <a:buFont typeface="Arial"/>
              <a:buChar char="•"/>
              <a:defRPr sz="1400">
                <a:solidFill>
                  <a:srgbClr val="052224"/>
                </a:solidFill>
              </a:defRPr>
            </a:lvl5pPr>
            <a:lvl6pPr marL="2743200" lvl="5" indent="-342900" algn="l">
              <a:lnSpc>
                <a:spcPct val="90000"/>
              </a:lnSpc>
              <a:spcBef>
                <a:spcPts val="600"/>
              </a:spcBef>
              <a:spcAft>
                <a:spcPts val="0"/>
              </a:spcAft>
              <a:buClr>
                <a:schemeClr val="dk1"/>
              </a:buClr>
              <a:buSzPts val="1800"/>
              <a:buChar char="–"/>
              <a:defRPr/>
            </a:lvl6pPr>
            <a:lvl7pPr marL="3200400" lvl="6" indent="-320039" algn="l">
              <a:lnSpc>
                <a:spcPct val="90000"/>
              </a:lnSpc>
              <a:spcBef>
                <a:spcPts val="600"/>
              </a:spcBef>
              <a:spcAft>
                <a:spcPts val="0"/>
              </a:spcAft>
              <a:buClr>
                <a:schemeClr val="dk1"/>
              </a:buClr>
              <a:buSzPts val="1440"/>
              <a:buChar char="•"/>
              <a:defRPr/>
            </a:lvl7pPr>
            <a:lvl8pPr marL="3657600" lvl="7" indent="-342900" algn="l">
              <a:lnSpc>
                <a:spcPct val="90000"/>
              </a:lnSpc>
              <a:spcBef>
                <a:spcPts val="600"/>
              </a:spcBef>
              <a:spcAft>
                <a:spcPts val="0"/>
              </a:spcAft>
              <a:buClr>
                <a:schemeClr val="dk1"/>
              </a:buClr>
              <a:buSzPts val="1800"/>
              <a:buChar char="–"/>
              <a:defRPr/>
            </a:lvl8pPr>
            <a:lvl9pPr marL="4114800" lvl="8" indent="-320040" algn="l">
              <a:lnSpc>
                <a:spcPct val="90000"/>
              </a:lnSpc>
              <a:spcBef>
                <a:spcPts val="600"/>
              </a:spcBef>
              <a:spcAft>
                <a:spcPts val="0"/>
              </a:spcAft>
              <a:buClr>
                <a:schemeClr val="dk1"/>
              </a:buClr>
              <a:buSzPts val="144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break 02" type="title">
  <p:cSld name="TITLE">
    <p:bg>
      <p:bgPr>
        <a:solidFill>
          <a:srgbClr val="B51CA2"/>
        </a:solidFill>
        <a:effectLst/>
      </p:bgPr>
    </p:bg>
    <p:spTree>
      <p:nvGrpSpPr>
        <p:cNvPr id="1" name="Shape 19"/>
        <p:cNvGrpSpPr/>
        <p:nvPr/>
      </p:nvGrpSpPr>
      <p:grpSpPr>
        <a:xfrm>
          <a:off x="0" y="0"/>
          <a:ext cx="0" cy="0"/>
          <a:chOff x="0" y="0"/>
          <a:chExt cx="0" cy="0"/>
        </a:xfrm>
      </p:grpSpPr>
      <p:grpSp>
        <p:nvGrpSpPr>
          <p:cNvPr id="20" name="Google Shape;20;p34"/>
          <p:cNvGrpSpPr/>
          <p:nvPr/>
        </p:nvGrpSpPr>
        <p:grpSpPr>
          <a:xfrm flipH="1">
            <a:off x="379412" y="2045682"/>
            <a:ext cx="4343400" cy="4282142"/>
            <a:chOff x="1087584" y="381000"/>
            <a:chExt cx="4572000" cy="4507518"/>
          </a:xfrm>
        </p:grpSpPr>
        <p:sp>
          <p:nvSpPr>
            <p:cNvPr id="21" name="Google Shape;21;p34"/>
            <p:cNvSpPr/>
            <p:nvPr/>
          </p:nvSpPr>
          <p:spPr>
            <a:xfrm>
              <a:off x="1087584" y="2221518"/>
              <a:ext cx="2667000" cy="26670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2" name="Google Shape;22;p34"/>
            <p:cNvSpPr/>
            <p:nvPr/>
          </p:nvSpPr>
          <p:spPr>
            <a:xfrm>
              <a:off x="4079142" y="381000"/>
              <a:ext cx="1580442" cy="1580442"/>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sp>
        <p:nvSpPr>
          <p:cNvPr id="23" name="Google Shape;23;p34"/>
          <p:cNvSpPr/>
          <p:nvPr/>
        </p:nvSpPr>
        <p:spPr>
          <a:xfrm>
            <a:off x="3808412" y="0"/>
            <a:ext cx="1524000" cy="1385455"/>
          </a:xfrm>
          <a:custGeom>
            <a:avLst/>
            <a:gdLst/>
            <a:ahLst/>
            <a:cxnLst/>
            <a:rect l="l" t="t" r="r" b="b"/>
            <a:pathLst>
              <a:path w="2514600" h="2286000" extrusionOk="0">
                <a:moveTo>
                  <a:pt x="535780" y="0"/>
                </a:moveTo>
                <a:lnTo>
                  <a:pt x="1978821" y="0"/>
                </a:lnTo>
                <a:lnTo>
                  <a:pt x="2057060" y="58506"/>
                </a:lnTo>
                <a:cubicBezTo>
                  <a:pt x="2336491" y="289113"/>
                  <a:pt x="2514600" y="638107"/>
                  <a:pt x="2514600" y="1028700"/>
                </a:cubicBezTo>
                <a:cubicBezTo>
                  <a:pt x="2514600" y="1723088"/>
                  <a:pt x="1951688" y="2286000"/>
                  <a:pt x="1257300" y="2286000"/>
                </a:cubicBezTo>
                <a:cubicBezTo>
                  <a:pt x="562912" y="2286000"/>
                  <a:pt x="0" y="1723088"/>
                  <a:pt x="0" y="1028700"/>
                </a:cubicBezTo>
                <a:cubicBezTo>
                  <a:pt x="0" y="638107"/>
                  <a:pt x="178109" y="289113"/>
                  <a:pt x="457541" y="5850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4" name="Google Shape;24;p34"/>
          <p:cNvSpPr txBox="1">
            <a:spLocks noGrp="1"/>
          </p:cNvSpPr>
          <p:nvPr>
            <p:ph type="ctrTitle"/>
          </p:nvPr>
        </p:nvSpPr>
        <p:spPr>
          <a:xfrm>
            <a:off x="5394960" y="822960"/>
            <a:ext cx="6172200" cy="3931920"/>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BBF8C0"/>
              </a:buClr>
              <a:buSzPts val="5500"/>
              <a:buFont typeface="Aharoni"/>
              <a:buNone/>
              <a:defRPr sz="5500">
                <a:solidFill>
                  <a:srgbClr val="BBF8C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34"/>
          <p:cNvSpPr txBox="1">
            <a:spLocks noGrp="1"/>
          </p:cNvSpPr>
          <p:nvPr>
            <p:ph type="subTitle" idx="1"/>
          </p:nvPr>
        </p:nvSpPr>
        <p:spPr>
          <a:xfrm>
            <a:off x="5394960" y="4937760"/>
            <a:ext cx="6172200" cy="1280160"/>
          </a:xfrm>
          <a:prstGeom prst="rect">
            <a:avLst/>
          </a:prstGeom>
          <a:noFill/>
          <a:ln>
            <a:noFill/>
          </a:ln>
        </p:spPr>
        <p:txBody>
          <a:bodyPr spcFirstLastPara="1" wrap="square" lIns="0" tIns="0" rIns="0" bIns="0" anchor="t" anchorCtr="0">
            <a:normAutofit/>
          </a:bodyPr>
          <a:lstStyle>
            <a:lvl1pPr lvl="0" algn="l">
              <a:lnSpc>
                <a:spcPct val="130000"/>
              </a:lnSpc>
              <a:spcBef>
                <a:spcPts val="0"/>
              </a:spcBef>
              <a:spcAft>
                <a:spcPts val="0"/>
              </a:spcAft>
              <a:buClr>
                <a:srgbClr val="BBF8C0"/>
              </a:buClr>
              <a:buSzPts val="1600"/>
              <a:buNone/>
              <a:defRPr sz="2000" b="1">
                <a:solidFill>
                  <a:srgbClr val="BBF8C0"/>
                </a:solidFill>
                <a:latin typeface="Arial"/>
                <a:ea typeface="Arial"/>
                <a:cs typeface="Arial"/>
                <a:sym typeface="Arial"/>
              </a:defRPr>
            </a:lvl1pPr>
            <a:lvl2pPr lvl="1" algn="ctr">
              <a:lnSpc>
                <a:spcPct val="90000"/>
              </a:lnSpc>
              <a:spcBef>
                <a:spcPts val="1000"/>
              </a:spcBef>
              <a:spcAft>
                <a:spcPts val="0"/>
              </a:spcAft>
              <a:buClr>
                <a:srgbClr val="888888"/>
              </a:buClr>
              <a:buSzPts val="1440"/>
              <a:buNone/>
              <a:defRPr>
                <a:solidFill>
                  <a:srgbClr val="888888"/>
                </a:solidFill>
              </a:defRPr>
            </a:lvl2pPr>
            <a:lvl3pPr lvl="2" algn="ctr">
              <a:lnSpc>
                <a:spcPct val="90000"/>
              </a:lnSpc>
              <a:spcBef>
                <a:spcPts val="600"/>
              </a:spcBef>
              <a:spcAft>
                <a:spcPts val="0"/>
              </a:spcAft>
              <a:buClr>
                <a:srgbClr val="888888"/>
              </a:buClr>
              <a:buSzPts val="1600"/>
              <a:buNone/>
              <a:defRPr>
                <a:solidFill>
                  <a:srgbClr val="888888"/>
                </a:solidFill>
              </a:defRPr>
            </a:lvl3pPr>
            <a:lvl4pPr lvl="3" algn="ctr">
              <a:lnSpc>
                <a:spcPct val="90000"/>
              </a:lnSpc>
              <a:spcBef>
                <a:spcPts val="1000"/>
              </a:spcBef>
              <a:spcAft>
                <a:spcPts val="0"/>
              </a:spcAft>
              <a:buClr>
                <a:srgbClr val="888888"/>
              </a:buClr>
              <a:buSzPts val="1400"/>
              <a:buNone/>
              <a:defRPr>
                <a:solidFill>
                  <a:srgbClr val="888888"/>
                </a:solidFill>
              </a:defRPr>
            </a:lvl4pPr>
            <a:lvl5pPr lvl="4" algn="ctr">
              <a:lnSpc>
                <a:spcPct val="90000"/>
              </a:lnSpc>
              <a:spcBef>
                <a:spcPts val="600"/>
              </a:spcBef>
              <a:spcAft>
                <a:spcPts val="0"/>
              </a:spcAft>
              <a:buClr>
                <a:srgbClr val="888888"/>
              </a:buClr>
              <a:buSzPts val="1120"/>
              <a:buNone/>
              <a:defRPr>
                <a:solidFill>
                  <a:srgbClr val="888888"/>
                </a:solidFill>
              </a:defRPr>
            </a:lvl5pPr>
            <a:lvl6pPr lvl="5" algn="ctr">
              <a:lnSpc>
                <a:spcPct val="90000"/>
              </a:lnSpc>
              <a:spcBef>
                <a:spcPts val="600"/>
              </a:spcBef>
              <a:spcAft>
                <a:spcPts val="0"/>
              </a:spcAft>
              <a:buClr>
                <a:srgbClr val="888888"/>
              </a:buClr>
              <a:buSzPts val="1800"/>
              <a:buNone/>
              <a:defRPr>
                <a:solidFill>
                  <a:srgbClr val="888888"/>
                </a:solidFill>
              </a:defRPr>
            </a:lvl6pPr>
            <a:lvl7pPr lvl="6" algn="ctr">
              <a:lnSpc>
                <a:spcPct val="90000"/>
              </a:lnSpc>
              <a:spcBef>
                <a:spcPts val="600"/>
              </a:spcBef>
              <a:spcAft>
                <a:spcPts val="0"/>
              </a:spcAft>
              <a:buClr>
                <a:srgbClr val="888888"/>
              </a:buClr>
              <a:buSzPts val="1440"/>
              <a:buNone/>
              <a:defRPr>
                <a:solidFill>
                  <a:srgbClr val="888888"/>
                </a:solidFill>
              </a:defRPr>
            </a:lvl7pPr>
            <a:lvl8pPr lvl="7" algn="ctr">
              <a:lnSpc>
                <a:spcPct val="90000"/>
              </a:lnSpc>
              <a:spcBef>
                <a:spcPts val="600"/>
              </a:spcBef>
              <a:spcAft>
                <a:spcPts val="0"/>
              </a:spcAft>
              <a:buClr>
                <a:srgbClr val="888888"/>
              </a:buClr>
              <a:buSzPts val="1800"/>
              <a:buNone/>
              <a:defRPr>
                <a:solidFill>
                  <a:srgbClr val="888888"/>
                </a:solidFill>
              </a:defRPr>
            </a:lvl8pPr>
            <a:lvl9pPr lvl="8" algn="ctr">
              <a:lnSpc>
                <a:spcPct val="90000"/>
              </a:lnSpc>
              <a:spcBef>
                <a:spcPts val="600"/>
              </a:spcBef>
              <a:spcAft>
                <a:spcPts val="0"/>
              </a:spcAft>
              <a:buClr>
                <a:srgbClr val="888888"/>
              </a:buClr>
              <a:buSzPts val="1440"/>
              <a:buNone/>
              <a:defRPr>
                <a:solidFill>
                  <a:srgbClr val="888888"/>
                </a:solidFill>
              </a:defRPr>
            </a:lvl9pPr>
          </a:lstStyle>
          <a:p>
            <a:endParaRPr/>
          </a:p>
        </p:txBody>
      </p:sp>
      <p:pic>
        <p:nvPicPr>
          <p:cNvPr id="26" name="Google Shape;26;p34"/>
          <p:cNvPicPr preferRelativeResize="0"/>
          <p:nvPr/>
        </p:nvPicPr>
        <p:blipFill rotWithShape="1">
          <a:blip r:embed="rId2">
            <a:alphaModFix/>
          </a:blip>
          <a:srcRect/>
          <a:stretch/>
        </p:blipFill>
        <p:spPr>
          <a:xfrm>
            <a:off x="608012" y="889000"/>
            <a:ext cx="3810000" cy="5080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01">
  <p:cSld name="Title and content 01">
    <p:bg>
      <p:bgPr>
        <a:solidFill>
          <a:schemeClr val="accent1"/>
        </a:solidFill>
        <a:effectLst/>
      </p:bgPr>
    </p:bg>
    <p:spTree>
      <p:nvGrpSpPr>
        <p:cNvPr id="1" name="Shape 27"/>
        <p:cNvGrpSpPr/>
        <p:nvPr/>
      </p:nvGrpSpPr>
      <p:grpSpPr>
        <a:xfrm>
          <a:off x="0" y="0"/>
          <a:ext cx="0" cy="0"/>
          <a:chOff x="0" y="0"/>
          <a:chExt cx="0" cy="0"/>
        </a:xfrm>
      </p:grpSpPr>
      <p:sp>
        <p:nvSpPr>
          <p:cNvPr id="28" name="Google Shape;28;p35"/>
          <p:cNvSpPr/>
          <p:nvPr/>
        </p:nvSpPr>
        <p:spPr>
          <a:xfrm>
            <a:off x="9142412" y="0"/>
            <a:ext cx="3046413" cy="3127020"/>
          </a:xfrm>
          <a:custGeom>
            <a:avLst/>
            <a:gdLst/>
            <a:ahLst/>
            <a:cxnLst/>
            <a:rect l="l" t="t" r="r" b="b"/>
            <a:pathLst>
              <a:path w="3711787" h="3810000" extrusionOk="0">
                <a:moveTo>
                  <a:pt x="1408677" y="0"/>
                </a:moveTo>
                <a:lnTo>
                  <a:pt x="2477523" y="0"/>
                </a:lnTo>
                <a:lnTo>
                  <a:pt x="2520918" y="11158"/>
                </a:lnTo>
                <a:cubicBezTo>
                  <a:pt x="3007672" y="162554"/>
                  <a:pt x="3412374" y="500185"/>
                  <a:pt x="3651678" y="940704"/>
                </a:cubicBezTo>
                <a:lnTo>
                  <a:pt x="3711787" y="1065482"/>
                </a:lnTo>
                <a:lnTo>
                  <a:pt x="3711787" y="2668319"/>
                </a:lnTo>
                <a:lnTo>
                  <a:pt x="3651678" y="2793097"/>
                </a:lnTo>
                <a:cubicBezTo>
                  <a:pt x="3322635" y="3398810"/>
                  <a:pt x="2680887" y="3810000"/>
                  <a:pt x="1943100" y="3810000"/>
                </a:cubicBezTo>
                <a:cubicBezTo>
                  <a:pt x="869956" y="3810000"/>
                  <a:pt x="0" y="2940044"/>
                  <a:pt x="0" y="1866900"/>
                </a:cubicBezTo>
                <a:cubicBezTo>
                  <a:pt x="0" y="994971"/>
                  <a:pt x="574307" y="257177"/>
                  <a:pt x="1365282" y="11158"/>
                </a:cubicBezTo>
                <a:close/>
              </a:path>
            </a:pathLst>
          </a:custGeom>
          <a:solidFill>
            <a:srgbClr val="9BF4A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9" name="Google Shape;29;p35"/>
          <p:cNvSpPr/>
          <p:nvPr/>
        </p:nvSpPr>
        <p:spPr>
          <a:xfrm>
            <a:off x="2" y="2367450"/>
            <a:ext cx="4164514" cy="4490549"/>
          </a:xfrm>
          <a:custGeom>
            <a:avLst/>
            <a:gdLst/>
            <a:ahLst/>
            <a:cxnLst/>
            <a:rect l="l" t="t" r="r" b="b"/>
            <a:pathLst>
              <a:path w="4452053" h="4800600" extrusionOk="0">
                <a:moveTo>
                  <a:pt x="1420949" y="0"/>
                </a:moveTo>
                <a:cubicBezTo>
                  <a:pt x="3094982" y="0"/>
                  <a:pt x="4452053" y="1357071"/>
                  <a:pt x="4452053" y="3031104"/>
                </a:cubicBezTo>
                <a:cubicBezTo>
                  <a:pt x="4452053" y="3658867"/>
                  <a:pt x="4261215" y="4242056"/>
                  <a:pt x="3934388" y="4725824"/>
                </a:cubicBezTo>
                <a:lnTo>
                  <a:pt x="3878471" y="4800600"/>
                </a:lnTo>
                <a:lnTo>
                  <a:pt x="0" y="4800600"/>
                </a:lnTo>
                <a:lnTo>
                  <a:pt x="0" y="354346"/>
                </a:lnTo>
                <a:lnTo>
                  <a:pt x="241106" y="238199"/>
                </a:lnTo>
                <a:cubicBezTo>
                  <a:pt x="603743" y="84817"/>
                  <a:pt x="1002441" y="0"/>
                  <a:pt x="1420949" y="0"/>
                </a:cubicBezTo>
                <a:close/>
              </a:path>
            </a:pathLst>
          </a:custGeom>
          <a:solidFill>
            <a:srgbClr val="9BF4A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0" name="Google Shape;30;p35"/>
          <p:cNvSpPr txBox="1">
            <a:spLocks noGrp="1"/>
          </p:cNvSpPr>
          <p:nvPr>
            <p:ph type="title"/>
          </p:nvPr>
        </p:nvSpPr>
        <p:spPr>
          <a:xfrm>
            <a:off x="548640" y="914400"/>
            <a:ext cx="5029200" cy="274320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rgbClr val="052224"/>
              </a:buClr>
              <a:buSzPts val="4000"/>
              <a:buFont typeface="Aharoni"/>
              <a:buNone/>
              <a:defRPr>
                <a:solidFill>
                  <a:srgbClr val="052224"/>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35"/>
          <p:cNvSpPr txBox="1">
            <a:spLocks noGrp="1"/>
          </p:cNvSpPr>
          <p:nvPr>
            <p:ph type="body" idx="1"/>
          </p:nvPr>
        </p:nvSpPr>
        <p:spPr>
          <a:xfrm>
            <a:off x="6126480" y="914400"/>
            <a:ext cx="5486400" cy="5303520"/>
          </a:xfrm>
          <a:prstGeom prst="rect">
            <a:avLst/>
          </a:prstGeom>
          <a:noFill/>
          <a:ln>
            <a:noFill/>
          </a:ln>
        </p:spPr>
        <p:txBody>
          <a:bodyPr spcFirstLastPara="1" wrap="square" lIns="0" tIns="0" rIns="0" bIns="0" anchor="t" anchorCtr="0">
            <a:normAutofit/>
          </a:bodyPr>
          <a:lstStyle>
            <a:lvl1pPr marL="457200" lvl="0" indent="-330200" algn="l">
              <a:lnSpc>
                <a:spcPct val="90000"/>
              </a:lnSpc>
              <a:spcBef>
                <a:spcPts val="1800"/>
              </a:spcBef>
              <a:spcAft>
                <a:spcPts val="0"/>
              </a:spcAft>
              <a:buClr>
                <a:srgbClr val="052224"/>
              </a:buClr>
              <a:buSzPts val="1600"/>
              <a:buFont typeface="Courier New"/>
              <a:buChar char="o"/>
              <a:defRPr sz="2000">
                <a:solidFill>
                  <a:srgbClr val="052224"/>
                </a:solidFill>
              </a:defRPr>
            </a:lvl1pPr>
            <a:lvl2pPr marL="914400" lvl="1" indent="-320040" algn="l">
              <a:lnSpc>
                <a:spcPct val="90000"/>
              </a:lnSpc>
              <a:spcBef>
                <a:spcPts val="1000"/>
              </a:spcBef>
              <a:spcAft>
                <a:spcPts val="0"/>
              </a:spcAft>
              <a:buClr>
                <a:srgbClr val="052224"/>
              </a:buClr>
              <a:buSzPts val="1440"/>
              <a:buFont typeface="Arial"/>
              <a:buChar char="•"/>
              <a:defRPr sz="1800">
                <a:solidFill>
                  <a:srgbClr val="052224"/>
                </a:solidFill>
              </a:defRPr>
            </a:lvl2pPr>
            <a:lvl3pPr marL="1371600" lvl="2" indent="-330200" algn="l">
              <a:lnSpc>
                <a:spcPct val="90000"/>
              </a:lnSpc>
              <a:spcBef>
                <a:spcPts val="600"/>
              </a:spcBef>
              <a:spcAft>
                <a:spcPts val="0"/>
              </a:spcAft>
              <a:buClr>
                <a:srgbClr val="052224"/>
              </a:buClr>
              <a:buSzPts val="1600"/>
              <a:buFont typeface="NTR"/>
              <a:buChar char="-"/>
              <a:defRPr sz="1600">
                <a:solidFill>
                  <a:srgbClr val="052224"/>
                </a:solidFill>
              </a:defRPr>
            </a:lvl3pPr>
            <a:lvl4pPr marL="1828800" lvl="3" indent="-317500" algn="l">
              <a:lnSpc>
                <a:spcPct val="90000"/>
              </a:lnSpc>
              <a:spcBef>
                <a:spcPts val="1000"/>
              </a:spcBef>
              <a:spcAft>
                <a:spcPts val="0"/>
              </a:spcAft>
              <a:buClr>
                <a:srgbClr val="052224"/>
              </a:buClr>
              <a:buSzPts val="1400"/>
              <a:buFont typeface="Arial"/>
              <a:buChar char="•"/>
              <a:defRPr sz="1400">
                <a:solidFill>
                  <a:srgbClr val="052224"/>
                </a:solidFill>
              </a:defRPr>
            </a:lvl4pPr>
            <a:lvl5pPr marL="2286000" lvl="4" indent="-299720" algn="l">
              <a:lnSpc>
                <a:spcPct val="90000"/>
              </a:lnSpc>
              <a:spcBef>
                <a:spcPts val="600"/>
              </a:spcBef>
              <a:spcAft>
                <a:spcPts val="0"/>
              </a:spcAft>
              <a:buClr>
                <a:srgbClr val="052224"/>
              </a:buClr>
              <a:buSzPts val="1120"/>
              <a:buFont typeface="Arial"/>
              <a:buChar char="•"/>
              <a:defRPr sz="1400">
                <a:solidFill>
                  <a:srgbClr val="052224"/>
                </a:solidFill>
              </a:defRPr>
            </a:lvl5pPr>
            <a:lvl6pPr marL="2743200" lvl="5" indent="-342900" algn="l">
              <a:lnSpc>
                <a:spcPct val="90000"/>
              </a:lnSpc>
              <a:spcBef>
                <a:spcPts val="600"/>
              </a:spcBef>
              <a:spcAft>
                <a:spcPts val="0"/>
              </a:spcAft>
              <a:buClr>
                <a:schemeClr val="dk1"/>
              </a:buClr>
              <a:buSzPts val="1800"/>
              <a:buChar char="–"/>
              <a:defRPr/>
            </a:lvl6pPr>
            <a:lvl7pPr marL="3200400" lvl="6" indent="-320039" algn="l">
              <a:lnSpc>
                <a:spcPct val="90000"/>
              </a:lnSpc>
              <a:spcBef>
                <a:spcPts val="600"/>
              </a:spcBef>
              <a:spcAft>
                <a:spcPts val="0"/>
              </a:spcAft>
              <a:buClr>
                <a:schemeClr val="dk1"/>
              </a:buClr>
              <a:buSzPts val="1440"/>
              <a:buChar char="•"/>
              <a:defRPr/>
            </a:lvl7pPr>
            <a:lvl8pPr marL="3657600" lvl="7" indent="-342900" algn="l">
              <a:lnSpc>
                <a:spcPct val="90000"/>
              </a:lnSpc>
              <a:spcBef>
                <a:spcPts val="600"/>
              </a:spcBef>
              <a:spcAft>
                <a:spcPts val="0"/>
              </a:spcAft>
              <a:buClr>
                <a:schemeClr val="dk1"/>
              </a:buClr>
              <a:buSzPts val="1800"/>
              <a:buChar char="–"/>
              <a:defRPr/>
            </a:lvl8pPr>
            <a:lvl9pPr marL="4114800" lvl="8" indent="-320040" algn="l">
              <a:lnSpc>
                <a:spcPct val="90000"/>
              </a:lnSpc>
              <a:spcBef>
                <a:spcPts val="600"/>
              </a:spcBef>
              <a:spcAft>
                <a:spcPts val="0"/>
              </a:spcAft>
              <a:buClr>
                <a:schemeClr val="dk1"/>
              </a:buClr>
              <a:buSzPts val="1440"/>
              <a:buChar char="•"/>
              <a:defRPr/>
            </a:lvl9pPr>
          </a:lstStyle>
          <a:p>
            <a:endParaRPr/>
          </a:p>
        </p:txBody>
      </p:sp>
      <p:sp>
        <p:nvSpPr>
          <p:cNvPr id="32" name="Google Shape;32;p35"/>
          <p:cNvSpPr txBox="1">
            <a:spLocks noGrp="1"/>
          </p:cNvSpPr>
          <p:nvPr>
            <p:ph type="dt" idx="10"/>
          </p:nvPr>
        </p:nvSpPr>
        <p:spPr>
          <a:xfrm>
            <a:off x="548641" y="457200"/>
            <a:ext cx="668972" cy="365125"/>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solidFill>
                  <a:srgbClr val="052224"/>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35"/>
          <p:cNvSpPr txBox="1">
            <a:spLocks noGrp="1"/>
          </p:cNvSpPr>
          <p:nvPr>
            <p:ph type="ftr" idx="11"/>
          </p:nvPr>
        </p:nvSpPr>
        <p:spPr>
          <a:xfrm>
            <a:off x="4164515" y="457200"/>
            <a:ext cx="3859795"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rgbClr val="052224"/>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34" name="Google Shape;34;p35"/>
          <p:cNvSpPr txBox="1">
            <a:spLocks noGrp="1"/>
          </p:cNvSpPr>
          <p:nvPr>
            <p:ph type="sldNum" idx="12"/>
          </p:nvPr>
        </p:nvSpPr>
        <p:spPr>
          <a:xfrm>
            <a:off x="10742612" y="457200"/>
            <a:ext cx="879687" cy="365125"/>
          </a:xfrm>
          <a:prstGeom prst="rect">
            <a:avLst/>
          </a:prstGeom>
          <a:noFill/>
          <a:ln>
            <a:noFill/>
          </a:ln>
        </p:spPr>
        <p:txBody>
          <a:bodyPr spcFirstLastPara="1" wrap="square" lIns="0" tIns="0" rIns="0" bIns="0" anchor="ctr" anchorCtr="0">
            <a:noAutofit/>
          </a:bodyPr>
          <a:lstStyle>
            <a:lvl1pPr marL="0" lvl="0" indent="0" algn="r">
              <a:spcBef>
                <a:spcPts val="0"/>
              </a:spcBef>
              <a:buNone/>
              <a:defRPr sz="2000">
                <a:solidFill>
                  <a:srgbClr val="052224"/>
                </a:solidFill>
                <a:latin typeface="Aharoni"/>
                <a:ea typeface="Aharoni"/>
                <a:cs typeface="Aharoni"/>
                <a:sym typeface="Aharoni"/>
              </a:defRPr>
            </a:lvl1pPr>
            <a:lvl2pPr marL="0" lvl="1" indent="0" algn="r">
              <a:spcBef>
                <a:spcPts val="0"/>
              </a:spcBef>
              <a:buNone/>
              <a:defRPr sz="2000">
                <a:solidFill>
                  <a:srgbClr val="052224"/>
                </a:solidFill>
                <a:latin typeface="Aharoni"/>
                <a:ea typeface="Aharoni"/>
                <a:cs typeface="Aharoni"/>
                <a:sym typeface="Aharoni"/>
              </a:defRPr>
            </a:lvl2pPr>
            <a:lvl3pPr marL="0" lvl="2" indent="0" algn="r">
              <a:spcBef>
                <a:spcPts val="0"/>
              </a:spcBef>
              <a:buNone/>
              <a:defRPr sz="2000">
                <a:solidFill>
                  <a:srgbClr val="052224"/>
                </a:solidFill>
                <a:latin typeface="Aharoni"/>
                <a:ea typeface="Aharoni"/>
                <a:cs typeface="Aharoni"/>
                <a:sym typeface="Aharoni"/>
              </a:defRPr>
            </a:lvl3pPr>
            <a:lvl4pPr marL="0" lvl="3" indent="0" algn="r">
              <a:spcBef>
                <a:spcPts val="0"/>
              </a:spcBef>
              <a:buNone/>
              <a:defRPr sz="2000">
                <a:solidFill>
                  <a:srgbClr val="052224"/>
                </a:solidFill>
                <a:latin typeface="Aharoni"/>
                <a:ea typeface="Aharoni"/>
                <a:cs typeface="Aharoni"/>
                <a:sym typeface="Aharoni"/>
              </a:defRPr>
            </a:lvl4pPr>
            <a:lvl5pPr marL="0" lvl="4" indent="0" algn="r">
              <a:spcBef>
                <a:spcPts val="0"/>
              </a:spcBef>
              <a:buNone/>
              <a:defRPr sz="2000">
                <a:solidFill>
                  <a:srgbClr val="052224"/>
                </a:solidFill>
                <a:latin typeface="Aharoni"/>
                <a:ea typeface="Aharoni"/>
                <a:cs typeface="Aharoni"/>
                <a:sym typeface="Aharoni"/>
              </a:defRPr>
            </a:lvl5pPr>
            <a:lvl6pPr marL="0" lvl="5" indent="0" algn="r">
              <a:spcBef>
                <a:spcPts val="0"/>
              </a:spcBef>
              <a:buNone/>
              <a:defRPr sz="2000">
                <a:solidFill>
                  <a:srgbClr val="052224"/>
                </a:solidFill>
                <a:latin typeface="Aharoni"/>
                <a:ea typeface="Aharoni"/>
                <a:cs typeface="Aharoni"/>
                <a:sym typeface="Aharoni"/>
              </a:defRPr>
            </a:lvl6pPr>
            <a:lvl7pPr marL="0" lvl="6" indent="0" algn="r">
              <a:spcBef>
                <a:spcPts val="0"/>
              </a:spcBef>
              <a:buNone/>
              <a:defRPr sz="2000">
                <a:solidFill>
                  <a:srgbClr val="052224"/>
                </a:solidFill>
                <a:latin typeface="Aharoni"/>
                <a:ea typeface="Aharoni"/>
                <a:cs typeface="Aharoni"/>
                <a:sym typeface="Aharoni"/>
              </a:defRPr>
            </a:lvl7pPr>
            <a:lvl8pPr marL="0" lvl="7" indent="0" algn="r">
              <a:spcBef>
                <a:spcPts val="0"/>
              </a:spcBef>
              <a:buNone/>
              <a:defRPr sz="2000">
                <a:solidFill>
                  <a:srgbClr val="052224"/>
                </a:solidFill>
                <a:latin typeface="Aharoni"/>
                <a:ea typeface="Aharoni"/>
                <a:cs typeface="Aharoni"/>
                <a:sym typeface="Aharoni"/>
              </a:defRPr>
            </a:lvl8pPr>
            <a:lvl9pPr marL="0" lvl="8" indent="0" algn="r">
              <a:spcBef>
                <a:spcPts val="0"/>
              </a:spcBef>
              <a:buNone/>
              <a:defRPr sz="2000">
                <a:solidFill>
                  <a:srgbClr val="052224"/>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t>‹#›</a:t>
            </a:fld>
            <a:endParaRPr/>
          </a:p>
        </p:txBody>
      </p:sp>
      <p:grpSp>
        <p:nvGrpSpPr>
          <p:cNvPr id="35" name="Google Shape;35;p35"/>
          <p:cNvGrpSpPr/>
          <p:nvPr/>
        </p:nvGrpSpPr>
        <p:grpSpPr>
          <a:xfrm>
            <a:off x="353980" y="4048337"/>
            <a:ext cx="4693537" cy="2798592"/>
            <a:chOff x="353980" y="4048337"/>
            <a:chExt cx="4693537" cy="2798592"/>
          </a:xfrm>
        </p:grpSpPr>
        <p:sp>
          <p:nvSpPr>
            <p:cNvPr id="36" name="Google Shape;36;p35"/>
            <p:cNvSpPr/>
            <p:nvPr/>
          </p:nvSpPr>
          <p:spPr>
            <a:xfrm>
              <a:off x="353980" y="4048337"/>
              <a:ext cx="4332557" cy="2133808"/>
            </a:xfrm>
            <a:custGeom>
              <a:avLst/>
              <a:gdLst/>
              <a:ahLst/>
              <a:cxnLst/>
              <a:rect l="l" t="t" r="r" b="b"/>
              <a:pathLst>
                <a:path w="4332557" h="2133808" extrusionOk="0">
                  <a:moveTo>
                    <a:pt x="3243272" y="75472"/>
                  </a:moveTo>
                  <a:cubicBezTo>
                    <a:pt x="2692297" y="76231"/>
                    <a:pt x="2246255" y="520726"/>
                    <a:pt x="2247009" y="1068278"/>
                  </a:cubicBezTo>
                  <a:cubicBezTo>
                    <a:pt x="2247763" y="1615831"/>
                    <a:pt x="2695028" y="2059095"/>
                    <a:pt x="3246003" y="2058336"/>
                  </a:cubicBezTo>
                  <a:cubicBezTo>
                    <a:pt x="3796978" y="2057577"/>
                    <a:pt x="4243019" y="1613083"/>
                    <a:pt x="4242265" y="1065530"/>
                  </a:cubicBezTo>
                  <a:cubicBezTo>
                    <a:pt x="4241511" y="517978"/>
                    <a:pt x="3794246" y="74713"/>
                    <a:pt x="3243272" y="75472"/>
                  </a:cubicBezTo>
                  <a:close/>
                  <a:moveTo>
                    <a:pt x="1073572" y="0"/>
                  </a:moveTo>
                  <a:lnTo>
                    <a:pt x="3258986" y="0"/>
                  </a:lnTo>
                  <a:cubicBezTo>
                    <a:pt x="3851981" y="0"/>
                    <a:pt x="4332557" y="477789"/>
                    <a:pt x="4332557" y="1066904"/>
                  </a:cubicBezTo>
                  <a:cubicBezTo>
                    <a:pt x="4332557" y="1656217"/>
                    <a:pt x="3851981" y="2133808"/>
                    <a:pt x="3258986" y="2133808"/>
                  </a:cubicBezTo>
                  <a:lnTo>
                    <a:pt x="1073572" y="2133808"/>
                  </a:lnTo>
                  <a:cubicBezTo>
                    <a:pt x="480576" y="2133808"/>
                    <a:pt x="0" y="1656018"/>
                    <a:pt x="0" y="1066904"/>
                  </a:cubicBezTo>
                  <a:cubicBezTo>
                    <a:pt x="0" y="477591"/>
                    <a:pt x="480775" y="0"/>
                    <a:pt x="1073572" y="0"/>
                  </a:cubicBezTo>
                  <a:close/>
                </a:path>
              </a:pathLst>
            </a:custGeom>
            <a:solidFill>
              <a:srgbClr val="F36D2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37" name="Google Shape;37;p35"/>
            <p:cNvGrpSpPr/>
            <p:nvPr/>
          </p:nvGrpSpPr>
          <p:grpSpPr>
            <a:xfrm>
              <a:off x="353980" y="4050845"/>
              <a:ext cx="2940461" cy="2131498"/>
              <a:chOff x="353980" y="4050845"/>
              <a:chExt cx="2940461" cy="2131498"/>
            </a:xfrm>
          </p:grpSpPr>
          <p:sp>
            <p:nvSpPr>
              <p:cNvPr id="38" name="Google Shape;38;p35"/>
              <p:cNvSpPr/>
              <p:nvPr/>
            </p:nvSpPr>
            <p:spPr>
              <a:xfrm>
                <a:off x="368132" y="5151096"/>
                <a:ext cx="597" cy="198"/>
              </a:xfrm>
              <a:custGeom>
                <a:avLst/>
                <a:gdLst/>
                <a:ahLst/>
                <a:cxnLst/>
                <a:rect l="l" t="t" r="r" b="b"/>
                <a:pathLst>
                  <a:path w="597" h="198" extrusionOk="0">
                    <a:moveTo>
                      <a:pt x="0" y="0"/>
                    </a:moveTo>
                    <a:lnTo>
                      <a:pt x="0" y="198"/>
                    </a:lnTo>
                    <a:lnTo>
                      <a:pt x="598" y="0"/>
                    </a:ln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 name="Google Shape;39;p35"/>
              <p:cNvSpPr/>
              <p:nvPr/>
            </p:nvSpPr>
            <p:spPr>
              <a:xfrm>
                <a:off x="354777" y="5151096"/>
                <a:ext cx="19634" cy="31543"/>
              </a:xfrm>
              <a:custGeom>
                <a:avLst/>
                <a:gdLst/>
                <a:ahLst/>
                <a:cxnLst/>
                <a:rect l="l" t="t" r="r" b="b"/>
                <a:pathLst>
                  <a:path w="19634" h="31543" extrusionOk="0">
                    <a:moveTo>
                      <a:pt x="13355" y="31100"/>
                    </a:moveTo>
                    <a:cubicBezTo>
                      <a:pt x="20730" y="27138"/>
                      <a:pt x="20331" y="22780"/>
                      <a:pt x="18537" y="18026"/>
                    </a:cubicBezTo>
                    <a:cubicBezTo>
                      <a:pt x="19534" y="16441"/>
                      <a:pt x="19733" y="14857"/>
                      <a:pt x="19534" y="13074"/>
                    </a:cubicBezTo>
                    <a:cubicBezTo>
                      <a:pt x="19135" y="10499"/>
                      <a:pt x="17341" y="9112"/>
                      <a:pt x="14949" y="8518"/>
                    </a:cubicBezTo>
                    <a:cubicBezTo>
                      <a:pt x="14949" y="8518"/>
                      <a:pt x="14949" y="8518"/>
                      <a:pt x="14949" y="8320"/>
                    </a:cubicBezTo>
                    <a:lnTo>
                      <a:pt x="13554" y="0"/>
                    </a:lnTo>
                    <a:lnTo>
                      <a:pt x="11162" y="792"/>
                    </a:lnTo>
                    <a:cubicBezTo>
                      <a:pt x="7774" y="1783"/>
                      <a:pt x="3588" y="1981"/>
                      <a:pt x="0" y="2971"/>
                    </a:cubicBezTo>
                    <a:cubicBezTo>
                      <a:pt x="0" y="5745"/>
                      <a:pt x="199" y="8320"/>
                      <a:pt x="399" y="11093"/>
                    </a:cubicBezTo>
                    <a:cubicBezTo>
                      <a:pt x="598" y="16045"/>
                      <a:pt x="797" y="21195"/>
                      <a:pt x="1196" y="26148"/>
                    </a:cubicBezTo>
                    <a:cubicBezTo>
                      <a:pt x="1196" y="26346"/>
                      <a:pt x="1196" y="26544"/>
                      <a:pt x="1196" y="26742"/>
                    </a:cubicBezTo>
                    <a:cubicBezTo>
                      <a:pt x="5382" y="30506"/>
                      <a:pt x="10564" y="32486"/>
                      <a:pt x="13355" y="311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 name="Google Shape;40;p35"/>
              <p:cNvSpPr/>
              <p:nvPr/>
            </p:nvSpPr>
            <p:spPr>
              <a:xfrm>
                <a:off x="484956" y="5233653"/>
                <a:ext cx="24953" cy="24085"/>
              </a:xfrm>
              <a:custGeom>
                <a:avLst/>
                <a:gdLst/>
                <a:ahLst/>
                <a:cxnLst/>
                <a:rect l="l" t="t" r="r" b="b"/>
                <a:pathLst>
                  <a:path w="24953" h="24085" extrusionOk="0">
                    <a:moveTo>
                      <a:pt x="13934" y="24014"/>
                    </a:moveTo>
                    <a:cubicBezTo>
                      <a:pt x="15728" y="24212"/>
                      <a:pt x="17522" y="24014"/>
                      <a:pt x="19714" y="23222"/>
                    </a:cubicBezTo>
                    <a:cubicBezTo>
                      <a:pt x="25295" y="19062"/>
                      <a:pt x="26292" y="13912"/>
                      <a:pt x="23302" y="8365"/>
                    </a:cubicBezTo>
                    <a:cubicBezTo>
                      <a:pt x="22505" y="7177"/>
                      <a:pt x="21508" y="5988"/>
                      <a:pt x="20511" y="5196"/>
                    </a:cubicBezTo>
                    <a:lnTo>
                      <a:pt x="20511" y="4998"/>
                    </a:lnTo>
                    <a:cubicBezTo>
                      <a:pt x="17123" y="640"/>
                      <a:pt x="12339" y="-1539"/>
                      <a:pt x="6160" y="1234"/>
                    </a:cubicBezTo>
                    <a:cubicBezTo>
                      <a:pt x="-218" y="4404"/>
                      <a:pt x="-1813" y="9752"/>
                      <a:pt x="2173" y="14902"/>
                    </a:cubicBezTo>
                    <a:cubicBezTo>
                      <a:pt x="5163" y="19260"/>
                      <a:pt x="8552" y="24212"/>
                      <a:pt x="13934" y="240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 name="Google Shape;41;p35"/>
              <p:cNvSpPr/>
              <p:nvPr/>
            </p:nvSpPr>
            <p:spPr>
              <a:xfrm>
                <a:off x="368132" y="5150898"/>
                <a:ext cx="597" cy="197"/>
              </a:xfrm>
              <a:custGeom>
                <a:avLst/>
                <a:gdLst/>
                <a:ahLst/>
                <a:cxnLst/>
                <a:rect l="l" t="t" r="r" b="b"/>
                <a:pathLst>
                  <a:path w="597" h="197" extrusionOk="0">
                    <a:moveTo>
                      <a:pt x="0" y="198"/>
                    </a:moveTo>
                    <a:lnTo>
                      <a:pt x="598" y="198"/>
                    </a:lnTo>
                    <a:lnTo>
                      <a:pt x="199" y="0"/>
                    </a:ln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 name="Google Shape;42;p35"/>
              <p:cNvSpPr/>
              <p:nvPr/>
            </p:nvSpPr>
            <p:spPr>
              <a:xfrm>
                <a:off x="369652" y="4951304"/>
                <a:ext cx="19902" cy="16787"/>
              </a:xfrm>
              <a:custGeom>
                <a:avLst/>
                <a:gdLst/>
                <a:ahLst/>
                <a:cxnLst/>
                <a:rect l="l" t="t" r="r" b="b"/>
                <a:pathLst>
                  <a:path w="19902" h="16787" extrusionOk="0">
                    <a:moveTo>
                      <a:pt x="14625" y="15768"/>
                    </a:moveTo>
                    <a:cubicBezTo>
                      <a:pt x="18811" y="12599"/>
                      <a:pt x="22000" y="8637"/>
                      <a:pt x="18213" y="4081"/>
                    </a:cubicBezTo>
                    <a:cubicBezTo>
                      <a:pt x="15024" y="119"/>
                      <a:pt x="10439" y="-1268"/>
                      <a:pt x="5257" y="1308"/>
                    </a:cubicBezTo>
                    <a:cubicBezTo>
                      <a:pt x="74" y="4081"/>
                      <a:pt x="-1321" y="9033"/>
                      <a:pt x="1270" y="13391"/>
                    </a:cubicBezTo>
                    <a:cubicBezTo>
                      <a:pt x="4061" y="17749"/>
                      <a:pt x="9443" y="17155"/>
                      <a:pt x="14625" y="1576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 name="Google Shape;43;p35"/>
              <p:cNvSpPr/>
              <p:nvPr/>
            </p:nvSpPr>
            <p:spPr>
              <a:xfrm>
                <a:off x="357966" y="5005871"/>
                <a:ext cx="13480" cy="16225"/>
              </a:xfrm>
              <a:custGeom>
                <a:avLst/>
                <a:gdLst/>
                <a:ahLst/>
                <a:cxnLst/>
                <a:rect l="l" t="t" r="r" b="b"/>
                <a:pathLst>
                  <a:path w="13480" h="16225" extrusionOk="0">
                    <a:moveTo>
                      <a:pt x="7973" y="15675"/>
                    </a:moveTo>
                    <a:cubicBezTo>
                      <a:pt x="12159" y="13694"/>
                      <a:pt x="14351" y="10525"/>
                      <a:pt x="13156" y="6563"/>
                    </a:cubicBezTo>
                    <a:cubicBezTo>
                      <a:pt x="11561" y="1611"/>
                      <a:pt x="7774" y="-1360"/>
                      <a:pt x="1993" y="620"/>
                    </a:cubicBezTo>
                    <a:cubicBezTo>
                      <a:pt x="1794" y="620"/>
                      <a:pt x="1595" y="819"/>
                      <a:pt x="1395" y="819"/>
                    </a:cubicBezTo>
                    <a:cubicBezTo>
                      <a:pt x="997" y="5573"/>
                      <a:pt x="399" y="10129"/>
                      <a:pt x="0" y="14883"/>
                    </a:cubicBezTo>
                    <a:cubicBezTo>
                      <a:pt x="1993" y="16269"/>
                      <a:pt x="4784" y="16666"/>
                      <a:pt x="7973" y="156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 name="Google Shape;44;p35"/>
              <p:cNvSpPr/>
              <p:nvPr/>
            </p:nvSpPr>
            <p:spPr>
              <a:xfrm>
                <a:off x="370764" y="4985050"/>
                <a:ext cx="75419" cy="72421"/>
              </a:xfrm>
              <a:custGeom>
                <a:avLst/>
                <a:gdLst/>
                <a:ahLst/>
                <a:cxnLst/>
                <a:rect l="l" t="t" r="r" b="b"/>
                <a:pathLst>
                  <a:path w="75419" h="72421" extrusionOk="0">
                    <a:moveTo>
                      <a:pt x="9526" y="55513"/>
                    </a:moveTo>
                    <a:cubicBezTo>
                      <a:pt x="2949" y="56899"/>
                      <a:pt x="-839" y="60861"/>
                      <a:pt x="158" y="67398"/>
                    </a:cubicBezTo>
                    <a:cubicBezTo>
                      <a:pt x="756" y="71360"/>
                      <a:pt x="4145" y="73143"/>
                      <a:pt x="8729" y="72152"/>
                    </a:cubicBezTo>
                    <a:cubicBezTo>
                      <a:pt x="15108" y="70567"/>
                      <a:pt x="18695" y="66804"/>
                      <a:pt x="18297" y="60465"/>
                    </a:cubicBezTo>
                    <a:cubicBezTo>
                      <a:pt x="17699" y="59078"/>
                      <a:pt x="16901" y="57890"/>
                      <a:pt x="16104" y="56899"/>
                    </a:cubicBezTo>
                    <a:cubicBezTo>
                      <a:pt x="19293" y="58088"/>
                      <a:pt x="24277" y="57692"/>
                      <a:pt x="29260" y="56899"/>
                    </a:cubicBezTo>
                    <a:cubicBezTo>
                      <a:pt x="30057" y="56701"/>
                      <a:pt x="31054" y="56305"/>
                      <a:pt x="31851" y="55909"/>
                    </a:cubicBezTo>
                    <a:cubicBezTo>
                      <a:pt x="33246" y="56899"/>
                      <a:pt x="34442" y="57890"/>
                      <a:pt x="35439" y="59078"/>
                    </a:cubicBezTo>
                    <a:cubicBezTo>
                      <a:pt x="37432" y="55909"/>
                      <a:pt x="39625" y="52938"/>
                      <a:pt x="41419" y="50363"/>
                    </a:cubicBezTo>
                    <a:cubicBezTo>
                      <a:pt x="42216" y="51749"/>
                      <a:pt x="43611" y="53136"/>
                      <a:pt x="45405" y="54324"/>
                    </a:cubicBezTo>
                    <a:cubicBezTo>
                      <a:pt x="49990" y="57098"/>
                      <a:pt x="54175" y="54324"/>
                      <a:pt x="57564" y="50164"/>
                    </a:cubicBezTo>
                    <a:cubicBezTo>
                      <a:pt x="61152" y="45608"/>
                      <a:pt x="59358" y="41845"/>
                      <a:pt x="57165" y="37883"/>
                    </a:cubicBezTo>
                    <a:cubicBezTo>
                      <a:pt x="62547" y="34912"/>
                      <a:pt x="73111" y="35506"/>
                      <a:pt x="69922" y="25800"/>
                    </a:cubicBezTo>
                    <a:cubicBezTo>
                      <a:pt x="68726" y="22432"/>
                      <a:pt x="66334" y="19263"/>
                      <a:pt x="63145" y="16688"/>
                    </a:cubicBezTo>
                    <a:cubicBezTo>
                      <a:pt x="64142" y="16489"/>
                      <a:pt x="65138" y="16093"/>
                      <a:pt x="66334" y="15697"/>
                    </a:cubicBezTo>
                    <a:cubicBezTo>
                      <a:pt x="72713" y="12131"/>
                      <a:pt x="77497" y="7774"/>
                      <a:pt x="74507" y="3416"/>
                    </a:cubicBezTo>
                    <a:cubicBezTo>
                      <a:pt x="71716" y="-744"/>
                      <a:pt x="65338" y="-1140"/>
                      <a:pt x="58162" y="2425"/>
                    </a:cubicBezTo>
                    <a:cubicBezTo>
                      <a:pt x="53578" y="4604"/>
                      <a:pt x="50787" y="7575"/>
                      <a:pt x="50787" y="10547"/>
                    </a:cubicBezTo>
                    <a:cubicBezTo>
                      <a:pt x="46800" y="9556"/>
                      <a:pt x="43013" y="9358"/>
                      <a:pt x="39425" y="10151"/>
                    </a:cubicBezTo>
                    <a:cubicBezTo>
                      <a:pt x="34243" y="11141"/>
                      <a:pt x="29459" y="13716"/>
                      <a:pt x="27864" y="18668"/>
                    </a:cubicBezTo>
                    <a:cubicBezTo>
                      <a:pt x="27067" y="21442"/>
                      <a:pt x="27466" y="23026"/>
                      <a:pt x="28662" y="24017"/>
                    </a:cubicBezTo>
                    <a:cubicBezTo>
                      <a:pt x="27665" y="27780"/>
                      <a:pt x="28263" y="30554"/>
                      <a:pt x="29858" y="32535"/>
                    </a:cubicBezTo>
                    <a:cubicBezTo>
                      <a:pt x="25473" y="33723"/>
                      <a:pt x="21486" y="36298"/>
                      <a:pt x="19891" y="39072"/>
                    </a:cubicBezTo>
                    <a:cubicBezTo>
                      <a:pt x="18496" y="41250"/>
                      <a:pt x="18097" y="43033"/>
                      <a:pt x="18297" y="44618"/>
                    </a:cubicBezTo>
                    <a:cubicBezTo>
                      <a:pt x="14908" y="46401"/>
                      <a:pt x="12516" y="48778"/>
                      <a:pt x="12915" y="51947"/>
                    </a:cubicBezTo>
                    <a:cubicBezTo>
                      <a:pt x="13114" y="53532"/>
                      <a:pt x="13712" y="54720"/>
                      <a:pt x="14709" y="55711"/>
                    </a:cubicBezTo>
                    <a:cubicBezTo>
                      <a:pt x="12716" y="55315"/>
                      <a:pt x="11320" y="55117"/>
                      <a:pt x="9526" y="55513"/>
                    </a:cubicBezTo>
                    <a:close/>
                    <a:moveTo>
                      <a:pt x="54773" y="37289"/>
                    </a:moveTo>
                    <a:lnTo>
                      <a:pt x="54773" y="37289"/>
                    </a:lnTo>
                    <a:cubicBezTo>
                      <a:pt x="51784" y="38279"/>
                      <a:pt x="48395" y="38675"/>
                      <a:pt x="45804" y="40062"/>
                    </a:cubicBezTo>
                    <a:cubicBezTo>
                      <a:pt x="45804" y="38081"/>
                      <a:pt x="44807" y="36100"/>
                      <a:pt x="42415" y="34515"/>
                    </a:cubicBezTo>
                    <a:cubicBezTo>
                      <a:pt x="43213" y="33723"/>
                      <a:pt x="44010" y="32733"/>
                      <a:pt x="44807" y="31544"/>
                    </a:cubicBezTo>
                    <a:cubicBezTo>
                      <a:pt x="45006" y="30554"/>
                      <a:pt x="45405" y="29761"/>
                      <a:pt x="45604" y="28771"/>
                    </a:cubicBezTo>
                    <a:cubicBezTo>
                      <a:pt x="49392" y="30356"/>
                      <a:pt x="52581" y="33129"/>
                      <a:pt x="54773" y="372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 name="Google Shape;45;p35"/>
              <p:cNvSpPr/>
              <p:nvPr/>
            </p:nvSpPr>
            <p:spPr>
              <a:xfrm>
                <a:off x="554702" y="5472774"/>
                <a:ext cx="33988" cy="26140"/>
              </a:xfrm>
              <a:custGeom>
                <a:avLst/>
                <a:gdLst/>
                <a:ahLst/>
                <a:cxnLst/>
                <a:rect l="l" t="t" r="r" b="b"/>
                <a:pathLst>
                  <a:path w="33988" h="26140" extrusionOk="0">
                    <a:moveTo>
                      <a:pt x="4384" y="17448"/>
                    </a:moveTo>
                    <a:cubicBezTo>
                      <a:pt x="6178" y="19033"/>
                      <a:pt x="8172" y="19429"/>
                      <a:pt x="10364" y="19033"/>
                    </a:cubicBezTo>
                    <a:lnTo>
                      <a:pt x="10563" y="19231"/>
                    </a:lnTo>
                    <a:cubicBezTo>
                      <a:pt x="15945" y="25174"/>
                      <a:pt x="22722" y="28343"/>
                      <a:pt x="31094" y="24382"/>
                    </a:cubicBezTo>
                    <a:cubicBezTo>
                      <a:pt x="36476" y="18439"/>
                      <a:pt x="33287" y="13289"/>
                      <a:pt x="30097" y="8733"/>
                    </a:cubicBezTo>
                    <a:cubicBezTo>
                      <a:pt x="26510" y="3780"/>
                      <a:pt x="21925" y="2196"/>
                      <a:pt x="16942" y="4177"/>
                    </a:cubicBezTo>
                    <a:cubicBezTo>
                      <a:pt x="16743" y="3978"/>
                      <a:pt x="16743" y="3780"/>
                      <a:pt x="16543" y="3384"/>
                    </a:cubicBezTo>
                    <a:cubicBezTo>
                      <a:pt x="13354" y="-776"/>
                      <a:pt x="7972" y="-1172"/>
                      <a:pt x="3786" y="2592"/>
                    </a:cubicBezTo>
                    <a:cubicBezTo>
                      <a:pt x="-2193" y="7742"/>
                      <a:pt x="-399" y="13091"/>
                      <a:pt x="4384" y="1744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 name="Google Shape;46;p35"/>
              <p:cNvSpPr/>
              <p:nvPr/>
            </p:nvSpPr>
            <p:spPr>
              <a:xfrm>
                <a:off x="544058" y="5507132"/>
                <a:ext cx="63892" cy="59334"/>
              </a:xfrm>
              <a:custGeom>
                <a:avLst/>
                <a:gdLst/>
                <a:ahLst/>
                <a:cxnLst/>
                <a:rect l="l" t="t" r="r" b="b"/>
                <a:pathLst>
                  <a:path w="63892" h="59334" extrusionOk="0">
                    <a:moveTo>
                      <a:pt x="45725" y="53016"/>
                    </a:moveTo>
                    <a:cubicBezTo>
                      <a:pt x="45924" y="54007"/>
                      <a:pt x="46522" y="54997"/>
                      <a:pt x="47320" y="56186"/>
                    </a:cubicBezTo>
                    <a:cubicBezTo>
                      <a:pt x="50708" y="60346"/>
                      <a:pt x="55691" y="60147"/>
                      <a:pt x="60276" y="56978"/>
                    </a:cubicBezTo>
                    <a:cubicBezTo>
                      <a:pt x="65060" y="53016"/>
                      <a:pt x="64860" y="48658"/>
                      <a:pt x="61073" y="44697"/>
                    </a:cubicBezTo>
                    <a:cubicBezTo>
                      <a:pt x="58083" y="41527"/>
                      <a:pt x="54097" y="41725"/>
                      <a:pt x="50509" y="44102"/>
                    </a:cubicBezTo>
                    <a:lnTo>
                      <a:pt x="50110" y="44498"/>
                    </a:lnTo>
                    <a:cubicBezTo>
                      <a:pt x="48117" y="39546"/>
                      <a:pt x="40343" y="38952"/>
                      <a:pt x="36755" y="35188"/>
                    </a:cubicBezTo>
                    <a:cubicBezTo>
                      <a:pt x="36755" y="34792"/>
                      <a:pt x="36556" y="34396"/>
                      <a:pt x="36556" y="33802"/>
                    </a:cubicBezTo>
                    <a:cubicBezTo>
                      <a:pt x="36556" y="33802"/>
                      <a:pt x="36556" y="33802"/>
                      <a:pt x="36556" y="33802"/>
                    </a:cubicBezTo>
                    <a:cubicBezTo>
                      <a:pt x="42137" y="30434"/>
                      <a:pt x="42735" y="26869"/>
                      <a:pt x="41539" y="23303"/>
                    </a:cubicBezTo>
                    <a:cubicBezTo>
                      <a:pt x="42934" y="21124"/>
                      <a:pt x="43134" y="18351"/>
                      <a:pt x="41938" y="16370"/>
                    </a:cubicBezTo>
                    <a:cubicBezTo>
                      <a:pt x="47519" y="19341"/>
                      <a:pt x="52103" y="16766"/>
                      <a:pt x="56090" y="12210"/>
                    </a:cubicBezTo>
                    <a:cubicBezTo>
                      <a:pt x="58881" y="8843"/>
                      <a:pt x="59279" y="4881"/>
                      <a:pt x="55492" y="2108"/>
                    </a:cubicBezTo>
                    <a:cubicBezTo>
                      <a:pt x="49911" y="-1854"/>
                      <a:pt x="44330" y="127"/>
                      <a:pt x="40144" y="5079"/>
                    </a:cubicBezTo>
                    <a:cubicBezTo>
                      <a:pt x="37951" y="7852"/>
                      <a:pt x="37951" y="10823"/>
                      <a:pt x="39546" y="13795"/>
                    </a:cubicBezTo>
                    <a:cubicBezTo>
                      <a:pt x="37553" y="12606"/>
                      <a:pt x="34363" y="12012"/>
                      <a:pt x="31972" y="12408"/>
                    </a:cubicBezTo>
                    <a:cubicBezTo>
                      <a:pt x="27985" y="13200"/>
                      <a:pt x="26789" y="16568"/>
                      <a:pt x="27188" y="19935"/>
                    </a:cubicBezTo>
                    <a:cubicBezTo>
                      <a:pt x="26590" y="20332"/>
                      <a:pt x="25992" y="20728"/>
                      <a:pt x="25394" y="21124"/>
                    </a:cubicBezTo>
                    <a:cubicBezTo>
                      <a:pt x="24995" y="20332"/>
                      <a:pt x="24397" y="19737"/>
                      <a:pt x="23799" y="19341"/>
                    </a:cubicBezTo>
                    <a:cubicBezTo>
                      <a:pt x="28384" y="12012"/>
                      <a:pt x="24198" y="9437"/>
                      <a:pt x="20610" y="7258"/>
                    </a:cubicBezTo>
                    <a:cubicBezTo>
                      <a:pt x="15627" y="4485"/>
                      <a:pt x="10245" y="2306"/>
                      <a:pt x="3269" y="12012"/>
                    </a:cubicBezTo>
                    <a:cubicBezTo>
                      <a:pt x="-1117" y="18351"/>
                      <a:pt x="-718" y="23105"/>
                      <a:pt x="2272" y="25680"/>
                    </a:cubicBezTo>
                    <a:cubicBezTo>
                      <a:pt x="1275" y="27661"/>
                      <a:pt x="1275" y="29840"/>
                      <a:pt x="2073" y="32217"/>
                    </a:cubicBezTo>
                    <a:cubicBezTo>
                      <a:pt x="5660" y="34792"/>
                      <a:pt x="10046" y="36377"/>
                      <a:pt x="15826" y="34792"/>
                    </a:cubicBezTo>
                    <a:cubicBezTo>
                      <a:pt x="15627" y="37169"/>
                      <a:pt x="16424" y="39546"/>
                      <a:pt x="18218" y="41725"/>
                    </a:cubicBezTo>
                    <a:cubicBezTo>
                      <a:pt x="18417" y="43508"/>
                      <a:pt x="18816" y="45489"/>
                      <a:pt x="20211" y="48064"/>
                    </a:cubicBezTo>
                    <a:cubicBezTo>
                      <a:pt x="22603" y="52620"/>
                      <a:pt x="38151" y="54601"/>
                      <a:pt x="45725" y="530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 name="Google Shape;47;p35"/>
              <p:cNvSpPr/>
              <p:nvPr/>
            </p:nvSpPr>
            <p:spPr>
              <a:xfrm>
                <a:off x="517427" y="5591778"/>
                <a:ext cx="48189" cy="35568"/>
              </a:xfrm>
              <a:custGeom>
                <a:avLst/>
                <a:gdLst/>
                <a:ahLst/>
                <a:cxnLst/>
                <a:rect l="l" t="t" r="r" b="b"/>
                <a:pathLst>
                  <a:path w="48189" h="35568" extrusionOk="0">
                    <a:moveTo>
                      <a:pt x="18937" y="21854"/>
                    </a:moveTo>
                    <a:cubicBezTo>
                      <a:pt x="21329" y="21854"/>
                      <a:pt x="23920" y="21062"/>
                      <a:pt x="26511" y="19279"/>
                    </a:cubicBezTo>
                    <a:cubicBezTo>
                      <a:pt x="27308" y="18487"/>
                      <a:pt x="28106" y="17893"/>
                      <a:pt x="28704" y="17100"/>
                    </a:cubicBezTo>
                    <a:cubicBezTo>
                      <a:pt x="32092" y="18883"/>
                      <a:pt x="36278" y="18883"/>
                      <a:pt x="40663" y="15912"/>
                    </a:cubicBezTo>
                    <a:cubicBezTo>
                      <a:pt x="45447" y="12742"/>
                      <a:pt x="50032" y="8781"/>
                      <a:pt x="47440" y="4224"/>
                    </a:cubicBezTo>
                    <a:cubicBezTo>
                      <a:pt x="44251" y="-1124"/>
                      <a:pt x="37474" y="-728"/>
                      <a:pt x="31096" y="3432"/>
                    </a:cubicBezTo>
                    <a:cubicBezTo>
                      <a:pt x="30298" y="4026"/>
                      <a:pt x="29501" y="4423"/>
                      <a:pt x="28903" y="5017"/>
                    </a:cubicBezTo>
                    <a:cubicBezTo>
                      <a:pt x="28704" y="4819"/>
                      <a:pt x="28704" y="4621"/>
                      <a:pt x="28504" y="4423"/>
                    </a:cubicBezTo>
                    <a:cubicBezTo>
                      <a:pt x="25315" y="-530"/>
                      <a:pt x="20133" y="-1124"/>
                      <a:pt x="15747" y="1649"/>
                    </a:cubicBezTo>
                    <a:cubicBezTo>
                      <a:pt x="10166" y="5413"/>
                      <a:pt x="7575" y="10960"/>
                      <a:pt x="11163" y="16704"/>
                    </a:cubicBezTo>
                    <a:cubicBezTo>
                      <a:pt x="9369" y="16704"/>
                      <a:pt x="7774" y="17100"/>
                      <a:pt x="5980" y="18091"/>
                    </a:cubicBezTo>
                    <a:cubicBezTo>
                      <a:pt x="599" y="21458"/>
                      <a:pt x="-1993" y="27401"/>
                      <a:pt x="1795" y="32749"/>
                    </a:cubicBezTo>
                    <a:cubicBezTo>
                      <a:pt x="4784" y="36909"/>
                      <a:pt x="10366" y="36315"/>
                      <a:pt x="16146" y="31957"/>
                    </a:cubicBezTo>
                    <a:cubicBezTo>
                      <a:pt x="18139" y="30174"/>
                      <a:pt x="21329" y="26806"/>
                      <a:pt x="18937" y="218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 name="Google Shape;48;p35"/>
              <p:cNvSpPr/>
              <p:nvPr/>
            </p:nvSpPr>
            <p:spPr>
              <a:xfrm>
                <a:off x="420337" y="4953499"/>
                <a:ext cx="17954" cy="16443"/>
              </a:xfrm>
              <a:custGeom>
                <a:avLst/>
                <a:gdLst/>
                <a:ahLst/>
                <a:cxnLst/>
                <a:rect l="l" t="t" r="r" b="b"/>
                <a:pathLst>
                  <a:path w="17954" h="16443" extrusionOk="0">
                    <a:moveTo>
                      <a:pt x="6198" y="1093"/>
                    </a:moveTo>
                    <a:cubicBezTo>
                      <a:pt x="1613" y="3074"/>
                      <a:pt x="-1576" y="6838"/>
                      <a:pt x="816" y="11790"/>
                    </a:cubicBezTo>
                    <a:cubicBezTo>
                      <a:pt x="3009" y="16346"/>
                      <a:pt x="7394" y="16940"/>
                      <a:pt x="12377" y="16148"/>
                    </a:cubicBezTo>
                    <a:cubicBezTo>
                      <a:pt x="17360" y="13375"/>
                      <a:pt x="18955" y="9611"/>
                      <a:pt x="17360" y="4857"/>
                    </a:cubicBezTo>
                    <a:cubicBezTo>
                      <a:pt x="15566" y="-95"/>
                      <a:pt x="10982" y="-1086"/>
                      <a:pt x="6198" y="10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 name="Google Shape;49;p35"/>
              <p:cNvSpPr/>
              <p:nvPr/>
            </p:nvSpPr>
            <p:spPr>
              <a:xfrm>
                <a:off x="454660" y="5047728"/>
                <a:ext cx="24455" cy="45184"/>
              </a:xfrm>
              <a:custGeom>
                <a:avLst/>
                <a:gdLst/>
                <a:ahLst/>
                <a:cxnLst/>
                <a:rect l="l" t="t" r="r" b="b"/>
                <a:pathLst>
                  <a:path w="24455" h="45184" extrusionOk="0">
                    <a:moveTo>
                      <a:pt x="22503" y="20765"/>
                    </a:moveTo>
                    <a:cubicBezTo>
                      <a:pt x="24497" y="18586"/>
                      <a:pt x="25294" y="16011"/>
                      <a:pt x="23301" y="13832"/>
                    </a:cubicBezTo>
                    <a:cubicBezTo>
                      <a:pt x="22902" y="13435"/>
                      <a:pt x="22304" y="12841"/>
                      <a:pt x="21905" y="12643"/>
                    </a:cubicBezTo>
                    <a:cubicBezTo>
                      <a:pt x="23899" y="10662"/>
                      <a:pt x="24895" y="8285"/>
                      <a:pt x="23899" y="5512"/>
                    </a:cubicBezTo>
                    <a:cubicBezTo>
                      <a:pt x="21905" y="-233"/>
                      <a:pt x="14730" y="-827"/>
                      <a:pt x="8152" y="758"/>
                    </a:cubicBezTo>
                    <a:cubicBezTo>
                      <a:pt x="2172" y="2144"/>
                      <a:pt x="-618" y="6502"/>
                      <a:pt x="179" y="11653"/>
                    </a:cubicBezTo>
                    <a:cubicBezTo>
                      <a:pt x="777" y="13237"/>
                      <a:pt x="1773" y="14426"/>
                      <a:pt x="2969" y="15218"/>
                    </a:cubicBezTo>
                    <a:cubicBezTo>
                      <a:pt x="-20" y="17595"/>
                      <a:pt x="-618" y="20765"/>
                      <a:pt x="578" y="23934"/>
                    </a:cubicBezTo>
                    <a:cubicBezTo>
                      <a:pt x="1973" y="26113"/>
                      <a:pt x="4365" y="27698"/>
                      <a:pt x="7554" y="27896"/>
                    </a:cubicBezTo>
                    <a:cubicBezTo>
                      <a:pt x="7355" y="28094"/>
                      <a:pt x="7155" y="28490"/>
                      <a:pt x="6956" y="28688"/>
                    </a:cubicBezTo>
                    <a:cubicBezTo>
                      <a:pt x="2770" y="34433"/>
                      <a:pt x="976" y="40573"/>
                      <a:pt x="4365" y="44337"/>
                    </a:cubicBezTo>
                    <a:cubicBezTo>
                      <a:pt x="7753" y="46516"/>
                      <a:pt x="11939" y="44337"/>
                      <a:pt x="15527" y="39583"/>
                    </a:cubicBezTo>
                    <a:cubicBezTo>
                      <a:pt x="19514" y="34235"/>
                      <a:pt x="20709" y="29282"/>
                      <a:pt x="18916" y="25717"/>
                    </a:cubicBezTo>
                    <a:cubicBezTo>
                      <a:pt x="20510" y="24132"/>
                      <a:pt x="21905" y="22547"/>
                      <a:pt x="22503" y="207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 name="Google Shape;50;p35"/>
              <p:cNvSpPr/>
              <p:nvPr/>
            </p:nvSpPr>
            <p:spPr>
              <a:xfrm>
                <a:off x="487367" y="5117948"/>
                <a:ext cx="16677" cy="14875"/>
              </a:xfrm>
              <a:custGeom>
                <a:avLst/>
                <a:gdLst/>
                <a:ahLst/>
                <a:cxnLst/>
                <a:rect l="l" t="t" r="r" b="b"/>
                <a:pathLst>
                  <a:path w="16677" h="14875" extrusionOk="0">
                    <a:moveTo>
                      <a:pt x="15908" y="3039"/>
                    </a:moveTo>
                    <a:cubicBezTo>
                      <a:pt x="14114" y="-527"/>
                      <a:pt x="9928" y="-725"/>
                      <a:pt x="6141" y="1256"/>
                    </a:cubicBezTo>
                    <a:cubicBezTo>
                      <a:pt x="1357" y="3633"/>
                      <a:pt x="-1434" y="7595"/>
                      <a:pt x="759" y="12151"/>
                    </a:cubicBezTo>
                    <a:cubicBezTo>
                      <a:pt x="2354" y="15518"/>
                      <a:pt x="6938" y="15320"/>
                      <a:pt x="11323" y="13933"/>
                    </a:cubicBezTo>
                    <a:cubicBezTo>
                      <a:pt x="15310" y="11358"/>
                      <a:pt x="18100" y="7595"/>
                      <a:pt x="15908" y="303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 name="Google Shape;51;p35"/>
              <p:cNvSpPr/>
              <p:nvPr/>
            </p:nvSpPr>
            <p:spPr>
              <a:xfrm>
                <a:off x="513454" y="5217788"/>
                <a:ext cx="17778" cy="16660"/>
              </a:xfrm>
              <a:custGeom>
                <a:avLst/>
                <a:gdLst/>
                <a:ahLst/>
                <a:cxnLst/>
                <a:rect l="l" t="t" r="r" b="b"/>
                <a:pathLst>
                  <a:path w="17778" h="16660" extrusionOk="0">
                    <a:moveTo>
                      <a:pt x="1581" y="14523"/>
                    </a:moveTo>
                    <a:cubicBezTo>
                      <a:pt x="4372" y="18089"/>
                      <a:pt x="8159" y="16504"/>
                      <a:pt x="11946" y="14722"/>
                    </a:cubicBezTo>
                    <a:cubicBezTo>
                      <a:pt x="16331" y="11948"/>
                      <a:pt x="19521" y="7788"/>
                      <a:pt x="16730" y="3431"/>
                    </a:cubicBezTo>
                    <a:cubicBezTo>
                      <a:pt x="14139" y="-531"/>
                      <a:pt x="8956" y="-1324"/>
                      <a:pt x="4372" y="2440"/>
                    </a:cubicBezTo>
                    <a:cubicBezTo>
                      <a:pt x="385" y="5808"/>
                      <a:pt x="-1608" y="9967"/>
                      <a:pt x="1581" y="145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 name="Google Shape;52;p35"/>
              <p:cNvSpPr/>
              <p:nvPr/>
            </p:nvSpPr>
            <p:spPr>
              <a:xfrm>
                <a:off x="766747" y="5556434"/>
                <a:ext cx="23837" cy="37675"/>
              </a:xfrm>
              <a:custGeom>
                <a:avLst/>
                <a:gdLst/>
                <a:ahLst/>
                <a:cxnLst/>
                <a:rect l="l" t="t" r="r" b="b"/>
                <a:pathLst>
                  <a:path w="23837" h="37675" extrusionOk="0">
                    <a:moveTo>
                      <a:pt x="2628" y="36200"/>
                    </a:moveTo>
                    <a:cubicBezTo>
                      <a:pt x="6017" y="39370"/>
                      <a:pt x="9605" y="36795"/>
                      <a:pt x="13193" y="34418"/>
                    </a:cubicBezTo>
                    <a:cubicBezTo>
                      <a:pt x="16183" y="30060"/>
                      <a:pt x="21764" y="25900"/>
                      <a:pt x="16980" y="20750"/>
                    </a:cubicBezTo>
                    <a:cubicBezTo>
                      <a:pt x="18774" y="19363"/>
                      <a:pt x="20368" y="16986"/>
                      <a:pt x="21764" y="13817"/>
                    </a:cubicBezTo>
                    <a:cubicBezTo>
                      <a:pt x="24156" y="8270"/>
                      <a:pt x="24953" y="2723"/>
                      <a:pt x="21564" y="743"/>
                    </a:cubicBezTo>
                    <a:cubicBezTo>
                      <a:pt x="17379" y="-1634"/>
                      <a:pt x="11997" y="1931"/>
                      <a:pt x="8409" y="8072"/>
                    </a:cubicBezTo>
                    <a:cubicBezTo>
                      <a:pt x="5020" y="13618"/>
                      <a:pt x="5220" y="17976"/>
                      <a:pt x="6615" y="20948"/>
                    </a:cubicBezTo>
                    <a:cubicBezTo>
                      <a:pt x="6416" y="21146"/>
                      <a:pt x="6017" y="21344"/>
                      <a:pt x="5818" y="21740"/>
                    </a:cubicBezTo>
                    <a:cubicBezTo>
                      <a:pt x="1432" y="25702"/>
                      <a:pt x="-2953" y="30654"/>
                      <a:pt x="2628" y="362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 name="Google Shape;53;p35"/>
              <p:cNvSpPr/>
              <p:nvPr/>
            </p:nvSpPr>
            <p:spPr>
              <a:xfrm>
                <a:off x="542830" y="5312057"/>
                <a:ext cx="23728" cy="31308"/>
              </a:xfrm>
              <a:custGeom>
                <a:avLst/>
                <a:gdLst/>
                <a:ahLst/>
                <a:cxnLst/>
                <a:rect l="l" t="t" r="r" b="b"/>
                <a:pathLst>
                  <a:path w="23728" h="31308" extrusionOk="0">
                    <a:moveTo>
                      <a:pt x="20243" y="14149"/>
                    </a:moveTo>
                    <a:cubicBezTo>
                      <a:pt x="23432" y="12168"/>
                      <a:pt x="25027" y="7216"/>
                      <a:pt x="22435" y="3254"/>
                    </a:cubicBezTo>
                    <a:cubicBezTo>
                      <a:pt x="19844" y="-708"/>
                      <a:pt x="14462" y="-906"/>
                      <a:pt x="9678" y="1867"/>
                    </a:cubicBezTo>
                    <a:cubicBezTo>
                      <a:pt x="4695" y="4839"/>
                      <a:pt x="3699" y="9989"/>
                      <a:pt x="6091" y="13951"/>
                    </a:cubicBezTo>
                    <a:cubicBezTo>
                      <a:pt x="7087" y="15536"/>
                      <a:pt x="8283" y="16328"/>
                      <a:pt x="9678" y="16724"/>
                    </a:cubicBezTo>
                    <a:cubicBezTo>
                      <a:pt x="8283" y="16526"/>
                      <a:pt x="7087" y="16526"/>
                      <a:pt x="5493" y="17318"/>
                    </a:cubicBezTo>
                    <a:cubicBezTo>
                      <a:pt x="-89" y="19695"/>
                      <a:pt x="-1285" y="24053"/>
                      <a:pt x="1307" y="28609"/>
                    </a:cubicBezTo>
                    <a:cubicBezTo>
                      <a:pt x="3499" y="32373"/>
                      <a:pt x="7884" y="31779"/>
                      <a:pt x="11273" y="29402"/>
                    </a:cubicBezTo>
                    <a:cubicBezTo>
                      <a:pt x="14462" y="27223"/>
                      <a:pt x="17452" y="24251"/>
                      <a:pt x="16256" y="22073"/>
                    </a:cubicBezTo>
                    <a:cubicBezTo>
                      <a:pt x="14662" y="19497"/>
                      <a:pt x="13067" y="18111"/>
                      <a:pt x="11472" y="17318"/>
                    </a:cubicBezTo>
                    <a:cubicBezTo>
                      <a:pt x="14064" y="17516"/>
                      <a:pt x="17053" y="16526"/>
                      <a:pt x="20243" y="141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 name="Google Shape;54;p35"/>
              <p:cNvSpPr/>
              <p:nvPr/>
            </p:nvSpPr>
            <p:spPr>
              <a:xfrm>
                <a:off x="365261" y="5153758"/>
                <a:ext cx="80566" cy="97779"/>
              </a:xfrm>
              <a:custGeom>
                <a:avLst/>
                <a:gdLst/>
                <a:ahLst/>
                <a:cxnLst/>
                <a:rect l="l" t="t" r="r" b="b"/>
                <a:pathLst>
                  <a:path w="80566" h="97779" extrusionOk="0">
                    <a:moveTo>
                      <a:pt x="19415" y="43690"/>
                    </a:moveTo>
                    <a:cubicBezTo>
                      <a:pt x="16823" y="40719"/>
                      <a:pt x="12438" y="39927"/>
                      <a:pt x="6060" y="43096"/>
                    </a:cubicBezTo>
                    <a:cubicBezTo>
                      <a:pt x="80" y="46067"/>
                      <a:pt x="-917" y="49831"/>
                      <a:pt x="678" y="53595"/>
                    </a:cubicBezTo>
                    <a:cubicBezTo>
                      <a:pt x="3269" y="57755"/>
                      <a:pt x="7256" y="60132"/>
                      <a:pt x="15029" y="56170"/>
                    </a:cubicBezTo>
                    <a:cubicBezTo>
                      <a:pt x="15428" y="55972"/>
                      <a:pt x="16026" y="55576"/>
                      <a:pt x="16425" y="55377"/>
                    </a:cubicBezTo>
                    <a:cubicBezTo>
                      <a:pt x="18617" y="58349"/>
                      <a:pt x="22405" y="58745"/>
                      <a:pt x="26590" y="56962"/>
                    </a:cubicBezTo>
                    <a:cubicBezTo>
                      <a:pt x="29182" y="55576"/>
                      <a:pt x="30976" y="53595"/>
                      <a:pt x="31374" y="51218"/>
                    </a:cubicBezTo>
                    <a:cubicBezTo>
                      <a:pt x="33965" y="54585"/>
                      <a:pt x="36955" y="57160"/>
                      <a:pt x="40543" y="58943"/>
                    </a:cubicBezTo>
                    <a:cubicBezTo>
                      <a:pt x="40543" y="59934"/>
                      <a:pt x="40942" y="60726"/>
                      <a:pt x="41341" y="61716"/>
                    </a:cubicBezTo>
                    <a:cubicBezTo>
                      <a:pt x="41540" y="62113"/>
                      <a:pt x="41739" y="62311"/>
                      <a:pt x="41938" y="62707"/>
                    </a:cubicBezTo>
                    <a:cubicBezTo>
                      <a:pt x="38151" y="63697"/>
                      <a:pt x="35560" y="65678"/>
                      <a:pt x="34563" y="68055"/>
                    </a:cubicBezTo>
                    <a:cubicBezTo>
                      <a:pt x="34165" y="68253"/>
                      <a:pt x="33766" y="68451"/>
                      <a:pt x="33567" y="68649"/>
                    </a:cubicBezTo>
                    <a:cubicBezTo>
                      <a:pt x="23600" y="74790"/>
                      <a:pt x="29580" y="81921"/>
                      <a:pt x="32770" y="88656"/>
                    </a:cubicBezTo>
                    <a:cubicBezTo>
                      <a:pt x="35560" y="93410"/>
                      <a:pt x="38550" y="101136"/>
                      <a:pt x="45327" y="96184"/>
                    </a:cubicBezTo>
                    <a:cubicBezTo>
                      <a:pt x="52901" y="90637"/>
                      <a:pt x="52503" y="82516"/>
                      <a:pt x="49513" y="74988"/>
                    </a:cubicBezTo>
                    <a:cubicBezTo>
                      <a:pt x="53898" y="73404"/>
                      <a:pt x="57287" y="70828"/>
                      <a:pt x="57486" y="66867"/>
                    </a:cubicBezTo>
                    <a:cubicBezTo>
                      <a:pt x="56888" y="65282"/>
                      <a:pt x="55891" y="64093"/>
                      <a:pt x="54695" y="63301"/>
                    </a:cubicBezTo>
                    <a:cubicBezTo>
                      <a:pt x="55493" y="62509"/>
                      <a:pt x="56091" y="61716"/>
                      <a:pt x="56290" y="60924"/>
                    </a:cubicBezTo>
                    <a:cubicBezTo>
                      <a:pt x="57885" y="60726"/>
                      <a:pt x="59679" y="60330"/>
                      <a:pt x="61672" y="59934"/>
                    </a:cubicBezTo>
                    <a:cubicBezTo>
                      <a:pt x="60277" y="55972"/>
                      <a:pt x="58483" y="52604"/>
                      <a:pt x="56489" y="49831"/>
                    </a:cubicBezTo>
                    <a:cubicBezTo>
                      <a:pt x="57087" y="49633"/>
                      <a:pt x="57486" y="49435"/>
                      <a:pt x="58084" y="49435"/>
                    </a:cubicBezTo>
                    <a:cubicBezTo>
                      <a:pt x="63266" y="46860"/>
                      <a:pt x="67054" y="43690"/>
                      <a:pt x="66256" y="40323"/>
                    </a:cubicBezTo>
                    <a:cubicBezTo>
                      <a:pt x="67652" y="40125"/>
                      <a:pt x="69047" y="39927"/>
                      <a:pt x="70243" y="39728"/>
                    </a:cubicBezTo>
                    <a:cubicBezTo>
                      <a:pt x="79611" y="35173"/>
                      <a:pt x="82003" y="30815"/>
                      <a:pt x="79811" y="26258"/>
                    </a:cubicBezTo>
                    <a:cubicBezTo>
                      <a:pt x="77817" y="22099"/>
                      <a:pt x="73033" y="21901"/>
                      <a:pt x="67452" y="23683"/>
                    </a:cubicBezTo>
                    <a:cubicBezTo>
                      <a:pt x="68050" y="22297"/>
                      <a:pt x="68050" y="20514"/>
                      <a:pt x="67851" y="18533"/>
                    </a:cubicBezTo>
                    <a:cubicBezTo>
                      <a:pt x="66456" y="16156"/>
                      <a:pt x="64263" y="14769"/>
                      <a:pt x="62070" y="14571"/>
                    </a:cubicBezTo>
                    <a:cubicBezTo>
                      <a:pt x="65060" y="12590"/>
                      <a:pt x="67054" y="9619"/>
                      <a:pt x="65060" y="5855"/>
                    </a:cubicBezTo>
                    <a:cubicBezTo>
                      <a:pt x="62469" y="1101"/>
                      <a:pt x="58084" y="-483"/>
                      <a:pt x="53101" y="3280"/>
                    </a:cubicBezTo>
                    <a:cubicBezTo>
                      <a:pt x="52901" y="3478"/>
                      <a:pt x="52901" y="3478"/>
                      <a:pt x="52702" y="3676"/>
                    </a:cubicBezTo>
                    <a:cubicBezTo>
                      <a:pt x="49912" y="-285"/>
                      <a:pt x="44131" y="-880"/>
                      <a:pt x="37155" y="1101"/>
                    </a:cubicBezTo>
                    <a:cubicBezTo>
                      <a:pt x="32770" y="2488"/>
                      <a:pt x="29381" y="5063"/>
                      <a:pt x="29381" y="9421"/>
                    </a:cubicBezTo>
                    <a:cubicBezTo>
                      <a:pt x="32570" y="14769"/>
                      <a:pt x="38550" y="17146"/>
                      <a:pt x="47121" y="14967"/>
                    </a:cubicBezTo>
                    <a:cubicBezTo>
                      <a:pt x="48516" y="14571"/>
                      <a:pt x="49912" y="13977"/>
                      <a:pt x="50908" y="13383"/>
                    </a:cubicBezTo>
                    <a:cubicBezTo>
                      <a:pt x="50908" y="13581"/>
                      <a:pt x="50908" y="13581"/>
                      <a:pt x="51108" y="13779"/>
                    </a:cubicBezTo>
                    <a:cubicBezTo>
                      <a:pt x="52104" y="15364"/>
                      <a:pt x="53499" y="16156"/>
                      <a:pt x="54895" y="16552"/>
                    </a:cubicBezTo>
                    <a:cubicBezTo>
                      <a:pt x="51905" y="18533"/>
                      <a:pt x="50111" y="21504"/>
                      <a:pt x="51506" y="25466"/>
                    </a:cubicBezTo>
                    <a:cubicBezTo>
                      <a:pt x="52503" y="28041"/>
                      <a:pt x="54695" y="29230"/>
                      <a:pt x="57287" y="29428"/>
                    </a:cubicBezTo>
                    <a:cubicBezTo>
                      <a:pt x="56290" y="30418"/>
                      <a:pt x="55493" y="31607"/>
                      <a:pt x="54895" y="32597"/>
                    </a:cubicBezTo>
                    <a:cubicBezTo>
                      <a:pt x="52303" y="32399"/>
                      <a:pt x="49314" y="32597"/>
                      <a:pt x="46324" y="33192"/>
                    </a:cubicBezTo>
                    <a:cubicBezTo>
                      <a:pt x="45925" y="32201"/>
                      <a:pt x="45726" y="31013"/>
                      <a:pt x="45526" y="29824"/>
                    </a:cubicBezTo>
                    <a:cubicBezTo>
                      <a:pt x="44928" y="25070"/>
                      <a:pt x="37753" y="27843"/>
                      <a:pt x="32770" y="33786"/>
                    </a:cubicBezTo>
                    <a:cubicBezTo>
                      <a:pt x="29979" y="36955"/>
                      <a:pt x="28384" y="40521"/>
                      <a:pt x="28185" y="43492"/>
                    </a:cubicBezTo>
                    <a:cubicBezTo>
                      <a:pt x="25793" y="42106"/>
                      <a:pt x="22803" y="42304"/>
                      <a:pt x="19415" y="43690"/>
                    </a:cubicBezTo>
                    <a:cubicBezTo>
                      <a:pt x="19415" y="43690"/>
                      <a:pt x="19415" y="43690"/>
                      <a:pt x="19415" y="436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 name="Google Shape;55;p35"/>
              <p:cNvSpPr/>
              <p:nvPr/>
            </p:nvSpPr>
            <p:spPr>
              <a:xfrm>
                <a:off x="367452" y="5079717"/>
                <a:ext cx="16351" cy="15543"/>
              </a:xfrm>
              <a:custGeom>
                <a:avLst/>
                <a:gdLst/>
                <a:ahLst/>
                <a:cxnLst/>
                <a:rect l="l" t="t" r="r" b="b"/>
                <a:pathLst>
                  <a:path w="16351" h="15543" extrusionOk="0">
                    <a:moveTo>
                      <a:pt x="1278" y="12349"/>
                    </a:moveTo>
                    <a:cubicBezTo>
                      <a:pt x="4267" y="15716"/>
                      <a:pt x="7656" y="16707"/>
                      <a:pt x="11642" y="13933"/>
                    </a:cubicBezTo>
                    <a:cubicBezTo>
                      <a:pt x="15230" y="11556"/>
                      <a:pt x="17622" y="7595"/>
                      <a:pt x="15629" y="4029"/>
                    </a:cubicBezTo>
                    <a:cubicBezTo>
                      <a:pt x="12838" y="-725"/>
                      <a:pt x="7457" y="-1121"/>
                      <a:pt x="2872" y="2048"/>
                    </a:cubicBezTo>
                    <a:cubicBezTo>
                      <a:pt x="-516" y="4425"/>
                      <a:pt x="-716" y="8585"/>
                      <a:pt x="1278" y="123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 name="Google Shape;56;p35"/>
              <p:cNvSpPr/>
              <p:nvPr/>
            </p:nvSpPr>
            <p:spPr>
              <a:xfrm>
                <a:off x="486511" y="5362244"/>
                <a:ext cx="16322" cy="15495"/>
              </a:xfrm>
              <a:custGeom>
                <a:avLst/>
                <a:gdLst/>
                <a:ahLst/>
                <a:cxnLst/>
                <a:rect l="l" t="t" r="r" b="b"/>
                <a:pathLst>
                  <a:path w="16322" h="15495" extrusionOk="0">
                    <a:moveTo>
                      <a:pt x="13177" y="1598"/>
                    </a:moveTo>
                    <a:cubicBezTo>
                      <a:pt x="9589" y="-1373"/>
                      <a:pt x="6001" y="212"/>
                      <a:pt x="2812" y="2985"/>
                    </a:cubicBezTo>
                    <a:cubicBezTo>
                      <a:pt x="-577" y="6154"/>
                      <a:pt x="-976" y="9522"/>
                      <a:pt x="2014" y="13484"/>
                    </a:cubicBezTo>
                    <a:cubicBezTo>
                      <a:pt x="5004" y="16455"/>
                      <a:pt x="9190" y="15861"/>
                      <a:pt x="12379" y="13484"/>
                    </a:cubicBezTo>
                    <a:cubicBezTo>
                      <a:pt x="16964" y="10116"/>
                      <a:pt x="17960" y="5560"/>
                      <a:pt x="13177" y="15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 name="Google Shape;57;p35"/>
              <p:cNvSpPr/>
              <p:nvPr/>
            </p:nvSpPr>
            <p:spPr>
              <a:xfrm>
                <a:off x="673138" y="5467858"/>
                <a:ext cx="30358" cy="33160"/>
              </a:xfrm>
              <a:custGeom>
                <a:avLst/>
                <a:gdLst/>
                <a:ahLst/>
                <a:cxnLst/>
                <a:rect l="l" t="t" r="r" b="b"/>
                <a:pathLst>
                  <a:path w="30358" h="33160" extrusionOk="0">
                    <a:moveTo>
                      <a:pt x="13717" y="30487"/>
                    </a:moveTo>
                    <a:cubicBezTo>
                      <a:pt x="15112" y="29298"/>
                      <a:pt x="16109" y="28110"/>
                      <a:pt x="16707" y="26723"/>
                    </a:cubicBezTo>
                    <a:cubicBezTo>
                      <a:pt x="20693" y="26921"/>
                      <a:pt x="24281" y="25138"/>
                      <a:pt x="27869" y="18205"/>
                    </a:cubicBezTo>
                    <a:cubicBezTo>
                      <a:pt x="32852" y="8697"/>
                      <a:pt x="29463" y="5131"/>
                      <a:pt x="25477" y="1962"/>
                    </a:cubicBezTo>
                    <a:cubicBezTo>
                      <a:pt x="21889" y="-811"/>
                      <a:pt x="17703" y="-1604"/>
                      <a:pt x="13119" y="6122"/>
                    </a:cubicBezTo>
                    <a:cubicBezTo>
                      <a:pt x="12122" y="7707"/>
                      <a:pt x="11325" y="9093"/>
                      <a:pt x="10727" y="10480"/>
                    </a:cubicBezTo>
                    <a:cubicBezTo>
                      <a:pt x="7737" y="12659"/>
                      <a:pt x="6342" y="15036"/>
                      <a:pt x="5943" y="18007"/>
                    </a:cubicBezTo>
                    <a:cubicBezTo>
                      <a:pt x="4946" y="18601"/>
                      <a:pt x="4149" y="19196"/>
                      <a:pt x="3352" y="19988"/>
                    </a:cubicBezTo>
                    <a:cubicBezTo>
                      <a:pt x="362" y="22761"/>
                      <a:pt x="-1233" y="26327"/>
                      <a:pt x="1159" y="29892"/>
                    </a:cubicBezTo>
                    <a:cubicBezTo>
                      <a:pt x="4348" y="34448"/>
                      <a:pt x="8734" y="33854"/>
                      <a:pt x="13717" y="304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 name="Google Shape;58;p35"/>
              <p:cNvSpPr/>
              <p:nvPr/>
            </p:nvSpPr>
            <p:spPr>
              <a:xfrm>
                <a:off x="432060" y="5091741"/>
                <a:ext cx="17780" cy="16527"/>
              </a:xfrm>
              <a:custGeom>
                <a:avLst/>
                <a:gdLst/>
                <a:ahLst/>
                <a:cxnLst/>
                <a:rect l="l" t="t" r="r" b="b"/>
                <a:pathLst>
                  <a:path w="17780" h="16527" extrusionOk="0">
                    <a:moveTo>
                      <a:pt x="5636" y="1513"/>
                    </a:moveTo>
                    <a:cubicBezTo>
                      <a:pt x="853" y="4088"/>
                      <a:pt x="-1340" y="8248"/>
                      <a:pt x="853" y="13201"/>
                    </a:cubicBezTo>
                    <a:cubicBezTo>
                      <a:pt x="2647" y="17162"/>
                      <a:pt x="6633" y="16964"/>
                      <a:pt x="10620" y="15776"/>
                    </a:cubicBezTo>
                    <a:cubicBezTo>
                      <a:pt x="15005" y="13201"/>
                      <a:pt x="19390" y="10229"/>
                      <a:pt x="17197" y="4881"/>
                    </a:cubicBezTo>
                    <a:cubicBezTo>
                      <a:pt x="15403" y="-269"/>
                      <a:pt x="10819" y="-1260"/>
                      <a:pt x="5636" y="15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 name="Google Shape;59;p35"/>
              <p:cNvSpPr/>
              <p:nvPr/>
            </p:nvSpPr>
            <p:spPr>
              <a:xfrm>
                <a:off x="369727" y="4916142"/>
                <a:ext cx="27525" cy="19904"/>
              </a:xfrm>
              <a:custGeom>
                <a:avLst/>
                <a:gdLst/>
                <a:ahLst/>
                <a:cxnLst/>
                <a:rect l="l" t="t" r="r" b="b"/>
                <a:pathLst>
                  <a:path w="27525" h="19904" extrusionOk="0">
                    <a:moveTo>
                      <a:pt x="5980" y="14284"/>
                    </a:moveTo>
                    <a:cubicBezTo>
                      <a:pt x="6578" y="14085"/>
                      <a:pt x="6976" y="13887"/>
                      <a:pt x="7574" y="13491"/>
                    </a:cubicBezTo>
                    <a:cubicBezTo>
                      <a:pt x="7574" y="13491"/>
                      <a:pt x="7574" y="13491"/>
                      <a:pt x="7574" y="13491"/>
                    </a:cubicBezTo>
                    <a:cubicBezTo>
                      <a:pt x="9169" y="17651"/>
                      <a:pt x="12558" y="21217"/>
                      <a:pt x="19534" y="19434"/>
                    </a:cubicBezTo>
                    <a:cubicBezTo>
                      <a:pt x="28304" y="17057"/>
                      <a:pt x="27507" y="11312"/>
                      <a:pt x="27507" y="6360"/>
                    </a:cubicBezTo>
                    <a:cubicBezTo>
                      <a:pt x="26112" y="1606"/>
                      <a:pt x="22325" y="-969"/>
                      <a:pt x="15547" y="1012"/>
                    </a:cubicBezTo>
                    <a:cubicBezTo>
                      <a:pt x="13355" y="1606"/>
                      <a:pt x="11561" y="2596"/>
                      <a:pt x="10166" y="3587"/>
                    </a:cubicBezTo>
                    <a:cubicBezTo>
                      <a:pt x="8571" y="1012"/>
                      <a:pt x="5980" y="-177"/>
                      <a:pt x="2791" y="21"/>
                    </a:cubicBezTo>
                    <a:cubicBezTo>
                      <a:pt x="1794" y="4973"/>
                      <a:pt x="997" y="9926"/>
                      <a:pt x="0" y="14878"/>
                    </a:cubicBezTo>
                    <a:cubicBezTo>
                      <a:pt x="1794" y="15076"/>
                      <a:pt x="3787" y="15076"/>
                      <a:pt x="5980" y="142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 name="Google Shape;60;p35"/>
              <p:cNvSpPr/>
              <p:nvPr/>
            </p:nvSpPr>
            <p:spPr>
              <a:xfrm>
                <a:off x="507943" y="5244485"/>
                <a:ext cx="43869" cy="25839"/>
              </a:xfrm>
              <a:custGeom>
                <a:avLst/>
                <a:gdLst/>
                <a:ahLst/>
                <a:cxnLst/>
                <a:rect l="l" t="t" r="r" b="b"/>
                <a:pathLst>
                  <a:path w="43869" h="25839" extrusionOk="0">
                    <a:moveTo>
                      <a:pt x="11876" y="22889"/>
                    </a:moveTo>
                    <a:cubicBezTo>
                      <a:pt x="14468" y="27247"/>
                      <a:pt x="20049" y="26256"/>
                      <a:pt x="24633" y="23285"/>
                    </a:cubicBezTo>
                    <a:cubicBezTo>
                      <a:pt x="27424" y="21502"/>
                      <a:pt x="29616" y="19521"/>
                      <a:pt x="30613" y="16946"/>
                    </a:cubicBezTo>
                    <a:cubicBezTo>
                      <a:pt x="32806" y="17937"/>
                      <a:pt x="35795" y="17540"/>
                      <a:pt x="38586" y="16352"/>
                    </a:cubicBezTo>
                    <a:cubicBezTo>
                      <a:pt x="42573" y="13975"/>
                      <a:pt x="44965" y="10806"/>
                      <a:pt x="43370" y="6844"/>
                    </a:cubicBezTo>
                    <a:cubicBezTo>
                      <a:pt x="41377" y="1495"/>
                      <a:pt x="36792" y="1099"/>
                      <a:pt x="31610" y="3872"/>
                    </a:cubicBezTo>
                    <a:cubicBezTo>
                      <a:pt x="29018" y="5259"/>
                      <a:pt x="27224" y="7240"/>
                      <a:pt x="26626" y="9617"/>
                    </a:cubicBezTo>
                    <a:cubicBezTo>
                      <a:pt x="23836" y="8627"/>
                      <a:pt x="20248" y="9221"/>
                      <a:pt x="17059" y="11004"/>
                    </a:cubicBezTo>
                    <a:cubicBezTo>
                      <a:pt x="17059" y="11004"/>
                      <a:pt x="16859" y="11004"/>
                      <a:pt x="16859" y="11202"/>
                    </a:cubicBezTo>
                    <a:cubicBezTo>
                      <a:pt x="19451" y="5853"/>
                      <a:pt x="17457" y="2882"/>
                      <a:pt x="15664" y="307"/>
                    </a:cubicBezTo>
                    <a:cubicBezTo>
                      <a:pt x="10481" y="-287"/>
                      <a:pt x="5498" y="-882"/>
                      <a:pt x="1910" y="7438"/>
                    </a:cubicBezTo>
                    <a:cubicBezTo>
                      <a:pt x="-881" y="13777"/>
                      <a:pt x="-881" y="19918"/>
                      <a:pt x="3704" y="21502"/>
                    </a:cubicBezTo>
                    <a:cubicBezTo>
                      <a:pt x="6096" y="22295"/>
                      <a:pt x="8687" y="21304"/>
                      <a:pt x="11079" y="19125"/>
                    </a:cubicBezTo>
                    <a:cubicBezTo>
                      <a:pt x="10880" y="20314"/>
                      <a:pt x="11079" y="21700"/>
                      <a:pt x="11876" y="228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 name="Google Shape;61;p35"/>
              <p:cNvSpPr/>
              <p:nvPr/>
            </p:nvSpPr>
            <p:spPr>
              <a:xfrm>
                <a:off x="500923" y="5171257"/>
                <a:ext cx="16165" cy="15392"/>
              </a:xfrm>
              <a:custGeom>
                <a:avLst/>
                <a:gdLst/>
                <a:ahLst/>
                <a:cxnLst/>
                <a:rect l="l" t="t" r="r" b="b"/>
                <a:pathLst>
                  <a:path w="16165" h="15392" extrusionOk="0">
                    <a:moveTo>
                      <a:pt x="10724" y="14306"/>
                    </a:moveTo>
                    <a:cubicBezTo>
                      <a:pt x="15906" y="11929"/>
                      <a:pt x="17102" y="7769"/>
                      <a:pt x="15508" y="3213"/>
                    </a:cubicBezTo>
                    <a:cubicBezTo>
                      <a:pt x="12917" y="-352"/>
                      <a:pt x="9329" y="-749"/>
                      <a:pt x="5541" y="1034"/>
                    </a:cubicBezTo>
                    <a:cubicBezTo>
                      <a:pt x="359" y="3411"/>
                      <a:pt x="-1236" y="7967"/>
                      <a:pt x="957" y="12523"/>
                    </a:cubicBezTo>
                    <a:cubicBezTo>
                      <a:pt x="2751" y="16089"/>
                      <a:pt x="6937" y="15891"/>
                      <a:pt x="10724" y="143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 name="Google Shape;62;p35"/>
              <p:cNvSpPr/>
              <p:nvPr/>
            </p:nvSpPr>
            <p:spPr>
              <a:xfrm>
                <a:off x="399426" y="5419317"/>
                <a:ext cx="17342" cy="16266"/>
              </a:xfrm>
              <a:custGeom>
                <a:avLst/>
                <a:gdLst/>
                <a:ahLst/>
                <a:cxnLst/>
                <a:rect l="l" t="t" r="r" b="b"/>
                <a:pathLst>
                  <a:path w="17342" h="16266" extrusionOk="0">
                    <a:moveTo>
                      <a:pt x="3189" y="1377"/>
                    </a:moveTo>
                    <a:cubicBezTo>
                      <a:pt x="1595" y="2169"/>
                      <a:pt x="598" y="3160"/>
                      <a:pt x="0" y="4348"/>
                    </a:cubicBezTo>
                    <a:cubicBezTo>
                      <a:pt x="997" y="7716"/>
                      <a:pt x="1993" y="10885"/>
                      <a:pt x="2990" y="14253"/>
                    </a:cubicBezTo>
                    <a:cubicBezTo>
                      <a:pt x="5980" y="16630"/>
                      <a:pt x="9767" y="16828"/>
                      <a:pt x="13754" y="15243"/>
                    </a:cubicBezTo>
                    <a:cubicBezTo>
                      <a:pt x="17142" y="12272"/>
                      <a:pt x="18537" y="8706"/>
                      <a:pt x="16145" y="4744"/>
                    </a:cubicBezTo>
                    <a:cubicBezTo>
                      <a:pt x="13156" y="-208"/>
                      <a:pt x="8172" y="-1198"/>
                      <a:pt x="3189" y="137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 name="Google Shape;63;p35"/>
              <p:cNvSpPr/>
              <p:nvPr/>
            </p:nvSpPr>
            <p:spPr>
              <a:xfrm>
                <a:off x="575211" y="5282567"/>
                <a:ext cx="29523" cy="21877"/>
              </a:xfrm>
              <a:custGeom>
                <a:avLst/>
                <a:gdLst/>
                <a:ahLst/>
                <a:cxnLst/>
                <a:rect l="l" t="t" r="r" b="b"/>
                <a:pathLst>
                  <a:path w="29523" h="21877" extrusionOk="0">
                    <a:moveTo>
                      <a:pt x="13775" y="19274"/>
                    </a:moveTo>
                    <a:cubicBezTo>
                      <a:pt x="13974" y="19076"/>
                      <a:pt x="14174" y="19076"/>
                      <a:pt x="14174" y="18878"/>
                    </a:cubicBezTo>
                    <a:cubicBezTo>
                      <a:pt x="14771" y="19472"/>
                      <a:pt x="15569" y="19868"/>
                      <a:pt x="16765" y="19868"/>
                    </a:cubicBezTo>
                    <a:cubicBezTo>
                      <a:pt x="20751" y="20264"/>
                      <a:pt x="24738" y="16897"/>
                      <a:pt x="27927" y="11350"/>
                    </a:cubicBezTo>
                    <a:cubicBezTo>
                      <a:pt x="29721" y="5804"/>
                      <a:pt x="30917" y="653"/>
                      <a:pt x="26332" y="59"/>
                    </a:cubicBezTo>
                    <a:cubicBezTo>
                      <a:pt x="22147" y="-535"/>
                      <a:pt x="18160" y="3427"/>
                      <a:pt x="15369" y="8775"/>
                    </a:cubicBezTo>
                    <a:cubicBezTo>
                      <a:pt x="15369" y="8973"/>
                      <a:pt x="15170" y="8973"/>
                      <a:pt x="15170" y="9171"/>
                    </a:cubicBezTo>
                    <a:cubicBezTo>
                      <a:pt x="11582" y="6596"/>
                      <a:pt x="7396" y="6398"/>
                      <a:pt x="3211" y="9369"/>
                    </a:cubicBezTo>
                    <a:cubicBezTo>
                      <a:pt x="-975" y="12142"/>
                      <a:pt x="-577" y="16104"/>
                      <a:pt x="1616" y="18679"/>
                    </a:cubicBezTo>
                    <a:cubicBezTo>
                      <a:pt x="4606" y="22839"/>
                      <a:pt x="9190" y="22839"/>
                      <a:pt x="13775" y="1927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 name="Google Shape;64;p35"/>
              <p:cNvSpPr/>
              <p:nvPr/>
            </p:nvSpPr>
            <p:spPr>
              <a:xfrm>
                <a:off x="566125" y="5393299"/>
                <a:ext cx="16046" cy="15264"/>
              </a:xfrm>
              <a:custGeom>
                <a:avLst/>
                <a:gdLst/>
                <a:ahLst/>
                <a:cxnLst/>
                <a:rect l="l" t="t" r="r" b="b"/>
                <a:pathLst>
                  <a:path w="16046" h="15264" extrusionOk="0">
                    <a:moveTo>
                      <a:pt x="12695" y="13727"/>
                    </a:moveTo>
                    <a:cubicBezTo>
                      <a:pt x="15685" y="10756"/>
                      <a:pt x="17279" y="7190"/>
                      <a:pt x="14887" y="3624"/>
                    </a:cubicBezTo>
                    <a:cubicBezTo>
                      <a:pt x="12695" y="257"/>
                      <a:pt x="8509" y="-1130"/>
                      <a:pt x="4722" y="1049"/>
                    </a:cubicBezTo>
                    <a:cubicBezTo>
                      <a:pt x="-461" y="3823"/>
                      <a:pt x="-1457" y="8577"/>
                      <a:pt x="2130" y="12935"/>
                    </a:cubicBezTo>
                    <a:cubicBezTo>
                      <a:pt x="4921" y="16104"/>
                      <a:pt x="8908" y="15708"/>
                      <a:pt x="12695" y="137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 name="Google Shape;65;p35"/>
              <p:cNvSpPr/>
              <p:nvPr/>
            </p:nvSpPr>
            <p:spPr>
              <a:xfrm>
                <a:off x="589306" y="5424264"/>
                <a:ext cx="16787" cy="16218"/>
              </a:xfrm>
              <a:custGeom>
                <a:avLst/>
                <a:gdLst/>
                <a:ahLst/>
                <a:cxnLst/>
                <a:rect l="l" t="t" r="r" b="b"/>
                <a:pathLst>
                  <a:path w="16787" h="16218" extrusionOk="0">
                    <a:moveTo>
                      <a:pt x="13234" y="13862"/>
                    </a:moveTo>
                    <a:cubicBezTo>
                      <a:pt x="17021" y="9900"/>
                      <a:pt x="18416" y="5344"/>
                      <a:pt x="14230" y="1580"/>
                    </a:cubicBezTo>
                    <a:cubicBezTo>
                      <a:pt x="11241" y="-995"/>
                      <a:pt x="6656" y="-203"/>
                      <a:pt x="3666" y="2373"/>
                    </a:cubicBezTo>
                    <a:cubicBezTo>
                      <a:pt x="-719" y="5938"/>
                      <a:pt x="-1317" y="10692"/>
                      <a:pt x="2669" y="14456"/>
                    </a:cubicBezTo>
                    <a:cubicBezTo>
                      <a:pt x="5659" y="17427"/>
                      <a:pt x="9646" y="16239"/>
                      <a:pt x="13234" y="138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 name="Google Shape;66;p35"/>
              <p:cNvSpPr/>
              <p:nvPr/>
            </p:nvSpPr>
            <p:spPr>
              <a:xfrm>
                <a:off x="387673" y="5136510"/>
                <a:ext cx="17233" cy="14684"/>
              </a:xfrm>
              <a:custGeom>
                <a:avLst/>
                <a:gdLst/>
                <a:ahLst/>
                <a:cxnLst/>
                <a:rect l="l" t="t" r="r" b="b"/>
                <a:pathLst>
                  <a:path w="17233" h="14684" extrusionOk="0">
                    <a:moveTo>
                      <a:pt x="1787" y="12209"/>
                    </a:moveTo>
                    <a:cubicBezTo>
                      <a:pt x="4378" y="15774"/>
                      <a:pt x="8764" y="14982"/>
                      <a:pt x="12551" y="13001"/>
                    </a:cubicBezTo>
                    <a:cubicBezTo>
                      <a:pt x="16537" y="10822"/>
                      <a:pt x="18331" y="7851"/>
                      <a:pt x="16537" y="3493"/>
                    </a:cubicBezTo>
                    <a:cubicBezTo>
                      <a:pt x="13946" y="-73"/>
                      <a:pt x="10358" y="-865"/>
                      <a:pt x="6372" y="918"/>
                    </a:cubicBezTo>
                    <a:cubicBezTo>
                      <a:pt x="990" y="3295"/>
                      <a:pt x="-2199" y="7058"/>
                      <a:pt x="1787" y="122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 name="Google Shape;67;p35"/>
              <p:cNvSpPr/>
              <p:nvPr/>
            </p:nvSpPr>
            <p:spPr>
              <a:xfrm>
                <a:off x="708705" y="5622416"/>
                <a:ext cx="15797" cy="15430"/>
              </a:xfrm>
              <a:custGeom>
                <a:avLst/>
                <a:gdLst/>
                <a:ahLst/>
                <a:cxnLst/>
                <a:rect l="l" t="t" r="r" b="b"/>
                <a:pathLst>
                  <a:path w="15797" h="15430" extrusionOk="0">
                    <a:moveTo>
                      <a:pt x="3663" y="14194"/>
                    </a:moveTo>
                    <a:cubicBezTo>
                      <a:pt x="7251" y="16571"/>
                      <a:pt x="11237" y="15383"/>
                      <a:pt x="13829" y="11817"/>
                    </a:cubicBezTo>
                    <a:cubicBezTo>
                      <a:pt x="16221" y="8450"/>
                      <a:pt x="16819" y="4686"/>
                      <a:pt x="13430" y="1715"/>
                    </a:cubicBezTo>
                    <a:cubicBezTo>
                      <a:pt x="9842" y="-662"/>
                      <a:pt x="6055" y="-662"/>
                      <a:pt x="3065" y="2309"/>
                    </a:cubicBezTo>
                    <a:cubicBezTo>
                      <a:pt x="-921" y="6271"/>
                      <a:pt x="-1320" y="11025"/>
                      <a:pt x="3663" y="141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 name="Google Shape;68;p35"/>
              <p:cNvSpPr/>
              <p:nvPr/>
            </p:nvSpPr>
            <p:spPr>
              <a:xfrm>
                <a:off x="628350" y="5609431"/>
                <a:ext cx="40848" cy="35677"/>
              </a:xfrm>
              <a:custGeom>
                <a:avLst/>
                <a:gdLst/>
                <a:ahLst/>
                <a:cxnLst/>
                <a:rect l="l" t="t" r="r" b="b"/>
                <a:pathLst>
                  <a:path w="40848" h="35677" extrusionOk="0">
                    <a:moveTo>
                      <a:pt x="2096" y="34112"/>
                    </a:moveTo>
                    <a:cubicBezTo>
                      <a:pt x="6082" y="36687"/>
                      <a:pt x="9670" y="35895"/>
                      <a:pt x="12859" y="33122"/>
                    </a:cubicBezTo>
                    <a:cubicBezTo>
                      <a:pt x="13856" y="32131"/>
                      <a:pt x="14653" y="31339"/>
                      <a:pt x="14852" y="30348"/>
                    </a:cubicBezTo>
                    <a:cubicBezTo>
                      <a:pt x="16248" y="30348"/>
                      <a:pt x="17842" y="29952"/>
                      <a:pt x="19437" y="29160"/>
                    </a:cubicBezTo>
                    <a:cubicBezTo>
                      <a:pt x="22626" y="27377"/>
                      <a:pt x="24619" y="25396"/>
                      <a:pt x="25815" y="23217"/>
                    </a:cubicBezTo>
                    <a:cubicBezTo>
                      <a:pt x="29403" y="25396"/>
                      <a:pt x="33390" y="21434"/>
                      <a:pt x="36778" y="16680"/>
                    </a:cubicBezTo>
                    <a:cubicBezTo>
                      <a:pt x="41762" y="9945"/>
                      <a:pt x="41762" y="4795"/>
                      <a:pt x="38971" y="1229"/>
                    </a:cubicBezTo>
                    <a:cubicBezTo>
                      <a:pt x="35582" y="-950"/>
                      <a:pt x="32194" y="-157"/>
                      <a:pt x="29005" y="3012"/>
                    </a:cubicBezTo>
                    <a:cubicBezTo>
                      <a:pt x="23822" y="-355"/>
                      <a:pt x="18241" y="-355"/>
                      <a:pt x="12859" y="4795"/>
                    </a:cubicBezTo>
                    <a:cubicBezTo>
                      <a:pt x="12261" y="5587"/>
                      <a:pt x="11863" y="6182"/>
                      <a:pt x="11464" y="6974"/>
                    </a:cubicBezTo>
                    <a:cubicBezTo>
                      <a:pt x="3690" y="11530"/>
                      <a:pt x="3491" y="16878"/>
                      <a:pt x="5085" y="21633"/>
                    </a:cubicBezTo>
                    <a:cubicBezTo>
                      <a:pt x="4089" y="22029"/>
                      <a:pt x="2893" y="22821"/>
                      <a:pt x="2096" y="23812"/>
                    </a:cubicBezTo>
                    <a:cubicBezTo>
                      <a:pt x="-496" y="27377"/>
                      <a:pt x="-894" y="30943"/>
                      <a:pt x="2096" y="341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 name="Google Shape;69;p35"/>
              <p:cNvSpPr/>
              <p:nvPr/>
            </p:nvSpPr>
            <p:spPr>
              <a:xfrm>
                <a:off x="490074" y="5621011"/>
                <a:ext cx="15875" cy="14958"/>
              </a:xfrm>
              <a:custGeom>
                <a:avLst/>
                <a:gdLst/>
                <a:ahLst/>
                <a:cxnLst/>
                <a:rect l="l" t="t" r="r" b="b"/>
                <a:pathLst>
                  <a:path w="15875" h="14958" extrusionOk="0">
                    <a:moveTo>
                      <a:pt x="14397" y="2526"/>
                    </a:moveTo>
                    <a:cubicBezTo>
                      <a:pt x="11407" y="-1040"/>
                      <a:pt x="6823" y="-446"/>
                      <a:pt x="3434" y="1931"/>
                    </a:cubicBezTo>
                    <a:cubicBezTo>
                      <a:pt x="45" y="4507"/>
                      <a:pt x="-1350" y="8666"/>
                      <a:pt x="1640" y="12430"/>
                    </a:cubicBezTo>
                    <a:cubicBezTo>
                      <a:pt x="4630" y="16194"/>
                      <a:pt x="8816" y="15203"/>
                      <a:pt x="12404" y="13024"/>
                    </a:cubicBezTo>
                    <a:cubicBezTo>
                      <a:pt x="15394" y="10053"/>
                      <a:pt x="17387" y="6289"/>
                      <a:pt x="14397" y="25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 name="Google Shape;70;p35"/>
              <p:cNvSpPr/>
              <p:nvPr/>
            </p:nvSpPr>
            <p:spPr>
              <a:xfrm>
                <a:off x="464447" y="5540881"/>
                <a:ext cx="16290" cy="14668"/>
              </a:xfrm>
              <a:custGeom>
                <a:avLst/>
                <a:gdLst/>
                <a:ahLst/>
                <a:cxnLst/>
                <a:rect l="l" t="t" r="r" b="b"/>
                <a:pathLst>
                  <a:path w="16290" h="14668" extrusionOk="0">
                    <a:moveTo>
                      <a:pt x="4145" y="1637"/>
                    </a:moveTo>
                    <a:cubicBezTo>
                      <a:pt x="558" y="3816"/>
                      <a:pt x="-1236" y="7382"/>
                      <a:pt x="956" y="11145"/>
                    </a:cubicBezTo>
                    <a:cubicBezTo>
                      <a:pt x="4345" y="16494"/>
                      <a:pt x="8929" y="14909"/>
                      <a:pt x="13514" y="11938"/>
                    </a:cubicBezTo>
                    <a:cubicBezTo>
                      <a:pt x="15108" y="8966"/>
                      <a:pt x="18298" y="5995"/>
                      <a:pt x="14510" y="2231"/>
                    </a:cubicBezTo>
                    <a:cubicBezTo>
                      <a:pt x="11321" y="-740"/>
                      <a:pt x="7733" y="-542"/>
                      <a:pt x="4145" y="163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 name="Google Shape;71;p35"/>
              <p:cNvSpPr/>
              <p:nvPr/>
            </p:nvSpPr>
            <p:spPr>
              <a:xfrm>
                <a:off x="424036" y="5214430"/>
                <a:ext cx="27427" cy="22437"/>
              </a:xfrm>
              <a:custGeom>
                <a:avLst/>
                <a:gdLst/>
                <a:ahLst/>
                <a:cxnLst/>
                <a:rect l="l" t="t" r="r" b="b"/>
                <a:pathLst>
                  <a:path w="27427" h="22437" extrusionOk="0">
                    <a:moveTo>
                      <a:pt x="17448" y="1242"/>
                    </a:moveTo>
                    <a:cubicBezTo>
                      <a:pt x="16053" y="2035"/>
                      <a:pt x="14857" y="3223"/>
                      <a:pt x="14060" y="4610"/>
                    </a:cubicBezTo>
                    <a:cubicBezTo>
                      <a:pt x="13262" y="4808"/>
                      <a:pt x="12664" y="5006"/>
                      <a:pt x="11867" y="5006"/>
                    </a:cubicBezTo>
                    <a:cubicBezTo>
                      <a:pt x="4891" y="6789"/>
                      <a:pt x="-1488" y="9958"/>
                      <a:pt x="306" y="16495"/>
                    </a:cubicBezTo>
                    <a:cubicBezTo>
                      <a:pt x="1901" y="22636"/>
                      <a:pt x="9077" y="22240"/>
                      <a:pt x="13462" y="22438"/>
                    </a:cubicBezTo>
                    <a:cubicBezTo>
                      <a:pt x="23029" y="19269"/>
                      <a:pt x="28611" y="15505"/>
                      <a:pt x="27215" y="9562"/>
                    </a:cubicBezTo>
                    <a:cubicBezTo>
                      <a:pt x="27215" y="9166"/>
                      <a:pt x="27016" y="8770"/>
                      <a:pt x="26817" y="8572"/>
                    </a:cubicBezTo>
                    <a:cubicBezTo>
                      <a:pt x="27415" y="6987"/>
                      <a:pt x="27415" y="5006"/>
                      <a:pt x="26817" y="3223"/>
                    </a:cubicBezTo>
                    <a:cubicBezTo>
                      <a:pt x="24624" y="-540"/>
                      <a:pt x="20837" y="-738"/>
                      <a:pt x="17448" y="124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 name="Google Shape;72;p35"/>
              <p:cNvSpPr/>
              <p:nvPr/>
            </p:nvSpPr>
            <p:spPr>
              <a:xfrm>
                <a:off x="370723" y="5299694"/>
                <a:ext cx="23977" cy="38236"/>
              </a:xfrm>
              <a:custGeom>
                <a:avLst/>
                <a:gdLst/>
                <a:ahLst/>
                <a:cxnLst/>
                <a:rect l="l" t="t" r="r" b="b"/>
                <a:pathLst>
                  <a:path w="23977" h="38236" extrusionOk="0">
                    <a:moveTo>
                      <a:pt x="17740" y="35426"/>
                    </a:moveTo>
                    <a:cubicBezTo>
                      <a:pt x="20531" y="33049"/>
                      <a:pt x="20730" y="29285"/>
                      <a:pt x="17341" y="26710"/>
                    </a:cubicBezTo>
                    <a:cubicBezTo>
                      <a:pt x="16345" y="25918"/>
                      <a:pt x="14352" y="25522"/>
                      <a:pt x="12558" y="25720"/>
                    </a:cubicBezTo>
                    <a:cubicBezTo>
                      <a:pt x="14551" y="24135"/>
                      <a:pt x="16544" y="21560"/>
                      <a:pt x="18338" y="19381"/>
                    </a:cubicBezTo>
                    <a:cubicBezTo>
                      <a:pt x="22125" y="12052"/>
                      <a:pt x="26710" y="4128"/>
                      <a:pt x="21926" y="562"/>
                    </a:cubicBezTo>
                    <a:cubicBezTo>
                      <a:pt x="19135" y="-1616"/>
                      <a:pt x="14750" y="2940"/>
                      <a:pt x="11760" y="7298"/>
                    </a:cubicBezTo>
                    <a:cubicBezTo>
                      <a:pt x="11362" y="6703"/>
                      <a:pt x="10963" y="6109"/>
                      <a:pt x="10564" y="5515"/>
                    </a:cubicBezTo>
                    <a:cubicBezTo>
                      <a:pt x="7973" y="2147"/>
                      <a:pt x="3389" y="1949"/>
                      <a:pt x="0" y="4326"/>
                    </a:cubicBezTo>
                    <a:cubicBezTo>
                      <a:pt x="1196" y="10665"/>
                      <a:pt x="2392" y="17004"/>
                      <a:pt x="3588" y="23343"/>
                    </a:cubicBezTo>
                    <a:cubicBezTo>
                      <a:pt x="4186" y="23145"/>
                      <a:pt x="4585" y="22947"/>
                      <a:pt x="5182" y="22550"/>
                    </a:cubicBezTo>
                    <a:cubicBezTo>
                      <a:pt x="5382" y="24135"/>
                      <a:pt x="5980" y="25720"/>
                      <a:pt x="7375" y="26710"/>
                    </a:cubicBezTo>
                    <a:cubicBezTo>
                      <a:pt x="7774" y="26908"/>
                      <a:pt x="8172" y="27106"/>
                      <a:pt x="8571" y="27304"/>
                    </a:cubicBezTo>
                    <a:cubicBezTo>
                      <a:pt x="6976" y="28493"/>
                      <a:pt x="5581" y="30078"/>
                      <a:pt x="5382" y="31860"/>
                    </a:cubicBezTo>
                    <a:cubicBezTo>
                      <a:pt x="5581" y="32851"/>
                      <a:pt x="5780" y="33841"/>
                      <a:pt x="5980" y="34832"/>
                    </a:cubicBezTo>
                    <a:cubicBezTo>
                      <a:pt x="6179" y="35228"/>
                      <a:pt x="6578" y="35624"/>
                      <a:pt x="6976" y="36218"/>
                    </a:cubicBezTo>
                    <a:cubicBezTo>
                      <a:pt x="9767" y="39388"/>
                      <a:pt x="13355" y="38596"/>
                      <a:pt x="17740" y="354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 name="Google Shape;73;p35"/>
              <p:cNvSpPr/>
              <p:nvPr/>
            </p:nvSpPr>
            <p:spPr>
              <a:xfrm>
                <a:off x="694295" y="5506692"/>
                <a:ext cx="42115" cy="45569"/>
              </a:xfrm>
              <a:custGeom>
                <a:avLst/>
                <a:gdLst/>
                <a:ahLst/>
                <a:cxnLst/>
                <a:rect l="l" t="t" r="r" b="b"/>
                <a:pathLst>
                  <a:path w="42115" h="45569" extrusionOk="0">
                    <a:moveTo>
                      <a:pt x="20465" y="40580"/>
                    </a:moveTo>
                    <a:cubicBezTo>
                      <a:pt x="20266" y="41372"/>
                      <a:pt x="20266" y="42165"/>
                      <a:pt x="20465" y="42957"/>
                    </a:cubicBezTo>
                    <a:cubicBezTo>
                      <a:pt x="23455" y="46919"/>
                      <a:pt x="28239" y="45928"/>
                      <a:pt x="33421" y="42957"/>
                    </a:cubicBezTo>
                    <a:cubicBezTo>
                      <a:pt x="39999" y="39193"/>
                      <a:pt x="43786" y="34241"/>
                      <a:pt x="41394" y="30081"/>
                    </a:cubicBezTo>
                    <a:cubicBezTo>
                      <a:pt x="39601" y="26714"/>
                      <a:pt x="34219" y="27308"/>
                      <a:pt x="28638" y="30279"/>
                    </a:cubicBezTo>
                    <a:cubicBezTo>
                      <a:pt x="28239" y="30477"/>
                      <a:pt x="27641" y="30874"/>
                      <a:pt x="27242" y="31072"/>
                    </a:cubicBezTo>
                    <a:cubicBezTo>
                      <a:pt x="27242" y="28695"/>
                      <a:pt x="26246" y="26317"/>
                      <a:pt x="24252" y="23940"/>
                    </a:cubicBezTo>
                    <a:lnTo>
                      <a:pt x="23654" y="23346"/>
                    </a:lnTo>
                    <a:lnTo>
                      <a:pt x="28239" y="24535"/>
                    </a:lnTo>
                    <a:cubicBezTo>
                      <a:pt x="31030" y="25129"/>
                      <a:pt x="33222" y="21167"/>
                      <a:pt x="33023" y="18394"/>
                    </a:cubicBezTo>
                    <a:cubicBezTo>
                      <a:pt x="32823" y="10074"/>
                      <a:pt x="27840" y="5122"/>
                      <a:pt x="21063" y="1556"/>
                    </a:cubicBezTo>
                    <a:cubicBezTo>
                      <a:pt x="14286" y="-2009"/>
                      <a:pt x="8306" y="962"/>
                      <a:pt x="2925" y="6311"/>
                    </a:cubicBezTo>
                    <a:cubicBezTo>
                      <a:pt x="-265" y="9480"/>
                      <a:pt x="-663" y="13046"/>
                      <a:pt x="1729" y="17007"/>
                    </a:cubicBezTo>
                    <a:cubicBezTo>
                      <a:pt x="3323" y="17404"/>
                      <a:pt x="4918" y="17998"/>
                      <a:pt x="6512" y="18592"/>
                    </a:cubicBezTo>
                    <a:cubicBezTo>
                      <a:pt x="6313" y="18790"/>
                      <a:pt x="6114" y="18790"/>
                      <a:pt x="5914" y="18988"/>
                    </a:cubicBezTo>
                    <a:cubicBezTo>
                      <a:pt x="931" y="22554"/>
                      <a:pt x="-1261" y="26912"/>
                      <a:pt x="732" y="30081"/>
                    </a:cubicBezTo>
                    <a:cubicBezTo>
                      <a:pt x="2327" y="32854"/>
                      <a:pt x="5516" y="32656"/>
                      <a:pt x="8506" y="31666"/>
                    </a:cubicBezTo>
                    <a:cubicBezTo>
                      <a:pt x="8705" y="33449"/>
                      <a:pt x="9303" y="35232"/>
                      <a:pt x="10300" y="37014"/>
                    </a:cubicBezTo>
                    <a:cubicBezTo>
                      <a:pt x="13090" y="40976"/>
                      <a:pt x="16479" y="41966"/>
                      <a:pt x="20465" y="405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 name="Google Shape;74;p35"/>
              <p:cNvSpPr/>
              <p:nvPr/>
            </p:nvSpPr>
            <p:spPr>
              <a:xfrm>
                <a:off x="557093" y="5646713"/>
                <a:ext cx="398" cy="396"/>
              </a:xfrm>
              <a:custGeom>
                <a:avLst/>
                <a:gdLst/>
                <a:ahLst/>
                <a:cxnLst/>
                <a:rect l="l" t="t" r="r" b="b"/>
                <a:pathLst>
                  <a:path w="398" h="396" extrusionOk="0">
                    <a:moveTo>
                      <a:pt x="0" y="198"/>
                    </a:moveTo>
                    <a:lnTo>
                      <a:pt x="199" y="396"/>
                    </a:lnTo>
                    <a:lnTo>
                      <a:pt x="199" y="396"/>
                    </a:lnTo>
                    <a:lnTo>
                      <a:pt x="199" y="396"/>
                    </a:lnTo>
                    <a:lnTo>
                      <a:pt x="199" y="396"/>
                    </a:lnTo>
                    <a:lnTo>
                      <a:pt x="399" y="0"/>
                    </a:lnTo>
                    <a:lnTo>
                      <a:pt x="199" y="0"/>
                    </a:ln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 name="Google Shape;75;p35"/>
              <p:cNvSpPr/>
              <p:nvPr/>
            </p:nvSpPr>
            <p:spPr>
              <a:xfrm>
                <a:off x="764530" y="5599901"/>
                <a:ext cx="34874" cy="28389"/>
              </a:xfrm>
              <a:custGeom>
                <a:avLst/>
                <a:gdLst/>
                <a:ahLst/>
                <a:cxnLst/>
                <a:rect l="l" t="t" r="r" b="b"/>
                <a:pathLst>
                  <a:path w="34874" h="28389" extrusionOk="0">
                    <a:moveTo>
                      <a:pt x="3650" y="16900"/>
                    </a:moveTo>
                    <a:lnTo>
                      <a:pt x="5045" y="18089"/>
                    </a:lnTo>
                    <a:cubicBezTo>
                      <a:pt x="5245" y="19475"/>
                      <a:pt x="5843" y="20664"/>
                      <a:pt x="7039" y="21853"/>
                    </a:cubicBezTo>
                    <a:cubicBezTo>
                      <a:pt x="8633" y="23635"/>
                      <a:pt x="10627" y="24032"/>
                      <a:pt x="12421" y="23437"/>
                    </a:cubicBezTo>
                    <a:cubicBezTo>
                      <a:pt x="12421" y="24230"/>
                      <a:pt x="12421" y="25022"/>
                      <a:pt x="12819" y="25814"/>
                    </a:cubicBezTo>
                    <a:cubicBezTo>
                      <a:pt x="15012" y="29380"/>
                      <a:pt x="19995" y="28984"/>
                      <a:pt x="25177" y="26210"/>
                    </a:cubicBezTo>
                    <a:cubicBezTo>
                      <a:pt x="31755" y="22843"/>
                      <a:pt x="36140" y="18089"/>
                      <a:pt x="34546" y="13137"/>
                    </a:cubicBezTo>
                    <a:cubicBezTo>
                      <a:pt x="33150" y="9175"/>
                      <a:pt x="28167" y="9769"/>
                      <a:pt x="23383" y="12146"/>
                    </a:cubicBezTo>
                    <a:cubicBezTo>
                      <a:pt x="22387" y="9175"/>
                      <a:pt x="20394" y="6204"/>
                      <a:pt x="19198" y="3232"/>
                    </a:cubicBezTo>
                    <a:cubicBezTo>
                      <a:pt x="15012" y="-333"/>
                      <a:pt x="9829" y="-1522"/>
                      <a:pt x="4447" y="2638"/>
                    </a:cubicBezTo>
                    <a:cubicBezTo>
                      <a:pt x="-1134" y="7194"/>
                      <a:pt x="-1532" y="12740"/>
                      <a:pt x="3650" y="169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 name="Google Shape;76;p35"/>
              <p:cNvSpPr/>
              <p:nvPr/>
            </p:nvSpPr>
            <p:spPr>
              <a:xfrm>
                <a:off x="667264" y="5704173"/>
                <a:ext cx="86289" cy="77046"/>
              </a:xfrm>
              <a:custGeom>
                <a:avLst/>
                <a:gdLst/>
                <a:ahLst/>
                <a:cxnLst/>
                <a:rect l="l" t="t" r="r" b="b"/>
                <a:pathLst>
                  <a:path w="86289" h="77046" extrusionOk="0">
                    <a:moveTo>
                      <a:pt x="3844" y="69515"/>
                    </a:moveTo>
                    <a:cubicBezTo>
                      <a:pt x="4642" y="72684"/>
                      <a:pt x="7432" y="75259"/>
                      <a:pt x="14608" y="76844"/>
                    </a:cubicBezTo>
                    <a:cubicBezTo>
                      <a:pt x="18395" y="77636"/>
                      <a:pt x="22581" y="76052"/>
                      <a:pt x="24574" y="73080"/>
                    </a:cubicBezTo>
                    <a:cubicBezTo>
                      <a:pt x="24774" y="73476"/>
                      <a:pt x="24973" y="73674"/>
                      <a:pt x="25172" y="74071"/>
                    </a:cubicBezTo>
                    <a:cubicBezTo>
                      <a:pt x="27763" y="77438"/>
                      <a:pt x="31949" y="78032"/>
                      <a:pt x="37530" y="74467"/>
                    </a:cubicBezTo>
                    <a:cubicBezTo>
                      <a:pt x="43510" y="70703"/>
                      <a:pt x="45703" y="66345"/>
                      <a:pt x="44507" y="62383"/>
                    </a:cubicBezTo>
                    <a:cubicBezTo>
                      <a:pt x="46500" y="64364"/>
                      <a:pt x="49091" y="64761"/>
                      <a:pt x="51483" y="63572"/>
                    </a:cubicBezTo>
                    <a:cubicBezTo>
                      <a:pt x="58659" y="64364"/>
                      <a:pt x="65635" y="63374"/>
                      <a:pt x="71217" y="57629"/>
                    </a:cubicBezTo>
                    <a:cubicBezTo>
                      <a:pt x="74605" y="54064"/>
                      <a:pt x="73609" y="49904"/>
                      <a:pt x="69622" y="47725"/>
                    </a:cubicBezTo>
                    <a:cubicBezTo>
                      <a:pt x="67629" y="46734"/>
                      <a:pt x="65835" y="46140"/>
                      <a:pt x="64041" y="45744"/>
                    </a:cubicBezTo>
                    <a:cubicBezTo>
                      <a:pt x="66433" y="42377"/>
                      <a:pt x="67031" y="38415"/>
                      <a:pt x="65635" y="34651"/>
                    </a:cubicBezTo>
                    <a:cubicBezTo>
                      <a:pt x="65237" y="33264"/>
                      <a:pt x="64240" y="32076"/>
                      <a:pt x="63244" y="31482"/>
                    </a:cubicBezTo>
                    <a:cubicBezTo>
                      <a:pt x="64240" y="30689"/>
                      <a:pt x="64838" y="29897"/>
                      <a:pt x="65635" y="29105"/>
                    </a:cubicBezTo>
                    <a:cubicBezTo>
                      <a:pt x="66034" y="29501"/>
                      <a:pt x="66433" y="29699"/>
                      <a:pt x="67031" y="29897"/>
                    </a:cubicBezTo>
                    <a:cubicBezTo>
                      <a:pt x="72413" y="32076"/>
                      <a:pt x="76000" y="25341"/>
                      <a:pt x="78990" y="21379"/>
                    </a:cubicBezTo>
                    <a:cubicBezTo>
                      <a:pt x="79389" y="19993"/>
                      <a:pt x="79987" y="18804"/>
                      <a:pt x="80386" y="17616"/>
                    </a:cubicBezTo>
                    <a:cubicBezTo>
                      <a:pt x="84970" y="14248"/>
                      <a:pt x="87163" y="10286"/>
                      <a:pt x="85967" y="6325"/>
                    </a:cubicBezTo>
                    <a:cubicBezTo>
                      <a:pt x="84771" y="2561"/>
                      <a:pt x="80984" y="1967"/>
                      <a:pt x="76399" y="3353"/>
                    </a:cubicBezTo>
                    <a:cubicBezTo>
                      <a:pt x="76000" y="2759"/>
                      <a:pt x="75402" y="2165"/>
                      <a:pt x="74805" y="1768"/>
                    </a:cubicBezTo>
                    <a:cubicBezTo>
                      <a:pt x="69821" y="-1995"/>
                      <a:pt x="65436" y="778"/>
                      <a:pt x="62446" y="5136"/>
                    </a:cubicBezTo>
                    <a:lnTo>
                      <a:pt x="62446" y="5334"/>
                    </a:lnTo>
                    <a:cubicBezTo>
                      <a:pt x="59855" y="3947"/>
                      <a:pt x="57463" y="3551"/>
                      <a:pt x="55271" y="6126"/>
                    </a:cubicBezTo>
                    <a:cubicBezTo>
                      <a:pt x="48892" y="14050"/>
                      <a:pt x="49689" y="22766"/>
                      <a:pt x="55271" y="30491"/>
                    </a:cubicBezTo>
                    <a:cubicBezTo>
                      <a:pt x="55470" y="30887"/>
                      <a:pt x="55869" y="31086"/>
                      <a:pt x="56467" y="31284"/>
                    </a:cubicBezTo>
                    <a:cubicBezTo>
                      <a:pt x="56467" y="31284"/>
                      <a:pt x="56267" y="31284"/>
                      <a:pt x="56267" y="31284"/>
                    </a:cubicBezTo>
                    <a:cubicBezTo>
                      <a:pt x="46899" y="35840"/>
                      <a:pt x="43909" y="42377"/>
                      <a:pt x="46500" y="48913"/>
                    </a:cubicBezTo>
                    <a:cubicBezTo>
                      <a:pt x="45902" y="49310"/>
                      <a:pt x="45504" y="49706"/>
                      <a:pt x="44906" y="50102"/>
                    </a:cubicBezTo>
                    <a:cubicBezTo>
                      <a:pt x="42314" y="52479"/>
                      <a:pt x="40919" y="55847"/>
                      <a:pt x="42514" y="59016"/>
                    </a:cubicBezTo>
                    <a:cubicBezTo>
                      <a:pt x="38527" y="56243"/>
                      <a:pt x="33544" y="57629"/>
                      <a:pt x="28162" y="61789"/>
                    </a:cubicBezTo>
                    <a:cubicBezTo>
                      <a:pt x="27365" y="62582"/>
                      <a:pt x="26568" y="63176"/>
                      <a:pt x="25970" y="63968"/>
                    </a:cubicBezTo>
                    <a:cubicBezTo>
                      <a:pt x="24375" y="57431"/>
                      <a:pt x="16402" y="57035"/>
                      <a:pt x="10621" y="54856"/>
                    </a:cubicBezTo>
                    <a:lnTo>
                      <a:pt x="10422" y="54856"/>
                    </a:lnTo>
                    <a:cubicBezTo>
                      <a:pt x="10621" y="54856"/>
                      <a:pt x="10621" y="54856"/>
                      <a:pt x="10621" y="54856"/>
                    </a:cubicBezTo>
                    <a:lnTo>
                      <a:pt x="17797" y="49706"/>
                    </a:lnTo>
                    <a:cubicBezTo>
                      <a:pt x="21186" y="47329"/>
                      <a:pt x="23777" y="44357"/>
                      <a:pt x="23378" y="40396"/>
                    </a:cubicBezTo>
                    <a:cubicBezTo>
                      <a:pt x="23976" y="40000"/>
                      <a:pt x="24375" y="39801"/>
                      <a:pt x="24973" y="39207"/>
                    </a:cubicBezTo>
                    <a:cubicBezTo>
                      <a:pt x="28561" y="35245"/>
                      <a:pt x="28561" y="30095"/>
                      <a:pt x="24176" y="26133"/>
                    </a:cubicBezTo>
                    <a:cubicBezTo>
                      <a:pt x="20388" y="22766"/>
                      <a:pt x="16402" y="24152"/>
                      <a:pt x="13611" y="27124"/>
                    </a:cubicBezTo>
                    <a:cubicBezTo>
                      <a:pt x="12017" y="28907"/>
                      <a:pt x="11020" y="30887"/>
                      <a:pt x="10821" y="32868"/>
                    </a:cubicBezTo>
                    <a:cubicBezTo>
                      <a:pt x="5240" y="34453"/>
                      <a:pt x="3844" y="39603"/>
                      <a:pt x="4442" y="44754"/>
                    </a:cubicBezTo>
                    <a:cubicBezTo>
                      <a:pt x="4841" y="48121"/>
                      <a:pt x="7831" y="51291"/>
                      <a:pt x="9824" y="54658"/>
                    </a:cubicBezTo>
                    <a:cubicBezTo>
                      <a:pt x="7432" y="54262"/>
                      <a:pt x="5240" y="55054"/>
                      <a:pt x="2848" y="57233"/>
                    </a:cubicBezTo>
                    <a:cubicBezTo>
                      <a:pt x="-142" y="60204"/>
                      <a:pt x="-1338" y="64364"/>
                      <a:pt x="2050" y="67534"/>
                    </a:cubicBezTo>
                    <a:cubicBezTo>
                      <a:pt x="2648" y="68920"/>
                      <a:pt x="3246" y="69119"/>
                      <a:pt x="3844" y="695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 name="Google Shape;77;p35"/>
              <p:cNvSpPr/>
              <p:nvPr/>
            </p:nvSpPr>
            <p:spPr>
              <a:xfrm>
                <a:off x="813334" y="5655948"/>
                <a:ext cx="16790" cy="27573"/>
              </a:xfrm>
              <a:custGeom>
                <a:avLst/>
                <a:gdLst/>
                <a:ahLst/>
                <a:cxnLst/>
                <a:rect l="l" t="t" r="r" b="b"/>
                <a:pathLst>
                  <a:path w="16790" h="27573" extrusionOk="0">
                    <a:moveTo>
                      <a:pt x="11854" y="25430"/>
                    </a:moveTo>
                    <a:cubicBezTo>
                      <a:pt x="17435" y="18101"/>
                      <a:pt x="18631" y="9979"/>
                      <a:pt x="13647" y="2452"/>
                    </a:cubicBezTo>
                    <a:cubicBezTo>
                      <a:pt x="11654" y="-717"/>
                      <a:pt x="5874" y="-916"/>
                      <a:pt x="3681" y="2452"/>
                    </a:cubicBezTo>
                    <a:cubicBezTo>
                      <a:pt x="-1900" y="10177"/>
                      <a:pt x="-505" y="18695"/>
                      <a:pt x="3681" y="26223"/>
                    </a:cubicBezTo>
                    <a:cubicBezTo>
                      <a:pt x="5076" y="28798"/>
                      <a:pt x="8664" y="27213"/>
                      <a:pt x="11854" y="254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 name="Google Shape;78;p35"/>
              <p:cNvSpPr/>
              <p:nvPr/>
            </p:nvSpPr>
            <p:spPr>
              <a:xfrm>
                <a:off x="399603" y="5288347"/>
                <a:ext cx="43059" cy="39326"/>
              </a:xfrm>
              <a:custGeom>
                <a:avLst/>
                <a:gdLst/>
                <a:ahLst/>
                <a:cxnLst/>
                <a:rect l="l" t="t" r="r" b="b"/>
                <a:pathLst>
                  <a:path w="43059" h="39326" extrusionOk="0">
                    <a:moveTo>
                      <a:pt x="15770" y="33897"/>
                    </a:moveTo>
                    <a:cubicBezTo>
                      <a:pt x="21550" y="39047"/>
                      <a:pt x="29523" y="41028"/>
                      <a:pt x="36898" y="37661"/>
                    </a:cubicBezTo>
                    <a:cubicBezTo>
                      <a:pt x="40885" y="35878"/>
                      <a:pt x="39290" y="30727"/>
                      <a:pt x="37097" y="27756"/>
                    </a:cubicBezTo>
                    <a:cubicBezTo>
                      <a:pt x="35901" y="25973"/>
                      <a:pt x="34506" y="24587"/>
                      <a:pt x="33111" y="23398"/>
                    </a:cubicBezTo>
                    <a:cubicBezTo>
                      <a:pt x="35503" y="23596"/>
                      <a:pt x="37895" y="22804"/>
                      <a:pt x="40087" y="21417"/>
                    </a:cubicBezTo>
                    <a:cubicBezTo>
                      <a:pt x="43675" y="19040"/>
                      <a:pt x="43675" y="14880"/>
                      <a:pt x="41881" y="11117"/>
                    </a:cubicBezTo>
                    <a:cubicBezTo>
                      <a:pt x="37895" y="7551"/>
                      <a:pt x="33111" y="6561"/>
                      <a:pt x="28526" y="10126"/>
                    </a:cubicBezTo>
                    <a:cubicBezTo>
                      <a:pt x="25138" y="12701"/>
                      <a:pt x="23942" y="17456"/>
                      <a:pt x="26533" y="20427"/>
                    </a:cubicBezTo>
                    <a:cubicBezTo>
                      <a:pt x="26732" y="20625"/>
                      <a:pt x="27131" y="20823"/>
                      <a:pt x="27330" y="21021"/>
                    </a:cubicBezTo>
                    <a:cubicBezTo>
                      <a:pt x="26134" y="20823"/>
                      <a:pt x="25138" y="20823"/>
                      <a:pt x="23942" y="21021"/>
                    </a:cubicBezTo>
                    <a:cubicBezTo>
                      <a:pt x="25138" y="19238"/>
                      <a:pt x="25536" y="17257"/>
                      <a:pt x="24739" y="15277"/>
                    </a:cubicBezTo>
                    <a:cubicBezTo>
                      <a:pt x="23344" y="11909"/>
                      <a:pt x="20553" y="9928"/>
                      <a:pt x="17165" y="9334"/>
                    </a:cubicBezTo>
                    <a:cubicBezTo>
                      <a:pt x="17763" y="7947"/>
                      <a:pt x="17962" y="6363"/>
                      <a:pt x="17563" y="4580"/>
                    </a:cubicBezTo>
                    <a:cubicBezTo>
                      <a:pt x="16367" y="24"/>
                      <a:pt x="12381" y="-769"/>
                      <a:pt x="8195" y="618"/>
                    </a:cubicBezTo>
                    <a:cubicBezTo>
                      <a:pt x="3212" y="2401"/>
                      <a:pt x="-1572" y="4778"/>
                      <a:pt x="1817" y="11117"/>
                    </a:cubicBezTo>
                    <a:cubicBezTo>
                      <a:pt x="2215" y="11909"/>
                      <a:pt x="2614" y="12503"/>
                      <a:pt x="3212" y="12900"/>
                    </a:cubicBezTo>
                    <a:cubicBezTo>
                      <a:pt x="222" y="15277"/>
                      <a:pt x="-775" y="18842"/>
                      <a:pt x="621" y="22606"/>
                    </a:cubicBezTo>
                    <a:cubicBezTo>
                      <a:pt x="4209" y="27162"/>
                      <a:pt x="9590" y="27954"/>
                      <a:pt x="15770" y="25973"/>
                    </a:cubicBezTo>
                    <a:cubicBezTo>
                      <a:pt x="13976" y="28945"/>
                      <a:pt x="13577" y="32114"/>
                      <a:pt x="15770" y="338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 name="Google Shape;79;p35"/>
              <p:cNvSpPr/>
              <p:nvPr/>
            </p:nvSpPr>
            <p:spPr>
              <a:xfrm>
                <a:off x="358963" y="5219816"/>
                <a:ext cx="11368" cy="18834"/>
              </a:xfrm>
              <a:custGeom>
                <a:avLst/>
                <a:gdLst/>
                <a:ahLst/>
                <a:cxnLst/>
                <a:rect l="l" t="t" r="r" b="b"/>
                <a:pathLst>
                  <a:path w="11368" h="18834" extrusionOk="0">
                    <a:moveTo>
                      <a:pt x="0" y="16"/>
                    </a:moveTo>
                    <a:cubicBezTo>
                      <a:pt x="598" y="6355"/>
                      <a:pt x="1196" y="12496"/>
                      <a:pt x="1993" y="18835"/>
                    </a:cubicBezTo>
                    <a:cubicBezTo>
                      <a:pt x="3588" y="18439"/>
                      <a:pt x="5382" y="17646"/>
                      <a:pt x="6976" y="16854"/>
                    </a:cubicBezTo>
                    <a:cubicBezTo>
                      <a:pt x="11760" y="14081"/>
                      <a:pt x="12757" y="9525"/>
                      <a:pt x="9368" y="4969"/>
                    </a:cubicBezTo>
                    <a:cubicBezTo>
                      <a:pt x="6777" y="1403"/>
                      <a:pt x="3588" y="-182"/>
                      <a:pt x="0" y="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 name="Google Shape;80;p35"/>
              <p:cNvSpPr/>
              <p:nvPr/>
            </p:nvSpPr>
            <p:spPr>
              <a:xfrm>
                <a:off x="591081" y="5348862"/>
                <a:ext cx="19645" cy="17268"/>
              </a:xfrm>
              <a:custGeom>
                <a:avLst/>
                <a:gdLst/>
                <a:ahLst/>
                <a:cxnLst/>
                <a:rect l="l" t="t" r="r" b="b"/>
                <a:pathLst>
                  <a:path w="19645" h="17268" extrusionOk="0">
                    <a:moveTo>
                      <a:pt x="16043" y="14783"/>
                    </a:moveTo>
                    <a:cubicBezTo>
                      <a:pt x="19432" y="10623"/>
                      <a:pt x="21624" y="6265"/>
                      <a:pt x="17040" y="2501"/>
                    </a:cubicBezTo>
                    <a:cubicBezTo>
                      <a:pt x="13053" y="-668"/>
                      <a:pt x="8070" y="-1064"/>
                      <a:pt x="3685" y="2699"/>
                    </a:cubicBezTo>
                    <a:cubicBezTo>
                      <a:pt x="-900" y="6463"/>
                      <a:pt x="-1099" y="11613"/>
                      <a:pt x="2489" y="15179"/>
                    </a:cubicBezTo>
                    <a:cubicBezTo>
                      <a:pt x="6276" y="18745"/>
                      <a:pt x="11459" y="17160"/>
                      <a:pt x="16043" y="1478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 name="Google Shape;81;p35"/>
              <p:cNvSpPr/>
              <p:nvPr/>
            </p:nvSpPr>
            <p:spPr>
              <a:xfrm>
                <a:off x="764396" y="5851955"/>
                <a:ext cx="19600" cy="21047"/>
              </a:xfrm>
              <a:custGeom>
                <a:avLst/>
                <a:gdLst/>
                <a:ahLst/>
                <a:cxnLst/>
                <a:rect l="l" t="t" r="r" b="b"/>
                <a:pathLst>
                  <a:path w="19600" h="21047" extrusionOk="0">
                    <a:moveTo>
                      <a:pt x="4382" y="19192"/>
                    </a:moveTo>
                    <a:cubicBezTo>
                      <a:pt x="9166" y="22559"/>
                      <a:pt x="13750" y="21173"/>
                      <a:pt x="17139" y="16419"/>
                    </a:cubicBezTo>
                    <a:cubicBezTo>
                      <a:pt x="19730" y="11863"/>
                      <a:pt x="21125" y="6712"/>
                      <a:pt x="16940" y="2751"/>
                    </a:cubicBezTo>
                    <a:cubicBezTo>
                      <a:pt x="10960" y="-2796"/>
                      <a:pt x="5379" y="968"/>
                      <a:pt x="1791" y="5920"/>
                    </a:cubicBezTo>
                    <a:cubicBezTo>
                      <a:pt x="-1398" y="10080"/>
                      <a:pt x="-203" y="15824"/>
                      <a:pt x="4382" y="191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 name="Google Shape;82;p35"/>
              <p:cNvSpPr/>
              <p:nvPr/>
            </p:nvSpPr>
            <p:spPr>
              <a:xfrm>
                <a:off x="587880" y="5405966"/>
                <a:ext cx="17056" cy="16297"/>
              </a:xfrm>
              <a:custGeom>
                <a:avLst/>
                <a:gdLst/>
                <a:ahLst/>
                <a:cxnLst/>
                <a:rect l="l" t="t" r="r" b="b"/>
                <a:pathLst>
                  <a:path w="17056" h="16297" extrusionOk="0">
                    <a:moveTo>
                      <a:pt x="13065" y="14926"/>
                    </a:moveTo>
                    <a:cubicBezTo>
                      <a:pt x="16653" y="12152"/>
                      <a:pt x="18248" y="8587"/>
                      <a:pt x="16055" y="5021"/>
                    </a:cubicBezTo>
                    <a:cubicBezTo>
                      <a:pt x="13464" y="663"/>
                      <a:pt x="9278" y="-1714"/>
                      <a:pt x="4096" y="1456"/>
                    </a:cubicBezTo>
                    <a:cubicBezTo>
                      <a:pt x="309" y="3635"/>
                      <a:pt x="-1087" y="7993"/>
                      <a:pt x="907" y="11558"/>
                    </a:cubicBezTo>
                    <a:cubicBezTo>
                      <a:pt x="3298" y="16114"/>
                      <a:pt x="7484" y="17699"/>
                      <a:pt x="13065" y="149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 name="Google Shape;83;p35"/>
              <p:cNvSpPr/>
              <p:nvPr/>
            </p:nvSpPr>
            <p:spPr>
              <a:xfrm>
                <a:off x="611455" y="5435345"/>
                <a:ext cx="35069" cy="23418"/>
              </a:xfrm>
              <a:custGeom>
                <a:avLst/>
                <a:gdLst/>
                <a:ahLst/>
                <a:cxnLst/>
                <a:rect l="l" t="t" r="r" b="b"/>
                <a:pathLst>
                  <a:path w="35069" h="23418" extrusionOk="0">
                    <a:moveTo>
                      <a:pt x="10419" y="17241"/>
                    </a:moveTo>
                    <a:cubicBezTo>
                      <a:pt x="10818" y="17043"/>
                      <a:pt x="11416" y="16647"/>
                      <a:pt x="11814" y="16449"/>
                    </a:cubicBezTo>
                    <a:cubicBezTo>
                      <a:pt x="11615" y="17637"/>
                      <a:pt x="11615" y="19024"/>
                      <a:pt x="11814" y="20411"/>
                    </a:cubicBezTo>
                    <a:cubicBezTo>
                      <a:pt x="16598" y="23976"/>
                      <a:pt x="22379" y="24768"/>
                      <a:pt x="29355" y="20609"/>
                    </a:cubicBezTo>
                    <a:cubicBezTo>
                      <a:pt x="35136" y="17241"/>
                      <a:pt x="36531" y="13081"/>
                      <a:pt x="33541" y="9318"/>
                    </a:cubicBezTo>
                    <a:cubicBezTo>
                      <a:pt x="30152" y="5356"/>
                      <a:pt x="24771" y="6346"/>
                      <a:pt x="19189" y="8921"/>
                    </a:cubicBezTo>
                    <a:cubicBezTo>
                      <a:pt x="18591" y="9120"/>
                      <a:pt x="17993" y="9516"/>
                      <a:pt x="17396" y="9714"/>
                    </a:cubicBezTo>
                    <a:cubicBezTo>
                      <a:pt x="17993" y="7931"/>
                      <a:pt x="17794" y="5950"/>
                      <a:pt x="17196" y="3771"/>
                    </a:cubicBezTo>
                    <a:cubicBezTo>
                      <a:pt x="14804" y="7"/>
                      <a:pt x="11615" y="-983"/>
                      <a:pt x="7429" y="998"/>
                    </a:cubicBezTo>
                    <a:cubicBezTo>
                      <a:pt x="1250" y="3771"/>
                      <a:pt x="-1540" y="8525"/>
                      <a:pt x="851" y="14468"/>
                    </a:cubicBezTo>
                    <a:cubicBezTo>
                      <a:pt x="2446" y="18232"/>
                      <a:pt x="6233" y="19222"/>
                      <a:pt x="10419" y="1724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 name="Google Shape;84;p35"/>
              <p:cNvSpPr/>
              <p:nvPr/>
            </p:nvSpPr>
            <p:spPr>
              <a:xfrm>
                <a:off x="502085" y="5350524"/>
                <a:ext cx="19621" cy="17235"/>
              </a:xfrm>
              <a:custGeom>
                <a:avLst/>
                <a:gdLst/>
                <a:ahLst/>
                <a:cxnLst/>
                <a:rect l="l" t="t" r="r" b="b"/>
                <a:pathLst>
                  <a:path w="19621" h="17235" extrusionOk="0">
                    <a:moveTo>
                      <a:pt x="393" y="12328"/>
                    </a:moveTo>
                    <a:cubicBezTo>
                      <a:pt x="3184" y="17874"/>
                      <a:pt x="8167" y="18072"/>
                      <a:pt x="12752" y="16091"/>
                    </a:cubicBezTo>
                    <a:cubicBezTo>
                      <a:pt x="17336" y="14110"/>
                      <a:pt x="21721" y="10545"/>
                      <a:pt x="18532" y="4998"/>
                    </a:cubicBezTo>
                    <a:cubicBezTo>
                      <a:pt x="16140" y="442"/>
                      <a:pt x="11356" y="-1142"/>
                      <a:pt x="6373" y="839"/>
                    </a:cubicBezTo>
                    <a:cubicBezTo>
                      <a:pt x="1390" y="3018"/>
                      <a:pt x="-1002" y="7177"/>
                      <a:pt x="393" y="1232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 name="Google Shape;85;p35"/>
              <p:cNvSpPr/>
              <p:nvPr/>
            </p:nvSpPr>
            <p:spPr>
              <a:xfrm>
                <a:off x="788328" y="5770490"/>
                <a:ext cx="86885" cy="62310"/>
              </a:xfrm>
              <a:custGeom>
                <a:avLst/>
                <a:gdLst/>
                <a:ahLst/>
                <a:cxnLst/>
                <a:rect l="l" t="t" r="r" b="b"/>
                <a:pathLst>
                  <a:path w="86885" h="62310" extrusionOk="0">
                    <a:moveTo>
                      <a:pt x="85494" y="23799"/>
                    </a:moveTo>
                    <a:cubicBezTo>
                      <a:pt x="82903" y="20233"/>
                      <a:pt x="79714" y="19243"/>
                      <a:pt x="76525" y="20035"/>
                    </a:cubicBezTo>
                    <a:cubicBezTo>
                      <a:pt x="76724" y="18450"/>
                      <a:pt x="76525" y="17064"/>
                      <a:pt x="76126" y="15875"/>
                    </a:cubicBezTo>
                    <a:cubicBezTo>
                      <a:pt x="77123" y="14488"/>
                      <a:pt x="78319" y="13102"/>
                      <a:pt x="79315" y="11517"/>
                    </a:cubicBezTo>
                    <a:cubicBezTo>
                      <a:pt x="82505" y="6367"/>
                      <a:pt x="84498" y="1217"/>
                      <a:pt x="81109" y="226"/>
                    </a:cubicBezTo>
                    <a:cubicBezTo>
                      <a:pt x="77521" y="-962"/>
                      <a:pt x="72937" y="2603"/>
                      <a:pt x="68950" y="9338"/>
                    </a:cubicBezTo>
                    <a:cubicBezTo>
                      <a:pt x="68153" y="10725"/>
                      <a:pt x="67555" y="12111"/>
                      <a:pt x="66957" y="13300"/>
                    </a:cubicBezTo>
                    <a:cubicBezTo>
                      <a:pt x="63170" y="15083"/>
                      <a:pt x="59383" y="19243"/>
                      <a:pt x="56792" y="24393"/>
                    </a:cubicBezTo>
                    <a:cubicBezTo>
                      <a:pt x="56592" y="24789"/>
                      <a:pt x="56393" y="25185"/>
                      <a:pt x="56193" y="25581"/>
                    </a:cubicBezTo>
                    <a:cubicBezTo>
                      <a:pt x="55596" y="24195"/>
                      <a:pt x="54400" y="23006"/>
                      <a:pt x="52805" y="22214"/>
                    </a:cubicBezTo>
                    <a:cubicBezTo>
                      <a:pt x="50612" y="21223"/>
                      <a:pt x="47224" y="21223"/>
                      <a:pt x="44832" y="22214"/>
                    </a:cubicBezTo>
                    <a:cubicBezTo>
                      <a:pt x="41842" y="23402"/>
                      <a:pt x="40845" y="25779"/>
                      <a:pt x="41045" y="28355"/>
                    </a:cubicBezTo>
                    <a:cubicBezTo>
                      <a:pt x="37457" y="28355"/>
                      <a:pt x="33470" y="29939"/>
                      <a:pt x="29284" y="32515"/>
                    </a:cubicBezTo>
                    <a:cubicBezTo>
                      <a:pt x="30281" y="28751"/>
                      <a:pt x="29484" y="26374"/>
                      <a:pt x="27291" y="24987"/>
                    </a:cubicBezTo>
                    <a:cubicBezTo>
                      <a:pt x="23903" y="23006"/>
                      <a:pt x="19518" y="24591"/>
                      <a:pt x="14734" y="31128"/>
                    </a:cubicBezTo>
                    <a:cubicBezTo>
                      <a:pt x="14136" y="31920"/>
                      <a:pt x="13538" y="32911"/>
                      <a:pt x="13139" y="33703"/>
                    </a:cubicBezTo>
                    <a:cubicBezTo>
                      <a:pt x="8156" y="31326"/>
                      <a:pt x="4169" y="34297"/>
                      <a:pt x="1379" y="38457"/>
                    </a:cubicBezTo>
                    <a:cubicBezTo>
                      <a:pt x="-1013" y="42023"/>
                      <a:pt x="-216" y="45786"/>
                      <a:pt x="3173" y="48956"/>
                    </a:cubicBezTo>
                    <a:cubicBezTo>
                      <a:pt x="7558" y="50739"/>
                      <a:pt x="10747" y="49154"/>
                      <a:pt x="13338" y="46579"/>
                    </a:cubicBezTo>
                    <a:cubicBezTo>
                      <a:pt x="13538" y="46777"/>
                      <a:pt x="13737" y="46975"/>
                      <a:pt x="13936" y="46975"/>
                    </a:cubicBezTo>
                    <a:cubicBezTo>
                      <a:pt x="16926" y="48956"/>
                      <a:pt x="20315" y="46381"/>
                      <a:pt x="23703" y="42617"/>
                    </a:cubicBezTo>
                    <a:cubicBezTo>
                      <a:pt x="23703" y="42617"/>
                      <a:pt x="23703" y="42617"/>
                      <a:pt x="23703" y="42617"/>
                    </a:cubicBezTo>
                    <a:cubicBezTo>
                      <a:pt x="25896" y="45588"/>
                      <a:pt x="28687" y="47371"/>
                      <a:pt x="32274" y="47767"/>
                    </a:cubicBezTo>
                    <a:cubicBezTo>
                      <a:pt x="32274" y="47767"/>
                      <a:pt x="32075" y="47965"/>
                      <a:pt x="32075" y="47965"/>
                    </a:cubicBezTo>
                    <a:cubicBezTo>
                      <a:pt x="28687" y="50937"/>
                      <a:pt x="27092" y="54898"/>
                      <a:pt x="30082" y="59256"/>
                    </a:cubicBezTo>
                    <a:cubicBezTo>
                      <a:pt x="33271" y="63614"/>
                      <a:pt x="37058" y="62426"/>
                      <a:pt x="40845" y="60445"/>
                    </a:cubicBezTo>
                    <a:cubicBezTo>
                      <a:pt x="47822" y="64209"/>
                      <a:pt x="68153" y="61832"/>
                      <a:pt x="68751" y="57276"/>
                    </a:cubicBezTo>
                    <a:cubicBezTo>
                      <a:pt x="70545" y="45390"/>
                      <a:pt x="58386" y="48164"/>
                      <a:pt x="53204" y="43607"/>
                    </a:cubicBezTo>
                    <a:cubicBezTo>
                      <a:pt x="52805" y="43211"/>
                      <a:pt x="52406" y="42815"/>
                      <a:pt x="51808" y="42617"/>
                    </a:cubicBezTo>
                    <a:cubicBezTo>
                      <a:pt x="51609" y="41825"/>
                      <a:pt x="51210" y="41032"/>
                      <a:pt x="50612" y="40438"/>
                    </a:cubicBezTo>
                    <a:cubicBezTo>
                      <a:pt x="50214" y="40042"/>
                      <a:pt x="49815" y="39646"/>
                      <a:pt x="49416" y="39249"/>
                    </a:cubicBezTo>
                    <a:cubicBezTo>
                      <a:pt x="49416" y="39249"/>
                      <a:pt x="49416" y="39051"/>
                      <a:pt x="49616" y="39051"/>
                    </a:cubicBezTo>
                    <a:cubicBezTo>
                      <a:pt x="51609" y="37070"/>
                      <a:pt x="53802" y="35090"/>
                      <a:pt x="55197" y="32713"/>
                    </a:cubicBezTo>
                    <a:cubicBezTo>
                      <a:pt x="55795" y="35288"/>
                      <a:pt x="57788" y="37070"/>
                      <a:pt x="59981" y="38061"/>
                    </a:cubicBezTo>
                    <a:cubicBezTo>
                      <a:pt x="63170" y="39448"/>
                      <a:pt x="66160" y="38061"/>
                      <a:pt x="68751" y="35090"/>
                    </a:cubicBezTo>
                    <a:cubicBezTo>
                      <a:pt x="73535" y="39448"/>
                      <a:pt x="78917" y="38061"/>
                      <a:pt x="83900" y="34099"/>
                    </a:cubicBezTo>
                    <a:cubicBezTo>
                      <a:pt x="87089" y="30930"/>
                      <a:pt x="87886" y="27166"/>
                      <a:pt x="85494" y="237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 name="Google Shape;86;p35"/>
              <p:cNvSpPr/>
              <p:nvPr/>
            </p:nvSpPr>
            <p:spPr>
              <a:xfrm>
                <a:off x="459025" y="5573994"/>
                <a:ext cx="14590" cy="21612"/>
              </a:xfrm>
              <a:custGeom>
                <a:avLst/>
                <a:gdLst/>
                <a:ahLst/>
                <a:cxnLst/>
                <a:rect l="l" t="t" r="r" b="b"/>
                <a:pathLst>
                  <a:path w="14590" h="21612" extrusionOk="0">
                    <a:moveTo>
                      <a:pt x="13156" y="4379"/>
                    </a:moveTo>
                    <a:cubicBezTo>
                      <a:pt x="10166" y="-574"/>
                      <a:pt x="5382" y="-1168"/>
                      <a:pt x="399" y="1803"/>
                    </a:cubicBezTo>
                    <a:cubicBezTo>
                      <a:pt x="199" y="2002"/>
                      <a:pt x="0" y="2002"/>
                      <a:pt x="0" y="2200"/>
                    </a:cubicBezTo>
                    <a:cubicBezTo>
                      <a:pt x="1993" y="6360"/>
                      <a:pt x="3987" y="10321"/>
                      <a:pt x="5980" y="14283"/>
                    </a:cubicBezTo>
                    <a:cubicBezTo>
                      <a:pt x="6578" y="15472"/>
                      <a:pt x="7176" y="16858"/>
                      <a:pt x="7973" y="18047"/>
                    </a:cubicBezTo>
                    <a:cubicBezTo>
                      <a:pt x="8571" y="19235"/>
                      <a:pt x="9169" y="20424"/>
                      <a:pt x="9767" y="21612"/>
                    </a:cubicBezTo>
                    <a:cubicBezTo>
                      <a:pt x="9966" y="19829"/>
                      <a:pt x="9966" y="18245"/>
                      <a:pt x="9568" y="17056"/>
                    </a:cubicBezTo>
                    <a:cubicBezTo>
                      <a:pt x="13355" y="13689"/>
                      <a:pt x="16544" y="9529"/>
                      <a:pt x="13156" y="43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 name="Google Shape;87;p35"/>
              <p:cNvSpPr/>
              <p:nvPr/>
            </p:nvSpPr>
            <p:spPr>
              <a:xfrm>
                <a:off x="930800" y="6027012"/>
                <a:ext cx="22162" cy="17953"/>
              </a:xfrm>
              <a:custGeom>
                <a:avLst/>
                <a:gdLst/>
                <a:ahLst/>
                <a:cxnLst/>
                <a:rect l="l" t="t" r="r" b="b"/>
                <a:pathLst>
                  <a:path w="22162" h="17953" extrusionOk="0">
                    <a:moveTo>
                      <a:pt x="16973" y="1219"/>
                    </a:moveTo>
                    <a:cubicBezTo>
                      <a:pt x="10395" y="-1753"/>
                      <a:pt x="5212" y="1021"/>
                      <a:pt x="1624" y="6171"/>
                    </a:cubicBezTo>
                    <a:cubicBezTo>
                      <a:pt x="-967" y="9737"/>
                      <a:pt x="-568" y="13302"/>
                      <a:pt x="3618" y="16670"/>
                    </a:cubicBezTo>
                    <a:cubicBezTo>
                      <a:pt x="11192" y="19839"/>
                      <a:pt x="17172" y="16868"/>
                      <a:pt x="21158" y="10727"/>
                    </a:cubicBezTo>
                    <a:cubicBezTo>
                      <a:pt x="23750" y="6765"/>
                      <a:pt x="20959" y="3002"/>
                      <a:pt x="16973" y="12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 name="Google Shape;88;p35"/>
              <p:cNvSpPr/>
              <p:nvPr/>
            </p:nvSpPr>
            <p:spPr>
              <a:xfrm>
                <a:off x="557953" y="5214357"/>
                <a:ext cx="18441" cy="16395"/>
              </a:xfrm>
              <a:custGeom>
                <a:avLst/>
                <a:gdLst/>
                <a:ahLst/>
                <a:cxnLst/>
                <a:rect l="l" t="t" r="r" b="b"/>
                <a:pathLst>
                  <a:path w="18441" h="16395" extrusionOk="0">
                    <a:moveTo>
                      <a:pt x="16482" y="1909"/>
                    </a:moveTo>
                    <a:cubicBezTo>
                      <a:pt x="12296" y="-2052"/>
                      <a:pt x="7512" y="919"/>
                      <a:pt x="3725" y="3890"/>
                    </a:cubicBezTo>
                    <a:cubicBezTo>
                      <a:pt x="137" y="6466"/>
                      <a:pt x="-1258" y="10625"/>
                      <a:pt x="1333" y="13597"/>
                    </a:cubicBezTo>
                    <a:cubicBezTo>
                      <a:pt x="4522" y="17360"/>
                      <a:pt x="9505" y="17162"/>
                      <a:pt x="14289" y="13993"/>
                    </a:cubicBezTo>
                    <a:cubicBezTo>
                      <a:pt x="17678" y="10229"/>
                      <a:pt x="20468" y="5871"/>
                      <a:pt x="16482" y="19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9" name="Google Shape;89;p35"/>
              <p:cNvSpPr/>
              <p:nvPr/>
            </p:nvSpPr>
            <p:spPr>
              <a:xfrm>
                <a:off x="702440" y="5435780"/>
                <a:ext cx="17109" cy="16259"/>
              </a:xfrm>
              <a:custGeom>
                <a:avLst/>
                <a:gdLst/>
                <a:ahLst/>
                <a:cxnLst/>
                <a:rect l="l" t="t" r="r" b="b"/>
                <a:pathLst>
                  <a:path w="17109" h="16259" extrusionOk="0">
                    <a:moveTo>
                      <a:pt x="13317" y="13834"/>
                    </a:moveTo>
                    <a:cubicBezTo>
                      <a:pt x="17502" y="10071"/>
                      <a:pt x="18499" y="5515"/>
                      <a:pt x="14911" y="2147"/>
                    </a:cubicBezTo>
                    <a:cubicBezTo>
                      <a:pt x="11523" y="-1220"/>
                      <a:pt x="6340" y="-428"/>
                      <a:pt x="2354" y="3138"/>
                    </a:cubicBezTo>
                    <a:cubicBezTo>
                      <a:pt x="-636" y="5911"/>
                      <a:pt x="-636" y="9873"/>
                      <a:pt x="1556" y="12844"/>
                    </a:cubicBezTo>
                    <a:cubicBezTo>
                      <a:pt x="4546" y="17004"/>
                      <a:pt x="8732" y="17400"/>
                      <a:pt x="13317" y="1383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 name="Google Shape;90;p35"/>
              <p:cNvSpPr/>
              <p:nvPr/>
            </p:nvSpPr>
            <p:spPr>
              <a:xfrm>
                <a:off x="741809" y="5486775"/>
                <a:ext cx="16128" cy="15906"/>
              </a:xfrm>
              <a:custGeom>
                <a:avLst/>
                <a:gdLst/>
                <a:ahLst/>
                <a:cxnLst/>
                <a:rect l="l" t="t" r="r" b="b"/>
                <a:pathLst>
                  <a:path w="16128" h="15906" extrusionOk="0">
                    <a:moveTo>
                      <a:pt x="1654" y="14144"/>
                    </a:moveTo>
                    <a:cubicBezTo>
                      <a:pt x="4046" y="17116"/>
                      <a:pt x="8232" y="15927"/>
                      <a:pt x="12418" y="13550"/>
                    </a:cubicBezTo>
                    <a:cubicBezTo>
                      <a:pt x="15806" y="10182"/>
                      <a:pt x="17600" y="5825"/>
                      <a:pt x="14610" y="2061"/>
                    </a:cubicBezTo>
                    <a:cubicBezTo>
                      <a:pt x="12218" y="-910"/>
                      <a:pt x="8032" y="-514"/>
                      <a:pt x="4843" y="2259"/>
                    </a:cubicBezTo>
                    <a:cubicBezTo>
                      <a:pt x="458" y="5428"/>
                      <a:pt x="-1735" y="10182"/>
                      <a:pt x="1654" y="1414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 name="Google Shape;91;p35"/>
              <p:cNvSpPr/>
              <p:nvPr/>
            </p:nvSpPr>
            <p:spPr>
              <a:xfrm>
                <a:off x="1109037" y="5856478"/>
                <a:ext cx="45672" cy="60509"/>
              </a:xfrm>
              <a:custGeom>
                <a:avLst/>
                <a:gdLst/>
                <a:ahLst/>
                <a:cxnLst/>
                <a:rect l="l" t="t" r="r" b="b"/>
                <a:pathLst>
                  <a:path w="45672" h="60509" extrusionOk="0">
                    <a:moveTo>
                      <a:pt x="28893" y="42798"/>
                    </a:moveTo>
                    <a:cubicBezTo>
                      <a:pt x="29292" y="42401"/>
                      <a:pt x="29491" y="42203"/>
                      <a:pt x="29691" y="41807"/>
                    </a:cubicBezTo>
                    <a:cubicBezTo>
                      <a:pt x="31684" y="39034"/>
                      <a:pt x="31485" y="34478"/>
                      <a:pt x="28295" y="31705"/>
                    </a:cubicBezTo>
                    <a:cubicBezTo>
                      <a:pt x="28893" y="32101"/>
                      <a:pt x="29292" y="32497"/>
                      <a:pt x="30089" y="32695"/>
                    </a:cubicBezTo>
                    <a:cubicBezTo>
                      <a:pt x="33478" y="33884"/>
                      <a:pt x="36866" y="29328"/>
                      <a:pt x="40056" y="23979"/>
                    </a:cubicBezTo>
                    <a:cubicBezTo>
                      <a:pt x="41849" y="19423"/>
                      <a:pt x="43843" y="14669"/>
                      <a:pt x="43045" y="11896"/>
                    </a:cubicBezTo>
                    <a:cubicBezTo>
                      <a:pt x="43444" y="11301"/>
                      <a:pt x="44042" y="10707"/>
                      <a:pt x="44441" y="9915"/>
                    </a:cubicBezTo>
                    <a:cubicBezTo>
                      <a:pt x="46833" y="5953"/>
                      <a:pt x="45437" y="2982"/>
                      <a:pt x="42846" y="407"/>
                    </a:cubicBezTo>
                    <a:cubicBezTo>
                      <a:pt x="38062" y="-782"/>
                      <a:pt x="33876" y="605"/>
                      <a:pt x="30887" y="4963"/>
                    </a:cubicBezTo>
                    <a:cubicBezTo>
                      <a:pt x="28495" y="8528"/>
                      <a:pt x="29691" y="11698"/>
                      <a:pt x="32082" y="13480"/>
                    </a:cubicBezTo>
                    <a:cubicBezTo>
                      <a:pt x="30887" y="14669"/>
                      <a:pt x="29890" y="16254"/>
                      <a:pt x="28893" y="18037"/>
                    </a:cubicBezTo>
                    <a:cubicBezTo>
                      <a:pt x="28694" y="18235"/>
                      <a:pt x="28694" y="18433"/>
                      <a:pt x="28495" y="18631"/>
                    </a:cubicBezTo>
                    <a:cubicBezTo>
                      <a:pt x="26501" y="16254"/>
                      <a:pt x="23711" y="15858"/>
                      <a:pt x="20522" y="16848"/>
                    </a:cubicBezTo>
                    <a:cubicBezTo>
                      <a:pt x="20123" y="16650"/>
                      <a:pt x="19724" y="16254"/>
                      <a:pt x="19326" y="16056"/>
                    </a:cubicBezTo>
                    <a:cubicBezTo>
                      <a:pt x="15538" y="13679"/>
                      <a:pt x="11751" y="16452"/>
                      <a:pt x="9559" y="19621"/>
                    </a:cubicBezTo>
                    <a:cubicBezTo>
                      <a:pt x="6967" y="23781"/>
                      <a:pt x="4177" y="28535"/>
                      <a:pt x="7167" y="32497"/>
                    </a:cubicBezTo>
                    <a:cubicBezTo>
                      <a:pt x="4974" y="34478"/>
                      <a:pt x="2981" y="37449"/>
                      <a:pt x="1586" y="41807"/>
                    </a:cubicBezTo>
                    <a:cubicBezTo>
                      <a:pt x="-806" y="48740"/>
                      <a:pt x="-806" y="54881"/>
                      <a:pt x="3778" y="56466"/>
                    </a:cubicBezTo>
                    <a:cubicBezTo>
                      <a:pt x="8562" y="58050"/>
                      <a:pt x="11951" y="53296"/>
                      <a:pt x="14741" y="48938"/>
                    </a:cubicBezTo>
                    <a:cubicBezTo>
                      <a:pt x="14143" y="52306"/>
                      <a:pt x="15140" y="55475"/>
                      <a:pt x="18130" y="58248"/>
                    </a:cubicBezTo>
                    <a:cubicBezTo>
                      <a:pt x="22116" y="61814"/>
                      <a:pt x="26701" y="61022"/>
                      <a:pt x="31086" y="56862"/>
                    </a:cubicBezTo>
                    <a:cubicBezTo>
                      <a:pt x="33876" y="51117"/>
                      <a:pt x="33079" y="46363"/>
                      <a:pt x="28893" y="42798"/>
                    </a:cubicBezTo>
                    <a:close/>
                    <a:moveTo>
                      <a:pt x="27498" y="30912"/>
                    </a:moveTo>
                    <a:cubicBezTo>
                      <a:pt x="25903" y="29922"/>
                      <a:pt x="24109" y="29526"/>
                      <a:pt x="22316" y="29922"/>
                    </a:cubicBezTo>
                    <a:cubicBezTo>
                      <a:pt x="23113" y="29526"/>
                      <a:pt x="24109" y="28931"/>
                      <a:pt x="25106" y="28337"/>
                    </a:cubicBezTo>
                    <a:cubicBezTo>
                      <a:pt x="25505" y="27941"/>
                      <a:pt x="25903" y="27545"/>
                      <a:pt x="26302" y="27149"/>
                    </a:cubicBezTo>
                    <a:cubicBezTo>
                      <a:pt x="26501" y="29129"/>
                      <a:pt x="27099" y="30516"/>
                      <a:pt x="28295" y="31507"/>
                    </a:cubicBezTo>
                    <a:cubicBezTo>
                      <a:pt x="27897" y="31308"/>
                      <a:pt x="27897" y="31110"/>
                      <a:pt x="27498" y="309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2" name="Google Shape;92;p35"/>
              <p:cNvSpPr/>
              <p:nvPr/>
            </p:nvSpPr>
            <p:spPr>
              <a:xfrm>
                <a:off x="749506" y="5685896"/>
                <a:ext cx="17788" cy="17792"/>
              </a:xfrm>
              <a:custGeom>
                <a:avLst/>
                <a:gdLst/>
                <a:ahLst/>
                <a:cxnLst/>
                <a:rect l="l" t="t" r="r" b="b"/>
                <a:pathLst>
                  <a:path w="17788" h="17792" extrusionOk="0">
                    <a:moveTo>
                      <a:pt x="14288" y="14895"/>
                    </a:moveTo>
                    <a:cubicBezTo>
                      <a:pt x="18275" y="11329"/>
                      <a:pt x="19272" y="6971"/>
                      <a:pt x="15086" y="2812"/>
                    </a:cubicBezTo>
                    <a:cubicBezTo>
                      <a:pt x="12295" y="38"/>
                      <a:pt x="7910" y="-1150"/>
                      <a:pt x="4521" y="1425"/>
                    </a:cubicBezTo>
                    <a:cubicBezTo>
                      <a:pt x="136" y="4594"/>
                      <a:pt x="-1458" y="9547"/>
                      <a:pt x="1531" y="14301"/>
                    </a:cubicBezTo>
                    <a:cubicBezTo>
                      <a:pt x="4521" y="19253"/>
                      <a:pt x="9305" y="18461"/>
                      <a:pt x="14288" y="148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3" name="Google Shape;93;p35"/>
              <p:cNvSpPr/>
              <p:nvPr/>
            </p:nvSpPr>
            <p:spPr>
              <a:xfrm>
                <a:off x="933382" y="5792566"/>
                <a:ext cx="28102" cy="49022"/>
              </a:xfrm>
              <a:custGeom>
                <a:avLst/>
                <a:gdLst/>
                <a:ahLst/>
                <a:cxnLst/>
                <a:rect l="l" t="t" r="r" b="b"/>
                <a:pathLst>
                  <a:path w="28102" h="49022" extrusionOk="0">
                    <a:moveTo>
                      <a:pt x="26550" y="12816"/>
                    </a:moveTo>
                    <a:cubicBezTo>
                      <a:pt x="24956" y="11627"/>
                      <a:pt x="23162" y="10835"/>
                      <a:pt x="21368" y="10835"/>
                    </a:cubicBezTo>
                    <a:cubicBezTo>
                      <a:pt x="23361" y="7071"/>
                      <a:pt x="23560" y="3506"/>
                      <a:pt x="19773" y="1327"/>
                    </a:cubicBezTo>
                    <a:cubicBezTo>
                      <a:pt x="15786" y="-1050"/>
                      <a:pt x="10604" y="-258"/>
                      <a:pt x="7016" y="3902"/>
                    </a:cubicBezTo>
                    <a:cubicBezTo>
                      <a:pt x="3229" y="8458"/>
                      <a:pt x="4026" y="13410"/>
                      <a:pt x="7614" y="16381"/>
                    </a:cubicBezTo>
                    <a:cubicBezTo>
                      <a:pt x="9209" y="17768"/>
                      <a:pt x="11003" y="18164"/>
                      <a:pt x="12597" y="17966"/>
                    </a:cubicBezTo>
                    <a:cubicBezTo>
                      <a:pt x="12199" y="19353"/>
                      <a:pt x="11999" y="20739"/>
                      <a:pt x="12199" y="22126"/>
                    </a:cubicBezTo>
                    <a:cubicBezTo>
                      <a:pt x="9009" y="21136"/>
                      <a:pt x="5222" y="24305"/>
                      <a:pt x="2432" y="29455"/>
                    </a:cubicBezTo>
                    <a:cubicBezTo>
                      <a:pt x="-1356" y="36587"/>
                      <a:pt x="-160" y="41143"/>
                      <a:pt x="2232" y="44510"/>
                    </a:cubicBezTo>
                    <a:cubicBezTo>
                      <a:pt x="4824" y="45302"/>
                      <a:pt x="7016" y="44708"/>
                      <a:pt x="9009" y="43124"/>
                    </a:cubicBezTo>
                    <a:cubicBezTo>
                      <a:pt x="8810" y="45500"/>
                      <a:pt x="9408" y="47283"/>
                      <a:pt x="10803" y="48274"/>
                    </a:cubicBezTo>
                    <a:cubicBezTo>
                      <a:pt x="15189" y="51443"/>
                      <a:pt x="20172" y="43718"/>
                      <a:pt x="23162" y="40548"/>
                    </a:cubicBezTo>
                    <a:cubicBezTo>
                      <a:pt x="28344" y="32030"/>
                      <a:pt x="27746" y="28465"/>
                      <a:pt x="25155" y="26880"/>
                    </a:cubicBezTo>
                    <a:cubicBezTo>
                      <a:pt x="23959" y="26286"/>
                      <a:pt x="22763" y="26088"/>
                      <a:pt x="21567" y="26286"/>
                    </a:cubicBezTo>
                    <a:cubicBezTo>
                      <a:pt x="22364" y="25890"/>
                      <a:pt x="23162" y="25494"/>
                      <a:pt x="23760" y="24899"/>
                    </a:cubicBezTo>
                    <a:cubicBezTo>
                      <a:pt x="28344" y="21730"/>
                      <a:pt x="29341" y="17372"/>
                      <a:pt x="26550" y="12816"/>
                    </a:cubicBezTo>
                    <a:close/>
                    <a:moveTo>
                      <a:pt x="15587" y="31040"/>
                    </a:moveTo>
                    <a:cubicBezTo>
                      <a:pt x="15986" y="29455"/>
                      <a:pt x="15986" y="28069"/>
                      <a:pt x="15786" y="26880"/>
                    </a:cubicBezTo>
                    <a:cubicBezTo>
                      <a:pt x="17182" y="27475"/>
                      <a:pt x="18577" y="27475"/>
                      <a:pt x="20172" y="27078"/>
                    </a:cubicBezTo>
                    <a:cubicBezTo>
                      <a:pt x="18776" y="27871"/>
                      <a:pt x="17182" y="29257"/>
                      <a:pt x="15587" y="310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4" name="Google Shape;94;p35"/>
              <p:cNvSpPr/>
              <p:nvPr/>
            </p:nvSpPr>
            <p:spPr>
              <a:xfrm>
                <a:off x="751896" y="5641709"/>
                <a:ext cx="30331" cy="19737"/>
              </a:xfrm>
              <a:custGeom>
                <a:avLst/>
                <a:gdLst/>
                <a:ahLst/>
                <a:cxnLst/>
                <a:rect l="l" t="t" r="r" b="b"/>
                <a:pathLst>
                  <a:path w="30331" h="19737" extrusionOk="0">
                    <a:moveTo>
                      <a:pt x="1932" y="14314"/>
                    </a:moveTo>
                    <a:cubicBezTo>
                      <a:pt x="4922" y="18474"/>
                      <a:pt x="8908" y="19068"/>
                      <a:pt x="12895" y="16493"/>
                    </a:cubicBezTo>
                    <a:cubicBezTo>
                      <a:pt x="13094" y="16889"/>
                      <a:pt x="13294" y="17087"/>
                      <a:pt x="13493" y="17483"/>
                    </a:cubicBezTo>
                    <a:cubicBezTo>
                      <a:pt x="17878" y="20455"/>
                      <a:pt x="22463" y="20653"/>
                      <a:pt x="26649" y="17087"/>
                    </a:cubicBezTo>
                    <a:cubicBezTo>
                      <a:pt x="31034" y="13125"/>
                      <a:pt x="31831" y="8570"/>
                      <a:pt x="27246" y="4806"/>
                    </a:cubicBezTo>
                    <a:cubicBezTo>
                      <a:pt x="24057" y="2231"/>
                      <a:pt x="20669" y="2825"/>
                      <a:pt x="17878" y="4608"/>
                    </a:cubicBezTo>
                    <a:cubicBezTo>
                      <a:pt x="17679" y="4013"/>
                      <a:pt x="17679" y="3617"/>
                      <a:pt x="17280" y="3023"/>
                    </a:cubicBezTo>
                    <a:cubicBezTo>
                      <a:pt x="13493" y="-1137"/>
                      <a:pt x="8908" y="-542"/>
                      <a:pt x="4523" y="2033"/>
                    </a:cubicBezTo>
                    <a:cubicBezTo>
                      <a:pt x="-261" y="5202"/>
                      <a:pt x="-1457" y="9758"/>
                      <a:pt x="1932" y="143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5" name="Google Shape;95;p35"/>
              <p:cNvSpPr/>
              <p:nvPr/>
            </p:nvSpPr>
            <p:spPr>
              <a:xfrm>
                <a:off x="698799" y="5640344"/>
                <a:ext cx="28637" cy="31331"/>
              </a:xfrm>
              <a:custGeom>
                <a:avLst/>
                <a:gdLst/>
                <a:ahLst/>
                <a:cxnLst/>
                <a:rect l="l" t="t" r="r" b="b"/>
                <a:pathLst>
                  <a:path w="28637" h="31331" extrusionOk="0">
                    <a:moveTo>
                      <a:pt x="26326" y="13104"/>
                    </a:moveTo>
                    <a:cubicBezTo>
                      <a:pt x="28519" y="9538"/>
                      <a:pt x="29914" y="5180"/>
                      <a:pt x="26924" y="2407"/>
                    </a:cubicBezTo>
                    <a:cubicBezTo>
                      <a:pt x="22938" y="-1357"/>
                      <a:pt x="17556" y="-564"/>
                      <a:pt x="13968" y="3793"/>
                    </a:cubicBezTo>
                    <a:cubicBezTo>
                      <a:pt x="11775" y="6369"/>
                      <a:pt x="11975" y="8944"/>
                      <a:pt x="13569" y="11123"/>
                    </a:cubicBezTo>
                    <a:cubicBezTo>
                      <a:pt x="10181" y="9736"/>
                      <a:pt x="6394" y="11123"/>
                      <a:pt x="3204" y="15877"/>
                    </a:cubicBezTo>
                    <a:cubicBezTo>
                      <a:pt x="-1579" y="22612"/>
                      <a:pt x="-583" y="27960"/>
                      <a:pt x="3404" y="30535"/>
                    </a:cubicBezTo>
                    <a:cubicBezTo>
                      <a:pt x="6792" y="32714"/>
                      <a:pt x="10579" y="30337"/>
                      <a:pt x="13769" y="24395"/>
                    </a:cubicBezTo>
                    <a:cubicBezTo>
                      <a:pt x="16161" y="20037"/>
                      <a:pt x="17157" y="16273"/>
                      <a:pt x="15762" y="13500"/>
                    </a:cubicBezTo>
                    <a:cubicBezTo>
                      <a:pt x="15961" y="13698"/>
                      <a:pt x="16161" y="13698"/>
                      <a:pt x="16360" y="13896"/>
                    </a:cubicBezTo>
                    <a:cubicBezTo>
                      <a:pt x="19350" y="15877"/>
                      <a:pt x="22938" y="17065"/>
                      <a:pt x="26326" y="131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6" name="Google Shape;96;p35"/>
              <p:cNvSpPr/>
              <p:nvPr/>
            </p:nvSpPr>
            <p:spPr>
              <a:xfrm>
                <a:off x="496998" y="5384485"/>
                <a:ext cx="18334" cy="15589"/>
              </a:xfrm>
              <a:custGeom>
                <a:avLst/>
                <a:gdLst/>
                <a:ahLst/>
                <a:cxnLst/>
                <a:rect l="l" t="t" r="r" b="b"/>
                <a:pathLst>
                  <a:path w="18334" h="15589" extrusionOk="0">
                    <a:moveTo>
                      <a:pt x="17838" y="5307"/>
                    </a:moveTo>
                    <a:cubicBezTo>
                      <a:pt x="15247" y="-1626"/>
                      <a:pt x="9068" y="-636"/>
                      <a:pt x="3686" y="1939"/>
                    </a:cubicBezTo>
                    <a:cubicBezTo>
                      <a:pt x="-101" y="3722"/>
                      <a:pt x="-1098" y="7882"/>
                      <a:pt x="1294" y="11447"/>
                    </a:cubicBezTo>
                    <a:cubicBezTo>
                      <a:pt x="4084" y="15805"/>
                      <a:pt x="8669" y="16598"/>
                      <a:pt x="13652" y="14419"/>
                    </a:cubicBezTo>
                    <a:cubicBezTo>
                      <a:pt x="17639" y="12438"/>
                      <a:pt x="19233" y="8872"/>
                      <a:pt x="17838" y="53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7" name="Google Shape;97;p35"/>
              <p:cNvSpPr/>
              <p:nvPr/>
            </p:nvSpPr>
            <p:spPr>
              <a:xfrm>
                <a:off x="638824" y="5571642"/>
                <a:ext cx="31496" cy="30696"/>
              </a:xfrm>
              <a:custGeom>
                <a:avLst/>
                <a:gdLst/>
                <a:ahLst/>
                <a:cxnLst/>
                <a:rect l="l" t="t" r="r" b="b"/>
                <a:pathLst>
                  <a:path w="31496" h="30696" extrusionOk="0">
                    <a:moveTo>
                      <a:pt x="30291" y="18417"/>
                    </a:moveTo>
                    <a:cubicBezTo>
                      <a:pt x="27301" y="13663"/>
                      <a:pt x="22916" y="13861"/>
                      <a:pt x="18531" y="16832"/>
                    </a:cubicBezTo>
                    <a:cubicBezTo>
                      <a:pt x="20125" y="12871"/>
                      <a:pt x="18331" y="8315"/>
                      <a:pt x="16737" y="4155"/>
                    </a:cubicBezTo>
                    <a:cubicBezTo>
                      <a:pt x="13149" y="391"/>
                      <a:pt x="8963" y="-1590"/>
                      <a:pt x="4179" y="1580"/>
                    </a:cubicBezTo>
                    <a:cubicBezTo>
                      <a:pt x="-2399" y="5938"/>
                      <a:pt x="-7" y="11682"/>
                      <a:pt x="3183" y="16436"/>
                    </a:cubicBezTo>
                    <a:cubicBezTo>
                      <a:pt x="5774" y="20398"/>
                      <a:pt x="9561" y="24756"/>
                      <a:pt x="14544" y="21587"/>
                    </a:cubicBezTo>
                    <a:cubicBezTo>
                      <a:pt x="14943" y="21389"/>
                      <a:pt x="14943" y="21190"/>
                      <a:pt x="15342" y="20794"/>
                    </a:cubicBezTo>
                    <a:cubicBezTo>
                      <a:pt x="14544" y="22775"/>
                      <a:pt x="14544" y="24954"/>
                      <a:pt x="15940" y="26935"/>
                    </a:cubicBezTo>
                    <a:cubicBezTo>
                      <a:pt x="18929" y="31689"/>
                      <a:pt x="23514" y="31689"/>
                      <a:pt x="28098" y="28322"/>
                    </a:cubicBezTo>
                    <a:cubicBezTo>
                      <a:pt x="31288" y="25350"/>
                      <a:pt x="32683" y="21983"/>
                      <a:pt x="30291" y="184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8" name="Google Shape;98;p35"/>
              <p:cNvSpPr/>
              <p:nvPr/>
            </p:nvSpPr>
            <p:spPr>
              <a:xfrm>
                <a:off x="612146" y="5459089"/>
                <a:ext cx="53311" cy="42778"/>
              </a:xfrm>
              <a:custGeom>
                <a:avLst/>
                <a:gdLst/>
                <a:ahLst/>
                <a:cxnLst/>
                <a:rect l="l" t="t" r="r" b="b"/>
                <a:pathLst>
                  <a:path w="53311" h="42778" extrusionOk="0">
                    <a:moveTo>
                      <a:pt x="51388" y="27766"/>
                    </a:moveTo>
                    <a:cubicBezTo>
                      <a:pt x="48796" y="24795"/>
                      <a:pt x="44411" y="25785"/>
                      <a:pt x="41023" y="28162"/>
                    </a:cubicBezTo>
                    <a:cubicBezTo>
                      <a:pt x="41023" y="28162"/>
                      <a:pt x="40823" y="28162"/>
                      <a:pt x="40823" y="28360"/>
                    </a:cubicBezTo>
                    <a:cubicBezTo>
                      <a:pt x="40823" y="27568"/>
                      <a:pt x="40823" y="26577"/>
                      <a:pt x="40425" y="25587"/>
                    </a:cubicBezTo>
                    <a:cubicBezTo>
                      <a:pt x="39029" y="21625"/>
                      <a:pt x="36040" y="19446"/>
                      <a:pt x="32053" y="18654"/>
                    </a:cubicBezTo>
                    <a:cubicBezTo>
                      <a:pt x="35641" y="11919"/>
                      <a:pt x="36638" y="6571"/>
                      <a:pt x="31854" y="4193"/>
                    </a:cubicBezTo>
                    <a:cubicBezTo>
                      <a:pt x="26871" y="4193"/>
                      <a:pt x="22087" y="6967"/>
                      <a:pt x="19296" y="14692"/>
                    </a:cubicBezTo>
                    <a:cubicBezTo>
                      <a:pt x="18897" y="15881"/>
                      <a:pt x="18499" y="16871"/>
                      <a:pt x="18300" y="18060"/>
                    </a:cubicBezTo>
                    <a:cubicBezTo>
                      <a:pt x="16705" y="16673"/>
                      <a:pt x="14911" y="16079"/>
                      <a:pt x="12918" y="16079"/>
                    </a:cubicBezTo>
                    <a:lnTo>
                      <a:pt x="13516" y="15683"/>
                    </a:lnTo>
                    <a:cubicBezTo>
                      <a:pt x="18300" y="11523"/>
                      <a:pt x="21090" y="6967"/>
                      <a:pt x="17104" y="3005"/>
                    </a:cubicBezTo>
                    <a:cubicBezTo>
                      <a:pt x="16107" y="2014"/>
                      <a:pt x="14911" y="1420"/>
                      <a:pt x="13715" y="1024"/>
                    </a:cubicBezTo>
                    <a:cubicBezTo>
                      <a:pt x="11323" y="-561"/>
                      <a:pt x="8533" y="-363"/>
                      <a:pt x="5543" y="2014"/>
                    </a:cubicBezTo>
                    <a:cubicBezTo>
                      <a:pt x="4945" y="2213"/>
                      <a:pt x="4546" y="2411"/>
                      <a:pt x="3948" y="2807"/>
                    </a:cubicBezTo>
                    <a:cubicBezTo>
                      <a:pt x="-637" y="6372"/>
                      <a:pt x="-1035" y="11325"/>
                      <a:pt x="1755" y="15286"/>
                    </a:cubicBezTo>
                    <a:cubicBezTo>
                      <a:pt x="3549" y="17663"/>
                      <a:pt x="5742" y="18258"/>
                      <a:pt x="7935" y="18060"/>
                    </a:cubicBezTo>
                    <a:cubicBezTo>
                      <a:pt x="7337" y="18456"/>
                      <a:pt x="6739" y="18852"/>
                      <a:pt x="6141" y="19446"/>
                    </a:cubicBezTo>
                    <a:cubicBezTo>
                      <a:pt x="3151" y="22616"/>
                      <a:pt x="3948" y="26776"/>
                      <a:pt x="6739" y="29945"/>
                    </a:cubicBezTo>
                    <a:cubicBezTo>
                      <a:pt x="8333" y="31133"/>
                      <a:pt x="9928" y="31926"/>
                      <a:pt x="11522" y="31926"/>
                    </a:cubicBezTo>
                    <a:cubicBezTo>
                      <a:pt x="15310" y="37472"/>
                      <a:pt x="23482" y="36878"/>
                      <a:pt x="31654" y="35293"/>
                    </a:cubicBezTo>
                    <a:cubicBezTo>
                      <a:pt x="33448" y="34897"/>
                      <a:pt x="35043" y="34501"/>
                      <a:pt x="36438" y="33709"/>
                    </a:cubicBezTo>
                    <a:cubicBezTo>
                      <a:pt x="35641" y="35888"/>
                      <a:pt x="35840" y="38067"/>
                      <a:pt x="37235" y="40047"/>
                    </a:cubicBezTo>
                    <a:cubicBezTo>
                      <a:pt x="40026" y="44009"/>
                      <a:pt x="45209" y="43415"/>
                      <a:pt x="49594" y="39849"/>
                    </a:cubicBezTo>
                    <a:cubicBezTo>
                      <a:pt x="53381" y="35888"/>
                      <a:pt x="54776" y="31530"/>
                      <a:pt x="51388" y="277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 name="Google Shape;99;p35"/>
              <p:cNvSpPr/>
              <p:nvPr/>
            </p:nvSpPr>
            <p:spPr>
              <a:xfrm>
                <a:off x="603287" y="5359336"/>
                <a:ext cx="76746" cy="82497"/>
              </a:xfrm>
              <a:custGeom>
                <a:avLst/>
                <a:gdLst/>
                <a:ahLst/>
                <a:cxnLst/>
                <a:rect l="l" t="t" r="r" b="b"/>
                <a:pathLst>
                  <a:path w="76746" h="82497" extrusionOk="0">
                    <a:moveTo>
                      <a:pt x="1046" y="35804"/>
                    </a:moveTo>
                    <a:cubicBezTo>
                      <a:pt x="3040" y="39766"/>
                      <a:pt x="6229" y="40757"/>
                      <a:pt x="11411" y="37587"/>
                    </a:cubicBezTo>
                    <a:cubicBezTo>
                      <a:pt x="12408" y="36201"/>
                      <a:pt x="13803" y="34814"/>
                      <a:pt x="14601" y="33427"/>
                    </a:cubicBezTo>
                    <a:cubicBezTo>
                      <a:pt x="16594" y="32635"/>
                      <a:pt x="18189" y="31645"/>
                      <a:pt x="19385" y="30654"/>
                    </a:cubicBezTo>
                    <a:cubicBezTo>
                      <a:pt x="21378" y="32437"/>
                      <a:pt x="24368" y="32635"/>
                      <a:pt x="27756" y="31645"/>
                    </a:cubicBezTo>
                    <a:cubicBezTo>
                      <a:pt x="26361" y="33229"/>
                      <a:pt x="25364" y="35210"/>
                      <a:pt x="25165" y="37389"/>
                    </a:cubicBezTo>
                    <a:cubicBezTo>
                      <a:pt x="24567" y="44520"/>
                      <a:pt x="30547" y="43332"/>
                      <a:pt x="35331" y="42936"/>
                    </a:cubicBezTo>
                    <a:cubicBezTo>
                      <a:pt x="40314" y="42539"/>
                      <a:pt x="44699" y="42936"/>
                      <a:pt x="48685" y="44520"/>
                    </a:cubicBezTo>
                    <a:cubicBezTo>
                      <a:pt x="47689" y="45313"/>
                      <a:pt x="46692" y="46303"/>
                      <a:pt x="46094" y="47690"/>
                    </a:cubicBezTo>
                    <a:cubicBezTo>
                      <a:pt x="44101" y="51850"/>
                      <a:pt x="44500" y="54623"/>
                      <a:pt x="45895" y="56604"/>
                    </a:cubicBezTo>
                    <a:cubicBezTo>
                      <a:pt x="42506" y="61952"/>
                      <a:pt x="44500" y="66508"/>
                      <a:pt x="50280" y="68291"/>
                    </a:cubicBezTo>
                    <a:cubicBezTo>
                      <a:pt x="51077" y="68489"/>
                      <a:pt x="51675" y="68489"/>
                      <a:pt x="52473" y="68489"/>
                    </a:cubicBezTo>
                    <a:cubicBezTo>
                      <a:pt x="52273" y="72253"/>
                      <a:pt x="53469" y="75818"/>
                      <a:pt x="56260" y="79186"/>
                    </a:cubicBezTo>
                    <a:cubicBezTo>
                      <a:pt x="59648" y="82950"/>
                      <a:pt x="64432" y="83544"/>
                      <a:pt x="68817" y="80771"/>
                    </a:cubicBezTo>
                    <a:cubicBezTo>
                      <a:pt x="71807" y="78988"/>
                      <a:pt x="74598" y="75620"/>
                      <a:pt x="75993" y="72451"/>
                    </a:cubicBezTo>
                    <a:cubicBezTo>
                      <a:pt x="78186" y="67301"/>
                      <a:pt x="75395" y="63735"/>
                      <a:pt x="70213" y="62546"/>
                    </a:cubicBezTo>
                    <a:cubicBezTo>
                      <a:pt x="69216" y="62348"/>
                      <a:pt x="68419" y="62150"/>
                      <a:pt x="67422" y="61952"/>
                    </a:cubicBezTo>
                    <a:cubicBezTo>
                      <a:pt x="70611" y="58981"/>
                      <a:pt x="72804" y="55613"/>
                      <a:pt x="70611" y="52444"/>
                    </a:cubicBezTo>
                    <a:cubicBezTo>
                      <a:pt x="69017" y="50265"/>
                      <a:pt x="66027" y="48878"/>
                      <a:pt x="62439" y="49869"/>
                    </a:cubicBezTo>
                    <a:cubicBezTo>
                      <a:pt x="62439" y="49076"/>
                      <a:pt x="62040" y="48284"/>
                      <a:pt x="61841" y="47690"/>
                    </a:cubicBezTo>
                    <a:cubicBezTo>
                      <a:pt x="66625" y="44916"/>
                      <a:pt x="72206" y="42539"/>
                      <a:pt x="68020" y="35606"/>
                    </a:cubicBezTo>
                    <a:cubicBezTo>
                      <a:pt x="62638" y="26692"/>
                      <a:pt x="46692" y="22731"/>
                      <a:pt x="36128" y="26494"/>
                    </a:cubicBezTo>
                    <a:cubicBezTo>
                      <a:pt x="37523" y="24712"/>
                      <a:pt x="38121" y="22929"/>
                      <a:pt x="36925" y="21542"/>
                    </a:cubicBezTo>
                    <a:cubicBezTo>
                      <a:pt x="34135" y="17977"/>
                      <a:pt x="28952" y="17184"/>
                      <a:pt x="22374" y="21146"/>
                    </a:cubicBezTo>
                    <a:cubicBezTo>
                      <a:pt x="20580" y="18571"/>
                      <a:pt x="18189" y="17184"/>
                      <a:pt x="15199" y="16986"/>
                    </a:cubicBezTo>
                    <a:cubicBezTo>
                      <a:pt x="16395" y="16788"/>
                      <a:pt x="17790" y="16392"/>
                      <a:pt x="18986" y="15798"/>
                    </a:cubicBezTo>
                    <a:cubicBezTo>
                      <a:pt x="26959" y="11638"/>
                      <a:pt x="36527" y="19561"/>
                      <a:pt x="43104" y="9855"/>
                    </a:cubicBezTo>
                    <a:cubicBezTo>
                      <a:pt x="43902" y="8666"/>
                      <a:pt x="43304" y="6487"/>
                      <a:pt x="43304" y="3912"/>
                    </a:cubicBezTo>
                    <a:cubicBezTo>
                      <a:pt x="37722" y="-2030"/>
                      <a:pt x="29949" y="149"/>
                      <a:pt x="22374" y="1733"/>
                    </a:cubicBezTo>
                    <a:cubicBezTo>
                      <a:pt x="16594" y="2922"/>
                      <a:pt x="10614" y="3516"/>
                      <a:pt x="9020" y="10845"/>
                    </a:cubicBezTo>
                    <a:cubicBezTo>
                      <a:pt x="8820" y="11638"/>
                      <a:pt x="9020" y="12628"/>
                      <a:pt x="9418" y="13420"/>
                    </a:cubicBezTo>
                    <a:cubicBezTo>
                      <a:pt x="10415" y="15798"/>
                      <a:pt x="12009" y="16788"/>
                      <a:pt x="13803" y="16986"/>
                    </a:cubicBezTo>
                    <a:cubicBezTo>
                      <a:pt x="11611" y="17184"/>
                      <a:pt x="9219" y="17977"/>
                      <a:pt x="6628" y="19165"/>
                    </a:cubicBezTo>
                    <a:cubicBezTo>
                      <a:pt x="1844" y="21542"/>
                      <a:pt x="249" y="24910"/>
                      <a:pt x="1046" y="28277"/>
                    </a:cubicBezTo>
                    <a:cubicBezTo>
                      <a:pt x="-349" y="30258"/>
                      <a:pt x="-349" y="33229"/>
                      <a:pt x="1046" y="358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0" name="Google Shape;100;p35"/>
              <p:cNvSpPr/>
              <p:nvPr/>
            </p:nvSpPr>
            <p:spPr>
              <a:xfrm>
                <a:off x="1006878" y="5794682"/>
                <a:ext cx="15057" cy="18694"/>
              </a:xfrm>
              <a:custGeom>
                <a:avLst/>
                <a:gdLst/>
                <a:ahLst/>
                <a:cxnLst/>
                <a:rect l="l" t="t" r="r" b="b"/>
                <a:pathLst>
                  <a:path w="15057" h="18694" extrusionOk="0">
                    <a:moveTo>
                      <a:pt x="12054" y="15850"/>
                    </a:moveTo>
                    <a:cubicBezTo>
                      <a:pt x="14845" y="11888"/>
                      <a:pt x="16439" y="6936"/>
                      <a:pt x="13449" y="2776"/>
                    </a:cubicBezTo>
                    <a:cubicBezTo>
                      <a:pt x="11058" y="-394"/>
                      <a:pt x="7669" y="-1186"/>
                      <a:pt x="4081" y="2181"/>
                    </a:cubicBezTo>
                    <a:cubicBezTo>
                      <a:pt x="-902" y="6936"/>
                      <a:pt x="-1101" y="12086"/>
                      <a:pt x="2287" y="17038"/>
                    </a:cubicBezTo>
                    <a:cubicBezTo>
                      <a:pt x="5676" y="19415"/>
                      <a:pt x="9463" y="19415"/>
                      <a:pt x="12054" y="158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 name="Google Shape;101;p35"/>
              <p:cNvSpPr/>
              <p:nvPr/>
            </p:nvSpPr>
            <p:spPr>
              <a:xfrm>
                <a:off x="574684" y="5311817"/>
                <a:ext cx="33436" cy="37830"/>
              </a:xfrm>
              <a:custGeom>
                <a:avLst/>
                <a:gdLst/>
                <a:ahLst/>
                <a:cxnLst/>
                <a:rect l="l" t="t" r="r" b="b"/>
                <a:pathLst>
                  <a:path w="33436" h="37830" extrusionOk="0">
                    <a:moveTo>
                      <a:pt x="12508" y="34000"/>
                    </a:moveTo>
                    <a:cubicBezTo>
                      <a:pt x="13504" y="37367"/>
                      <a:pt x="18288" y="39348"/>
                      <a:pt x="21876" y="36377"/>
                    </a:cubicBezTo>
                    <a:cubicBezTo>
                      <a:pt x="28454" y="31029"/>
                      <a:pt x="36228" y="25482"/>
                      <a:pt x="32440" y="16172"/>
                    </a:cubicBezTo>
                    <a:cubicBezTo>
                      <a:pt x="29450" y="12804"/>
                      <a:pt x="26261" y="11418"/>
                      <a:pt x="22873" y="12606"/>
                    </a:cubicBezTo>
                    <a:cubicBezTo>
                      <a:pt x="23471" y="12012"/>
                      <a:pt x="23869" y="11220"/>
                      <a:pt x="24069" y="10626"/>
                    </a:cubicBezTo>
                    <a:cubicBezTo>
                      <a:pt x="26859" y="8248"/>
                      <a:pt x="27457" y="6268"/>
                      <a:pt x="26062" y="4485"/>
                    </a:cubicBezTo>
                    <a:cubicBezTo>
                      <a:pt x="20680" y="-1458"/>
                      <a:pt x="12508" y="-1260"/>
                      <a:pt x="3737" y="3692"/>
                    </a:cubicBezTo>
                    <a:cubicBezTo>
                      <a:pt x="-249" y="5871"/>
                      <a:pt x="-1046" y="9437"/>
                      <a:pt x="1345" y="12012"/>
                    </a:cubicBezTo>
                    <a:cubicBezTo>
                      <a:pt x="1146" y="13399"/>
                      <a:pt x="1345" y="14785"/>
                      <a:pt x="1744" y="15974"/>
                    </a:cubicBezTo>
                    <a:cubicBezTo>
                      <a:pt x="3737" y="19738"/>
                      <a:pt x="6927" y="20530"/>
                      <a:pt x="11112" y="19539"/>
                    </a:cubicBezTo>
                    <a:cubicBezTo>
                      <a:pt x="12707" y="19539"/>
                      <a:pt x="14501" y="18945"/>
                      <a:pt x="16096" y="17955"/>
                    </a:cubicBezTo>
                    <a:cubicBezTo>
                      <a:pt x="11910" y="22511"/>
                      <a:pt x="10514" y="28057"/>
                      <a:pt x="12508" y="340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 name="Google Shape;102;p35"/>
              <p:cNvSpPr/>
              <p:nvPr/>
            </p:nvSpPr>
            <p:spPr>
              <a:xfrm>
                <a:off x="949576" y="5729107"/>
                <a:ext cx="46002" cy="50133"/>
              </a:xfrm>
              <a:custGeom>
                <a:avLst/>
                <a:gdLst/>
                <a:ahLst/>
                <a:cxnLst/>
                <a:rect l="l" t="t" r="r" b="b"/>
                <a:pathLst>
                  <a:path w="46002" h="50133" extrusionOk="0">
                    <a:moveTo>
                      <a:pt x="40654" y="33686"/>
                    </a:moveTo>
                    <a:cubicBezTo>
                      <a:pt x="43245" y="31111"/>
                      <a:pt x="45238" y="27347"/>
                      <a:pt x="45836" y="23979"/>
                    </a:cubicBezTo>
                    <a:cubicBezTo>
                      <a:pt x="46833" y="18433"/>
                      <a:pt x="43245" y="15660"/>
                      <a:pt x="38063" y="15660"/>
                    </a:cubicBezTo>
                    <a:cubicBezTo>
                      <a:pt x="36667" y="15660"/>
                      <a:pt x="35073" y="15660"/>
                      <a:pt x="33677" y="15858"/>
                    </a:cubicBezTo>
                    <a:cubicBezTo>
                      <a:pt x="32681" y="13283"/>
                      <a:pt x="30687" y="11698"/>
                      <a:pt x="28096" y="11302"/>
                    </a:cubicBezTo>
                    <a:cubicBezTo>
                      <a:pt x="28894" y="5557"/>
                      <a:pt x="27897" y="605"/>
                      <a:pt x="19525" y="11"/>
                    </a:cubicBezTo>
                    <a:cubicBezTo>
                      <a:pt x="15539" y="-187"/>
                      <a:pt x="12150" y="2388"/>
                      <a:pt x="11153" y="6548"/>
                    </a:cubicBezTo>
                    <a:cubicBezTo>
                      <a:pt x="9957" y="11896"/>
                      <a:pt x="11552" y="14669"/>
                      <a:pt x="14343" y="16254"/>
                    </a:cubicBezTo>
                    <a:cubicBezTo>
                      <a:pt x="11951" y="18631"/>
                      <a:pt x="10755" y="21206"/>
                      <a:pt x="11153" y="23781"/>
                    </a:cubicBezTo>
                    <a:cubicBezTo>
                      <a:pt x="10556" y="24574"/>
                      <a:pt x="9758" y="25564"/>
                      <a:pt x="9160" y="26555"/>
                    </a:cubicBezTo>
                    <a:cubicBezTo>
                      <a:pt x="8164" y="28139"/>
                      <a:pt x="7566" y="29526"/>
                      <a:pt x="7167" y="30714"/>
                    </a:cubicBezTo>
                    <a:cubicBezTo>
                      <a:pt x="5174" y="32101"/>
                      <a:pt x="3380" y="34280"/>
                      <a:pt x="1785" y="36459"/>
                    </a:cubicBezTo>
                    <a:cubicBezTo>
                      <a:pt x="-806" y="40223"/>
                      <a:pt x="-607" y="43590"/>
                      <a:pt x="2582" y="47156"/>
                    </a:cubicBezTo>
                    <a:cubicBezTo>
                      <a:pt x="11353" y="48146"/>
                      <a:pt x="20522" y="49731"/>
                      <a:pt x="29691" y="50127"/>
                    </a:cubicBezTo>
                    <a:cubicBezTo>
                      <a:pt x="32481" y="50325"/>
                      <a:pt x="33877" y="45967"/>
                      <a:pt x="33478" y="43392"/>
                    </a:cubicBezTo>
                    <a:cubicBezTo>
                      <a:pt x="32880" y="40421"/>
                      <a:pt x="31684" y="38242"/>
                      <a:pt x="30289" y="36261"/>
                    </a:cubicBezTo>
                    <a:cubicBezTo>
                      <a:pt x="34076" y="37449"/>
                      <a:pt x="37664" y="36657"/>
                      <a:pt x="40654" y="336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3" name="Google Shape;103;p35"/>
              <p:cNvSpPr/>
              <p:nvPr/>
            </p:nvSpPr>
            <p:spPr>
              <a:xfrm>
                <a:off x="691181" y="5671452"/>
                <a:ext cx="19303" cy="26208"/>
              </a:xfrm>
              <a:custGeom>
                <a:avLst/>
                <a:gdLst/>
                <a:ahLst/>
                <a:cxnLst/>
                <a:rect l="l" t="t" r="r" b="b"/>
                <a:pathLst>
                  <a:path w="19303" h="26208" extrusionOk="0">
                    <a:moveTo>
                      <a:pt x="2251" y="23594"/>
                    </a:moveTo>
                    <a:cubicBezTo>
                      <a:pt x="5241" y="26763"/>
                      <a:pt x="9228" y="27159"/>
                      <a:pt x="12815" y="24188"/>
                    </a:cubicBezTo>
                    <a:cubicBezTo>
                      <a:pt x="16603" y="21019"/>
                      <a:pt x="17400" y="17255"/>
                      <a:pt x="15207" y="13293"/>
                    </a:cubicBezTo>
                    <a:cubicBezTo>
                      <a:pt x="18995" y="10718"/>
                      <a:pt x="20390" y="7153"/>
                      <a:pt x="18397" y="3389"/>
                    </a:cubicBezTo>
                    <a:cubicBezTo>
                      <a:pt x="16204" y="-771"/>
                      <a:pt x="12217" y="-771"/>
                      <a:pt x="8430" y="1606"/>
                    </a:cubicBezTo>
                    <a:cubicBezTo>
                      <a:pt x="4643" y="3983"/>
                      <a:pt x="1254" y="7153"/>
                      <a:pt x="3447" y="11312"/>
                    </a:cubicBezTo>
                    <a:cubicBezTo>
                      <a:pt x="-141" y="14878"/>
                      <a:pt x="-1536" y="19434"/>
                      <a:pt x="2251" y="235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4" name="Google Shape;104;p35"/>
              <p:cNvSpPr/>
              <p:nvPr/>
            </p:nvSpPr>
            <p:spPr>
              <a:xfrm>
                <a:off x="511436" y="5458016"/>
                <a:ext cx="23009" cy="27377"/>
              </a:xfrm>
              <a:custGeom>
                <a:avLst/>
                <a:gdLst/>
                <a:ahLst/>
                <a:cxnLst/>
                <a:rect l="l" t="t" r="r" b="b"/>
                <a:pathLst>
                  <a:path w="23009" h="27377" extrusionOk="0">
                    <a:moveTo>
                      <a:pt x="19745" y="13190"/>
                    </a:moveTo>
                    <a:cubicBezTo>
                      <a:pt x="19745" y="13190"/>
                      <a:pt x="19545" y="12992"/>
                      <a:pt x="19545" y="12992"/>
                    </a:cubicBezTo>
                    <a:cubicBezTo>
                      <a:pt x="21738" y="10615"/>
                      <a:pt x="22336" y="8040"/>
                      <a:pt x="21937" y="5663"/>
                    </a:cubicBezTo>
                    <a:cubicBezTo>
                      <a:pt x="21140" y="711"/>
                      <a:pt x="16755" y="-1666"/>
                      <a:pt x="9380" y="1305"/>
                    </a:cubicBezTo>
                    <a:cubicBezTo>
                      <a:pt x="2204" y="4078"/>
                      <a:pt x="-188" y="9031"/>
                      <a:pt x="11" y="13388"/>
                    </a:cubicBezTo>
                    <a:cubicBezTo>
                      <a:pt x="1805" y="16360"/>
                      <a:pt x="3799" y="18341"/>
                      <a:pt x="6788" y="18539"/>
                    </a:cubicBezTo>
                    <a:cubicBezTo>
                      <a:pt x="6390" y="20718"/>
                      <a:pt x="7187" y="22897"/>
                      <a:pt x="8582" y="24877"/>
                    </a:cubicBezTo>
                    <a:cubicBezTo>
                      <a:pt x="11971" y="27849"/>
                      <a:pt x="16356" y="28245"/>
                      <a:pt x="19346" y="25670"/>
                    </a:cubicBezTo>
                    <a:cubicBezTo>
                      <a:pt x="23532" y="22104"/>
                      <a:pt x="24728" y="17152"/>
                      <a:pt x="19745" y="131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 name="Google Shape;105;p35"/>
              <p:cNvSpPr/>
              <p:nvPr/>
            </p:nvSpPr>
            <p:spPr>
              <a:xfrm>
                <a:off x="417298" y="5460082"/>
                <a:ext cx="17593" cy="16159"/>
              </a:xfrm>
              <a:custGeom>
                <a:avLst/>
                <a:gdLst/>
                <a:ahLst/>
                <a:cxnLst/>
                <a:rect l="l" t="t" r="r" b="b"/>
                <a:pathLst>
                  <a:path w="17593" h="16159" extrusionOk="0">
                    <a:moveTo>
                      <a:pt x="14219" y="14492"/>
                    </a:moveTo>
                    <a:cubicBezTo>
                      <a:pt x="18007" y="12115"/>
                      <a:pt x="18405" y="8351"/>
                      <a:pt x="16412" y="4390"/>
                    </a:cubicBezTo>
                    <a:cubicBezTo>
                      <a:pt x="13024" y="32"/>
                      <a:pt x="8638" y="-1553"/>
                      <a:pt x="3855" y="1814"/>
                    </a:cubicBezTo>
                    <a:cubicBezTo>
                      <a:pt x="466" y="4192"/>
                      <a:pt x="-1527" y="8153"/>
                      <a:pt x="1463" y="11719"/>
                    </a:cubicBezTo>
                    <a:cubicBezTo>
                      <a:pt x="4452" y="16077"/>
                      <a:pt x="9236" y="17662"/>
                      <a:pt x="14219" y="144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 name="Google Shape;106;p35"/>
              <p:cNvSpPr/>
              <p:nvPr/>
            </p:nvSpPr>
            <p:spPr>
              <a:xfrm>
                <a:off x="410400" y="5390467"/>
                <a:ext cx="27911" cy="18522"/>
              </a:xfrm>
              <a:custGeom>
                <a:avLst/>
                <a:gdLst/>
                <a:ahLst/>
                <a:cxnLst/>
                <a:rect l="l" t="t" r="r" b="b"/>
                <a:pathLst>
                  <a:path w="27911" h="18522" extrusionOk="0">
                    <a:moveTo>
                      <a:pt x="27097" y="5466"/>
                    </a:moveTo>
                    <a:cubicBezTo>
                      <a:pt x="23908" y="-1269"/>
                      <a:pt x="18526" y="-1269"/>
                      <a:pt x="12945" y="2693"/>
                    </a:cubicBezTo>
                    <a:lnTo>
                      <a:pt x="12746" y="2891"/>
                    </a:lnTo>
                    <a:cubicBezTo>
                      <a:pt x="10753" y="2099"/>
                      <a:pt x="8161" y="2495"/>
                      <a:pt x="5570" y="3485"/>
                    </a:cubicBezTo>
                    <a:cubicBezTo>
                      <a:pt x="1384" y="6258"/>
                      <a:pt x="-2004" y="9824"/>
                      <a:pt x="1384" y="15172"/>
                    </a:cubicBezTo>
                    <a:cubicBezTo>
                      <a:pt x="3577" y="18738"/>
                      <a:pt x="7763" y="19332"/>
                      <a:pt x="11550" y="17549"/>
                    </a:cubicBezTo>
                    <a:cubicBezTo>
                      <a:pt x="12746" y="16955"/>
                      <a:pt x="13543" y="16361"/>
                      <a:pt x="14340" y="15569"/>
                    </a:cubicBezTo>
                    <a:cubicBezTo>
                      <a:pt x="17131" y="16361"/>
                      <a:pt x="20121" y="15767"/>
                      <a:pt x="23111" y="14578"/>
                    </a:cubicBezTo>
                    <a:cubicBezTo>
                      <a:pt x="27297" y="12993"/>
                      <a:pt x="29091" y="9428"/>
                      <a:pt x="27097" y="54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7" name="Google Shape;107;p35"/>
              <p:cNvSpPr/>
              <p:nvPr/>
            </p:nvSpPr>
            <p:spPr>
              <a:xfrm>
                <a:off x="567703" y="5582376"/>
                <a:ext cx="17654" cy="16972"/>
              </a:xfrm>
              <a:custGeom>
                <a:avLst/>
                <a:gdLst/>
                <a:ahLst/>
                <a:cxnLst/>
                <a:rect l="l" t="t" r="r" b="b"/>
                <a:pathLst>
                  <a:path w="17654" h="16972" extrusionOk="0">
                    <a:moveTo>
                      <a:pt x="13708" y="14418"/>
                    </a:moveTo>
                    <a:cubicBezTo>
                      <a:pt x="16499" y="11447"/>
                      <a:pt x="19290" y="8277"/>
                      <a:pt x="16499" y="4117"/>
                    </a:cubicBezTo>
                    <a:cubicBezTo>
                      <a:pt x="13111" y="-835"/>
                      <a:pt x="8526" y="-1429"/>
                      <a:pt x="4141" y="2929"/>
                    </a:cubicBezTo>
                    <a:cubicBezTo>
                      <a:pt x="1151" y="5702"/>
                      <a:pt x="-1640" y="9268"/>
                      <a:pt x="1151" y="13428"/>
                    </a:cubicBezTo>
                    <a:cubicBezTo>
                      <a:pt x="4340" y="18182"/>
                      <a:pt x="9124" y="17786"/>
                      <a:pt x="13708" y="1441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8" name="Google Shape;108;p35"/>
              <p:cNvSpPr/>
              <p:nvPr/>
            </p:nvSpPr>
            <p:spPr>
              <a:xfrm>
                <a:off x="708781" y="5906701"/>
                <a:ext cx="12463" cy="11194"/>
              </a:xfrm>
              <a:custGeom>
                <a:avLst/>
                <a:gdLst/>
                <a:ahLst/>
                <a:cxnLst/>
                <a:rect l="l" t="t" r="r" b="b"/>
                <a:pathLst>
                  <a:path w="12463" h="11194" extrusionOk="0">
                    <a:moveTo>
                      <a:pt x="8970" y="1686"/>
                    </a:moveTo>
                    <a:cubicBezTo>
                      <a:pt x="6179" y="-294"/>
                      <a:pt x="2791" y="-493"/>
                      <a:pt x="0" y="894"/>
                    </a:cubicBezTo>
                    <a:cubicBezTo>
                      <a:pt x="997" y="1885"/>
                      <a:pt x="1993" y="2677"/>
                      <a:pt x="3189" y="3667"/>
                    </a:cubicBezTo>
                    <a:cubicBezTo>
                      <a:pt x="4385" y="4856"/>
                      <a:pt x="5780" y="5846"/>
                      <a:pt x="6976" y="7035"/>
                    </a:cubicBezTo>
                    <a:cubicBezTo>
                      <a:pt x="8571" y="8421"/>
                      <a:pt x="10166" y="9808"/>
                      <a:pt x="11760" y="11195"/>
                    </a:cubicBezTo>
                    <a:cubicBezTo>
                      <a:pt x="13355" y="7629"/>
                      <a:pt x="12159" y="4063"/>
                      <a:pt x="8970" y="16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 name="Google Shape;109;p35"/>
              <p:cNvSpPr/>
              <p:nvPr/>
            </p:nvSpPr>
            <p:spPr>
              <a:xfrm>
                <a:off x="741869" y="5930141"/>
                <a:ext cx="16719" cy="15685"/>
              </a:xfrm>
              <a:custGeom>
                <a:avLst/>
                <a:gdLst/>
                <a:ahLst/>
                <a:cxnLst/>
                <a:rect l="l" t="t" r="r" b="b"/>
                <a:pathLst>
                  <a:path w="16719" h="15685" extrusionOk="0">
                    <a:moveTo>
                      <a:pt x="3389" y="2215"/>
                    </a:moveTo>
                    <a:cubicBezTo>
                      <a:pt x="1993" y="3602"/>
                      <a:pt x="1196" y="4989"/>
                      <a:pt x="797" y="6177"/>
                    </a:cubicBezTo>
                    <a:cubicBezTo>
                      <a:pt x="598" y="6177"/>
                      <a:pt x="199" y="5979"/>
                      <a:pt x="0" y="5979"/>
                    </a:cubicBezTo>
                    <a:cubicBezTo>
                      <a:pt x="199" y="6177"/>
                      <a:pt x="598" y="6375"/>
                      <a:pt x="797" y="6573"/>
                    </a:cubicBezTo>
                    <a:cubicBezTo>
                      <a:pt x="2193" y="7564"/>
                      <a:pt x="3389" y="8752"/>
                      <a:pt x="4784" y="9743"/>
                    </a:cubicBezTo>
                    <a:cubicBezTo>
                      <a:pt x="7176" y="11724"/>
                      <a:pt x="9767" y="13705"/>
                      <a:pt x="12159" y="15685"/>
                    </a:cubicBezTo>
                    <a:cubicBezTo>
                      <a:pt x="13355" y="15289"/>
                      <a:pt x="14351" y="14497"/>
                      <a:pt x="15348" y="13705"/>
                    </a:cubicBezTo>
                    <a:cubicBezTo>
                      <a:pt x="17341" y="9941"/>
                      <a:pt x="17341" y="5781"/>
                      <a:pt x="14152" y="2612"/>
                    </a:cubicBezTo>
                    <a:cubicBezTo>
                      <a:pt x="10963" y="-162"/>
                      <a:pt x="6777" y="-1350"/>
                      <a:pt x="3389" y="22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0" name="Google Shape;110;p35"/>
              <p:cNvSpPr/>
              <p:nvPr/>
            </p:nvSpPr>
            <p:spPr>
              <a:xfrm>
                <a:off x="541347" y="5717048"/>
                <a:ext cx="11619" cy="13258"/>
              </a:xfrm>
              <a:custGeom>
                <a:avLst/>
                <a:gdLst/>
                <a:ahLst/>
                <a:cxnLst/>
                <a:rect l="l" t="t" r="r" b="b"/>
                <a:pathLst>
                  <a:path w="11619" h="13258" extrusionOk="0">
                    <a:moveTo>
                      <a:pt x="8372" y="1967"/>
                    </a:moveTo>
                    <a:cubicBezTo>
                      <a:pt x="4983" y="-14"/>
                      <a:pt x="2193" y="-410"/>
                      <a:pt x="0" y="383"/>
                    </a:cubicBezTo>
                    <a:cubicBezTo>
                      <a:pt x="2990" y="4741"/>
                      <a:pt x="5980" y="8900"/>
                      <a:pt x="8970" y="13258"/>
                    </a:cubicBezTo>
                    <a:cubicBezTo>
                      <a:pt x="9368" y="12862"/>
                      <a:pt x="9568" y="12664"/>
                      <a:pt x="9966" y="12268"/>
                    </a:cubicBezTo>
                    <a:cubicBezTo>
                      <a:pt x="12558" y="8702"/>
                      <a:pt x="12159" y="4344"/>
                      <a:pt x="8372" y="19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 name="Google Shape;111;p35"/>
              <p:cNvSpPr/>
              <p:nvPr/>
            </p:nvSpPr>
            <p:spPr>
              <a:xfrm>
                <a:off x="431795" y="5432242"/>
                <a:ext cx="17509" cy="17475"/>
              </a:xfrm>
              <a:custGeom>
                <a:avLst/>
                <a:gdLst/>
                <a:ahLst/>
                <a:cxnLst/>
                <a:rect l="l" t="t" r="r" b="b"/>
                <a:pathLst>
                  <a:path w="17509" h="17475" extrusionOk="0">
                    <a:moveTo>
                      <a:pt x="3909" y="15591"/>
                    </a:moveTo>
                    <a:cubicBezTo>
                      <a:pt x="6301" y="17967"/>
                      <a:pt x="10885" y="18166"/>
                      <a:pt x="13875" y="15789"/>
                    </a:cubicBezTo>
                    <a:cubicBezTo>
                      <a:pt x="18061" y="12421"/>
                      <a:pt x="18858" y="7469"/>
                      <a:pt x="15071" y="2715"/>
                    </a:cubicBezTo>
                    <a:cubicBezTo>
                      <a:pt x="12679" y="-257"/>
                      <a:pt x="9689" y="-455"/>
                      <a:pt x="6899" y="536"/>
                    </a:cubicBezTo>
                    <a:cubicBezTo>
                      <a:pt x="5105" y="536"/>
                      <a:pt x="3311" y="1328"/>
                      <a:pt x="1716" y="3111"/>
                    </a:cubicBezTo>
                    <a:cubicBezTo>
                      <a:pt x="122" y="5092"/>
                      <a:pt x="-676" y="7469"/>
                      <a:pt x="720" y="9648"/>
                    </a:cubicBezTo>
                    <a:cubicBezTo>
                      <a:pt x="1118" y="11629"/>
                      <a:pt x="1915" y="13412"/>
                      <a:pt x="3909" y="155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 name="Google Shape;112;p35"/>
              <p:cNvSpPr/>
              <p:nvPr/>
            </p:nvSpPr>
            <p:spPr>
              <a:xfrm>
                <a:off x="588986" y="5691877"/>
                <a:ext cx="597" cy="396"/>
              </a:xfrm>
              <a:custGeom>
                <a:avLst/>
                <a:gdLst/>
                <a:ahLst/>
                <a:cxnLst/>
                <a:rect l="l" t="t" r="r" b="b"/>
                <a:pathLst>
                  <a:path w="597" h="396" extrusionOk="0">
                    <a:moveTo>
                      <a:pt x="598" y="198"/>
                    </a:moveTo>
                    <a:lnTo>
                      <a:pt x="199" y="0"/>
                    </a:lnTo>
                    <a:lnTo>
                      <a:pt x="0" y="198"/>
                    </a:lnTo>
                    <a:lnTo>
                      <a:pt x="199" y="396"/>
                    </a:lnTo>
                    <a:lnTo>
                      <a:pt x="598" y="198"/>
                    </a:ln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3" name="Google Shape;113;p35"/>
              <p:cNvSpPr/>
              <p:nvPr/>
            </p:nvSpPr>
            <p:spPr>
              <a:xfrm>
                <a:off x="577831" y="5662603"/>
                <a:ext cx="39230" cy="29274"/>
              </a:xfrm>
              <a:custGeom>
                <a:avLst/>
                <a:gdLst/>
                <a:ahLst/>
                <a:cxnLst/>
                <a:rect l="l" t="t" r="r" b="b"/>
                <a:pathLst>
                  <a:path w="39230" h="29274" extrusionOk="0">
                    <a:moveTo>
                      <a:pt x="15540" y="25312"/>
                    </a:moveTo>
                    <a:cubicBezTo>
                      <a:pt x="17732" y="22539"/>
                      <a:pt x="19925" y="19766"/>
                      <a:pt x="19925" y="16795"/>
                    </a:cubicBezTo>
                    <a:cubicBezTo>
                      <a:pt x="20124" y="16795"/>
                      <a:pt x="20124" y="16597"/>
                      <a:pt x="20323" y="16597"/>
                    </a:cubicBezTo>
                    <a:cubicBezTo>
                      <a:pt x="20523" y="17983"/>
                      <a:pt x="20921" y="19370"/>
                      <a:pt x="21719" y="20955"/>
                    </a:cubicBezTo>
                    <a:cubicBezTo>
                      <a:pt x="25705" y="25907"/>
                      <a:pt x="30290" y="24322"/>
                      <a:pt x="34476" y="21351"/>
                    </a:cubicBezTo>
                    <a:cubicBezTo>
                      <a:pt x="38861" y="18181"/>
                      <a:pt x="40854" y="13625"/>
                      <a:pt x="37665" y="8871"/>
                    </a:cubicBezTo>
                    <a:cubicBezTo>
                      <a:pt x="34077" y="3523"/>
                      <a:pt x="29094" y="5702"/>
                      <a:pt x="24908" y="8475"/>
                    </a:cubicBezTo>
                    <a:cubicBezTo>
                      <a:pt x="24310" y="8871"/>
                      <a:pt x="23911" y="9267"/>
                      <a:pt x="23313" y="9664"/>
                    </a:cubicBezTo>
                    <a:cubicBezTo>
                      <a:pt x="23313" y="8079"/>
                      <a:pt x="22915" y="6692"/>
                      <a:pt x="22715" y="5306"/>
                    </a:cubicBezTo>
                    <a:cubicBezTo>
                      <a:pt x="19725" y="353"/>
                      <a:pt x="15141" y="-2024"/>
                      <a:pt x="7566" y="2136"/>
                    </a:cubicBezTo>
                    <a:cubicBezTo>
                      <a:pt x="2384" y="5107"/>
                      <a:pt x="-1802" y="9267"/>
                      <a:pt x="789" y="13823"/>
                    </a:cubicBezTo>
                    <a:cubicBezTo>
                      <a:pt x="1587" y="15210"/>
                      <a:pt x="2583" y="16398"/>
                      <a:pt x="3580" y="17191"/>
                    </a:cubicBezTo>
                    <a:cubicBezTo>
                      <a:pt x="3181" y="19964"/>
                      <a:pt x="4577" y="22737"/>
                      <a:pt x="7168" y="25709"/>
                    </a:cubicBezTo>
                    <a:cubicBezTo>
                      <a:pt x="8364" y="27095"/>
                      <a:pt x="9958" y="28086"/>
                      <a:pt x="11553" y="29274"/>
                    </a:cubicBezTo>
                    <a:cubicBezTo>
                      <a:pt x="12749" y="27888"/>
                      <a:pt x="14344" y="26897"/>
                      <a:pt x="15540" y="253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 name="Google Shape;114;p35"/>
              <p:cNvSpPr/>
              <p:nvPr/>
            </p:nvSpPr>
            <p:spPr>
              <a:xfrm>
                <a:off x="838293" y="5590634"/>
                <a:ext cx="69129" cy="107441"/>
              </a:xfrm>
              <a:custGeom>
                <a:avLst/>
                <a:gdLst/>
                <a:ahLst/>
                <a:cxnLst/>
                <a:rect l="l" t="t" r="r" b="b"/>
                <a:pathLst>
                  <a:path w="69129" h="107441" extrusionOk="0">
                    <a:moveTo>
                      <a:pt x="66824" y="62814"/>
                    </a:moveTo>
                    <a:cubicBezTo>
                      <a:pt x="61442" y="56079"/>
                      <a:pt x="49483" y="54098"/>
                      <a:pt x="39915" y="56673"/>
                    </a:cubicBezTo>
                    <a:cubicBezTo>
                      <a:pt x="40114" y="56475"/>
                      <a:pt x="40513" y="56277"/>
                      <a:pt x="40712" y="55881"/>
                    </a:cubicBezTo>
                    <a:cubicBezTo>
                      <a:pt x="41908" y="54494"/>
                      <a:pt x="42506" y="53306"/>
                      <a:pt x="42706" y="51919"/>
                    </a:cubicBezTo>
                    <a:cubicBezTo>
                      <a:pt x="43902" y="50929"/>
                      <a:pt x="45297" y="49740"/>
                      <a:pt x="46493" y="48155"/>
                    </a:cubicBezTo>
                    <a:cubicBezTo>
                      <a:pt x="51875" y="39440"/>
                      <a:pt x="51277" y="35082"/>
                      <a:pt x="48486" y="33101"/>
                    </a:cubicBezTo>
                    <a:cubicBezTo>
                      <a:pt x="46493" y="31714"/>
                      <a:pt x="43902" y="31912"/>
                      <a:pt x="41111" y="33893"/>
                    </a:cubicBezTo>
                    <a:cubicBezTo>
                      <a:pt x="40712" y="32308"/>
                      <a:pt x="39516" y="30922"/>
                      <a:pt x="38121" y="30129"/>
                    </a:cubicBezTo>
                    <a:cubicBezTo>
                      <a:pt x="37722" y="29931"/>
                      <a:pt x="37324" y="29733"/>
                      <a:pt x="36925" y="29733"/>
                    </a:cubicBezTo>
                    <a:cubicBezTo>
                      <a:pt x="39516" y="29931"/>
                      <a:pt x="42108" y="28941"/>
                      <a:pt x="44898" y="27356"/>
                    </a:cubicBezTo>
                    <a:cubicBezTo>
                      <a:pt x="48486" y="22998"/>
                      <a:pt x="48287" y="18838"/>
                      <a:pt x="45098" y="15273"/>
                    </a:cubicBezTo>
                    <a:cubicBezTo>
                      <a:pt x="44300" y="14282"/>
                      <a:pt x="43304" y="13688"/>
                      <a:pt x="42307" y="13292"/>
                    </a:cubicBezTo>
                    <a:cubicBezTo>
                      <a:pt x="44101" y="11113"/>
                      <a:pt x="44500" y="8736"/>
                      <a:pt x="43503" y="6755"/>
                    </a:cubicBezTo>
                    <a:cubicBezTo>
                      <a:pt x="41310" y="1605"/>
                      <a:pt x="38121" y="-2951"/>
                      <a:pt x="27358" y="2397"/>
                    </a:cubicBezTo>
                    <a:cubicBezTo>
                      <a:pt x="21577" y="5368"/>
                      <a:pt x="19185" y="9924"/>
                      <a:pt x="20381" y="13292"/>
                    </a:cubicBezTo>
                    <a:cubicBezTo>
                      <a:pt x="21776" y="17650"/>
                      <a:pt x="24966" y="20027"/>
                      <a:pt x="30547" y="19433"/>
                    </a:cubicBezTo>
                    <a:cubicBezTo>
                      <a:pt x="29351" y="22206"/>
                      <a:pt x="29351" y="25177"/>
                      <a:pt x="32341" y="27554"/>
                    </a:cubicBezTo>
                    <a:cubicBezTo>
                      <a:pt x="33337" y="28347"/>
                      <a:pt x="34334" y="28941"/>
                      <a:pt x="35331" y="29337"/>
                    </a:cubicBezTo>
                    <a:cubicBezTo>
                      <a:pt x="29151" y="28743"/>
                      <a:pt x="20780" y="34289"/>
                      <a:pt x="16993" y="42609"/>
                    </a:cubicBezTo>
                    <a:cubicBezTo>
                      <a:pt x="14202" y="48552"/>
                      <a:pt x="14401" y="53504"/>
                      <a:pt x="17790" y="54890"/>
                    </a:cubicBezTo>
                    <a:cubicBezTo>
                      <a:pt x="20780" y="56079"/>
                      <a:pt x="23770" y="55683"/>
                      <a:pt x="26760" y="54296"/>
                    </a:cubicBezTo>
                    <a:cubicBezTo>
                      <a:pt x="26760" y="54494"/>
                      <a:pt x="26760" y="54692"/>
                      <a:pt x="26959" y="54692"/>
                    </a:cubicBezTo>
                    <a:cubicBezTo>
                      <a:pt x="25165" y="55287"/>
                      <a:pt x="23371" y="56475"/>
                      <a:pt x="21776" y="57664"/>
                    </a:cubicBezTo>
                    <a:cubicBezTo>
                      <a:pt x="18189" y="60437"/>
                      <a:pt x="15797" y="63210"/>
                      <a:pt x="14999" y="65983"/>
                    </a:cubicBezTo>
                    <a:cubicBezTo>
                      <a:pt x="14800" y="64795"/>
                      <a:pt x="14003" y="63606"/>
                      <a:pt x="12408" y="62418"/>
                    </a:cubicBezTo>
                    <a:cubicBezTo>
                      <a:pt x="9219" y="60041"/>
                      <a:pt x="5033" y="60239"/>
                      <a:pt x="2043" y="63804"/>
                    </a:cubicBezTo>
                    <a:cubicBezTo>
                      <a:pt x="-747" y="67172"/>
                      <a:pt x="-548" y="71134"/>
                      <a:pt x="1844" y="74501"/>
                    </a:cubicBezTo>
                    <a:cubicBezTo>
                      <a:pt x="3438" y="76482"/>
                      <a:pt x="5232" y="77274"/>
                      <a:pt x="7226" y="77076"/>
                    </a:cubicBezTo>
                    <a:cubicBezTo>
                      <a:pt x="4435" y="80840"/>
                      <a:pt x="4634" y="85000"/>
                      <a:pt x="7624" y="88169"/>
                    </a:cubicBezTo>
                    <a:cubicBezTo>
                      <a:pt x="7824" y="88367"/>
                      <a:pt x="7824" y="88367"/>
                      <a:pt x="8023" y="88565"/>
                    </a:cubicBezTo>
                    <a:cubicBezTo>
                      <a:pt x="8023" y="88565"/>
                      <a:pt x="8023" y="88565"/>
                      <a:pt x="8023" y="88764"/>
                    </a:cubicBezTo>
                    <a:cubicBezTo>
                      <a:pt x="5432" y="93914"/>
                      <a:pt x="5033" y="98470"/>
                      <a:pt x="8023" y="99658"/>
                    </a:cubicBezTo>
                    <a:cubicBezTo>
                      <a:pt x="11611" y="101045"/>
                      <a:pt x="15797" y="98668"/>
                      <a:pt x="20182" y="92131"/>
                    </a:cubicBezTo>
                    <a:cubicBezTo>
                      <a:pt x="21976" y="88367"/>
                      <a:pt x="22972" y="85198"/>
                      <a:pt x="22972" y="82821"/>
                    </a:cubicBezTo>
                    <a:cubicBezTo>
                      <a:pt x="24168" y="80048"/>
                      <a:pt x="23770" y="76482"/>
                      <a:pt x="21178" y="73907"/>
                    </a:cubicBezTo>
                    <a:cubicBezTo>
                      <a:pt x="18986" y="71926"/>
                      <a:pt x="16195" y="71530"/>
                      <a:pt x="13405" y="72520"/>
                    </a:cubicBezTo>
                    <a:cubicBezTo>
                      <a:pt x="14003" y="71332"/>
                      <a:pt x="14601" y="70143"/>
                      <a:pt x="14999" y="68757"/>
                    </a:cubicBezTo>
                    <a:cubicBezTo>
                      <a:pt x="15199" y="69549"/>
                      <a:pt x="15398" y="70341"/>
                      <a:pt x="15996" y="70936"/>
                    </a:cubicBezTo>
                    <a:cubicBezTo>
                      <a:pt x="18986" y="72718"/>
                      <a:pt x="22374" y="72520"/>
                      <a:pt x="25962" y="71134"/>
                    </a:cubicBezTo>
                    <a:cubicBezTo>
                      <a:pt x="25962" y="71332"/>
                      <a:pt x="25962" y="71332"/>
                      <a:pt x="25962" y="71530"/>
                    </a:cubicBezTo>
                    <a:cubicBezTo>
                      <a:pt x="26361" y="78661"/>
                      <a:pt x="32141" y="76680"/>
                      <a:pt x="36726" y="75492"/>
                    </a:cubicBezTo>
                    <a:cubicBezTo>
                      <a:pt x="38320" y="75095"/>
                      <a:pt x="40114" y="74699"/>
                      <a:pt x="41709" y="74501"/>
                    </a:cubicBezTo>
                    <a:cubicBezTo>
                      <a:pt x="41709" y="74501"/>
                      <a:pt x="41709" y="74501"/>
                      <a:pt x="41709" y="74699"/>
                    </a:cubicBezTo>
                    <a:cubicBezTo>
                      <a:pt x="44300" y="78067"/>
                      <a:pt x="48885" y="77671"/>
                      <a:pt x="53868" y="76284"/>
                    </a:cubicBezTo>
                    <a:cubicBezTo>
                      <a:pt x="53868" y="76284"/>
                      <a:pt x="54067" y="76284"/>
                      <a:pt x="54067" y="76284"/>
                    </a:cubicBezTo>
                    <a:cubicBezTo>
                      <a:pt x="53270" y="76878"/>
                      <a:pt x="52672" y="77274"/>
                      <a:pt x="51875" y="78067"/>
                    </a:cubicBezTo>
                    <a:cubicBezTo>
                      <a:pt x="49283" y="81038"/>
                      <a:pt x="47689" y="84406"/>
                      <a:pt x="46891" y="87575"/>
                    </a:cubicBezTo>
                    <a:cubicBezTo>
                      <a:pt x="46493" y="87377"/>
                      <a:pt x="45895" y="87179"/>
                      <a:pt x="45496" y="86981"/>
                    </a:cubicBezTo>
                    <a:cubicBezTo>
                      <a:pt x="42506" y="86188"/>
                      <a:pt x="39118" y="88764"/>
                      <a:pt x="36925" y="92923"/>
                    </a:cubicBezTo>
                    <a:cubicBezTo>
                      <a:pt x="33337" y="99857"/>
                      <a:pt x="33138" y="105799"/>
                      <a:pt x="37922" y="107186"/>
                    </a:cubicBezTo>
                    <a:cubicBezTo>
                      <a:pt x="40513" y="107978"/>
                      <a:pt x="43702" y="106988"/>
                      <a:pt x="46294" y="103422"/>
                    </a:cubicBezTo>
                    <a:cubicBezTo>
                      <a:pt x="47689" y="103422"/>
                      <a:pt x="49283" y="102233"/>
                      <a:pt x="51077" y="100649"/>
                    </a:cubicBezTo>
                    <a:cubicBezTo>
                      <a:pt x="53469" y="101837"/>
                      <a:pt x="56459" y="101441"/>
                      <a:pt x="58452" y="98866"/>
                    </a:cubicBezTo>
                    <a:lnTo>
                      <a:pt x="60047" y="96885"/>
                    </a:lnTo>
                    <a:cubicBezTo>
                      <a:pt x="62638" y="95499"/>
                      <a:pt x="64233" y="92725"/>
                      <a:pt x="65230" y="89358"/>
                    </a:cubicBezTo>
                    <a:cubicBezTo>
                      <a:pt x="65230" y="89160"/>
                      <a:pt x="65230" y="88962"/>
                      <a:pt x="65230" y="88764"/>
                    </a:cubicBezTo>
                    <a:cubicBezTo>
                      <a:pt x="66824" y="85000"/>
                      <a:pt x="67223" y="81038"/>
                      <a:pt x="64233" y="76878"/>
                    </a:cubicBezTo>
                    <a:cubicBezTo>
                      <a:pt x="63635" y="76482"/>
                      <a:pt x="63037" y="76086"/>
                      <a:pt x="62439" y="75888"/>
                    </a:cubicBezTo>
                    <a:cubicBezTo>
                      <a:pt x="66625" y="72718"/>
                      <a:pt x="72405" y="69351"/>
                      <a:pt x="66824" y="628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 name="Google Shape;115;p35"/>
              <p:cNvSpPr/>
              <p:nvPr/>
            </p:nvSpPr>
            <p:spPr>
              <a:xfrm>
                <a:off x="519477" y="5291141"/>
                <a:ext cx="20467" cy="34057"/>
              </a:xfrm>
              <a:custGeom>
                <a:avLst/>
                <a:gdLst/>
                <a:ahLst/>
                <a:cxnLst/>
                <a:rect l="l" t="t" r="r" b="b"/>
                <a:pathLst>
                  <a:path w="20467" h="34057" extrusionOk="0">
                    <a:moveTo>
                      <a:pt x="9312" y="33084"/>
                    </a:moveTo>
                    <a:cubicBezTo>
                      <a:pt x="15292" y="27934"/>
                      <a:pt x="18281" y="21397"/>
                      <a:pt x="16886" y="14266"/>
                    </a:cubicBezTo>
                    <a:cubicBezTo>
                      <a:pt x="20075" y="11492"/>
                      <a:pt x="21471" y="7729"/>
                      <a:pt x="19677" y="3965"/>
                    </a:cubicBezTo>
                    <a:cubicBezTo>
                      <a:pt x="17285" y="-591"/>
                      <a:pt x="12501" y="-987"/>
                      <a:pt x="7518" y="1588"/>
                    </a:cubicBezTo>
                    <a:cubicBezTo>
                      <a:pt x="3531" y="3767"/>
                      <a:pt x="2535" y="7134"/>
                      <a:pt x="3731" y="10898"/>
                    </a:cubicBezTo>
                    <a:cubicBezTo>
                      <a:pt x="3731" y="11096"/>
                      <a:pt x="3930" y="11294"/>
                      <a:pt x="4129" y="11492"/>
                    </a:cubicBezTo>
                    <a:cubicBezTo>
                      <a:pt x="-455" y="17435"/>
                      <a:pt x="-854" y="24764"/>
                      <a:pt x="1139" y="31895"/>
                    </a:cubicBezTo>
                    <a:cubicBezTo>
                      <a:pt x="1937" y="34867"/>
                      <a:pt x="5923" y="34272"/>
                      <a:pt x="9312" y="330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 name="Google Shape;116;p35"/>
              <p:cNvSpPr/>
              <p:nvPr/>
            </p:nvSpPr>
            <p:spPr>
              <a:xfrm>
                <a:off x="781559" y="5628045"/>
                <a:ext cx="20356" cy="36086"/>
              </a:xfrm>
              <a:custGeom>
                <a:avLst/>
                <a:gdLst/>
                <a:ahLst/>
                <a:cxnLst/>
                <a:rect l="l" t="t" r="r" b="b"/>
                <a:pathLst>
                  <a:path w="20356" h="36086" extrusionOk="0">
                    <a:moveTo>
                      <a:pt x="18513" y="4999"/>
                    </a:moveTo>
                    <a:cubicBezTo>
                      <a:pt x="17915" y="4405"/>
                      <a:pt x="17317" y="4009"/>
                      <a:pt x="16520" y="3811"/>
                    </a:cubicBezTo>
                    <a:cubicBezTo>
                      <a:pt x="15922" y="2226"/>
                      <a:pt x="14925" y="1038"/>
                      <a:pt x="13131" y="443"/>
                    </a:cubicBezTo>
                    <a:cubicBezTo>
                      <a:pt x="9743" y="-943"/>
                      <a:pt x="5557" y="840"/>
                      <a:pt x="2567" y="6980"/>
                    </a:cubicBezTo>
                    <a:cubicBezTo>
                      <a:pt x="-423" y="13517"/>
                      <a:pt x="-1619" y="19658"/>
                      <a:pt x="3563" y="20846"/>
                    </a:cubicBezTo>
                    <a:cubicBezTo>
                      <a:pt x="3563" y="20846"/>
                      <a:pt x="3763" y="20846"/>
                      <a:pt x="3763" y="20846"/>
                    </a:cubicBezTo>
                    <a:cubicBezTo>
                      <a:pt x="972" y="26987"/>
                      <a:pt x="773" y="32335"/>
                      <a:pt x="3364" y="35109"/>
                    </a:cubicBezTo>
                    <a:cubicBezTo>
                      <a:pt x="6553" y="38476"/>
                      <a:pt x="11536" y="32534"/>
                      <a:pt x="15324" y="26591"/>
                    </a:cubicBezTo>
                    <a:cubicBezTo>
                      <a:pt x="19310" y="20450"/>
                      <a:pt x="20506" y="15696"/>
                      <a:pt x="18912" y="12923"/>
                    </a:cubicBezTo>
                    <a:cubicBezTo>
                      <a:pt x="20705" y="10150"/>
                      <a:pt x="21104" y="7376"/>
                      <a:pt x="18513" y="49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7" name="Google Shape;117;p35"/>
              <p:cNvSpPr/>
              <p:nvPr/>
            </p:nvSpPr>
            <p:spPr>
              <a:xfrm>
                <a:off x="900059" y="5744509"/>
                <a:ext cx="23862" cy="36004"/>
              </a:xfrm>
              <a:custGeom>
                <a:avLst/>
                <a:gdLst/>
                <a:ahLst/>
                <a:cxnLst/>
                <a:rect l="l" t="t" r="r" b="b"/>
                <a:pathLst>
                  <a:path w="23862" h="36004" extrusionOk="0">
                    <a:moveTo>
                      <a:pt x="11636" y="35121"/>
                    </a:moveTo>
                    <a:cubicBezTo>
                      <a:pt x="15223" y="37300"/>
                      <a:pt x="18811" y="35121"/>
                      <a:pt x="21801" y="32149"/>
                    </a:cubicBezTo>
                    <a:cubicBezTo>
                      <a:pt x="24592" y="27395"/>
                      <a:pt x="24990" y="22839"/>
                      <a:pt x="20207" y="20066"/>
                    </a:cubicBezTo>
                    <a:cubicBezTo>
                      <a:pt x="19409" y="19670"/>
                      <a:pt x="18612" y="19472"/>
                      <a:pt x="17815" y="19274"/>
                    </a:cubicBezTo>
                    <a:cubicBezTo>
                      <a:pt x="18014" y="19076"/>
                      <a:pt x="18014" y="18878"/>
                      <a:pt x="18213" y="18679"/>
                    </a:cubicBezTo>
                    <a:cubicBezTo>
                      <a:pt x="22399" y="11945"/>
                      <a:pt x="22598" y="6398"/>
                      <a:pt x="18612" y="3625"/>
                    </a:cubicBezTo>
                    <a:cubicBezTo>
                      <a:pt x="17416" y="3030"/>
                      <a:pt x="16419" y="2832"/>
                      <a:pt x="15223" y="3030"/>
                    </a:cubicBezTo>
                    <a:cubicBezTo>
                      <a:pt x="14825" y="2436"/>
                      <a:pt x="14227" y="1842"/>
                      <a:pt x="13629" y="1248"/>
                    </a:cubicBezTo>
                    <a:cubicBezTo>
                      <a:pt x="10440" y="-1328"/>
                      <a:pt x="6453" y="455"/>
                      <a:pt x="3662" y="3229"/>
                    </a:cubicBezTo>
                    <a:cubicBezTo>
                      <a:pt x="75" y="6992"/>
                      <a:pt x="-1520" y="12341"/>
                      <a:pt x="1869" y="15708"/>
                    </a:cubicBezTo>
                    <a:cubicBezTo>
                      <a:pt x="2666" y="16699"/>
                      <a:pt x="3662" y="17095"/>
                      <a:pt x="4858" y="17491"/>
                    </a:cubicBezTo>
                    <a:cubicBezTo>
                      <a:pt x="4460" y="20462"/>
                      <a:pt x="5058" y="23236"/>
                      <a:pt x="7649" y="24622"/>
                    </a:cubicBezTo>
                    <a:cubicBezTo>
                      <a:pt x="8048" y="24820"/>
                      <a:pt x="8646" y="25018"/>
                      <a:pt x="9044" y="25216"/>
                    </a:cubicBezTo>
                    <a:cubicBezTo>
                      <a:pt x="6652" y="28782"/>
                      <a:pt x="7649" y="32744"/>
                      <a:pt x="11636" y="351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8" name="Google Shape;118;p35"/>
              <p:cNvSpPr/>
              <p:nvPr/>
            </p:nvSpPr>
            <p:spPr>
              <a:xfrm>
                <a:off x="648489" y="5526074"/>
                <a:ext cx="16645" cy="15405"/>
              </a:xfrm>
              <a:custGeom>
                <a:avLst/>
                <a:gdLst/>
                <a:ahLst/>
                <a:cxnLst/>
                <a:rect l="l" t="t" r="r" b="b"/>
                <a:pathLst>
                  <a:path w="16645" h="15405" extrusionOk="0">
                    <a:moveTo>
                      <a:pt x="4679" y="1984"/>
                    </a:moveTo>
                    <a:cubicBezTo>
                      <a:pt x="95" y="5351"/>
                      <a:pt x="-2098" y="9709"/>
                      <a:pt x="2686" y="13869"/>
                    </a:cubicBezTo>
                    <a:cubicBezTo>
                      <a:pt x="6074" y="16840"/>
                      <a:pt x="10061" y="15057"/>
                      <a:pt x="13250" y="12284"/>
                    </a:cubicBezTo>
                    <a:cubicBezTo>
                      <a:pt x="16639" y="9313"/>
                      <a:pt x="17835" y="5945"/>
                      <a:pt x="15243" y="2182"/>
                    </a:cubicBezTo>
                    <a:cubicBezTo>
                      <a:pt x="12054" y="-592"/>
                      <a:pt x="8267" y="-790"/>
                      <a:pt x="4679" y="19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 name="Google Shape;119;p35"/>
              <p:cNvSpPr/>
              <p:nvPr/>
            </p:nvSpPr>
            <p:spPr>
              <a:xfrm>
                <a:off x="486521" y="5416631"/>
                <a:ext cx="17424" cy="16458"/>
              </a:xfrm>
              <a:custGeom>
                <a:avLst/>
                <a:gdLst/>
                <a:ahLst/>
                <a:cxnLst/>
                <a:rect l="l" t="t" r="r" b="b"/>
                <a:pathLst>
                  <a:path w="17424" h="16458" extrusionOk="0">
                    <a:moveTo>
                      <a:pt x="1805" y="14562"/>
                    </a:moveTo>
                    <a:cubicBezTo>
                      <a:pt x="6389" y="17731"/>
                      <a:pt x="11173" y="16741"/>
                      <a:pt x="14960" y="12977"/>
                    </a:cubicBezTo>
                    <a:cubicBezTo>
                      <a:pt x="17751" y="10006"/>
                      <a:pt x="18548" y="5648"/>
                      <a:pt x="15359" y="2478"/>
                    </a:cubicBezTo>
                    <a:cubicBezTo>
                      <a:pt x="10974" y="-1879"/>
                      <a:pt x="6190" y="101"/>
                      <a:pt x="2403" y="3865"/>
                    </a:cubicBezTo>
                    <a:cubicBezTo>
                      <a:pt x="-587" y="6836"/>
                      <a:pt x="-787" y="10600"/>
                      <a:pt x="1805" y="145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0" name="Google Shape;120;p35"/>
              <p:cNvSpPr/>
              <p:nvPr/>
            </p:nvSpPr>
            <p:spPr>
              <a:xfrm>
                <a:off x="985962" y="5939270"/>
                <a:ext cx="40772" cy="41120"/>
              </a:xfrm>
              <a:custGeom>
                <a:avLst/>
                <a:gdLst/>
                <a:ahLst/>
                <a:cxnLst/>
                <a:rect l="l" t="t" r="r" b="b"/>
                <a:pathLst>
                  <a:path w="40772" h="41120" extrusionOk="0">
                    <a:moveTo>
                      <a:pt x="6659" y="21809"/>
                    </a:moveTo>
                    <a:cubicBezTo>
                      <a:pt x="4467" y="25374"/>
                      <a:pt x="4865" y="29138"/>
                      <a:pt x="8453" y="31515"/>
                    </a:cubicBezTo>
                    <a:cubicBezTo>
                      <a:pt x="9649" y="31911"/>
                      <a:pt x="11045" y="32110"/>
                      <a:pt x="12041" y="32110"/>
                    </a:cubicBezTo>
                    <a:cubicBezTo>
                      <a:pt x="12241" y="32308"/>
                      <a:pt x="12241" y="32506"/>
                      <a:pt x="12440" y="32506"/>
                    </a:cubicBezTo>
                    <a:cubicBezTo>
                      <a:pt x="15230" y="34883"/>
                      <a:pt x="19018" y="33892"/>
                      <a:pt x="23004" y="32110"/>
                    </a:cubicBezTo>
                    <a:cubicBezTo>
                      <a:pt x="24200" y="35081"/>
                      <a:pt x="26193" y="37854"/>
                      <a:pt x="28785" y="40429"/>
                    </a:cubicBezTo>
                    <a:cubicBezTo>
                      <a:pt x="29981" y="41618"/>
                      <a:pt x="35362" y="41222"/>
                      <a:pt x="36758" y="39637"/>
                    </a:cubicBezTo>
                    <a:cubicBezTo>
                      <a:pt x="42737" y="32704"/>
                      <a:pt x="41143" y="26167"/>
                      <a:pt x="37754" y="20026"/>
                    </a:cubicBezTo>
                    <a:cubicBezTo>
                      <a:pt x="40744" y="16262"/>
                      <a:pt x="40943" y="12301"/>
                      <a:pt x="38552" y="9528"/>
                    </a:cubicBezTo>
                    <a:cubicBezTo>
                      <a:pt x="37954" y="9131"/>
                      <a:pt x="37156" y="8537"/>
                      <a:pt x="36558" y="8339"/>
                    </a:cubicBezTo>
                    <a:cubicBezTo>
                      <a:pt x="36359" y="5170"/>
                      <a:pt x="34964" y="3189"/>
                      <a:pt x="34565" y="1010"/>
                    </a:cubicBezTo>
                    <a:cubicBezTo>
                      <a:pt x="30379" y="-1367"/>
                      <a:pt x="27190" y="415"/>
                      <a:pt x="23801" y="6754"/>
                    </a:cubicBezTo>
                    <a:cubicBezTo>
                      <a:pt x="22406" y="9528"/>
                      <a:pt x="21011" y="12499"/>
                      <a:pt x="20214" y="15074"/>
                    </a:cubicBezTo>
                    <a:cubicBezTo>
                      <a:pt x="19815" y="15668"/>
                      <a:pt x="19616" y="16064"/>
                      <a:pt x="19217" y="16659"/>
                    </a:cubicBezTo>
                    <a:cubicBezTo>
                      <a:pt x="18220" y="17253"/>
                      <a:pt x="17423" y="18045"/>
                      <a:pt x="16426" y="18838"/>
                    </a:cubicBezTo>
                    <a:cubicBezTo>
                      <a:pt x="16227" y="19036"/>
                      <a:pt x="16227" y="19036"/>
                      <a:pt x="16028" y="19234"/>
                    </a:cubicBezTo>
                    <a:cubicBezTo>
                      <a:pt x="15430" y="18838"/>
                      <a:pt x="15031" y="18838"/>
                      <a:pt x="14433" y="18640"/>
                    </a:cubicBezTo>
                    <a:cubicBezTo>
                      <a:pt x="16227" y="17451"/>
                      <a:pt x="18021" y="16064"/>
                      <a:pt x="19416" y="14083"/>
                    </a:cubicBezTo>
                    <a:cubicBezTo>
                      <a:pt x="22605" y="9528"/>
                      <a:pt x="21609" y="4971"/>
                      <a:pt x="16426" y="2396"/>
                    </a:cubicBezTo>
                    <a:cubicBezTo>
                      <a:pt x="10646" y="-575"/>
                      <a:pt x="5065" y="613"/>
                      <a:pt x="1477" y="6160"/>
                    </a:cubicBezTo>
                    <a:cubicBezTo>
                      <a:pt x="-1513" y="10914"/>
                      <a:pt x="281" y="15074"/>
                      <a:pt x="4666" y="18243"/>
                    </a:cubicBezTo>
                    <a:cubicBezTo>
                      <a:pt x="6061" y="19036"/>
                      <a:pt x="7257" y="19432"/>
                      <a:pt x="8453" y="19630"/>
                    </a:cubicBezTo>
                    <a:cubicBezTo>
                      <a:pt x="7855" y="20026"/>
                      <a:pt x="7257" y="20819"/>
                      <a:pt x="6659" y="218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1" name="Google Shape;121;p35"/>
              <p:cNvSpPr/>
              <p:nvPr/>
            </p:nvSpPr>
            <p:spPr>
              <a:xfrm>
                <a:off x="590159" y="5749402"/>
                <a:ext cx="18273" cy="24771"/>
              </a:xfrm>
              <a:custGeom>
                <a:avLst/>
                <a:gdLst/>
                <a:ahLst/>
                <a:cxnLst/>
                <a:rect l="l" t="t" r="r" b="b"/>
                <a:pathLst>
                  <a:path w="18273" h="24771" extrusionOk="0">
                    <a:moveTo>
                      <a:pt x="16567" y="11410"/>
                    </a:moveTo>
                    <a:cubicBezTo>
                      <a:pt x="19756" y="5863"/>
                      <a:pt x="17962" y="2892"/>
                      <a:pt x="15371" y="911"/>
                    </a:cubicBezTo>
                    <a:cubicBezTo>
                      <a:pt x="12779" y="-1070"/>
                      <a:pt x="8593" y="119"/>
                      <a:pt x="4607" y="5071"/>
                    </a:cubicBezTo>
                    <a:cubicBezTo>
                      <a:pt x="-775" y="11410"/>
                      <a:pt x="-974" y="16362"/>
                      <a:pt x="1617" y="19333"/>
                    </a:cubicBezTo>
                    <a:cubicBezTo>
                      <a:pt x="1816" y="19531"/>
                      <a:pt x="2016" y="19531"/>
                      <a:pt x="2215" y="19730"/>
                    </a:cubicBezTo>
                    <a:cubicBezTo>
                      <a:pt x="2614" y="20918"/>
                      <a:pt x="3411" y="21909"/>
                      <a:pt x="4607" y="23097"/>
                    </a:cubicBezTo>
                    <a:cubicBezTo>
                      <a:pt x="7995" y="26266"/>
                      <a:pt x="11982" y="24484"/>
                      <a:pt x="14972" y="21512"/>
                    </a:cubicBezTo>
                    <a:cubicBezTo>
                      <a:pt x="17563" y="18145"/>
                      <a:pt x="18560" y="14777"/>
                      <a:pt x="16567" y="1141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2" name="Google Shape;122;p35"/>
              <p:cNvSpPr/>
              <p:nvPr/>
            </p:nvSpPr>
            <p:spPr>
              <a:xfrm>
                <a:off x="726344" y="5771285"/>
                <a:ext cx="16330" cy="16664"/>
              </a:xfrm>
              <a:custGeom>
                <a:avLst/>
                <a:gdLst/>
                <a:ahLst/>
                <a:cxnLst/>
                <a:rect l="l" t="t" r="r" b="b"/>
                <a:pathLst>
                  <a:path w="16330" h="16664" extrusionOk="0">
                    <a:moveTo>
                      <a:pt x="3964" y="2204"/>
                    </a:moveTo>
                    <a:cubicBezTo>
                      <a:pt x="377" y="5967"/>
                      <a:pt x="-2015" y="10127"/>
                      <a:pt x="2370" y="14485"/>
                    </a:cubicBezTo>
                    <a:cubicBezTo>
                      <a:pt x="5360" y="17457"/>
                      <a:pt x="9546" y="17258"/>
                      <a:pt x="12735" y="14683"/>
                    </a:cubicBezTo>
                    <a:cubicBezTo>
                      <a:pt x="17519" y="11118"/>
                      <a:pt x="17120" y="6364"/>
                      <a:pt x="13931" y="2204"/>
                    </a:cubicBezTo>
                    <a:cubicBezTo>
                      <a:pt x="11140" y="-1560"/>
                      <a:pt x="7353" y="223"/>
                      <a:pt x="3964" y="22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3" name="Google Shape;123;p35"/>
              <p:cNvSpPr/>
              <p:nvPr/>
            </p:nvSpPr>
            <p:spPr>
              <a:xfrm>
                <a:off x="483383" y="5538833"/>
                <a:ext cx="16918" cy="16854"/>
              </a:xfrm>
              <a:custGeom>
                <a:avLst/>
                <a:gdLst/>
                <a:ahLst/>
                <a:cxnLst/>
                <a:rect l="l" t="t" r="r" b="b"/>
                <a:pathLst>
                  <a:path w="16918" h="16854" extrusionOk="0">
                    <a:moveTo>
                      <a:pt x="2949" y="15373"/>
                    </a:moveTo>
                    <a:cubicBezTo>
                      <a:pt x="6338" y="17750"/>
                      <a:pt x="10324" y="17156"/>
                      <a:pt x="13912" y="14382"/>
                    </a:cubicBezTo>
                    <a:cubicBezTo>
                      <a:pt x="17301" y="10421"/>
                      <a:pt x="18497" y="5865"/>
                      <a:pt x="13912" y="1903"/>
                    </a:cubicBezTo>
                    <a:cubicBezTo>
                      <a:pt x="10524" y="-871"/>
                      <a:pt x="6338" y="-672"/>
                      <a:pt x="3547" y="2893"/>
                    </a:cubicBezTo>
                    <a:cubicBezTo>
                      <a:pt x="956" y="6657"/>
                      <a:pt x="-2632" y="11213"/>
                      <a:pt x="2949" y="153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4" name="Google Shape;124;p35"/>
              <p:cNvSpPr/>
              <p:nvPr/>
            </p:nvSpPr>
            <p:spPr>
              <a:xfrm>
                <a:off x="707528" y="5858330"/>
                <a:ext cx="16700" cy="16270"/>
              </a:xfrm>
              <a:custGeom>
                <a:avLst/>
                <a:gdLst/>
                <a:ahLst/>
                <a:cxnLst/>
                <a:rect l="l" t="t" r="r" b="b"/>
                <a:pathLst>
                  <a:path w="16700" h="16270" extrusionOk="0">
                    <a:moveTo>
                      <a:pt x="13212" y="1922"/>
                    </a:moveTo>
                    <a:cubicBezTo>
                      <a:pt x="9425" y="-852"/>
                      <a:pt x="4840" y="-654"/>
                      <a:pt x="2448" y="2714"/>
                    </a:cubicBezTo>
                    <a:cubicBezTo>
                      <a:pt x="-542" y="6676"/>
                      <a:pt x="-1738" y="12222"/>
                      <a:pt x="4442" y="15392"/>
                    </a:cubicBezTo>
                    <a:cubicBezTo>
                      <a:pt x="8627" y="17571"/>
                      <a:pt x="12215" y="15392"/>
                      <a:pt x="15006" y="12222"/>
                    </a:cubicBezTo>
                    <a:cubicBezTo>
                      <a:pt x="17996" y="8260"/>
                      <a:pt x="16800" y="4695"/>
                      <a:pt x="13212" y="192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5" name="Google Shape;125;p35"/>
              <p:cNvSpPr/>
              <p:nvPr/>
            </p:nvSpPr>
            <p:spPr>
              <a:xfrm>
                <a:off x="566637" y="5374458"/>
                <a:ext cx="14098" cy="14673"/>
              </a:xfrm>
              <a:custGeom>
                <a:avLst/>
                <a:gdLst/>
                <a:ahLst/>
                <a:cxnLst/>
                <a:rect l="l" t="t" r="r" b="b"/>
                <a:pathLst>
                  <a:path w="14098" h="14673" extrusionOk="0">
                    <a:moveTo>
                      <a:pt x="4010" y="1270"/>
                    </a:moveTo>
                    <a:cubicBezTo>
                      <a:pt x="622" y="3449"/>
                      <a:pt x="-973" y="7014"/>
                      <a:pt x="622" y="10976"/>
                    </a:cubicBezTo>
                    <a:cubicBezTo>
                      <a:pt x="3014" y="14145"/>
                      <a:pt x="6004" y="16126"/>
                      <a:pt x="9990" y="13353"/>
                    </a:cubicBezTo>
                    <a:cubicBezTo>
                      <a:pt x="13379" y="10976"/>
                      <a:pt x="15372" y="7609"/>
                      <a:pt x="13179" y="3845"/>
                    </a:cubicBezTo>
                    <a:cubicBezTo>
                      <a:pt x="11385" y="279"/>
                      <a:pt x="7997" y="-1306"/>
                      <a:pt x="4010" y="127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6" name="Google Shape;126;p35"/>
              <p:cNvSpPr/>
              <p:nvPr/>
            </p:nvSpPr>
            <p:spPr>
              <a:xfrm>
                <a:off x="646290" y="5447837"/>
                <a:ext cx="15132" cy="13487"/>
              </a:xfrm>
              <a:custGeom>
                <a:avLst/>
                <a:gdLst/>
                <a:ahLst/>
                <a:cxnLst/>
                <a:rect l="l" t="t" r="r" b="b"/>
                <a:pathLst>
                  <a:path w="15132" h="13487" extrusionOk="0">
                    <a:moveTo>
                      <a:pt x="4487" y="1382"/>
                    </a:moveTo>
                    <a:cubicBezTo>
                      <a:pt x="1298" y="3561"/>
                      <a:pt x="-1493" y="6929"/>
                      <a:pt x="899" y="10692"/>
                    </a:cubicBezTo>
                    <a:cubicBezTo>
                      <a:pt x="3091" y="13862"/>
                      <a:pt x="6879" y="14258"/>
                      <a:pt x="10865" y="12277"/>
                    </a:cubicBezTo>
                    <a:cubicBezTo>
                      <a:pt x="13656" y="9702"/>
                      <a:pt x="16845" y="6929"/>
                      <a:pt x="14054" y="2967"/>
                    </a:cubicBezTo>
                    <a:cubicBezTo>
                      <a:pt x="11862" y="-203"/>
                      <a:pt x="8274" y="-995"/>
                      <a:pt x="4487" y="13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7" name="Google Shape;127;p35"/>
              <p:cNvSpPr/>
              <p:nvPr/>
            </p:nvSpPr>
            <p:spPr>
              <a:xfrm>
                <a:off x="707556" y="5791056"/>
                <a:ext cx="60998" cy="44780"/>
              </a:xfrm>
              <a:custGeom>
                <a:avLst/>
                <a:gdLst/>
                <a:ahLst/>
                <a:cxnLst/>
                <a:rect l="l" t="t" r="r" b="b"/>
                <a:pathLst>
                  <a:path w="60998" h="44780" extrusionOk="0">
                    <a:moveTo>
                      <a:pt x="50458" y="27003"/>
                    </a:moveTo>
                    <a:cubicBezTo>
                      <a:pt x="54644" y="28984"/>
                      <a:pt x="57833" y="27399"/>
                      <a:pt x="59826" y="23438"/>
                    </a:cubicBezTo>
                    <a:cubicBezTo>
                      <a:pt x="61022" y="21060"/>
                      <a:pt x="62218" y="18089"/>
                      <a:pt x="58431" y="16306"/>
                    </a:cubicBezTo>
                    <a:cubicBezTo>
                      <a:pt x="55242" y="14920"/>
                      <a:pt x="52252" y="15118"/>
                      <a:pt x="50259" y="17495"/>
                    </a:cubicBezTo>
                    <a:cubicBezTo>
                      <a:pt x="51853" y="13137"/>
                      <a:pt x="52252" y="9769"/>
                      <a:pt x="48863" y="8185"/>
                    </a:cubicBezTo>
                    <a:cubicBezTo>
                      <a:pt x="47867" y="7789"/>
                      <a:pt x="46870" y="7590"/>
                      <a:pt x="45874" y="7789"/>
                    </a:cubicBezTo>
                    <a:cubicBezTo>
                      <a:pt x="46073" y="6402"/>
                      <a:pt x="45674" y="5015"/>
                      <a:pt x="44678" y="3431"/>
                    </a:cubicBezTo>
                    <a:cubicBezTo>
                      <a:pt x="41887" y="-531"/>
                      <a:pt x="37103" y="-1323"/>
                      <a:pt x="31522" y="2440"/>
                    </a:cubicBezTo>
                    <a:cubicBezTo>
                      <a:pt x="30525" y="3034"/>
                      <a:pt x="29728" y="3827"/>
                      <a:pt x="28931" y="4421"/>
                    </a:cubicBezTo>
                    <a:cubicBezTo>
                      <a:pt x="24745" y="2044"/>
                      <a:pt x="20360" y="3629"/>
                      <a:pt x="17171" y="7392"/>
                    </a:cubicBezTo>
                    <a:cubicBezTo>
                      <a:pt x="16373" y="8185"/>
                      <a:pt x="15775" y="9175"/>
                      <a:pt x="15377" y="10166"/>
                    </a:cubicBezTo>
                    <a:cubicBezTo>
                      <a:pt x="11589" y="10166"/>
                      <a:pt x="7404" y="16108"/>
                      <a:pt x="4214" y="21259"/>
                    </a:cubicBezTo>
                    <a:cubicBezTo>
                      <a:pt x="228" y="27399"/>
                      <a:pt x="-1765" y="33342"/>
                      <a:pt x="2022" y="35323"/>
                    </a:cubicBezTo>
                    <a:cubicBezTo>
                      <a:pt x="5809" y="37304"/>
                      <a:pt x="10194" y="32748"/>
                      <a:pt x="14380" y="26805"/>
                    </a:cubicBezTo>
                    <a:cubicBezTo>
                      <a:pt x="14978" y="25418"/>
                      <a:pt x="15775" y="24032"/>
                      <a:pt x="16373" y="22843"/>
                    </a:cubicBezTo>
                    <a:cubicBezTo>
                      <a:pt x="20160" y="26211"/>
                      <a:pt x="24745" y="25616"/>
                      <a:pt x="29130" y="22843"/>
                    </a:cubicBezTo>
                    <a:cubicBezTo>
                      <a:pt x="29728" y="22051"/>
                      <a:pt x="30326" y="21259"/>
                      <a:pt x="30525" y="20466"/>
                    </a:cubicBezTo>
                    <a:cubicBezTo>
                      <a:pt x="31921" y="20268"/>
                      <a:pt x="33515" y="19872"/>
                      <a:pt x="35110" y="19080"/>
                    </a:cubicBezTo>
                    <a:cubicBezTo>
                      <a:pt x="32917" y="22843"/>
                      <a:pt x="32319" y="26409"/>
                      <a:pt x="33316" y="28984"/>
                    </a:cubicBezTo>
                    <a:cubicBezTo>
                      <a:pt x="33117" y="28786"/>
                      <a:pt x="32917" y="28588"/>
                      <a:pt x="32718" y="28588"/>
                    </a:cubicBezTo>
                    <a:cubicBezTo>
                      <a:pt x="28931" y="25616"/>
                      <a:pt x="23748" y="27994"/>
                      <a:pt x="18964" y="31559"/>
                    </a:cubicBezTo>
                    <a:cubicBezTo>
                      <a:pt x="13782" y="35521"/>
                      <a:pt x="11988" y="39681"/>
                      <a:pt x="13782" y="43643"/>
                    </a:cubicBezTo>
                    <a:cubicBezTo>
                      <a:pt x="18765" y="45821"/>
                      <a:pt x="24546" y="45029"/>
                      <a:pt x="30725" y="39879"/>
                    </a:cubicBezTo>
                    <a:cubicBezTo>
                      <a:pt x="34512" y="36709"/>
                      <a:pt x="35708" y="33540"/>
                      <a:pt x="34911" y="31163"/>
                    </a:cubicBezTo>
                    <a:cubicBezTo>
                      <a:pt x="34911" y="31163"/>
                      <a:pt x="34911" y="31163"/>
                      <a:pt x="35110" y="31361"/>
                    </a:cubicBezTo>
                    <a:cubicBezTo>
                      <a:pt x="39096" y="34729"/>
                      <a:pt x="43681" y="30371"/>
                      <a:pt x="47069" y="26013"/>
                    </a:cubicBezTo>
                    <a:cubicBezTo>
                      <a:pt x="47468" y="25022"/>
                      <a:pt x="47867" y="23834"/>
                      <a:pt x="48465" y="22843"/>
                    </a:cubicBezTo>
                    <a:cubicBezTo>
                      <a:pt x="47867" y="24428"/>
                      <a:pt x="48664" y="26013"/>
                      <a:pt x="50458" y="2700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8" name="Google Shape;128;p35"/>
              <p:cNvSpPr/>
              <p:nvPr/>
            </p:nvSpPr>
            <p:spPr>
              <a:xfrm>
                <a:off x="944645" y="5791075"/>
                <a:ext cx="62579" cy="97507"/>
              </a:xfrm>
              <a:custGeom>
                <a:avLst/>
                <a:gdLst/>
                <a:ahLst/>
                <a:cxnLst/>
                <a:rect l="l" t="t" r="r" b="b"/>
                <a:pathLst>
                  <a:path w="62579" h="97507" extrusionOk="0">
                    <a:moveTo>
                      <a:pt x="24456" y="94136"/>
                    </a:moveTo>
                    <a:cubicBezTo>
                      <a:pt x="28243" y="87995"/>
                      <a:pt x="27047" y="82251"/>
                      <a:pt x="23659" y="77497"/>
                    </a:cubicBezTo>
                    <a:cubicBezTo>
                      <a:pt x="25652" y="75912"/>
                      <a:pt x="26649" y="74129"/>
                      <a:pt x="27047" y="72346"/>
                    </a:cubicBezTo>
                    <a:cubicBezTo>
                      <a:pt x="29439" y="71950"/>
                      <a:pt x="31233" y="70366"/>
                      <a:pt x="32030" y="67394"/>
                    </a:cubicBezTo>
                    <a:cubicBezTo>
                      <a:pt x="32828" y="64621"/>
                      <a:pt x="32030" y="62046"/>
                      <a:pt x="29240" y="60659"/>
                    </a:cubicBezTo>
                    <a:lnTo>
                      <a:pt x="28443" y="60659"/>
                    </a:lnTo>
                    <a:cubicBezTo>
                      <a:pt x="30436" y="60065"/>
                      <a:pt x="32429" y="59074"/>
                      <a:pt x="34024" y="57490"/>
                    </a:cubicBezTo>
                    <a:cubicBezTo>
                      <a:pt x="36615" y="55113"/>
                      <a:pt x="36814" y="52736"/>
                      <a:pt x="35818" y="50359"/>
                    </a:cubicBezTo>
                    <a:cubicBezTo>
                      <a:pt x="36814" y="50161"/>
                      <a:pt x="38010" y="49764"/>
                      <a:pt x="39206" y="49368"/>
                    </a:cubicBezTo>
                    <a:cubicBezTo>
                      <a:pt x="39007" y="50359"/>
                      <a:pt x="39007" y="51349"/>
                      <a:pt x="39007" y="52340"/>
                    </a:cubicBezTo>
                    <a:cubicBezTo>
                      <a:pt x="37213" y="55311"/>
                      <a:pt x="37412" y="59074"/>
                      <a:pt x="40203" y="61452"/>
                    </a:cubicBezTo>
                    <a:cubicBezTo>
                      <a:pt x="40402" y="61452"/>
                      <a:pt x="40402" y="61650"/>
                      <a:pt x="40601" y="61650"/>
                    </a:cubicBezTo>
                    <a:cubicBezTo>
                      <a:pt x="37213" y="62442"/>
                      <a:pt x="34024" y="66404"/>
                      <a:pt x="31432" y="71752"/>
                    </a:cubicBezTo>
                    <a:cubicBezTo>
                      <a:pt x="28642" y="77299"/>
                      <a:pt x="28443" y="81459"/>
                      <a:pt x="31034" y="83637"/>
                    </a:cubicBezTo>
                    <a:cubicBezTo>
                      <a:pt x="33426" y="83439"/>
                      <a:pt x="35818" y="82053"/>
                      <a:pt x="38010" y="79874"/>
                    </a:cubicBezTo>
                    <a:cubicBezTo>
                      <a:pt x="41598" y="79874"/>
                      <a:pt x="44787" y="75318"/>
                      <a:pt x="47179" y="71356"/>
                    </a:cubicBezTo>
                    <a:cubicBezTo>
                      <a:pt x="48575" y="67196"/>
                      <a:pt x="49173" y="63432"/>
                      <a:pt x="47379" y="61848"/>
                    </a:cubicBezTo>
                    <a:cubicBezTo>
                      <a:pt x="48375" y="61253"/>
                      <a:pt x="49372" y="60461"/>
                      <a:pt x="50169" y="59471"/>
                    </a:cubicBezTo>
                    <a:cubicBezTo>
                      <a:pt x="51564" y="57688"/>
                      <a:pt x="51963" y="55707"/>
                      <a:pt x="51764" y="53726"/>
                    </a:cubicBezTo>
                    <a:cubicBezTo>
                      <a:pt x="57345" y="48576"/>
                      <a:pt x="61531" y="37681"/>
                      <a:pt x="58740" y="34115"/>
                    </a:cubicBezTo>
                    <a:cubicBezTo>
                      <a:pt x="57943" y="33125"/>
                      <a:pt x="56747" y="32729"/>
                      <a:pt x="55551" y="32729"/>
                    </a:cubicBezTo>
                    <a:cubicBezTo>
                      <a:pt x="55551" y="32134"/>
                      <a:pt x="55551" y="31738"/>
                      <a:pt x="55551" y="31144"/>
                    </a:cubicBezTo>
                    <a:cubicBezTo>
                      <a:pt x="57146" y="30550"/>
                      <a:pt x="58541" y="29361"/>
                      <a:pt x="59936" y="27975"/>
                    </a:cubicBezTo>
                    <a:cubicBezTo>
                      <a:pt x="63524" y="23419"/>
                      <a:pt x="63524" y="19061"/>
                      <a:pt x="59538" y="15495"/>
                    </a:cubicBezTo>
                    <a:cubicBezTo>
                      <a:pt x="56946" y="13316"/>
                      <a:pt x="54156" y="12920"/>
                      <a:pt x="51564" y="13712"/>
                    </a:cubicBezTo>
                    <a:cubicBezTo>
                      <a:pt x="54355" y="8166"/>
                      <a:pt x="54953" y="3214"/>
                      <a:pt x="51764" y="1035"/>
                    </a:cubicBezTo>
                    <a:cubicBezTo>
                      <a:pt x="47977" y="-1540"/>
                      <a:pt x="42794" y="638"/>
                      <a:pt x="39007" y="8166"/>
                    </a:cubicBezTo>
                    <a:cubicBezTo>
                      <a:pt x="38808" y="8562"/>
                      <a:pt x="38608" y="8958"/>
                      <a:pt x="38409" y="9552"/>
                    </a:cubicBezTo>
                    <a:cubicBezTo>
                      <a:pt x="38010" y="8958"/>
                      <a:pt x="37412" y="8364"/>
                      <a:pt x="36814" y="7968"/>
                    </a:cubicBezTo>
                    <a:cubicBezTo>
                      <a:pt x="32828" y="5591"/>
                      <a:pt x="27845" y="4600"/>
                      <a:pt x="21665" y="10741"/>
                    </a:cubicBezTo>
                    <a:cubicBezTo>
                      <a:pt x="18078" y="14306"/>
                      <a:pt x="18277" y="17476"/>
                      <a:pt x="20868" y="19457"/>
                    </a:cubicBezTo>
                    <a:cubicBezTo>
                      <a:pt x="25054" y="22626"/>
                      <a:pt x="30635" y="19853"/>
                      <a:pt x="35419" y="17872"/>
                    </a:cubicBezTo>
                    <a:cubicBezTo>
                      <a:pt x="36017" y="17080"/>
                      <a:pt x="36615" y="16287"/>
                      <a:pt x="37213" y="15495"/>
                    </a:cubicBezTo>
                    <a:cubicBezTo>
                      <a:pt x="37213" y="17872"/>
                      <a:pt x="38409" y="19655"/>
                      <a:pt x="40203" y="20645"/>
                    </a:cubicBezTo>
                    <a:cubicBezTo>
                      <a:pt x="41797" y="21438"/>
                      <a:pt x="43193" y="21438"/>
                      <a:pt x="44787" y="20843"/>
                    </a:cubicBezTo>
                    <a:cubicBezTo>
                      <a:pt x="44189" y="23022"/>
                      <a:pt x="44389" y="25201"/>
                      <a:pt x="45585" y="27182"/>
                    </a:cubicBezTo>
                    <a:cubicBezTo>
                      <a:pt x="44987" y="27380"/>
                      <a:pt x="44588" y="27776"/>
                      <a:pt x="43990" y="28173"/>
                    </a:cubicBezTo>
                    <a:cubicBezTo>
                      <a:pt x="37412" y="32531"/>
                      <a:pt x="31034" y="37483"/>
                      <a:pt x="30436" y="43425"/>
                    </a:cubicBezTo>
                    <a:cubicBezTo>
                      <a:pt x="26649" y="42039"/>
                      <a:pt x="22064" y="39662"/>
                      <a:pt x="17480" y="44614"/>
                    </a:cubicBezTo>
                    <a:cubicBezTo>
                      <a:pt x="12895" y="49566"/>
                      <a:pt x="12696" y="55509"/>
                      <a:pt x="18476" y="59074"/>
                    </a:cubicBezTo>
                    <a:cubicBezTo>
                      <a:pt x="20270" y="60263"/>
                      <a:pt x="22264" y="60659"/>
                      <a:pt x="24057" y="60857"/>
                    </a:cubicBezTo>
                    <a:cubicBezTo>
                      <a:pt x="22662" y="61452"/>
                      <a:pt x="21665" y="62640"/>
                      <a:pt x="21068" y="64423"/>
                    </a:cubicBezTo>
                    <a:cubicBezTo>
                      <a:pt x="18277" y="64027"/>
                      <a:pt x="14888" y="65215"/>
                      <a:pt x="11101" y="67592"/>
                    </a:cubicBezTo>
                    <a:cubicBezTo>
                      <a:pt x="10503" y="67989"/>
                      <a:pt x="9905" y="68385"/>
                      <a:pt x="9307" y="68979"/>
                    </a:cubicBezTo>
                    <a:cubicBezTo>
                      <a:pt x="6716" y="69573"/>
                      <a:pt x="4324" y="71158"/>
                      <a:pt x="2530" y="73733"/>
                    </a:cubicBezTo>
                    <a:cubicBezTo>
                      <a:pt x="-4247" y="83043"/>
                      <a:pt x="4125" y="87401"/>
                      <a:pt x="9706" y="92353"/>
                    </a:cubicBezTo>
                    <a:cubicBezTo>
                      <a:pt x="14290" y="95325"/>
                      <a:pt x="19872" y="101267"/>
                      <a:pt x="24456" y="9413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9" name="Google Shape;129;p35"/>
              <p:cNvSpPr/>
              <p:nvPr/>
            </p:nvSpPr>
            <p:spPr>
              <a:xfrm>
                <a:off x="1141787" y="5873480"/>
                <a:ext cx="41733" cy="75092"/>
              </a:xfrm>
              <a:custGeom>
                <a:avLst/>
                <a:gdLst/>
                <a:ahLst/>
                <a:cxnLst/>
                <a:rect l="l" t="t" r="r" b="b"/>
                <a:pathLst>
                  <a:path w="41733" h="75092" extrusionOk="0">
                    <a:moveTo>
                      <a:pt x="38400" y="9750"/>
                    </a:moveTo>
                    <a:cubicBezTo>
                      <a:pt x="36407" y="8562"/>
                      <a:pt x="34414" y="8166"/>
                      <a:pt x="32620" y="8166"/>
                    </a:cubicBezTo>
                    <a:cubicBezTo>
                      <a:pt x="33218" y="6383"/>
                      <a:pt x="33018" y="4798"/>
                      <a:pt x="32221" y="3411"/>
                    </a:cubicBezTo>
                    <a:cubicBezTo>
                      <a:pt x="30028" y="-352"/>
                      <a:pt x="26241" y="-1937"/>
                      <a:pt x="19265" y="3609"/>
                    </a:cubicBezTo>
                    <a:cubicBezTo>
                      <a:pt x="13285" y="8364"/>
                      <a:pt x="11292" y="13316"/>
                      <a:pt x="12687" y="17872"/>
                    </a:cubicBezTo>
                    <a:cubicBezTo>
                      <a:pt x="15278" y="20843"/>
                      <a:pt x="19265" y="20249"/>
                      <a:pt x="23849" y="17476"/>
                    </a:cubicBezTo>
                    <a:cubicBezTo>
                      <a:pt x="23052" y="19655"/>
                      <a:pt x="22853" y="22032"/>
                      <a:pt x="23052" y="24211"/>
                    </a:cubicBezTo>
                    <a:cubicBezTo>
                      <a:pt x="20461" y="25003"/>
                      <a:pt x="18069" y="26786"/>
                      <a:pt x="16076" y="29361"/>
                    </a:cubicBezTo>
                    <a:cubicBezTo>
                      <a:pt x="14481" y="31738"/>
                      <a:pt x="13484" y="34313"/>
                      <a:pt x="13484" y="36690"/>
                    </a:cubicBezTo>
                    <a:cubicBezTo>
                      <a:pt x="10295" y="40256"/>
                      <a:pt x="10295" y="43821"/>
                      <a:pt x="12089" y="46793"/>
                    </a:cubicBezTo>
                    <a:cubicBezTo>
                      <a:pt x="11690" y="48576"/>
                      <a:pt x="11491" y="50358"/>
                      <a:pt x="11690" y="51547"/>
                    </a:cubicBezTo>
                    <a:cubicBezTo>
                      <a:pt x="8103" y="53132"/>
                      <a:pt x="4913" y="57489"/>
                      <a:pt x="2123" y="62838"/>
                    </a:cubicBezTo>
                    <a:cubicBezTo>
                      <a:pt x="-668" y="68582"/>
                      <a:pt x="-1067" y="73931"/>
                      <a:pt x="3119" y="74921"/>
                    </a:cubicBezTo>
                    <a:cubicBezTo>
                      <a:pt x="8900" y="76308"/>
                      <a:pt x="13484" y="68979"/>
                      <a:pt x="17471" y="64423"/>
                    </a:cubicBezTo>
                    <a:cubicBezTo>
                      <a:pt x="19464" y="59668"/>
                      <a:pt x="20261" y="55707"/>
                      <a:pt x="19464" y="53330"/>
                    </a:cubicBezTo>
                    <a:cubicBezTo>
                      <a:pt x="19863" y="52933"/>
                      <a:pt x="20461" y="52735"/>
                      <a:pt x="20859" y="52141"/>
                    </a:cubicBezTo>
                    <a:cubicBezTo>
                      <a:pt x="24248" y="52339"/>
                      <a:pt x="28434" y="51151"/>
                      <a:pt x="33018" y="47783"/>
                    </a:cubicBezTo>
                    <a:cubicBezTo>
                      <a:pt x="39397" y="41840"/>
                      <a:pt x="41589" y="36492"/>
                      <a:pt x="37403" y="32927"/>
                    </a:cubicBezTo>
                    <a:cubicBezTo>
                      <a:pt x="37005" y="32530"/>
                      <a:pt x="36606" y="32332"/>
                      <a:pt x="36008" y="31936"/>
                    </a:cubicBezTo>
                    <a:cubicBezTo>
                      <a:pt x="40194" y="25003"/>
                      <a:pt x="45177" y="16881"/>
                      <a:pt x="38400" y="97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0" name="Google Shape;130;p35"/>
              <p:cNvSpPr/>
              <p:nvPr/>
            </p:nvSpPr>
            <p:spPr>
              <a:xfrm>
                <a:off x="1250948" y="6161394"/>
                <a:ext cx="28304" cy="10451"/>
              </a:xfrm>
              <a:custGeom>
                <a:avLst/>
                <a:gdLst/>
                <a:ahLst/>
                <a:cxnLst/>
                <a:rect l="l" t="t" r="r" b="b"/>
                <a:pathLst>
                  <a:path w="28304" h="10451" extrusionOk="0">
                    <a:moveTo>
                      <a:pt x="25514" y="8272"/>
                    </a:moveTo>
                    <a:cubicBezTo>
                      <a:pt x="22524" y="6489"/>
                      <a:pt x="19933" y="6687"/>
                      <a:pt x="17939" y="7876"/>
                    </a:cubicBezTo>
                    <a:cubicBezTo>
                      <a:pt x="17541" y="5895"/>
                      <a:pt x="16345" y="4112"/>
                      <a:pt x="15149" y="2528"/>
                    </a:cubicBezTo>
                    <a:cubicBezTo>
                      <a:pt x="12358" y="-840"/>
                      <a:pt x="7973" y="-1038"/>
                      <a:pt x="2990" y="3122"/>
                    </a:cubicBezTo>
                    <a:cubicBezTo>
                      <a:pt x="1794" y="4112"/>
                      <a:pt x="797" y="5301"/>
                      <a:pt x="0" y="6291"/>
                    </a:cubicBezTo>
                    <a:cubicBezTo>
                      <a:pt x="5581" y="7282"/>
                      <a:pt x="10963" y="8074"/>
                      <a:pt x="16544" y="8866"/>
                    </a:cubicBezTo>
                    <a:cubicBezTo>
                      <a:pt x="17142" y="8866"/>
                      <a:pt x="17541" y="9064"/>
                      <a:pt x="18139" y="9064"/>
                    </a:cubicBezTo>
                    <a:cubicBezTo>
                      <a:pt x="21527" y="9659"/>
                      <a:pt x="24916" y="10055"/>
                      <a:pt x="28304" y="10451"/>
                    </a:cubicBezTo>
                    <a:cubicBezTo>
                      <a:pt x="27507" y="9857"/>
                      <a:pt x="26710" y="9064"/>
                      <a:pt x="25514" y="82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1" name="Google Shape;131;p35"/>
              <p:cNvSpPr/>
              <p:nvPr/>
            </p:nvSpPr>
            <p:spPr>
              <a:xfrm>
                <a:off x="1091294" y="5881486"/>
                <a:ext cx="21441" cy="31737"/>
              </a:xfrm>
              <a:custGeom>
                <a:avLst/>
                <a:gdLst/>
                <a:ahLst/>
                <a:cxnLst/>
                <a:rect l="l" t="t" r="r" b="b"/>
                <a:pathLst>
                  <a:path w="21441" h="31737" extrusionOk="0">
                    <a:moveTo>
                      <a:pt x="17136" y="13035"/>
                    </a:moveTo>
                    <a:cubicBezTo>
                      <a:pt x="21720" y="9073"/>
                      <a:pt x="22518" y="4913"/>
                      <a:pt x="20126" y="2338"/>
                    </a:cubicBezTo>
                    <a:cubicBezTo>
                      <a:pt x="17136" y="-1030"/>
                      <a:pt x="11754" y="-1030"/>
                      <a:pt x="5575" y="4121"/>
                    </a:cubicBezTo>
                    <a:cubicBezTo>
                      <a:pt x="5376" y="4319"/>
                      <a:pt x="5376" y="4319"/>
                      <a:pt x="5176" y="4517"/>
                    </a:cubicBezTo>
                    <a:cubicBezTo>
                      <a:pt x="4578" y="4913"/>
                      <a:pt x="3980" y="5507"/>
                      <a:pt x="3582" y="6102"/>
                    </a:cubicBezTo>
                    <a:cubicBezTo>
                      <a:pt x="392" y="9469"/>
                      <a:pt x="-1003" y="13035"/>
                      <a:pt x="791" y="16204"/>
                    </a:cubicBezTo>
                    <a:cubicBezTo>
                      <a:pt x="990" y="16204"/>
                      <a:pt x="990" y="16204"/>
                      <a:pt x="1190" y="16402"/>
                    </a:cubicBezTo>
                    <a:cubicBezTo>
                      <a:pt x="1389" y="21553"/>
                      <a:pt x="3781" y="26307"/>
                      <a:pt x="6970" y="30665"/>
                    </a:cubicBezTo>
                    <a:cubicBezTo>
                      <a:pt x="8764" y="33042"/>
                      <a:pt x="12153" y="31061"/>
                      <a:pt x="14943" y="28684"/>
                    </a:cubicBezTo>
                    <a:cubicBezTo>
                      <a:pt x="17535" y="23137"/>
                      <a:pt x="18332" y="17789"/>
                      <a:pt x="17136" y="1303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2" name="Google Shape;132;p35"/>
              <p:cNvSpPr/>
              <p:nvPr/>
            </p:nvSpPr>
            <p:spPr>
              <a:xfrm>
                <a:off x="1342452" y="6031135"/>
                <a:ext cx="61555" cy="71097"/>
              </a:xfrm>
              <a:custGeom>
                <a:avLst/>
                <a:gdLst/>
                <a:ahLst/>
                <a:cxnLst/>
                <a:rect l="l" t="t" r="r" b="b"/>
                <a:pathLst>
                  <a:path w="61555" h="71097" extrusionOk="0">
                    <a:moveTo>
                      <a:pt x="39853" y="52957"/>
                    </a:moveTo>
                    <a:cubicBezTo>
                      <a:pt x="41647" y="53947"/>
                      <a:pt x="44039" y="54145"/>
                      <a:pt x="45833" y="53551"/>
                    </a:cubicBezTo>
                    <a:cubicBezTo>
                      <a:pt x="46032" y="55532"/>
                      <a:pt x="47228" y="56522"/>
                      <a:pt x="48224" y="57513"/>
                    </a:cubicBezTo>
                    <a:cubicBezTo>
                      <a:pt x="52809" y="59494"/>
                      <a:pt x="56397" y="55136"/>
                      <a:pt x="59586" y="47806"/>
                    </a:cubicBezTo>
                    <a:cubicBezTo>
                      <a:pt x="62177" y="41666"/>
                      <a:pt x="62377" y="37110"/>
                      <a:pt x="59187" y="36119"/>
                    </a:cubicBezTo>
                    <a:cubicBezTo>
                      <a:pt x="56198" y="35129"/>
                      <a:pt x="53008" y="37902"/>
                      <a:pt x="50417" y="42062"/>
                    </a:cubicBezTo>
                    <a:cubicBezTo>
                      <a:pt x="49420" y="38694"/>
                      <a:pt x="46431" y="35921"/>
                      <a:pt x="43241" y="33544"/>
                    </a:cubicBezTo>
                    <a:cubicBezTo>
                      <a:pt x="44039" y="30177"/>
                      <a:pt x="43640" y="27007"/>
                      <a:pt x="41248" y="24828"/>
                    </a:cubicBezTo>
                    <a:cubicBezTo>
                      <a:pt x="45434" y="24630"/>
                      <a:pt x="49022" y="19480"/>
                      <a:pt x="52410" y="14330"/>
                    </a:cubicBezTo>
                    <a:cubicBezTo>
                      <a:pt x="55201" y="6208"/>
                      <a:pt x="53806" y="1652"/>
                      <a:pt x="49221" y="265"/>
                    </a:cubicBezTo>
                    <a:cubicBezTo>
                      <a:pt x="44437" y="-1121"/>
                      <a:pt x="40052" y="3038"/>
                      <a:pt x="37262" y="10170"/>
                    </a:cubicBezTo>
                    <a:cubicBezTo>
                      <a:pt x="35268" y="15518"/>
                      <a:pt x="34870" y="20272"/>
                      <a:pt x="37062" y="22847"/>
                    </a:cubicBezTo>
                    <a:cubicBezTo>
                      <a:pt x="36464" y="22847"/>
                      <a:pt x="36066" y="22847"/>
                      <a:pt x="35468" y="23045"/>
                    </a:cubicBezTo>
                    <a:cubicBezTo>
                      <a:pt x="32677" y="21461"/>
                      <a:pt x="28691" y="22253"/>
                      <a:pt x="23907" y="26215"/>
                    </a:cubicBezTo>
                    <a:cubicBezTo>
                      <a:pt x="18724" y="30573"/>
                      <a:pt x="17329" y="35525"/>
                      <a:pt x="19522" y="38892"/>
                    </a:cubicBezTo>
                    <a:cubicBezTo>
                      <a:pt x="20518" y="40477"/>
                      <a:pt x="21714" y="41468"/>
                      <a:pt x="23309" y="41864"/>
                    </a:cubicBezTo>
                    <a:cubicBezTo>
                      <a:pt x="20319" y="43250"/>
                      <a:pt x="17528" y="47014"/>
                      <a:pt x="15535" y="52362"/>
                    </a:cubicBezTo>
                    <a:cubicBezTo>
                      <a:pt x="15336" y="52957"/>
                      <a:pt x="15136" y="53749"/>
                      <a:pt x="14937" y="54343"/>
                    </a:cubicBezTo>
                    <a:cubicBezTo>
                      <a:pt x="12744" y="53155"/>
                      <a:pt x="9356" y="54343"/>
                      <a:pt x="5768" y="57315"/>
                    </a:cubicBezTo>
                    <a:cubicBezTo>
                      <a:pt x="785" y="61474"/>
                      <a:pt x="-1607" y="66625"/>
                      <a:pt x="1183" y="69596"/>
                    </a:cubicBezTo>
                    <a:cubicBezTo>
                      <a:pt x="3775" y="72369"/>
                      <a:pt x="8160" y="71181"/>
                      <a:pt x="12744" y="67021"/>
                    </a:cubicBezTo>
                    <a:cubicBezTo>
                      <a:pt x="13542" y="66229"/>
                      <a:pt x="14339" y="65238"/>
                      <a:pt x="14937" y="64446"/>
                    </a:cubicBezTo>
                    <a:cubicBezTo>
                      <a:pt x="15336" y="65040"/>
                      <a:pt x="15934" y="65436"/>
                      <a:pt x="16532" y="65832"/>
                    </a:cubicBezTo>
                    <a:cubicBezTo>
                      <a:pt x="21315" y="65238"/>
                      <a:pt x="24704" y="60286"/>
                      <a:pt x="27495" y="53551"/>
                    </a:cubicBezTo>
                    <a:cubicBezTo>
                      <a:pt x="30285" y="47212"/>
                      <a:pt x="30484" y="42854"/>
                      <a:pt x="27893" y="41468"/>
                    </a:cubicBezTo>
                    <a:cubicBezTo>
                      <a:pt x="28691" y="41270"/>
                      <a:pt x="29488" y="40873"/>
                      <a:pt x="30484" y="40477"/>
                    </a:cubicBezTo>
                    <a:cubicBezTo>
                      <a:pt x="30285" y="46618"/>
                      <a:pt x="35069" y="50183"/>
                      <a:pt x="39853" y="529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3" name="Google Shape;133;p35"/>
              <p:cNvSpPr/>
              <p:nvPr/>
            </p:nvSpPr>
            <p:spPr>
              <a:xfrm>
                <a:off x="807206" y="5597804"/>
                <a:ext cx="31933" cy="40356"/>
              </a:xfrm>
              <a:custGeom>
                <a:avLst/>
                <a:gdLst/>
                <a:ahLst/>
                <a:cxnLst/>
                <a:rect l="l" t="t" r="r" b="b"/>
                <a:pathLst>
                  <a:path w="31933" h="40356" extrusionOk="0">
                    <a:moveTo>
                      <a:pt x="28346" y="23949"/>
                    </a:moveTo>
                    <a:cubicBezTo>
                      <a:pt x="26552" y="22959"/>
                      <a:pt x="24758" y="22365"/>
                      <a:pt x="22964" y="22365"/>
                    </a:cubicBezTo>
                    <a:cubicBezTo>
                      <a:pt x="21967" y="20780"/>
                      <a:pt x="20771" y="19790"/>
                      <a:pt x="18977" y="19393"/>
                    </a:cubicBezTo>
                    <a:cubicBezTo>
                      <a:pt x="19974" y="18997"/>
                      <a:pt x="20771" y="18403"/>
                      <a:pt x="21768" y="17809"/>
                    </a:cubicBezTo>
                    <a:cubicBezTo>
                      <a:pt x="24957" y="14837"/>
                      <a:pt x="26552" y="11470"/>
                      <a:pt x="24957" y="8300"/>
                    </a:cubicBezTo>
                    <a:cubicBezTo>
                      <a:pt x="25954" y="6121"/>
                      <a:pt x="26153" y="3942"/>
                      <a:pt x="25356" y="2556"/>
                    </a:cubicBezTo>
                    <a:cubicBezTo>
                      <a:pt x="22366" y="-2000"/>
                      <a:pt x="16785" y="-416"/>
                      <a:pt x="9808" y="6914"/>
                    </a:cubicBezTo>
                    <a:cubicBezTo>
                      <a:pt x="5423" y="11470"/>
                      <a:pt x="4227" y="16224"/>
                      <a:pt x="4825" y="19988"/>
                    </a:cubicBezTo>
                    <a:cubicBezTo>
                      <a:pt x="7217" y="21176"/>
                      <a:pt x="9808" y="20978"/>
                      <a:pt x="12599" y="19790"/>
                    </a:cubicBezTo>
                    <a:cubicBezTo>
                      <a:pt x="12798" y="19988"/>
                      <a:pt x="12998" y="19988"/>
                      <a:pt x="13197" y="19988"/>
                    </a:cubicBezTo>
                    <a:cubicBezTo>
                      <a:pt x="12599" y="20186"/>
                      <a:pt x="11802" y="20582"/>
                      <a:pt x="11004" y="20978"/>
                    </a:cubicBezTo>
                    <a:cubicBezTo>
                      <a:pt x="3231" y="24940"/>
                      <a:pt x="-2151" y="30684"/>
                      <a:pt x="839" y="36825"/>
                    </a:cubicBezTo>
                    <a:cubicBezTo>
                      <a:pt x="2832" y="40985"/>
                      <a:pt x="8812" y="39598"/>
                      <a:pt x="13994" y="37023"/>
                    </a:cubicBezTo>
                    <a:cubicBezTo>
                      <a:pt x="13994" y="37023"/>
                      <a:pt x="14194" y="37023"/>
                      <a:pt x="14194" y="37023"/>
                    </a:cubicBezTo>
                    <a:cubicBezTo>
                      <a:pt x="14792" y="37815"/>
                      <a:pt x="15389" y="38410"/>
                      <a:pt x="16187" y="39004"/>
                    </a:cubicBezTo>
                    <a:cubicBezTo>
                      <a:pt x="20373" y="41975"/>
                      <a:pt x="25356" y="39598"/>
                      <a:pt x="29542" y="36231"/>
                    </a:cubicBezTo>
                    <a:cubicBezTo>
                      <a:pt x="32332" y="31477"/>
                      <a:pt x="33528" y="26921"/>
                      <a:pt x="28346" y="239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4" name="Google Shape;134;p35"/>
              <p:cNvSpPr/>
              <p:nvPr/>
            </p:nvSpPr>
            <p:spPr>
              <a:xfrm>
                <a:off x="1179789" y="6105885"/>
                <a:ext cx="38461" cy="52687"/>
              </a:xfrm>
              <a:custGeom>
                <a:avLst/>
                <a:gdLst/>
                <a:ahLst/>
                <a:cxnLst/>
                <a:rect l="l" t="t" r="r" b="b"/>
                <a:pathLst>
                  <a:path w="38461" h="52687" extrusionOk="0">
                    <a:moveTo>
                      <a:pt x="37473" y="9702"/>
                    </a:moveTo>
                    <a:cubicBezTo>
                      <a:pt x="39865" y="5344"/>
                      <a:pt x="37673" y="1581"/>
                      <a:pt x="33487" y="590"/>
                    </a:cubicBezTo>
                    <a:cubicBezTo>
                      <a:pt x="24517" y="-1589"/>
                      <a:pt x="18139" y="2373"/>
                      <a:pt x="14551" y="10693"/>
                    </a:cubicBezTo>
                    <a:cubicBezTo>
                      <a:pt x="13753" y="12674"/>
                      <a:pt x="13554" y="14456"/>
                      <a:pt x="14152" y="16041"/>
                    </a:cubicBezTo>
                    <a:lnTo>
                      <a:pt x="13953" y="16041"/>
                    </a:lnTo>
                    <a:cubicBezTo>
                      <a:pt x="11960" y="18616"/>
                      <a:pt x="11760" y="21191"/>
                      <a:pt x="12558" y="23767"/>
                    </a:cubicBezTo>
                    <a:cubicBezTo>
                      <a:pt x="10564" y="24955"/>
                      <a:pt x="8571" y="27530"/>
                      <a:pt x="6777" y="31492"/>
                    </a:cubicBezTo>
                    <a:cubicBezTo>
                      <a:pt x="4584" y="36444"/>
                      <a:pt x="4983" y="39614"/>
                      <a:pt x="6777" y="41396"/>
                    </a:cubicBezTo>
                    <a:cubicBezTo>
                      <a:pt x="5581" y="42189"/>
                      <a:pt x="4385" y="43179"/>
                      <a:pt x="3189" y="44170"/>
                    </a:cubicBezTo>
                    <a:cubicBezTo>
                      <a:pt x="1993" y="45358"/>
                      <a:pt x="997" y="46547"/>
                      <a:pt x="0" y="47735"/>
                    </a:cubicBezTo>
                    <a:cubicBezTo>
                      <a:pt x="1993" y="48131"/>
                      <a:pt x="4186" y="48726"/>
                      <a:pt x="6179" y="49122"/>
                    </a:cubicBezTo>
                    <a:cubicBezTo>
                      <a:pt x="9368" y="49914"/>
                      <a:pt x="12558" y="50508"/>
                      <a:pt x="15946" y="51301"/>
                    </a:cubicBezTo>
                    <a:cubicBezTo>
                      <a:pt x="17939" y="51697"/>
                      <a:pt x="20132" y="52291"/>
                      <a:pt x="22125" y="52687"/>
                    </a:cubicBezTo>
                    <a:cubicBezTo>
                      <a:pt x="24118" y="49320"/>
                      <a:pt x="24318" y="45953"/>
                      <a:pt x="21727" y="43179"/>
                    </a:cubicBezTo>
                    <a:cubicBezTo>
                      <a:pt x="20531" y="41793"/>
                      <a:pt x="18737" y="41198"/>
                      <a:pt x="16743" y="41396"/>
                    </a:cubicBezTo>
                    <a:cubicBezTo>
                      <a:pt x="16345" y="41000"/>
                      <a:pt x="16145" y="40604"/>
                      <a:pt x="15547" y="40406"/>
                    </a:cubicBezTo>
                    <a:cubicBezTo>
                      <a:pt x="15348" y="40406"/>
                      <a:pt x="15348" y="40208"/>
                      <a:pt x="15149" y="40208"/>
                    </a:cubicBezTo>
                    <a:cubicBezTo>
                      <a:pt x="16345" y="38821"/>
                      <a:pt x="17740" y="36840"/>
                      <a:pt x="18936" y="34265"/>
                    </a:cubicBezTo>
                    <a:cubicBezTo>
                      <a:pt x="19534" y="32680"/>
                      <a:pt x="20132" y="31294"/>
                      <a:pt x="20331" y="29907"/>
                    </a:cubicBezTo>
                    <a:cubicBezTo>
                      <a:pt x="24517" y="29907"/>
                      <a:pt x="27906" y="27134"/>
                      <a:pt x="30497" y="23370"/>
                    </a:cubicBezTo>
                    <a:cubicBezTo>
                      <a:pt x="32091" y="20993"/>
                      <a:pt x="32490" y="18220"/>
                      <a:pt x="31294" y="16041"/>
                    </a:cubicBezTo>
                    <a:cubicBezTo>
                      <a:pt x="34085" y="14456"/>
                      <a:pt x="36078" y="12476"/>
                      <a:pt x="37473" y="97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5" name="Google Shape;135;p35"/>
              <p:cNvSpPr/>
              <p:nvPr/>
            </p:nvSpPr>
            <p:spPr>
              <a:xfrm>
                <a:off x="826570" y="5676832"/>
                <a:ext cx="17192" cy="16596"/>
              </a:xfrm>
              <a:custGeom>
                <a:avLst/>
                <a:gdLst/>
                <a:ahLst/>
                <a:cxnLst/>
                <a:rect l="l" t="t" r="r" b="b"/>
                <a:pathLst>
                  <a:path w="17192" h="16596" extrusionOk="0">
                    <a:moveTo>
                      <a:pt x="1607" y="12866"/>
                    </a:moveTo>
                    <a:cubicBezTo>
                      <a:pt x="4796" y="17026"/>
                      <a:pt x="9181" y="18016"/>
                      <a:pt x="14164" y="14253"/>
                    </a:cubicBezTo>
                    <a:cubicBezTo>
                      <a:pt x="17354" y="10885"/>
                      <a:pt x="18350" y="7121"/>
                      <a:pt x="15560" y="3754"/>
                    </a:cubicBezTo>
                    <a:cubicBezTo>
                      <a:pt x="12370" y="-208"/>
                      <a:pt x="7587" y="-1595"/>
                      <a:pt x="3002" y="2367"/>
                    </a:cubicBezTo>
                    <a:cubicBezTo>
                      <a:pt x="-386" y="5141"/>
                      <a:pt x="-984" y="9498"/>
                      <a:pt x="1607" y="128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6" name="Google Shape;136;p35"/>
              <p:cNvSpPr/>
              <p:nvPr/>
            </p:nvSpPr>
            <p:spPr>
              <a:xfrm>
                <a:off x="774474" y="5673810"/>
                <a:ext cx="29911" cy="30012"/>
              </a:xfrm>
              <a:custGeom>
                <a:avLst/>
                <a:gdLst/>
                <a:ahLst/>
                <a:cxnLst/>
                <a:rect l="l" t="t" r="r" b="b"/>
                <a:pathLst>
                  <a:path w="29911" h="30012" extrusionOk="0">
                    <a:moveTo>
                      <a:pt x="4270" y="28764"/>
                    </a:moveTo>
                    <a:cubicBezTo>
                      <a:pt x="9054" y="30546"/>
                      <a:pt x="13638" y="30943"/>
                      <a:pt x="17426" y="26387"/>
                    </a:cubicBezTo>
                    <a:cubicBezTo>
                      <a:pt x="17824" y="25792"/>
                      <a:pt x="18223" y="25000"/>
                      <a:pt x="18422" y="24406"/>
                    </a:cubicBezTo>
                    <a:cubicBezTo>
                      <a:pt x="21013" y="24010"/>
                      <a:pt x="23804" y="22029"/>
                      <a:pt x="26395" y="17671"/>
                    </a:cubicBezTo>
                    <a:cubicBezTo>
                      <a:pt x="26395" y="17473"/>
                      <a:pt x="26595" y="17076"/>
                      <a:pt x="26595" y="16878"/>
                    </a:cubicBezTo>
                    <a:cubicBezTo>
                      <a:pt x="29784" y="12521"/>
                      <a:pt x="30182" y="8361"/>
                      <a:pt x="29784" y="4597"/>
                    </a:cubicBezTo>
                    <a:cubicBezTo>
                      <a:pt x="26794" y="2814"/>
                      <a:pt x="23605" y="2418"/>
                      <a:pt x="20416" y="3606"/>
                    </a:cubicBezTo>
                    <a:cubicBezTo>
                      <a:pt x="20017" y="2814"/>
                      <a:pt x="19419" y="2022"/>
                      <a:pt x="18821" y="1229"/>
                    </a:cubicBezTo>
                    <a:cubicBezTo>
                      <a:pt x="15034" y="-950"/>
                      <a:pt x="11246" y="-157"/>
                      <a:pt x="8456" y="3012"/>
                    </a:cubicBezTo>
                    <a:cubicBezTo>
                      <a:pt x="5267" y="6776"/>
                      <a:pt x="4469" y="10936"/>
                      <a:pt x="7260" y="14501"/>
                    </a:cubicBezTo>
                    <a:cubicBezTo>
                      <a:pt x="4868" y="15096"/>
                      <a:pt x="2675" y="16680"/>
                      <a:pt x="1081" y="19454"/>
                    </a:cubicBezTo>
                    <a:cubicBezTo>
                      <a:pt x="-912" y="23019"/>
                      <a:pt x="-314" y="27179"/>
                      <a:pt x="4270" y="287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7" name="Google Shape;137;p35"/>
              <p:cNvSpPr/>
              <p:nvPr/>
            </p:nvSpPr>
            <p:spPr>
              <a:xfrm>
                <a:off x="1229002" y="6053309"/>
                <a:ext cx="18424" cy="18751"/>
              </a:xfrm>
              <a:custGeom>
                <a:avLst/>
                <a:gdLst/>
                <a:ahLst/>
                <a:cxnLst/>
                <a:rect l="l" t="t" r="r" b="b"/>
                <a:pathLst>
                  <a:path w="18424" h="18751" extrusionOk="0">
                    <a:moveTo>
                      <a:pt x="13575" y="277"/>
                    </a:moveTo>
                    <a:cubicBezTo>
                      <a:pt x="6798" y="-1110"/>
                      <a:pt x="2413" y="2852"/>
                      <a:pt x="420" y="8993"/>
                    </a:cubicBezTo>
                    <a:cubicBezTo>
                      <a:pt x="-976" y="13153"/>
                      <a:pt x="1217" y="16520"/>
                      <a:pt x="5403" y="18501"/>
                    </a:cubicBezTo>
                    <a:cubicBezTo>
                      <a:pt x="12379" y="19888"/>
                      <a:pt x="15967" y="15332"/>
                      <a:pt x="17960" y="9389"/>
                    </a:cubicBezTo>
                    <a:cubicBezTo>
                      <a:pt x="19156" y="5229"/>
                      <a:pt x="18160" y="1267"/>
                      <a:pt x="13575" y="27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8" name="Google Shape;138;p35"/>
              <p:cNvSpPr/>
              <p:nvPr/>
            </p:nvSpPr>
            <p:spPr>
              <a:xfrm>
                <a:off x="768399" y="5790205"/>
                <a:ext cx="17570" cy="18493"/>
              </a:xfrm>
              <a:custGeom>
                <a:avLst/>
                <a:gdLst/>
                <a:ahLst/>
                <a:cxnLst/>
                <a:rect l="l" t="t" r="r" b="b"/>
                <a:pathLst>
                  <a:path w="17570" h="18493" extrusionOk="0">
                    <a:moveTo>
                      <a:pt x="4166" y="2895"/>
                    </a:moveTo>
                    <a:cubicBezTo>
                      <a:pt x="180" y="6461"/>
                      <a:pt x="-1814" y="11413"/>
                      <a:pt x="2173" y="15771"/>
                    </a:cubicBezTo>
                    <a:cubicBezTo>
                      <a:pt x="6160" y="19931"/>
                      <a:pt x="10943" y="18940"/>
                      <a:pt x="14332" y="15375"/>
                    </a:cubicBezTo>
                    <a:cubicBezTo>
                      <a:pt x="18717" y="10224"/>
                      <a:pt x="18518" y="5669"/>
                      <a:pt x="14531" y="1905"/>
                    </a:cubicBezTo>
                    <a:cubicBezTo>
                      <a:pt x="11143" y="-1463"/>
                      <a:pt x="7156" y="122"/>
                      <a:pt x="4166" y="28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9" name="Google Shape;139;p35"/>
              <p:cNvSpPr/>
              <p:nvPr/>
            </p:nvSpPr>
            <p:spPr>
              <a:xfrm>
                <a:off x="458691" y="5436848"/>
                <a:ext cx="48194" cy="40250"/>
              </a:xfrm>
              <a:custGeom>
                <a:avLst/>
                <a:gdLst/>
                <a:ahLst/>
                <a:cxnLst/>
                <a:rect l="l" t="t" r="r" b="b"/>
                <a:pathLst>
                  <a:path w="48194" h="40250" extrusionOk="0">
                    <a:moveTo>
                      <a:pt x="7509" y="38321"/>
                    </a:moveTo>
                    <a:cubicBezTo>
                      <a:pt x="14884" y="40896"/>
                      <a:pt x="22658" y="41490"/>
                      <a:pt x="29634" y="36340"/>
                    </a:cubicBezTo>
                    <a:cubicBezTo>
                      <a:pt x="31229" y="35151"/>
                      <a:pt x="31827" y="33963"/>
                      <a:pt x="32225" y="32576"/>
                    </a:cubicBezTo>
                    <a:cubicBezTo>
                      <a:pt x="34817" y="35944"/>
                      <a:pt x="39003" y="35151"/>
                      <a:pt x="43188" y="33765"/>
                    </a:cubicBezTo>
                    <a:cubicBezTo>
                      <a:pt x="48172" y="30991"/>
                      <a:pt x="49567" y="26633"/>
                      <a:pt x="46776" y="22077"/>
                    </a:cubicBezTo>
                    <a:cubicBezTo>
                      <a:pt x="44783" y="18908"/>
                      <a:pt x="40398" y="17719"/>
                      <a:pt x="36611" y="19502"/>
                    </a:cubicBezTo>
                    <a:cubicBezTo>
                      <a:pt x="36013" y="19898"/>
                      <a:pt x="35415" y="20097"/>
                      <a:pt x="34817" y="20493"/>
                    </a:cubicBezTo>
                    <a:cubicBezTo>
                      <a:pt x="37408" y="18116"/>
                      <a:pt x="38604" y="15540"/>
                      <a:pt x="37607" y="12767"/>
                    </a:cubicBezTo>
                    <a:cubicBezTo>
                      <a:pt x="36013" y="7815"/>
                      <a:pt x="30232" y="6626"/>
                      <a:pt x="23256" y="8607"/>
                    </a:cubicBezTo>
                    <a:cubicBezTo>
                      <a:pt x="23256" y="8607"/>
                      <a:pt x="23056" y="8607"/>
                      <a:pt x="23056" y="8607"/>
                    </a:cubicBezTo>
                    <a:cubicBezTo>
                      <a:pt x="23654" y="6428"/>
                      <a:pt x="22857" y="4051"/>
                      <a:pt x="20864" y="2269"/>
                    </a:cubicBezTo>
                    <a:cubicBezTo>
                      <a:pt x="16279" y="-1891"/>
                      <a:pt x="11496" y="288"/>
                      <a:pt x="7708" y="3853"/>
                    </a:cubicBezTo>
                    <a:cubicBezTo>
                      <a:pt x="4519" y="6825"/>
                      <a:pt x="4519" y="10786"/>
                      <a:pt x="7310" y="14550"/>
                    </a:cubicBezTo>
                    <a:lnTo>
                      <a:pt x="7509" y="14550"/>
                    </a:lnTo>
                    <a:cubicBezTo>
                      <a:pt x="6911" y="14748"/>
                      <a:pt x="6512" y="14946"/>
                      <a:pt x="5914" y="15342"/>
                    </a:cubicBezTo>
                    <a:cubicBezTo>
                      <a:pt x="1529" y="18116"/>
                      <a:pt x="-1660" y="22672"/>
                      <a:pt x="931" y="27624"/>
                    </a:cubicBezTo>
                    <a:cubicBezTo>
                      <a:pt x="2327" y="30397"/>
                      <a:pt x="4120" y="31388"/>
                      <a:pt x="6114" y="31586"/>
                    </a:cubicBezTo>
                    <a:cubicBezTo>
                      <a:pt x="6114" y="31982"/>
                      <a:pt x="6114" y="32180"/>
                      <a:pt x="6114" y="32576"/>
                    </a:cubicBezTo>
                    <a:cubicBezTo>
                      <a:pt x="5914" y="34359"/>
                      <a:pt x="6313" y="36340"/>
                      <a:pt x="7509" y="38321"/>
                    </a:cubicBezTo>
                    <a:close/>
                    <a:moveTo>
                      <a:pt x="32823" y="21879"/>
                    </a:moveTo>
                    <a:cubicBezTo>
                      <a:pt x="31428" y="23266"/>
                      <a:pt x="30432" y="24851"/>
                      <a:pt x="30232" y="26633"/>
                    </a:cubicBezTo>
                    <a:lnTo>
                      <a:pt x="29834" y="26237"/>
                    </a:lnTo>
                    <a:cubicBezTo>
                      <a:pt x="29435" y="25841"/>
                      <a:pt x="28837" y="25445"/>
                      <a:pt x="28438" y="25247"/>
                    </a:cubicBezTo>
                    <a:cubicBezTo>
                      <a:pt x="28638" y="24851"/>
                      <a:pt x="28837" y="24256"/>
                      <a:pt x="28837" y="23860"/>
                    </a:cubicBezTo>
                    <a:cubicBezTo>
                      <a:pt x="29036" y="23860"/>
                      <a:pt x="29236" y="23662"/>
                      <a:pt x="29236" y="23662"/>
                    </a:cubicBezTo>
                    <a:cubicBezTo>
                      <a:pt x="30830" y="23266"/>
                      <a:pt x="31827" y="22672"/>
                      <a:pt x="32823" y="218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0" name="Google Shape;140;p35"/>
              <p:cNvSpPr/>
              <p:nvPr/>
            </p:nvSpPr>
            <p:spPr>
              <a:xfrm>
                <a:off x="976875" y="6047185"/>
                <a:ext cx="30485" cy="46811"/>
              </a:xfrm>
              <a:custGeom>
                <a:avLst/>
                <a:gdLst/>
                <a:ahLst/>
                <a:cxnLst/>
                <a:rect l="l" t="t" r="r" b="b"/>
                <a:pathLst>
                  <a:path w="30485" h="46811" extrusionOk="0">
                    <a:moveTo>
                      <a:pt x="23321" y="30172"/>
                    </a:moveTo>
                    <a:cubicBezTo>
                      <a:pt x="25713" y="23437"/>
                      <a:pt x="21926" y="19673"/>
                      <a:pt x="17939" y="16900"/>
                    </a:cubicBezTo>
                    <a:cubicBezTo>
                      <a:pt x="17142" y="16702"/>
                      <a:pt x="16145" y="16504"/>
                      <a:pt x="15348" y="16504"/>
                    </a:cubicBezTo>
                    <a:cubicBezTo>
                      <a:pt x="15348" y="16504"/>
                      <a:pt x="15348" y="16504"/>
                      <a:pt x="15348" y="16504"/>
                    </a:cubicBezTo>
                    <a:cubicBezTo>
                      <a:pt x="15946" y="15513"/>
                      <a:pt x="16345" y="14523"/>
                      <a:pt x="16345" y="13532"/>
                    </a:cubicBezTo>
                    <a:cubicBezTo>
                      <a:pt x="16544" y="13334"/>
                      <a:pt x="16544" y="13136"/>
                      <a:pt x="16743" y="12938"/>
                    </a:cubicBezTo>
                    <a:cubicBezTo>
                      <a:pt x="20730" y="7391"/>
                      <a:pt x="19933" y="3232"/>
                      <a:pt x="17939" y="458"/>
                    </a:cubicBezTo>
                    <a:cubicBezTo>
                      <a:pt x="13953" y="-1126"/>
                      <a:pt x="9568" y="1449"/>
                      <a:pt x="5382" y="7391"/>
                    </a:cubicBezTo>
                    <a:cubicBezTo>
                      <a:pt x="4584" y="7986"/>
                      <a:pt x="3986" y="8976"/>
                      <a:pt x="3588" y="10165"/>
                    </a:cubicBezTo>
                    <a:cubicBezTo>
                      <a:pt x="997" y="14325"/>
                      <a:pt x="199" y="18683"/>
                      <a:pt x="2392" y="20267"/>
                    </a:cubicBezTo>
                    <a:cubicBezTo>
                      <a:pt x="3389" y="21060"/>
                      <a:pt x="4584" y="21456"/>
                      <a:pt x="5780" y="21258"/>
                    </a:cubicBezTo>
                    <a:cubicBezTo>
                      <a:pt x="4186" y="23239"/>
                      <a:pt x="2791" y="25814"/>
                      <a:pt x="1595" y="29181"/>
                    </a:cubicBezTo>
                    <a:cubicBezTo>
                      <a:pt x="598" y="31756"/>
                      <a:pt x="0" y="34530"/>
                      <a:pt x="0" y="36709"/>
                    </a:cubicBezTo>
                    <a:cubicBezTo>
                      <a:pt x="2591" y="37897"/>
                      <a:pt x="5182" y="39086"/>
                      <a:pt x="7774" y="40274"/>
                    </a:cubicBezTo>
                    <a:cubicBezTo>
                      <a:pt x="8770" y="40274"/>
                      <a:pt x="9966" y="40274"/>
                      <a:pt x="10963" y="40076"/>
                    </a:cubicBezTo>
                    <a:cubicBezTo>
                      <a:pt x="10963" y="40670"/>
                      <a:pt x="10963" y="41265"/>
                      <a:pt x="10963" y="41661"/>
                    </a:cubicBezTo>
                    <a:cubicBezTo>
                      <a:pt x="14750" y="43444"/>
                      <a:pt x="18737" y="45028"/>
                      <a:pt x="22524" y="46811"/>
                    </a:cubicBezTo>
                    <a:cubicBezTo>
                      <a:pt x="24517" y="45821"/>
                      <a:pt x="26510" y="44038"/>
                      <a:pt x="28105" y="42057"/>
                    </a:cubicBezTo>
                    <a:cubicBezTo>
                      <a:pt x="30497" y="39086"/>
                      <a:pt x="31892" y="35322"/>
                      <a:pt x="28304" y="31558"/>
                    </a:cubicBezTo>
                    <a:cubicBezTo>
                      <a:pt x="26909" y="30766"/>
                      <a:pt x="25115" y="30370"/>
                      <a:pt x="23321" y="301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1" name="Google Shape;141;p35"/>
              <p:cNvSpPr/>
              <p:nvPr/>
            </p:nvSpPr>
            <p:spPr>
              <a:xfrm>
                <a:off x="992371" y="5729903"/>
                <a:ext cx="15121" cy="16756"/>
              </a:xfrm>
              <a:custGeom>
                <a:avLst/>
                <a:gdLst/>
                <a:ahLst/>
                <a:cxnLst/>
                <a:rect l="l" t="t" r="r" b="b"/>
                <a:pathLst>
                  <a:path w="15121" h="16756" extrusionOk="0">
                    <a:moveTo>
                      <a:pt x="12609" y="13278"/>
                    </a:moveTo>
                    <a:cubicBezTo>
                      <a:pt x="15399" y="9515"/>
                      <a:pt x="16396" y="4760"/>
                      <a:pt x="12808" y="1393"/>
                    </a:cubicBezTo>
                    <a:cubicBezTo>
                      <a:pt x="10018" y="-1182"/>
                      <a:pt x="6031" y="6"/>
                      <a:pt x="3240" y="3374"/>
                    </a:cubicBezTo>
                    <a:cubicBezTo>
                      <a:pt x="-347" y="7336"/>
                      <a:pt x="-1344" y="12090"/>
                      <a:pt x="2244" y="15655"/>
                    </a:cubicBezTo>
                    <a:cubicBezTo>
                      <a:pt x="5034" y="18032"/>
                      <a:pt x="9021" y="16250"/>
                      <a:pt x="12609" y="132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2" name="Google Shape;142;p35"/>
              <p:cNvSpPr/>
              <p:nvPr/>
            </p:nvSpPr>
            <p:spPr>
              <a:xfrm>
                <a:off x="1050326" y="5970191"/>
                <a:ext cx="28651" cy="23375"/>
              </a:xfrm>
              <a:custGeom>
                <a:avLst/>
                <a:gdLst/>
                <a:ahLst/>
                <a:cxnLst/>
                <a:rect l="l" t="t" r="r" b="b"/>
                <a:pathLst>
                  <a:path w="28651" h="23375" extrusionOk="0">
                    <a:moveTo>
                      <a:pt x="2093" y="19809"/>
                    </a:moveTo>
                    <a:cubicBezTo>
                      <a:pt x="3488" y="22582"/>
                      <a:pt x="6279" y="24365"/>
                      <a:pt x="9069" y="22780"/>
                    </a:cubicBezTo>
                    <a:cubicBezTo>
                      <a:pt x="9268" y="22582"/>
                      <a:pt x="9468" y="22582"/>
                      <a:pt x="9667" y="22384"/>
                    </a:cubicBezTo>
                    <a:cubicBezTo>
                      <a:pt x="12258" y="23374"/>
                      <a:pt x="15647" y="22186"/>
                      <a:pt x="19434" y="19611"/>
                    </a:cubicBezTo>
                    <a:cubicBezTo>
                      <a:pt x="25215" y="15451"/>
                      <a:pt x="30198" y="10301"/>
                      <a:pt x="28204" y="5150"/>
                    </a:cubicBezTo>
                    <a:cubicBezTo>
                      <a:pt x="26610" y="991"/>
                      <a:pt x="21228" y="2773"/>
                      <a:pt x="16245" y="6141"/>
                    </a:cubicBezTo>
                    <a:cubicBezTo>
                      <a:pt x="16245" y="6141"/>
                      <a:pt x="16245" y="6141"/>
                      <a:pt x="16245" y="6141"/>
                    </a:cubicBezTo>
                    <a:cubicBezTo>
                      <a:pt x="16245" y="5745"/>
                      <a:pt x="16046" y="5547"/>
                      <a:pt x="16046" y="5150"/>
                    </a:cubicBezTo>
                    <a:cubicBezTo>
                      <a:pt x="15647" y="3368"/>
                      <a:pt x="14252" y="1783"/>
                      <a:pt x="13454" y="0"/>
                    </a:cubicBezTo>
                    <a:lnTo>
                      <a:pt x="9069" y="594"/>
                    </a:lnTo>
                    <a:cubicBezTo>
                      <a:pt x="299" y="4754"/>
                      <a:pt x="-2292" y="11291"/>
                      <a:pt x="2093" y="198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3" name="Google Shape;143;p35"/>
              <p:cNvSpPr/>
              <p:nvPr/>
            </p:nvSpPr>
            <p:spPr>
              <a:xfrm>
                <a:off x="1040793" y="5812447"/>
                <a:ext cx="29996" cy="25644"/>
              </a:xfrm>
              <a:custGeom>
                <a:avLst/>
                <a:gdLst/>
                <a:ahLst/>
                <a:cxnLst/>
                <a:rect l="l" t="t" r="r" b="b"/>
                <a:pathLst>
                  <a:path w="29996" h="25644" extrusionOk="0">
                    <a:moveTo>
                      <a:pt x="27373" y="1453"/>
                    </a:moveTo>
                    <a:cubicBezTo>
                      <a:pt x="24184" y="-924"/>
                      <a:pt x="20197" y="-330"/>
                      <a:pt x="17208" y="2839"/>
                    </a:cubicBezTo>
                    <a:cubicBezTo>
                      <a:pt x="14218" y="1651"/>
                      <a:pt x="9035" y="3037"/>
                      <a:pt x="5049" y="6999"/>
                    </a:cubicBezTo>
                    <a:cubicBezTo>
                      <a:pt x="-3722" y="15715"/>
                      <a:pt x="663" y="19677"/>
                      <a:pt x="5248" y="23242"/>
                    </a:cubicBezTo>
                    <a:cubicBezTo>
                      <a:pt x="8637" y="25818"/>
                      <a:pt x="12822" y="27600"/>
                      <a:pt x="20397" y="21658"/>
                    </a:cubicBezTo>
                    <a:cubicBezTo>
                      <a:pt x="21194" y="20271"/>
                      <a:pt x="21991" y="19082"/>
                      <a:pt x="22390" y="17894"/>
                    </a:cubicBezTo>
                    <a:cubicBezTo>
                      <a:pt x="23985" y="17102"/>
                      <a:pt x="25579" y="15517"/>
                      <a:pt x="27174" y="13932"/>
                    </a:cubicBezTo>
                    <a:cubicBezTo>
                      <a:pt x="30164" y="9772"/>
                      <a:pt x="31559" y="4622"/>
                      <a:pt x="27373" y="14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4" name="Google Shape;144;p35"/>
              <p:cNvSpPr/>
              <p:nvPr/>
            </p:nvSpPr>
            <p:spPr>
              <a:xfrm>
                <a:off x="733281" y="5537723"/>
                <a:ext cx="19540" cy="17918"/>
              </a:xfrm>
              <a:custGeom>
                <a:avLst/>
                <a:gdLst/>
                <a:ahLst/>
                <a:cxnLst/>
                <a:rect l="l" t="t" r="r" b="b"/>
                <a:pathLst>
                  <a:path w="19540" h="17918" extrusionOk="0">
                    <a:moveTo>
                      <a:pt x="1612" y="15888"/>
                    </a:moveTo>
                    <a:cubicBezTo>
                      <a:pt x="5000" y="19652"/>
                      <a:pt x="10183" y="17671"/>
                      <a:pt x="14368" y="14106"/>
                    </a:cubicBezTo>
                    <a:cubicBezTo>
                      <a:pt x="18355" y="10540"/>
                      <a:pt x="21744" y="5984"/>
                      <a:pt x="17757" y="2022"/>
                    </a:cubicBezTo>
                    <a:cubicBezTo>
                      <a:pt x="14368" y="-1543"/>
                      <a:pt x="8987" y="41"/>
                      <a:pt x="4801" y="3409"/>
                    </a:cubicBezTo>
                    <a:cubicBezTo>
                      <a:pt x="216" y="6776"/>
                      <a:pt x="-1578" y="12323"/>
                      <a:pt x="1612" y="158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5" name="Google Shape;145;p35"/>
              <p:cNvSpPr/>
              <p:nvPr/>
            </p:nvSpPr>
            <p:spPr>
              <a:xfrm>
                <a:off x="757468" y="5695841"/>
                <a:ext cx="58950" cy="80351"/>
              </a:xfrm>
              <a:custGeom>
                <a:avLst/>
                <a:gdLst/>
                <a:ahLst/>
                <a:cxnLst/>
                <a:rect l="l" t="t" r="r" b="b"/>
                <a:pathLst>
                  <a:path w="58950" h="80351" extrusionOk="0">
                    <a:moveTo>
                      <a:pt x="55162" y="21392"/>
                    </a:moveTo>
                    <a:cubicBezTo>
                      <a:pt x="52172" y="19609"/>
                      <a:pt x="48983" y="19807"/>
                      <a:pt x="45993" y="21193"/>
                    </a:cubicBezTo>
                    <a:cubicBezTo>
                      <a:pt x="47787" y="19609"/>
                      <a:pt x="49381" y="17628"/>
                      <a:pt x="50976" y="15449"/>
                    </a:cubicBezTo>
                    <a:cubicBezTo>
                      <a:pt x="55561" y="8912"/>
                      <a:pt x="54763" y="4356"/>
                      <a:pt x="52969" y="988"/>
                    </a:cubicBezTo>
                    <a:cubicBezTo>
                      <a:pt x="49581" y="-1587"/>
                      <a:pt x="45395" y="988"/>
                      <a:pt x="40611" y="7327"/>
                    </a:cubicBezTo>
                    <a:cubicBezTo>
                      <a:pt x="35229" y="14657"/>
                      <a:pt x="32439" y="21986"/>
                      <a:pt x="36226" y="24759"/>
                    </a:cubicBezTo>
                    <a:cubicBezTo>
                      <a:pt x="37621" y="25948"/>
                      <a:pt x="39615" y="25551"/>
                      <a:pt x="41807" y="24561"/>
                    </a:cubicBezTo>
                    <a:cubicBezTo>
                      <a:pt x="40412" y="26146"/>
                      <a:pt x="40412" y="27730"/>
                      <a:pt x="40810" y="29117"/>
                    </a:cubicBezTo>
                    <a:cubicBezTo>
                      <a:pt x="38020" y="27334"/>
                      <a:pt x="34033" y="26938"/>
                      <a:pt x="28452" y="29513"/>
                    </a:cubicBezTo>
                    <a:cubicBezTo>
                      <a:pt x="21277" y="32881"/>
                      <a:pt x="18486" y="38031"/>
                      <a:pt x="20479" y="43974"/>
                    </a:cubicBezTo>
                    <a:cubicBezTo>
                      <a:pt x="20679" y="44172"/>
                      <a:pt x="20878" y="44370"/>
                      <a:pt x="21077" y="44370"/>
                    </a:cubicBezTo>
                    <a:cubicBezTo>
                      <a:pt x="21077" y="44370"/>
                      <a:pt x="20878" y="44370"/>
                      <a:pt x="20878" y="44370"/>
                    </a:cubicBezTo>
                    <a:cubicBezTo>
                      <a:pt x="20679" y="44172"/>
                      <a:pt x="20479" y="44172"/>
                      <a:pt x="20479" y="43974"/>
                    </a:cubicBezTo>
                    <a:cubicBezTo>
                      <a:pt x="19483" y="43379"/>
                      <a:pt x="18486" y="43379"/>
                      <a:pt x="17290" y="43379"/>
                    </a:cubicBezTo>
                    <a:cubicBezTo>
                      <a:pt x="17290" y="43379"/>
                      <a:pt x="17290" y="43181"/>
                      <a:pt x="17290" y="43181"/>
                    </a:cubicBezTo>
                    <a:cubicBezTo>
                      <a:pt x="17091" y="41200"/>
                      <a:pt x="16293" y="39418"/>
                      <a:pt x="15695" y="37635"/>
                    </a:cubicBezTo>
                    <a:lnTo>
                      <a:pt x="15695" y="37635"/>
                    </a:lnTo>
                    <a:cubicBezTo>
                      <a:pt x="17888" y="35654"/>
                      <a:pt x="20479" y="33871"/>
                      <a:pt x="22273" y="31692"/>
                    </a:cubicBezTo>
                    <a:cubicBezTo>
                      <a:pt x="25263" y="27532"/>
                      <a:pt x="27456" y="22382"/>
                      <a:pt x="22472" y="19014"/>
                    </a:cubicBezTo>
                    <a:cubicBezTo>
                      <a:pt x="17091" y="15449"/>
                      <a:pt x="13503" y="20401"/>
                      <a:pt x="10513" y="24165"/>
                    </a:cubicBezTo>
                    <a:cubicBezTo>
                      <a:pt x="6925" y="28721"/>
                      <a:pt x="8918" y="33277"/>
                      <a:pt x="11111" y="37635"/>
                    </a:cubicBezTo>
                    <a:cubicBezTo>
                      <a:pt x="1543" y="40210"/>
                      <a:pt x="-1845" y="45954"/>
                      <a:pt x="945" y="55265"/>
                    </a:cubicBezTo>
                    <a:cubicBezTo>
                      <a:pt x="1543" y="57048"/>
                      <a:pt x="2340" y="58434"/>
                      <a:pt x="3736" y="59227"/>
                    </a:cubicBezTo>
                    <a:cubicBezTo>
                      <a:pt x="2739" y="62396"/>
                      <a:pt x="2540" y="65169"/>
                      <a:pt x="4732" y="65961"/>
                    </a:cubicBezTo>
                    <a:cubicBezTo>
                      <a:pt x="6726" y="66754"/>
                      <a:pt x="9118" y="66160"/>
                      <a:pt x="11310" y="64575"/>
                    </a:cubicBezTo>
                    <a:cubicBezTo>
                      <a:pt x="11509" y="66556"/>
                      <a:pt x="12506" y="68339"/>
                      <a:pt x="14101" y="70121"/>
                    </a:cubicBezTo>
                    <a:cubicBezTo>
                      <a:pt x="15895" y="71310"/>
                      <a:pt x="17888" y="71904"/>
                      <a:pt x="19682" y="71706"/>
                    </a:cubicBezTo>
                    <a:cubicBezTo>
                      <a:pt x="19682" y="73093"/>
                      <a:pt x="20081" y="74479"/>
                      <a:pt x="20479" y="75668"/>
                    </a:cubicBezTo>
                    <a:cubicBezTo>
                      <a:pt x="22871" y="79431"/>
                      <a:pt x="26459" y="80620"/>
                      <a:pt x="32239" y="76658"/>
                    </a:cubicBezTo>
                    <a:cubicBezTo>
                      <a:pt x="32439" y="76856"/>
                      <a:pt x="32439" y="77054"/>
                      <a:pt x="32638" y="77252"/>
                    </a:cubicBezTo>
                    <a:cubicBezTo>
                      <a:pt x="35827" y="80422"/>
                      <a:pt x="39415" y="81412"/>
                      <a:pt x="43003" y="79035"/>
                    </a:cubicBezTo>
                    <a:cubicBezTo>
                      <a:pt x="47388" y="76064"/>
                      <a:pt x="49381" y="71706"/>
                      <a:pt x="45794" y="66952"/>
                    </a:cubicBezTo>
                    <a:cubicBezTo>
                      <a:pt x="44398" y="65169"/>
                      <a:pt x="42604" y="63981"/>
                      <a:pt x="40810" y="63782"/>
                    </a:cubicBezTo>
                    <a:cubicBezTo>
                      <a:pt x="40810" y="63584"/>
                      <a:pt x="40810" y="63386"/>
                      <a:pt x="40810" y="63386"/>
                    </a:cubicBezTo>
                    <a:cubicBezTo>
                      <a:pt x="42006" y="62000"/>
                      <a:pt x="43402" y="60217"/>
                      <a:pt x="44398" y="58632"/>
                    </a:cubicBezTo>
                    <a:cubicBezTo>
                      <a:pt x="47986" y="52491"/>
                      <a:pt x="48385" y="48332"/>
                      <a:pt x="45594" y="46747"/>
                    </a:cubicBezTo>
                    <a:cubicBezTo>
                      <a:pt x="44996" y="46351"/>
                      <a:pt x="44398" y="46351"/>
                      <a:pt x="43800" y="46351"/>
                    </a:cubicBezTo>
                    <a:cubicBezTo>
                      <a:pt x="44199" y="45954"/>
                      <a:pt x="44598" y="45757"/>
                      <a:pt x="44797" y="45360"/>
                    </a:cubicBezTo>
                    <a:cubicBezTo>
                      <a:pt x="46790" y="44964"/>
                      <a:pt x="48584" y="43775"/>
                      <a:pt x="49980" y="42191"/>
                    </a:cubicBezTo>
                    <a:cubicBezTo>
                      <a:pt x="51973" y="39814"/>
                      <a:pt x="52770" y="37437"/>
                      <a:pt x="52371" y="35258"/>
                    </a:cubicBezTo>
                    <a:cubicBezTo>
                      <a:pt x="53767" y="34862"/>
                      <a:pt x="55162" y="34267"/>
                      <a:pt x="56159" y="33079"/>
                    </a:cubicBezTo>
                    <a:cubicBezTo>
                      <a:pt x="59348" y="29711"/>
                      <a:pt x="60743" y="24363"/>
                      <a:pt x="55162" y="21392"/>
                    </a:cubicBezTo>
                    <a:close/>
                    <a:moveTo>
                      <a:pt x="35030" y="54472"/>
                    </a:moveTo>
                    <a:cubicBezTo>
                      <a:pt x="34233" y="55661"/>
                      <a:pt x="33635" y="56849"/>
                      <a:pt x="33037" y="57840"/>
                    </a:cubicBezTo>
                    <a:cubicBezTo>
                      <a:pt x="31243" y="58038"/>
                      <a:pt x="29449" y="58830"/>
                      <a:pt x="27256" y="60019"/>
                    </a:cubicBezTo>
                    <a:cubicBezTo>
                      <a:pt x="27057" y="60217"/>
                      <a:pt x="26858" y="60217"/>
                      <a:pt x="26658" y="60415"/>
                    </a:cubicBezTo>
                    <a:cubicBezTo>
                      <a:pt x="26060" y="59227"/>
                      <a:pt x="25263" y="58038"/>
                      <a:pt x="23668" y="57048"/>
                    </a:cubicBezTo>
                    <a:cubicBezTo>
                      <a:pt x="24266" y="56255"/>
                      <a:pt x="24864" y="55265"/>
                      <a:pt x="25462" y="54274"/>
                    </a:cubicBezTo>
                    <a:cubicBezTo>
                      <a:pt x="26060" y="52293"/>
                      <a:pt x="26658" y="50511"/>
                      <a:pt x="26658" y="48728"/>
                    </a:cubicBezTo>
                    <a:cubicBezTo>
                      <a:pt x="29848" y="50709"/>
                      <a:pt x="33635" y="51501"/>
                      <a:pt x="39016" y="48926"/>
                    </a:cubicBezTo>
                    <a:cubicBezTo>
                      <a:pt x="37821" y="50709"/>
                      <a:pt x="36425" y="52491"/>
                      <a:pt x="35030" y="544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6" name="Google Shape;146;p35"/>
              <p:cNvSpPr/>
              <p:nvPr/>
            </p:nvSpPr>
            <p:spPr>
              <a:xfrm>
                <a:off x="987828" y="5879390"/>
                <a:ext cx="35627" cy="55437"/>
              </a:xfrm>
              <a:custGeom>
                <a:avLst/>
                <a:gdLst/>
                <a:ahLst/>
                <a:cxnLst/>
                <a:rect l="l" t="t" r="r" b="b"/>
                <a:pathLst>
                  <a:path w="35627" h="55437" extrusionOk="0">
                    <a:moveTo>
                      <a:pt x="5591" y="34544"/>
                    </a:moveTo>
                    <a:cubicBezTo>
                      <a:pt x="7185" y="36327"/>
                      <a:pt x="9378" y="38110"/>
                      <a:pt x="11371" y="38902"/>
                    </a:cubicBezTo>
                    <a:cubicBezTo>
                      <a:pt x="9777" y="43854"/>
                      <a:pt x="9777" y="48212"/>
                      <a:pt x="12966" y="50391"/>
                    </a:cubicBezTo>
                    <a:cubicBezTo>
                      <a:pt x="13564" y="50787"/>
                      <a:pt x="14162" y="51183"/>
                      <a:pt x="14760" y="51183"/>
                    </a:cubicBezTo>
                    <a:cubicBezTo>
                      <a:pt x="15358" y="52570"/>
                      <a:pt x="16354" y="53957"/>
                      <a:pt x="17750" y="54551"/>
                    </a:cubicBezTo>
                    <a:cubicBezTo>
                      <a:pt x="22534" y="56730"/>
                      <a:pt x="27716" y="54749"/>
                      <a:pt x="30706" y="50193"/>
                    </a:cubicBezTo>
                    <a:cubicBezTo>
                      <a:pt x="33098" y="46627"/>
                      <a:pt x="31503" y="42864"/>
                      <a:pt x="28314" y="40091"/>
                    </a:cubicBezTo>
                    <a:cubicBezTo>
                      <a:pt x="27517" y="39892"/>
                      <a:pt x="26719" y="39694"/>
                      <a:pt x="25723" y="39496"/>
                    </a:cubicBezTo>
                    <a:cubicBezTo>
                      <a:pt x="28115" y="33356"/>
                      <a:pt x="28314" y="28403"/>
                      <a:pt x="23730" y="27017"/>
                    </a:cubicBezTo>
                    <a:cubicBezTo>
                      <a:pt x="22733" y="26620"/>
                      <a:pt x="21537" y="26819"/>
                      <a:pt x="20341" y="27017"/>
                    </a:cubicBezTo>
                    <a:cubicBezTo>
                      <a:pt x="19942" y="26026"/>
                      <a:pt x="19544" y="25036"/>
                      <a:pt x="18946" y="24045"/>
                    </a:cubicBezTo>
                    <a:cubicBezTo>
                      <a:pt x="23331" y="23451"/>
                      <a:pt x="27915" y="19093"/>
                      <a:pt x="32301" y="13547"/>
                    </a:cubicBezTo>
                    <a:cubicBezTo>
                      <a:pt x="36486" y="8396"/>
                      <a:pt x="36287" y="3444"/>
                      <a:pt x="34095" y="1265"/>
                    </a:cubicBezTo>
                    <a:cubicBezTo>
                      <a:pt x="29709" y="-2696"/>
                      <a:pt x="23730" y="3246"/>
                      <a:pt x="18148" y="10774"/>
                    </a:cubicBezTo>
                    <a:cubicBezTo>
                      <a:pt x="17152" y="11962"/>
                      <a:pt x="16554" y="13150"/>
                      <a:pt x="15956" y="14141"/>
                    </a:cubicBezTo>
                    <a:cubicBezTo>
                      <a:pt x="16155" y="11962"/>
                      <a:pt x="15557" y="9981"/>
                      <a:pt x="13564" y="8595"/>
                    </a:cubicBezTo>
                    <a:cubicBezTo>
                      <a:pt x="8979" y="5623"/>
                      <a:pt x="3996" y="7208"/>
                      <a:pt x="1006" y="11962"/>
                    </a:cubicBezTo>
                    <a:cubicBezTo>
                      <a:pt x="-987" y="15131"/>
                      <a:pt x="209" y="18103"/>
                      <a:pt x="2601" y="20084"/>
                    </a:cubicBezTo>
                    <a:cubicBezTo>
                      <a:pt x="-1585" y="25828"/>
                      <a:pt x="1804" y="30384"/>
                      <a:pt x="5591" y="3454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7" name="Google Shape;147;p35"/>
              <p:cNvSpPr/>
              <p:nvPr/>
            </p:nvSpPr>
            <p:spPr>
              <a:xfrm>
                <a:off x="919291" y="5843535"/>
                <a:ext cx="19058" cy="20315"/>
              </a:xfrm>
              <a:custGeom>
                <a:avLst/>
                <a:gdLst/>
                <a:ahLst/>
                <a:cxnLst/>
                <a:rect l="l" t="t" r="r" b="b"/>
                <a:pathLst>
                  <a:path w="19058" h="20315" extrusionOk="0">
                    <a:moveTo>
                      <a:pt x="4164" y="19490"/>
                    </a:moveTo>
                    <a:cubicBezTo>
                      <a:pt x="10742" y="22065"/>
                      <a:pt x="14928" y="18302"/>
                      <a:pt x="17918" y="12557"/>
                    </a:cubicBezTo>
                    <a:cubicBezTo>
                      <a:pt x="18715" y="11171"/>
                      <a:pt x="18914" y="9784"/>
                      <a:pt x="18914" y="8595"/>
                    </a:cubicBezTo>
                    <a:cubicBezTo>
                      <a:pt x="19313" y="6614"/>
                      <a:pt x="18914" y="4634"/>
                      <a:pt x="17320" y="2851"/>
                    </a:cubicBezTo>
                    <a:cubicBezTo>
                      <a:pt x="13532" y="-1507"/>
                      <a:pt x="8948" y="-517"/>
                      <a:pt x="5161" y="3445"/>
                    </a:cubicBezTo>
                    <a:cubicBezTo>
                      <a:pt x="4762" y="3841"/>
                      <a:pt x="4363" y="4435"/>
                      <a:pt x="4164" y="4832"/>
                    </a:cubicBezTo>
                    <a:cubicBezTo>
                      <a:pt x="2968" y="6020"/>
                      <a:pt x="1772" y="7407"/>
                      <a:pt x="776" y="9190"/>
                    </a:cubicBezTo>
                    <a:cubicBezTo>
                      <a:pt x="-1018" y="12953"/>
                      <a:pt x="377" y="16717"/>
                      <a:pt x="4164" y="194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8" name="Google Shape;148;p35"/>
              <p:cNvSpPr/>
              <p:nvPr/>
            </p:nvSpPr>
            <p:spPr>
              <a:xfrm>
                <a:off x="866431" y="5738348"/>
                <a:ext cx="27565" cy="17771"/>
              </a:xfrm>
              <a:custGeom>
                <a:avLst/>
                <a:gdLst/>
                <a:ahLst/>
                <a:cxnLst/>
                <a:rect l="l" t="t" r="r" b="b"/>
                <a:pathLst>
                  <a:path w="27565" h="17771" extrusionOk="0">
                    <a:moveTo>
                      <a:pt x="3605" y="16521"/>
                    </a:moveTo>
                    <a:cubicBezTo>
                      <a:pt x="7591" y="18700"/>
                      <a:pt x="11179" y="18106"/>
                      <a:pt x="13770" y="14144"/>
                    </a:cubicBezTo>
                    <a:lnTo>
                      <a:pt x="14169" y="13154"/>
                    </a:lnTo>
                    <a:cubicBezTo>
                      <a:pt x="14568" y="13550"/>
                      <a:pt x="14767" y="13946"/>
                      <a:pt x="15165" y="14144"/>
                    </a:cubicBezTo>
                    <a:cubicBezTo>
                      <a:pt x="18554" y="16720"/>
                      <a:pt x="22341" y="15333"/>
                      <a:pt x="25530" y="12560"/>
                    </a:cubicBezTo>
                    <a:cubicBezTo>
                      <a:pt x="27723" y="8994"/>
                      <a:pt x="28720" y="5230"/>
                      <a:pt x="25530" y="2259"/>
                    </a:cubicBezTo>
                    <a:cubicBezTo>
                      <a:pt x="22541" y="-514"/>
                      <a:pt x="18355" y="-910"/>
                      <a:pt x="14966" y="2061"/>
                    </a:cubicBezTo>
                    <a:cubicBezTo>
                      <a:pt x="14368" y="2457"/>
                      <a:pt x="14169" y="3051"/>
                      <a:pt x="13770" y="3448"/>
                    </a:cubicBezTo>
                    <a:lnTo>
                      <a:pt x="13571" y="3250"/>
                    </a:lnTo>
                    <a:cubicBezTo>
                      <a:pt x="9186" y="-118"/>
                      <a:pt x="4003" y="1665"/>
                      <a:pt x="1013" y="6221"/>
                    </a:cubicBezTo>
                    <a:cubicBezTo>
                      <a:pt x="-1179" y="9984"/>
                      <a:pt x="415" y="13946"/>
                      <a:pt x="3605" y="165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9" name="Google Shape;149;p35"/>
              <p:cNvSpPr/>
              <p:nvPr/>
            </p:nvSpPr>
            <p:spPr>
              <a:xfrm>
                <a:off x="801829" y="5589886"/>
                <a:ext cx="16356" cy="15711"/>
              </a:xfrm>
              <a:custGeom>
                <a:avLst/>
                <a:gdLst/>
                <a:ahLst/>
                <a:cxnLst/>
                <a:rect l="l" t="t" r="r" b="b"/>
                <a:pathLst>
                  <a:path w="16356" h="15711" extrusionOk="0">
                    <a:moveTo>
                      <a:pt x="13392" y="13248"/>
                    </a:moveTo>
                    <a:cubicBezTo>
                      <a:pt x="16182" y="10672"/>
                      <a:pt x="17578" y="6513"/>
                      <a:pt x="14986" y="3145"/>
                    </a:cubicBezTo>
                    <a:cubicBezTo>
                      <a:pt x="11797" y="-1213"/>
                      <a:pt x="6814" y="-619"/>
                      <a:pt x="2828" y="2353"/>
                    </a:cubicBezTo>
                    <a:cubicBezTo>
                      <a:pt x="-362" y="4730"/>
                      <a:pt x="-1159" y="8692"/>
                      <a:pt x="2030" y="12653"/>
                    </a:cubicBezTo>
                    <a:cubicBezTo>
                      <a:pt x="4621" y="16417"/>
                      <a:pt x="9206" y="16813"/>
                      <a:pt x="13392" y="1324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0" name="Google Shape;150;p35"/>
              <p:cNvSpPr/>
              <p:nvPr/>
            </p:nvSpPr>
            <p:spPr>
              <a:xfrm>
                <a:off x="1024761" y="5774491"/>
                <a:ext cx="15501" cy="16425"/>
              </a:xfrm>
              <a:custGeom>
                <a:avLst/>
                <a:gdLst/>
                <a:ahLst/>
                <a:cxnLst/>
                <a:rect l="l" t="t" r="r" b="b"/>
                <a:pathLst>
                  <a:path w="15501" h="16425" extrusionOk="0">
                    <a:moveTo>
                      <a:pt x="2743" y="2960"/>
                    </a:moveTo>
                    <a:cubicBezTo>
                      <a:pt x="-1044" y="7120"/>
                      <a:pt x="-845" y="11874"/>
                      <a:pt x="2942" y="15043"/>
                    </a:cubicBezTo>
                    <a:cubicBezTo>
                      <a:pt x="6131" y="17817"/>
                      <a:pt x="9918" y="16034"/>
                      <a:pt x="12709" y="13063"/>
                    </a:cubicBezTo>
                    <a:cubicBezTo>
                      <a:pt x="16696" y="8903"/>
                      <a:pt x="16098" y="4743"/>
                      <a:pt x="12908" y="1177"/>
                    </a:cubicBezTo>
                    <a:cubicBezTo>
                      <a:pt x="9121" y="-1002"/>
                      <a:pt x="5533" y="-11"/>
                      <a:pt x="2743" y="29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1" name="Google Shape;151;p35"/>
              <p:cNvSpPr/>
              <p:nvPr/>
            </p:nvSpPr>
            <p:spPr>
              <a:xfrm>
                <a:off x="597503" y="5509438"/>
                <a:ext cx="46911" cy="77143"/>
              </a:xfrm>
              <a:custGeom>
                <a:avLst/>
                <a:gdLst/>
                <a:ahLst/>
                <a:cxnLst/>
                <a:rect l="l" t="t" r="r" b="b"/>
                <a:pathLst>
                  <a:path w="46911" h="77143" extrusionOk="0">
                    <a:moveTo>
                      <a:pt x="11216" y="75670"/>
                    </a:moveTo>
                    <a:cubicBezTo>
                      <a:pt x="12811" y="74481"/>
                      <a:pt x="14206" y="73094"/>
                      <a:pt x="15003" y="71510"/>
                    </a:cubicBezTo>
                    <a:cubicBezTo>
                      <a:pt x="16598" y="71114"/>
                      <a:pt x="18192" y="70718"/>
                      <a:pt x="19787" y="70123"/>
                    </a:cubicBezTo>
                    <a:cubicBezTo>
                      <a:pt x="21780" y="68935"/>
                      <a:pt x="23375" y="67746"/>
                      <a:pt x="24770" y="66558"/>
                    </a:cubicBezTo>
                    <a:cubicBezTo>
                      <a:pt x="25368" y="66360"/>
                      <a:pt x="25966" y="66161"/>
                      <a:pt x="26763" y="65765"/>
                    </a:cubicBezTo>
                    <a:cubicBezTo>
                      <a:pt x="32145" y="68539"/>
                      <a:pt x="37926" y="69727"/>
                      <a:pt x="40318" y="67548"/>
                    </a:cubicBezTo>
                    <a:cubicBezTo>
                      <a:pt x="51281" y="58238"/>
                      <a:pt x="39919" y="52295"/>
                      <a:pt x="36929" y="45164"/>
                    </a:cubicBezTo>
                    <a:lnTo>
                      <a:pt x="35334" y="41004"/>
                    </a:lnTo>
                    <a:cubicBezTo>
                      <a:pt x="36530" y="40608"/>
                      <a:pt x="37527" y="40014"/>
                      <a:pt x="38922" y="39420"/>
                    </a:cubicBezTo>
                    <a:cubicBezTo>
                      <a:pt x="45500" y="35458"/>
                      <a:pt x="48689" y="30506"/>
                      <a:pt x="45899" y="26148"/>
                    </a:cubicBezTo>
                    <a:cubicBezTo>
                      <a:pt x="44703" y="24365"/>
                      <a:pt x="42909" y="23572"/>
                      <a:pt x="40517" y="23572"/>
                    </a:cubicBezTo>
                    <a:cubicBezTo>
                      <a:pt x="40716" y="22978"/>
                      <a:pt x="40916" y="22384"/>
                      <a:pt x="41115" y="21790"/>
                    </a:cubicBezTo>
                    <a:cubicBezTo>
                      <a:pt x="41514" y="20205"/>
                      <a:pt x="41514" y="18818"/>
                      <a:pt x="41314" y="17432"/>
                    </a:cubicBezTo>
                    <a:cubicBezTo>
                      <a:pt x="41314" y="16837"/>
                      <a:pt x="41115" y="16243"/>
                      <a:pt x="40916" y="15649"/>
                    </a:cubicBezTo>
                    <a:cubicBezTo>
                      <a:pt x="40716" y="14857"/>
                      <a:pt x="40118" y="14262"/>
                      <a:pt x="39720" y="13668"/>
                    </a:cubicBezTo>
                    <a:cubicBezTo>
                      <a:pt x="39520" y="13470"/>
                      <a:pt x="39720" y="13470"/>
                      <a:pt x="39520" y="13272"/>
                    </a:cubicBezTo>
                    <a:lnTo>
                      <a:pt x="39520" y="13272"/>
                    </a:lnTo>
                    <a:cubicBezTo>
                      <a:pt x="38524" y="12083"/>
                      <a:pt x="37328" y="11093"/>
                      <a:pt x="35534" y="10499"/>
                    </a:cubicBezTo>
                    <a:cubicBezTo>
                      <a:pt x="34338" y="10102"/>
                      <a:pt x="32943" y="9706"/>
                      <a:pt x="31747" y="9508"/>
                    </a:cubicBezTo>
                    <a:cubicBezTo>
                      <a:pt x="32544" y="7131"/>
                      <a:pt x="31747" y="4358"/>
                      <a:pt x="29753" y="2179"/>
                    </a:cubicBezTo>
                    <a:cubicBezTo>
                      <a:pt x="26365" y="-792"/>
                      <a:pt x="22578" y="-594"/>
                      <a:pt x="19189" y="1981"/>
                    </a:cubicBezTo>
                    <a:cubicBezTo>
                      <a:pt x="15800" y="4754"/>
                      <a:pt x="14405" y="8716"/>
                      <a:pt x="17196" y="12083"/>
                    </a:cubicBezTo>
                    <a:cubicBezTo>
                      <a:pt x="18392" y="13470"/>
                      <a:pt x="19588" y="14262"/>
                      <a:pt x="20983" y="14658"/>
                    </a:cubicBezTo>
                    <a:cubicBezTo>
                      <a:pt x="18790" y="18422"/>
                      <a:pt x="20584" y="22186"/>
                      <a:pt x="22179" y="25950"/>
                    </a:cubicBezTo>
                    <a:cubicBezTo>
                      <a:pt x="23176" y="28327"/>
                      <a:pt x="24770" y="30109"/>
                      <a:pt x="26564" y="31694"/>
                    </a:cubicBezTo>
                    <a:cubicBezTo>
                      <a:pt x="24969" y="34071"/>
                      <a:pt x="24770" y="36448"/>
                      <a:pt x="25966" y="38627"/>
                    </a:cubicBezTo>
                    <a:cubicBezTo>
                      <a:pt x="26564" y="39420"/>
                      <a:pt x="27162" y="40014"/>
                      <a:pt x="27959" y="40410"/>
                    </a:cubicBezTo>
                    <a:cubicBezTo>
                      <a:pt x="22179" y="42787"/>
                      <a:pt x="15601" y="44570"/>
                      <a:pt x="15800" y="51899"/>
                    </a:cubicBezTo>
                    <a:cubicBezTo>
                      <a:pt x="14605" y="52295"/>
                      <a:pt x="13409" y="52691"/>
                      <a:pt x="12013" y="53484"/>
                    </a:cubicBezTo>
                    <a:cubicBezTo>
                      <a:pt x="7827" y="55663"/>
                      <a:pt x="4838" y="58436"/>
                      <a:pt x="3841" y="61803"/>
                    </a:cubicBezTo>
                    <a:cubicBezTo>
                      <a:pt x="-146" y="64775"/>
                      <a:pt x="-943" y="68935"/>
                      <a:pt x="1050" y="72500"/>
                    </a:cubicBezTo>
                    <a:cubicBezTo>
                      <a:pt x="3841" y="77254"/>
                      <a:pt x="7229" y="78443"/>
                      <a:pt x="11216" y="7567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2" name="Google Shape;152;p35"/>
              <p:cNvSpPr/>
              <p:nvPr/>
            </p:nvSpPr>
            <p:spPr>
              <a:xfrm>
                <a:off x="823240" y="5854344"/>
                <a:ext cx="30815" cy="27115"/>
              </a:xfrm>
              <a:custGeom>
                <a:avLst/>
                <a:gdLst/>
                <a:ahLst/>
                <a:cxnLst/>
                <a:rect l="l" t="t" r="r" b="b"/>
                <a:pathLst>
                  <a:path w="30815" h="27115" extrusionOk="0">
                    <a:moveTo>
                      <a:pt x="28059" y="13435"/>
                    </a:moveTo>
                    <a:cubicBezTo>
                      <a:pt x="30451" y="10068"/>
                      <a:pt x="32444" y="6502"/>
                      <a:pt x="28857" y="2936"/>
                    </a:cubicBezTo>
                    <a:cubicBezTo>
                      <a:pt x="24671" y="-1224"/>
                      <a:pt x="20086" y="-1025"/>
                      <a:pt x="16299" y="3927"/>
                    </a:cubicBezTo>
                    <a:cubicBezTo>
                      <a:pt x="14704" y="5908"/>
                      <a:pt x="13508" y="8285"/>
                      <a:pt x="13508" y="10662"/>
                    </a:cubicBezTo>
                    <a:lnTo>
                      <a:pt x="13309" y="10464"/>
                    </a:lnTo>
                    <a:cubicBezTo>
                      <a:pt x="7927" y="8483"/>
                      <a:pt x="3542" y="10464"/>
                      <a:pt x="951" y="15614"/>
                    </a:cubicBezTo>
                    <a:cubicBezTo>
                      <a:pt x="-1242" y="19774"/>
                      <a:pt x="552" y="23141"/>
                      <a:pt x="4339" y="25915"/>
                    </a:cubicBezTo>
                    <a:cubicBezTo>
                      <a:pt x="9323" y="28094"/>
                      <a:pt x="14505" y="27499"/>
                      <a:pt x="17296" y="22547"/>
                    </a:cubicBezTo>
                    <a:cubicBezTo>
                      <a:pt x="18292" y="20566"/>
                      <a:pt x="18691" y="18585"/>
                      <a:pt x="18691" y="16802"/>
                    </a:cubicBezTo>
                    <a:cubicBezTo>
                      <a:pt x="21880" y="17991"/>
                      <a:pt x="25269" y="16604"/>
                      <a:pt x="28059" y="1343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3" name="Google Shape;153;p35"/>
              <p:cNvSpPr/>
              <p:nvPr/>
            </p:nvSpPr>
            <p:spPr>
              <a:xfrm>
                <a:off x="1168774" y="6081542"/>
                <a:ext cx="20431" cy="22567"/>
              </a:xfrm>
              <a:custGeom>
                <a:avLst/>
                <a:gdLst/>
                <a:ahLst/>
                <a:cxnLst/>
                <a:rect l="l" t="t" r="r" b="b"/>
                <a:pathLst>
                  <a:path w="20431" h="22567" extrusionOk="0">
                    <a:moveTo>
                      <a:pt x="14204" y="18793"/>
                    </a:moveTo>
                    <a:cubicBezTo>
                      <a:pt x="15998" y="17605"/>
                      <a:pt x="17792" y="16020"/>
                      <a:pt x="19187" y="14039"/>
                    </a:cubicBezTo>
                    <a:cubicBezTo>
                      <a:pt x="21579" y="5917"/>
                      <a:pt x="20383" y="1758"/>
                      <a:pt x="16796" y="569"/>
                    </a:cubicBezTo>
                    <a:cubicBezTo>
                      <a:pt x="12809" y="-1016"/>
                      <a:pt x="8224" y="569"/>
                      <a:pt x="5235" y="7106"/>
                    </a:cubicBezTo>
                    <a:cubicBezTo>
                      <a:pt x="3640" y="8096"/>
                      <a:pt x="2245" y="9879"/>
                      <a:pt x="1049" y="11860"/>
                    </a:cubicBezTo>
                    <a:cubicBezTo>
                      <a:pt x="-1144" y="16020"/>
                      <a:pt x="251" y="19784"/>
                      <a:pt x="3839" y="21566"/>
                    </a:cubicBezTo>
                    <a:cubicBezTo>
                      <a:pt x="8224" y="23745"/>
                      <a:pt x="11812" y="22161"/>
                      <a:pt x="14204" y="187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4" name="Google Shape;154;p35"/>
              <p:cNvSpPr/>
              <p:nvPr/>
            </p:nvSpPr>
            <p:spPr>
              <a:xfrm>
                <a:off x="826981" y="5992912"/>
                <a:ext cx="18481" cy="15708"/>
              </a:xfrm>
              <a:custGeom>
                <a:avLst/>
                <a:gdLst/>
                <a:ahLst/>
                <a:cxnLst/>
                <a:rect l="l" t="t" r="r" b="b"/>
                <a:pathLst>
                  <a:path w="18481" h="15708" extrusionOk="0">
                    <a:moveTo>
                      <a:pt x="14152" y="1050"/>
                    </a:moveTo>
                    <a:cubicBezTo>
                      <a:pt x="6578" y="-1922"/>
                      <a:pt x="2990" y="1842"/>
                      <a:pt x="0" y="6992"/>
                    </a:cubicBezTo>
                    <a:cubicBezTo>
                      <a:pt x="4385" y="9964"/>
                      <a:pt x="8770" y="12737"/>
                      <a:pt x="13156" y="15708"/>
                    </a:cubicBezTo>
                    <a:cubicBezTo>
                      <a:pt x="14750" y="14718"/>
                      <a:pt x="16145" y="13331"/>
                      <a:pt x="17541" y="10756"/>
                    </a:cubicBezTo>
                    <a:cubicBezTo>
                      <a:pt x="19534" y="6794"/>
                      <a:pt x="18338" y="2635"/>
                      <a:pt x="14152" y="10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5" name="Google Shape;155;p35"/>
              <p:cNvSpPr/>
              <p:nvPr/>
            </p:nvSpPr>
            <p:spPr>
              <a:xfrm>
                <a:off x="684630" y="5850699"/>
                <a:ext cx="23429" cy="21374"/>
              </a:xfrm>
              <a:custGeom>
                <a:avLst/>
                <a:gdLst/>
                <a:ahLst/>
                <a:cxnLst/>
                <a:rect l="l" t="t" r="r" b="b"/>
                <a:pathLst>
                  <a:path w="23429" h="21374" extrusionOk="0">
                    <a:moveTo>
                      <a:pt x="14783" y="19061"/>
                    </a:moveTo>
                    <a:cubicBezTo>
                      <a:pt x="16178" y="18863"/>
                      <a:pt x="17773" y="18269"/>
                      <a:pt x="19567" y="17476"/>
                    </a:cubicBezTo>
                    <a:cubicBezTo>
                      <a:pt x="24151" y="12326"/>
                      <a:pt x="24350" y="7968"/>
                      <a:pt x="21759" y="4204"/>
                    </a:cubicBezTo>
                    <a:cubicBezTo>
                      <a:pt x="18371" y="-550"/>
                      <a:pt x="12191" y="-1540"/>
                      <a:pt x="5614" y="2620"/>
                    </a:cubicBezTo>
                    <a:cubicBezTo>
                      <a:pt x="2823" y="4402"/>
                      <a:pt x="1627" y="6581"/>
                      <a:pt x="1428" y="8562"/>
                    </a:cubicBezTo>
                    <a:cubicBezTo>
                      <a:pt x="-964" y="12128"/>
                      <a:pt x="33" y="16090"/>
                      <a:pt x="1627" y="17278"/>
                    </a:cubicBezTo>
                    <a:cubicBezTo>
                      <a:pt x="8205" y="22825"/>
                      <a:pt x="12191" y="22032"/>
                      <a:pt x="14783" y="190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6" name="Google Shape;156;p35"/>
              <p:cNvSpPr/>
              <p:nvPr/>
            </p:nvSpPr>
            <p:spPr>
              <a:xfrm>
                <a:off x="875218" y="5960286"/>
                <a:ext cx="598" cy="396"/>
              </a:xfrm>
              <a:custGeom>
                <a:avLst/>
                <a:gdLst/>
                <a:ahLst/>
                <a:cxnLst/>
                <a:rect l="l" t="t" r="r" b="b"/>
                <a:pathLst>
                  <a:path w="598" h="396" extrusionOk="0">
                    <a:moveTo>
                      <a:pt x="598" y="0"/>
                    </a:moveTo>
                    <a:lnTo>
                      <a:pt x="199" y="0"/>
                    </a:lnTo>
                    <a:lnTo>
                      <a:pt x="0" y="198"/>
                    </a:lnTo>
                    <a:lnTo>
                      <a:pt x="399" y="396"/>
                    </a:lnTo>
                    <a:lnTo>
                      <a:pt x="598" y="198"/>
                    </a:ln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7" name="Google Shape;157;p35"/>
              <p:cNvSpPr/>
              <p:nvPr/>
            </p:nvSpPr>
            <p:spPr>
              <a:xfrm>
                <a:off x="829064" y="5931072"/>
                <a:ext cx="52745" cy="40831"/>
              </a:xfrm>
              <a:custGeom>
                <a:avLst/>
                <a:gdLst/>
                <a:ahLst/>
                <a:cxnLst/>
                <a:rect l="l" t="t" r="r" b="b"/>
                <a:pathLst>
                  <a:path w="52745" h="40831" extrusionOk="0">
                    <a:moveTo>
                      <a:pt x="47948" y="10000"/>
                    </a:moveTo>
                    <a:cubicBezTo>
                      <a:pt x="45955" y="9009"/>
                      <a:pt x="41769" y="10000"/>
                      <a:pt x="39975" y="11585"/>
                    </a:cubicBezTo>
                    <a:cubicBezTo>
                      <a:pt x="38979" y="12575"/>
                      <a:pt x="38182" y="13566"/>
                      <a:pt x="37584" y="14556"/>
                    </a:cubicBezTo>
                    <a:cubicBezTo>
                      <a:pt x="38580" y="10792"/>
                      <a:pt x="38381" y="7425"/>
                      <a:pt x="36786" y="5840"/>
                    </a:cubicBezTo>
                    <a:cubicBezTo>
                      <a:pt x="36986" y="3859"/>
                      <a:pt x="36388" y="2274"/>
                      <a:pt x="34992" y="1284"/>
                    </a:cubicBezTo>
                    <a:cubicBezTo>
                      <a:pt x="32600" y="-499"/>
                      <a:pt x="29611" y="-1291"/>
                      <a:pt x="25624" y="4850"/>
                    </a:cubicBezTo>
                    <a:cubicBezTo>
                      <a:pt x="22435" y="9802"/>
                      <a:pt x="21039" y="14358"/>
                      <a:pt x="22235" y="17131"/>
                    </a:cubicBezTo>
                    <a:cubicBezTo>
                      <a:pt x="20840" y="16141"/>
                      <a:pt x="19445" y="15546"/>
                      <a:pt x="17651" y="15348"/>
                    </a:cubicBezTo>
                    <a:cubicBezTo>
                      <a:pt x="17252" y="14952"/>
                      <a:pt x="16854" y="14556"/>
                      <a:pt x="16455" y="14160"/>
                    </a:cubicBezTo>
                    <a:cubicBezTo>
                      <a:pt x="10674" y="9604"/>
                      <a:pt x="5492" y="12377"/>
                      <a:pt x="1705" y="17329"/>
                    </a:cubicBezTo>
                    <a:cubicBezTo>
                      <a:pt x="-89" y="19706"/>
                      <a:pt x="-89" y="22678"/>
                      <a:pt x="1306" y="25055"/>
                    </a:cubicBezTo>
                    <a:cubicBezTo>
                      <a:pt x="-89" y="27432"/>
                      <a:pt x="-488" y="29809"/>
                      <a:pt x="708" y="31195"/>
                    </a:cubicBezTo>
                    <a:cubicBezTo>
                      <a:pt x="708" y="31195"/>
                      <a:pt x="708" y="31195"/>
                      <a:pt x="708" y="31195"/>
                    </a:cubicBezTo>
                    <a:cubicBezTo>
                      <a:pt x="509" y="33572"/>
                      <a:pt x="1306" y="35949"/>
                      <a:pt x="3299" y="37930"/>
                    </a:cubicBezTo>
                    <a:cubicBezTo>
                      <a:pt x="7286" y="41892"/>
                      <a:pt x="12070" y="41892"/>
                      <a:pt x="16455" y="37336"/>
                    </a:cubicBezTo>
                    <a:cubicBezTo>
                      <a:pt x="17452" y="35949"/>
                      <a:pt x="18050" y="34563"/>
                      <a:pt x="18448" y="32978"/>
                    </a:cubicBezTo>
                    <a:cubicBezTo>
                      <a:pt x="19046" y="32780"/>
                      <a:pt x="19644" y="32384"/>
                      <a:pt x="20242" y="32186"/>
                    </a:cubicBezTo>
                    <a:cubicBezTo>
                      <a:pt x="23431" y="28818"/>
                      <a:pt x="25425" y="25451"/>
                      <a:pt x="25225" y="22678"/>
                    </a:cubicBezTo>
                    <a:cubicBezTo>
                      <a:pt x="25624" y="22876"/>
                      <a:pt x="26023" y="23272"/>
                      <a:pt x="26421" y="23470"/>
                    </a:cubicBezTo>
                    <a:cubicBezTo>
                      <a:pt x="30009" y="25055"/>
                      <a:pt x="33597" y="22479"/>
                      <a:pt x="36587" y="17329"/>
                    </a:cubicBezTo>
                    <a:cubicBezTo>
                      <a:pt x="35989" y="20697"/>
                      <a:pt x="37584" y="24064"/>
                      <a:pt x="41371" y="26837"/>
                    </a:cubicBezTo>
                    <a:cubicBezTo>
                      <a:pt x="42766" y="28026"/>
                      <a:pt x="44560" y="28620"/>
                      <a:pt x="46354" y="29611"/>
                    </a:cubicBezTo>
                    <a:cubicBezTo>
                      <a:pt x="47550" y="28224"/>
                      <a:pt x="48945" y="26837"/>
                      <a:pt x="49742" y="25253"/>
                    </a:cubicBezTo>
                    <a:cubicBezTo>
                      <a:pt x="52533" y="19310"/>
                      <a:pt x="55523" y="13566"/>
                      <a:pt x="47948" y="100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8" name="Google Shape;158;p35"/>
              <p:cNvSpPr/>
              <p:nvPr/>
            </p:nvSpPr>
            <p:spPr>
              <a:xfrm>
                <a:off x="671777" y="5573211"/>
                <a:ext cx="15047" cy="13681"/>
              </a:xfrm>
              <a:custGeom>
                <a:avLst/>
                <a:gdLst/>
                <a:ahLst/>
                <a:cxnLst/>
                <a:rect l="l" t="t" r="r" b="b"/>
                <a:pathLst>
                  <a:path w="15047" h="13681" extrusionOk="0">
                    <a:moveTo>
                      <a:pt x="11889" y="11698"/>
                    </a:moveTo>
                    <a:cubicBezTo>
                      <a:pt x="15078" y="9123"/>
                      <a:pt x="16274" y="4963"/>
                      <a:pt x="13483" y="1991"/>
                    </a:cubicBezTo>
                    <a:cubicBezTo>
                      <a:pt x="10693" y="-980"/>
                      <a:pt x="6308" y="-386"/>
                      <a:pt x="3118" y="2190"/>
                    </a:cubicBezTo>
                    <a:cubicBezTo>
                      <a:pt x="-71" y="4765"/>
                      <a:pt x="-1067" y="8330"/>
                      <a:pt x="1325" y="12094"/>
                    </a:cubicBezTo>
                    <a:cubicBezTo>
                      <a:pt x="4713" y="14273"/>
                      <a:pt x="8700" y="14273"/>
                      <a:pt x="11889" y="116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9" name="Google Shape;159;p35"/>
              <p:cNvSpPr/>
              <p:nvPr/>
            </p:nvSpPr>
            <p:spPr>
              <a:xfrm>
                <a:off x="1055449" y="5949636"/>
                <a:ext cx="15658" cy="21149"/>
              </a:xfrm>
              <a:custGeom>
                <a:avLst/>
                <a:gdLst/>
                <a:ahLst/>
                <a:cxnLst/>
                <a:rect l="l" t="t" r="r" b="b"/>
                <a:pathLst>
                  <a:path w="15658" h="21149" extrusionOk="0">
                    <a:moveTo>
                      <a:pt x="13713" y="13424"/>
                    </a:moveTo>
                    <a:cubicBezTo>
                      <a:pt x="15906" y="8868"/>
                      <a:pt x="17301" y="3322"/>
                      <a:pt x="11919" y="746"/>
                    </a:cubicBezTo>
                    <a:cubicBezTo>
                      <a:pt x="6139" y="-2027"/>
                      <a:pt x="3348" y="3520"/>
                      <a:pt x="1156" y="7680"/>
                    </a:cubicBezTo>
                    <a:cubicBezTo>
                      <a:pt x="-1635" y="12830"/>
                      <a:pt x="1156" y="16990"/>
                      <a:pt x="3946" y="21150"/>
                    </a:cubicBezTo>
                    <a:lnTo>
                      <a:pt x="8332" y="20555"/>
                    </a:lnTo>
                    <a:cubicBezTo>
                      <a:pt x="10126" y="18178"/>
                      <a:pt x="12318" y="15999"/>
                      <a:pt x="13713" y="134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0" name="Google Shape;160;p35"/>
              <p:cNvSpPr/>
              <p:nvPr/>
            </p:nvSpPr>
            <p:spPr>
              <a:xfrm>
                <a:off x="813826" y="5990590"/>
                <a:ext cx="8371" cy="5946"/>
              </a:xfrm>
              <a:custGeom>
                <a:avLst/>
                <a:gdLst/>
                <a:ahLst/>
                <a:cxnLst/>
                <a:rect l="l" t="t" r="r" b="b"/>
                <a:pathLst>
                  <a:path w="8371" h="5946" extrusionOk="0">
                    <a:moveTo>
                      <a:pt x="0" y="202"/>
                    </a:moveTo>
                    <a:cubicBezTo>
                      <a:pt x="2791" y="2183"/>
                      <a:pt x="5581" y="3965"/>
                      <a:pt x="8372" y="5946"/>
                    </a:cubicBezTo>
                    <a:cubicBezTo>
                      <a:pt x="7375" y="1985"/>
                      <a:pt x="5581" y="-789"/>
                      <a:pt x="0" y="2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1" name="Google Shape;161;p35"/>
              <p:cNvSpPr/>
              <p:nvPr/>
            </p:nvSpPr>
            <p:spPr>
              <a:xfrm>
                <a:off x="1289971" y="6080753"/>
                <a:ext cx="58859" cy="85718"/>
              </a:xfrm>
              <a:custGeom>
                <a:avLst/>
                <a:gdLst/>
                <a:ahLst/>
                <a:cxnLst/>
                <a:rect l="l" t="t" r="r" b="b"/>
                <a:pathLst>
                  <a:path w="58859" h="85718" extrusionOk="0">
                    <a:moveTo>
                      <a:pt x="42701" y="77423"/>
                    </a:moveTo>
                    <a:cubicBezTo>
                      <a:pt x="50674" y="75442"/>
                      <a:pt x="59245" y="70688"/>
                      <a:pt x="58847" y="67519"/>
                    </a:cubicBezTo>
                    <a:cubicBezTo>
                      <a:pt x="57451" y="57416"/>
                      <a:pt x="49279" y="60388"/>
                      <a:pt x="43100" y="59397"/>
                    </a:cubicBezTo>
                    <a:cubicBezTo>
                      <a:pt x="46887" y="55237"/>
                      <a:pt x="48083" y="51078"/>
                      <a:pt x="45691" y="47116"/>
                    </a:cubicBezTo>
                    <a:cubicBezTo>
                      <a:pt x="43897" y="45927"/>
                      <a:pt x="41904" y="45135"/>
                      <a:pt x="39711" y="45135"/>
                    </a:cubicBezTo>
                    <a:cubicBezTo>
                      <a:pt x="39911" y="43154"/>
                      <a:pt x="39313" y="41371"/>
                      <a:pt x="38117" y="39985"/>
                    </a:cubicBezTo>
                    <a:cubicBezTo>
                      <a:pt x="38914" y="38994"/>
                      <a:pt x="39711" y="37806"/>
                      <a:pt x="40508" y="36617"/>
                    </a:cubicBezTo>
                    <a:cubicBezTo>
                      <a:pt x="43698" y="29882"/>
                      <a:pt x="44894" y="24137"/>
                      <a:pt x="41106" y="22355"/>
                    </a:cubicBezTo>
                    <a:cubicBezTo>
                      <a:pt x="39711" y="21760"/>
                      <a:pt x="38117" y="21562"/>
                      <a:pt x="36522" y="22157"/>
                    </a:cubicBezTo>
                    <a:cubicBezTo>
                      <a:pt x="35725" y="18789"/>
                      <a:pt x="32735" y="15818"/>
                      <a:pt x="30143" y="12846"/>
                    </a:cubicBezTo>
                    <a:cubicBezTo>
                      <a:pt x="28748" y="12252"/>
                      <a:pt x="27353" y="11856"/>
                      <a:pt x="25958" y="11658"/>
                    </a:cubicBezTo>
                    <a:cubicBezTo>
                      <a:pt x="25758" y="6706"/>
                      <a:pt x="21971" y="4131"/>
                      <a:pt x="17985" y="1952"/>
                    </a:cubicBezTo>
                    <a:cubicBezTo>
                      <a:pt x="11008" y="-2010"/>
                      <a:pt x="4829" y="169"/>
                      <a:pt x="1241" y="7498"/>
                    </a:cubicBezTo>
                    <a:cubicBezTo>
                      <a:pt x="-1151" y="12252"/>
                      <a:pt x="-154" y="17799"/>
                      <a:pt x="4829" y="19780"/>
                    </a:cubicBezTo>
                    <a:cubicBezTo>
                      <a:pt x="8616" y="21364"/>
                      <a:pt x="12403" y="21959"/>
                      <a:pt x="15991" y="21364"/>
                    </a:cubicBezTo>
                    <a:cubicBezTo>
                      <a:pt x="16589" y="24534"/>
                      <a:pt x="19181" y="27109"/>
                      <a:pt x="22170" y="29288"/>
                    </a:cubicBezTo>
                    <a:cubicBezTo>
                      <a:pt x="24164" y="30873"/>
                      <a:pt x="26755" y="32259"/>
                      <a:pt x="29147" y="32655"/>
                    </a:cubicBezTo>
                    <a:cubicBezTo>
                      <a:pt x="28549" y="35032"/>
                      <a:pt x="28350" y="37013"/>
                      <a:pt x="28748" y="38796"/>
                    </a:cubicBezTo>
                    <a:cubicBezTo>
                      <a:pt x="27951" y="39192"/>
                      <a:pt x="27154" y="39588"/>
                      <a:pt x="26556" y="39985"/>
                    </a:cubicBezTo>
                    <a:cubicBezTo>
                      <a:pt x="22768" y="42956"/>
                      <a:pt x="23964" y="47116"/>
                      <a:pt x="26356" y="49889"/>
                    </a:cubicBezTo>
                    <a:cubicBezTo>
                      <a:pt x="27154" y="50879"/>
                      <a:pt x="28150" y="51672"/>
                      <a:pt x="29147" y="52266"/>
                    </a:cubicBezTo>
                    <a:cubicBezTo>
                      <a:pt x="27353" y="55039"/>
                      <a:pt x="26356" y="57614"/>
                      <a:pt x="26356" y="60190"/>
                    </a:cubicBezTo>
                    <a:cubicBezTo>
                      <a:pt x="26356" y="60190"/>
                      <a:pt x="26157" y="60190"/>
                      <a:pt x="26157" y="59991"/>
                    </a:cubicBezTo>
                    <a:cubicBezTo>
                      <a:pt x="20974" y="57020"/>
                      <a:pt x="13599" y="57812"/>
                      <a:pt x="6025" y="64746"/>
                    </a:cubicBezTo>
                    <a:cubicBezTo>
                      <a:pt x="-353" y="70688"/>
                      <a:pt x="1042" y="75839"/>
                      <a:pt x="4430" y="78612"/>
                    </a:cubicBezTo>
                    <a:cubicBezTo>
                      <a:pt x="9214" y="82573"/>
                      <a:pt x="15792" y="82177"/>
                      <a:pt x="23366" y="74848"/>
                    </a:cubicBezTo>
                    <a:cubicBezTo>
                      <a:pt x="24363" y="73660"/>
                      <a:pt x="25160" y="72273"/>
                      <a:pt x="25958" y="71084"/>
                    </a:cubicBezTo>
                    <a:cubicBezTo>
                      <a:pt x="26556" y="72471"/>
                      <a:pt x="27552" y="74056"/>
                      <a:pt x="29346" y="75640"/>
                    </a:cubicBezTo>
                    <a:lnTo>
                      <a:pt x="29147" y="76037"/>
                    </a:lnTo>
                    <a:cubicBezTo>
                      <a:pt x="27552" y="79998"/>
                      <a:pt x="28549" y="83564"/>
                      <a:pt x="32535" y="85545"/>
                    </a:cubicBezTo>
                    <a:cubicBezTo>
                      <a:pt x="37120" y="86337"/>
                      <a:pt x="40309" y="84356"/>
                      <a:pt x="42103" y="80791"/>
                    </a:cubicBezTo>
                    <a:cubicBezTo>
                      <a:pt x="42701" y="79800"/>
                      <a:pt x="42900" y="78612"/>
                      <a:pt x="42701" y="774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2" name="Google Shape;162;p35"/>
              <p:cNvSpPr/>
              <p:nvPr/>
            </p:nvSpPr>
            <p:spPr>
              <a:xfrm>
                <a:off x="767781" y="5951036"/>
                <a:ext cx="14875" cy="13212"/>
              </a:xfrm>
              <a:custGeom>
                <a:avLst/>
                <a:gdLst/>
                <a:ahLst/>
                <a:cxnLst/>
                <a:rect l="l" t="t" r="r" b="b"/>
                <a:pathLst>
                  <a:path w="14875" h="13212" extrusionOk="0">
                    <a:moveTo>
                      <a:pt x="2193" y="1922"/>
                    </a:moveTo>
                    <a:cubicBezTo>
                      <a:pt x="1196" y="3110"/>
                      <a:pt x="399" y="4497"/>
                      <a:pt x="0" y="5883"/>
                    </a:cubicBezTo>
                    <a:cubicBezTo>
                      <a:pt x="3189" y="8260"/>
                      <a:pt x="6378" y="10836"/>
                      <a:pt x="9568" y="13213"/>
                    </a:cubicBezTo>
                    <a:cubicBezTo>
                      <a:pt x="10764" y="12618"/>
                      <a:pt x="11960" y="11628"/>
                      <a:pt x="13156" y="10638"/>
                    </a:cubicBezTo>
                    <a:cubicBezTo>
                      <a:pt x="15348" y="8062"/>
                      <a:pt x="15547" y="5091"/>
                      <a:pt x="13156" y="2714"/>
                    </a:cubicBezTo>
                    <a:cubicBezTo>
                      <a:pt x="9767" y="-654"/>
                      <a:pt x="5780" y="-852"/>
                      <a:pt x="2193" y="192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3" name="Google Shape;163;p35"/>
              <p:cNvSpPr/>
              <p:nvPr/>
            </p:nvSpPr>
            <p:spPr>
              <a:xfrm>
                <a:off x="539438" y="5570653"/>
                <a:ext cx="25550" cy="22655"/>
              </a:xfrm>
              <a:custGeom>
                <a:avLst/>
                <a:gdLst/>
                <a:ahLst/>
                <a:cxnLst/>
                <a:rect l="l" t="t" r="r" b="b"/>
                <a:pathLst>
                  <a:path w="25550" h="22655" extrusionOk="0">
                    <a:moveTo>
                      <a:pt x="11676" y="21189"/>
                    </a:moveTo>
                    <a:cubicBezTo>
                      <a:pt x="11875" y="21387"/>
                      <a:pt x="12074" y="21783"/>
                      <a:pt x="12473" y="21981"/>
                    </a:cubicBezTo>
                    <a:cubicBezTo>
                      <a:pt x="16858" y="22575"/>
                      <a:pt x="21044" y="20198"/>
                      <a:pt x="23635" y="14058"/>
                    </a:cubicBezTo>
                    <a:cubicBezTo>
                      <a:pt x="26625" y="7323"/>
                      <a:pt x="26227" y="1776"/>
                      <a:pt x="21642" y="192"/>
                    </a:cubicBezTo>
                    <a:cubicBezTo>
                      <a:pt x="18652" y="-799"/>
                      <a:pt x="15064" y="2172"/>
                      <a:pt x="12872" y="6332"/>
                    </a:cubicBezTo>
                    <a:cubicBezTo>
                      <a:pt x="9683" y="4748"/>
                      <a:pt x="6294" y="6332"/>
                      <a:pt x="3105" y="9304"/>
                    </a:cubicBezTo>
                    <a:cubicBezTo>
                      <a:pt x="115" y="12275"/>
                      <a:pt x="-1280" y="16435"/>
                      <a:pt x="1510" y="19802"/>
                    </a:cubicBezTo>
                    <a:cubicBezTo>
                      <a:pt x="4699" y="23764"/>
                      <a:pt x="8287" y="22972"/>
                      <a:pt x="11676" y="211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4" name="Google Shape;164;p35"/>
              <p:cNvSpPr/>
              <p:nvPr/>
            </p:nvSpPr>
            <p:spPr>
              <a:xfrm>
                <a:off x="1132236" y="6130298"/>
                <a:ext cx="15006" cy="14012"/>
              </a:xfrm>
              <a:custGeom>
                <a:avLst/>
                <a:gdLst/>
                <a:ahLst/>
                <a:cxnLst/>
                <a:rect l="l" t="t" r="r" b="b"/>
                <a:pathLst>
                  <a:path w="15006" h="14012" extrusionOk="0">
                    <a:moveTo>
                      <a:pt x="11674" y="740"/>
                    </a:moveTo>
                    <a:cubicBezTo>
                      <a:pt x="7688" y="-1042"/>
                      <a:pt x="4299" y="542"/>
                      <a:pt x="1907" y="3910"/>
                    </a:cubicBezTo>
                    <a:cubicBezTo>
                      <a:pt x="313" y="6287"/>
                      <a:pt x="-484" y="8862"/>
                      <a:pt x="313" y="11041"/>
                    </a:cubicBezTo>
                    <a:cubicBezTo>
                      <a:pt x="3901" y="12031"/>
                      <a:pt x="7289" y="13022"/>
                      <a:pt x="10877" y="14012"/>
                    </a:cubicBezTo>
                    <a:cubicBezTo>
                      <a:pt x="12073" y="13022"/>
                      <a:pt x="13269" y="11635"/>
                      <a:pt x="14266" y="10051"/>
                    </a:cubicBezTo>
                    <a:cubicBezTo>
                      <a:pt x="14864" y="6683"/>
                      <a:pt x="16458" y="2721"/>
                      <a:pt x="11674" y="7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5" name="Google Shape;165;p35"/>
              <p:cNvSpPr/>
              <p:nvPr/>
            </p:nvSpPr>
            <p:spPr>
              <a:xfrm>
                <a:off x="730507" y="5909507"/>
                <a:ext cx="28179" cy="25820"/>
              </a:xfrm>
              <a:custGeom>
                <a:avLst/>
                <a:gdLst/>
                <a:ahLst/>
                <a:cxnLst/>
                <a:rect l="l" t="t" r="r" b="b"/>
                <a:pathLst>
                  <a:path w="28179" h="25820" extrusionOk="0">
                    <a:moveTo>
                      <a:pt x="24916" y="1059"/>
                    </a:moveTo>
                    <a:cubicBezTo>
                      <a:pt x="19933" y="-1516"/>
                      <a:pt x="15547" y="861"/>
                      <a:pt x="12956" y="5417"/>
                    </a:cubicBezTo>
                    <a:cubicBezTo>
                      <a:pt x="12956" y="5417"/>
                      <a:pt x="12956" y="5615"/>
                      <a:pt x="12757" y="5615"/>
                    </a:cubicBezTo>
                    <a:cubicBezTo>
                      <a:pt x="8172" y="4823"/>
                      <a:pt x="3787" y="9577"/>
                      <a:pt x="797" y="15322"/>
                    </a:cubicBezTo>
                    <a:cubicBezTo>
                      <a:pt x="399" y="15916"/>
                      <a:pt x="199" y="16708"/>
                      <a:pt x="0" y="17303"/>
                    </a:cubicBezTo>
                    <a:cubicBezTo>
                      <a:pt x="2791" y="19680"/>
                      <a:pt x="5581" y="22057"/>
                      <a:pt x="8372" y="24236"/>
                    </a:cubicBezTo>
                    <a:cubicBezTo>
                      <a:pt x="8571" y="24434"/>
                      <a:pt x="8571" y="24434"/>
                      <a:pt x="8770" y="24632"/>
                    </a:cubicBezTo>
                    <a:cubicBezTo>
                      <a:pt x="9368" y="25028"/>
                      <a:pt x="9767" y="25424"/>
                      <a:pt x="10365" y="25820"/>
                    </a:cubicBezTo>
                    <a:cubicBezTo>
                      <a:pt x="12358" y="24038"/>
                      <a:pt x="13953" y="21462"/>
                      <a:pt x="15547" y="18293"/>
                    </a:cubicBezTo>
                    <a:cubicBezTo>
                      <a:pt x="16145" y="16906"/>
                      <a:pt x="16743" y="15718"/>
                      <a:pt x="16943" y="14529"/>
                    </a:cubicBezTo>
                    <a:cubicBezTo>
                      <a:pt x="20730" y="16312"/>
                      <a:pt x="23919" y="14529"/>
                      <a:pt x="26710" y="10766"/>
                    </a:cubicBezTo>
                    <a:cubicBezTo>
                      <a:pt x="28902" y="7002"/>
                      <a:pt x="28902" y="3040"/>
                      <a:pt x="24916" y="10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6" name="Google Shape;166;p35"/>
              <p:cNvSpPr/>
              <p:nvPr/>
            </p:nvSpPr>
            <p:spPr>
              <a:xfrm>
                <a:off x="1122860" y="5932451"/>
                <a:ext cx="14238" cy="15532"/>
              </a:xfrm>
              <a:custGeom>
                <a:avLst/>
                <a:gdLst/>
                <a:ahLst/>
                <a:cxnLst/>
                <a:rect l="l" t="t" r="r" b="b"/>
                <a:pathLst>
                  <a:path w="14238" h="15532" extrusionOk="0">
                    <a:moveTo>
                      <a:pt x="13077" y="10602"/>
                    </a:moveTo>
                    <a:cubicBezTo>
                      <a:pt x="15071" y="6838"/>
                      <a:pt x="14473" y="3470"/>
                      <a:pt x="11483" y="697"/>
                    </a:cubicBezTo>
                    <a:cubicBezTo>
                      <a:pt x="7696" y="-689"/>
                      <a:pt x="3908" y="-95"/>
                      <a:pt x="1716" y="3272"/>
                    </a:cubicBezTo>
                    <a:cubicBezTo>
                      <a:pt x="-1075" y="7630"/>
                      <a:pt x="-676" y="12384"/>
                      <a:pt x="4506" y="14761"/>
                    </a:cubicBezTo>
                    <a:cubicBezTo>
                      <a:pt x="8493" y="16940"/>
                      <a:pt x="11284" y="14167"/>
                      <a:pt x="13077" y="106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7" name="Google Shape;167;p35"/>
              <p:cNvSpPr/>
              <p:nvPr/>
            </p:nvSpPr>
            <p:spPr>
              <a:xfrm>
                <a:off x="799933" y="5650305"/>
                <a:ext cx="14207" cy="14642"/>
              </a:xfrm>
              <a:custGeom>
                <a:avLst/>
                <a:gdLst/>
                <a:ahLst/>
                <a:cxnLst/>
                <a:rect l="l" t="t" r="r" b="b"/>
                <a:pathLst>
                  <a:path w="14207" h="14642" extrusionOk="0">
                    <a:moveTo>
                      <a:pt x="11103" y="12651"/>
                    </a:moveTo>
                    <a:cubicBezTo>
                      <a:pt x="14092" y="9680"/>
                      <a:pt x="15488" y="6114"/>
                      <a:pt x="12697" y="2747"/>
                    </a:cubicBezTo>
                    <a:cubicBezTo>
                      <a:pt x="10106" y="-225"/>
                      <a:pt x="6518" y="-1215"/>
                      <a:pt x="2930" y="1954"/>
                    </a:cubicBezTo>
                    <a:cubicBezTo>
                      <a:pt x="-60" y="4728"/>
                      <a:pt x="-1056" y="8491"/>
                      <a:pt x="1336" y="12057"/>
                    </a:cubicBezTo>
                    <a:cubicBezTo>
                      <a:pt x="4325" y="14632"/>
                      <a:pt x="7515" y="16019"/>
                      <a:pt x="11103" y="126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8" name="Google Shape;168;p35"/>
              <p:cNvSpPr/>
              <p:nvPr/>
            </p:nvSpPr>
            <p:spPr>
              <a:xfrm>
                <a:off x="891183" y="5708368"/>
                <a:ext cx="14762" cy="13847"/>
              </a:xfrm>
              <a:custGeom>
                <a:avLst/>
                <a:gdLst/>
                <a:ahLst/>
                <a:cxnLst/>
                <a:rect l="l" t="t" r="r" b="b"/>
                <a:pathLst>
                  <a:path w="14762" h="13847" extrusionOk="0">
                    <a:moveTo>
                      <a:pt x="11542" y="11638"/>
                    </a:moveTo>
                    <a:cubicBezTo>
                      <a:pt x="13934" y="8666"/>
                      <a:pt x="16525" y="5497"/>
                      <a:pt x="13137" y="2130"/>
                    </a:cubicBezTo>
                    <a:cubicBezTo>
                      <a:pt x="10346" y="-644"/>
                      <a:pt x="6559" y="-842"/>
                      <a:pt x="3370" y="2328"/>
                    </a:cubicBezTo>
                    <a:cubicBezTo>
                      <a:pt x="579" y="5101"/>
                      <a:pt x="-1613" y="8666"/>
                      <a:pt x="1576" y="12034"/>
                    </a:cubicBezTo>
                    <a:cubicBezTo>
                      <a:pt x="4367" y="14609"/>
                      <a:pt x="7954" y="14411"/>
                      <a:pt x="11542" y="116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9" name="Google Shape;169;p35"/>
              <p:cNvSpPr/>
              <p:nvPr/>
            </p:nvSpPr>
            <p:spPr>
              <a:xfrm>
                <a:off x="967407" y="5964914"/>
                <a:ext cx="13934" cy="13173"/>
              </a:xfrm>
              <a:custGeom>
                <a:avLst/>
                <a:gdLst/>
                <a:ahLst/>
                <a:cxnLst/>
                <a:rect l="l" t="t" r="r" b="b"/>
                <a:pathLst>
                  <a:path w="13934" h="13173" extrusionOk="0">
                    <a:moveTo>
                      <a:pt x="3289" y="12408"/>
                    </a:moveTo>
                    <a:cubicBezTo>
                      <a:pt x="7475" y="14389"/>
                      <a:pt x="10465" y="12408"/>
                      <a:pt x="13255" y="7852"/>
                    </a:cubicBezTo>
                    <a:cubicBezTo>
                      <a:pt x="14850" y="4682"/>
                      <a:pt x="13654" y="1117"/>
                      <a:pt x="9468" y="126"/>
                    </a:cubicBezTo>
                    <a:cubicBezTo>
                      <a:pt x="7275" y="-468"/>
                      <a:pt x="3488" y="1117"/>
                      <a:pt x="2093" y="3098"/>
                    </a:cubicBezTo>
                    <a:cubicBezTo>
                      <a:pt x="-299" y="5871"/>
                      <a:pt x="-1495" y="10031"/>
                      <a:pt x="3289" y="1240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0" name="Google Shape;170;p35"/>
              <p:cNvSpPr/>
              <p:nvPr/>
            </p:nvSpPr>
            <p:spPr>
              <a:xfrm>
                <a:off x="1060601" y="6043255"/>
                <a:ext cx="12332" cy="12531"/>
              </a:xfrm>
              <a:custGeom>
                <a:avLst/>
                <a:gdLst/>
                <a:ahLst/>
                <a:cxnLst/>
                <a:rect l="l" t="t" r="r" b="b"/>
                <a:pathLst>
                  <a:path w="12332" h="12531" extrusionOk="0">
                    <a:moveTo>
                      <a:pt x="389" y="4983"/>
                    </a:moveTo>
                    <a:cubicBezTo>
                      <a:pt x="-408" y="7756"/>
                      <a:pt x="-209" y="10926"/>
                      <a:pt x="3180" y="12114"/>
                    </a:cubicBezTo>
                    <a:cubicBezTo>
                      <a:pt x="7565" y="13501"/>
                      <a:pt x="10555" y="11322"/>
                      <a:pt x="11751" y="7162"/>
                    </a:cubicBezTo>
                    <a:cubicBezTo>
                      <a:pt x="12548" y="4587"/>
                      <a:pt x="13146" y="1417"/>
                      <a:pt x="9160" y="229"/>
                    </a:cubicBezTo>
                    <a:cubicBezTo>
                      <a:pt x="5173" y="-563"/>
                      <a:pt x="1785" y="625"/>
                      <a:pt x="389" y="498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1" name="Google Shape;171;p35"/>
              <p:cNvSpPr/>
              <p:nvPr/>
            </p:nvSpPr>
            <p:spPr>
              <a:xfrm>
                <a:off x="1377720" y="6122323"/>
                <a:ext cx="598" cy="396"/>
              </a:xfrm>
              <a:custGeom>
                <a:avLst/>
                <a:gdLst/>
                <a:ahLst/>
                <a:cxnLst/>
                <a:rect l="l" t="t" r="r" b="b"/>
                <a:pathLst>
                  <a:path w="598" h="396" extrusionOk="0">
                    <a:moveTo>
                      <a:pt x="0" y="198"/>
                    </a:moveTo>
                    <a:lnTo>
                      <a:pt x="199" y="396"/>
                    </a:lnTo>
                    <a:lnTo>
                      <a:pt x="598" y="0"/>
                    </a:ln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2" name="Google Shape;172;p35"/>
              <p:cNvSpPr/>
              <p:nvPr/>
            </p:nvSpPr>
            <p:spPr>
              <a:xfrm>
                <a:off x="1356457" y="6097726"/>
                <a:ext cx="21816" cy="24596"/>
              </a:xfrm>
              <a:custGeom>
                <a:avLst/>
                <a:gdLst/>
                <a:ahLst/>
                <a:cxnLst/>
                <a:rect l="l" t="t" r="r" b="b"/>
                <a:pathLst>
                  <a:path w="21816" h="24596" extrusionOk="0">
                    <a:moveTo>
                      <a:pt x="21462" y="7759"/>
                    </a:moveTo>
                    <a:cubicBezTo>
                      <a:pt x="20665" y="2807"/>
                      <a:pt x="16877" y="-363"/>
                      <a:pt x="11496" y="33"/>
                    </a:cubicBezTo>
                    <a:cubicBezTo>
                      <a:pt x="6512" y="430"/>
                      <a:pt x="2327" y="2609"/>
                      <a:pt x="533" y="7759"/>
                    </a:cubicBezTo>
                    <a:cubicBezTo>
                      <a:pt x="-1461" y="13503"/>
                      <a:pt x="2526" y="16673"/>
                      <a:pt x="6114" y="19644"/>
                    </a:cubicBezTo>
                    <a:cubicBezTo>
                      <a:pt x="10499" y="23408"/>
                      <a:pt x="16279" y="23606"/>
                      <a:pt x="21462" y="24596"/>
                    </a:cubicBezTo>
                    <a:cubicBezTo>
                      <a:pt x="21462" y="18852"/>
                      <a:pt x="22259" y="13107"/>
                      <a:pt x="21462" y="77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3" name="Google Shape;173;p35"/>
              <p:cNvSpPr/>
              <p:nvPr/>
            </p:nvSpPr>
            <p:spPr>
              <a:xfrm>
                <a:off x="1377720" y="6122323"/>
                <a:ext cx="598" cy="198"/>
              </a:xfrm>
              <a:custGeom>
                <a:avLst/>
                <a:gdLst/>
                <a:ahLst/>
                <a:cxnLst/>
                <a:rect l="l" t="t" r="r" b="b"/>
                <a:pathLst>
                  <a:path w="598" h="198" extrusionOk="0">
                    <a:moveTo>
                      <a:pt x="0" y="198"/>
                    </a:moveTo>
                    <a:lnTo>
                      <a:pt x="598" y="0"/>
                    </a:lnTo>
                    <a:lnTo>
                      <a:pt x="0" y="0"/>
                    </a:ln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4" name="Google Shape;174;p35"/>
              <p:cNvSpPr/>
              <p:nvPr/>
            </p:nvSpPr>
            <p:spPr>
              <a:xfrm>
                <a:off x="1690468" y="6122380"/>
                <a:ext cx="41291" cy="58703"/>
              </a:xfrm>
              <a:custGeom>
                <a:avLst/>
                <a:gdLst/>
                <a:ahLst/>
                <a:cxnLst/>
                <a:rect l="l" t="t" r="r" b="b"/>
                <a:pathLst>
                  <a:path w="41291" h="58703" extrusionOk="0">
                    <a:moveTo>
                      <a:pt x="41255" y="4895"/>
                    </a:moveTo>
                    <a:cubicBezTo>
                      <a:pt x="41056" y="3311"/>
                      <a:pt x="39262" y="2122"/>
                      <a:pt x="37867" y="141"/>
                    </a:cubicBezTo>
                    <a:cubicBezTo>
                      <a:pt x="29694" y="-1047"/>
                      <a:pt x="24911" y="5490"/>
                      <a:pt x="19728" y="11234"/>
                    </a:cubicBezTo>
                    <a:cubicBezTo>
                      <a:pt x="16140" y="15394"/>
                      <a:pt x="12154" y="19158"/>
                      <a:pt x="14147" y="24902"/>
                    </a:cubicBezTo>
                    <a:cubicBezTo>
                      <a:pt x="14147" y="24902"/>
                      <a:pt x="14147" y="24902"/>
                      <a:pt x="13948" y="24902"/>
                    </a:cubicBezTo>
                    <a:cubicBezTo>
                      <a:pt x="10758" y="23318"/>
                      <a:pt x="5775" y="25100"/>
                      <a:pt x="2187" y="31043"/>
                    </a:cubicBezTo>
                    <a:cubicBezTo>
                      <a:pt x="-1998" y="37976"/>
                      <a:pt x="792" y="41542"/>
                      <a:pt x="2586" y="45504"/>
                    </a:cubicBezTo>
                    <a:cubicBezTo>
                      <a:pt x="4181" y="45900"/>
                      <a:pt x="5975" y="46098"/>
                      <a:pt x="7569" y="45504"/>
                    </a:cubicBezTo>
                    <a:cubicBezTo>
                      <a:pt x="5377" y="52040"/>
                      <a:pt x="6174" y="57587"/>
                      <a:pt x="10758" y="58577"/>
                    </a:cubicBezTo>
                    <a:cubicBezTo>
                      <a:pt x="16140" y="59766"/>
                      <a:pt x="19130" y="52239"/>
                      <a:pt x="21522" y="48673"/>
                    </a:cubicBezTo>
                    <a:cubicBezTo>
                      <a:pt x="24512" y="40155"/>
                      <a:pt x="24113" y="35599"/>
                      <a:pt x="20127" y="34411"/>
                    </a:cubicBezTo>
                    <a:cubicBezTo>
                      <a:pt x="18931" y="34014"/>
                      <a:pt x="17735" y="34014"/>
                      <a:pt x="16738" y="34212"/>
                    </a:cubicBezTo>
                    <a:cubicBezTo>
                      <a:pt x="17336" y="32232"/>
                      <a:pt x="17535" y="30251"/>
                      <a:pt x="17137" y="28666"/>
                    </a:cubicBezTo>
                    <a:cubicBezTo>
                      <a:pt x="21323" y="30845"/>
                      <a:pt x="24313" y="27676"/>
                      <a:pt x="25708" y="24506"/>
                    </a:cubicBezTo>
                    <a:cubicBezTo>
                      <a:pt x="29495" y="16385"/>
                      <a:pt x="42053" y="16583"/>
                      <a:pt x="41255" y="48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5" name="Google Shape;175;p35"/>
              <p:cNvSpPr/>
              <p:nvPr/>
            </p:nvSpPr>
            <p:spPr>
              <a:xfrm>
                <a:off x="1663662" y="6118506"/>
                <a:ext cx="17837" cy="27612"/>
              </a:xfrm>
              <a:custGeom>
                <a:avLst/>
                <a:gdLst/>
                <a:ahLst/>
                <a:cxnLst/>
                <a:rect l="l" t="t" r="r" b="b"/>
                <a:pathLst>
                  <a:path w="17837" h="27612" extrusionOk="0">
                    <a:moveTo>
                      <a:pt x="12051" y="449"/>
                    </a:moveTo>
                    <a:cubicBezTo>
                      <a:pt x="6470" y="-938"/>
                      <a:pt x="2483" y="845"/>
                      <a:pt x="889" y="6392"/>
                    </a:cubicBezTo>
                    <a:cubicBezTo>
                      <a:pt x="-1304" y="14711"/>
                      <a:pt x="490" y="22041"/>
                      <a:pt x="7068" y="26597"/>
                    </a:cubicBezTo>
                    <a:cubicBezTo>
                      <a:pt x="10057" y="28776"/>
                      <a:pt x="14841" y="27389"/>
                      <a:pt x="15838" y="23031"/>
                    </a:cubicBezTo>
                    <a:cubicBezTo>
                      <a:pt x="17632" y="14909"/>
                      <a:pt x="20622" y="5797"/>
                      <a:pt x="12051" y="4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6" name="Google Shape;176;p35"/>
              <p:cNvSpPr/>
              <p:nvPr/>
            </p:nvSpPr>
            <p:spPr>
              <a:xfrm>
                <a:off x="1077704" y="5983407"/>
                <a:ext cx="31128" cy="27131"/>
              </a:xfrm>
              <a:custGeom>
                <a:avLst/>
                <a:gdLst/>
                <a:ahLst/>
                <a:cxnLst/>
                <a:rect l="l" t="t" r="r" b="b"/>
                <a:pathLst>
                  <a:path w="31128" h="27131" extrusionOk="0">
                    <a:moveTo>
                      <a:pt x="9199" y="26204"/>
                    </a:moveTo>
                    <a:cubicBezTo>
                      <a:pt x="16773" y="28383"/>
                      <a:pt x="24747" y="26798"/>
                      <a:pt x="30128" y="20658"/>
                    </a:cubicBezTo>
                    <a:cubicBezTo>
                      <a:pt x="32919" y="17290"/>
                      <a:pt x="29331" y="13526"/>
                      <a:pt x="25942" y="11545"/>
                    </a:cubicBezTo>
                    <a:cubicBezTo>
                      <a:pt x="24149" y="10555"/>
                      <a:pt x="22355" y="9961"/>
                      <a:pt x="20760" y="9367"/>
                    </a:cubicBezTo>
                    <a:cubicBezTo>
                      <a:pt x="19564" y="8376"/>
                      <a:pt x="18169" y="7782"/>
                      <a:pt x="16773" y="7584"/>
                    </a:cubicBezTo>
                    <a:cubicBezTo>
                      <a:pt x="18169" y="3424"/>
                      <a:pt x="18368" y="452"/>
                      <a:pt x="15578" y="56"/>
                    </a:cubicBezTo>
                    <a:cubicBezTo>
                      <a:pt x="11790" y="-538"/>
                      <a:pt x="7206" y="3622"/>
                      <a:pt x="3419" y="9961"/>
                    </a:cubicBezTo>
                    <a:cubicBezTo>
                      <a:pt x="429" y="15111"/>
                      <a:pt x="-1565" y="20658"/>
                      <a:pt x="1625" y="22242"/>
                    </a:cubicBezTo>
                    <a:cubicBezTo>
                      <a:pt x="3020" y="23035"/>
                      <a:pt x="4415" y="22837"/>
                      <a:pt x="5811" y="22242"/>
                    </a:cubicBezTo>
                    <a:cubicBezTo>
                      <a:pt x="6408" y="24223"/>
                      <a:pt x="7405" y="25808"/>
                      <a:pt x="9199" y="262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7" name="Google Shape;177;p35"/>
              <p:cNvSpPr/>
              <p:nvPr/>
            </p:nvSpPr>
            <p:spPr>
              <a:xfrm>
                <a:off x="1218796" y="6012269"/>
                <a:ext cx="34160" cy="46412"/>
              </a:xfrm>
              <a:custGeom>
                <a:avLst/>
                <a:gdLst/>
                <a:ahLst/>
                <a:cxnLst/>
                <a:rect l="l" t="t" r="r" b="b"/>
                <a:pathLst>
                  <a:path w="34160" h="46412" extrusionOk="0">
                    <a:moveTo>
                      <a:pt x="33747" y="30026"/>
                    </a:moveTo>
                    <a:cubicBezTo>
                      <a:pt x="34943" y="25668"/>
                      <a:pt x="33547" y="22102"/>
                      <a:pt x="29561" y="20716"/>
                    </a:cubicBezTo>
                    <a:cubicBezTo>
                      <a:pt x="25176" y="19329"/>
                      <a:pt x="20990" y="19923"/>
                      <a:pt x="18398" y="22895"/>
                    </a:cubicBezTo>
                    <a:cubicBezTo>
                      <a:pt x="18398" y="22895"/>
                      <a:pt x="18398" y="22895"/>
                      <a:pt x="18199" y="22895"/>
                    </a:cubicBezTo>
                    <a:cubicBezTo>
                      <a:pt x="18000" y="22895"/>
                      <a:pt x="17800" y="22697"/>
                      <a:pt x="17601" y="22697"/>
                    </a:cubicBezTo>
                    <a:cubicBezTo>
                      <a:pt x="18398" y="21706"/>
                      <a:pt x="19196" y="20518"/>
                      <a:pt x="19794" y="19131"/>
                    </a:cubicBezTo>
                    <a:cubicBezTo>
                      <a:pt x="24179" y="8830"/>
                      <a:pt x="21388" y="3482"/>
                      <a:pt x="16804" y="115"/>
                    </a:cubicBezTo>
                    <a:cubicBezTo>
                      <a:pt x="14213" y="-282"/>
                      <a:pt x="11621" y="313"/>
                      <a:pt x="9628" y="2491"/>
                    </a:cubicBezTo>
                    <a:cubicBezTo>
                      <a:pt x="9030" y="2888"/>
                      <a:pt x="8233" y="3284"/>
                      <a:pt x="7635" y="3680"/>
                    </a:cubicBezTo>
                    <a:cubicBezTo>
                      <a:pt x="1256" y="8038"/>
                      <a:pt x="-1335" y="13783"/>
                      <a:pt x="658" y="18933"/>
                    </a:cubicBezTo>
                    <a:cubicBezTo>
                      <a:pt x="2253" y="21310"/>
                      <a:pt x="5044" y="21904"/>
                      <a:pt x="8033" y="21112"/>
                    </a:cubicBezTo>
                    <a:cubicBezTo>
                      <a:pt x="9030" y="22498"/>
                      <a:pt x="10226" y="23687"/>
                      <a:pt x="11422" y="24479"/>
                    </a:cubicBezTo>
                    <a:cubicBezTo>
                      <a:pt x="11422" y="24479"/>
                      <a:pt x="11422" y="24479"/>
                      <a:pt x="11422" y="24479"/>
                    </a:cubicBezTo>
                    <a:cubicBezTo>
                      <a:pt x="9030" y="26460"/>
                      <a:pt x="6638" y="30026"/>
                      <a:pt x="4446" y="33988"/>
                    </a:cubicBezTo>
                    <a:cubicBezTo>
                      <a:pt x="1256" y="39732"/>
                      <a:pt x="1456" y="43892"/>
                      <a:pt x="4246" y="46269"/>
                    </a:cubicBezTo>
                    <a:cubicBezTo>
                      <a:pt x="8831" y="47259"/>
                      <a:pt x="13615" y="43100"/>
                      <a:pt x="17601" y="34780"/>
                    </a:cubicBezTo>
                    <a:cubicBezTo>
                      <a:pt x="17601" y="34582"/>
                      <a:pt x="17800" y="34582"/>
                      <a:pt x="17800" y="34384"/>
                    </a:cubicBezTo>
                    <a:cubicBezTo>
                      <a:pt x="18797" y="34978"/>
                      <a:pt x="19993" y="35572"/>
                      <a:pt x="21388" y="35572"/>
                    </a:cubicBezTo>
                    <a:cubicBezTo>
                      <a:pt x="26571" y="36365"/>
                      <a:pt x="31155" y="35572"/>
                      <a:pt x="33747" y="300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8" name="Google Shape;178;p35"/>
              <p:cNvSpPr/>
              <p:nvPr/>
            </p:nvSpPr>
            <p:spPr>
              <a:xfrm>
                <a:off x="831157" y="5972999"/>
                <a:ext cx="18596" cy="19604"/>
              </a:xfrm>
              <a:custGeom>
                <a:avLst/>
                <a:gdLst/>
                <a:ahLst/>
                <a:cxnLst/>
                <a:rect l="l" t="t" r="r" b="b"/>
                <a:pathLst>
                  <a:path w="18596" h="19604" extrusionOk="0">
                    <a:moveTo>
                      <a:pt x="4396" y="1748"/>
                    </a:moveTo>
                    <a:cubicBezTo>
                      <a:pt x="-388" y="4918"/>
                      <a:pt x="-1185" y="10068"/>
                      <a:pt x="1605" y="14822"/>
                    </a:cubicBezTo>
                    <a:cubicBezTo>
                      <a:pt x="4396" y="19972"/>
                      <a:pt x="9379" y="20963"/>
                      <a:pt x="14960" y="17793"/>
                    </a:cubicBezTo>
                    <a:cubicBezTo>
                      <a:pt x="18747" y="14426"/>
                      <a:pt x="19744" y="9672"/>
                      <a:pt x="17153" y="4918"/>
                    </a:cubicBezTo>
                    <a:cubicBezTo>
                      <a:pt x="14163" y="-233"/>
                      <a:pt x="9180" y="-1421"/>
                      <a:pt x="4396" y="174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9" name="Google Shape;179;p35"/>
              <p:cNvSpPr/>
              <p:nvPr/>
            </p:nvSpPr>
            <p:spPr>
              <a:xfrm>
                <a:off x="1009806" y="6058481"/>
                <a:ext cx="17887" cy="18607"/>
              </a:xfrm>
              <a:custGeom>
                <a:avLst/>
                <a:gdLst/>
                <a:ahLst/>
                <a:cxnLst/>
                <a:rect l="l" t="t" r="r" b="b"/>
                <a:pathLst>
                  <a:path w="17887" h="18607" extrusionOk="0">
                    <a:moveTo>
                      <a:pt x="14109" y="1840"/>
                    </a:moveTo>
                    <a:cubicBezTo>
                      <a:pt x="10322" y="-1131"/>
                      <a:pt x="6535" y="-339"/>
                      <a:pt x="3346" y="3029"/>
                    </a:cubicBezTo>
                    <a:cubicBezTo>
                      <a:pt x="-840" y="7189"/>
                      <a:pt x="-1239" y="11943"/>
                      <a:pt x="2947" y="16103"/>
                    </a:cubicBezTo>
                    <a:cubicBezTo>
                      <a:pt x="7532" y="20461"/>
                      <a:pt x="12116" y="18480"/>
                      <a:pt x="16302" y="15112"/>
                    </a:cubicBezTo>
                    <a:cubicBezTo>
                      <a:pt x="18694" y="10160"/>
                      <a:pt x="18694" y="5604"/>
                      <a:pt x="14109" y="18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0" name="Google Shape;180;p35"/>
              <p:cNvSpPr/>
              <p:nvPr/>
            </p:nvSpPr>
            <p:spPr>
              <a:xfrm>
                <a:off x="935614" y="6057435"/>
                <a:ext cx="39319" cy="24675"/>
              </a:xfrm>
              <a:custGeom>
                <a:avLst/>
                <a:gdLst/>
                <a:ahLst/>
                <a:cxnLst/>
                <a:rect l="l" t="t" r="r" b="b"/>
                <a:pathLst>
                  <a:path w="39319" h="24675" extrusionOk="0">
                    <a:moveTo>
                      <a:pt x="36078" y="12592"/>
                    </a:moveTo>
                    <a:cubicBezTo>
                      <a:pt x="35879" y="12592"/>
                      <a:pt x="35879" y="12592"/>
                      <a:pt x="35679" y="12394"/>
                    </a:cubicBezTo>
                    <a:cubicBezTo>
                      <a:pt x="36078" y="9621"/>
                      <a:pt x="35679" y="6847"/>
                      <a:pt x="34284" y="4470"/>
                    </a:cubicBezTo>
                    <a:cubicBezTo>
                      <a:pt x="30298" y="2093"/>
                      <a:pt x="25314" y="2688"/>
                      <a:pt x="20531" y="6451"/>
                    </a:cubicBezTo>
                    <a:cubicBezTo>
                      <a:pt x="19933" y="7046"/>
                      <a:pt x="19135" y="7442"/>
                      <a:pt x="18537" y="8036"/>
                    </a:cubicBezTo>
                    <a:cubicBezTo>
                      <a:pt x="19135" y="5659"/>
                      <a:pt x="18737" y="3480"/>
                      <a:pt x="16345" y="2093"/>
                    </a:cubicBezTo>
                    <a:cubicBezTo>
                      <a:pt x="8571" y="-2661"/>
                      <a:pt x="3986" y="1499"/>
                      <a:pt x="0" y="6451"/>
                    </a:cubicBezTo>
                    <a:cubicBezTo>
                      <a:pt x="4784" y="8828"/>
                      <a:pt x="9368" y="11205"/>
                      <a:pt x="14152" y="13583"/>
                    </a:cubicBezTo>
                    <a:cubicBezTo>
                      <a:pt x="14351" y="13781"/>
                      <a:pt x="14551" y="13781"/>
                      <a:pt x="14750" y="13979"/>
                    </a:cubicBezTo>
                    <a:cubicBezTo>
                      <a:pt x="17541" y="15365"/>
                      <a:pt x="20531" y="16752"/>
                      <a:pt x="23321" y="18139"/>
                    </a:cubicBezTo>
                    <a:cubicBezTo>
                      <a:pt x="25912" y="19327"/>
                      <a:pt x="28304" y="20516"/>
                      <a:pt x="30896" y="21704"/>
                    </a:cubicBezTo>
                    <a:cubicBezTo>
                      <a:pt x="33088" y="22695"/>
                      <a:pt x="35281" y="23685"/>
                      <a:pt x="37473" y="24675"/>
                    </a:cubicBezTo>
                    <a:cubicBezTo>
                      <a:pt x="39666" y="20714"/>
                      <a:pt x="40663" y="16356"/>
                      <a:pt x="36078" y="125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1" name="Google Shape;181;p35"/>
              <p:cNvSpPr/>
              <p:nvPr/>
            </p:nvSpPr>
            <p:spPr>
              <a:xfrm>
                <a:off x="1398422" y="5987157"/>
                <a:ext cx="15892" cy="17032"/>
              </a:xfrm>
              <a:custGeom>
                <a:avLst/>
                <a:gdLst/>
                <a:ahLst/>
                <a:cxnLst/>
                <a:rect l="l" t="t" r="r" b="b"/>
                <a:pathLst>
                  <a:path w="15892" h="17032" extrusionOk="0">
                    <a:moveTo>
                      <a:pt x="11389" y="466"/>
                    </a:moveTo>
                    <a:cubicBezTo>
                      <a:pt x="6805" y="-1119"/>
                      <a:pt x="2619" y="1456"/>
                      <a:pt x="626" y="6408"/>
                    </a:cubicBezTo>
                    <a:cubicBezTo>
                      <a:pt x="-969" y="10172"/>
                      <a:pt x="626" y="13936"/>
                      <a:pt x="3815" y="15719"/>
                    </a:cubicBezTo>
                    <a:cubicBezTo>
                      <a:pt x="8200" y="18294"/>
                      <a:pt x="12186" y="17105"/>
                      <a:pt x="14778" y="11955"/>
                    </a:cubicBezTo>
                    <a:cubicBezTo>
                      <a:pt x="16970" y="6805"/>
                      <a:pt x="15974" y="2249"/>
                      <a:pt x="11389" y="4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2" name="Google Shape;182;p35"/>
              <p:cNvSpPr/>
              <p:nvPr/>
            </p:nvSpPr>
            <p:spPr>
              <a:xfrm>
                <a:off x="1433279" y="6016707"/>
                <a:ext cx="44315" cy="30098"/>
              </a:xfrm>
              <a:custGeom>
                <a:avLst/>
                <a:gdLst/>
                <a:ahLst/>
                <a:cxnLst/>
                <a:rect l="l" t="t" r="r" b="b"/>
                <a:pathLst>
                  <a:path w="44315" h="30098" extrusionOk="0">
                    <a:moveTo>
                      <a:pt x="26962" y="16872"/>
                    </a:moveTo>
                    <a:cubicBezTo>
                      <a:pt x="28556" y="17665"/>
                      <a:pt x="29952" y="17467"/>
                      <a:pt x="31347" y="16872"/>
                    </a:cubicBezTo>
                    <a:cubicBezTo>
                      <a:pt x="30151" y="21428"/>
                      <a:pt x="31746" y="23805"/>
                      <a:pt x="34138" y="24598"/>
                    </a:cubicBezTo>
                    <a:cubicBezTo>
                      <a:pt x="37128" y="25588"/>
                      <a:pt x="40516" y="23607"/>
                      <a:pt x="43705" y="17071"/>
                    </a:cubicBezTo>
                    <a:cubicBezTo>
                      <a:pt x="45499" y="9543"/>
                      <a:pt x="43107" y="7166"/>
                      <a:pt x="39519" y="6374"/>
                    </a:cubicBezTo>
                    <a:cubicBezTo>
                      <a:pt x="38722" y="6176"/>
                      <a:pt x="37925" y="6374"/>
                      <a:pt x="37128" y="6968"/>
                    </a:cubicBezTo>
                    <a:cubicBezTo>
                      <a:pt x="37128" y="4393"/>
                      <a:pt x="35932" y="2016"/>
                      <a:pt x="33141" y="629"/>
                    </a:cubicBezTo>
                    <a:cubicBezTo>
                      <a:pt x="29752" y="-1154"/>
                      <a:pt x="26164" y="1025"/>
                      <a:pt x="24371" y="4987"/>
                    </a:cubicBezTo>
                    <a:cubicBezTo>
                      <a:pt x="23374" y="6968"/>
                      <a:pt x="22776" y="9147"/>
                      <a:pt x="22975" y="10930"/>
                    </a:cubicBezTo>
                    <a:cubicBezTo>
                      <a:pt x="22776" y="9147"/>
                      <a:pt x="22178" y="7760"/>
                      <a:pt x="20783" y="6572"/>
                    </a:cubicBezTo>
                    <a:cubicBezTo>
                      <a:pt x="20384" y="6176"/>
                      <a:pt x="19786" y="5780"/>
                      <a:pt x="19188" y="5780"/>
                    </a:cubicBezTo>
                    <a:cubicBezTo>
                      <a:pt x="18790" y="4789"/>
                      <a:pt x="17992" y="3799"/>
                      <a:pt x="16996" y="3006"/>
                    </a:cubicBezTo>
                    <a:cubicBezTo>
                      <a:pt x="14404" y="1025"/>
                      <a:pt x="10019" y="3006"/>
                      <a:pt x="6830" y="6374"/>
                    </a:cubicBezTo>
                    <a:cubicBezTo>
                      <a:pt x="1249" y="12514"/>
                      <a:pt x="-2538" y="19448"/>
                      <a:pt x="2046" y="23409"/>
                    </a:cubicBezTo>
                    <a:cubicBezTo>
                      <a:pt x="3242" y="24400"/>
                      <a:pt x="4837" y="24796"/>
                      <a:pt x="6830" y="24202"/>
                    </a:cubicBezTo>
                    <a:cubicBezTo>
                      <a:pt x="6830" y="26183"/>
                      <a:pt x="7428" y="27767"/>
                      <a:pt x="8823" y="29352"/>
                    </a:cubicBezTo>
                    <a:cubicBezTo>
                      <a:pt x="12810" y="31531"/>
                      <a:pt x="16198" y="28758"/>
                      <a:pt x="19188" y="23409"/>
                    </a:cubicBezTo>
                    <a:cubicBezTo>
                      <a:pt x="21381" y="19250"/>
                      <a:pt x="22975" y="15090"/>
                      <a:pt x="22975" y="11524"/>
                    </a:cubicBezTo>
                    <a:cubicBezTo>
                      <a:pt x="23374" y="13703"/>
                      <a:pt x="24570" y="15684"/>
                      <a:pt x="26962" y="168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3" name="Google Shape;183;p35"/>
              <p:cNvSpPr/>
              <p:nvPr/>
            </p:nvSpPr>
            <p:spPr>
              <a:xfrm>
                <a:off x="1430466" y="6099755"/>
                <a:ext cx="15063" cy="17079"/>
              </a:xfrm>
              <a:custGeom>
                <a:avLst/>
                <a:gdLst/>
                <a:ahLst/>
                <a:cxnLst/>
                <a:rect l="l" t="t" r="r" b="b"/>
                <a:pathLst>
                  <a:path w="15063" h="17079" extrusionOk="0">
                    <a:moveTo>
                      <a:pt x="12035" y="778"/>
                    </a:moveTo>
                    <a:cubicBezTo>
                      <a:pt x="8048" y="-806"/>
                      <a:pt x="4460" y="-14"/>
                      <a:pt x="2268" y="3552"/>
                    </a:cubicBezTo>
                    <a:cubicBezTo>
                      <a:pt x="-523" y="7909"/>
                      <a:pt x="-1320" y="12862"/>
                      <a:pt x="3265" y="16031"/>
                    </a:cubicBezTo>
                    <a:cubicBezTo>
                      <a:pt x="6653" y="18408"/>
                      <a:pt x="10440" y="16427"/>
                      <a:pt x="12832" y="13258"/>
                    </a:cubicBezTo>
                    <a:cubicBezTo>
                      <a:pt x="16021" y="8900"/>
                      <a:pt x="15822" y="4542"/>
                      <a:pt x="12035" y="7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4" name="Google Shape;184;p35"/>
              <p:cNvSpPr/>
              <p:nvPr/>
            </p:nvSpPr>
            <p:spPr>
              <a:xfrm>
                <a:off x="1570460" y="6170566"/>
                <a:ext cx="14564" cy="11579"/>
              </a:xfrm>
              <a:custGeom>
                <a:avLst/>
                <a:gdLst/>
                <a:ahLst/>
                <a:cxnLst/>
                <a:rect l="l" t="t" r="r" b="b"/>
                <a:pathLst>
                  <a:path w="14564" h="11579" extrusionOk="0">
                    <a:moveTo>
                      <a:pt x="9177" y="90"/>
                    </a:moveTo>
                    <a:cubicBezTo>
                      <a:pt x="4792" y="-504"/>
                      <a:pt x="1802" y="1873"/>
                      <a:pt x="606" y="6033"/>
                    </a:cubicBezTo>
                    <a:cubicBezTo>
                      <a:pt x="8" y="8014"/>
                      <a:pt x="-191" y="9995"/>
                      <a:pt x="207" y="11580"/>
                    </a:cubicBezTo>
                    <a:lnTo>
                      <a:pt x="14160" y="11580"/>
                    </a:lnTo>
                    <a:cubicBezTo>
                      <a:pt x="15356" y="6627"/>
                      <a:pt x="13961" y="2467"/>
                      <a:pt x="9177" y="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5" name="Google Shape;185;p35"/>
              <p:cNvSpPr/>
              <p:nvPr/>
            </p:nvSpPr>
            <p:spPr>
              <a:xfrm>
                <a:off x="1336979" y="6059029"/>
                <a:ext cx="15367" cy="16252"/>
              </a:xfrm>
              <a:custGeom>
                <a:avLst/>
                <a:gdLst/>
                <a:ahLst/>
                <a:cxnLst/>
                <a:rect l="l" t="t" r="r" b="b"/>
                <a:pathLst>
                  <a:path w="15367" h="16252" extrusionOk="0">
                    <a:moveTo>
                      <a:pt x="5460" y="15950"/>
                    </a:moveTo>
                    <a:cubicBezTo>
                      <a:pt x="9845" y="16941"/>
                      <a:pt x="13234" y="15554"/>
                      <a:pt x="14629" y="10998"/>
                    </a:cubicBezTo>
                    <a:cubicBezTo>
                      <a:pt x="16024" y="6838"/>
                      <a:pt x="15626" y="2282"/>
                      <a:pt x="11839" y="697"/>
                    </a:cubicBezTo>
                    <a:cubicBezTo>
                      <a:pt x="6855" y="-1482"/>
                      <a:pt x="2271" y="1688"/>
                      <a:pt x="477" y="6838"/>
                    </a:cubicBezTo>
                    <a:cubicBezTo>
                      <a:pt x="-1118" y="10800"/>
                      <a:pt x="1474" y="14167"/>
                      <a:pt x="5460" y="159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 name="Google Shape;186;p35"/>
              <p:cNvSpPr/>
              <p:nvPr/>
            </p:nvSpPr>
            <p:spPr>
              <a:xfrm>
                <a:off x="1396492" y="6029160"/>
                <a:ext cx="15763" cy="18552"/>
              </a:xfrm>
              <a:custGeom>
                <a:avLst/>
                <a:gdLst/>
                <a:ahLst/>
                <a:cxnLst/>
                <a:rect l="l" t="t" r="r" b="b"/>
                <a:pathLst>
                  <a:path w="15763" h="18552" extrusionOk="0">
                    <a:moveTo>
                      <a:pt x="13918" y="13730"/>
                    </a:moveTo>
                    <a:cubicBezTo>
                      <a:pt x="15712" y="8976"/>
                      <a:pt x="17506" y="4023"/>
                      <a:pt x="12522" y="1250"/>
                    </a:cubicBezTo>
                    <a:cubicBezTo>
                      <a:pt x="7938" y="-1523"/>
                      <a:pt x="3553" y="458"/>
                      <a:pt x="1161" y="5806"/>
                    </a:cubicBezTo>
                    <a:cubicBezTo>
                      <a:pt x="-1032" y="10758"/>
                      <a:pt x="-234" y="15314"/>
                      <a:pt x="4549" y="17890"/>
                    </a:cubicBezTo>
                    <a:cubicBezTo>
                      <a:pt x="8337" y="19870"/>
                      <a:pt x="11326" y="17097"/>
                      <a:pt x="13918" y="137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7" name="Google Shape;187;p35"/>
              <p:cNvSpPr/>
              <p:nvPr/>
            </p:nvSpPr>
            <p:spPr>
              <a:xfrm>
                <a:off x="1757250" y="6146371"/>
                <a:ext cx="39546" cy="28991"/>
              </a:xfrm>
              <a:custGeom>
                <a:avLst/>
                <a:gdLst/>
                <a:ahLst/>
                <a:cxnLst/>
                <a:rect l="l" t="t" r="r" b="b"/>
                <a:pathLst>
                  <a:path w="39546" h="28991" extrusionOk="0">
                    <a:moveTo>
                      <a:pt x="39055" y="11212"/>
                    </a:moveTo>
                    <a:cubicBezTo>
                      <a:pt x="37660" y="5863"/>
                      <a:pt x="33274" y="4675"/>
                      <a:pt x="28491" y="7052"/>
                    </a:cubicBezTo>
                    <a:cubicBezTo>
                      <a:pt x="25102" y="8637"/>
                      <a:pt x="22112" y="10617"/>
                      <a:pt x="18923" y="12598"/>
                    </a:cubicBezTo>
                    <a:lnTo>
                      <a:pt x="18923" y="12598"/>
                    </a:lnTo>
                    <a:cubicBezTo>
                      <a:pt x="16930" y="4873"/>
                      <a:pt x="15136" y="-2654"/>
                      <a:pt x="4970" y="911"/>
                    </a:cubicBezTo>
                    <a:cubicBezTo>
                      <a:pt x="1183" y="2298"/>
                      <a:pt x="-611" y="6062"/>
                      <a:pt x="186" y="10221"/>
                    </a:cubicBezTo>
                    <a:cubicBezTo>
                      <a:pt x="1980" y="19532"/>
                      <a:pt x="8359" y="18739"/>
                      <a:pt x="14936" y="16362"/>
                    </a:cubicBezTo>
                    <a:cubicBezTo>
                      <a:pt x="16730" y="23097"/>
                      <a:pt x="20717" y="27653"/>
                      <a:pt x="27693" y="28842"/>
                    </a:cubicBezTo>
                    <a:cubicBezTo>
                      <a:pt x="32876" y="29634"/>
                      <a:pt x="36862" y="27257"/>
                      <a:pt x="38656" y="22305"/>
                    </a:cubicBezTo>
                    <a:cubicBezTo>
                      <a:pt x="39653" y="18937"/>
                      <a:pt x="39852" y="14579"/>
                      <a:pt x="39055" y="112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8" name="Google Shape;188;p35"/>
              <p:cNvSpPr/>
              <p:nvPr/>
            </p:nvSpPr>
            <p:spPr>
              <a:xfrm>
                <a:off x="1499213" y="6051438"/>
                <a:ext cx="14912" cy="16887"/>
              </a:xfrm>
              <a:custGeom>
                <a:avLst/>
                <a:gdLst/>
                <a:ahLst/>
                <a:cxnLst/>
                <a:rect l="l" t="t" r="r" b="b"/>
                <a:pathLst>
                  <a:path w="14912" h="16887" extrusionOk="0">
                    <a:moveTo>
                      <a:pt x="13650" y="11854"/>
                    </a:moveTo>
                    <a:cubicBezTo>
                      <a:pt x="16242" y="6704"/>
                      <a:pt x="14647" y="2940"/>
                      <a:pt x="10660" y="365"/>
                    </a:cubicBezTo>
                    <a:cubicBezTo>
                      <a:pt x="6474" y="-824"/>
                      <a:pt x="3285" y="959"/>
                      <a:pt x="1292" y="4723"/>
                    </a:cubicBezTo>
                    <a:cubicBezTo>
                      <a:pt x="-1299" y="9675"/>
                      <a:pt x="96" y="14231"/>
                      <a:pt x="4681" y="16410"/>
                    </a:cubicBezTo>
                    <a:cubicBezTo>
                      <a:pt x="8468" y="17995"/>
                      <a:pt x="11856" y="15420"/>
                      <a:pt x="13650" y="118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9" name="Google Shape;189;p35"/>
              <p:cNvSpPr/>
              <p:nvPr/>
            </p:nvSpPr>
            <p:spPr>
              <a:xfrm>
                <a:off x="1031239" y="5949853"/>
                <a:ext cx="21842" cy="32747"/>
              </a:xfrm>
              <a:custGeom>
                <a:avLst/>
                <a:gdLst/>
                <a:ahLst/>
                <a:cxnLst/>
                <a:rect l="l" t="t" r="r" b="b"/>
                <a:pathLst>
                  <a:path w="21842" h="32747" extrusionOk="0">
                    <a:moveTo>
                      <a:pt x="15998" y="20734"/>
                    </a:moveTo>
                    <a:cubicBezTo>
                      <a:pt x="16795" y="19743"/>
                      <a:pt x="17593" y="18555"/>
                      <a:pt x="18390" y="17366"/>
                    </a:cubicBezTo>
                    <a:cubicBezTo>
                      <a:pt x="22377" y="10829"/>
                      <a:pt x="23174" y="4491"/>
                      <a:pt x="19387" y="1321"/>
                    </a:cubicBezTo>
                    <a:cubicBezTo>
                      <a:pt x="15599" y="-2046"/>
                      <a:pt x="11015" y="1321"/>
                      <a:pt x="7028" y="8056"/>
                    </a:cubicBezTo>
                    <a:cubicBezTo>
                      <a:pt x="5234" y="11225"/>
                      <a:pt x="4039" y="14197"/>
                      <a:pt x="3640" y="16772"/>
                    </a:cubicBezTo>
                    <a:cubicBezTo>
                      <a:pt x="3441" y="16970"/>
                      <a:pt x="3241" y="17168"/>
                      <a:pt x="2843" y="17564"/>
                    </a:cubicBezTo>
                    <a:cubicBezTo>
                      <a:pt x="-945" y="21922"/>
                      <a:pt x="-745" y="26280"/>
                      <a:pt x="2245" y="29648"/>
                    </a:cubicBezTo>
                    <a:cubicBezTo>
                      <a:pt x="6630" y="33610"/>
                      <a:pt x="10417" y="33808"/>
                      <a:pt x="13407" y="30044"/>
                    </a:cubicBezTo>
                    <a:cubicBezTo>
                      <a:pt x="15998" y="26874"/>
                      <a:pt x="16995" y="23705"/>
                      <a:pt x="15998" y="2073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0" name="Google Shape;190;p35"/>
              <p:cNvSpPr/>
              <p:nvPr/>
            </p:nvSpPr>
            <p:spPr>
              <a:xfrm>
                <a:off x="1218330" y="6090599"/>
                <a:ext cx="54737" cy="48309"/>
              </a:xfrm>
              <a:custGeom>
                <a:avLst/>
                <a:gdLst/>
                <a:ahLst/>
                <a:cxnLst/>
                <a:rect l="l" t="t" r="r" b="b"/>
                <a:pathLst>
                  <a:path w="54737" h="48309" extrusionOk="0">
                    <a:moveTo>
                      <a:pt x="33415" y="21027"/>
                    </a:moveTo>
                    <a:cubicBezTo>
                      <a:pt x="33615" y="21225"/>
                      <a:pt x="33814" y="21622"/>
                      <a:pt x="34013" y="21820"/>
                    </a:cubicBezTo>
                    <a:cubicBezTo>
                      <a:pt x="37801" y="25980"/>
                      <a:pt x="43382" y="23603"/>
                      <a:pt x="49362" y="18849"/>
                    </a:cubicBezTo>
                    <a:cubicBezTo>
                      <a:pt x="54145" y="13104"/>
                      <a:pt x="56537" y="7557"/>
                      <a:pt x="53149" y="3596"/>
                    </a:cubicBezTo>
                    <a:cubicBezTo>
                      <a:pt x="51554" y="1615"/>
                      <a:pt x="49162" y="822"/>
                      <a:pt x="46770" y="1417"/>
                    </a:cubicBezTo>
                    <a:cubicBezTo>
                      <a:pt x="46372" y="1219"/>
                      <a:pt x="45973" y="1021"/>
                      <a:pt x="45574" y="822"/>
                    </a:cubicBezTo>
                    <a:cubicBezTo>
                      <a:pt x="41588" y="-1158"/>
                      <a:pt x="38000" y="624"/>
                      <a:pt x="35608" y="4190"/>
                    </a:cubicBezTo>
                    <a:cubicBezTo>
                      <a:pt x="35409" y="4586"/>
                      <a:pt x="35209" y="4982"/>
                      <a:pt x="35010" y="5576"/>
                    </a:cubicBezTo>
                    <a:cubicBezTo>
                      <a:pt x="31621" y="5576"/>
                      <a:pt x="29230" y="7755"/>
                      <a:pt x="27834" y="11123"/>
                    </a:cubicBezTo>
                    <a:cubicBezTo>
                      <a:pt x="27436" y="12510"/>
                      <a:pt x="27236" y="13698"/>
                      <a:pt x="27236" y="14689"/>
                    </a:cubicBezTo>
                    <a:cubicBezTo>
                      <a:pt x="21855" y="12906"/>
                      <a:pt x="16871" y="16868"/>
                      <a:pt x="12885" y="26178"/>
                    </a:cubicBezTo>
                    <a:cubicBezTo>
                      <a:pt x="12686" y="26574"/>
                      <a:pt x="12686" y="26970"/>
                      <a:pt x="12486" y="27366"/>
                    </a:cubicBezTo>
                    <a:cubicBezTo>
                      <a:pt x="9496" y="27762"/>
                      <a:pt x="6506" y="30734"/>
                      <a:pt x="3516" y="34498"/>
                    </a:cubicBezTo>
                    <a:cubicBezTo>
                      <a:pt x="-470" y="39846"/>
                      <a:pt x="-869" y="44600"/>
                      <a:pt x="1324" y="46977"/>
                    </a:cubicBezTo>
                    <a:cubicBezTo>
                      <a:pt x="4114" y="50344"/>
                      <a:pt x="8500" y="46977"/>
                      <a:pt x="12486" y="40836"/>
                    </a:cubicBezTo>
                    <a:cubicBezTo>
                      <a:pt x="13283" y="39648"/>
                      <a:pt x="14081" y="38261"/>
                      <a:pt x="14679" y="36874"/>
                    </a:cubicBezTo>
                    <a:cubicBezTo>
                      <a:pt x="20061" y="38459"/>
                      <a:pt x="25841" y="36280"/>
                      <a:pt x="31024" y="28159"/>
                    </a:cubicBezTo>
                    <a:cubicBezTo>
                      <a:pt x="31821" y="25385"/>
                      <a:pt x="32220" y="23008"/>
                      <a:pt x="32020" y="21027"/>
                    </a:cubicBezTo>
                    <a:cubicBezTo>
                      <a:pt x="32419" y="20829"/>
                      <a:pt x="33017" y="21027"/>
                      <a:pt x="33415" y="210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1" name="Google Shape;191;p35"/>
              <p:cNvSpPr/>
              <p:nvPr/>
            </p:nvSpPr>
            <p:spPr>
              <a:xfrm>
                <a:off x="1152034" y="6047355"/>
                <a:ext cx="16161" cy="17284"/>
              </a:xfrm>
              <a:custGeom>
                <a:avLst/>
                <a:gdLst/>
                <a:ahLst/>
                <a:cxnLst/>
                <a:rect l="l" t="t" r="r" b="b"/>
                <a:pathLst>
                  <a:path w="16161" h="17284" extrusionOk="0">
                    <a:moveTo>
                      <a:pt x="12208" y="1279"/>
                    </a:moveTo>
                    <a:cubicBezTo>
                      <a:pt x="8420" y="-504"/>
                      <a:pt x="4633" y="-900"/>
                      <a:pt x="2042" y="3260"/>
                    </a:cubicBezTo>
                    <a:cubicBezTo>
                      <a:pt x="-749" y="7816"/>
                      <a:pt x="-1147" y="12768"/>
                      <a:pt x="3836" y="15937"/>
                    </a:cubicBezTo>
                    <a:cubicBezTo>
                      <a:pt x="7424" y="18314"/>
                      <a:pt x="11610" y="17522"/>
                      <a:pt x="14001" y="13758"/>
                    </a:cubicBezTo>
                    <a:cubicBezTo>
                      <a:pt x="17390" y="9202"/>
                      <a:pt x="16792" y="4646"/>
                      <a:pt x="12208" y="12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2" name="Google Shape;192;p35"/>
              <p:cNvSpPr/>
              <p:nvPr/>
            </p:nvSpPr>
            <p:spPr>
              <a:xfrm>
                <a:off x="1123183" y="6064725"/>
                <a:ext cx="17712" cy="17281"/>
              </a:xfrm>
              <a:custGeom>
                <a:avLst/>
                <a:gdLst/>
                <a:ahLst/>
                <a:cxnLst/>
                <a:rect l="l" t="t" r="r" b="b"/>
                <a:pathLst>
                  <a:path w="17712" h="17281" extrusionOk="0">
                    <a:moveTo>
                      <a:pt x="15146" y="2529"/>
                    </a:moveTo>
                    <a:cubicBezTo>
                      <a:pt x="9365" y="-2225"/>
                      <a:pt x="4382" y="152"/>
                      <a:pt x="1193" y="6095"/>
                    </a:cubicBezTo>
                    <a:cubicBezTo>
                      <a:pt x="-601" y="9462"/>
                      <a:pt x="-601" y="13424"/>
                      <a:pt x="2788" y="16395"/>
                    </a:cubicBezTo>
                    <a:cubicBezTo>
                      <a:pt x="8169" y="18772"/>
                      <a:pt x="11957" y="15999"/>
                      <a:pt x="15345" y="12433"/>
                    </a:cubicBezTo>
                    <a:cubicBezTo>
                      <a:pt x="18534" y="9066"/>
                      <a:pt x="18534" y="5302"/>
                      <a:pt x="15146" y="252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3" name="Google Shape;193;p35"/>
              <p:cNvSpPr/>
              <p:nvPr/>
            </p:nvSpPr>
            <p:spPr>
              <a:xfrm>
                <a:off x="1212485" y="6148707"/>
                <a:ext cx="16687" cy="14422"/>
              </a:xfrm>
              <a:custGeom>
                <a:avLst/>
                <a:gdLst/>
                <a:ahLst/>
                <a:cxnLst/>
                <a:rect l="l" t="t" r="r" b="b"/>
                <a:pathLst>
                  <a:path w="16687" h="14422" extrusionOk="0">
                    <a:moveTo>
                      <a:pt x="12750" y="754"/>
                    </a:moveTo>
                    <a:cubicBezTo>
                      <a:pt x="7568" y="-1425"/>
                      <a:pt x="3182" y="1349"/>
                      <a:pt x="990" y="6103"/>
                    </a:cubicBezTo>
                    <a:cubicBezTo>
                      <a:pt x="-7" y="8084"/>
                      <a:pt x="-206" y="10263"/>
                      <a:pt x="192" y="12045"/>
                    </a:cubicBezTo>
                    <a:cubicBezTo>
                      <a:pt x="4378" y="12838"/>
                      <a:pt x="8564" y="13630"/>
                      <a:pt x="12750" y="14422"/>
                    </a:cubicBezTo>
                    <a:cubicBezTo>
                      <a:pt x="13946" y="13432"/>
                      <a:pt x="15142" y="12045"/>
                      <a:pt x="16139" y="10659"/>
                    </a:cubicBezTo>
                    <a:cubicBezTo>
                      <a:pt x="17335" y="6697"/>
                      <a:pt x="16737" y="2537"/>
                      <a:pt x="12750" y="7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4" name="Google Shape;194;p35"/>
              <p:cNvSpPr/>
              <p:nvPr/>
            </p:nvSpPr>
            <p:spPr>
              <a:xfrm>
                <a:off x="1139333" y="5931965"/>
                <a:ext cx="50928" cy="52825"/>
              </a:xfrm>
              <a:custGeom>
                <a:avLst/>
                <a:gdLst/>
                <a:ahLst/>
                <a:cxnLst/>
                <a:rect l="l" t="t" r="r" b="b"/>
                <a:pathLst>
                  <a:path w="50928" h="52825" extrusionOk="0">
                    <a:moveTo>
                      <a:pt x="47831" y="1579"/>
                    </a:moveTo>
                    <a:cubicBezTo>
                      <a:pt x="43645" y="-1392"/>
                      <a:pt x="39260" y="-5"/>
                      <a:pt x="35871" y="4353"/>
                    </a:cubicBezTo>
                    <a:cubicBezTo>
                      <a:pt x="33479" y="7522"/>
                      <a:pt x="33679" y="10890"/>
                      <a:pt x="35672" y="13663"/>
                    </a:cubicBezTo>
                    <a:cubicBezTo>
                      <a:pt x="32483" y="12672"/>
                      <a:pt x="28297" y="13069"/>
                      <a:pt x="22716" y="17427"/>
                    </a:cubicBezTo>
                    <a:cubicBezTo>
                      <a:pt x="18530" y="20596"/>
                      <a:pt x="16736" y="24558"/>
                      <a:pt x="17533" y="27727"/>
                    </a:cubicBezTo>
                    <a:cubicBezTo>
                      <a:pt x="13945" y="27133"/>
                      <a:pt x="9560" y="28916"/>
                      <a:pt x="5175" y="32283"/>
                    </a:cubicBezTo>
                    <a:cubicBezTo>
                      <a:pt x="-1801" y="37830"/>
                      <a:pt x="-805" y="42584"/>
                      <a:pt x="2783" y="45951"/>
                    </a:cubicBezTo>
                    <a:cubicBezTo>
                      <a:pt x="2982" y="46149"/>
                      <a:pt x="2982" y="46149"/>
                      <a:pt x="3182" y="46347"/>
                    </a:cubicBezTo>
                    <a:cubicBezTo>
                      <a:pt x="3381" y="47932"/>
                      <a:pt x="4378" y="49517"/>
                      <a:pt x="5972" y="50903"/>
                    </a:cubicBezTo>
                    <a:cubicBezTo>
                      <a:pt x="9162" y="53677"/>
                      <a:pt x="13347" y="53479"/>
                      <a:pt x="16138" y="50111"/>
                    </a:cubicBezTo>
                    <a:cubicBezTo>
                      <a:pt x="17533" y="48526"/>
                      <a:pt x="18131" y="46743"/>
                      <a:pt x="18331" y="44961"/>
                    </a:cubicBezTo>
                    <a:cubicBezTo>
                      <a:pt x="21320" y="45159"/>
                      <a:pt x="23513" y="43376"/>
                      <a:pt x="24908" y="40009"/>
                    </a:cubicBezTo>
                    <a:cubicBezTo>
                      <a:pt x="26104" y="36839"/>
                      <a:pt x="25307" y="34462"/>
                      <a:pt x="23314" y="32481"/>
                    </a:cubicBezTo>
                    <a:cubicBezTo>
                      <a:pt x="25307" y="32877"/>
                      <a:pt x="27699" y="32679"/>
                      <a:pt x="30091" y="32085"/>
                    </a:cubicBezTo>
                    <a:cubicBezTo>
                      <a:pt x="29892" y="34660"/>
                      <a:pt x="31486" y="37235"/>
                      <a:pt x="34675" y="38622"/>
                    </a:cubicBezTo>
                    <a:cubicBezTo>
                      <a:pt x="38463" y="40405"/>
                      <a:pt x="41851" y="38424"/>
                      <a:pt x="44642" y="35254"/>
                    </a:cubicBezTo>
                    <a:cubicBezTo>
                      <a:pt x="46236" y="31293"/>
                      <a:pt x="46436" y="27529"/>
                      <a:pt x="42848" y="25152"/>
                    </a:cubicBezTo>
                    <a:cubicBezTo>
                      <a:pt x="42449" y="24954"/>
                      <a:pt x="42050" y="24756"/>
                      <a:pt x="41652" y="24558"/>
                    </a:cubicBezTo>
                    <a:cubicBezTo>
                      <a:pt x="43446" y="21586"/>
                      <a:pt x="42848" y="19209"/>
                      <a:pt x="41452" y="17030"/>
                    </a:cubicBezTo>
                    <a:cubicBezTo>
                      <a:pt x="43844" y="17030"/>
                      <a:pt x="46236" y="16040"/>
                      <a:pt x="48628" y="14059"/>
                    </a:cubicBezTo>
                    <a:cubicBezTo>
                      <a:pt x="51817" y="9305"/>
                      <a:pt x="51817" y="4551"/>
                      <a:pt x="47831" y="15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5" name="Google Shape;195;p35"/>
              <p:cNvSpPr/>
              <p:nvPr/>
            </p:nvSpPr>
            <p:spPr>
              <a:xfrm>
                <a:off x="1551418" y="6090361"/>
                <a:ext cx="40811" cy="57986"/>
              </a:xfrm>
              <a:custGeom>
                <a:avLst/>
                <a:gdLst/>
                <a:ahLst/>
                <a:cxnLst/>
                <a:rect l="l" t="t" r="r" b="b"/>
                <a:pathLst>
                  <a:path w="40811" h="57986" extrusionOk="0">
                    <a:moveTo>
                      <a:pt x="19649" y="48799"/>
                    </a:moveTo>
                    <a:cubicBezTo>
                      <a:pt x="20246" y="46818"/>
                      <a:pt x="20645" y="44838"/>
                      <a:pt x="20246" y="43253"/>
                    </a:cubicBezTo>
                    <a:cubicBezTo>
                      <a:pt x="20446" y="41074"/>
                      <a:pt x="19848" y="39291"/>
                      <a:pt x="18452" y="37706"/>
                    </a:cubicBezTo>
                    <a:cubicBezTo>
                      <a:pt x="18253" y="37508"/>
                      <a:pt x="17855" y="37112"/>
                      <a:pt x="17655" y="36914"/>
                    </a:cubicBezTo>
                    <a:cubicBezTo>
                      <a:pt x="19848" y="35527"/>
                      <a:pt x="21841" y="32556"/>
                      <a:pt x="23635" y="28594"/>
                    </a:cubicBezTo>
                    <a:cubicBezTo>
                      <a:pt x="23037" y="31368"/>
                      <a:pt x="23236" y="33943"/>
                      <a:pt x="25230" y="35527"/>
                    </a:cubicBezTo>
                    <a:cubicBezTo>
                      <a:pt x="29615" y="39093"/>
                      <a:pt x="33801" y="33943"/>
                      <a:pt x="37389" y="27604"/>
                    </a:cubicBezTo>
                    <a:cubicBezTo>
                      <a:pt x="38784" y="24236"/>
                      <a:pt x="39581" y="20869"/>
                      <a:pt x="39182" y="18492"/>
                    </a:cubicBezTo>
                    <a:cubicBezTo>
                      <a:pt x="42571" y="12549"/>
                      <a:pt x="39780" y="9182"/>
                      <a:pt x="38784" y="6409"/>
                    </a:cubicBezTo>
                    <a:cubicBezTo>
                      <a:pt x="37987" y="5418"/>
                      <a:pt x="37189" y="4626"/>
                      <a:pt x="36192" y="4230"/>
                    </a:cubicBezTo>
                    <a:cubicBezTo>
                      <a:pt x="35794" y="3041"/>
                      <a:pt x="34797" y="2051"/>
                      <a:pt x="33601" y="1258"/>
                    </a:cubicBezTo>
                    <a:cubicBezTo>
                      <a:pt x="28618" y="-1713"/>
                      <a:pt x="24831" y="862"/>
                      <a:pt x="22439" y="6012"/>
                    </a:cubicBezTo>
                    <a:cubicBezTo>
                      <a:pt x="21044" y="9182"/>
                      <a:pt x="20645" y="12549"/>
                      <a:pt x="22638" y="14728"/>
                    </a:cubicBezTo>
                    <a:cubicBezTo>
                      <a:pt x="22240" y="15719"/>
                      <a:pt x="22040" y="16709"/>
                      <a:pt x="21841" y="17501"/>
                    </a:cubicBezTo>
                    <a:cubicBezTo>
                      <a:pt x="18851" y="18096"/>
                      <a:pt x="15861" y="21859"/>
                      <a:pt x="13469" y="27208"/>
                    </a:cubicBezTo>
                    <a:cubicBezTo>
                      <a:pt x="11675" y="31566"/>
                      <a:pt x="11476" y="34933"/>
                      <a:pt x="12871" y="36716"/>
                    </a:cubicBezTo>
                    <a:cubicBezTo>
                      <a:pt x="10878" y="37310"/>
                      <a:pt x="8486" y="38697"/>
                      <a:pt x="6294" y="40480"/>
                    </a:cubicBezTo>
                    <a:cubicBezTo>
                      <a:pt x="-483" y="45828"/>
                      <a:pt x="-882" y="50978"/>
                      <a:pt x="912" y="55732"/>
                    </a:cubicBezTo>
                    <a:cubicBezTo>
                      <a:pt x="3702" y="58308"/>
                      <a:pt x="7290" y="58902"/>
                      <a:pt x="11277" y="56327"/>
                    </a:cubicBezTo>
                    <a:cubicBezTo>
                      <a:pt x="15263" y="55931"/>
                      <a:pt x="18054" y="53355"/>
                      <a:pt x="19649" y="487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6" name="Google Shape;196;p35"/>
              <p:cNvSpPr/>
              <p:nvPr/>
            </p:nvSpPr>
            <p:spPr>
              <a:xfrm>
                <a:off x="1008057" y="5829567"/>
                <a:ext cx="50703" cy="41021"/>
              </a:xfrm>
              <a:custGeom>
                <a:avLst/>
                <a:gdLst/>
                <a:ahLst/>
                <a:cxnLst/>
                <a:rect l="l" t="t" r="r" b="b"/>
                <a:pathLst>
                  <a:path w="50703" h="41021" extrusionOk="0">
                    <a:moveTo>
                      <a:pt x="11473" y="29298"/>
                    </a:moveTo>
                    <a:cubicBezTo>
                      <a:pt x="9480" y="33062"/>
                      <a:pt x="10676" y="36825"/>
                      <a:pt x="14064" y="39797"/>
                    </a:cubicBezTo>
                    <a:cubicBezTo>
                      <a:pt x="17652" y="42372"/>
                      <a:pt x="20841" y="40589"/>
                      <a:pt x="23433" y="37221"/>
                    </a:cubicBezTo>
                    <a:cubicBezTo>
                      <a:pt x="26024" y="36627"/>
                      <a:pt x="28416" y="34052"/>
                      <a:pt x="30608" y="30684"/>
                    </a:cubicBezTo>
                    <a:cubicBezTo>
                      <a:pt x="31206" y="29496"/>
                      <a:pt x="31804" y="28307"/>
                      <a:pt x="32402" y="27317"/>
                    </a:cubicBezTo>
                    <a:cubicBezTo>
                      <a:pt x="37386" y="30486"/>
                      <a:pt x="43365" y="33656"/>
                      <a:pt x="48349" y="27713"/>
                    </a:cubicBezTo>
                    <a:cubicBezTo>
                      <a:pt x="54528" y="20582"/>
                      <a:pt x="46953" y="16224"/>
                      <a:pt x="43764" y="10083"/>
                    </a:cubicBezTo>
                    <a:cubicBezTo>
                      <a:pt x="39180" y="7112"/>
                      <a:pt x="33798" y="6914"/>
                      <a:pt x="29213" y="11866"/>
                    </a:cubicBezTo>
                    <a:cubicBezTo>
                      <a:pt x="28615" y="12460"/>
                      <a:pt x="28017" y="13253"/>
                      <a:pt x="27619" y="13847"/>
                    </a:cubicBezTo>
                    <a:cubicBezTo>
                      <a:pt x="26024" y="14441"/>
                      <a:pt x="24230" y="16026"/>
                      <a:pt x="22835" y="18007"/>
                    </a:cubicBezTo>
                    <a:cubicBezTo>
                      <a:pt x="23632" y="16224"/>
                      <a:pt x="23632" y="14639"/>
                      <a:pt x="22835" y="12856"/>
                    </a:cubicBezTo>
                    <a:cubicBezTo>
                      <a:pt x="21439" y="9885"/>
                      <a:pt x="18450" y="9489"/>
                      <a:pt x="14862" y="10479"/>
                    </a:cubicBezTo>
                    <a:cubicBezTo>
                      <a:pt x="16855" y="6518"/>
                      <a:pt x="17054" y="3348"/>
                      <a:pt x="16058" y="575"/>
                    </a:cubicBezTo>
                    <a:cubicBezTo>
                      <a:pt x="12470" y="-1208"/>
                      <a:pt x="8085" y="1169"/>
                      <a:pt x="3699" y="7508"/>
                    </a:cubicBezTo>
                    <a:cubicBezTo>
                      <a:pt x="-287" y="13055"/>
                      <a:pt x="-885" y="17809"/>
                      <a:pt x="1108" y="20384"/>
                    </a:cubicBezTo>
                    <a:cubicBezTo>
                      <a:pt x="1108" y="20384"/>
                      <a:pt x="1307" y="20582"/>
                      <a:pt x="1307" y="20582"/>
                    </a:cubicBezTo>
                    <a:cubicBezTo>
                      <a:pt x="909" y="21770"/>
                      <a:pt x="909" y="22959"/>
                      <a:pt x="1307" y="24148"/>
                    </a:cubicBezTo>
                    <a:cubicBezTo>
                      <a:pt x="3101" y="29298"/>
                      <a:pt x="8284" y="28505"/>
                      <a:pt x="13865" y="26128"/>
                    </a:cubicBezTo>
                    <a:cubicBezTo>
                      <a:pt x="13068" y="26921"/>
                      <a:pt x="12270" y="28109"/>
                      <a:pt x="11473" y="29298"/>
                    </a:cubicBezTo>
                    <a:close/>
                    <a:moveTo>
                      <a:pt x="21041" y="20978"/>
                    </a:moveTo>
                    <a:cubicBezTo>
                      <a:pt x="20443" y="22167"/>
                      <a:pt x="19646" y="23553"/>
                      <a:pt x="19247" y="24742"/>
                    </a:cubicBezTo>
                    <a:cubicBezTo>
                      <a:pt x="18450" y="24544"/>
                      <a:pt x="17652" y="24544"/>
                      <a:pt x="16855" y="24742"/>
                    </a:cubicBezTo>
                    <a:cubicBezTo>
                      <a:pt x="18450" y="23553"/>
                      <a:pt x="19845" y="22365"/>
                      <a:pt x="21041" y="209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7" name="Google Shape;197;p35"/>
              <p:cNvSpPr/>
              <p:nvPr/>
            </p:nvSpPr>
            <p:spPr>
              <a:xfrm>
                <a:off x="1110175" y="6000762"/>
                <a:ext cx="24322" cy="36243"/>
              </a:xfrm>
              <a:custGeom>
                <a:avLst/>
                <a:gdLst/>
                <a:ahLst/>
                <a:cxnLst/>
                <a:rect l="l" t="t" r="r" b="b"/>
                <a:pathLst>
                  <a:path w="24322" h="36243" extrusionOk="0">
                    <a:moveTo>
                      <a:pt x="4235" y="35194"/>
                    </a:moveTo>
                    <a:cubicBezTo>
                      <a:pt x="7823" y="37571"/>
                      <a:pt x="11610" y="35590"/>
                      <a:pt x="14401" y="32421"/>
                    </a:cubicBezTo>
                    <a:cubicBezTo>
                      <a:pt x="16792" y="28459"/>
                      <a:pt x="16593" y="24894"/>
                      <a:pt x="14201" y="22120"/>
                    </a:cubicBezTo>
                    <a:cubicBezTo>
                      <a:pt x="16394" y="20338"/>
                      <a:pt x="18586" y="17564"/>
                      <a:pt x="20779" y="14593"/>
                    </a:cubicBezTo>
                    <a:cubicBezTo>
                      <a:pt x="23968" y="9046"/>
                      <a:pt x="25563" y="3698"/>
                      <a:pt x="23171" y="1321"/>
                    </a:cubicBezTo>
                    <a:cubicBezTo>
                      <a:pt x="19384" y="-2641"/>
                      <a:pt x="14002" y="2906"/>
                      <a:pt x="9417" y="10037"/>
                    </a:cubicBezTo>
                    <a:cubicBezTo>
                      <a:pt x="7225" y="13404"/>
                      <a:pt x="5630" y="16970"/>
                      <a:pt x="5630" y="19743"/>
                    </a:cubicBezTo>
                    <a:cubicBezTo>
                      <a:pt x="4235" y="20338"/>
                      <a:pt x="3039" y="21328"/>
                      <a:pt x="2042" y="22715"/>
                    </a:cubicBezTo>
                    <a:cubicBezTo>
                      <a:pt x="-1546" y="27865"/>
                      <a:pt x="-150" y="32421"/>
                      <a:pt x="4235" y="351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8" name="Google Shape;198;p35"/>
              <p:cNvSpPr/>
              <p:nvPr/>
            </p:nvSpPr>
            <p:spPr>
              <a:xfrm>
                <a:off x="943444" y="6012179"/>
                <a:ext cx="15879" cy="16510"/>
              </a:xfrm>
              <a:custGeom>
                <a:avLst/>
                <a:gdLst/>
                <a:ahLst/>
                <a:cxnLst/>
                <a:rect l="l" t="t" r="r" b="b"/>
                <a:pathLst>
                  <a:path w="15879" h="16510" extrusionOk="0">
                    <a:moveTo>
                      <a:pt x="14295" y="12288"/>
                    </a:moveTo>
                    <a:cubicBezTo>
                      <a:pt x="16687" y="8723"/>
                      <a:pt x="16487" y="4167"/>
                      <a:pt x="12899" y="1790"/>
                    </a:cubicBezTo>
                    <a:cubicBezTo>
                      <a:pt x="8116" y="-1380"/>
                      <a:pt x="3332" y="-389"/>
                      <a:pt x="741" y="5157"/>
                    </a:cubicBezTo>
                    <a:cubicBezTo>
                      <a:pt x="-1053" y="9119"/>
                      <a:pt x="541" y="12685"/>
                      <a:pt x="4129" y="15458"/>
                    </a:cubicBezTo>
                    <a:cubicBezTo>
                      <a:pt x="8714" y="18033"/>
                      <a:pt x="12102" y="15458"/>
                      <a:pt x="14295" y="122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9" name="Google Shape;199;p35"/>
              <p:cNvSpPr/>
              <p:nvPr/>
            </p:nvSpPr>
            <p:spPr>
              <a:xfrm>
                <a:off x="1045484" y="6012469"/>
                <a:ext cx="14255" cy="12967"/>
              </a:xfrm>
              <a:custGeom>
                <a:avLst/>
                <a:gdLst/>
                <a:ahLst/>
                <a:cxnLst/>
                <a:rect l="l" t="t" r="r" b="b"/>
                <a:pathLst>
                  <a:path w="14255" h="12967" extrusionOk="0">
                    <a:moveTo>
                      <a:pt x="12716" y="9819"/>
                    </a:moveTo>
                    <a:cubicBezTo>
                      <a:pt x="15108" y="6452"/>
                      <a:pt x="14908" y="2094"/>
                      <a:pt x="10723" y="311"/>
                    </a:cubicBezTo>
                    <a:cubicBezTo>
                      <a:pt x="8530" y="-482"/>
                      <a:pt x="4743" y="311"/>
                      <a:pt x="2749" y="1896"/>
                    </a:cubicBezTo>
                    <a:cubicBezTo>
                      <a:pt x="-639" y="4669"/>
                      <a:pt x="-1038" y="8433"/>
                      <a:pt x="2351" y="11800"/>
                    </a:cubicBezTo>
                    <a:cubicBezTo>
                      <a:pt x="6337" y="13979"/>
                      <a:pt x="10324" y="12988"/>
                      <a:pt x="12716" y="98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0" name="Google Shape;200;p35"/>
              <p:cNvSpPr/>
              <p:nvPr/>
            </p:nvSpPr>
            <p:spPr>
              <a:xfrm>
                <a:off x="1636645" y="6179145"/>
                <a:ext cx="11361" cy="3000"/>
              </a:xfrm>
              <a:custGeom>
                <a:avLst/>
                <a:gdLst/>
                <a:ahLst/>
                <a:cxnLst/>
                <a:rect l="l" t="t" r="r" b="b"/>
                <a:pathLst>
                  <a:path w="11361" h="3000" extrusionOk="0">
                    <a:moveTo>
                      <a:pt x="7774" y="29"/>
                    </a:moveTo>
                    <a:cubicBezTo>
                      <a:pt x="4584" y="-169"/>
                      <a:pt x="1594" y="623"/>
                      <a:pt x="0" y="3001"/>
                    </a:cubicBezTo>
                    <a:lnTo>
                      <a:pt x="11362" y="3001"/>
                    </a:lnTo>
                    <a:cubicBezTo>
                      <a:pt x="10365" y="1812"/>
                      <a:pt x="9368" y="822"/>
                      <a:pt x="7774" y="2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1" name="Google Shape;201;p35"/>
              <p:cNvSpPr/>
              <p:nvPr/>
            </p:nvSpPr>
            <p:spPr>
              <a:xfrm>
                <a:off x="1238046" y="5989780"/>
                <a:ext cx="24522" cy="27563"/>
              </a:xfrm>
              <a:custGeom>
                <a:avLst/>
                <a:gdLst/>
                <a:ahLst/>
                <a:cxnLst/>
                <a:rect l="l" t="t" r="r" b="b"/>
                <a:pathLst>
                  <a:path w="24522" h="27563" extrusionOk="0">
                    <a:moveTo>
                      <a:pt x="17686" y="14680"/>
                    </a:moveTo>
                    <a:cubicBezTo>
                      <a:pt x="19679" y="14680"/>
                      <a:pt x="21473" y="14086"/>
                      <a:pt x="22868" y="11511"/>
                    </a:cubicBezTo>
                    <a:cubicBezTo>
                      <a:pt x="25061" y="7945"/>
                      <a:pt x="25459" y="3983"/>
                      <a:pt x="21672" y="1606"/>
                    </a:cubicBezTo>
                    <a:cubicBezTo>
                      <a:pt x="18284" y="-771"/>
                      <a:pt x="14496" y="-771"/>
                      <a:pt x="12104" y="3389"/>
                    </a:cubicBezTo>
                    <a:cubicBezTo>
                      <a:pt x="10908" y="5172"/>
                      <a:pt x="10510" y="7153"/>
                      <a:pt x="10709" y="8935"/>
                    </a:cubicBezTo>
                    <a:cubicBezTo>
                      <a:pt x="7121" y="8737"/>
                      <a:pt x="3733" y="10718"/>
                      <a:pt x="1540" y="14482"/>
                    </a:cubicBezTo>
                    <a:cubicBezTo>
                      <a:pt x="-1450" y="19434"/>
                      <a:pt x="145" y="24188"/>
                      <a:pt x="4331" y="26565"/>
                    </a:cubicBezTo>
                    <a:cubicBezTo>
                      <a:pt x="9115" y="29140"/>
                      <a:pt x="13101" y="26367"/>
                      <a:pt x="15294" y="22405"/>
                    </a:cubicBezTo>
                    <a:cubicBezTo>
                      <a:pt x="16888" y="19434"/>
                      <a:pt x="17686" y="16859"/>
                      <a:pt x="17686" y="146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2" name="Google Shape;202;p35"/>
              <p:cNvSpPr/>
              <p:nvPr/>
            </p:nvSpPr>
            <p:spPr>
              <a:xfrm>
                <a:off x="466400" y="4754482"/>
                <a:ext cx="49469" cy="32051"/>
              </a:xfrm>
              <a:custGeom>
                <a:avLst/>
                <a:gdLst/>
                <a:ahLst/>
                <a:cxnLst/>
                <a:rect l="l" t="t" r="r" b="b"/>
                <a:pathLst>
                  <a:path w="49469" h="32051" extrusionOk="0">
                    <a:moveTo>
                      <a:pt x="35081" y="1031"/>
                    </a:moveTo>
                    <a:cubicBezTo>
                      <a:pt x="32490" y="833"/>
                      <a:pt x="26710" y="2220"/>
                      <a:pt x="25912" y="3606"/>
                    </a:cubicBezTo>
                    <a:cubicBezTo>
                      <a:pt x="20132" y="11332"/>
                      <a:pt x="12159" y="17869"/>
                      <a:pt x="1196" y="23019"/>
                    </a:cubicBezTo>
                    <a:cubicBezTo>
                      <a:pt x="0" y="23613"/>
                      <a:pt x="399" y="25792"/>
                      <a:pt x="0" y="27179"/>
                    </a:cubicBezTo>
                    <a:cubicBezTo>
                      <a:pt x="2591" y="31339"/>
                      <a:pt x="9368" y="33518"/>
                      <a:pt x="15149" y="30942"/>
                    </a:cubicBezTo>
                    <a:cubicBezTo>
                      <a:pt x="20730" y="28367"/>
                      <a:pt x="27507" y="26188"/>
                      <a:pt x="33088" y="23217"/>
                    </a:cubicBezTo>
                    <a:cubicBezTo>
                      <a:pt x="37274" y="25000"/>
                      <a:pt x="41859" y="20642"/>
                      <a:pt x="46443" y="14105"/>
                    </a:cubicBezTo>
                    <a:cubicBezTo>
                      <a:pt x="50031" y="7766"/>
                      <a:pt x="50828" y="2418"/>
                      <a:pt x="46642" y="437"/>
                    </a:cubicBezTo>
                    <a:cubicBezTo>
                      <a:pt x="44450" y="-554"/>
                      <a:pt x="42257" y="239"/>
                      <a:pt x="39865" y="1823"/>
                    </a:cubicBezTo>
                    <a:cubicBezTo>
                      <a:pt x="38271" y="1229"/>
                      <a:pt x="36875" y="1031"/>
                      <a:pt x="35081" y="10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3" name="Google Shape;203;p35"/>
              <p:cNvSpPr/>
              <p:nvPr/>
            </p:nvSpPr>
            <p:spPr>
              <a:xfrm>
                <a:off x="679100" y="4717453"/>
                <a:ext cx="34265" cy="37465"/>
              </a:xfrm>
              <a:custGeom>
                <a:avLst/>
                <a:gdLst/>
                <a:ahLst/>
                <a:cxnLst/>
                <a:rect l="l" t="t" r="r" b="b"/>
                <a:pathLst>
                  <a:path w="34265" h="37465" extrusionOk="0">
                    <a:moveTo>
                      <a:pt x="13137" y="225"/>
                    </a:moveTo>
                    <a:cubicBezTo>
                      <a:pt x="6758" y="1018"/>
                      <a:pt x="1377" y="4187"/>
                      <a:pt x="779" y="7753"/>
                    </a:cubicBezTo>
                    <a:cubicBezTo>
                      <a:pt x="-816" y="16072"/>
                      <a:pt x="-417" y="23996"/>
                      <a:pt x="6360" y="30731"/>
                    </a:cubicBezTo>
                    <a:cubicBezTo>
                      <a:pt x="6758" y="31919"/>
                      <a:pt x="7954" y="32910"/>
                      <a:pt x="9549" y="33504"/>
                    </a:cubicBezTo>
                    <a:cubicBezTo>
                      <a:pt x="11343" y="34891"/>
                      <a:pt x="13535" y="36277"/>
                      <a:pt x="16127" y="37466"/>
                    </a:cubicBezTo>
                    <a:cubicBezTo>
                      <a:pt x="16525" y="36475"/>
                      <a:pt x="16924" y="35485"/>
                      <a:pt x="17323" y="34296"/>
                    </a:cubicBezTo>
                    <a:cubicBezTo>
                      <a:pt x="25296" y="34098"/>
                      <a:pt x="32272" y="32117"/>
                      <a:pt x="34265" y="25581"/>
                    </a:cubicBezTo>
                    <a:cubicBezTo>
                      <a:pt x="33867" y="21421"/>
                      <a:pt x="30478" y="18845"/>
                      <a:pt x="24299" y="19044"/>
                    </a:cubicBezTo>
                    <a:cubicBezTo>
                      <a:pt x="22904" y="19044"/>
                      <a:pt x="21509" y="19242"/>
                      <a:pt x="20113" y="19440"/>
                    </a:cubicBezTo>
                    <a:cubicBezTo>
                      <a:pt x="20711" y="14686"/>
                      <a:pt x="21708" y="10130"/>
                      <a:pt x="25296" y="5375"/>
                    </a:cubicBezTo>
                    <a:cubicBezTo>
                      <a:pt x="27887" y="1612"/>
                      <a:pt x="21110" y="-765"/>
                      <a:pt x="13137" y="22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4" name="Google Shape;204;p35"/>
              <p:cNvSpPr/>
              <p:nvPr/>
            </p:nvSpPr>
            <p:spPr>
              <a:xfrm>
                <a:off x="965446" y="4324909"/>
                <a:ext cx="31972" cy="19570"/>
              </a:xfrm>
              <a:custGeom>
                <a:avLst/>
                <a:gdLst/>
                <a:ahLst/>
                <a:cxnLst/>
                <a:rect l="l" t="t" r="r" b="b"/>
                <a:pathLst>
                  <a:path w="31972" h="19570" extrusionOk="0">
                    <a:moveTo>
                      <a:pt x="13621" y="554"/>
                    </a:moveTo>
                    <a:cubicBezTo>
                      <a:pt x="1462" y="2337"/>
                      <a:pt x="1661" y="7884"/>
                      <a:pt x="266" y="12241"/>
                    </a:cubicBezTo>
                    <a:cubicBezTo>
                      <a:pt x="-1727" y="18184"/>
                      <a:pt x="7841" y="18778"/>
                      <a:pt x="16810" y="19571"/>
                    </a:cubicBezTo>
                    <a:cubicBezTo>
                      <a:pt x="28770" y="16599"/>
                      <a:pt x="31560" y="11251"/>
                      <a:pt x="31959" y="6299"/>
                    </a:cubicBezTo>
                    <a:cubicBezTo>
                      <a:pt x="32358" y="752"/>
                      <a:pt x="23787" y="-1030"/>
                      <a:pt x="13621" y="5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5" name="Google Shape;205;p35"/>
              <p:cNvSpPr/>
              <p:nvPr/>
            </p:nvSpPr>
            <p:spPr>
              <a:xfrm>
                <a:off x="1331236" y="5366213"/>
                <a:ext cx="20379" cy="29101"/>
              </a:xfrm>
              <a:custGeom>
                <a:avLst/>
                <a:gdLst/>
                <a:ahLst/>
                <a:cxnLst/>
                <a:rect l="l" t="t" r="r" b="b"/>
                <a:pathLst>
                  <a:path w="20379" h="29101" extrusionOk="0">
                    <a:moveTo>
                      <a:pt x="240" y="26352"/>
                    </a:moveTo>
                    <a:cubicBezTo>
                      <a:pt x="1037" y="30314"/>
                      <a:pt x="6618" y="29521"/>
                      <a:pt x="12200" y="26946"/>
                    </a:cubicBezTo>
                    <a:cubicBezTo>
                      <a:pt x="18179" y="23579"/>
                      <a:pt x="19375" y="20409"/>
                      <a:pt x="19774" y="17834"/>
                    </a:cubicBezTo>
                    <a:cubicBezTo>
                      <a:pt x="20372" y="13080"/>
                      <a:pt x="20571" y="8524"/>
                      <a:pt x="20173" y="4364"/>
                    </a:cubicBezTo>
                    <a:cubicBezTo>
                      <a:pt x="19774" y="600"/>
                      <a:pt x="17183" y="-1975"/>
                      <a:pt x="9608" y="1987"/>
                    </a:cubicBezTo>
                    <a:cubicBezTo>
                      <a:pt x="3828" y="4958"/>
                      <a:pt x="1835" y="8920"/>
                      <a:pt x="1436" y="12486"/>
                    </a:cubicBezTo>
                    <a:cubicBezTo>
                      <a:pt x="838" y="17240"/>
                      <a:pt x="-557" y="22390"/>
                      <a:pt x="240" y="263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6" name="Google Shape;206;p35"/>
              <p:cNvSpPr/>
              <p:nvPr/>
            </p:nvSpPr>
            <p:spPr>
              <a:xfrm>
                <a:off x="934395" y="4240720"/>
                <a:ext cx="31516" cy="15690"/>
              </a:xfrm>
              <a:custGeom>
                <a:avLst/>
                <a:gdLst/>
                <a:ahLst/>
                <a:cxnLst/>
                <a:rect l="l" t="t" r="r" b="b"/>
                <a:pathLst>
                  <a:path w="31516" h="15690" extrusionOk="0">
                    <a:moveTo>
                      <a:pt x="13777" y="15610"/>
                    </a:moveTo>
                    <a:cubicBezTo>
                      <a:pt x="24142" y="15016"/>
                      <a:pt x="30121" y="11649"/>
                      <a:pt x="31517" y="6300"/>
                    </a:cubicBezTo>
                    <a:cubicBezTo>
                      <a:pt x="29922" y="1546"/>
                      <a:pt x="23344" y="-633"/>
                      <a:pt x="13179" y="159"/>
                    </a:cubicBezTo>
                    <a:cubicBezTo>
                      <a:pt x="3412" y="952"/>
                      <a:pt x="222" y="4914"/>
                      <a:pt x="23" y="9073"/>
                    </a:cubicBezTo>
                    <a:cubicBezTo>
                      <a:pt x="-376" y="13431"/>
                      <a:pt x="4408" y="16205"/>
                      <a:pt x="13777" y="1561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7" name="Google Shape;207;p35"/>
              <p:cNvSpPr/>
              <p:nvPr/>
            </p:nvSpPr>
            <p:spPr>
              <a:xfrm>
                <a:off x="751327" y="5185203"/>
                <a:ext cx="26000" cy="23431"/>
              </a:xfrm>
              <a:custGeom>
                <a:avLst/>
                <a:gdLst/>
                <a:ahLst/>
                <a:cxnLst/>
                <a:rect l="l" t="t" r="r" b="b"/>
                <a:pathLst>
                  <a:path w="26000" h="23431" extrusionOk="0">
                    <a:moveTo>
                      <a:pt x="9677" y="1944"/>
                    </a:moveTo>
                    <a:cubicBezTo>
                      <a:pt x="308" y="5708"/>
                      <a:pt x="-688" y="11849"/>
                      <a:pt x="308" y="16603"/>
                    </a:cubicBezTo>
                    <a:cubicBezTo>
                      <a:pt x="1504" y="22347"/>
                      <a:pt x="6886" y="25121"/>
                      <a:pt x="17451" y="22347"/>
                    </a:cubicBezTo>
                    <a:cubicBezTo>
                      <a:pt x="27616" y="17593"/>
                      <a:pt x="26420" y="12641"/>
                      <a:pt x="25224" y="8085"/>
                    </a:cubicBezTo>
                    <a:cubicBezTo>
                      <a:pt x="23630" y="2935"/>
                      <a:pt x="22035" y="-3206"/>
                      <a:pt x="9677" y="194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8" name="Google Shape;208;p35"/>
              <p:cNvSpPr/>
              <p:nvPr/>
            </p:nvSpPr>
            <p:spPr>
              <a:xfrm>
                <a:off x="1208474" y="4761256"/>
                <a:ext cx="25478" cy="18582"/>
              </a:xfrm>
              <a:custGeom>
                <a:avLst/>
                <a:gdLst/>
                <a:ahLst/>
                <a:cxnLst/>
                <a:rect l="l" t="t" r="r" b="b"/>
                <a:pathLst>
                  <a:path w="25478" h="18582" extrusionOk="0">
                    <a:moveTo>
                      <a:pt x="8788" y="2181"/>
                    </a:moveTo>
                    <a:cubicBezTo>
                      <a:pt x="-3570" y="7332"/>
                      <a:pt x="-182" y="11293"/>
                      <a:pt x="2808" y="14661"/>
                    </a:cubicBezTo>
                    <a:cubicBezTo>
                      <a:pt x="5200" y="17434"/>
                      <a:pt x="8588" y="20207"/>
                      <a:pt x="18156" y="17434"/>
                    </a:cubicBezTo>
                    <a:cubicBezTo>
                      <a:pt x="28521" y="10897"/>
                      <a:pt x="25332" y="6737"/>
                      <a:pt x="23737" y="2577"/>
                    </a:cubicBezTo>
                    <a:cubicBezTo>
                      <a:pt x="22541" y="-790"/>
                      <a:pt x="15764" y="-790"/>
                      <a:pt x="8788" y="21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9" name="Google Shape;209;p35"/>
              <p:cNvSpPr/>
              <p:nvPr/>
            </p:nvSpPr>
            <p:spPr>
              <a:xfrm>
                <a:off x="524204" y="4523552"/>
                <a:ext cx="14152" cy="15503"/>
              </a:xfrm>
              <a:custGeom>
                <a:avLst/>
                <a:gdLst/>
                <a:ahLst/>
                <a:cxnLst/>
                <a:rect l="l" t="t" r="r" b="b"/>
                <a:pathLst>
                  <a:path w="14152" h="15503" extrusionOk="0">
                    <a:moveTo>
                      <a:pt x="7176" y="15451"/>
                    </a:moveTo>
                    <a:cubicBezTo>
                      <a:pt x="11162" y="14658"/>
                      <a:pt x="14152" y="12876"/>
                      <a:pt x="14152" y="10895"/>
                    </a:cubicBezTo>
                    <a:cubicBezTo>
                      <a:pt x="13953" y="6933"/>
                      <a:pt x="13355" y="2971"/>
                      <a:pt x="9767" y="0"/>
                    </a:cubicBezTo>
                    <a:cubicBezTo>
                      <a:pt x="6378" y="4952"/>
                      <a:pt x="3189" y="9904"/>
                      <a:pt x="0" y="14857"/>
                    </a:cubicBezTo>
                    <a:cubicBezTo>
                      <a:pt x="2193" y="15253"/>
                      <a:pt x="4584" y="15649"/>
                      <a:pt x="7176" y="154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0" name="Google Shape;210;p35"/>
              <p:cNvSpPr/>
              <p:nvPr/>
            </p:nvSpPr>
            <p:spPr>
              <a:xfrm>
                <a:off x="750529" y="5331326"/>
                <a:ext cx="36230" cy="24958"/>
              </a:xfrm>
              <a:custGeom>
                <a:avLst/>
                <a:gdLst/>
                <a:ahLst/>
                <a:cxnLst/>
                <a:rect l="l" t="t" r="r" b="b"/>
                <a:pathLst>
                  <a:path w="36230" h="24958" extrusionOk="0">
                    <a:moveTo>
                      <a:pt x="11272" y="3398"/>
                    </a:moveTo>
                    <a:cubicBezTo>
                      <a:pt x="6687" y="5973"/>
                      <a:pt x="4096" y="9142"/>
                      <a:pt x="4096" y="11717"/>
                    </a:cubicBezTo>
                    <a:cubicBezTo>
                      <a:pt x="708" y="14689"/>
                      <a:pt x="-1086" y="18056"/>
                      <a:pt x="708" y="21424"/>
                    </a:cubicBezTo>
                    <a:cubicBezTo>
                      <a:pt x="4096" y="27763"/>
                      <a:pt x="12667" y="23801"/>
                      <a:pt x="18049" y="23008"/>
                    </a:cubicBezTo>
                    <a:cubicBezTo>
                      <a:pt x="22235" y="20631"/>
                      <a:pt x="25823" y="18452"/>
                      <a:pt x="27617" y="16075"/>
                    </a:cubicBezTo>
                    <a:cubicBezTo>
                      <a:pt x="28414" y="15877"/>
                      <a:pt x="29012" y="15481"/>
                      <a:pt x="29809" y="15283"/>
                    </a:cubicBezTo>
                    <a:cubicBezTo>
                      <a:pt x="35988" y="12906"/>
                      <a:pt x="36985" y="8548"/>
                      <a:pt x="35789" y="5180"/>
                    </a:cubicBezTo>
                    <a:cubicBezTo>
                      <a:pt x="32600" y="-960"/>
                      <a:pt x="20640" y="-1753"/>
                      <a:pt x="11272" y="33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1" name="Google Shape;211;p35"/>
              <p:cNvSpPr/>
              <p:nvPr/>
            </p:nvSpPr>
            <p:spPr>
              <a:xfrm>
                <a:off x="523488" y="4868811"/>
                <a:ext cx="28558" cy="19806"/>
              </a:xfrm>
              <a:custGeom>
                <a:avLst/>
                <a:gdLst/>
                <a:ahLst/>
                <a:cxnLst/>
                <a:rect l="l" t="t" r="r" b="b"/>
                <a:pathLst>
                  <a:path w="28558" h="19806" extrusionOk="0">
                    <a:moveTo>
                      <a:pt x="1513" y="13479"/>
                    </a:moveTo>
                    <a:cubicBezTo>
                      <a:pt x="5699" y="17441"/>
                      <a:pt x="11081" y="21006"/>
                      <a:pt x="19851" y="19422"/>
                    </a:cubicBezTo>
                    <a:cubicBezTo>
                      <a:pt x="30615" y="13677"/>
                      <a:pt x="29220" y="8923"/>
                      <a:pt x="27027" y="4565"/>
                    </a:cubicBezTo>
                    <a:cubicBezTo>
                      <a:pt x="24436" y="-585"/>
                      <a:pt x="17858" y="-1378"/>
                      <a:pt x="8888" y="2188"/>
                    </a:cubicBezTo>
                    <a:cubicBezTo>
                      <a:pt x="1912" y="5357"/>
                      <a:pt x="-2473" y="9715"/>
                      <a:pt x="1513" y="134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2" name="Google Shape;212;p35"/>
              <p:cNvSpPr/>
              <p:nvPr/>
            </p:nvSpPr>
            <p:spPr>
              <a:xfrm>
                <a:off x="1901934" y="5948063"/>
                <a:ext cx="19802" cy="25672"/>
              </a:xfrm>
              <a:custGeom>
                <a:avLst/>
                <a:gdLst/>
                <a:ahLst/>
                <a:cxnLst/>
                <a:rect l="l" t="t" r="r" b="b"/>
                <a:pathLst>
                  <a:path w="19802" h="25672" extrusionOk="0">
                    <a:moveTo>
                      <a:pt x="15562" y="2914"/>
                    </a:moveTo>
                    <a:cubicBezTo>
                      <a:pt x="14166" y="-850"/>
                      <a:pt x="10180" y="-1840"/>
                      <a:pt x="4798" y="5291"/>
                    </a:cubicBezTo>
                    <a:cubicBezTo>
                      <a:pt x="-1780" y="14007"/>
                      <a:pt x="-584" y="19751"/>
                      <a:pt x="2406" y="23713"/>
                    </a:cubicBezTo>
                    <a:cubicBezTo>
                      <a:pt x="5197" y="27675"/>
                      <a:pt x="10180" y="25298"/>
                      <a:pt x="15761" y="19553"/>
                    </a:cubicBezTo>
                    <a:cubicBezTo>
                      <a:pt x="24133" y="7668"/>
                      <a:pt x="17156" y="7074"/>
                      <a:pt x="15562" y="29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3" name="Google Shape;213;p35"/>
              <p:cNvSpPr/>
              <p:nvPr/>
            </p:nvSpPr>
            <p:spPr>
              <a:xfrm>
                <a:off x="1489130" y="6001367"/>
                <a:ext cx="22416" cy="25577"/>
              </a:xfrm>
              <a:custGeom>
                <a:avLst/>
                <a:gdLst/>
                <a:ahLst/>
                <a:cxnLst/>
                <a:rect l="l" t="t" r="r" b="b"/>
                <a:pathLst>
                  <a:path w="22416" h="25577" extrusionOk="0">
                    <a:moveTo>
                      <a:pt x="5195" y="6263"/>
                    </a:moveTo>
                    <a:cubicBezTo>
                      <a:pt x="-1183" y="13196"/>
                      <a:pt x="-784" y="18742"/>
                      <a:pt x="1608" y="22902"/>
                    </a:cubicBezTo>
                    <a:cubicBezTo>
                      <a:pt x="5395" y="25873"/>
                      <a:pt x="10577" y="27458"/>
                      <a:pt x="16956" y="21713"/>
                    </a:cubicBezTo>
                    <a:cubicBezTo>
                      <a:pt x="26324" y="12997"/>
                      <a:pt x="21142" y="8441"/>
                      <a:pt x="19547" y="3687"/>
                    </a:cubicBezTo>
                    <a:cubicBezTo>
                      <a:pt x="17554" y="-1859"/>
                      <a:pt x="12172" y="-1265"/>
                      <a:pt x="5195" y="62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4" name="Google Shape;214;p35"/>
              <p:cNvSpPr/>
              <p:nvPr/>
            </p:nvSpPr>
            <p:spPr>
              <a:xfrm>
                <a:off x="603138" y="5739920"/>
                <a:ext cx="46799" cy="72592"/>
              </a:xfrm>
              <a:custGeom>
                <a:avLst/>
                <a:gdLst/>
                <a:ahLst/>
                <a:cxnLst/>
                <a:rect l="l" t="t" r="r" b="b"/>
                <a:pathLst>
                  <a:path w="46799" h="72592" extrusionOk="0">
                    <a:moveTo>
                      <a:pt x="39068" y="54962"/>
                    </a:moveTo>
                    <a:cubicBezTo>
                      <a:pt x="47440" y="50010"/>
                      <a:pt x="45845" y="43671"/>
                      <a:pt x="43453" y="38719"/>
                    </a:cubicBezTo>
                    <a:cubicBezTo>
                      <a:pt x="39267" y="34361"/>
                      <a:pt x="33885" y="33569"/>
                      <a:pt x="26909" y="37729"/>
                    </a:cubicBezTo>
                    <a:cubicBezTo>
                      <a:pt x="27906" y="36936"/>
                      <a:pt x="28703" y="36144"/>
                      <a:pt x="29500" y="35153"/>
                    </a:cubicBezTo>
                    <a:cubicBezTo>
                      <a:pt x="30696" y="32975"/>
                      <a:pt x="31693" y="30994"/>
                      <a:pt x="32490" y="29211"/>
                    </a:cubicBezTo>
                    <a:cubicBezTo>
                      <a:pt x="33487" y="28815"/>
                      <a:pt x="34483" y="28022"/>
                      <a:pt x="35480" y="27230"/>
                    </a:cubicBezTo>
                    <a:cubicBezTo>
                      <a:pt x="35879" y="26636"/>
                      <a:pt x="36277" y="26041"/>
                      <a:pt x="36477" y="25447"/>
                    </a:cubicBezTo>
                    <a:cubicBezTo>
                      <a:pt x="38271" y="26041"/>
                      <a:pt x="40264" y="26041"/>
                      <a:pt x="42656" y="24853"/>
                    </a:cubicBezTo>
                    <a:cubicBezTo>
                      <a:pt x="48436" y="18910"/>
                      <a:pt x="47240" y="14949"/>
                      <a:pt x="44649" y="11185"/>
                    </a:cubicBezTo>
                    <a:cubicBezTo>
                      <a:pt x="41859" y="7025"/>
                      <a:pt x="36875" y="6233"/>
                      <a:pt x="31294" y="9996"/>
                    </a:cubicBezTo>
                    <a:cubicBezTo>
                      <a:pt x="31095" y="10194"/>
                      <a:pt x="30896" y="10194"/>
                      <a:pt x="30696" y="10392"/>
                    </a:cubicBezTo>
                    <a:cubicBezTo>
                      <a:pt x="31294" y="7025"/>
                      <a:pt x="30497" y="4450"/>
                      <a:pt x="27906" y="3063"/>
                    </a:cubicBezTo>
                    <a:cubicBezTo>
                      <a:pt x="27706" y="2865"/>
                      <a:pt x="27507" y="2865"/>
                      <a:pt x="27308" y="2667"/>
                    </a:cubicBezTo>
                    <a:cubicBezTo>
                      <a:pt x="24517" y="92"/>
                      <a:pt x="20929" y="-1295"/>
                      <a:pt x="17541" y="1677"/>
                    </a:cubicBezTo>
                    <a:cubicBezTo>
                      <a:pt x="14750" y="4054"/>
                      <a:pt x="14152" y="6827"/>
                      <a:pt x="14949" y="9600"/>
                    </a:cubicBezTo>
                    <a:cubicBezTo>
                      <a:pt x="12159" y="15741"/>
                      <a:pt x="13754" y="20891"/>
                      <a:pt x="16943" y="23466"/>
                    </a:cubicBezTo>
                    <a:cubicBezTo>
                      <a:pt x="18537" y="24853"/>
                      <a:pt x="20331" y="24655"/>
                      <a:pt x="22125" y="23466"/>
                    </a:cubicBezTo>
                    <a:cubicBezTo>
                      <a:pt x="22125" y="23862"/>
                      <a:pt x="22325" y="24457"/>
                      <a:pt x="22524" y="24853"/>
                    </a:cubicBezTo>
                    <a:cubicBezTo>
                      <a:pt x="21527" y="25843"/>
                      <a:pt x="20730" y="27032"/>
                      <a:pt x="19933" y="28419"/>
                    </a:cubicBezTo>
                    <a:cubicBezTo>
                      <a:pt x="16743" y="33173"/>
                      <a:pt x="15747" y="38323"/>
                      <a:pt x="19135" y="39710"/>
                    </a:cubicBezTo>
                    <a:cubicBezTo>
                      <a:pt x="20730" y="40304"/>
                      <a:pt x="22325" y="40106"/>
                      <a:pt x="24119" y="39115"/>
                    </a:cubicBezTo>
                    <a:cubicBezTo>
                      <a:pt x="23521" y="39511"/>
                      <a:pt x="23122" y="39908"/>
                      <a:pt x="22524" y="40304"/>
                    </a:cubicBezTo>
                    <a:cubicBezTo>
                      <a:pt x="18936" y="43077"/>
                      <a:pt x="15946" y="46841"/>
                      <a:pt x="16943" y="49416"/>
                    </a:cubicBezTo>
                    <a:cubicBezTo>
                      <a:pt x="16943" y="49416"/>
                      <a:pt x="16943" y="49416"/>
                      <a:pt x="16743" y="49614"/>
                    </a:cubicBezTo>
                    <a:cubicBezTo>
                      <a:pt x="12358" y="53972"/>
                      <a:pt x="3987" y="54566"/>
                      <a:pt x="0" y="59320"/>
                    </a:cubicBezTo>
                    <a:cubicBezTo>
                      <a:pt x="3787" y="63678"/>
                      <a:pt x="7574" y="68234"/>
                      <a:pt x="11362" y="72592"/>
                    </a:cubicBezTo>
                    <a:cubicBezTo>
                      <a:pt x="18338" y="67640"/>
                      <a:pt x="25115" y="62490"/>
                      <a:pt x="31892" y="57141"/>
                    </a:cubicBezTo>
                    <a:cubicBezTo>
                      <a:pt x="34284" y="57141"/>
                      <a:pt x="36676" y="56547"/>
                      <a:pt x="39068" y="549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5" name="Google Shape;215;p35"/>
              <p:cNvSpPr/>
              <p:nvPr/>
            </p:nvSpPr>
            <p:spPr>
              <a:xfrm>
                <a:off x="1279823" y="5272869"/>
                <a:ext cx="22782" cy="21417"/>
              </a:xfrm>
              <a:custGeom>
                <a:avLst/>
                <a:gdLst/>
                <a:ahLst/>
                <a:cxnLst/>
                <a:rect l="l" t="t" r="r" b="b"/>
                <a:pathLst>
                  <a:path w="22782" h="21417" extrusionOk="0">
                    <a:moveTo>
                      <a:pt x="20359" y="2626"/>
                    </a:moveTo>
                    <a:cubicBezTo>
                      <a:pt x="18166" y="-345"/>
                      <a:pt x="13980" y="-1731"/>
                      <a:pt x="7004" y="3617"/>
                    </a:cubicBezTo>
                    <a:cubicBezTo>
                      <a:pt x="-3760" y="11937"/>
                      <a:pt x="227" y="16294"/>
                      <a:pt x="3615" y="20058"/>
                    </a:cubicBezTo>
                    <a:cubicBezTo>
                      <a:pt x="5608" y="22237"/>
                      <a:pt x="9994" y="22039"/>
                      <a:pt x="16173" y="17681"/>
                    </a:cubicBezTo>
                    <a:cubicBezTo>
                      <a:pt x="25342" y="10154"/>
                      <a:pt x="23149" y="6192"/>
                      <a:pt x="20359" y="26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6" name="Google Shape;216;p35"/>
              <p:cNvSpPr/>
              <p:nvPr/>
            </p:nvSpPr>
            <p:spPr>
              <a:xfrm>
                <a:off x="1691873" y="6032456"/>
                <a:ext cx="23807" cy="20996"/>
              </a:xfrm>
              <a:custGeom>
                <a:avLst/>
                <a:gdLst/>
                <a:ahLst/>
                <a:cxnLst/>
                <a:rect l="l" t="t" r="r" b="b"/>
                <a:pathLst>
                  <a:path w="23807" h="20996" extrusionOk="0">
                    <a:moveTo>
                      <a:pt x="3175" y="19942"/>
                    </a:moveTo>
                    <a:cubicBezTo>
                      <a:pt x="8158" y="22517"/>
                      <a:pt x="14138" y="20536"/>
                      <a:pt x="20915" y="12216"/>
                    </a:cubicBezTo>
                    <a:cubicBezTo>
                      <a:pt x="24303" y="6472"/>
                      <a:pt x="24901" y="1520"/>
                      <a:pt x="21712" y="727"/>
                    </a:cubicBezTo>
                    <a:cubicBezTo>
                      <a:pt x="16928" y="-461"/>
                      <a:pt x="10749" y="-1254"/>
                      <a:pt x="3573" y="7264"/>
                    </a:cubicBezTo>
                    <a:cubicBezTo>
                      <a:pt x="-1809" y="13801"/>
                      <a:pt x="-413" y="18159"/>
                      <a:pt x="3175" y="1994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7" name="Google Shape;217;p35"/>
              <p:cNvSpPr/>
              <p:nvPr/>
            </p:nvSpPr>
            <p:spPr>
              <a:xfrm>
                <a:off x="1263840" y="6028712"/>
                <a:ext cx="28702" cy="57796"/>
              </a:xfrm>
              <a:custGeom>
                <a:avLst/>
                <a:gdLst/>
                <a:ahLst/>
                <a:cxnLst/>
                <a:rect l="l" t="t" r="r" b="b"/>
                <a:pathLst>
                  <a:path w="28702" h="57796" extrusionOk="0">
                    <a:moveTo>
                      <a:pt x="27771" y="509"/>
                    </a:moveTo>
                    <a:cubicBezTo>
                      <a:pt x="20197" y="-1472"/>
                      <a:pt x="12821" y="2490"/>
                      <a:pt x="6044" y="9621"/>
                    </a:cubicBezTo>
                    <a:cubicBezTo>
                      <a:pt x="2058" y="13781"/>
                      <a:pt x="264" y="19129"/>
                      <a:pt x="3652" y="21110"/>
                    </a:cubicBezTo>
                    <a:cubicBezTo>
                      <a:pt x="463" y="24874"/>
                      <a:pt x="-932" y="28836"/>
                      <a:pt x="663" y="32203"/>
                    </a:cubicBezTo>
                    <a:cubicBezTo>
                      <a:pt x="-334" y="35570"/>
                      <a:pt x="2457" y="37353"/>
                      <a:pt x="4848" y="39334"/>
                    </a:cubicBezTo>
                    <a:cubicBezTo>
                      <a:pt x="6044" y="39928"/>
                      <a:pt x="7440" y="40325"/>
                      <a:pt x="8636" y="40325"/>
                    </a:cubicBezTo>
                    <a:cubicBezTo>
                      <a:pt x="7639" y="41315"/>
                      <a:pt x="6842" y="42504"/>
                      <a:pt x="5845" y="44088"/>
                    </a:cubicBezTo>
                    <a:cubicBezTo>
                      <a:pt x="1659" y="51219"/>
                      <a:pt x="1858" y="56172"/>
                      <a:pt x="5646" y="57558"/>
                    </a:cubicBezTo>
                    <a:cubicBezTo>
                      <a:pt x="8636" y="58747"/>
                      <a:pt x="12223" y="55379"/>
                      <a:pt x="15014" y="50031"/>
                    </a:cubicBezTo>
                    <a:cubicBezTo>
                      <a:pt x="17805" y="43890"/>
                      <a:pt x="18403" y="39532"/>
                      <a:pt x="15413" y="37948"/>
                    </a:cubicBezTo>
                    <a:cubicBezTo>
                      <a:pt x="15413" y="37948"/>
                      <a:pt x="15413" y="37948"/>
                      <a:pt x="15413" y="37948"/>
                    </a:cubicBezTo>
                    <a:cubicBezTo>
                      <a:pt x="16011" y="37353"/>
                      <a:pt x="16409" y="36759"/>
                      <a:pt x="16808" y="35967"/>
                    </a:cubicBezTo>
                    <a:cubicBezTo>
                      <a:pt x="19599" y="35570"/>
                      <a:pt x="21592" y="33788"/>
                      <a:pt x="21990" y="30024"/>
                    </a:cubicBezTo>
                    <a:cubicBezTo>
                      <a:pt x="22190" y="28439"/>
                      <a:pt x="21791" y="27053"/>
                      <a:pt x="21193" y="26062"/>
                    </a:cubicBezTo>
                    <a:cubicBezTo>
                      <a:pt x="22987" y="23091"/>
                      <a:pt x="23186" y="20318"/>
                      <a:pt x="22788" y="18337"/>
                    </a:cubicBezTo>
                    <a:cubicBezTo>
                      <a:pt x="22389" y="17941"/>
                      <a:pt x="21990" y="17544"/>
                      <a:pt x="21592" y="17148"/>
                    </a:cubicBezTo>
                    <a:cubicBezTo>
                      <a:pt x="22389" y="16356"/>
                      <a:pt x="23386" y="15564"/>
                      <a:pt x="24183" y="14771"/>
                    </a:cubicBezTo>
                    <a:cubicBezTo>
                      <a:pt x="30562" y="8631"/>
                      <a:pt x="28568" y="4273"/>
                      <a:pt x="27771" y="5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8" name="Google Shape;218;p35"/>
              <p:cNvSpPr/>
              <p:nvPr/>
            </p:nvSpPr>
            <p:spPr>
              <a:xfrm>
                <a:off x="785526" y="4760428"/>
                <a:ext cx="28739" cy="17910"/>
              </a:xfrm>
              <a:custGeom>
                <a:avLst/>
                <a:gdLst/>
                <a:ahLst/>
                <a:cxnLst/>
                <a:rect l="l" t="t" r="r" b="b"/>
                <a:pathLst>
                  <a:path w="28739" h="17910" extrusionOk="0">
                    <a:moveTo>
                      <a:pt x="28499" y="4989"/>
                    </a:moveTo>
                    <a:cubicBezTo>
                      <a:pt x="27303" y="-161"/>
                      <a:pt x="21124" y="-1151"/>
                      <a:pt x="12354" y="1226"/>
                    </a:cubicBezTo>
                    <a:cubicBezTo>
                      <a:pt x="2986" y="3603"/>
                      <a:pt x="-1400" y="8357"/>
                      <a:pt x="394" y="12913"/>
                    </a:cubicBezTo>
                    <a:cubicBezTo>
                      <a:pt x="1989" y="17271"/>
                      <a:pt x="7171" y="19450"/>
                      <a:pt x="16938" y="16677"/>
                    </a:cubicBezTo>
                    <a:cubicBezTo>
                      <a:pt x="26506" y="14101"/>
                      <a:pt x="29695" y="9942"/>
                      <a:pt x="28499" y="49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9" name="Google Shape;219;p35"/>
              <p:cNvSpPr/>
              <p:nvPr/>
            </p:nvSpPr>
            <p:spPr>
              <a:xfrm>
                <a:off x="729571" y="4547601"/>
                <a:ext cx="34098" cy="18977"/>
              </a:xfrm>
              <a:custGeom>
                <a:avLst/>
                <a:gdLst/>
                <a:ahLst/>
                <a:cxnLst/>
                <a:rect l="l" t="t" r="r" b="b"/>
                <a:pathLst>
                  <a:path w="34098" h="18977" extrusionOk="0">
                    <a:moveTo>
                      <a:pt x="11500" y="712"/>
                    </a:moveTo>
                    <a:cubicBezTo>
                      <a:pt x="4125" y="2098"/>
                      <a:pt x="-1456" y="5268"/>
                      <a:pt x="338" y="9626"/>
                    </a:cubicBezTo>
                    <a:cubicBezTo>
                      <a:pt x="1733" y="12795"/>
                      <a:pt x="5122" y="14578"/>
                      <a:pt x="9706" y="15172"/>
                    </a:cubicBezTo>
                    <a:cubicBezTo>
                      <a:pt x="11700" y="18738"/>
                      <a:pt x="16882" y="19134"/>
                      <a:pt x="22463" y="18936"/>
                    </a:cubicBezTo>
                    <a:cubicBezTo>
                      <a:pt x="29041" y="17945"/>
                      <a:pt x="34822" y="16559"/>
                      <a:pt x="34024" y="12399"/>
                    </a:cubicBezTo>
                    <a:cubicBezTo>
                      <a:pt x="33626" y="9427"/>
                      <a:pt x="31433" y="7248"/>
                      <a:pt x="28244" y="6060"/>
                    </a:cubicBezTo>
                    <a:cubicBezTo>
                      <a:pt x="28244" y="5862"/>
                      <a:pt x="28044" y="5466"/>
                      <a:pt x="28044" y="5268"/>
                    </a:cubicBezTo>
                    <a:cubicBezTo>
                      <a:pt x="26649" y="513"/>
                      <a:pt x="20470" y="-1071"/>
                      <a:pt x="11500" y="7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0" name="Google Shape;220;p35"/>
              <p:cNvSpPr/>
              <p:nvPr/>
            </p:nvSpPr>
            <p:spPr>
              <a:xfrm>
                <a:off x="760544" y="4345646"/>
                <a:ext cx="27483" cy="17261"/>
              </a:xfrm>
              <a:custGeom>
                <a:avLst/>
                <a:gdLst/>
                <a:ahLst/>
                <a:cxnLst/>
                <a:rect l="l" t="t" r="r" b="b"/>
                <a:pathLst>
                  <a:path w="27483" h="17261" extrusionOk="0">
                    <a:moveTo>
                      <a:pt x="660" y="6758"/>
                    </a:moveTo>
                    <a:cubicBezTo>
                      <a:pt x="3849" y="11314"/>
                      <a:pt x="5045" y="17455"/>
                      <a:pt x="17204" y="17257"/>
                    </a:cubicBezTo>
                    <a:cubicBezTo>
                      <a:pt x="26373" y="14879"/>
                      <a:pt x="28366" y="11314"/>
                      <a:pt x="27170" y="7748"/>
                    </a:cubicBezTo>
                    <a:cubicBezTo>
                      <a:pt x="25575" y="2796"/>
                      <a:pt x="20991" y="-968"/>
                      <a:pt x="9430" y="221"/>
                    </a:cubicBezTo>
                    <a:cubicBezTo>
                      <a:pt x="2653" y="815"/>
                      <a:pt x="-1732" y="3588"/>
                      <a:pt x="660" y="675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1" name="Google Shape;221;p35"/>
              <p:cNvSpPr/>
              <p:nvPr/>
            </p:nvSpPr>
            <p:spPr>
              <a:xfrm>
                <a:off x="1198922" y="5832386"/>
                <a:ext cx="23587" cy="32025"/>
              </a:xfrm>
              <a:custGeom>
                <a:avLst/>
                <a:gdLst/>
                <a:ahLst/>
                <a:cxnLst/>
                <a:rect l="l" t="t" r="r" b="b"/>
                <a:pathLst>
                  <a:path w="23587" h="32025" extrusionOk="0">
                    <a:moveTo>
                      <a:pt x="7975" y="4293"/>
                    </a:moveTo>
                    <a:cubicBezTo>
                      <a:pt x="2594" y="10236"/>
                      <a:pt x="1198" y="15584"/>
                      <a:pt x="2195" y="19942"/>
                    </a:cubicBezTo>
                    <a:cubicBezTo>
                      <a:pt x="-396" y="25687"/>
                      <a:pt x="-1194" y="30441"/>
                      <a:pt x="2594" y="32025"/>
                    </a:cubicBezTo>
                    <a:cubicBezTo>
                      <a:pt x="7776" y="31629"/>
                      <a:pt x="13557" y="30837"/>
                      <a:pt x="18739" y="21130"/>
                    </a:cubicBezTo>
                    <a:cubicBezTo>
                      <a:pt x="19536" y="19744"/>
                      <a:pt x="19935" y="18555"/>
                      <a:pt x="20334" y="17565"/>
                    </a:cubicBezTo>
                    <a:cubicBezTo>
                      <a:pt x="25915" y="10434"/>
                      <a:pt x="23323" y="5878"/>
                      <a:pt x="19935" y="1718"/>
                    </a:cubicBezTo>
                    <a:cubicBezTo>
                      <a:pt x="17543" y="-1055"/>
                      <a:pt x="12361" y="-659"/>
                      <a:pt x="7975" y="42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2" name="Google Shape;222;p35"/>
              <p:cNvSpPr/>
              <p:nvPr/>
            </p:nvSpPr>
            <p:spPr>
              <a:xfrm>
                <a:off x="1088651" y="5663785"/>
                <a:ext cx="35704" cy="49353"/>
              </a:xfrm>
              <a:custGeom>
                <a:avLst/>
                <a:gdLst/>
                <a:ahLst/>
                <a:cxnLst/>
                <a:rect l="l" t="t" r="r" b="b"/>
                <a:pathLst>
                  <a:path w="35704" h="49353" extrusionOk="0">
                    <a:moveTo>
                      <a:pt x="16789" y="44731"/>
                    </a:moveTo>
                    <a:cubicBezTo>
                      <a:pt x="21373" y="41363"/>
                      <a:pt x="23566" y="38194"/>
                      <a:pt x="24562" y="35223"/>
                    </a:cubicBezTo>
                    <a:cubicBezTo>
                      <a:pt x="27353" y="34034"/>
                      <a:pt x="30143" y="30865"/>
                      <a:pt x="32336" y="26309"/>
                    </a:cubicBezTo>
                    <a:cubicBezTo>
                      <a:pt x="34728" y="21356"/>
                      <a:pt x="35725" y="16999"/>
                      <a:pt x="33333" y="15414"/>
                    </a:cubicBezTo>
                    <a:cubicBezTo>
                      <a:pt x="33333" y="15414"/>
                      <a:pt x="33333" y="15414"/>
                      <a:pt x="33333" y="15216"/>
                    </a:cubicBezTo>
                    <a:cubicBezTo>
                      <a:pt x="36721" y="8481"/>
                      <a:pt x="36323" y="2934"/>
                      <a:pt x="33133" y="161"/>
                    </a:cubicBezTo>
                    <a:cubicBezTo>
                      <a:pt x="26954" y="-829"/>
                      <a:pt x="21772" y="2736"/>
                      <a:pt x="18184" y="11254"/>
                    </a:cubicBezTo>
                    <a:cubicBezTo>
                      <a:pt x="14795" y="18979"/>
                      <a:pt x="16988" y="23535"/>
                      <a:pt x="20974" y="25120"/>
                    </a:cubicBezTo>
                    <a:cubicBezTo>
                      <a:pt x="20974" y="25120"/>
                      <a:pt x="21174" y="25120"/>
                      <a:pt x="21174" y="25120"/>
                    </a:cubicBezTo>
                    <a:cubicBezTo>
                      <a:pt x="21174" y="25120"/>
                      <a:pt x="21174" y="25120"/>
                      <a:pt x="21174" y="25120"/>
                    </a:cubicBezTo>
                    <a:cubicBezTo>
                      <a:pt x="17785" y="24526"/>
                      <a:pt x="13998" y="26507"/>
                      <a:pt x="9812" y="29874"/>
                    </a:cubicBezTo>
                    <a:cubicBezTo>
                      <a:pt x="2238" y="36213"/>
                      <a:pt x="-2745" y="42750"/>
                      <a:pt x="1640" y="47702"/>
                    </a:cubicBezTo>
                    <a:cubicBezTo>
                      <a:pt x="4829" y="51070"/>
                      <a:pt x="11207" y="48891"/>
                      <a:pt x="16789" y="447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3" name="Google Shape;223;p35"/>
              <p:cNvSpPr/>
              <p:nvPr/>
            </p:nvSpPr>
            <p:spPr>
              <a:xfrm>
                <a:off x="655022" y="5458452"/>
                <a:ext cx="27587" cy="20100"/>
              </a:xfrm>
              <a:custGeom>
                <a:avLst/>
                <a:gdLst/>
                <a:ahLst/>
                <a:cxnLst/>
                <a:rect l="l" t="t" r="r" b="b"/>
                <a:pathLst>
                  <a:path w="27587" h="20100" extrusionOk="0">
                    <a:moveTo>
                      <a:pt x="25853" y="2652"/>
                    </a:moveTo>
                    <a:cubicBezTo>
                      <a:pt x="21866" y="-1508"/>
                      <a:pt x="13893" y="-518"/>
                      <a:pt x="6319" y="3840"/>
                    </a:cubicBezTo>
                    <a:cubicBezTo>
                      <a:pt x="-1255" y="8000"/>
                      <a:pt x="-857" y="13348"/>
                      <a:pt x="1535" y="17112"/>
                    </a:cubicBezTo>
                    <a:cubicBezTo>
                      <a:pt x="5123" y="22461"/>
                      <a:pt x="12697" y="19687"/>
                      <a:pt x="20073" y="16122"/>
                    </a:cubicBezTo>
                    <a:cubicBezTo>
                      <a:pt x="27846" y="11169"/>
                      <a:pt x="29242" y="6217"/>
                      <a:pt x="25853" y="26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4" name="Google Shape;224;p35"/>
              <p:cNvSpPr/>
              <p:nvPr/>
            </p:nvSpPr>
            <p:spPr>
              <a:xfrm>
                <a:off x="862063" y="6011756"/>
                <a:ext cx="76257" cy="50941"/>
              </a:xfrm>
              <a:custGeom>
                <a:avLst/>
                <a:gdLst/>
                <a:ahLst/>
                <a:cxnLst/>
                <a:rect l="l" t="t" r="r" b="b"/>
                <a:pathLst>
                  <a:path w="76257" h="50941" extrusionOk="0">
                    <a:moveTo>
                      <a:pt x="71758" y="36283"/>
                    </a:moveTo>
                    <a:cubicBezTo>
                      <a:pt x="71159" y="35491"/>
                      <a:pt x="70562" y="34897"/>
                      <a:pt x="69964" y="34302"/>
                    </a:cubicBezTo>
                    <a:cubicBezTo>
                      <a:pt x="69565" y="31926"/>
                      <a:pt x="68369" y="29548"/>
                      <a:pt x="65578" y="27766"/>
                    </a:cubicBezTo>
                    <a:cubicBezTo>
                      <a:pt x="64980" y="27369"/>
                      <a:pt x="64183" y="26973"/>
                      <a:pt x="63585" y="26973"/>
                    </a:cubicBezTo>
                    <a:cubicBezTo>
                      <a:pt x="66774" y="23804"/>
                      <a:pt x="68768" y="20832"/>
                      <a:pt x="69764" y="17861"/>
                    </a:cubicBezTo>
                    <a:cubicBezTo>
                      <a:pt x="71957" y="17465"/>
                      <a:pt x="73751" y="15880"/>
                      <a:pt x="75345" y="14098"/>
                    </a:cubicBezTo>
                    <a:cubicBezTo>
                      <a:pt x="77339" y="9938"/>
                      <a:pt x="75943" y="6570"/>
                      <a:pt x="72355" y="4193"/>
                    </a:cubicBezTo>
                    <a:cubicBezTo>
                      <a:pt x="69964" y="2608"/>
                      <a:pt x="67572" y="2807"/>
                      <a:pt x="65778" y="3797"/>
                    </a:cubicBezTo>
                    <a:cubicBezTo>
                      <a:pt x="60197" y="-759"/>
                      <a:pt x="51028" y="1816"/>
                      <a:pt x="42457" y="4787"/>
                    </a:cubicBezTo>
                    <a:cubicBezTo>
                      <a:pt x="40264" y="5580"/>
                      <a:pt x="37872" y="8155"/>
                      <a:pt x="36277" y="10532"/>
                    </a:cubicBezTo>
                    <a:cubicBezTo>
                      <a:pt x="34683" y="11126"/>
                      <a:pt x="33288" y="12315"/>
                      <a:pt x="32092" y="13701"/>
                    </a:cubicBezTo>
                    <a:cubicBezTo>
                      <a:pt x="32092" y="13701"/>
                      <a:pt x="31892" y="13899"/>
                      <a:pt x="31892" y="13899"/>
                    </a:cubicBezTo>
                    <a:cubicBezTo>
                      <a:pt x="34284" y="10334"/>
                      <a:pt x="36078" y="6174"/>
                      <a:pt x="32291" y="3401"/>
                    </a:cubicBezTo>
                    <a:cubicBezTo>
                      <a:pt x="26112" y="-1155"/>
                      <a:pt x="19135" y="-1551"/>
                      <a:pt x="13953" y="4787"/>
                    </a:cubicBezTo>
                    <a:cubicBezTo>
                      <a:pt x="13554" y="5183"/>
                      <a:pt x="13355" y="5580"/>
                      <a:pt x="13156" y="5976"/>
                    </a:cubicBezTo>
                    <a:cubicBezTo>
                      <a:pt x="13156" y="4986"/>
                      <a:pt x="13156" y="4193"/>
                      <a:pt x="12956" y="3203"/>
                    </a:cubicBezTo>
                    <a:cubicBezTo>
                      <a:pt x="8172" y="2410"/>
                      <a:pt x="3787" y="5382"/>
                      <a:pt x="0" y="10136"/>
                    </a:cubicBezTo>
                    <a:cubicBezTo>
                      <a:pt x="3189" y="12117"/>
                      <a:pt x="6378" y="14098"/>
                      <a:pt x="9568" y="15880"/>
                    </a:cubicBezTo>
                    <a:cubicBezTo>
                      <a:pt x="10365" y="14494"/>
                      <a:pt x="11162" y="12909"/>
                      <a:pt x="11760" y="11522"/>
                    </a:cubicBezTo>
                    <a:cubicBezTo>
                      <a:pt x="11960" y="12909"/>
                      <a:pt x="12558" y="14098"/>
                      <a:pt x="13754" y="15286"/>
                    </a:cubicBezTo>
                    <a:cubicBezTo>
                      <a:pt x="20531" y="22021"/>
                      <a:pt x="26311" y="17267"/>
                      <a:pt x="31892" y="13701"/>
                    </a:cubicBezTo>
                    <a:cubicBezTo>
                      <a:pt x="30696" y="15286"/>
                      <a:pt x="29700" y="16871"/>
                      <a:pt x="29500" y="18653"/>
                    </a:cubicBezTo>
                    <a:cubicBezTo>
                      <a:pt x="27906" y="19842"/>
                      <a:pt x="26510" y="22021"/>
                      <a:pt x="25115" y="24596"/>
                    </a:cubicBezTo>
                    <a:cubicBezTo>
                      <a:pt x="25115" y="24794"/>
                      <a:pt x="25115" y="24794"/>
                      <a:pt x="24916" y="24794"/>
                    </a:cubicBezTo>
                    <a:cubicBezTo>
                      <a:pt x="29700" y="27568"/>
                      <a:pt x="34483" y="30341"/>
                      <a:pt x="39267" y="32916"/>
                    </a:cubicBezTo>
                    <a:cubicBezTo>
                      <a:pt x="40463" y="29747"/>
                      <a:pt x="40862" y="27171"/>
                      <a:pt x="40663" y="25190"/>
                    </a:cubicBezTo>
                    <a:cubicBezTo>
                      <a:pt x="41460" y="24596"/>
                      <a:pt x="42058" y="23804"/>
                      <a:pt x="42656" y="22813"/>
                    </a:cubicBezTo>
                    <a:cubicBezTo>
                      <a:pt x="43653" y="21229"/>
                      <a:pt x="44250" y="19446"/>
                      <a:pt x="44450" y="17861"/>
                    </a:cubicBezTo>
                    <a:cubicBezTo>
                      <a:pt x="49832" y="20040"/>
                      <a:pt x="52423" y="25587"/>
                      <a:pt x="58004" y="27568"/>
                    </a:cubicBezTo>
                    <a:cubicBezTo>
                      <a:pt x="56808" y="28162"/>
                      <a:pt x="55811" y="28954"/>
                      <a:pt x="54815" y="29945"/>
                    </a:cubicBezTo>
                    <a:cubicBezTo>
                      <a:pt x="52024" y="32322"/>
                      <a:pt x="51227" y="35095"/>
                      <a:pt x="51825" y="37670"/>
                    </a:cubicBezTo>
                    <a:cubicBezTo>
                      <a:pt x="51426" y="38264"/>
                      <a:pt x="50828" y="38660"/>
                      <a:pt x="50430" y="39255"/>
                    </a:cubicBezTo>
                    <a:cubicBezTo>
                      <a:pt x="51426" y="39849"/>
                      <a:pt x="52223" y="40245"/>
                      <a:pt x="53220" y="40839"/>
                    </a:cubicBezTo>
                    <a:cubicBezTo>
                      <a:pt x="56011" y="42424"/>
                      <a:pt x="59001" y="44009"/>
                      <a:pt x="61791" y="45396"/>
                    </a:cubicBezTo>
                    <a:cubicBezTo>
                      <a:pt x="61991" y="45594"/>
                      <a:pt x="62389" y="45594"/>
                      <a:pt x="62588" y="45792"/>
                    </a:cubicBezTo>
                    <a:cubicBezTo>
                      <a:pt x="64980" y="46980"/>
                      <a:pt x="67372" y="48367"/>
                      <a:pt x="69764" y="49555"/>
                    </a:cubicBezTo>
                    <a:cubicBezTo>
                      <a:pt x="70562" y="49951"/>
                      <a:pt x="71558" y="50546"/>
                      <a:pt x="72355" y="50942"/>
                    </a:cubicBezTo>
                    <a:cubicBezTo>
                      <a:pt x="72555" y="49555"/>
                      <a:pt x="72355" y="48169"/>
                      <a:pt x="72156" y="46980"/>
                    </a:cubicBezTo>
                    <a:cubicBezTo>
                      <a:pt x="75345" y="43217"/>
                      <a:pt x="73950" y="39255"/>
                      <a:pt x="71758" y="3628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5" name="Google Shape;225;p35"/>
              <p:cNvSpPr/>
              <p:nvPr/>
            </p:nvSpPr>
            <p:spPr>
              <a:xfrm>
                <a:off x="605690" y="4431253"/>
                <a:ext cx="28653" cy="18026"/>
              </a:xfrm>
              <a:custGeom>
                <a:avLst/>
                <a:gdLst/>
                <a:ahLst/>
                <a:cxnLst/>
                <a:rect l="l" t="t" r="r" b="b"/>
                <a:pathLst>
                  <a:path w="28653" h="18026" extrusionOk="0">
                    <a:moveTo>
                      <a:pt x="14988" y="18016"/>
                    </a:moveTo>
                    <a:cubicBezTo>
                      <a:pt x="24955" y="16035"/>
                      <a:pt x="27745" y="11875"/>
                      <a:pt x="28543" y="7121"/>
                    </a:cubicBezTo>
                    <a:cubicBezTo>
                      <a:pt x="29539" y="1376"/>
                      <a:pt x="23759" y="-1001"/>
                      <a:pt x="14390" y="386"/>
                    </a:cubicBezTo>
                    <a:cubicBezTo>
                      <a:pt x="5819" y="1772"/>
                      <a:pt x="-559" y="5536"/>
                      <a:pt x="39" y="10884"/>
                    </a:cubicBezTo>
                    <a:cubicBezTo>
                      <a:pt x="437" y="15837"/>
                      <a:pt x="6218" y="18214"/>
                      <a:pt x="14988" y="180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6" name="Google Shape;226;p35"/>
              <p:cNvSpPr/>
              <p:nvPr/>
            </p:nvSpPr>
            <p:spPr>
              <a:xfrm>
                <a:off x="781600" y="5018448"/>
                <a:ext cx="26106" cy="22834"/>
              </a:xfrm>
              <a:custGeom>
                <a:avLst/>
                <a:gdLst/>
                <a:ahLst/>
                <a:cxnLst/>
                <a:rect l="l" t="t" r="r" b="b"/>
                <a:pathLst>
                  <a:path w="26106" h="22834" extrusionOk="0">
                    <a:moveTo>
                      <a:pt x="24850" y="2108"/>
                    </a:moveTo>
                    <a:cubicBezTo>
                      <a:pt x="23056" y="-270"/>
                      <a:pt x="18472" y="-864"/>
                      <a:pt x="14685" y="1513"/>
                    </a:cubicBezTo>
                    <a:cubicBezTo>
                      <a:pt x="5914" y="6664"/>
                      <a:pt x="-1062" y="13002"/>
                      <a:pt x="134" y="19539"/>
                    </a:cubicBezTo>
                    <a:cubicBezTo>
                      <a:pt x="931" y="23105"/>
                      <a:pt x="5316" y="23897"/>
                      <a:pt x="11894" y="21322"/>
                    </a:cubicBezTo>
                    <a:cubicBezTo>
                      <a:pt x="22259" y="16766"/>
                      <a:pt x="29036" y="6862"/>
                      <a:pt x="24850" y="210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7" name="Google Shape;227;p35"/>
              <p:cNvSpPr/>
              <p:nvPr/>
            </p:nvSpPr>
            <p:spPr>
              <a:xfrm>
                <a:off x="1024912" y="6081633"/>
                <a:ext cx="37131" cy="35539"/>
              </a:xfrm>
              <a:custGeom>
                <a:avLst/>
                <a:gdLst/>
                <a:ahLst/>
                <a:cxnLst/>
                <a:rect l="l" t="t" r="r" b="b"/>
                <a:pathLst>
                  <a:path w="37131" h="35539" extrusionOk="0">
                    <a:moveTo>
                      <a:pt x="35480" y="12561"/>
                    </a:moveTo>
                    <a:cubicBezTo>
                      <a:pt x="33487" y="9193"/>
                      <a:pt x="28902" y="9193"/>
                      <a:pt x="24318" y="11967"/>
                    </a:cubicBezTo>
                    <a:cubicBezTo>
                      <a:pt x="23521" y="11768"/>
                      <a:pt x="22723" y="11570"/>
                      <a:pt x="21926" y="11570"/>
                    </a:cubicBezTo>
                    <a:cubicBezTo>
                      <a:pt x="22325" y="11174"/>
                      <a:pt x="22524" y="10778"/>
                      <a:pt x="22922" y="10382"/>
                    </a:cubicBezTo>
                    <a:cubicBezTo>
                      <a:pt x="25115" y="6222"/>
                      <a:pt x="23720" y="2855"/>
                      <a:pt x="19933" y="874"/>
                    </a:cubicBezTo>
                    <a:cubicBezTo>
                      <a:pt x="15946" y="-1107"/>
                      <a:pt x="11960" y="477"/>
                      <a:pt x="9767" y="3647"/>
                    </a:cubicBezTo>
                    <a:cubicBezTo>
                      <a:pt x="7774" y="6618"/>
                      <a:pt x="6777" y="10976"/>
                      <a:pt x="10963" y="13749"/>
                    </a:cubicBezTo>
                    <a:cubicBezTo>
                      <a:pt x="12757" y="14938"/>
                      <a:pt x="14351" y="15334"/>
                      <a:pt x="15747" y="15334"/>
                    </a:cubicBezTo>
                    <a:cubicBezTo>
                      <a:pt x="13953" y="17315"/>
                      <a:pt x="12558" y="19692"/>
                      <a:pt x="10963" y="22465"/>
                    </a:cubicBezTo>
                    <a:cubicBezTo>
                      <a:pt x="10963" y="22465"/>
                      <a:pt x="10963" y="22465"/>
                      <a:pt x="10963" y="22663"/>
                    </a:cubicBezTo>
                    <a:cubicBezTo>
                      <a:pt x="10564" y="22267"/>
                      <a:pt x="9966" y="22069"/>
                      <a:pt x="9568" y="21673"/>
                    </a:cubicBezTo>
                    <a:cubicBezTo>
                      <a:pt x="5980" y="19692"/>
                      <a:pt x="2193" y="20484"/>
                      <a:pt x="0" y="23059"/>
                    </a:cubicBezTo>
                    <a:cubicBezTo>
                      <a:pt x="3189" y="24446"/>
                      <a:pt x="6578" y="25635"/>
                      <a:pt x="9966" y="27021"/>
                    </a:cubicBezTo>
                    <a:cubicBezTo>
                      <a:pt x="10963" y="27417"/>
                      <a:pt x="12159" y="27814"/>
                      <a:pt x="13156" y="28210"/>
                    </a:cubicBezTo>
                    <a:cubicBezTo>
                      <a:pt x="13355" y="28210"/>
                      <a:pt x="13753" y="28408"/>
                      <a:pt x="13953" y="28408"/>
                    </a:cubicBezTo>
                    <a:cubicBezTo>
                      <a:pt x="15747" y="29002"/>
                      <a:pt x="17541" y="29795"/>
                      <a:pt x="19335" y="30389"/>
                    </a:cubicBezTo>
                    <a:cubicBezTo>
                      <a:pt x="19534" y="30389"/>
                      <a:pt x="19733" y="30587"/>
                      <a:pt x="20132" y="30587"/>
                    </a:cubicBezTo>
                    <a:cubicBezTo>
                      <a:pt x="22723" y="31577"/>
                      <a:pt x="25514" y="32568"/>
                      <a:pt x="28105" y="33558"/>
                    </a:cubicBezTo>
                    <a:cubicBezTo>
                      <a:pt x="29899" y="34153"/>
                      <a:pt x="31494" y="34747"/>
                      <a:pt x="33287" y="35539"/>
                    </a:cubicBezTo>
                    <a:cubicBezTo>
                      <a:pt x="33487" y="33954"/>
                      <a:pt x="32889" y="32172"/>
                      <a:pt x="31892" y="30587"/>
                    </a:cubicBezTo>
                    <a:cubicBezTo>
                      <a:pt x="37473" y="23852"/>
                      <a:pt x="38470" y="17315"/>
                      <a:pt x="35480" y="125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8" name="Google Shape;228;p35"/>
              <p:cNvSpPr/>
              <p:nvPr/>
            </p:nvSpPr>
            <p:spPr>
              <a:xfrm>
                <a:off x="812477" y="4590065"/>
                <a:ext cx="23977" cy="19569"/>
              </a:xfrm>
              <a:custGeom>
                <a:avLst/>
                <a:gdLst/>
                <a:ahLst/>
                <a:cxnLst/>
                <a:rect l="l" t="t" r="r" b="b"/>
                <a:pathLst>
                  <a:path w="23977" h="19569" extrusionOk="0">
                    <a:moveTo>
                      <a:pt x="551" y="15693"/>
                    </a:moveTo>
                    <a:cubicBezTo>
                      <a:pt x="1149" y="18863"/>
                      <a:pt x="4338" y="20645"/>
                      <a:pt x="11913" y="18863"/>
                    </a:cubicBezTo>
                    <a:cubicBezTo>
                      <a:pt x="20484" y="14307"/>
                      <a:pt x="25268" y="9156"/>
                      <a:pt x="23673" y="3610"/>
                    </a:cubicBezTo>
                    <a:cubicBezTo>
                      <a:pt x="22876" y="639"/>
                      <a:pt x="18291" y="-1144"/>
                      <a:pt x="11913" y="837"/>
                    </a:cubicBezTo>
                    <a:cubicBezTo>
                      <a:pt x="-1043" y="4600"/>
                      <a:pt x="-645" y="10345"/>
                      <a:pt x="551" y="156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9" name="Google Shape;229;p35"/>
              <p:cNvSpPr/>
              <p:nvPr/>
            </p:nvSpPr>
            <p:spPr>
              <a:xfrm>
                <a:off x="1141196" y="4484906"/>
                <a:ext cx="24315" cy="14020"/>
              </a:xfrm>
              <a:custGeom>
                <a:avLst/>
                <a:gdLst/>
                <a:ahLst/>
                <a:cxnLst/>
                <a:rect l="l" t="t" r="r" b="b"/>
                <a:pathLst>
                  <a:path w="24315" h="14020" extrusionOk="0">
                    <a:moveTo>
                      <a:pt x="8893" y="414"/>
                    </a:moveTo>
                    <a:cubicBezTo>
                      <a:pt x="2116" y="1405"/>
                      <a:pt x="-1073" y="4376"/>
                      <a:pt x="322" y="7149"/>
                    </a:cubicBezTo>
                    <a:cubicBezTo>
                      <a:pt x="2116" y="10913"/>
                      <a:pt x="3312" y="15271"/>
                      <a:pt x="14873" y="13686"/>
                    </a:cubicBezTo>
                    <a:cubicBezTo>
                      <a:pt x="21849" y="11706"/>
                      <a:pt x="24839" y="9328"/>
                      <a:pt x="24241" y="6357"/>
                    </a:cubicBezTo>
                    <a:cubicBezTo>
                      <a:pt x="23643" y="1999"/>
                      <a:pt x="20255" y="-1170"/>
                      <a:pt x="8893" y="4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0" name="Google Shape;230;p35"/>
              <p:cNvSpPr/>
              <p:nvPr/>
            </p:nvSpPr>
            <p:spPr>
              <a:xfrm>
                <a:off x="1342449" y="5037448"/>
                <a:ext cx="22690" cy="16245"/>
              </a:xfrm>
              <a:custGeom>
                <a:avLst/>
                <a:gdLst/>
                <a:ahLst/>
                <a:cxnLst/>
                <a:rect l="l" t="t" r="r" b="b"/>
                <a:pathLst>
                  <a:path w="22690" h="16245" extrusionOk="0">
                    <a:moveTo>
                      <a:pt x="1186" y="12821"/>
                    </a:moveTo>
                    <a:cubicBezTo>
                      <a:pt x="3578" y="15792"/>
                      <a:pt x="7366" y="18169"/>
                      <a:pt x="15937" y="14009"/>
                    </a:cubicBezTo>
                    <a:cubicBezTo>
                      <a:pt x="23710" y="10245"/>
                      <a:pt x="23112" y="6680"/>
                      <a:pt x="22116" y="3708"/>
                    </a:cubicBezTo>
                    <a:cubicBezTo>
                      <a:pt x="19923" y="341"/>
                      <a:pt x="16933" y="-2036"/>
                      <a:pt x="7565" y="2520"/>
                    </a:cubicBezTo>
                    <a:cubicBezTo>
                      <a:pt x="-408" y="6482"/>
                      <a:pt x="-1205" y="10047"/>
                      <a:pt x="1186" y="128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1" name="Google Shape;231;p35"/>
              <p:cNvSpPr/>
              <p:nvPr/>
            </p:nvSpPr>
            <p:spPr>
              <a:xfrm>
                <a:off x="2273540" y="5915320"/>
                <a:ext cx="19283" cy="25162"/>
              </a:xfrm>
              <a:custGeom>
                <a:avLst/>
                <a:gdLst/>
                <a:ahLst/>
                <a:cxnLst/>
                <a:rect l="l" t="t" r="r" b="b"/>
                <a:pathLst>
                  <a:path w="19283" h="25162" extrusionOk="0">
                    <a:moveTo>
                      <a:pt x="1946" y="14658"/>
                    </a:moveTo>
                    <a:cubicBezTo>
                      <a:pt x="-247" y="19611"/>
                      <a:pt x="-1243" y="25355"/>
                      <a:pt x="2544" y="25157"/>
                    </a:cubicBezTo>
                    <a:cubicBezTo>
                      <a:pt x="7726" y="24761"/>
                      <a:pt x="13507" y="19809"/>
                      <a:pt x="17892" y="10499"/>
                    </a:cubicBezTo>
                    <a:cubicBezTo>
                      <a:pt x="20483" y="4952"/>
                      <a:pt x="19088" y="1585"/>
                      <a:pt x="16696" y="0"/>
                    </a:cubicBezTo>
                    <a:cubicBezTo>
                      <a:pt x="11514" y="594"/>
                      <a:pt x="6132" y="4754"/>
                      <a:pt x="1946" y="1465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2" name="Google Shape;232;p35"/>
              <p:cNvSpPr/>
              <p:nvPr/>
            </p:nvSpPr>
            <p:spPr>
              <a:xfrm>
                <a:off x="825914" y="5691493"/>
                <a:ext cx="26921" cy="32119"/>
              </a:xfrm>
              <a:custGeom>
                <a:avLst/>
                <a:gdLst/>
                <a:ahLst/>
                <a:cxnLst/>
                <a:rect l="l" t="t" r="r" b="b"/>
                <a:pathLst>
                  <a:path w="26921" h="32119" extrusionOk="0">
                    <a:moveTo>
                      <a:pt x="24987" y="2166"/>
                    </a:moveTo>
                    <a:cubicBezTo>
                      <a:pt x="20602" y="-1201"/>
                      <a:pt x="14223" y="-1003"/>
                      <a:pt x="6848" y="5336"/>
                    </a:cubicBezTo>
                    <a:cubicBezTo>
                      <a:pt x="1267" y="10090"/>
                      <a:pt x="-1922" y="15438"/>
                      <a:pt x="1267" y="19202"/>
                    </a:cubicBezTo>
                    <a:cubicBezTo>
                      <a:pt x="4058" y="22371"/>
                      <a:pt x="8243" y="21183"/>
                      <a:pt x="12230" y="19400"/>
                    </a:cubicBezTo>
                    <a:cubicBezTo>
                      <a:pt x="9041" y="23164"/>
                      <a:pt x="8642" y="27720"/>
                      <a:pt x="13027" y="30889"/>
                    </a:cubicBezTo>
                    <a:cubicBezTo>
                      <a:pt x="16814" y="33663"/>
                      <a:pt x="20004" y="31285"/>
                      <a:pt x="22396" y="28314"/>
                    </a:cubicBezTo>
                    <a:cubicBezTo>
                      <a:pt x="24987" y="24947"/>
                      <a:pt x="24987" y="21579"/>
                      <a:pt x="22595" y="18212"/>
                    </a:cubicBezTo>
                    <a:cubicBezTo>
                      <a:pt x="21000" y="17419"/>
                      <a:pt x="19406" y="16825"/>
                      <a:pt x="17811" y="16825"/>
                    </a:cubicBezTo>
                    <a:cubicBezTo>
                      <a:pt x="18010" y="16825"/>
                      <a:pt x="18010" y="16627"/>
                      <a:pt x="18210" y="16627"/>
                    </a:cubicBezTo>
                    <a:cubicBezTo>
                      <a:pt x="24987" y="10486"/>
                      <a:pt x="29771" y="5534"/>
                      <a:pt x="24987" y="21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3" name="Google Shape;233;p35"/>
              <p:cNvSpPr/>
              <p:nvPr/>
            </p:nvSpPr>
            <p:spPr>
              <a:xfrm>
                <a:off x="1403214" y="5438337"/>
                <a:ext cx="22218" cy="19184"/>
              </a:xfrm>
              <a:custGeom>
                <a:avLst/>
                <a:gdLst/>
                <a:ahLst/>
                <a:cxnLst/>
                <a:rect l="l" t="t" r="r" b="b"/>
                <a:pathLst>
                  <a:path w="22218" h="19184" extrusionOk="0">
                    <a:moveTo>
                      <a:pt x="5601" y="3156"/>
                    </a:moveTo>
                    <a:cubicBezTo>
                      <a:pt x="-2173" y="7910"/>
                      <a:pt x="219" y="11674"/>
                      <a:pt x="817" y="14645"/>
                    </a:cubicBezTo>
                    <a:cubicBezTo>
                      <a:pt x="4604" y="17616"/>
                      <a:pt x="6597" y="22965"/>
                      <a:pt x="17361" y="15041"/>
                    </a:cubicBezTo>
                    <a:cubicBezTo>
                      <a:pt x="22743" y="10881"/>
                      <a:pt x="22942" y="7316"/>
                      <a:pt x="21347" y="4741"/>
                    </a:cubicBezTo>
                    <a:cubicBezTo>
                      <a:pt x="18756" y="779"/>
                      <a:pt x="15168" y="-2787"/>
                      <a:pt x="5601" y="31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4" name="Google Shape;234;p35"/>
              <p:cNvSpPr/>
              <p:nvPr/>
            </p:nvSpPr>
            <p:spPr>
              <a:xfrm>
                <a:off x="1060275" y="5286921"/>
                <a:ext cx="24699" cy="17067"/>
              </a:xfrm>
              <a:custGeom>
                <a:avLst/>
                <a:gdLst/>
                <a:ahLst/>
                <a:cxnLst/>
                <a:rect l="l" t="t" r="r" b="b"/>
                <a:pathLst>
                  <a:path w="24699" h="17067" extrusionOk="0">
                    <a:moveTo>
                      <a:pt x="317" y="14920"/>
                    </a:moveTo>
                    <a:cubicBezTo>
                      <a:pt x="3705" y="18288"/>
                      <a:pt x="9685" y="17693"/>
                      <a:pt x="17658" y="13138"/>
                    </a:cubicBezTo>
                    <a:cubicBezTo>
                      <a:pt x="23239" y="9770"/>
                      <a:pt x="25830" y="5808"/>
                      <a:pt x="24236" y="2837"/>
                    </a:cubicBezTo>
                    <a:cubicBezTo>
                      <a:pt x="21844" y="-2115"/>
                      <a:pt x="14668" y="64"/>
                      <a:pt x="6894" y="4422"/>
                    </a:cubicBezTo>
                    <a:cubicBezTo>
                      <a:pt x="1313" y="7393"/>
                      <a:pt x="-879" y="10959"/>
                      <a:pt x="317" y="1492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5" name="Google Shape;235;p35"/>
              <p:cNvSpPr/>
              <p:nvPr/>
            </p:nvSpPr>
            <p:spPr>
              <a:xfrm>
                <a:off x="709259" y="5108173"/>
                <a:ext cx="26245" cy="21749"/>
              </a:xfrm>
              <a:custGeom>
                <a:avLst/>
                <a:gdLst/>
                <a:ahLst/>
                <a:cxnLst/>
                <a:rect l="l" t="t" r="r" b="b"/>
                <a:pathLst>
                  <a:path w="26245" h="21749" extrusionOk="0">
                    <a:moveTo>
                      <a:pt x="17461" y="19548"/>
                    </a:moveTo>
                    <a:cubicBezTo>
                      <a:pt x="27228" y="14992"/>
                      <a:pt x="26830" y="10238"/>
                      <a:pt x="25634" y="5484"/>
                    </a:cubicBezTo>
                    <a:cubicBezTo>
                      <a:pt x="24637" y="1126"/>
                      <a:pt x="21847" y="-1845"/>
                      <a:pt x="13276" y="1324"/>
                    </a:cubicBezTo>
                    <a:cubicBezTo>
                      <a:pt x="3110" y="5088"/>
                      <a:pt x="-1275" y="10634"/>
                      <a:pt x="319" y="15983"/>
                    </a:cubicBezTo>
                    <a:cubicBezTo>
                      <a:pt x="3708" y="20935"/>
                      <a:pt x="7694" y="24104"/>
                      <a:pt x="17461" y="1954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6" name="Google Shape;236;p35"/>
              <p:cNvSpPr/>
              <p:nvPr/>
            </p:nvSpPr>
            <p:spPr>
              <a:xfrm>
                <a:off x="1383386" y="5682667"/>
                <a:ext cx="27651" cy="32157"/>
              </a:xfrm>
              <a:custGeom>
                <a:avLst/>
                <a:gdLst/>
                <a:ahLst/>
                <a:cxnLst/>
                <a:rect l="l" t="t" r="r" b="b"/>
                <a:pathLst>
                  <a:path w="27651" h="32157" extrusionOk="0">
                    <a:moveTo>
                      <a:pt x="26226" y="1484"/>
                    </a:moveTo>
                    <a:cubicBezTo>
                      <a:pt x="23635" y="-1685"/>
                      <a:pt x="17655" y="494"/>
                      <a:pt x="12274" y="5446"/>
                    </a:cubicBezTo>
                    <a:cubicBezTo>
                      <a:pt x="6692" y="10596"/>
                      <a:pt x="4300" y="15548"/>
                      <a:pt x="6094" y="18916"/>
                    </a:cubicBezTo>
                    <a:cubicBezTo>
                      <a:pt x="1111" y="22680"/>
                      <a:pt x="-1081" y="26839"/>
                      <a:pt x="513" y="30009"/>
                    </a:cubicBezTo>
                    <a:cubicBezTo>
                      <a:pt x="2108" y="33376"/>
                      <a:pt x="6493" y="32980"/>
                      <a:pt x="13868" y="27434"/>
                    </a:cubicBezTo>
                    <a:cubicBezTo>
                      <a:pt x="16459" y="25453"/>
                      <a:pt x="19051" y="22085"/>
                      <a:pt x="18453" y="19114"/>
                    </a:cubicBezTo>
                    <a:cubicBezTo>
                      <a:pt x="19449" y="18520"/>
                      <a:pt x="20446" y="17727"/>
                      <a:pt x="21642" y="16737"/>
                    </a:cubicBezTo>
                    <a:cubicBezTo>
                      <a:pt x="27821" y="10200"/>
                      <a:pt x="29017" y="4852"/>
                      <a:pt x="26226" y="14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7" name="Google Shape;237;p35"/>
              <p:cNvSpPr/>
              <p:nvPr/>
            </p:nvSpPr>
            <p:spPr>
              <a:xfrm>
                <a:off x="1477316" y="5538461"/>
                <a:ext cx="21669" cy="23938"/>
              </a:xfrm>
              <a:custGeom>
                <a:avLst/>
                <a:gdLst/>
                <a:ahLst/>
                <a:cxnLst/>
                <a:rect l="l" t="t" r="r" b="b"/>
                <a:pathLst>
                  <a:path w="21669" h="23938" extrusionOk="0">
                    <a:moveTo>
                      <a:pt x="14818" y="18716"/>
                    </a:moveTo>
                    <a:cubicBezTo>
                      <a:pt x="21595" y="11387"/>
                      <a:pt x="22791" y="5642"/>
                      <a:pt x="20797" y="1482"/>
                    </a:cubicBezTo>
                    <a:cubicBezTo>
                      <a:pt x="19402" y="-1291"/>
                      <a:pt x="14419" y="-102"/>
                      <a:pt x="9834" y="4454"/>
                    </a:cubicBezTo>
                    <a:cubicBezTo>
                      <a:pt x="3456" y="10793"/>
                      <a:pt x="-1926" y="18122"/>
                      <a:pt x="665" y="22480"/>
                    </a:cubicBezTo>
                    <a:cubicBezTo>
                      <a:pt x="2659" y="25847"/>
                      <a:pt x="8838" y="22876"/>
                      <a:pt x="14818" y="187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8" name="Google Shape;238;p35"/>
              <p:cNvSpPr/>
              <p:nvPr/>
            </p:nvSpPr>
            <p:spPr>
              <a:xfrm>
                <a:off x="536335" y="4682542"/>
                <a:ext cx="46272" cy="29646"/>
              </a:xfrm>
              <a:custGeom>
                <a:avLst/>
                <a:gdLst/>
                <a:ahLst/>
                <a:cxnLst/>
                <a:rect l="l" t="t" r="r" b="b"/>
                <a:pathLst>
                  <a:path w="46272" h="29646" extrusionOk="0">
                    <a:moveTo>
                      <a:pt x="9397" y="15526"/>
                    </a:moveTo>
                    <a:cubicBezTo>
                      <a:pt x="3417" y="17111"/>
                      <a:pt x="-370" y="20478"/>
                      <a:pt x="29" y="24044"/>
                    </a:cubicBezTo>
                    <a:cubicBezTo>
                      <a:pt x="627" y="29986"/>
                      <a:pt x="7802" y="30184"/>
                      <a:pt x="15177" y="29194"/>
                    </a:cubicBezTo>
                    <a:cubicBezTo>
                      <a:pt x="16971" y="28600"/>
                      <a:pt x="18765" y="28005"/>
                      <a:pt x="20360" y="27213"/>
                    </a:cubicBezTo>
                    <a:cubicBezTo>
                      <a:pt x="20559" y="27411"/>
                      <a:pt x="20759" y="27411"/>
                      <a:pt x="20958" y="27609"/>
                    </a:cubicBezTo>
                    <a:cubicBezTo>
                      <a:pt x="25542" y="29392"/>
                      <a:pt x="30127" y="32363"/>
                      <a:pt x="37502" y="23449"/>
                    </a:cubicBezTo>
                    <a:cubicBezTo>
                      <a:pt x="39097" y="20676"/>
                      <a:pt x="40093" y="18299"/>
                      <a:pt x="40293" y="16516"/>
                    </a:cubicBezTo>
                    <a:cubicBezTo>
                      <a:pt x="44080" y="14535"/>
                      <a:pt x="45475" y="11168"/>
                      <a:pt x="46272" y="7800"/>
                    </a:cubicBezTo>
                    <a:cubicBezTo>
                      <a:pt x="44877" y="2452"/>
                      <a:pt x="40293" y="-519"/>
                      <a:pt x="32519" y="75"/>
                    </a:cubicBezTo>
                    <a:cubicBezTo>
                      <a:pt x="24944" y="669"/>
                      <a:pt x="19164" y="3839"/>
                      <a:pt x="19363" y="9385"/>
                    </a:cubicBezTo>
                    <a:cubicBezTo>
                      <a:pt x="19363" y="11366"/>
                      <a:pt x="19961" y="13149"/>
                      <a:pt x="21157" y="14734"/>
                    </a:cubicBezTo>
                    <a:cubicBezTo>
                      <a:pt x="17769" y="13941"/>
                      <a:pt x="13782" y="14337"/>
                      <a:pt x="9397" y="155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9" name="Google Shape;239;p35"/>
              <p:cNvSpPr/>
              <p:nvPr/>
            </p:nvSpPr>
            <p:spPr>
              <a:xfrm>
                <a:off x="783573" y="4286035"/>
                <a:ext cx="24871" cy="14735"/>
              </a:xfrm>
              <a:custGeom>
                <a:avLst/>
                <a:gdLst/>
                <a:ahLst/>
                <a:cxnLst/>
                <a:rect l="l" t="t" r="r" b="b"/>
                <a:pathLst>
                  <a:path w="24871" h="14735" extrusionOk="0">
                    <a:moveTo>
                      <a:pt x="12513" y="14668"/>
                    </a:moveTo>
                    <a:cubicBezTo>
                      <a:pt x="20685" y="14074"/>
                      <a:pt x="22678" y="10112"/>
                      <a:pt x="24871" y="7735"/>
                    </a:cubicBezTo>
                    <a:cubicBezTo>
                      <a:pt x="24472" y="2783"/>
                      <a:pt x="21084" y="-189"/>
                      <a:pt x="13709" y="9"/>
                    </a:cubicBezTo>
                    <a:cubicBezTo>
                      <a:pt x="6134" y="207"/>
                      <a:pt x="952" y="3179"/>
                      <a:pt x="155" y="7141"/>
                    </a:cubicBezTo>
                    <a:cubicBezTo>
                      <a:pt x="-842" y="11895"/>
                      <a:pt x="2945" y="15262"/>
                      <a:pt x="12513" y="1466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0" name="Google Shape;240;p35"/>
              <p:cNvSpPr/>
              <p:nvPr/>
            </p:nvSpPr>
            <p:spPr>
              <a:xfrm>
                <a:off x="1231144" y="5969181"/>
                <a:ext cx="22372" cy="22421"/>
              </a:xfrm>
              <a:custGeom>
                <a:avLst/>
                <a:gdLst/>
                <a:ahLst/>
                <a:cxnLst/>
                <a:rect l="l" t="t" r="r" b="b"/>
                <a:pathLst>
                  <a:path w="22372" h="22421" extrusionOk="0">
                    <a:moveTo>
                      <a:pt x="7645" y="4179"/>
                    </a:moveTo>
                    <a:cubicBezTo>
                      <a:pt x="270" y="9923"/>
                      <a:pt x="-1723" y="16262"/>
                      <a:pt x="1466" y="20620"/>
                    </a:cubicBezTo>
                    <a:cubicBezTo>
                      <a:pt x="4456" y="24582"/>
                      <a:pt x="10436" y="21413"/>
                      <a:pt x="16017" y="16857"/>
                    </a:cubicBezTo>
                    <a:cubicBezTo>
                      <a:pt x="22196" y="11706"/>
                      <a:pt x="23591" y="6754"/>
                      <a:pt x="21399" y="2000"/>
                    </a:cubicBezTo>
                    <a:cubicBezTo>
                      <a:pt x="18608" y="-1368"/>
                      <a:pt x="13426" y="-377"/>
                      <a:pt x="7645" y="41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1" name="Google Shape;241;p35"/>
              <p:cNvSpPr/>
              <p:nvPr/>
            </p:nvSpPr>
            <p:spPr>
              <a:xfrm>
                <a:off x="780881" y="4399587"/>
                <a:ext cx="22072" cy="18185"/>
              </a:xfrm>
              <a:custGeom>
                <a:avLst/>
                <a:gdLst/>
                <a:ahLst/>
                <a:cxnLst/>
                <a:rect l="l" t="t" r="r" b="b"/>
                <a:pathLst>
                  <a:path w="22072" h="18185" extrusionOk="0">
                    <a:moveTo>
                      <a:pt x="9823" y="160"/>
                    </a:moveTo>
                    <a:cubicBezTo>
                      <a:pt x="853" y="1150"/>
                      <a:pt x="255" y="5508"/>
                      <a:pt x="56" y="9074"/>
                    </a:cubicBezTo>
                    <a:cubicBezTo>
                      <a:pt x="-144" y="13233"/>
                      <a:pt x="-343" y="17789"/>
                      <a:pt x="9623" y="18186"/>
                    </a:cubicBezTo>
                    <a:cubicBezTo>
                      <a:pt x="19590" y="16007"/>
                      <a:pt x="20786" y="11451"/>
                      <a:pt x="21782" y="7489"/>
                    </a:cubicBezTo>
                    <a:cubicBezTo>
                      <a:pt x="23178" y="2933"/>
                      <a:pt x="19590" y="-831"/>
                      <a:pt x="9823" y="1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2" name="Google Shape;242;p35"/>
              <p:cNvSpPr/>
              <p:nvPr/>
            </p:nvSpPr>
            <p:spPr>
              <a:xfrm>
                <a:off x="926215" y="5603523"/>
                <a:ext cx="38184" cy="39341"/>
              </a:xfrm>
              <a:custGeom>
                <a:avLst/>
                <a:gdLst/>
                <a:ahLst/>
                <a:cxnLst/>
                <a:rect l="l" t="t" r="r" b="b"/>
                <a:pathLst>
                  <a:path w="38184" h="39341" extrusionOk="0">
                    <a:moveTo>
                      <a:pt x="24747" y="23381"/>
                    </a:moveTo>
                    <a:cubicBezTo>
                      <a:pt x="28933" y="24173"/>
                      <a:pt x="32920" y="21003"/>
                      <a:pt x="35910" y="17042"/>
                    </a:cubicBezTo>
                    <a:cubicBezTo>
                      <a:pt x="39497" y="7732"/>
                      <a:pt x="38700" y="2779"/>
                      <a:pt x="34514" y="798"/>
                    </a:cubicBezTo>
                    <a:cubicBezTo>
                      <a:pt x="29332" y="-1777"/>
                      <a:pt x="23950" y="1987"/>
                      <a:pt x="20362" y="10505"/>
                    </a:cubicBezTo>
                    <a:cubicBezTo>
                      <a:pt x="19166" y="13278"/>
                      <a:pt x="18768" y="15655"/>
                      <a:pt x="18967" y="17438"/>
                    </a:cubicBezTo>
                    <a:cubicBezTo>
                      <a:pt x="15778" y="17834"/>
                      <a:pt x="11990" y="19815"/>
                      <a:pt x="8403" y="22192"/>
                    </a:cubicBezTo>
                    <a:cubicBezTo>
                      <a:pt x="430" y="27540"/>
                      <a:pt x="-1962" y="33483"/>
                      <a:pt x="1625" y="37841"/>
                    </a:cubicBezTo>
                    <a:cubicBezTo>
                      <a:pt x="4017" y="40812"/>
                      <a:pt x="9798" y="39030"/>
                      <a:pt x="14980" y="35464"/>
                    </a:cubicBezTo>
                    <a:cubicBezTo>
                      <a:pt x="20761" y="31502"/>
                      <a:pt x="24349" y="27342"/>
                      <a:pt x="24747" y="233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3" name="Google Shape;243;p35"/>
              <p:cNvSpPr/>
              <p:nvPr/>
            </p:nvSpPr>
            <p:spPr>
              <a:xfrm>
                <a:off x="841019" y="4694911"/>
                <a:ext cx="35399" cy="35258"/>
              </a:xfrm>
              <a:custGeom>
                <a:avLst/>
                <a:gdLst/>
                <a:ahLst/>
                <a:cxnLst/>
                <a:rect l="l" t="t" r="r" b="b"/>
                <a:pathLst>
                  <a:path w="35399" h="35258" extrusionOk="0">
                    <a:moveTo>
                      <a:pt x="314" y="29502"/>
                    </a:moveTo>
                    <a:cubicBezTo>
                      <a:pt x="2905" y="32672"/>
                      <a:pt x="5297" y="36831"/>
                      <a:pt x="14865" y="34652"/>
                    </a:cubicBezTo>
                    <a:cubicBezTo>
                      <a:pt x="23037" y="32672"/>
                      <a:pt x="25230" y="28314"/>
                      <a:pt x="23635" y="24946"/>
                    </a:cubicBezTo>
                    <a:cubicBezTo>
                      <a:pt x="23635" y="24748"/>
                      <a:pt x="23436" y="24748"/>
                      <a:pt x="23436" y="24550"/>
                    </a:cubicBezTo>
                    <a:cubicBezTo>
                      <a:pt x="25628" y="23163"/>
                      <a:pt x="27821" y="20786"/>
                      <a:pt x="30013" y="17617"/>
                    </a:cubicBezTo>
                    <a:cubicBezTo>
                      <a:pt x="34199" y="11674"/>
                      <a:pt x="36990" y="5534"/>
                      <a:pt x="34399" y="1770"/>
                    </a:cubicBezTo>
                    <a:cubicBezTo>
                      <a:pt x="31807" y="-1994"/>
                      <a:pt x="26824" y="581"/>
                      <a:pt x="22439" y="6326"/>
                    </a:cubicBezTo>
                    <a:cubicBezTo>
                      <a:pt x="18851" y="11080"/>
                      <a:pt x="16858" y="15636"/>
                      <a:pt x="16659" y="19598"/>
                    </a:cubicBezTo>
                    <a:cubicBezTo>
                      <a:pt x="14466" y="19202"/>
                      <a:pt x="11476" y="19598"/>
                      <a:pt x="7888" y="20588"/>
                    </a:cubicBezTo>
                    <a:cubicBezTo>
                      <a:pt x="2307" y="22371"/>
                      <a:pt x="-1082" y="25738"/>
                      <a:pt x="314" y="295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4" name="Google Shape;244;p35"/>
              <p:cNvSpPr/>
              <p:nvPr/>
            </p:nvSpPr>
            <p:spPr>
              <a:xfrm>
                <a:off x="1903398" y="6159417"/>
                <a:ext cx="20537" cy="18649"/>
              </a:xfrm>
              <a:custGeom>
                <a:avLst/>
                <a:gdLst/>
                <a:ahLst/>
                <a:cxnLst/>
                <a:rect l="l" t="t" r="r" b="b"/>
                <a:pathLst>
                  <a:path w="20537" h="18649" extrusionOk="0">
                    <a:moveTo>
                      <a:pt x="16889" y="542"/>
                    </a:moveTo>
                    <a:cubicBezTo>
                      <a:pt x="12503" y="-844"/>
                      <a:pt x="7122" y="-52"/>
                      <a:pt x="1939" y="8664"/>
                    </a:cubicBezTo>
                    <a:cubicBezTo>
                      <a:pt x="-1848" y="15003"/>
                      <a:pt x="544" y="17776"/>
                      <a:pt x="3733" y="18370"/>
                    </a:cubicBezTo>
                    <a:cubicBezTo>
                      <a:pt x="8318" y="19163"/>
                      <a:pt x="13301" y="18767"/>
                      <a:pt x="18882" y="10447"/>
                    </a:cubicBezTo>
                    <a:cubicBezTo>
                      <a:pt x="22270" y="3712"/>
                      <a:pt x="19878" y="1335"/>
                      <a:pt x="16889" y="54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5" name="Google Shape;245;p35"/>
              <p:cNvSpPr/>
              <p:nvPr/>
            </p:nvSpPr>
            <p:spPr>
              <a:xfrm>
                <a:off x="1512529" y="5574012"/>
                <a:ext cx="20581" cy="20841"/>
              </a:xfrm>
              <a:custGeom>
                <a:avLst/>
                <a:gdLst/>
                <a:ahLst/>
                <a:cxnLst/>
                <a:rect l="l" t="t" r="r" b="b"/>
                <a:pathLst>
                  <a:path w="20581" h="20841" extrusionOk="0">
                    <a:moveTo>
                      <a:pt x="9104" y="3172"/>
                    </a:moveTo>
                    <a:cubicBezTo>
                      <a:pt x="1928" y="8916"/>
                      <a:pt x="-1062" y="14463"/>
                      <a:pt x="334" y="19217"/>
                    </a:cubicBezTo>
                    <a:cubicBezTo>
                      <a:pt x="2726" y="21396"/>
                      <a:pt x="6114" y="21792"/>
                      <a:pt x="11496" y="17830"/>
                    </a:cubicBezTo>
                    <a:cubicBezTo>
                      <a:pt x="19270" y="11887"/>
                      <a:pt x="22260" y="6341"/>
                      <a:pt x="19668" y="2181"/>
                    </a:cubicBezTo>
                    <a:cubicBezTo>
                      <a:pt x="18273" y="-592"/>
                      <a:pt x="14486" y="-1186"/>
                      <a:pt x="9104" y="31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6" name="Google Shape;246;p35"/>
              <p:cNvSpPr/>
              <p:nvPr/>
            </p:nvSpPr>
            <p:spPr>
              <a:xfrm>
                <a:off x="689032" y="4357356"/>
                <a:ext cx="27926" cy="13893"/>
              </a:xfrm>
              <a:custGeom>
                <a:avLst/>
                <a:gdLst/>
                <a:ahLst/>
                <a:cxnLst/>
                <a:rect l="l" t="t" r="r" b="b"/>
                <a:pathLst>
                  <a:path w="27926" h="13893" extrusionOk="0">
                    <a:moveTo>
                      <a:pt x="13968" y="13866"/>
                    </a:moveTo>
                    <a:cubicBezTo>
                      <a:pt x="21941" y="13668"/>
                      <a:pt x="26526" y="10895"/>
                      <a:pt x="27921" y="6339"/>
                    </a:cubicBezTo>
                    <a:cubicBezTo>
                      <a:pt x="28120" y="1981"/>
                      <a:pt x="22739" y="0"/>
                      <a:pt x="15762" y="0"/>
                    </a:cubicBezTo>
                    <a:cubicBezTo>
                      <a:pt x="6195" y="0"/>
                      <a:pt x="613" y="3962"/>
                      <a:pt x="15" y="8716"/>
                    </a:cubicBezTo>
                    <a:cubicBezTo>
                      <a:pt x="-383" y="13272"/>
                      <a:pt x="6992" y="14064"/>
                      <a:pt x="13968" y="138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7" name="Google Shape;247;p35"/>
              <p:cNvSpPr/>
              <p:nvPr/>
            </p:nvSpPr>
            <p:spPr>
              <a:xfrm>
                <a:off x="919448" y="5669192"/>
                <a:ext cx="23293" cy="23653"/>
              </a:xfrm>
              <a:custGeom>
                <a:avLst/>
                <a:gdLst/>
                <a:ahLst/>
                <a:cxnLst/>
                <a:rect l="l" t="t" r="r" b="b"/>
                <a:pathLst>
                  <a:path w="23293" h="23653" extrusionOk="0">
                    <a:moveTo>
                      <a:pt x="16366" y="21100"/>
                    </a:moveTo>
                    <a:cubicBezTo>
                      <a:pt x="24937" y="15950"/>
                      <a:pt x="23541" y="10007"/>
                      <a:pt x="22545" y="5055"/>
                    </a:cubicBezTo>
                    <a:cubicBezTo>
                      <a:pt x="22545" y="4857"/>
                      <a:pt x="22345" y="4857"/>
                      <a:pt x="22345" y="4659"/>
                    </a:cubicBezTo>
                    <a:cubicBezTo>
                      <a:pt x="22146" y="2876"/>
                      <a:pt x="21149" y="1490"/>
                      <a:pt x="20153" y="499"/>
                    </a:cubicBezTo>
                    <a:cubicBezTo>
                      <a:pt x="17761" y="-491"/>
                      <a:pt x="15170" y="-95"/>
                      <a:pt x="12379" y="2480"/>
                    </a:cubicBezTo>
                    <a:cubicBezTo>
                      <a:pt x="10984" y="2876"/>
                      <a:pt x="9589" y="3669"/>
                      <a:pt x="7994" y="4659"/>
                    </a:cubicBezTo>
                    <a:cubicBezTo>
                      <a:pt x="1416" y="8819"/>
                      <a:pt x="-1574" y="14563"/>
                      <a:pt x="818" y="18525"/>
                    </a:cubicBezTo>
                    <a:cubicBezTo>
                      <a:pt x="3210" y="22685"/>
                      <a:pt x="8193" y="26251"/>
                      <a:pt x="16366" y="211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8" name="Google Shape;248;p35"/>
              <p:cNvSpPr/>
              <p:nvPr/>
            </p:nvSpPr>
            <p:spPr>
              <a:xfrm>
                <a:off x="1281577" y="5744742"/>
                <a:ext cx="24475" cy="33810"/>
              </a:xfrm>
              <a:custGeom>
                <a:avLst/>
                <a:gdLst/>
                <a:ahLst/>
                <a:cxnLst/>
                <a:rect l="l" t="t" r="r" b="b"/>
                <a:pathLst>
                  <a:path w="24475" h="33810" extrusionOk="0">
                    <a:moveTo>
                      <a:pt x="21794" y="15872"/>
                    </a:moveTo>
                    <a:cubicBezTo>
                      <a:pt x="21594" y="15674"/>
                      <a:pt x="21395" y="15476"/>
                      <a:pt x="21196" y="15476"/>
                    </a:cubicBezTo>
                    <a:cubicBezTo>
                      <a:pt x="22192" y="14287"/>
                      <a:pt x="22990" y="12901"/>
                      <a:pt x="23787" y="11118"/>
                    </a:cubicBezTo>
                    <a:cubicBezTo>
                      <a:pt x="25382" y="4383"/>
                      <a:pt x="24186" y="223"/>
                      <a:pt x="20398" y="25"/>
                    </a:cubicBezTo>
                    <a:cubicBezTo>
                      <a:pt x="15615" y="-371"/>
                      <a:pt x="11429" y="3987"/>
                      <a:pt x="8838" y="11118"/>
                    </a:cubicBezTo>
                    <a:cubicBezTo>
                      <a:pt x="7841" y="13693"/>
                      <a:pt x="7442" y="16070"/>
                      <a:pt x="7642" y="17853"/>
                    </a:cubicBezTo>
                    <a:cubicBezTo>
                      <a:pt x="7243" y="18249"/>
                      <a:pt x="6844" y="18447"/>
                      <a:pt x="6246" y="18843"/>
                    </a:cubicBezTo>
                    <a:cubicBezTo>
                      <a:pt x="67" y="23796"/>
                      <a:pt x="-1527" y="29342"/>
                      <a:pt x="1462" y="32511"/>
                    </a:cubicBezTo>
                    <a:cubicBezTo>
                      <a:pt x="4054" y="35285"/>
                      <a:pt x="9037" y="33304"/>
                      <a:pt x="13821" y="29540"/>
                    </a:cubicBezTo>
                    <a:cubicBezTo>
                      <a:pt x="20000" y="24786"/>
                      <a:pt x="22790" y="20032"/>
                      <a:pt x="21794" y="158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9" name="Google Shape;249;p35"/>
              <p:cNvSpPr/>
              <p:nvPr/>
            </p:nvSpPr>
            <p:spPr>
              <a:xfrm>
                <a:off x="1343436" y="4783930"/>
                <a:ext cx="27108" cy="13592"/>
              </a:xfrm>
              <a:custGeom>
                <a:avLst/>
                <a:gdLst/>
                <a:ahLst/>
                <a:cxnLst/>
                <a:rect l="l" t="t" r="r" b="b"/>
                <a:pathLst>
                  <a:path w="27108" h="13592" extrusionOk="0">
                    <a:moveTo>
                      <a:pt x="0" y="10607"/>
                    </a:moveTo>
                    <a:cubicBezTo>
                      <a:pt x="0" y="15559"/>
                      <a:pt x="8571" y="13380"/>
                      <a:pt x="16544" y="11003"/>
                    </a:cubicBezTo>
                    <a:cubicBezTo>
                      <a:pt x="22922" y="9022"/>
                      <a:pt x="26112" y="6050"/>
                      <a:pt x="27108" y="2881"/>
                    </a:cubicBezTo>
                    <a:cubicBezTo>
                      <a:pt x="25713" y="-288"/>
                      <a:pt x="21129" y="-883"/>
                      <a:pt x="13753" y="1296"/>
                    </a:cubicBezTo>
                    <a:cubicBezTo>
                      <a:pt x="6179" y="3079"/>
                      <a:pt x="0" y="7041"/>
                      <a:pt x="0" y="106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0" name="Google Shape;250;p35"/>
              <p:cNvSpPr/>
              <p:nvPr/>
            </p:nvSpPr>
            <p:spPr>
              <a:xfrm>
                <a:off x="652197" y="4494327"/>
                <a:ext cx="27894" cy="31113"/>
              </a:xfrm>
              <a:custGeom>
                <a:avLst/>
                <a:gdLst/>
                <a:ahLst/>
                <a:cxnLst/>
                <a:rect l="l" t="t" r="r" b="b"/>
                <a:pathLst>
                  <a:path w="27894" h="31113" extrusionOk="0">
                    <a:moveTo>
                      <a:pt x="13928" y="700"/>
                    </a:moveTo>
                    <a:cubicBezTo>
                      <a:pt x="5955" y="2483"/>
                      <a:pt x="-1221" y="5454"/>
                      <a:pt x="175" y="11001"/>
                    </a:cubicBezTo>
                    <a:cubicBezTo>
                      <a:pt x="573" y="12585"/>
                      <a:pt x="1371" y="13576"/>
                      <a:pt x="2766" y="14368"/>
                    </a:cubicBezTo>
                    <a:cubicBezTo>
                      <a:pt x="972" y="15755"/>
                      <a:pt x="-25" y="17736"/>
                      <a:pt x="374" y="20311"/>
                    </a:cubicBezTo>
                    <a:cubicBezTo>
                      <a:pt x="3364" y="25857"/>
                      <a:pt x="7151" y="31998"/>
                      <a:pt x="18313" y="31008"/>
                    </a:cubicBezTo>
                    <a:cubicBezTo>
                      <a:pt x="26885" y="30413"/>
                      <a:pt x="28080" y="25263"/>
                      <a:pt x="27283" y="20707"/>
                    </a:cubicBezTo>
                    <a:cubicBezTo>
                      <a:pt x="26685" y="17538"/>
                      <a:pt x="25489" y="14368"/>
                      <a:pt x="22300" y="12783"/>
                    </a:cubicBezTo>
                    <a:cubicBezTo>
                      <a:pt x="26087" y="10803"/>
                      <a:pt x="28080" y="8029"/>
                      <a:pt x="27881" y="4860"/>
                    </a:cubicBezTo>
                    <a:cubicBezTo>
                      <a:pt x="27283" y="106"/>
                      <a:pt x="21303" y="-885"/>
                      <a:pt x="13928" y="7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1" name="Google Shape;251;p35"/>
              <p:cNvSpPr/>
              <p:nvPr/>
            </p:nvSpPr>
            <p:spPr>
              <a:xfrm>
                <a:off x="578798" y="4696888"/>
                <a:ext cx="25701" cy="16636"/>
              </a:xfrm>
              <a:custGeom>
                <a:avLst/>
                <a:gdLst/>
                <a:ahLst/>
                <a:cxnLst/>
                <a:rect l="l" t="t" r="r" b="b"/>
                <a:pathLst>
                  <a:path w="25701" h="16636" extrusionOk="0">
                    <a:moveTo>
                      <a:pt x="22" y="11678"/>
                    </a:moveTo>
                    <a:cubicBezTo>
                      <a:pt x="1816" y="16036"/>
                      <a:pt x="6999" y="17621"/>
                      <a:pt x="14374" y="16036"/>
                    </a:cubicBezTo>
                    <a:cubicBezTo>
                      <a:pt x="24340" y="13857"/>
                      <a:pt x="26732" y="9103"/>
                      <a:pt x="25337" y="4151"/>
                    </a:cubicBezTo>
                    <a:cubicBezTo>
                      <a:pt x="24340" y="783"/>
                      <a:pt x="20354" y="-1000"/>
                      <a:pt x="13576" y="585"/>
                    </a:cubicBezTo>
                    <a:cubicBezTo>
                      <a:pt x="4607" y="2368"/>
                      <a:pt x="-376" y="6131"/>
                      <a:pt x="22" y="116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2" name="Google Shape;252;p35"/>
              <p:cNvSpPr/>
              <p:nvPr/>
            </p:nvSpPr>
            <p:spPr>
              <a:xfrm>
                <a:off x="918340" y="4625697"/>
                <a:ext cx="25930" cy="13677"/>
              </a:xfrm>
              <a:custGeom>
                <a:avLst/>
                <a:gdLst/>
                <a:ahLst/>
                <a:cxnLst/>
                <a:rect l="l" t="t" r="r" b="b"/>
                <a:pathLst>
                  <a:path w="25930" h="13677" extrusionOk="0">
                    <a:moveTo>
                      <a:pt x="9700" y="861"/>
                    </a:moveTo>
                    <a:cubicBezTo>
                      <a:pt x="1926" y="3238"/>
                      <a:pt x="-1064" y="6605"/>
                      <a:pt x="331" y="10369"/>
                    </a:cubicBezTo>
                    <a:cubicBezTo>
                      <a:pt x="1926" y="14133"/>
                      <a:pt x="8304" y="14529"/>
                      <a:pt x="15281" y="12350"/>
                    </a:cubicBezTo>
                    <a:cubicBezTo>
                      <a:pt x="22058" y="10171"/>
                      <a:pt x="27639" y="6803"/>
                      <a:pt x="25447" y="3040"/>
                    </a:cubicBezTo>
                    <a:cubicBezTo>
                      <a:pt x="23453" y="-526"/>
                      <a:pt x="17075" y="-526"/>
                      <a:pt x="9700" y="8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3" name="Google Shape;253;p35"/>
              <p:cNvSpPr/>
              <p:nvPr/>
            </p:nvSpPr>
            <p:spPr>
              <a:xfrm>
                <a:off x="504671" y="4819135"/>
                <a:ext cx="29275" cy="37935"/>
              </a:xfrm>
              <a:custGeom>
                <a:avLst/>
                <a:gdLst/>
                <a:ahLst/>
                <a:cxnLst/>
                <a:rect l="l" t="t" r="r" b="b"/>
                <a:pathLst>
                  <a:path w="29275" h="37935" extrusionOk="0">
                    <a:moveTo>
                      <a:pt x="26909" y="4718"/>
                    </a:moveTo>
                    <a:cubicBezTo>
                      <a:pt x="25314" y="360"/>
                      <a:pt x="19534" y="-1026"/>
                      <a:pt x="12358" y="757"/>
                    </a:cubicBezTo>
                    <a:cubicBezTo>
                      <a:pt x="3389" y="3134"/>
                      <a:pt x="199" y="7888"/>
                      <a:pt x="0" y="13236"/>
                    </a:cubicBezTo>
                    <a:cubicBezTo>
                      <a:pt x="1395" y="15613"/>
                      <a:pt x="3588" y="16802"/>
                      <a:pt x="6378" y="17198"/>
                    </a:cubicBezTo>
                    <a:cubicBezTo>
                      <a:pt x="6378" y="17198"/>
                      <a:pt x="6378" y="17198"/>
                      <a:pt x="6378" y="17198"/>
                    </a:cubicBezTo>
                    <a:cubicBezTo>
                      <a:pt x="6378" y="20565"/>
                      <a:pt x="8970" y="21952"/>
                      <a:pt x="12358" y="22546"/>
                    </a:cubicBezTo>
                    <a:cubicBezTo>
                      <a:pt x="11960" y="23141"/>
                      <a:pt x="11561" y="23933"/>
                      <a:pt x="11162" y="24725"/>
                    </a:cubicBezTo>
                    <a:cubicBezTo>
                      <a:pt x="7574" y="31856"/>
                      <a:pt x="8372" y="36611"/>
                      <a:pt x="12956" y="37799"/>
                    </a:cubicBezTo>
                    <a:cubicBezTo>
                      <a:pt x="16943" y="38790"/>
                      <a:pt x="20929" y="34233"/>
                      <a:pt x="23720" y="29083"/>
                    </a:cubicBezTo>
                    <a:cubicBezTo>
                      <a:pt x="25713" y="25319"/>
                      <a:pt x="26909" y="21952"/>
                      <a:pt x="26909" y="19377"/>
                    </a:cubicBezTo>
                    <a:cubicBezTo>
                      <a:pt x="28703" y="17792"/>
                      <a:pt x="29700" y="15811"/>
                      <a:pt x="29102" y="13038"/>
                    </a:cubicBezTo>
                    <a:cubicBezTo>
                      <a:pt x="28703" y="11453"/>
                      <a:pt x="28105" y="9671"/>
                      <a:pt x="27108" y="8482"/>
                    </a:cubicBezTo>
                    <a:cubicBezTo>
                      <a:pt x="27507" y="7293"/>
                      <a:pt x="27308" y="6105"/>
                      <a:pt x="26909" y="471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4" name="Google Shape;254;p35"/>
              <p:cNvSpPr/>
              <p:nvPr/>
            </p:nvSpPr>
            <p:spPr>
              <a:xfrm>
                <a:off x="841811" y="5338129"/>
                <a:ext cx="30681" cy="46573"/>
              </a:xfrm>
              <a:custGeom>
                <a:avLst/>
                <a:gdLst/>
                <a:ahLst/>
                <a:cxnLst/>
                <a:rect l="l" t="t" r="r" b="b"/>
                <a:pathLst>
                  <a:path w="30681" h="46573" extrusionOk="0">
                    <a:moveTo>
                      <a:pt x="1714" y="43938"/>
                    </a:moveTo>
                    <a:cubicBezTo>
                      <a:pt x="4704" y="47503"/>
                      <a:pt x="10086" y="46909"/>
                      <a:pt x="15069" y="45324"/>
                    </a:cubicBezTo>
                    <a:cubicBezTo>
                      <a:pt x="23241" y="39580"/>
                      <a:pt x="25434" y="35023"/>
                      <a:pt x="23241" y="31260"/>
                    </a:cubicBezTo>
                    <a:cubicBezTo>
                      <a:pt x="22444" y="29873"/>
                      <a:pt x="21248" y="28883"/>
                      <a:pt x="19653" y="28289"/>
                    </a:cubicBezTo>
                    <a:cubicBezTo>
                      <a:pt x="20052" y="27892"/>
                      <a:pt x="20451" y="27298"/>
                      <a:pt x="20849" y="26704"/>
                    </a:cubicBezTo>
                    <a:cubicBezTo>
                      <a:pt x="22245" y="24129"/>
                      <a:pt x="23241" y="21752"/>
                      <a:pt x="23839" y="19573"/>
                    </a:cubicBezTo>
                    <a:cubicBezTo>
                      <a:pt x="31015" y="16007"/>
                      <a:pt x="30816" y="10262"/>
                      <a:pt x="30616" y="5310"/>
                    </a:cubicBezTo>
                    <a:cubicBezTo>
                      <a:pt x="28224" y="952"/>
                      <a:pt x="24039" y="-1623"/>
                      <a:pt x="16066" y="1150"/>
                    </a:cubicBezTo>
                    <a:cubicBezTo>
                      <a:pt x="8690" y="3924"/>
                      <a:pt x="4704" y="8876"/>
                      <a:pt x="6299" y="13828"/>
                    </a:cubicBezTo>
                    <a:cubicBezTo>
                      <a:pt x="6897" y="15809"/>
                      <a:pt x="8092" y="17592"/>
                      <a:pt x="9687" y="19177"/>
                    </a:cubicBezTo>
                    <a:cubicBezTo>
                      <a:pt x="7096" y="23534"/>
                      <a:pt x="6697" y="27892"/>
                      <a:pt x="8092" y="30269"/>
                    </a:cubicBezTo>
                    <a:cubicBezTo>
                      <a:pt x="7495" y="30666"/>
                      <a:pt x="6697" y="31062"/>
                      <a:pt x="6099" y="31458"/>
                    </a:cubicBezTo>
                    <a:cubicBezTo>
                      <a:pt x="-678" y="36014"/>
                      <a:pt x="-1276" y="40372"/>
                      <a:pt x="1714" y="439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5" name="Google Shape;255;p35"/>
              <p:cNvSpPr/>
              <p:nvPr/>
            </p:nvSpPr>
            <p:spPr>
              <a:xfrm>
                <a:off x="649078" y="4612494"/>
                <a:ext cx="42389" cy="22598"/>
              </a:xfrm>
              <a:custGeom>
                <a:avLst/>
                <a:gdLst/>
                <a:ahLst/>
                <a:cxnLst/>
                <a:rect l="l" t="t" r="r" b="b"/>
                <a:pathLst>
                  <a:path w="42389" h="22598" extrusionOk="0">
                    <a:moveTo>
                      <a:pt x="23624" y="4952"/>
                    </a:moveTo>
                    <a:cubicBezTo>
                      <a:pt x="21830" y="1981"/>
                      <a:pt x="18442" y="0"/>
                      <a:pt x="11665" y="0"/>
                    </a:cubicBezTo>
                    <a:cubicBezTo>
                      <a:pt x="3094" y="0"/>
                      <a:pt x="-693" y="4358"/>
                      <a:pt x="104" y="9310"/>
                    </a:cubicBezTo>
                    <a:cubicBezTo>
                      <a:pt x="1100" y="16243"/>
                      <a:pt x="4489" y="22978"/>
                      <a:pt x="17246" y="22582"/>
                    </a:cubicBezTo>
                    <a:cubicBezTo>
                      <a:pt x="22628" y="22384"/>
                      <a:pt x="24820" y="20601"/>
                      <a:pt x="25618" y="18026"/>
                    </a:cubicBezTo>
                    <a:cubicBezTo>
                      <a:pt x="26216" y="17828"/>
                      <a:pt x="26814" y="17630"/>
                      <a:pt x="27212" y="17432"/>
                    </a:cubicBezTo>
                    <a:cubicBezTo>
                      <a:pt x="34787" y="15055"/>
                      <a:pt x="43956" y="11885"/>
                      <a:pt x="42162" y="6339"/>
                    </a:cubicBezTo>
                    <a:cubicBezTo>
                      <a:pt x="40766" y="2179"/>
                      <a:pt x="33391" y="2179"/>
                      <a:pt x="25817" y="4160"/>
                    </a:cubicBezTo>
                    <a:cubicBezTo>
                      <a:pt x="25020" y="4358"/>
                      <a:pt x="24422" y="4556"/>
                      <a:pt x="23624" y="49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6" name="Google Shape;256;p35"/>
              <p:cNvSpPr/>
              <p:nvPr/>
            </p:nvSpPr>
            <p:spPr>
              <a:xfrm>
                <a:off x="1423072" y="5152567"/>
                <a:ext cx="23157" cy="16257"/>
              </a:xfrm>
              <a:custGeom>
                <a:avLst/>
                <a:gdLst/>
                <a:ahLst/>
                <a:cxnLst/>
                <a:rect l="l" t="t" r="r" b="b"/>
                <a:pathLst>
                  <a:path w="23157" h="16257" extrusionOk="0">
                    <a:moveTo>
                      <a:pt x="8665" y="2688"/>
                    </a:moveTo>
                    <a:cubicBezTo>
                      <a:pt x="1490" y="6452"/>
                      <a:pt x="-902" y="10414"/>
                      <a:pt x="294" y="13979"/>
                    </a:cubicBezTo>
                    <a:cubicBezTo>
                      <a:pt x="4081" y="16555"/>
                      <a:pt x="9463" y="17941"/>
                      <a:pt x="18432" y="12593"/>
                    </a:cubicBezTo>
                    <a:cubicBezTo>
                      <a:pt x="23615" y="9423"/>
                      <a:pt x="23814" y="5858"/>
                      <a:pt x="22419" y="3481"/>
                    </a:cubicBezTo>
                    <a:cubicBezTo>
                      <a:pt x="20625" y="311"/>
                      <a:pt x="17834" y="-2066"/>
                      <a:pt x="8665" y="26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7" name="Google Shape;257;p35"/>
              <p:cNvSpPr/>
              <p:nvPr/>
            </p:nvSpPr>
            <p:spPr>
              <a:xfrm>
                <a:off x="636226" y="4539081"/>
                <a:ext cx="28111" cy="15626"/>
              </a:xfrm>
              <a:custGeom>
                <a:avLst/>
                <a:gdLst/>
                <a:ahLst/>
                <a:cxnLst/>
                <a:rect l="l" t="t" r="r" b="b"/>
                <a:pathLst>
                  <a:path w="28111" h="15626" extrusionOk="0">
                    <a:moveTo>
                      <a:pt x="16743" y="14977"/>
                    </a:moveTo>
                    <a:cubicBezTo>
                      <a:pt x="24119" y="13392"/>
                      <a:pt x="28304" y="9628"/>
                      <a:pt x="28105" y="5468"/>
                    </a:cubicBezTo>
                    <a:cubicBezTo>
                      <a:pt x="27906" y="1111"/>
                      <a:pt x="22524" y="-474"/>
                      <a:pt x="15348" y="120"/>
                    </a:cubicBezTo>
                    <a:cubicBezTo>
                      <a:pt x="5780" y="912"/>
                      <a:pt x="1993" y="5270"/>
                      <a:pt x="0" y="10223"/>
                    </a:cubicBezTo>
                    <a:cubicBezTo>
                      <a:pt x="2591" y="14779"/>
                      <a:pt x="7973" y="16760"/>
                      <a:pt x="16743" y="1497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8" name="Google Shape;258;p35"/>
              <p:cNvSpPr/>
              <p:nvPr/>
            </p:nvSpPr>
            <p:spPr>
              <a:xfrm>
                <a:off x="1097386" y="4423827"/>
                <a:ext cx="26234" cy="12128"/>
              </a:xfrm>
              <a:custGeom>
                <a:avLst/>
                <a:gdLst/>
                <a:ahLst/>
                <a:cxnLst/>
                <a:rect l="l" t="t" r="r" b="b"/>
                <a:pathLst>
                  <a:path w="26234" h="12128" extrusionOk="0">
                    <a:moveTo>
                      <a:pt x="12240" y="284"/>
                    </a:moveTo>
                    <a:cubicBezTo>
                      <a:pt x="4466" y="1077"/>
                      <a:pt x="-717" y="3850"/>
                      <a:pt x="81" y="7614"/>
                    </a:cubicBezTo>
                    <a:cubicBezTo>
                      <a:pt x="878" y="11773"/>
                      <a:pt x="7257" y="12764"/>
                      <a:pt x="15230" y="11773"/>
                    </a:cubicBezTo>
                    <a:cubicBezTo>
                      <a:pt x="22007" y="10387"/>
                      <a:pt x="25993" y="8208"/>
                      <a:pt x="26192" y="5237"/>
                    </a:cubicBezTo>
                    <a:cubicBezTo>
                      <a:pt x="26790" y="879"/>
                      <a:pt x="21010" y="-706"/>
                      <a:pt x="12240" y="2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9" name="Google Shape;259;p35"/>
              <p:cNvSpPr/>
              <p:nvPr/>
            </p:nvSpPr>
            <p:spPr>
              <a:xfrm>
                <a:off x="1161639" y="5166777"/>
                <a:ext cx="26113" cy="18401"/>
              </a:xfrm>
              <a:custGeom>
                <a:avLst/>
                <a:gdLst/>
                <a:ahLst/>
                <a:cxnLst/>
                <a:rect l="l" t="t" r="r" b="b"/>
                <a:pathLst>
                  <a:path w="26113" h="18401" extrusionOk="0">
                    <a:moveTo>
                      <a:pt x="12370" y="2939"/>
                    </a:moveTo>
                    <a:cubicBezTo>
                      <a:pt x="5194" y="7099"/>
                      <a:pt x="-1782" y="11655"/>
                      <a:pt x="410" y="16409"/>
                    </a:cubicBezTo>
                    <a:cubicBezTo>
                      <a:pt x="2204" y="20371"/>
                      <a:pt x="8981" y="17597"/>
                      <a:pt x="14562" y="15220"/>
                    </a:cubicBezTo>
                    <a:cubicBezTo>
                      <a:pt x="22735" y="10268"/>
                      <a:pt x="28515" y="5316"/>
                      <a:pt x="25127" y="1354"/>
                    </a:cubicBezTo>
                    <a:cubicBezTo>
                      <a:pt x="23333" y="-825"/>
                      <a:pt x="18150" y="-429"/>
                      <a:pt x="12370" y="293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0" name="Google Shape;260;p35"/>
              <p:cNvSpPr/>
              <p:nvPr/>
            </p:nvSpPr>
            <p:spPr>
              <a:xfrm>
                <a:off x="542502" y="5292989"/>
                <a:ext cx="25164" cy="18190"/>
              </a:xfrm>
              <a:custGeom>
                <a:avLst/>
                <a:gdLst/>
                <a:ahLst/>
                <a:cxnLst/>
                <a:rect l="l" t="t" r="r" b="b"/>
                <a:pathLst>
                  <a:path w="25164" h="18190" extrusionOk="0">
                    <a:moveTo>
                      <a:pt x="638" y="16181"/>
                    </a:moveTo>
                    <a:cubicBezTo>
                      <a:pt x="5023" y="19747"/>
                      <a:pt x="11003" y="18162"/>
                      <a:pt x="17382" y="14596"/>
                    </a:cubicBezTo>
                    <a:cubicBezTo>
                      <a:pt x="24557" y="10832"/>
                      <a:pt x="27149" y="6276"/>
                      <a:pt x="23561" y="2513"/>
                    </a:cubicBezTo>
                    <a:cubicBezTo>
                      <a:pt x="20172" y="-1053"/>
                      <a:pt x="14192" y="-855"/>
                      <a:pt x="7415" y="3305"/>
                    </a:cubicBezTo>
                    <a:cubicBezTo>
                      <a:pt x="1435" y="7465"/>
                      <a:pt x="-1355" y="11823"/>
                      <a:pt x="638" y="161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1" name="Google Shape;261;p35"/>
              <p:cNvSpPr/>
              <p:nvPr/>
            </p:nvSpPr>
            <p:spPr>
              <a:xfrm>
                <a:off x="1302502" y="5924242"/>
                <a:ext cx="35658" cy="28173"/>
              </a:xfrm>
              <a:custGeom>
                <a:avLst/>
                <a:gdLst/>
                <a:ahLst/>
                <a:cxnLst/>
                <a:rect l="l" t="t" r="r" b="b"/>
                <a:pathLst>
                  <a:path w="35658" h="28173" extrusionOk="0">
                    <a:moveTo>
                      <a:pt x="2663" y="22773"/>
                    </a:moveTo>
                    <a:cubicBezTo>
                      <a:pt x="4058" y="23763"/>
                      <a:pt x="5852" y="23961"/>
                      <a:pt x="7646" y="23565"/>
                    </a:cubicBezTo>
                    <a:cubicBezTo>
                      <a:pt x="8244" y="25150"/>
                      <a:pt x="9042" y="26734"/>
                      <a:pt x="10238" y="27923"/>
                    </a:cubicBezTo>
                    <a:cubicBezTo>
                      <a:pt x="13427" y="28715"/>
                      <a:pt x="16417" y="27725"/>
                      <a:pt x="19008" y="23565"/>
                    </a:cubicBezTo>
                    <a:cubicBezTo>
                      <a:pt x="20005" y="21980"/>
                      <a:pt x="20603" y="19801"/>
                      <a:pt x="21001" y="17424"/>
                    </a:cubicBezTo>
                    <a:cubicBezTo>
                      <a:pt x="21001" y="18811"/>
                      <a:pt x="21599" y="19801"/>
                      <a:pt x="22596" y="20197"/>
                    </a:cubicBezTo>
                    <a:cubicBezTo>
                      <a:pt x="26184" y="21584"/>
                      <a:pt x="30369" y="18217"/>
                      <a:pt x="34157" y="11283"/>
                    </a:cubicBezTo>
                    <a:cubicBezTo>
                      <a:pt x="36349" y="4945"/>
                      <a:pt x="36349" y="587"/>
                      <a:pt x="32761" y="587"/>
                    </a:cubicBezTo>
                    <a:cubicBezTo>
                      <a:pt x="29373" y="587"/>
                      <a:pt x="25586" y="5143"/>
                      <a:pt x="22795" y="10689"/>
                    </a:cubicBezTo>
                    <a:cubicBezTo>
                      <a:pt x="22197" y="12076"/>
                      <a:pt x="21599" y="13462"/>
                      <a:pt x="21400" y="14651"/>
                    </a:cubicBezTo>
                    <a:cubicBezTo>
                      <a:pt x="21400" y="13660"/>
                      <a:pt x="21400" y="12868"/>
                      <a:pt x="21400" y="11878"/>
                    </a:cubicBezTo>
                    <a:cubicBezTo>
                      <a:pt x="22596" y="9105"/>
                      <a:pt x="22596" y="6727"/>
                      <a:pt x="21001" y="4747"/>
                    </a:cubicBezTo>
                    <a:cubicBezTo>
                      <a:pt x="20802" y="4548"/>
                      <a:pt x="20403" y="4548"/>
                      <a:pt x="20204" y="4350"/>
                    </a:cubicBezTo>
                    <a:cubicBezTo>
                      <a:pt x="19407" y="2369"/>
                      <a:pt x="18609" y="983"/>
                      <a:pt x="17214" y="389"/>
                    </a:cubicBezTo>
                    <a:cubicBezTo>
                      <a:pt x="15221" y="-602"/>
                      <a:pt x="13427" y="389"/>
                      <a:pt x="11832" y="2369"/>
                    </a:cubicBezTo>
                    <a:cubicBezTo>
                      <a:pt x="7646" y="389"/>
                      <a:pt x="3859" y="2369"/>
                      <a:pt x="1666" y="6529"/>
                    </a:cubicBezTo>
                    <a:cubicBezTo>
                      <a:pt x="72" y="9699"/>
                      <a:pt x="-725" y="13066"/>
                      <a:pt x="869" y="15641"/>
                    </a:cubicBezTo>
                    <a:cubicBezTo>
                      <a:pt x="-127" y="18811"/>
                      <a:pt x="271" y="21188"/>
                      <a:pt x="2663" y="227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2" name="Google Shape;262;p35"/>
              <p:cNvSpPr/>
              <p:nvPr/>
            </p:nvSpPr>
            <p:spPr>
              <a:xfrm>
                <a:off x="631727" y="4867644"/>
                <a:ext cx="25326" cy="18127"/>
              </a:xfrm>
              <a:custGeom>
                <a:avLst/>
                <a:gdLst/>
                <a:ahLst/>
                <a:cxnLst/>
                <a:rect l="l" t="t" r="r" b="b"/>
                <a:pathLst>
                  <a:path w="25326" h="18127" extrusionOk="0">
                    <a:moveTo>
                      <a:pt x="113" y="14646"/>
                    </a:moveTo>
                    <a:cubicBezTo>
                      <a:pt x="711" y="19004"/>
                      <a:pt x="6093" y="18608"/>
                      <a:pt x="12073" y="17023"/>
                    </a:cubicBezTo>
                    <a:cubicBezTo>
                      <a:pt x="20245" y="14052"/>
                      <a:pt x="26823" y="10486"/>
                      <a:pt x="25029" y="4742"/>
                    </a:cubicBezTo>
                    <a:cubicBezTo>
                      <a:pt x="23634" y="582"/>
                      <a:pt x="18850" y="-1597"/>
                      <a:pt x="11076" y="1374"/>
                    </a:cubicBezTo>
                    <a:cubicBezTo>
                      <a:pt x="2704" y="4544"/>
                      <a:pt x="-684" y="9496"/>
                      <a:pt x="113" y="1464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3" name="Google Shape;263;p35"/>
              <p:cNvSpPr/>
              <p:nvPr/>
            </p:nvSpPr>
            <p:spPr>
              <a:xfrm>
                <a:off x="1102168" y="5740535"/>
                <a:ext cx="25947" cy="19110"/>
              </a:xfrm>
              <a:custGeom>
                <a:avLst/>
                <a:gdLst/>
                <a:ahLst/>
                <a:cxnLst/>
                <a:rect l="l" t="t" r="r" b="b"/>
                <a:pathLst>
                  <a:path w="25947" h="19110" extrusionOk="0">
                    <a:moveTo>
                      <a:pt x="18022" y="14334"/>
                    </a:moveTo>
                    <a:cubicBezTo>
                      <a:pt x="22407" y="10174"/>
                      <a:pt x="27988" y="5816"/>
                      <a:pt x="25198" y="2647"/>
                    </a:cubicBezTo>
                    <a:cubicBezTo>
                      <a:pt x="21411" y="-1909"/>
                      <a:pt x="13836" y="-325"/>
                      <a:pt x="5465" y="5420"/>
                    </a:cubicBezTo>
                    <a:cubicBezTo>
                      <a:pt x="-117" y="9382"/>
                      <a:pt x="-1113" y="13740"/>
                      <a:pt x="1079" y="16711"/>
                    </a:cubicBezTo>
                    <a:cubicBezTo>
                      <a:pt x="4667" y="21267"/>
                      <a:pt x="11245" y="18692"/>
                      <a:pt x="18022" y="1433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4" name="Google Shape;264;p35"/>
              <p:cNvSpPr/>
              <p:nvPr/>
            </p:nvSpPr>
            <p:spPr>
              <a:xfrm>
                <a:off x="486992" y="4926031"/>
                <a:ext cx="24970" cy="17444"/>
              </a:xfrm>
              <a:custGeom>
                <a:avLst/>
                <a:gdLst/>
                <a:ahLst/>
                <a:cxnLst/>
                <a:rect l="l" t="t" r="r" b="b"/>
                <a:pathLst>
                  <a:path w="24970" h="17444" extrusionOk="0">
                    <a:moveTo>
                      <a:pt x="9306" y="1027"/>
                    </a:moveTo>
                    <a:cubicBezTo>
                      <a:pt x="536" y="4196"/>
                      <a:pt x="-1457" y="9743"/>
                      <a:pt x="935" y="14695"/>
                    </a:cubicBezTo>
                    <a:cubicBezTo>
                      <a:pt x="2928" y="18657"/>
                      <a:pt x="8509" y="17666"/>
                      <a:pt x="14489" y="15884"/>
                    </a:cubicBezTo>
                    <a:cubicBezTo>
                      <a:pt x="20469" y="12714"/>
                      <a:pt x="26847" y="9545"/>
                      <a:pt x="24455" y="4593"/>
                    </a:cubicBezTo>
                    <a:cubicBezTo>
                      <a:pt x="22263" y="631"/>
                      <a:pt x="15884" y="-1350"/>
                      <a:pt x="9306" y="10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5" name="Google Shape;265;p35"/>
              <p:cNvSpPr/>
              <p:nvPr/>
            </p:nvSpPr>
            <p:spPr>
              <a:xfrm>
                <a:off x="1886635" y="5865536"/>
                <a:ext cx="19371" cy="22489"/>
              </a:xfrm>
              <a:custGeom>
                <a:avLst/>
                <a:gdLst/>
                <a:ahLst/>
                <a:cxnLst/>
                <a:rect l="l" t="t" r="r" b="b"/>
                <a:pathLst>
                  <a:path w="19371" h="22489" extrusionOk="0">
                    <a:moveTo>
                      <a:pt x="4948" y="8186"/>
                    </a:moveTo>
                    <a:cubicBezTo>
                      <a:pt x="-234" y="14128"/>
                      <a:pt x="-1430" y="19279"/>
                      <a:pt x="1759" y="21656"/>
                    </a:cubicBezTo>
                    <a:cubicBezTo>
                      <a:pt x="4948" y="24231"/>
                      <a:pt x="9533" y="20467"/>
                      <a:pt x="13519" y="15515"/>
                    </a:cubicBezTo>
                    <a:cubicBezTo>
                      <a:pt x="17905" y="8780"/>
                      <a:pt x="21493" y="2639"/>
                      <a:pt x="17905" y="460"/>
                    </a:cubicBezTo>
                    <a:cubicBezTo>
                      <a:pt x="14716" y="-1521"/>
                      <a:pt x="9334" y="3234"/>
                      <a:pt x="4948" y="81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6" name="Google Shape;266;p35"/>
              <p:cNvSpPr/>
              <p:nvPr/>
            </p:nvSpPr>
            <p:spPr>
              <a:xfrm>
                <a:off x="1223861" y="5186330"/>
                <a:ext cx="23304" cy="16847"/>
              </a:xfrm>
              <a:custGeom>
                <a:avLst/>
                <a:gdLst/>
                <a:ahLst/>
                <a:cxnLst/>
                <a:rect l="l" t="t" r="r" b="b"/>
                <a:pathLst>
                  <a:path w="23304" h="16847" extrusionOk="0">
                    <a:moveTo>
                      <a:pt x="13534" y="14288"/>
                    </a:moveTo>
                    <a:cubicBezTo>
                      <a:pt x="20311" y="10326"/>
                      <a:pt x="24696" y="6166"/>
                      <a:pt x="22902" y="2600"/>
                    </a:cubicBezTo>
                    <a:cubicBezTo>
                      <a:pt x="21307" y="-767"/>
                      <a:pt x="16125" y="-965"/>
                      <a:pt x="9348" y="2600"/>
                    </a:cubicBezTo>
                    <a:cubicBezTo>
                      <a:pt x="2371" y="6166"/>
                      <a:pt x="-818" y="10722"/>
                      <a:pt x="179" y="14288"/>
                    </a:cubicBezTo>
                    <a:cubicBezTo>
                      <a:pt x="1175" y="18447"/>
                      <a:pt x="7155" y="16863"/>
                      <a:pt x="13534" y="142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7" name="Google Shape;267;p35"/>
              <p:cNvSpPr/>
              <p:nvPr/>
            </p:nvSpPr>
            <p:spPr>
              <a:xfrm>
                <a:off x="488724" y="5005451"/>
                <a:ext cx="42042" cy="22118"/>
              </a:xfrm>
              <a:custGeom>
                <a:avLst/>
                <a:gdLst/>
                <a:ahLst/>
                <a:cxnLst/>
                <a:rect l="l" t="t" r="r" b="b"/>
                <a:pathLst>
                  <a:path w="42042" h="22118" extrusionOk="0">
                    <a:moveTo>
                      <a:pt x="23122" y="2823"/>
                    </a:moveTo>
                    <a:cubicBezTo>
                      <a:pt x="21727" y="3417"/>
                      <a:pt x="20331" y="4209"/>
                      <a:pt x="19135" y="5002"/>
                    </a:cubicBezTo>
                    <a:cubicBezTo>
                      <a:pt x="17341" y="4011"/>
                      <a:pt x="14750" y="3813"/>
                      <a:pt x="11760" y="4209"/>
                    </a:cubicBezTo>
                    <a:cubicBezTo>
                      <a:pt x="4186" y="5200"/>
                      <a:pt x="598" y="9558"/>
                      <a:pt x="0" y="14114"/>
                    </a:cubicBezTo>
                    <a:cubicBezTo>
                      <a:pt x="1794" y="20056"/>
                      <a:pt x="5182" y="23424"/>
                      <a:pt x="13355" y="21641"/>
                    </a:cubicBezTo>
                    <a:cubicBezTo>
                      <a:pt x="17939" y="20651"/>
                      <a:pt x="20730" y="18472"/>
                      <a:pt x="22125" y="15897"/>
                    </a:cubicBezTo>
                    <a:cubicBezTo>
                      <a:pt x="25713" y="16491"/>
                      <a:pt x="29899" y="16095"/>
                      <a:pt x="34882" y="13916"/>
                    </a:cubicBezTo>
                    <a:cubicBezTo>
                      <a:pt x="40862" y="11341"/>
                      <a:pt x="43254" y="7577"/>
                      <a:pt x="41460" y="4011"/>
                    </a:cubicBezTo>
                    <a:cubicBezTo>
                      <a:pt x="38669" y="-1733"/>
                      <a:pt x="31095" y="-545"/>
                      <a:pt x="23122" y="28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8" name="Google Shape;268;p35"/>
              <p:cNvSpPr/>
              <p:nvPr/>
            </p:nvSpPr>
            <p:spPr>
              <a:xfrm>
                <a:off x="450577" y="4873555"/>
                <a:ext cx="27510" cy="16382"/>
              </a:xfrm>
              <a:custGeom>
                <a:avLst/>
                <a:gdLst/>
                <a:ahLst/>
                <a:cxnLst/>
                <a:rect l="l" t="t" r="r" b="b"/>
                <a:pathLst>
                  <a:path w="27510" h="16382" extrusionOk="0">
                    <a:moveTo>
                      <a:pt x="10640" y="1802"/>
                    </a:moveTo>
                    <a:cubicBezTo>
                      <a:pt x="4262" y="4575"/>
                      <a:pt x="-2117" y="8339"/>
                      <a:pt x="674" y="13093"/>
                    </a:cubicBezTo>
                    <a:cubicBezTo>
                      <a:pt x="3265" y="17451"/>
                      <a:pt x="10042" y="16857"/>
                      <a:pt x="17417" y="14876"/>
                    </a:cubicBezTo>
                    <a:cubicBezTo>
                      <a:pt x="24991" y="12301"/>
                      <a:pt x="29576" y="8735"/>
                      <a:pt x="26586" y="3981"/>
                    </a:cubicBezTo>
                    <a:cubicBezTo>
                      <a:pt x="23796" y="-179"/>
                      <a:pt x="18015" y="-1367"/>
                      <a:pt x="10640" y="18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9" name="Google Shape;269;p35"/>
              <p:cNvSpPr/>
              <p:nvPr/>
            </p:nvSpPr>
            <p:spPr>
              <a:xfrm>
                <a:off x="1168412" y="5419767"/>
                <a:ext cx="23500" cy="25215"/>
              </a:xfrm>
              <a:custGeom>
                <a:avLst/>
                <a:gdLst/>
                <a:ahLst/>
                <a:cxnLst/>
                <a:rect l="l" t="t" r="r" b="b"/>
                <a:pathLst>
                  <a:path w="23500" h="25215" extrusionOk="0">
                    <a:moveTo>
                      <a:pt x="22937" y="5879"/>
                    </a:moveTo>
                    <a:cubicBezTo>
                      <a:pt x="22140" y="4097"/>
                      <a:pt x="20346" y="3106"/>
                      <a:pt x="18154" y="2710"/>
                    </a:cubicBezTo>
                    <a:cubicBezTo>
                      <a:pt x="17556" y="1720"/>
                      <a:pt x="16758" y="927"/>
                      <a:pt x="15762" y="333"/>
                    </a:cubicBezTo>
                    <a:cubicBezTo>
                      <a:pt x="13569" y="-856"/>
                      <a:pt x="9583" y="1125"/>
                      <a:pt x="6393" y="6474"/>
                    </a:cubicBezTo>
                    <a:cubicBezTo>
                      <a:pt x="1609" y="9841"/>
                      <a:pt x="-184" y="14001"/>
                      <a:pt x="15" y="17963"/>
                    </a:cubicBezTo>
                    <a:cubicBezTo>
                      <a:pt x="812" y="19151"/>
                      <a:pt x="1809" y="19944"/>
                      <a:pt x="3005" y="20340"/>
                    </a:cubicBezTo>
                    <a:cubicBezTo>
                      <a:pt x="3802" y="22321"/>
                      <a:pt x="5397" y="23509"/>
                      <a:pt x="7191" y="24698"/>
                    </a:cubicBezTo>
                    <a:cubicBezTo>
                      <a:pt x="9583" y="26085"/>
                      <a:pt x="12772" y="24896"/>
                      <a:pt x="16758" y="18557"/>
                    </a:cubicBezTo>
                    <a:cubicBezTo>
                      <a:pt x="16958" y="17765"/>
                      <a:pt x="17356" y="16972"/>
                      <a:pt x="17556" y="16180"/>
                    </a:cubicBezTo>
                    <a:cubicBezTo>
                      <a:pt x="22738" y="12812"/>
                      <a:pt x="24532" y="8851"/>
                      <a:pt x="22937" y="58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0" name="Google Shape;270;p35"/>
              <p:cNvSpPr/>
              <p:nvPr/>
            </p:nvSpPr>
            <p:spPr>
              <a:xfrm>
                <a:off x="1087501" y="5166719"/>
                <a:ext cx="23034" cy="16122"/>
              </a:xfrm>
              <a:custGeom>
                <a:avLst/>
                <a:gdLst/>
                <a:ahLst/>
                <a:cxnLst/>
                <a:rect l="l" t="t" r="r" b="b"/>
                <a:pathLst>
                  <a:path w="23034" h="16122" extrusionOk="0">
                    <a:moveTo>
                      <a:pt x="10564" y="2204"/>
                    </a:moveTo>
                    <a:cubicBezTo>
                      <a:pt x="3189" y="5770"/>
                      <a:pt x="598" y="9930"/>
                      <a:pt x="0" y="13297"/>
                    </a:cubicBezTo>
                    <a:cubicBezTo>
                      <a:pt x="2591" y="17457"/>
                      <a:pt x="7774" y="16467"/>
                      <a:pt x="13156" y="13892"/>
                    </a:cubicBezTo>
                    <a:cubicBezTo>
                      <a:pt x="20531" y="10524"/>
                      <a:pt x="24517" y="6364"/>
                      <a:pt x="22524" y="2402"/>
                    </a:cubicBezTo>
                    <a:cubicBezTo>
                      <a:pt x="20929" y="-767"/>
                      <a:pt x="16544" y="-767"/>
                      <a:pt x="10564" y="22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1" name="Google Shape;271;p35"/>
              <p:cNvSpPr/>
              <p:nvPr/>
            </p:nvSpPr>
            <p:spPr>
              <a:xfrm>
                <a:off x="490319" y="4668154"/>
                <a:ext cx="40752" cy="17827"/>
              </a:xfrm>
              <a:custGeom>
                <a:avLst/>
                <a:gdLst/>
                <a:ahLst/>
                <a:cxnLst/>
                <a:rect l="l" t="t" r="r" b="b"/>
                <a:pathLst>
                  <a:path w="40752" h="17827" extrusionOk="0">
                    <a:moveTo>
                      <a:pt x="11760" y="1389"/>
                    </a:moveTo>
                    <a:cubicBezTo>
                      <a:pt x="3588" y="3171"/>
                      <a:pt x="997" y="7133"/>
                      <a:pt x="0" y="11887"/>
                    </a:cubicBezTo>
                    <a:cubicBezTo>
                      <a:pt x="797" y="16443"/>
                      <a:pt x="4983" y="18820"/>
                      <a:pt x="12956" y="17434"/>
                    </a:cubicBezTo>
                    <a:cubicBezTo>
                      <a:pt x="15946" y="16839"/>
                      <a:pt x="18139" y="16047"/>
                      <a:pt x="19733" y="15057"/>
                    </a:cubicBezTo>
                    <a:cubicBezTo>
                      <a:pt x="22524" y="16047"/>
                      <a:pt x="26311" y="16245"/>
                      <a:pt x="30696" y="15651"/>
                    </a:cubicBezTo>
                    <a:cubicBezTo>
                      <a:pt x="36875" y="14660"/>
                      <a:pt x="41460" y="11887"/>
                      <a:pt x="40663" y="7529"/>
                    </a:cubicBezTo>
                    <a:cubicBezTo>
                      <a:pt x="39666" y="794"/>
                      <a:pt x="32291" y="-592"/>
                      <a:pt x="23521" y="200"/>
                    </a:cubicBezTo>
                    <a:cubicBezTo>
                      <a:pt x="21727" y="398"/>
                      <a:pt x="20132" y="794"/>
                      <a:pt x="18936" y="1190"/>
                    </a:cubicBezTo>
                    <a:cubicBezTo>
                      <a:pt x="17142" y="596"/>
                      <a:pt x="14750" y="794"/>
                      <a:pt x="11760" y="13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2" name="Google Shape;272;p35"/>
              <p:cNvSpPr/>
              <p:nvPr/>
            </p:nvSpPr>
            <p:spPr>
              <a:xfrm>
                <a:off x="1335808" y="5185441"/>
                <a:ext cx="25987" cy="16719"/>
              </a:xfrm>
              <a:custGeom>
                <a:avLst/>
                <a:gdLst/>
                <a:ahLst/>
                <a:cxnLst/>
                <a:rect l="l" t="t" r="r" b="b"/>
                <a:pathLst>
                  <a:path w="25987" h="16719" extrusionOk="0">
                    <a:moveTo>
                      <a:pt x="6232" y="5471"/>
                    </a:moveTo>
                    <a:cubicBezTo>
                      <a:pt x="1448" y="8640"/>
                      <a:pt x="-1342" y="12404"/>
                      <a:pt x="651" y="15573"/>
                    </a:cubicBezTo>
                    <a:cubicBezTo>
                      <a:pt x="4039" y="18148"/>
                      <a:pt x="10418" y="16167"/>
                      <a:pt x="17793" y="11809"/>
                    </a:cubicBezTo>
                    <a:cubicBezTo>
                      <a:pt x="23175" y="8640"/>
                      <a:pt x="27360" y="4084"/>
                      <a:pt x="25567" y="2103"/>
                    </a:cubicBezTo>
                    <a:cubicBezTo>
                      <a:pt x="22577" y="-1661"/>
                      <a:pt x="15002" y="-274"/>
                      <a:pt x="6232" y="54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3" name="Google Shape;273;p35"/>
              <p:cNvSpPr/>
              <p:nvPr/>
            </p:nvSpPr>
            <p:spPr>
              <a:xfrm>
                <a:off x="1677778" y="5714574"/>
                <a:ext cx="19450" cy="20883"/>
              </a:xfrm>
              <a:custGeom>
                <a:avLst/>
                <a:gdLst/>
                <a:ahLst/>
                <a:cxnLst/>
                <a:rect l="l" t="t" r="r" b="b"/>
                <a:pathLst>
                  <a:path w="19450" h="20883" extrusionOk="0">
                    <a:moveTo>
                      <a:pt x="18465" y="480"/>
                    </a:moveTo>
                    <a:cubicBezTo>
                      <a:pt x="14478" y="-1303"/>
                      <a:pt x="9296" y="2064"/>
                      <a:pt x="4711" y="7611"/>
                    </a:cubicBezTo>
                    <a:cubicBezTo>
                      <a:pt x="-272" y="13355"/>
                      <a:pt x="-1468" y="18506"/>
                      <a:pt x="1921" y="20486"/>
                    </a:cubicBezTo>
                    <a:cubicBezTo>
                      <a:pt x="4711" y="22071"/>
                      <a:pt x="9495" y="18704"/>
                      <a:pt x="13282" y="14148"/>
                    </a:cubicBezTo>
                    <a:cubicBezTo>
                      <a:pt x="18265" y="8601"/>
                      <a:pt x="21056" y="3649"/>
                      <a:pt x="18465" y="4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4" name="Google Shape;274;p35"/>
              <p:cNvSpPr/>
              <p:nvPr/>
            </p:nvSpPr>
            <p:spPr>
              <a:xfrm>
                <a:off x="1749884" y="5956192"/>
                <a:ext cx="18526" cy="23232"/>
              </a:xfrm>
              <a:custGeom>
                <a:avLst/>
                <a:gdLst/>
                <a:ahLst/>
                <a:cxnLst/>
                <a:rect l="l" t="t" r="r" b="b"/>
                <a:pathLst>
                  <a:path w="18526" h="23232" extrusionOk="0">
                    <a:moveTo>
                      <a:pt x="16721" y="925"/>
                    </a:moveTo>
                    <a:cubicBezTo>
                      <a:pt x="14130" y="-1254"/>
                      <a:pt x="9546" y="529"/>
                      <a:pt x="5758" y="5085"/>
                    </a:cubicBezTo>
                    <a:cubicBezTo>
                      <a:pt x="177" y="11820"/>
                      <a:pt x="-1617" y="18357"/>
                      <a:pt x="1572" y="22121"/>
                    </a:cubicBezTo>
                    <a:cubicBezTo>
                      <a:pt x="3964" y="24894"/>
                      <a:pt x="8150" y="22121"/>
                      <a:pt x="12735" y="17763"/>
                    </a:cubicBezTo>
                    <a:cubicBezTo>
                      <a:pt x="17519" y="10830"/>
                      <a:pt x="20708" y="4293"/>
                      <a:pt x="16721" y="92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5" name="Google Shape;275;p35"/>
              <p:cNvSpPr/>
              <p:nvPr/>
            </p:nvSpPr>
            <p:spPr>
              <a:xfrm>
                <a:off x="393704" y="4895041"/>
                <a:ext cx="24774" cy="16599"/>
              </a:xfrm>
              <a:custGeom>
                <a:avLst/>
                <a:gdLst/>
                <a:ahLst/>
                <a:cxnLst/>
                <a:rect l="l" t="t" r="r" b="b"/>
                <a:pathLst>
                  <a:path w="24774" h="16599" extrusionOk="0">
                    <a:moveTo>
                      <a:pt x="9111" y="917"/>
                    </a:moveTo>
                    <a:cubicBezTo>
                      <a:pt x="540" y="3294"/>
                      <a:pt x="-1254" y="8048"/>
                      <a:pt x="739" y="12406"/>
                    </a:cubicBezTo>
                    <a:cubicBezTo>
                      <a:pt x="2932" y="17160"/>
                      <a:pt x="9111" y="17754"/>
                      <a:pt x="16486" y="14783"/>
                    </a:cubicBezTo>
                    <a:cubicBezTo>
                      <a:pt x="22067" y="12406"/>
                      <a:pt x="25456" y="8840"/>
                      <a:pt x="24659" y="4879"/>
                    </a:cubicBezTo>
                    <a:cubicBezTo>
                      <a:pt x="22067" y="124"/>
                      <a:pt x="16486" y="-1064"/>
                      <a:pt x="9111" y="9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6" name="Google Shape;276;p35"/>
              <p:cNvSpPr/>
              <p:nvPr/>
            </p:nvSpPr>
            <p:spPr>
              <a:xfrm>
                <a:off x="390257" y="4824250"/>
                <a:ext cx="9800" cy="15054"/>
              </a:xfrm>
              <a:custGeom>
                <a:avLst/>
                <a:gdLst/>
                <a:ahLst/>
                <a:cxnLst/>
                <a:rect l="l" t="t" r="r" b="b"/>
                <a:pathLst>
                  <a:path w="9800" h="15054" extrusionOk="0">
                    <a:moveTo>
                      <a:pt x="9767" y="6339"/>
                    </a:moveTo>
                    <a:cubicBezTo>
                      <a:pt x="9368" y="2971"/>
                      <a:pt x="7375" y="990"/>
                      <a:pt x="4186" y="0"/>
                    </a:cubicBezTo>
                    <a:cubicBezTo>
                      <a:pt x="2791" y="4952"/>
                      <a:pt x="1395" y="9904"/>
                      <a:pt x="0" y="15055"/>
                    </a:cubicBezTo>
                    <a:cubicBezTo>
                      <a:pt x="199" y="15055"/>
                      <a:pt x="199" y="15055"/>
                      <a:pt x="399" y="15055"/>
                    </a:cubicBezTo>
                    <a:cubicBezTo>
                      <a:pt x="6976" y="14262"/>
                      <a:pt x="10166" y="10102"/>
                      <a:pt x="9767" y="633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7" name="Google Shape;277;p35"/>
              <p:cNvSpPr/>
              <p:nvPr/>
            </p:nvSpPr>
            <p:spPr>
              <a:xfrm>
                <a:off x="1746534" y="6055092"/>
                <a:ext cx="17761" cy="25042"/>
              </a:xfrm>
              <a:custGeom>
                <a:avLst/>
                <a:gdLst/>
                <a:ahLst/>
                <a:cxnLst/>
                <a:rect l="l" t="t" r="r" b="b"/>
                <a:pathLst>
                  <a:path w="17761" h="25042" extrusionOk="0">
                    <a:moveTo>
                      <a:pt x="13095" y="18105"/>
                    </a:moveTo>
                    <a:cubicBezTo>
                      <a:pt x="17481" y="11568"/>
                      <a:pt x="19274" y="5031"/>
                      <a:pt x="16284" y="1267"/>
                    </a:cubicBezTo>
                    <a:cubicBezTo>
                      <a:pt x="13893" y="-1902"/>
                      <a:pt x="9507" y="1267"/>
                      <a:pt x="5720" y="6418"/>
                    </a:cubicBezTo>
                    <a:cubicBezTo>
                      <a:pt x="737" y="13549"/>
                      <a:pt x="-1854" y="20284"/>
                      <a:pt x="1534" y="24047"/>
                    </a:cubicBezTo>
                    <a:cubicBezTo>
                      <a:pt x="4126" y="26623"/>
                      <a:pt x="8511" y="24047"/>
                      <a:pt x="13095" y="181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8" name="Google Shape;278;p35"/>
              <p:cNvSpPr/>
              <p:nvPr/>
            </p:nvSpPr>
            <p:spPr>
              <a:xfrm>
                <a:off x="1189039" y="5509844"/>
                <a:ext cx="29680" cy="19315"/>
              </a:xfrm>
              <a:custGeom>
                <a:avLst/>
                <a:gdLst/>
                <a:ahLst/>
                <a:cxnLst/>
                <a:rect l="l" t="t" r="r" b="b"/>
                <a:pathLst>
                  <a:path w="29680" h="19315" extrusionOk="0">
                    <a:moveTo>
                      <a:pt x="5699" y="6329"/>
                    </a:moveTo>
                    <a:cubicBezTo>
                      <a:pt x="1115" y="10092"/>
                      <a:pt x="-1676" y="14648"/>
                      <a:pt x="1115" y="17224"/>
                    </a:cubicBezTo>
                    <a:cubicBezTo>
                      <a:pt x="2909" y="18808"/>
                      <a:pt x="5301" y="19006"/>
                      <a:pt x="7892" y="18412"/>
                    </a:cubicBezTo>
                    <a:cubicBezTo>
                      <a:pt x="10483" y="20195"/>
                      <a:pt x="15068" y="19204"/>
                      <a:pt x="19652" y="16629"/>
                    </a:cubicBezTo>
                    <a:cubicBezTo>
                      <a:pt x="26429" y="13064"/>
                      <a:pt x="30216" y="8706"/>
                      <a:pt x="29618" y="4348"/>
                    </a:cubicBezTo>
                    <a:cubicBezTo>
                      <a:pt x="28024" y="2565"/>
                      <a:pt x="25831" y="1575"/>
                      <a:pt x="23439" y="1376"/>
                    </a:cubicBezTo>
                    <a:cubicBezTo>
                      <a:pt x="19453" y="-1793"/>
                      <a:pt x="12476" y="782"/>
                      <a:pt x="5699" y="632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9" name="Google Shape;279;p35"/>
              <p:cNvSpPr/>
              <p:nvPr/>
            </p:nvSpPr>
            <p:spPr>
              <a:xfrm>
                <a:off x="891364" y="4555226"/>
                <a:ext cx="25163" cy="13531"/>
              </a:xfrm>
              <a:custGeom>
                <a:avLst/>
                <a:gdLst/>
                <a:ahLst/>
                <a:cxnLst/>
                <a:rect l="l" t="t" r="r" b="b"/>
                <a:pathLst>
                  <a:path w="25163" h="13531" extrusionOk="0">
                    <a:moveTo>
                      <a:pt x="11561" y="417"/>
                    </a:moveTo>
                    <a:cubicBezTo>
                      <a:pt x="2791" y="1605"/>
                      <a:pt x="797" y="5171"/>
                      <a:pt x="0" y="8935"/>
                    </a:cubicBezTo>
                    <a:cubicBezTo>
                      <a:pt x="1595" y="12500"/>
                      <a:pt x="5382" y="14679"/>
                      <a:pt x="13355" y="12896"/>
                    </a:cubicBezTo>
                    <a:cubicBezTo>
                      <a:pt x="20730" y="11312"/>
                      <a:pt x="25713" y="8340"/>
                      <a:pt x="25115" y="4180"/>
                    </a:cubicBezTo>
                    <a:cubicBezTo>
                      <a:pt x="24716" y="21"/>
                      <a:pt x="18737" y="-574"/>
                      <a:pt x="11561" y="4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0" name="Google Shape;280;p35"/>
              <p:cNvSpPr/>
              <p:nvPr/>
            </p:nvSpPr>
            <p:spPr>
              <a:xfrm>
                <a:off x="948932" y="4712201"/>
                <a:ext cx="25616" cy="15056"/>
              </a:xfrm>
              <a:custGeom>
                <a:avLst/>
                <a:gdLst/>
                <a:ahLst/>
                <a:cxnLst/>
                <a:rect l="l" t="t" r="r" b="b"/>
                <a:pathLst>
                  <a:path w="25616" h="15056" extrusionOk="0">
                    <a:moveTo>
                      <a:pt x="24554" y="3299"/>
                    </a:moveTo>
                    <a:cubicBezTo>
                      <a:pt x="22162" y="327"/>
                      <a:pt x="17777" y="-1654"/>
                      <a:pt x="9405" y="1912"/>
                    </a:cubicBezTo>
                    <a:cubicBezTo>
                      <a:pt x="2429" y="4883"/>
                      <a:pt x="-960" y="8845"/>
                      <a:pt x="236" y="12411"/>
                    </a:cubicBezTo>
                    <a:cubicBezTo>
                      <a:pt x="1831" y="16967"/>
                      <a:pt x="9405" y="14590"/>
                      <a:pt x="15385" y="13005"/>
                    </a:cubicBezTo>
                    <a:cubicBezTo>
                      <a:pt x="24753" y="10232"/>
                      <a:pt x="27345" y="6864"/>
                      <a:pt x="24554" y="32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1" name="Google Shape;281;p35"/>
              <p:cNvSpPr/>
              <p:nvPr/>
            </p:nvSpPr>
            <p:spPr>
              <a:xfrm>
                <a:off x="886978" y="4473197"/>
                <a:ext cx="26866" cy="14137"/>
              </a:xfrm>
              <a:custGeom>
                <a:avLst/>
                <a:gdLst/>
                <a:ahLst/>
                <a:cxnLst/>
                <a:rect l="l" t="t" r="r" b="b"/>
                <a:pathLst>
                  <a:path w="26866" h="14137" extrusionOk="0">
                    <a:moveTo>
                      <a:pt x="12956" y="635"/>
                    </a:moveTo>
                    <a:cubicBezTo>
                      <a:pt x="5780" y="2021"/>
                      <a:pt x="199" y="4399"/>
                      <a:pt x="0" y="8955"/>
                    </a:cubicBezTo>
                    <a:cubicBezTo>
                      <a:pt x="1196" y="13709"/>
                      <a:pt x="7375" y="15095"/>
                      <a:pt x="16145" y="13511"/>
                    </a:cubicBezTo>
                    <a:cubicBezTo>
                      <a:pt x="23919" y="12124"/>
                      <a:pt x="27706" y="8360"/>
                      <a:pt x="26710" y="4597"/>
                    </a:cubicBezTo>
                    <a:cubicBezTo>
                      <a:pt x="25713" y="1031"/>
                      <a:pt x="21129" y="-1148"/>
                      <a:pt x="12956" y="63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2" name="Google Shape;282;p35"/>
              <p:cNvSpPr/>
              <p:nvPr/>
            </p:nvSpPr>
            <p:spPr>
              <a:xfrm>
                <a:off x="1012620" y="5258797"/>
                <a:ext cx="28404" cy="17239"/>
              </a:xfrm>
              <a:custGeom>
                <a:avLst/>
                <a:gdLst/>
                <a:ahLst/>
                <a:cxnLst/>
                <a:rect l="l" t="t" r="r" b="b"/>
                <a:pathLst>
                  <a:path w="28404" h="17239" extrusionOk="0">
                    <a:moveTo>
                      <a:pt x="5914" y="6200"/>
                    </a:moveTo>
                    <a:cubicBezTo>
                      <a:pt x="731" y="9369"/>
                      <a:pt x="-1860" y="13727"/>
                      <a:pt x="1528" y="15906"/>
                    </a:cubicBezTo>
                    <a:cubicBezTo>
                      <a:pt x="6113" y="19075"/>
                      <a:pt x="13488" y="16104"/>
                      <a:pt x="20265" y="12142"/>
                    </a:cubicBezTo>
                    <a:cubicBezTo>
                      <a:pt x="25846" y="8379"/>
                      <a:pt x="30231" y="4417"/>
                      <a:pt x="27640" y="1842"/>
                    </a:cubicBezTo>
                    <a:cubicBezTo>
                      <a:pt x="22856" y="-2516"/>
                      <a:pt x="13687" y="1644"/>
                      <a:pt x="5914" y="62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3" name="Google Shape;283;p35"/>
              <p:cNvSpPr/>
              <p:nvPr/>
            </p:nvSpPr>
            <p:spPr>
              <a:xfrm>
                <a:off x="849763" y="5177243"/>
                <a:ext cx="25579" cy="17839"/>
              </a:xfrm>
              <a:custGeom>
                <a:avLst/>
                <a:gdLst/>
                <a:ahLst/>
                <a:cxnLst/>
                <a:rect l="l" t="t" r="r" b="b"/>
                <a:pathLst>
                  <a:path w="25579" h="17839" extrusionOk="0">
                    <a:moveTo>
                      <a:pt x="10107" y="2575"/>
                    </a:moveTo>
                    <a:cubicBezTo>
                      <a:pt x="3530" y="5745"/>
                      <a:pt x="-856" y="10301"/>
                      <a:pt x="141" y="14659"/>
                    </a:cubicBezTo>
                    <a:cubicBezTo>
                      <a:pt x="1337" y="20007"/>
                      <a:pt x="8513" y="17630"/>
                      <a:pt x="14891" y="14659"/>
                    </a:cubicBezTo>
                    <a:cubicBezTo>
                      <a:pt x="21070" y="11687"/>
                      <a:pt x="27050" y="7924"/>
                      <a:pt x="25256" y="2773"/>
                    </a:cubicBezTo>
                    <a:cubicBezTo>
                      <a:pt x="22665" y="-990"/>
                      <a:pt x="16884" y="-792"/>
                      <a:pt x="10107" y="25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4" name="Google Shape;284;p35"/>
              <p:cNvSpPr/>
              <p:nvPr/>
            </p:nvSpPr>
            <p:spPr>
              <a:xfrm>
                <a:off x="603781" y="5492780"/>
                <a:ext cx="25669" cy="16991"/>
              </a:xfrm>
              <a:custGeom>
                <a:avLst/>
                <a:gdLst/>
                <a:ahLst/>
                <a:cxnLst/>
                <a:rect l="l" t="t" r="r" b="b"/>
                <a:pathLst>
                  <a:path w="25669" h="16991" extrusionOk="0">
                    <a:moveTo>
                      <a:pt x="8526" y="2593"/>
                    </a:moveTo>
                    <a:cubicBezTo>
                      <a:pt x="2746" y="4970"/>
                      <a:pt x="-1241" y="9526"/>
                      <a:pt x="354" y="13290"/>
                    </a:cubicBezTo>
                    <a:cubicBezTo>
                      <a:pt x="2945" y="19431"/>
                      <a:pt x="10719" y="16856"/>
                      <a:pt x="18492" y="13290"/>
                    </a:cubicBezTo>
                    <a:cubicBezTo>
                      <a:pt x="24671" y="10121"/>
                      <a:pt x="27263" y="6357"/>
                      <a:pt x="24671" y="2791"/>
                    </a:cubicBezTo>
                    <a:cubicBezTo>
                      <a:pt x="21682" y="-1566"/>
                      <a:pt x="14904" y="-180"/>
                      <a:pt x="8526" y="25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5" name="Google Shape;285;p35"/>
              <p:cNvSpPr/>
              <p:nvPr/>
            </p:nvSpPr>
            <p:spPr>
              <a:xfrm>
                <a:off x="531206" y="5354040"/>
                <a:ext cx="54515" cy="102449"/>
              </a:xfrm>
              <a:custGeom>
                <a:avLst/>
                <a:gdLst/>
                <a:ahLst/>
                <a:cxnLst/>
                <a:rect l="l" t="t" r="r" b="b"/>
                <a:pathLst>
                  <a:path w="54515" h="102449" extrusionOk="0">
                    <a:moveTo>
                      <a:pt x="53793" y="59721"/>
                    </a:moveTo>
                    <a:cubicBezTo>
                      <a:pt x="51202" y="54967"/>
                      <a:pt x="43827" y="57542"/>
                      <a:pt x="37448" y="59919"/>
                    </a:cubicBezTo>
                    <a:cubicBezTo>
                      <a:pt x="36452" y="60315"/>
                      <a:pt x="35654" y="60711"/>
                      <a:pt x="34857" y="61108"/>
                    </a:cubicBezTo>
                    <a:cubicBezTo>
                      <a:pt x="36651" y="56948"/>
                      <a:pt x="37249" y="53382"/>
                      <a:pt x="34458" y="51996"/>
                    </a:cubicBezTo>
                    <a:cubicBezTo>
                      <a:pt x="30273" y="50015"/>
                      <a:pt x="25289" y="52590"/>
                      <a:pt x="21502" y="58334"/>
                    </a:cubicBezTo>
                    <a:cubicBezTo>
                      <a:pt x="21303" y="57938"/>
                      <a:pt x="20904" y="57542"/>
                      <a:pt x="20506" y="57146"/>
                    </a:cubicBezTo>
                    <a:cubicBezTo>
                      <a:pt x="19310" y="56155"/>
                      <a:pt x="18114" y="55165"/>
                      <a:pt x="16918" y="54571"/>
                    </a:cubicBezTo>
                    <a:cubicBezTo>
                      <a:pt x="20705" y="51996"/>
                      <a:pt x="22100" y="48034"/>
                      <a:pt x="21104" y="43478"/>
                    </a:cubicBezTo>
                    <a:cubicBezTo>
                      <a:pt x="20107" y="42091"/>
                      <a:pt x="18911" y="40903"/>
                      <a:pt x="17715" y="40308"/>
                    </a:cubicBezTo>
                    <a:cubicBezTo>
                      <a:pt x="18512" y="40110"/>
                      <a:pt x="19509" y="39912"/>
                      <a:pt x="20506" y="39714"/>
                    </a:cubicBezTo>
                    <a:cubicBezTo>
                      <a:pt x="26685" y="37733"/>
                      <a:pt x="28479" y="34168"/>
                      <a:pt x="28678" y="30008"/>
                    </a:cubicBezTo>
                    <a:cubicBezTo>
                      <a:pt x="33462" y="26838"/>
                      <a:pt x="36452" y="23471"/>
                      <a:pt x="33860" y="20103"/>
                    </a:cubicBezTo>
                    <a:cubicBezTo>
                      <a:pt x="31668" y="17330"/>
                      <a:pt x="27881" y="16538"/>
                      <a:pt x="22698" y="18321"/>
                    </a:cubicBezTo>
                    <a:cubicBezTo>
                      <a:pt x="21901" y="17924"/>
                      <a:pt x="20904" y="17528"/>
                      <a:pt x="20107" y="17330"/>
                    </a:cubicBezTo>
                    <a:cubicBezTo>
                      <a:pt x="19908" y="16934"/>
                      <a:pt x="19509" y="16538"/>
                      <a:pt x="19110" y="16142"/>
                    </a:cubicBezTo>
                    <a:cubicBezTo>
                      <a:pt x="18911" y="14755"/>
                      <a:pt x="18114" y="13368"/>
                      <a:pt x="16918" y="12180"/>
                    </a:cubicBezTo>
                    <a:cubicBezTo>
                      <a:pt x="15921" y="11189"/>
                      <a:pt x="14924" y="10595"/>
                      <a:pt x="13928" y="10199"/>
                    </a:cubicBezTo>
                    <a:cubicBezTo>
                      <a:pt x="15323" y="8020"/>
                      <a:pt x="15323" y="5445"/>
                      <a:pt x="14127" y="2672"/>
                    </a:cubicBezTo>
                    <a:cubicBezTo>
                      <a:pt x="11137" y="96"/>
                      <a:pt x="7350" y="-1092"/>
                      <a:pt x="4161" y="1285"/>
                    </a:cubicBezTo>
                    <a:cubicBezTo>
                      <a:pt x="-25" y="4256"/>
                      <a:pt x="-1620" y="8812"/>
                      <a:pt x="2367" y="12972"/>
                    </a:cubicBezTo>
                    <a:cubicBezTo>
                      <a:pt x="2566" y="13170"/>
                      <a:pt x="2766" y="13170"/>
                      <a:pt x="2965" y="13368"/>
                    </a:cubicBezTo>
                    <a:cubicBezTo>
                      <a:pt x="174" y="15745"/>
                      <a:pt x="-1221" y="18717"/>
                      <a:pt x="1370" y="22480"/>
                    </a:cubicBezTo>
                    <a:cubicBezTo>
                      <a:pt x="1769" y="22876"/>
                      <a:pt x="2168" y="23273"/>
                      <a:pt x="2566" y="23471"/>
                    </a:cubicBezTo>
                    <a:cubicBezTo>
                      <a:pt x="-25" y="25848"/>
                      <a:pt x="-1022" y="28423"/>
                      <a:pt x="1769" y="30998"/>
                    </a:cubicBezTo>
                    <a:cubicBezTo>
                      <a:pt x="2168" y="31394"/>
                      <a:pt x="2566" y="31592"/>
                      <a:pt x="2766" y="31989"/>
                    </a:cubicBezTo>
                    <a:cubicBezTo>
                      <a:pt x="2566" y="34564"/>
                      <a:pt x="3364" y="36545"/>
                      <a:pt x="5755" y="37337"/>
                    </a:cubicBezTo>
                    <a:cubicBezTo>
                      <a:pt x="6553" y="37535"/>
                      <a:pt x="7549" y="37733"/>
                      <a:pt x="8347" y="37535"/>
                    </a:cubicBezTo>
                    <a:cubicBezTo>
                      <a:pt x="9742" y="38724"/>
                      <a:pt x="11337" y="39714"/>
                      <a:pt x="13131" y="40110"/>
                    </a:cubicBezTo>
                    <a:cubicBezTo>
                      <a:pt x="12533" y="40308"/>
                      <a:pt x="11935" y="40506"/>
                      <a:pt x="11337" y="40903"/>
                    </a:cubicBezTo>
                    <a:cubicBezTo>
                      <a:pt x="6553" y="43478"/>
                      <a:pt x="3563" y="47241"/>
                      <a:pt x="6154" y="52590"/>
                    </a:cubicBezTo>
                    <a:cubicBezTo>
                      <a:pt x="6752" y="53778"/>
                      <a:pt x="7549" y="54571"/>
                      <a:pt x="8546" y="55363"/>
                    </a:cubicBezTo>
                    <a:cubicBezTo>
                      <a:pt x="7549" y="55957"/>
                      <a:pt x="6553" y="56750"/>
                      <a:pt x="5556" y="57938"/>
                    </a:cubicBezTo>
                    <a:cubicBezTo>
                      <a:pt x="2965" y="61108"/>
                      <a:pt x="2965" y="65267"/>
                      <a:pt x="7151" y="67645"/>
                    </a:cubicBezTo>
                    <a:cubicBezTo>
                      <a:pt x="10739" y="69823"/>
                      <a:pt x="14526" y="71012"/>
                      <a:pt x="18313" y="69031"/>
                    </a:cubicBezTo>
                    <a:cubicBezTo>
                      <a:pt x="18712" y="70814"/>
                      <a:pt x="19509" y="72200"/>
                      <a:pt x="21104" y="72993"/>
                    </a:cubicBezTo>
                    <a:cubicBezTo>
                      <a:pt x="24093" y="74578"/>
                      <a:pt x="26884" y="73191"/>
                      <a:pt x="29276" y="70616"/>
                    </a:cubicBezTo>
                    <a:cubicBezTo>
                      <a:pt x="29675" y="72399"/>
                      <a:pt x="30671" y="73389"/>
                      <a:pt x="32067" y="73983"/>
                    </a:cubicBezTo>
                    <a:cubicBezTo>
                      <a:pt x="29475" y="77351"/>
                      <a:pt x="29475" y="81312"/>
                      <a:pt x="32665" y="85076"/>
                    </a:cubicBezTo>
                    <a:cubicBezTo>
                      <a:pt x="33063" y="85670"/>
                      <a:pt x="33661" y="85869"/>
                      <a:pt x="34259" y="86265"/>
                    </a:cubicBezTo>
                    <a:cubicBezTo>
                      <a:pt x="31070" y="85472"/>
                      <a:pt x="27881" y="86067"/>
                      <a:pt x="24691" y="88246"/>
                    </a:cubicBezTo>
                    <a:cubicBezTo>
                      <a:pt x="20306" y="91217"/>
                      <a:pt x="22300" y="94585"/>
                      <a:pt x="24093" y="97754"/>
                    </a:cubicBezTo>
                    <a:cubicBezTo>
                      <a:pt x="26286" y="100131"/>
                      <a:pt x="29077" y="101518"/>
                      <a:pt x="31867" y="101518"/>
                    </a:cubicBezTo>
                    <a:cubicBezTo>
                      <a:pt x="35256" y="103102"/>
                      <a:pt x="39840" y="102508"/>
                      <a:pt x="44624" y="100923"/>
                    </a:cubicBezTo>
                    <a:cubicBezTo>
                      <a:pt x="49009" y="99537"/>
                      <a:pt x="53195" y="96565"/>
                      <a:pt x="51800" y="92802"/>
                    </a:cubicBezTo>
                    <a:cubicBezTo>
                      <a:pt x="50803" y="90227"/>
                      <a:pt x="49209" y="88642"/>
                      <a:pt x="47016" y="88048"/>
                    </a:cubicBezTo>
                    <a:cubicBezTo>
                      <a:pt x="47415" y="87849"/>
                      <a:pt x="48013" y="87651"/>
                      <a:pt x="48411" y="87453"/>
                    </a:cubicBezTo>
                    <a:cubicBezTo>
                      <a:pt x="54192" y="84284"/>
                      <a:pt x="52198" y="79530"/>
                      <a:pt x="49607" y="74181"/>
                    </a:cubicBezTo>
                    <a:cubicBezTo>
                      <a:pt x="48411" y="73389"/>
                      <a:pt x="47016" y="72200"/>
                      <a:pt x="45820" y="71408"/>
                    </a:cubicBezTo>
                    <a:cubicBezTo>
                      <a:pt x="51601" y="67446"/>
                      <a:pt x="56384" y="64277"/>
                      <a:pt x="53793" y="597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6" name="Google Shape;286;p35"/>
              <p:cNvSpPr/>
              <p:nvPr/>
            </p:nvSpPr>
            <p:spPr>
              <a:xfrm>
                <a:off x="419757" y="5128425"/>
                <a:ext cx="56763" cy="36773"/>
              </a:xfrm>
              <a:custGeom>
                <a:avLst/>
                <a:gdLst/>
                <a:ahLst/>
                <a:cxnLst/>
                <a:rect l="l" t="t" r="r" b="b"/>
                <a:pathLst>
                  <a:path w="56763" h="36773" extrusionOk="0">
                    <a:moveTo>
                      <a:pt x="11960" y="19303"/>
                    </a:moveTo>
                    <a:cubicBezTo>
                      <a:pt x="15149" y="18511"/>
                      <a:pt x="17939" y="17520"/>
                      <a:pt x="20132" y="16134"/>
                    </a:cubicBezTo>
                    <a:cubicBezTo>
                      <a:pt x="24318" y="18511"/>
                      <a:pt x="28504" y="20888"/>
                      <a:pt x="32889" y="23067"/>
                    </a:cubicBezTo>
                    <a:cubicBezTo>
                      <a:pt x="32889" y="23067"/>
                      <a:pt x="32889" y="23067"/>
                      <a:pt x="32889" y="23265"/>
                    </a:cubicBezTo>
                    <a:cubicBezTo>
                      <a:pt x="33088" y="23463"/>
                      <a:pt x="33088" y="23661"/>
                      <a:pt x="33288" y="23859"/>
                    </a:cubicBezTo>
                    <a:cubicBezTo>
                      <a:pt x="30696" y="26038"/>
                      <a:pt x="29899" y="28613"/>
                      <a:pt x="30298" y="31585"/>
                    </a:cubicBezTo>
                    <a:cubicBezTo>
                      <a:pt x="32291" y="34358"/>
                      <a:pt x="35281" y="35744"/>
                      <a:pt x="39068" y="35546"/>
                    </a:cubicBezTo>
                    <a:cubicBezTo>
                      <a:pt x="40663" y="36537"/>
                      <a:pt x="43254" y="37131"/>
                      <a:pt x="46842" y="36537"/>
                    </a:cubicBezTo>
                    <a:cubicBezTo>
                      <a:pt x="54815" y="35348"/>
                      <a:pt x="55811" y="31981"/>
                      <a:pt x="55413" y="28217"/>
                    </a:cubicBezTo>
                    <a:cubicBezTo>
                      <a:pt x="56808" y="26632"/>
                      <a:pt x="57207" y="24651"/>
                      <a:pt x="56210" y="22869"/>
                    </a:cubicBezTo>
                    <a:cubicBezTo>
                      <a:pt x="55811" y="22076"/>
                      <a:pt x="55413" y="21482"/>
                      <a:pt x="55014" y="20888"/>
                    </a:cubicBezTo>
                    <a:cubicBezTo>
                      <a:pt x="56011" y="12172"/>
                      <a:pt x="53818" y="5041"/>
                      <a:pt x="40862" y="4645"/>
                    </a:cubicBezTo>
                    <a:cubicBezTo>
                      <a:pt x="40264" y="4050"/>
                      <a:pt x="39666" y="3654"/>
                      <a:pt x="39068" y="3060"/>
                    </a:cubicBezTo>
                    <a:cubicBezTo>
                      <a:pt x="34284" y="-902"/>
                      <a:pt x="29102" y="-704"/>
                      <a:pt x="23919" y="1871"/>
                    </a:cubicBezTo>
                    <a:cubicBezTo>
                      <a:pt x="21727" y="1277"/>
                      <a:pt x="18737" y="1475"/>
                      <a:pt x="15547" y="2267"/>
                    </a:cubicBezTo>
                    <a:cubicBezTo>
                      <a:pt x="6976" y="4446"/>
                      <a:pt x="598" y="8210"/>
                      <a:pt x="0" y="14945"/>
                    </a:cubicBezTo>
                    <a:cubicBezTo>
                      <a:pt x="1595" y="19501"/>
                      <a:pt x="6179" y="20491"/>
                      <a:pt x="11960" y="1930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7" name="Google Shape;287;p35"/>
              <p:cNvSpPr/>
              <p:nvPr/>
            </p:nvSpPr>
            <p:spPr>
              <a:xfrm>
                <a:off x="382860" y="5059329"/>
                <a:ext cx="35184" cy="18182"/>
              </a:xfrm>
              <a:custGeom>
                <a:avLst/>
                <a:gdLst/>
                <a:ahLst/>
                <a:cxnLst/>
                <a:rect l="l" t="t" r="r" b="b"/>
                <a:pathLst>
                  <a:path w="35184" h="18182" extrusionOk="0">
                    <a:moveTo>
                      <a:pt x="15570" y="16691"/>
                    </a:moveTo>
                    <a:cubicBezTo>
                      <a:pt x="18759" y="15502"/>
                      <a:pt x="21749" y="14314"/>
                      <a:pt x="23941" y="12531"/>
                    </a:cubicBezTo>
                    <a:cubicBezTo>
                      <a:pt x="25536" y="13125"/>
                      <a:pt x="27529" y="13125"/>
                      <a:pt x="29722" y="12531"/>
                    </a:cubicBezTo>
                    <a:cubicBezTo>
                      <a:pt x="32911" y="10550"/>
                      <a:pt x="36499" y="8569"/>
                      <a:pt x="34705" y="4211"/>
                    </a:cubicBezTo>
                    <a:cubicBezTo>
                      <a:pt x="33111" y="448"/>
                      <a:pt x="29722" y="-939"/>
                      <a:pt x="25735" y="646"/>
                    </a:cubicBezTo>
                    <a:cubicBezTo>
                      <a:pt x="24938" y="1042"/>
                      <a:pt x="24141" y="1438"/>
                      <a:pt x="23344" y="1834"/>
                    </a:cubicBezTo>
                    <a:cubicBezTo>
                      <a:pt x="20354" y="249"/>
                      <a:pt x="15968" y="448"/>
                      <a:pt x="11384" y="2032"/>
                    </a:cubicBezTo>
                    <a:cubicBezTo>
                      <a:pt x="4607" y="4409"/>
                      <a:pt x="-376" y="8371"/>
                      <a:pt x="22" y="13918"/>
                    </a:cubicBezTo>
                    <a:cubicBezTo>
                      <a:pt x="2813" y="18275"/>
                      <a:pt x="7995" y="19464"/>
                      <a:pt x="15570" y="166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8" name="Google Shape;288;p35"/>
              <p:cNvSpPr/>
              <p:nvPr/>
            </p:nvSpPr>
            <p:spPr>
              <a:xfrm>
                <a:off x="439278" y="5257631"/>
                <a:ext cx="45892" cy="38893"/>
              </a:xfrm>
              <a:custGeom>
                <a:avLst/>
                <a:gdLst/>
                <a:ahLst/>
                <a:cxnLst/>
                <a:rect l="l" t="t" r="r" b="b"/>
                <a:pathLst>
                  <a:path w="45892" h="38893" extrusionOk="0">
                    <a:moveTo>
                      <a:pt x="45260" y="3007"/>
                    </a:moveTo>
                    <a:cubicBezTo>
                      <a:pt x="41473" y="-2143"/>
                      <a:pt x="33300" y="36"/>
                      <a:pt x="25527" y="4196"/>
                    </a:cubicBezTo>
                    <a:cubicBezTo>
                      <a:pt x="19946" y="7167"/>
                      <a:pt x="16956" y="10733"/>
                      <a:pt x="17354" y="15091"/>
                    </a:cubicBezTo>
                    <a:cubicBezTo>
                      <a:pt x="19946" y="17270"/>
                      <a:pt x="23135" y="17864"/>
                      <a:pt x="26723" y="17468"/>
                    </a:cubicBezTo>
                    <a:cubicBezTo>
                      <a:pt x="25925" y="18260"/>
                      <a:pt x="25327" y="19053"/>
                      <a:pt x="24929" y="20043"/>
                    </a:cubicBezTo>
                    <a:cubicBezTo>
                      <a:pt x="22736" y="19251"/>
                      <a:pt x="20344" y="19647"/>
                      <a:pt x="18152" y="20835"/>
                    </a:cubicBezTo>
                    <a:cubicBezTo>
                      <a:pt x="17952" y="20835"/>
                      <a:pt x="17753" y="21034"/>
                      <a:pt x="17753" y="21034"/>
                    </a:cubicBezTo>
                    <a:cubicBezTo>
                      <a:pt x="17354" y="19449"/>
                      <a:pt x="16756" y="18260"/>
                      <a:pt x="15361" y="17072"/>
                    </a:cubicBezTo>
                    <a:cubicBezTo>
                      <a:pt x="12371" y="14298"/>
                      <a:pt x="8185" y="16477"/>
                      <a:pt x="4597" y="21232"/>
                    </a:cubicBezTo>
                    <a:cubicBezTo>
                      <a:pt x="-1382" y="28957"/>
                      <a:pt x="-1183" y="35098"/>
                      <a:pt x="3202" y="38267"/>
                    </a:cubicBezTo>
                    <a:cubicBezTo>
                      <a:pt x="6192" y="40248"/>
                      <a:pt x="9979" y="37475"/>
                      <a:pt x="14962" y="30740"/>
                    </a:cubicBezTo>
                    <a:cubicBezTo>
                      <a:pt x="17952" y="33117"/>
                      <a:pt x="21540" y="33711"/>
                      <a:pt x="24929" y="31928"/>
                    </a:cubicBezTo>
                    <a:cubicBezTo>
                      <a:pt x="25925" y="31334"/>
                      <a:pt x="26723" y="30542"/>
                      <a:pt x="27520" y="29750"/>
                    </a:cubicBezTo>
                    <a:cubicBezTo>
                      <a:pt x="29912" y="32126"/>
                      <a:pt x="33101" y="32325"/>
                      <a:pt x="36888" y="30542"/>
                    </a:cubicBezTo>
                    <a:cubicBezTo>
                      <a:pt x="41473" y="28165"/>
                      <a:pt x="44463" y="24401"/>
                      <a:pt x="42868" y="18855"/>
                    </a:cubicBezTo>
                    <a:cubicBezTo>
                      <a:pt x="41274" y="15883"/>
                      <a:pt x="38882" y="14497"/>
                      <a:pt x="36091" y="14298"/>
                    </a:cubicBezTo>
                    <a:cubicBezTo>
                      <a:pt x="36490" y="14101"/>
                      <a:pt x="37088" y="13902"/>
                      <a:pt x="37486" y="13506"/>
                    </a:cubicBezTo>
                    <a:cubicBezTo>
                      <a:pt x="42868" y="10733"/>
                      <a:pt x="47652" y="6375"/>
                      <a:pt x="45260" y="30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9" name="Google Shape;289;p35"/>
              <p:cNvSpPr/>
              <p:nvPr/>
            </p:nvSpPr>
            <p:spPr>
              <a:xfrm>
                <a:off x="1004442" y="4923115"/>
                <a:ext cx="26804" cy="14414"/>
              </a:xfrm>
              <a:custGeom>
                <a:avLst/>
                <a:gdLst/>
                <a:ahLst/>
                <a:cxnLst/>
                <a:rect l="l" t="t" r="r" b="b"/>
                <a:pathLst>
                  <a:path w="26804" h="14414" extrusionOk="0">
                    <a:moveTo>
                      <a:pt x="26251" y="2557"/>
                    </a:moveTo>
                    <a:cubicBezTo>
                      <a:pt x="23062" y="-1405"/>
                      <a:pt x="15886" y="-415"/>
                      <a:pt x="7913" y="3151"/>
                    </a:cubicBezTo>
                    <a:cubicBezTo>
                      <a:pt x="2332" y="5528"/>
                      <a:pt x="-1455" y="9093"/>
                      <a:pt x="538" y="12065"/>
                    </a:cubicBezTo>
                    <a:cubicBezTo>
                      <a:pt x="3329" y="16621"/>
                      <a:pt x="11700" y="13253"/>
                      <a:pt x="17082" y="12659"/>
                    </a:cubicBezTo>
                    <a:cubicBezTo>
                      <a:pt x="23859" y="8697"/>
                      <a:pt x="28444" y="5330"/>
                      <a:pt x="26251" y="25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0" name="Google Shape;290;p35"/>
              <p:cNvSpPr/>
              <p:nvPr/>
            </p:nvSpPr>
            <p:spPr>
              <a:xfrm>
                <a:off x="825945" y="4862761"/>
                <a:ext cx="23409" cy="16789"/>
              </a:xfrm>
              <a:custGeom>
                <a:avLst/>
                <a:gdLst/>
                <a:ahLst/>
                <a:cxnLst/>
                <a:rect l="l" t="t" r="r" b="b"/>
                <a:pathLst>
                  <a:path w="23409" h="16789" extrusionOk="0">
                    <a:moveTo>
                      <a:pt x="39" y="11407"/>
                    </a:moveTo>
                    <a:cubicBezTo>
                      <a:pt x="2431" y="15171"/>
                      <a:pt x="5421" y="18736"/>
                      <a:pt x="14989" y="15567"/>
                    </a:cubicBezTo>
                    <a:cubicBezTo>
                      <a:pt x="21168" y="13586"/>
                      <a:pt x="24357" y="9822"/>
                      <a:pt x="23161" y="6653"/>
                    </a:cubicBezTo>
                    <a:cubicBezTo>
                      <a:pt x="21766" y="2889"/>
                      <a:pt x="20769" y="-2063"/>
                      <a:pt x="10205" y="908"/>
                    </a:cubicBezTo>
                    <a:cubicBezTo>
                      <a:pt x="2232" y="3285"/>
                      <a:pt x="-359" y="7049"/>
                      <a:pt x="39" y="114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1" name="Google Shape;291;p35"/>
              <p:cNvSpPr/>
              <p:nvPr/>
            </p:nvSpPr>
            <p:spPr>
              <a:xfrm>
                <a:off x="711456" y="4431751"/>
                <a:ext cx="25290" cy="14570"/>
              </a:xfrm>
              <a:custGeom>
                <a:avLst/>
                <a:gdLst/>
                <a:ahLst/>
                <a:cxnLst/>
                <a:rect l="l" t="t" r="r" b="b"/>
                <a:pathLst>
                  <a:path w="25290" h="14570" extrusionOk="0">
                    <a:moveTo>
                      <a:pt x="12075" y="680"/>
                    </a:moveTo>
                    <a:cubicBezTo>
                      <a:pt x="4700" y="2265"/>
                      <a:pt x="-881" y="5831"/>
                      <a:pt x="115" y="9792"/>
                    </a:cubicBezTo>
                    <a:cubicBezTo>
                      <a:pt x="913" y="13754"/>
                      <a:pt x="7690" y="14745"/>
                      <a:pt x="15065" y="14546"/>
                    </a:cubicBezTo>
                    <a:cubicBezTo>
                      <a:pt x="24234" y="13160"/>
                      <a:pt x="25629" y="9198"/>
                      <a:pt x="25231" y="5434"/>
                    </a:cubicBezTo>
                    <a:cubicBezTo>
                      <a:pt x="24633" y="1275"/>
                      <a:pt x="20646" y="-1301"/>
                      <a:pt x="12075" y="6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2" name="Google Shape;292;p35"/>
              <p:cNvSpPr/>
              <p:nvPr/>
            </p:nvSpPr>
            <p:spPr>
              <a:xfrm>
                <a:off x="1207096" y="5312064"/>
                <a:ext cx="24547" cy="17083"/>
              </a:xfrm>
              <a:custGeom>
                <a:avLst/>
                <a:gdLst/>
                <a:ahLst/>
                <a:cxnLst/>
                <a:rect l="l" t="t" r="r" b="b"/>
                <a:pathLst>
                  <a:path w="24547" h="17083" extrusionOk="0">
                    <a:moveTo>
                      <a:pt x="14949" y="14142"/>
                    </a:moveTo>
                    <a:cubicBezTo>
                      <a:pt x="21926" y="10378"/>
                      <a:pt x="25912" y="5822"/>
                      <a:pt x="24118" y="1861"/>
                    </a:cubicBezTo>
                    <a:cubicBezTo>
                      <a:pt x="22723" y="-1507"/>
                      <a:pt x="17142" y="276"/>
                      <a:pt x="11960" y="2653"/>
                    </a:cubicBezTo>
                    <a:cubicBezTo>
                      <a:pt x="5382" y="5822"/>
                      <a:pt x="598" y="9982"/>
                      <a:pt x="0" y="14934"/>
                    </a:cubicBezTo>
                    <a:cubicBezTo>
                      <a:pt x="2990" y="18104"/>
                      <a:pt x="8172" y="17708"/>
                      <a:pt x="14949" y="1414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3" name="Google Shape;293;p35"/>
              <p:cNvSpPr/>
              <p:nvPr/>
            </p:nvSpPr>
            <p:spPr>
              <a:xfrm>
                <a:off x="529729" y="5654425"/>
                <a:ext cx="39282" cy="20847"/>
              </a:xfrm>
              <a:custGeom>
                <a:avLst/>
                <a:gdLst/>
                <a:ahLst/>
                <a:cxnLst/>
                <a:rect l="l" t="t" r="r" b="b"/>
                <a:pathLst>
                  <a:path w="39282" h="20847" extrusionOk="0">
                    <a:moveTo>
                      <a:pt x="21583" y="11898"/>
                    </a:moveTo>
                    <a:cubicBezTo>
                      <a:pt x="21783" y="12493"/>
                      <a:pt x="22181" y="13087"/>
                      <a:pt x="22580" y="13879"/>
                    </a:cubicBezTo>
                    <a:cubicBezTo>
                      <a:pt x="25769" y="19426"/>
                      <a:pt x="30952" y="18633"/>
                      <a:pt x="35736" y="16454"/>
                    </a:cubicBezTo>
                    <a:cubicBezTo>
                      <a:pt x="39523" y="12294"/>
                      <a:pt x="40719" y="7739"/>
                      <a:pt x="37131" y="3182"/>
                    </a:cubicBezTo>
                    <a:cubicBezTo>
                      <a:pt x="34141" y="-581"/>
                      <a:pt x="30354" y="-779"/>
                      <a:pt x="26367" y="1400"/>
                    </a:cubicBezTo>
                    <a:cubicBezTo>
                      <a:pt x="24374" y="2588"/>
                      <a:pt x="22779" y="3975"/>
                      <a:pt x="21982" y="5758"/>
                    </a:cubicBezTo>
                    <a:cubicBezTo>
                      <a:pt x="21783" y="5163"/>
                      <a:pt x="21384" y="4569"/>
                      <a:pt x="20985" y="3975"/>
                    </a:cubicBezTo>
                    <a:cubicBezTo>
                      <a:pt x="18793" y="409"/>
                      <a:pt x="13610" y="13"/>
                      <a:pt x="8029" y="3381"/>
                    </a:cubicBezTo>
                    <a:cubicBezTo>
                      <a:pt x="1252" y="7342"/>
                      <a:pt x="-1339" y="12889"/>
                      <a:pt x="654" y="17643"/>
                    </a:cubicBezTo>
                    <a:cubicBezTo>
                      <a:pt x="3046" y="23189"/>
                      <a:pt x="10222" y="20020"/>
                      <a:pt x="14408" y="19228"/>
                    </a:cubicBezTo>
                    <a:cubicBezTo>
                      <a:pt x="18195" y="16454"/>
                      <a:pt x="20387" y="14077"/>
                      <a:pt x="21583" y="118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4" name="Google Shape;294;p35"/>
              <p:cNvSpPr/>
              <p:nvPr/>
            </p:nvSpPr>
            <p:spPr>
              <a:xfrm>
                <a:off x="1538523" y="6058375"/>
                <a:ext cx="25000" cy="40607"/>
              </a:xfrm>
              <a:custGeom>
                <a:avLst/>
                <a:gdLst/>
                <a:ahLst/>
                <a:cxnLst/>
                <a:rect l="l" t="t" r="r" b="b"/>
                <a:pathLst>
                  <a:path w="25000" h="40607" extrusionOk="0">
                    <a:moveTo>
                      <a:pt x="20185" y="17595"/>
                    </a:moveTo>
                    <a:cubicBezTo>
                      <a:pt x="24969" y="11058"/>
                      <a:pt x="26364" y="4719"/>
                      <a:pt x="23574" y="559"/>
                    </a:cubicBezTo>
                    <a:cubicBezTo>
                      <a:pt x="19189" y="-1223"/>
                      <a:pt x="14006" y="1352"/>
                      <a:pt x="9422" y="6898"/>
                    </a:cubicBezTo>
                    <a:cubicBezTo>
                      <a:pt x="4239" y="13237"/>
                      <a:pt x="3243" y="18784"/>
                      <a:pt x="5834" y="22349"/>
                    </a:cubicBezTo>
                    <a:cubicBezTo>
                      <a:pt x="3243" y="23142"/>
                      <a:pt x="1249" y="25519"/>
                      <a:pt x="452" y="29084"/>
                    </a:cubicBezTo>
                    <a:cubicBezTo>
                      <a:pt x="-744" y="34234"/>
                      <a:pt x="253" y="38989"/>
                      <a:pt x="5634" y="40375"/>
                    </a:cubicBezTo>
                    <a:cubicBezTo>
                      <a:pt x="10020" y="41564"/>
                      <a:pt x="12212" y="37998"/>
                      <a:pt x="14205" y="34234"/>
                    </a:cubicBezTo>
                    <a:cubicBezTo>
                      <a:pt x="15601" y="30471"/>
                      <a:pt x="15800" y="26311"/>
                      <a:pt x="13408" y="23934"/>
                    </a:cubicBezTo>
                    <a:cubicBezTo>
                      <a:pt x="15601" y="22745"/>
                      <a:pt x="18192" y="20566"/>
                      <a:pt x="20185" y="175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5" name="Google Shape;295;p35"/>
              <p:cNvSpPr/>
              <p:nvPr/>
            </p:nvSpPr>
            <p:spPr>
              <a:xfrm>
                <a:off x="871167" y="4376750"/>
                <a:ext cx="24873" cy="14333"/>
              </a:xfrm>
              <a:custGeom>
                <a:avLst/>
                <a:gdLst/>
                <a:ahLst/>
                <a:cxnLst/>
                <a:rect l="l" t="t" r="r" b="b"/>
                <a:pathLst>
                  <a:path w="24873" h="14333" extrusionOk="0">
                    <a:moveTo>
                      <a:pt x="14017" y="14083"/>
                    </a:moveTo>
                    <a:cubicBezTo>
                      <a:pt x="22189" y="12102"/>
                      <a:pt x="26375" y="8932"/>
                      <a:pt x="24382" y="5169"/>
                    </a:cubicBezTo>
                    <a:cubicBezTo>
                      <a:pt x="22787" y="1801"/>
                      <a:pt x="19399" y="-1368"/>
                      <a:pt x="10628" y="613"/>
                    </a:cubicBezTo>
                    <a:cubicBezTo>
                      <a:pt x="3054" y="2197"/>
                      <a:pt x="-534" y="5961"/>
                      <a:pt x="64" y="9725"/>
                    </a:cubicBezTo>
                    <a:cubicBezTo>
                      <a:pt x="861" y="13885"/>
                      <a:pt x="6642" y="14875"/>
                      <a:pt x="14017" y="1408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6" name="Google Shape;296;p35"/>
              <p:cNvSpPr/>
              <p:nvPr/>
            </p:nvSpPr>
            <p:spPr>
              <a:xfrm>
                <a:off x="1398740" y="5931354"/>
                <a:ext cx="23549" cy="19171"/>
              </a:xfrm>
              <a:custGeom>
                <a:avLst/>
                <a:gdLst/>
                <a:ahLst/>
                <a:cxnLst/>
                <a:rect l="l" t="t" r="r" b="b"/>
                <a:pathLst>
                  <a:path w="23549" h="19171" extrusionOk="0">
                    <a:moveTo>
                      <a:pt x="21436" y="1398"/>
                    </a:moveTo>
                    <a:cubicBezTo>
                      <a:pt x="17251" y="-1177"/>
                      <a:pt x="11271" y="-384"/>
                      <a:pt x="4494" y="5360"/>
                    </a:cubicBezTo>
                    <a:cubicBezTo>
                      <a:pt x="-1087" y="9916"/>
                      <a:pt x="-689" y="13878"/>
                      <a:pt x="1504" y="17246"/>
                    </a:cubicBezTo>
                    <a:cubicBezTo>
                      <a:pt x="5889" y="20415"/>
                      <a:pt x="12267" y="20217"/>
                      <a:pt x="19842" y="12492"/>
                    </a:cubicBezTo>
                    <a:cubicBezTo>
                      <a:pt x="24028" y="8530"/>
                      <a:pt x="24825" y="3379"/>
                      <a:pt x="21436" y="13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7" name="Google Shape;297;p35"/>
              <p:cNvSpPr/>
              <p:nvPr/>
            </p:nvSpPr>
            <p:spPr>
              <a:xfrm>
                <a:off x="1345030" y="4646777"/>
                <a:ext cx="27787" cy="13348"/>
              </a:xfrm>
              <a:custGeom>
                <a:avLst/>
                <a:gdLst/>
                <a:ahLst/>
                <a:cxnLst/>
                <a:rect l="l" t="t" r="r" b="b"/>
                <a:pathLst>
                  <a:path w="27787" h="13348" extrusionOk="0">
                    <a:moveTo>
                      <a:pt x="13754" y="11871"/>
                    </a:moveTo>
                    <a:cubicBezTo>
                      <a:pt x="20730" y="10088"/>
                      <a:pt x="27108" y="7315"/>
                      <a:pt x="27706" y="3551"/>
                    </a:cubicBezTo>
                    <a:cubicBezTo>
                      <a:pt x="28504" y="-14"/>
                      <a:pt x="23321" y="-806"/>
                      <a:pt x="16145" y="778"/>
                    </a:cubicBezTo>
                    <a:cubicBezTo>
                      <a:pt x="7774" y="2759"/>
                      <a:pt x="1993" y="6127"/>
                      <a:pt x="0" y="10485"/>
                    </a:cubicBezTo>
                    <a:cubicBezTo>
                      <a:pt x="997" y="14248"/>
                      <a:pt x="6578" y="13852"/>
                      <a:pt x="13754" y="118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8" name="Google Shape;298;p35"/>
              <p:cNvSpPr/>
              <p:nvPr/>
            </p:nvSpPr>
            <p:spPr>
              <a:xfrm>
                <a:off x="484926" y="5498703"/>
                <a:ext cx="46565" cy="32630"/>
              </a:xfrm>
              <a:custGeom>
                <a:avLst/>
                <a:gdLst/>
                <a:ahLst/>
                <a:cxnLst/>
                <a:rect l="l" t="t" r="r" b="b"/>
                <a:pathLst>
                  <a:path w="46565" h="32630" extrusionOk="0">
                    <a:moveTo>
                      <a:pt x="7586" y="5188"/>
                    </a:moveTo>
                    <a:cubicBezTo>
                      <a:pt x="6988" y="5386"/>
                      <a:pt x="6589" y="5782"/>
                      <a:pt x="5991" y="6178"/>
                    </a:cubicBezTo>
                    <a:cubicBezTo>
                      <a:pt x="4596" y="6773"/>
                      <a:pt x="3201" y="7961"/>
                      <a:pt x="1805" y="9546"/>
                    </a:cubicBezTo>
                    <a:cubicBezTo>
                      <a:pt x="-1185" y="13111"/>
                      <a:pt x="-188" y="16875"/>
                      <a:pt x="2802" y="20243"/>
                    </a:cubicBezTo>
                    <a:cubicBezTo>
                      <a:pt x="7187" y="23412"/>
                      <a:pt x="12170" y="24006"/>
                      <a:pt x="16157" y="19846"/>
                    </a:cubicBezTo>
                    <a:cubicBezTo>
                      <a:pt x="16755" y="19252"/>
                      <a:pt x="17153" y="18460"/>
                      <a:pt x="17552" y="17866"/>
                    </a:cubicBezTo>
                    <a:cubicBezTo>
                      <a:pt x="17751" y="19648"/>
                      <a:pt x="18349" y="21233"/>
                      <a:pt x="19346" y="23016"/>
                    </a:cubicBezTo>
                    <a:cubicBezTo>
                      <a:pt x="21339" y="26581"/>
                      <a:pt x="25326" y="26383"/>
                      <a:pt x="28914" y="24799"/>
                    </a:cubicBezTo>
                    <a:cubicBezTo>
                      <a:pt x="29113" y="25195"/>
                      <a:pt x="29512" y="25393"/>
                      <a:pt x="29711" y="25789"/>
                    </a:cubicBezTo>
                    <a:cubicBezTo>
                      <a:pt x="29910" y="27176"/>
                      <a:pt x="30309" y="28562"/>
                      <a:pt x="31306" y="29751"/>
                    </a:cubicBezTo>
                    <a:cubicBezTo>
                      <a:pt x="35093" y="33911"/>
                      <a:pt x="39677" y="33316"/>
                      <a:pt x="43664" y="29553"/>
                    </a:cubicBezTo>
                    <a:cubicBezTo>
                      <a:pt x="46853" y="26383"/>
                      <a:pt x="47650" y="22421"/>
                      <a:pt x="44860" y="19450"/>
                    </a:cubicBezTo>
                    <a:cubicBezTo>
                      <a:pt x="44461" y="19054"/>
                      <a:pt x="44062" y="19054"/>
                      <a:pt x="43863" y="18658"/>
                    </a:cubicBezTo>
                    <a:cubicBezTo>
                      <a:pt x="44262" y="16479"/>
                      <a:pt x="43464" y="14300"/>
                      <a:pt x="41870" y="12121"/>
                    </a:cubicBezTo>
                    <a:cubicBezTo>
                      <a:pt x="40873" y="10734"/>
                      <a:pt x="39877" y="10140"/>
                      <a:pt x="38681" y="9744"/>
                    </a:cubicBezTo>
                    <a:cubicBezTo>
                      <a:pt x="39478" y="7961"/>
                      <a:pt x="39478" y="5980"/>
                      <a:pt x="38880" y="3801"/>
                    </a:cubicBezTo>
                    <a:cubicBezTo>
                      <a:pt x="36089" y="-161"/>
                      <a:pt x="31704" y="-1151"/>
                      <a:pt x="25724" y="1424"/>
                    </a:cubicBezTo>
                    <a:cubicBezTo>
                      <a:pt x="23931" y="2217"/>
                      <a:pt x="22735" y="3009"/>
                      <a:pt x="21539" y="3999"/>
                    </a:cubicBezTo>
                    <a:cubicBezTo>
                      <a:pt x="18549" y="1226"/>
                      <a:pt x="12768" y="2613"/>
                      <a:pt x="7586" y="51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9" name="Google Shape;299;p35"/>
              <p:cNvSpPr/>
              <p:nvPr/>
            </p:nvSpPr>
            <p:spPr>
              <a:xfrm>
                <a:off x="1507421" y="5021448"/>
                <a:ext cx="23106" cy="16072"/>
              </a:xfrm>
              <a:custGeom>
                <a:avLst/>
                <a:gdLst/>
                <a:ahLst/>
                <a:cxnLst/>
                <a:rect l="l" t="t" r="r" b="b"/>
                <a:pathLst>
                  <a:path w="23106" h="16072" extrusionOk="0">
                    <a:moveTo>
                      <a:pt x="9030" y="3861"/>
                    </a:moveTo>
                    <a:cubicBezTo>
                      <a:pt x="2253" y="7625"/>
                      <a:pt x="-1335" y="11983"/>
                      <a:pt x="459" y="14756"/>
                    </a:cubicBezTo>
                    <a:cubicBezTo>
                      <a:pt x="1854" y="17133"/>
                      <a:pt x="6638" y="16143"/>
                      <a:pt x="12817" y="12973"/>
                    </a:cubicBezTo>
                    <a:cubicBezTo>
                      <a:pt x="18797" y="9408"/>
                      <a:pt x="23980" y="5050"/>
                      <a:pt x="22983" y="1881"/>
                    </a:cubicBezTo>
                    <a:cubicBezTo>
                      <a:pt x="22186" y="-1685"/>
                      <a:pt x="15209" y="296"/>
                      <a:pt x="9030" y="38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0" name="Google Shape;300;p35"/>
              <p:cNvSpPr/>
              <p:nvPr/>
            </p:nvSpPr>
            <p:spPr>
              <a:xfrm>
                <a:off x="437139" y="5314076"/>
                <a:ext cx="32612" cy="24721"/>
              </a:xfrm>
              <a:custGeom>
                <a:avLst/>
                <a:gdLst/>
                <a:ahLst/>
                <a:cxnLst/>
                <a:rect l="l" t="t" r="r" b="b"/>
                <a:pathLst>
                  <a:path w="32612" h="24721" extrusionOk="0">
                    <a:moveTo>
                      <a:pt x="15906" y="22629"/>
                    </a:moveTo>
                    <a:cubicBezTo>
                      <a:pt x="18896" y="21044"/>
                      <a:pt x="20490" y="19063"/>
                      <a:pt x="21288" y="17082"/>
                    </a:cubicBezTo>
                    <a:cubicBezTo>
                      <a:pt x="23082" y="17082"/>
                      <a:pt x="25274" y="16686"/>
                      <a:pt x="27666" y="15695"/>
                    </a:cubicBezTo>
                    <a:cubicBezTo>
                      <a:pt x="32251" y="12922"/>
                      <a:pt x="34244" y="8960"/>
                      <a:pt x="31055" y="4206"/>
                    </a:cubicBezTo>
                    <a:cubicBezTo>
                      <a:pt x="28862" y="1037"/>
                      <a:pt x="24676" y="-1142"/>
                      <a:pt x="20690" y="641"/>
                    </a:cubicBezTo>
                    <a:cubicBezTo>
                      <a:pt x="17500" y="2027"/>
                      <a:pt x="15308" y="4206"/>
                      <a:pt x="14710" y="6980"/>
                    </a:cubicBezTo>
                    <a:cubicBezTo>
                      <a:pt x="12318" y="6980"/>
                      <a:pt x="9527" y="7574"/>
                      <a:pt x="6338" y="9357"/>
                    </a:cubicBezTo>
                    <a:cubicBezTo>
                      <a:pt x="757" y="12328"/>
                      <a:pt x="-1037" y="16488"/>
                      <a:pt x="558" y="20648"/>
                    </a:cubicBezTo>
                    <a:cubicBezTo>
                      <a:pt x="3946" y="24015"/>
                      <a:pt x="8132" y="26788"/>
                      <a:pt x="15906" y="2262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1" name="Google Shape;301;p35"/>
              <p:cNvSpPr/>
              <p:nvPr/>
            </p:nvSpPr>
            <p:spPr>
              <a:xfrm>
                <a:off x="378896" y="5306776"/>
                <a:ext cx="125700" cy="78894"/>
              </a:xfrm>
              <a:custGeom>
                <a:avLst/>
                <a:gdLst/>
                <a:ahLst/>
                <a:cxnLst/>
                <a:rect l="l" t="t" r="r" b="b"/>
                <a:pathLst>
                  <a:path w="125700" h="78894" extrusionOk="0">
                    <a:moveTo>
                      <a:pt x="24118" y="60632"/>
                    </a:moveTo>
                    <a:cubicBezTo>
                      <a:pt x="24517" y="61226"/>
                      <a:pt x="25115" y="61820"/>
                      <a:pt x="25514" y="62216"/>
                    </a:cubicBezTo>
                    <a:cubicBezTo>
                      <a:pt x="26311" y="63009"/>
                      <a:pt x="26909" y="63405"/>
                      <a:pt x="27706" y="63801"/>
                    </a:cubicBezTo>
                    <a:cubicBezTo>
                      <a:pt x="26510" y="63801"/>
                      <a:pt x="25115" y="63999"/>
                      <a:pt x="23720" y="64792"/>
                    </a:cubicBezTo>
                    <a:cubicBezTo>
                      <a:pt x="20132" y="66971"/>
                      <a:pt x="17939" y="70536"/>
                      <a:pt x="19933" y="74696"/>
                    </a:cubicBezTo>
                    <a:cubicBezTo>
                      <a:pt x="21727" y="78658"/>
                      <a:pt x="25314" y="80044"/>
                      <a:pt x="29700" y="77865"/>
                    </a:cubicBezTo>
                    <a:cubicBezTo>
                      <a:pt x="33088" y="75290"/>
                      <a:pt x="35281" y="71923"/>
                      <a:pt x="33487" y="67763"/>
                    </a:cubicBezTo>
                    <a:cubicBezTo>
                      <a:pt x="32690" y="66178"/>
                      <a:pt x="31693" y="65188"/>
                      <a:pt x="30497" y="64395"/>
                    </a:cubicBezTo>
                    <a:cubicBezTo>
                      <a:pt x="32291" y="64395"/>
                      <a:pt x="34085" y="63801"/>
                      <a:pt x="35879" y="62414"/>
                    </a:cubicBezTo>
                    <a:cubicBezTo>
                      <a:pt x="39467" y="59245"/>
                      <a:pt x="39068" y="55680"/>
                      <a:pt x="36676" y="52510"/>
                    </a:cubicBezTo>
                    <a:cubicBezTo>
                      <a:pt x="37673" y="51520"/>
                      <a:pt x="38470" y="50331"/>
                      <a:pt x="39267" y="49143"/>
                    </a:cubicBezTo>
                    <a:cubicBezTo>
                      <a:pt x="39267" y="49143"/>
                      <a:pt x="39467" y="48944"/>
                      <a:pt x="39467" y="48944"/>
                    </a:cubicBezTo>
                    <a:cubicBezTo>
                      <a:pt x="41261" y="49935"/>
                      <a:pt x="44450" y="50529"/>
                      <a:pt x="45845" y="49935"/>
                    </a:cubicBezTo>
                    <a:cubicBezTo>
                      <a:pt x="47041" y="49341"/>
                      <a:pt x="48237" y="48548"/>
                      <a:pt x="49234" y="47756"/>
                    </a:cubicBezTo>
                    <a:cubicBezTo>
                      <a:pt x="49433" y="48746"/>
                      <a:pt x="49832" y="49737"/>
                      <a:pt x="50430" y="50529"/>
                    </a:cubicBezTo>
                    <a:cubicBezTo>
                      <a:pt x="51028" y="51520"/>
                      <a:pt x="51825" y="52312"/>
                      <a:pt x="52821" y="52708"/>
                    </a:cubicBezTo>
                    <a:cubicBezTo>
                      <a:pt x="48237" y="56868"/>
                      <a:pt x="50828" y="61226"/>
                      <a:pt x="54217" y="65386"/>
                    </a:cubicBezTo>
                    <a:cubicBezTo>
                      <a:pt x="57207" y="68951"/>
                      <a:pt x="60197" y="71923"/>
                      <a:pt x="67372" y="69149"/>
                    </a:cubicBezTo>
                    <a:cubicBezTo>
                      <a:pt x="68170" y="68555"/>
                      <a:pt x="68768" y="67961"/>
                      <a:pt x="69366" y="67169"/>
                    </a:cubicBezTo>
                    <a:cubicBezTo>
                      <a:pt x="69166" y="68357"/>
                      <a:pt x="69166" y="69546"/>
                      <a:pt x="69366" y="70932"/>
                    </a:cubicBezTo>
                    <a:cubicBezTo>
                      <a:pt x="69565" y="74102"/>
                      <a:pt x="71359" y="76875"/>
                      <a:pt x="74548" y="76479"/>
                    </a:cubicBezTo>
                    <a:cubicBezTo>
                      <a:pt x="82521" y="75488"/>
                      <a:pt x="86508" y="70140"/>
                      <a:pt x="87704" y="62613"/>
                    </a:cubicBezTo>
                    <a:cubicBezTo>
                      <a:pt x="87903" y="60830"/>
                      <a:pt x="87504" y="58849"/>
                      <a:pt x="87305" y="56868"/>
                    </a:cubicBezTo>
                    <a:lnTo>
                      <a:pt x="86707" y="56670"/>
                    </a:lnTo>
                    <a:lnTo>
                      <a:pt x="86707" y="56670"/>
                    </a:lnTo>
                    <a:lnTo>
                      <a:pt x="87305" y="56868"/>
                    </a:lnTo>
                    <a:cubicBezTo>
                      <a:pt x="88302" y="56274"/>
                      <a:pt x="89498" y="55680"/>
                      <a:pt x="90693" y="55085"/>
                    </a:cubicBezTo>
                    <a:cubicBezTo>
                      <a:pt x="90295" y="56472"/>
                      <a:pt x="90095" y="57858"/>
                      <a:pt x="90494" y="59245"/>
                    </a:cubicBezTo>
                    <a:cubicBezTo>
                      <a:pt x="91690" y="63999"/>
                      <a:pt x="97670" y="62811"/>
                      <a:pt x="103052" y="60830"/>
                    </a:cubicBezTo>
                    <a:cubicBezTo>
                      <a:pt x="110227" y="58255"/>
                      <a:pt x="114413" y="54095"/>
                      <a:pt x="112819" y="48944"/>
                    </a:cubicBezTo>
                    <a:cubicBezTo>
                      <a:pt x="110825" y="44785"/>
                      <a:pt x="106042" y="44190"/>
                      <a:pt x="100460" y="46567"/>
                    </a:cubicBezTo>
                    <a:cubicBezTo>
                      <a:pt x="100062" y="46765"/>
                      <a:pt x="99862" y="46765"/>
                      <a:pt x="99464" y="46964"/>
                    </a:cubicBezTo>
                    <a:cubicBezTo>
                      <a:pt x="100460" y="44785"/>
                      <a:pt x="100261" y="42606"/>
                      <a:pt x="98467" y="40229"/>
                    </a:cubicBezTo>
                    <a:cubicBezTo>
                      <a:pt x="98467" y="40229"/>
                      <a:pt x="98467" y="40229"/>
                      <a:pt x="98667" y="40031"/>
                    </a:cubicBezTo>
                    <a:cubicBezTo>
                      <a:pt x="99663" y="38050"/>
                      <a:pt x="100660" y="36267"/>
                      <a:pt x="101457" y="34286"/>
                    </a:cubicBezTo>
                    <a:cubicBezTo>
                      <a:pt x="104447" y="34682"/>
                      <a:pt x="107836" y="34088"/>
                      <a:pt x="111423" y="33295"/>
                    </a:cubicBezTo>
                    <a:cubicBezTo>
                      <a:pt x="117802" y="31711"/>
                      <a:pt x="120393" y="27353"/>
                      <a:pt x="120991" y="22797"/>
                    </a:cubicBezTo>
                    <a:cubicBezTo>
                      <a:pt x="119994" y="20024"/>
                      <a:pt x="118201" y="18043"/>
                      <a:pt x="115609" y="17052"/>
                    </a:cubicBezTo>
                    <a:cubicBezTo>
                      <a:pt x="116008" y="16854"/>
                      <a:pt x="116407" y="16458"/>
                      <a:pt x="117005" y="16260"/>
                    </a:cubicBezTo>
                    <a:lnTo>
                      <a:pt x="117603" y="15666"/>
                    </a:lnTo>
                    <a:cubicBezTo>
                      <a:pt x="119596" y="15864"/>
                      <a:pt x="121390" y="15071"/>
                      <a:pt x="123383" y="13288"/>
                    </a:cubicBezTo>
                    <a:cubicBezTo>
                      <a:pt x="126772" y="10119"/>
                      <a:pt x="125974" y="6554"/>
                      <a:pt x="123981" y="3186"/>
                    </a:cubicBezTo>
                    <a:cubicBezTo>
                      <a:pt x="121190" y="17"/>
                      <a:pt x="117204" y="-1172"/>
                      <a:pt x="113815" y="1403"/>
                    </a:cubicBezTo>
                    <a:lnTo>
                      <a:pt x="113417" y="2196"/>
                    </a:lnTo>
                    <a:cubicBezTo>
                      <a:pt x="112221" y="2394"/>
                      <a:pt x="110825" y="2988"/>
                      <a:pt x="109629" y="3780"/>
                    </a:cubicBezTo>
                    <a:cubicBezTo>
                      <a:pt x="105244" y="7148"/>
                      <a:pt x="103450" y="11506"/>
                      <a:pt x="106440" y="16260"/>
                    </a:cubicBezTo>
                    <a:cubicBezTo>
                      <a:pt x="106440" y="16458"/>
                      <a:pt x="106640" y="16458"/>
                      <a:pt x="106640" y="16656"/>
                    </a:cubicBezTo>
                    <a:cubicBezTo>
                      <a:pt x="106440" y="16656"/>
                      <a:pt x="106241" y="16656"/>
                      <a:pt x="106042" y="16656"/>
                    </a:cubicBezTo>
                    <a:cubicBezTo>
                      <a:pt x="101656" y="17448"/>
                      <a:pt x="97670" y="19231"/>
                      <a:pt x="95477" y="21608"/>
                    </a:cubicBezTo>
                    <a:cubicBezTo>
                      <a:pt x="92687" y="22004"/>
                      <a:pt x="89697" y="24382"/>
                      <a:pt x="87305" y="28937"/>
                    </a:cubicBezTo>
                    <a:cubicBezTo>
                      <a:pt x="84116" y="34682"/>
                      <a:pt x="83717" y="39436"/>
                      <a:pt x="85312" y="43002"/>
                    </a:cubicBezTo>
                    <a:cubicBezTo>
                      <a:pt x="84514" y="43794"/>
                      <a:pt x="83916" y="44586"/>
                      <a:pt x="83518" y="45379"/>
                    </a:cubicBezTo>
                    <a:cubicBezTo>
                      <a:pt x="82521" y="45379"/>
                      <a:pt x="81524" y="45775"/>
                      <a:pt x="80727" y="46369"/>
                    </a:cubicBezTo>
                    <a:cubicBezTo>
                      <a:pt x="77339" y="49143"/>
                      <a:pt x="76541" y="52708"/>
                      <a:pt x="79531" y="56274"/>
                    </a:cubicBezTo>
                    <a:cubicBezTo>
                      <a:pt x="79731" y="56472"/>
                      <a:pt x="79930" y="56670"/>
                      <a:pt x="80329" y="56868"/>
                    </a:cubicBezTo>
                    <a:cubicBezTo>
                      <a:pt x="77538" y="57462"/>
                      <a:pt x="75146" y="58255"/>
                      <a:pt x="73551" y="59839"/>
                    </a:cubicBezTo>
                    <a:cubicBezTo>
                      <a:pt x="73751" y="57264"/>
                      <a:pt x="72953" y="54887"/>
                      <a:pt x="71558" y="52510"/>
                    </a:cubicBezTo>
                    <a:cubicBezTo>
                      <a:pt x="70163" y="49935"/>
                      <a:pt x="67771" y="48746"/>
                      <a:pt x="64781" y="48548"/>
                    </a:cubicBezTo>
                    <a:cubicBezTo>
                      <a:pt x="65977" y="46171"/>
                      <a:pt x="65778" y="43398"/>
                      <a:pt x="63784" y="40625"/>
                    </a:cubicBezTo>
                    <a:cubicBezTo>
                      <a:pt x="61592" y="37455"/>
                      <a:pt x="58004" y="37059"/>
                      <a:pt x="54416" y="38446"/>
                    </a:cubicBezTo>
                    <a:cubicBezTo>
                      <a:pt x="54815" y="35078"/>
                      <a:pt x="54217" y="31513"/>
                      <a:pt x="53619" y="28145"/>
                    </a:cubicBezTo>
                    <a:cubicBezTo>
                      <a:pt x="50430" y="24580"/>
                      <a:pt x="47440" y="21212"/>
                      <a:pt x="43453" y="24382"/>
                    </a:cubicBezTo>
                    <a:cubicBezTo>
                      <a:pt x="40065" y="27155"/>
                      <a:pt x="37872" y="30126"/>
                      <a:pt x="36875" y="33494"/>
                    </a:cubicBezTo>
                    <a:cubicBezTo>
                      <a:pt x="34683" y="34088"/>
                      <a:pt x="32490" y="36465"/>
                      <a:pt x="30497" y="39832"/>
                    </a:cubicBezTo>
                    <a:cubicBezTo>
                      <a:pt x="28703" y="43002"/>
                      <a:pt x="27108" y="46369"/>
                      <a:pt x="26710" y="49143"/>
                    </a:cubicBezTo>
                    <a:cubicBezTo>
                      <a:pt x="24318" y="48152"/>
                      <a:pt x="21727" y="47756"/>
                      <a:pt x="19135" y="48152"/>
                    </a:cubicBezTo>
                    <a:cubicBezTo>
                      <a:pt x="23520" y="44388"/>
                      <a:pt x="26112" y="40031"/>
                      <a:pt x="23720" y="34484"/>
                    </a:cubicBezTo>
                    <a:cubicBezTo>
                      <a:pt x="19733" y="28937"/>
                      <a:pt x="13355" y="29928"/>
                      <a:pt x="6578" y="33494"/>
                    </a:cubicBezTo>
                    <a:cubicBezTo>
                      <a:pt x="3987" y="34880"/>
                      <a:pt x="1794" y="36267"/>
                      <a:pt x="0" y="38050"/>
                    </a:cubicBezTo>
                    <a:cubicBezTo>
                      <a:pt x="399" y="39634"/>
                      <a:pt x="797" y="41417"/>
                      <a:pt x="997" y="43002"/>
                    </a:cubicBezTo>
                    <a:cubicBezTo>
                      <a:pt x="1794" y="46765"/>
                      <a:pt x="2791" y="50529"/>
                      <a:pt x="3588" y="54293"/>
                    </a:cubicBezTo>
                    <a:cubicBezTo>
                      <a:pt x="3588" y="54689"/>
                      <a:pt x="3787" y="55085"/>
                      <a:pt x="3787" y="55481"/>
                    </a:cubicBezTo>
                    <a:cubicBezTo>
                      <a:pt x="3987" y="55481"/>
                      <a:pt x="3987" y="55481"/>
                      <a:pt x="4186" y="55481"/>
                    </a:cubicBezTo>
                    <a:cubicBezTo>
                      <a:pt x="4186" y="55680"/>
                      <a:pt x="3987" y="55878"/>
                      <a:pt x="3987" y="55878"/>
                    </a:cubicBezTo>
                    <a:cubicBezTo>
                      <a:pt x="4784" y="58849"/>
                      <a:pt x="5382" y="61820"/>
                      <a:pt x="6179" y="64792"/>
                    </a:cubicBezTo>
                    <a:cubicBezTo>
                      <a:pt x="9368" y="67367"/>
                      <a:pt x="14351" y="66772"/>
                      <a:pt x="19733" y="63603"/>
                    </a:cubicBezTo>
                    <a:cubicBezTo>
                      <a:pt x="21328" y="62613"/>
                      <a:pt x="22923" y="61622"/>
                      <a:pt x="24118" y="606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2" name="Google Shape;302;p35"/>
              <p:cNvSpPr/>
              <p:nvPr/>
            </p:nvSpPr>
            <p:spPr>
              <a:xfrm>
                <a:off x="662516" y="5247437"/>
                <a:ext cx="24097" cy="17255"/>
              </a:xfrm>
              <a:custGeom>
                <a:avLst/>
                <a:gdLst/>
                <a:ahLst/>
                <a:cxnLst/>
                <a:rect l="l" t="t" r="r" b="b"/>
                <a:pathLst>
                  <a:path w="24097" h="17255" extrusionOk="0">
                    <a:moveTo>
                      <a:pt x="220" y="12410"/>
                    </a:moveTo>
                    <a:cubicBezTo>
                      <a:pt x="1616" y="16767"/>
                      <a:pt x="6599" y="18748"/>
                      <a:pt x="13974" y="15975"/>
                    </a:cubicBezTo>
                    <a:cubicBezTo>
                      <a:pt x="21150" y="13202"/>
                      <a:pt x="24937" y="8448"/>
                      <a:pt x="23940" y="3496"/>
                    </a:cubicBezTo>
                    <a:cubicBezTo>
                      <a:pt x="21748" y="-1258"/>
                      <a:pt x="16166" y="-664"/>
                      <a:pt x="8791" y="2307"/>
                    </a:cubicBezTo>
                    <a:cubicBezTo>
                      <a:pt x="2812" y="4684"/>
                      <a:pt x="-976" y="8448"/>
                      <a:pt x="220" y="1241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3" name="Google Shape;303;p35"/>
              <p:cNvSpPr/>
              <p:nvPr/>
            </p:nvSpPr>
            <p:spPr>
              <a:xfrm>
                <a:off x="1541767" y="5607809"/>
                <a:ext cx="19767" cy="19128"/>
              </a:xfrm>
              <a:custGeom>
                <a:avLst/>
                <a:gdLst/>
                <a:ahLst/>
                <a:cxnLst/>
                <a:rect l="l" t="t" r="r" b="b"/>
                <a:pathLst>
                  <a:path w="19767" h="19128" extrusionOk="0">
                    <a:moveTo>
                      <a:pt x="7374" y="3050"/>
                    </a:moveTo>
                    <a:cubicBezTo>
                      <a:pt x="1792" y="8795"/>
                      <a:pt x="-1397" y="13945"/>
                      <a:pt x="597" y="17312"/>
                    </a:cubicBezTo>
                    <a:cubicBezTo>
                      <a:pt x="2590" y="20878"/>
                      <a:pt x="7772" y="18897"/>
                      <a:pt x="13752" y="13945"/>
                    </a:cubicBezTo>
                    <a:cubicBezTo>
                      <a:pt x="18735" y="9785"/>
                      <a:pt x="20729" y="5229"/>
                      <a:pt x="19333" y="2456"/>
                    </a:cubicBezTo>
                    <a:cubicBezTo>
                      <a:pt x="17539" y="-912"/>
                      <a:pt x="13353" y="-912"/>
                      <a:pt x="7374" y="30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4" name="Google Shape;304;p35"/>
              <p:cNvSpPr/>
              <p:nvPr/>
            </p:nvSpPr>
            <p:spPr>
              <a:xfrm>
                <a:off x="857777" y="5005805"/>
                <a:ext cx="25205" cy="14776"/>
              </a:xfrm>
              <a:custGeom>
                <a:avLst/>
                <a:gdLst/>
                <a:ahLst/>
                <a:cxnLst/>
                <a:rect l="l" t="t" r="r" b="b"/>
                <a:pathLst>
                  <a:path w="25205" h="14776" extrusionOk="0">
                    <a:moveTo>
                      <a:pt x="698" y="12176"/>
                    </a:moveTo>
                    <a:cubicBezTo>
                      <a:pt x="3289" y="15939"/>
                      <a:pt x="9269" y="15147"/>
                      <a:pt x="15248" y="12770"/>
                    </a:cubicBezTo>
                    <a:cubicBezTo>
                      <a:pt x="21627" y="9799"/>
                      <a:pt x="26211" y="6233"/>
                      <a:pt x="25015" y="3262"/>
                    </a:cubicBezTo>
                    <a:cubicBezTo>
                      <a:pt x="23222" y="-2087"/>
                      <a:pt x="14651" y="92"/>
                      <a:pt x="7275" y="3064"/>
                    </a:cubicBezTo>
                    <a:cubicBezTo>
                      <a:pt x="1694" y="5441"/>
                      <a:pt x="-1495" y="9006"/>
                      <a:pt x="698" y="121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5" name="Google Shape;305;p35"/>
              <p:cNvSpPr/>
              <p:nvPr/>
            </p:nvSpPr>
            <p:spPr>
              <a:xfrm>
                <a:off x="737356" y="4656082"/>
                <a:ext cx="44558" cy="19991"/>
              </a:xfrm>
              <a:custGeom>
                <a:avLst/>
                <a:gdLst/>
                <a:ahLst/>
                <a:cxnLst/>
                <a:rect l="l" t="t" r="r" b="b"/>
                <a:pathLst>
                  <a:path w="44558" h="19991" extrusionOk="0">
                    <a:moveTo>
                      <a:pt x="26439" y="6528"/>
                    </a:moveTo>
                    <a:cubicBezTo>
                      <a:pt x="26439" y="6132"/>
                      <a:pt x="26439" y="5538"/>
                      <a:pt x="26240" y="4944"/>
                    </a:cubicBezTo>
                    <a:cubicBezTo>
                      <a:pt x="23250" y="784"/>
                      <a:pt x="18068" y="-1395"/>
                      <a:pt x="10094" y="982"/>
                    </a:cubicBezTo>
                    <a:cubicBezTo>
                      <a:pt x="3118" y="3161"/>
                      <a:pt x="-1267" y="6924"/>
                      <a:pt x="327" y="11679"/>
                    </a:cubicBezTo>
                    <a:cubicBezTo>
                      <a:pt x="1922" y="16433"/>
                      <a:pt x="8699" y="15046"/>
                      <a:pt x="14280" y="14254"/>
                    </a:cubicBezTo>
                    <a:cubicBezTo>
                      <a:pt x="16074" y="14056"/>
                      <a:pt x="17470" y="13659"/>
                      <a:pt x="19064" y="13263"/>
                    </a:cubicBezTo>
                    <a:cubicBezTo>
                      <a:pt x="19064" y="14056"/>
                      <a:pt x="19064" y="14650"/>
                      <a:pt x="19263" y="15442"/>
                    </a:cubicBezTo>
                    <a:cubicBezTo>
                      <a:pt x="21855" y="19800"/>
                      <a:pt x="27635" y="21385"/>
                      <a:pt x="37003" y="18612"/>
                    </a:cubicBezTo>
                    <a:cubicBezTo>
                      <a:pt x="43382" y="16631"/>
                      <a:pt x="45774" y="13263"/>
                      <a:pt x="43980" y="10094"/>
                    </a:cubicBezTo>
                    <a:cubicBezTo>
                      <a:pt x="41588" y="5340"/>
                      <a:pt x="36206" y="3557"/>
                      <a:pt x="26439" y="6528"/>
                    </a:cubicBezTo>
                    <a:cubicBezTo>
                      <a:pt x="26439" y="6528"/>
                      <a:pt x="26439" y="6528"/>
                      <a:pt x="26439" y="652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6" name="Google Shape;306;p35"/>
              <p:cNvSpPr/>
              <p:nvPr/>
            </p:nvSpPr>
            <p:spPr>
              <a:xfrm>
                <a:off x="1991965" y="5727614"/>
                <a:ext cx="16582" cy="19898"/>
              </a:xfrm>
              <a:custGeom>
                <a:avLst/>
                <a:gdLst/>
                <a:ahLst/>
                <a:cxnLst/>
                <a:rect l="l" t="t" r="r" b="b"/>
                <a:pathLst>
                  <a:path w="16582" h="19898" extrusionOk="0">
                    <a:moveTo>
                      <a:pt x="4065" y="6852"/>
                    </a:moveTo>
                    <a:cubicBezTo>
                      <a:pt x="-1117" y="13983"/>
                      <a:pt x="-918" y="17944"/>
                      <a:pt x="2271" y="19529"/>
                    </a:cubicBezTo>
                    <a:cubicBezTo>
                      <a:pt x="4862" y="20718"/>
                      <a:pt x="8450" y="19133"/>
                      <a:pt x="12835" y="13388"/>
                    </a:cubicBezTo>
                    <a:cubicBezTo>
                      <a:pt x="17021" y="6852"/>
                      <a:pt x="17819" y="1899"/>
                      <a:pt x="14629" y="315"/>
                    </a:cubicBezTo>
                    <a:cubicBezTo>
                      <a:pt x="12038" y="-874"/>
                      <a:pt x="8052" y="1305"/>
                      <a:pt x="4065" y="68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7" name="Google Shape;307;p35"/>
              <p:cNvSpPr/>
              <p:nvPr/>
            </p:nvSpPr>
            <p:spPr>
              <a:xfrm>
                <a:off x="2474447" y="6018399"/>
                <a:ext cx="18168" cy="29857"/>
              </a:xfrm>
              <a:custGeom>
                <a:avLst/>
                <a:gdLst/>
                <a:ahLst/>
                <a:cxnLst/>
                <a:rect l="l" t="t" r="r" b="b"/>
                <a:pathLst>
                  <a:path w="18168" h="29857" extrusionOk="0">
                    <a:moveTo>
                      <a:pt x="7940" y="6861"/>
                    </a:moveTo>
                    <a:cubicBezTo>
                      <a:pt x="4153" y="8050"/>
                      <a:pt x="1362" y="12407"/>
                      <a:pt x="365" y="18944"/>
                    </a:cubicBezTo>
                    <a:cubicBezTo>
                      <a:pt x="-432" y="24293"/>
                      <a:pt x="-233" y="30235"/>
                      <a:pt x="4153" y="29839"/>
                    </a:cubicBezTo>
                    <a:cubicBezTo>
                      <a:pt x="8737" y="29443"/>
                      <a:pt x="11727" y="24095"/>
                      <a:pt x="14119" y="17558"/>
                    </a:cubicBezTo>
                    <a:cubicBezTo>
                      <a:pt x="14916" y="16567"/>
                      <a:pt x="15514" y="15181"/>
                      <a:pt x="16312" y="13596"/>
                    </a:cubicBezTo>
                    <a:cubicBezTo>
                      <a:pt x="18504" y="7455"/>
                      <a:pt x="18903" y="2701"/>
                      <a:pt x="16710" y="720"/>
                    </a:cubicBezTo>
                    <a:cubicBezTo>
                      <a:pt x="13920" y="-1459"/>
                      <a:pt x="10730" y="1513"/>
                      <a:pt x="7940" y="68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8" name="Google Shape;308;p35"/>
              <p:cNvSpPr/>
              <p:nvPr/>
            </p:nvSpPr>
            <p:spPr>
              <a:xfrm>
                <a:off x="877836" y="5226640"/>
                <a:ext cx="22316" cy="16534"/>
              </a:xfrm>
              <a:custGeom>
                <a:avLst/>
                <a:gdLst/>
                <a:ahLst/>
                <a:cxnLst/>
                <a:rect l="l" t="t" r="r" b="b"/>
                <a:pathLst>
                  <a:path w="22316" h="16534" extrusionOk="0">
                    <a:moveTo>
                      <a:pt x="10737" y="1512"/>
                    </a:moveTo>
                    <a:cubicBezTo>
                      <a:pt x="4159" y="4483"/>
                      <a:pt x="-1023" y="8643"/>
                      <a:pt x="173" y="13595"/>
                    </a:cubicBezTo>
                    <a:cubicBezTo>
                      <a:pt x="1966" y="16963"/>
                      <a:pt x="6750" y="17359"/>
                      <a:pt x="12132" y="15180"/>
                    </a:cubicBezTo>
                    <a:cubicBezTo>
                      <a:pt x="19507" y="12407"/>
                      <a:pt x="23294" y="7851"/>
                      <a:pt x="22098" y="3295"/>
                    </a:cubicBezTo>
                    <a:cubicBezTo>
                      <a:pt x="21301" y="-271"/>
                      <a:pt x="16717" y="-1063"/>
                      <a:pt x="10737" y="15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9" name="Google Shape;309;p35"/>
              <p:cNvSpPr/>
              <p:nvPr/>
            </p:nvSpPr>
            <p:spPr>
              <a:xfrm>
                <a:off x="733098" y="4871703"/>
                <a:ext cx="27438" cy="14509"/>
              </a:xfrm>
              <a:custGeom>
                <a:avLst/>
                <a:gdLst/>
                <a:ahLst/>
                <a:cxnLst/>
                <a:rect l="l" t="t" r="r" b="b"/>
                <a:pathLst>
                  <a:path w="27438" h="14509" extrusionOk="0">
                    <a:moveTo>
                      <a:pt x="0" y="11182"/>
                    </a:moveTo>
                    <a:cubicBezTo>
                      <a:pt x="2591" y="15936"/>
                      <a:pt x="9767" y="14549"/>
                      <a:pt x="15946" y="13361"/>
                    </a:cubicBezTo>
                    <a:cubicBezTo>
                      <a:pt x="23521" y="11776"/>
                      <a:pt x="28304" y="8012"/>
                      <a:pt x="27308" y="3456"/>
                    </a:cubicBezTo>
                    <a:cubicBezTo>
                      <a:pt x="26311" y="-1298"/>
                      <a:pt x="19335" y="-308"/>
                      <a:pt x="12558" y="1475"/>
                    </a:cubicBezTo>
                    <a:cubicBezTo>
                      <a:pt x="5382" y="3258"/>
                      <a:pt x="1196" y="6824"/>
                      <a:pt x="0" y="111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0" name="Google Shape;310;p35"/>
              <p:cNvSpPr/>
              <p:nvPr/>
            </p:nvSpPr>
            <p:spPr>
              <a:xfrm>
                <a:off x="641209" y="5159472"/>
                <a:ext cx="26311" cy="17540"/>
              </a:xfrm>
              <a:custGeom>
                <a:avLst/>
                <a:gdLst/>
                <a:ahLst/>
                <a:cxnLst/>
                <a:rect l="l" t="t" r="r" b="b"/>
                <a:pathLst>
                  <a:path w="26311" h="17540" extrusionOk="0">
                    <a:moveTo>
                      <a:pt x="11162" y="16583"/>
                    </a:moveTo>
                    <a:cubicBezTo>
                      <a:pt x="19135" y="14404"/>
                      <a:pt x="25912" y="10640"/>
                      <a:pt x="26311" y="4104"/>
                    </a:cubicBezTo>
                    <a:cubicBezTo>
                      <a:pt x="24916" y="538"/>
                      <a:pt x="20929" y="-1047"/>
                      <a:pt x="15149" y="736"/>
                    </a:cubicBezTo>
                    <a:cubicBezTo>
                      <a:pt x="7176" y="3113"/>
                      <a:pt x="199" y="7273"/>
                      <a:pt x="0" y="13612"/>
                    </a:cubicBezTo>
                    <a:cubicBezTo>
                      <a:pt x="0" y="18168"/>
                      <a:pt x="5780" y="18168"/>
                      <a:pt x="11162" y="1658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1" name="Google Shape;311;p35"/>
              <p:cNvSpPr/>
              <p:nvPr/>
            </p:nvSpPr>
            <p:spPr>
              <a:xfrm>
                <a:off x="763400" y="5464829"/>
                <a:ext cx="22215" cy="18142"/>
              </a:xfrm>
              <a:custGeom>
                <a:avLst/>
                <a:gdLst/>
                <a:ahLst/>
                <a:cxnLst/>
                <a:rect l="l" t="t" r="r" b="b"/>
                <a:pathLst>
                  <a:path w="22215" h="18142" extrusionOk="0">
                    <a:moveTo>
                      <a:pt x="15544" y="16282"/>
                    </a:moveTo>
                    <a:cubicBezTo>
                      <a:pt x="23716" y="12122"/>
                      <a:pt x="22720" y="7764"/>
                      <a:pt x="21125" y="3802"/>
                    </a:cubicBezTo>
                    <a:cubicBezTo>
                      <a:pt x="18135" y="831"/>
                      <a:pt x="14547" y="-1942"/>
                      <a:pt x="6973" y="1821"/>
                    </a:cubicBezTo>
                    <a:cubicBezTo>
                      <a:pt x="-1200" y="5981"/>
                      <a:pt x="-1000" y="10537"/>
                      <a:pt x="1591" y="14103"/>
                    </a:cubicBezTo>
                    <a:cubicBezTo>
                      <a:pt x="3983" y="17470"/>
                      <a:pt x="8169" y="20046"/>
                      <a:pt x="15544" y="162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2" name="Google Shape;312;p35"/>
              <p:cNvSpPr/>
              <p:nvPr/>
            </p:nvSpPr>
            <p:spPr>
              <a:xfrm>
                <a:off x="1176591" y="4589713"/>
                <a:ext cx="33495" cy="26594"/>
              </a:xfrm>
              <a:custGeom>
                <a:avLst/>
                <a:gdLst/>
                <a:ahLst/>
                <a:cxnLst/>
                <a:rect l="l" t="t" r="r" b="b"/>
                <a:pathLst>
                  <a:path w="33495" h="26594" extrusionOk="0">
                    <a:moveTo>
                      <a:pt x="12567" y="25355"/>
                    </a:moveTo>
                    <a:cubicBezTo>
                      <a:pt x="21337" y="22186"/>
                      <a:pt x="20938" y="17630"/>
                      <a:pt x="21138" y="14064"/>
                    </a:cubicBezTo>
                    <a:cubicBezTo>
                      <a:pt x="21138" y="13272"/>
                      <a:pt x="20739" y="12480"/>
                      <a:pt x="19942" y="11885"/>
                    </a:cubicBezTo>
                    <a:cubicBezTo>
                      <a:pt x="20739" y="11885"/>
                      <a:pt x="21337" y="11885"/>
                      <a:pt x="22134" y="11687"/>
                    </a:cubicBezTo>
                    <a:cubicBezTo>
                      <a:pt x="28513" y="11093"/>
                      <a:pt x="32100" y="8518"/>
                      <a:pt x="33496" y="5150"/>
                    </a:cubicBezTo>
                    <a:cubicBezTo>
                      <a:pt x="33496" y="1783"/>
                      <a:pt x="29709" y="0"/>
                      <a:pt x="23529" y="0"/>
                    </a:cubicBezTo>
                    <a:cubicBezTo>
                      <a:pt x="15955" y="198"/>
                      <a:pt x="9377" y="1783"/>
                      <a:pt x="8979" y="6339"/>
                    </a:cubicBezTo>
                    <a:cubicBezTo>
                      <a:pt x="8779" y="8518"/>
                      <a:pt x="10374" y="10102"/>
                      <a:pt x="12965" y="10895"/>
                    </a:cubicBezTo>
                    <a:cubicBezTo>
                      <a:pt x="12168" y="11093"/>
                      <a:pt x="11371" y="11291"/>
                      <a:pt x="10374" y="11489"/>
                    </a:cubicBezTo>
                    <a:cubicBezTo>
                      <a:pt x="9" y="14262"/>
                      <a:pt x="-988" y="18224"/>
                      <a:pt x="607" y="21988"/>
                    </a:cubicBezTo>
                    <a:cubicBezTo>
                      <a:pt x="1803" y="24959"/>
                      <a:pt x="3796" y="28525"/>
                      <a:pt x="12567" y="253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3" name="Google Shape;313;p35"/>
              <p:cNvSpPr/>
              <p:nvPr/>
            </p:nvSpPr>
            <p:spPr>
              <a:xfrm>
                <a:off x="1429246" y="5976446"/>
                <a:ext cx="27437" cy="22280"/>
              </a:xfrm>
              <a:custGeom>
                <a:avLst/>
                <a:gdLst/>
                <a:ahLst/>
                <a:cxnLst/>
                <a:rect l="l" t="t" r="r" b="b"/>
                <a:pathLst>
                  <a:path w="27437" h="22280" extrusionOk="0">
                    <a:moveTo>
                      <a:pt x="2092" y="18704"/>
                    </a:moveTo>
                    <a:cubicBezTo>
                      <a:pt x="4285" y="20487"/>
                      <a:pt x="7275" y="19497"/>
                      <a:pt x="10663" y="16723"/>
                    </a:cubicBezTo>
                    <a:cubicBezTo>
                      <a:pt x="10863" y="19497"/>
                      <a:pt x="11859" y="21477"/>
                      <a:pt x="14251" y="22072"/>
                    </a:cubicBezTo>
                    <a:cubicBezTo>
                      <a:pt x="19035" y="23260"/>
                      <a:pt x="23420" y="19298"/>
                      <a:pt x="26012" y="12167"/>
                    </a:cubicBezTo>
                    <a:cubicBezTo>
                      <a:pt x="28204" y="6423"/>
                      <a:pt x="28204" y="1471"/>
                      <a:pt x="23620" y="84"/>
                    </a:cubicBezTo>
                    <a:cubicBezTo>
                      <a:pt x="21626" y="84"/>
                      <a:pt x="19633" y="678"/>
                      <a:pt x="17640" y="1867"/>
                    </a:cubicBezTo>
                    <a:cubicBezTo>
                      <a:pt x="17241" y="1471"/>
                      <a:pt x="16843" y="1074"/>
                      <a:pt x="16245" y="678"/>
                    </a:cubicBezTo>
                    <a:cubicBezTo>
                      <a:pt x="13255" y="-1105"/>
                      <a:pt x="8670" y="678"/>
                      <a:pt x="4484" y="5432"/>
                    </a:cubicBezTo>
                    <a:cubicBezTo>
                      <a:pt x="-898" y="11375"/>
                      <a:pt x="-1097" y="16129"/>
                      <a:pt x="2092" y="187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4" name="Google Shape;314;p35"/>
              <p:cNvSpPr/>
              <p:nvPr/>
            </p:nvSpPr>
            <p:spPr>
              <a:xfrm>
                <a:off x="554803" y="4655974"/>
                <a:ext cx="26864" cy="16029"/>
              </a:xfrm>
              <a:custGeom>
                <a:avLst/>
                <a:gdLst/>
                <a:ahLst/>
                <a:cxnLst/>
                <a:rect l="l" t="t" r="r" b="b"/>
                <a:pathLst>
                  <a:path w="26864" h="16029" extrusionOk="0">
                    <a:moveTo>
                      <a:pt x="15047" y="15748"/>
                    </a:moveTo>
                    <a:cubicBezTo>
                      <a:pt x="23419" y="11984"/>
                      <a:pt x="28801" y="7626"/>
                      <a:pt x="26210" y="2872"/>
                    </a:cubicBezTo>
                    <a:cubicBezTo>
                      <a:pt x="23818" y="-1288"/>
                      <a:pt x="16443" y="-297"/>
                      <a:pt x="9865" y="1882"/>
                    </a:cubicBezTo>
                    <a:cubicBezTo>
                      <a:pt x="2689" y="4259"/>
                      <a:pt x="-1497" y="7824"/>
                      <a:pt x="497" y="12182"/>
                    </a:cubicBezTo>
                    <a:cubicBezTo>
                      <a:pt x="2490" y="16342"/>
                      <a:pt x="9068" y="16342"/>
                      <a:pt x="15047" y="1574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5" name="Google Shape;315;p35"/>
              <p:cNvSpPr/>
              <p:nvPr/>
            </p:nvSpPr>
            <p:spPr>
              <a:xfrm>
                <a:off x="1713768" y="5782502"/>
                <a:ext cx="20532" cy="19460"/>
              </a:xfrm>
              <a:custGeom>
                <a:avLst/>
                <a:gdLst/>
                <a:ahLst/>
                <a:cxnLst/>
                <a:rect l="l" t="t" r="r" b="b"/>
                <a:pathLst>
                  <a:path w="20532" h="19460" extrusionOk="0">
                    <a:moveTo>
                      <a:pt x="3803" y="8023"/>
                    </a:moveTo>
                    <a:cubicBezTo>
                      <a:pt x="-582" y="12777"/>
                      <a:pt x="-980" y="16738"/>
                      <a:pt x="1611" y="19116"/>
                    </a:cubicBezTo>
                    <a:cubicBezTo>
                      <a:pt x="6195" y="20502"/>
                      <a:pt x="11577" y="17729"/>
                      <a:pt x="17358" y="10400"/>
                    </a:cubicBezTo>
                    <a:cubicBezTo>
                      <a:pt x="20348" y="6636"/>
                      <a:pt x="21544" y="2476"/>
                      <a:pt x="19550" y="1089"/>
                    </a:cubicBezTo>
                    <a:cubicBezTo>
                      <a:pt x="15763" y="-1882"/>
                      <a:pt x="9783" y="1486"/>
                      <a:pt x="3803" y="80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6" name="Google Shape;316;p35"/>
              <p:cNvSpPr/>
              <p:nvPr/>
            </p:nvSpPr>
            <p:spPr>
              <a:xfrm>
                <a:off x="1008333" y="4552629"/>
                <a:ext cx="25639" cy="13290"/>
              </a:xfrm>
              <a:custGeom>
                <a:avLst/>
                <a:gdLst/>
                <a:ahLst/>
                <a:cxnLst/>
                <a:rect l="l" t="t" r="r" b="b"/>
                <a:pathLst>
                  <a:path w="25639" h="13290" extrusionOk="0">
                    <a:moveTo>
                      <a:pt x="8806" y="1627"/>
                    </a:moveTo>
                    <a:cubicBezTo>
                      <a:pt x="1232" y="4202"/>
                      <a:pt x="-1559" y="7768"/>
                      <a:pt x="833" y="11135"/>
                    </a:cubicBezTo>
                    <a:cubicBezTo>
                      <a:pt x="2826" y="14305"/>
                      <a:pt x="9005" y="13512"/>
                      <a:pt x="14586" y="11729"/>
                    </a:cubicBezTo>
                    <a:cubicBezTo>
                      <a:pt x="21762" y="9550"/>
                      <a:pt x="26347" y="6381"/>
                      <a:pt x="25549" y="2617"/>
                    </a:cubicBezTo>
                    <a:cubicBezTo>
                      <a:pt x="21962" y="-354"/>
                      <a:pt x="16181" y="-948"/>
                      <a:pt x="8806" y="16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7" name="Google Shape;317;p35"/>
              <p:cNvSpPr/>
              <p:nvPr/>
            </p:nvSpPr>
            <p:spPr>
              <a:xfrm>
                <a:off x="549897" y="4543617"/>
                <a:ext cx="26644" cy="14453"/>
              </a:xfrm>
              <a:custGeom>
                <a:avLst/>
                <a:gdLst/>
                <a:ahLst/>
                <a:cxnLst/>
                <a:rect l="l" t="t" r="r" b="b"/>
                <a:pathLst>
                  <a:path w="26644" h="14453" extrusionOk="0">
                    <a:moveTo>
                      <a:pt x="15966" y="13610"/>
                    </a:moveTo>
                    <a:cubicBezTo>
                      <a:pt x="23940" y="12025"/>
                      <a:pt x="27328" y="8657"/>
                      <a:pt x="26531" y="4299"/>
                    </a:cubicBezTo>
                    <a:cubicBezTo>
                      <a:pt x="24139" y="-257"/>
                      <a:pt x="18358" y="-851"/>
                      <a:pt x="10983" y="932"/>
                    </a:cubicBezTo>
                    <a:cubicBezTo>
                      <a:pt x="3808" y="2715"/>
                      <a:pt x="-1574" y="5686"/>
                      <a:pt x="419" y="10242"/>
                    </a:cubicBezTo>
                    <a:cubicBezTo>
                      <a:pt x="2412" y="14798"/>
                      <a:pt x="8791" y="15194"/>
                      <a:pt x="15966" y="1361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8" name="Google Shape;318;p35"/>
              <p:cNvSpPr/>
              <p:nvPr/>
            </p:nvSpPr>
            <p:spPr>
              <a:xfrm>
                <a:off x="1039887" y="5559364"/>
                <a:ext cx="24964" cy="20429"/>
              </a:xfrm>
              <a:custGeom>
                <a:avLst/>
                <a:gdLst/>
                <a:ahLst/>
                <a:cxnLst/>
                <a:rect l="l" t="t" r="r" b="b"/>
                <a:pathLst>
                  <a:path w="24964" h="20429" extrusionOk="0">
                    <a:moveTo>
                      <a:pt x="17316" y="15245"/>
                    </a:moveTo>
                    <a:cubicBezTo>
                      <a:pt x="23096" y="10887"/>
                      <a:pt x="26485" y="6133"/>
                      <a:pt x="24292" y="2369"/>
                    </a:cubicBezTo>
                    <a:cubicBezTo>
                      <a:pt x="20904" y="-2980"/>
                      <a:pt x="13329" y="1775"/>
                      <a:pt x="6951" y="6331"/>
                    </a:cubicBezTo>
                    <a:cubicBezTo>
                      <a:pt x="772" y="10689"/>
                      <a:pt x="-1819" y="16037"/>
                      <a:pt x="1370" y="19008"/>
                    </a:cubicBezTo>
                    <a:cubicBezTo>
                      <a:pt x="4559" y="22376"/>
                      <a:pt x="10937" y="19206"/>
                      <a:pt x="17316" y="1524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9" name="Google Shape;319;p35"/>
              <p:cNvSpPr/>
              <p:nvPr/>
            </p:nvSpPr>
            <p:spPr>
              <a:xfrm>
                <a:off x="1248238" y="5418194"/>
                <a:ext cx="24005" cy="18387"/>
              </a:xfrm>
              <a:custGeom>
                <a:avLst/>
                <a:gdLst/>
                <a:ahLst/>
                <a:cxnLst/>
                <a:rect l="l" t="t" r="r" b="b"/>
                <a:pathLst>
                  <a:path w="24005" h="18387" extrusionOk="0">
                    <a:moveTo>
                      <a:pt x="15666" y="13791"/>
                    </a:moveTo>
                    <a:cubicBezTo>
                      <a:pt x="21447" y="9829"/>
                      <a:pt x="25234" y="5075"/>
                      <a:pt x="23639" y="1509"/>
                    </a:cubicBezTo>
                    <a:cubicBezTo>
                      <a:pt x="20251" y="-1858"/>
                      <a:pt x="14470" y="915"/>
                      <a:pt x="8690" y="4877"/>
                    </a:cubicBezTo>
                    <a:cubicBezTo>
                      <a:pt x="2710" y="8838"/>
                      <a:pt x="-2074" y="13593"/>
                      <a:pt x="916" y="16960"/>
                    </a:cubicBezTo>
                    <a:cubicBezTo>
                      <a:pt x="3507" y="20129"/>
                      <a:pt x="9886" y="17554"/>
                      <a:pt x="15666" y="137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0" name="Google Shape;320;p35"/>
              <p:cNvSpPr/>
              <p:nvPr/>
            </p:nvSpPr>
            <p:spPr>
              <a:xfrm>
                <a:off x="941533" y="5044251"/>
                <a:ext cx="23044" cy="15860"/>
              </a:xfrm>
              <a:custGeom>
                <a:avLst/>
                <a:gdLst/>
                <a:ahLst/>
                <a:cxnLst/>
                <a:rect l="l" t="t" r="r" b="b"/>
                <a:pathLst>
                  <a:path w="23044" h="15860" extrusionOk="0">
                    <a:moveTo>
                      <a:pt x="261" y="12752"/>
                    </a:moveTo>
                    <a:cubicBezTo>
                      <a:pt x="3250" y="15328"/>
                      <a:pt x="7237" y="17507"/>
                      <a:pt x="15011" y="14139"/>
                    </a:cubicBezTo>
                    <a:cubicBezTo>
                      <a:pt x="22984" y="10573"/>
                      <a:pt x="24379" y="6414"/>
                      <a:pt x="21987" y="2848"/>
                    </a:cubicBezTo>
                    <a:cubicBezTo>
                      <a:pt x="19595" y="-916"/>
                      <a:pt x="14014" y="-916"/>
                      <a:pt x="6838" y="2650"/>
                    </a:cubicBezTo>
                    <a:cubicBezTo>
                      <a:pt x="1058" y="5621"/>
                      <a:pt x="-736" y="9385"/>
                      <a:pt x="261" y="127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1" name="Google Shape;321;p35"/>
              <p:cNvSpPr/>
              <p:nvPr/>
            </p:nvSpPr>
            <p:spPr>
              <a:xfrm>
                <a:off x="779402" y="4481845"/>
                <a:ext cx="24068" cy="13799"/>
              </a:xfrm>
              <a:custGeom>
                <a:avLst/>
                <a:gdLst/>
                <a:ahLst/>
                <a:cxnLst/>
                <a:rect l="l" t="t" r="r" b="b"/>
                <a:pathLst>
                  <a:path w="24068" h="13799" extrusionOk="0">
                    <a:moveTo>
                      <a:pt x="140" y="9220"/>
                    </a:moveTo>
                    <a:cubicBezTo>
                      <a:pt x="1336" y="12984"/>
                      <a:pt x="7913" y="13974"/>
                      <a:pt x="14890" y="13776"/>
                    </a:cubicBezTo>
                    <a:cubicBezTo>
                      <a:pt x="21268" y="11795"/>
                      <a:pt x="24258" y="9022"/>
                      <a:pt x="24059" y="5654"/>
                    </a:cubicBezTo>
                    <a:cubicBezTo>
                      <a:pt x="23860" y="1495"/>
                      <a:pt x="20072" y="-883"/>
                      <a:pt x="11701" y="306"/>
                    </a:cubicBezTo>
                    <a:cubicBezTo>
                      <a:pt x="3528" y="1693"/>
                      <a:pt x="-857" y="5456"/>
                      <a:pt x="140" y="922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2" name="Google Shape;322;p35"/>
              <p:cNvSpPr/>
              <p:nvPr/>
            </p:nvSpPr>
            <p:spPr>
              <a:xfrm>
                <a:off x="931328" y="5884394"/>
                <a:ext cx="26773" cy="36021"/>
              </a:xfrm>
              <a:custGeom>
                <a:avLst/>
                <a:gdLst/>
                <a:ahLst/>
                <a:cxnLst/>
                <a:rect l="l" t="t" r="r" b="b"/>
                <a:pathLst>
                  <a:path w="26773" h="36021" extrusionOk="0">
                    <a:moveTo>
                      <a:pt x="25415" y="8543"/>
                    </a:moveTo>
                    <a:cubicBezTo>
                      <a:pt x="24418" y="7552"/>
                      <a:pt x="23222" y="6760"/>
                      <a:pt x="21827" y="6562"/>
                    </a:cubicBezTo>
                    <a:cubicBezTo>
                      <a:pt x="21229" y="4977"/>
                      <a:pt x="19834" y="3591"/>
                      <a:pt x="18040" y="2204"/>
                    </a:cubicBezTo>
                    <a:cubicBezTo>
                      <a:pt x="17841" y="2006"/>
                      <a:pt x="17641" y="2006"/>
                      <a:pt x="17442" y="1808"/>
                    </a:cubicBezTo>
                    <a:cubicBezTo>
                      <a:pt x="17243" y="1412"/>
                      <a:pt x="16844" y="1015"/>
                      <a:pt x="16445" y="817"/>
                    </a:cubicBezTo>
                    <a:cubicBezTo>
                      <a:pt x="12459" y="-1758"/>
                      <a:pt x="7276" y="2006"/>
                      <a:pt x="3688" y="8543"/>
                    </a:cubicBezTo>
                    <a:cubicBezTo>
                      <a:pt x="300" y="14684"/>
                      <a:pt x="-2092" y="22013"/>
                      <a:pt x="2692" y="24192"/>
                    </a:cubicBezTo>
                    <a:cubicBezTo>
                      <a:pt x="3888" y="24588"/>
                      <a:pt x="5084" y="24588"/>
                      <a:pt x="6080" y="24192"/>
                    </a:cubicBezTo>
                    <a:cubicBezTo>
                      <a:pt x="6080" y="25776"/>
                      <a:pt x="6479" y="27361"/>
                      <a:pt x="7276" y="28946"/>
                    </a:cubicBezTo>
                    <a:cubicBezTo>
                      <a:pt x="6678" y="31719"/>
                      <a:pt x="6878" y="34096"/>
                      <a:pt x="8672" y="35285"/>
                    </a:cubicBezTo>
                    <a:cubicBezTo>
                      <a:pt x="10665" y="36671"/>
                      <a:pt x="13256" y="36077"/>
                      <a:pt x="15847" y="33700"/>
                    </a:cubicBezTo>
                    <a:cubicBezTo>
                      <a:pt x="17442" y="33700"/>
                      <a:pt x="18837" y="32908"/>
                      <a:pt x="20033" y="31323"/>
                    </a:cubicBezTo>
                    <a:cubicBezTo>
                      <a:pt x="21229" y="29540"/>
                      <a:pt x="22027" y="27559"/>
                      <a:pt x="22027" y="25776"/>
                    </a:cubicBezTo>
                    <a:cubicBezTo>
                      <a:pt x="23621" y="22211"/>
                      <a:pt x="24618" y="19240"/>
                      <a:pt x="24219" y="17061"/>
                    </a:cubicBezTo>
                    <a:cubicBezTo>
                      <a:pt x="26810" y="14089"/>
                      <a:pt x="27807" y="10920"/>
                      <a:pt x="25415" y="854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3" name="Google Shape;323;p35"/>
              <p:cNvSpPr/>
              <p:nvPr/>
            </p:nvSpPr>
            <p:spPr>
              <a:xfrm>
                <a:off x="1602895" y="5700667"/>
                <a:ext cx="19342" cy="34365"/>
              </a:xfrm>
              <a:custGeom>
                <a:avLst/>
                <a:gdLst/>
                <a:ahLst/>
                <a:cxnLst/>
                <a:rect l="l" t="t" r="r" b="b"/>
                <a:pathLst>
                  <a:path w="19342" h="34365" extrusionOk="0">
                    <a:moveTo>
                      <a:pt x="1857" y="33601"/>
                    </a:moveTo>
                    <a:cubicBezTo>
                      <a:pt x="2256" y="33997"/>
                      <a:pt x="2854" y="34195"/>
                      <a:pt x="3452" y="34195"/>
                    </a:cubicBezTo>
                    <a:cubicBezTo>
                      <a:pt x="5844" y="34988"/>
                      <a:pt x="9631" y="32809"/>
                      <a:pt x="12422" y="31818"/>
                    </a:cubicBezTo>
                    <a:cubicBezTo>
                      <a:pt x="17803" y="27064"/>
                      <a:pt x="20594" y="23697"/>
                      <a:pt x="18800" y="21320"/>
                    </a:cubicBezTo>
                    <a:cubicBezTo>
                      <a:pt x="18601" y="20924"/>
                      <a:pt x="18202" y="20725"/>
                      <a:pt x="18003" y="20527"/>
                    </a:cubicBezTo>
                    <a:cubicBezTo>
                      <a:pt x="18999" y="17952"/>
                      <a:pt x="18999" y="15377"/>
                      <a:pt x="18202" y="13396"/>
                    </a:cubicBezTo>
                    <a:cubicBezTo>
                      <a:pt x="17803" y="12406"/>
                      <a:pt x="16608" y="12010"/>
                      <a:pt x="15412" y="12208"/>
                    </a:cubicBezTo>
                    <a:cubicBezTo>
                      <a:pt x="17206" y="8048"/>
                      <a:pt x="17604" y="3888"/>
                      <a:pt x="15212" y="1511"/>
                    </a:cubicBezTo>
                    <a:cubicBezTo>
                      <a:pt x="11624" y="-2055"/>
                      <a:pt x="7239" y="917"/>
                      <a:pt x="3651" y="8048"/>
                    </a:cubicBezTo>
                    <a:cubicBezTo>
                      <a:pt x="661" y="13792"/>
                      <a:pt x="1060" y="18546"/>
                      <a:pt x="3452" y="21914"/>
                    </a:cubicBezTo>
                    <a:cubicBezTo>
                      <a:pt x="3651" y="21914"/>
                      <a:pt x="3651" y="22112"/>
                      <a:pt x="3851" y="22112"/>
                    </a:cubicBezTo>
                    <a:cubicBezTo>
                      <a:pt x="63" y="26668"/>
                      <a:pt x="-1531" y="30828"/>
                      <a:pt x="1857" y="3360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4" name="Google Shape;324;p35"/>
              <p:cNvSpPr/>
              <p:nvPr/>
            </p:nvSpPr>
            <p:spPr>
              <a:xfrm>
                <a:off x="1367535" y="5586042"/>
                <a:ext cx="22292" cy="20910"/>
              </a:xfrm>
              <a:custGeom>
                <a:avLst/>
                <a:gdLst/>
                <a:ahLst/>
                <a:cxnLst/>
                <a:rect l="l" t="t" r="r" b="b"/>
                <a:pathLst>
                  <a:path w="22292" h="20910" extrusionOk="0">
                    <a:moveTo>
                      <a:pt x="21547" y="1046"/>
                    </a:moveTo>
                    <a:cubicBezTo>
                      <a:pt x="19354" y="-1925"/>
                      <a:pt x="13574" y="2037"/>
                      <a:pt x="8989" y="5404"/>
                    </a:cubicBezTo>
                    <a:cubicBezTo>
                      <a:pt x="2810" y="9960"/>
                      <a:pt x="-1376" y="14714"/>
                      <a:pt x="418" y="19072"/>
                    </a:cubicBezTo>
                    <a:cubicBezTo>
                      <a:pt x="1813" y="22836"/>
                      <a:pt x="6996" y="20063"/>
                      <a:pt x="11979" y="17488"/>
                    </a:cubicBezTo>
                    <a:cubicBezTo>
                      <a:pt x="16962" y="11545"/>
                      <a:pt x="24736" y="5404"/>
                      <a:pt x="21547" y="104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5" name="Google Shape;325;p35"/>
              <p:cNvSpPr/>
              <p:nvPr/>
            </p:nvSpPr>
            <p:spPr>
              <a:xfrm>
                <a:off x="651360" y="4812321"/>
                <a:ext cx="23565" cy="15052"/>
              </a:xfrm>
              <a:custGeom>
                <a:avLst/>
                <a:gdLst/>
                <a:ahLst/>
                <a:cxnLst/>
                <a:rect l="l" t="t" r="r" b="b"/>
                <a:pathLst>
                  <a:path w="23565" h="15052" extrusionOk="0">
                    <a:moveTo>
                      <a:pt x="12572" y="440"/>
                    </a:moveTo>
                    <a:cubicBezTo>
                      <a:pt x="2805" y="2223"/>
                      <a:pt x="-982" y="6977"/>
                      <a:pt x="214" y="11929"/>
                    </a:cubicBezTo>
                    <a:cubicBezTo>
                      <a:pt x="1011" y="15494"/>
                      <a:pt x="6393" y="15891"/>
                      <a:pt x="15562" y="13712"/>
                    </a:cubicBezTo>
                    <a:cubicBezTo>
                      <a:pt x="20346" y="12325"/>
                      <a:pt x="23933" y="8759"/>
                      <a:pt x="23535" y="4401"/>
                    </a:cubicBezTo>
                    <a:cubicBezTo>
                      <a:pt x="23136" y="440"/>
                      <a:pt x="18552" y="-749"/>
                      <a:pt x="12572" y="4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6" name="Google Shape;326;p35"/>
              <p:cNvSpPr/>
              <p:nvPr/>
            </p:nvSpPr>
            <p:spPr>
              <a:xfrm>
                <a:off x="1052369" y="4491764"/>
                <a:ext cx="26479" cy="12782"/>
              </a:xfrm>
              <a:custGeom>
                <a:avLst/>
                <a:gdLst/>
                <a:ahLst/>
                <a:cxnLst/>
                <a:rect l="l" t="t" r="r" b="b"/>
                <a:pathLst>
                  <a:path w="26479" h="12782" extrusionOk="0">
                    <a:moveTo>
                      <a:pt x="16196" y="11781"/>
                    </a:moveTo>
                    <a:cubicBezTo>
                      <a:pt x="23172" y="9800"/>
                      <a:pt x="27757" y="6829"/>
                      <a:pt x="26162" y="3263"/>
                    </a:cubicBezTo>
                    <a:cubicBezTo>
                      <a:pt x="24567" y="-303"/>
                      <a:pt x="17790" y="-699"/>
                      <a:pt x="10814" y="886"/>
                    </a:cubicBezTo>
                    <a:cubicBezTo>
                      <a:pt x="3439" y="2471"/>
                      <a:pt x="-1146" y="6036"/>
                      <a:pt x="249" y="9602"/>
                    </a:cubicBezTo>
                    <a:cubicBezTo>
                      <a:pt x="1844" y="13365"/>
                      <a:pt x="8222" y="13365"/>
                      <a:pt x="16196" y="117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7" name="Google Shape;327;p35"/>
              <p:cNvSpPr/>
              <p:nvPr/>
            </p:nvSpPr>
            <p:spPr>
              <a:xfrm>
                <a:off x="547545" y="5196045"/>
                <a:ext cx="24830" cy="17242"/>
              </a:xfrm>
              <a:custGeom>
                <a:avLst/>
                <a:gdLst/>
                <a:ahLst/>
                <a:cxnLst/>
                <a:rect l="l" t="t" r="r" b="b"/>
                <a:pathLst>
                  <a:path w="24830" h="17242" extrusionOk="0">
                    <a:moveTo>
                      <a:pt x="8153" y="2790"/>
                    </a:moveTo>
                    <a:cubicBezTo>
                      <a:pt x="2373" y="5365"/>
                      <a:pt x="-1215" y="9129"/>
                      <a:pt x="380" y="13090"/>
                    </a:cubicBezTo>
                    <a:cubicBezTo>
                      <a:pt x="2373" y="17844"/>
                      <a:pt x="7954" y="18439"/>
                      <a:pt x="15329" y="15269"/>
                    </a:cubicBezTo>
                    <a:cubicBezTo>
                      <a:pt x="22904" y="12100"/>
                      <a:pt x="25893" y="7742"/>
                      <a:pt x="24498" y="3186"/>
                    </a:cubicBezTo>
                    <a:cubicBezTo>
                      <a:pt x="21309" y="-1766"/>
                      <a:pt x="14930" y="-182"/>
                      <a:pt x="8153" y="27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8" name="Google Shape;328;p35"/>
              <p:cNvSpPr/>
              <p:nvPr/>
            </p:nvSpPr>
            <p:spPr>
              <a:xfrm>
                <a:off x="1619940" y="5944335"/>
                <a:ext cx="18591" cy="19601"/>
              </a:xfrm>
              <a:custGeom>
                <a:avLst/>
                <a:gdLst/>
                <a:ahLst/>
                <a:cxnLst/>
                <a:rect l="l" t="t" r="r" b="b"/>
                <a:pathLst>
                  <a:path w="18591" h="19601" extrusionOk="0">
                    <a:moveTo>
                      <a:pt x="14113" y="16150"/>
                    </a:moveTo>
                    <a:cubicBezTo>
                      <a:pt x="19495" y="10603"/>
                      <a:pt x="19296" y="6840"/>
                      <a:pt x="17303" y="4264"/>
                    </a:cubicBezTo>
                    <a:cubicBezTo>
                      <a:pt x="14711" y="897"/>
                      <a:pt x="11921" y="-3065"/>
                      <a:pt x="4346" y="3670"/>
                    </a:cubicBezTo>
                    <a:cubicBezTo>
                      <a:pt x="-836" y="8226"/>
                      <a:pt x="-437" y="12782"/>
                      <a:pt x="758" y="15754"/>
                    </a:cubicBezTo>
                    <a:cubicBezTo>
                      <a:pt x="2552" y="20508"/>
                      <a:pt x="7137" y="21102"/>
                      <a:pt x="14113" y="161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9" name="Google Shape;329;p35"/>
              <p:cNvSpPr/>
              <p:nvPr/>
            </p:nvSpPr>
            <p:spPr>
              <a:xfrm>
                <a:off x="1781607" y="5871974"/>
                <a:ext cx="30751" cy="24475"/>
              </a:xfrm>
              <a:custGeom>
                <a:avLst/>
                <a:gdLst/>
                <a:ahLst/>
                <a:cxnLst/>
                <a:rect l="l" t="t" r="r" b="b"/>
                <a:pathLst>
                  <a:path w="30751" h="24475" extrusionOk="0">
                    <a:moveTo>
                      <a:pt x="28452" y="956"/>
                    </a:moveTo>
                    <a:cubicBezTo>
                      <a:pt x="26259" y="-827"/>
                      <a:pt x="23070" y="-233"/>
                      <a:pt x="19482" y="3729"/>
                    </a:cubicBezTo>
                    <a:cubicBezTo>
                      <a:pt x="19283" y="3531"/>
                      <a:pt x="19084" y="3333"/>
                      <a:pt x="18884" y="3333"/>
                    </a:cubicBezTo>
                    <a:cubicBezTo>
                      <a:pt x="17489" y="2739"/>
                      <a:pt x="15695" y="2937"/>
                      <a:pt x="14101" y="4323"/>
                    </a:cubicBezTo>
                    <a:cubicBezTo>
                      <a:pt x="13303" y="3135"/>
                      <a:pt x="12307" y="2144"/>
                      <a:pt x="10513" y="1946"/>
                    </a:cubicBezTo>
                    <a:cubicBezTo>
                      <a:pt x="6925" y="1352"/>
                      <a:pt x="3337" y="4720"/>
                      <a:pt x="1344" y="10860"/>
                    </a:cubicBezTo>
                    <a:cubicBezTo>
                      <a:pt x="-1447" y="18784"/>
                      <a:pt x="347" y="23142"/>
                      <a:pt x="4533" y="24330"/>
                    </a:cubicBezTo>
                    <a:cubicBezTo>
                      <a:pt x="6127" y="24726"/>
                      <a:pt x="7722" y="24330"/>
                      <a:pt x="9117" y="22944"/>
                    </a:cubicBezTo>
                    <a:cubicBezTo>
                      <a:pt x="11310" y="25123"/>
                      <a:pt x="13901" y="23538"/>
                      <a:pt x="16493" y="19972"/>
                    </a:cubicBezTo>
                    <a:cubicBezTo>
                      <a:pt x="19482" y="20765"/>
                      <a:pt x="23469" y="17595"/>
                      <a:pt x="26459" y="15416"/>
                    </a:cubicBezTo>
                    <a:cubicBezTo>
                      <a:pt x="32439" y="6502"/>
                      <a:pt x="31243" y="3135"/>
                      <a:pt x="28452" y="9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0" name="Google Shape;330;p35"/>
              <p:cNvSpPr/>
              <p:nvPr/>
            </p:nvSpPr>
            <p:spPr>
              <a:xfrm>
                <a:off x="608520" y="5009250"/>
                <a:ext cx="26228" cy="15276"/>
              </a:xfrm>
              <a:custGeom>
                <a:avLst/>
                <a:gdLst/>
                <a:ahLst/>
                <a:cxnLst/>
                <a:rect l="l" t="t" r="r" b="b"/>
                <a:pathLst>
                  <a:path w="26228" h="15276" extrusionOk="0">
                    <a:moveTo>
                      <a:pt x="0" y="12296"/>
                    </a:moveTo>
                    <a:cubicBezTo>
                      <a:pt x="3189" y="16257"/>
                      <a:pt x="9368" y="15861"/>
                      <a:pt x="16145" y="13484"/>
                    </a:cubicBezTo>
                    <a:cubicBezTo>
                      <a:pt x="21527" y="11701"/>
                      <a:pt x="27108" y="8730"/>
                      <a:pt x="26112" y="4570"/>
                    </a:cubicBezTo>
                    <a:cubicBezTo>
                      <a:pt x="24517" y="-1571"/>
                      <a:pt x="17341" y="-778"/>
                      <a:pt x="8970" y="2589"/>
                    </a:cubicBezTo>
                    <a:cubicBezTo>
                      <a:pt x="3189" y="4966"/>
                      <a:pt x="0" y="8334"/>
                      <a:pt x="0" y="1229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1" name="Google Shape;331;p35"/>
              <p:cNvSpPr/>
              <p:nvPr/>
            </p:nvSpPr>
            <p:spPr>
              <a:xfrm>
                <a:off x="658445" y="4942665"/>
                <a:ext cx="24589" cy="15590"/>
              </a:xfrm>
              <a:custGeom>
                <a:avLst/>
                <a:gdLst/>
                <a:ahLst/>
                <a:cxnLst/>
                <a:rect l="l" t="t" r="r" b="b"/>
                <a:pathLst>
                  <a:path w="24589" h="15590" extrusionOk="0">
                    <a:moveTo>
                      <a:pt x="10470" y="1627"/>
                    </a:moveTo>
                    <a:cubicBezTo>
                      <a:pt x="3892" y="4400"/>
                      <a:pt x="-2087" y="8164"/>
                      <a:pt x="703" y="12522"/>
                    </a:cubicBezTo>
                    <a:cubicBezTo>
                      <a:pt x="3095" y="16483"/>
                      <a:pt x="9673" y="15889"/>
                      <a:pt x="15254" y="14701"/>
                    </a:cubicBezTo>
                    <a:cubicBezTo>
                      <a:pt x="24224" y="10541"/>
                      <a:pt x="26018" y="6381"/>
                      <a:pt x="23626" y="2617"/>
                    </a:cubicBezTo>
                    <a:cubicBezTo>
                      <a:pt x="21632" y="-354"/>
                      <a:pt x="16450" y="-948"/>
                      <a:pt x="10470" y="16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2" name="Google Shape;332;p35"/>
              <p:cNvSpPr/>
              <p:nvPr/>
            </p:nvSpPr>
            <p:spPr>
              <a:xfrm>
                <a:off x="721637" y="5445567"/>
                <a:ext cx="28208" cy="33489"/>
              </a:xfrm>
              <a:custGeom>
                <a:avLst/>
                <a:gdLst/>
                <a:ahLst/>
                <a:cxnLst/>
                <a:rect l="l" t="t" r="r" b="b"/>
                <a:pathLst>
                  <a:path w="28208" h="33489" extrusionOk="0">
                    <a:moveTo>
                      <a:pt x="19036" y="31780"/>
                    </a:moveTo>
                    <a:cubicBezTo>
                      <a:pt x="26211" y="28413"/>
                      <a:pt x="29401" y="24055"/>
                      <a:pt x="27806" y="19301"/>
                    </a:cubicBezTo>
                    <a:cubicBezTo>
                      <a:pt x="27009" y="17914"/>
                      <a:pt x="25813" y="16923"/>
                      <a:pt x="24417" y="16527"/>
                    </a:cubicBezTo>
                    <a:cubicBezTo>
                      <a:pt x="24218" y="15735"/>
                      <a:pt x="24019" y="15141"/>
                      <a:pt x="23620" y="14348"/>
                    </a:cubicBezTo>
                    <a:cubicBezTo>
                      <a:pt x="22424" y="11575"/>
                      <a:pt x="18637" y="10189"/>
                      <a:pt x="14451" y="11377"/>
                    </a:cubicBezTo>
                    <a:cubicBezTo>
                      <a:pt x="17042" y="7811"/>
                      <a:pt x="17441" y="4246"/>
                      <a:pt x="13455" y="1274"/>
                    </a:cubicBezTo>
                    <a:cubicBezTo>
                      <a:pt x="10265" y="-1103"/>
                      <a:pt x="6079" y="86"/>
                      <a:pt x="3090" y="2859"/>
                    </a:cubicBezTo>
                    <a:cubicBezTo>
                      <a:pt x="-1096" y="7019"/>
                      <a:pt x="-897" y="11575"/>
                      <a:pt x="2890" y="14943"/>
                    </a:cubicBezTo>
                    <a:cubicBezTo>
                      <a:pt x="3688" y="15537"/>
                      <a:pt x="4485" y="15933"/>
                      <a:pt x="5282" y="16131"/>
                    </a:cubicBezTo>
                    <a:cubicBezTo>
                      <a:pt x="897" y="19895"/>
                      <a:pt x="-299" y="24451"/>
                      <a:pt x="2093" y="28611"/>
                    </a:cubicBezTo>
                    <a:cubicBezTo>
                      <a:pt x="3289" y="30592"/>
                      <a:pt x="5282" y="31780"/>
                      <a:pt x="8073" y="31780"/>
                    </a:cubicBezTo>
                    <a:cubicBezTo>
                      <a:pt x="10066" y="34157"/>
                      <a:pt x="14252" y="33959"/>
                      <a:pt x="19036" y="317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3" name="Google Shape;333;p35"/>
              <p:cNvSpPr/>
              <p:nvPr/>
            </p:nvSpPr>
            <p:spPr>
              <a:xfrm>
                <a:off x="672312" y="5073297"/>
                <a:ext cx="24966" cy="17201"/>
              </a:xfrm>
              <a:custGeom>
                <a:avLst/>
                <a:gdLst/>
                <a:ahLst/>
                <a:cxnLst/>
                <a:rect l="l" t="t" r="r" b="b"/>
                <a:pathLst>
                  <a:path w="24966" h="17201" extrusionOk="0">
                    <a:moveTo>
                      <a:pt x="7765" y="3120"/>
                    </a:moveTo>
                    <a:cubicBezTo>
                      <a:pt x="1586" y="6884"/>
                      <a:pt x="-1802" y="11638"/>
                      <a:pt x="988" y="15401"/>
                    </a:cubicBezTo>
                    <a:cubicBezTo>
                      <a:pt x="3779" y="19165"/>
                      <a:pt x="9958" y="16194"/>
                      <a:pt x="15141" y="14015"/>
                    </a:cubicBezTo>
                    <a:cubicBezTo>
                      <a:pt x="22316" y="11043"/>
                      <a:pt x="26701" y="7280"/>
                      <a:pt x="24310" y="2526"/>
                    </a:cubicBezTo>
                    <a:cubicBezTo>
                      <a:pt x="20323" y="-644"/>
                      <a:pt x="14941" y="-1238"/>
                      <a:pt x="7765" y="312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4" name="Google Shape;334;p35"/>
              <p:cNvSpPr/>
              <p:nvPr/>
            </p:nvSpPr>
            <p:spPr>
              <a:xfrm>
                <a:off x="1089326" y="5224862"/>
                <a:ext cx="25622" cy="15985"/>
              </a:xfrm>
              <a:custGeom>
                <a:avLst/>
                <a:gdLst/>
                <a:ahLst/>
                <a:cxnLst/>
                <a:rect l="l" t="t" r="r" b="b"/>
                <a:pathLst>
                  <a:path w="25622" h="15985" extrusionOk="0">
                    <a:moveTo>
                      <a:pt x="5749" y="5073"/>
                    </a:moveTo>
                    <a:cubicBezTo>
                      <a:pt x="965" y="8243"/>
                      <a:pt x="-1826" y="12403"/>
                      <a:pt x="1364" y="14581"/>
                    </a:cubicBezTo>
                    <a:cubicBezTo>
                      <a:pt x="5749" y="17751"/>
                      <a:pt x="13124" y="15176"/>
                      <a:pt x="20100" y="10620"/>
                    </a:cubicBezTo>
                    <a:cubicBezTo>
                      <a:pt x="25283" y="7252"/>
                      <a:pt x="26479" y="3687"/>
                      <a:pt x="25083" y="715"/>
                    </a:cubicBezTo>
                    <a:cubicBezTo>
                      <a:pt x="19702" y="-1067"/>
                      <a:pt x="12725" y="517"/>
                      <a:pt x="5749" y="50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5" name="Google Shape;335;p35"/>
              <p:cNvSpPr/>
              <p:nvPr/>
            </p:nvSpPr>
            <p:spPr>
              <a:xfrm>
                <a:off x="801658" y="5359035"/>
                <a:ext cx="22937" cy="18065"/>
              </a:xfrm>
              <a:custGeom>
                <a:avLst/>
                <a:gdLst/>
                <a:ahLst/>
                <a:cxnLst/>
                <a:rect l="l" t="t" r="r" b="b"/>
                <a:pathLst>
                  <a:path w="22937" h="18065" extrusionOk="0">
                    <a:moveTo>
                      <a:pt x="11968" y="16297"/>
                    </a:moveTo>
                    <a:cubicBezTo>
                      <a:pt x="18745" y="13127"/>
                      <a:pt x="23130" y="8571"/>
                      <a:pt x="22931" y="3817"/>
                    </a:cubicBezTo>
                    <a:cubicBezTo>
                      <a:pt x="22731" y="-145"/>
                      <a:pt x="17948" y="-937"/>
                      <a:pt x="12167" y="1044"/>
                    </a:cubicBezTo>
                    <a:cubicBezTo>
                      <a:pt x="3197" y="4213"/>
                      <a:pt x="-191" y="9363"/>
                      <a:pt x="8" y="14712"/>
                    </a:cubicBezTo>
                    <a:cubicBezTo>
                      <a:pt x="1802" y="18872"/>
                      <a:pt x="6187" y="18872"/>
                      <a:pt x="11968" y="162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6" name="Google Shape;336;p35"/>
              <p:cNvSpPr/>
              <p:nvPr/>
            </p:nvSpPr>
            <p:spPr>
              <a:xfrm>
                <a:off x="599159" y="5196676"/>
                <a:ext cx="47117" cy="26937"/>
              </a:xfrm>
              <a:custGeom>
                <a:avLst/>
                <a:gdLst/>
                <a:ahLst/>
                <a:cxnLst/>
                <a:rect l="l" t="t" r="r" b="b"/>
                <a:pathLst>
                  <a:path w="47117" h="26937" extrusionOk="0">
                    <a:moveTo>
                      <a:pt x="9560" y="21968"/>
                    </a:moveTo>
                    <a:cubicBezTo>
                      <a:pt x="9959" y="23553"/>
                      <a:pt x="10756" y="24741"/>
                      <a:pt x="11952" y="25930"/>
                    </a:cubicBezTo>
                    <a:cubicBezTo>
                      <a:pt x="16536" y="27515"/>
                      <a:pt x="21320" y="28307"/>
                      <a:pt x="26702" y="19789"/>
                    </a:cubicBezTo>
                    <a:cubicBezTo>
                      <a:pt x="27499" y="18403"/>
                      <a:pt x="28097" y="17016"/>
                      <a:pt x="28496" y="15827"/>
                    </a:cubicBezTo>
                    <a:cubicBezTo>
                      <a:pt x="31087" y="15827"/>
                      <a:pt x="34077" y="15431"/>
                      <a:pt x="36868" y="15035"/>
                    </a:cubicBezTo>
                    <a:cubicBezTo>
                      <a:pt x="42847" y="13252"/>
                      <a:pt x="47831" y="9885"/>
                      <a:pt x="47033" y="5527"/>
                    </a:cubicBezTo>
                    <a:cubicBezTo>
                      <a:pt x="45837" y="179"/>
                      <a:pt x="39459" y="-1010"/>
                      <a:pt x="32283" y="773"/>
                    </a:cubicBezTo>
                    <a:cubicBezTo>
                      <a:pt x="28496" y="1763"/>
                      <a:pt x="24509" y="3348"/>
                      <a:pt x="22317" y="5527"/>
                    </a:cubicBezTo>
                    <a:cubicBezTo>
                      <a:pt x="21320" y="5329"/>
                      <a:pt x="20324" y="5131"/>
                      <a:pt x="19327" y="5527"/>
                    </a:cubicBezTo>
                    <a:cubicBezTo>
                      <a:pt x="16935" y="4933"/>
                      <a:pt x="13746" y="5527"/>
                      <a:pt x="9959" y="7310"/>
                    </a:cubicBezTo>
                    <a:cubicBezTo>
                      <a:pt x="3182" y="10281"/>
                      <a:pt x="-1403" y="14837"/>
                      <a:pt x="391" y="19591"/>
                    </a:cubicBezTo>
                    <a:cubicBezTo>
                      <a:pt x="1388" y="22562"/>
                      <a:pt x="5175" y="22761"/>
                      <a:pt x="9560" y="2196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7" name="Google Shape;337;p35"/>
              <p:cNvSpPr/>
              <p:nvPr/>
            </p:nvSpPr>
            <p:spPr>
              <a:xfrm>
                <a:off x="2478998" y="6170026"/>
                <a:ext cx="12408" cy="12317"/>
              </a:xfrm>
              <a:custGeom>
                <a:avLst/>
                <a:gdLst/>
                <a:ahLst/>
                <a:cxnLst/>
                <a:rect l="l" t="t" r="r" b="b"/>
                <a:pathLst>
                  <a:path w="12408" h="12317" extrusionOk="0">
                    <a:moveTo>
                      <a:pt x="10564" y="630"/>
                    </a:moveTo>
                    <a:cubicBezTo>
                      <a:pt x="7774" y="-1747"/>
                      <a:pt x="4385" y="3007"/>
                      <a:pt x="1794" y="8157"/>
                    </a:cubicBezTo>
                    <a:cubicBezTo>
                      <a:pt x="997" y="9544"/>
                      <a:pt x="399" y="10931"/>
                      <a:pt x="0" y="12317"/>
                    </a:cubicBezTo>
                    <a:lnTo>
                      <a:pt x="10963" y="12317"/>
                    </a:lnTo>
                    <a:cubicBezTo>
                      <a:pt x="12757" y="7365"/>
                      <a:pt x="13156" y="2809"/>
                      <a:pt x="10564" y="6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8" name="Google Shape;338;p35"/>
              <p:cNvSpPr/>
              <p:nvPr/>
            </p:nvSpPr>
            <p:spPr>
              <a:xfrm>
                <a:off x="1523795" y="5801681"/>
                <a:ext cx="19038" cy="22041"/>
              </a:xfrm>
              <a:custGeom>
                <a:avLst/>
                <a:gdLst/>
                <a:ahLst/>
                <a:cxnLst/>
                <a:rect l="l" t="t" r="r" b="b"/>
                <a:pathLst>
                  <a:path w="19038" h="22041" extrusionOk="0">
                    <a:moveTo>
                      <a:pt x="2024" y="21330"/>
                    </a:moveTo>
                    <a:cubicBezTo>
                      <a:pt x="4616" y="23113"/>
                      <a:pt x="9200" y="21528"/>
                      <a:pt x="13984" y="16774"/>
                    </a:cubicBezTo>
                    <a:cubicBezTo>
                      <a:pt x="19565" y="9643"/>
                      <a:pt x="20362" y="4295"/>
                      <a:pt x="17173" y="1125"/>
                    </a:cubicBezTo>
                    <a:cubicBezTo>
                      <a:pt x="14781" y="-1450"/>
                      <a:pt x="9997" y="531"/>
                      <a:pt x="6011" y="5681"/>
                    </a:cubicBezTo>
                    <a:cubicBezTo>
                      <a:pt x="1028" y="12020"/>
                      <a:pt x="-2361" y="18557"/>
                      <a:pt x="2024" y="213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9" name="Google Shape;339;p35"/>
              <p:cNvSpPr/>
              <p:nvPr/>
            </p:nvSpPr>
            <p:spPr>
              <a:xfrm>
                <a:off x="454153" y="4829045"/>
                <a:ext cx="24637" cy="15527"/>
              </a:xfrm>
              <a:custGeom>
                <a:avLst/>
                <a:gdLst/>
                <a:ahLst/>
                <a:cxnLst/>
                <a:rect l="l" t="t" r="r" b="b"/>
                <a:pathLst>
                  <a:path w="24637" h="15527" extrusionOk="0">
                    <a:moveTo>
                      <a:pt x="287" y="11448"/>
                    </a:moveTo>
                    <a:cubicBezTo>
                      <a:pt x="2081" y="16400"/>
                      <a:pt x="8061" y="16202"/>
                      <a:pt x="14838" y="14221"/>
                    </a:cubicBezTo>
                    <a:cubicBezTo>
                      <a:pt x="22213" y="11052"/>
                      <a:pt x="26798" y="7288"/>
                      <a:pt x="23608" y="3128"/>
                    </a:cubicBezTo>
                    <a:cubicBezTo>
                      <a:pt x="20818" y="-437"/>
                      <a:pt x="14041" y="-1032"/>
                      <a:pt x="7064" y="1742"/>
                    </a:cubicBezTo>
                    <a:cubicBezTo>
                      <a:pt x="1683" y="4119"/>
                      <a:pt x="-909" y="7882"/>
                      <a:pt x="287" y="1144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0" name="Google Shape;340;p35"/>
              <p:cNvSpPr/>
              <p:nvPr/>
            </p:nvSpPr>
            <p:spPr>
              <a:xfrm>
                <a:off x="966117" y="5558016"/>
                <a:ext cx="22700" cy="19184"/>
              </a:xfrm>
              <a:custGeom>
                <a:avLst/>
                <a:gdLst/>
                <a:ahLst/>
                <a:cxnLst/>
                <a:rect l="l" t="t" r="r" b="b"/>
                <a:pathLst>
                  <a:path w="22700" h="19184" extrusionOk="0">
                    <a:moveTo>
                      <a:pt x="15741" y="14413"/>
                    </a:moveTo>
                    <a:cubicBezTo>
                      <a:pt x="20325" y="11046"/>
                      <a:pt x="24710" y="6490"/>
                      <a:pt x="21720" y="2330"/>
                    </a:cubicBezTo>
                    <a:cubicBezTo>
                      <a:pt x="19528" y="-641"/>
                      <a:pt x="14545" y="-839"/>
                      <a:pt x="9362" y="2132"/>
                    </a:cubicBezTo>
                    <a:cubicBezTo>
                      <a:pt x="1389" y="6886"/>
                      <a:pt x="-1999" y="13027"/>
                      <a:pt x="1190" y="17583"/>
                    </a:cubicBezTo>
                    <a:cubicBezTo>
                      <a:pt x="3382" y="20752"/>
                      <a:pt x="8764" y="18969"/>
                      <a:pt x="15741" y="144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1" name="Google Shape;341;p35"/>
              <p:cNvSpPr/>
              <p:nvPr/>
            </p:nvSpPr>
            <p:spPr>
              <a:xfrm>
                <a:off x="1260839" y="5478090"/>
                <a:ext cx="24743" cy="26072"/>
              </a:xfrm>
              <a:custGeom>
                <a:avLst/>
                <a:gdLst/>
                <a:ahLst/>
                <a:cxnLst/>
                <a:rect l="l" t="t" r="r" b="b"/>
                <a:pathLst>
                  <a:path w="24743" h="26072" extrusionOk="0">
                    <a:moveTo>
                      <a:pt x="24194" y="1832"/>
                    </a:moveTo>
                    <a:cubicBezTo>
                      <a:pt x="22599" y="-743"/>
                      <a:pt x="19211" y="-347"/>
                      <a:pt x="15224" y="1436"/>
                    </a:cubicBezTo>
                    <a:cubicBezTo>
                      <a:pt x="13231" y="1040"/>
                      <a:pt x="10839" y="1436"/>
                      <a:pt x="8248" y="3615"/>
                    </a:cubicBezTo>
                    <a:cubicBezTo>
                      <a:pt x="6454" y="4606"/>
                      <a:pt x="4660" y="6388"/>
                      <a:pt x="3065" y="8963"/>
                    </a:cubicBezTo>
                    <a:cubicBezTo>
                      <a:pt x="-1121" y="15500"/>
                      <a:pt x="-722" y="21245"/>
                      <a:pt x="2467" y="25405"/>
                    </a:cubicBezTo>
                    <a:cubicBezTo>
                      <a:pt x="7450" y="27782"/>
                      <a:pt x="12633" y="23622"/>
                      <a:pt x="16619" y="15897"/>
                    </a:cubicBezTo>
                    <a:cubicBezTo>
                      <a:pt x="17217" y="14906"/>
                      <a:pt x="17616" y="13916"/>
                      <a:pt x="17815" y="13123"/>
                    </a:cubicBezTo>
                    <a:cubicBezTo>
                      <a:pt x="18015" y="12925"/>
                      <a:pt x="18214" y="12727"/>
                      <a:pt x="18613" y="12529"/>
                    </a:cubicBezTo>
                    <a:cubicBezTo>
                      <a:pt x="23197" y="8963"/>
                      <a:pt x="25988" y="4606"/>
                      <a:pt x="24194" y="18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2" name="Google Shape;342;p35"/>
              <p:cNvSpPr/>
              <p:nvPr/>
            </p:nvSpPr>
            <p:spPr>
              <a:xfrm>
                <a:off x="1439853" y="5689676"/>
                <a:ext cx="19144" cy="19722"/>
              </a:xfrm>
              <a:custGeom>
                <a:avLst/>
                <a:gdLst/>
                <a:ahLst/>
                <a:cxnLst/>
                <a:rect l="l" t="t" r="r" b="b"/>
                <a:pathLst>
                  <a:path w="19144" h="19722" extrusionOk="0">
                    <a:moveTo>
                      <a:pt x="13411" y="14284"/>
                    </a:moveTo>
                    <a:cubicBezTo>
                      <a:pt x="18195" y="8935"/>
                      <a:pt x="20786" y="3785"/>
                      <a:pt x="17996" y="1012"/>
                    </a:cubicBezTo>
                    <a:cubicBezTo>
                      <a:pt x="15604" y="-1365"/>
                      <a:pt x="10820" y="616"/>
                      <a:pt x="6036" y="5172"/>
                    </a:cubicBezTo>
                    <a:cubicBezTo>
                      <a:pt x="455" y="10520"/>
                      <a:pt x="-1538" y="15869"/>
                      <a:pt x="1252" y="18840"/>
                    </a:cubicBezTo>
                    <a:cubicBezTo>
                      <a:pt x="3445" y="21019"/>
                      <a:pt x="8229" y="19038"/>
                      <a:pt x="13411" y="142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3" name="Google Shape;343;p35"/>
              <p:cNvSpPr/>
              <p:nvPr/>
            </p:nvSpPr>
            <p:spPr>
              <a:xfrm>
                <a:off x="883280" y="4595752"/>
                <a:ext cx="26115" cy="13372"/>
              </a:xfrm>
              <a:custGeom>
                <a:avLst/>
                <a:gdLst/>
                <a:ahLst/>
                <a:cxnLst/>
                <a:rect l="l" t="t" r="r" b="b"/>
                <a:pathLst>
                  <a:path w="26115" h="13372" extrusionOk="0">
                    <a:moveTo>
                      <a:pt x="310" y="10006"/>
                    </a:moveTo>
                    <a:cubicBezTo>
                      <a:pt x="2702" y="13968"/>
                      <a:pt x="8881" y="14166"/>
                      <a:pt x="16256" y="11987"/>
                    </a:cubicBezTo>
                    <a:cubicBezTo>
                      <a:pt x="24030" y="9808"/>
                      <a:pt x="28017" y="6044"/>
                      <a:pt x="25226" y="2479"/>
                    </a:cubicBezTo>
                    <a:cubicBezTo>
                      <a:pt x="22236" y="-889"/>
                      <a:pt x="15260" y="-493"/>
                      <a:pt x="8084" y="1686"/>
                    </a:cubicBezTo>
                    <a:cubicBezTo>
                      <a:pt x="1307" y="3865"/>
                      <a:pt x="-886" y="6837"/>
                      <a:pt x="310" y="100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4" name="Google Shape;344;p35"/>
              <p:cNvSpPr/>
              <p:nvPr/>
            </p:nvSpPr>
            <p:spPr>
              <a:xfrm>
                <a:off x="802265" y="4678180"/>
                <a:ext cx="23719" cy="13713"/>
              </a:xfrm>
              <a:custGeom>
                <a:avLst/>
                <a:gdLst/>
                <a:ahLst/>
                <a:cxnLst/>
                <a:rect l="l" t="t" r="r" b="b"/>
                <a:pathLst>
                  <a:path w="23719" h="13713" extrusionOk="0">
                    <a:moveTo>
                      <a:pt x="12757" y="475"/>
                    </a:moveTo>
                    <a:cubicBezTo>
                      <a:pt x="5780" y="2060"/>
                      <a:pt x="199" y="5229"/>
                      <a:pt x="0" y="9785"/>
                    </a:cubicBezTo>
                    <a:cubicBezTo>
                      <a:pt x="797" y="13351"/>
                      <a:pt x="5382" y="14341"/>
                      <a:pt x="11362" y="13351"/>
                    </a:cubicBezTo>
                    <a:cubicBezTo>
                      <a:pt x="18737" y="11964"/>
                      <a:pt x="23720" y="8398"/>
                      <a:pt x="23720" y="4040"/>
                    </a:cubicBezTo>
                    <a:cubicBezTo>
                      <a:pt x="23521" y="277"/>
                      <a:pt x="18338" y="-714"/>
                      <a:pt x="12757" y="4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5" name="Google Shape;345;p35"/>
              <p:cNvSpPr/>
              <p:nvPr/>
            </p:nvSpPr>
            <p:spPr>
              <a:xfrm>
                <a:off x="985776" y="4863470"/>
                <a:ext cx="25850" cy="13701"/>
              </a:xfrm>
              <a:custGeom>
                <a:avLst/>
                <a:gdLst/>
                <a:ahLst/>
                <a:cxnLst/>
                <a:rect l="l" t="t" r="r" b="b"/>
                <a:pathLst>
                  <a:path w="25850" h="13701" extrusionOk="0">
                    <a:moveTo>
                      <a:pt x="68" y="11095"/>
                    </a:moveTo>
                    <a:cubicBezTo>
                      <a:pt x="1065" y="15849"/>
                      <a:pt x="8838" y="12878"/>
                      <a:pt x="14818" y="11689"/>
                    </a:cubicBezTo>
                    <a:cubicBezTo>
                      <a:pt x="20399" y="9510"/>
                      <a:pt x="26578" y="6539"/>
                      <a:pt x="25781" y="3369"/>
                    </a:cubicBezTo>
                    <a:cubicBezTo>
                      <a:pt x="24784" y="-1583"/>
                      <a:pt x="17011" y="-394"/>
                      <a:pt x="8838" y="2577"/>
                    </a:cubicBezTo>
                    <a:cubicBezTo>
                      <a:pt x="2858" y="4756"/>
                      <a:pt x="-530" y="8123"/>
                      <a:pt x="68" y="110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6" name="Google Shape;346;p35"/>
              <p:cNvSpPr/>
              <p:nvPr/>
            </p:nvSpPr>
            <p:spPr>
              <a:xfrm>
                <a:off x="1051607" y="5027841"/>
                <a:ext cx="21743" cy="14464"/>
              </a:xfrm>
              <a:custGeom>
                <a:avLst/>
                <a:gdLst/>
                <a:ahLst/>
                <a:cxnLst/>
                <a:rect l="l" t="t" r="r" b="b"/>
                <a:pathLst>
                  <a:path w="21743" h="14464" extrusionOk="0">
                    <a:moveTo>
                      <a:pt x="1211" y="12920"/>
                    </a:moveTo>
                    <a:cubicBezTo>
                      <a:pt x="3603" y="15297"/>
                      <a:pt x="8785" y="14901"/>
                      <a:pt x="14765" y="11929"/>
                    </a:cubicBezTo>
                    <a:cubicBezTo>
                      <a:pt x="19948" y="8562"/>
                      <a:pt x="23137" y="5194"/>
                      <a:pt x="21143" y="2223"/>
                    </a:cubicBezTo>
                    <a:cubicBezTo>
                      <a:pt x="18552" y="-1541"/>
                      <a:pt x="12174" y="-154"/>
                      <a:pt x="5596" y="3610"/>
                    </a:cubicBezTo>
                    <a:cubicBezTo>
                      <a:pt x="-184" y="6779"/>
                      <a:pt x="-1181" y="10543"/>
                      <a:pt x="1211" y="1292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7" name="Google Shape;347;p35"/>
              <p:cNvSpPr/>
              <p:nvPr/>
            </p:nvSpPr>
            <p:spPr>
              <a:xfrm>
                <a:off x="1059942" y="5084935"/>
                <a:ext cx="39917" cy="17509"/>
              </a:xfrm>
              <a:custGeom>
                <a:avLst/>
                <a:gdLst/>
                <a:ahLst/>
                <a:cxnLst/>
                <a:rect l="l" t="t" r="r" b="b"/>
                <a:pathLst>
                  <a:path w="39917" h="17509" extrusionOk="0">
                    <a:moveTo>
                      <a:pt x="22177" y="3763"/>
                    </a:moveTo>
                    <a:cubicBezTo>
                      <a:pt x="18789" y="1584"/>
                      <a:pt x="13606" y="2178"/>
                      <a:pt x="7826" y="4753"/>
                    </a:cubicBezTo>
                    <a:cubicBezTo>
                      <a:pt x="2444" y="7130"/>
                      <a:pt x="-1343" y="10894"/>
                      <a:pt x="451" y="14460"/>
                    </a:cubicBezTo>
                    <a:cubicBezTo>
                      <a:pt x="2843" y="19016"/>
                      <a:pt x="9819" y="17827"/>
                      <a:pt x="16397" y="15054"/>
                    </a:cubicBezTo>
                    <a:cubicBezTo>
                      <a:pt x="17991" y="14262"/>
                      <a:pt x="19586" y="13469"/>
                      <a:pt x="20583" y="12677"/>
                    </a:cubicBezTo>
                    <a:cubicBezTo>
                      <a:pt x="22576" y="14262"/>
                      <a:pt x="26164" y="14064"/>
                      <a:pt x="30948" y="12479"/>
                    </a:cubicBezTo>
                    <a:cubicBezTo>
                      <a:pt x="37924" y="10102"/>
                      <a:pt x="39319" y="6734"/>
                      <a:pt x="39917" y="3367"/>
                    </a:cubicBezTo>
                    <a:cubicBezTo>
                      <a:pt x="37525" y="-1"/>
                      <a:pt x="33539" y="-1387"/>
                      <a:pt x="25765" y="1782"/>
                    </a:cubicBezTo>
                    <a:cubicBezTo>
                      <a:pt x="24370" y="2376"/>
                      <a:pt x="23174" y="2971"/>
                      <a:pt x="22177" y="37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8" name="Google Shape;348;p35"/>
              <p:cNvSpPr/>
              <p:nvPr/>
            </p:nvSpPr>
            <p:spPr>
              <a:xfrm>
                <a:off x="915614" y="5111165"/>
                <a:ext cx="22456" cy="15022"/>
              </a:xfrm>
              <a:custGeom>
                <a:avLst/>
                <a:gdLst/>
                <a:ahLst/>
                <a:cxnLst/>
                <a:rect l="l" t="t" r="r" b="b"/>
                <a:pathLst>
                  <a:path w="22456" h="15022" extrusionOk="0">
                    <a:moveTo>
                      <a:pt x="9037" y="1699"/>
                    </a:moveTo>
                    <a:cubicBezTo>
                      <a:pt x="2858" y="4076"/>
                      <a:pt x="-530" y="8038"/>
                      <a:pt x="68" y="11208"/>
                    </a:cubicBezTo>
                    <a:cubicBezTo>
                      <a:pt x="865" y="15367"/>
                      <a:pt x="6247" y="15962"/>
                      <a:pt x="12426" y="13783"/>
                    </a:cubicBezTo>
                    <a:cubicBezTo>
                      <a:pt x="19402" y="10613"/>
                      <a:pt x="22990" y="7048"/>
                      <a:pt x="22392" y="3680"/>
                    </a:cubicBezTo>
                    <a:cubicBezTo>
                      <a:pt x="21595" y="-480"/>
                      <a:pt x="16413" y="-1074"/>
                      <a:pt x="9037" y="16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9" name="Google Shape;349;p35"/>
              <p:cNvSpPr/>
              <p:nvPr/>
            </p:nvSpPr>
            <p:spPr>
              <a:xfrm>
                <a:off x="718344" y="4507494"/>
                <a:ext cx="23126" cy="12363"/>
              </a:xfrm>
              <a:custGeom>
                <a:avLst/>
                <a:gdLst/>
                <a:ahLst/>
                <a:cxnLst/>
                <a:rect l="l" t="t" r="r" b="b"/>
                <a:pathLst>
                  <a:path w="23126" h="12363" extrusionOk="0">
                    <a:moveTo>
                      <a:pt x="9772" y="409"/>
                    </a:moveTo>
                    <a:cubicBezTo>
                      <a:pt x="3393" y="1400"/>
                      <a:pt x="5" y="4371"/>
                      <a:pt x="5" y="7739"/>
                    </a:cubicBezTo>
                    <a:cubicBezTo>
                      <a:pt x="-195" y="12691"/>
                      <a:pt x="6184" y="12691"/>
                      <a:pt x="12761" y="12097"/>
                    </a:cubicBezTo>
                    <a:cubicBezTo>
                      <a:pt x="19937" y="10710"/>
                      <a:pt x="23126" y="7739"/>
                      <a:pt x="23126" y="4569"/>
                    </a:cubicBezTo>
                    <a:cubicBezTo>
                      <a:pt x="23126" y="13"/>
                      <a:pt x="16748" y="-581"/>
                      <a:pt x="9772" y="4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0" name="Google Shape;350;p35"/>
              <p:cNvSpPr/>
              <p:nvPr/>
            </p:nvSpPr>
            <p:spPr>
              <a:xfrm>
                <a:off x="1400700" y="5604723"/>
                <a:ext cx="31550" cy="32038"/>
              </a:xfrm>
              <a:custGeom>
                <a:avLst/>
                <a:gdLst/>
                <a:ahLst/>
                <a:cxnLst/>
                <a:rect l="l" t="t" r="r" b="b"/>
                <a:pathLst>
                  <a:path w="31550" h="32038" extrusionOk="0">
                    <a:moveTo>
                      <a:pt x="14493" y="8116"/>
                    </a:moveTo>
                    <a:cubicBezTo>
                      <a:pt x="14493" y="7918"/>
                      <a:pt x="14493" y="7918"/>
                      <a:pt x="14493" y="8116"/>
                    </a:cubicBezTo>
                    <a:cubicBezTo>
                      <a:pt x="10706" y="7720"/>
                      <a:pt x="5922" y="11880"/>
                      <a:pt x="2135" y="20200"/>
                    </a:cubicBezTo>
                    <a:cubicBezTo>
                      <a:pt x="-257" y="25548"/>
                      <a:pt x="-1054" y="31095"/>
                      <a:pt x="1936" y="31887"/>
                    </a:cubicBezTo>
                    <a:cubicBezTo>
                      <a:pt x="6321" y="33075"/>
                      <a:pt x="11304" y="27133"/>
                      <a:pt x="15290" y="19605"/>
                    </a:cubicBezTo>
                    <a:cubicBezTo>
                      <a:pt x="15689" y="19011"/>
                      <a:pt x="15888" y="18417"/>
                      <a:pt x="16088" y="17823"/>
                    </a:cubicBezTo>
                    <a:cubicBezTo>
                      <a:pt x="18081" y="19407"/>
                      <a:pt x="21270" y="19804"/>
                      <a:pt x="25855" y="15842"/>
                    </a:cubicBezTo>
                    <a:cubicBezTo>
                      <a:pt x="34226" y="8711"/>
                      <a:pt x="31237" y="4947"/>
                      <a:pt x="30041" y="1579"/>
                    </a:cubicBezTo>
                    <a:cubicBezTo>
                      <a:pt x="27250" y="-1392"/>
                      <a:pt x="22865" y="-5"/>
                      <a:pt x="18081" y="4353"/>
                    </a:cubicBezTo>
                    <a:cubicBezTo>
                      <a:pt x="16287" y="5541"/>
                      <a:pt x="15290" y="6928"/>
                      <a:pt x="14493" y="81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1" name="Google Shape;351;p35"/>
              <p:cNvSpPr/>
              <p:nvPr/>
            </p:nvSpPr>
            <p:spPr>
              <a:xfrm>
                <a:off x="1016467" y="5364209"/>
                <a:ext cx="21765" cy="17039"/>
              </a:xfrm>
              <a:custGeom>
                <a:avLst/>
                <a:gdLst/>
                <a:ahLst/>
                <a:cxnLst/>
                <a:rect l="l" t="t" r="r" b="b"/>
                <a:pathLst>
                  <a:path w="21765" h="17039" extrusionOk="0">
                    <a:moveTo>
                      <a:pt x="13827" y="14293"/>
                    </a:moveTo>
                    <a:cubicBezTo>
                      <a:pt x="21800" y="10133"/>
                      <a:pt x="22398" y="5775"/>
                      <a:pt x="21401" y="2011"/>
                    </a:cubicBezTo>
                    <a:cubicBezTo>
                      <a:pt x="18411" y="-762"/>
                      <a:pt x="14026" y="-762"/>
                      <a:pt x="8445" y="2605"/>
                    </a:cubicBezTo>
                    <a:cubicBezTo>
                      <a:pt x="1668" y="6567"/>
                      <a:pt x="-1721" y="11519"/>
                      <a:pt x="871" y="15085"/>
                    </a:cubicBezTo>
                    <a:cubicBezTo>
                      <a:pt x="2864" y="18254"/>
                      <a:pt x="8445" y="17264"/>
                      <a:pt x="13827" y="142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2" name="Google Shape;352;p35"/>
              <p:cNvSpPr/>
              <p:nvPr/>
            </p:nvSpPr>
            <p:spPr>
              <a:xfrm>
                <a:off x="697608" y="4667654"/>
                <a:ext cx="24228" cy="13312"/>
              </a:xfrm>
              <a:custGeom>
                <a:avLst/>
                <a:gdLst/>
                <a:ahLst/>
                <a:cxnLst/>
                <a:rect l="l" t="t" r="r" b="b"/>
                <a:pathLst>
                  <a:path w="24228" h="13312" extrusionOk="0">
                    <a:moveTo>
                      <a:pt x="9179" y="898"/>
                    </a:moveTo>
                    <a:cubicBezTo>
                      <a:pt x="2601" y="2285"/>
                      <a:pt x="-189" y="5851"/>
                      <a:pt x="10" y="9416"/>
                    </a:cubicBezTo>
                    <a:cubicBezTo>
                      <a:pt x="409" y="14765"/>
                      <a:pt x="8382" y="12982"/>
                      <a:pt x="12368" y="13180"/>
                    </a:cubicBezTo>
                    <a:cubicBezTo>
                      <a:pt x="20939" y="10605"/>
                      <a:pt x="24926" y="7634"/>
                      <a:pt x="24128" y="4068"/>
                    </a:cubicBezTo>
                    <a:cubicBezTo>
                      <a:pt x="23132" y="-488"/>
                      <a:pt x="16355" y="-686"/>
                      <a:pt x="9179" y="8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3" name="Google Shape;353;p35"/>
              <p:cNvSpPr/>
              <p:nvPr/>
            </p:nvSpPr>
            <p:spPr>
              <a:xfrm>
                <a:off x="722630" y="4832580"/>
                <a:ext cx="23823" cy="16071"/>
              </a:xfrm>
              <a:custGeom>
                <a:avLst/>
                <a:gdLst/>
                <a:ahLst/>
                <a:cxnLst/>
                <a:rect l="l" t="t" r="r" b="b"/>
                <a:pathLst>
                  <a:path w="23823" h="16071" extrusionOk="0">
                    <a:moveTo>
                      <a:pt x="8675" y="1773"/>
                    </a:moveTo>
                    <a:cubicBezTo>
                      <a:pt x="2296" y="4744"/>
                      <a:pt x="-1690" y="9300"/>
                      <a:pt x="702" y="13262"/>
                    </a:cubicBezTo>
                    <a:cubicBezTo>
                      <a:pt x="2496" y="16629"/>
                      <a:pt x="7877" y="16629"/>
                      <a:pt x="13857" y="15045"/>
                    </a:cubicBezTo>
                    <a:cubicBezTo>
                      <a:pt x="22628" y="12668"/>
                      <a:pt x="23425" y="8508"/>
                      <a:pt x="23823" y="5140"/>
                    </a:cubicBezTo>
                    <a:cubicBezTo>
                      <a:pt x="20236" y="1178"/>
                      <a:pt x="17046" y="-2189"/>
                      <a:pt x="8675" y="17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4" name="Google Shape;354;p35"/>
              <p:cNvSpPr/>
              <p:nvPr/>
            </p:nvSpPr>
            <p:spPr>
              <a:xfrm>
                <a:off x="881951" y="4434723"/>
                <a:ext cx="24011" cy="13266"/>
              </a:xfrm>
              <a:custGeom>
                <a:avLst/>
                <a:gdLst/>
                <a:ahLst/>
                <a:cxnLst/>
                <a:rect l="l" t="t" r="r" b="b"/>
                <a:pathLst>
                  <a:path w="24011" h="13266" extrusionOk="0">
                    <a:moveTo>
                      <a:pt x="15392" y="86"/>
                    </a:moveTo>
                    <a:cubicBezTo>
                      <a:pt x="6223" y="1076"/>
                      <a:pt x="1041" y="4840"/>
                      <a:pt x="44" y="9396"/>
                    </a:cubicBezTo>
                    <a:cubicBezTo>
                      <a:pt x="-554" y="12962"/>
                      <a:pt x="5027" y="13556"/>
                      <a:pt x="10808" y="13160"/>
                    </a:cubicBezTo>
                    <a:cubicBezTo>
                      <a:pt x="18980" y="11971"/>
                      <a:pt x="23565" y="9198"/>
                      <a:pt x="23963" y="5236"/>
                    </a:cubicBezTo>
                    <a:cubicBezTo>
                      <a:pt x="24362" y="2067"/>
                      <a:pt x="22369" y="-508"/>
                      <a:pt x="15392" y="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5" name="Google Shape;355;p35"/>
              <p:cNvSpPr/>
              <p:nvPr/>
            </p:nvSpPr>
            <p:spPr>
              <a:xfrm>
                <a:off x="929429" y="5302923"/>
                <a:ext cx="39110" cy="31058"/>
              </a:xfrm>
              <a:custGeom>
                <a:avLst/>
                <a:gdLst/>
                <a:ahLst/>
                <a:cxnLst/>
                <a:rect l="l" t="t" r="r" b="b"/>
                <a:pathLst>
                  <a:path w="39110" h="31058" extrusionOk="0">
                    <a:moveTo>
                      <a:pt x="604" y="28433"/>
                    </a:moveTo>
                    <a:cubicBezTo>
                      <a:pt x="2797" y="32791"/>
                      <a:pt x="9175" y="31008"/>
                      <a:pt x="15753" y="28235"/>
                    </a:cubicBezTo>
                    <a:cubicBezTo>
                      <a:pt x="20736" y="24868"/>
                      <a:pt x="26516" y="20708"/>
                      <a:pt x="25121" y="17538"/>
                    </a:cubicBezTo>
                    <a:cubicBezTo>
                      <a:pt x="25121" y="17340"/>
                      <a:pt x="24922" y="17142"/>
                      <a:pt x="24922" y="16944"/>
                    </a:cubicBezTo>
                    <a:cubicBezTo>
                      <a:pt x="26516" y="16548"/>
                      <a:pt x="28111" y="15954"/>
                      <a:pt x="29905" y="15161"/>
                    </a:cubicBezTo>
                    <a:cubicBezTo>
                      <a:pt x="35686" y="11596"/>
                      <a:pt x="41267" y="7238"/>
                      <a:pt x="38277" y="2880"/>
                    </a:cubicBezTo>
                    <a:cubicBezTo>
                      <a:pt x="35486" y="-1280"/>
                      <a:pt x="28709" y="-686"/>
                      <a:pt x="22131" y="3078"/>
                    </a:cubicBezTo>
                    <a:cubicBezTo>
                      <a:pt x="15753" y="6643"/>
                      <a:pt x="12564" y="11596"/>
                      <a:pt x="15753" y="15557"/>
                    </a:cubicBezTo>
                    <a:cubicBezTo>
                      <a:pt x="12962" y="16350"/>
                      <a:pt x="9972" y="17538"/>
                      <a:pt x="6983" y="18727"/>
                    </a:cubicBezTo>
                    <a:cubicBezTo>
                      <a:pt x="-193" y="21698"/>
                      <a:pt x="-791" y="25462"/>
                      <a:pt x="604" y="284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6" name="Google Shape;356;p35"/>
              <p:cNvSpPr/>
              <p:nvPr/>
            </p:nvSpPr>
            <p:spPr>
              <a:xfrm>
                <a:off x="815931" y="5085856"/>
                <a:ext cx="25429" cy="15344"/>
              </a:xfrm>
              <a:custGeom>
                <a:avLst/>
                <a:gdLst/>
                <a:ahLst/>
                <a:cxnLst/>
                <a:rect l="l" t="t" r="r" b="b"/>
                <a:pathLst>
                  <a:path w="25429" h="15344" extrusionOk="0">
                    <a:moveTo>
                      <a:pt x="1283" y="13737"/>
                    </a:moveTo>
                    <a:cubicBezTo>
                      <a:pt x="4871" y="17105"/>
                      <a:pt x="11648" y="14530"/>
                      <a:pt x="17030" y="11954"/>
                    </a:cubicBezTo>
                    <a:cubicBezTo>
                      <a:pt x="23409" y="8587"/>
                      <a:pt x="27196" y="5021"/>
                      <a:pt x="24605" y="2248"/>
                    </a:cubicBezTo>
                    <a:cubicBezTo>
                      <a:pt x="21814" y="-1119"/>
                      <a:pt x="15436" y="-525"/>
                      <a:pt x="8858" y="2842"/>
                    </a:cubicBezTo>
                    <a:cubicBezTo>
                      <a:pt x="2081" y="6012"/>
                      <a:pt x="-2304" y="10172"/>
                      <a:pt x="1283" y="1373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7" name="Google Shape;357;p35"/>
              <p:cNvSpPr/>
              <p:nvPr/>
            </p:nvSpPr>
            <p:spPr>
              <a:xfrm>
                <a:off x="1653986" y="6176867"/>
                <a:ext cx="13801" cy="5278"/>
              </a:xfrm>
              <a:custGeom>
                <a:avLst/>
                <a:gdLst/>
                <a:ahLst/>
                <a:cxnLst/>
                <a:rect l="l" t="t" r="r" b="b"/>
                <a:pathLst>
                  <a:path w="13801" h="5278" extrusionOk="0">
                    <a:moveTo>
                      <a:pt x="12159" y="921"/>
                    </a:moveTo>
                    <a:cubicBezTo>
                      <a:pt x="8770" y="-1258"/>
                      <a:pt x="4186" y="524"/>
                      <a:pt x="0" y="5279"/>
                    </a:cubicBezTo>
                    <a:lnTo>
                      <a:pt x="13754" y="5279"/>
                    </a:lnTo>
                    <a:cubicBezTo>
                      <a:pt x="13953" y="3298"/>
                      <a:pt x="13554" y="1911"/>
                      <a:pt x="12159" y="9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8" name="Google Shape;358;p35"/>
              <p:cNvSpPr/>
              <p:nvPr/>
            </p:nvSpPr>
            <p:spPr>
              <a:xfrm>
                <a:off x="1955877" y="6022876"/>
                <a:ext cx="17011" cy="23375"/>
              </a:xfrm>
              <a:custGeom>
                <a:avLst/>
                <a:gdLst/>
                <a:ahLst/>
                <a:cxnLst/>
                <a:rect l="l" t="t" r="r" b="b"/>
                <a:pathLst>
                  <a:path w="17011" h="23375" extrusionOk="0">
                    <a:moveTo>
                      <a:pt x="1882" y="22787"/>
                    </a:moveTo>
                    <a:cubicBezTo>
                      <a:pt x="4673" y="24569"/>
                      <a:pt x="8261" y="22390"/>
                      <a:pt x="12845" y="15061"/>
                    </a:cubicBezTo>
                    <a:cubicBezTo>
                      <a:pt x="15636" y="9713"/>
                      <a:pt x="19622" y="1987"/>
                      <a:pt x="14639" y="205"/>
                    </a:cubicBezTo>
                    <a:cubicBezTo>
                      <a:pt x="11649" y="-984"/>
                      <a:pt x="7264" y="3176"/>
                      <a:pt x="4075" y="8326"/>
                    </a:cubicBezTo>
                    <a:cubicBezTo>
                      <a:pt x="288" y="14665"/>
                      <a:pt x="-1706" y="20608"/>
                      <a:pt x="1882" y="227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9" name="Google Shape;359;p35"/>
              <p:cNvSpPr/>
              <p:nvPr/>
            </p:nvSpPr>
            <p:spPr>
              <a:xfrm>
                <a:off x="2025823" y="6041191"/>
                <a:ext cx="17289" cy="24863"/>
              </a:xfrm>
              <a:custGeom>
                <a:avLst/>
                <a:gdLst/>
                <a:ahLst/>
                <a:cxnLst/>
                <a:rect l="l" t="t" r="r" b="b"/>
                <a:pathLst>
                  <a:path w="17289" h="24863" extrusionOk="0">
                    <a:moveTo>
                      <a:pt x="15653" y="8829"/>
                    </a:moveTo>
                    <a:cubicBezTo>
                      <a:pt x="17447" y="5660"/>
                      <a:pt x="17846" y="3085"/>
                      <a:pt x="16451" y="1302"/>
                    </a:cubicBezTo>
                    <a:cubicBezTo>
                      <a:pt x="14059" y="-1472"/>
                      <a:pt x="10271" y="311"/>
                      <a:pt x="6684" y="5462"/>
                    </a:cubicBezTo>
                    <a:cubicBezTo>
                      <a:pt x="6285" y="6056"/>
                      <a:pt x="5886" y="6650"/>
                      <a:pt x="5488" y="7443"/>
                    </a:cubicBezTo>
                    <a:cubicBezTo>
                      <a:pt x="5089" y="8037"/>
                      <a:pt x="4690" y="8433"/>
                      <a:pt x="4292" y="9027"/>
                    </a:cubicBezTo>
                    <a:cubicBezTo>
                      <a:pt x="-93" y="15564"/>
                      <a:pt x="-1289" y="21111"/>
                      <a:pt x="1501" y="23884"/>
                    </a:cubicBezTo>
                    <a:cubicBezTo>
                      <a:pt x="3893" y="26459"/>
                      <a:pt x="7680" y="23686"/>
                      <a:pt x="11667" y="18734"/>
                    </a:cubicBezTo>
                    <a:cubicBezTo>
                      <a:pt x="14258" y="14772"/>
                      <a:pt x="15454" y="11404"/>
                      <a:pt x="15653" y="882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0" name="Google Shape;360;p35"/>
              <p:cNvSpPr/>
              <p:nvPr/>
            </p:nvSpPr>
            <p:spPr>
              <a:xfrm>
                <a:off x="692950" y="5014842"/>
                <a:ext cx="23296" cy="15064"/>
              </a:xfrm>
              <a:custGeom>
                <a:avLst/>
                <a:gdLst/>
                <a:ahLst/>
                <a:cxnLst/>
                <a:rect l="l" t="t" r="r" b="b"/>
                <a:pathLst>
                  <a:path w="23296" h="15064" extrusionOk="0">
                    <a:moveTo>
                      <a:pt x="12442" y="13835"/>
                    </a:moveTo>
                    <a:cubicBezTo>
                      <a:pt x="19419" y="11458"/>
                      <a:pt x="24601" y="7892"/>
                      <a:pt x="23006" y="3138"/>
                    </a:cubicBezTo>
                    <a:cubicBezTo>
                      <a:pt x="21810" y="-625"/>
                      <a:pt x="16429" y="-625"/>
                      <a:pt x="11047" y="1157"/>
                    </a:cubicBezTo>
                    <a:cubicBezTo>
                      <a:pt x="4270" y="3534"/>
                      <a:pt x="-713" y="7100"/>
                      <a:pt x="84" y="11656"/>
                    </a:cubicBezTo>
                    <a:cubicBezTo>
                      <a:pt x="1878" y="15618"/>
                      <a:pt x="6662" y="15816"/>
                      <a:pt x="12442" y="1383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1" name="Google Shape;361;p35"/>
              <p:cNvSpPr/>
              <p:nvPr/>
            </p:nvSpPr>
            <p:spPr>
              <a:xfrm>
                <a:off x="787087" y="5266412"/>
                <a:ext cx="23558" cy="16222"/>
              </a:xfrm>
              <a:custGeom>
                <a:avLst/>
                <a:gdLst/>
                <a:ahLst/>
                <a:cxnLst/>
                <a:rect l="l" t="t" r="r" b="b"/>
                <a:pathLst>
                  <a:path w="23558" h="16222" extrusionOk="0">
                    <a:moveTo>
                      <a:pt x="229" y="12847"/>
                    </a:moveTo>
                    <a:cubicBezTo>
                      <a:pt x="1624" y="17403"/>
                      <a:pt x="8002" y="16413"/>
                      <a:pt x="12985" y="15224"/>
                    </a:cubicBezTo>
                    <a:cubicBezTo>
                      <a:pt x="20361" y="11659"/>
                      <a:pt x="23749" y="7895"/>
                      <a:pt x="23550" y="4329"/>
                    </a:cubicBezTo>
                    <a:cubicBezTo>
                      <a:pt x="23151" y="-425"/>
                      <a:pt x="17371" y="-1019"/>
                      <a:pt x="10594" y="1358"/>
                    </a:cubicBezTo>
                    <a:cubicBezTo>
                      <a:pt x="4016" y="3735"/>
                      <a:pt x="-1167" y="8291"/>
                      <a:pt x="229" y="1284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2" name="Google Shape;362;p35"/>
              <p:cNvSpPr/>
              <p:nvPr/>
            </p:nvSpPr>
            <p:spPr>
              <a:xfrm>
                <a:off x="647595" y="4980193"/>
                <a:ext cx="24601" cy="14966"/>
              </a:xfrm>
              <a:custGeom>
                <a:avLst/>
                <a:gdLst/>
                <a:ahLst/>
                <a:cxnLst/>
                <a:rect l="l" t="t" r="r" b="b"/>
                <a:pathLst>
                  <a:path w="24601" h="14966" extrusionOk="0">
                    <a:moveTo>
                      <a:pt x="391" y="11640"/>
                    </a:moveTo>
                    <a:cubicBezTo>
                      <a:pt x="2583" y="16196"/>
                      <a:pt x="8563" y="15404"/>
                      <a:pt x="14742" y="13225"/>
                    </a:cubicBezTo>
                    <a:cubicBezTo>
                      <a:pt x="20722" y="10650"/>
                      <a:pt x="25904" y="7678"/>
                      <a:pt x="24310" y="4113"/>
                    </a:cubicBezTo>
                    <a:cubicBezTo>
                      <a:pt x="22117" y="-641"/>
                      <a:pt x="14942" y="-1236"/>
                      <a:pt x="6769" y="2132"/>
                    </a:cubicBezTo>
                    <a:cubicBezTo>
                      <a:pt x="1387" y="4311"/>
                      <a:pt x="-1005" y="8074"/>
                      <a:pt x="391" y="116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3" name="Google Shape;363;p35"/>
              <p:cNvSpPr/>
              <p:nvPr/>
            </p:nvSpPr>
            <p:spPr>
              <a:xfrm>
                <a:off x="1086632" y="4892827"/>
                <a:ext cx="23392" cy="13865"/>
              </a:xfrm>
              <a:custGeom>
                <a:avLst/>
                <a:gdLst/>
                <a:ahLst/>
                <a:cxnLst/>
                <a:rect l="l" t="t" r="r" b="b"/>
                <a:pathLst>
                  <a:path w="23392" h="13865" extrusionOk="0">
                    <a:moveTo>
                      <a:pt x="12430" y="952"/>
                    </a:moveTo>
                    <a:cubicBezTo>
                      <a:pt x="5254" y="3131"/>
                      <a:pt x="-726" y="6498"/>
                      <a:pt x="72" y="10658"/>
                    </a:cubicBezTo>
                    <a:cubicBezTo>
                      <a:pt x="869" y="14818"/>
                      <a:pt x="7048" y="14620"/>
                      <a:pt x="14224" y="11847"/>
                    </a:cubicBezTo>
                    <a:cubicBezTo>
                      <a:pt x="20204" y="9668"/>
                      <a:pt x="22994" y="6300"/>
                      <a:pt x="23393" y="2735"/>
                    </a:cubicBezTo>
                    <a:cubicBezTo>
                      <a:pt x="22396" y="-38"/>
                      <a:pt x="18410" y="-831"/>
                      <a:pt x="12430" y="9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4" name="Google Shape;364;p35"/>
              <p:cNvSpPr/>
              <p:nvPr/>
            </p:nvSpPr>
            <p:spPr>
              <a:xfrm>
                <a:off x="533124" y="4608031"/>
                <a:ext cx="56858" cy="25019"/>
              </a:xfrm>
              <a:custGeom>
                <a:avLst/>
                <a:gdLst/>
                <a:ahLst/>
                <a:cxnLst/>
                <a:rect l="l" t="t" r="r" b="b"/>
                <a:pathLst>
                  <a:path w="56858" h="25019" extrusionOk="0">
                    <a:moveTo>
                      <a:pt x="25365" y="5255"/>
                    </a:moveTo>
                    <a:cubicBezTo>
                      <a:pt x="23970" y="699"/>
                      <a:pt x="18388" y="-688"/>
                      <a:pt x="10814" y="303"/>
                    </a:cubicBezTo>
                    <a:cubicBezTo>
                      <a:pt x="4236" y="1293"/>
                      <a:pt x="-547" y="4066"/>
                      <a:pt x="50" y="7830"/>
                    </a:cubicBezTo>
                    <a:cubicBezTo>
                      <a:pt x="848" y="12782"/>
                      <a:pt x="6628" y="13971"/>
                      <a:pt x="13605" y="13971"/>
                    </a:cubicBezTo>
                    <a:cubicBezTo>
                      <a:pt x="12807" y="15357"/>
                      <a:pt x="12608" y="17140"/>
                      <a:pt x="13007" y="18923"/>
                    </a:cubicBezTo>
                    <a:cubicBezTo>
                      <a:pt x="13804" y="22489"/>
                      <a:pt x="18189" y="23479"/>
                      <a:pt x="23770" y="22885"/>
                    </a:cubicBezTo>
                    <a:cubicBezTo>
                      <a:pt x="26760" y="22291"/>
                      <a:pt x="29949" y="21498"/>
                      <a:pt x="32541" y="20310"/>
                    </a:cubicBezTo>
                    <a:cubicBezTo>
                      <a:pt x="33139" y="24073"/>
                      <a:pt x="38520" y="26054"/>
                      <a:pt x="46095" y="24469"/>
                    </a:cubicBezTo>
                    <a:cubicBezTo>
                      <a:pt x="52274" y="23281"/>
                      <a:pt x="55862" y="20310"/>
                      <a:pt x="56858" y="16348"/>
                    </a:cubicBezTo>
                    <a:cubicBezTo>
                      <a:pt x="56261" y="12782"/>
                      <a:pt x="52274" y="11198"/>
                      <a:pt x="46294" y="11594"/>
                    </a:cubicBezTo>
                    <a:cubicBezTo>
                      <a:pt x="43105" y="11792"/>
                      <a:pt x="40115" y="12584"/>
                      <a:pt x="37723" y="13575"/>
                    </a:cubicBezTo>
                    <a:cubicBezTo>
                      <a:pt x="37723" y="12980"/>
                      <a:pt x="37524" y="12584"/>
                      <a:pt x="37524" y="11990"/>
                    </a:cubicBezTo>
                    <a:cubicBezTo>
                      <a:pt x="36727" y="8622"/>
                      <a:pt x="31943" y="7632"/>
                      <a:pt x="27159" y="8028"/>
                    </a:cubicBezTo>
                    <a:cubicBezTo>
                      <a:pt x="26561" y="8028"/>
                      <a:pt x="25963" y="8226"/>
                      <a:pt x="25564" y="8226"/>
                    </a:cubicBezTo>
                    <a:cubicBezTo>
                      <a:pt x="25764" y="7434"/>
                      <a:pt x="25764" y="6443"/>
                      <a:pt x="25365" y="52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5" name="Google Shape;365;p35"/>
              <p:cNvSpPr/>
              <p:nvPr/>
            </p:nvSpPr>
            <p:spPr>
              <a:xfrm>
                <a:off x="884731" y="5494777"/>
                <a:ext cx="22350" cy="16678"/>
              </a:xfrm>
              <a:custGeom>
                <a:avLst/>
                <a:gdLst/>
                <a:ahLst/>
                <a:cxnLst/>
                <a:rect l="l" t="t" r="r" b="b"/>
                <a:pathLst>
                  <a:path w="22350" h="16678" extrusionOk="0">
                    <a:moveTo>
                      <a:pt x="453" y="15057"/>
                    </a:moveTo>
                    <a:cubicBezTo>
                      <a:pt x="4041" y="18424"/>
                      <a:pt x="10420" y="16047"/>
                      <a:pt x="16001" y="12481"/>
                    </a:cubicBezTo>
                    <a:cubicBezTo>
                      <a:pt x="20984" y="9510"/>
                      <a:pt x="24372" y="4954"/>
                      <a:pt x="20984" y="2181"/>
                    </a:cubicBezTo>
                    <a:cubicBezTo>
                      <a:pt x="17595" y="-394"/>
                      <a:pt x="12612" y="-1583"/>
                      <a:pt x="6034" y="3766"/>
                    </a:cubicBezTo>
                    <a:cubicBezTo>
                      <a:pt x="1649" y="7331"/>
                      <a:pt x="-1141" y="11293"/>
                      <a:pt x="453" y="150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6" name="Google Shape;366;p35"/>
              <p:cNvSpPr/>
              <p:nvPr/>
            </p:nvSpPr>
            <p:spPr>
              <a:xfrm>
                <a:off x="1473197" y="6181848"/>
                <a:ext cx="2790" cy="297"/>
              </a:xfrm>
              <a:custGeom>
                <a:avLst/>
                <a:gdLst/>
                <a:ahLst/>
                <a:cxnLst/>
                <a:rect l="l" t="t" r="r" b="b"/>
                <a:pathLst>
                  <a:path w="2790" h="297" extrusionOk="0">
                    <a:moveTo>
                      <a:pt x="0" y="297"/>
                    </a:moveTo>
                    <a:lnTo>
                      <a:pt x="2791" y="297"/>
                    </a:lnTo>
                    <a:cubicBezTo>
                      <a:pt x="1993" y="-99"/>
                      <a:pt x="997" y="-99"/>
                      <a:pt x="0" y="2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7" name="Google Shape;367;p35"/>
              <p:cNvSpPr/>
              <p:nvPr/>
            </p:nvSpPr>
            <p:spPr>
              <a:xfrm>
                <a:off x="819370" y="5419986"/>
                <a:ext cx="20286" cy="16408"/>
              </a:xfrm>
              <a:custGeom>
                <a:avLst/>
                <a:gdLst/>
                <a:ahLst/>
                <a:cxnLst/>
                <a:rect l="l" t="t" r="r" b="b"/>
                <a:pathLst>
                  <a:path w="20286" h="16408" extrusionOk="0">
                    <a:moveTo>
                      <a:pt x="13392" y="14178"/>
                    </a:moveTo>
                    <a:cubicBezTo>
                      <a:pt x="18973" y="10810"/>
                      <a:pt x="21166" y="7046"/>
                      <a:pt x="19970" y="3481"/>
                    </a:cubicBezTo>
                    <a:cubicBezTo>
                      <a:pt x="18774" y="-283"/>
                      <a:pt x="14588" y="-1273"/>
                      <a:pt x="9007" y="1896"/>
                    </a:cubicBezTo>
                    <a:cubicBezTo>
                      <a:pt x="2628" y="5264"/>
                      <a:pt x="-1956" y="10018"/>
                      <a:pt x="834" y="14178"/>
                    </a:cubicBezTo>
                    <a:cubicBezTo>
                      <a:pt x="2828" y="17347"/>
                      <a:pt x="7612" y="16951"/>
                      <a:pt x="13392" y="141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8" name="Google Shape;368;p35"/>
              <p:cNvSpPr/>
              <p:nvPr/>
            </p:nvSpPr>
            <p:spPr>
              <a:xfrm>
                <a:off x="390656" y="5391678"/>
                <a:ext cx="15100" cy="29610"/>
              </a:xfrm>
              <a:custGeom>
                <a:avLst/>
                <a:gdLst/>
                <a:ahLst/>
                <a:cxnLst/>
                <a:rect l="l" t="t" r="r" b="b"/>
                <a:pathLst>
                  <a:path w="15100" h="29610" extrusionOk="0">
                    <a:moveTo>
                      <a:pt x="13554" y="23074"/>
                    </a:moveTo>
                    <a:cubicBezTo>
                      <a:pt x="16544" y="14952"/>
                      <a:pt x="14750" y="11585"/>
                      <a:pt x="11960" y="9604"/>
                    </a:cubicBezTo>
                    <a:cubicBezTo>
                      <a:pt x="12159" y="7821"/>
                      <a:pt x="11561" y="5840"/>
                      <a:pt x="10564" y="3859"/>
                    </a:cubicBezTo>
                    <a:cubicBezTo>
                      <a:pt x="8372" y="95"/>
                      <a:pt x="3987" y="-1093"/>
                      <a:pt x="0" y="1086"/>
                    </a:cubicBezTo>
                    <a:cubicBezTo>
                      <a:pt x="0" y="1086"/>
                      <a:pt x="0" y="1086"/>
                      <a:pt x="0" y="1086"/>
                    </a:cubicBezTo>
                    <a:cubicBezTo>
                      <a:pt x="598" y="3463"/>
                      <a:pt x="1395" y="5840"/>
                      <a:pt x="1993" y="8217"/>
                    </a:cubicBezTo>
                    <a:cubicBezTo>
                      <a:pt x="2392" y="9802"/>
                      <a:pt x="2791" y="11386"/>
                      <a:pt x="3389" y="12971"/>
                    </a:cubicBezTo>
                    <a:cubicBezTo>
                      <a:pt x="3787" y="14556"/>
                      <a:pt x="4385" y="16141"/>
                      <a:pt x="4784" y="17725"/>
                    </a:cubicBezTo>
                    <a:cubicBezTo>
                      <a:pt x="5780" y="21291"/>
                      <a:pt x="6976" y="25055"/>
                      <a:pt x="7973" y="28620"/>
                    </a:cubicBezTo>
                    <a:cubicBezTo>
                      <a:pt x="8172" y="29016"/>
                      <a:pt x="8172" y="29413"/>
                      <a:pt x="8372" y="29611"/>
                    </a:cubicBezTo>
                    <a:cubicBezTo>
                      <a:pt x="11760" y="27630"/>
                      <a:pt x="13156" y="25253"/>
                      <a:pt x="13554" y="2307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9" name="Google Shape;369;p35"/>
              <p:cNvSpPr/>
              <p:nvPr/>
            </p:nvSpPr>
            <p:spPr>
              <a:xfrm>
                <a:off x="817372" y="5518709"/>
                <a:ext cx="23048" cy="16373"/>
              </a:xfrm>
              <a:custGeom>
                <a:avLst/>
                <a:gdLst/>
                <a:ahLst/>
                <a:cxnLst/>
                <a:rect l="l" t="t" r="r" b="b"/>
                <a:pathLst>
                  <a:path w="23048" h="16373" extrusionOk="0">
                    <a:moveTo>
                      <a:pt x="16585" y="14499"/>
                    </a:moveTo>
                    <a:cubicBezTo>
                      <a:pt x="20970" y="11726"/>
                      <a:pt x="23562" y="8358"/>
                      <a:pt x="22964" y="5387"/>
                    </a:cubicBezTo>
                    <a:cubicBezTo>
                      <a:pt x="21568" y="39"/>
                      <a:pt x="16187" y="-1546"/>
                      <a:pt x="8014" y="1623"/>
                    </a:cubicBezTo>
                    <a:cubicBezTo>
                      <a:pt x="1636" y="4000"/>
                      <a:pt x="-1155" y="8755"/>
                      <a:pt x="440" y="12122"/>
                    </a:cubicBezTo>
                    <a:cubicBezTo>
                      <a:pt x="2433" y="17074"/>
                      <a:pt x="8811" y="17471"/>
                      <a:pt x="16585" y="144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0" name="Google Shape;370;p35"/>
              <p:cNvSpPr/>
              <p:nvPr/>
            </p:nvSpPr>
            <p:spPr>
              <a:xfrm>
                <a:off x="1035647" y="4767405"/>
                <a:ext cx="46970" cy="15061"/>
              </a:xfrm>
              <a:custGeom>
                <a:avLst/>
                <a:gdLst/>
                <a:ahLst/>
                <a:cxnLst/>
                <a:rect l="l" t="t" r="r" b="b"/>
                <a:pathLst>
                  <a:path w="46970" h="15061" extrusionOk="0">
                    <a:moveTo>
                      <a:pt x="23948" y="8115"/>
                    </a:moveTo>
                    <a:cubicBezTo>
                      <a:pt x="21955" y="3559"/>
                      <a:pt x="18766" y="-997"/>
                      <a:pt x="8002" y="191"/>
                    </a:cubicBezTo>
                    <a:cubicBezTo>
                      <a:pt x="3417" y="786"/>
                      <a:pt x="-370" y="3757"/>
                      <a:pt x="29" y="6530"/>
                    </a:cubicBezTo>
                    <a:cubicBezTo>
                      <a:pt x="627" y="12275"/>
                      <a:pt x="6806" y="14850"/>
                      <a:pt x="16374" y="14850"/>
                    </a:cubicBezTo>
                    <a:cubicBezTo>
                      <a:pt x="19364" y="14058"/>
                      <a:pt x="21556" y="13067"/>
                      <a:pt x="22951" y="11879"/>
                    </a:cubicBezTo>
                    <a:cubicBezTo>
                      <a:pt x="23948" y="15642"/>
                      <a:pt x="29131" y="15840"/>
                      <a:pt x="36506" y="13661"/>
                    </a:cubicBezTo>
                    <a:cubicBezTo>
                      <a:pt x="43283" y="10888"/>
                      <a:pt x="48266" y="7521"/>
                      <a:pt x="46671" y="3757"/>
                    </a:cubicBezTo>
                    <a:cubicBezTo>
                      <a:pt x="45077" y="-7"/>
                      <a:pt x="38300" y="786"/>
                      <a:pt x="31522" y="3163"/>
                    </a:cubicBezTo>
                    <a:cubicBezTo>
                      <a:pt x="28333" y="4747"/>
                      <a:pt x="25543" y="6332"/>
                      <a:pt x="23948" y="81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1" name="Google Shape;371;p35"/>
              <p:cNvSpPr/>
              <p:nvPr/>
            </p:nvSpPr>
            <p:spPr>
              <a:xfrm>
                <a:off x="1559138" y="5143391"/>
                <a:ext cx="28846" cy="24936"/>
              </a:xfrm>
              <a:custGeom>
                <a:avLst/>
                <a:gdLst/>
                <a:ahLst/>
                <a:cxnLst/>
                <a:rect l="l" t="t" r="r" b="b"/>
                <a:pathLst>
                  <a:path w="28846" h="24936" extrusionOk="0">
                    <a:moveTo>
                      <a:pt x="13722" y="20778"/>
                    </a:moveTo>
                    <a:cubicBezTo>
                      <a:pt x="14121" y="21571"/>
                      <a:pt x="14719" y="22165"/>
                      <a:pt x="15716" y="22363"/>
                    </a:cubicBezTo>
                    <a:cubicBezTo>
                      <a:pt x="19901" y="23155"/>
                      <a:pt x="24087" y="19788"/>
                      <a:pt x="27077" y="12062"/>
                    </a:cubicBezTo>
                    <a:cubicBezTo>
                      <a:pt x="29071" y="6318"/>
                      <a:pt x="30067" y="1168"/>
                      <a:pt x="26280" y="177"/>
                    </a:cubicBezTo>
                    <a:cubicBezTo>
                      <a:pt x="22094" y="-813"/>
                      <a:pt x="18307" y="2356"/>
                      <a:pt x="15516" y="9487"/>
                    </a:cubicBezTo>
                    <a:cubicBezTo>
                      <a:pt x="12925" y="10478"/>
                      <a:pt x="9736" y="12261"/>
                      <a:pt x="6547" y="14440"/>
                    </a:cubicBezTo>
                    <a:cubicBezTo>
                      <a:pt x="1364" y="18005"/>
                      <a:pt x="-1227" y="21967"/>
                      <a:pt x="567" y="23948"/>
                    </a:cubicBezTo>
                    <a:cubicBezTo>
                      <a:pt x="2959" y="26127"/>
                      <a:pt x="7743" y="24542"/>
                      <a:pt x="13722" y="207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2" name="Google Shape;372;p35"/>
              <p:cNvSpPr/>
              <p:nvPr/>
            </p:nvSpPr>
            <p:spPr>
              <a:xfrm>
                <a:off x="1419977" y="4934950"/>
                <a:ext cx="24067" cy="14132"/>
              </a:xfrm>
              <a:custGeom>
                <a:avLst/>
                <a:gdLst/>
                <a:ahLst/>
                <a:cxnLst/>
                <a:rect l="l" t="t" r="r" b="b"/>
                <a:pathLst>
                  <a:path w="24067" h="14132" extrusionOk="0">
                    <a:moveTo>
                      <a:pt x="797" y="12709"/>
                    </a:moveTo>
                    <a:cubicBezTo>
                      <a:pt x="3189" y="15284"/>
                      <a:pt x="9169" y="14293"/>
                      <a:pt x="15946" y="10332"/>
                    </a:cubicBezTo>
                    <a:cubicBezTo>
                      <a:pt x="20730" y="7558"/>
                      <a:pt x="24916" y="4191"/>
                      <a:pt x="23919" y="1418"/>
                    </a:cubicBezTo>
                    <a:cubicBezTo>
                      <a:pt x="20531" y="-365"/>
                      <a:pt x="16145" y="-959"/>
                      <a:pt x="8970" y="2606"/>
                    </a:cubicBezTo>
                    <a:cubicBezTo>
                      <a:pt x="2193" y="5974"/>
                      <a:pt x="-1794" y="10134"/>
                      <a:pt x="797" y="127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3" name="Google Shape;373;p35"/>
              <p:cNvSpPr/>
              <p:nvPr/>
            </p:nvSpPr>
            <p:spPr>
              <a:xfrm>
                <a:off x="1220211" y="4299396"/>
                <a:ext cx="24159" cy="9835"/>
              </a:xfrm>
              <a:custGeom>
                <a:avLst/>
                <a:gdLst/>
                <a:ahLst/>
                <a:cxnLst/>
                <a:rect l="l" t="t" r="r" b="b"/>
                <a:pathLst>
                  <a:path w="24159" h="9835" extrusionOk="0">
                    <a:moveTo>
                      <a:pt x="12599" y="316"/>
                    </a:moveTo>
                    <a:cubicBezTo>
                      <a:pt x="5423" y="1306"/>
                      <a:pt x="-557" y="3287"/>
                      <a:pt x="41" y="6853"/>
                    </a:cubicBezTo>
                    <a:cubicBezTo>
                      <a:pt x="639" y="9626"/>
                      <a:pt x="5622" y="10220"/>
                      <a:pt x="11802" y="9626"/>
                    </a:cubicBezTo>
                    <a:cubicBezTo>
                      <a:pt x="19575" y="8636"/>
                      <a:pt x="23960" y="6457"/>
                      <a:pt x="24160" y="3287"/>
                    </a:cubicBezTo>
                    <a:cubicBezTo>
                      <a:pt x="23362" y="118"/>
                      <a:pt x="18778" y="-476"/>
                      <a:pt x="12599" y="3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4" name="Google Shape;374;p35"/>
              <p:cNvSpPr/>
              <p:nvPr/>
            </p:nvSpPr>
            <p:spPr>
              <a:xfrm>
                <a:off x="1619472" y="5638289"/>
                <a:ext cx="18755" cy="17572"/>
              </a:xfrm>
              <a:custGeom>
                <a:avLst/>
                <a:gdLst/>
                <a:ahLst/>
                <a:cxnLst/>
                <a:rect l="l" t="t" r="r" b="b"/>
                <a:pathLst>
                  <a:path w="18755" h="17572" extrusionOk="0">
                    <a:moveTo>
                      <a:pt x="17372" y="500"/>
                    </a:moveTo>
                    <a:cubicBezTo>
                      <a:pt x="13785" y="-1084"/>
                      <a:pt x="9001" y="1095"/>
                      <a:pt x="3818" y="7037"/>
                    </a:cubicBezTo>
                    <a:cubicBezTo>
                      <a:pt x="-168" y="11791"/>
                      <a:pt x="-1364" y="16348"/>
                      <a:pt x="1825" y="17338"/>
                    </a:cubicBezTo>
                    <a:cubicBezTo>
                      <a:pt x="4815" y="18328"/>
                      <a:pt x="9599" y="16149"/>
                      <a:pt x="13984" y="11395"/>
                    </a:cubicBezTo>
                    <a:cubicBezTo>
                      <a:pt x="18170" y="6839"/>
                      <a:pt x="20362" y="2878"/>
                      <a:pt x="17372" y="5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5" name="Google Shape;375;p35"/>
              <p:cNvSpPr/>
              <p:nvPr/>
            </p:nvSpPr>
            <p:spPr>
              <a:xfrm>
                <a:off x="1101831" y="4804578"/>
                <a:ext cx="23964" cy="13543"/>
              </a:xfrm>
              <a:custGeom>
                <a:avLst/>
                <a:gdLst/>
                <a:ahLst/>
                <a:cxnLst/>
                <a:rect l="l" t="t" r="r" b="b"/>
                <a:pathLst>
                  <a:path w="23964" h="13543" extrusionOk="0">
                    <a:moveTo>
                      <a:pt x="11583" y="1250"/>
                    </a:moveTo>
                    <a:cubicBezTo>
                      <a:pt x="4208" y="3429"/>
                      <a:pt x="-1174" y="6994"/>
                      <a:pt x="221" y="10956"/>
                    </a:cubicBezTo>
                    <a:cubicBezTo>
                      <a:pt x="1218" y="14125"/>
                      <a:pt x="6400" y="14125"/>
                      <a:pt x="12380" y="12343"/>
                    </a:cubicBezTo>
                    <a:cubicBezTo>
                      <a:pt x="19755" y="9966"/>
                      <a:pt x="24339" y="6598"/>
                      <a:pt x="23941" y="2636"/>
                    </a:cubicBezTo>
                    <a:cubicBezTo>
                      <a:pt x="22346" y="-929"/>
                      <a:pt x="17164" y="-335"/>
                      <a:pt x="11583" y="12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6" name="Google Shape;376;p35"/>
              <p:cNvSpPr/>
              <p:nvPr/>
            </p:nvSpPr>
            <p:spPr>
              <a:xfrm>
                <a:off x="615209" y="5262742"/>
                <a:ext cx="20791" cy="15973"/>
              </a:xfrm>
              <a:custGeom>
                <a:avLst/>
                <a:gdLst/>
                <a:ahLst/>
                <a:cxnLst/>
                <a:rect l="l" t="t" r="r" b="b"/>
                <a:pathLst>
                  <a:path w="20791" h="15973" extrusionOk="0">
                    <a:moveTo>
                      <a:pt x="20618" y="3840"/>
                    </a:moveTo>
                    <a:cubicBezTo>
                      <a:pt x="18824" y="472"/>
                      <a:pt x="14838" y="-1113"/>
                      <a:pt x="9057" y="868"/>
                    </a:cubicBezTo>
                    <a:cubicBezTo>
                      <a:pt x="1084" y="3641"/>
                      <a:pt x="-1108" y="8396"/>
                      <a:pt x="486" y="12753"/>
                    </a:cubicBezTo>
                    <a:cubicBezTo>
                      <a:pt x="1882" y="16715"/>
                      <a:pt x="6466" y="16913"/>
                      <a:pt x="12645" y="13942"/>
                    </a:cubicBezTo>
                    <a:cubicBezTo>
                      <a:pt x="18226" y="11169"/>
                      <a:pt x="21615" y="7999"/>
                      <a:pt x="20618" y="38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7" name="Google Shape;377;p35"/>
              <p:cNvSpPr/>
              <p:nvPr/>
            </p:nvSpPr>
            <p:spPr>
              <a:xfrm>
                <a:off x="1597320" y="5272167"/>
                <a:ext cx="21657" cy="16362"/>
              </a:xfrm>
              <a:custGeom>
                <a:avLst/>
                <a:gdLst/>
                <a:ahLst/>
                <a:cxnLst/>
                <a:rect l="l" t="t" r="r" b="b"/>
                <a:pathLst>
                  <a:path w="21657" h="16362" extrusionOk="0">
                    <a:moveTo>
                      <a:pt x="6834" y="5507"/>
                    </a:moveTo>
                    <a:cubicBezTo>
                      <a:pt x="2648" y="9073"/>
                      <a:pt x="-1936" y="13431"/>
                      <a:pt x="855" y="15411"/>
                    </a:cubicBezTo>
                    <a:cubicBezTo>
                      <a:pt x="3645" y="17590"/>
                      <a:pt x="8827" y="16006"/>
                      <a:pt x="15206" y="10855"/>
                    </a:cubicBezTo>
                    <a:cubicBezTo>
                      <a:pt x="19791" y="6894"/>
                      <a:pt x="23378" y="3130"/>
                      <a:pt x="20787" y="951"/>
                    </a:cubicBezTo>
                    <a:cubicBezTo>
                      <a:pt x="18196" y="-1228"/>
                      <a:pt x="13013" y="357"/>
                      <a:pt x="6834" y="55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8" name="Google Shape;378;p35"/>
              <p:cNvSpPr/>
              <p:nvPr/>
            </p:nvSpPr>
            <p:spPr>
              <a:xfrm>
                <a:off x="514418" y="5054998"/>
                <a:ext cx="25542" cy="15676"/>
              </a:xfrm>
              <a:custGeom>
                <a:avLst/>
                <a:gdLst/>
                <a:ahLst/>
                <a:cxnLst/>
                <a:rect l="l" t="t" r="r" b="b"/>
                <a:pathLst>
                  <a:path w="25542" h="15676" extrusionOk="0">
                    <a:moveTo>
                      <a:pt x="7195" y="2996"/>
                    </a:moveTo>
                    <a:cubicBezTo>
                      <a:pt x="2412" y="5571"/>
                      <a:pt x="-1575" y="9137"/>
                      <a:pt x="618" y="12901"/>
                    </a:cubicBezTo>
                    <a:cubicBezTo>
                      <a:pt x="4206" y="16664"/>
                      <a:pt x="10185" y="16268"/>
                      <a:pt x="16962" y="13693"/>
                    </a:cubicBezTo>
                    <a:cubicBezTo>
                      <a:pt x="22544" y="11514"/>
                      <a:pt x="26929" y="7750"/>
                      <a:pt x="25135" y="4185"/>
                    </a:cubicBezTo>
                    <a:cubicBezTo>
                      <a:pt x="22344" y="-966"/>
                      <a:pt x="15368" y="-1362"/>
                      <a:pt x="7195" y="299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9" name="Google Shape;379;p35"/>
              <p:cNvSpPr/>
              <p:nvPr/>
            </p:nvSpPr>
            <p:spPr>
              <a:xfrm>
                <a:off x="1903062" y="5620439"/>
                <a:ext cx="18935" cy="19469"/>
              </a:xfrm>
              <a:custGeom>
                <a:avLst/>
                <a:gdLst/>
                <a:ahLst/>
                <a:cxnLst/>
                <a:rect l="l" t="t" r="r" b="b"/>
                <a:pathLst>
                  <a:path w="18935" h="19469" extrusionOk="0">
                    <a:moveTo>
                      <a:pt x="13238" y="12804"/>
                    </a:moveTo>
                    <a:cubicBezTo>
                      <a:pt x="17224" y="7851"/>
                      <a:pt x="20413" y="2701"/>
                      <a:pt x="18221" y="720"/>
                    </a:cubicBezTo>
                    <a:cubicBezTo>
                      <a:pt x="15629" y="-1459"/>
                      <a:pt x="10447" y="1513"/>
                      <a:pt x="5065" y="6861"/>
                    </a:cubicBezTo>
                    <a:cubicBezTo>
                      <a:pt x="281" y="11813"/>
                      <a:pt x="-1114" y="16369"/>
                      <a:pt x="879" y="18350"/>
                    </a:cubicBezTo>
                    <a:cubicBezTo>
                      <a:pt x="3271" y="21123"/>
                      <a:pt x="8055" y="18548"/>
                      <a:pt x="13238" y="128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0" name="Google Shape;380;p35"/>
              <p:cNvSpPr/>
              <p:nvPr/>
            </p:nvSpPr>
            <p:spPr>
              <a:xfrm>
                <a:off x="414575" y="5259473"/>
                <a:ext cx="39079" cy="19723"/>
              </a:xfrm>
              <a:custGeom>
                <a:avLst/>
                <a:gdLst/>
                <a:ahLst/>
                <a:cxnLst/>
                <a:rect l="l" t="t" r="r" b="b"/>
                <a:pathLst>
                  <a:path w="39079" h="19723" extrusionOk="0">
                    <a:moveTo>
                      <a:pt x="199" y="16022"/>
                    </a:moveTo>
                    <a:cubicBezTo>
                      <a:pt x="3388" y="19587"/>
                      <a:pt x="8172" y="20974"/>
                      <a:pt x="15348" y="18399"/>
                    </a:cubicBezTo>
                    <a:cubicBezTo>
                      <a:pt x="16145" y="18003"/>
                      <a:pt x="16942" y="17805"/>
                      <a:pt x="17540" y="17408"/>
                    </a:cubicBezTo>
                    <a:cubicBezTo>
                      <a:pt x="19135" y="17607"/>
                      <a:pt x="20730" y="17210"/>
                      <a:pt x="22524" y="15824"/>
                    </a:cubicBezTo>
                    <a:lnTo>
                      <a:pt x="23720" y="14437"/>
                    </a:lnTo>
                    <a:cubicBezTo>
                      <a:pt x="26510" y="17012"/>
                      <a:pt x="30497" y="16616"/>
                      <a:pt x="34284" y="14437"/>
                    </a:cubicBezTo>
                    <a:cubicBezTo>
                      <a:pt x="39068" y="11268"/>
                      <a:pt x="40662" y="7306"/>
                      <a:pt x="37274" y="2750"/>
                    </a:cubicBezTo>
                    <a:cubicBezTo>
                      <a:pt x="34682" y="-816"/>
                      <a:pt x="30497" y="-419"/>
                      <a:pt x="26909" y="1165"/>
                    </a:cubicBezTo>
                    <a:cubicBezTo>
                      <a:pt x="25314" y="1760"/>
                      <a:pt x="24118" y="2750"/>
                      <a:pt x="23122" y="3740"/>
                    </a:cubicBezTo>
                    <a:cubicBezTo>
                      <a:pt x="19932" y="1363"/>
                      <a:pt x="15746" y="1363"/>
                      <a:pt x="12159" y="4137"/>
                    </a:cubicBezTo>
                    <a:cubicBezTo>
                      <a:pt x="11959" y="4335"/>
                      <a:pt x="11760" y="4533"/>
                      <a:pt x="11561" y="4731"/>
                    </a:cubicBezTo>
                    <a:cubicBezTo>
                      <a:pt x="10365" y="4929"/>
                      <a:pt x="8969" y="5325"/>
                      <a:pt x="7574" y="5919"/>
                    </a:cubicBezTo>
                    <a:cubicBezTo>
                      <a:pt x="1993" y="8098"/>
                      <a:pt x="-798" y="11664"/>
                      <a:pt x="199" y="1602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1" name="Google Shape;381;p35"/>
              <p:cNvSpPr/>
              <p:nvPr/>
            </p:nvSpPr>
            <p:spPr>
              <a:xfrm>
                <a:off x="2188426" y="5833021"/>
                <a:ext cx="19950" cy="26526"/>
              </a:xfrm>
              <a:custGeom>
                <a:avLst/>
                <a:gdLst/>
                <a:ahLst/>
                <a:cxnLst/>
                <a:rect l="l" t="t" r="r" b="b"/>
                <a:pathLst>
                  <a:path w="19950" h="26526" extrusionOk="0">
                    <a:moveTo>
                      <a:pt x="17694" y="4451"/>
                    </a:moveTo>
                    <a:cubicBezTo>
                      <a:pt x="15900" y="3857"/>
                      <a:pt x="13907" y="5243"/>
                      <a:pt x="11714" y="7422"/>
                    </a:cubicBezTo>
                    <a:cubicBezTo>
                      <a:pt x="11914" y="3460"/>
                      <a:pt x="11116" y="687"/>
                      <a:pt x="8724" y="93"/>
                    </a:cubicBezTo>
                    <a:cubicBezTo>
                      <a:pt x="5934" y="-699"/>
                      <a:pt x="2944" y="3659"/>
                      <a:pt x="1150" y="9799"/>
                    </a:cubicBezTo>
                    <a:cubicBezTo>
                      <a:pt x="-843" y="17327"/>
                      <a:pt x="-245" y="22675"/>
                      <a:pt x="2944" y="23666"/>
                    </a:cubicBezTo>
                    <a:cubicBezTo>
                      <a:pt x="3143" y="23666"/>
                      <a:pt x="3343" y="23666"/>
                      <a:pt x="3542" y="23666"/>
                    </a:cubicBezTo>
                    <a:cubicBezTo>
                      <a:pt x="3741" y="24656"/>
                      <a:pt x="4140" y="25646"/>
                      <a:pt x="5136" y="26241"/>
                    </a:cubicBezTo>
                    <a:cubicBezTo>
                      <a:pt x="8724" y="27627"/>
                      <a:pt x="12711" y="23864"/>
                      <a:pt x="16299" y="17327"/>
                    </a:cubicBezTo>
                    <a:cubicBezTo>
                      <a:pt x="20684" y="10592"/>
                      <a:pt x="21083" y="5639"/>
                      <a:pt x="17694" y="44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2" name="Google Shape;382;p35"/>
              <p:cNvSpPr/>
              <p:nvPr/>
            </p:nvSpPr>
            <p:spPr>
              <a:xfrm>
                <a:off x="1706401" y="5454811"/>
                <a:ext cx="20011" cy="18761"/>
              </a:xfrm>
              <a:custGeom>
                <a:avLst/>
                <a:gdLst/>
                <a:ahLst/>
                <a:cxnLst/>
                <a:rect l="l" t="t" r="r" b="b"/>
                <a:pathLst>
                  <a:path w="20011" h="18761" extrusionOk="0">
                    <a:moveTo>
                      <a:pt x="605" y="17385"/>
                    </a:moveTo>
                    <a:cubicBezTo>
                      <a:pt x="2599" y="20753"/>
                      <a:pt x="8180" y="17385"/>
                      <a:pt x="13761" y="13226"/>
                    </a:cubicBezTo>
                    <a:cubicBezTo>
                      <a:pt x="18545" y="8670"/>
                      <a:pt x="21136" y="4510"/>
                      <a:pt x="19541" y="1935"/>
                    </a:cubicBezTo>
                    <a:cubicBezTo>
                      <a:pt x="17748" y="-1037"/>
                      <a:pt x="13562" y="-839"/>
                      <a:pt x="7183" y="4312"/>
                    </a:cubicBezTo>
                    <a:cubicBezTo>
                      <a:pt x="1004" y="9462"/>
                      <a:pt x="-1189" y="14414"/>
                      <a:pt x="605" y="173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3" name="Google Shape;383;p35"/>
              <p:cNvSpPr/>
              <p:nvPr/>
            </p:nvSpPr>
            <p:spPr>
              <a:xfrm>
                <a:off x="1427393" y="5358291"/>
                <a:ext cx="21756" cy="17952"/>
              </a:xfrm>
              <a:custGeom>
                <a:avLst/>
                <a:gdLst/>
                <a:ahLst/>
                <a:cxnLst/>
                <a:rect l="l" t="t" r="r" b="b"/>
                <a:pathLst>
                  <a:path w="21756" h="17952" extrusionOk="0">
                    <a:moveTo>
                      <a:pt x="8929" y="4363"/>
                    </a:moveTo>
                    <a:cubicBezTo>
                      <a:pt x="2949" y="8721"/>
                      <a:pt x="-1635" y="13674"/>
                      <a:pt x="557" y="16843"/>
                    </a:cubicBezTo>
                    <a:cubicBezTo>
                      <a:pt x="2351" y="19418"/>
                      <a:pt x="7534" y="17041"/>
                      <a:pt x="11919" y="14466"/>
                    </a:cubicBezTo>
                    <a:cubicBezTo>
                      <a:pt x="18696" y="9316"/>
                      <a:pt x="23281" y="4363"/>
                      <a:pt x="21287" y="996"/>
                    </a:cubicBezTo>
                    <a:cubicBezTo>
                      <a:pt x="19493" y="-1381"/>
                      <a:pt x="13912" y="798"/>
                      <a:pt x="8929" y="43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4" name="Google Shape;384;p35"/>
              <p:cNvSpPr/>
              <p:nvPr/>
            </p:nvSpPr>
            <p:spPr>
              <a:xfrm>
                <a:off x="604150" y="5332988"/>
                <a:ext cx="24173" cy="16427"/>
              </a:xfrm>
              <a:custGeom>
                <a:avLst/>
                <a:gdLst/>
                <a:ahLst/>
                <a:cxnLst/>
                <a:rect l="l" t="t" r="r" b="b"/>
                <a:pathLst>
                  <a:path w="24173" h="16427" extrusionOk="0">
                    <a:moveTo>
                      <a:pt x="782" y="13819"/>
                    </a:moveTo>
                    <a:cubicBezTo>
                      <a:pt x="3971" y="18771"/>
                      <a:pt x="10748" y="15403"/>
                      <a:pt x="15532" y="14017"/>
                    </a:cubicBezTo>
                    <a:cubicBezTo>
                      <a:pt x="21911" y="9659"/>
                      <a:pt x="26296" y="6093"/>
                      <a:pt x="23107" y="2726"/>
                    </a:cubicBezTo>
                    <a:cubicBezTo>
                      <a:pt x="19718" y="-1038"/>
                      <a:pt x="13539" y="-840"/>
                      <a:pt x="6961" y="2924"/>
                    </a:cubicBezTo>
                    <a:cubicBezTo>
                      <a:pt x="1779" y="5895"/>
                      <a:pt x="-1610" y="10253"/>
                      <a:pt x="782" y="138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5" name="Google Shape;385;p35"/>
              <p:cNvSpPr/>
              <p:nvPr/>
            </p:nvSpPr>
            <p:spPr>
              <a:xfrm>
                <a:off x="2363294" y="5977264"/>
                <a:ext cx="14779" cy="21159"/>
              </a:xfrm>
              <a:custGeom>
                <a:avLst/>
                <a:gdLst/>
                <a:ahLst/>
                <a:cxnLst/>
                <a:rect l="l" t="t" r="r" b="b"/>
                <a:pathLst>
                  <a:path w="14779" h="21159" extrusionOk="0">
                    <a:moveTo>
                      <a:pt x="13449" y="10755"/>
                    </a:moveTo>
                    <a:cubicBezTo>
                      <a:pt x="15642" y="5011"/>
                      <a:pt x="15044" y="1247"/>
                      <a:pt x="12253" y="58"/>
                    </a:cubicBezTo>
                    <a:cubicBezTo>
                      <a:pt x="8267" y="-536"/>
                      <a:pt x="4479" y="3426"/>
                      <a:pt x="1490" y="10755"/>
                    </a:cubicBezTo>
                    <a:cubicBezTo>
                      <a:pt x="-1102" y="16896"/>
                      <a:pt x="-105" y="20462"/>
                      <a:pt x="2885" y="21056"/>
                    </a:cubicBezTo>
                    <a:cubicBezTo>
                      <a:pt x="6672" y="21848"/>
                      <a:pt x="10659" y="18085"/>
                      <a:pt x="13449" y="107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6" name="Google Shape;386;p35"/>
              <p:cNvSpPr/>
              <p:nvPr/>
            </p:nvSpPr>
            <p:spPr>
              <a:xfrm>
                <a:off x="1275856" y="4906550"/>
                <a:ext cx="22531" cy="13232"/>
              </a:xfrm>
              <a:custGeom>
                <a:avLst/>
                <a:gdLst/>
                <a:ahLst/>
                <a:cxnLst/>
                <a:rect l="l" t="t" r="r" b="b"/>
                <a:pathLst>
                  <a:path w="22531" h="13232" extrusionOk="0">
                    <a:moveTo>
                      <a:pt x="8379" y="1689"/>
                    </a:moveTo>
                    <a:cubicBezTo>
                      <a:pt x="2001" y="4265"/>
                      <a:pt x="-1188" y="7632"/>
                      <a:pt x="406" y="10207"/>
                    </a:cubicBezTo>
                    <a:cubicBezTo>
                      <a:pt x="2001" y="12980"/>
                      <a:pt x="5987" y="14763"/>
                      <a:pt x="13960" y="11396"/>
                    </a:cubicBezTo>
                    <a:cubicBezTo>
                      <a:pt x="19940" y="8821"/>
                      <a:pt x="22532" y="5651"/>
                      <a:pt x="22532" y="2482"/>
                    </a:cubicBezTo>
                    <a:cubicBezTo>
                      <a:pt x="19940" y="105"/>
                      <a:pt x="15954" y="-1282"/>
                      <a:pt x="8379" y="16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7" name="Google Shape;387;p35"/>
              <p:cNvSpPr/>
              <p:nvPr/>
            </p:nvSpPr>
            <p:spPr>
              <a:xfrm>
                <a:off x="1070550" y="4569346"/>
                <a:ext cx="25123" cy="12571"/>
              </a:xfrm>
              <a:custGeom>
                <a:avLst/>
                <a:gdLst/>
                <a:ahLst/>
                <a:cxnLst/>
                <a:rect l="l" t="t" r="r" b="b"/>
                <a:pathLst>
                  <a:path w="25123" h="12571" extrusionOk="0">
                    <a:moveTo>
                      <a:pt x="9775" y="756"/>
                    </a:moveTo>
                    <a:cubicBezTo>
                      <a:pt x="3198" y="2143"/>
                      <a:pt x="-191" y="4520"/>
                      <a:pt x="8" y="7887"/>
                    </a:cubicBezTo>
                    <a:cubicBezTo>
                      <a:pt x="407" y="11453"/>
                      <a:pt x="2799" y="14028"/>
                      <a:pt x="11769" y="11651"/>
                    </a:cubicBezTo>
                    <a:cubicBezTo>
                      <a:pt x="18346" y="9868"/>
                      <a:pt x="24127" y="7095"/>
                      <a:pt x="25123" y="2935"/>
                    </a:cubicBezTo>
                    <a:cubicBezTo>
                      <a:pt x="22333" y="162"/>
                      <a:pt x="17150" y="-828"/>
                      <a:pt x="9775" y="7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8" name="Google Shape;388;p35"/>
              <p:cNvSpPr/>
              <p:nvPr/>
            </p:nvSpPr>
            <p:spPr>
              <a:xfrm>
                <a:off x="365018" y="4968386"/>
                <a:ext cx="26434" cy="33692"/>
              </a:xfrm>
              <a:custGeom>
                <a:avLst/>
                <a:gdLst/>
                <a:ahLst/>
                <a:cxnLst/>
                <a:rect l="l" t="t" r="r" b="b"/>
                <a:pathLst>
                  <a:path w="26434" h="33692" extrusionOk="0">
                    <a:moveTo>
                      <a:pt x="9692" y="24041"/>
                    </a:moveTo>
                    <a:cubicBezTo>
                      <a:pt x="9293" y="25626"/>
                      <a:pt x="9094" y="27211"/>
                      <a:pt x="9692" y="28994"/>
                    </a:cubicBezTo>
                    <a:cubicBezTo>
                      <a:pt x="10888" y="33154"/>
                      <a:pt x="13877" y="34936"/>
                      <a:pt x="19658" y="32757"/>
                    </a:cubicBezTo>
                    <a:cubicBezTo>
                      <a:pt x="22847" y="30182"/>
                      <a:pt x="27432" y="27211"/>
                      <a:pt x="24043" y="21862"/>
                    </a:cubicBezTo>
                    <a:cubicBezTo>
                      <a:pt x="23644" y="21070"/>
                      <a:pt x="23046" y="20476"/>
                      <a:pt x="22448" y="19882"/>
                    </a:cubicBezTo>
                    <a:cubicBezTo>
                      <a:pt x="25638" y="17901"/>
                      <a:pt x="27232" y="15524"/>
                      <a:pt x="25438" y="13147"/>
                    </a:cubicBezTo>
                    <a:cubicBezTo>
                      <a:pt x="25239" y="12948"/>
                      <a:pt x="25040" y="12750"/>
                      <a:pt x="24840" y="12354"/>
                    </a:cubicBezTo>
                    <a:cubicBezTo>
                      <a:pt x="26036" y="10968"/>
                      <a:pt x="26435" y="9185"/>
                      <a:pt x="26435" y="7600"/>
                    </a:cubicBezTo>
                    <a:cubicBezTo>
                      <a:pt x="26036" y="1856"/>
                      <a:pt x="21053" y="-918"/>
                      <a:pt x="13279" y="271"/>
                    </a:cubicBezTo>
                    <a:cubicBezTo>
                      <a:pt x="6104" y="1459"/>
                      <a:pt x="124" y="4629"/>
                      <a:pt x="1918" y="10968"/>
                    </a:cubicBezTo>
                    <a:cubicBezTo>
                      <a:pt x="2117" y="11958"/>
                      <a:pt x="2715" y="12750"/>
                      <a:pt x="3313" y="13543"/>
                    </a:cubicBezTo>
                    <a:cubicBezTo>
                      <a:pt x="722" y="15127"/>
                      <a:pt x="-673" y="17306"/>
                      <a:pt x="323" y="19683"/>
                    </a:cubicBezTo>
                    <a:cubicBezTo>
                      <a:pt x="1320" y="23447"/>
                      <a:pt x="5107" y="24438"/>
                      <a:pt x="9692" y="2404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9" name="Google Shape;389;p35"/>
              <p:cNvSpPr/>
              <p:nvPr/>
            </p:nvSpPr>
            <p:spPr>
              <a:xfrm>
                <a:off x="478561" y="5089267"/>
                <a:ext cx="23478" cy="17061"/>
              </a:xfrm>
              <a:custGeom>
                <a:avLst/>
                <a:gdLst/>
                <a:ahLst/>
                <a:cxnLst/>
                <a:rect l="l" t="t" r="r" b="b"/>
                <a:pathLst>
                  <a:path w="23478" h="17061" extrusionOk="0">
                    <a:moveTo>
                      <a:pt x="12157" y="15476"/>
                    </a:moveTo>
                    <a:cubicBezTo>
                      <a:pt x="18934" y="11911"/>
                      <a:pt x="26110" y="7751"/>
                      <a:pt x="22522" y="2006"/>
                    </a:cubicBezTo>
                    <a:cubicBezTo>
                      <a:pt x="20927" y="-767"/>
                      <a:pt x="16143" y="-371"/>
                      <a:pt x="11559" y="1412"/>
                    </a:cubicBezTo>
                    <a:cubicBezTo>
                      <a:pt x="2788" y="4780"/>
                      <a:pt x="-1995" y="9336"/>
                      <a:pt x="795" y="15080"/>
                    </a:cubicBezTo>
                    <a:cubicBezTo>
                      <a:pt x="2390" y="17854"/>
                      <a:pt x="6775" y="17457"/>
                      <a:pt x="12157" y="154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0" name="Google Shape;390;p35"/>
              <p:cNvSpPr/>
              <p:nvPr/>
            </p:nvSpPr>
            <p:spPr>
              <a:xfrm>
                <a:off x="415127" y="4937313"/>
                <a:ext cx="23686" cy="15967"/>
              </a:xfrm>
              <a:custGeom>
                <a:avLst/>
                <a:gdLst/>
                <a:ahLst/>
                <a:cxnLst/>
                <a:rect l="l" t="t" r="r" b="b"/>
                <a:pathLst>
                  <a:path w="23686" h="15967" extrusionOk="0">
                    <a:moveTo>
                      <a:pt x="245" y="12326"/>
                    </a:moveTo>
                    <a:cubicBezTo>
                      <a:pt x="1242" y="16486"/>
                      <a:pt x="6225" y="16684"/>
                      <a:pt x="13600" y="14902"/>
                    </a:cubicBezTo>
                    <a:cubicBezTo>
                      <a:pt x="19181" y="13119"/>
                      <a:pt x="24563" y="9751"/>
                      <a:pt x="23566" y="4799"/>
                    </a:cubicBezTo>
                    <a:cubicBezTo>
                      <a:pt x="22769" y="-153"/>
                      <a:pt x="16789" y="-1144"/>
                      <a:pt x="9613" y="1233"/>
                    </a:cubicBezTo>
                    <a:cubicBezTo>
                      <a:pt x="2238" y="3611"/>
                      <a:pt x="-951" y="7770"/>
                      <a:pt x="245" y="123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1" name="Google Shape;391;p35"/>
              <p:cNvSpPr/>
              <p:nvPr/>
            </p:nvSpPr>
            <p:spPr>
              <a:xfrm>
                <a:off x="493664" y="5286242"/>
                <a:ext cx="22031" cy="18048"/>
              </a:xfrm>
              <a:custGeom>
                <a:avLst/>
                <a:gdLst/>
                <a:ahLst/>
                <a:cxnLst/>
                <a:rect l="l" t="t" r="r" b="b"/>
                <a:pathLst>
                  <a:path w="22031" h="18048" extrusionOk="0">
                    <a:moveTo>
                      <a:pt x="12601" y="16787"/>
                    </a:moveTo>
                    <a:cubicBezTo>
                      <a:pt x="19378" y="13618"/>
                      <a:pt x="23764" y="9458"/>
                      <a:pt x="21372" y="4902"/>
                    </a:cubicBezTo>
                    <a:cubicBezTo>
                      <a:pt x="19578" y="940"/>
                      <a:pt x="15193" y="-2031"/>
                      <a:pt x="7618" y="1733"/>
                    </a:cubicBezTo>
                    <a:cubicBezTo>
                      <a:pt x="1240" y="5100"/>
                      <a:pt x="-754" y="10250"/>
                      <a:pt x="243" y="14806"/>
                    </a:cubicBezTo>
                    <a:cubicBezTo>
                      <a:pt x="1439" y="19164"/>
                      <a:pt x="6821" y="18372"/>
                      <a:pt x="12601" y="167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2" name="Google Shape;392;p35"/>
              <p:cNvSpPr/>
              <p:nvPr/>
            </p:nvSpPr>
            <p:spPr>
              <a:xfrm>
                <a:off x="1127610" y="5303858"/>
                <a:ext cx="22538" cy="16215"/>
              </a:xfrm>
              <a:custGeom>
                <a:avLst/>
                <a:gdLst/>
                <a:ahLst/>
                <a:cxnLst/>
                <a:rect l="l" t="t" r="r" b="b"/>
                <a:pathLst>
                  <a:path w="22538" h="16215" extrusionOk="0">
                    <a:moveTo>
                      <a:pt x="1151" y="15018"/>
                    </a:moveTo>
                    <a:cubicBezTo>
                      <a:pt x="3543" y="17395"/>
                      <a:pt x="8526" y="16009"/>
                      <a:pt x="14107" y="12839"/>
                    </a:cubicBezTo>
                    <a:cubicBezTo>
                      <a:pt x="19489" y="8877"/>
                      <a:pt x="24871" y="4519"/>
                      <a:pt x="21482" y="1152"/>
                    </a:cubicBezTo>
                    <a:cubicBezTo>
                      <a:pt x="19090" y="-1225"/>
                      <a:pt x="13509" y="360"/>
                      <a:pt x="8526" y="3331"/>
                    </a:cubicBezTo>
                    <a:cubicBezTo>
                      <a:pt x="2347" y="7095"/>
                      <a:pt x="-2238" y="11651"/>
                      <a:pt x="1151" y="1501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3" name="Google Shape;393;p35"/>
              <p:cNvSpPr/>
              <p:nvPr/>
            </p:nvSpPr>
            <p:spPr>
              <a:xfrm>
                <a:off x="2185956" y="5968995"/>
                <a:ext cx="17349" cy="21202"/>
              </a:xfrm>
              <a:custGeom>
                <a:avLst/>
                <a:gdLst/>
                <a:ahLst/>
                <a:cxnLst/>
                <a:rect l="l" t="t" r="r" b="b"/>
                <a:pathLst>
                  <a:path w="17349" h="21202" extrusionOk="0">
                    <a:moveTo>
                      <a:pt x="1826" y="11695"/>
                    </a:moveTo>
                    <a:cubicBezTo>
                      <a:pt x="-367" y="16053"/>
                      <a:pt x="-765" y="19420"/>
                      <a:pt x="1627" y="21203"/>
                    </a:cubicBezTo>
                    <a:cubicBezTo>
                      <a:pt x="6211" y="21005"/>
                      <a:pt x="10995" y="16053"/>
                      <a:pt x="15181" y="8723"/>
                    </a:cubicBezTo>
                    <a:cubicBezTo>
                      <a:pt x="17573" y="4564"/>
                      <a:pt x="18370" y="206"/>
                      <a:pt x="15580" y="7"/>
                    </a:cubicBezTo>
                    <a:cubicBezTo>
                      <a:pt x="11194" y="-191"/>
                      <a:pt x="6211" y="3573"/>
                      <a:pt x="1826" y="116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4" name="Google Shape;394;p35"/>
              <p:cNvSpPr/>
              <p:nvPr/>
            </p:nvSpPr>
            <p:spPr>
              <a:xfrm>
                <a:off x="590119" y="5456577"/>
                <a:ext cx="20584" cy="16848"/>
              </a:xfrm>
              <a:custGeom>
                <a:avLst/>
                <a:gdLst/>
                <a:ahLst/>
                <a:cxnLst/>
                <a:rect l="l" t="t" r="r" b="b"/>
                <a:pathLst>
                  <a:path w="20584" h="16848" extrusionOk="0">
                    <a:moveTo>
                      <a:pt x="13418" y="15224"/>
                    </a:moveTo>
                    <a:cubicBezTo>
                      <a:pt x="19597" y="12054"/>
                      <a:pt x="21192" y="8092"/>
                      <a:pt x="20394" y="4329"/>
                    </a:cubicBezTo>
                    <a:cubicBezTo>
                      <a:pt x="19597" y="169"/>
                      <a:pt x="14813" y="-1218"/>
                      <a:pt x="9232" y="1159"/>
                    </a:cubicBezTo>
                    <a:cubicBezTo>
                      <a:pt x="2654" y="4131"/>
                      <a:pt x="-1731" y="9281"/>
                      <a:pt x="661" y="13837"/>
                    </a:cubicBezTo>
                    <a:cubicBezTo>
                      <a:pt x="2256" y="17799"/>
                      <a:pt x="7637" y="17403"/>
                      <a:pt x="13418" y="152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5" name="Google Shape;395;p35"/>
              <p:cNvSpPr/>
              <p:nvPr/>
            </p:nvSpPr>
            <p:spPr>
              <a:xfrm>
                <a:off x="2089527" y="5879292"/>
                <a:ext cx="15815" cy="20681"/>
              </a:xfrm>
              <a:custGeom>
                <a:avLst/>
                <a:gdLst/>
                <a:ahLst/>
                <a:cxnLst/>
                <a:rect l="l" t="t" r="r" b="b"/>
                <a:pathLst>
                  <a:path w="15815" h="20681" extrusionOk="0">
                    <a:moveTo>
                      <a:pt x="4373" y="6514"/>
                    </a:moveTo>
                    <a:cubicBezTo>
                      <a:pt x="785" y="11466"/>
                      <a:pt x="-1009" y="16814"/>
                      <a:pt x="586" y="19390"/>
                    </a:cubicBezTo>
                    <a:cubicBezTo>
                      <a:pt x="3177" y="23351"/>
                      <a:pt x="7761" y="17409"/>
                      <a:pt x="11947" y="12258"/>
                    </a:cubicBezTo>
                    <a:cubicBezTo>
                      <a:pt x="15535" y="6712"/>
                      <a:pt x="17130" y="1958"/>
                      <a:pt x="14538" y="373"/>
                    </a:cubicBezTo>
                    <a:cubicBezTo>
                      <a:pt x="12146" y="-1014"/>
                      <a:pt x="8160" y="1562"/>
                      <a:pt x="4373" y="65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6" name="Google Shape;396;p35"/>
              <p:cNvSpPr/>
              <p:nvPr/>
            </p:nvSpPr>
            <p:spPr>
              <a:xfrm>
                <a:off x="464472" y="5211247"/>
                <a:ext cx="28741" cy="28988"/>
              </a:xfrm>
              <a:custGeom>
                <a:avLst/>
                <a:gdLst/>
                <a:ahLst/>
                <a:cxnLst/>
                <a:rect l="l" t="t" r="r" b="b"/>
                <a:pathLst>
                  <a:path w="28741" h="28988" extrusionOk="0">
                    <a:moveTo>
                      <a:pt x="28438" y="3831"/>
                    </a:moveTo>
                    <a:cubicBezTo>
                      <a:pt x="27043" y="67"/>
                      <a:pt x="22458" y="-923"/>
                      <a:pt x="16678" y="860"/>
                    </a:cubicBezTo>
                    <a:cubicBezTo>
                      <a:pt x="9502" y="3237"/>
                      <a:pt x="6313" y="7396"/>
                      <a:pt x="7907" y="11556"/>
                    </a:cubicBezTo>
                    <a:cubicBezTo>
                      <a:pt x="2127" y="14131"/>
                      <a:pt x="-664" y="18688"/>
                      <a:pt x="134" y="23640"/>
                    </a:cubicBezTo>
                    <a:cubicBezTo>
                      <a:pt x="1330" y="30177"/>
                      <a:pt x="9103" y="28790"/>
                      <a:pt x="13489" y="28988"/>
                    </a:cubicBezTo>
                    <a:cubicBezTo>
                      <a:pt x="24252" y="25026"/>
                      <a:pt x="24850" y="19876"/>
                      <a:pt x="23056" y="14924"/>
                    </a:cubicBezTo>
                    <a:cubicBezTo>
                      <a:pt x="22857" y="14330"/>
                      <a:pt x="22658" y="13735"/>
                      <a:pt x="22259" y="13339"/>
                    </a:cubicBezTo>
                    <a:cubicBezTo>
                      <a:pt x="27242" y="10566"/>
                      <a:pt x="29634" y="7396"/>
                      <a:pt x="28438" y="38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7" name="Google Shape;397;p35"/>
              <p:cNvSpPr/>
              <p:nvPr/>
            </p:nvSpPr>
            <p:spPr>
              <a:xfrm>
                <a:off x="1135407" y="4683562"/>
                <a:ext cx="21726" cy="12425"/>
              </a:xfrm>
              <a:custGeom>
                <a:avLst/>
                <a:gdLst/>
                <a:ahLst/>
                <a:cxnLst/>
                <a:rect l="l" t="t" r="r" b="b"/>
                <a:pathLst>
                  <a:path w="21726" h="12425" extrusionOk="0">
                    <a:moveTo>
                      <a:pt x="11094" y="838"/>
                    </a:moveTo>
                    <a:cubicBezTo>
                      <a:pt x="3918" y="3017"/>
                      <a:pt x="-865" y="6780"/>
                      <a:pt x="131" y="10346"/>
                    </a:cubicBezTo>
                    <a:cubicBezTo>
                      <a:pt x="928" y="13317"/>
                      <a:pt x="6709" y="12723"/>
                      <a:pt x="12489" y="10940"/>
                    </a:cubicBezTo>
                    <a:cubicBezTo>
                      <a:pt x="18868" y="8959"/>
                      <a:pt x="22256" y="6186"/>
                      <a:pt x="21658" y="3215"/>
                    </a:cubicBezTo>
                    <a:cubicBezTo>
                      <a:pt x="21060" y="243"/>
                      <a:pt x="17273" y="-945"/>
                      <a:pt x="11094" y="8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8" name="Google Shape;398;p35"/>
              <p:cNvSpPr/>
              <p:nvPr/>
            </p:nvSpPr>
            <p:spPr>
              <a:xfrm>
                <a:off x="396148" y="5084990"/>
                <a:ext cx="38770" cy="27481"/>
              </a:xfrm>
              <a:custGeom>
                <a:avLst/>
                <a:gdLst/>
                <a:ahLst/>
                <a:cxnLst/>
                <a:rect l="l" t="t" r="r" b="b"/>
                <a:pathLst>
                  <a:path w="38770" h="27481" extrusionOk="0">
                    <a:moveTo>
                      <a:pt x="26998" y="1132"/>
                    </a:moveTo>
                    <a:cubicBezTo>
                      <a:pt x="21018" y="3113"/>
                      <a:pt x="16633" y="6481"/>
                      <a:pt x="16633" y="10442"/>
                    </a:cubicBezTo>
                    <a:cubicBezTo>
                      <a:pt x="16234" y="11037"/>
                      <a:pt x="15636" y="11829"/>
                      <a:pt x="15238" y="12621"/>
                    </a:cubicBezTo>
                    <a:cubicBezTo>
                      <a:pt x="13045" y="11037"/>
                      <a:pt x="9657" y="11235"/>
                      <a:pt x="6866" y="12621"/>
                    </a:cubicBezTo>
                    <a:cubicBezTo>
                      <a:pt x="2082" y="14602"/>
                      <a:pt x="-1306" y="19158"/>
                      <a:pt x="488" y="23516"/>
                    </a:cubicBezTo>
                    <a:cubicBezTo>
                      <a:pt x="2481" y="28072"/>
                      <a:pt x="7663" y="28469"/>
                      <a:pt x="12646" y="25893"/>
                    </a:cubicBezTo>
                    <a:cubicBezTo>
                      <a:pt x="13444" y="25299"/>
                      <a:pt x="14241" y="24705"/>
                      <a:pt x="15038" y="23913"/>
                    </a:cubicBezTo>
                    <a:cubicBezTo>
                      <a:pt x="15437" y="24309"/>
                      <a:pt x="15836" y="24507"/>
                      <a:pt x="16234" y="24903"/>
                    </a:cubicBezTo>
                    <a:cubicBezTo>
                      <a:pt x="21417" y="26290"/>
                      <a:pt x="26998" y="23913"/>
                      <a:pt x="31782" y="15395"/>
                    </a:cubicBezTo>
                    <a:cubicBezTo>
                      <a:pt x="32579" y="14206"/>
                      <a:pt x="32978" y="12820"/>
                      <a:pt x="33376" y="11829"/>
                    </a:cubicBezTo>
                    <a:cubicBezTo>
                      <a:pt x="36765" y="9848"/>
                      <a:pt x="38957" y="7471"/>
                      <a:pt x="38758" y="4104"/>
                    </a:cubicBezTo>
                    <a:cubicBezTo>
                      <a:pt x="38160" y="-452"/>
                      <a:pt x="32778" y="-849"/>
                      <a:pt x="26998" y="11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9" name="Google Shape;399;p35"/>
              <p:cNvSpPr/>
              <p:nvPr/>
            </p:nvSpPr>
            <p:spPr>
              <a:xfrm>
                <a:off x="1607994" y="5522833"/>
                <a:ext cx="18853" cy="16405"/>
              </a:xfrm>
              <a:custGeom>
                <a:avLst/>
                <a:gdLst/>
                <a:ahLst/>
                <a:cxnLst/>
                <a:rect l="l" t="t" r="r" b="b"/>
                <a:pathLst>
                  <a:path w="18853" h="16405" extrusionOk="0">
                    <a:moveTo>
                      <a:pt x="17090" y="471"/>
                    </a:moveTo>
                    <a:cubicBezTo>
                      <a:pt x="14299" y="-1114"/>
                      <a:pt x="9515" y="1461"/>
                      <a:pt x="5130" y="5819"/>
                    </a:cubicBezTo>
                    <a:cubicBezTo>
                      <a:pt x="346" y="10375"/>
                      <a:pt x="-850" y="13941"/>
                      <a:pt x="545" y="15525"/>
                    </a:cubicBezTo>
                    <a:cubicBezTo>
                      <a:pt x="5329" y="17506"/>
                      <a:pt x="9914" y="16318"/>
                      <a:pt x="15495" y="10177"/>
                    </a:cubicBezTo>
                    <a:cubicBezTo>
                      <a:pt x="19880" y="5027"/>
                      <a:pt x="19481" y="1857"/>
                      <a:pt x="17090" y="4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0" name="Google Shape;400;p35"/>
              <p:cNvSpPr/>
              <p:nvPr/>
            </p:nvSpPr>
            <p:spPr>
              <a:xfrm>
                <a:off x="539808" y="5231347"/>
                <a:ext cx="28846" cy="16831"/>
              </a:xfrm>
              <a:custGeom>
                <a:avLst/>
                <a:gdLst/>
                <a:ahLst/>
                <a:cxnLst/>
                <a:rect l="l" t="t" r="r" b="b"/>
                <a:pathLst>
                  <a:path w="28846" h="16831" extrusionOk="0">
                    <a:moveTo>
                      <a:pt x="7518" y="14633"/>
                    </a:moveTo>
                    <a:cubicBezTo>
                      <a:pt x="9910" y="17208"/>
                      <a:pt x="14495" y="17406"/>
                      <a:pt x="19677" y="15822"/>
                    </a:cubicBezTo>
                    <a:cubicBezTo>
                      <a:pt x="26056" y="13841"/>
                      <a:pt x="28846" y="10077"/>
                      <a:pt x="28846" y="4927"/>
                    </a:cubicBezTo>
                    <a:cubicBezTo>
                      <a:pt x="27650" y="1163"/>
                      <a:pt x="23664" y="-422"/>
                      <a:pt x="18880" y="173"/>
                    </a:cubicBezTo>
                    <a:cubicBezTo>
                      <a:pt x="15890" y="-422"/>
                      <a:pt x="11903" y="569"/>
                      <a:pt x="7718" y="2352"/>
                    </a:cubicBezTo>
                    <a:cubicBezTo>
                      <a:pt x="3532" y="4135"/>
                      <a:pt x="-853" y="6710"/>
                      <a:pt x="143" y="10275"/>
                    </a:cubicBezTo>
                    <a:cubicBezTo>
                      <a:pt x="741" y="13643"/>
                      <a:pt x="3930" y="14633"/>
                      <a:pt x="7518" y="146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1" name="Google Shape;401;p35"/>
              <p:cNvSpPr/>
              <p:nvPr/>
            </p:nvSpPr>
            <p:spPr>
              <a:xfrm>
                <a:off x="2585039" y="6181074"/>
                <a:ext cx="4584" cy="1071"/>
              </a:xfrm>
              <a:custGeom>
                <a:avLst/>
                <a:gdLst/>
                <a:ahLst/>
                <a:cxnLst/>
                <a:rect l="l" t="t" r="r" b="b"/>
                <a:pathLst>
                  <a:path w="4584" h="1071" extrusionOk="0">
                    <a:moveTo>
                      <a:pt x="3588" y="279"/>
                    </a:moveTo>
                    <a:cubicBezTo>
                      <a:pt x="2392" y="-315"/>
                      <a:pt x="1196" y="81"/>
                      <a:pt x="0" y="1072"/>
                    </a:cubicBezTo>
                    <a:lnTo>
                      <a:pt x="4585" y="1072"/>
                    </a:lnTo>
                    <a:cubicBezTo>
                      <a:pt x="4186" y="675"/>
                      <a:pt x="3787" y="477"/>
                      <a:pt x="3588" y="2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2" name="Google Shape;402;p35"/>
              <p:cNvSpPr/>
              <p:nvPr/>
            </p:nvSpPr>
            <p:spPr>
              <a:xfrm>
                <a:off x="410788" y="4783682"/>
                <a:ext cx="24716" cy="14670"/>
              </a:xfrm>
              <a:custGeom>
                <a:avLst/>
                <a:gdLst/>
                <a:ahLst/>
                <a:cxnLst/>
                <a:rect l="l" t="t" r="r" b="b"/>
                <a:pathLst>
                  <a:path w="24716" h="14670" extrusionOk="0">
                    <a:moveTo>
                      <a:pt x="13355" y="14025"/>
                    </a:moveTo>
                    <a:cubicBezTo>
                      <a:pt x="19933" y="12836"/>
                      <a:pt x="23321" y="9667"/>
                      <a:pt x="24716" y="5705"/>
                    </a:cubicBezTo>
                    <a:cubicBezTo>
                      <a:pt x="23122" y="951"/>
                      <a:pt x="18338" y="-832"/>
                      <a:pt x="10564" y="357"/>
                    </a:cubicBezTo>
                    <a:cubicBezTo>
                      <a:pt x="3787" y="1545"/>
                      <a:pt x="0" y="4913"/>
                      <a:pt x="0" y="8874"/>
                    </a:cubicBezTo>
                    <a:cubicBezTo>
                      <a:pt x="0" y="14421"/>
                      <a:pt x="5581" y="15609"/>
                      <a:pt x="13355" y="1402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3" name="Google Shape;403;p35"/>
              <p:cNvSpPr/>
              <p:nvPr/>
            </p:nvSpPr>
            <p:spPr>
              <a:xfrm>
                <a:off x="709340" y="5492129"/>
                <a:ext cx="21299" cy="15185"/>
              </a:xfrm>
              <a:custGeom>
                <a:avLst/>
                <a:gdLst/>
                <a:ahLst/>
                <a:cxnLst/>
                <a:rect l="l" t="t" r="r" b="b"/>
                <a:pathLst>
                  <a:path w="21299" h="15185" extrusionOk="0">
                    <a:moveTo>
                      <a:pt x="14988" y="11960"/>
                    </a:moveTo>
                    <a:cubicBezTo>
                      <a:pt x="19174" y="9187"/>
                      <a:pt x="22363" y="5819"/>
                      <a:pt x="20968" y="3244"/>
                    </a:cubicBezTo>
                    <a:cubicBezTo>
                      <a:pt x="18775" y="-1312"/>
                      <a:pt x="12396" y="-718"/>
                      <a:pt x="5819" y="2848"/>
                    </a:cubicBezTo>
                    <a:cubicBezTo>
                      <a:pt x="238" y="6017"/>
                      <a:pt x="-1556" y="10573"/>
                      <a:pt x="1434" y="13545"/>
                    </a:cubicBezTo>
                    <a:cubicBezTo>
                      <a:pt x="4423" y="16516"/>
                      <a:pt x="9606" y="15129"/>
                      <a:pt x="14988" y="119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4" name="Google Shape;404;p35"/>
              <p:cNvSpPr/>
              <p:nvPr/>
            </p:nvSpPr>
            <p:spPr>
              <a:xfrm>
                <a:off x="1793886" y="5766893"/>
                <a:ext cx="17938" cy="17608"/>
              </a:xfrm>
              <a:custGeom>
                <a:avLst/>
                <a:gdLst/>
                <a:ahLst/>
                <a:cxnLst/>
                <a:rect l="l" t="t" r="r" b="b"/>
                <a:pathLst>
                  <a:path w="17938" h="17608" extrusionOk="0">
                    <a:moveTo>
                      <a:pt x="4014" y="5606"/>
                    </a:moveTo>
                    <a:cubicBezTo>
                      <a:pt x="-172" y="10360"/>
                      <a:pt x="-1168" y="14520"/>
                      <a:pt x="1423" y="16501"/>
                    </a:cubicBezTo>
                    <a:cubicBezTo>
                      <a:pt x="4413" y="18877"/>
                      <a:pt x="8798" y="17491"/>
                      <a:pt x="13981" y="11746"/>
                    </a:cubicBezTo>
                    <a:cubicBezTo>
                      <a:pt x="18366" y="6992"/>
                      <a:pt x="18565" y="3228"/>
                      <a:pt x="17170" y="1248"/>
                    </a:cubicBezTo>
                    <a:cubicBezTo>
                      <a:pt x="13582" y="-1129"/>
                      <a:pt x="9396" y="-337"/>
                      <a:pt x="4014" y="56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5" name="Google Shape;405;p35"/>
              <p:cNvSpPr/>
              <p:nvPr/>
            </p:nvSpPr>
            <p:spPr>
              <a:xfrm>
                <a:off x="543343" y="5106671"/>
                <a:ext cx="21739" cy="16134"/>
              </a:xfrm>
              <a:custGeom>
                <a:avLst/>
                <a:gdLst/>
                <a:ahLst/>
                <a:cxnLst/>
                <a:rect l="l" t="t" r="r" b="b"/>
                <a:pathLst>
                  <a:path w="21739" h="16134" extrusionOk="0">
                    <a:moveTo>
                      <a:pt x="9964" y="1439"/>
                    </a:moveTo>
                    <a:cubicBezTo>
                      <a:pt x="3386" y="4609"/>
                      <a:pt x="-999" y="8571"/>
                      <a:pt x="197" y="13325"/>
                    </a:cubicBezTo>
                    <a:cubicBezTo>
                      <a:pt x="3386" y="16494"/>
                      <a:pt x="7970" y="17287"/>
                      <a:pt x="13751" y="14117"/>
                    </a:cubicBezTo>
                    <a:cubicBezTo>
                      <a:pt x="20329" y="10552"/>
                      <a:pt x="23518" y="5996"/>
                      <a:pt x="20727" y="1836"/>
                    </a:cubicBezTo>
                    <a:cubicBezTo>
                      <a:pt x="18933" y="-541"/>
                      <a:pt x="14149" y="-541"/>
                      <a:pt x="9964" y="143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6" name="Google Shape;406;p35"/>
              <p:cNvSpPr/>
              <p:nvPr/>
            </p:nvSpPr>
            <p:spPr>
              <a:xfrm>
                <a:off x="1648329" y="5348425"/>
                <a:ext cx="18027" cy="16299"/>
              </a:xfrm>
              <a:custGeom>
                <a:avLst/>
                <a:gdLst/>
                <a:ahLst/>
                <a:cxnLst/>
                <a:rect l="l" t="t" r="r" b="b"/>
                <a:pathLst>
                  <a:path w="18027" h="16299" extrusionOk="0">
                    <a:moveTo>
                      <a:pt x="1072" y="15220"/>
                    </a:moveTo>
                    <a:cubicBezTo>
                      <a:pt x="3066" y="17200"/>
                      <a:pt x="6654" y="16408"/>
                      <a:pt x="10441" y="13239"/>
                    </a:cubicBezTo>
                    <a:cubicBezTo>
                      <a:pt x="17018" y="6702"/>
                      <a:pt x="20008" y="2146"/>
                      <a:pt x="16620" y="363"/>
                    </a:cubicBezTo>
                    <a:cubicBezTo>
                      <a:pt x="13829" y="-1024"/>
                      <a:pt x="8846" y="1750"/>
                      <a:pt x="4461" y="5513"/>
                    </a:cubicBezTo>
                    <a:cubicBezTo>
                      <a:pt x="-323" y="10069"/>
                      <a:pt x="-921" y="13437"/>
                      <a:pt x="1072" y="1522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7" name="Google Shape;407;p35"/>
              <p:cNvSpPr/>
              <p:nvPr/>
            </p:nvSpPr>
            <p:spPr>
              <a:xfrm>
                <a:off x="1474405" y="5467963"/>
                <a:ext cx="20574" cy="15875"/>
              </a:xfrm>
              <a:custGeom>
                <a:avLst/>
                <a:gdLst/>
                <a:ahLst/>
                <a:cxnLst/>
                <a:rect l="l" t="t" r="r" b="b"/>
                <a:pathLst>
                  <a:path w="20574" h="15875" extrusionOk="0">
                    <a:moveTo>
                      <a:pt x="14539" y="10771"/>
                    </a:moveTo>
                    <a:cubicBezTo>
                      <a:pt x="19721" y="7007"/>
                      <a:pt x="22113" y="2847"/>
                      <a:pt x="19522" y="867"/>
                    </a:cubicBezTo>
                    <a:cubicBezTo>
                      <a:pt x="16332" y="-1510"/>
                      <a:pt x="10552" y="1263"/>
                      <a:pt x="4772" y="6017"/>
                    </a:cubicBezTo>
                    <a:cubicBezTo>
                      <a:pt x="1184" y="8988"/>
                      <a:pt x="-610" y="12356"/>
                      <a:pt x="187" y="14931"/>
                    </a:cubicBezTo>
                    <a:cubicBezTo>
                      <a:pt x="3177" y="17308"/>
                      <a:pt x="8758" y="14931"/>
                      <a:pt x="14539" y="107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8" name="Google Shape;408;p35"/>
              <p:cNvSpPr/>
              <p:nvPr/>
            </p:nvSpPr>
            <p:spPr>
              <a:xfrm>
                <a:off x="1251339" y="4524480"/>
                <a:ext cx="23505" cy="10856"/>
              </a:xfrm>
              <a:custGeom>
                <a:avLst/>
                <a:gdLst/>
                <a:ahLst/>
                <a:cxnLst/>
                <a:rect l="l" t="t" r="r" b="b"/>
                <a:pathLst>
                  <a:path w="23505" h="10856" extrusionOk="0">
                    <a:moveTo>
                      <a:pt x="8" y="8779"/>
                    </a:moveTo>
                    <a:cubicBezTo>
                      <a:pt x="2001" y="11354"/>
                      <a:pt x="7183" y="11354"/>
                      <a:pt x="12764" y="9769"/>
                    </a:cubicBezTo>
                    <a:cubicBezTo>
                      <a:pt x="19940" y="7986"/>
                      <a:pt x="25322" y="5015"/>
                      <a:pt x="22930" y="1647"/>
                    </a:cubicBezTo>
                    <a:cubicBezTo>
                      <a:pt x="20937" y="-928"/>
                      <a:pt x="15156" y="-135"/>
                      <a:pt x="9376" y="1647"/>
                    </a:cubicBezTo>
                    <a:cubicBezTo>
                      <a:pt x="3595" y="3430"/>
                      <a:pt x="-192" y="5807"/>
                      <a:pt x="8" y="87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9" name="Google Shape;409;p35"/>
              <p:cNvSpPr/>
              <p:nvPr/>
            </p:nvSpPr>
            <p:spPr>
              <a:xfrm>
                <a:off x="1212500" y="5079348"/>
                <a:ext cx="20425" cy="14722"/>
              </a:xfrm>
              <a:custGeom>
                <a:avLst/>
                <a:gdLst/>
                <a:ahLst/>
                <a:cxnLst/>
                <a:rect l="l" t="t" r="r" b="b"/>
                <a:pathLst>
                  <a:path w="20425" h="14722" extrusionOk="0">
                    <a:moveTo>
                      <a:pt x="9147" y="2021"/>
                    </a:moveTo>
                    <a:cubicBezTo>
                      <a:pt x="2370" y="5388"/>
                      <a:pt x="-1816" y="9746"/>
                      <a:pt x="775" y="13114"/>
                    </a:cubicBezTo>
                    <a:cubicBezTo>
                      <a:pt x="2769" y="15491"/>
                      <a:pt x="7353" y="15292"/>
                      <a:pt x="13333" y="12123"/>
                    </a:cubicBezTo>
                    <a:cubicBezTo>
                      <a:pt x="19113" y="8756"/>
                      <a:pt x="21306" y="5388"/>
                      <a:pt x="20110" y="2615"/>
                    </a:cubicBezTo>
                    <a:cubicBezTo>
                      <a:pt x="19113" y="-555"/>
                      <a:pt x="15127" y="-951"/>
                      <a:pt x="9147" y="20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0" name="Google Shape;410;p35"/>
              <p:cNvSpPr/>
              <p:nvPr/>
            </p:nvSpPr>
            <p:spPr>
              <a:xfrm>
                <a:off x="2416808" y="6176995"/>
                <a:ext cx="9198" cy="5150"/>
              </a:xfrm>
              <a:custGeom>
                <a:avLst/>
                <a:gdLst/>
                <a:ahLst/>
                <a:cxnLst/>
                <a:rect l="l" t="t" r="r" b="b"/>
                <a:pathLst>
                  <a:path w="9198" h="5150" extrusionOk="0">
                    <a:moveTo>
                      <a:pt x="6179" y="0"/>
                    </a:moveTo>
                    <a:cubicBezTo>
                      <a:pt x="3787" y="0"/>
                      <a:pt x="1594" y="1981"/>
                      <a:pt x="0" y="5150"/>
                    </a:cubicBezTo>
                    <a:lnTo>
                      <a:pt x="9169" y="5150"/>
                    </a:lnTo>
                    <a:cubicBezTo>
                      <a:pt x="9368" y="1981"/>
                      <a:pt x="8571" y="0"/>
                      <a:pt x="6179"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1" name="Google Shape;411;p35"/>
              <p:cNvSpPr/>
              <p:nvPr/>
            </p:nvSpPr>
            <p:spPr>
              <a:xfrm>
                <a:off x="1038202" y="4661655"/>
                <a:ext cx="22641" cy="12747"/>
              </a:xfrm>
              <a:custGeom>
                <a:avLst/>
                <a:gdLst/>
                <a:ahLst/>
                <a:cxnLst/>
                <a:rect l="l" t="t" r="r" b="b"/>
                <a:pathLst>
                  <a:path w="22641" h="12747" extrusionOk="0">
                    <a:moveTo>
                      <a:pt x="464" y="10067"/>
                    </a:moveTo>
                    <a:cubicBezTo>
                      <a:pt x="1659" y="12840"/>
                      <a:pt x="5447" y="13830"/>
                      <a:pt x="13220" y="11255"/>
                    </a:cubicBezTo>
                    <a:cubicBezTo>
                      <a:pt x="19200" y="8878"/>
                      <a:pt x="23785" y="5313"/>
                      <a:pt x="22389" y="2143"/>
                    </a:cubicBezTo>
                    <a:cubicBezTo>
                      <a:pt x="21393" y="-630"/>
                      <a:pt x="15214" y="-432"/>
                      <a:pt x="9633" y="1153"/>
                    </a:cubicBezTo>
                    <a:cubicBezTo>
                      <a:pt x="1261" y="3332"/>
                      <a:pt x="-1131" y="6699"/>
                      <a:pt x="464" y="100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2" name="Google Shape;412;p35"/>
              <p:cNvSpPr/>
              <p:nvPr/>
            </p:nvSpPr>
            <p:spPr>
              <a:xfrm>
                <a:off x="647107" y="5214107"/>
                <a:ext cx="21010" cy="15982"/>
              </a:xfrm>
              <a:custGeom>
                <a:avLst/>
                <a:gdLst/>
                <a:ahLst/>
                <a:cxnLst/>
                <a:rect l="l" t="t" r="r" b="b"/>
                <a:pathLst>
                  <a:path w="21010" h="15982" extrusionOk="0">
                    <a:moveTo>
                      <a:pt x="14632" y="14640"/>
                    </a:moveTo>
                    <a:cubicBezTo>
                      <a:pt x="21609" y="11866"/>
                      <a:pt x="20811" y="8103"/>
                      <a:pt x="21011" y="4339"/>
                    </a:cubicBezTo>
                    <a:cubicBezTo>
                      <a:pt x="19416" y="179"/>
                      <a:pt x="15429" y="-1604"/>
                      <a:pt x="7456" y="1764"/>
                    </a:cubicBezTo>
                    <a:cubicBezTo>
                      <a:pt x="1277" y="4339"/>
                      <a:pt x="-1115" y="8301"/>
                      <a:pt x="480" y="11668"/>
                    </a:cubicBezTo>
                    <a:cubicBezTo>
                      <a:pt x="2473" y="15630"/>
                      <a:pt x="7257" y="17413"/>
                      <a:pt x="14632" y="146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3" name="Google Shape;413;p35"/>
              <p:cNvSpPr/>
              <p:nvPr/>
            </p:nvSpPr>
            <p:spPr>
              <a:xfrm>
                <a:off x="757404" y="5428164"/>
                <a:ext cx="22410" cy="15748"/>
              </a:xfrm>
              <a:custGeom>
                <a:avLst/>
                <a:gdLst/>
                <a:ahLst/>
                <a:cxnLst/>
                <a:rect l="l" t="t" r="r" b="b"/>
                <a:pathLst>
                  <a:path w="22410" h="15748" extrusionOk="0">
                    <a:moveTo>
                      <a:pt x="22138" y="3425"/>
                    </a:moveTo>
                    <a:cubicBezTo>
                      <a:pt x="20543" y="-1131"/>
                      <a:pt x="14763" y="-735"/>
                      <a:pt x="7985" y="2236"/>
                    </a:cubicBezTo>
                    <a:cubicBezTo>
                      <a:pt x="2006" y="5010"/>
                      <a:pt x="-187" y="8575"/>
                      <a:pt x="12" y="12735"/>
                    </a:cubicBezTo>
                    <a:cubicBezTo>
                      <a:pt x="3202" y="15904"/>
                      <a:pt x="7786" y="17093"/>
                      <a:pt x="14763" y="13725"/>
                    </a:cubicBezTo>
                    <a:cubicBezTo>
                      <a:pt x="20543" y="11150"/>
                      <a:pt x="23334" y="6991"/>
                      <a:pt x="22138" y="342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4" name="Google Shape;414;p35"/>
              <p:cNvSpPr/>
              <p:nvPr/>
            </p:nvSpPr>
            <p:spPr>
              <a:xfrm>
                <a:off x="634233" y="5812930"/>
                <a:ext cx="66178" cy="62772"/>
              </a:xfrm>
              <a:custGeom>
                <a:avLst/>
                <a:gdLst/>
                <a:ahLst/>
                <a:cxnLst/>
                <a:rect l="l" t="t" r="r" b="b"/>
                <a:pathLst>
                  <a:path w="66178" h="62772" extrusionOk="0">
                    <a:moveTo>
                      <a:pt x="45446" y="28702"/>
                    </a:moveTo>
                    <a:cubicBezTo>
                      <a:pt x="45446" y="28900"/>
                      <a:pt x="45646" y="28900"/>
                      <a:pt x="45646" y="29098"/>
                    </a:cubicBezTo>
                    <a:cubicBezTo>
                      <a:pt x="50828" y="35040"/>
                      <a:pt x="56210" y="32663"/>
                      <a:pt x="60795" y="28503"/>
                    </a:cubicBezTo>
                    <a:cubicBezTo>
                      <a:pt x="63784" y="25928"/>
                      <a:pt x="65578" y="22561"/>
                      <a:pt x="62987" y="18203"/>
                    </a:cubicBezTo>
                    <a:cubicBezTo>
                      <a:pt x="62190" y="17609"/>
                      <a:pt x="61592" y="17411"/>
                      <a:pt x="60795" y="17014"/>
                    </a:cubicBezTo>
                    <a:cubicBezTo>
                      <a:pt x="61791" y="16420"/>
                      <a:pt x="62788" y="15826"/>
                      <a:pt x="63984" y="14835"/>
                    </a:cubicBezTo>
                    <a:cubicBezTo>
                      <a:pt x="66974" y="11468"/>
                      <a:pt x="66974" y="6318"/>
                      <a:pt x="63585" y="2554"/>
                    </a:cubicBezTo>
                    <a:cubicBezTo>
                      <a:pt x="59798" y="-1210"/>
                      <a:pt x="54416" y="-814"/>
                      <a:pt x="51028" y="3742"/>
                    </a:cubicBezTo>
                    <a:cubicBezTo>
                      <a:pt x="47838" y="7902"/>
                      <a:pt x="48237" y="12260"/>
                      <a:pt x="52423" y="15826"/>
                    </a:cubicBezTo>
                    <a:cubicBezTo>
                      <a:pt x="50629" y="16420"/>
                      <a:pt x="49034" y="17212"/>
                      <a:pt x="47440" y="18599"/>
                    </a:cubicBezTo>
                    <a:cubicBezTo>
                      <a:pt x="46642" y="19193"/>
                      <a:pt x="46044" y="19986"/>
                      <a:pt x="45446" y="20778"/>
                    </a:cubicBezTo>
                    <a:cubicBezTo>
                      <a:pt x="41659" y="17609"/>
                      <a:pt x="35281" y="19788"/>
                      <a:pt x="29102" y="23551"/>
                    </a:cubicBezTo>
                    <a:cubicBezTo>
                      <a:pt x="25115" y="25928"/>
                      <a:pt x="24118" y="29494"/>
                      <a:pt x="25314" y="32861"/>
                    </a:cubicBezTo>
                    <a:cubicBezTo>
                      <a:pt x="24318" y="33852"/>
                      <a:pt x="23520" y="35040"/>
                      <a:pt x="22524" y="36229"/>
                    </a:cubicBezTo>
                    <a:cubicBezTo>
                      <a:pt x="24118" y="32861"/>
                      <a:pt x="23520" y="29098"/>
                      <a:pt x="20331" y="26126"/>
                    </a:cubicBezTo>
                    <a:cubicBezTo>
                      <a:pt x="18537" y="24344"/>
                      <a:pt x="16345" y="23948"/>
                      <a:pt x="14351" y="24146"/>
                    </a:cubicBezTo>
                    <a:cubicBezTo>
                      <a:pt x="14152" y="23948"/>
                      <a:pt x="14152" y="23551"/>
                      <a:pt x="13753" y="23353"/>
                    </a:cubicBezTo>
                    <a:cubicBezTo>
                      <a:pt x="10564" y="20382"/>
                      <a:pt x="6976" y="20184"/>
                      <a:pt x="3787" y="21967"/>
                    </a:cubicBezTo>
                    <a:cubicBezTo>
                      <a:pt x="3588" y="21769"/>
                      <a:pt x="3588" y="21769"/>
                      <a:pt x="3389" y="21570"/>
                    </a:cubicBezTo>
                    <a:cubicBezTo>
                      <a:pt x="2392" y="20976"/>
                      <a:pt x="1196" y="20778"/>
                      <a:pt x="0" y="20778"/>
                    </a:cubicBezTo>
                    <a:cubicBezTo>
                      <a:pt x="598" y="21570"/>
                      <a:pt x="1395" y="22165"/>
                      <a:pt x="1993" y="22957"/>
                    </a:cubicBezTo>
                    <a:cubicBezTo>
                      <a:pt x="3189" y="24146"/>
                      <a:pt x="4385" y="25532"/>
                      <a:pt x="5581" y="26721"/>
                    </a:cubicBezTo>
                    <a:cubicBezTo>
                      <a:pt x="9966" y="31277"/>
                      <a:pt x="14152" y="36031"/>
                      <a:pt x="18537" y="40389"/>
                    </a:cubicBezTo>
                    <a:cubicBezTo>
                      <a:pt x="19135" y="39993"/>
                      <a:pt x="19733" y="39398"/>
                      <a:pt x="20531" y="38804"/>
                    </a:cubicBezTo>
                    <a:cubicBezTo>
                      <a:pt x="20730" y="38606"/>
                      <a:pt x="20929" y="38408"/>
                      <a:pt x="21129" y="38012"/>
                    </a:cubicBezTo>
                    <a:cubicBezTo>
                      <a:pt x="20929" y="38210"/>
                      <a:pt x="20730" y="38606"/>
                      <a:pt x="20730" y="38804"/>
                    </a:cubicBezTo>
                    <a:cubicBezTo>
                      <a:pt x="20331" y="39597"/>
                      <a:pt x="19933" y="40389"/>
                      <a:pt x="19534" y="41181"/>
                    </a:cubicBezTo>
                    <a:cubicBezTo>
                      <a:pt x="21527" y="43162"/>
                      <a:pt x="23520" y="45341"/>
                      <a:pt x="25514" y="47322"/>
                    </a:cubicBezTo>
                    <a:cubicBezTo>
                      <a:pt x="26510" y="48312"/>
                      <a:pt x="27507" y="49303"/>
                      <a:pt x="28504" y="50293"/>
                    </a:cubicBezTo>
                    <a:cubicBezTo>
                      <a:pt x="29301" y="51086"/>
                      <a:pt x="30098" y="51878"/>
                      <a:pt x="30896" y="52868"/>
                    </a:cubicBezTo>
                    <a:cubicBezTo>
                      <a:pt x="33885" y="55840"/>
                      <a:pt x="36676" y="58613"/>
                      <a:pt x="39666" y="61584"/>
                    </a:cubicBezTo>
                    <a:cubicBezTo>
                      <a:pt x="40065" y="61980"/>
                      <a:pt x="40463" y="62377"/>
                      <a:pt x="40862" y="62773"/>
                    </a:cubicBezTo>
                    <a:cubicBezTo>
                      <a:pt x="41460" y="62377"/>
                      <a:pt x="42257" y="61980"/>
                      <a:pt x="42855" y="61584"/>
                    </a:cubicBezTo>
                    <a:cubicBezTo>
                      <a:pt x="44848" y="57821"/>
                      <a:pt x="48038" y="53661"/>
                      <a:pt x="43453" y="50689"/>
                    </a:cubicBezTo>
                    <a:cubicBezTo>
                      <a:pt x="42855" y="50293"/>
                      <a:pt x="42058" y="49897"/>
                      <a:pt x="41460" y="49501"/>
                    </a:cubicBezTo>
                    <a:cubicBezTo>
                      <a:pt x="41061" y="49303"/>
                      <a:pt x="40862" y="48907"/>
                      <a:pt x="40463" y="48709"/>
                    </a:cubicBezTo>
                    <a:cubicBezTo>
                      <a:pt x="40065" y="48510"/>
                      <a:pt x="39865" y="48510"/>
                      <a:pt x="39467" y="48510"/>
                    </a:cubicBezTo>
                    <a:cubicBezTo>
                      <a:pt x="37075" y="47520"/>
                      <a:pt x="34683" y="46926"/>
                      <a:pt x="32291" y="46728"/>
                    </a:cubicBezTo>
                    <a:cubicBezTo>
                      <a:pt x="32690" y="46331"/>
                      <a:pt x="32889" y="45935"/>
                      <a:pt x="33288" y="45539"/>
                    </a:cubicBezTo>
                    <a:cubicBezTo>
                      <a:pt x="36277" y="41181"/>
                      <a:pt x="37473" y="37021"/>
                      <a:pt x="36477" y="33852"/>
                    </a:cubicBezTo>
                    <a:cubicBezTo>
                      <a:pt x="38071" y="33258"/>
                      <a:pt x="39865" y="32465"/>
                      <a:pt x="41460" y="31475"/>
                    </a:cubicBezTo>
                    <a:cubicBezTo>
                      <a:pt x="42855" y="30881"/>
                      <a:pt x="44250" y="29890"/>
                      <a:pt x="45446" y="287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5" name="Google Shape;415;p35"/>
              <p:cNvSpPr/>
              <p:nvPr/>
            </p:nvSpPr>
            <p:spPr>
              <a:xfrm>
                <a:off x="694964" y="5293204"/>
                <a:ext cx="21958" cy="16610"/>
              </a:xfrm>
              <a:custGeom>
                <a:avLst/>
                <a:gdLst/>
                <a:ahLst/>
                <a:cxnLst/>
                <a:rect l="l" t="t" r="r" b="b"/>
                <a:pathLst>
                  <a:path w="21958" h="16610" extrusionOk="0">
                    <a:moveTo>
                      <a:pt x="14614" y="14778"/>
                    </a:moveTo>
                    <a:cubicBezTo>
                      <a:pt x="20793" y="11212"/>
                      <a:pt x="23584" y="6854"/>
                      <a:pt x="20993" y="2892"/>
                    </a:cubicBezTo>
                    <a:cubicBezTo>
                      <a:pt x="18999" y="-277"/>
                      <a:pt x="14614" y="-1267"/>
                      <a:pt x="8634" y="2100"/>
                    </a:cubicBezTo>
                    <a:cubicBezTo>
                      <a:pt x="2256" y="5468"/>
                      <a:pt x="-2329" y="10024"/>
                      <a:pt x="1259" y="13985"/>
                    </a:cubicBezTo>
                    <a:cubicBezTo>
                      <a:pt x="3651" y="16561"/>
                      <a:pt x="7638" y="17947"/>
                      <a:pt x="14614" y="147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6" name="Google Shape;416;p35"/>
              <p:cNvSpPr/>
              <p:nvPr/>
            </p:nvSpPr>
            <p:spPr>
              <a:xfrm>
                <a:off x="612808" y="5097338"/>
                <a:ext cx="23202" cy="15061"/>
              </a:xfrm>
              <a:custGeom>
                <a:avLst/>
                <a:gdLst/>
                <a:ahLst/>
                <a:cxnLst/>
                <a:rect l="l" t="t" r="r" b="b"/>
                <a:pathLst>
                  <a:path w="23202" h="15061" extrusionOk="0">
                    <a:moveTo>
                      <a:pt x="14049" y="13149"/>
                    </a:moveTo>
                    <a:cubicBezTo>
                      <a:pt x="19830" y="10772"/>
                      <a:pt x="24614" y="7009"/>
                      <a:pt x="22820" y="2651"/>
                    </a:cubicBezTo>
                    <a:cubicBezTo>
                      <a:pt x="21424" y="-717"/>
                      <a:pt x="15843" y="-519"/>
                      <a:pt x="10063" y="1264"/>
                    </a:cubicBezTo>
                    <a:cubicBezTo>
                      <a:pt x="2488" y="3839"/>
                      <a:pt x="-1099" y="8197"/>
                      <a:pt x="296" y="12357"/>
                    </a:cubicBezTo>
                    <a:cubicBezTo>
                      <a:pt x="1292" y="15923"/>
                      <a:pt x="6874" y="15725"/>
                      <a:pt x="14049" y="131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7" name="Google Shape;417;p35"/>
              <p:cNvSpPr/>
              <p:nvPr/>
            </p:nvSpPr>
            <p:spPr>
              <a:xfrm>
                <a:off x="543302" y="4775253"/>
                <a:ext cx="25464" cy="13942"/>
              </a:xfrm>
              <a:custGeom>
                <a:avLst/>
                <a:gdLst/>
                <a:ahLst/>
                <a:cxnLst/>
                <a:rect l="l" t="t" r="r" b="b"/>
                <a:pathLst>
                  <a:path w="25464" h="13942" extrusionOk="0">
                    <a:moveTo>
                      <a:pt x="9406" y="1258"/>
                    </a:moveTo>
                    <a:cubicBezTo>
                      <a:pt x="3825" y="3239"/>
                      <a:pt x="-1158" y="6408"/>
                      <a:pt x="237" y="10172"/>
                    </a:cubicBezTo>
                    <a:cubicBezTo>
                      <a:pt x="2031" y="14926"/>
                      <a:pt x="8808" y="14530"/>
                      <a:pt x="16383" y="12549"/>
                    </a:cubicBezTo>
                    <a:cubicBezTo>
                      <a:pt x="21565" y="10568"/>
                      <a:pt x="27545" y="8389"/>
                      <a:pt x="24754" y="4229"/>
                    </a:cubicBezTo>
                    <a:cubicBezTo>
                      <a:pt x="22362" y="664"/>
                      <a:pt x="17180" y="-1515"/>
                      <a:pt x="9406" y="125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8" name="Google Shape;418;p35"/>
              <p:cNvSpPr/>
              <p:nvPr/>
            </p:nvSpPr>
            <p:spPr>
              <a:xfrm>
                <a:off x="1123446" y="4988792"/>
                <a:ext cx="25714" cy="13987"/>
              </a:xfrm>
              <a:custGeom>
                <a:avLst/>
                <a:gdLst/>
                <a:ahLst/>
                <a:cxnLst/>
                <a:rect l="l" t="t" r="r" b="b"/>
                <a:pathLst>
                  <a:path w="25714" h="13987" extrusionOk="0">
                    <a:moveTo>
                      <a:pt x="9501" y="2644"/>
                    </a:moveTo>
                    <a:cubicBezTo>
                      <a:pt x="3920" y="4625"/>
                      <a:pt x="-864" y="7795"/>
                      <a:pt x="132" y="11162"/>
                    </a:cubicBezTo>
                    <a:cubicBezTo>
                      <a:pt x="1129" y="15124"/>
                      <a:pt x="7109" y="14332"/>
                      <a:pt x="13288" y="12351"/>
                    </a:cubicBezTo>
                    <a:cubicBezTo>
                      <a:pt x="19666" y="8785"/>
                      <a:pt x="27241" y="5021"/>
                      <a:pt x="25447" y="1654"/>
                    </a:cubicBezTo>
                    <a:cubicBezTo>
                      <a:pt x="23653" y="-1515"/>
                      <a:pt x="15680" y="465"/>
                      <a:pt x="9501" y="264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9" name="Google Shape;419;p35"/>
              <p:cNvSpPr/>
              <p:nvPr/>
            </p:nvSpPr>
            <p:spPr>
              <a:xfrm>
                <a:off x="445471" y="5546876"/>
                <a:ext cx="5339" cy="9706"/>
              </a:xfrm>
              <a:custGeom>
                <a:avLst/>
                <a:gdLst/>
                <a:ahLst/>
                <a:cxnLst/>
                <a:rect l="l" t="t" r="r" b="b"/>
                <a:pathLst>
                  <a:path w="5339" h="9706" extrusionOk="0">
                    <a:moveTo>
                      <a:pt x="0" y="0"/>
                    </a:moveTo>
                    <a:cubicBezTo>
                      <a:pt x="1395" y="3169"/>
                      <a:pt x="2791" y="6339"/>
                      <a:pt x="4385" y="9706"/>
                    </a:cubicBezTo>
                    <a:cubicBezTo>
                      <a:pt x="5581" y="7527"/>
                      <a:pt x="5581" y="5150"/>
                      <a:pt x="4784" y="2971"/>
                    </a:cubicBezTo>
                    <a:cubicBezTo>
                      <a:pt x="3389" y="1188"/>
                      <a:pt x="1794" y="396"/>
                      <a:pt x="0"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0" name="Google Shape;420;p35"/>
              <p:cNvSpPr/>
              <p:nvPr/>
            </p:nvSpPr>
            <p:spPr>
              <a:xfrm>
                <a:off x="1054635" y="5658525"/>
                <a:ext cx="22147" cy="16471"/>
              </a:xfrm>
              <a:custGeom>
                <a:avLst/>
                <a:gdLst/>
                <a:ahLst/>
                <a:cxnLst/>
                <a:rect l="l" t="t" r="r" b="b"/>
                <a:pathLst>
                  <a:path w="22147" h="16471" extrusionOk="0">
                    <a:moveTo>
                      <a:pt x="2369" y="15524"/>
                    </a:moveTo>
                    <a:cubicBezTo>
                      <a:pt x="6554" y="17307"/>
                      <a:pt x="11737" y="16712"/>
                      <a:pt x="17717" y="12553"/>
                    </a:cubicBezTo>
                    <a:cubicBezTo>
                      <a:pt x="22301" y="7402"/>
                      <a:pt x="23497" y="3441"/>
                      <a:pt x="20507" y="1262"/>
                    </a:cubicBezTo>
                    <a:cubicBezTo>
                      <a:pt x="16720" y="-1512"/>
                      <a:pt x="10940" y="469"/>
                      <a:pt x="4960" y="5421"/>
                    </a:cubicBezTo>
                    <a:cubicBezTo>
                      <a:pt x="176" y="9581"/>
                      <a:pt x="-2017" y="13543"/>
                      <a:pt x="2369" y="155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1" name="Google Shape;421;p35"/>
              <p:cNvSpPr/>
              <p:nvPr/>
            </p:nvSpPr>
            <p:spPr>
              <a:xfrm>
                <a:off x="833957" y="5293889"/>
                <a:ext cx="21158" cy="15701"/>
              </a:xfrm>
              <a:custGeom>
                <a:avLst/>
                <a:gdLst/>
                <a:ahLst/>
                <a:cxnLst/>
                <a:rect l="l" t="t" r="r" b="b"/>
                <a:pathLst>
                  <a:path w="21158" h="15701" extrusionOk="0">
                    <a:moveTo>
                      <a:pt x="798" y="13895"/>
                    </a:moveTo>
                    <a:cubicBezTo>
                      <a:pt x="2991" y="16668"/>
                      <a:pt x="8173" y="16074"/>
                      <a:pt x="13954" y="13301"/>
                    </a:cubicBezTo>
                    <a:cubicBezTo>
                      <a:pt x="19335" y="9933"/>
                      <a:pt x="22325" y="6170"/>
                      <a:pt x="20731" y="2802"/>
                    </a:cubicBezTo>
                    <a:cubicBezTo>
                      <a:pt x="18538" y="-1754"/>
                      <a:pt x="11761" y="-169"/>
                      <a:pt x="5582" y="3396"/>
                    </a:cubicBezTo>
                    <a:cubicBezTo>
                      <a:pt x="599" y="6368"/>
                      <a:pt x="-1195" y="11122"/>
                      <a:pt x="798" y="138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2" name="Google Shape;422;p35"/>
              <p:cNvSpPr/>
              <p:nvPr/>
            </p:nvSpPr>
            <p:spPr>
              <a:xfrm>
                <a:off x="1379323" y="6005679"/>
                <a:ext cx="25783" cy="23608"/>
              </a:xfrm>
              <a:custGeom>
                <a:avLst/>
                <a:gdLst/>
                <a:ahLst/>
                <a:cxnLst/>
                <a:rect l="l" t="t" r="r" b="b"/>
                <a:pathLst>
                  <a:path w="25783" h="23608" extrusionOk="0">
                    <a:moveTo>
                      <a:pt x="13147" y="18986"/>
                    </a:moveTo>
                    <a:cubicBezTo>
                      <a:pt x="13545" y="19382"/>
                      <a:pt x="13944" y="19580"/>
                      <a:pt x="14342" y="19976"/>
                    </a:cubicBezTo>
                    <a:cubicBezTo>
                      <a:pt x="17133" y="21759"/>
                      <a:pt x="20522" y="18788"/>
                      <a:pt x="23312" y="12845"/>
                    </a:cubicBezTo>
                    <a:cubicBezTo>
                      <a:pt x="25903" y="7299"/>
                      <a:pt x="26900" y="2544"/>
                      <a:pt x="24109" y="365"/>
                    </a:cubicBezTo>
                    <a:cubicBezTo>
                      <a:pt x="21718" y="-625"/>
                      <a:pt x="18728" y="365"/>
                      <a:pt x="16136" y="3733"/>
                    </a:cubicBezTo>
                    <a:cubicBezTo>
                      <a:pt x="12748" y="2742"/>
                      <a:pt x="8363" y="4921"/>
                      <a:pt x="3978" y="9676"/>
                    </a:cubicBezTo>
                    <a:cubicBezTo>
                      <a:pt x="-208" y="14430"/>
                      <a:pt x="-1006" y="19184"/>
                      <a:pt x="1187" y="21957"/>
                    </a:cubicBezTo>
                    <a:cubicBezTo>
                      <a:pt x="4177" y="25325"/>
                      <a:pt x="8562" y="23146"/>
                      <a:pt x="13147" y="189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3" name="Google Shape;423;p35"/>
              <p:cNvSpPr/>
              <p:nvPr/>
            </p:nvSpPr>
            <p:spPr>
              <a:xfrm>
                <a:off x="603935" y="4652833"/>
                <a:ext cx="28620" cy="15675"/>
              </a:xfrm>
              <a:custGeom>
                <a:avLst/>
                <a:gdLst/>
                <a:ahLst/>
                <a:cxnLst/>
                <a:rect l="l" t="t" r="r" b="b"/>
                <a:pathLst>
                  <a:path w="28620" h="15675" extrusionOk="0">
                    <a:moveTo>
                      <a:pt x="22524" y="2844"/>
                    </a:moveTo>
                    <a:cubicBezTo>
                      <a:pt x="20929" y="467"/>
                      <a:pt x="16743" y="-524"/>
                      <a:pt x="12558" y="269"/>
                    </a:cubicBezTo>
                    <a:cubicBezTo>
                      <a:pt x="5382" y="1457"/>
                      <a:pt x="199" y="4627"/>
                      <a:pt x="0" y="9777"/>
                    </a:cubicBezTo>
                    <a:cubicBezTo>
                      <a:pt x="1794" y="13144"/>
                      <a:pt x="4983" y="15125"/>
                      <a:pt x="9568" y="15125"/>
                    </a:cubicBezTo>
                    <a:cubicBezTo>
                      <a:pt x="12558" y="16116"/>
                      <a:pt x="16544" y="15720"/>
                      <a:pt x="21328" y="14333"/>
                    </a:cubicBezTo>
                    <a:cubicBezTo>
                      <a:pt x="25912" y="12946"/>
                      <a:pt x="29301" y="10173"/>
                      <a:pt x="28504" y="7598"/>
                    </a:cubicBezTo>
                    <a:cubicBezTo>
                      <a:pt x="27706" y="5023"/>
                      <a:pt x="25514" y="3438"/>
                      <a:pt x="22524" y="284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4" name="Google Shape;424;p35"/>
              <p:cNvSpPr/>
              <p:nvPr/>
            </p:nvSpPr>
            <p:spPr>
              <a:xfrm>
                <a:off x="762970" y="4965413"/>
                <a:ext cx="20786" cy="14652"/>
              </a:xfrm>
              <a:custGeom>
                <a:avLst/>
                <a:gdLst/>
                <a:ahLst/>
                <a:cxnLst/>
                <a:rect l="l" t="t" r="r" b="b"/>
                <a:pathLst>
                  <a:path w="20786" h="14652" extrusionOk="0">
                    <a:moveTo>
                      <a:pt x="10991" y="272"/>
                    </a:moveTo>
                    <a:cubicBezTo>
                      <a:pt x="3815" y="3046"/>
                      <a:pt x="426" y="7007"/>
                      <a:pt x="28" y="11365"/>
                    </a:cubicBezTo>
                    <a:cubicBezTo>
                      <a:pt x="-371" y="14535"/>
                      <a:pt x="3615" y="15129"/>
                      <a:pt x="8001" y="14337"/>
                    </a:cubicBezTo>
                    <a:cubicBezTo>
                      <a:pt x="15974" y="12950"/>
                      <a:pt x="20160" y="8592"/>
                      <a:pt x="20758" y="4432"/>
                    </a:cubicBezTo>
                    <a:cubicBezTo>
                      <a:pt x="21156" y="1065"/>
                      <a:pt x="17369" y="-718"/>
                      <a:pt x="10991" y="2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5" name="Google Shape;425;p35"/>
              <p:cNvSpPr/>
              <p:nvPr/>
            </p:nvSpPr>
            <p:spPr>
              <a:xfrm>
                <a:off x="849106" y="5117152"/>
                <a:ext cx="19152" cy="15179"/>
              </a:xfrm>
              <a:custGeom>
                <a:avLst/>
                <a:gdLst/>
                <a:ahLst/>
                <a:cxnLst/>
                <a:rect l="l" t="t" r="r" b="b"/>
                <a:pathLst>
                  <a:path w="19152" h="15179" extrusionOk="0">
                    <a:moveTo>
                      <a:pt x="0" y="12154"/>
                    </a:moveTo>
                    <a:cubicBezTo>
                      <a:pt x="1196" y="15917"/>
                      <a:pt x="5980" y="15917"/>
                      <a:pt x="11760" y="13540"/>
                    </a:cubicBezTo>
                    <a:cubicBezTo>
                      <a:pt x="18537" y="10767"/>
                      <a:pt x="19733" y="7003"/>
                      <a:pt x="18936" y="3636"/>
                    </a:cubicBezTo>
                    <a:cubicBezTo>
                      <a:pt x="17939" y="268"/>
                      <a:pt x="14351" y="-1514"/>
                      <a:pt x="7774" y="1655"/>
                    </a:cubicBezTo>
                    <a:cubicBezTo>
                      <a:pt x="1993" y="4428"/>
                      <a:pt x="199" y="8390"/>
                      <a:pt x="0" y="121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6" name="Google Shape;426;p35"/>
              <p:cNvSpPr/>
              <p:nvPr/>
            </p:nvSpPr>
            <p:spPr>
              <a:xfrm>
                <a:off x="1043339" y="5458601"/>
                <a:ext cx="20476" cy="15972"/>
              </a:xfrm>
              <a:custGeom>
                <a:avLst/>
                <a:gdLst/>
                <a:ahLst/>
                <a:cxnLst/>
                <a:rect l="l" t="t" r="r" b="b"/>
                <a:pathLst>
                  <a:path w="20476" h="15972" extrusionOk="0">
                    <a:moveTo>
                      <a:pt x="111" y="12605"/>
                    </a:moveTo>
                    <a:cubicBezTo>
                      <a:pt x="1107" y="17359"/>
                      <a:pt x="6688" y="16567"/>
                      <a:pt x="13466" y="13398"/>
                    </a:cubicBezTo>
                    <a:cubicBezTo>
                      <a:pt x="19645" y="9634"/>
                      <a:pt x="21638" y="5870"/>
                      <a:pt x="19844" y="2701"/>
                    </a:cubicBezTo>
                    <a:cubicBezTo>
                      <a:pt x="18050" y="-271"/>
                      <a:pt x="13864" y="-1063"/>
                      <a:pt x="8283" y="1710"/>
                    </a:cubicBezTo>
                    <a:cubicBezTo>
                      <a:pt x="2901" y="4483"/>
                      <a:pt x="-687" y="9238"/>
                      <a:pt x="111" y="126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7" name="Google Shape;427;p35"/>
              <p:cNvSpPr/>
              <p:nvPr/>
            </p:nvSpPr>
            <p:spPr>
              <a:xfrm>
                <a:off x="944610" y="5241466"/>
                <a:ext cx="21393" cy="13497"/>
              </a:xfrm>
              <a:custGeom>
                <a:avLst/>
                <a:gdLst/>
                <a:ahLst/>
                <a:cxnLst/>
                <a:rect l="l" t="t" r="r" b="b"/>
                <a:pathLst>
                  <a:path w="21393" h="13497" extrusionOk="0">
                    <a:moveTo>
                      <a:pt x="6751" y="2533"/>
                    </a:moveTo>
                    <a:cubicBezTo>
                      <a:pt x="2565" y="5109"/>
                      <a:pt x="-1222" y="8278"/>
                      <a:pt x="372" y="10655"/>
                    </a:cubicBezTo>
                    <a:cubicBezTo>
                      <a:pt x="2565" y="14023"/>
                      <a:pt x="8146" y="14617"/>
                      <a:pt x="15123" y="11249"/>
                    </a:cubicBezTo>
                    <a:cubicBezTo>
                      <a:pt x="19707" y="9070"/>
                      <a:pt x="22298" y="5505"/>
                      <a:pt x="21102" y="3128"/>
                    </a:cubicBezTo>
                    <a:cubicBezTo>
                      <a:pt x="19309" y="-834"/>
                      <a:pt x="14325" y="-1032"/>
                      <a:pt x="6751" y="25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8" name="Google Shape;428;p35"/>
              <p:cNvSpPr/>
              <p:nvPr/>
            </p:nvSpPr>
            <p:spPr>
              <a:xfrm>
                <a:off x="1106568" y="5488779"/>
                <a:ext cx="22206" cy="16136"/>
              </a:xfrm>
              <a:custGeom>
                <a:avLst/>
                <a:gdLst/>
                <a:ahLst/>
                <a:cxnLst/>
                <a:rect l="l" t="t" r="r" b="b"/>
                <a:pathLst>
                  <a:path w="22206" h="16136" extrusionOk="0">
                    <a:moveTo>
                      <a:pt x="21994" y="2831"/>
                    </a:moveTo>
                    <a:cubicBezTo>
                      <a:pt x="20399" y="-1329"/>
                      <a:pt x="15018" y="-537"/>
                      <a:pt x="8440" y="2831"/>
                    </a:cubicBezTo>
                    <a:cubicBezTo>
                      <a:pt x="2859" y="5604"/>
                      <a:pt x="-530" y="9169"/>
                      <a:pt x="68" y="13527"/>
                    </a:cubicBezTo>
                    <a:cubicBezTo>
                      <a:pt x="1663" y="17885"/>
                      <a:pt x="7642" y="16102"/>
                      <a:pt x="13622" y="13131"/>
                    </a:cubicBezTo>
                    <a:cubicBezTo>
                      <a:pt x="19203" y="10358"/>
                      <a:pt x="23190" y="6396"/>
                      <a:pt x="21994" y="28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9" name="Google Shape;429;p35"/>
              <p:cNvSpPr/>
              <p:nvPr/>
            </p:nvSpPr>
            <p:spPr>
              <a:xfrm>
                <a:off x="1184018" y="5594867"/>
                <a:ext cx="20014" cy="15639"/>
              </a:xfrm>
              <a:custGeom>
                <a:avLst/>
                <a:gdLst/>
                <a:ahLst/>
                <a:cxnLst/>
                <a:rect l="l" t="t" r="r" b="b"/>
                <a:pathLst>
                  <a:path w="20014" h="15639" extrusionOk="0">
                    <a:moveTo>
                      <a:pt x="6534" y="3512"/>
                    </a:moveTo>
                    <a:cubicBezTo>
                      <a:pt x="1352" y="7078"/>
                      <a:pt x="-1439" y="11832"/>
                      <a:pt x="754" y="14407"/>
                    </a:cubicBezTo>
                    <a:cubicBezTo>
                      <a:pt x="2946" y="16982"/>
                      <a:pt x="8328" y="15200"/>
                      <a:pt x="13511" y="12030"/>
                    </a:cubicBezTo>
                    <a:cubicBezTo>
                      <a:pt x="18494" y="8068"/>
                      <a:pt x="21683" y="3908"/>
                      <a:pt x="19092" y="1333"/>
                    </a:cubicBezTo>
                    <a:cubicBezTo>
                      <a:pt x="16700" y="-1242"/>
                      <a:pt x="11318" y="145"/>
                      <a:pt x="6534" y="35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0" name="Google Shape;430;p35"/>
              <p:cNvSpPr/>
              <p:nvPr/>
            </p:nvSpPr>
            <p:spPr>
              <a:xfrm>
                <a:off x="1406887" y="5838190"/>
                <a:ext cx="18764" cy="17415"/>
              </a:xfrm>
              <a:custGeom>
                <a:avLst/>
                <a:gdLst/>
                <a:ahLst/>
                <a:cxnLst/>
                <a:rect l="l" t="t" r="r" b="b"/>
                <a:pathLst>
                  <a:path w="18764" h="17415" extrusionOk="0">
                    <a:moveTo>
                      <a:pt x="14685" y="12157"/>
                    </a:moveTo>
                    <a:cubicBezTo>
                      <a:pt x="19070" y="7799"/>
                      <a:pt x="19668" y="3639"/>
                      <a:pt x="17675" y="1064"/>
                    </a:cubicBezTo>
                    <a:cubicBezTo>
                      <a:pt x="14485" y="-1115"/>
                      <a:pt x="10499" y="74"/>
                      <a:pt x="5914" y="4432"/>
                    </a:cubicBezTo>
                    <a:cubicBezTo>
                      <a:pt x="1529" y="8592"/>
                      <a:pt x="-1660" y="13148"/>
                      <a:pt x="931" y="15921"/>
                    </a:cubicBezTo>
                    <a:cubicBezTo>
                      <a:pt x="3921" y="18694"/>
                      <a:pt x="9104" y="17704"/>
                      <a:pt x="14685" y="121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1" name="Google Shape;431;p35"/>
              <p:cNvSpPr/>
              <p:nvPr/>
            </p:nvSpPr>
            <p:spPr>
              <a:xfrm>
                <a:off x="1220233" y="5614841"/>
                <a:ext cx="19280" cy="15557"/>
              </a:xfrm>
              <a:custGeom>
                <a:avLst/>
                <a:gdLst/>
                <a:ahLst/>
                <a:cxnLst/>
                <a:rect l="l" t="t" r="r" b="b"/>
                <a:pathLst>
                  <a:path w="19280" h="15557" extrusionOk="0">
                    <a:moveTo>
                      <a:pt x="2012" y="14439"/>
                    </a:moveTo>
                    <a:cubicBezTo>
                      <a:pt x="5002" y="16024"/>
                      <a:pt x="8989" y="16420"/>
                      <a:pt x="14171" y="12260"/>
                    </a:cubicBezTo>
                    <a:cubicBezTo>
                      <a:pt x="19354" y="8101"/>
                      <a:pt x="20550" y="4535"/>
                      <a:pt x="17958" y="1960"/>
                    </a:cubicBezTo>
                    <a:cubicBezTo>
                      <a:pt x="14969" y="-813"/>
                      <a:pt x="10384" y="-1210"/>
                      <a:pt x="4205" y="4535"/>
                    </a:cubicBezTo>
                    <a:cubicBezTo>
                      <a:pt x="-380" y="8497"/>
                      <a:pt x="-1376" y="12657"/>
                      <a:pt x="2012" y="1443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2" name="Google Shape;432;p35"/>
              <p:cNvSpPr/>
              <p:nvPr/>
            </p:nvSpPr>
            <p:spPr>
              <a:xfrm>
                <a:off x="783528" y="4426222"/>
                <a:ext cx="24323" cy="11858"/>
              </a:xfrm>
              <a:custGeom>
                <a:avLst/>
                <a:gdLst/>
                <a:ahLst/>
                <a:cxnLst/>
                <a:rect l="l" t="t" r="r" b="b"/>
                <a:pathLst>
                  <a:path w="24323" h="11858" extrusionOk="0">
                    <a:moveTo>
                      <a:pt x="11162" y="464"/>
                    </a:moveTo>
                    <a:cubicBezTo>
                      <a:pt x="5182" y="1455"/>
                      <a:pt x="0" y="3634"/>
                      <a:pt x="0" y="7199"/>
                    </a:cubicBezTo>
                    <a:cubicBezTo>
                      <a:pt x="199" y="11557"/>
                      <a:pt x="6378" y="12152"/>
                      <a:pt x="12757" y="11755"/>
                    </a:cubicBezTo>
                    <a:cubicBezTo>
                      <a:pt x="19135" y="9973"/>
                      <a:pt x="24517" y="8190"/>
                      <a:pt x="24318" y="4624"/>
                    </a:cubicBezTo>
                    <a:cubicBezTo>
                      <a:pt x="24517" y="266"/>
                      <a:pt x="18537" y="-724"/>
                      <a:pt x="11162" y="4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3" name="Google Shape;433;p35"/>
              <p:cNvSpPr/>
              <p:nvPr/>
            </p:nvSpPr>
            <p:spPr>
              <a:xfrm>
                <a:off x="1149592" y="5375060"/>
                <a:ext cx="20328" cy="16658"/>
              </a:xfrm>
              <a:custGeom>
                <a:avLst/>
                <a:gdLst/>
                <a:ahLst/>
                <a:cxnLst/>
                <a:rect l="l" t="t" r="r" b="b"/>
                <a:pathLst>
                  <a:path w="20328" h="16658" extrusionOk="0">
                    <a:moveTo>
                      <a:pt x="1294" y="15524"/>
                    </a:moveTo>
                    <a:cubicBezTo>
                      <a:pt x="3885" y="18298"/>
                      <a:pt x="9068" y="15524"/>
                      <a:pt x="13851" y="12157"/>
                    </a:cubicBezTo>
                    <a:cubicBezTo>
                      <a:pt x="19233" y="8393"/>
                      <a:pt x="21625" y="4233"/>
                      <a:pt x="19632" y="1658"/>
                    </a:cubicBezTo>
                    <a:cubicBezTo>
                      <a:pt x="17639" y="-917"/>
                      <a:pt x="12656" y="-521"/>
                      <a:pt x="7074" y="3045"/>
                    </a:cubicBezTo>
                    <a:cubicBezTo>
                      <a:pt x="-301" y="7799"/>
                      <a:pt x="-1297" y="11761"/>
                      <a:pt x="1294" y="155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4" name="Google Shape;434;p35"/>
              <p:cNvSpPr/>
              <p:nvPr/>
            </p:nvSpPr>
            <p:spPr>
              <a:xfrm>
                <a:off x="1886841" y="6092137"/>
                <a:ext cx="33158" cy="21071"/>
              </a:xfrm>
              <a:custGeom>
                <a:avLst/>
                <a:gdLst/>
                <a:ahLst/>
                <a:cxnLst/>
                <a:rect l="l" t="t" r="r" b="b"/>
                <a:pathLst>
                  <a:path w="33158" h="21071" extrusionOk="0">
                    <a:moveTo>
                      <a:pt x="19692" y="19093"/>
                    </a:moveTo>
                    <a:cubicBezTo>
                      <a:pt x="22482" y="21074"/>
                      <a:pt x="26668" y="17706"/>
                      <a:pt x="30057" y="12160"/>
                    </a:cubicBezTo>
                    <a:cubicBezTo>
                      <a:pt x="33644" y="6614"/>
                      <a:pt x="34043" y="2652"/>
                      <a:pt x="31651" y="77"/>
                    </a:cubicBezTo>
                    <a:cubicBezTo>
                      <a:pt x="28462" y="-320"/>
                      <a:pt x="24874" y="671"/>
                      <a:pt x="21286" y="6614"/>
                    </a:cubicBezTo>
                    <a:cubicBezTo>
                      <a:pt x="20688" y="7604"/>
                      <a:pt x="20290" y="8594"/>
                      <a:pt x="19692" y="9585"/>
                    </a:cubicBezTo>
                    <a:cubicBezTo>
                      <a:pt x="20290" y="7406"/>
                      <a:pt x="20090" y="5623"/>
                      <a:pt x="18894" y="4831"/>
                    </a:cubicBezTo>
                    <a:cubicBezTo>
                      <a:pt x="14509" y="1661"/>
                      <a:pt x="8529" y="2454"/>
                      <a:pt x="1952" y="11170"/>
                    </a:cubicBezTo>
                    <a:cubicBezTo>
                      <a:pt x="-1238" y="15329"/>
                      <a:pt x="-42" y="18499"/>
                      <a:pt x="2151" y="19885"/>
                    </a:cubicBezTo>
                    <a:cubicBezTo>
                      <a:pt x="6337" y="22659"/>
                      <a:pt x="11519" y="20282"/>
                      <a:pt x="16702" y="15726"/>
                    </a:cubicBezTo>
                    <a:cubicBezTo>
                      <a:pt x="17499" y="14339"/>
                      <a:pt x="18097" y="13151"/>
                      <a:pt x="18695" y="11962"/>
                    </a:cubicBezTo>
                    <a:cubicBezTo>
                      <a:pt x="17898" y="15527"/>
                      <a:pt x="18097" y="17905"/>
                      <a:pt x="19692" y="190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5" name="Google Shape;435;p35"/>
              <p:cNvSpPr/>
              <p:nvPr/>
            </p:nvSpPr>
            <p:spPr>
              <a:xfrm>
                <a:off x="1612946" y="5850549"/>
                <a:ext cx="17715" cy="18163"/>
              </a:xfrm>
              <a:custGeom>
                <a:avLst/>
                <a:gdLst/>
                <a:ahLst/>
                <a:cxnLst/>
                <a:rect l="l" t="t" r="r" b="b"/>
                <a:pathLst>
                  <a:path w="17715" h="18163" extrusionOk="0">
                    <a:moveTo>
                      <a:pt x="12735" y="12477"/>
                    </a:moveTo>
                    <a:cubicBezTo>
                      <a:pt x="17320" y="7524"/>
                      <a:pt x="19114" y="2770"/>
                      <a:pt x="16523" y="789"/>
                    </a:cubicBezTo>
                    <a:cubicBezTo>
                      <a:pt x="13931" y="-1192"/>
                      <a:pt x="9546" y="591"/>
                      <a:pt x="4962" y="5741"/>
                    </a:cubicBezTo>
                    <a:cubicBezTo>
                      <a:pt x="776" y="10496"/>
                      <a:pt x="-1018" y="14854"/>
                      <a:pt x="577" y="18023"/>
                    </a:cubicBezTo>
                    <a:cubicBezTo>
                      <a:pt x="4364" y="18617"/>
                      <a:pt x="8151" y="17429"/>
                      <a:pt x="12735" y="1247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6" name="Google Shape;436;p35"/>
              <p:cNvSpPr/>
              <p:nvPr/>
            </p:nvSpPr>
            <p:spPr>
              <a:xfrm>
                <a:off x="1444103" y="5774911"/>
                <a:ext cx="16539" cy="15071"/>
              </a:xfrm>
              <a:custGeom>
                <a:avLst/>
                <a:gdLst/>
                <a:ahLst/>
                <a:cxnLst/>
                <a:rect l="l" t="t" r="r" b="b"/>
                <a:pathLst>
                  <a:path w="16539" h="15071" extrusionOk="0">
                    <a:moveTo>
                      <a:pt x="12550" y="10464"/>
                    </a:moveTo>
                    <a:cubicBezTo>
                      <a:pt x="16337" y="7096"/>
                      <a:pt x="17334" y="3531"/>
                      <a:pt x="15939" y="1154"/>
                    </a:cubicBezTo>
                    <a:cubicBezTo>
                      <a:pt x="13148" y="-1025"/>
                      <a:pt x="9161" y="-233"/>
                      <a:pt x="4378" y="4521"/>
                    </a:cubicBezTo>
                    <a:cubicBezTo>
                      <a:pt x="790" y="7889"/>
                      <a:pt x="-1203" y="11850"/>
                      <a:pt x="790" y="13831"/>
                    </a:cubicBezTo>
                    <a:cubicBezTo>
                      <a:pt x="3381" y="16406"/>
                      <a:pt x="7966" y="14822"/>
                      <a:pt x="12550" y="104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7" name="Google Shape;437;p35"/>
              <p:cNvSpPr/>
              <p:nvPr/>
            </p:nvSpPr>
            <p:spPr>
              <a:xfrm>
                <a:off x="1348271" y="5670881"/>
                <a:ext cx="18619" cy="16899"/>
              </a:xfrm>
              <a:custGeom>
                <a:avLst/>
                <a:gdLst/>
                <a:ahLst/>
                <a:cxnLst/>
                <a:rect l="l" t="t" r="r" b="b"/>
                <a:pathLst>
                  <a:path w="18619" h="16899" extrusionOk="0">
                    <a:moveTo>
                      <a:pt x="17489" y="395"/>
                    </a:moveTo>
                    <a:cubicBezTo>
                      <a:pt x="13702" y="-992"/>
                      <a:pt x="9317" y="1386"/>
                      <a:pt x="4932" y="5743"/>
                    </a:cubicBezTo>
                    <a:cubicBezTo>
                      <a:pt x="547" y="10101"/>
                      <a:pt x="-1845" y="14657"/>
                      <a:pt x="1743" y="16440"/>
                    </a:cubicBezTo>
                    <a:cubicBezTo>
                      <a:pt x="4932" y="17827"/>
                      <a:pt x="10114" y="16044"/>
                      <a:pt x="14499" y="11488"/>
                    </a:cubicBezTo>
                    <a:cubicBezTo>
                      <a:pt x="18685" y="6932"/>
                      <a:pt x="19682" y="2970"/>
                      <a:pt x="17489" y="3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8" name="Google Shape;438;p35"/>
              <p:cNvSpPr/>
              <p:nvPr/>
            </p:nvSpPr>
            <p:spPr>
              <a:xfrm>
                <a:off x="2058619" y="6166614"/>
                <a:ext cx="14177" cy="15531"/>
              </a:xfrm>
              <a:custGeom>
                <a:avLst/>
                <a:gdLst/>
                <a:ahLst/>
                <a:cxnLst/>
                <a:rect l="l" t="t" r="r" b="b"/>
                <a:pathLst>
                  <a:path w="14177" h="15531" extrusionOk="0">
                    <a:moveTo>
                      <a:pt x="4186" y="4834"/>
                    </a:moveTo>
                    <a:cubicBezTo>
                      <a:pt x="1595" y="8994"/>
                      <a:pt x="199" y="12560"/>
                      <a:pt x="0" y="15531"/>
                    </a:cubicBezTo>
                    <a:lnTo>
                      <a:pt x="10764" y="15531"/>
                    </a:lnTo>
                    <a:cubicBezTo>
                      <a:pt x="10764" y="15531"/>
                      <a:pt x="10764" y="15333"/>
                      <a:pt x="10963" y="15333"/>
                    </a:cubicBezTo>
                    <a:cubicBezTo>
                      <a:pt x="14352" y="8796"/>
                      <a:pt x="15348" y="3250"/>
                      <a:pt x="12558" y="80"/>
                    </a:cubicBezTo>
                    <a:cubicBezTo>
                      <a:pt x="9767" y="-316"/>
                      <a:pt x="6777" y="675"/>
                      <a:pt x="4186" y="483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9" name="Google Shape;439;p35"/>
              <p:cNvSpPr/>
              <p:nvPr/>
            </p:nvSpPr>
            <p:spPr>
              <a:xfrm>
                <a:off x="856214" y="4796251"/>
                <a:ext cx="20598" cy="11946"/>
              </a:xfrm>
              <a:custGeom>
                <a:avLst/>
                <a:gdLst/>
                <a:ahLst/>
                <a:cxnLst/>
                <a:rect l="l" t="t" r="r" b="b"/>
                <a:pathLst>
                  <a:path w="20598" h="11946" extrusionOk="0">
                    <a:moveTo>
                      <a:pt x="9237" y="663"/>
                    </a:moveTo>
                    <a:cubicBezTo>
                      <a:pt x="2858" y="2248"/>
                      <a:pt x="-530" y="5219"/>
                      <a:pt x="68" y="8587"/>
                    </a:cubicBezTo>
                    <a:cubicBezTo>
                      <a:pt x="666" y="11954"/>
                      <a:pt x="4852" y="12746"/>
                      <a:pt x="11031" y="11162"/>
                    </a:cubicBezTo>
                    <a:cubicBezTo>
                      <a:pt x="17010" y="9577"/>
                      <a:pt x="20598" y="6804"/>
                      <a:pt x="20598" y="3436"/>
                    </a:cubicBezTo>
                    <a:cubicBezTo>
                      <a:pt x="18804" y="465"/>
                      <a:pt x="15416" y="-922"/>
                      <a:pt x="9237" y="6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0" name="Google Shape;440;p35"/>
              <p:cNvSpPr/>
              <p:nvPr/>
            </p:nvSpPr>
            <p:spPr>
              <a:xfrm>
                <a:off x="957849" y="4782121"/>
                <a:ext cx="21071" cy="11786"/>
              </a:xfrm>
              <a:custGeom>
                <a:avLst/>
                <a:gdLst/>
                <a:ahLst/>
                <a:cxnLst/>
                <a:rect l="l" t="t" r="r" b="b"/>
                <a:pathLst>
                  <a:path w="21071" h="11786" extrusionOk="0">
                    <a:moveTo>
                      <a:pt x="12847" y="10633"/>
                    </a:moveTo>
                    <a:cubicBezTo>
                      <a:pt x="19624" y="8652"/>
                      <a:pt x="21418" y="5681"/>
                      <a:pt x="21019" y="2511"/>
                    </a:cubicBezTo>
                    <a:cubicBezTo>
                      <a:pt x="19026" y="-262"/>
                      <a:pt x="15039" y="-856"/>
                      <a:pt x="8860" y="1323"/>
                    </a:cubicBezTo>
                    <a:cubicBezTo>
                      <a:pt x="2681" y="3303"/>
                      <a:pt x="-1106" y="6473"/>
                      <a:pt x="289" y="9444"/>
                    </a:cubicBezTo>
                    <a:cubicBezTo>
                      <a:pt x="1884" y="12217"/>
                      <a:pt x="6867" y="12416"/>
                      <a:pt x="12847" y="106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1" name="Google Shape;441;p35"/>
              <p:cNvSpPr/>
              <p:nvPr/>
            </p:nvSpPr>
            <p:spPr>
              <a:xfrm>
                <a:off x="1370777" y="5781978"/>
                <a:ext cx="23511" cy="41392"/>
              </a:xfrm>
              <a:custGeom>
                <a:avLst/>
                <a:gdLst/>
                <a:ahLst/>
                <a:cxnLst/>
                <a:rect l="l" t="t" r="r" b="b"/>
                <a:pathLst>
                  <a:path w="23511" h="41392" extrusionOk="0">
                    <a:moveTo>
                      <a:pt x="19500" y="1218"/>
                    </a:moveTo>
                    <a:cubicBezTo>
                      <a:pt x="15713" y="-1556"/>
                      <a:pt x="10530" y="623"/>
                      <a:pt x="4949" y="5576"/>
                    </a:cubicBezTo>
                    <a:cubicBezTo>
                      <a:pt x="1561" y="8745"/>
                      <a:pt x="-433" y="12905"/>
                      <a:pt x="1361" y="14886"/>
                    </a:cubicBezTo>
                    <a:cubicBezTo>
                      <a:pt x="3554" y="17263"/>
                      <a:pt x="6743" y="16669"/>
                      <a:pt x="10331" y="14291"/>
                    </a:cubicBezTo>
                    <a:cubicBezTo>
                      <a:pt x="7740" y="16470"/>
                      <a:pt x="5348" y="19640"/>
                      <a:pt x="3355" y="23800"/>
                    </a:cubicBezTo>
                    <a:cubicBezTo>
                      <a:pt x="3155" y="24394"/>
                      <a:pt x="2757" y="24790"/>
                      <a:pt x="2557" y="25384"/>
                    </a:cubicBezTo>
                    <a:cubicBezTo>
                      <a:pt x="-632" y="29742"/>
                      <a:pt x="-433" y="33704"/>
                      <a:pt x="963" y="37270"/>
                    </a:cubicBezTo>
                    <a:cubicBezTo>
                      <a:pt x="4551" y="41033"/>
                      <a:pt x="9534" y="43609"/>
                      <a:pt x="16709" y="38656"/>
                    </a:cubicBezTo>
                    <a:cubicBezTo>
                      <a:pt x="27274" y="31525"/>
                      <a:pt x="22689" y="25781"/>
                      <a:pt x="21493" y="20828"/>
                    </a:cubicBezTo>
                    <a:cubicBezTo>
                      <a:pt x="21294" y="20234"/>
                      <a:pt x="21095" y="19640"/>
                      <a:pt x="20895" y="19046"/>
                    </a:cubicBezTo>
                    <a:cubicBezTo>
                      <a:pt x="21693" y="15678"/>
                      <a:pt x="21892" y="13103"/>
                      <a:pt x="19301" y="12112"/>
                    </a:cubicBezTo>
                    <a:cubicBezTo>
                      <a:pt x="16909" y="11122"/>
                      <a:pt x="14318" y="11518"/>
                      <a:pt x="11926" y="12905"/>
                    </a:cubicBezTo>
                    <a:cubicBezTo>
                      <a:pt x="12922" y="12112"/>
                      <a:pt x="13919" y="11122"/>
                      <a:pt x="14916" y="10330"/>
                    </a:cubicBezTo>
                    <a:cubicBezTo>
                      <a:pt x="18503" y="7358"/>
                      <a:pt x="21095" y="3595"/>
                      <a:pt x="19500" y="121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2" name="Google Shape;442;p35"/>
              <p:cNvSpPr/>
              <p:nvPr/>
            </p:nvSpPr>
            <p:spPr>
              <a:xfrm>
                <a:off x="1569541" y="5979483"/>
                <a:ext cx="17338" cy="17508"/>
              </a:xfrm>
              <a:custGeom>
                <a:avLst/>
                <a:gdLst/>
                <a:ahLst/>
                <a:cxnLst/>
                <a:rect l="l" t="t" r="r" b="b"/>
                <a:pathLst>
                  <a:path w="17338" h="17508" extrusionOk="0">
                    <a:moveTo>
                      <a:pt x="15478" y="414"/>
                    </a:moveTo>
                    <a:cubicBezTo>
                      <a:pt x="12089" y="-1170"/>
                      <a:pt x="7704" y="1999"/>
                      <a:pt x="3718" y="6357"/>
                    </a:cubicBezTo>
                    <a:cubicBezTo>
                      <a:pt x="-867" y="11507"/>
                      <a:pt x="-1066" y="15469"/>
                      <a:pt x="2322" y="17054"/>
                    </a:cubicBezTo>
                    <a:cubicBezTo>
                      <a:pt x="5511" y="18440"/>
                      <a:pt x="9498" y="16658"/>
                      <a:pt x="13883" y="11705"/>
                    </a:cubicBezTo>
                    <a:cubicBezTo>
                      <a:pt x="16873" y="6753"/>
                      <a:pt x="19066" y="1999"/>
                      <a:pt x="15478" y="4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3" name="Google Shape;443;p35"/>
              <p:cNvSpPr/>
              <p:nvPr/>
            </p:nvSpPr>
            <p:spPr>
              <a:xfrm>
                <a:off x="757533" y="4911208"/>
                <a:ext cx="22504" cy="13151"/>
              </a:xfrm>
              <a:custGeom>
                <a:avLst/>
                <a:gdLst/>
                <a:ahLst/>
                <a:cxnLst/>
                <a:rect l="l" t="t" r="r" b="b"/>
                <a:pathLst>
                  <a:path w="22504" h="13151" extrusionOk="0">
                    <a:moveTo>
                      <a:pt x="7458" y="1983"/>
                    </a:moveTo>
                    <a:cubicBezTo>
                      <a:pt x="1678" y="4361"/>
                      <a:pt x="-2110" y="7728"/>
                      <a:pt x="1279" y="11096"/>
                    </a:cubicBezTo>
                    <a:cubicBezTo>
                      <a:pt x="4069" y="13869"/>
                      <a:pt x="9053" y="13671"/>
                      <a:pt x="15232" y="11492"/>
                    </a:cubicBezTo>
                    <a:cubicBezTo>
                      <a:pt x="20215" y="8520"/>
                      <a:pt x="24401" y="5351"/>
                      <a:pt x="21610" y="2182"/>
                    </a:cubicBezTo>
                    <a:cubicBezTo>
                      <a:pt x="18820" y="-988"/>
                      <a:pt x="13039" y="-394"/>
                      <a:pt x="7458" y="198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4" name="Google Shape;444;p35"/>
              <p:cNvSpPr/>
              <p:nvPr/>
            </p:nvSpPr>
            <p:spPr>
              <a:xfrm>
                <a:off x="1366870" y="5529439"/>
                <a:ext cx="17187" cy="14831"/>
              </a:xfrm>
              <a:custGeom>
                <a:avLst/>
                <a:gdLst/>
                <a:ahLst/>
                <a:cxnLst/>
                <a:rect l="l" t="t" r="r" b="b"/>
                <a:pathLst>
                  <a:path w="17187" h="14831" extrusionOk="0">
                    <a:moveTo>
                      <a:pt x="10251" y="12287"/>
                    </a:moveTo>
                    <a:cubicBezTo>
                      <a:pt x="15633" y="9117"/>
                      <a:pt x="17826" y="5156"/>
                      <a:pt x="17029" y="1788"/>
                    </a:cubicBezTo>
                    <a:cubicBezTo>
                      <a:pt x="14836" y="-985"/>
                      <a:pt x="11248" y="-589"/>
                      <a:pt x="5866" y="3373"/>
                    </a:cubicBezTo>
                    <a:cubicBezTo>
                      <a:pt x="2079" y="6146"/>
                      <a:pt x="-512" y="9513"/>
                      <a:pt x="86" y="12287"/>
                    </a:cubicBezTo>
                    <a:cubicBezTo>
                      <a:pt x="684" y="16249"/>
                      <a:pt x="5468" y="15060"/>
                      <a:pt x="10251" y="122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5" name="Google Shape;445;p35"/>
              <p:cNvSpPr/>
              <p:nvPr/>
            </p:nvSpPr>
            <p:spPr>
              <a:xfrm>
                <a:off x="1240020" y="5753917"/>
                <a:ext cx="19314" cy="17129"/>
              </a:xfrm>
              <a:custGeom>
                <a:avLst/>
                <a:gdLst/>
                <a:ahLst/>
                <a:cxnLst/>
                <a:rect l="l" t="t" r="r" b="b"/>
                <a:pathLst>
                  <a:path w="19314" h="17129" extrusionOk="0">
                    <a:moveTo>
                      <a:pt x="563" y="15016"/>
                    </a:moveTo>
                    <a:cubicBezTo>
                      <a:pt x="2955" y="19572"/>
                      <a:pt x="8934" y="15610"/>
                      <a:pt x="12921" y="13827"/>
                    </a:cubicBezTo>
                    <a:cubicBezTo>
                      <a:pt x="19499" y="7686"/>
                      <a:pt x="20695" y="3923"/>
                      <a:pt x="17904" y="1348"/>
                    </a:cubicBezTo>
                    <a:cubicBezTo>
                      <a:pt x="15313" y="-1029"/>
                      <a:pt x="10928" y="-237"/>
                      <a:pt x="5945" y="3527"/>
                    </a:cubicBezTo>
                    <a:cubicBezTo>
                      <a:pt x="762" y="7488"/>
                      <a:pt x="-1032" y="11846"/>
                      <a:pt x="563" y="150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6" name="Google Shape;446;p35"/>
              <p:cNvSpPr/>
              <p:nvPr/>
            </p:nvSpPr>
            <p:spPr>
              <a:xfrm>
                <a:off x="913471" y="4406021"/>
                <a:ext cx="22948" cy="10784"/>
              </a:xfrm>
              <a:custGeom>
                <a:avLst/>
                <a:gdLst/>
                <a:ahLst/>
                <a:cxnLst/>
                <a:rect l="l" t="t" r="r" b="b"/>
                <a:pathLst>
                  <a:path w="22948" h="10784" extrusionOk="0">
                    <a:moveTo>
                      <a:pt x="11779" y="10564"/>
                    </a:moveTo>
                    <a:cubicBezTo>
                      <a:pt x="18157" y="9771"/>
                      <a:pt x="21944" y="7790"/>
                      <a:pt x="22941" y="5017"/>
                    </a:cubicBezTo>
                    <a:cubicBezTo>
                      <a:pt x="23140" y="1055"/>
                      <a:pt x="19552" y="-331"/>
                      <a:pt x="13373" y="65"/>
                    </a:cubicBezTo>
                    <a:cubicBezTo>
                      <a:pt x="5799" y="659"/>
                      <a:pt x="-380" y="3036"/>
                      <a:pt x="18" y="7196"/>
                    </a:cubicBezTo>
                    <a:cubicBezTo>
                      <a:pt x="417" y="9969"/>
                      <a:pt x="5599" y="11356"/>
                      <a:pt x="11779" y="105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7" name="Google Shape;447;p35"/>
              <p:cNvSpPr/>
              <p:nvPr/>
            </p:nvSpPr>
            <p:spPr>
              <a:xfrm>
                <a:off x="583163" y="5171028"/>
                <a:ext cx="22366" cy="14115"/>
              </a:xfrm>
              <a:custGeom>
                <a:avLst/>
                <a:gdLst/>
                <a:ahLst/>
                <a:cxnLst/>
                <a:rect l="l" t="t" r="r" b="b"/>
                <a:pathLst>
                  <a:path w="22366" h="14115" extrusionOk="0">
                    <a:moveTo>
                      <a:pt x="12400" y="12357"/>
                    </a:moveTo>
                    <a:cubicBezTo>
                      <a:pt x="18579" y="10376"/>
                      <a:pt x="21769" y="7008"/>
                      <a:pt x="22367" y="3641"/>
                    </a:cubicBezTo>
                    <a:cubicBezTo>
                      <a:pt x="19377" y="-519"/>
                      <a:pt x="14394" y="-717"/>
                      <a:pt x="8813" y="1066"/>
                    </a:cubicBezTo>
                    <a:cubicBezTo>
                      <a:pt x="2035" y="3046"/>
                      <a:pt x="-356" y="7206"/>
                      <a:pt x="42" y="10970"/>
                    </a:cubicBezTo>
                    <a:cubicBezTo>
                      <a:pt x="640" y="15724"/>
                      <a:pt x="6819" y="14139"/>
                      <a:pt x="12400" y="123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8" name="Google Shape;448;p35"/>
              <p:cNvSpPr/>
              <p:nvPr/>
            </p:nvSpPr>
            <p:spPr>
              <a:xfrm>
                <a:off x="1198241" y="5022296"/>
                <a:ext cx="21619" cy="13438"/>
              </a:xfrm>
              <a:custGeom>
                <a:avLst/>
                <a:gdLst/>
                <a:ahLst/>
                <a:cxnLst/>
                <a:rect l="l" t="t" r="r" b="b"/>
                <a:pathLst>
                  <a:path w="21619" h="13438" extrusionOk="0">
                    <a:moveTo>
                      <a:pt x="7858" y="2023"/>
                    </a:moveTo>
                    <a:cubicBezTo>
                      <a:pt x="1679" y="4796"/>
                      <a:pt x="-912" y="7965"/>
                      <a:pt x="284" y="11135"/>
                    </a:cubicBezTo>
                    <a:cubicBezTo>
                      <a:pt x="1480" y="14304"/>
                      <a:pt x="6065" y="13908"/>
                      <a:pt x="11845" y="11729"/>
                    </a:cubicBezTo>
                    <a:cubicBezTo>
                      <a:pt x="17825" y="9550"/>
                      <a:pt x="21811" y="6579"/>
                      <a:pt x="21612" y="3013"/>
                    </a:cubicBezTo>
                    <a:cubicBezTo>
                      <a:pt x="19619" y="-156"/>
                      <a:pt x="15632" y="-1345"/>
                      <a:pt x="7858" y="20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9" name="Google Shape;449;p35"/>
              <p:cNvSpPr/>
              <p:nvPr/>
            </p:nvSpPr>
            <p:spPr>
              <a:xfrm>
                <a:off x="1177812" y="4885300"/>
                <a:ext cx="40343" cy="25329"/>
              </a:xfrm>
              <a:custGeom>
                <a:avLst/>
                <a:gdLst/>
                <a:ahLst/>
                <a:cxnLst/>
                <a:rect l="l" t="t" r="r" b="b"/>
                <a:pathLst>
                  <a:path w="40343" h="25329" extrusionOk="0">
                    <a:moveTo>
                      <a:pt x="382" y="23930"/>
                    </a:moveTo>
                    <a:cubicBezTo>
                      <a:pt x="3173" y="25911"/>
                      <a:pt x="7558" y="25911"/>
                      <a:pt x="13338" y="23138"/>
                    </a:cubicBezTo>
                    <a:cubicBezTo>
                      <a:pt x="19119" y="20365"/>
                      <a:pt x="22109" y="17195"/>
                      <a:pt x="20514" y="14620"/>
                    </a:cubicBezTo>
                    <a:cubicBezTo>
                      <a:pt x="22507" y="14422"/>
                      <a:pt x="24501" y="14026"/>
                      <a:pt x="26494" y="13828"/>
                    </a:cubicBezTo>
                    <a:cubicBezTo>
                      <a:pt x="35663" y="10856"/>
                      <a:pt x="42241" y="7489"/>
                      <a:pt x="39849" y="2735"/>
                    </a:cubicBezTo>
                    <a:cubicBezTo>
                      <a:pt x="38454" y="-38"/>
                      <a:pt x="33271" y="-831"/>
                      <a:pt x="26893" y="952"/>
                    </a:cubicBezTo>
                    <a:cubicBezTo>
                      <a:pt x="18920" y="3329"/>
                      <a:pt x="11146" y="6102"/>
                      <a:pt x="12142" y="11451"/>
                    </a:cubicBezTo>
                    <a:cubicBezTo>
                      <a:pt x="12342" y="12243"/>
                      <a:pt x="12740" y="12837"/>
                      <a:pt x="13139" y="13233"/>
                    </a:cubicBezTo>
                    <a:cubicBezTo>
                      <a:pt x="11345" y="13630"/>
                      <a:pt x="9551" y="14422"/>
                      <a:pt x="7558" y="15214"/>
                    </a:cubicBezTo>
                    <a:cubicBezTo>
                      <a:pt x="2375" y="17789"/>
                      <a:pt x="-1212" y="20761"/>
                      <a:pt x="382" y="239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0" name="Google Shape;450;p35"/>
              <p:cNvSpPr/>
              <p:nvPr/>
            </p:nvSpPr>
            <p:spPr>
              <a:xfrm>
                <a:off x="957701" y="5986263"/>
                <a:ext cx="62488" cy="47205"/>
              </a:xfrm>
              <a:custGeom>
                <a:avLst/>
                <a:gdLst/>
                <a:ahLst/>
                <a:cxnLst/>
                <a:rect l="l" t="t" r="r" b="b"/>
                <a:pathLst>
                  <a:path w="62488" h="47205" extrusionOk="0">
                    <a:moveTo>
                      <a:pt x="34124" y="45533"/>
                    </a:moveTo>
                    <a:cubicBezTo>
                      <a:pt x="36715" y="48505"/>
                      <a:pt x="41698" y="47316"/>
                      <a:pt x="47080" y="43553"/>
                    </a:cubicBezTo>
                    <a:cubicBezTo>
                      <a:pt x="51465" y="39195"/>
                      <a:pt x="54255" y="34639"/>
                      <a:pt x="52860" y="31271"/>
                    </a:cubicBezTo>
                    <a:cubicBezTo>
                      <a:pt x="53458" y="29885"/>
                      <a:pt x="53857" y="28696"/>
                      <a:pt x="54056" y="27507"/>
                    </a:cubicBezTo>
                    <a:cubicBezTo>
                      <a:pt x="56249" y="28102"/>
                      <a:pt x="58641" y="27309"/>
                      <a:pt x="60634" y="24734"/>
                    </a:cubicBezTo>
                    <a:cubicBezTo>
                      <a:pt x="62627" y="20971"/>
                      <a:pt x="63624" y="17207"/>
                      <a:pt x="60435" y="14037"/>
                    </a:cubicBezTo>
                    <a:cubicBezTo>
                      <a:pt x="57245" y="10868"/>
                      <a:pt x="53259" y="11066"/>
                      <a:pt x="50468" y="14830"/>
                    </a:cubicBezTo>
                    <a:cubicBezTo>
                      <a:pt x="48475" y="17603"/>
                      <a:pt x="47678" y="20971"/>
                      <a:pt x="49272" y="23744"/>
                    </a:cubicBezTo>
                    <a:cubicBezTo>
                      <a:pt x="47678" y="24734"/>
                      <a:pt x="45884" y="26715"/>
                      <a:pt x="44289" y="28894"/>
                    </a:cubicBezTo>
                    <a:cubicBezTo>
                      <a:pt x="42296" y="29885"/>
                      <a:pt x="40303" y="31271"/>
                      <a:pt x="38309" y="33054"/>
                    </a:cubicBezTo>
                    <a:cubicBezTo>
                      <a:pt x="36914" y="34242"/>
                      <a:pt x="35718" y="35629"/>
                      <a:pt x="34921" y="37016"/>
                    </a:cubicBezTo>
                    <a:cubicBezTo>
                      <a:pt x="34921" y="36818"/>
                      <a:pt x="34921" y="36421"/>
                      <a:pt x="34921" y="36223"/>
                    </a:cubicBezTo>
                    <a:cubicBezTo>
                      <a:pt x="34721" y="27904"/>
                      <a:pt x="29539" y="26517"/>
                      <a:pt x="23759" y="25923"/>
                    </a:cubicBezTo>
                    <a:cubicBezTo>
                      <a:pt x="25951" y="23348"/>
                      <a:pt x="27745" y="19980"/>
                      <a:pt x="29340" y="17207"/>
                    </a:cubicBezTo>
                    <a:cubicBezTo>
                      <a:pt x="31732" y="16613"/>
                      <a:pt x="33725" y="14632"/>
                      <a:pt x="35319" y="12453"/>
                    </a:cubicBezTo>
                    <a:cubicBezTo>
                      <a:pt x="37313" y="8293"/>
                      <a:pt x="37911" y="4133"/>
                      <a:pt x="34124" y="1558"/>
                    </a:cubicBezTo>
                    <a:cubicBezTo>
                      <a:pt x="29738" y="-1413"/>
                      <a:pt x="25951" y="171"/>
                      <a:pt x="23160" y="3737"/>
                    </a:cubicBezTo>
                    <a:cubicBezTo>
                      <a:pt x="20968" y="2350"/>
                      <a:pt x="18177" y="1756"/>
                      <a:pt x="15387" y="2548"/>
                    </a:cubicBezTo>
                    <a:cubicBezTo>
                      <a:pt x="9008" y="4331"/>
                      <a:pt x="7613" y="8887"/>
                      <a:pt x="8410" y="13641"/>
                    </a:cubicBezTo>
                    <a:cubicBezTo>
                      <a:pt x="8410" y="13641"/>
                      <a:pt x="8410" y="13641"/>
                      <a:pt x="8410" y="13641"/>
                    </a:cubicBezTo>
                    <a:cubicBezTo>
                      <a:pt x="1633" y="17405"/>
                      <a:pt x="-1157" y="23348"/>
                      <a:pt x="437" y="28300"/>
                    </a:cubicBezTo>
                    <a:cubicBezTo>
                      <a:pt x="2231" y="34044"/>
                      <a:pt x="8211" y="32460"/>
                      <a:pt x="13992" y="29290"/>
                    </a:cubicBezTo>
                    <a:cubicBezTo>
                      <a:pt x="10404" y="37610"/>
                      <a:pt x="10404" y="44345"/>
                      <a:pt x="24556" y="45137"/>
                    </a:cubicBezTo>
                    <a:cubicBezTo>
                      <a:pt x="27745" y="45335"/>
                      <a:pt x="30934" y="43751"/>
                      <a:pt x="32728" y="41374"/>
                    </a:cubicBezTo>
                    <a:cubicBezTo>
                      <a:pt x="32928" y="43156"/>
                      <a:pt x="33127" y="44543"/>
                      <a:pt x="34124" y="455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1" name="Google Shape;451;p35"/>
              <p:cNvSpPr/>
              <p:nvPr/>
            </p:nvSpPr>
            <p:spPr>
              <a:xfrm>
                <a:off x="1510065" y="5390719"/>
                <a:ext cx="17916" cy="14874"/>
              </a:xfrm>
              <a:custGeom>
                <a:avLst/>
                <a:gdLst/>
                <a:ahLst/>
                <a:cxnLst/>
                <a:rect l="l" t="t" r="r" b="b"/>
                <a:pathLst>
                  <a:path w="17916" h="14874" extrusionOk="0">
                    <a:moveTo>
                      <a:pt x="8380" y="2639"/>
                    </a:moveTo>
                    <a:cubicBezTo>
                      <a:pt x="3397" y="6006"/>
                      <a:pt x="-191" y="9770"/>
                      <a:pt x="8" y="13534"/>
                    </a:cubicBezTo>
                    <a:cubicBezTo>
                      <a:pt x="2201" y="15713"/>
                      <a:pt x="6187" y="15317"/>
                      <a:pt x="11369" y="11751"/>
                    </a:cubicBezTo>
                    <a:cubicBezTo>
                      <a:pt x="16552" y="7987"/>
                      <a:pt x="19143" y="3827"/>
                      <a:pt x="17349" y="1252"/>
                    </a:cubicBezTo>
                    <a:cubicBezTo>
                      <a:pt x="15954" y="-927"/>
                      <a:pt x="12566" y="-134"/>
                      <a:pt x="8380" y="263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2" name="Google Shape;452;p35"/>
              <p:cNvSpPr/>
              <p:nvPr/>
            </p:nvSpPr>
            <p:spPr>
              <a:xfrm>
                <a:off x="1578569" y="5465607"/>
                <a:ext cx="18427" cy="14807"/>
              </a:xfrm>
              <a:custGeom>
                <a:avLst/>
                <a:gdLst/>
                <a:ahLst/>
                <a:cxnLst/>
                <a:rect l="l" t="t" r="r" b="b"/>
                <a:pathLst>
                  <a:path w="18427" h="14807" extrusionOk="0">
                    <a:moveTo>
                      <a:pt x="4457" y="5401"/>
                    </a:moveTo>
                    <a:cubicBezTo>
                      <a:pt x="869" y="8372"/>
                      <a:pt x="-1124" y="12136"/>
                      <a:pt x="670" y="13721"/>
                    </a:cubicBezTo>
                    <a:cubicBezTo>
                      <a:pt x="3460" y="16098"/>
                      <a:pt x="8244" y="14513"/>
                      <a:pt x="14025" y="9561"/>
                    </a:cubicBezTo>
                    <a:cubicBezTo>
                      <a:pt x="17214" y="5995"/>
                      <a:pt x="19606" y="2826"/>
                      <a:pt x="17812" y="1043"/>
                    </a:cubicBezTo>
                    <a:cubicBezTo>
                      <a:pt x="15221" y="-1334"/>
                      <a:pt x="10238" y="449"/>
                      <a:pt x="4457" y="540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3" name="Google Shape;453;p35"/>
              <p:cNvSpPr/>
              <p:nvPr/>
            </p:nvSpPr>
            <p:spPr>
              <a:xfrm>
                <a:off x="1783980" y="5657144"/>
                <a:ext cx="17117" cy="16645"/>
              </a:xfrm>
              <a:custGeom>
                <a:avLst/>
                <a:gdLst/>
                <a:ahLst/>
                <a:cxnLst/>
                <a:rect l="l" t="t" r="r" b="b"/>
                <a:pathLst>
                  <a:path w="17117" h="16645" extrusionOk="0">
                    <a:moveTo>
                      <a:pt x="2758" y="16509"/>
                    </a:moveTo>
                    <a:cubicBezTo>
                      <a:pt x="4153" y="17103"/>
                      <a:pt x="8538" y="15914"/>
                      <a:pt x="13720" y="9972"/>
                    </a:cubicBezTo>
                    <a:cubicBezTo>
                      <a:pt x="18305" y="4822"/>
                      <a:pt x="17707" y="1652"/>
                      <a:pt x="15116" y="464"/>
                    </a:cubicBezTo>
                    <a:cubicBezTo>
                      <a:pt x="12525" y="-923"/>
                      <a:pt x="8339" y="860"/>
                      <a:pt x="4153" y="5020"/>
                    </a:cubicBezTo>
                    <a:cubicBezTo>
                      <a:pt x="-232" y="9378"/>
                      <a:pt x="-1827" y="13736"/>
                      <a:pt x="2758" y="165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4" name="Google Shape;454;p35"/>
              <p:cNvSpPr/>
              <p:nvPr/>
            </p:nvSpPr>
            <p:spPr>
              <a:xfrm>
                <a:off x="1363066" y="5111666"/>
                <a:ext cx="19124" cy="13117"/>
              </a:xfrm>
              <a:custGeom>
                <a:avLst/>
                <a:gdLst/>
                <a:ahLst/>
                <a:cxnLst/>
                <a:rect l="l" t="t" r="r" b="b"/>
                <a:pathLst>
                  <a:path w="19124" h="13117" extrusionOk="0">
                    <a:moveTo>
                      <a:pt x="12063" y="10905"/>
                    </a:moveTo>
                    <a:cubicBezTo>
                      <a:pt x="17843" y="7538"/>
                      <a:pt x="20235" y="4369"/>
                      <a:pt x="18641" y="1793"/>
                    </a:cubicBezTo>
                    <a:cubicBezTo>
                      <a:pt x="17046" y="-782"/>
                      <a:pt x="12860" y="-584"/>
                      <a:pt x="7279" y="2388"/>
                    </a:cubicBezTo>
                    <a:cubicBezTo>
                      <a:pt x="1897" y="5359"/>
                      <a:pt x="-1292" y="8925"/>
                      <a:pt x="502" y="11500"/>
                    </a:cubicBezTo>
                    <a:cubicBezTo>
                      <a:pt x="2097" y="14273"/>
                      <a:pt x="6681" y="13084"/>
                      <a:pt x="12063" y="109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5" name="Google Shape;455;p35"/>
              <p:cNvSpPr/>
              <p:nvPr/>
            </p:nvSpPr>
            <p:spPr>
              <a:xfrm>
                <a:off x="1136792" y="4370465"/>
                <a:ext cx="20703" cy="10661"/>
              </a:xfrm>
              <a:custGeom>
                <a:avLst/>
                <a:gdLst/>
                <a:ahLst/>
                <a:cxnLst/>
                <a:rect l="l" t="t" r="r" b="b"/>
                <a:pathLst>
                  <a:path w="20703" h="10661" extrusionOk="0">
                    <a:moveTo>
                      <a:pt x="141" y="5907"/>
                    </a:moveTo>
                    <a:cubicBezTo>
                      <a:pt x="1337" y="9076"/>
                      <a:pt x="5722" y="10463"/>
                      <a:pt x="11304" y="10661"/>
                    </a:cubicBezTo>
                    <a:cubicBezTo>
                      <a:pt x="18280" y="9274"/>
                      <a:pt x="20473" y="7294"/>
                      <a:pt x="20672" y="5115"/>
                    </a:cubicBezTo>
                    <a:cubicBezTo>
                      <a:pt x="21070" y="1549"/>
                      <a:pt x="17682" y="-630"/>
                      <a:pt x="9908" y="162"/>
                    </a:cubicBezTo>
                    <a:cubicBezTo>
                      <a:pt x="3530" y="559"/>
                      <a:pt x="-855" y="2936"/>
                      <a:pt x="141" y="59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6" name="Google Shape;456;p35"/>
              <p:cNvSpPr/>
              <p:nvPr/>
            </p:nvSpPr>
            <p:spPr>
              <a:xfrm>
                <a:off x="1774918" y="5562053"/>
                <a:ext cx="18211" cy="17659"/>
              </a:xfrm>
              <a:custGeom>
                <a:avLst/>
                <a:gdLst/>
                <a:ahLst/>
                <a:cxnLst/>
                <a:rect l="l" t="t" r="r" b="b"/>
                <a:pathLst>
                  <a:path w="18211" h="17659" extrusionOk="0">
                    <a:moveTo>
                      <a:pt x="11620" y="12555"/>
                    </a:moveTo>
                    <a:cubicBezTo>
                      <a:pt x="16403" y="8197"/>
                      <a:pt x="18397" y="4235"/>
                      <a:pt x="18197" y="868"/>
                    </a:cubicBezTo>
                    <a:cubicBezTo>
                      <a:pt x="15806" y="-717"/>
                      <a:pt x="12218" y="-320"/>
                      <a:pt x="7633" y="3641"/>
                    </a:cubicBezTo>
                    <a:cubicBezTo>
                      <a:pt x="1853" y="8593"/>
                      <a:pt x="-1735" y="13546"/>
                      <a:pt x="856" y="16715"/>
                    </a:cubicBezTo>
                    <a:cubicBezTo>
                      <a:pt x="2849" y="19092"/>
                      <a:pt x="7035" y="16715"/>
                      <a:pt x="11620" y="125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7" name="Google Shape;457;p35"/>
              <p:cNvSpPr/>
              <p:nvPr/>
            </p:nvSpPr>
            <p:spPr>
              <a:xfrm>
                <a:off x="2111524" y="5767723"/>
                <a:ext cx="14518" cy="18094"/>
              </a:xfrm>
              <a:custGeom>
                <a:avLst/>
                <a:gdLst/>
                <a:ahLst/>
                <a:cxnLst/>
                <a:rect l="l" t="t" r="r" b="b"/>
                <a:pathLst>
                  <a:path w="14518" h="18094" extrusionOk="0">
                    <a:moveTo>
                      <a:pt x="13271" y="616"/>
                    </a:moveTo>
                    <a:cubicBezTo>
                      <a:pt x="11277" y="-968"/>
                      <a:pt x="7690" y="418"/>
                      <a:pt x="3902" y="5767"/>
                    </a:cubicBezTo>
                    <a:cubicBezTo>
                      <a:pt x="314" y="10719"/>
                      <a:pt x="-1081" y="15275"/>
                      <a:pt x="912" y="17454"/>
                    </a:cubicBezTo>
                    <a:cubicBezTo>
                      <a:pt x="3105" y="19633"/>
                      <a:pt x="6892" y="15869"/>
                      <a:pt x="10679" y="11907"/>
                    </a:cubicBezTo>
                    <a:cubicBezTo>
                      <a:pt x="14865" y="6163"/>
                      <a:pt x="15463" y="2201"/>
                      <a:pt x="13271" y="6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8" name="Google Shape;458;p35"/>
              <p:cNvSpPr/>
              <p:nvPr/>
            </p:nvSpPr>
            <p:spPr>
              <a:xfrm>
                <a:off x="581906" y="5590696"/>
                <a:ext cx="19062" cy="15259"/>
              </a:xfrm>
              <a:custGeom>
                <a:avLst/>
                <a:gdLst/>
                <a:ahLst/>
                <a:cxnLst/>
                <a:rect l="l" t="t" r="r" b="b"/>
                <a:pathLst>
                  <a:path w="19062" h="15259" extrusionOk="0">
                    <a:moveTo>
                      <a:pt x="17644" y="1740"/>
                    </a:moveTo>
                    <a:cubicBezTo>
                      <a:pt x="14455" y="-1231"/>
                      <a:pt x="9272" y="-241"/>
                      <a:pt x="4090" y="3523"/>
                    </a:cubicBezTo>
                    <a:cubicBezTo>
                      <a:pt x="-96" y="6692"/>
                      <a:pt x="-893" y="9862"/>
                      <a:pt x="901" y="12635"/>
                    </a:cubicBezTo>
                    <a:cubicBezTo>
                      <a:pt x="3293" y="16200"/>
                      <a:pt x="7877" y="16002"/>
                      <a:pt x="13857" y="12833"/>
                    </a:cubicBezTo>
                    <a:cubicBezTo>
                      <a:pt x="18242" y="8871"/>
                      <a:pt x="20833" y="4711"/>
                      <a:pt x="17644" y="17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9" name="Google Shape;459;p35"/>
              <p:cNvSpPr/>
              <p:nvPr/>
            </p:nvSpPr>
            <p:spPr>
              <a:xfrm>
                <a:off x="1301450" y="5595663"/>
                <a:ext cx="18066" cy="14977"/>
              </a:xfrm>
              <a:custGeom>
                <a:avLst/>
                <a:gdLst/>
                <a:ahLst/>
                <a:cxnLst/>
                <a:rect l="l" t="t" r="r" b="b"/>
                <a:pathLst>
                  <a:path w="18066" h="14977" extrusionOk="0">
                    <a:moveTo>
                      <a:pt x="726" y="13809"/>
                    </a:moveTo>
                    <a:cubicBezTo>
                      <a:pt x="2121" y="16187"/>
                      <a:pt x="6307" y="14602"/>
                      <a:pt x="10094" y="12027"/>
                    </a:cubicBezTo>
                    <a:cubicBezTo>
                      <a:pt x="15276" y="8659"/>
                      <a:pt x="17668" y="4896"/>
                      <a:pt x="18067" y="1924"/>
                    </a:cubicBezTo>
                    <a:cubicBezTo>
                      <a:pt x="14878" y="-1245"/>
                      <a:pt x="10492" y="-255"/>
                      <a:pt x="5509" y="3113"/>
                    </a:cubicBezTo>
                    <a:cubicBezTo>
                      <a:pt x="-72" y="7273"/>
                      <a:pt x="-869" y="11234"/>
                      <a:pt x="726" y="138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0" name="Google Shape;460;p35"/>
              <p:cNvSpPr/>
              <p:nvPr/>
            </p:nvSpPr>
            <p:spPr>
              <a:xfrm>
                <a:off x="2564095" y="6070226"/>
                <a:ext cx="17421" cy="24180"/>
              </a:xfrm>
              <a:custGeom>
                <a:avLst/>
                <a:gdLst/>
                <a:ahLst/>
                <a:cxnLst/>
                <a:rect l="l" t="t" r="r" b="b"/>
                <a:pathLst>
                  <a:path w="17421" h="24180" extrusionOk="0">
                    <a:moveTo>
                      <a:pt x="15363" y="0"/>
                    </a:moveTo>
                    <a:cubicBezTo>
                      <a:pt x="13968" y="198"/>
                      <a:pt x="12772" y="991"/>
                      <a:pt x="11576" y="2179"/>
                    </a:cubicBezTo>
                    <a:cubicBezTo>
                      <a:pt x="11178" y="1783"/>
                      <a:pt x="10580" y="1387"/>
                      <a:pt x="10181" y="1188"/>
                    </a:cubicBezTo>
                    <a:cubicBezTo>
                      <a:pt x="5596" y="1188"/>
                      <a:pt x="1809" y="5546"/>
                      <a:pt x="414" y="13074"/>
                    </a:cubicBezTo>
                    <a:cubicBezTo>
                      <a:pt x="-782" y="18818"/>
                      <a:pt x="613" y="23969"/>
                      <a:pt x="4600" y="24167"/>
                    </a:cubicBezTo>
                    <a:cubicBezTo>
                      <a:pt x="6992" y="24365"/>
                      <a:pt x="9184" y="22384"/>
                      <a:pt x="10580" y="19413"/>
                    </a:cubicBezTo>
                    <a:cubicBezTo>
                      <a:pt x="13171" y="18224"/>
                      <a:pt x="15363" y="14064"/>
                      <a:pt x="16759" y="9310"/>
                    </a:cubicBezTo>
                    <a:cubicBezTo>
                      <a:pt x="17955" y="4556"/>
                      <a:pt x="17556" y="1188"/>
                      <a:pt x="15363"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1" name="Google Shape;461;p35"/>
              <p:cNvSpPr/>
              <p:nvPr/>
            </p:nvSpPr>
            <p:spPr>
              <a:xfrm>
                <a:off x="1471363" y="5269864"/>
                <a:ext cx="21497" cy="14750"/>
              </a:xfrm>
              <a:custGeom>
                <a:avLst/>
                <a:gdLst/>
                <a:ahLst/>
                <a:cxnLst/>
                <a:rect l="l" t="t" r="r" b="b"/>
                <a:pathLst>
                  <a:path w="21497" h="14750" extrusionOk="0">
                    <a:moveTo>
                      <a:pt x="6219" y="5037"/>
                    </a:moveTo>
                    <a:cubicBezTo>
                      <a:pt x="2233" y="7810"/>
                      <a:pt x="-358" y="10782"/>
                      <a:pt x="40" y="13753"/>
                    </a:cubicBezTo>
                    <a:cubicBezTo>
                      <a:pt x="3030" y="16922"/>
                      <a:pt x="9807" y="11772"/>
                      <a:pt x="15189" y="8999"/>
                    </a:cubicBezTo>
                    <a:cubicBezTo>
                      <a:pt x="19774" y="6622"/>
                      <a:pt x="22764" y="3056"/>
                      <a:pt x="20970" y="1274"/>
                    </a:cubicBezTo>
                    <a:cubicBezTo>
                      <a:pt x="18179" y="-1500"/>
                      <a:pt x="12598" y="481"/>
                      <a:pt x="6219" y="503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2" name="Google Shape;462;p35"/>
              <p:cNvSpPr/>
              <p:nvPr/>
            </p:nvSpPr>
            <p:spPr>
              <a:xfrm>
                <a:off x="1895767" y="5751661"/>
                <a:ext cx="14974" cy="16908"/>
              </a:xfrm>
              <a:custGeom>
                <a:avLst/>
                <a:gdLst/>
                <a:ahLst/>
                <a:cxnLst/>
                <a:rect l="l" t="t" r="r" b="b"/>
                <a:pathLst>
                  <a:path w="14974" h="16908" extrusionOk="0">
                    <a:moveTo>
                      <a:pt x="600" y="15886"/>
                    </a:moveTo>
                    <a:cubicBezTo>
                      <a:pt x="2394" y="18659"/>
                      <a:pt x="6779" y="15292"/>
                      <a:pt x="10766" y="11726"/>
                    </a:cubicBezTo>
                    <a:cubicBezTo>
                      <a:pt x="14952" y="6377"/>
                      <a:pt x="16148" y="2614"/>
                      <a:pt x="13756" y="633"/>
                    </a:cubicBezTo>
                    <a:cubicBezTo>
                      <a:pt x="11962" y="-754"/>
                      <a:pt x="9171" y="39"/>
                      <a:pt x="5583" y="4001"/>
                    </a:cubicBezTo>
                    <a:cubicBezTo>
                      <a:pt x="1198" y="8556"/>
                      <a:pt x="-1194" y="13311"/>
                      <a:pt x="600" y="158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3" name="Google Shape;463;p35"/>
              <p:cNvSpPr/>
              <p:nvPr/>
            </p:nvSpPr>
            <p:spPr>
              <a:xfrm>
                <a:off x="1689443" y="5568931"/>
                <a:ext cx="16907" cy="15502"/>
              </a:xfrm>
              <a:custGeom>
                <a:avLst/>
                <a:gdLst/>
                <a:ahLst/>
                <a:cxnLst/>
                <a:rect l="l" t="t" r="r" b="b"/>
                <a:pathLst>
                  <a:path w="16907" h="15502" extrusionOk="0">
                    <a:moveTo>
                      <a:pt x="3412" y="6470"/>
                    </a:moveTo>
                    <a:cubicBezTo>
                      <a:pt x="23" y="10234"/>
                      <a:pt x="-973" y="13800"/>
                      <a:pt x="1020" y="14988"/>
                    </a:cubicBezTo>
                    <a:cubicBezTo>
                      <a:pt x="3412" y="16375"/>
                      <a:pt x="7797" y="14988"/>
                      <a:pt x="12581" y="10432"/>
                    </a:cubicBezTo>
                    <a:cubicBezTo>
                      <a:pt x="16368" y="5678"/>
                      <a:pt x="18561" y="1518"/>
                      <a:pt x="15371" y="330"/>
                    </a:cubicBezTo>
                    <a:cubicBezTo>
                      <a:pt x="12182" y="-1057"/>
                      <a:pt x="7598" y="2112"/>
                      <a:pt x="3412" y="647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4" name="Google Shape;464;p35"/>
              <p:cNvSpPr/>
              <p:nvPr/>
            </p:nvSpPr>
            <p:spPr>
              <a:xfrm>
                <a:off x="1482377" y="5891329"/>
                <a:ext cx="23498" cy="30088"/>
              </a:xfrm>
              <a:custGeom>
                <a:avLst/>
                <a:gdLst/>
                <a:ahLst/>
                <a:cxnLst/>
                <a:rect l="l" t="t" r="r" b="b"/>
                <a:pathLst>
                  <a:path w="23498" h="30088" extrusionOk="0">
                    <a:moveTo>
                      <a:pt x="14540" y="14087"/>
                    </a:moveTo>
                    <a:cubicBezTo>
                      <a:pt x="17131" y="8342"/>
                      <a:pt x="16932" y="3588"/>
                      <a:pt x="13743" y="1409"/>
                    </a:cubicBezTo>
                    <a:cubicBezTo>
                      <a:pt x="9955" y="-1166"/>
                      <a:pt x="5770" y="-770"/>
                      <a:pt x="2182" y="7352"/>
                    </a:cubicBezTo>
                    <a:cubicBezTo>
                      <a:pt x="-1007" y="14285"/>
                      <a:pt x="-609" y="19633"/>
                      <a:pt x="2780" y="23199"/>
                    </a:cubicBezTo>
                    <a:cubicBezTo>
                      <a:pt x="4175" y="23793"/>
                      <a:pt x="5570" y="23793"/>
                      <a:pt x="6966" y="23397"/>
                    </a:cubicBezTo>
                    <a:cubicBezTo>
                      <a:pt x="6168" y="25378"/>
                      <a:pt x="6368" y="27161"/>
                      <a:pt x="7364" y="28547"/>
                    </a:cubicBezTo>
                    <a:cubicBezTo>
                      <a:pt x="9358" y="31519"/>
                      <a:pt x="13543" y="30330"/>
                      <a:pt x="19922" y="23793"/>
                    </a:cubicBezTo>
                    <a:cubicBezTo>
                      <a:pt x="22513" y="21020"/>
                      <a:pt x="24905" y="16662"/>
                      <a:pt x="22513" y="13889"/>
                    </a:cubicBezTo>
                    <a:cubicBezTo>
                      <a:pt x="20719" y="11710"/>
                      <a:pt x="17929" y="11710"/>
                      <a:pt x="14540" y="140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5" name="Google Shape;465;p35"/>
              <p:cNvSpPr/>
              <p:nvPr/>
            </p:nvSpPr>
            <p:spPr>
              <a:xfrm>
                <a:off x="1265973" y="5685227"/>
                <a:ext cx="17214" cy="16081"/>
              </a:xfrm>
              <a:custGeom>
                <a:avLst/>
                <a:gdLst/>
                <a:ahLst/>
                <a:cxnLst/>
                <a:rect l="l" t="t" r="r" b="b"/>
                <a:pathLst>
                  <a:path w="17214" h="16081" extrusionOk="0">
                    <a:moveTo>
                      <a:pt x="15473" y="905"/>
                    </a:moveTo>
                    <a:cubicBezTo>
                      <a:pt x="13280" y="-679"/>
                      <a:pt x="9493" y="-283"/>
                      <a:pt x="5506" y="2886"/>
                    </a:cubicBezTo>
                    <a:cubicBezTo>
                      <a:pt x="523" y="7046"/>
                      <a:pt x="-1271" y="11206"/>
                      <a:pt x="922" y="14375"/>
                    </a:cubicBezTo>
                    <a:cubicBezTo>
                      <a:pt x="3314" y="17743"/>
                      <a:pt x="7699" y="15762"/>
                      <a:pt x="13081" y="11602"/>
                    </a:cubicBezTo>
                    <a:cubicBezTo>
                      <a:pt x="17864" y="6848"/>
                      <a:pt x="18263" y="3084"/>
                      <a:pt x="15473" y="9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6" name="Google Shape;466;p35"/>
              <p:cNvSpPr/>
              <p:nvPr/>
            </p:nvSpPr>
            <p:spPr>
              <a:xfrm>
                <a:off x="1704958" y="5888689"/>
                <a:ext cx="16621" cy="15871"/>
              </a:xfrm>
              <a:custGeom>
                <a:avLst/>
                <a:gdLst/>
                <a:ahLst/>
                <a:cxnLst/>
                <a:rect l="l" t="t" r="r" b="b"/>
                <a:pathLst>
                  <a:path w="16621" h="15871" extrusionOk="0">
                    <a:moveTo>
                      <a:pt x="10819" y="12171"/>
                    </a:moveTo>
                    <a:cubicBezTo>
                      <a:pt x="15603" y="6625"/>
                      <a:pt x="17995" y="3059"/>
                      <a:pt x="15802" y="1078"/>
                    </a:cubicBezTo>
                    <a:cubicBezTo>
                      <a:pt x="13411" y="-1101"/>
                      <a:pt x="9623" y="88"/>
                      <a:pt x="5039" y="4050"/>
                    </a:cubicBezTo>
                    <a:cubicBezTo>
                      <a:pt x="1252" y="7417"/>
                      <a:pt x="-742" y="11379"/>
                      <a:pt x="255" y="13954"/>
                    </a:cubicBezTo>
                    <a:cubicBezTo>
                      <a:pt x="1850" y="18312"/>
                      <a:pt x="7231" y="14152"/>
                      <a:pt x="10819" y="121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7" name="Google Shape;467;p35"/>
              <p:cNvSpPr/>
              <p:nvPr/>
            </p:nvSpPr>
            <p:spPr>
              <a:xfrm>
                <a:off x="1654086" y="6097719"/>
                <a:ext cx="16018" cy="19129"/>
              </a:xfrm>
              <a:custGeom>
                <a:avLst/>
                <a:gdLst/>
                <a:ahLst/>
                <a:cxnLst/>
                <a:rect l="l" t="t" r="r" b="b"/>
                <a:pathLst>
                  <a:path w="16018" h="19129" extrusionOk="0">
                    <a:moveTo>
                      <a:pt x="2492" y="7568"/>
                    </a:moveTo>
                    <a:cubicBezTo>
                      <a:pt x="-897" y="12917"/>
                      <a:pt x="-698" y="16680"/>
                      <a:pt x="2292" y="18859"/>
                    </a:cubicBezTo>
                    <a:cubicBezTo>
                      <a:pt x="6478" y="20246"/>
                      <a:pt x="9667" y="16086"/>
                      <a:pt x="12857" y="11134"/>
                    </a:cubicBezTo>
                    <a:cubicBezTo>
                      <a:pt x="16046" y="6182"/>
                      <a:pt x="17640" y="1428"/>
                      <a:pt x="13654" y="239"/>
                    </a:cubicBezTo>
                    <a:cubicBezTo>
                      <a:pt x="9867" y="-949"/>
                      <a:pt x="5880" y="2418"/>
                      <a:pt x="2492" y="756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8" name="Google Shape;468;p35"/>
              <p:cNvSpPr/>
              <p:nvPr/>
            </p:nvSpPr>
            <p:spPr>
              <a:xfrm>
                <a:off x="1202643" y="5712972"/>
                <a:ext cx="17119" cy="15062"/>
              </a:xfrm>
              <a:custGeom>
                <a:avLst/>
                <a:gdLst/>
                <a:ahLst/>
                <a:cxnLst/>
                <a:rect l="l" t="t" r="r" b="b"/>
                <a:pathLst>
                  <a:path w="17119" h="15062" extrusionOk="0">
                    <a:moveTo>
                      <a:pt x="10633" y="11788"/>
                    </a:moveTo>
                    <a:cubicBezTo>
                      <a:pt x="15417" y="8024"/>
                      <a:pt x="18606" y="3864"/>
                      <a:pt x="16413" y="893"/>
                    </a:cubicBezTo>
                    <a:cubicBezTo>
                      <a:pt x="14619" y="-1286"/>
                      <a:pt x="10234" y="893"/>
                      <a:pt x="6447" y="3468"/>
                    </a:cubicBezTo>
                    <a:cubicBezTo>
                      <a:pt x="1265" y="7034"/>
                      <a:pt x="-1526" y="11193"/>
                      <a:pt x="866" y="14165"/>
                    </a:cubicBezTo>
                    <a:cubicBezTo>
                      <a:pt x="2460" y="16344"/>
                      <a:pt x="6646" y="14165"/>
                      <a:pt x="10633" y="117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9" name="Google Shape;469;p35"/>
              <p:cNvSpPr/>
              <p:nvPr/>
            </p:nvSpPr>
            <p:spPr>
              <a:xfrm>
                <a:off x="1263834" y="5817834"/>
                <a:ext cx="18150" cy="14811"/>
              </a:xfrm>
              <a:custGeom>
                <a:avLst/>
                <a:gdLst/>
                <a:ahLst/>
                <a:cxnLst/>
                <a:rect l="l" t="t" r="r" b="b"/>
                <a:pathLst>
                  <a:path w="18150" h="14811" extrusionOk="0">
                    <a:moveTo>
                      <a:pt x="17013" y="819"/>
                    </a:moveTo>
                    <a:cubicBezTo>
                      <a:pt x="14222" y="-964"/>
                      <a:pt x="9638" y="225"/>
                      <a:pt x="4854" y="3790"/>
                    </a:cubicBezTo>
                    <a:cubicBezTo>
                      <a:pt x="867" y="6762"/>
                      <a:pt x="-926" y="10525"/>
                      <a:pt x="469" y="12903"/>
                    </a:cubicBezTo>
                    <a:cubicBezTo>
                      <a:pt x="3060" y="17062"/>
                      <a:pt x="8641" y="13695"/>
                      <a:pt x="14023" y="9733"/>
                    </a:cubicBezTo>
                    <a:cubicBezTo>
                      <a:pt x="17412" y="5969"/>
                      <a:pt x="19604" y="2404"/>
                      <a:pt x="17013" y="8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0" name="Google Shape;470;p35"/>
              <p:cNvSpPr/>
              <p:nvPr/>
            </p:nvSpPr>
            <p:spPr>
              <a:xfrm>
                <a:off x="2205361" y="6119153"/>
                <a:ext cx="20933" cy="26952"/>
              </a:xfrm>
              <a:custGeom>
                <a:avLst/>
                <a:gdLst/>
                <a:ahLst/>
                <a:cxnLst/>
                <a:rect l="l" t="t" r="r" b="b"/>
                <a:pathLst>
                  <a:path w="20933" h="26952" extrusionOk="0">
                    <a:moveTo>
                      <a:pt x="18898" y="7924"/>
                    </a:moveTo>
                    <a:cubicBezTo>
                      <a:pt x="17303" y="7329"/>
                      <a:pt x="15908" y="7725"/>
                      <a:pt x="14313" y="9112"/>
                    </a:cubicBezTo>
                    <a:cubicBezTo>
                      <a:pt x="14513" y="5348"/>
                      <a:pt x="13516" y="2377"/>
                      <a:pt x="11722" y="0"/>
                    </a:cubicBezTo>
                    <a:cubicBezTo>
                      <a:pt x="7935" y="0"/>
                      <a:pt x="4347" y="2575"/>
                      <a:pt x="2354" y="10697"/>
                    </a:cubicBezTo>
                    <a:cubicBezTo>
                      <a:pt x="759" y="17036"/>
                      <a:pt x="-2032" y="24761"/>
                      <a:pt x="2354" y="26544"/>
                    </a:cubicBezTo>
                    <a:cubicBezTo>
                      <a:pt x="4546" y="27534"/>
                      <a:pt x="7138" y="26742"/>
                      <a:pt x="9330" y="23969"/>
                    </a:cubicBezTo>
                    <a:cubicBezTo>
                      <a:pt x="9529" y="24365"/>
                      <a:pt x="9729" y="24563"/>
                      <a:pt x="9928" y="24959"/>
                    </a:cubicBezTo>
                    <a:cubicBezTo>
                      <a:pt x="12519" y="27732"/>
                      <a:pt x="15709" y="24167"/>
                      <a:pt x="18898" y="19215"/>
                    </a:cubicBezTo>
                    <a:cubicBezTo>
                      <a:pt x="21090" y="13668"/>
                      <a:pt x="22087" y="9112"/>
                      <a:pt x="18898" y="79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1" name="Google Shape;471;p35"/>
              <p:cNvSpPr/>
              <p:nvPr/>
            </p:nvSpPr>
            <p:spPr>
              <a:xfrm>
                <a:off x="640988" y="5329189"/>
                <a:ext cx="47622" cy="28222"/>
              </a:xfrm>
              <a:custGeom>
                <a:avLst/>
                <a:gdLst/>
                <a:ahLst/>
                <a:cxnLst/>
                <a:rect l="l" t="t" r="r" b="b"/>
                <a:pathLst>
                  <a:path w="47622" h="28222" extrusionOk="0">
                    <a:moveTo>
                      <a:pt x="30320" y="20589"/>
                    </a:moveTo>
                    <a:cubicBezTo>
                      <a:pt x="32313" y="23759"/>
                      <a:pt x="36499" y="24947"/>
                      <a:pt x="43077" y="21976"/>
                    </a:cubicBezTo>
                    <a:cubicBezTo>
                      <a:pt x="49056" y="16825"/>
                      <a:pt x="48259" y="12666"/>
                      <a:pt x="45668" y="9298"/>
                    </a:cubicBezTo>
                    <a:cubicBezTo>
                      <a:pt x="44073" y="7119"/>
                      <a:pt x="40485" y="7317"/>
                      <a:pt x="36698" y="8902"/>
                    </a:cubicBezTo>
                    <a:cubicBezTo>
                      <a:pt x="37097" y="7911"/>
                      <a:pt x="37296" y="6723"/>
                      <a:pt x="37097" y="5534"/>
                    </a:cubicBezTo>
                    <a:cubicBezTo>
                      <a:pt x="36499" y="-210"/>
                      <a:pt x="30519" y="-1003"/>
                      <a:pt x="23144" y="978"/>
                    </a:cubicBezTo>
                    <a:cubicBezTo>
                      <a:pt x="16367" y="2761"/>
                      <a:pt x="12181" y="6129"/>
                      <a:pt x="11184" y="11279"/>
                    </a:cubicBezTo>
                    <a:cubicBezTo>
                      <a:pt x="8992" y="11081"/>
                      <a:pt x="6799" y="11675"/>
                      <a:pt x="4607" y="13458"/>
                    </a:cubicBezTo>
                    <a:cubicBezTo>
                      <a:pt x="620" y="16429"/>
                      <a:pt x="-1772" y="20589"/>
                      <a:pt x="1617" y="25145"/>
                    </a:cubicBezTo>
                    <a:cubicBezTo>
                      <a:pt x="4806" y="29107"/>
                      <a:pt x="9191" y="28711"/>
                      <a:pt x="13975" y="26928"/>
                    </a:cubicBezTo>
                    <a:cubicBezTo>
                      <a:pt x="17164" y="24155"/>
                      <a:pt x="18360" y="20985"/>
                      <a:pt x="17563" y="17816"/>
                    </a:cubicBezTo>
                    <a:cubicBezTo>
                      <a:pt x="19755" y="18212"/>
                      <a:pt x="22347" y="17816"/>
                      <a:pt x="25337" y="17222"/>
                    </a:cubicBezTo>
                    <a:cubicBezTo>
                      <a:pt x="26732" y="16825"/>
                      <a:pt x="27928" y="16429"/>
                      <a:pt x="29124" y="15835"/>
                    </a:cubicBezTo>
                    <a:cubicBezTo>
                      <a:pt x="28924" y="17420"/>
                      <a:pt x="29323" y="19004"/>
                      <a:pt x="30320" y="205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2" name="Google Shape;472;p35"/>
              <p:cNvSpPr/>
              <p:nvPr/>
            </p:nvSpPr>
            <p:spPr>
              <a:xfrm>
                <a:off x="1548194" y="5853358"/>
                <a:ext cx="14600" cy="15347"/>
              </a:xfrm>
              <a:custGeom>
                <a:avLst/>
                <a:gdLst/>
                <a:ahLst/>
                <a:cxnLst/>
                <a:rect l="l" t="t" r="r" b="b"/>
                <a:pathLst>
                  <a:path w="14600" h="15347" extrusionOk="0">
                    <a:moveTo>
                      <a:pt x="1744" y="15015"/>
                    </a:moveTo>
                    <a:cubicBezTo>
                      <a:pt x="4136" y="16204"/>
                      <a:pt x="7724" y="14025"/>
                      <a:pt x="11112" y="11252"/>
                    </a:cubicBezTo>
                    <a:cubicBezTo>
                      <a:pt x="14700" y="6300"/>
                      <a:pt x="15896" y="2536"/>
                      <a:pt x="12906" y="555"/>
                    </a:cubicBezTo>
                    <a:cubicBezTo>
                      <a:pt x="10514" y="-1030"/>
                      <a:pt x="6727" y="951"/>
                      <a:pt x="3936" y="4319"/>
                    </a:cubicBezTo>
                    <a:cubicBezTo>
                      <a:pt x="349" y="8677"/>
                      <a:pt x="-1645" y="13233"/>
                      <a:pt x="1744" y="150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3" name="Google Shape;473;p35"/>
              <p:cNvSpPr/>
              <p:nvPr/>
            </p:nvSpPr>
            <p:spPr>
              <a:xfrm>
                <a:off x="538722" y="5084349"/>
                <a:ext cx="17536" cy="11758"/>
              </a:xfrm>
              <a:custGeom>
                <a:avLst/>
                <a:gdLst/>
                <a:ahLst/>
                <a:cxnLst/>
                <a:rect l="l" t="t" r="r" b="b"/>
                <a:pathLst>
                  <a:path w="17536" h="11758" extrusionOk="0">
                    <a:moveTo>
                      <a:pt x="34" y="8509"/>
                    </a:moveTo>
                    <a:cubicBezTo>
                      <a:pt x="831" y="11877"/>
                      <a:pt x="5216" y="12669"/>
                      <a:pt x="11196" y="10688"/>
                    </a:cubicBezTo>
                    <a:cubicBezTo>
                      <a:pt x="15780" y="9103"/>
                      <a:pt x="18571" y="5934"/>
                      <a:pt x="17176" y="2963"/>
                    </a:cubicBezTo>
                    <a:cubicBezTo>
                      <a:pt x="15980" y="388"/>
                      <a:pt x="12392" y="-801"/>
                      <a:pt x="7608" y="586"/>
                    </a:cubicBezTo>
                    <a:cubicBezTo>
                      <a:pt x="2824" y="1774"/>
                      <a:pt x="-365" y="4151"/>
                      <a:pt x="34" y="85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4" name="Google Shape;474;p35"/>
              <p:cNvSpPr/>
              <p:nvPr/>
            </p:nvSpPr>
            <p:spPr>
              <a:xfrm>
                <a:off x="2146994" y="6148777"/>
                <a:ext cx="11954" cy="15974"/>
              </a:xfrm>
              <a:custGeom>
                <a:avLst/>
                <a:gdLst/>
                <a:ahLst/>
                <a:cxnLst/>
                <a:rect l="l" t="t" r="r" b="b"/>
                <a:pathLst>
                  <a:path w="11954" h="15974" extrusionOk="0">
                    <a:moveTo>
                      <a:pt x="1720" y="15540"/>
                    </a:moveTo>
                    <a:cubicBezTo>
                      <a:pt x="3713" y="16729"/>
                      <a:pt x="6703" y="15540"/>
                      <a:pt x="9494" y="11182"/>
                    </a:cubicBezTo>
                    <a:cubicBezTo>
                      <a:pt x="11886" y="6824"/>
                      <a:pt x="12882" y="3061"/>
                      <a:pt x="10889" y="1080"/>
                    </a:cubicBezTo>
                    <a:cubicBezTo>
                      <a:pt x="8497" y="-1495"/>
                      <a:pt x="4710" y="684"/>
                      <a:pt x="1720" y="6032"/>
                    </a:cubicBezTo>
                    <a:cubicBezTo>
                      <a:pt x="-672" y="10192"/>
                      <a:pt x="-473" y="14352"/>
                      <a:pt x="1720" y="155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5" name="Google Shape;475;p35"/>
              <p:cNvSpPr/>
              <p:nvPr/>
            </p:nvSpPr>
            <p:spPr>
              <a:xfrm>
                <a:off x="733959" y="5566069"/>
                <a:ext cx="27841" cy="39045"/>
              </a:xfrm>
              <a:custGeom>
                <a:avLst/>
                <a:gdLst/>
                <a:ahLst/>
                <a:cxnLst/>
                <a:rect l="l" t="t" r="r" b="b"/>
                <a:pathLst>
                  <a:path w="27841" h="39045" extrusionOk="0">
                    <a:moveTo>
                      <a:pt x="1332" y="37658"/>
                    </a:moveTo>
                    <a:cubicBezTo>
                      <a:pt x="4322" y="40630"/>
                      <a:pt x="9704" y="38253"/>
                      <a:pt x="14487" y="35876"/>
                    </a:cubicBezTo>
                    <a:cubicBezTo>
                      <a:pt x="18474" y="32508"/>
                      <a:pt x="21265" y="29141"/>
                      <a:pt x="19072" y="26764"/>
                    </a:cubicBezTo>
                    <a:cubicBezTo>
                      <a:pt x="18673" y="26169"/>
                      <a:pt x="18075" y="25971"/>
                      <a:pt x="17477" y="25575"/>
                    </a:cubicBezTo>
                    <a:cubicBezTo>
                      <a:pt x="18673" y="25377"/>
                      <a:pt x="20069" y="24981"/>
                      <a:pt x="21464" y="24387"/>
                    </a:cubicBezTo>
                    <a:cubicBezTo>
                      <a:pt x="25251" y="21019"/>
                      <a:pt x="26646" y="16661"/>
                      <a:pt x="24653" y="12897"/>
                    </a:cubicBezTo>
                    <a:cubicBezTo>
                      <a:pt x="28440" y="6361"/>
                      <a:pt x="29038" y="1606"/>
                      <a:pt x="25450" y="220"/>
                    </a:cubicBezTo>
                    <a:cubicBezTo>
                      <a:pt x="22261" y="-969"/>
                      <a:pt x="18075" y="2795"/>
                      <a:pt x="14886" y="8341"/>
                    </a:cubicBezTo>
                    <a:cubicBezTo>
                      <a:pt x="14487" y="8936"/>
                      <a:pt x="14089" y="9728"/>
                      <a:pt x="13690" y="10322"/>
                    </a:cubicBezTo>
                    <a:cubicBezTo>
                      <a:pt x="13092" y="10719"/>
                      <a:pt x="12494" y="11115"/>
                      <a:pt x="11896" y="11511"/>
                    </a:cubicBezTo>
                    <a:cubicBezTo>
                      <a:pt x="8308" y="14284"/>
                      <a:pt x="7910" y="17850"/>
                      <a:pt x="9704" y="21415"/>
                    </a:cubicBezTo>
                    <a:cubicBezTo>
                      <a:pt x="10700" y="23198"/>
                      <a:pt x="11697" y="24387"/>
                      <a:pt x="13092" y="24981"/>
                    </a:cubicBezTo>
                    <a:cubicBezTo>
                      <a:pt x="10900" y="25179"/>
                      <a:pt x="8508" y="25971"/>
                      <a:pt x="6116" y="27358"/>
                    </a:cubicBezTo>
                    <a:cubicBezTo>
                      <a:pt x="136" y="30725"/>
                      <a:pt x="-1459" y="34687"/>
                      <a:pt x="1332" y="3765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6" name="Google Shape;476;p35"/>
              <p:cNvSpPr/>
              <p:nvPr/>
            </p:nvSpPr>
            <p:spPr>
              <a:xfrm>
                <a:off x="1396528" y="5251319"/>
                <a:ext cx="18570" cy="13999"/>
              </a:xfrm>
              <a:custGeom>
                <a:avLst/>
                <a:gdLst/>
                <a:ahLst/>
                <a:cxnLst/>
                <a:rect l="l" t="t" r="r" b="b"/>
                <a:pathLst>
                  <a:path w="18570" h="13999" extrusionOk="0">
                    <a:moveTo>
                      <a:pt x="925" y="13282"/>
                    </a:moveTo>
                    <a:cubicBezTo>
                      <a:pt x="3516" y="15263"/>
                      <a:pt x="8898" y="12886"/>
                      <a:pt x="13682" y="9320"/>
                    </a:cubicBezTo>
                    <a:cubicBezTo>
                      <a:pt x="17270" y="6547"/>
                      <a:pt x="19662" y="2981"/>
                      <a:pt x="18067" y="1198"/>
                    </a:cubicBezTo>
                    <a:cubicBezTo>
                      <a:pt x="16074" y="-981"/>
                      <a:pt x="11689" y="-188"/>
                      <a:pt x="6307" y="3576"/>
                    </a:cubicBezTo>
                    <a:cubicBezTo>
                      <a:pt x="1523" y="7537"/>
                      <a:pt x="-1666" y="11301"/>
                      <a:pt x="925" y="132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7" name="Google Shape;477;p35"/>
              <p:cNvSpPr/>
              <p:nvPr/>
            </p:nvSpPr>
            <p:spPr>
              <a:xfrm>
                <a:off x="1256785" y="4964507"/>
                <a:ext cx="15749" cy="10546"/>
              </a:xfrm>
              <a:custGeom>
                <a:avLst/>
                <a:gdLst/>
                <a:ahLst/>
                <a:cxnLst/>
                <a:rect l="l" t="t" r="r" b="b"/>
                <a:pathLst>
                  <a:path w="15749" h="10546" extrusionOk="0">
                    <a:moveTo>
                      <a:pt x="143" y="9497"/>
                    </a:moveTo>
                    <a:cubicBezTo>
                      <a:pt x="2335" y="11280"/>
                      <a:pt x="6123" y="10686"/>
                      <a:pt x="10508" y="8507"/>
                    </a:cubicBezTo>
                    <a:cubicBezTo>
                      <a:pt x="15491" y="6130"/>
                      <a:pt x="16488" y="3357"/>
                      <a:pt x="15292" y="1376"/>
                    </a:cubicBezTo>
                    <a:cubicBezTo>
                      <a:pt x="13896" y="-1001"/>
                      <a:pt x="9710" y="-11"/>
                      <a:pt x="5325" y="2168"/>
                    </a:cubicBezTo>
                    <a:cubicBezTo>
                      <a:pt x="741" y="4545"/>
                      <a:pt x="-455" y="7120"/>
                      <a:pt x="143" y="94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8" name="Google Shape;478;p35"/>
              <p:cNvSpPr/>
              <p:nvPr/>
            </p:nvSpPr>
            <p:spPr>
              <a:xfrm>
                <a:off x="1974688" y="6148674"/>
                <a:ext cx="19799" cy="33471"/>
              </a:xfrm>
              <a:custGeom>
                <a:avLst/>
                <a:gdLst/>
                <a:ahLst/>
                <a:cxnLst/>
                <a:rect l="l" t="t" r="r" b="b"/>
                <a:pathLst>
                  <a:path w="19799" h="33471" extrusionOk="0">
                    <a:moveTo>
                      <a:pt x="17555" y="11087"/>
                    </a:moveTo>
                    <a:cubicBezTo>
                      <a:pt x="20345" y="5937"/>
                      <a:pt x="20744" y="1579"/>
                      <a:pt x="17555" y="192"/>
                    </a:cubicBezTo>
                    <a:cubicBezTo>
                      <a:pt x="14764" y="-798"/>
                      <a:pt x="11774" y="2173"/>
                      <a:pt x="9581" y="5937"/>
                    </a:cubicBezTo>
                    <a:cubicBezTo>
                      <a:pt x="6592" y="11087"/>
                      <a:pt x="5994" y="15247"/>
                      <a:pt x="9183" y="16634"/>
                    </a:cubicBezTo>
                    <a:cubicBezTo>
                      <a:pt x="6990" y="17822"/>
                      <a:pt x="4798" y="19605"/>
                      <a:pt x="2804" y="22774"/>
                    </a:cubicBezTo>
                    <a:cubicBezTo>
                      <a:pt x="213" y="26934"/>
                      <a:pt x="-385" y="30500"/>
                      <a:pt x="213" y="33471"/>
                    </a:cubicBezTo>
                    <a:lnTo>
                      <a:pt x="11774" y="33471"/>
                    </a:lnTo>
                    <a:cubicBezTo>
                      <a:pt x="13767" y="31490"/>
                      <a:pt x="15761" y="28717"/>
                      <a:pt x="17555" y="26142"/>
                    </a:cubicBezTo>
                    <a:cubicBezTo>
                      <a:pt x="20943" y="20794"/>
                      <a:pt x="19947" y="16634"/>
                      <a:pt x="16159" y="15841"/>
                    </a:cubicBezTo>
                    <a:cubicBezTo>
                      <a:pt x="15362" y="15643"/>
                      <a:pt x="14764" y="15643"/>
                      <a:pt x="13967" y="15643"/>
                    </a:cubicBezTo>
                    <a:cubicBezTo>
                      <a:pt x="15362" y="14455"/>
                      <a:pt x="16558" y="12870"/>
                      <a:pt x="17555" y="110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9" name="Google Shape;479;p35"/>
              <p:cNvSpPr/>
              <p:nvPr/>
            </p:nvSpPr>
            <p:spPr>
              <a:xfrm>
                <a:off x="1221085" y="4402993"/>
                <a:ext cx="20318" cy="7840"/>
              </a:xfrm>
              <a:custGeom>
                <a:avLst/>
                <a:gdLst/>
                <a:ahLst/>
                <a:cxnLst/>
                <a:rect l="l" t="t" r="r" b="b"/>
                <a:pathLst>
                  <a:path w="20318" h="7840" extrusionOk="0">
                    <a:moveTo>
                      <a:pt x="10130" y="7451"/>
                    </a:moveTo>
                    <a:cubicBezTo>
                      <a:pt x="14714" y="6460"/>
                      <a:pt x="19897" y="5470"/>
                      <a:pt x="20295" y="3093"/>
                    </a:cubicBezTo>
                    <a:cubicBezTo>
                      <a:pt x="20694" y="121"/>
                      <a:pt x="15910" y="-473"/>
                      <a:pt x="9731" y="319"/>
                    </a:cubicBezTo>
                    <a:cubicBezTo>
                      <a:pt x="4947" y="914"/>
                      <a:pt x="961" y="2498"/>
                      <a:pt x="163" y="4875"/>
                    </a:cubicBezTo>
                    <a:cubicBezTo>
                      <a:pt x="-1033" y="8441"/>
                      <a:pt x="4548" y="8045"/>
                      <a:pt x="10130" y="74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0" name="Google Shape;480;p35"/>
              <p:cNvSpPr/>
              <p:nvPr/>
            </p:nvSpPr>
            <p:spPr>
              <a:xfrm>
                <a:off x="1881008" y="6021687"/>
                <a:ext cx="18278" cy="30546"/>
              </a:xfrm>
              <a:custGeom>
                <a:avLst/>
                <a:gdLst/>
                <a:ahLst/>
                <a:cxnLst/>
                <a:rect l="l" t="t" r="r" b="b"/>
                <a:pathLst>
                  <a:path w="18278" h="30546" extrusionOk="0">
                    <a:moveTo>
                      <a:pt x="2403" y="30513"/>
                    </a:moveTo>
                    <a:cubicBezTo>
                      <a:pt x="5393" y="30909"/>
                      <a:pt x="8382" y="27740"/>
                      <a:pt x="10974" y="23778"/>
                    </a:cubicBezTo>
                    <a:cubicBezTo>
                      <a:pt x="12170" y="21599"/>
                      <a:pt x="12768" y="19816"/>
                      <a:pt x="12768" y="18430"/>
                    </a:cubicBezTo>
                    <a:cubicBezTo>
                      <a:pt x="14562" y="16647"/>
                      <a:pt x="16355" y="13874"/>
                      <a:pt x="17751" y="10308"/>
                    </a:cubicBezTo>
                    <a:cubicBezTo>
                      <a:pt x="18947" y="3573"/>
                      <a:pt x="18149" y="-191"/>
                      <a:pt x="14960" y="7"/>
                    </a:cubicBezTo>
                    <a:cubicBezTo>
                      <a:pt x="10974" y="205"/>
                      <a:pt x="7386" y="5158"/>
                      <a:pt x="5193" y="12289"/>
                    </a:cubicBezTo>
                    <a:cubicBezTo>
                      <a:pt x="4396" y="15062"/>
                      <a:pt x="3997" y="17439"/>
                      <a:pt x="4196" y="19222"/>
                    </a:cubicBezTo>
                    <a:cubicBezTo>
                      <a:pt x="3399" y="20212"/>
                      <a:pt x="2602" y="21401"/>
                      <a:pt x="1805" y="22590"/>
                    </a:cubicBezTo>
                    <a:cubicBezTo>
                      <a:pt x="-787" y="27145"/>
                      <a:pt x="-587" y="30117"/>
                      <a:pt x="2403" y="305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1" name="Google Shape;481;p35"/>
              <p:cNvSpPr/>
              <p:nvPr/>
            </p:nvSpPr>
            <p:spPr>
              <a:xfrm>
                <a:off x="2003708" y="5937335"/>
                <a:ext cx="9663" cy="11209"/>
              </a:xfrm>
              <a:custGeom>
                <a:avLst/>
                <a:gdLst/>
                <a:ahLst/>
                <a:cxnLst/>
                <a:rect l="l" t="t" r="r" b="b"/>
                <a:pathLst>
                  <a:path w="9663" h="11209" extrusionOk="0">
                    <a:moveTo>
                      <a:pt x="9664" y="3341"/>
                    </a:moveTo>
                    <a:cubicBezTo>
                      <a:pt x="8866" y="4530"/>
                      <a:pt x="9664" y="1756"/>
                      <a:pt x="8268" y="568"/>
                    </a:cubicBezTo>
                    <a:cubicBezTo>
                      <a:pt x="6873" y="-819"/>
                      <a:pt x="4681" y="370"/>
                      <a:pt x="2289" y="3737"/>
                    </a:cubicBezTo>
                    <a:cubicBezTo>
                      <a:pt x="96" y="6709"/>
                      <a:pt x="-701" y="9680"/>
                      <a:pt x="694" y="10869"/>
                    </a:cubicBezTo>
                    <a:cubicBezTo>
                      <a:pt x="2289" y="11859"/>
                      <a:pt x="4481" y="11067"/>
                      <a:pt x="9664" y="334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2" name="Google Shape;482;p35"/>
              <p:cNvSpPr/>
              <p:nvPr/>
            </p:nvSpPr>
            <p:spPr>
              <a:xfrm>
                <a:off x="840452" y="4287579"/>
                <a:ext cx="46127" cy="44817"/>
              </a:xfrm>
              <a:custGeom>
                <a:avLst/>
                <a:gdLst/>
                <a:ahLst/>
                <a:cxnLst/>
                <a:rect l="l" t="t" r="r" b="b"/>
                <a:pathLst>
                  <a:path w="46127" h="44817" extrusionOk="0">
                    <a:moveTo>
                      <a:pt x="27989" y="15105"/>
                    </a:moveTo>
                    <a:cubicBezTo>
                      <a:pt x="29185" y="14114"/>
                      <a:pt x="29384" y="13124"/>
                      <a:pt x="28985" y="12133"/>
                    </a:cubicBezTo>
                    <a:cubicBezTo>
                      <a:pt x="30779" y="12133"/>
                      <a:pt x="32573" y="12133"/>
                      <a:pt x="34567" y="11935"/>
                    </a:cubicBezTo>
                    <a:cubicBezTo>
                      <a:pt x="41144" y="11341"/>
                      <a:pt x="45131" y="9162"/>
                      <a:pt x="46127" y="5398"/>
                    </a:cubicBezTo>
                    <a:cubicBezTo>
                      <a:pt x="45729" y="1635"/>
                      <a:pt x="41344" y="-346"/>
                      <a:pt x="33371" y="50"/>
                    </a:cubicBezTo>
                    <a:cubicBezTo>
                      <a:pt x="25996" y="446"/>
                      <a:pt x="20614" y="2625"/>
                      <a:pt x="20215" y="6389"/>
                    </a:cubicBezTo>
                    <a:cubicBezTo>
                      <a:pt x="19617" y="6191"/>
                      <a:pt x="18820" y="5993"/>
                      <a:pt x="18222" y="5993"/>
                    </a:cubicBezTo>
                    <a:cubicBezTo>
                      <a:pt x="11843" y="4804"/>
                      <a:pt x="5864" y="6389"/>
                      <a:pt x="4070" y="9756"/>
                    </a:cubicBezTo>
                    <a:cubicBezTo>
                      <a:pt x="-1312" y="20651"/>
                      <a:pt x="-3106" y="31744"/>
                      <a:pt x="9850" y="44818"/>
                    </a:cubicBezTo>
                    <a:cubicBezTo>
                      <a:pt x="18621" y="33725"/>
                      <a:pt x="18022" y="23226"/>
                      <a:pt x="27989" y="151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3" name="Google Shape;483;p35"/>
              <p:cNvSpPr/>
              <p:nvPr/>
            </p:nvSpPr>
            <p:spPr>
              <a:xfrm>
                <a:off x="785498" y="4793446"/>
                <a:ext cx="26378" cy="23475"/>
              </a:xfrm>
              <a:custGeom>
                <a:avLst/>
                <a:gdLst/>
                <a:ahLst/>
                <a:cxnLst/>
                <a:rect l="l" t="t" r="r" b="b"/>
                <a:pathLst>
                  <a:path w="26378" h="23475" extrusionOk="0">
                    <a:moveTo>
                      <a:pt x="26334" y="10798"/>
                    </a:moveTo>
                    <a:cubicBezTo>
                      <a:pt x="26135" y="5053"/>
                      <a:pt x="26135" y="-1484"/>
                      <a:pt x="12780" y="299"/>
                    </a:cubicBezTo>
                    <a:cubicBezTo>
                      <a:pt x="2614" y="1685"/>
                      <a:pt x="222" y="7628"/>
                      <a:pt x="23" y="12778"/>
                    </a:cubicBezTo>
                    <a:cubicBezTo>
                      <a:pt x="-376" y="19117"/>
                      <a:pt x="4408" y="23475"/>
                      <a:pt x="15371" y="23475"/>
                    </a:cubicBezTo>
                    <a:cubicBezTo>
                      <a:pt x="26533" y="21296"/>
                      <a:pt x="26533" y="15750"/>
                      <a:pt x="26334" y="107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4" name="Google Shape;484;p35"/>
              <p:cNvSpPr/>
              <p:nvPr/>
            </p:nvSpPr>
            <p:spPr>
              <a:xfrm>
                <a:off x="1338202" y="4493385"/>
                <a:ext cx="25305" cy="17694"/>
              </a:xfrm>
              <a:custGeom>
                <a:avLst/>
                <a:gdLst/>
                <a:ahLst/>
                <a:cxnLst/>
                <a:rect l="l" t="t" r="r" b="b"/>
                <a:pathLst>
                  <a:path w="25305" h="17694" extrusionOk="0">
                    <a:moveTo>
                      <a:pt x="10615" y="255"/>
                    </a:moveTo>
                    <a:cubicBezTo>
                      <a:pt x="-2540" y="1840"/>
                      <a:pt x="-547" y="6792"/>
                      <a:pt x="1446" y="10754"/>
                    </a:cubicBezTo>
                    <a:cubicBezTo>
                      <a:pt x="3041" y="14122"/>
                      <a:pt x="5433" y="17885"/>
                      <a:pt x="15598" y="17687"/>
                    </a:cubicBezTo>
                    <a:cubicBezTo>
                      <a:pt x="27159" y="14122"/>
                      <a:pt x="25365" y="9169"/>
                      <a:pt x="24967" y="4613"/>
                    </a:cubicBezTo>
                    <a:cubicBezTo>
                      <a:pt x="24767" y="1246"/>
                      <a:pt x="18189" y="-735"/>
                      <a:pt x="10615" y="2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5" name="Google Shape;485;p35"/>
              <p:cNvSpPr/>
              <p:nvPr/>
            </p:nvSpPr>
            <p:spPr>
              <a:xfrm>
                <a:off x="755394" y="4945208"/>
                <a:ext cx="32571" cy="18726"/>
              </a:xfrm>
              <a:custGeom>
                <a:avLst/>
                <a:gdLst/>
                <a:ahLst/>
                <a:cxnLst/>
                <a:rect l="l" t="t" r="r" b="b"/>
                <a:pathLst>
                  <a:path w="32571" h="18726" extrusionOk="0">
                    <a:moveTo>
                      <a:pt x="32519" y="9385"/>
                    </a:moveTo>
                    <a:cubicBezTo>
                      <a:pt x="30725" y="2253"/>
                      <a:pt x="19364" y="-1906"/>
                      <a:pt x="8999" y="867"/>
                    </a:cubicBezTo>
                    <a:cubicBezTo>
                      <a:pt x="2620" y="2650"/>
                      <a:pt x="-968" y="6215"/>
                      <a:pt x="228" y="9979"/>
                    </a:cubicBezTo>
                    <a:cubicBezTo>
                      <a:pt x="2820" y="17902"/>
                      <a:pt x="12786" y="19685"/>
                      <a:pt x="24347" y="18299"/>
                    </a:cubicBezTo>
                    <a:cubicBezTo>
                      <a:pt x="31124" y="17506"/>
                      <a:pt x="32918" y="13346"/>
                      <a:pt x="32519" y="93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6" name="Google Shape;486;p35"/>
              <p:cNvSpPr/>
              <p:nvPr/>
            </p:nvSpPr>
            <p:spPr>
              <a:xfrm>
                <a:off x="931038" y="5500632"/>
                <a:ext cx="37654" cy="47464"/>
              </a:xfrm>
              <a:custGeom>
                <a:avLst/>
                <a:gdLst/>
                <a:ahLst/>
                <a:cxnLst/>
                <a:rect l="l" t="t" r="r" b="b"/>
                <a:pathLst>
                  <a:path w="37654" h="47464" extrusionOk="0">
                    <a:moveTo>
                      <a:pt x="33079" y="36340"/>
                    </a:moveTo>
                    <a:cubicBezTo>
                      <a:pt x="40056" y="28417"/>
                      <a:pt x="38062" y="22276"/>
                      <a:pt x="33677" y="17126"/>
                    </a:cubicBezTo>
                    <a:cubicBezTo>
                      <a:pt x="32083" y="15343"/>
                      <a:pt x="29292" y="14551"/>
                      <a:pt x="25904" y="15145"/>
                    </a:cubicBezTo>
                    <a:cubicBezTo>
                      <a:pt x="32282" y="11183"/>
                      <a:pt x="34674" y="6429"/>
                      <a:pt x="33677" y="2665"/>
                    </a:cubicBezTo>
                    <a:cubicBezTo>
                      <a:pt x="28893" y="-1297"/>
                      <a:pt x="22714" y="-901"/>
                      <a:pt x="15140" y="4250"/>
                    </a:cubicBezTo>
                    <a:cubicBezTo>
                      <a:pt x="8163" y="9004"/>
                      <a:pt x="7565" y="13956"/>
                      <a:pt x="9957" y="17126"/>
                    </a:cubicBezTo>
                    <a:cubicBezTo>
                      <a:pt x="11751" y="19305"/>
                      <a:pt x="14941" y="19503"/>
                      <a:pt x="18528" y="18512"/>
                    </a:cubicBezTo>
                    <a:cubicBezTo>
                      <a:pt x="14143" y="21682"/>
                      <a:pt x="12947" y="24653"/>
                      <a:pt x="13147" y="27030"/>
                    </a:cubicBezTo>
                    <a:cubicBezTo>
                      <a:pt x="12748" y="26832"/>
                      <a:pt x="12549" y="26832"/>
                      <a:pt x="12150" y="26634"/>
                    </a:cubicBezTo>
                    <a:cubicBezTo>
                      <a:pt x="8562" y="25842"/>
                      <a:pt x="4974" y="28021"/>
                      <a:pt x="2383" y="31784"/>
                    </a:cubicBezTo>
                    <a:cubicBezTo>
                      <a:pt x="-408" y="39312"/>
                      <a:pt x="-1006" y="44462"/>
                      <a:pt x="1984" y="46641"/>
                    </a:cubicBezTo>
                    <a:cubicBezTo>
                      <a:pt x="6370" y="49612"/>
                      <a:pt x="10954" y="44066"/>
                      <a:pt x="13944" y="37727"/>
                    </a:cubicBezTo>
                    <a:cubicBezTo>
                      <a:pt x="14941" y="35746"/>
                      <a:pt x="15339" y="33963"/>
                      <a:pt x="15539" y="32378"/>
                    </a:cubicBezTo>
                    <a:cubicBezTo>
                      <a:pt x="16137" y="32973"/>
                      <a:pt x="16535" y="33765"/>
                      <a:pt x="17133" y="34359"/>
                    </a:cubicBezTo>
                    <a:cubicBezTo>
                      <a:pt x="20522" y="38123"/>
                      <a:pt x="24508" y="40698"/>
                      <a:pt x="33079" y="363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7" name="Google Shape;487;p35"/>
              <p:cNvSpPr/>
              <p:nvPr/>
            </p:nvSpPr>
            <p:spPr>
              <a:xfrm>
                <a:off x="649918" y="4401936"/>
                <a:ext cx="27861" cy="21185"/>
              </a:xfrm>
              <a:custGeom>
                <a:avLst/>
                <a:gdLst/>
                <a:ahLst/>
                <a:cxnLst/>
                <a:rect l="l" t="t" r="r" b="b"/>
                <a:pathLst>
                  <a:path w="27861" h="21185" extrusionOk="0">
                    <a:moveTo>
                      <a:pt x="16406" y="21185"/>
                    </a:moveTo>
                    <a:cubicBezTo>
                      <a:pt x="28365" y="18610"/>
                      <a:pt x="28365" y="13063"/>
                      <a:pt x="27568" y="8111"/>
                    </a:cubicBezTo>
                    <a:cubicBezTo>
                      <a:pt x="26571" y="2169"/>
                      <a:pt x="20392" y="-803"/>
                      <a:pt x="11024" y="188"/>
                    </a:cubicBezTo>
                    <a:cubicBezTo>
                      <a:pt x="3449" y="980"/>
                      <a:pt x="-1932" y="4149"/>
                      <a:pt x="659" y="9498"/>
                    </a:cubicBezTo>
                    <a:cubicBezTo>
                      <a:pt x="3449" y="14846"/>
                      <a:pt x="7635" y="20195"/>
                      <a:pt x="16406" y="211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8" name="Google Shape;488;p35"/>
              <p:cNvSpPr/>
              <p:nvPr/>
            </p:nvSpPr>
            <p:spPr>
              <a:xfrm>
                <a:off x="1797026" y="5809589"/>
                <a:ext cx="20663" cy="25359"/>
              </a:xfrm>
              <a:custGeom>
                <a:avLst/>
                <a:gdLst/>
                <a:ahLst/>
                <a:cxnLst/>
                <a:rect l="l" t="t" r="r" b="b"/>
                <a:pathLst>
                  <a:path w="20663" h="25359" extrusionOk="0">
                    <a:moveTo>
                      <a:pt x="15624" y="20553"/>
                    </a:moveTo>
                    <a:cubicBezTo>
                      <a:pt x="25192" y="9460"/>
                      <a:pt x="18415" y="8073"/>
                      <a:pt x="17219" y="3518"/>
                    </a:cubicBezTo>
                    <a:cubicBezTo>
                      <a:pt x="16023" y="-642"/>
                      <a:pt x="12236" y="-2029"/>
                      <a:pt x="6057" y="4508"/>
                    </a:cubicBezTo>
                    <a:cubicBezTo>
                      <a:pt x="-1518" y="12431"/>
                      <a:pt x="-721" y="18374"/>
                      <a:pt x="1671" y="22732"/>
                    </a:cubicBezTo>
                    <a:cubicBezTo>
                      <a:pt x="4063" y="27288"/>
                      <a:pt x="9445" y="25505"/>
                      <a:pt x="15624" y="205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9" name="Google Shape;489;p35"/>
              <p:cNvSpPr/>
              <p:nvPr/>
            </p:nvSpPr>
            <p:spPr>
              <a:xfrm>
                <a:off x="1151330" y="5633773"/>
                <a:ext cx="24048" cy="25470"/>
              </a:xfrm>
              <a:custGeom>
                <a:avLst/>
                <a:gdLst/>
                <a:ahLst/>
                <a:cxnLst/>
                <a:rect l="l" t="t" r="r" b="b"/>
                <a:pathLst>
                  <a:path w="24048" h="25470" extrusionOk="0">
                    <a:moveTo>
                      <a:pt x="23277" y="5016"/>
                    </a:moveTo>
                    <a:cubicBezTo>
                      <a:pt x="22280" y="262"/>
                      <a:pt x="17695" y="-2115"/>
                      <a:pt x="10320" y="2441"/>
                    </a:cubicBezTo>
                    <a:cubicBezTo>
                      <a:pt x="1151" y="8185"/>
                      <a:pt x="-1241" y="15317"/>
                      <a:pt x="553" y="21457"/>
                    </a:cubicBezTo>
                    <a:cubicBezTo>
                      <a:pt x="1949" y="26013"/>
                      <a:pt x="7330" y="26806"/>
                      <a:pt x="15104" y="23240"/>
                    </a:cubicBezTo>
                    <a:cubicBezTo>
                      <a:pt x="25270" y="16901"/>
                      <a:pt x="24672" y="10761"/>
                      <a:pt x="23277" y="50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0" name="Google Shape;490;p35"/>
              <p:cNvSpPr/>
              <p:nvPr/>
            </p:nvSpPr>
            <p:spPr>
              <a:xfrm>
                <a:off x="872815" y="4345471"/>
                <a:ext cx="29931" cy="16883"/>
              </a:xfrm>
              <a:custGeom>
                <a:avLst/>
                <a:gdLst/>
                <a:ahLst/>
                <a:cxnLst/>
                <a:rect l="l" t="t" r="r" b="b"/>
                <a:pathLst>
                  <a:path w="29931" h="16883" extrusionOk="0">
                    <a:moveTo>
                      <a:pt x="13366" y="0"/>
                    </a:moveTo>
                    <a:cubicBezTo>
                      <a:pt x="3599" y="0"/>
                      <a:pt x="410" y="4952"/>
                      <a:pt x="11" y="9508"/>
                    </a:cubicBezTo>
                    <a:cubicBezTo>
                      <a:pt x="-388" y="16045"/>
                      <a:pt x="10177" y="15253"/>
                      <a:pt x="14960" y="16838"/>
                    </a:cubicBezTo>
                    <a:cubicBezTo>
                      <a:pt x="25126" y="17234"/>
                      <a:pt x="30309" y="15055"/>
                      <a:pt x="29910" y="10301"/>
                    </a:cubicBezTo>
                    <a:cubicBezTo>
                      <a:pt x="29511" y="4556"/>
                      <a:pt x="24329" y="0"/>
                      <a:pt x="13366"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1" name="Google Shape;491;p35"/>
              <p:cNvSpPr/>
              <p:nvPr/>
            </p:nvSpPr>
            <p:spPr>
              <a:xfrm>
                <a:off x="1282522" y="5018695"/>
                <a:ext cx="23775" cy="19991"/>
              </a:xfrm>
              <a:custGeom>
                <a:avLst/>
                <a:gdLst/>
                <a:ahLst/>
                <a:cxnLst/>
                <a:rect l="l" t="t" r="r" b="b"/>
                <a:pathLst>
                  <a:path w="23775" h="19991" extrusionOk="0">
                    <a:moveTo>
                      <a:pt x="9089" y="1860"/>
                    </a:moveTo>
                    <a:cubicBezTo>
                      <a:pt x="-3269" y="7605"/>
                      <a:pt x="-279" y="12953"/>
                      <a:pt x="2312" y="17509"/>
                    </a:cubicBezTo>
                    <a:cubicBezTo>
                      <a:pt x="3907" y="20282"/>
                      <a:pt x="8092" y="21075"/>
                      <a:pt x="15069" y="18103"/>
                    </a:cubicBezTo>
                    <a:cubicBezTo>
                      <a:pt x="25633" y="12953"/>
                      <a:pt x="24437" y="8397"/>
                      <a:pt x="22444" y="4039"/>
                    </a:cubicBezTo>
                    <a:cubicBezTo>
                      <a:pt x="20849" y="672"/>
                      <a:pt x="17062" y="-1904"/>
                      <a:pt x="9089" y="18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2" name="Google Shape;492;p35"/>
              <p:cNvSpPr/>
              <p:nvPr/>
            </p:nvSpPr>
            <p:spPr>
              <a:xfrm>
                <a:off x="932021" y="4370200"/>
                <a:ext cx="29325" cy="17075"/>
              </a:xfrm>
              <a:custGeom>
                <a:avLst/>
                <a:gdLst/>
                <a:ahLst/>
                <a:cxnLst/>
                <a:rect l="l" t="t" r="r" b="b"/>
                <a:pathLst>
                  <a:path w="29325" h="17075" extrusionOk="0">
                    <a:moveTo>
                      <a:pt x="14755" y="17067"/>
                    </a:moveTo>
                    <a:cubicBezTo>
                      <a:pt x="24722" y="17265"/>
                      <a:pt x="28907" y="14096"/>
                      <a:pt x="29306" y="8747"/>
                    </a:cubicBezTo>
                    <a:cubicBezTo>
                      <a:pt x="29705" y="3201"/>
                      <a:pt x="23924" y="428"/>
                      <a:pt x="14955" y="32"/>
                    </a:cubicBezTo>
                    <a:cubicBezTo>
                      <a:pt x="5387" y="-365"/>
                      <a:pt x="-194" y="3003"/>
                      <a:pt x="5" y="8351"/>
                    </a:cubicBezTo>
                    <a:cubicBezTo>
                      <a:pt x="204" y="13303"/>
                      <a:pt x="4590" y="17067"/>
                      <a:pt x="14755" y="170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3" name="Google Shape;493;p35"/>
              <p:cNvSpPr/>
              <p:nvPr/>
            </p:nvSpPr>
            <p:spPr>
              <a:xfrm>
                <a:off x="959533" y="4148967"/>
                <a:ext cx="11959" cy="5942"/>
              </a:xfrm>
              <a:custGeom>
                <a:avLst/>
                <a:gdLst/>
                <a:ahLst/>
                <a:cxnLst/>
                <a:rect l="l" t="t" r="r" b="b"/>
                <a:pathLst>
                  <a:path w="11959" h="5942" extrusionOk="0">
                    <a:moveTo>
                      <a:pt x="11960" y="0"/>
                    </a:moveTo>
                    <a:cubicBezTo>
                      <a:pt x="7973" y="1783"/>
                      <a:pt x="3987" y="3764"/>
                      <a:pt x="0" y="5745"/>
                    </a:cubicBezTo>
                    <a:cubicBezTo>
                      <a:pt x="199" y="5745"/>
                      <a:pt x="399" y="5745"/>
                      <a:pt x="598" y="5943"/>
                    </a:cubicBezTo>
                    <a:cubicBezTo>
                      <a:pt x="8571" y="5943"/>
                      <a:pt x="11561" y="3368"/>
                      <a:pt x="11960"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4" name="Google Shape;494;p35"/>
              <p:cNvSpPr/>
              <p:nvPr/>
            </p:nvSpPr>
            <p:spPr>
              <a:xfrm>
                <a:off x="807097" y="5858321"/>
                <a:ext cx="97860" cy="83595"/>
              </a:xfrm>
              <a:custGeom>
                <a:avLst/>
                <a:gdLst/>
                <a:ahLst/>
                <a:cxnLst/>
                <a:rect l="l" t="t" r="r" b="b"/>
                <a:pathLst>
                  <a:path w="97860" h="83595" extrusionOk="0">
                    <a:moveTo>
                      <a:pt x="39219" y="64924"/>
                    </a:moveTo>
                    <a:cubicBezTo>
                      <a:pt x="43405" y="64924"/>
                      <a:pt x="46793" y="62546"/>
                      <a:pt x="47989" y="55613"/>
                    </a:cubicBezTo>
                    <a:cubicBezTo>
                      <a:pt x="49185" y="47690"/>
                      <a:pt x="49783" y="39964"/>
                      <a:pt x="54368" y="32833"/>
                    </a:cubicBezTo>
                    <a:cubicBezTo>
                      <a:pt x="55364" y="31248"/>
                      <a:pt x="55564" y="29862"/>
                      <a:pt x="55364" y="28475"/>
                    </a:cubicBezTo>
                    <a:cubicBezTo>
                      <a:pt x="58554" y="28475"/>
                      <a:pt x="61344" y="26494"/>
                      <a:pt x="63537" y="22136"/>
                    </a:cubicBezTo>
                    <a:cubicBezTo>
                      <a:pt x="64932" y="24513"/>
                      <a:pt x="68919" y="24315"/>
                      <a:pt x="72706" y="21740"/>
                    </a:cubicBezTo>
                    <a:cubicBezTo>
                      <a:pt x="72905" y="22731"/>
                      <a:pt x="73304" y="23523"/>
                      <a:pt x="74101" y="24117"/>
                    </a:cubicBezTo>
                    <a:cubicBezTo>
                      <a:pt x="75098" y="25108"/>
                      <a:pt x="76493" y="25306"/>
                      <a:pt x="77689" y="24910"/>
                    </a:cubicBezTo>
                    <a:cubicBezTo>
                      <a:pt x="77490" y="26494"/>
                      <a:pt x="77490" y="27881"/>
                      <a:pt x="77689" y="29466"/>
                    </a:cubicBezTo>
                    <a:lnTo>
                      <a:pt x="77689" y="30060"/>
                    </a:lnTo>
                    <a:cubicBezTo>
                      <a:pt x="77290" y="29664"/>
                      <a:pt x="77091" y="29070"/>
                      <a:pt x="76493" y="28673"/>
                    </a:cubicBezTo>
                    <a:cubicBezTo>
                      <a:pt x="72307" y="25306"/>
                      <a:pt x="67125" y="26494"/>
                      <a:pt x="63537" y="30654"/>
                    </a:cubicBezTo>
                    <a:cubicBezTo>
                      <a:pt x="60148" y="34616"/>
                      <a:pt x="58155" y="39766"/>
                      <a:pt x="61942" y="43926"/>
                    </a:cubicBezTo>
                    <a:cubicBezTo>
                      <a:pt x="64533" y="46699"/>
                      <a:pt x="66925" y="46897"/>
                      <a:pt x="69118" y="46303"/>
                    </a:cubicBezTo>
                    <a:cubicBezTo>
                      <a:pt x="68719" y="46501"/>
                      <a:pt x="68321" y="46699"/>
                      <a:pt x="67922" y="47096"/>
                    </a:cubicBezTo>
                    <a:cubicBezTo>
                      <a:pt x="63935" y="51057"/>
                      <a:pt x="64733" y="55613"/>
                      <a:pt x="67922" y="59971"/>
                    </a:cubicBezTo>
                    <a:cubicBezTo>
                      <a:pt x="70314" y="61556"/>
                      <a:pt x="72506" y="61952"/>
                      <a:pt x="74699" y="61754"/>
                    </a:cubicBezTo>
                    <a:cubicBezTo>
                      <a:pt x="73902" y="64924"/>
                      <a:pt x="74101" y="67499"/>
                      <a:pt x="75696" y="69281"/>
                    </a:cubicBezTo>
                    <a:cubicBezTo>
                      <a:pt x="79283" y="71064"/>
                      <a:pt x="83071" y="67697"/>
                      <a:pt x="86459" y="62745"/>
                    </a:cubicBezTo>
                    <a:cubicBezTo>
                      <a:pt x="87855" y="60566"/>
                      <a:pt x="89250" y="58188"/>
                      <a:pt x="90047" y="56208"/>
                    </a:cubicBezTo>
                    <a:cubicBezTo>
                      <a:pt x="92040" y="55811"/>
                      <a:pt x="94034" y="54623"/>
                      <a:pt x="96027" y="52048"/>
                    </a:cubicBezTo>
                    <a:cubicBezTo>
                      <a:pt x="101209" y="44917"/>
                      <a:pt x="93635" y="37587"/>
                      <a:pt x="94831" y="29862"/>
                    </a:cubicBezTo>
                    <a:cubicBezTo>
                      <a:pt x="95828" y="23919"/>
                      <a:pt x="98020" y="15005"/>
                      <a:pt x="89050" y="14411"/>
                    </a:cubicBezTo>
                    <a:cubicBezTo>
                      <a:pt x="89449" y="13817"/>
                      <a:pt x="89648" y="13222"/>
                      <a:pt x="90047" y="12430"/>
                    </a:cubicBezTo>
                    <a:cubicBezTo>
                      <a:pt x="92240" y="7874"/>
                      <a:pt x="92638" y="2724"/>
                      <a:pt x="89250" y="743"/>
                    </a:cubicBezTo>
                    <a:cubicBezTo>
                      <a:pt x="86858" y="-644"/>
                      <a:pt x="84267" y="-49"/>
                      <a:pt x="81675" y="2724"/>
                    </a:cubicBezTo>
                    <a:cubicBezTo>
                      <a:pt x="81077" y="2922"/>
                      <a:pt x="80280" y="3318"/>
                      <a:pt x="79682" y="3912"/>
                    </a:cubicBezTo>
                    <a:cubicBezTo>
                      <a:pt x="79483" y="3516"/>
                      <a:pt x="79283" y="3120"/>
                      <a:pt x="79283" y="2724"/>
                    </a:cubicBezTo>
                    <a:cubicBezTo>
                      <a:pt x="76692" y="743"/>
                      <a:pt x="73503" y="-49"/>
                      <a:pt x="70114" y="2130"/>
                    </a:cubicBezTo>
                    <a:cubicBezTo>
                      <a:pt x="67324" y="-446"/>
                      <a:pt x="62939" y="-1238"/>
                      <a:pt x="56560" y="2922"/>
                    </a:cubicBezTo>
                    <a:cubicBezTo>
                      <a:pt x="51976" y="5893"/>
                      <a:pt x="49783" y="9657"/>
                      <a:pt x="50381" y="12826"/>
                    </a:cubicBezTo>
                    <a:cubicBezTo>
                      <a:pt x="49982" y="13222"/>
                      <a:pt x="49385" y="13817"/>
                      <a:pt x="48986" y="14411"/>
                    </a:cubicBezTo>
                    <a:cubicBezTo>
                      <a:pt x="46594" y="17580"/>
                      <a:pt x="46993" y="20750"/>
                      <a:pt x="48986" y="23127"/>
                    </a:cubicBezTo>
                    <a:cubicBezTo>
                      <a:pt x="48986" y="23127"/>
                      <a:pt x="48986" y="23127"/>
                      <a:pt x="48986" y="23127"/>
                    </a:cubicBezTo>
                    <a:cubicBezTo>
                      <a:pt x="45199" y="22731"/>
                      <a:pt x="41810" y="25306"/>
                      <a:pt x="40415" y="28673"/>
                    </a:cubicBezTo>
                    <a:cubicBezTo>
                      <a:pt x="37026" y="37785"/>
                      <a:pt x="34036" y="47096"/>
                      <a:pt x="31046" y="56406"/>
                    </a:cubicBezTo>
                    <a:cubicBezTo>
                      <a:pt x="28854" y="56009"/>
                      <a:pt x="26462" y="56406"/>
                      <a:pt x="23871" y="57990"/>
                    </a:cubicBezTo>
                    <a:cubicBezTo>
                      <a:pt x="22077" y="56604"/>
                      <a:pt x="20283" y="56009"/>
                      <a:pt x="18489" y="55613"/>
                    </a:cubicBezTo>
                    <a:cubicBezTo>
                      <a:pt x="18489" y="55415"/>
                      <a:pt x="18489" y="55217"/>
                      <a:pt x="18489" y="55019"/>
                    </a:cubicBezTo>
                    <a:cubicBezTo>
                      <a:pt x="19486" y="52246"/>
                      <a:pt x="20482" y="49275"/>
                      <a:pt x="16695" y="47096"/>
                    </a:cubicBezTo>
                    <a:cubicBezTo>
                      <a:pt x="12908" y="44718"/>
                      <a:pt x="9320" y="45907"/>
                      <a:pt x="6529" y="48680"/>
                    </a:cubicBezTo>
                    <a:cubicBezTo>
                      <a:pt x="4137" y="51057"/>
                      <a:pt x="2941" y="53831"/>
                      <a:pt x="4137" y="56406"/>
                    </a:cubicBezTo>
                    <a:cubicBezTo>
                      <a:pt x="3340" y="57396"/>
                      <a:pt x="2742" y="58585"/>
                      <a:pt x="1945" y="59971"/>
                    </a:cubicBezTo>
                    <a:cubicBezTo>
                      <a:pt x="-846" y="65518"/>
                      <a:pt x="-846" y="69876"/>
                      <a:pt x="3340" y="69678"/>
                    </a:cubicBezTo>
                    <a:cubicBezTo>
                      <a:pt x="5333" y="69479"/>
                      <a:pt x="7327" y="68687"/>
                      <a:pt x="9320" y="67499"/>
                    </a:cubicBezTo>
                    <a:cubicBezTo>
                      <a:pt x="9519" y="67895"/>
                      <a:pt x="9719" y="68291"/>
                      <a:pt x="9918" y="68489"/>
                    </a:cubicBezTo>
                    <a:cubicBezTo>
                      <a:pt x="10915" y="69479"/>
                      <a:pt x="11712" y="70272"/>
                      <a:pt x="12708" y="70866"/>
                    </a:cubicBezTo>
                    <a:cubicBezTo>
                      <a:pt x="11712" y="74036"/>
                      <a:pt x="11911" y="77205"/>
                      <a:pt x="12908" y="80374"/>
                    </a:cubicBezTo>
                    <a:cubicBezTo>
                      <a:pt x="15499" y="87307"/>
                      <a:pt x="22874" y="81365"/>
                      <a:pt x="28655" y="78195"/>
                    </a:cubicBezTo>
                    <a:cubicBezTo>
                      <a:pt x="37026" y="74630"/>
                      <a:pt x="40415" y="69876"/>
                      <a:pt x="39219" y="64924"/>
                    </a:cubicBezTo>
                    <a:close/>
                    <a:moveTo>
                      <a:pt x="73104" y="44520"/>
                    </a:moveTo>
                    <a:cubicBezTo>
                      <a:pt x="74300" y="43530"/>
                      <a:pt x="75696" y="42738"/>
                      <a:pt x="76892" y="41747"/>
                    </a:cubicBezTo>
                    <a:lnTo>
                      <a:pt x="76892" y="41549"/>
                    </a:lnTo>
                    <a:cubicBezTo>
                      <a:pt x="76892" y="42539"/>
                      <a:pt x="77091" y="43332"/>
                      <a:pt x="77091" y="44322"/>
                    </a:cubicBezTo>
                    <a:cubicBezTo>
                      <a:pt x="75895" y="44124"/>
                      <a:pt x="74500" y="44124"/>
                      <a:pt x="73104" y="4452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5" name="Google Shape;495;p35"/>
              <p:cNvSpPr/>
              <p:nvPr/>
            </p:nvSpPr>
            <p:spPr>
              <a:xfrm>
                <a:off x="1101828" y="5560850"/>
                <a:ext cx="23136" cy="32916"/>
              </a:xfrm>
              <a:custGeom>
                <a:avLst/>
                <a:gdLst/>
                <a:ahLst/>
                <a:cxnLst/>
                <a:rect l="l" t="t" r="r" b="b"/>
                <a:pathLst>
                  <a:path w="23136" h="32916" extrusionOk="0">
                    <a:moveTo>
                      <a:pt x="20555" y="10787"/>
                    </a:moveTo>
                    <a:cubicBezTo>
                      <a:pt x="20156" y="9995"/>
                      <a:pt x="19359" y="9202"/>
                      <a:pt x="18562" y="8806"/>
                    </a:cubicBezTo>
                    <a:cubicBezTo>
                      <a:pt x="18960" y="5439"/>
                      <a:pt x="18163" y="2665"/>
                      <a:pt x="16369" y="883"/>
                    </a:cubicBezTo>
                    <a:cubicBezTo>
                      <a:pt x="13578" y="-1891"/>
                      <a:pt x="9393" y="2269"/>
                      <a:pt x="6403" y="7816"/>
                    </a:cubicBezTo>
                    <a:cubicBezTo>
                      <a:pt x="4808" y="10985"/>
                      <a:pt x="3413" y="13956"/>
                      <a:pt x="2815" y="16532"/>
                    </a:cubicBezTo>
                    <a:cubicBezTo>
                      <a:pt x="-773" y="21682"/>
                      <a:pt x="-574" y="26832"/>
                      <a:pt x="1420" y="30992"/>
                    </a:cubicBezTo>
                    <a:cubicBezTo>
                      <a:pt x="3014" y="34360"/>
                      <a:pt x="8994" y="32973"/>
                      <a:pt x="15572" y="29407"/>
                    </a:cubicBezTo>
                    <a:cubicBezTo>
                      <a:pt x="25737" y="22276"/>
                      <a:pt x="23744" y="16135"/>
                      <a:pt x="20555" y="107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6" name="Google Shape;496;p35"/>
              <p:cNvSpPr/>
              <p:nvPr/>
            </p:nvSpPr>
            <p:spPr>
              <a:xfrm>
                <a:off x="855677" y="4631752"/>
                <a:ext cx="29015" cy="20134"/>
              </a:xfrm>
              <a:custGeom>
                <a:avLst/>
                <a:gdLst/>
                <a:ahLst/>
                <a:cxnLst/>
                <a:rect l="l" t="t" r="r" b="b"/>
                <a:pathLst>
                  <a:path w="29015" h="20134" extrusionOk="0">
                    <a:moveTo>
                      <a:pt x="10970" y="19963"/>
                    </a:moveTo>
                    <a:cubicBezTo>
                      <a:pt x="22132" y="18378"/>
                      <a:pt x="31301" y="10058"/>
                      <a:pt x="28510" y="3917"/>
                    </a:cubicBezTo>
                    <a:cubicBezTo>
                      <a:pt x="27314" y="1144"/>
                      <a:pt x="23129" y="-837"/>
                      <a:pt x="18743" y="352"/>
                    </a:cubicBezTo>
                    <a:cubicBezTo>
                      <a:pt x="8777" y="3125"/>
                      <a:pt x="405" y="7681"/>
                      <a:pt x="7" y="14614"/>
                    </a:cubicBezTo>
                    <a:cubicBezTo>
                      <a:pt x="-192" y="18774"/>
                      <a:pt x="3993" y="20755"/>
                      <a:pt x="10970" y="199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7" name="Google Shape;497;p35"/>
              <p:cNvSpPr/>
              <p:nvPr/>
            </p:nvSpPr>
            <p:spPr>
              <a:xfrm>
                <a:off x="1007360" y="4206408"/>
                <a:ext cx="25923" cy="18228"/>
              </a:xfrm>
              <a:custGeom>
                <a:avLst/>
                <a:gdLst/>
                <a:ahLst/>
                <a:cxnLst/>
                <a:rect l="l" t="t" r="r" b="b"/>
                <a:pathLst>
                  <a:path w="25923" h="18228" extrusionOk="0">
                    <a:moveTo>
                      <a:pt x="9978" y="18229"/>
                    </a:moveTo>
                    <a:cubicBezTo>
                      <a:pt x="19545" y="16446"/>
                      <a:pt x="25724" y="12484"/>
                      <a:pt x="25924" y="6542"/>
                    </a:cubicBezTo>
                    <a:cubicBezTo>
                      <a:pt x="25924" y="3372"/>
                      <a:pt x="22137" y="203"/>
                      <a:pt x="15559" y="5"/>
                    </a:cubicBezTo>
                    <a:cubicBezTo>
                      <a:pt x="2204" y="-193"/>
                      <a:pt x="609" y="5749"/>
                      <a:pt x="11" y="11296"/>
                    </a:cubicBezTo>
                    <a:cubicBezTo>
                      <a:pt x="-188" y="14861"/>
                      <a:pt x="2204" y="17635"/>
                      <a:pt x="9978" y="1822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8" name="Google Shape;498;p35"/>
              <p:cNvSpPr/>
              <p:nvPr/>
            </p:nvSpPr>
            <p:spPr>
              <a:xfrm>
                <a:off x="1355367" y="4202794"/>
                <a:ext cx="23098" cy="15126"/>
              </a:xfrm>
              <a:custGeom>
                <a:avLst/>
                <a:gdLst/>
                <a:ahLst/>
                <a:cxnLst/>
                <a:rect l="l" t="t" r="r" b="b"/>
                <a:pathLst>
                  <a:path w="23098" h="15126" extrusionOk="0">
                    <a:moveTo>
                      <a:pt x="29" y="4213"/>
                    </a:moveTo>
                    <a:cubicBezTo>
                      <a:pt x="627" y="8373"/>
                      <a:pt x="228" y="12929"/>
                      <a:pt x="11789" y="15108"/>
                    </a:cubicBezTo>
                    <a:cubicBezTo>
                      <a:pt x="18965" y="15306"/>
                      <a:pt x="22553" y="13919"/>
                      <a:pt x="22951" y="10948"/>
                    </a:cubicBezTo>
                    <a:cubicBezTo>
                      <a:pt x="23748" y="6392"/>
                      <a:pt x="21556" y="2232"/>
                      <a:pt x="10194" y="449"/>
                    </a:cubicBezTo>
                    <a:cubicBezTo>
                      <a:pt x="3417" y="-937"/>
                      <a:pt x="-370" y="1044"/>
                      <a:pt x="29" y="42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9" name="Google Shape;499;p35"/>
              <p:cNvSpPr/>
              <p:nvPr/>
            </p:nvSpPr>
            <p:spPr>
              <a:xfrm>
                <a:off x="1397504" y="4799965"/>
                <a:ext cx="23105" cy="14574"/>
              </a:xfrm>
              <a:custGeom>
                <a:avLst/>
                <a:gdLst/>
                <a:ahLst/>
                <a:cxnLst/>
                <a:rect l="l" t="t" r="r" b="b"/>
                <a:pathLst>
                  <a:path w="23105" h="14574" extrusionOk="0">
                    <a:moveTo>
                      <a:pt x="547" y="9231"/>
                    </a:moveTo>
                    <a:cubicBezTo>
                      <a:pt x="2142" y="12598"/>
                      <a:pt x="5331" y="15966"/>
                      <a:pt x="14500" y="13985"/>
                    </a:cubicBezTo>
                    <a:cubicBezTo>
                      <a:pt x="22872" y="12202"/>
                      <a:pt x="23270" y="8438"/>
                      <a:pt x="23071" y="5467"/>
                    </a:cubicBezTo>
                    <a:cubicBezTo>
                      <a:pt x="21676" y="1703"/>
                      <a:pt x="19483" y="-1466"/>
                      <a:pt x="9317" y="713"/>
                    </a:cubicBezTo>
                    <a:cubicBezTo>
                      <a:pt x="547" y="2694"/>
                      <a:pt x="-1048" y="6061"/>
                      <a:pt x="547" y="92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0" name="Google Shape;500;p35"/>
              <p:cNvSpPr/>
              <p:nvPr/>
            </p:nvSpPr>
            <p:spPr>
              <a:xfrm>
                <a:off x="2175886" y="5820040"/>
                <a:ext cx="20724" cy="23968"/>
              </a:xfrm>
              <a:custGeom>
                <a:avLst/>
                <a:gdLst/>
                <a:ahLst/>
                <a:cxnLst/>
                <a:rect l="l" t="t" r="r" b="b"/>
                <a:pathLst>
                  <a:path w="20724" h="23968" extrusionOk="0">
                    <a:moveTo>
                      <a:pt x="18873" y="10499"/>
                    </a:moveTo>
                    <a:cubicBezTo>
                      <a:pt x="21863" y="5150"/>
                      <a:pt x="20866" y="1783"/>
                      <a:pt x="18474" y="0"/>
                    </a:cubicBezTo>
                    <a:cubicBezTo>
                      <a:pt x="13292" y="198"/>
                      <a:pt x="7511" y="3962"/>
                      <a:pt x="2528" y="13470"/>
                    </a:cubicBezTo>
                    <a:cubicBezTo>
                      <a:pt x="-63" y="18224"/>
                      <a:pt x="-1458" y="23771"/>
                      <a:pt x="2329" y="23969"/>
                    </a:cubicBezTo>
                    <a:cubicBezTo>
                      <a:pt x="7511" y="23771"/>
                      <a:pt x="13690" y="19413"/>
                      <a:pt x="18873" y="104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1" name="Google Shape;501;p35"/>
              <p:cNvSpPr/>
              <p:nvPr/>
            </p:nvSpPr>
            <p:spPr>
              <a:xfrm>
                <a:off x="574117" y="4497767"/>
                <a:ext cx="28471" cy="17083"/>
              </a:xfrm>
              <a:custGeom>
                <a:avLst/>
                <a:gdLst/>
                <a:ahLst/>
                <a:cxnLst/>
                <a:rect l="l" t="t" r="r" b="b"/>
                <a:pathLst>
                  <a:path w="28471" h="17083" extrusionOk="0">
                    <a:moveTo>
                      <a:pt x="15865" y="17069"/>
                    </a:moveTo>
                    <a:cubicBezTo>
                      <a:pt x="24038" y="15880"/>
                      <a:pt x="29021" y="13899"/>
                      <a:pt x="28423" y="9145"/>
                    </a:cubicBezTo>
                    <a:cubicBezTo>
                      <a:pt x="27626" y="2806"/>
                      <a:pt x="21646" y="-363"/>
                      <a:pt x="12477" y="33"/>
                    </a:cubicBezTo>
                    <a:cubicBezTo>
                      <a:pt x="4504" y="231"/>
                      <a:pt x="-878" y="3995"/>
                      <a:pt x="119" y="9145"/>
                    </a:cubicBezTo>
                    <a:cubicBezTo>
                      <a:pt x="1315" y="15484"/>
                      <a:pt x="8889" y="17267"/>
                      <a:pt x="15865" y="1706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2" name="Google Shape;502;p35"/>
              <p:cNvSpPr/>
              <p:nvPr/>
            </p:nvSpPr>
            <p:spPr>
              <a:xfrm>
                <a:off x="1110155" y="5405476"/>
                <a:ext cx="21468" cy="24639"/>
              </a:xfrm>
              <a:custGeom>
                <a:avLst/>
                <a:gdLst/>
                <a:ahLst/>
                <a:cxnLst/>
                <a:rect l="l" t="t" r="r" b="b"/>
                <a:pathLst>
                  <a:path w="21468" h="24639" extrusionOk="0">
                    <a:moveTo>
                      <a:pt x="10035" y="1352"/>
                    </a:moveTo>
                    <a:cubicBezTo>
                      <a:pt x="-330" y="7493"/>
                      <a:pt x="-928" y="14426"/>
                      <a:pt x="667" y="20765"/>
                    </a:cubicBezTo>
                    <a:cubicBezTo>
                      <a:pt x="1663" y="24529"/>
                      <a:pt x="5450" y="26113"/>
                      <a:pt x="11630" y="22944"/>
                    </a:cubicBezTo>
                    <a:cubicBezTo>
                      <a:pt x="23589" y="16407"/>
                      <a:pt x="21197" y="10068"/>
                      <a:pt x="21397" y="4125"/>
                    </a:cubicBezTo>
                    <a:cubicBezTo>
                      <a:pt x="19403" y="758"/>
                      <a:pt x="15217" y="-1619"/>
                      <a:pt x="10035" y="13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3" name="Google Shape;503;p35"/>
              <p:cNvSpPr/>
              <p:nvPr/>
            </p:nvSpPr>
            <p:spPr>
              <a:xfrm>
                <a:off x="1362879" y="5211774"/>
                <a:ext cx="31257" cy="24556"/>
              </a:xfrm>
              <a:custGeom>
                <a:avLst/>
                <a:gdLst/>
                <a:ahLst/>
                <a:cxnLst/>
                <a:rect l="l" t="t" r="r" b="b"/>
                <a:pathLst>
                  <a:path w="31257" h="24556" extrusionOk="0">
                    <a:moveTo>
                      <a:pt x="15838" y="1522"/>
                    </a:moveTo>
                    <a:cubicBezTo>
                      <a:pt x="12848" y="2512"/>
                      <a:pt x="11054" y="3899"/>
                      <a:pt x="10057" y="5087"/>
                    </a:cubicBezTo>
                    <a:cubicBezTo>
                      <a:pt x="7067" y="4691"/>
                      <a:pt x="3878" y="7662"/>
                      <a:pt x="1486" y="13011"/>
                    </a:cubicBezTo>
                    <a:cubicBezTo>
                      <a:pt x="-507" y="18953"/>
                      <a:pt x="-906" y="23906"/>
                      <a:pt x="2882" y="24500"/>
                    </a:cubicBezTo>
                    <a:cubicBezTo>
                      <a:pt x="6469" y="25094"/>
                      <a:pt x="9659" y="20934"/>
                      <a:pt x="11652" y="15784"/>
                    </a:cubicBezTo>
                    <a:cubicBezTo>
                      <a:pt x="13845" y="18359"/>
                      <a:pt x="16834" y="19548"/>
                      <a:pt x="25007" y="15784"/>
                    </a:cubicBezTo>
                    <a:cubicBezTo>
                      <a:pt x="31186" y="12813"/>
                      <a:pt x="31983" y="9247"/>
                      <a:pt x="30787" y="6276"/>
                    </a:cubicBezTo>
                    <a:cubicBezTo>
                      <a:pt x="29193" y="2116"/>
                      <a:pt x="26402" y="-2440"/>
                      <a:pt x="15838" y="152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4" name="Google Shape;504;p35"/>
              <p:cNvSpPr/>
              <p:nvPr/>
            </p:nvSpPr>
            <p:spPr>
              <a:xfrm>
                <a:off x="1064344" y="4979795"/>
                <a:ext cx="26262" cy="14925"/>
              </a:xfrm>
              <a:custGeom>
                <a:avLst/>
                <a:gdLst/>
                <a:ahLst/>
                <a:cxnLst/>
                <a:rect l="l" t="t" r="r" b="b"/>
                <a:pathLst>
                  <a:path w="26262" h="14925" extrusionOk="0">
                    <a:moveTo>
                      <a:pt x="35" y="10849"/>
                    </a:moveTo>
                    <a:cubicBezTo>
                      <a:pt x="2626" y="15009"/>
                      <a:pt x="8606" y="16198"/>
                      <a:pt x="17377" y="13425"/>
                    </a:cubicBezTo>
                    <a:cubicBezTo>
                      <a:pt x="23556" y="11444"/>
                      <a:pt x="26944" y="8076"/>
                      <a:pt x="26147" y="4511"/>
                    </a:cubicBezTo>
                    <a:cubicBezTo>
                      <a:pt x="24752" y="-1036"/>
                      <a:pt x="17576" y="-838"/>
                      <a:pt x="9005" y="1737"/>
                    </a:cubicBezTo>
                    <a:cubicBezTo>
                      <a:pt x="2626" y="3718"/>
                      <a:pt x="-363" y="6690"/>
                      <a:pt x="35" y="108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5" name="Google Shape;505;p35"/>
              <p:cNvSpPr/>
              <p:nvPr/>
            </p:nvSpPr>
            <p:spPr>
              <a:xfrm>
                <a:off x="764373" y="4702867"/>
                <a:ext cx="26928" cy="20459"/>
              </a:xfrm>
              <a:custGeom>
                <a:avLst/>
                <a:gdLst/>
                <a:ahLst/>
                <a:cxnLst/>
                <a:rect l="l" t="t" r="r" b="b"/>
                <a:pathLst>
                  <a:path w="26928" h="20459" extrusionOk="0">
                    <a:moveTo>
                      <a:pt x="26928" y="7878"/>
                    </a:moveTo>
                    <a:cubicBezTo>
                      <a:pt x="26928" y="3124"/>
                      <a:pt x="25134" y="-837"/>
                      <a:pt x="16165" y="153"/>
                    </a:cubicBezTo>
                    <a:cubicBezTo>
                      <a:pt x="5401" y="1143"/>
                      <a:pt x="-379" y="5501"/>
                      <a:pt x="19" y="11444"/>
                    </a:cubicBezTo>
                    <a:cubicBezTo>
                      <a:pt x="1813" y="17783"/>
                      <a:pt x="4803" y="21943"/>
                      <a:pt x="15567" y="19962"/>
                    </a:cubicBezTo>
                    <a:cubicBezTo>
                      <a:pt x="25932" y="18179"/>
                      <a:pt x="26729" y="13227"/>
                      <a:pt x="26928" y="78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6" name="Google Shape;506;p35"/>
              <p:cNvSpPr/>
              <p:nvPr/>
            </p:nvSpPr>
            <p:spPr>
              <a:xfrm>
                <a:off x="1314144" y="5437113"/>
                <a:ext cx="34432" cy="38700"/>
              </a:xfrm>
              <a:custGeom>
                <a:avLst/>
                <a:gdLst/>
                <a:ahLst/>
                <a:cxnLst/>
                <a:rect l="l" t="t" r="r" b="b"/>
                <a:pathLst>
                  <a:path w="34432" h="38700" extrusionOk="0">
                    <a:moveTo>
                      <a:pt x="1386" y="36471"/>
                    </a:moveTo>
                    <a:cubicBezTo>
                      <a:pt x="4176" y="39838"/>
                      <a:pt x="9359" y="39244"/>
                      <a:pt x="16136" y="35679"/>
                    </a:cubicBezTo>
                    <a:cubicBezTo>
                      <a:pt x="21518" y="31717"/>
                      <a:pt x="23910" y="27953"/>
                      <a:pt x="24109" y="24784"/>
                    </a:cubicBezTo>
                    <a:cubicBezTo>
                      <a:pt x="27099" y="23397"/>
                      <a:pt x="29889" y="19435"/>
                      <a:pt x="31883" y="15077"/>
                    </a:cubicBezTo>
                    <a:cubicBezTo>
                      <a:pt x="34873" y="8739"/>
                      <a:pt x="35670" y="2598"/>
                      <a:pt x="31883" y="221"/>
                    </a:cubicBezTo>
                    <a:cubicBezTo>
                      <a:pt x="26900" y="-1166"/>
                      <a:pt x="23112" y="4183"/>
                      <a:pt x="20122" y="10521"/>
                    </a:cubicBezTo>
                    <a:cubicBezTo>
                      <a:pt x="18727" y="13493"/>
                      <a:pt x="17731" y="16464"/>
                      <a:pt x="17332" y="18841"/>
                    </a:cubicBezTo>
                    <a:cubicBezTo>
                      <a:pt x="14741" y="19237"/>
                      <a:pt x="11551" y="20426"/>
                      <a:pt x="8562" y="22407"/>
                    </a:cubicBezTo>
                    <a:cubicBezTo>
                      <a:pt x="987" y="27161"/>
                      <a:pt x="-2003" y="32509"/>
                      <a:pt x="1386" y="364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7" name="Google Shape;507;p35"/>
              <p:cNvSpPr/>
              <p:nvPr/>
            </p:nvSpPr>
            <p:spPr>
              <a:xfrm>
                <a:off x="1425459" y="5328018"/>
                <a:ext cx="24322" cy="21515"/>
              </a:xfrm>
              <a:custGeom>
                <a:avLst/>
                <a:gdLst/>
                <a:ahLst/>
                <a:cxnLst/>
                <a:rect l="l" t="t" r="r" b="b"/>
                <a:pathLst>
                  <a:path w="24322" h="21515" extrusionOk="0">
                    <a:moveTo>
                      <a:pt x="298" y="19383"/>
                    </a:moveTo>
                    <a:cubicBezTo>
                      <a:pt x="1693" y="23146"/>
                      <a:pt x="8271" y="21364"/>
                      <a:pt x="15048" y="18392"/>
                    </a:cubicBezTo>
                    <a:cubicBezTo>
                      <a:pt x="23021" y="12450"/>
                      <a:pt x="25214" y="6705"/>
                      <a:pt x="24018" y="2149"/>
                    </a:cubicBezTo>
                    <a:cubicBezTo>
                      <a:pt x="23221" y="-1020"/>
                      <a:pt x="18038" y="-624"/>
                      <a:pt x="12656" y="2941"/>
                    </a:cubicBezTo>
                    <a:cubicBezTo>
                      <a:pt x="5082" y="8092"/>
                      <a:pt x="-1496" y="14232"/>
                      <a:pt x="298" y="1938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8" name="Google Shape;508;p35"/>
              <p:cNvSpPr/>
              <p:nvPr/>
            </p:nvSpPr>
            <p:spPr>
              <a:xfrm>
                <a:off x="1490157" y="6153892"/>
                <a:ext cx="23077" cy="28055"/>
              </a:xfrm>
              <a:custGeom>
                <a:avLst/>
                <a:gdLst/>
                <a:ahLst/>
                <a:cxnLst/>
                <a:rect l="l" t="t" r="r" b="b"/>
                <a:pathLst>
                  <a:path w="23077" h="28055" extrusionOk="0">
                    <a:moveTo>
                      <a:pt x="21112" y="1710"/>
                    </a:moveTo>
                    <a:cubicBezTo>
                      <a:pt x="17922" y="-1856"/>
                      <a:pt x="11943" y="719"/>
                      <a:pt x="6960" y="4285"/>
                    </a:cubicBezTo>
                    <a:cubicBezTo>
                      <a:pt x="-17" y="12209"/>
                      <a:pt x="-2010" y="18547"/>
                      <a:pt x="2176" y="22707"/>
                    </a:cubicBezTo>
                    <a:cubicBezTo>
                      <a:pt x="2375" y="22905"/>
                      <a:pt x="2574" y="23103"/>
                      <a:pt x="2973" y="23301"/>
                    </a:cubicBezTo>
                    <a:cubicBezTo>
                      <a:pt x="2774" y="24688"/>
                      <a:pt x="2973" y="25877"/>
                      <a:pt x="3571" y="26867"/>
                    </a:cubicBezTo>
                    <a:cubicBezTo>
                      <a:pt x="3372" y="27263"/>
                      <a:pt x="3172" y="27659"/>
                      <a:pt x="2774" y="28056"/>
                    </a:cubicBezTo>
                    <a:lnTo>
                      <a:pt x="4368" y="28056"/>
                    </a:lnTo>
                    <a:lnTo>
                      <a:pt x="14932" y="28056"/>
                    </a:lnTo>
                    <a:lnTo>
                      <a:pt x="17524" y="28056"/>
                    </a:lnTo>
                    <a:cubicBezTo>
                      <a:pt x="17922" y="27461"/>
                      <a:pt x="18122" y="26669"/>
                      <a:pt x="18321" y="25877"/>
                    </a:cubicBezTo>
                    <a:cubicBezTo>
                      <a:pt x="18520" y="23301"/>
                      <a:pt x="18520" y="20726"/>
                      <a:pt x="17524" y="18547"/>
                    </a:cubicBezTo>
                    <a:cubicBezTo>
                      <a:pt x="23304" y="12209"/>
                      <a:pt x="24700" y="5870"/>
                      <a:pt x="21112" y="171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9" name="Google Shape;509;p35"/>
              <p:cNvSpPr/>
              <p:nvPr/>
            </p:nvSpPr>
            <p:spPr>
              <a:xfrm>
                <a:off x="1173725" y="5812432"/>
                <a:ext cx="31447" cy="52310"/>
              </a:xfrm>
              <a:custGeom>
                <a:avLst/>
                <a:gdLst/>
                <a:ahLst/>
                <a:cxnLst/>
                <a:rect l="l" t="t" r="r" b="b"/>
                <a:pathLst>
                  <a:path w="31447" h="52310" extrusionOk="0">
                    <a:moveTo>
                      <a:pt x="29983" y="1467"/>
                    </a:moveTo>
                    <a:cubicBezTo>
                      <a:pt x="26196" y="-2098"/>
                      <a:pt x="19419" y="1467"/>
                      <a:pt x="13838" y="5429"/>
                    </a:cubicBezTo>
                    <a:cubicBezTo>
                      <a:pt x="8855" y="8995"/>
                      <a:pt x="6064" y="13154"/>
                      <a:pt x="6861" y="16522"/>
                    </a:cubicBezTo>
                    <a:cubicBezTo>
                      <a:pt x="6662" y="16918"/>
                      <a:pt x="6463" y="17314"/>
                      <a:pt x="6064" y="17908"/>
                    </a:cubicBezTo>
                    <a:cubicBezTo>
                      <a:pt x="2476" y="24842"/>
                      <a:pt x="2676" y="31180"/>
                      <a:pt x="6861" y="33557"/>
                    </a:cubicBezTo>
                    <a:cubicBezTo>
                      <a:pt x="7459" y="33756"/>
                      <a:pt x="7858" y="34152"/>
                      <a:pt x="8456" y="34350"/>
                    </a:cubicBezTo>
                    <a:cubicBezTo>
                      <a:pt x="5067" y="35142"/>
                      <a:pt x="3074" y="38708"/>
                      <a:pt x="1280" y="41877"/>
                    </a:cubicBezTo>
                    <a:cubicBezTo>
                      <a:pt x="-912" y="45839"/>
                      <a:pt x="-314" y="49999"/>
                      <a:pt x="3273" y="51584"/>
                    </a:cubicBezTo>
                    <a:cubicBezTo>
                      <a:pt x="7858" y="53564"/>
                      <a:pt x="12243" y="51385"/>
                      <a:pt x="15233" y="46433"/>
                    </a:cubicBezTo>
                    <a:cubicBezTo>
                      <a:pt x="16429" y="41877"/>
                      <a:pt x="17226" y="37123"/>
                      <a:pt x="13040" y="34944"/>
                    </a:cubicBezTo>
                    <a:cubicBezTo>
                      <a:pt x="16030" y="34548"/>
                      <a:pt x="19020" y="32765"/>
                      <a:pt x="21612" y="27813"/>
                    </a:cubicBezTo>
                    <a:cubicBezTo>
                      <a:pt x="24203" y="23059"/>
                      <a:pt x="24203" y="19493"/>
                      <a:pt x="23007" y="16720"/>
                    </a:cubicBezTo>
                    <a:cubicBezTo>
                      <a:pt x="23007" y="16720"/>
                      <a:pt x="23206" y="16522"/>
                      <a:pt x="23206" y="16522"/>
                    </a:cubicBezTo>
                    <a:cubicBezTo>
                      <a:pt x="29186" y="10777"/>
                      <a:pt x="33970" y="5231"/>
                      <a:pt x="29983" y="14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0" name="Google Shape;510;p35"/>
              <p:cNvSpPr/>
              <p:nvPr/>
            </p:nvSpPr>
            <p:spPr>
              <a:xfrm>
                <a:off x="1113303" y="5707729"/>
                <a:ext cx="34688" cy="29461"/>
              </a:xfrm>
              <a:custGeom>
                <a:avLst/>
                <a:gdLst/>
                <a:ahLst/>
                <a:cxnLst/>
                <a:rect l="l" t="t" r="r" b="b"/>
                <a:pathLst>
                  <a:path w="34688" h="29461" extrusionOk="0">
                    <a:moveTo>
                      <a:pt x="17651" y="24756"/>
                    </a:moveTo>
                    <a:cubicBezTo>
                      <a:pt x="17850" y="25549"/>
                      <a:pt x="18448" y="26341"/>
                      <a:pt x="19245" y="26935"/>
                    </a:cubicBezTo>
                    <a:cubicBezTo>
                      <a:pt x="22036" y="28916"/>
                      <a:pt x="25823" y="23172"/>
                      <a:pt x="29012" y="18814"/>
                    </a:cubicBezTo>
                    <a:cubicBezTo>
                      <a:pt x="32800" y="11484"/>
                      <a:pt x="36985" y="3363"/>
                      <a:pt x="33198" y="391"/>
                    </a:cubicBezTo>
                    <a:cubicBezTo>
                      <a:pt x="30806" y="-1589"/>
                      <a:pt x="26222" y="4353"/>
                      <a:pt x="23431" y="9107"/>
                    </a:cubicBezTo>
                    <a:cubicBezTo>
                      <a:pt x="23232" y="9504"/>
                      <a:pt x="22833" y="10098"/>
                      <a:pt x="22634" y="10494"/>
                    </a:cubicBezTo>
                    <a:cubicBezTo>
                      <a:pt x="20043" y="7721"/>
                      <a:pt x="15060" y="8117"/>
                      <a:pt x="9478" y="11088"/>
                    </a:cubicBezTo>
                    <a:cubicBezTo>
                      <a:pt x="1306" y="15446"/>
                      <a:pt x="-1684" y="21587"/>
                      <a:pt x="907" y="26737"/>
                    </a:cubicBezTo>
                    <a:cubicBezTo>
                      <a:pt x="3299" y="31293"/>
                      <a:pt x="9877" y="29510"/>
                      <a:pt x="16056" y="25945"/>
                    </a:cubicBezTo>
                    <a:cubicBezTo>
                      <a:pt x="16455" y="25549"/>
                      <a:pt x="17053" y="25152"/>
                      <a:pt x="17651" y="247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1" name="Google Shape;511;p35"/>
              <p:cNvSpPr/>
              <p:nvPr/>
            </p:nvSpPr>
            <p:spPr>
              <a:xfrm>
                <a:off x="1234309" y="5883890"/>
                <a:ext cx="52257" cy="37657"/>
              </a:xfrm>
              <a:custGeom>
                <a:avLst/>
                <a:gdLst/>
                <a:ahLst/>
                <a:cxnLst/>
                <a:rect l="l" t="t" r="r" b="b"/>
                <a:pathLst>
                  <a:path w="52257" h="37657" extrusionOk="0">
                    <a:moveTo>
                      <a:pt x="16838" y="32817"/>
                    </a:moveTo>
                    <a:cubicBezTo>
                      <a:pt x="20426" y="29846"/>
                      <a:pt x="23416" y="26280"/>
                      <a:pt x="24413" y="22913"/>
                    </a:cubicBezTo>
                    <a:cubicBezTo>
                      <a:pt x="24413" y="23111"/>
                      <a:pt x="24612" y="23309"/>
                      <a:pt x="24612" y="23507"/>
                    </a:cubicBezTo>
                    <a:cubicBezTo>
                      <a:pt x="25609" y="25686"/>
                      <a:pt x="27602" y="26479"/>
                      <a:pt x="30193" y="26280"/>
                    </a:cubicBezTo>
                    <a:cubicBezTo>
                      <a:pt x="30592" y="27469"/>
                      <a:pt x="31389" y="28261"/>
                      <a:pt x="32585" y="28856"/>
                    </a:cubicBezTo>
                    <a:cubicBezTo>
                      <a:pt x="37369" y="31035"/>
                      <a:pt x="43349" y="31233"/>
                      <a:pt x="49926" y="20338"/>
                    </a:cubicBezTo>
                    <a:cubicBezTo>
                      <a:pt x="54710" y="12216"/>
                      <a:pt x="51122" y="10037"/>
                      <a:pt x="48133" y="8453"/>
                    </a:cubicBezTo>
                    <a:cubicBezTo>
                      <a:pt x="47335" y="8056"/>
                      <a:pt x="46538" y="7660"/>
                      <a:pt x="45741" y="7462"/>
                    </a:cubicBezTo>
                    <a:cubicBezTo>
                      <a:pt x="45541" y="6076"/>
                      <a:pt x="44943" y="4887"/>
                      <a:pt x="44545" y="3698"/>
                    </a:cubicBezTo>
                    <a:cubicBezTo>
                      <a:pt x="42751" y="-660"/>
                      <a:pt x="38166" y="-1848"/>
                      <a:pt x="31788" y="3897"/>
                    </a:cubicBezTo>
                    <a:cubicBezTo>
                      <a:pt x="26207" y="8849"/>
                      <a:pt x="23815" y="13801"/>
                      <a:pt x="23815" y="18159"/>
                    </a:cubicBezTo>
                    <a:cubicBezTo>
                      <a:pt x="20027" y="13207"/>
                      <a:pt x="12453" y="16178"/>
                      <a:pt x="5676" y="21725"/>
                    </a:cubicBezTo>
                    <a:cubicBezTo>
                      <a:pt x="-1101" y="27073"/>
                      <a:pt x="-104" y="31827"/>
                      <a:pt x="294" y="35591"/>
                    </a:cubicBezTo>
                    <a:cubicBezTo>
                      <a:pt x="5078" y="39553"/>
                      <a:pt x="11058" y="37374"/>
                      <a:pt x="16838" y="328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2" name="Google Shape;512;p35"/>
              <p:cNvSpPr/>
              <p:nvPr/>
            </p:nvSpPr>
            <p:spPr>
              <a:xfrm>
                <a:off x="863528" y="5289156"/>
                <a:ext cx="32346" cy="22242"/>
              </a:xfrm>
              <a:custGeom>
                <a:avLst/>
                <a:gdLst/>
                <a:ahLst/>
                <a:cxnLst/>
                <a:rect l="l" t="t" r="r" b="b"/>
                <a:pathLst>
                  <a:path w="32346" h="22242" extrusionOk="0">
                    <a:moveTo>
                      <a:pt x="26839" y="3573"/>
                    </a:moveTo>
                    <a:cubicBezTo>
                      <a:pt x="24048" y="-1974"/>
                      <a:pt x="17072" y="7"/>
                      <a:pt x="10693" y="2384"/>
                    </a:cubicBezTo>
                    <a:cubicBezTo>
                      <a:pt x="1724" y="5950"/>
                      <a:pt x="-1864" y="11496"/>
                      <a:pt x="926" y="16845"/>
                    </a:cubicBezTo>
                    <a:cubicBezTo>
                      <a:pt x="2521" y="19816"/>
                      <a:pt x="6707" y="20212"/>
                      <a:pt x="11291" y="18826"/>
                    </a:cubicBezTo>
                    <a:cubicBezTo>
                      <a:pt x="11291" y="19024"/>
                      <a:pt x="11291" y="19222"/>
                      <a:pt x="11491" y="19420"/>
                    </a:cubicBezTo>
                    <a:cubicBezTo>
                      <a:pt x="13285" y="24174"/>
                      <a:pt x="20261" y="22193"/>
                      <a:pt x="26241" y="18826"/>
                    </a:cubicBezTo>
                    <a:cubicBezTo>
                      <a:pt x="31822" y="15656"/>
                      <a:pt x="33815" y="11695"/>
                      <a:pt x="31224" y="8723"/>
                    </a:cubicBezTo>
                    <a:cubicBezTo>
                      <a:pt x="30028" y="7535"/>
                      <a:pt x="28633" y="6742"/>
                      <a:pt x="26839" y="6544"/>
                    </a:cubicBezTo>
                    <a:cubicBezTo>
                      <a:pt x="26839" y="5554"/>
                      <a:pt x="26839" y="4563"/>
                      <a:pt x="26839" y="35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3" name="Google Shape;513;p35"/>
              <p:cNvSpPr/>
              <p:nvPr/>
            </p:nvSpPr>
            <p:spPr>
              <a:xfrm>
                <a:off x="999192" y="4339125"/>
                <a:ext cx="46894" cy="16081"/>
              </a:xfrm>
              <a:custGeom>
                <a:avLst/>
                <a:gdLst/>
                <a:ahLst/>
                <a:cxnLst/>
                <a:rect l="l" t="t" r="r" b="b"/>
                <a:pathLst>
                  <a:path w="46894" h="16081" extrusionOk="0">
                    <a:moveTo>
                      <a:pt x="12564" y="16052"/>
                    </a:moveTo>
                    <a:cubicBezTo>
                      <a:pt x="16950" y="16250"/>
                      <a:pt x="19740" y="15457"/>
                      <a:pt x="21534" y="14071"/>
                    </a:cubicBezTo>
                    <a:cubicBezTo>
                      <a:pt x="23129" y="16052"/>
                      <a:pt x="28311" y="16250"/>
                      <a:pt x="32896" y="15854"/>
                    </a:cubicBezTo>
                    <a:cubicBezTo>
                      <a:pt x="41865" y="13675"/>
                      <a:pt x="48244" y="10901"/>
                      <a:pt x="46649" y="6345"/>
                    </a:cubicBezTo>
                    <a:cubicBezTo>
                      <a:pt x="45852" y="3968"/>
                      <a:pt x="41467" y="3176"/>
                      <a:pt x="36683" y="4166"/>
                    </a:cubicBezTo>
                    <a:cubicBezTo>
                      <a:pt x="31500" y="5157"/>
                      <a:pt x="26517" y="6543"/>
                      <a:pt x="23527" y="8722"/>
                    </a:cubicBezTo>
                    <a:cubicBezTo>
                      <a:pt x="22929" y="4166"/>
                      <a:pt x="19939" y="-192"/>
                      <a:pt x="9774" y="7"/>
                    </a:cubicBezTo>
                    <a:cubicBezTo>
                      <a:pt x="3993" y="7"/>
                      <a:pt x="-193" y="2384"/>
                      <a:pt x="7" y="6543"/>
                    </a:cubicBezTo>
                    <a:cubicBezTo>
                      <a:pt x="1601" y="10505"/>
                      <a:pt x="2598" y="15457"/>
                      <a:pt x="12564" y="160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4" name="Google Shape;514;p35"/>
              <p:cNvSpPr/>
              <p:nvPr/>
            </p:nvSpPr>
            <p:spPr>
              <a:xfrm>
                <a:off x="782866" y="5108234"/>
                <a:ext cx="25116" cy="18572"/>
              </a:xfrm>
              <a:custGeom>
                <a:avLst/>
                <a:gdLst/>
                <a:ahLst/>
                <a:cxnLst/>
                <a:rect l="l" t="t" r="r" b="b"/>
                <a:pathLst>
                  <a:path w="25116" h="18572" extrusionOk="0">
                    <a:moveTo>
                      <a:pt x="11625" y="867"/>
                    </a:moveTo>
                    <a:cubicBezTo>
                      <a:pt x="3054" y="3442"/>
                      <a:pt x="-1531" y="8592"/>
                      <a:pt x="462" y="14337"/>
                    </a:cubicBezTo>
                    <a:cubicBezTo>
                      <a:pt x="2256" y="19487"/>
                      <a:pt x="9432" y="18497"/>
                      <a:pt x="14415" y="18497"/>
                    </a:cubicBezTo>
                    <a:cubicBezTo>
                      <a:pt x="24581" y="15129"/>
                      <a:pt x="25578" y="10177"/>
                      <a:pt x="24980" y="6017"/>
                    </a:cubicBezTo>
                    <a:cubicBezTo>
                      <a:pt x="24182" y="1263"/>
                      <a:pt x="19398" y="-1510"/>
                      <a:pt x="11625" y="8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5" name="Google Shape;515;p35"/>
              <p:cNvSpPr/>
              <p:nvPr/>
            </p:nvSpPr>
            <p:spPr>
              <a:xfrm>
                <a:off x="355973" y="5182196"/>
                <a:ext cx="10494" cy="18422"/>
              </a:xfrm>
              <a:custGeom>
                <a:avLst/>
                <a:gdLst/>
                <a:ahLst/>
                <a:cxnLst/>
                <a:rect l="l" t="t" r="r" b="b"/>
                <a:pathLst>
                  <a:path w="10494" h="18422" extrusionOk="0">
                    <a:moveTo>
                      <a:pt x="9966" y="6537"/>
                    </a:moveTo>
                    <a:cubicBezTo>
                      <a:pt x="8172" y="2377"/>
                      <a:pt x="4784" y="198"/>
                      <a:pt x="0" y="0"/>
                    </a:cubicBezTo>
                    <a:cubicBezTo>
                      <a:pt x="399" y="6141"/>
                      <a:pt x="797" y="12282"/>
                      <a:pt x="1395" y="18422"/>
                    </a:cubicBezTo>
                    <a:cubicBezTo>
                      <a:pt x="7176" y="15847"/>
                      <a:pt x="12159" y="12083"/>
                      <a:pt x="9966" y="653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6" name="Google Shape;516;p35"/>
              <p:cNvSpPr/>
              <p:nvPr/>
            </p:nvSpPr>
            <p:spPr>
              <a:xfrm>
                <a:off x="1041748" y="5675506"/>
                <a:ext cx="29545" cy="35898"/>
              </a:xfrm>
              <a:custGeom>
                <a:avLst/>
                <a:gdLst/>
                <a:ahLst/>
                <a:cxnLst/>
                <a:rect l="l" t="t" r="r" b="b"/>
                <a:pathLst>
                  <a:path w="29545" h="35898" extrusionOk="0">
                    <a:moveTo>
                      <a:pt x="505" y="14192"/>
                    </a:moveTo>
                    <a:cubicBezTo>
                      <a:pt x="1502" y="16371"/>
                      <a:pt x="3894" y="17757"/>
                      <a:pt x="6884" y="18550"/>
                    </a:cubicBezTo>
                    <a:cubicBezTo>
                      <a:pt x="6685" y="18748"/>
                      <a:pt x="6685" y="18946"/>
                      <a:pt x="6485" y="19144"/>
                    </a:cubicBezTo>
                    <a:cubicBezTo>
                      <a:pt x="3495" y="24492"/>
                      <a:pt x="2698" y="29247"/>
                      <a:pt x="4891" y="31227"/>
                    </a:cubicBezTo>
                    <a:cubicBezTo>
                      <a:pt x="7283" y="33208"/>
                      <a:pt x="10073" y="32020"/>
                      <a:pt x="12864" y="29247"/>
                    </a:cubicBezTo>
                    <a:cubicBezTo>
                      <a:pt x="12664" y="32020"/>
                      <a:pt x="13462" y="34595"/>
                      <a:pt x="15654" y="35783"/>
                    </a:cubicBezTo>
                    <a:cubicBezTo>
                      <a:pt x="20637" y="36774"/>
                      <a:pt x="24624" y="31227"/>
                      <a:pt x="27614" y="25285"/>
                    </a:cubicBezTo>
                    <a:cubicBezTo>
                      <a:pt x="30205" y="20135"/>
                      <a:pt x="30604" y="14390"/>
                      <a:pt x="26219" y="13994"/>
                    </a:cubicBezTo>
                    <a:cubicBezTo>
                      <a:pt x="25820" y="13994"/>
                      <a:pt x="25222" y="13994"/>
                      <a:pt x="24823" y="13994"/>
                    </a:cubicBezTo>
                    <a:cubicBezTo>
                      <a:pt x="27414" y="11022"/>
                      <a:pt x="27016" y="8249"/>
                      <a:pt x="25621" y="5476"/>
                    </a:cubicBezTo>
                    <a:cubicBezTo>
                      <a:pt x="21634" y="1712"/>
                      <a:pt x="17249" y="-2844"/>
                      <a:pt x="6884" y="2307"/>
                    </a:cubicBezTo>
                    <a:cubicBezTo>
                      <a:pt x="1103" y="5476"/>
                      <a:pt x="-1089" y="10428"/>
                      <a:pt x="505" y="141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7" name="Google Shape;517;p35"/>
              <p:cNvSpPr/>
              <p:nvPr/>
            </p:nvSpPr>
            <p:spPr>
              <a:xfrm>
                <a:off x="1006316" y="4867189"/>
                <a:ext cx="29020" cy="15360"/>
              </a:xfrm>
              <a:custGeom>
                <a:avLst/>
                <a:gdLst/>
                <a:ahLst/>
                <a:cxnLst/>
                <a:rect l="l" t="t" r="r" b="b"/>
                <a:pathLst>
                  <a:path w="29020" h="15360" extrusionOk="0">
                    <a:moveTo>
                      <a:pt x="17401" y="443"/>
                    </a:moveTo>
                    <a:cubicBezTo>
                      <a:pt x="9228" y="2027"/>
                      <a:pt x="857" y="4602"/>
                      <a:pt x="59" y="10545"/>
                    </a:cubicBezTo>
                    <a:cubicBezTo>
                      <a:pt x="-738" y="16092"/>
                      <a:pt x="6637" y="15695"/>
                      <a:pt x="13813" y="14903"/>
                    </a:cubicBezTo>
                    <a:cubicBezTo>
                      <a:pt x="22384" y="12922"/>
                      <a:pt x="29759" y="10149"/>
                      <a:pt x="28962" y="4206"/>
                    </a:cubicBezTo>
                    <a:cubicBezTo>
                      <a:pt x="28762" y="443"/>
                      <a:pt x="23779" y="-746"/>
                      <a:pt x="17401" y="44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8" name="Google Shape;518;p35"/>
              <p:cNvSpPr/>
              <p:nvPr/>
            </p:nvSpPr>
            <p:spPr>
              <a:xfrm>
                <a:off x="1455154" y="5370284"/>
                <a:ext cx="22664" cy="18681"/>
              </a:xfrm>
              <a:custGeom>
                <a:avLst/>
                <a:gdLst/>
                <a:ahLst/>
                <a:cxnLst/>
                <a:rect l="l" t="t" r="r" b="b"/>
                <a:pathLst>
                  <a:path w="22664" h="18681" extrusionOk="0">
                    <a:moveTo>
                      <a:pt x="104" y="16141"/>
                    </a:moveTo>
                    <a:cubicBezTo>
                      <a:pt x="2098" y="18716"/>
                      <a:pt x="5486" y="19904"/>
                      <a:pt x="11466" y="16933"/>
                    </a:cubicBezTo>
                    <a:cubicBezTo>
                      <a:pt x="20236" y="12575"/>
                      <a:pt x="24023" y="7425"/>
                      <a:pt x="22229" y="2869"/>
                    </a:cubicBezTo>
                    <a:cubicBezTo>
                      <a:pt x="21033" y="-102"/>
                      <a:pt x="17446" y="-1291"/>
                      <a:pt x="11267" y="1878"/>
                    </a:cubicBezTo>
                    <a:cubicBezTo>
                      <a:pt x="3094" y="6038"/>
                      <a:pt x="-693" y="11189"/>
                      <a:pt x="104" y="1614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9" name="Google Shape;519;p35"/>
              <p:cNvSpPr/>
              <p:nvPr/>
            </p:nvSpPr>
            <p:spPr>
              <a:xfrm>
                <a:off x="1050020" y="5711940"/>
                <a:ext cx="30241" cy="26723"/>
              </a:xfrm>
              <a:custGeom>
                <a:avLst/>
                <a:gdLst/>
                <a:ahLst/>
                <a:cxnLst/>
                <a:rect l="l" t="t" r="r" b="b"/>
                <a:pathLst>
                  <a:path w="30241" h="26723" extrusionOk="0">
                    <a:moveTo>
                      <a:pt x="29508" y="6877"/>
                    </a:moveTo>
                    <a:cubicBezTo>
                      <a:pt x="27315" y="5094"/>
                      <a:pt x="24724" y="4301"/>
                      <a:pt x="21734" y="4698"/>
                    </a:cubicBezTo>
                    <a:cubicBezTo>
                      <a:pt x="21734" y="3905"/>
                      <a:pt x="21535" y="2915"/>
                      <a:pt x="20937" y="2321"/>
                    </a:cubicBezTo>
                    <a:cubicBezTo>
                      <a:pt x="18146" y="-1047"/>
                      <a:pt x="12764" y="-1047"/>
                      <a:pt x="6386" y="4301"/>
                    </a:cubicBezTo>
                    <a:cubicBezTo>
                      <a:pt x="1801" y="8065"/>
                      <a:pt x="-1388" y="12225"/>
                      <a:pt x="605" y="16385"/>
                    </a:cubicBezTo>
                    <a:cubicBezTo>
                      <a:pt x="1801" y="17573"/>
                      <a:pt x="3396" y="18168"/>
                      <a:pt x="5389" y="18168"/>
                    </a:cubicBezTo>
                    <a:cubicBezTo>
                      <a:pt x="4791" y="20545"/>
                      <a:pt x="5389" y="22724"/>
                      <a:pt x="7382" y="24705"/>
                    </a:cubicBezTo>
                    <a:cubicBezTo>
                      <a:pt x="10372" y="27478"/>
                      <a:pt x="15355" y="27676"/>
                      <a:pt x="20737" y="23516"/>
                    </a:cubicBezTo>
                    <a:cubicBezTo>
                      <a:pt x="27514" y="17970"/>
                      <a:pt x="32099" y="12423"/>
                      <a:pt x="29508" y="687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0" name="Google Shape;520;p35"/>
              <p:cNvSpPr/>
              <p:nvPr/>
            </p:nvSpPr>
            <p:spPr>
              <a:xfrm>
                <a:off x="1462090" y="4552855"/>
                <a:ext cx="28249" cy="10447"/>
              </a:xfrm>
              <a:custGeom>
                <a:avLst/>
                <a:gdLst/>
                <a:ahLst/>
                <a:cxnLst/>
                <a:rect l="l" t="t" r="r" b="b"/>
                <a:pathLst>
                  <a:path w="28249" h="10447" extrusionOk="0">
                    <a:moveTo>
                      <a:pt x="145" y="5560"/>
                    </a:moveTo>
                    <a:cubicBezTo>
                      <a:pt x="-1251" y="10512"/>
                      <a:pt x="7719" y="10710"/>
                      <a:pt x="15891" y="10314"/>
                    </a:cubicBezTo>
                    <a:cubicBezTo>
                      <a:pt x="22469" y="10116"/>
                      <a:pt x="26456" y="7937"/>
                      <a:pt x="28249" y="5164"/>
                    </a:cubicBezTo>
                    <a:cubicBezTo>
                      <a:pt x="27651" y="1796"/>
                      <a:pt x="23466" y="-185"/>
                      <a:pt x="15891" y="14"/>
                    </a:cubicBezTo>
                    <a:cubicBezTo>
                      <a:pt x="7918" y="14"/>
                      <a:pt x="1141" y="1994"/>
                      <a:pt x="145" y="55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1" name="Google Shape;521;p35"/>
              <p:cNvSpPr/>
              <p:nvPr/>
            </p:nvSpPr>
            <p:spPr>
              <a:xfrm>
                <a:off x="1091083" y="4273961"/>
                <a:ext cx="34390" cy="13866"/>
              </a:xfrm>
              <a:custGeom>
                <a:avLst/>
                <a:gdLst/>
                <a:ahLst/>
                <a:cxnLst/>
                <a:rect l="l" t="t" r="r" b="b"/>
                <a:pathLst>
                  <a:path w="34390" h="13866" extrusionOk="0">
                    <a:moveTo>
                      <a:pt x="19939" y="0"/>
                    </a:moveTo>
                    <a:cubicBezTo>
                      <a:pt x="14158" y="0"/>
                      <a:pt x="10570" y="1189"/>
                      <a:pt x="8976" y="3566"/>
                    </a:cubicBezTo>
                    <a:cubicBezTo>
                      <a:pt x="4391" y="4556"/>
                      <a:pt x="1401" y="6735"/>
                      <a:pt x="6" y="9508"/>
                    </a:cubicBezTo>
                    <a:cubicBezTo>
                      <a:pt x="-193" y="12678"/>
                      <a:pt x="4591" y="13866"/>
                      <a:pt x="10172" y="13866"/>
                    </a:cubicBezTo>
                    <a:cubicBezTo>
                      <a:pt x="12962" y="13866"/>
                      <a:pt x="15553" y="13470"/>
                      <a:pt x="17746" y="12876"/>
                    </a:cubicBezTo>
                    <a:cubicBezTo>
                      <a:pt x="18942" y="13074"/>
                      <a:pt x="20337" y="13074"/>
                      <a:pt x="21733" y="13074"/>
                    </a:cubicBezTo>
                    <a:cubicBezTo>
                      <a:pt x="28709" y="13074"/>
                      <a:pt x="35287" y="11291"/>
                      <a:pt x="34290" y="6735"/>
                    </a:cubicBezTo>
                    <a:cubicBezTo>
                      <a:pt x="33493" y="2773"/>
                      <a:pt x="27314" y="990"/>
                      <a:pt x="19939"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2" name="Google Shape;522;p35"/>
              <p:cNvSpPr/>
              <p:nvPr/>
            </p:nvSpPr>
            <p:spPr>
              <a:xfrm>
                <a:off x="668118" y="4355771"/>
                <a:ext cx="5381" cy="5348"/>
              </a:xfrm>
              <a:custGeom>
                <a:avLst/>
                <a:gdLst/>
                <a:ahLst/>
                <a:cxnLst/>
                <a:rect l="l" t="t" r="r" b="b"/>
                <a:pathLst>
                  <a:path w="5381" h="5348" extrusionOk="0">
                    <a:moveTo>
                      <a:pt x="5382" y="0"/>
                    </a:moveTo>
                    <a:cubicBezTo>
                      <a:pt x="3588" y="1783"/>
                      <a:pt x="1794" y="3566"/>
                      <a:pt x="0" y="5348"/>
                    </a:cubicBezTo>
                    <a:cubicBezTo>
                      <a:pt x="3189" y="4160"/>
                      <a:pt x="4784" y="2377"/>
                      <a:pt x="5382"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3" name="Google Shape;523;p35"/>
              <p:cNvSpPr/>
              <p:nvPr/>
            </p:nvSpPr>
            <p:spPr>
              <a:xfrm>
                <a:off x="710453" y="5558930"/>
                <a:ext cx="36306" cy="72686"/>
              </a:xfrm>
              <a:custGeom>
                <a:avLst/>
                <a:gdLst/>
                <a:ahLst/>
                <a:cxnLst/>
                <a:rect l="l" t="t" r="r" b="b"/>
                <a:pathLst>
                  <a:path w="36306" h="72686" extrusionOk="0">
                    <a:moveTo>
                      <a:pt x="321" y="56880"/>
                    </a:moveTo>
                    <a:cubicBezTo>
                      <a:pt x="3510" y="62625"/>
                      <a:pt x="9490" y="65398"/>
                      <a:pt x="18460" y="63021"/>
                    </a:cubicBezTo>
                    <a:cubicBezTo>
                      <a:pt x="17264" y="66587"/>
                      <a:pt x="17463" y="69756"/>
                      <a:pt x="19855" y="71341"/>
                    </a:cubicBezTo>
                    <a:cubicBezTo>
                      <a:pt x="23642" y="74114"/>
                      <a:pt x="28625" y="72727"/>
                      <a:pt x="33011" y="65993"/>
                    </a:cubicBezTo>
                    <a:cubicBezTo>
                      <a:pt x="37196" y="59456"/>
                      <a:pt x="37396" y="53513"/>
                      <a:pt x="33609" y="50145"/>
                    </a:cubicBezTo>
                    <a:cubicBezTo>
                      <a:pt x="31017" y="48759"/>
                      <a:pt x="28625" y="49155"/>
                      <a:pt x="26234" y="51136"/>
                    </a:cubicBezTo>
                    <a:cubicBezTo>
                      <a:pt x="26234" y="50938"/>
                      <a:pt x="26034" y="50542"/>
                      <a:pt x="26034" y="50344"/>
                    </a:cubicBezTo>
                    <a:cubicBezTo>
                      <a:pt x="24240" y="46184"/>
                      <a:pt x="21051" y="44005"/>
                      <a:pt x="16865" y="44005"/>
                    </a:cubicBezTo>
                    <a:cubicBezTo>
                      <a:pt x="16666" y="43608"/>
                      <a:pt x="16666" y="43212"/>
                      <a:pt x="16467" y="42816"/>
                    </a:cubicBezTo>
                    <a:cubicBezTo>
                      <a:pt x="17663" y="40439"/>
                      <a:pt x="17463" y="37666"/>
                      <a:pt x="16068" y="35091"/>
                    </a:cubicBezTo>
                    <a:cubicBezTo>
                      <a:pt x="15271" y="34298"/>
                      <a:pt x="14473" y="33704"/>
                      <a:pt x="13676" y="33308"/>
                    </a:cubicBezTo>
                    <a:cubicBezTo>
                      <a:pt x="14872" y="33110"/>
                      <a:pt x="16267" y="32714"/>
                      <a:pt x="17264" y="31525"/>
                    </a:cubicBezTo>
                    <a:cubicBezTo>
                      <a:pt x="22247" y="26375"/>
                      <a:pt x="21250" y="21225"/>
                      <a:pt x="18858" y="16272"/>
                    </a:cubicBezTo>
                    <a:cubicBezTo>
                      <a:pt x="22048" y="19244"/>
                      <a:pt x="26034" y="18451"/>
                      <a:pt x="30021" y="15678"/>
                    </a:cubicBezTo>
                    <a:cubicBezTo>
                      <a:pt x="34207" y="11716"/>
                      <a:pt x="35203" y="7358"/>
                      <a:pt x="31815" y="3198"/>
                    </a:cubicBezTo>
                    <a:cubicBezTo>
                      <a:pt x="28426" y="-961"/>
                      <a:pt x="23642" y="-961"/>
                      <a:pt x="19456" y="2604"/>
                    </a:cubicBezTo>
                    <a:cubicBezTo>
                      <a:pt x="16068" y="5377"/>
                      <a:pt x="15071" y="8943"/>
                      <a:pt x="16267" y="12310"/>
                    </a:cubicBezTo>
                    <a:cubicBezTo>
                      <a:pt x="12679" y="9339"/>
                      <a:pt x="8494" y="8349"/>
                      <a:pt x="4906" y="12509"/>
                    </a:cubicBezTo>
                    <a:cubicBezTo>
                      <a:pt x="-676" y="19244"/>
                      <a:pt x="3112" y="25384"/>
                      <a:pt x="7098" y="30733"/>
                    </a:cubicBezTo>
                    <a:cubicBezTo>
                      <a:pt x="7896" y="31921"/>
                      <a:pt x="9091" y="32516"/>
                      <a:pt x="10487" y="33110"/>
                    </a:cubicBezTo>
                    <a:cubicBezTo>
                      <a:pt x="9091" y="33308"/>
                      <a:pt x="7696" y="34100"/>
                      <a:pt x="6301" y="35091"/>
                    </a:cubicBezTo>
                    <a:cubicBezTo>
                      <a:pt x="4308" y="36874"/>
                      <a:pt x="3510" y="39251"/>
                      <a:pt x="3710" y="41430"/>
                    </a:cubicBezTo>
                    <a:cubicBezTo>
                      <a:pt x="2115" y="44005"/>
                      <a:pt x="2115" y="46778"/>
                      <a:pt x="3510" y="49155"/>
                    </a:cubicBezTo>
                    <a:cubicBezTo>
                      <a:pt x="720" y="51730"/>
                      <a:pt x="-676" y="54701"/>
                      <a:pt x="321" y="568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4" name="Google Shape;524;p35"/>
              <p:cNvSpPr/>
              <p:nvPr/>
            </p:nvSpPr>
            <p:spPr>
              <a:xfrm>
                <a:off x="833053" y="5003695"/>
                <a:ext cx="25137" cy="18128"/>
              </a:xfrm>
              <a:custGeom>
                <a:avLst/>
                <a:gdLst/>
                <a:ahLst/>
                <a:cxnLst/>
                <a:rect l="l" t="t" r="r" b="b"/>
                <a:pathLst>
                  <a:path w="25137" h="18128" extrusionOk="0">
                    <a:moveTo>
                      <a:pt x="905" y="13097"/>
                    </a:moveTo>
                    <a:cubicBezTo>
                      <a:pt x="3097" y="17454"/>
                      <a:pt x="8479" y="18445"/>
                      <a:pt x="13861" y="18049"/>
                    </a:cubicBezTo>
                    <a:cubicBezTo>
                      <a:pt x="23030" y="14285"/>
                      <a:pt x="26219" y="10323"/>
                      <a:pt x="24824" y="5767"/>
                    </a:cubicBezTo>
                    <a:cubicBezTo>
                      <a:pt x="23229" y="23"/>
                      <a:pt x="16651" y="-1562"/>
                      <a:pt x="7881" y="1607"/>
                    </a:cubicBezTo>
                    <a:cubicBezTo>
                      <a:pt x="307" y="4183"/>
                      <a:pt x="-1288" y="8739"/>
                      <a:pt x="905" y="130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5" name="Google Shape;525;p35"/>
              <p:cNvSpPr/>
              <p:nvPr/>
            </p:nvSpPr>
            <p:spPr>
              <a:xfrm>
                <a:off x="861032" y="5100149"/>
                <a:ext cx="27654" cy="17216"/>
              </a:xfrm>
              <a:custGeom>
                <a:avLst/>
                <a:gdLst/>
                <a:ahLst/>
                <a:cxnLst/>
                <a:rect l="l" t="t" r="r" b="b"/>
                <a:pathLst>
                  <a:path w="27654" h="17216" extrusionOk="0">
                    <a:moveTo>
                      <a:pt x="8605" y="2019"/>
                    </a:moveTo>
                    <a:cubicBezTo>
                      <a:pt x="2626" y="4198"/>
                      <a:pt x="-1361" y="8159"/>
                      <a:pt x="433" y="11725"/>
                    </a:cubicBezTo>
                    <a:cubicBezTo>
                      <a:pt x="3423" y="17866"/>
                      <a:pt x="11396" y="18856"/>
                      <a:pt x="21562" y="14696"/>
                    </a:cubicBezTo>
                    <a:cubicBezTo>
                      <a:pt x="27741" y="12121"/>
                      <a:pt x="28538" y="8159"/>
                      <a:pt x="26943" y="4396"/>
                    </a:cubicBezTo>
                    <a:cubicBezTo>
                      <a:pt x="24153" y="-755"/>
                      <a:pt x="17176" y="-1151"/>
                      <a:pt x="8605" y="20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6" name="Google Shape;526;p35"/>
              <p:cNvSpPr/>
              <p:nvPr/>
            </p:nvSpPr>
            <p:spPr>
              <a:xfrm>
                <a:off x="876015" y="4192943"/>
                <a:ext cx="11361" cy="6734"/>
              </a:xfrm>
              <a:custGeom>
                <a:avLst/>
                <a:gdLst/>
                <a:ahLst/>
                <a:cxnLst/>
                <a:rect l="l" t="t" r="r" b="b"/>
                <a:pathLst>
                  <a:path w="11361" h="6734" extrusionOk="0">
                    <a:moveTo>
                      <a:pt x="11362" y="396"/>
                    </a:moveTo>
                    <a:cubicBezTo>
                      <a:pt x="11362" y="198"/>
                      <a:pt x="11362" y="0"/>
                      <a:pt x="11362" y="0"/>
                    </a:cubicBezTo>
                    <a:cubicBezTo>
                      <a:pt x="7574" y="2179"/>
                      <a:pt x="3787" y="4556"/>
                      <a:pt x="0" y="6735"/>
                    </a:cubicBezTo>
                    <a:cubicBezTo>
                      <a:pt x="5980" y="6141"/>
                      <a:pt x="11362" y="4952"/>
                      <a:pt x="11362" y="39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7" name="Google Shape;527;p35"/>
              <p:cNvSpPr/>
              <p:nvPr/>
            </p:nvSpPr>
            <p:spPr>
              <a:xfrm>
                <a:off x="1449444" y="4932822"/>
                <a:ext cx="24191" cy="14296"/>
              </a:xfrm>
              <a:custGeom>
                <a:avLst/>
                <a:gdLst/>
                <a:ahLst/>
                <a:cxnLst/>
                <a:rect l="l" t="t" r="r" b="b"/>
                <a:pathLst>
                  <a:path w="24191" h="14296" extrusionOk="0">
                    <a:moveTo>
                      <a:pt x="10597" y="971"/>
                    </a:moveTo>
                    <a:cubicBezTo>
                      <a:pt x="2824" y="3150"/>
                      <a:pt x="-366" y="6319"/>
                      <a:pt x="33" y="10083"/>
                    </a:cubicBezTo>
                    <a:cubicBezTo>
                      <a:pt x="3222" y="13451"/>
                      <a:pt x="8006" y="16026"/>
                      <a:pt x="17972" y="12856"/>
                    </a:cubicBezTo>
                    <a:cubicBezTo>
                      <a:pt x="23753" y="11073"/>
                      <a:pt x="24750" y="7508"/>
                      <a:pt x="23952" y="4933"/>
                    </a:cubicBezTo>
                    <a:cubicBezTo>
                      <a:pt x="22756" y="1367"/>
                      <a:pt x="20564" y="-1604"/>
                      <a:pt x="10597" y="9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8" name="Google Shape;528;p35"/>
              <p:cNvSpPr/>
              <p:nvPr/>
            </p:nvSpPr>
            <p:spPr>
              <a:xfrm>
                <a:off x="1219255" y="4093613"/>
                <a:ext cx="25920" cy="13890"/>
              </a:xfrm>
              <a:custGeom>
                <a:avLst/>
                <a:gdLst/>
                <a:ahLst/>
                <a:cxnLst/>
                <a:rect l="l" t="t" r="r" b="b"/>
                <a:pathLst>
                  <a:path w="25920" h="13890" extrusionOk="0">
                    <a:moveTo>
                      <a:pt x="12558" y="13755"/>
                    </a:moveTo>
                    <a:cubicBezTo>
                      <a:pt x="22125" y="14548"/>
                      <a:pt x="25514" y="11775"/>
                      <a:pt x="25912" y="7417"/>
                    </a:cubicBezTo>
                    <a:cubicBezTo>
                      <a:pt x="26112" y="4247"/>
                      <a:pt x="22524" y="1474"/>
                      <a:pt x="16145" y="484"/>
                    </a:cubicBezTo>
                    <a:cubicBezTo>
                      <a:pt x="7574" y="-705"/>
                      <a:pt x="0" y="87"/>
                      <a:pt x="0" y="5238"/>
                    </a:cubicBezTo>
                    <a:cubicBezTo>
                      <a:pt x="0" y="9001"/>
                      <a:pt x="3787" y="12171"/>
                      <a:pt x="12558" y="137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9" name="Google Shape;529;p35"/>
              <p:cNvSpPr/>
              <p:nvPr/>
            </p:nvSpPr>
            <p:spPr>
              <a:xfrm>
                <a:off x="1332630" y="4130611"/>
                <a:ext cx="25920" cy="13097"/>
              </a:xfrm>
              <a:custGeom>
                <a:avLst/>
                <a:gdLst/>
                <a:ahLst/>
                <a:cxnLst/>
                <a:rect l="l" t="t" r="r" b="b"/>
                <a:pathLst>
                  <a:path w="25920" h="13097" extrusionOk="0">
                    <a:moveTo>
                      <a:pt x="12999" y="12809"/>
                    </a:moveTo>
                    <a:cubicBezTo>
                      <a:pt x="19776" y="13601"/>
                      <a:pt x="24360" y="12809"/>
                      <a:pt x="25556" y="9838"/>
                    </a:cubicBezTo>
                    <a:cubicBezTo>
                      <a:pt x="27350" y="5678"/>
                      <a:pt x="22367" y="2509"/>
                      <a:pt x="13796" y="726"/>
                    </a:cubicBezTo>
                    <a:cubicBezTo>
                      <a:pt x="6222" y="-859"/>
                      <a:pt x="441" y="131"/>
                      <a:pt x="43" y="3895"/>
                    </a:cubicBezTo>
                    <a:cubicBezTo>
                      <a:pt x="-555" y="8253"/>
                      <a:pt x="5225" y="11026"/>
                      <a:pt x="12999" y="128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0" name="Google Shape;530;p35"/>
              <p:cNvSpPr/>
              <p:nvPr/>
            </p:nvSpPr>
            <p:spPr>
              <a:xfrm>
                <a:off x="556789" y="4839401"/>
                <a:ext cx="48269" cy="23968"/>
              </a:xfrm>
              <a:custGeom>
                <a:avLst/>
                <a:gdLst/>
                <a:ahLst/>
                <a:cxnLst/>
                <a:rect l="l" t="t" r="r" b="b"/>
                <a:pathLst>
                  <a:path w="48269" h="23968" extrusionOk="0">
                    <a:moveTo>
                      <a:pt x="105" y="19712"/>
                    </a:moveTo>
                    <a:cubicBezTo>
                      <a:pt x="3693" y="24664"/>
                      <a:pt x="9872" y="24664"/>
                      <a:pt x="16848" y="22882"/>
                    </a:cubicBezTo>
                    <a:cubicBezTo>
                      <a:pt x="23625" y="21297"/>
                      <a:pt x="27213" y="18127"/>
                      <a:pt x="26615" y="14166"/>
                    </a:cubicBezTo>
                    <a:cubicBezTo>
                      <a:pt x="29007" y="15354"/>
                      <a:pt x="32794" y="15156"/>
                      <a:pt x="36781" y="14166"/>
                    </a:cubicBezTo>
                    <a:cubicBezTo>
                      <a:pt x="44156" y="12185"/>
                      <a:pt x="49139" y="8817"/>
                      <a:pt x="48143" y="3865"/>
                    </a:cubicBezTo>
                    <a:cubicBezTo>
                      <a:pt x="47345" y="-295"/>
                      <a:pt x="42761" y="-889"/>
                      <a:pt x="36382" y="1092"/>
                    </a:cubicBezTo>
                    <a:cubicBezTo>
                      <a:pt x="30403" y="3073"/>
                      <a:pt x="25220" y="5846"/>
                      <a:pt x="24223" y="10006"/>
                    </a:cubicBezTo>
                    <a:cubicBezTo>
                      <a:pt x="21234" y="7035"/>
                      <a:pt x="16250" y="6440"/>
                      <a:pt x="10071" y="8421"/>
                    </a:cubicBezTo>
                    <a:cubicBezTo>
                      <a:pt x="3095" y="10600"/>
                      <a:pt x="-692" y="14562"/>
                      <a:pt x="105" y="197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1" name="Google Shape;531;p35"/>
              <p:cNvSpPr/>
              <p:nvPr/>
            </p:nvSpPr>
            <p:spPr>
              <a:xfrm>
                <a:off x="1169821" y="6026294"/>
                <a:ext cx="48186" cy="69917"/>
              </a:xfrm>
              <a:custGeom>
                <a:avLst/>
                <a:gdLst/>
                <a:ahLst/>
                <a:cxnLst/>
                <a:rect l="l" t="t" r="r" b="b"/>
                <a:pathLst>
                  <a:path w="48186" h="69917" extrusionOk="0">
                    <a:moveTo>
                      <a:pt x="23521" y="67702"/>
                    </a:moveTo>
                    <a:cubicBezTo>
                      <a:pt x="28305" y="71466"/>
                      <a:pt x="34883" y="70278"/>
                      <a:pt x="41660" y="65325"/>
                    </a:cubicBezTo>
                    <a:cubicBezTo>
                      <a:pt x="48437" y="60571"/>
                      <a:pt x="49633" y="55025"/>
                      <a:pt x="46643" y="50865"/>
                    </a:cubicBezTo>
                    <a:cubicBezTo>
                      <a:pt x="44650" y="48290"/>
                      <a:pt x="41860" y="47498"/>
                      <a:pt x="38670" y="48092"/>
                    </a:cubicBezTo>
                    <a:cubicBezTo>
                      <a:pt x="39468" y="47101"/>
                      <a:pt x="40066" y="45913"/>
                      <a:pt x="40464" y="44526"/>
                    </a:cubicBezTo>
                    <a:cubicBezTo>
                      <a:pt x="41660" y="40961"/>
                      <a:pt x="40664" y="37197"/>
                      <a:pt x="37474" y="35414"/>
                    </a:cubicBezTo>
                    <a:cubicBezTo>
                      <a:pt x="38072" y="35018"/>
                      <a:pt x="38870" y="34424"/>
                      <a:pt x="39468" y="33829"/>
                    </a:cubicBezTo>
                    <a:cubicBezTo>
                      <a:pt x="45846" y="28085"/>
                      <a:pt x="45846" y="23331"/>
                      <a:pt x="43653" y="19369"/>
                    </a:cubicBezTo>
                    <a:cubicBezTo>
                      <a:pt x="42258" y="17982"/>
                      <a:pt x="40464" y="17388"/>
                      <a:pt x="38471" y="17388"/>
                    </a:cubicBezTo>
                    <a:cubicBezTo>
                      <a:pt x="38272" y="17190"/>
                      <a:pt x="38072" y="16992"/>
                      <a:pt x="37674" y="16794"/>
                    </a:cubicBezTo>
                    <a:cubicBezTo>
                      <a:pt x="37873" y="14813"/>
                      <a:pt x="37474" y="12832"/>
                      <a:pt x="36677" y="11247"/>
                    </a:cubicBezTo>
                    <a:cubicBezTo>
                      <a:pt x="38272" y="8276"/>
                      <a:pt x="38072" y="5107"/>
                      <a:pt x="35680" y="2730"/>
                    </a:cubicBezTo>
                    <a:cubicBezTo>
                      <a:pt x="30498" y="-2619"/>
                      <a:pt x="25315" y="749"/>
                      <a:pt x="21728" y="5503"/>
                    </a:cubicBezTo>
                    <a:cubicBezTo>
                      <a:pt x="19734" y="7880"/>
                      <a:pt x="19734" y="10653"/>
                      <a:pt x="21130" y="13030"/>
                    </a:cubicBezTo>
                    <a:cubicBezTo>
                      <a:pt x="20930" y="13426"/>
                      <a:pt x="20731" y="13823"/>
                      <a:pt x="20731" y="14219"/>
                    </a:cubicBezTo>
                    <a:cubicBezTo>
                      <a:pt x="20332" y="13624"/>
                      <a:pt x="19734" y="13228"/>
                      <a:pt x="18937" y="12634"/>
                    </a:cubicBezTo>
                    <a:cubicBezTo>
                      <a:pt x="13954" y="9861"/>
                      <a:pt x="8373" y="13030"/>
                      <a:pt x="3589" y="18577"/>
                    </a:cubicBezTo>
                    <a:cubicBezTo>
                      <a:pt x="599" y="21944"/>
                      <a:pt x="-1394" y="25510"/>
                      <a:pt x="1197" y="28283"/>
                    </a:cubicBezTo>
                    <a:cubicBezTo>
                      <a:pt x="6180" y="29868"/>
                      <a:pt x="11761" y="29075"/>
                      <a:pt x="17342" y="23925"/>
                    </a:cubicBezTo>
                    <a:cubicBezTo>
                      <a:pt x="18937" y="22340"/>
                      <a:pt x="20332" y="20756"/>
                      <a:pt x="20930" y="19369"/>
                    </a:cubicBezTo>
                    <a:cubicBezTo>
                      <a:pt x="21927" y="21944"/>
                      <a:pt x="24319" y="23925"/>
                      <a:pt x="27508" y="25312"/>
                    </a:cubicBezTo>
                    <a:cubicBezTo>
                      <a:pt x="25515" y="27887"/>
                      <a:pt x="24319" y="30462"/>
                      <a:pt x="24319" y="32839"/>
                    </a:cubicBezTo>
                    <a:cubicBezTo>
                      <a:pt x="23322" y="36405"/>
                      <a:pt x="23322" y="39574"/>
                      <a:pt x="24717" y="42149"/>
                    </a:cubicBezTo>
                    <a:cubicBezTo>
                      <a:pt x="24717" y="42149"/>
                      <a:pt x="24917" y="42347"/>
                      <a:pt x="24917" y="42347"/>
                    </a:cubicBezTo>
                    <a:cubicBezTo>
                      <a:pt x="23920" y="46111"/>
                      <a:pt x="25315" y="49280"/>
                      <a:pt x="29103" y="51657"/>
                    </a:cubicBezTo>
                    <a:cubicBezTo>
                      <a:pt x="29501" y="51657"/>
                      <a:pt x="29701" y="51657"/>
                      <a:pt x="30099" y="51855"/>
                    </a:cubicBezTo>
                    <a:cubicBezTo>
                      <a:pt x="29701" y="52054"/>
                      <a:pt x="29302" y="52450"/>
                      <a:pt x="28903" y="52846"/>
                    </a:cubicBezTo>
                    <a:cubicBezTo>
                      <a:pt x="23322" y="57006"/>
                      <a:pt x="20731" y="62750"/>
                      <a:pt x="23521" y="677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2" name="Google Shape;532;p35"/>
              <p:cNvSpPr/>
              <p:nvPr/>
            </p:nvSpPr>
            <p:spPr>
              <a:xfrm>
                <a:off x="1183845" y="5676218"/>
                <a:ext cx="31344" cy="30873"/>
              </a:xfrm>
              <a:custGeom>
                <a:avLst/>
                <a:gdLst/>
                <a:ahLst/>
                <a:cxnLst/>
                <a:rect l="l" t="t" r="r" b="b"/>
                <a:pathLst>
                  <a:path w="31344" h="30873" extrusionOk="0">
                    <a:moveTo>
                      <a:pt x="25643" y="26157"/>
                    </a:moveTo>
                    <a:cubicBezTo>
                      <a:pt x="30825" y="22195"/>
                      <a:pt x="32619" y="18036"/>
                      <a:pt x="30427" y="14470"/>
                    </a:cubicBezTo>
                    <a:cubicBezTo>
                      <a:pt x="27636" y="12687"/>
                      <a:pt x="24248" y="11499"/>
                      <a:pt x="20062" y="12885"/>
                    </a:cubicBezTo>
                    <a:cubicBezTo>
                      <a:pt x="20660" y="9320"/>
                      <a:pt x="19464" y="6348"/>
                      <a:pt x="19065" y="3179"/>
                    </a:cubicBezTo>
                    <a:cubicBezTo>
                      <a:pt x="18866" y="2981"/>
                      <a:pt x="18667" y="2585"/>
                      <a:pt x="18268" y="2387"/>
                    </a:cubicBezTo>
                    <a:cubicBezTo>
                      <a:pt x="18069" y="1792"/>
                      <a:pt x="17670" y="1396"/>
                      <a:pt x="17072" y="802"/>
                    </a:cubicBezTo>
                    <a:cubicBezTo>
                      <a:pt x="16075" y="-189"/>
                      <a:pt x="14879" y="-189"/>
                      <a:pt x="13285" y="406"/>
                    </a:cubicBezTo>
                    <a:cubicBezTo>
                      <a:pt x="11491" y="406"/>
                      <a:pt x="9498" y="1198"/>
                      <a:pt x="7504" y="2981"/>
                    </a:cubicBezTo>
                    <a:cubicBezTo>
                      <a:pt x="-1465" y="10904"/>
                      <a:pt x="-867" y="17639"/>
                      <a:pt x="1524" y="23186"/>
                    </a:cubicBezTo>
                    <a:cubicBezTo>
                      <a:pt x="2521" y="25365"/>
                      <a:pt x="4714" y="26553"/>
                      <a:pt x="7504" y="25761"/>
                    </a:cubicBezTo>
                    <a:cubicBezTo>
                      <a:pt x="7704" y="26949"/>
                      <a:pt x="8302" y="28138"/>
                      <a:pt x="9298" y="29128"/>
                    </a:cubicBezTo>
                    <a:cubicBezTo>
                      <a:pt x="13085" y="32496"/>
                      <a:pt x="19464" y="30713"/>
                      <a:pt x="25643" y="261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3" name="Google Shape;533;p35"/>
              <p:cNvSpPr/>
              <p:nvPr/>
            </p:nvSpPr>
            <p:spPr>
              <a:xfrm>
                <a:off x="752984" y="4433159"/>
                <a:ext cx="26756" cy="16506"/>
              </a:xfrm>
              <a:custGeom>
                <a:avLst/>
                <a:gdLst/>
                <a:ahLst/>
                <a:cxnLst/>
                <a:rect l="l" t="t" r="r" b="b"/>
                <a:pathLst>
                  <a:path w="26756" h="16506" extrusionOk="0">
                    <a:moveTo>
                      <a:pt x="14399" y="65"/>
                    </a:moveTo>
                    <a:cubicBezTo>
                      <a:pt x="5230" y="659"/>
                      <a:pt x="844" y="4819"/>
                      <a:pt x="47" y="10365"/>
                    </a:cubicBezTo>
                    <a:cubicBezTo>
                      <a:pt x="-551" y="14921"/>
                      <a:pt x="4632" y="16110"/>
                      <a:pt x="10811" y="16506"/>
                    </a:cubicBezTo>
                    <a:cubicBezTo>
                      <a:pt x="19382" y="15912"/>
                      <a:pt x="26757" y="14129"/>
                      <a:pt x="26757" y="7790"/>
                    </a:cubicBezTo>
                    <a:cubicBezTo>
                      <a:pt x="26757" y="3036"/>
                      <a:pt x="22770" y="-529"/>
                      <a:pt x="14399" y="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4" name="Google Shape;534;p35"/>
              <p:cNvSpPr/>
              <p:nvPr/>
            </p:nvSpPr>
            <p:spPr>
              <a:xfrm>
                <a:off x="1387701" y="5950280"/>
                <a:ext cx="26105" cy="26531"/>
              </a:xfrm>
              <a:custGeom>
                <a:avLst/>
                <a:gdLst/>
                <a:ahLst/>
                <a:cxnLst/>
                <a:rect l="l" t="t" r="r" b="b"/>
                <a:pathLst>
                  <a:path w="26105" h="26531" extrusionOk="0">
                    <a:moveTo>
                      <a:pt x="24103" y="5252"/>
                    </a:moveTo>
                    <a:cubicBezTo>
                      <a:pt x="22110" y="3866"/>
                      <a:pt x="19917" y="3866"/>
                      <a:pt x="17525" y="4460"/>
                    </a:cubicBezTo>
                    <a:cubicBezTo>
                      <a:pt x="17127" y="3073"/>
                      <a:pt x="16130" y="1885"/>
                      <a:pt x="15532" y="696"/>
                    </a:cubicBezTo>
                    <a:cubicBezTo>
                      <a:pt x="12343" y="-1086"/>
                      <a:pt x="8755" y="300"/>
                      <a:pt x="4968" y="7828"/>
                    </a:cubicBezTo>
                    <a:cubicBezTo>
                      <a:pt x="3373" y="10997"/>
                      <a:pt x="2775" y="13572"/>
                      <a:pt x="2775" y="15553"/>
                    </a:cubicBezTo>
                    <a:cubicBezTo>
                      <a:pt x="-215" y="19317"/>
                      <a:pt x="-1411" y="23279"/>
                      <a:pt x="2377" y="25458"/>
                    </a:cubicBezTo>
                    <a:cubicBezTo>
                      <a:pt x="7360" y="28429"/>
                      <a:pt x="13938" y="24863"/>
                      <a:pt x="20515" y="19317"/>
                    </a:cubicBezTo>
                    <a:cubicBezTo>
                      <a:pt x="24502" y="13968"/>
                      <a:pt x="28688" y="8224"/>
                      <a:pt x="24103" y="52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5" name="Google Shape;535;p35"/>
              <p:cNvSpPr/>
              <p:nvPr/>
            </p:nvSpPr>
            <p:spPr>
              <a:xfrm>
                <a:off x="900862" y="5167764"/>
                <a:ext cx="26986" cy="17586"/>
              </a:xfrm>
              <a:custGeom>
                <a:avLst/>
                <a:gdLst/>
                <a:ahLst/>
                <a:cxnLst/>
                <a:rect l="l" t="t" r="r" b="b"/>
                <a:pathLst>
                  <a:path w="26986" h="17586" extrusionOk="0">
                    <a:moveTo>
                      <a:pt x="668" y="14035"/>
                    </a:moveTo>
                    <a:cubicBezTo>
                      <a:pt x="2860" y="18591"/>
                      <a:pt x="10036" y="18195"/>
                      <a:pt x="16614" y="16016"/>
                    </a:cubicBezTo>
                    <a:cubicBezTo>
                      <a:pt x="23789" y="13639"/>
                      <a:pt x="27178" y="9281"/>
                      <a:pt x="26979" y="4923"/>
                    </a:cubicBezTo>
                    <a:cubicBezTo>
                      <a:pt x="22992" y="-425"/>
                      <a:pt x="17012" y="-1416"/>
                      <a:pt x="8242" y="1952"/>
                    </a:cubicBezTo>
                    <a:cubicBezTo>
                      <a:pt x="468" y="5121"/>
                      <a:pt x="-1126" y="10271"/>
                      <a:pt x="668" y="1403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6" name="Google Shape;536;p35"/>
              <p:cNvSpPr/>
              <p:nvPr/>
            </p:nvSpPr>
            <p:spPr>
              <a:xfrm>
                <a:off x="1018357" y="5453670"/>
                <a:ext cx="27529" cy="17489"/>
              </a:xfrm>
              <a:custGeom>
                <a:avLst/>
                <a:gdLst/>
                <a:ahLst/>
                <a:cxnLst/>
                <a:rect l="l" t="t" r="r" b="b"/>
                <a:pathLst>
                  <a:path w="27529" h="17489" extrusionOk="0">
                    <a:moveTo>
                      <a:pt x="27086" y="4463"/>
                    </a:moveTo>
                    <a:cubicBezTo>
                      <a:pt x="24096" y="-1083"/>
                      <a:pt x="16322" y="-1282"/>
                      <a:pt x="6954" y="2878"/>
                    </a:cubicBezTo>
                    <a:cubicBezTo>
                      <a:pt x="575" y="5652"/>
                      <a:pt x="-1019" y="10009"/>
                      <a:pt x="575" y="13575"/>
                    </a:cubicBezTo>
                    <a:cubicBezTo>
                      <a:pt x="3166" y="19122"/>
                      <a:pt x="10143" y="17933"/>
                      <a:pt x="17717" y="15160"/>
                    </a:cubicBezTo>
                    <a:cubicBezTo>
                      <a:pt x="22900" y="11792"/>
                      <a:pt x="29278" y="8425"/>
                      <a:pt x="27086" y="44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7" name="Google Shape;537;p35"/>
              <p:cNvSpPr/>
              <p:nvPr/>
            </p:nvSpPr>
            <p:spPr>
              <a:xfrm>
                <a:off x="753031" y="4834501"/>
                <a:ext cx="25763" cy="15850"/>
              </a:xfrm>
              <a:custGeom>
                <a:avLst/>
                <a:gdLst/>
                <a:ahLst/>
                <a:cxnLst/>
                <a:rect l="l" t="t" r="r" b="b"/>
                <a:pathLst>
                  <a:path w="25763" h="15850" extrusionOk="0">
                    <a:moveTo>
                      <a:pt x="0" y="9162"/>
                    </a:moveTo>
                    <a:cubicBezTo>
                      <a:pt x="3189" y="15104"/>
                      <a:pt x="7574" y="17283"/>
                      <a:pt x="15747" y="14906"/>
                    </a:cubicBezTo>
                    <a:cubicBezTo>
                      <a:pt x="21527" y="13123"/>
                      <a:pt x="26311" y="10152"/>
                      <a:pt x="25713" y="6190"/>
                    </a:cubicBezTo>
                    <a:cubicBezTo>
                      <a:pt x="24916" y="1238"/>
                      <a:pt x="18737" y="-743"/>
                      <a:pt x="11561" y="248"/>
                    </a:cubicBezTo>
                    <a:cubicBezTo>
                      <a:pt x="3987" y="1238"/>
                      <a:pt x="797" y="5596"/>
                      <a:pt x="0" y="91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8" name="Google Shape;538;p35"/>
              <p:cNvSpPr/>
              <p:nvPr/>
            </p:nvSpPr>
            <p:spPr>
              <a:xfrm>
                <a:off x="598386" y="4448844"/>
                <a:ext cx="25378" cy="17064"/>
              </a:xfrm>
              <a:custGeom>
                <a:avLst/>
                <a:gdLst/>
                <a:ahLst/>
                <a:cxnLst/>
                <a:rect l="l" t="t" r="r" b="b"/>
                <a:pathLst>
                  <a:path w="25378" h="17064" extrusionOk="0">
                    <a:moveTo>
                      <a:pt x="12725" y="17064"/>
                    </a:moveTo>
                    <a:cubicBezTo>
                      <a:pt x="19303" y="15678"/>
                      <a:pt x="26279" y="14093"/>
                      <a:pt x="25283" y="8348"/>
                    </a:cubicBezTo>
                    <a:cubicBezTo>
                      <a:pt x="24485" y="3396"/>
                      <a:pt x="18904" y="-368"/>
                      <a:pt x="11928" y="29"/>
                    </a:cubicBezTo>
                    <a:cubicBezTo>
                      <a:pt x="2560" y="623"/>
                      <a:pt x="-829" y="5971"/>
                      <a:pt x="168" y="11716"/>
                    </a:cubicBezTo>
                    <a:cubicBezTo>
                      <a:pt x="965" y="16272"/>
                      <a:pt x="6546" y="17064"/>
                      <a:pt x="12725" y="170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9" name="Google Shape;539;p35"/>
              <p:cNvSpPr/>
              <p:nvPr/>
            </p:nvSpPr>
            <p:spPr>
              <a:xfrm>
                <a:off x="1790142" y="5725132"/>
                <a:ext cx="21309" cy="20918"/>
              </a:xfrm>
              <a:custGeom>
                <a:avLst/>
                <a:gdLst/>
                <a:ahLst/>
                <a:cxnLst/>
                <a:rect l="l" t="t" r="r" b="b"/>
                <a:pathLst>
                  <a:path w="21309" h="20918" extrusionOk="0">
                    <a:moveTo>
                      <a:pt x="13937" y="15276"/>
                    </a:moveTo>
                    <a:cubicBezTo>
                      <a:pt x="19120" y="9136"/>
                      <a:pt x="23505" y="3589"/>
                      <a:pt x="20116" y="816"/>
                    </a:cubicBezTo>
                    <a:cubicBezTo>
                      <a:pt x="17126" y="-1759"/>
                      <a:pt x="11147" y="2202"/>
                      <a:pt x="6163" y="6560"/>
                    </a:cubicBezTo>
                    <a:cubicBezTo>
                      <a:pt x="383" y="11711"/>
                      <a:pt x="-1610" y="16861"/>
                      <a:pt x="1380" y="19634"/>
                    </a:cubicBezTo>
                    <a:cubicBezTo>
                      <a:pt x="4370" y="22804"/>
                      <a:pt x="9353" y="19634"/>
                      <a:pt x="13937" y="152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0" name="Google Shape;540;p35"/>
              <p:cNvSpPr/>
              <p:nvPr/>
            </p:nvSpPr>
            <p:spPr>
              <a:xfrm>
                <a:off x="1246762" y="4919156"/>
                <a:ext cx="24999" cy="14182"/>
              </a:xfrm>
              <a:custGeom>
                <a:avLst/>
                <a:gdLst/>
                <a:ahLst/>
                <a:cxnLst/>
                <a:rect l="l" t="t" r="r" b="b"/>
                <a:pathLst>
                  <a:path w="24999" h="14182" extrusionOk="0">
                    <a:moveTo>
                      <a:pt x="0" y="10279"/>
                    </a:moveTo>
                    <a:cubicBezTo>
                      <a:pt x="0" y="14637"/>
                      <a:pt x="6179" y="14637"/>
                      <a:pt x="13156" y="13647"/>
                    </a:cubicBezTo>
                    <a:cubicBezTo>
                      <a:pt x="20730" y="11269"/>
                      <a:pt x="25713" y="8298"/>
                      <a:pt x="24916" y="4138"/>
                    </a:cubicBezTo>
                    <a:cubicBezTo>
                      <a:pt x="24119" y="375"/>
                      <a:pt x="19135" y="-1012"/>
                      <a:pt x="11561" y="771"/>
                    </a:cubicBezTo>
                    <a:cubicBezTo>
                      <a:pt x="3987" y="2554"/>
                      <a:pt x="0" y="6317"/>
                      <a:pt x="0" y="102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1" name="Google Shape;541;p35"/>
              <p:cNvSpPr/>
              <p:nvPr/>
            </p:nvSpPr>
            <p:spPr>
              <a:xfrm>
                <a:off x="593243" y="4537013"/>
                <a:ext cx="27307" cy="15535"/>
              </a:xfrm>
              <a:custGeom>
                <a:avLst/>
                <a:gdLst/>
                <a:ahLst/>
                <a:cxnLst/>
                <a:rect l="l" t="t" r="r" b="b"/>
                <a:pathLst>
                  <a:path w="27307" h="15535" extrusionOk="0">
                    <a:moveTo>
                      <a:pt x="9895" y="406"/>
                    </a:moveTo>
                    <a:cubicBezTo>
                      <a:pt x="4114" y="1198"/>
                      <a:pt x="-869" y="3377"/>
                      <a:pt x="128" y="8527"/>
                    </a:cubicBezTo>
                    <a:cubicBezTo>
                      <a:pt x="3118" y="13677"/>
                      <a:pt x="9097" y="16451"/>
                      <a:pt x="18067" y="15262"/>
                    </a:cubicBezTo>
                    <a:cubicBezTo>
                      <a:pt x="24645" y="14470"/>
                      <a:pt x="27834" y="11102"/>
                      <a:pt x="27236" y="7141"/>
                    </a:cubicBezTo>
                    <a:cubicBezTo>
                      <a:pt x="25841" y="406"/>
                      <a:pt x="18266" y="-783"/>
                      <a:pt x="9895" y="4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2" name="Google Shape;542;p35"/>
              <p:cNvSpPr/>
              <p:nvPr/>
            </p:nvSpPr>
            <p:spPr>
              <a:xfrm>
                <a:off x="1079886" y="4637684"/>
                <a:ext cx="26550" cy="14664"/>
              </a:xfrm>
              <a:custGeom>
                <a:avLst/>
                <a:gdLst/>
                <a:ahLst/>
                <a:cxnLst/>
                <a:rect l="l" t="t" r="r" b="b"/>
                <a:pathLst>
                  <a:path w="26550" h="14664" extrusionOk="0">
                    <a:moveTo>
                      <a:pt x="40" y="9871"/>
                    </a:moveTo>
                    <a:cubicBezTo>
                      <a:pt x="439" y="14229"/>
                      <a:pt x="5820" y="15615"/>
                      <a:pt x="13993" y="14031"/>
                    </a:cubicBezTo>
                    <a:cubicBezTo>
                      <a:pt x="23760" y="12248"/>
                      <a:pt x="26351" y="8484"/>
                      <a:pt x="26550" y="3928"/>
                    </a:cubicBezTo>
                    <a:cubicBezTo>
                      <a:pt x="25155" y="363"/>
                      <a:pt x="20571" y="-628"/>
                      <a:pt x="14391" y="363"/>
                    </a:cubicBezTo>
                    <a:cubicBezTo>
                      <a:pt x="5621" y="1749"/>
                      <a:pt x="-558" y="4721"/>
                      <a:pt x="40" y="98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3" name="Google Shape;543;p35"/>
              <p:cNvSpPr/>
              <p:nvPr/>
            </p:nvSpPr>
            <p:spPr>
              <a:xfrm>
                <a:off x="1118197" y="4865285"/>
                <a:ext cx="24448" cy="13484"/>
              </a:xfrm>
              <a:custGeom>
                <a:avLst/>
                <a:gdLst/>
                <a:ahLst/>
                <a:cxnLst/>
                <a:rect l="l" t="t" r="r" b="b"/>
                <a:pathLst>
                  <a:path w="24448" h="13484" extrusionOk="0">
                    <a:moveTo>
                      <a:pt x="0" y="8884"/>
                    </a:moveTo>
                    <a:cubicBezTo>
                      <a:pt x="1595" y="13638"/>
                      <a:pt x="6777" y="14034"/>
                      <a:pt x="12558" y="13043"/>
                    </a:cubicBezTo>
                    <a:cubicBezTo>
                      <a:pt x="20531" y="11657"/>
                      <a:pt x="25314" y="8289"/>
                      <a:pt x="24318" y="3931"/>
                    </a:cubicBezTo>
                    <a:cubicBezTo>
                      <a:pt x="23521" y="366"/>
                      <a:pt x="19335" y="-823"/>
                      <a:pt x="12757" y="564"/>
                    </a:cubicBezTo>
                    <a:cubicBezTo>
                      <a:pt x="4784" y="1951"/>
                      <a:pt x="1395" y="5714"/>
                      <a:pt x="0" y="88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4" name="Google Shape;544;p35"/>
              <p:cNvSpPr/>
              <p:nvPr/>
            </p:nvSpPr>
            <p:spPr>
              <a:xfrm>
                <a:off x="884530" y="5511911"/>
                <a:ext cx="23004" cy="22757"/>
              </a:xfrm>
              <a:custGeom>
                <a:avLst/>
                <a:gdLst/>
                <a:ahLst/>
                <a:cxnLst/>
                <a:rect l="l" t="t" r="r" b="b"/>
                <a:pathLst>
                  <a:path w="23004" h="22757" extrusionOk="0">
                    <a:moveTo>
                      <a:pt x="9624" y="22089"/>
                    </a:moveTo>
                    <a:cubicBezTo>
                      <a:pt x="16800" y="19712"/>
                      <a:pt x="24972" y="7233"/>
                      <a:pt x="22580" y="2281"/>
                    </a:cubicBezTo>
                    <a:cubicBezTo>
                      <a:pt x="20985" y="-1087"/>
                      <a:pt x="16401" y="-294"/>
                      <a:pt x="12414" y="1885"/>
                    </a:cubicBezTo>
                    <a:cubicBezTo>
                      <a:pt x="3644" y="6639"/>
                      <a:pt x="-542" y="12779"/>
                      <a:pt x="56" y="19514"/>
                    </a:cubicBezTo>
                    <a:cubicBezTo>
                      <a:pt x="2049" y="22288"/>
                      <a:pt x="5039" y="23674"/>
                      <a:pt x="9624" y="220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5" name="Google Shape;545;p35"/>
              <p:cNvSpPr/>
              <p:nvPr/>
            </p:nvSpPr>
            <p:spPr>
              <a:xfrm>
                <a:off x="918745" y="5573032"/>
                <a:ext cx="25303" cy="19305"/>
              </a:xfrm>
              <a:custGeom>
                <a:avLst/>
                <a:gdLst/>
                <a:ahLst/>
                <a:cxnLst/>
                <a:rect l="l" t="t" r="r" b="b"/>
                <a:pathLst>
                  <a:path w="25303" h="19305" extrusionOk="0">
                    <a:moveTo>
                      <a:pt x="18463" y="15839"/>
                    </a:moveTo>
                    <a:cubicBezTo>
                      <a:pt x="24044" y="11878"/>
                      <a:pt x="26835" y="7718"/>
                      <a:pt x="24443" y="4152"/>
                    </a:cubicBezTo>
                    <a:cubicBezTo>
                      <a:pt x="21055" y="-800"/>
                      <a:pt x="14875" y="-1791"/>
                      <a:pt x="6504" y="3756"/>
                    </a:cubicBezTo>
                    <a:cubicBezTo>
                      <a:pt x="-273" y="8312"/>
                      <a:pt x="-1669" y="13660"/>
                      <a:pt x="1919" y="17226"/>
                    </a:cubicBezTo>
                    <a:cubicBezTo>
                      <a:pt x="5507" y="20792"/>
                      <a:pt x="12284" y="19405"/>
                      <a:pt x="18463" y="1583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6" name="Google Shape;546;p35"/>
              <p:cNvSpPr/>
              <p:nvPr/>
            </p:nvSpPr>
            <p:spPr>
              <a:xfrm>
                <a:off x="791509" y="5460369"/>
                <a:ext cx="24363" cy="20005"/>
              </a:xfrm>
              <a:custGeom>
                <a:avLst/>
                <a:gdLst/>
                <a:ahLst/>
                <a:cxnLst/>
                <a:rect l="l" t="t" r="r" b="b"/>
                <a:pathLst>
                  <a:path w="24363" h="20005" extrusionOk="0">
                    <a:moveTo>
                      <a:pt x="24310" y="5093"/>
                    </a:moveTo>
                    <a:cubicBezTo>
                      <a:pt x="20922" y="-850"/>
                      <a:pt x="15340" y="-1246"/>
                      <a:pt x="8364" y="2121"/>
                    </a:cubicBezTo>
                    <a:cubicBezTo>
                      <a:pt x="1587" y="5489"/>
                      <a:pt x="-1602" y="10837"/>
                      <a:pt x="790" y="15393"/>
                    </a:cubicBezTo>
                    <a:cubicBezTo>
                      <a:pt x="3780" y="20940"/>
                      <a:pt x="11155" y="21336"/>
                      <a:pt x="19128" y="17374"/>
                    </a:cubicBezTo>
                    <a:cubicBezTo>
                      <a:pt x="27101" y="13214"/>
                      <a:pt x="23314" y="8460"/>
                      <a:pt x="24310" y="50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7" name="Google Shape;547;p35"/>
              <p:cNvSpPr/>
              <p:nvPr/>
            </p:nvSpPr>
            <p:spPr>
              <a:xfrm>
                <a:off x="739810" y="5385877"/>
                <a:ext cx="40349" cy="23514"/>
              </a:xfrm>
              <a:custGeom>
                <a:avLst/>
                <a:gdLst/>
                <a:ahLst/>
                <a:cxnLst/>
                <a:rect l="l" t="t" r="r" b="b"/>
                <a:pathLst>
                  <a:path w="40349" h="23514" extrusionOk="0">
                    <a:moveTo>
                      <a:pt x="12424" y="17187"/>
                    </a:moveTo>
                    <a:cubicBezTo>
                      <a:pt x="12025" y="20357"/>
                      <a:pt x="12823" y="22733"/>
                      <a:pt x="16012" y="23130"/>
                    </a:cubicBezTo>
                    <a:cubicBezTo>
                      <a:pt x="16610" y="23130"/>
                      <a:pt x="17407" y="23130"/>
                      <a:pt x="18005" y="23130"/>
                    </a:cubicBezTo>
                    <a:cubicBezTo>
                      <a:pt x="21992" y="24120"/>
                      <a:pt x="27174" y="22932"/>
                      <a:pt x="31161" y="22536"/>
                    </a:cubicBezTo>
                    <a:cubicBezTo>
                      <a:pt x="38337" y="18970"/>
                      <a:pt x="42124" y="15008"/>
                      <a:pt x="39532" y="11442"/>
                    </a:cubicBezTo>
                    <a:cubicBezTo>
                      <a:pt x="37340" y="8273"/>
                      <a:pt x="33752" y="7283"/>
                      <a:pt x="29566" y="7481"/>
                    </a:cubicBezTo>
                    <a:cubicBezTo>
                      <a:pt x="30762" y="3519"/>
                      <a:pt x="30364" y="746"/>
                      <a:pt x="27374" y="151"/>
                    </a:cubicBezTo>
                    <a:cubicBezTo>
                      <a:pt x="24782" y="-443"/>
                      <a:pt x="22191" y="746"/>
                      <a:pt x="19799" y="3123"/>
                    </a:cubicBezTo>
                    <a:cubicBezTo>
                      <a:pt x="19600" y="2727"/>
                      <a:pt x="19201" y="2330"/>
                      <a:pt x="19002" y="1934"/>
                    </a:cubicBezTo>
                    <a:cubicBezTo>
                      <a:pt x="17009" y="-443"/>
                      <a:pt x="12623" y="-47"/>
                      <a:pt x="8438" y="2132"/>
                    </a:cubicBezTo>
                    <a:cubicBezTo>
                      <a:pt x="1660" y="5698"/>
                      <a:pt x="-2127" y="10650"/>
                      <a:pt x="1262" y="14414"/>
                    </a:cubicBezTo>
                    <a:cubicBezTo>
                      <a:pt x="3255" y="16791"/>
                      <a:pt x="7441" y="17781"/>
                      <a:pt x="12823" y="15206"/>
                    </a:cubicBezTo>
                    <a:cubicBezTo>
                      <a:pt x="12823" y="15404"/>
                      <a:pt x="12623" y="15602"/>
                      <a:pt x="12623" y="15800"/>
                    </a:cubicBezTo>
                    <a:cubicBezTo>
                      <a:pt x="12623" y="15999"/>
                      <a:pt x="12424" y="16593"/>
                      <a:pt x="12424" y="171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8" name="Google Shape;548;p35"/>
              <p:cNvSpPr/>
              <p:nvPr/>
            </p:nvSpPr>
            <p:spPr>
              <a:xfrm>
                <a:off x="1356499" y="4945748"/>
                <a:ext cx="27828" cy="13624"/>
              </a:xfrm>
              <a:custGeom>
                <a:avLst/>
                <a:gdLst/>
                <a:ahLst/>
                <a:cxnLst/>
                <a:rect l="l" t="t" r="r" b="b"/>
                <a:pathLst>
                  <a:path w="27828" h="13624" extrusionOk="0">
                    <a:moveTo>
                      <a:pt x="7866" y="2506"/>
                    </a:moveTo>
                    <a:cubicBezTo>
                      <a:pt x="2684" y="4487"/>
                      <a:pt x="-1104" y="7656"/>
                      <a:pt x="292" y="11222"/>
                    </a:cubicBezTo>
                    <a:cubicBezTo>
                      <a:pt x="3082" y="14589"/>
                      <a:pt x="9660" y="14193"/>
                      <a:pt x="17832" y="11420"/>
                    </a:cubicBezTo>
                    <a:cubicBezTo>
                      <a:pt x="23812" y="9439"/>
                      <a:pt x="28995" y="6071"/>
                      <a:pt x="27599" y="3496"/>
                    </a:cubicBezTo>
                    <a:cubicBezTo>
                      <a:pt x="25407" y="-664"/>
                      <a:pt x="17633" y="-1258"/>
                      <a:pt x="7866" y="25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9" name="Google Shape;549;p35"/>
              <p:cNvSpPr/>
              <p:nvPr/>
            </p:nvSpPr>
            <p:spPr>
              <a:xfrm>
                <a:off x="1641278" y="5795983"/>
                <a:ext cx="20372" cy="21819"/>
              </a:xfrm>
              <a:custGeom>
                <a:avLst/>
                <a:gdLst/>
                <a:ahLst/>
                <a:cxnLst/>
                <a:rect l="l" t="t" r="r" b="b"/>
                <a:pathLst>
                  <a:path w="20372" h="21819" extrusionOk="0">
                    <a:moveTo>
                      <a:pt x="7326" y="3852"/>
                    </a:moveTo>
                    <a:cubicBezTo>
                      <a:pt x="749" y="9794"/>
                      <a:pt x="-1643" y="16133"/>
                      <a:pt x="1147" y="20293"/>
                    </a:cubicBezTo>
                    <a:cubicBezTo>
                      <a:pt x="3340" y="23462"/>
                      <a:pt x="7924" y="21283"/>
                      <a:pt x="12908" y="17520"/>
                    </a:cubicBezTo>
                    <a:cubicBezTo>
                      <a:pt x="18688" y="11379"/>
                      <a:pt x="22674" y="5238"/>
                      <a:pt x="18887" y="1276"/>
                    </a:cubicBezTo>
                    <a:cubicBezTo>
                      <a:pt x="16695" y="-1101"/>
                      <a:pt x="11712" y="-110"/>
                      <a:pt x="7326" y="38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0" name="Google Shape;550;p35"/>
              <p:cNvSpPr/>
              <p:nvPr/>
            </p:nvSpPr>
            <p:spPr>
              <a:xfrm>
                <a:off x="446022" y="5386300"/>
                <a:ext cx="44567" cy="38769"/>
              </a:xfrm>
              <a:custGeom>
                <a:avLst/>
                <a:gdLst/>
                <a:ahLst/>
                <a:cxnLst/>
                <a:rect l="l" t="t" r="r" b="b"/>
                <a:pathLst>
                  <a:path w="44567" h="38769" extrusionOk="0">
                    <a:moveTo>
                      <a:pt x="25361" y="25876"/>
                    </a:moveTo>
                    <a:cubicBezTo>
                      <a:pt x="25959" y="25084"/>
                      <a:pt x="26756" y="24292"/>
                      <a:pt x="27354" y="23499"/>
                    </a:cubicBezTo>
                    <a:cubicBezTo>
                      <a:pt x="28550" y="23301"/>
                      <a:pt x="29547" y="22905"/>
                      <a:pt x="30743" y="22509"/>
                    </a:cubicBezTo>
                    <a:cubicBezTo>
                      <a:pt x="30743" y="22509"/>
                      <a:pt x="30743" y="22509"/>
                      <a:pt x="30743" y="22509"/>
                    </a:cubicBezTo>
                    <a:cubicBezTo>
                      <a:pt x="32935" y="24292"/>
                      <a:pt x="35526" y="24886"/>
                      <a:pt x="38317" y="23697"/>
                    </a:cubicBezTo>
                    <a:cubicBezTo>
                      <a:pt x="43300" y="21716"/>
                      <a:pt x="46091" y="17755"/>
                      <a:pt x="43699" y="12604"/>
                    </a:cubicBezTo>
                    <a:cubicBezTo>
                      <a:pt x="42702" y="10425"/>
                      <a:pt x="40908" y="8841"/>
                      <a:pt x="38716" y="8445"/>
                    </a:cubicBezTo>
                    <a:cubicBezTo>
                      <a:pt x="36722" y="6662"/>
                      <a:pt x="33533" y="6662"/>
                      <a:pt x="29945" y="7454"/>
                    </a:cubicBezTo>
                    <a:cubicBezTo>
                      <a:pt x="27952" y="7256"/>
                      <a:pt x="25959" y="7652"/>
                      <a:pt x="24165" y="8643"/>
                    </a:cubicBezTo>
                    <a:cubicBezTo>
                      <a:pt x="24165" y="7058"/>
                      <a:pt x="23766" y="5473"/>
                      <a:pt x="22770" y="3888"/>
                    </a:cubicBezTo>
                    <a:cubicBezTo>
                      <a:pt x="20178" y="521"/>
                      <a:pt x="16790" y="-1460"/>
                      <a:pt x="12803" y="1313"/>
                    </a:cubicBezTo>
                    <a:cubicBezTo>
                      <a:pt x="8418" y="4285"/>
                      <a:pt x="5827" y="8643"/>
                      <a:pt x="9016" y="13595"/>
                    </a:cubicBezTo>
                    <a:cubicBezTo>
                      <a:pt x="10611" y="16170"/>
                      <a:pt x="13202" y="17557"/>
                      <a:pt x="15793" y="17160"/>
                    </a:cubicBezTo>
                    <a:cubicBezTo>
                      <a:pt x="15793" y="17160"/>
                      <a:pt x="15793" y="17160"/>
                      <a:pt x="15793" y="17358"/>
                    </a:cubicBezTo>
                    <a:cubicBezTo>
                      <a:pt x="15394" y="17953"/>
                      <a:pt x="14996" y="18547"/>
                      <a:pt x="14796" y="19339"/>
                    </a:cubicBezTo>
                    <a:cubicBezTo>
                      <a:pt x="12405" y="19339"/>
                      <a:pt x="9614" y="20132"/>
                      <a:pt x="6823" y="21320"/>
                    </a:cubicBezTo>
                    <a:cubicBezTo>
                      <a:pt x="1442" y="23697"/>
                      <a:pt x="-1349" y="28452"/>
                      <a:pt x="644" y="33007"/>
                    </a:cubicBezTo>
                    <a:cubicBezTo>
                      <a:pt x="3634" y="39941"/>
                      <a:pt x="10611" y="39743"/>
                      <a:pt x="18584" y="36969"/>
                    </a:cubicBezTo>
                    <a:cubicBezTo>
                      <a:pt x="23766" y="33800"/>
                      <a:pt x="26955" y="30036"/>
                      <a:pt x="25361" y="258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1" name="Google Shape;551;p35"/>
              <p:cNvSpPr/>
              <p:nvPr/>
            </p:nvSpPr>
            <p:spPr>
              <a:xfrm>
                <a:off x="2294612" y="5989125"/>
                <a:ext cx="25398" cy="36846"/>
              </a:xfrm>
              <a:custGeom>
                <a:avLst/>
                <a:gdLst/>
                <a:ahLst/>
                <a:cxnLst/>
                <a:rect l="l" t="t" r="r" b="b"/>
                <a:pathLst>
                  <a:path w="25398" h="36846" extrusionOk="0">
                    <a:moveTo>
                      <a:pt x="2202" y="36729"/>
                    </a:moveTo>
                    <a:cubicBezTo>
                      <a:pt x="7384" y="37719"/>
                      <a:pt x="12766" y="32371"/>
                      <a:pt x="17151" y="23259"/>
                    </a:cubicBezTo>
                    <a:cubicBezTo>
                      <a:pt x="17550" y="22467"/>
                      <a:pt x="17749" y="21674"/>
                      <a:pt x="17949" y="20882"/>
                    </a:cubicBezTo>
                    <a:cubicBezTo>
                      <a:pt x="20141" y="20882"/>
                      <a:pt x="22533" y="17713"/>
                      <a:pt x="24726" y="10185"/>
                    </a:cubicBezTo>
                    <a:cubicBezTo>
                      <a:pt x="25722" y="6422"/>
                      <a:pt x="25922" y="1667"/>
                      <a:pt x="23131" y="281"/>
                    </a:cubicBezTo>
                    <a:cubicBezTo>
                      <a:pt x="20540" y="-908"/>
                      <a:pt x="17749" y="1667"/>
                      <a:pt x="15756" y="8204"/>
                    </a:cubicBezTo>
                    <a:cubicBezTo>
                      <a:pt x="15158" y="9987"/>
                      <a:pt x="14959" y="11572"/>
                      <a:pt x="14760" y="13156"/>
                    </a:cubicBezTo>
                    <a:cubicBezTo>
                      <a:pt x="10773" y="13949"/>
                      <a:pt x="6388" y="17911"/>
                      <a:pt x="2601" y="25438"/>
                    </a:cubicBezTo>
                    <a:cubicBezTo>
                      <a:pt x="-589" y="30984"/>
                      <a:pt x="-987" y="36135"/>
                      <a:pt x="2202" y="3672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2" name="Google Shape;552;p35"/>
              <p:cNvSpPr/>
              <p:nvPr/>
            </p:nvSpPr>
            <p:spPr>
              <a:xfrm>
                <a:off x="1145426" y="5237682"/>
                <a:ext cx="34676" cy="29372"/>
              </a:xfrm>
              <a:custGeom>
                <a:avLst/>
                <a:gdLst/>
                <a:ahLst/>
                <a:cxnLst/>
                <a:rect l="l" t="t" r="r" b="b"/>
                <a:pathLst>
                  <a:path w="34676" h="29372" extrusionOk="0">
                    <a:moveTo>
                      <a:pt x="26190" y="2752"/>
                    </a:moveTo>
                    <a:cubicBezTo>
                      <a:pt x="22801" y="-1408"/>
                      <a:pt x="15227" y="-616"/>
                      <a:pt x="7254" y="3544"/>
                    </a:cubicBezTo>
                    <a:cubicBezTo>
                      <a:pt x="1872" y="6317"/>
                      <a:pt x="-1516" y="10279"/>
                      <a:pt x="676" y="13449"/>
                    </a:cubicBezTo>
                    <a:cubicBezTo>
                      <a:pt x="1474" y="14439"/>
                      <a:pt x="2271" y="15033"/>
                      <a:pt x="3267" y="15429"/>
                    </a:cubicBezTo>
                    <a:cubicBezTo>
                      <a:pt x="3267" y="16024"/>
                      <a:pt x="3467" y="16420"/>
                      <a:pt x="3666" y="17014"/>
                    </a:cubicBezTo>
                    <a:cubicBezTo>
                      <a:pt x="6855" y="19787"/>
                      <a:pt x="12038" y="19589"/>
                      <a:pt x="18815" y="15231"/>
                    </a:cubicBezTo>
                    <a:cubicBezTo>
                      <a:pt x="19014" y="15231"/>
                      <a:pt x="19014" y="15033"/>
                      <a:pt x="19014" y="15033"/>
                    </a:cubicBezTo>
                    <a:cubicBezTo>
                      <a:pt x="16224" y="20976"/>
                      <a:pt x="16822" y="25730"/>
                      <a:pt x="19612" y="28305"/>
                    </a:cubicBezTo>
                    <a:cubicBezTo>
                      <a:pt x="23200" y="31475"/>
                      <a:pt x="27585" y="27117"/>
                      <a:pt x="31572" y="21372"/>
                    </a:cubicBezTo>
                    <a:cubicBezTo>
                      <a:pt x="34960" y="14439"/>
                      <a:pt x="36156" y="8496"/>
                      <a:pt x="32170" y="6119"/>
                    </a:cubicBezTo>
                    <a:cubicBezTo>
                      <a:pt x="30376" y="4931"/>
                      <a:pt x="28183" y="5129"/>
                      <a:pt x="25991" y="6317"/>
                    </a:cubicBezTo>
                    <a:cubicBezTo>
                      <a:pt x="26987" y="4931"/>
                      <a:pt x="26987" y="3742"/>
                      <a:pt x="26190" y="27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3" name="Google Shape;553;p35"/>
              <p:cNvSpPr/>
              <p:nvPr/>
            </p:nvSpPr>
            <p:spPr>
              <a:xfrm>
                <a:off x="1095274" y="4195475"/>
                <a:ext cx="25390" cy="13511"/>
              </a:xfrm>
              <a:custGeom>
                <a:avLst/>
                <a:gdLst/>
                <a:ahLst/>
                <a:cxnLst/>
                <a:rect l="l" t="t" r="r" b="b"/>
                <a:pathLst>
                  <a:path w="25390" h="13511" extrusionOk="0">
                    <a:moveTo>
                      <a:pt x="11362" y="13314"/>
                    </a:moveTo>
                    <a:cubicBezTo>
                      <a:pt x="18936" y="14106"/>
                      <a:pt x="24517" y="12522"/>
                      <a:pt x="25314" y="8362"/>
                    </a:cubicBezTo>
                    <a:cubicBezTo>
                      <a:pt x="26112" y="4202"/>
                      <a:pt x="20531" y="1627"/>
                      <a:pt x="13554" y="438"/>
                    </a:cubicBezTo>
                    <a:cubicBezTo>
                      <a:pt x="4784" y="-1146"/>
                      <a:pt x="1794" y="1825"/>
                      <a:pt x="0" y="5193"/>
                    </a:cubicBezTo>
                    <a:cubicBezTo>
                      <a:pt x="199" y="9352"/>
                      <a:pt x="3189" y="12522"/>
                      <a:pt x="11362" y="133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4" name="Google Shape;554;p35"/>
              <p:cNvSpPr/>
              <p:nvPr/>
            </p:nvSpPr>
            <p:spPr>
              <a:xfrm>
                <a:off x="1102643" y="4370246"/>
                <a:ext cx="26296" cy="13257"/>
              </a:xfrm>
              <a:custGeom>
                <a:avLst/>
                <a:gdLst/>
                <a:ahLst/>
                <a:cxnLst/>
                <a:rect l="l" t="t" r="r" b="b"/>
                <a:pathLst>
                  <a:path w="26296" h="13257" extrusionOk="0">
                    <a:moveTo>
                      <a:pt x="11767" y="183"/>
                    </a:moveTo>
                    <a:cubicBezTo>
                      <a:pt x="4192" y="976"/>
                      <a:pt x="-193" y="4145"/>
                      <a:pt x="7" y="8107"/>
                    </a:cubicBezTo>
                    <a:cubicBezTo>
                      <a:pt x="206" y="13257"/>
                      <a:pt x="8179" y="13059"/>
                      <a:pt x="14358" y="13257"/>
                    </a:cubicBezTo>
                    <a:cubicBezTo>
                      <a:pt x="24125" y="13059"/>
                      <a:pt x="27514" y="10484"/>
                      <a:pt x="25919" y="6126"/>
                    </a:cubicBezTo>
                    <a:cubicBezTo>
                      <a:pt x="24324" y="2362"/>
                      <a:pt x="20537" y="-807"/>
                      <a:pt x="11767" y="18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5" name="Google Shape;555;p35"/>
              <p:cNvSpPr/>
              <p:nvPr/>
            </p:nvSpPr>
            <p:spPr>
              <a:xfrm>
                <a:off x="681406" y="4755117"/>
                <a:ext cx="70560" cy="31490"/>
              </a:xfrm>
              <a:custGeom>
                <a:avLst/>
                <a:gdLst/>
                <a:ahLst/>
                <a:cxnLst/>
                <a:rect l="l" t="t" r="r" b="b"/>
                <a:pathLst>
                  <a:path w="70560" h="31490" extrusionOk="0">
                    <a:moveTo>
                      <a:pt x="26378" y="11291"/>
                    </a:moveTo>
                    <a:cubicBezTo>
                      <a:pt x="22990" y="11886"/>
                      <a:pt x="19801" y="13074"/>
                      <a:pt x="17409" y="14659"/>
                    </a:cubicBezTo>
                    <a:cubicBezTo>
                      <a:pt x="16412" y="12876"/>
                      <a:pt x="15017" y="11490"/>
                      <a:pt x="13821" y="10301"/>
                    </a:cubicBezTo>
                    <a:cubicBezTo>
                      <a:pt x="11429" y="7924"/>
                      <a:pt x="6844" y="9905"/>
                      <a:pt x="3256" y="15451"/>
                    </a:cubicBezTo>
                    <a:cubicBezTo>
                      <a:pt x="-2325" y="24365"/>
                      <a:pt x="67" y="28327"/>
                      <a:pt x="4452" y="30308"/>
                    </a:cubicBezTo>
                    <a:cubicBezTo>
                      <a:pt x="8040" y="31695"/>
                      <a:pt x="12425" y="33477"/>
                      <a:pt x="16611" y="25158"/>
                    </a:cubicBezTo>
                    <a:cubicBezTo>
                      <a:pt x="16811" y="24761"/>
                      <a:pt x="17010" y="24167"/>
                      <a:pt x="17209" y="23771"/>
                    </a:cubicBezTo>
                    <a:cubicBezTo>
                      <a:pt x="20399" y="25752"/>
                      <a:pt x="25581" y="25752"/>
                      <a:pt x="30963" y="25158"/>
                    </a:cubicBezTo>
                    <a:cubicBezTo>
                      <a:pt x="36743" y="23177"/>
                      <a:pt x="44716" y="21394"/>
                      <a:pt x="44318" y="16640"/>
                    </a:cubicBezTo>
                    <a:cubicBezTo>
                      <a:pt x="48105" y="17828"/>
                      <a:pt x="54085" y="15847"/>
                      <a:pt x="57673" y="16046"/>
                    </a:cubicBezTo>
                    <a:cubicBezTo>
                      <a:pt x="67639" y="13470"/>
                      <a:pt x="71825" y="10103"/>
                      <a:pt x="70230" y="5943"/>
                    </a:cubicBezTo>
                    <a:cubicBezTo>
                      <a:pt x="68237" y="793"/>
                      <a:pt x="62058" y="-1782"/>
                      <a:pt x="51693" y="1387"/>
                    </a:cubicBezTo>
                    <a:cubicBezTo>
                      <a:pt x="43520" y="3764"/>
                      <a:pt x="41128" y="8320"/>
                      <a:pt x="41328" y="12084"/>
                    </a:cubicBezTo>
                    <a:cubicBezTo>
                      <a:pt x="37740" y="10103"/>
                      <a:pt x="32159" y="10103"/>
                      <a:pt x="26378" y="112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6" name="Google Shape;556;p35"/>
              <p:cNvSpPr/>
              <p:nvPr/>
            </p:nvSpPr>
            <p:spPr>
              <a:xfrm>
                <a:off x="1116581" y="4113382"/>
                <a:ext cx="26739" cy="14217"/>
              </a:xfrm>
              <a:custGeom>
                <a:avLst/>
                <a:gdLst/>
                <a:ahLst/>
                <a:cxnLst/>
                <a:rect l="l" t="t" r="r" b="b"/>
                <a:pathLst>
                  <a:path w="26739" h="14217" extrusionOk="0">
                    <a:moveTo>
                      <a:pt x="13775" y="13993"/>
                    </a:moveTo>
                    <a:cubicBezTo>
                      <a:pt x="21549" y="14984"/>
                      <a:pt x="26532" y="12607"/>
                      <a:pt x="26731" y="8645"/>
                    </a:cubicBezTo>
                    <a:cubicBezTo>
                      <a:pt x="26930" y="4881"/>
                      <a:pt x="23343" y="1315"/>
                      <a:pt x="14971" y="325"/>
                    </a:cubicBezTo>
                    <a:cubicBezTo>
                      <a:pt x="7596" y="-467"/>
                      <a:pt x="1616" y="-71"/>
                      <a:pt x="21" y="4485"/>
                    </a:cubicBezTo>
                    <a:cubicBezTo>
                      <a:pt x="-377" y="9437"/>
                      <a:pt x="4805" y="12805"/>
                      <a:pt x="13775" y="139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7" name="Google Shape;557;p35"/>
              <p:cNvSpPr/>
              <p:nvPr/>
            </p:nvSpPr>
            <p:spPr>
              <a:xfrm>
                <a:off x="1023830" y="4940103"/>
                <a:ext cx="30007" cy="14340"/>
              </a:xfrm>
              <a:custGeom>
                <a:avLst/>
                <a:gdLst/>
                <a:ahLst/>
                <a:cxnLst/>
                <a:rect l="l" t="t" r="r" b="b"/>
                <a:pathLst>
                  <a:path w="30007" h="14340" extrusionOk="0">
                    <a:moveTo>
                      <a:pt x="883" y="11320"/>
                    </a:moveTo>
                    <a:cubicBezTo>
                      <a:pt x="4869" y="15678"/>
                      <a:pt x="12444" y="14687"/>
                      <a:pt x="20018" y="12310"/>
                    </a:cubicBezTo>
                    <a:cubicBezTo>
                      <a:pt x="26197" y="9933"/>
                      <a:pt x="31579" y="6962"/>
                      <a:pt x="29586" y="3792"/>
                    </a:cubicBezTo>
                    <a:cubicBezTo>
                      <a:pt x="25998" y="-1952"/>
                      <a:pt x="16231" y="-169"/>
                      <a:pt x="7461" y="2604"/>
                    </a:cubicBezTo>
                    <a:cubicBezTo>
                      <a:pt x="1680" y="4387"/>
                      <a:pt x="-1708" y="8348"/>
                      <a:pt x="883" y="1132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8" name="Google Shape;558;p35"/>
              <p:cNvSpPr/>
              <p:nvPr/>
            </p:nvSpPr>
            <p:spPr>
              <a:xfrm>
                <a:off x="883590" y="4812810"/>
                <a:ext cx="27343" cy="15085"/>
              </a:xfrm>
              <a:custGeom>
                <a:avLst/>
                <a:gdLst/>
                <a:ahLst/>
                <a:cxnLst/>
                <a:rect l="l" t="t" r="r" b="b"/>
                <a:pathLst>
                  <a:path w="27343" h="15085" extrusionOk="0">
                    <a:moveTo>
                      <a:pt x="12757" y="545"/>
                    </a:moveTo>
                    <a:cubicBezTo>
                      <a:pt x="5581" y="1932"/>
                      <a:pt x="199" y="5498"/>
                      <a:pt x="0" y="10252"/>
                    </a:cubicBezTo>
                    <a:cubicBezTo>
                      <a:pt x="0" y="15996"/>
                      <a:pt x="7375" y="15600"/>
                      <a:pt x="14351" y="14214"/>
                    </a:cubicBezTo>
                    <a:cubicBezTo>
                      <a:pt x="20929" y="12827"/>
                      <a:pt x="27906" y="10648"/>
                      <a:pt x="27308" y="4903"/>
                    </a:cubicBezTo>
                    <a:cubicBezTo>
                      <a:pt x="25912" y="347"/>
                      <a:pt x="20132" y="-841"/>
                      <a:pt x="12757" y="54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9" name="Google Shape;559;p35"/>
              <p:cNvSpPr/>
              <p:nvPr/>
            </p:nvSpPr>
            <p:spPr>
              <a:xfrm>
                <a:off x="571803" y="5058804"/>
                <a:ext cx="31850" cy="28391"/>
              </a:xfrm>
              <a:custGeom>
                <a:avLst/>
                <a:gdLst/>
                <a:ahLst/>
                <a:cxnLst/>
                <a:rect l="l" t="t" r="r" b="b"/>
                <a:pathLst>
                  <a:path w="31850" h="28391" extrusionOk="0">
                    <a:moveTo>
                      <a:pt x="17980" y="27319"/>
                    </a:moveTo>
                    <a:cubicBezTo>
                      <a:pt x="24358" y="25932"/>
                      <a:pt x="27547" y="22961"/>
                      <a:pt x="26750" y="18999"/>
                    </a:cubicBezTo>
                    <a:cubicBezTo>
                      <a:pt x="33527" y="16028"/>
                      <a:pt x="32132" y="11670"/>
                      <a:pt x="30537" y="8104"/>
                    </a:cubicBezTo>
                    <a:cubicBezTo>
                      <a:pt x="28345" y="2954"/>
                      <a:pt x="25554" y="-2196"/>
                      <a:pt x="13993" y="973"/>
                    </a:cubicBezTo>
                    <a:cubicBezTo>
                      <a:pt x="5622" y="3350"/>
                      <a:pt x="3230" y="8104"/>
                      <a:pt x="5024" y="12462"/>
                    </a:cubicBezTo>
                    <a:cubicBezTo>
                      <a:pt x="5422" y="13255"/>
                      <a:pt x="5821" y="14047"/>
                      <a:pt x="6219" y="14839"/>
                    </a:cubicBezTo>
                    <a:cubicBezTo>
                      <a:pt x="2233" y="16424"/>
                      <a:pt x="-358" y="19197"/>
                      <a:pt x="40" y="22565"/>
                    </a:cubicBezTo>
                    <a:cubicBezTo>
                      <a:pt x="1436" y="29696"/>
                      <a:pt x="9608" y="28904"/>
                      <a:pt x="17980" y="273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0" name="Google Shape;560;p35"/>
              <p:cNvSpPr/>
              <p:nvPr/>
            </p:nvSpPr>
            <p:spPr>
              <a:xfrm>
                <a:off x="547118" y="4961134"/>
                <a:ext cx="33452" cy="29338"/>
              </a:xfrm>
              <a:custGeom>
                <a:avLst/>
                <a:gdLst/>
                <a:ahLst/>
                <a:cxnLst/>
                <a:rect l="l" t="t" r="r" b="b"/>
                <a:pathLst>
                  <a:path w="33452" h="29338" extrusionOk="0">
                    <a:moveTo>
                      <a:pt x="26519" y="18616"/>
                    </a:moveTo>
                    <a:cubicBezTo>
                      <a:pt x="26519" y="18418"/>
                      <a:pt x="26320" y="18021"/>
                      <a:pt x="26320" y="17823"/>
                    </a:cubicBezTo>
                    <a:cubicBezTo>
                      <a:pt x="26320" y="17823"/>
                      <a:pt x="26320" y="17823"/>
                      <a:pt x="26320" y="17823"/>
                    </a:cubicBezTo>
                    <a:cubicBezTo>
                      <a:pt x="34492" y="14852"/>
                      <a:pt x="34293" y="9900"/>
                      <a:pt x="32300" y="5938"/>
                    </a:cubicBezTo>
                    <a:cubicBezTo>
                      <a:pt x="29908" y="1382"/>
                      <a:pt x="25921" y="-2184"/>
                      <a:pt x="15955" y="1580"/>
                    </a:cubicBezTo>
                    <a:cubicBezTo>
                      <a:pt x="8979" y="4155"/>
                      <a:pt x="4195" y="8117"/>
                      <a:pt x="6387" y="13069"/>
                    </a:cubicBezTo>
                    <a:cubicBezTo>
                      <a:pt x="6985" y="13663"/>
                      <a:pt x="7583" y="14060"/>
                      <a:pt x="8181" y="14654"/>
                    </a:cubicBezTo>
                    <a:cubicBezTo>
                      <a:pt x="2999" y="15842"/>
                      <a:pt x="-191" y="19012"/>
                      <a:pt x="9" y="22776"/>
                    </a:cubicBezTo>
                    <a:cubicBezTo>
                      <a:pt x="208" y="28718"/>
                      <a:pt x="6587" y="29511"/>
                      <a:pt x="11968" y="29312"/>
                    </a:cubicBezTo>
                    <a:cubicBezTo>
                      <a:pt x="19941" y="26539"/>
                      <a:pt x="28313" y="25153"/>
                      <a:pt x="26519" y="186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1" name="Google Shape;561;p35"/>
              <p:cNvSpPr/>
              <p:nvPr/>
            </p:nvSpPr>
            <p:spPr>
              <a:xfrm>
                <a:off x="499882" y="5434034"/>
                <a:ext cx="23650" cy="20542"/>
              </a:xfrm>
              <a:custGeom>
                <a:avLst/>
                <a:gdLst/>
                <a:ahLst/>
                <a:cxnLst/>
                <a:rect l="l" t="t" r="r" b="b"/>
                <a:pathLst>
                  <a:path w="23650" h="20542" extrusionOk="0">
                    <a:moveTo>
                      <a:pt x="204" y="13798"/>
                    </a:moveTo>
                    <a:cubicBezTo>
                      <a:pt x="2596" y="18354"/>
                      <a:pt x="6184" y="22514"/>
                      <a:pt x="14157" y="19542"/>
                    </a:cubicBezTo>
                    <a:cubicBezTo>
                      <a:pt x="21333" y="16967"/>
                      <a:pt x="24323" y="11619"/>
                      <a:pt x="23525" y="6270"/>
                    </a:cubicBezTo>
                    <a:cubicBezTo>
                      <a:pt x="22529" y="328"/>
                      <a:pt x="16150" y="-1059"/>
                      <a:pt x="9373" y="724"/>
                    </a:cubicBezTo>
                    <a:cubicBezTo>
                      <a:pt x="1799" y="2705"/>
                      <a:pt x="-793" y="7855"/>
                      <a:pt x="204" y="137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2" name="Google Shape;562;p35"/>
              <p:cNvSpPr/>
              <p:nvPr/>
            </p:nvSpPr>
            <p:spPr>
              <a:xfrm>
                <a:off x="478559" y="4642162"/>
                <a:ext cx="28533" cy="16521"/>
              </a:xfrm>
              <a:custGeom>
                <a:avLst/>
                <a:gdLst/>
                <a:ahLst/>
                <a:cxnLst/>
                <a:rect l="l" t="t" r="r" b="b"/>
                <a:pathLst>
                  <a:path w="28533" h="16521" extrusionOk="0">
                    <a:moveTo>
                      <a:pt x="10365" y="16486"/>
                    </a:moveTo>
                    <a:cubicBezTo>
                      <a:pt x="19335" y="16882"/>
                      <a:pt x="26510" y="13911"/>
                      <a:pt x="28304" y="7374"/>
                    </a:cubicBezTo>
                    <a:cubicBezTo>
                      <a:pt x="29700" y="2422"/>
                      <a:pt x="24517" y="243"/>
                      <a:pt x="18338" y="45"/>
                    </a:cubicBezTo>
                    <a:cubicBezTo>
                      <a:pt x="9568" y="-351"/>
                      <a:pt x="2392" y="1828"/>
                      <a:pt x="0" y="8761"/>
                    </a:cubicBezTo>
                    <a:cubicBezTo>
                      <a:pt x="199" y="13515"/>
                      <a:pt x="4385" y="16090"/>
                      <a:pt x="10365" y="164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3" name="Google Shape;563;p35"/>
              <p:cNvSpPr/>
              <p:nvPr/>
            </p:nvSpPr>
            <p:spPr>
              <a:xfrm>
                <a:off x="582535" y="5236702"/>
                <a:ext cx="42674" cy="21120"/>
              </a:xfrm>
              <a:custGeom>
                <a:avLst/>
                <a:gdLst/>
                <a:ahLst/>
                <a:cxnLst/>
                <a:rect l="l" t="t" r="r" b="b"/>
                <a:pathLst>
                  <a:path w="42674" h="21120" extrusionOk="0">
                    <a:moveTo>
                      <a:pt x="32761" y="20173"/>
                    </a:moveTo>
                    <a:cubicBezTo>
                      <a:pt x="39339" y="17598"/>
                      <a:pt x="43525" y="13636"/>
                      <a:pt x="42528" y="8090"/>
                    </a:cubicBezTo>
                    <a:cubicBezTo>
                      <a:pt x="41731" y="3534"/>
                      <a:pt x="37346" y="1553"/>
                      <a:pt x="31366" y="3138"/>
                    </a:cubicBezTo>
                    <a:cubicBezTo>
                      <a:pt x="27978" y="4128"/>
                      <a:pt x="25386" y="5317"/>
                      <a:pt x="23194" y="6901"/>
                    </a:cubicBezTo>
                    <a:cubicBezTo>
                      <a:pt x="23592" y="5713"/>
                      <a:pt x="23592" y="4722"/>
                      <a:pt x="23194" y="3534"/>
                    </a:cubicBezTo>
                    <a:cubicBezTo>
                      <a:pt x="21200" y="-1022"/>
                      <a:pt x="15021" y="-824"/>
                      <a:pt x="8045" y="2147"/>
                    </a:cubicBezTo>
                    <a:cubicBezTo>
                      <a:pt x="1866" y="4722"/>
                      <a:pt x="-925" y="8684"/>
                      <a:pt x="271" y="12448"/>
                    </a:cubicBezTo>
                    <a:cubicBezTo>
                      <a:pt x="1866" y="17994"/>
                      <a:pt x="8444" y="16211"/>
                      <a:pt x="14224" y="14032"/>
                    </a:cubicBezTo>
                    <a:cubicBezTo>
                      <a:pt x="16417" y="13042"/>
                      <a:pt x="18410" y="11854"/>
                      <a:pt x="19805" y="10665"/>
                    </a:cubicBezTo>
                    <a:cubicBezTo>
                      <a:pt x="18808" y="12646"/>
                      <a:pt x="18410" y="14825"/>
                      <a:pt x="19008" y="17202"/>
                    </a:cubicBezTo>
                    <a:cubicBezTo>
                      <a:pt x="20204" y="21362"/>
                      <a:pt x="25785" y="21956"/>
                      <a:pt x="32761" y="201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4" name="Google Shape;564;p35"/>
              <p:cNvSpPr/>
              <p:nvPr/>
            </p:nvSpPr>
            <p:spPr>
              <a:xfrm>
                <a:off x="980447" y="5195211"/>
                <a:ext cx="40357" cy="19202"/>
              </a:xfrm>
              <a:custGeom>
                <a:avLst/>
                <a:gdLst/>
                <a:ahLst/>
                <a:cxnLst/>
                <a:rect l="l" t="t" r="r" b="b"/>
                <a:pathLst>
                  <a:path w="40357" h="19202" extrusionOk="0">
                    <a:moveTo>
                      <a:pt x="28120" y="1643"/>
                    </a:moveTo>
                    <a:cubicBezTo>
                      <a:pt x="27522" y="1841"/>
                      <a:pt x="26924" y="2237"/>
                      <a:pt x="26526" y="2435"/>
                    </a:cubicBezTo>
                    <a:cubicBezTo>
                      <a:pt x="24931" y="-536"/>
                      <a:pt x="20147" y="-338"/>
                      <a:pt x="14566" y="2237"/>
                    </a:cubicBezTo>
                    <a:cubicBezTo>
                      <a:pt x="6992" y="5803"/>
                      <a:pt x="-383" y="10161"/>
                      <a:pt x="15" y="15905"/>
                    </a:cubicBezTo>
                    <a:cubicBezTo>
                      <a:pt x="414" y="21254"/>
                      <a:pt x="7590" y="19075"/>
                      <a:pt x="14168" y="16500"/>
                    </a:cubicBezTo>
                    <a:cubicBezTo>
                      <a:pt x="14566" y="16301"/>
                      <a:pt x="15164" y="15905"/>
                      <a:pt x="15563" y="15707"/>
                    </a:cubicBezTo>
                    <a:cubicBezTo>
                      <a:pt x="16161" y="19471"/>
                      <a:pt x="21543" y="19669"/>
                      <a:pt x="28519" y="16896"/>
                    </a:cubicBezTo>
                    <a:cubicBezTo>
                      <a:pt x="35695" y="13330"/>
                      <a:pt x="41077" y="8576"/>
                      <a:pt x="40279" y="3228"/>
                    </a:cubicBezTo>
                    <a:cubicBezTo>
                      <a:pt x="39681" y="-536"/>
                      <a:pt x="34100" y="-932"/>
                      <a:pt x="28120" y="164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5" name="Google Shape;565;p35"/>
              <p:cNvSpPr/>
              <p:nvPr/>
            </p:nvSpPr>
            <p:spPr>
              <a:xfrm>
                <a:off x="481349" y="4786051"/>
                <a:ext cx="30373" cy="15643"/>
              </a:xfrm>
              <a:custGeom>
                <a:avLst/>
                <a:gdLst/>
                <a:ahLst/>
                <a:cxnLst/>
                <a:rect l="l" t="t" r="r" b="b"/>
                <a:pathLst>
                  <a:path w="30373" h="15643" extrusionOk="0">
                    <a:moveTo>
                      <a:pt x="30098" y="5713"/>
                    </a:moveTo>
                    <a:cubicBezTo>
                      <a:pt x="27706" y="-824"/>
                      <a:pt x="19135" y="-824"/>
                      <a:pt x="10564" y="1157"/>
                    </a:cubicBezTo>
                    <a:cubicBezTo>
                      <a:pt x="4385" y="2543"/>
                      <a:pt x="598" y="5515"/>
                      <a:pt x="0" y="10269"/>
                    </a:cubicBezTo>
                    <a:cubicBezTo>
                      <a:pt x="3987" y="16212"/>
                      <a:pt x="11162" y="16608"/>
                      <a:pt x="19933" y="14429"/>
                    </a:cubicBezTo>
                    <a:cubicBezTo>
                      <a:pt x="26112" y="13042"/>
                      <a:pt x="31693" y="9873"/>
                      <a:pt x="30098" y="57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6" name="Google Shape;566;p35"/>
              <p:cNvSpPr/>
              <p:nvPr/>
            </p:nvSpPr>
            <p:spPr>
              <a:xfrm>
                <a:off x="1065473" y="5782942"/>
                <a:ext cx="44917" cy="25217"/>
              </a:xfrm>
              <a:custGeom>
                <a:avLst/>
                <a:gdLst/>
                <a:ahLst/>
                <a:cxnLst/>
                <a:rect l="l" t="t" r="r" b="b"/>
                <a:pathLst>
                  <a:path w="44917" h="25217" extrusionOk="0">
                    <a:moveTo>
                      <a:pt x="17443" y="18082"/>
                    </a:moveTo>
                    <a:cubicBezTo>
                      <a:pt x="17642" y="20063"/>
                      <a:pt x="18440" y="21648"/>
                      <a:pt x="19636" y="22638"/>
                    </a:cubicBezTo>
                    <a:cubicBezTo>
                      <a:pt x="22227" y="24817"/>
                      <a:pt x="25018" y="25609"/>
                      <a:pt x="28207" y="24619"/>
                    </a:cubicBezTo>
                    <a:cubicBezTo>
                      <a:pt x="28207" y="24817"/>
                      <a:pt x="28406" y="24817"/>
                      <a:pt x="28406" y="25015"/>
                    </a:cubicBezTo>
                    <a:cubicBezTo>
                      <a:pt x="33389" y="26402"/>
                      <a:pt x="37974" y="20459"/>
                      <a:pt x="42160" y="13328"/>
                    </a:cubicBezTo>
                    <a:cubicBezTo>
                      <a:pt x="46346" y="5999"/>
                      <a:pt x="45349" y="2037"/>
                      <a:pt x="41960" y="452"/>
                    </a:cubicBezTo>
                    <a:cubicBezTo>
                      <a:pt x="39568" y="-736"/>
                      <a:pt x="36579" y="452"/>
                      <a:pt x="33589" y="3621"/>
                    </a:cubicBezTo>
                    <a:cubicBezTo>
                      <a:pt x="30200" y="1641"/>
                      <a:pt x="26413" y="1244"/>
                      <a:pt x="22028" y="6593"/>
                    </a:cubicBezTo>
                    <a:cubicBezTo>
                      <a:pt x="21828" y="6197"/>
                      <a:pt x="21828" y="5800"/>
                      <a:pt x="21629" y="5404"/>
                    </a:cubicBezTo>
                    <a:cubicBezTo>
                      <a:pt x="19038" y="2037"/>
                      <a:pt x="14852" y="1046"/>
                      <a:pt x="9071" y="4612"/>
                    </a:cubicBezTo>
                    <a:cubicBezTo>
                      <a:pt x="2693" y="8574"/>
                      <a:pt x="-1493" y="13922"/>
                      <a:pt x="500" y="18874"/>
                    </a:cubicBezTo>
                    <a:cubicBezTo>
                      <a:pt x="2693" y="23826"/>
                      <a:pt x="8474" y="23628"/>
                      <a:pt x="15251" y="19469"/>
                    </a:cubicBezTo>
                    <a:cubicBezTo>
                      <a:pt x="16048" y="18874"/>
                      <a:pt x="16845" y="18478"/>
                      <a:pt x="17443" y="180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7" name="Google Shape;567;p35"/>
              <p:cNvSpPr/>
              <p:nvPr/>
            </p:nvSpPr>
            <p:spPr>
              <a:xfrm>
                <a:off x="1098128" y="4597689"/>
                <a:ext cx="27671" cy="12625"/>
              </a:xfrm>
              <a:custGeom>
                <a:avLst/>
                <a:gdLst/>
                <a:ahLst/>
                <a:cxnLst/>
                <a:rect l="l" t="t" r="r" b="b"/>
                <a:pathLst>
                  <a:path w="27671" h="12625" extrusionOk="0">
                    <a:moveTo>
                      <a:pt x="27444" y="5098"/>
                    </a:moveTo>
                    <a:cubicBezTo>
                      <a:pt x="25451" y="344"/>
                      <a:pt x="18275" y="-845"/>
                      <a:pt x="9704" y="542"/>
                    </a:cubicBezTo>
                    <a:cubicBezTo>
                      <a:pt x="3725" y="1532"/>
                      <a:pt x="-860" y="3711"/>
                      <a:pt x="137" y="7475"/>
                    </a:cubicBezTo>
                    <a:cubicBezTo>
                      <a:pt x="1731" y="12824"/>
                      <a:pt x="10701" y="11833"/>
                      <a:pt x="15883" y="12625"/>
                    </a:cubicBezTo>
                    <a:cubicBezTo>
                      <a:pt x="23657" y="10645"/>
                      <a:pt x="28840" y="8664"/>
                      <a:pt x="27444" y="50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8" name="Google Shape;568;p35"/>
              <p:cNvSpPr/>
              <p:nvPr/>
            </p:nvSpPr>
            <p:spPr>
              <a:xfrm>
                <a:off x="1445668" y="5906025"/>
                <a:ext cx="26607" cy="24821"/>
              </a:xfrm>
              <a:custGeom>
                <a:avLst/>
                <a:gdLst/>
                <a:ahLst/>
                <a:cxnLst/>
                <a:rect l="l" t="t" r="r" b="b"/>
                <a:pathLst>
                  <a:path w="26607" h="24821" extrusionOk="0">
                    <a:moveTo>
                      <a:pt x="12181" y="22765"/>
                    </a:moveTo>
                    <a:cubicBezTo>
                      <a:pt x="12181" y="22765"/>
                      <a:pt x="12380" y="22963"/>
                      <a:pt x="12380" y="22963"/>
                    </a:cubicBezTo>
                    <a:cubicBezTo>
                      <a:pt x="17563" y="23359"/>
                      <a:pt x="21549" y="20784"/>
                      <a:pt x="24539" y="12861"/>
                    </a:cubicBezTo>
                    <a:cubicBezTo>
                      <a:pt x="26732" y="7314"/>
                      <a:pt x="27728" y="1966"/>
                      <a:pt x="24738" y="381"/>
                    </a:cubicBezTo>
                    <a:cubicBezTo>
                      <a:pt x="22745" y="-609"/>
                      <a:pt x="20154" y="381"/>
                      <a:pt x="17762" y="2758"/>
                    </a:cubicBezTo>
                    <a:cubicBezTo>
                      <a:pt x="15171" y="183"/>
                      <a:pt x="11782" y="579"/>
                      <a:pt x="7596" y="3947"/>
                    </a:cubicBezTo>
                    <a:cubicBezTo>
                      <a:pt x="-1573" y="11276"/>
                      <a:pt x="-975" y="17615"/>
                      <a:pt x="1816" y="22567"/>
                    </a:cubicBezTo>
                    <a:cubicBezTo>
                      <a:pt x="3809" y="25737"/>
                      <a:pt x="7995" y="25340"/>
                      <a:pt x="12181" y="227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9" name="Google Shape;569;p35"/>
              <p:cNvSpPr/>
              <p:nvPr/>
            </p:nvSpPr>
            <p:spPr>
              <a:xfrm>
                <a:off x="942192" y="4484925"/>
                <a:ext cx="42913" cy="20331"/>
              </a:xfrm>
              <a:custGeom>
                <a:avLst/>
                <a:gdLst/>
                <a:ahLst/>
                <a:cxnLst/>
                <a:rect l="l" t="t" r="r" b="b"/>
                <a:pathLst>
                  <a:path w="42913" h="20331" extrusionOk="0">
                    <a:moveTo>
                      <a:pt x="23521" y="9706"/>
                    </a:moveTo>
                    <a:cubicBezTo>
                      <a:pt x="23122" y="5546"/>
                      <a:pt x="23521" y="198"/>
                      <a:pt x="12558" y="0"/>
                    </a:cubicBezTo>
                    <a:cubicBezTo>
                      <a:pt x="4385" y="0"/>
                      <a:pt x="598" y="3169"/>
                      <a:pt x="0" y="7725"/>
                    </a:cubicBezTo>
                    <a:cubicBezTo>
                      <a:pt x="1196" y="12281"/>
                      <a:pt x="3189" y="16639"/>
                      <a:pt x="13355" y="16243"/>
                    </a:cubicBezTo>
                    <a:cubicBezTo>
                      <a:pt x="15149" y="16243"/>
                      <a:pt x="16743" y="15847"/>
                      <a:pt x="18139" y="15451"/>
                    </a:cubicBezTo>
                    <a:cubicBezTo>
                      <a:pt x="17939" y="16045"/>
                      <a:pt x="17939" y="16837"/>
                      <a:pt x="18338" y="17432"/>
                    </a:cubicBezTo>
                    <a:cubicBezTo>
                      <a:pt x="20331" y="20799"/>
                      <a:pt x="26909" y="20799"/>
                      <a:pt x="34085" y="19611"/>
                    </a:cubicBezTo>
                    <a:cubicBezTo>
                      <a:pt x="40862" y="18224"/>
                      <a:pt x="43852" y="15451"/>
                      <a:pt x="42656" y="12480"/>
                    </a:cubicBezTo>
                    <a:cubicBezTo>
                      <a:pt x="40862" y="8716"/>
                      <a:pt x="34683" y="8716"/>
                      <a:pt x="27308" y="10499"/>
                    </a:cubicBezTo>
                    <a:cubicBezTo>
                      <a:pt x="25713" y="10895"/>
                      <a:pt x="24318" y="11291"/>
                      <a:pt x="22923" y="11687"/>
                    </a:cubicBezTo>
                    <a:cubicBezTo>
                      <a:pt x="23321" y="11291"/>
                      <a:pt x="23521" y="10499"/>
                      <a:pt x="23521" y="97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0" name="Google Shape;570;p35"/>
              <p:cNvSpPr/>
              <p:nvPr/>
            </p:nvSpPr>
            <p:spPr>
              <a:xfrm>
                <a:off x="1202711" y="5042294"/>
                <a:ext cx="26400" cy="13979"/>
              </a:xfrm>
              <a:custGeom>
                <a:avLst/>
                <a:gdLst/>
                <a:ahLst/>
                <a:cxnLst/>
                <a:rect l="l" t="t" r="r" b="b"/>
                <a:pathLst>
                  <a:path w="26400" h="13979" extrusionOk="0">
                    <a:moveTo>
                      <a:pt x="14352" y="844"/>
                    </a:moveTo>
                    <a:cubicBezTo>
                      <a:pt x="7176" y="2429"/>
                      <a:pt x="1595" y="5598"/>
                      <a:pt x="0" y="10352"/>
                    </a:cubicBezTo>
                    <a:cubicBezTo>
                      <a:pt x="2193" y="14116"/>
                      <a:pt x="7375" y="14908"/>
                      <a:pt x="14750" y="12927"/>
                    </a:cubicBezTo>
                    <a:cubicBezTo>
                      <a:pt x="22524" y="10748"/>
                      <a:pt x="27108" y="7183"/>
                      <a:pt x="26311" y="2825"/>
                    </a:cubicBezTo>
                    <a:cubicBezTo>
                      <a:pt x="25912" y="-741"/>
                      <a:pt x="20132" y="-345"/>
                      <a:pt x="14352" y="84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1" name="Google Shape;571;p35"/>
              <p:cNvSpPr/>
              <p:nvPr/>
            </p:nvSpPr>
            <p:spPr>
              <a:xfrm>
                <a:off x="1418991" y="5851566"/>
                <a:ext cx="33445" cy="38401"/>
              </a:xfrm>
              <a:custGeom>
                <a:avLst/>
                <a:gdLst/>
                <a:ahLst/>
                <a:cxnLst/>
                <a:rect l="l" t="t" r="r" b="b"/>
                <a:pathLst>
                  <a:path w="33445" h="38401" extrusionOk="0">
                    <a:moveTo>
                      <a:pt x="16334" y="32853"/>
                    </a:moveTo>
                    <a:cubicBezTo>
                      <a:pt x="19124" y="29882"/>
                      <a:pt x="21118" y="26910"/>
                      <a:pt x="22114" y="24137"/>
                    </a:cubicBezTo>
                    <a:cubicBezTo>
                      <a:pt x="25104" y="24929"/>
                      <a:pt x="28094" y="21562"/>
                      <a:pt x="30884" y="16808"/>
                    </a:cubicBezTo>
                    <a:cubicBezTo>
                      <a:pt x="33675" y="10073"/>
                      <a:pt x="34871" y="3734"/>
                      <a:pt x="30884" y="763"/>
                    </a:cubicBezTo>
                    <a:cubicBezTo>
                      <a:pt x="27496" y="-1813"/>
                      <a:pt x="23709" y="2545"/>
                      <a:pt x="20918" y="7696"/>
                    </a:cubicBezTo>
                    <a:cubicBezTo>
                      <a:pt x="19722" y="10271"/>
                      <a:pt x="18726" y="12648"/>
                      <a:pt x="18327" y="15025"/>
                    </a:cubicBezTo>
                    <a:cubicBezTo>
                      <a:pt x="14739" y="14629"/>
                      <a:pt x="10354" y="16610"/>
                      <a:pt x="6367" y="20175"/>
                    </a:cubicBezTo>
                    <a:cubicBezTo>
                      <a:pt x="-210" y="26316"/>
                      <a:pt x="-1606" y="32457"/>
                      <a:pt x="1783" y="36418"/>
                    </a:cubicBezTo>
                    <a:cubicBezTo>
                      <a:pt x="4972" y="40380"/>
                      <a:pt x="11151" y="38003"/>
                      <a:pt x="16334" y="328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2" name="Google Shape;572;p35"/>
              <p:cNvSpPr/>
              <p:nvPr/>
            </p:nvSpPr>
            <p:spPr>
              <a:xfrm>
                <a:off x="1288576" y="5710490"/>
                <a:ext cx="24889" cy="18232"/>
              </a:xfrm>
              <a:custGeom>
                <a:avLst/>
                <a:gdLst/>
                <a:ahLst/>
                <a:cxnLst/>
                <a:rect l="l" t="t" r="r" b="b"/>
                <a:pathLst>
                  <a:path w="24889" h="18232" extrusionOk="0">
                    <a:moveTo>
                      <a:pt x="23366" y="2583"/>
                    </a:moveTo>
                    <a:cubicBezTo>
                      <a:pt x="19380" y="-983"/>
                      <a:pt x="13201" y="-983"/>
                      <a:pt x="5626" y="3375"/>
                    </a:cubicBezTo>
                    <a:cubicBezTo>
                      <a:pt x="-553" y="6941"/>
                      <a:pt x="-752" y="11100"/>
                      <a:pt x="843" y="15062"/>
                    </a:cubicBezTo>
                    <a:cubicBezTo>
                      <a:pt x="4829" y="19024"/>
                      <a:pt x="11407" y="20014"/>
                      <a:pt x="20177" y="13675"/>
                    </a:cubicBezTo>
                    <a:cubicBezTo>
                      <a:pt x="24762" y="10308"/>
                      <a:pt x="26356" y="5356"/>
                      <a:pt x="23366" y="258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3" name="Google Shape;573;p35"/>
              <p:cNvSpPr/>
              <p:nvPr/>
            </p:nvSpPr>
            <p:spPr>
              <a:xfrm>
                <a:off x="507446" y="5074401"/>
                <a:ext cx="25983" cy="32289"/>
              </a:xfrm>
              <a:custGeom>
                <a:avLst/>
                <a:gdLst/>
                <a:ahLst/>
                <a:cxnLst/>
                <a:rect l="l" t="t" r="r" b="b"/>
                <a:pathLst>
                  <a:path w="25983" h="32289" extrusionOk="0">
                    <a:moveTo>
                      <a:pt x="214" y="25786"/>
                    </a:moveTo>
                    <a:cubicBezTo>
                      <a:pt x="4001" y="30342"/>
                      <a:pt x="9184" y="33908"/>
                      <a:pt x="18153" y="31531"/>
                    </a:cubicBezTo>
                    <a:cubicBezTo>
                      <a:pt x="24930" y="29748"/>
                      <a:pt x="26724" y="25390"/>
                      <a:pt x="25728" y="21428"/>
                    </a:cubicBezTo>
                    <a:cubicBezTo>
                      <a:pt x="25130" y="18853"/>
                      <a:pt x="23535" y="17070"/>
                      <a:pt x="21343" y="16080"/>
                    </a:cubicBezTo>
                    <a:cubicBezTo>
                      <a:pt x="21741" y="15684"/>
                      <a:pt x="22140" y="15090"/>
                      <a:pt x="22539" y="14495"/>
                    </a:cubicBezTo>
                    <a:cubicBezTo>
                      <a:pt x="27322" y="7562"/>
                      <a:pt x="25728" y="2808"/>
                      <a:pt x="21941" y="1025"/>
                    </a:cubicBezTo>
                    <a:cubicBezTo>
                      <a:pt x="17755" y="-956"/>
                      <a:pt x="12174" y="-757"/>
                      <a:pt x="6991" y="7958"/>
                    </a:cubicBezTo>
                    <a:cubicBezTo>
                      <a:pt x="5197" y="11128"/>
                      <a:pt x="4400" y="14297"/>
                      <a:pt x="4998" y="16674"/>
                    </a:cubicBezTo>
                    <a:cubicBezTo>
                      <a:pt x="812" y="18457"/>
                      <a:pt x="-583" y="21825"/>
                      <a:pt x="214" y="257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4" name="Google Shape;574;p35"/>
              <p:cNvSpPr/>
              <p:nvPr/>
            </p:nvSpPr>
            <p:spPr>
              <a:xfrm>
                <a:off x="779412" y="5870452"/>
                <a:ext cx="41292" cy="64727"/>
              </a:xfrm>
              <a:custGeom>
                <a:avLst/>
                <a:gdLst/>
                <a:ahLst/>
                <a:cxnLst/>
                <a:rect l="l" t="t" r="r" b="b"/>
                <a:pathLst>
                  <a:path w="41292" h="64727" extrusionOk="0">
                    <a:moveTo>
                      <a:pt x="40194" y="10203"/>
                    </a:moveTo>
                    <a:cubicBezTo>
                      <a:pt x="40194" y="10005"/>
                      <a:pt x="40194" y="10005"/>
                      <a:pt x="40194" y="10203"/>
                    </a:cubicBezTo>
                    <a:cubicBezTo>
                      <a:pt x="39795" y="7826"/>
                      <a:pt x="38799" y="5647"/>
                      <a:pt x="36805" y="3270"/>
                    </a:cubicBezTo>
                    <a:cubicBezTo>
                      <a:pt x="33018" y="-1088"/>
                      <a:pt x="27636" y="-890"/>
                      <a:pt x="23849" y="2676"/>
                    </a:cubicBezTo>
                    <a:cubicBezTo>
                      <a:pt x="20660" y="5647"/>
                      <a:pt x="18667" y="9213"/>
                      <a:pt x="19065" y="12778"/>
                    </a:cubicBezTo>
                    <a:cubicBezTo>
                      <a:pt x="16075" y="16542"/>
                      <a:pt x="15677" y="20900"/>
                      <a:pt x="17869" y="24466"/>
                    </a:cubicBezTo>
                    <a:cubicBezTo>
                      <a:pt x="18069" y="24862"/>
                      <a:pt x="18268" y="25258"/>
                      <a:pt x="18467" y="25456"/>
                    </a:cubicBezTo>
                    <a:cubicBezTo>
                      <a:pt x="17072" y="26051"/>
                      <a:pt x="15677" y="27041"/>
                      <a:pt x="14082" y="28229"/>
                    </a:cubicBezTo>
                    <a:cubicBezTo>
                      <a:pt x="9697" y="31993"/>
                      <a:pt x="7305" y="36747"/>
                      <a:pt x="10893" y="39718"/>
                    </a:cubicBezTo>
                    <a:cubicBezTo>
                      <a:pt x="11292" y="39917"/>
                      <a:pt x="11491" y="40115"/>
                      <a:pt x="11890" y="40511"/>
                    </a:cubicBezTo>
                    <a:cubicBezTo>
                      <a:pt x="10096" y="43878"/>
                      <a:pt x="9697" y="46652"/>
                      <a:pt x="10494" y="48831"/>
                    </a:cubicBezTo>
                    <a:cubicBezTo>
                      <a:pt x="7903" y="48633"/>
                      <a:pt x="5312" y="49425"/>
                      <a:pt x="2920" y="51208"/>
                    </a:cubicBezTo>
                    <a:cubicBezTo>
                      <a:pt x="-867" y="54179"/>
                      <a:pt x="-867" y="58141"/>
                      <a:pt x="2322" y="61508"/>
                    </a:cubicBezTo>
                    <a:cubicBezTo>
                      <a:pt x="6508" y="65866"/>
                      <a:pt x="11292" y="65668"/>
                      <a:pt x="15677" y="61706"/>
                    </a:cubicBezTo>
                    <a:cubicBezTo>
                      <a:pt x="18268" y="58735"/>
                      <a:pt x="20461" y="55169"/>
                      <a:pt x="17072" y="51802"/>
                    </a:cubicBezTo>
                    <a:cubicBezTo>
                      <a:pt x="21059" y="51010"/>
                      <a:pt x="25045" y="48434"/>
                      <a:pt x="28434" y="42294"/>
                    </a:cubicBezTo>
                    <a:cubicBezTo>
                      <a:pt x="30427" y="38530"/>
                      <a:pt x="30626" y="35559"/>
                      <a:pt x="29630" y="33380"/>
                    </a:cubicBezTo>
                    <a:cubicBezTo>
                      <a:pt x="30626" y="30805"/>
                      <a:pt x="30228" y="28824"/>
                      <a:pt x="28832" y="27041"/>
                    </a:cubicBezTo>
                    <a:cubicBezTo>
                      <a:pt x="28633" y="26843"/>
                      <a:pt x="28633" y="26843"/>
                      <a:pt x="28434" y="26645"/>
                    </a:cubicBezTo>
                    <a:cubicBezTo>
                      <a:pt x="29430" y="26248"/>
                      <a:pt x="30228" y="25852"/>
                      <a:pt x="31224" y="25456"/>
                    </a:cubicBezTo>
                    <a:cubicBezTo>
                      <a:pt x="39397" y="20108"/>
                      <a:pt x="43383" y="15156"/>
                      <a:pt x="40194" y="1020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5" name="Google Shape;575;p35"/>
              <p:cNvSpPr/>
              <p:nvPr/>
            </p:nvSpPr>
            <p:spPr>
              <a:xfrm>
                <a:off x="1501302" y="4421226"/>
                <a:ext cx="28881" cy="10040"/>
              </a:xfrm>
              <a:custGeom>
                <a:avLst/>
                <a:gdLst/>
                <a:ahLst/>
                <a:cxnLst/>
                <a:rect l="l" t="t" r="r" b="b"/>
                <a:pathLst>
                  <a:path w="28881" h="10040" extrusionOk="0">
                    <a:moveTo>
                      <a:pt x="0" y="5064"/>
                    </a:moveTo>
                    <a:cubicBezTo>
                      <a:pt x="0" y="8828"/>
                      <a:pt x="5382" y="10017"/>
                      <a:pt x="12757" y="10017"/>
                    </a:cubicBezTo>
                    <a:cubicBezTo>
                      <a:pt x="19933" y="10215"/>
                      <a:pt x="26710" y="9224"/>
                      <a:pt x="28504" y="6055"/>
                    </a:cubicBezTo>
                    <a:cubicBezTo>
                      <a:pt x="30298" y="2687"/>
                      <a:pt x="25514" y="508"/>
                      <a:pt x="18139" y="112"/>
                    </a:cubicBezTo>
                    <a:cubicBezTo>
                      <a:pt x="9568" y="-482"/>
                      <a:pt x="2990" y="1301"/>
                      <a:pt x="0" y="50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6" name="Google Shape;576;p35"/>
              <p:cNvSpPr/>
              <p:nvPr/>
            </p:nvSpPr>
            <p:spPr>
              <a:xfrm>
                <a:off x="802829" y="5239607"/>
                <a:ext cx="24433" cy="19400"/>
              </a:xfrm>
              <a:custGeom>
                <a:avLst/>
                <a:gdLst/>
                <a:ahLst/>
                <a:cxnLst/>
                <a:rect l="l" t="t" r="r" b="b"/>
                <a:pathLst>
                  <a:path w="24433" h="19400" extrusionOk="0">
                    <a:moveTo>
                      <a:pt x="24351" y="9345"/>
                    </a:moveTo>
                    <a:cubicBezTo>
                      <a:pt x="23155" y="3402"/>
                      <a:pt x="20963" y="-2144"/>
                      <a:pt x="9202" y="827"/>
                    </a:cubicBezTo>
                    <a:cubicBezTo>
                      <a:pt x="2824" y="2412"/>
                      <a:pt x="-365" y="6373"/>
                      <a:pt x="33" y="10335"/>
                    </a:cubicBezTo>
                    <a:cubicBezTo>
                      <a:pt x="831" y="16674"/>
                      <a:pt x="5216" y="20636"/>
                      <a:pt x="14983" y="19051"/>
                    </a:cubicBezTo>
                    <a:cubicBezTo>
                      <a:pt x="22358" y="16872"/>
                      <a:pt x="24949" y="13109"/>
                      <a:pt x="24351" y="934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7" name="Google Shape;577;p35"/>
              <p:cNvSpPr/>
              <p:nvPr/>
            </p:nvSpPr>
            <p:spPr>
              <a:xfrm>
                <a:off x="453244" y="4976123"/>
                <a:ext cx="50643" cy="26344"/>
              </a:xfrm>
              <a:custGeom>
                <a:avLst/>
                <a:gdLst/>
                <a:ahLst/>
                <a:cxnLst/>
                <a:rect l="l" t="t" r="r" b="b"/>
                <a:pathLst>
                  <a:path w="50643" h="26344" extrusionOk="0">
                    <a:moveTo>
                      <a:pt x="14949" y="25812"/>
                    </a:moveTo>
                    <a:cubicBezTo>
                      <a:pt x="21328" y="24624"/>
                      <a:pt x="25713" y="21256"/>
                      <a:pt x="25314" y="16502"/>
                    </a:cubicBezTo>
                    <a:cubicBezTo>
                      <a:pt x="25314" y="16106"/>
                      <a:pt x="25115" y="15710"/>
                      <a:pt x="25115" y="15314"/>
                    </a:cubicBezTo>
                    <a:cubicBezTo>
                      <a:pt x="28703" y="17889"/>
                      <a:pt x="34882" y="17295"/>
                      <a:pt x="40264" y="15710"/>
                    </a:cubicBezTo>
                    <a:cubicBezTo>
                      <a:pt x="47838" y="12342"/>
                      <a:pt x="52024" y="9173"/>
                      <a:pt x="50230" y="5211"/>
                    </a:cubicBezTo>
                    <a:cubicBezTo>
                      <a:pt x="47838" y="-137"/>
                      <a:pt x="41261" y="-1326"/>
                      <a:pt x="32490" y="1448"/>
                    </a:cubicBezTo>
                    <a:cubicBezTo>
                      <a:pt x="26112" y="3428"/>
                      <a:pt x="21926" y="7390"/>
                      <a:pt x="22325" y="11154"/>
                    </a:cubicBezTo>
                    <a:cubicBezTo>
                      <a:pt x="19933" y="9173"/>
                      <a:pt x="16345" y="8183"/>
                      <a:pt x="11960" y="8381"/>
                    </a:cubicBezTo>
                    <a:cubicBezTo>
                      <a:pt x="2591" y="8777"/>
                      <a:pt x="2591" y="15116"/>
                      <a:pt x="0" y="18087"/>
                    </a:cubicBezTo>
                    <a:cubicBezTo>
                      <a:pt x="1794" y="25614"/>
                      <a:pt x="7176" y="27397"/>
                      <a:pt x="14949" y="258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8" name="Google Shape;578;p35"/>
              <p:cNvSpPr/>
              <p:nvPr/>
            </p:nvSpPr>
            <p:spPr>
              <a:xfrm>
                <a:off x="1179710" y="4156996"/>
                <a:ext cx="24823" cy="11299"/>
              </a:xfrm>
              <a:custGeom>
                <a:avLst/>
                <a:gdLst/>
                <a:ahLst/>
                <a:cxnLst/>
                <a:rect l="l" t="t" r="r" b="b"/>
                <a:pathLst>
                  <a:path w="24823" h="11299" extrusionOk="0">
                    <a:moveTo>
                      <a:pt x="14430" y="11186"/>
                    </a:moveTo>
                    <a:cubicBezTo>
                      <a:pt x="21407" y="11780"/>
                      <a:pt x="25194" y="9997"/>
                      <a:pt x="24795" y="6828"/>
                    </a:cubicBezTo>
                    <a:cubicBezTo>
                      <a:pt x="24396" y="2668"/>
                      <a:pt x="18417" y="687"/>
                      <a:pt x="10842" y="93"/>
                    </a:cubicBezTo>
                    <a:cubicBezTo>
                      <a:pt x="4663" y="-303"/>
                      <a:pt x="-719" y="489"/>
                      <a:pt x="79" y="4054"/>
                    </a:cubicBezTo>
                    <a:cubicBezTo>
                      <a:pt x="1075" y="8214"/>
                      <a:pt x="7254" y="10195"/>
                      <a:pt x="14430" y="111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9" name="Google Shape;579;p35"/>
              <p:cNvSpPr/>
              <p:nvPr/>
            </p:nvSpPr>
            <p:spPr>
              <a:xfrm>
                <a:off x="1601927" y="5985461"/>
                <a:ext cx="20840" cy="32105"/>
              </a:xfrm>
              <a:custGeom>
                <a:avLst/>
                <a:gdLst/>
                <a:ahLst/>
                <a:cxnLst/>
                <a:rect l="l" t="t" r="r" b="b"/>
                <a:pathLst>
                  <a:path w="20840" h="32105" extrusionOk="0">
                    <a:moveTo>
                      <a:pt x="18771" y="13254"/>
                    </a:moveTo>
                    <a:cubicBezTo>
                      <a:pt x="18771" y="13056"/>
                      <a:pt x="18971" y="13056"/>
                      <a:pt x="18971" y="12858"/>
                    </a:cubicBezTo>
                    <a:cubicBezTo>
                      <a:pt x="21562" y="6717"/>
                      <a:pt x="21363" y="2756"/>
                      <a:pt x="18971" y="775"/>
                    </a:cubicBezTo>
                    <a:cubicBezTo>
                      <a:pt x="16579" y="-1206"/>
                      <a:pt x="12991" y="577"/>
                      <a:pt x="10400" y="6519"/>
                    </a:cubicBezTo>
                    <a:cubicBezTo>
                      <a:pt x="9204" y="9095"/>
                      <a:pt x="8406" y="11670"/>
                      <a:pt x="7808" y="13849"/>
                    </a:cubicBezTo>
                    <a:cubicBezTo>
                      <a:pt x="7011" y="14641"/>
                      <a:pt x="6214" y="15433"/>
                      <a:pt x="5417" y="16226"/>
                    </a:cubicBezTo>
                    <a:cubicBezTo>
                      <a:pt x="633" y="21772"/>
                      <a:pt x="-1560" y="27319"/>
                      <a:pt x="1231" y="31280"/>
                    </a:cubicBezTo>
                    <a:cubicBezTo>
                      <a:pt x="5018" y="33261"/>
                      <a:pt x="9204" y="31677"/>
                      <a:pt x="13390" y="26526"/>
                    </a:cubicBezTo>
                    <a:cubicBezTo>
                      <a:pt x="17376" y="21772"/>
                      <a:pt x="20366" y="16622"/>
                      <a:pt x="18771" y="132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0" name="Google Shape;580;p35"/>
              <p:cNvSpPr/>
              <p:nvPr/>
            </p:nvSpPr>
            <p:spPr>
              <a:xfrm>
                <a:off x="1561310" y="4824437"/>
                <a:ext cx="25104" cy="12455"/>
              </a:xfrm>
              <a:custGeom>
                <a:avLst/>
                <a:gdLst/>
                <a:ahLst/>
                <a:cxnLst/>
                <a:rect l="l" t="t" r="r" b="b"/>
                <a:pathLst>
                  <a:path w="25104" h="12455" extrusionOk="0">
                    <a:moveTo>
                      <a:pt x="12547" y="11302"/>
                    </a:moveTo>
                    <a:cubicBezTo>
                      <a:pt x="19324" y="9123"/>
                      <a:pt x="25105" y="6152"/>
                      <a:pt x="25105" y="2784"/>
                    </a:cubicBezTo>
                    <a:cubicBezTo>
                      <a:pt x="24905" y="-980"/>
                      <a:pt x="17929" y="-385"/>
                      <a:pt x="10953" y="1397"/>
                    </a:cubicBezTo>
                    <a:cubicBezTo>
                      <a:pt x="3578" y="3378"/>
                      <a:pt x="-1007" y="6944"/>
                      <a:pt x="189" y="10113"/>
                    </a:cubicBezTo>
                    <a:cubicBezTo>
                      <a:pt x="986" y="12887"/>
                      <a:pt x="5770" y="13085"/>
                      <a:pt x="12547" y="113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1" name="Google Shape;581;p35"/>
              <p:cNvSpPr/>
              <p:nvPr/>
            </p:nvSpPr>
            <p:spPr>
              <a:xfrm>
                <a:off x="1436041" y="5507170"/>
                <a:ext cx="21268" cy="17098"/>
              </a:xfrm>
              <a:custGeom>
                <a:avLst/>
                <a:gdLst/>
                <a:ahLst/>
                <a:cxnLst/>
                <a:rect l="l" t="t" r="r" b="b"/>
                <a:pathLst>
                  <a:path w="21268" h="17098" extrusionOk="0">
                    <a:moveTo>
                      <a:pt x="13237" y="14153"/>
                    </a:moveTo>
                    <a:cubicBezTo>
                      <a:pt x="19815" y="9993"/>
                      <a:pt x="22406" y="5635"/>
                      <a:pt x="20811" y="1673"/>
                    </a:cubicBezTo>
                    <a:cubicBezTo>
                      <a:pt x="17423" y="-506"/>
                      <a:pt x="12639" y="-1100"/>
                      <a:pt x="6261" y="3258"/>
                    </a:cubicBezTo>
                    <a:cubicBezTo>
                      <a:pt x="-516" y="7814"/>
                      <a:pt x="-1114" y="12370"/>
                      <a:pt x="1278" y="15341"/>
                    </a:cubicBezTo>
                    <a:cubicBezTo>
                      <a:pt x="3271" y="18114"/>
                      <a:pt x="8055" y="17520"/>
                      <a:pt x="13237" y="141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2" name="Google Shape;582;p35"/>
              <p:cNvSpPr/>
              <p:nvPr/>
            </p:nvSpPr>
            <p:spPr>
              <a:xfrm>
                <a:off x="447823" y="4844784"/>
                <a:ext cx="22227" cy="17896"/>
              </a:xfrm>
              <a:custGeom>
                <a:avLst/>
                <a:gdLst/>
                <a:ahLst/>
                <a:cxnLst/>
                <a:rect l="l" t="t" r="r" b="b"/>
                <a:pathLst>
                  <a:path w="22227" h="17896" extrusionOk="0">
                    <a:moveTo>
                      <a:pt x="8411" y="661"/>
                    </a:moveTo>
                    <a:cubicBezTo>
                      <a:pt x="2232" y="2246"/>
                      <a:pt x="-359" y="6009"/>
                      <a:pt x="40" y="10763"/>
                    </a:cubicBezTo>
                    <a:cubicBezTo>
                      <a:pt x="2631" y="15319"/>
                      <a:pt x="6019" y="19479"/>
                      <a:pt x="14591" y="17300"/>
                    </a:cubicBezTo>
                    <a:cubicBezTo>
                      <a:pt x="21168" y="15716"/>
                      <a:pt x="22564" y="11358"/>
                      <a:pt x="22165" y="7000"/>
                    </a:cubicBezTo>
                    <a:cubicBezTo>
                      <a:pt x="21567" y="1255"/>
                      <a:pt x="16584" y="-1320"/>
                      <a:pt x="8411" y="6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3" name="Google Shape;583;p35"/>
              <p:cNvSpPr/>
              <p:nvPr/>
            </p:nvSpPr>
            <p:spPr>
              <a:xfrm>
                <a:off x="386559" y="4865201"/>
                <a:ext cx="27059" cy="17620"/>
              </a:xfrm>
              <a:custGeom>
                <a:avLst/>
                <a:gdLst/>
                <a:ahLst/>
                <a:cxnLst/>
                <a:rect l="l" t="t" r="r" b="b"/>
                <a:pathLst>
                  <a:path w="27059" h="17620" extrusionOk="0">
                    <a:moveTo>
                      <a:pt x="15060" y="16692"/>
                    </a:moveTo>
                    <a:cubicBezTo>
                      <a:pt x="21438" y="14909"/>
                      <a:pt x="27617" y="11938"/>
                      <a:pt x="27019" y="5599"/>
                    </a:cubicBezTo>
                    <a:cubicBezTo>
                      <a:pt x="22833" y="-145"/>
                      <a:pt x="15060" y="-938"/>
                      <a:pt x="7086" y="845"/>
                    </a:cubicBezTo>
                    <a:cubicBezTo>
                      <a:pt x="509" y="2232"/>
                      <a:pt x="-687" y="6788"/>
                      <a:pt x="309" y="11146"/>
                    </a:cubicBezTo>
                    <a:cubicBezTo>
                      <a:pt x="1705" y="17287"/>
                      <a:pt x="7684" y="18871"/>
                      <a:pt x="15060" y="166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4" name="Google Shape;584;p35"/>
              <p:cNvSpPr/>
              <p:nvPr/>
            </p:nvSpPr>
            <p:spPr>
              <a:xfrm>
                <a:off x="685236" y="4832720"/>
                <a:ext cx="25139" cy="16258"/>
              </a:xfrm>
              <a:custGeom>
                <a:avLst/>
                <a:gdLst/>
                <a:ahLst/>
                <a:cxnLst/>
                <a:rect l="l" t="t" r="r" b="b"/>
                <a:pathLst>
                  <a:path w="25139" h="16258" extrusionOk="0">
                    <a:moveTo>
                      <a:pt x="10788" y="444"/>
                    </a:moveTo>
                    <a:cubicBezTo>
                      <a:pt x="4210" y="1434"/>
                      <a:pt x="-375" y="4207"/>
                      <a:pt x="24" y="8565"/>
                    </a:cubicBezTo>
                    <a:cubicBezTo>
                      <a:pt x="423" y="13517"/>
                      <a:pt x="4609" y="17083"/>
                      <a:pt x="12582" y="16093"/>
                    </a:cubicBezTo>
                    <a:cubicBezTo>
                      <a:pt x="20355" y="15102"/>
                      <a:pt x="24940" y="11339"/>
                      <a:pt x="25139" y="5990"/>
                    </a:cubicBezTo>
                    <a:cubicBezTo>
                      <a:pt x="24342" y="246"/>
                      <a:pt x="18561" y="-745"/>
                      <a:pt x="10788" y="44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5" name="Google Shape;585;p35"/>
              <p:cNvSpPr/>
              <p:nvPr/>
            </p:nvSpPr>
            <p:spPr>
              <a:xfrm>
                <a:off x="1478709" y="5409320"/>
                <a:ext cx="21595" cy="17263"/>
              </a:xfrm>
              <a:custGeom>
                <a:avLst/>
                <a:gdLst/>
                <a:ahLst/>
                <a:cxnLst/>
                <a:rect l="l" t="t" r="r" b="b"/>
                <a:pathLst>
                  <a:path w="21595" h="17263" extrusionOk="0">
                    <a:moveTo>
                      <a:pt x="21397" y="3252"/>
                    </a:moveTo>
                    <a:cubicBezTo>
                      <a:pt x="20401" y="-313"/>
                      <a:pt x="16015" y="-1106"/>
                      <a:pt x="9438" y="1668"/>
                    </a:cubicBezTo>
                    <a:cubicBezTo>
                      <a:pt x="3059" y="6224"/>
                      <a:pt x="-1127" y="10780"/>
                      <a:pt x="269" y="14741"/>
                    </a:cubicBezTo>
                    <a:cubicBezTo>
                      <a:pt x="1863" y="18703"/>
                      <a:pt x="7245" y="17713"/>
                      <a:pt x="13823" y="13751"/>
                    </a:cubicBezTo>
                    <a:cubicBezTo>
                      <a:pt x="19603" y="10384"/>
                      <a:pt x="22394" y="6224"/>
                      <a:pt x="21397" y="32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6" name="Google Shape;586;p35"/>
              <p:cNvSpPr/>
              <p:nvPr/>
            </p:nvSpPr>
            <p:spPr>
              <a:xfrm>
                <a:off x="934995" y="4640255"/>
                <a:ext cx="26137" cy="12622"/>
              </a:xfrm>
              <a:custGeom>
                <a:avLst/>
                <a:gdLst/>
                <a:ahLst/>
                <a:cxnLst/>
                <a:rect l="l" t="t" r="r" b="b"/>
                <a:pathLst>
                  <a:path w="26137" h="12622" extrusionOk="0">
                    <a:moveTo>
                      <a:pt x="8990" y="367"/>
                    </a:moveTo>
                    <a:cubicBezTo>
                      <a:pt x="2811" y="961"/>
                      <a:pt x="-976" y="3735"/>
                      <a:pt x="220" y="7696"/>
                    </a:cubicBezTo>
                    <a:cubicBezTo>
                      <a:pt x="1815" y="12252"/>
                      <a:pt x="7794" y="13045"/>
                      <a:pt x="14173" y="12451"/>
                    </a:cubicBezTo>
                    <a:cubicBezTo>
                      <a:pt x="21149" y="11262"/>
                      <a:pt x="26332" y="8885"/>
                      <a:pt x="26132" y="5517"/>
                    </a:cubicBezTo>
                    <a:cubicBezTo>
                      <a:pt x="25534" y="-425"/>
                      <a:pt x="16764" y="-425"/>
                      <a:pt x="8990" y="3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7" name="Google Shape;587;p35"/>
              <p:cNvSpPr/>
              <p:nvPr/>
            </p:nvSpPr>
            <p:spPr>
              <a:xfrm>
                <a:off x="933820" y="4259896"/>
                <a:ext cx="25381" cy="15450"/>
              </a:xfrm>
              <a:custGeom>
                <a:avLst/>
                <a:gdLst/>
                <a:ahLst/>
                <a:cxnLst/>
                <a:rect l="l" t="t" r="r" b="b"/>
                <a:pathLst>
                  <a:path w="25381" h="15450" extrusionOk="0">
                    <a:moveTo>
                      <a:pt x="15946" y="15451"/>
                    </a:moveTo>
                    <a:cubicBezTo>
                      <a:pt x="22524" y="15451"/>
                      <a:pt x="25912" y="12876"/>
                      <a:pt x="25314" y="8914"/>
                    </a:cubicBezTo>
                    <a:cubicBezTo>
                      <a:pt x="24318" y="3566"/>
                      <a:pt x="19733" y="0"/>
                      <a:pt x="9568" y="0"/>
                    </a:cubicBezTo>
                    <a:cubicBezTo>
                      <a:pt x="2591" y="0"/>
                      <a:pt x="399" y="2971"/>
                      <a:pt x="0" y="6735"/>
                    </a:cubicBezTo>
                    <a:cubicBezTo>
                      <a:pt x="1395" y="11885"/>
                      <a:pt x="6378" y="15451"/>
                      <a:pt x="15946" y="154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8" name="Google Shape;588;p35"/>
              <p:cNvSpPr/>
              <p:nvPr/>
            </p:nvSpPr>
            <p:spPr>
              <a:xfrm>
                <a:off x="485364" y="5265481"/>
                <a:ext cx="30255" cy="20723"/>
              </a:xfrm>
              <a:custGeom>
                <a:avLst/>
                <a:gdLst/>
                <a:ahLst/>
                <a:cxnLst/>
                <a:rect l="l" t="t" r="r" b="b"/>
                <a:pathLst>
                  <a:path w="30255" h="20723" extrusionOk="0">
                    <a:moveTo>
                      <a:pt x="14323" y="20117"/>
                    </a:moveTo>
                    <a:cubicBezTo>
                      <a:pt x="15918" y="19324"/>
                      <a:pt x="17313" y="18532"/>
                      <a:pt x="18509" y="17740"/>
                    </a:cubicBezTo>
                    <a:cubicBezTo>
                      <a:pt x="20901" y="18136"/>
                      <a:pt x="23293" y="17344"/>
                      <a:pt x="25884" y="15561"/>
                    </a:cubicBezTo>
                    <a:cubicBezTo>
                      <a:pt x="29272" y="13184"/>
                      <a:pt x="31864" y="9816"/>
                      <a:pt x="29073" y="6053"/>
                    </a:cubicBezTo>
                    <a:cubicBezTo>
                      <a:pt x="27080" y="3279"/>
                      <a:pt x="24289" y="2289"/>
                      <a:pt x="21299" y="2685"/>
                    </a:cubicBezTo>
                    <a:cubicBezTo>
                      <a:pt x="19107" y="-88"/>
                      <a:pt x="14921" y="-881"/>
                      <a:pt x="9738" y="1100"/>
                    </a:cubicBezTo>
                    <a:cubicBezTo>
                      <a:pt x="2563" y="3874"/>
                      <a:pt x="-826" y="8628"/>
                      <a:pt x="171" y="13976"/>
                    </a:cubicBezTo>
                    <a:cubicBezTo>
                      <a:pt x="1367" y="19721"/>
                      <a:pt x="6151" y="21900"/>
                      <a:pt x="14323" y="201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9" name="Google Shape;589;p35"/>
              <p:cNvSpPr/>
              <p:nvPr/>
            </p:nvSpPr>
            <p:spPr>
              <a:xfrm>
                <a:off x="1912216" y="5600870"/>
                <a:ext cx="18004" cy="18565"/>
              </a:xfrm>
              <a:custGeom>
                <a:avLst/>
                <a:gdLst/>
                <a:ahLst/>
                <a:cxnLst/>
                <a:rect l="l" t="t" r="r" b="b"/>
                <a:pathLst>
                  <a:path w="18004" h="18565" extrusionOk="0">
                    <a:moveTo>
                      <a:pt x="5080" y="5631"/>
                    </a:moveTo>
                    <a:cubicBezTo>
                      <a:pt x="-899" y="11970"/>
                      <a:pt x="-1099" y="16129"/>
                      <a:pt x="1891" y="17912"/>
                    </a:cubicBezTo>
                    <a:cubicBezTo>
                      <a:pt x="4283" y="19497"/>
                      <a:pt x="8070" y="18308"/>
                      <a:pt x="13054" y="13158"/>
                    </a:cubicBezTo>
                    <a:cubicBezTo>
                      <a:pt x="18037" y="7017"/>
                      <a:pt x="19432" y="2263"/>
                      <a:pt x="16442" y="480"/>
                    </a:cubicBezTo>
                    <a:cubicBezTo>
                      <a:pt x="14050" y="-906"/>
                      <a:pt x="9864" y="679"/>
                      <a:pt x="5080" y="56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0" name="Google Shape;590;p35"/>
              <p:cNvSpPr/>
              <p:nvPr/>
            </p:nvSpPr>
            <p:spPr>
              <a:xfrm>
                <a:off x="2376633" y="5938319"/>
                <a:ext cx="13614" cy="21163"/>
              </a:xfrm>
              <a:custGeom>
                <a:avLst/>
                <a:gdLst/>
                <a:ahLst/>
                <a:cxnLst/>
                <a:rect l="l" t="t" r="r" b="b"/>
                <a:pathLst>
                  <a:path w="13614" h="21163" extrusionOk="0">
                    <a:moveTo>
                      <a:pt x="1904" y="9290"/>
                    </a:moveTo>
                    <a:cubicBezTo>
                      <a:pt x="-886" y="15232"/>
                      <a:pt x="-488" y="19392"/>
                      <a:pt x="2303" y="20779"/>
                    </a:cubicBezTo>
                    <a:cubicBezTo>
                      <a:pt x="5093" y="22166"/>
                      <a:pt x="8083" y="19789"/>
                      <a:pt x="11273" y="13846"/>
                    </a:cubicBezTo>
                    <a:cubicBezTo>
                      <a:pt x="13864" y="7903"/>
                      <a:pt x="14462" y="3149"/>
                      <a:pt x="12269" y="970"/>
                    </a:cubicBezTo>
                    <a:cubicBezTo>
                      <a:pt x="9279" y="-2001"/>
                      <a:pt x="5293" y="2159"/>
                      <a:pt x="1904" y="92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1" name="Google Shape;591;p35"/>
              <p:cNvSpPr/>
              <p:nvPr/>
            </p:nvSpPr>
            <p:spPr>
              <a:xfrm>
                <a:off x="1261901" y="5520385"/>
                <a:ext cx="21391" cy="16242"/>
              </a:xfrm>
              <a:custGeom>
                <a:avLst/>
                <a:gdLst/>
                <a:ahLst/>
                <a:cxnLst/>
                <a:rect l="l" t="t" r="r" b="b"/>
                <a:pathLst>
                  <a:path w="21391" h="16242" extrusionOk="0">
                    <a:moveTo>
                      <a:pt x="21339" y="3909"/>
                    </a:moveTo>
                    <a:cubicBezTo>
                      <a:pt x="20541" y="-1043"/>
                      <a:pt x="15359" y="-1043"/>
                      <a:pt x="8183" y="2522"/>
                    </a:cubicBezTo>
                    <a:cubicBezTo>
                      <a:pt x="2403" y="5493"/>
                      <a:pt x="-189" y="9455"/>
                      <a:pt x="11" y="13615"/>
                    </a:cubicBezTo>
                    <a:cubicBezTo>
                      <a:pt x="1605" y="17181"/>
                      <a:pt x="6389" y="16785"/>
                      <a:pt x="11771" y="14407"/>
                    </a:cubicBezTo>
                    <a:cubicBezTo>
                      <a:pt x="17352" y="11832"/>
                      <a:pt x="21937" y="7870"/>
                      <a:pt x="21339" y="39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2" name="Google Shape;592;p35"/>
              <p:cNvSpPr/>
              <p:nvPr/>
            </p:nvSpPr>
            <p:spPr>
              <a:xfrm>
                <a:off x="893535" y="4869263"/>
                <a:ext cx="30318" cy="16263"/>
              </a:xfrm>
              <a:custGeom>
                <a:avLst/>
                <a:gdLst/>
                <a:ahLst/>
                <a:cxnLst/>
                <a:rect l="l" t="t" r="r" b="b"/>
                <a:pathLst>
                  <a:path w="30318" h="16263" extrusionOk="0">
                    <a:moveTo>
                      <a:pt x="19754" y="1538"/>
                    </a:moveTo>
                    <a:cubicBezTo>
                      <a:pt x="16765" y="-443"/>
                      <a:pt x="11781" y="-839"/>
                      <a:pt x="5602" y="2330"/>
                    </a:cubicBezTo>
                    <a:cubicBezTo>
                      <a:pt x="-577" y="5302"/>
                      <a:pt x="-577" y="8669"/>
                      <a:pt x="619" y="11641"/>
                    </a:cubicBezTo>
                    <a:cubicBezTo>
                      <a:pt x="1815" y="14612"/>
                      <a:pt x="4606" y="15998"/>
                      <a:pt x="9589" y="15008"/>
                    </a:cubicBezTo>
                    <a:cubicBezTo>
                      <a:pt x="11582" y="16197"/>
                      <a:pt x="14572" y="16395"/>
                      <a:pt x="17761" y="16197"/>
                    </a:cubicBezTo>
                    <a:cubicBezTo>
                      <a:pt x="25734" y="15206"/>
                      <a:pt x="30319" y="11641"/>
                      <a:pt x="30319" y="6688"/>
                    </a:cubicBezTo>
                    <a:cubicBezTo>
                      <a:pt x="30119" y="2528"/>
                      <a:pt x="25934" y="548"/>
                      <a:pt x="19754" y="15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3" name="Google Shape;593;p35"/>
              <p:cNvSpPr/>
              <p:nvPr/>
            </p:nvSpPr>
            <p:spPr>
              <a:xfrm>
                <a:off x="850502" y="4467878"/>
                <a:ext cx="28320" cy="13169"/>
              </a:xfrm>
              <a:custGeom>
                <a:avLst/>
                <a:gdLst/>
                <a:ahLst/>
                <a:cxnLst/>
                <a:rect l="l" t="t" r="r" b="b"/>
                <a:pathLst>
                  <a:path w="28320" h="13169" extrusionOk="0">
                    <a:moveTo>
                      <a:pt x="14551" y="13085"/>
                    </a:moveTo>
                    <a:cubicBezTo>
                      <a:pt x="22125" y="13680"/>
                      <a:pt x="27906" y="11104"/>
                      <a:pt x="28304" y="6350"/>
                    </a:cubicBezTo>
                    <a:cubicBezTo>
                      <a:pt x="28703" y="1200"/>
                      <a:pt x="21727" y="11"/>
                      <a:pt x="14750" y="11"/>
                    </a:cubicBezTo>
                    <a:cubicBezTo>
                      <a:pt x="7176" y="-187"/>
                      <a:pt x="2193" y="2190"/>
                      <a:pt x="0" y="6350"/>
                    </a:cubicBezTo>
                    <a:cubicBezTo>
                      <a:pt x="997" y="11897"/>
                      <a:pt x="8372" y="12491"/>
                      <a:pt x="14551" y="130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4" name="Google Shape;594;p35"/>
              <p:cNvSpPr/>
              <p:nvPr/>
            </p:nvSpPr>
            <p:spPr>
              <a:xfrm>
                <a:off x="955618" y="4572360"/>
                <a:ext cx="26916" cy="14192"/>
              </a:xfrm>
              <a:custGeom>
                <a:avLst/>
                <a:gdLst/>
                <a:ahLst/>
                <a:cxnLst/>
                <a:rect l="l" t="t" r="r" b="b"/>
                <a:pathLst>
                  <a:path w="26916" h="14192" extrusionOk="0">
                    <a:moveTo>
                      <a:pt x="9895" y="516"/>
                    </a:moveTo>
                    <a:cubicBezTo>
                      <a:pt x="4114" y="1507"/>
                      <a:pt x="-869" y="4280"/>
                      <a:pt x="128" y="8044"/>
                    </a:cubicBezTo>
                    <a:cubicBezTo>
                      <a:pt x="1722" y="13392"/>
                      <a:pt x="9496" y="14779"/>
                      <a:pt x="18067" y="13986"/>
                    </a:cubicBezTo>
                    <a:cubicBezTo>
                      <a:pt x="24645" y="13392"/>
                      <a:pt x="27435" y="10223"/>
                      <a:pt x="26837" y="5468"/>
                    </a:cubicBezTo>
                    <a:cubicBezTo>
                      <a:pt x="25044" y="1111"/>
                      <a:pt x="18864" y="-1068"/>
                      <a:pt x="9895" y="5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5" name="Google Shape;595;p35"/>
              <p:cNvSpPr/>
              <p:nvPr/>
            </p:nvSpPr>
            <p:spPr>
              <a:xfrm>
                <a:off x="1077187" y="6071000"/>
                <a:ext cx="45710" cy="48136"/>
              </a:xfrm>
              <a:custGeom>
                <a:avLst/>
                <a:gdLst/>
                <a:ahLst/>
                <a:cxnLst/>
                <a:rect l="l" t="t" r="r" b="b"/>
                <a:pathLst>
                  <a:path w="45710" h="48136" extrusionOk="0">
                    <a:moveTo>
                      <a:pt x="17091" y="43795"/>
                    </a:moveTo>
                    <a:cubicBezTo>
                      <a:pt x="23469" y="38447"/>
                      <a:pt x="23669" y="33098"/>
                      <a:pt x="19881" y="29335"/>
                    </a:cubicBezTo>
                    <a:cubicBezTo>
                      <a:pt x="19483" y="28938"/>
                      <a:pt x="19084" y="28740"/>
                      <a:pt x="18685" y="28344"/>
                    </a:cubicBezTo>
                    <a:cubicBezTo>
                      <a:pt x="18885" y="27948"/>
                      <a:pt x="18885" y="27552"/>
                      <a:pt x="19084" y="27156"/>
                    </a:cubicBezTo>
                    <a:cubicBezTo>
                      <a:pt x="20280" y="27750"/>
                      <a:pt x="21277" y="28146"/>
                      <a:pt x="22473" y="28344"/>
                    </a:cubicBezTo>
                    <a:cubicBezTo>
                      <a:pt x="22672" y="28740"/>
                      <a:pt x="23071" y="29136"/>
                      <a:pt x="23469" y="29533"/>
                    </a:cubicBezTo>
                    <a:cubicBezTo>
                      <a:pt x="25861" y="31513"/>
                      <a:pt x="29050" y="29533"/>
                      <a:pt x="32838" y="23986"/>
                    </a:cubicBezTo>
                    <a:cubicBezTo>
                      <a:pt x="36226" y="21807"/>
                      <a:pt x="39216" y="18043"/>
                      <a:pt x="42405" y="13884"/>
                    </a:cubicBezTo>
                    <a:cubicBezTo>
                      <a:pt x="46392" y="8337"/>
                      <a:pt x="46990" y="3187"/>
                      <a:pt x="43003" y="1008"/>
                    </a:cubicBezTo>
                    <a:cubicBezTo>
                      <a:pt x="37223" y="-1963"/>
                      <a:pt x="31044" y="1800"/>
                      <a:pt x="25861" y="10120"/>
                    </a:cubicBezTo>
                    <a:cubicBezTo>
                      <a:pt x="22871" y="9129"/>
                      <a:pt x="19483" y="10318"/>
                      <a:pt x="17489" y="13091"/>
                    </a:cubicBezTo>
                    <a:cubicBezTo>
                      <a:pt x="16692" y="14280"/>
                      <a:pt x="15895" y="15468"/>
                      <a:pt x="15297" y="16855"/>
                    </a:cubicBezTo>
                    <a:cubicBezTo>
                      <a:pt x="8719" y="13289"/>
                      <a:pt x="3935" y="17449"/>
                      <a:pt x="1344" y="22599"/>
                    </a:cubicBezTo>
                    <a:cubicBezTo>
                      <a:pt x="-649" y="26759"/>
                      <a:pt x="547" y="31117"/>
                      <a:pt x="4135" y="33891"/>
                    </a:cubicBezTo>
                    <a:cubicBezTo>
                      <a:pt x="547" y="37654"/>
                      <a:pt x="-1646" y="41814"/>
                      <a:pt x="1543" y="45776"/>
                    </a:cubicBezTo>
                    <a:cubicBezTo>
                      <a:pt x="5729" y="49540"/>
                      <a:pt x="11310" y="48747"/>
                      <a:pt x="17091" y="437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6" name="Google Shape;596;p35"/>
              <p:cNvSpPr/>
              <p:nvPr/>
            </p:nvSpPr>
            <p:spPr>
              <a:xfrm>
                <a:off x="735198" y="5084389"/>
                <a:ext cx="22205" cy="39649"/>
              </a:xfrm>
              <a:custGeom>
                <a:avLst/>
                <a:gdLst/>
                <a:ahLst/>
                <a:cxnLst/>
                <a:rect l="l" t="t" r="r" b="b"/>
                <a:pathLst>
                  <a:path w="22205" h="39649" extrusionOk="0">
                    <a:moveTo>
                      <a:pt x="22019" y="6290"/>
                    </a:moveTo>
                    <a:cubicBezTo>
                      <a:pt x="19627" y="2328"/>
                      <a:pt x="16836" y="-1436"/>
                      <a:pt x="8664" y="545"/>
                    </a:cubicBezTo>
                    <a:cubicBezTo>
                      <a:pt x="-306" y="2724"/>
                      <a:pt x="-904" y="7478"/>
                      <a:pt x="691" y="11836"/>
                    </a:cubicBezTo>
                    <a:cubicBezTo>
                      <a:pt x="2086" y="15204"/>
                      <a:pt x="4478" y="18373"/>
                      <a:pt x="9660" y="18373"/>
                    </a:cubicBezTo>
                    <a:cubicBezTo>
                      <a:pt x="7667" y="20354"/>
                      <a:pt x="5674" y="23127"/>
                      <a:pt x="3880" y="26098"/>
                    </a:cubicBezTo>
                    <a:cubicBezTo>
                      <a:pt x="491" y="31645"/>
                      <a:pt x="93" y="36597"/>
                      <a:pt x="2883" y="38776"/>
                    </a:cubicBezTo>
                    <a:cubicBezTo>
                      <a:pt x="7069" y="42144"/>
                      <a:pt x="11255" y="35012"/>
                      <a:pt x="15242" y="30258"/>
                    </a:cubicBezTo>
                    <a:cubicBezTo>
                      <a:pt x="18232" y="24910"/>
                      <a:pt x="20823" y="18769"/>
                      <a:pt x="18032" y="16590"/>
                    </a:cubicBezTo>
                    <a:cubicBezTo>
                      <a:pt x="18032" y="16590"/>
                      <a:pt x="17833" y="16392"/>
                      <a:pt x="17833" y="16392"/>
                    </a:cubicBezTo>
                    <a:cubicBezTo>
                      <a:pt x="22617" y="14015"/>
                      <a:pt x="22417" y="10053"/>
                      <a:pt x="22019" y="62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7" name="Google Shape;597;p35"/>
              <p:cNvSpPr/>
              <p:nvPr/>
            </p:nvSpPr>
            <p:spPr>
              <a:xfrm>
                <a:off x="1353159" y="4326644"/>
                <a:ext cx="22320" cy="13934"/>
              </a:xfrm>
              <a:custGeom>
                <a:avLst/>
                <a:gdLst/>
                <a:ahLst/>
                <a:cxnLst/>
                <a:rect l="l" t="t" r="r" b="b"/>
                <a:pathLst>
                  <a:path w="22320" h="13934" extrusionOk="0">
                    <a:moveTo>
                      <a:pt x="10807" y="13874"/>
                    </a:moveTo>
                    <a:cubicBezTo>
                      <a:pt x="20176" y="13280"/>
                      <a:pt x="20973" y="8922"/>
                      <a:pt x="22169" y="5357"/>
                    </a:cubicBezTo>
                    <a:cubicBezTo>
                      <a:pt x="23166" y="2583"/>
                      <a:pt x="19179" y="8"/>
                      <a:pt x="12402" y="8"/>
                    </a:cubicBezTo>
                    <a:cubicBezTo>
                      <a:pt x="1838" y="-190"/>
                      <a:pt x="-355" y="3178"/>
                      <a:pt x="44" y="7338"/>
                    </a:cubicBezTo>
                    <a:cubicBezTo>
                      <a:pt x="442" y="10507"/>
                      <a:pt x="1638" y="14469"/>
                      <a:pt x="10807" y="1387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8" name="Google Shape;598;p35"/>
              <p:cNvSpPr/>
              <p:nvPr/>
            </p:nvSpPr>
            <p:spPr>
              <a:xfrm>
                <a:off x="1313468" y="5761714"/>
                <a:ext cx="20356" cy="18645"/>
              </a:xfrm>
              <a:custGeom>
                <a:avLst/>
                <a:gdLst/>
                <a:ahLst/>
                <a:cxnLst/>
                <a:rect l="l" t="t" r="r" b="b"/>
                <a:pathLst>
                  <a:path w="20356" h="18645" extrusionOk="0">
                    <a:moveTo>
                      <a:pt x="14420" y="14152"/>
                    </a:moveTo>
                    <a:cubicBezTo>
                      <a:pt x="20002" y="9398"/>
                      <a:pt x="22194" y="4446"/>
                      <a:pt x="18606" y="1276"/>
                    </a:cubicBezTo>
                    <a:cubicBezTo>
                      <a:pt x="15816" y="-1101"/>
                      <a:pt x="11032" y="-110"/>
                      <a:pt x="6049" y="3852"/>
                    </a:cubicBezTo>
                    <a:cubicBezTo>
                      <a:pt x="-529" y="9002"/>
                      <a:pt x="-1326" y="13756"/>
                      <a:pt x="1664" y="17124"/>
                    </a:cubicBezTo>
                    <a:cubicBezTo>
                      <a:pt x="4255" y="20095"/>
                      <a:pt x="9039" y="18510"/>
                      <a:pt x="14420" y="141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9" name="Google Shape;599;p35"/>
              <p:cNvSpPr/>
              <p:nvPr/>
            </p:nvSpPr>
            <p:spPr>
              <a:xfrm>
                <a:off x="466747" y="4669237"/>
                <a:ext cx="26927" cy="38338"/>
              </a:xfrm>
              <a:custGeom>
                <a:avLst/>
                <a:gdLst/>
                <a:ahLst/>
                <a:cxnLst/>
                <a:rect l="l" t="t" r="r" b="b"/>
                <a:pathLst>
                  <a:path w="26927" h="38338" extrusionOk="0">
                    <a:moveTo>
                      <a:pt x="14005" y="38339"/>
                    </a:moveTo>
                    <a:cubicBezTo>
                      <a:pt x="24370" y="36358"/>
                      <a:pt x="27758" y="32396"/>
                      <a:pt x="26761" y="27048"/>
                    </a:cubicBezTo>
                    <a:cubicBezTo>
                      <a:pt x="25765" y="21501"/>
                      <a:pt x="20383" y="20115"/>
                      <a:pt x="13606" y="20907"/>
                    </a:cubicBezTo>
                    <a:cubicBezTo>
                      <a:pt x="15799" y="19521"/>
                      <a:pt x="18190" y="17143"/>
                      <a:pt x="20582" y="14568"/>
                    </a:cubicBezTo>
                    <a:cubicBezTo>
                      <a:pt x="24370" y="8824"/>
                      <a:pt x="25366" y="4268"/>
                      <a:pt x="22974" y="1693"/>
                    </a:cubicBezTo>
                    <a:cubicBezTo>
                      <a:pt x="19386" y="-2071"/>
                      <a:pt x="14005" y="702"/>
                      <a:pt x="8423" y="7437"/>
                    </a:cubicBezTo>
                    <a:cubicBezTo>
                      <a:pt x="3440" y="13380"/>
                      <a:pt x="2045" y="19124"/>
                      <a:pt x="5832" y="21699"/>
                    </a:cubicBezTo>
                    <a:cubicBezTo>
                      <a:pt x="6231" y="22096"/>
                      <a:pt x="6829" y="22294"/>
                      <a:pt x="7427" y="22294"/>
                    </a:cubicBezTo>
                    <a:cubicBezTo>
                      <a:pt x="2244" y="24077"/>
                      <a:pt x="-945" y="27048"/>
                      <a:pt x="251" y="31604"/>
                    </a:cubicBezTo>
                    <a:cubicBezTo>
                      <a:pt x="1846" y="37348"/>
                      <a:pt x="9221" y="37745"/>
                      <a:pt x="14005" y="3833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0" name="Google Shape;600;p35"/>
              <p:cNvSpPr/>
              <p:nvPr/>
            </p:nvSpPr>
            <p:spPr>
              <a:xfrm>
                <a:off x="1626035" y="5615207"/>
                <a:ext cx="22280" cy="17695"/>
              </a:xfrm>
              <a:custGeom>
                <a:avLst/>
                <a:gdLst/>
                <a:ahLst/>
                <a:cxnLst/>
                <a:rect l="l" t="t" r="r" b="b"/>
                <a:pathLst>
                  <a:path w="22280" h="17695" extrusionOk="0">
                    <a:moveTo>
                      <a:pt x="1241" y="16847"/>
                    </a:moveTo>
                    <a:cubicBezTo>
                      <a:pt x="5626" y="19026"/>
                      <a:pt x="11407" y="17045"/>
                      <a:pt x="18184" y="10508"/>
                    </a:cubicBezTo>
                    <a:cubicBezTo>
                      <a:pt x="21572" y="7140"/>
                      <a:pt x="23366" y="3179"/>
                      <a:pt x="21572" y="1594"/>
                    </a:cubicBezTo>
                    <a:cubicBezTo>
                      <a:pt x="18184" y="-1774"/>
                      <a:pt x="11805" y="405"/>
                      <a:pt x="4829" y="6150"/>
                    </a:cubicBezTo>
                    <a:cubicBezTo>
                      <a:pt x="-154" y="10310"/>
                      <a:pt x="-1151" y="14272"/>
                      <a:pt x="1241" y="1684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1" name="Google Shape;601;p35"/>
              <p:cNvSpPr/>
              <p:nvPr/>
            </p:nvSpPr>
            <p:spPr>
              <a:xfrm>
                <a:off x="1206880" y="4229576"/>
                <a:ext cx="45866" cy="18896"/>
              </a:xfrm>
              <a:custGeom>
                <a:avLst/>
                <a:gdLst/>
                <a:ahLst/>
                <a:cxnLst/>
                <a:rect l="l" t="t" r="r" b="b"/>
                <a:pathLst>
                  <a:path w="45866" h="18896" extrusionOk="0">
                    <a:moveTo>
                      <a:pt x="13173" y="11898"/>
                    </a:moveTo>
                    <a:cubicBezTo>
                      <a:pt x="16761" y="11898"/>
                      <a:pt x="19751" y="11502"/>
                      <a:pt x="21943" y="10709"/>
                    </a:cubicBezTo>
                    <a:cubicBezTo>
                      <a:pt x="19751" y="12096"/>
                      <a:pt x="18555" y="13879"/>
                      <a:pt x="18355" y="15661"/>
                    </a:cubicBezTo>
                    <a:cubicBezTo>
                      <a:pt x="18156" y="18435"/>
                      <a:pt x="22940" y="19425"/>
                      <a:pt x="30913" y="18633"/>
                    </a:cubicBezTo>
                    <a:cubicBezTo>
                      <a:pt x="37491" y="17444"/>
                      <a:pt x="45663" y="16058"/>
                      <a:pt x="45862" y="11700"/>
                    </a:cubicBezTo>
                    <a:cubicBezTo>
                      <a:pt x="46062" y="8134"/>
                      <a:pt x="39484" y="7144"/>
                      <a:pt x="32508" y="7738"/>
                    </a:cubicBezTo>
                    <a:cubicBezTo>
                      <a:pt x="29119" y="7936"/>
                      <a:pt x="26528" y="8728"/>
                      <a:pt x="24335" y="9521"/>
                    </a:cubicBezTo>
                    <a:cubicBezTo>
                      <a:pt x="25531" y="8728"/>
                      <a:pt x="26328" y="7540"/>
                      <a:pt x="26328" y="6153"/>
                    </a:cubicBezTo>
                    <a:cubicBezTo>
                      <a:pt x="23936" y="1993"/>
                      <a:pt x="18754" y="-186"/>
                      <a:pt x="10781" y="12"/>
                    </a:cubicBezTo>
                    <a:cubicBezTo>
                      <a:pt x="2808" y="211"/>
                      <a:pt x="-979" y="2984"/>
                      <a:pt x="217" y="6946"/>
                    </a:cubicBezTo>
                    <a:cubicBezTo>
                      <a:pt x="1413" y="10709"/>
                      <a:pt x="7193" y="11700"/>
                      <a:pt x="13173" y="118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2" name="Google Shape;602;p35"/>
              <p:cNvSpPr/>
              <p:nvPr/>
            </p:nvSpPr>
            <p:spPr>
              <a:xfrm>
                <a:off x="691062" y="5388492"/>
                <a:ext cx="22538" cy="20681"/>
              </a:xfrm>
              <a:custGeom>
                <a:avLst/>
                <a:gdLst/>
                <a:ahLst/>
                <a:cxnLst/>
                <a:rect l="l" t="t" r="r" b="b"/>
                <a:pathLst>
                  <a:path w="22538" h="20681" extrusionOk="0">
                    <a:moveTo>
                      <a:pt x="11738" y="19327"/>
                    </a:moveTo>
                    <a:cubicBezTo>
                      <a:pt x="19711" y="15761"/>
                      <a:pt x="24296" y="10413"/>
                      <a:pt x="21904" y="4470"/>
                    </a:cubicBezTo>
                    <a:cubicBezTo>
                      <a:pt x="20309" y="706"/>
                      <a:pt x="16124" y="-1275"/>
                      <a:pt x="9745" y="904"/>
                    </a:cubicBezTo>
                    <a:cubicBezTo>
                      <a:pt x="-22" y="4272"/>
                      <a:pt x="-420" y="10017"/>
                      <a:pt x="178" y="15365"/>
                    </a:cubicBezTo>
                    <a:cubicBezTo>
                      <a:pt x="1772" y="20119"/>
                      <a:pt x="5360" y="22298"/>
                      <a:pt x="11738" y="193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3" name="Google Shape;603;p35"/>
              <p:cNvSpPr/>
              <p:nvPr/>
            </p:nvSpPr>
            <p:spPr>
              <a:xfrm>
                <a:off x="1249347" y="5076164"/>
                <a:ext cx="23342" cy="14715"/>
              </a:xfrm>
              <a:custGeom>
                <a:avLst/>
                <a:gdLst/>
                <a:ahLst/>
                <a:cxnLst/>
                <a:rect l="l" t="t" r="r" b="b"/>
                <a:pathLst>
                  <a:path w="23342" h="14715" extrusionOk="0">
                    <a:moveTo>
                      <a:pt x="14159" y="13326"/>
                    </a:moveTo>
                    <a:cubicBezTo>
                      <a:pt x="21733" y="10553"/>
                      <a:pt x="24125" y="6789"/>
                      <a:pt x="23128" y="3025"/>
                    </a:cubicBezTo>
                    <a:cubicBezTo>
                      <a:pt x="22132" y="-144"/>
                      <a:pt x="17348" y="-739"/>
                      <a:pt x="11567" y="846"/>
                    </a:cubicBezTo>
                    <a:cubicBezTo>
                      <a:pt x="4192" y="2827"/>
                      <a:pt x="-193" y="6987"/>
                      <a:pt x="7" y="11147"/>
                    </a:cubicBezTo>
                    <a:cubicBezTo>
                      <a:pt x="405" y="15901"/>
                      <a:pt x="6784" y="15109"/>
                      <a:pt x="14159" y="133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4" name="Google Shape;604;p35"/>
              <p:cNvSpPr/>
              <p:nvPr/>
            </p:nvSpPr>
            <p:spPr>
              <a:xfrm>
                <a:off x="987792" y="5253497"/>
                <a:ext cx="27083" cy="17742"/>
              </a:xfrm>
              <a:custGeom>
                <a:avLst/>
                <a:gdLst/>
                <a:ahLst/>
                <a:cxnLst/>
                <a:rect l="l" t="t" r="r" b="b"/>
                <a:pathLst>
                  <a:path w="27083" h="17742" extrusionOk="0">
                    <a:moveTo>
                      <a:pt x="26755" y="3576"/>
                    </a:moveTo>
                    <a:cubicBezTo>
                      <a:pt x="24363" y="-2565"/>
                      <a:pt x="15992" y="407"/>
                      <a:pt x="8816" y="3576"/>
                    </a:cubicBezTo>
                    <a:cubicBezTo>
                      <a:pt x="1839" y="6547"/>
                      <a:pt x="-1749" y="11302"/>
                      <a:pt x="843" y="15263"/>
                    </a:cubicBezTo>
                    <a:cubicBezTo>
                      <a:pt x="3633" y="19423"/>
                      <a:pt x="10410" y="17640"/>
                      <a:pt x="17387" y="15065"/>
                    </a:cubicBezTo>
                    <a:cubicBezTo>
                      <a:pt x="23965" y="12094"/>
                      <a:pt x="28350" y="7934"/>
                      <a:pt x="26755" y="35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5" name="Google Shape;605;p35"/>
              <p:cNvSpPr/>
              <p:nvPr/>
            </p:nvSpPr>
            <p:spPr>
              <a:xfrm>
                <a:off x="653988" y="5265727"/>
                <a:ext cx="25001" cy="17233"/>
              </a:xfrm>
              <a:custGeom>
                <a:avLst/>
                <a:gdLst/>
                <a:ahLst/>
                <a:cxnLst/>
                <a:rect l="l" t="t" r="r" b="b"/>
                <a:pathLst>
                  <a:path w="25001" h="17233" extrusionOk="0">
                    <a:moveTo>
                      <a:pt x="15127" y="15711"/>
                    </a:moveTo>
                    <a:cubicBezTo>
                      <a:pt x="22303" y="12739"/>
                      <a:pt x="27087" y="8976"/>
                      <a:pt x="24097" y="3627"/>
                    </a:cubicBezTo>
                    <a:cubicBezTo>
                      <a:pt x="22103" y="-136"/>
                      <a:pt x="16722" y="-929"/>
                      <a:pt x="10941" y="1052"/>
                    </a:cubicBezTo>
                    <a:cubicBezTo>
                      <a:pt x="3965" y="3429"/>
                      <a:pt x="-1018" y="7589"/>
                      <a:pt x="178" y="12938"/>
                    </a:cubicBezTo>
                    <a:cubicBezTo>
                      <a:pt x="1573" y="19078"/>
                      <a:pt x="8749" y="17296"/>
                      <a:pt x="15127" y="1571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6" name="Google Shape;606;p35"/>
              <p:cNvSpPr/>
              <p:nvPr/>
            </p:nvSpPr>
            <p:spPr>
              <a:xfrm>
                <a:off x="1221495" y="5158573"/>
                <a:ext cx="26196" cy="15609"/>
              </a:xfrm>
              <a:custGeom>
                <a:avLst/>
                <a:gdLst/>
                <a:ahLst/>
                <a:cxnLst/>
                <a:rect l="l" t="t" r="r" b="b"/>
                <a:pathLst>
                  <a:path w="26196" h="15609" extrusionOk="0">
                    <a:moveTo>
                      <a:pt x="10517" y="2625"/>
                    </a:moveTo>
                    <a:cubicBezTo>
                      <a:pt x="3939" y="5399"/>
                      <a:pt x="-1841" y="8964"/>
                      <a:pt x="551" y="13124"/>
                    </a:cubicBezTo>
                    <a:cubicBezTo>
                      <a:pt x="2743" y="16888"/>
                      <a:pt x="9521" y="15897"/>
                      <a:pt x="15899" y="13322"/>
                    </a:cubicBezTo>
                    <a:cubicBezTo>
                      <a:pt x="22277" y="10747"/>
                      <a:pt x="27061" y="6785"/>
                      <a:pt x="26065" y="2625"/>
                    </a:cubicBezTo>
                    <a:cubicBezTo>
                      <a:pt x="23274" y="-1534"/>
                      <a:pt x="17095" y="-148"/>
                      <a:pt x="10517" y="262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7" name="Google Shape;607;p35"/>
              <p:cNvSpPr/>
              <p:nvPr/>
            </p:nvSpPr>
            <p:spPr>
              <a:xfrm>
                <a:off x="1005777" y="4701741"/>
                <a:ext cx="23892" cy="14870"/>
              </a:xfrm>
              <a:custGeom>
                <a:avLst/>
                <a:gdLst/>
                <a:ahLst/>
                <a:cxnLst/>
                <a:rect l="l" t="t" r="r" b="b"/>
                <a:pathLst>
                  <a:path w="23892" h="14870" extrusionOk="0">
                    <a:moveTo>
                      <a:pt x="13953" y="14551"/>
                    </a:moveTo>
                    <a:cubicBezTo>
                      <a:pt x="22524" y="13164"/>
                      <a:pt x="24916" y="9203"/>
                      <a:pt x="23521" y="5043"/>
                    </a:cubicBezTo>
                    <a:cubicBezTo>
                      <a:pt x="22125" y="685"/>
                      <a:pt x="16743" y="-1098"/>
                      <a:pt x="8970" y="685"/>
                    </a:cubicBezTo>
                    <a:cubicBezTo>
                      <a:pt x="2791" y="2072"/>
                      <a:pt x="0" y="5241"/>
                      <a:pt x="0" y="9005"/>
                    </a:cubicBezTo>
                    <a:cubicBezTo>
                      <a:pt x="2392" y="12570"/>
                      <a:pt x="5581" y="15938"/>
                      <a:pt x="13953" y="145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8" name="Google Shape;608;p35"/>
              <p:cNvSpPr/>
              <p:nvPr/>
            </p:nvSpPr>
            <p:spPr>
              <a:xfrm>
                <a:off x="531144" y="4570390"/>
                <a:ext cx="25266" cy="22692"/>
              </a:xfrm>
              <a:custGeom>
                <a:avLst/>
                <a:gdLst/>
                <a:ahLst/>
                <a:cxnLst/>
                <a:rect l="l" t="t" r="r" b="b"/>
                <a:pathLst>
                  <a:path w="25266" h="22692" extrusionOk="0">
                    <a:moveTo>
                      <a:pt x="37" y="15956"/>
                    </a:moveTo>
                    <a:cubicBezTo>
                      <a:pt x="1433" y="20512"/>
                      <a:pt x="5618" y="23880"/>
                      <a:pt x="13791" y="22295"/>
                    </a:cubicBezTo>
                    <a:cubicBezTo>
                      <a:pt x="20767" y="20909"/>
                      <a:pt x="27146" y="17541"/>
                      <a:pt x="24754" y="12193"/>
                    </a:cubicBezTo>
                    <a:cubicBezTo>
                      <a:pt x="24156" y="11004"/>
                      <a:pt x="23359" y="10014"/>
                      <a:pt x="22362" y="9023"/>
                    </a:cubicBezTo>
                    <a:cubicBezTo>
                      <a:pt x="24355" y="5854"/>
                      <a:pt x="25750" y="2882"/>
                      <a:pt x="24156" y="1100"/>
                    </a:cubicBezTo>
                    <a:cubicBezTo>
                      <a:pt x="21565" y="-1674"/>
                      <a:pt x="17578" y="1100"/>
                      <a:pt x="13791" y="6052"/>
                    </a:cubicBezTo>
                    <a:cubicBezTo>
                      <a:pt x="13791" y="6052"/>
                      <a:pt x="13791" y="6250"/>
                      <a:pt x="13591" y="6250"/>
                    </a:cubicBezTo>
                    <a:cubicBezTo>
                      <a:pt x="11997" y="6250"/>
                      <a:pt x="10203" y="6250"/>
                      <a:pt x="8608" y="6448"/>
                    </a:cubicBezTo>
                    <a:cubicBezTo>
                      <a:pt x="2429" y="7438"/>
                      <a:pt x="-361" y="11004"/>
                      <a:pt x="37" y="159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9" name="Google Shape;609;p35"/>
              <p:cNvSpPr/>
              <p:nvPr/>
            </p:nvSpPr>
            <p:spPr>
              <a:xfrm>
                <a:off x="963649" y="5644954"/>
                <a:ext cx="23421" cy="17343"/>
              </a:xfrm>
              <a:custGeom>
                <a:avLst/>
                <a:gdLst/>
                <a:ahLst/>
                <a:cxnLst/>
                <a:rect l="l" t="t" r="r" b="b"/>
                <a:pathLst>
                  <a:path w="23421" h="17343" extrusionOk="0">
                    <a:moveTo>
                      <a:pt x="22195" y="2353"/>
                    </a:moveTo>
                    <a:cubicBezTo>
                      <a:pt x="18408" y="-619"/>
                      <a:pt x="12827" y="-1213"/>
                      <a:pt x="6050" y="3145"/>
                    </a:cubicBezTo>
                    <a:cubicBezTo>
                      <a:pt x="867" y="6513"/>
                      <a:pt x="-1724" y="10871"/>
                      <a:pt x="1266" y="14436"/>
                    </a:cubicBezTo>
                    <a:cubicBezTo>
                      <a:pt x="4655" y="18596"/>
                      <a:pt x="10634" y="18200"/>
                      <a:pt x="17212" y="13842"/>
                    </a:cubicBezTo>
                    <a:cubicBezTo>
                      <a:pt x="22395" y="10474"/>
                      <a:pt x="25185" y="6513"/>
                      <a:pt x="22195" y="23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0" name="Google Shape;610;p35"/>
              <p:cNvSpPr/>
              <p:nvPr/>
            </p:nvSpPr>
            <p:spPr>
              <a:xfrm>
                <a:off x="1512021" y="5526363"/>
                <a:ext cx="32446" cy="38170"/>
              </a:xfrm>
              <a:custGeom>
                <a:avLst/>
                <a:gdLst/>
                <a:ahLst/>
                <a:cxnLst/>
                <a:rect l="l" t="t" r="r" b="b"/>
                <a:pathLst>
                  <a:path w="32446" h="38170" extrusionOk="0">
                    <a:moveTo>
                      <a:pt x="23166" y="2487"/>
                    </a:moveTo>
                    <a:cubicBezTo>
                      <a:pt x="18383" y="5854"/>
                      <a:pt x="14197" y="9618"/>
                      <a:pt x="12602" y="12985"/>
                    </a:cubicBezTo>
                    <a:cubicBezTo>
                      <a:pt x="12602" y="12985"/>
                      <a:pt x="12602" y="12985"/>
                      <a:pt x="12602" y="12985"/>
                    </a:cubicBezTo>
                    <a:cubicBezTo>
                      <a:pt x="9413" y="12391"/>
                      <a:pt x="6224" y="15759"/>
                      <a:pt x="3632" y="21305"/>
                    </a:cubicBezTo>
                    <a:cubicBezTo>
                      <a:pt x="-155" y="29031"/>
                      <a:pt x="-1550" y="35766"/>
                      <a:pt x="2237" y="37746"/>
                    </a:cubicBezTo>
                    <a:cubicBezTo>
                      <a:pt x="5426" y="39529"/>
                      <a:pt x="9214" y="35568"/>
                      <a:pt x="12602" y="28238"/>
                    </a:cubicBezTo>
                    <a:cubicBezTo>
                      <a:pt x="14197" y="24871"/>
                      <a:pt x="14994" y="22296"/>
                      <a:pt x="15193" y="20117"/>
                    </a:cubicBezTo>
                    <a:cubicBezTo>
                      <a:pt x="17186" y="20513"/>
                      <a:pt x="20176" y="19324"/>
                      <a:pt x="23764" y="17145"/>
                    </a:cubicBezTo>
                    <a:cubicBezTo>
                      <a:pt x="30143" y="11797"/>
                      <a:pt x="33531" y="6250"/>
                      <a:pt x="32136" y="1694"/>
                    </a:cubicBezTo>
                    <a:cubicBezTo>
                      <a:pt x="31339" y="-683"/>
                      <a:pt x="27153" y="-683"/>
                      <a:pt x="23166" y="24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1" name="Google Shape;611;p35"/>
              <p:cNvSpPr/>
              <p:nvPr/>
            </p:nvSpPr>
            <p:spPr>
              <a:xfrm>
                <a:off x="1308666" y="5354158"/>
                <a:ext cx="24608" cy="17717"/>
              </a:xfrm>
              <a:custGeom>
                <a:avLst/>
                <a:gdLst/>
                <a:ahLst/>
                <a:cxnLst/>
                <a:rect l="l" t="t" r="r" b="b"/>
                <a:pathLst>
                  <a:path w="24608" h="17717" extrusionOk="0">
                    <a:moveTo>
                      <a:pt x="87" y="15231"/>
                    </a:moveTo>
                    <a:cubicBezTo>
                      <a:pt x="884" y="19193"/>
                      <a:pt x="6465" y="17608"/>
                      <a:pt x="11847" y="16023"/>
                    </a:cubicBezTo>
                    <a:cubicBezTo>
                      <a:pt x="17827" y="11269"/>
                      <a:pt x="26597" y="6713"/>
                      <a:pt x="24205" y="1563"/>
                    </a:cubicBezTo>
                    <a:cubicBezTo>
                      <a:pt x="22611" y="-1805"/>
                      <a:pt x="16232" y="968"/>
                      <a:pt x="11050" y="3346"/>
                    </a:cubicBezTo>
                    <a:cubicBezTo>
                      <a:pt x="4073" y="6515"/>
                      <a:pt x="-711" y="10675"/>
                      <a:pt x="87" y="152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2" name="Google Shape;612;p35"/>
              <p:cNvSpPr/>
              <p:nvPr/>
            </p:nvSpPr>
            <p:spPr>
              <a:xfrm>
                <a:off x="788705" y="4381888"/>
                <a:ext cx="24620" cy="14490"/>
              </a:xfrm>
              <a:custGeom>
                <a:avLst/>
                <a:gdLst/>
                <a:ahLst/>
                <a:cxnLst/>
                <a:rect l="l" t="t" r="r" b="b"/>
                <a:pathLst>
                  <a:path w="24620" h="14490" extrusionOk="0">
                    <a:moveTo>
                      <a:pt x="6" y="8152"/>
                    </a:moveTo>
                    <a:cubicBezTo>
                      <a:pt x="-194" y="12114"/>
                      <a:pt x="4790" y="13897"/>
                      <a:pt x="14158" y="14491"/>
                    </a:cubicBezTo>
                    <a:cubicBezTo>
                      <a:pt x="19141" y="14491"/>
                      <a:pt x="23526" y="11916"/>
                      <a:pt x="24523" y="7360"/>
                    </a:cubicBezTo>
                    <a:cubicBezTo>
                      <a:pt x="25320" y="3398"/>
                      <a:pt x="21134" y="823"/>
                      <a:pt x="15354" y="229"/>
                    </a:cubicBezTo>
                    <a:cubicBezTo>
                      <a:pt x="5388" y="-960"/>
                      <a:pt x="205" y="2606"/>
                      <a:pt x="6" y="81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3" name="Google Shape;613;p35"/>
              <p:cNvSpPr/>
              <p:nvPr/>
            </p:nvSpPr>
            <p:spPr>
              <a:xfrm>
                <a:off x="1024627" y="5873970"/>
                <a:ext cx="33564" cy="44548"/>
              </a:xfrm>
              <a:custGeom>
                <a:avLst/>
                <a:gdLst/>
                <a:ahLst/>
                <a:cxnLst/>
                <a:rect l="l" t="t" r="r" b="b"/>
                <a:pathLst>
                  <a:path w="33564" h="44548" extrusionOk="0">
                    <a:moveTo>
                      <a:pt x="31579" y="14609"/>
                    </a:moveTo>
                    <a:cubicBezTo>
                      <a:pt x="29386" y="12430"/>
                      <a:pt x="25998" y="12231"/>
                      <a:pt x="22410" y="13816"/>
                    </a:cubicBezTo>
                    <a:cubicBezTo>
                      <a:pt x="22211" y="12826"/>
                      <a:pt x="22011" y="12033"/>
                      <a:pt x="21413" y="11043"/>
                    </a:cubicBezTo>
                    <a:cubicBezTo>
                      <a:pt x="23805" y="7675"/>
                      <a:pt x="24403" y="4506"/>
                      <a:pt x="22410" y="2525"/>
                    </a:cubicBezTo>
                    <a:cubicBezTo>
                      <a:pt x="18423" y="-1437"/>
                      <a:pt x="12444" y="-1040"/>
                      <a:pt x="5069" y="5893"/>
                    </a:cubicBezTo>
                    <a:cubicBezTo>
                      <a:pt x="-712" y="11439"/>
                      <a:pt x="-1509" y="16985"/>
                      <a:pt x="2477" y="19363"/>
                    </a:cubicBezTo>
                    <a:cubicBezTo>
                      <a:pt x="3075" y="19759"/>
                      <a:pt x="3673" y="19957"/>
                      <a:pt x="4471" y="20155"/>
                    </a:cubicBezTo>
                    <a:cubicBezTo>
                      <a:pt x="4869" y="21145"/>
                      <a:pt x="5667" y="21938"/>
                      <a:pt x="6663" y="22928"/>
                    </a:cubicBezTo>
                    <a:cubicBezTo>
                      <a:pt x="7859" y="24117"/>
                      <a:pt x="9254" y="24909"/>
                      <a:pt x="10650" y="25305"/>
                    </a:cubicBezTo>
                    <a:cubicBezTo>
                      <a:pt x="10450" y="26692"/>
                      <a:pt x="10650" y="28079"/>
                      <a:pt x="11447" y="29465"/>
                    </a:cubicBezTo>
                    <a:cubicBezTo>
                      <a:pt x="10251" y="30059"/>
                      <a:pt x="9055" y="31050"/>
                      <a:pt x="8058" y="32437"/>
                    </a:cubicBezTo>
                    <a:cubicBezTo>
                      <a:pt x="5467" y="36002"/>
                      <a:pt x="5069" y="40162"/>
                      <a:pt x="8856" y="42737"/>
                    </a:cubicBezTo>
                    <a:cubicBezTo>
                      <a:pt x="13440" y="45907"/>
                      <a:pt x="18224" y="44916"/>
                      <a:pt x="21214" y="39766"/>
                    </a:cubicBezTo>
                    <a:cubicBezTo>
                      <a:pt x="22809" y="36992"/>
                      <a:pt x="22410" y="34417"/>
                      <a:pt x="20815" y="32238"/>
                    </a:cubicBezTo>
                    <a:cubicBezTo>
                      <a:pt x="23008" y="31644"/>
                      <a:pt x="25201" y="30456"/>
                      <a:pt x="27592" y="28871"/>
                    </a:cubicBezTo>
                    <a:cubicBezTo>
                      <a:pt x="33572" y="23522"/>
                      <a:pt x="35366" y="18174"/>
                      <a:pt x="31579" y="146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4" name="Google Shape;614;p35"/>
              <p:cNvSpPr/>
              <p:nvPr/>
            </p:nvSpPr>
            <p:spPr>
              <a:xfrm>
                <a:off x="1267687" y="4183132"/>
                <a:ext cx="26761" cy="12403"/>
              </a:xfrm>
              <a:custGeom>
                <a:avLst/>
                <a:gdLst/>
                <a:ahLst/>
                <a:cxnLst/>
                <a:rect l="l" t="t" r="r" b="b"/>
                <a:pathLst>
                  <a:path w="26761" h="12403" extrusionOk="0">
                    <a:moveTo>
                      <a:pt x="14755" y="12385"/>
                    </a:moveTo>
                    <a:cubicBezTo>
                      <a:pt x="22130" y="12583"/>
                      <a:pt x="27313" y="11197"/>
                      <a:pt x="26715" y="7037"/>
                    </a:cubicBezTo>
                    <a:cubicBezTo>
                      <a:pt x="26316" y="3075"/>
                      <a:pt x="19938" y="698"/>
                      <a:pt x="12762" y="104"/>
                    </a:cubicBezTo>
                    <a:cubicBezTo>
                      <a:pt x="5387" y="-490"/>
                      <a:pt x="-194" y="1490"/>
                      <a:pt x="5" y="5452"/>
                    </a:cubicBezTo>
                    <a:cubicBezTo>
                      <a:pt x="603" y="9612"/>
                      <a:pt x="6583" y="11593"/>
                      <a:pt x="14755" y="123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5" name="Google Shape;615;p35"/>
              <p:cNvSpPr/>
              <p:nvPr/>
            </p:nvSpPr>
            <p:spPr>
              <a:xfrm>
                <a:off x="585936" y="4745863"/>
                <a:ext cx="26420" cy="17293"/>
              </a:xfrm>
              <a:custGeom>
                <a:avLst/>
                <a:gdLst/>
                <a:ahLst/>
                <a:cxnLst/>
                <a:rect l="l" t="t" r="r" b="b"/>
                <a:pathLst>
                  <a:path w="26420" h="17293" extrusionOk="0">
                    <a:moveTo>
                      <a:pt x="59" y="10442"/>
                    </a:moveTo>
                    <a:cubicBezTo>
                      <a:pt x="657" y="15989"/>
                      <a:pt x="6039" y="18168"/>
                      <a:pt x="14012" y="16979"/>
                    </a:cubicBezTo>
                    <a:cubicBezTo>
                      <a:pt x="21985" y="15791"/>
                      <a:pt x="26171" y="12225"/>
                      <a:pt x="25972" y="7075"/>
                    </a:cubicBezTo>
                    <a:cubicBezTo>
                      <a:pt x="25972" y="7075"/>
                      <a:pt x="25972" y="6877"/>
                      <a:pt x="25972" y="6877"/>
                    </a:cubicBezTo>
                    <a:cubicBezTo>
                      <a:pt x="26570" y="5688"/>
                      <a:pt x="26570" y="4500"/>
                      <a:pt x="25972" y="3311"/>
                    </a:cubicBezTo>
                    <a:cubicBezTo>
                      <a:pt x="23181" y="736"/>
                      <a:pt x="19394" y="-1245"/>
                      <a:pt x="12816" y="934"/>
                    </a:cubicBezTo>
                    <a:cubicBezTo>
                      <a:pt x="11620" y="1330"/>
                      <a:pt x="10424" y="1726"/>
                      <a:pt x="9428" y="2321"/>
                    </a:cubicBezTo>
                    <a:cubicBezTo>
                      <a:pt x="3448" y="3113"/>
                      <a:pt x="-539" y="6084"/>
                      <a:pt x="59" y="1044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6" name="Google Shape;616;p35"/>
              <p:cNvSpPr/>
              <p:nvPr/>
            </p:nvSpPr>
            <p:spPr>
              <a:xfrm>
                <a:off x="639144" y="4996977"/>
                <a:ext cx="22263" cy="17347"/>
              </a:xfrm>
              <a:custGeom>
                <a:avLst/>
                <a:gdLst/>
                <a:ahLst/>
                <a:cxnLst/>
                <a:rect l="l" t="t" r="r" b="b"/>
                <a:pathLst>
                  <a:path w="22263" h="17347" extrusionOk="0">
                    <a:moveTo>
                      <a:pt x="1268" y="14467"/>
                    </a:moveTo>
                    <a:cubicBezTo>
                      <a:pt x="3062" y="17636"/>
                      <a:pt x="6849" y="18230"/>
                      <a:pt x="12629" y="16051"/>
                    </a:cubicBezTo>
                    <a:cubicBezTo>
                      <a:pt x="18011" y="13476"/>
                      <a:pt x="23991" y="10307"/>
                      <a:pt x="21798" y="4959"/>
                    </a:cubicBezTo>
                    <a:cubicBezTo>
                      <a:pt x="20403" y="1195"/>
                      <a:pt x="16217" y="-1380"/>
                      <a:pt x="9839" y="799"/>
                    </a:cubicBezTo>
                    <a:cubicBezTo>
                      <a:pt x="1467" y="3770"/>
                      <a:pt x="-2121" y="8722"/>
                      <a:pt x="1268" y="144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7" name="Google Shape;617;p35"/>
              <p:cNvSpPr/>
              <p:nvPr/>
            </p:nvSpPr>
            <p:spPr>
              <a:xfrm>
                <a:off x="1511207" y="5762785"/>
                <a:ext cx="19491" cy="18992"/>
              </a:xfrm>
              <a:custGeom>
                <a:avLst/>
                <a:gdLst/>
                <a:ahLst/>
                <a:cxnLst/>
                <a:rect l="l" t="t" r="r" b="b"/>
                <a:pathLst>
                  <a:path w="19491" h="18992" extrusionOk="0">
                    <a:moveTo>
                      <a:pt x="14014" y="16845"/>
                    </a:moveTo>
                    <a:cubicBezTo>
                      <a:pt x="20193" y="12091"/>
                      <a:pt x="20193" y="8129"/>
                      <a:pt x="18599" y="5356"/>
                    </a:cubicBezTo>
                    <a:cubicBezTo>
                      <a:pt x="16406" y="1592"/>
                      <a:pt x="14014" y="-2964"/>
                      <a:pt x="5443" y="2583"/>
                    </a:cubicBezTo>
                    <a:cubicBezTo>
                      <a:pt x="-338" y="6148"/>
                      <a:pt x="-537" y="10902"/>
                      <a:pt x="460" y="14270"/>
                    </a:cubicBezTo>
                    <a:cubicBezTo>
                      <a:pt x="1855" y="19222"/>
                      <a:pt x="6240" y="20609"/>
                      <a:pt x="14014" y="1684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8" name="Google Shape;618;p35"/>
              <p:cNvSpPr/>
              <p:nvPr/>
            </p:nvSpPr>
            <p:spPr>
              <a:xfrm>
                <a:off x="786383" y="5294361"/>
                <a:ext cx="24543" cy="17287"/>
              </a:xfrm>
              <a:custGeom>
                <a:avLst/>
                <a:gdLst/>
                <a:ahLst/>
                <a:cxnLst/>
                <a:rect l="l" t="t" r="r" b="b"/>
                <a:pathLst>
                  <a:path w="24543" h="17287" extrusionOk="0">
                    <a:moveTo>
                      <a:pt x="533" y="14413"/>
                    </a:moveTo>
                    <a:cubicBezTo>
                      <a:pt x="4520" y="18573"/>
                      <a:pt x="10699" y="17781"/>
                      <a:pt x="17277" y="14810"/>
                    </a:cubicBezTo>
                    <a:cubicBezTo>
                      <a:pt x="24851" y="11244"/>
                      <a:pt x="26246" y="6490"/>
                      <a:pt x="22658" y="2528"/>
                    </a:cubicBezTo>
                    <a:cubicBezTo>
                      <a:pt x="19868" y="-839"/>
                      <a:pt x="14287" y="-641"/>
                      <a:pt x="8705" y="1934"/>
                    </a:cubicBezTo>
                    <a:cubicBezTo>
                      <a:pt x="2327" y="5103"/>
                      <a:pt x="-1460" y="9461"/>
                      <a:pt x="533" y="144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9" name="Google Shape;619;p35"/>
              <p:cNvSpPr/>
              <p:nvPr/>
            </p:nvSpPr>
            <p:spPr>
              <a:xfrm>
                <a:off x="1696643" y="5717581"/>
                <a:ext cx="19060" cy="18950"/>
              </a:xfrm>
              <a:custGeom>
                <a:avLst/>
                <a:gdLst/>
                <a:ahLst/>
                <a:cxnLst/>
                <a:rect l="l" t="t" r="r" b="b"/>
                <a:pathLst>
                  <a:path w="19060" h="18950" extrusionOk="0">
                    <a:moveTo>
                      <a:pt x="13353" y="15498"/>
                    </a:moveTo>
                    <a:cubicBezTo>
                      <a:pt x="20729" y="7574"/>
                      <a:pt x="19732" y="4009"/>
                      <a:pt x="17141" y="1434"/>
                    </a:cubicBezTo>
                    <a:cubicBezTo>
                      <a:pt x="14948" y="-944"/>
                      <a:pt x="11161" y="-547"/>
                      <a:pt x="6178" y="4009"/>
                    </a:cubicBezTo>
                    <a:cubicBezTo>
                      <a:pt x="597" y="9159"/>
                      <a:pt x="-1397" y="14309"/>
                      <a:pt x="995" y="17479"/>
                    </a:cubicBezTo>
                    <a:cubicBezTo>
                      <a:pt x="3786" y="20846"/>
                      <a:pt x="9367" y="17677"/>
                      <a:pt x="13353" y="154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0" name="Google Shape;620;p35"/>
              <p:cNvSpPr/>
              <p:nvPr/>
            </p:nvSpPr>
            <p:spPr>
              <a:xfrm>
                <a:off x="692635" y="4571797"/>
                <a:ext cx="27311" cy="13820"/>
              </a:xfrm>
              <a:custGeom>
                <a:avLst/>
                <a:gdLst/>
                <a:ahLst/>
                <a:cxnLst/>
                <a:rect l="l" t="t" r="r" b="b"/>
                <a:pathLst>
                  <a:path w="27311" h="13820" extrusionOk="0">
                    <a:moveTo>
                      <a:pt x="0" y="7814"/>
                    </a:moveTo>
                    <a:cubicBezTo>
                      <a:pt x="1993" y="12766"/>
                      <a:pt x="8172" y="14153"/>
                      <a:pt x="15348" y="13757"/>
                    </a:cubicBezTo>
                    <a:cubicBezTo>
                      <a:pt x="21129" y="13559"/>
                      <a:pt x="27308" y="12172"/>
                      <a:pt x="27308" y="7418"/>
                    </a:cubicBezTo>
                    <a:cubicBezTo>
                      <a:pt x="27507" y="683"/>
                      <a:pt x="20331" y="-704"/>
                      <a:pt x="11362" y="287"/>
                    </a:cubicBezTo>
                    <a:cubicBezTo>
                      <a:pt x="5182" y="1277"/>
                      <a:pt x="1196" y="3654"/>
                      <a:pt x="0" y="78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1" name="Google Shape;621;p35"/>
              <p:cNvSpPr/>
              <p:nvPr/>
            </p:nvSpPr>
            <p:spPr>
              <a:xfrm>
                <a:off x="594898" y="4709773"/>
                <a:ext cx="25362" cy="17050"/>
              </a:xfrm>
              <a:custGeom>
                <a:avLst/>
                <a:gdLst/>
                <a:ahLst/>
                <a:cxnLst/>
                <a:rect l="l" t="t" r="r" b="b"/>
                <a:pathLst>
                  <a:path w="25362" h="17050" extrusionOk="0">
                    <a:moveTo>
                      <a:pt x="8638" y="576"/>
                    </a:moveTo>
                    <a:cubicBezTo>
                      <a:pt x="2658" y="1765"/>
                      <a:pt x="-1727" y="4934"/>
                      <a:pt x="665" y="9292"/>
                    </a:cubicBezTo>
                    <a:cubicBezTo>
                      <a:pt x="3256" y="14244"/>
                      <a:pt x="8638" y="17414"/>
                      <a:pt x="17807" y="17017"/>
                    </a:cubicBezTo>
                    <a:cubicBezTo>
                      <a:pt x="24186" y="13848"/>
                      <a:pt x="26577" y="9292"/>
                      <a:pt x="24783" y="4934"/>
                    </a:cubicBezTo>
                    <a:cubicBezTo>
                      <a:pt x="22790" y="180"/>
                      <a:pt x="15614" y="-811"/>
                      <a:pt x="8638" y="5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2" name="Google Shape;622;p35"/>
              <p:cNvSpPr/>
              <p:nvPr/>
            </p:nvSpPr>
            <p:spPr>
              <a:xfrm>
                <a:off x="817003" y="5384737"/>
                <a:ext cx="25149" cy="34198"/>
              </a:xfrm>
              <a:custGeom>
                <a:avLst/>
                <a:gdLst/>
                <a:ahLst/>
                <a:cxnLst/>
                <a:rect l="l" t="t" r="r" b="b"/>
                <a:pathLst>
                  <a:path w="25149" h="34198" extrusionOk="0">
                    <a:moveTo>
                      <a:pt x="6789" y="2876"/>
                    </a:moveTo>
                    <a:cubicBezTo>
                      <a:pt x="1009" y="5848"/>
                      <a:pt x="-1184" y="10206"/>
                      <a:pt x="610" y="13771"/>
                    </a:cubicBezTo>
                    <a:cubicBezTo>
                      <a:pt x="2205" y="17139"/>
                      <a:pt x="5195" y="17931"/>
                      <a:pt x="8583" y="17931"/>
                    </a:cubicBezTo>
                    <a:cubicBezTo>
                      <a:pt x="6989" y="19516"/>
                      <a:pt x="5195" y="21497"/>
                      <a:pt x="3799" y="24072"/>
                    </a:cubicBezTo>
                    <a:cubicBezTo>
                      <a:pt x="610" y="29222"/>
                      <a:pt x="-187" y="33976"/>
                      <a:pt x="3401" y="34174"/>
                    </a:cubicBezTo>
                    <a:cubicBezTo>
                      <a:pt x="7586" y="34570"/>
                      <a:pt x="12171" y="30014"/>
                      <a:pt x="16556" y="23874"/>
                    </a:cubicBezTo>
                    <a:cubicBezTo>
                      <a:pt x="18549" y="20308"/>
                      <a:pt x="19546" y="17337"/>
                      <a:pt x="18948" y="15554"/>
                    </a:cubicBezTo>
                    <a:cubicBezTo>
                      <a:pt x="25327" y="11592"/>
                      <a:pt x="25925" y="7828"/>
                      <a:pt x="24529" y="4659"/>
                    </a:cubicBezTo>
                    <a:cubicBezTo>
                      <a:pt x="21739" y="-887"/>
                      <a:pt x="15360" y="-1482"/>
                      <a:pt x="6789" y="28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3" name="Google Shape;623;p35"/>
              <p:cNvSpPr/>
              <p:nvPr/>
            </p:nvSpPr>
            <p:spPr>
              <a:xfrm>
                <a:off x="1035031" y="5529363"/>
                <a:ext cx="22408" cy="28855"/>
              </a:xfrm>
              <a:custGeom>
                <a:avLst/>
                <a:gdLst/>
                <a:ahLst/>
                <a:cxnLst/>
                <a:rect l="l" t="t" r="r" b="b"/>
                <a:pathLst>
                  <a:path w="22408" h="28855" extrusionOk="0">
                    <a:moveTo>
                      <a:pt x="246" y="25833"/>
                    </a:moveTo>
                    <a:cubicBezTo>
                      <a:pt x="1442" y="29993"/>
                      <a:pt x="6624" y="29398"/>
                      <a:pt x="12405" y="26823"/>
                    </a:cubicBezTo>
                    <a:cubicBezTo>
                      <a:pt x="18584" y="23258"/>
                      <a:pt x="23567" y="18900"/>
                      <a:pt x="22172" y="13948"/>
                    </a:cubicBezTo>
                    <a:cubicBezTo>
                      <a:pt x="21574" y="11967"/>
                      <a:pt x="20179" y="11174"/>
                      <a:pt x="18185" y="10976"/>
                    </a:cubicBezTo>
                    <a:cubicBezTo>
                      <a:pt x="19780" y="6618"/>
                      <a:pt x="19581" y="3053"/>
                      <a:pt x="17986" y="676"/>
                    </a:cubicBezTo>
                    <a:cubicBezTo>
                      <a:pt x="13202" y="-1503"/>
                      <a:pt x="9614" y="1864"/>
                      <a:pt x="6624" y="6816"/>
                    </a:cubicBezTo>
                    <a:cubicBezTo>
                      <a:pt x="4432" y="10778"/>
                      <a:pt x="2837" y="14542"/>
                      <a:pt x="3037" y="17513"/>
                    </a:cubicBezTo>
                    <a:cubicBezTo>
                      <a:pt x="645" y="20088"/>
                      <a:pt x="-551" y="23060"/>
                      <a:pt x="246" y="258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4" name="Google Shape;624;p35"/>
              <p:cNvSpPr/>
              <p:nvPr/>
            </p:nvSpPr>
            <p:spPr>
              <a:xfrm>
                <a:off x="697172" y="4467993"/>
                <a:ext cx="26982" cy="13759"/>
              </a:xfrm>
              <a:custGeom>
                <a:avLst/>
                <a:gdLst/>
                <a:ahLst/>
                <a:cxnLst/>
                <a:rect l="l" t="t" r="r" b="b"/>
                <a:pathLst>
                  <a:path w="26982" h="13759" extrusionOk="0">
                    <a:moveTo>
                      <a:pt x="8420" y="292"/>
                    </a:moveTo>
                    <a:cubicBezTo>
                      <a:pt x="2041" y="1085"/>
                      <a:pt x="-1547" y="4254"/>
                      <a:pt x="646" y="8216"/>
                    </a:cubicBezTo>
                    <a:cubicBezTo>
                      <a:pt x="3038" y="12772"/>
                      <a:pt x="9616" y="14356"/>
                      <a:pt x="16791" y="13564"/>
                    </a:cubicBezTo>
                    <a:cubicBezTo>
                      <a:pt x="22970" y="12970"/>
                      <a:pt x="27356" y="10989"/>
                      <a:pt x="26957" y="6631"/>
                    </a:cubicBezTo>
                    <a:cubicBezTo>
                      <a:pt x="23967" y="688"/>
                      <a:pt x="16791" y="-698"/>
                      <a:pt x="8420" y="2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5" name="Google Shape;625;p35"/>
              <p:cNvSpPr/>
              <p:nvPr/>
            </p:nvSpPr>
            <p:spPr>
              <a:xfrm>
                <a:off x="759226" y="4517833"/>
                <a:ext cx="25359" cy="15029"/>
              </a:xfrm>
              <a:custGeom>
                <a:avLst/>
                <a:gdLst/>
                <a:ahLst/>
                <a:cxnLst/>
                <a:rect l="l" t="t" r="r" b="b"/>
                <a:pathLst>
                  <a:path w="25359" h="15029" extrusionOk="0">
                    <a:moveTo>
                      <a:pt x="12542" y="173"/>
                    </a:moveTo>
                    <a:cubicBezTo>
                      <a:pt x="5566" y="1163"/>
                      <a:pt x="-1211" y="3144"/>
                      <a:pt x="184" y="8493"/>
                    </a:cubicBezTo>
                    <a:cubicBezTo>
                      <a:pt x="1380" y="13247"/>
                      <a:pt x="7958" y="14633"/>
                      <a:pt x="13738" y="15029"/>
                    </a:cubicBezTo>
                    <a:cubicBezTo>
                      <a:pt x="23505" y="13247"/>
                      <a:pt x="26296" y="9681"/>
                      <a:pt x="25100" y="5125"/>
                    </a:cubicBezTo>
                    <a:cubicBezTo>
                      <a:pt x="23904" y="1361"/>
                      <a:pt x="19120" y="-620"/>
                      <a:pt x="12542" y="1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6" name="Google Shape;626;p35"/>
              <p:cNvSpPr/>
              <p:nvPr/>
            </p:nvSpPr>
            <p:spPr>
              <a:xfrm>
                <a:off x="700205" y="5072214"/>
                <a:ext cx="23222" cy="16126"/>
              </a:xfrm>
              <a:custGeom>
                <a:avLst/>
                <a:gdLst/>
                <a:ahLst/>
                <a:cxnLst/>
                <a:rect l="l" t="t" r="r" b="b"/>
                <a:pathLst>
                  <a:path w="23222" h="16126" extrusionOk="0">
                    <a:moveTo>
                      <a:pt x="11566" y="439"/>
                    </a:moveTo>
                    <a:cubicBezTo>
                      <a:pt x="4788" y="2222"/>
                      <a:pt x="-1191" y="5590"/>
                      <a:pt x="204" y="11334"/>
                    </a:cubicBezTo>
                    <a:cubicBezTo>
                      <a:pt x="1201" y="15692"/>
                      <a:pt x="5984" y="16881"/>
                      <a:pt x="11964" y="15692"/>
                    </a:cubicBezTo>
                    <a:cubicBezTo>
                      <a:pt x="19738" y="14107"/>
                      <a:pt x="23924" y="10344"/>
                      <a:pt x="23126" y="5193"/>
                    </a:cubicBezTo>
                    <a:cubicBezTo>
                      <a:pt x="21931" y="1034"/>
                      <a:pt x="17545" y="-947"/>
                      <a:pt x="11566" y="43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7" name="Google Shape;627;p35"/>
              <p:cNvSpPr/>
              <p:nvPr/>
            </p:nvSpPr>
            <p:spPr>
              <a:xfrm>
                <a:off x="728315" y="4342613"/>
                <a:ext cx="30113" cy="12761"/>
              </a:xfrm>
              <a:custGeom>
                <a:avLst/>
                <a:gdLst/>
                <a:ahLst/>
                <a:cxnLst/>
                <a:rect l="l" t="t" r="r" b="b"/>
                <a:pathLst>
                  <a:path w="30113" h="12761" extrusionOk="0">
                    <a:moveTo>
                      <a:pt x="12159" y="12762"/>
                    </a:moveTo>
                    <a:cubicBezTo>
                      <a:pt x="20331" y="12168"/>
                      <a:pt x="29500" y="11772"/>
                      <a:pt x="30098" y="5631"/>
                    </a:cubicBezTo>
                    <a:cubicBezTo>
                      <a:pt x="30497" y="1669"/>
                      <a:pt x="23122" y="282"/>
                      <a:pt x="17541" y="84"/>
                    </a:cubicBezTo>
                    <a:cubicBezTo>
                      <a:pt x="9368" y="-312"/>
                      <a:pt x="598" y="480"/>
                      <a:pt x="0" y="7017"/>
                    </a:cubicBezTo>
                    <a:cubicBezTo>
                      <a:pt x="0" y="11375"/>
                      <a:pt x="6777" y="12168"/>
                      <a:pt x="12159" y="127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8" name="Google Shape;628;p35"/>
              <p:cNvSpPr/>
              <p:nvPr/>
            </p:nvSpPr>
            <p:spPr>
              <a:xfrm>
                <a:off x="1106971" y="4924720"/>
                <a:ext cx="27273" cy="13529"/>
              </a:xfrm>
              <a:custGeom>
                <a:avLst/>
                <a:gdLst/>
                <a:ahLst/>
                <a:cxnLst/>
                <a:rect l="l" t="t" r="r" b="b"/>
                <a:pathLst>
                  <a:path w="27273" h="13529" extrusionOk="0">
                    <a:moveTo>
                      <a:pt x="7239" y="1941"/>
                    </a:moveTo>
                    <a:cubicBezTo>
                      <a:pt x="1857" y="3922"/>
                      <a:pt x="-1731" y="7488"/>
                      <a:pt x="861" y="10459"/>
                    </a:cubicBezTo>
                    <a:cubicBezTo>
                      <a:pt x="4449" y="14817"/>
                      <a:pt x="12222" y="14025"/>
                      <a:pt x="19996" y="11251"/>
                    </a:cubicBezTo>
                    <a:cubicBezTo>
                      <a:pt x="25777" y="9072"/>
                      <a:pt x="27770" y="5903"/>
                      <a:pt x="27172" y="2536"/>
                    </a:cubicBezTo>
                    <a:cubicBezTo>
                      <a:pt x="22189" y="-634"/>
                      <a:pt x="15013" y="-832"/>
                      <a:pt x="7239" y="194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9" name="Google Shape;629;p35"/>
              <p:cNvSpPr/>
              <p:nvPr/>
            </p:nvSpPr>
            <p:spPr>
              <a:xfrm>
                <a:off x="1586383" y="6135177"/>
                <a:ext cx="26069" cy="36788"/>
              </a:xfrm>
              <a:custGeom>
                <a:avLst/>
                <a:gdLst/>
                <a:ahLst/>
                <a:cxnLst/>
                <a:rect l="l" t="t" r="r" b="b"/>
                <a:pathLst>
                  <a:path w="26069" h="36788" extrusionOk="0">
                    <a:moveTo>
                      <a:pt x="23751" y="14680"/>
                    </a:moveTo>
                    <a:cubicBezTo>
                      <a:pt x="22356" y="11510"/>
                      <a:pt x="19964" y="8935"/>
                      <a:pt x="16575" y="6756"/>
                    </a:cubicBezTo>
                    <a:cubicBezTo>
                      <a:pt x="15778" y="6162"/>
                      <a:pt x="14781" y="5964"/>
                      <a:pt x="13585" y="5964"/>
                    </a:cubicBezTo>
                    <a:cubicBezTo>
                      <a:pt x="13785" y="3191"/>
                      <a:pt x="13187" y="1012"/>
                      <a:pt x="11193" y="219"/>
                    </a:cubicBezTo>
                    <a:cubicBezTo>
                      <a:pt x="8403" y="-969"/>
                      <a:pt x="4815" y="2794"/>
                      <a:pt x="2224" y="8539"/>
                    </a:cubicBezTo>
                    <a:cubicBezTo>
                      <a:pt x="-1165" y="15868"/>
                      <a:pt x="-168" y="20028"/>
                      <a:pt x="1825" y="23000"/>
                    </a:cubicBezTo>
                    <a:cubicBezTo>
                      <a:pt x="4018" y="23594"/>
                      <a:pt x="6011" y="22603"/>
                      <a:pt x="7805" y="20424"/>
                    </a:cubicBezTo>
                    <a:cubicBezTo>
                      <a:pt x="8004" y="21415"/>
                      <a:pt x="8403" y="22405"/>
                      <a:pt x="8801" y="23198"/>
                    </a:cubicBezTo>
                    <a:cubicBezTo>
                      <a:pt x="5214" y="27754"/>
                      <a:pt x="3818" y="32508"/>
                      <a:pt x="6808" y="35875"/>
                    </a:cubicBezTo>
                    <a:cubicBezTo>
                      <a:pt x="10595" y="37856"/>
                      <a:pt x="14183" y="36470"/>
                      <a:pt x="17970" y="33102"/>
                    </a:cubicBezTo>
                    <a:cubicBezTo>
                      <a:pt x="20163" y="33894"/>
                      <a:pt x="22555" y="31319"/>
                      <a:pt x="24349" y="28546"/>
                    </a:cubicBezTo>
                    <a:cubicBezTo>
                      <a:pt x="24747" y="26961"/>
                      <a:pt x="24947" y="25179"/>
                      <a:pt x="24947" y="23594"/>
                    </a:cubicBezTo>
                    <a:cubicBezTo>
                      <a:pt x="26342" y="20622"/>
                      <a:pt x="26541" y="17849"/>
                      <a:pt x="24947" y="16066"/>
                    </a:cubicBezTo>
                    <a:cubicBezTo>
                      <a:pt x="24947" y="15472"/>
                      <a:pt x="24349" y="15076"/>
                      <a:pt x="23751" y="146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0" name="Google Shape;630;p35"/>
              <p:cNvSpPr/>
              <p:nvPr/>
            </p:nvSpPr>
            <p:spPr>
              <a:xfrm>
                <a:off x="634013" y="4768005"/>
                <a:ext cx="25733" cy="15637"/>
              </a:xfrm>
              <a:custGeom>
                <a:avLst/>
                <a:gdLst/>
                <a:ahLst/>
                <a:cxnLst/>
                <a:rect l="l" t="t" r="r" b="b"/>
                <a:pathLst>
                  <a:path w="25733" h="15637" extrusionOk="0">
                    <a:moveTo>
                      <a:pt x="12379" y="384"/>
                    </a:moveTo>
                    <a:cubicBezTo>
                      <a:pt x="5004" y="1573"/>
                      <a:pt x="-378" y="4940"/>
                      <a:pt x="21" y="10289"/>
                    </a:cubicBezTo>
                    <a:cubicBezTo>
                      <a:pt x="419" y="14845"/>
                      <a:pt x="6200" y="15637"/>
                      <a:pt x="12180" y="15637"/>
                    </a:cubicBezTo>
                    <a:cubicBezTo>
                      <a:pt x="20551" y="15439"/>
                      <a:pt x="24538" y="12072"/>
                      <a:pt x="25734" y="7318"/>
                    </a:cubicBezTo>
                    <a:cubicBezTo>
                      <a:pt x="25136" y="1375"/>
                      <a:pt x="20352" y="-1002"/>
                      <a:pt x="12379" y="3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1" name="Google Shape;631;p35"/>
              <p:cNvSpPr/>
              <p:nvPr/>
            </p:nvSpPr>
            <p:spPr>
              <a:xfrm>
                <a:off x="2367118" y="6089885"/>
                <a:ext cx="14661" cy="24343"/>
              </a:xfrm>
              <a:custGeom>
                <a:avLst/>
                <a:gdLst/>
                <a:ahLst/>
                <a:cxnLst/>
                <a:rect l="l" t="t" r="r" b="b"/>
                <a:pathLst>
                  <a:path w="14661" h="24343" extrusionOk="0">
                    <a:moveTo>
                      <a:pt x="10821" y="16986"/>
                    </a:moveTo>
                    <a:cubicBezTo>
                      <a:pt x="14010" y="10648"/>
                      <a:pt x="16402" y="3715"/>
                      <a:pt x="13014" y="743"/>
                    </a:cubicBezTo>
                    <a:cubicBezTo>
                      <a:pt x="10223" y="-1832"/>
                      <a:pt x="6635" y="2724"/>
                      <a:pt x="3645" y="7676"/>
                    </a:cubicBezTo>
                    <a:cubicBezTo>
                      <a:pt x="-341" y="14411"/>
                      <a:pt x="-1138" y="20156"/>
                      <a:pt x="1652" y="23920"/>
                    </a:cubicBezTo>
                    <a:cubicBezTo>
                      <a:pt x="4642" y="25504"/>
                      <a:pt x="8030" y="22533"/>
                      <a:pt x="10821" y="169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2" name="Google Shape;632;p35"/>
              <p:cNvSpPr/>
              <p:nvPr/>
            </p:nvSpPr>
            <p:spPr>
              <a:xfrm>
                <a:off x="1431796" y="5601691"/>
                <a:ext cx="20899" cy="20707"/>
              </a:xfrm>
              <a:custGeom>
                <a:avLst/>
                <a:gdLst/>
                <a:ahLst/>
                <a:cxnLst/>
                <a:rect l="l" t="t" r="r" b="b"/>
                <a:pathLst>
                  <a:path w="20899" h="20707" extrusionOk="0">
                    <a:moveTo>
                      <a:pt x="1536" y="19468"/>
                    </a:moveTo>
                    <a:cubicBezTo>
                      <a:pt x="3928" y="21647"/>
                      <a:pt x="8711" y="21053"/>
                      <a:pt x="14292" y="16893"/>
                    </a:cubicBezTo>
                    <a:cubicBezTo>
                      <a:pt x="20870" y="10752"/>
                      <a:pt x="22266" y="5404"/>
                      <a:pt x="19674" y="1640"/>
                    </a:cubicBezTo>
                    <a:cubicBezTo>
                      <a:pt x="17681" y="-1331"/>
                      <a:pt x="12499" y="-143"/>
                      <a:pt x="7715" y="4215"/>
                    </a:cubicBezTo>
                    <a:cubicBezTo>
                      <a:pt x="1934" y="9762"/>
                      <a:pt x="-2451" y="15902"/>
                      <a:pt x="1536" y="1946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3" name="Google Shape;633;p35"/>
              <p:cNvSpPr/>
              <p:nvPr/>
            </p:nvSpPr>
            <p:spPr>
              <a:xfrm>
                <a:off x="1048898" y="5601167"/>
                <a:ext cx="22430" cy="18782"/>
              </a:xfrm>
              <a:custGeom>
                <a:avLst/>
                <a:gdLst/>
                <a:ahLst/>
                <a:cxnLst/>
                <a:rect l="l" t="t" r="r" b="b"/>
                <a:pathLst>
                  <a:path w="22430" h="18782" extrusionOk="0">
                    <a:moveTo>
                      <a:pt x="15281" y="15832"/>
                    </a:moveTo>
                    <a:cubicBezTo>
                      <a:pt x="20862" y="12861"/>
                      <a:pt x="23453" y="8701"/>
                      <a:pt x="22058" y="4739"/>
                    </a:cubicBezTo>
                    <a:cubicBezTo>
                      <a:pt x="20464" y="381"/>
                      <a:pt x="16676" y="-1996"/>
                      <a:pt x="8903" y="2164"/>
                    </a:cubicBezTo>
                    <a:cubicBezTo>
                      <a:pt x="2126" y="5928"/>
                      <a:pt x="-665" y="10484"/>
                      <a:pt x="132" y="15634"/>
                    </a:cubicBezTo>
                    <a:cubicBezTo>
                      <a:pt x="2923" y="20190"/>
                      <a:pt x="8703" y="19398"/>
                      <a:pt x="15281" y="158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4" name="Google Shape;634;p35"/>
              <p:cNvSpPr/>
              <p:nvPr/>
            </p:nvSpPr>
            <p:spPr>
              <a:xfrm>
                <a:off x="915536" y="5233121"/>
                <a:ext cx="24181" cy="17341"/>
              </a:xfrm>
              <a:custGeom>
                <a:avLst/>
                <a:gdLst/>
                <a:ahLst/>
                <a:cxnLst/>
                <a:rect l="l" t="t" r="r" b="b"/>
                <a:pathLst>
                  <a:path w="24181" h="17341" extrusionOk="0">
                    <a:moveTo>
                      <a:pt x="11706" y="776"/>
                    </a:moveTo>
                    <a:cubicBezTo>
                      <a:pt x="2935" y="3747"/>
                      <a:pt x="-1649" y="9095"/>
                      <a:pt x="544" y="14642"/>
                    </a:cubicBezTo>
                    <a:cubicBezTo>
                      <a:pt x="2138" y="18406"/>
                      <a:pt x="7919" y="18009"/>
                      <a:pt x="15493" y="14840"/>
                    </a:cubicBezTo>
                    <a:cubicBezTo>
                      <a:pt x="20676" y="12463"/>
                      <a:pt x="25858" y="8897"/>
                      <a:pt x="23665" y="3945"/>
                    </a:cubicBezTo>
                    <a:cubicBezTo>
                      <a:pt x="22270" y="380"/>
                      <a:pt x="17287" y="-1007"/>
                      <a:pt x="11706" y="7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5" name="Google Shape;635;p35"/>
              <p:cNvSpPr/>
              <p:nvPr/>
            </p:nvSpPr>
            <p:spPr>
              <a:xfrm>
                <a:off x="1005751" y="4510617"/>
                <a:ext cx="22927" cy="14481"/>
              </a:xfrm>
              <a:custGeom>
                <a:avLst/>
                <a:gdLst/>
                <a:ahLst/>
                <a:cxnLst/>
                <a:rect l="l" t="t" r="r" b="b"/>
                <a:pathLst>
                  <a:path w="22927" h="14481" extrusionOk="0">
                    <a:moveTo>
                      <a:pt x="7401" y="455"/>
                    </a:moveTo>
                    <a:cubicBezTo>
                      <a:pt x="624" y="1643"/>
                      <a:pt x="-173" y="5011"/>
                      <a:pt x="26" y="8379"/>
                    </a:cubicBezTo>
                    <a:cubicBezTo>
                      <a:pt x="226" y="12935"/>
                      <a:pt x="4411" y="15113"/>
                      <a:pt x="12982" y="14321"/>
                    </a:cubicBezTo>
                    <a:cubicBezTo>
                      <a:pt x="21155" y="12736"/>
                      <a:pt x="24344" y="9567"/>
                      <a:pt x="22351" y="5407"/>
                    </a:cubicBezTo>
                    <a:cubicBezTo>
                      <a:pt x="20357" y="1643"/>
                      <a:pt x="15374" y="-1130"/>
                      <a:pt x="7401" y="4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6" name="Google Shape;636;p35"/>
              <p:cNvSpPr/>
              <p:nvPr/>
            </p:nvSpPr>
            <p:spPr>
              <a:xfrm>
                <a:off x="1226961" y="5222234"/>
                <a:ext cx="22296" cy="15030"/>
              </a:xfrm>
              <a:custGeom>
                <a:avLst/>
                <a:gdLst/>
                <a:ahLst/>
                <a:cxnLst/>
                <a:rect l="l" t="t" r="r" b="b"/>
                <a:pathLst>
                  <a:path w="22296" h="15030" extrusionOk="0">
                    <a:moveTo>
                      <a:pt x="7642" y="2551"/>
                    </a:moveTo>
                    <a:cubicBezTo>
                      <a:pt x="2261" y="5126"/>
                      <a:pt x="-1327" y="8494"/>
                      <a:pt x="467" y="12852"/>
                    </a:cubicBezTo>
                    <a:cubicBezTo>
                      <a:pt x="2460" y="15625"/>
                      <a:pt x="7443" y="16021"/>
                      <a:pt x="14420" y="12455"/>
                    </a:cubicBezTo>
                    <a:cubicBezTo>
                      <a:pt x="19801" y="9682"/>
                      <a:pt x="23389" y="5918"/>
                      <a:pt x="21994" y="2947"/>
                    </a:cubicBezTo>
                    <a:cubicBezTo>
                      <a:pt x="20599" y="-1213"/>
                      <a:pt x="14420" y="-618"/>
                      <a:pt x="7642" y="25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7" name="Google Shape;637;p35"/>
              <p:cNvSpPr/>
              <p:nvPr/>
            </p:nvSpPr>
            <p:spPr>
              <a:xfrm>
                <a:off x="1364423" y="5472438"/>
                <a:ext cx="21050" cy="18071"/>
              </a:xfrm>
              <a:custGeom>
                <a:avLst/>
                <a:gdLst/>
                <a:ahLst/>
                <a:cxnLst/>
                <a:rect l="l" t="t" r="r" b="b"/>
                <a:pathLst>
                  <a:path w="21050" h="18071" extrusionOk="0">
                    <a:moveTo>
                      <a:pt x="7716" y="3523"/>
                    </a:moveTo>
                    <a:cubicBezTo>
                      <a:pt x="1337" y="7881"/>
                      <a:pt x="-1453" y="12833"/>
                      <a:pt x="739" y="16399"/>
                    </a:cubicBezTo>
                    <a:cubicBezTo>
                      <a:pt x="2533" y="19370"/>
                      <a:pt x="7716" y="18181"/>
                      <a:pt x="13695" y="14418"/>
                    </a:cubicBezTo>
                    <a:cubicBezTo>
                      <a:pt x="19277" y="10060"/>
                      <a:pt x="22665" y="5306"/>
                      <a:pt x="20273" y="1740"/>
                    </a:cubicBezTo>
                    <a:cubicBezTo>
                      <a:pt x="18280" y="-1231"/>
                      <a:pt x="12898" y="-241"/>
                      <a:pt x="7716" y="35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8" name="Google Shape;638;p35"/>
              <p:cNvSpPr/>
              <p:nvPr/>
            </p:nvSpPr>
            <p:spPr>
              <a:xfrm>
                <a:off x="1074744" y="4233947"/>
                <a:ext cx="26277" cy="12688"/>
              </a:xfrm>
              <a:custGeom>
                <a:avLst/>
                <a:gdLst/>
                <a:ahLst/>
                <a:cxnLst/>
                <a:rect l="l" t="t" r="r" b="b"/>
                <a:pathLst>
                  <a:path w="26277" h="12688" extrusionOk="0">
                    <a:moveTo>
                      <a:pt x="14551" y="12678"/>
                    </a:moveTo>
                    <a:cubicBezTo>
                      <a:pt x="22723" y="12876"/>
                      <a:pt x="27706" y="10301"/>
                      <a:pt x="25912" y="5943"/>
                    </a:cubicBezTo>
                    <a:cubicBezTo>
                      <a:pt x="24118" y="1585"/>
                      <a:pt x="17341" y="0"/>
                      <a:pt x="9767" y="0"/>
                    </a:cubicBezTo>
                    <a:cubicBezTo>
                      <a:pt x="2791" y="0"/>
                      <a:pt x="0" y="2179"/>
                      <a:pt x="0" y="5943"/>
                    </a:cubicBezTo>
                    <a:cubicBezTo>
                      <a:pt x="997" y="10499"/>
                      <a:pt x="6976" y="12480"/>
                      <a:pt x="14551" y="126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9" name="Google Shape;639;p35"/>
              <p:cNvSpPr/>
              <p:nvPr/>
            </p:nvSpPr>
            <p:spPr>
              <a:xfrm>
                <a:off x="1537037" y="5815517"/>
                <a:ext cx="21028" cy="17806"/>
              </a:xfrm>
              <a:custGeom>
                <a:avLst/>
                <a:gdLst/>
                <a:ahLst/>
                <a:cxnLst/>
                <a:rect l="l" t="t" r="r" b="b"/>
                <a:pathLst>
                  <a:path w="21028" h="17806" extrusionOk="0">
                    <a:moveTo>
                      <a:pt x="19478" y="760"/>
                    </a:moveTo>
                    <a:cubicBezTo>
                      <a:pt x="15292" y="-1023"/>
                      <a:pt x="10110" y="165"/>
                      <a:pt x="4529" y="6108"/>
                    </a:cubicBezTo>
                    <a:cubicBezTo>
                      <a:pt x="542" y="10466"/>
                      <a:pt x="-2049" y="15814"/>
                      <a:pt x="2137" y="17399"/>
                    </a:cubicBezTo>
                    <a:cubicBezTo>
                      <a:pt x="6721" y="19182"/>
                      <a:pt x="12900" y="14824"/>
                      <a:pt x="17884" y="9872"/>
                    </a:cubicBezTo>
                    <a:cubicBezTo>
                      <a:pt x="21870" y="6108"/>
                      <a:pt x="21671" y="2939"/>
                      <a:pt x="19478" y="7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0" name="Google Shape;640;p35"/>
              <p:cNvSpPr/>
              <p:nvPr/>
            </p:nvSpPr>
            <p:spPr>
              <a:xfrm>
                <a:off x="972482" y="4291857"/>
                <a:ext cx="24509" cy="12581"/>
              </a:xfrm>
              <a:custGeom>
                <a:avLst/>
                <a:gdLst/>
                <a:ahLst/>
                <a:cxnLst/>
                <a:rect l="l" t="t" r="r" b="b"/>
                <a:pathLst>
                  <a:path w="24509" h="12581" extrusionOk="0">
                    <a:moveTo>
                      <a:pt x="9774" y="12411"/>
                    </a:moveTo>
                    <a:cubicBezTo>
                      <a:pt x="17349" y="13203"/>
                      <a:pt x="23129" y="11222"/>
                      <a:pt x="24325" y="6864"/>
                    </a:cubicBezTo>
                    <a:cubicBezTo>
                      <a:pt x="25521" y="3101"/>
                      <a:pt x="20737" y="526"/>
                      <a:pt x="14957" y="129"/>
                    </a:cubicBezTo>
                    <a:cubicBezTo>
                      <a:pt x="7781" y="-465"/>
                      <a:pt x="1602" y="922"/>
                      <a:pt x="7" y="5676"/>
                    </a:cubicBezTo>
                    <a:cubicBezTo>
                      <a:pt x="-192" y="9440"/>
                      <a:pt x="3794" y="11817"/>
                      <a:pt x="9774" y="1241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1" name="Google Shape;641;p35"/>
              <p:cNvSpPr/>
              <p:nvPr/>
            </p:nvSpPr>
            <p:spPr>
              <a:xfrm>
                <a:off x="1095869" y="4532710"/>
                <a:ext cx="27126" cy="11245"/>
              </a:xfrm>
              <a:custGeom>
                <a:avLst/>
                <a:gdLst/>
                <a:ahLst/>
                <a:cxnLst/>
                <a:rect l="l" t="t" r="r" b="b"/>
                <a:pathLst>
                  <a:path w="27126" h="11245" extrusionOk="0">
                    <a:moveTo>
                      <a:pt x="14156" y="11245"/>
                    </a:moveTo>
                    <a:cubicBezTo>
                      <a:pt x="20135" y="10651"/>
                      <a:pt x="26913" y="9264"/>
                      <a:pt x="27112" y="5897"/>
                    </a:cubicBezTo>
                    <a:cubicBezTo>
                      <a:pt x="27511" y="548"/>
                      <a:pt x="19737" y="-442"/>
                      <a:pt x="10967" y="152"/>
                    </a:cubicBezTo>
                    <a:cubicBezTo>
                      <a:pt x="4389" y="548"/>
                      <a:pt x="203" y="2925"/>
                      <a:pt x="3" y="6293"/>
                    </a:cubicBezTo>
                    <a:cubicBezTo>
                      <a:pt x="-196" y="11443"/>
                      <a:pt x="8176" y="10651"/>
                      <a:pt x="14156" y="1124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2" name="Google Shape;642;p35"/>
              <p:cNvSpPr/>
              <p:nvPr/>
            </p:nvSpPr>
            <p:spPr>
              <a:xfrm>
                <a:off x="1117143" y="4715237"/>
                <a:ext cx="23000" cy="12368"/>
              </a:xfrm>
              <a:custGeom>
                <a:avLst/>
                <a:gdLst/>
                <a:ahLst/>
                <a:cxnLst/>
                <a:rect l="l" t="t" r="r" b="b"/>
                <a:pathLst>
                  <a:path w="23000" h="12368" extrusionOk="0">
                    <a:moveTo>
                      <a:pt x="7233" y="1055"/>
                    </a:moveTo>
                    <a:cubicBezTo>
                      <a:pt x="655" y="2838"/>
                      <a:pt x="-1139" y="6205"/>
                      <a:pt x="655" y="9177"/>
                    </a:cubicBezTo>
                    <a:cubicBezTo>
                      <a:pt x="2449" y="12148"/>
                      <a:pt x="7632" y="13138"/>
                      <a:pt x="14209" y="11752"/>
                    </a:cubicBezTo>
                    <a:cubicBezTo>
                      <a:pt x="20189" y="9771"/>
                      <a:pt x="23976" y="7196"/>
                      <a:pt x="22780" y="3828"/>
                    </a:cubicBezTo>
                    <a:cubicBezTo>
                      <a:pt x="21186" y="-530"/>
                      <a:pt x="14608" y="-728"/>
                      <a:pt x="7233" y="10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3" name="Google Shape;643;p35"/>
              <p:cNvSpPr/>
              <p:nvPr/>
            </p:nvSpPr>
            <p:spPr>
              <a:xfrm>
                <a:off x="1130100" y="4779190"/>
                <a:ext cx="21783" cy="12638"/>
              </a:xfrm>
              <a:custGeom>
                <a:avLst/>
                <a:gdLst/>
                <a:ahLst/>
                <a:cxnLst/>
                <a:rect l="l" t="t" r="r" b="b"/>
                <a:pathLst>
                  <a:path w="21783" h="12638" extrusionOk="0">
                    <a:moveTo>
                      <a:pt x="8628" y="292"/>
                    </a:moveTo>
                    <a:cubicBezTo>
                      <a:pt x="1252" y="1480"/>
                      <a:pt x="-342" y="4650"/>
                      <a:pt x="56" y="8017"/>
                    </a:cubicBezTo>
                    <a:cubicBezTo>
                      <a:pt x="455" y="11583"/>
                      <a:pt x="4641" y="12969"/>
                      <a:pt x="10820" y="12573"/>
                    </a:cubicBezTo>
                    <a:cubicBezTo>
                      <a:pt x="17996" y="11979"/>
                      <a:pt x="20388" y="9007"/>
                      <a:pt x="21783" y="5640"/>
                    </a:cubicBezTo>
                    <a:cubicBezTo>
                      <a:pt x="20388" y="1678"/>
                      <a:pt x="16800" y="-897"/>
                      <a:pt x="8628" y="2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4" name="Google Shape;644;p35"/>
              <p:cNvSpPr/>
              <p:nvPr/>
            </p:nvSpPr>
            <p:spPr>
              <a:xfrm>
                <a:off x="964710" y="4762607"/>
                <a:ext cx="23532" cy="13560"/>
              </a:xfrm>
              <a:custGeom>
                <a:avLst/>
                <a:gdLst/>
                <a:ahLst/>
                <a:cxnLst/>
                <a:rect l="l" t="t" r="r" b="b"/>
                <a:pathLst>
                  <a:path w="23532" h="13560" extrusionOk="0">
                    <a:moveTo>
                      <a:pt x="10969" y="235"/>
                    </a:moveTo>
                    <a:cubicBezTo>
                      <a:pt x="4391" y="1028"/>
                      <a:pt x="205" y="3999"/>
                      <a:pt x="6" y="7564"/>
                    </a:cubicBezTo>
                    <a:cubicBezTo>
                      <a:pt x="-194" y="12121"/>
                      <a:pt x="4790" y="13903"/>
                      <a:pt x="11367" y="13507"/>
                    </a:cubicBezTo>
                    <a:cubicBezTo>
                      <a:pt x="18942" y="12121"/>
                      <a:pt x="23327" y="9347"/>
                      <a:pt x="23526" y="5980"/>
                    </a:cubicBezTo>
                    <a:cubicBezTo>
                      <a:pt x="23726" y="1424"/>
                      <a:pt x="18742" y="-755"/>
                      <a:pt x="10969" y="23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5" name="Google Shape;645;p35"/>
              <p:cNvSpPr/>
              <p:nvPr/>
            </p:nvSpPr>
            <p:spPr>
              <a:xfrm>
                <a:off x="1352339" y="5380840"/>
                <a:ext cx="19256" cy="17942"/>
              </a:xfrm>
              <a:custGeom>
                <a:avLst/>
                <a:gdLst/>
                <a:ahLst/>
                <a:cxnLst/>
                <a:rect l="l" t="t" r="r" b="b"/>
                <a:pathLst>
                  <a:path w="19256" h="17942" extrusionOk="0">
                    <a:moveTo>
                      <a:pt x="6246" y="2811"/>
                    </a:moveTo>
                    <a:cubicBezTo>
                      <a:pt x="-1528" y="7565"/>
                      <a:pt x="-531" y="11527"/>
                      <a:pt x="1262" y="14697"/>
                    </a:cubicBezTo>
                    <a:cubicBezTo>
                      <a:pt x="2857" y="17470"/>
                      <a:pt x="5847" y="19649"/>
                      <a:pt x="12026" y="16083"/>
                    </a:cubicBezTo>
                    <a:cubicBezTo>
                      <a:pt x="21394" y="10537"/>
                      <a:pt x="19202" y="6179"/>
                      <a:pt x="18604" y="2415"/>
                    </a:cubicBezTo>
                    <a:cubicBezTo>
                      <a:pt x="16411" y="-1151"/>
                      <a:pt x="11827" y="-556"/>
                      <a:pt x="6246" y="281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6" name="Google Shape;646;p35"/>
              <p:cNvSpPr/>
              <p:nvPr/>
            </p:nvSpPr>
            <p:spPr>
              <a:xfrm>
                <a:off x="1004778" y="5047136"/>
                <a:ext cx="23339" cy="15112"/>
              </a:xfrm>
              <a:custGeom>
                <a:avLst/>
                <a:gdLst/>
                <a:ahLst/>
                <a:cxnLst/>
                <a:rect l="l" t="t" r="r" b="b"/>
                <a:pathLst>
                  <a:path w="23339" h="15112" extrusionOk="0">
                    <a:moveTo>
                      <a:pt x="10367" y="954"/>
                    </a:moveTo>
                    <a:cubicBezTo>
                      <a:pt x="2992" y="3331"/>
                      <a:pt x="-1393" y="7293"/>
                      <a:pt x="401" y="11849"/>
                    </a:cubicBezTo>
                    <a:cubicBezTo>
                      <a:pt x="1796" y="15415"/>
                      <a:pt x="7577" y="15811"/>
                      <a:pt x="13357" y="14226"/>
                    </a:cubicBezTo>
                    <a:cubicBezTo>
                      <a:pt x="21928" y="12047"/>
                      <a:pt x="23523" y="7689"/>
                      <a:pt x="23324" y="3728"/>
                    </a:cubicBezTo>
                    <a:cubicBezTo>
                      <a:pt x="20932" y="162"/>
                      <a:pt x="16546" y="-1027"/>
                      <a:pt x="10367" y="9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7" name="Google Shape;647;p35"/>
              <p:cNvSpPr/>
              <p:nvPr/>
            </p:nvSpPr>
            <p:spPr>
              <a:xfrm>
                <a:off x="1074814" y="5266600"/>
                <a:ext cx="20986" cy="15796"/>
              </a:xfrm>
              <a:custGeom>
                <a:avLst/>
                <a:gdLst/>
                <a:ahLst/>
                <a:cxnLst/>
                <a:rect l="l" t="t" r="r" b="b"/>
                <a:pathLst>
                  <a:path w="20986" h="15796" extrusionOk="0">
                    <a:moveTo>
                      <a:pt x="926" y="12659"/>
                    </a:moveTo>
                    <a:cubicBezTo>
                      <a:pt x="3717" y="16423"/>
                      <a:pt x="9099" y="17017"/>
                      <a:pt x="15876" y="13253"/>
                    </a:cubicBezTo>
                    <a:cubicBezTo>
                      <a:pt x="21457" y="10084"/>
                      <a:pt x="21656" y="6518"/>
                      <a:pt x="20261" y="3151"/>
                    </a:cubicBezTo>
                    <a:cubicBezTo>
                      <a:pt x="17271" y="-415"/>
                      <a:pt x="12288" y="-1405"/>
                      <a:pt x="5312" y="2556"/>
                    </a:cubicBezTo>
                    <a:cubicBezTo>
                      <a:pt x="528" y="5528"/>
                      <a:pt x="-1266" y="9490"/>
                      <a:pt x="926" y="126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8" name="Google Shape;648;p35"/>
              <p:cNvSpPr/>
              <p:nvPr/>
            </p:nvSpPr>
            <p:spPr>
              <a:xfrm>
                <a:off x="875731" y="4248327"/>
                <a:ext cx="24819" cy="13550"/>
              </a:xfrm>
              <a:custGeom>
                <a:avLst/>
                <a:gdLst/>
                <a:ahLst/>
                <a:cxnLst/>
                <a:rect l="l" t="t" r="r" b="b"/>
                <a:pathLst>
                  <a:path w="24819" h="13550" extrusionOk="0">
                    <a:moveTo>
                      <a:pt x="10849" y="13551"/>
                    </a:moveTo>
                    <a:cubicBezTo>
                      <a:pt x="19819" y="13551"/>
                      <a:pt x="24603" y="11966"/>
                      <a:pt x="24802" y="8004"/>
                    </a:cubicBezTo>
                    <a:cubicBezTo>
                      <a:pt x="25201" y="2854"/>
                      <a:pt x="18822" y="675"/>
                      <a:pt x="11447" y="81"/>
                    </a:cubicBezTo>
                    <a:cubicBezTo>
                      <a:pt x="4670" y="-514"/>
                      <a:pt x="883" y="2260"/>
                      <a:pt x="85" y="5825"/>
                    </a:cubicBezTo>
                    <a:cubicBezTo>
                      <a:pt x="-911" y="11372"/>
                      <a:pt x="7062" y="12164"/>
                      <a:pt x="10849" y="135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9" name="Google Shape;649;p35"/>
              <p:cNvSpPr/>
              <p:nvPr/>
            </p:nvSpPr>
            <p:spPr>
              <a:xfrm>
                <a:off x="951644" y="5022569"/>
                <a:ext cx="24034" cy="14312"/>
              </a:xfrm>
              <a:custGeom>
                <a:avLst/>
                <a:gdLst/>
                <a:ahLst/>
                <a:cxnLst/>
                <a:rect l="l" t="t" r="r" b="b"/>
                <a:pathLst>
                  <a:path w="24034" h="14312" extrusionOk="0">
                    <a:moveTo>
                      <a:pt x="116" y="10466"/>
                    </a:moveTo>
                    <a:cubicBezTo>
                      <a:pt x="913" y="14428"/>
                      <a:pt x="5896" y="15022"/>
                      <a:pt x="11677" y="13636"/>
                    </a:cubicBezTo>
                    <a:cubicBezTo>
                      <a:pt x="18852" y="11853"/>
                      <a:pt x="23237" y="8485"/>
                      <a:pt x="24035" y="4722"/>
                    </a:cubicBezTo>
                    <a:cubicBezTo>
                      <a:pt x="22440" y="-230"/>
                      <a:pt x="17457" y="-627"/>
                      <a:pt x="11677" y="562"/>
                    </a:cubicBezTo>
                    <a:cubicBezTo>
                      <a:pt x="4700" y="2345"/>
                      <a:pt x="-881" y="5514"/>
                      <a:pt x="116" y="104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0" name="Google Shape;650;p35"/>
              <p:cNvSpPr/>
              <p:nvPr/>
            </p:nvSpPr>
            <p:spPr>
              <a:xfrm>
                <a:off x="972285" y="5093311"/>
                <a:ext cx="37255" cy="19348"/>
              </a:xfrm>
              <a:custGeom>
                <a:avLst/>
                <a:gdLst/>
                <a:ahLst/>
                <a:cxnLst/>
                <a:rect l="l" t="t" r="r" b="b"/>
                <a:pathLst>
                  <a:path w="37255" h="19348" extrusionOk="0">
                    <a:moveTo>
                      <a:pt x="13958" y="1132"/>
                    </a:moveTo>
                    <a:cubicBezTo>
                      <a:pt x="5586" y="3509"/>
                      <a:pt x="-194" y="7272"/>
                      <a:pt x="5" y="13215"/>
                    </a:cubicBezTo>
                    <a:cubicBezTo>
                      <a:pt x="1201" y="16979"/>
                      <a:pt x="5387" y="17969"/>
                      <a:pt x="11566" y="15988"/>
                    </a:cubicBezTo>
                    <a:cubicBezTo>
                      <a:pt x="12164" y="15790"/>
                      <a:pt x="12762" y="15592"/>
                      <a:pt x="13360" y="15394"/>
                    </a:cubicBezTo>
                    <a:cubicBezTo>
                      <a:pt x="15752" y="19752"/>
                      <a:pt x="21931" y="20346"/>
                      <a:pt x="30701" y="17969"/>
                    </a:cubicBezTo>
                    <a:cubicBezTo>
                      <a:pt x="35684" y="15394"/>
                      <a:pt x="38276" y="12225"/>
                      <a:pt x="36880" y="10046"/>
                    </a:cubicBezTo>
                    <a:cubicBezTo>
                      <a:pt x="34688" y="7074"/>
                      <a:pt x="31698" y="4301"/>
                      <a:pt x="25917" y="4895"/>
                    </a:cubicBezTo>
                    <a:cubicBezTo>
                      <a:pt x="25917" y="4499"/>
                      <a:pt x="26117" y="3905"/>
                      <a:pt x="26117" y="3509"/>
                    </a:cubicBezTo>
                    <a:cubicBezTo>
                      <a:pt x="25718" y="-651"/>
                      <a:pt x="19938" y="-651"/>
                      <a:pt x="13958" y="11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1" name="Google Shape;651;p35"/>
              <p:cNvSpPr/>
              <p:nvPr/>
            </p:nvSpPr>
            <p:spPr>
              <a:xfrm>
                <a:off x="850973" y="4423850"/>
                <a:ext cx="24444" cy="15125"/>
              </a:xfrm>
              <a:custGeom>
                <a:avLst/>
                <a:gdLst/>
                <a:ahLst/>
                <a:cxnLst/>
                <a:rect l="l" t="t" r="r" b="b"/>
                <a:pathLst>
                  <a:path w="24444" h="15125" extrusionOk="0">
                    <a:moveTo>
                      <a:pt x="11090" y="261"/>
                    </a:moveTo>
                    <a:cubicBezTo>
                      <a:pt x="4114" y="1450"/>
                      <a:pt x="-870" y="4817"/>
                      <a:pt x="127" y="9373"/>
                    </a:cubicBezTo>
                    <a:cubicBezTo>
                      <a:pt x="924" y="13335"/>
                      <a:pt x="6107" y="14920"/>
                      <a:pt x="12286" y="15118"/>
                    </a:cubicBezTo>
                    <a:cubicBezTo>
                      <a:pt x="21455" y="15316"/>
                      <a:pt x="23249" y="11354"/>
                      <a:pt x="24445" y="7987"/>
                    </a:cubicBezTo>
                    <a:cubicBezTo>
                      <a:pt x="22252" y="3233"/>
                      <a:pt x="20259" y="-1125"/>
                      <a:pt x="11090" y="2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2" name="Google Shape;652;p35"/>
              <p:cNvSpPr/>
              <p:nvPr/>
            </p:nvSpPr>
            <p:spPr>
              <a:xfrm>
                <a:off x="929836" y="4978209"/>
                <a:ext cx="26744" cy="13639"/>
              </a:xfrm>
              <a:custGeom>
                <a:avLst/>
                <a:gdLst/>
                <a:ahLst/>
                <a:cxnLst/>
                <a:rect l="l" t="t" r="r" b="b"/>
                <a:pathLst>
                  <a:path w="26744" h="13639" extrusionOk="0">
                    <a:moveTo>
                      <a:pt x="196" y="9266"/>
                    </a:moveTo>
                    <a:cubicBezTo>
                      <a:pt x="1392" y="14416"/>
                      <a:pt x="8170" y="14020"/>
                      <a:pt x="15146" y="13030"/>
                    </a:cubicBezTo>
                    <a:cubicBezTo>
                      <a:pt x="20727" y="10851"/>
                      <a:pt x="27305" y="8077"/>
                      <a:pt x="26707" y="4512"/>
                    </a:cubicBezTo>
                    <a:cubicBezTo>
                      <a:pt x="25710" y="-1629"/>
                      <a:pt x="16541" y="-44"/>
                      <a:pt x="8767" y="946"/>
                    </a:cubicBezTo>
                    <a:cubicBezTo>
                      <a:pt x="794" y="2135"/>
                      <a:pt x="-601" y="5700"/>
                      <a:pt x="196" y="92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3" name="Google Shape;653;p35"/>
              <p:cNvSpPr/>
              <p:nvPr/>
            </p:nvSpPr>
            <p:spPr>
              <a:xfrm>
                <a:off x="688848" y="5878182"/>
                <a:ext cx="23371" cy="25450"/>
              </a:xfrm>
              <a:custGeom>
                <a:avLst/>
                <a:gdLst/>
                <a:ahLst/>
                <a:cxnLst/>
                <a:rect l="l" t="t" r="r" b="b"/>
                <a:pathLst>
                  <a:path w="23371" h="25450" extrusionOk="0">
                    <a:moveTo>
                      <a:pt x="22125" y="10990"/>
                    </a:moveTo>
                    <a:cubicBezTo>
                      <a:pt x="21129" y="9604"/>
                      <a:pt x="19733" y="8613"/>
                      <a:pt x="18338" y="8217"/>
                    </a:cubicBezTo>
                    <a:cubicBezTo>
                      <a:pt x="18936" y="5246"/>
                      <a:pt x="18338" y="2869"/>
                      <a:pt x="16145" y="1284"/>
                    </a:cubicBezTo>
                    <a:cubicBezTo>
                      <a:pt x="12159" y="-1687"/>
                      <a:pt x="6777" y="690"/>
                      <a:pt x="2392" y="6434"/>
                    </a:cubicBezTo>
                    <a:cubicBezTo>
                      <a:pt x="1196" y="8217"/>
                      <a:pt x="399" y="9604"/>
                      <a:pt x="0" y="10990"/>
                    </a:cubicBezTo>
                    <a:cubicBezTo>
                      <a:pt x="997" y="11981"/>
                      <a:pt x="1993" y="12773"/>
                      <a:pt x="2990" y="13764"/>
                    </a:cubicBezTo>
                    <a:cubicBezTo>
                      <a:pt x="5581" y="16141"/>
                      <a:pt x="8172" y="18518"/>
                      <a:pt x="10764" y="20895"/>
                    </a:cubicBezTo>
                    <a:cubicBezTo>
                      <a:pt x="12358" y="22480"/>
                      <a:pt x="13953" y="23866"/>
                      <a:pt x="15747" y="25451"/>
                    </a:cubicBezTo>
                    <a:cubicBezTo>
                      <a:pt x="21527" y="21291"/>
                      <a:pt x="25514" y="15943"/>
                      <a:pt x="22125" y="109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4" name="Google Shape;654;p35"/>
              <p:cNvSpPr/>
              <p:nvPr/>
            </p:nvSpPr>
            <p:spPr>
              <a:xfrm>
                <a:off x="873870" y="4709797"/>
                <a:ext cx="26454" cy="13274"/>
              </a:xfrm>
              <a:custGeom>
                <a:avLst/>
                <a:gdLst/>
                <a:ahLst/>
                <a:cxnLst/>
                <a:rect l="l" t="t" r="r" b="b"/>
                <a:pathLst>
                  <a:path w="26454" h="13274" extrusionOk="0">
                    <a:moveTo>
                      <a:pt x="750" y="9863"/>
                    </a:moveTo>
                    <a:cubicBezTo>
                      <a:pt x="3341" y="14419"/>
                      <a:pt x="10517" y="13428"/>
                      <a:pt x="16298" y="12438"/>
                    </a:cubicBezTo>
                    <a:cubicBezTo>
                      <a:pt x="23274" y="10853"/>
                      <a:pt x="27858" y="8278"/>
                      <a:pt x="26065" y="4514"/>
                    </a:cubicBezTo>
                    <a:cubicBezTo>
                      <a:pt x="24071" y="354"/>
                      <a:pt x="17892" y="-834"/>
                      <a:pt x="10517" y="553"/>
                    </a:cubicBezTo>
                    <a:cubicBezTo>
                      <a:pt x="3341" y="2137"/>
                      <a:pt x="-2040" y="5109"/>
                      <a:pt x="750" y="98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5" name="Google Shape;655;p35"/>
              <p:cNvSpPr/>
              <p:nvPr/>
            </p:nvSpPr>
            <p:spPr>
              <a:xfrm>
                <a:off x="1515023" y="6004079"/>
                <a:ext cx="21094" cy="31085"/>
              </a:xfrm>
              <a:custGeom>
                <a:avLst/>
                <a:gdLst/>
                <a:ahLst/>
                <a:cxnLst/>
                <a:rect l="l" t="t" r="r" b="b"/>
                <a:pathLst>
                  <a:path w="21094" h="31085" extrusionOk="0">
                    <a:moveTo>
                      <a:pt x="19567" y="1570"/>
                    </a:moveTo>
                    <a:cubicBezTo>
                      <a:pt x="15979" y="-1599"/>
                      <a:pt x="10398" y="183"/>
                      <a:pt x="5215" y="5532"/>
                    </a:cubicBezTo>
                    <a:cubicBezTo>
                      <a:pt x="-167" y="10880"/>
                      <a:pt x="-1761" y="16625"/>
                      <a:pt x="2225" y="19398"/>
                    </a:cubicBezTo>
                    <a:cubicBezTo>
                      <a:pt x="2624" y="19794"/>
                      <a:pt x="3023" y="19992"/>
                      <a:pt x="3621" y="19992"/>
                    </a:cubicBezTo>
                    <a:cubicBezTo>
                      <a:pt x="2225" y="25539"/>
                      <a:pt x="3222" y="29897"/>
                      <a:pt x="7408" y="31085"/>
                    </a:cubicBezTo>
                    <a:cubicBezTo>
                      <a:pt x="11394" y="31085"/>
                      <a:pt x="14185" y="26529"/>
                      <a:pt x="16377" y="21181"/>
                    </a:cubicBezTo>
                    <a:cubicBezTo>
                      <a:pt x="17773" y="17813"/>
                      <a:pt x="17972" y="15040"/>
                      <a:pt x="17573" y="12861"/>
                    </a:cubicBezTo>
                    <a:cubicBezTo>
                      <a:pt x="20763" y="8503"/>
                      <a:pt x="22557" y="4145"/>
                      <a:pt x="19567" y="157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6" name="Google Shape;656;p35"/>
              <p:cNvSpPr/>
              <p:nvPr/>
            </p:nvSpPr>
            <p:spPr>
              <a:xfrm>
                <a:off x="1192594" y="5617247"/>
                <a:ext cx="23578" cy="27429"/>
              </a:xfrm>
              <a:custGeom>
                <a:avLst/>
                <a:gdLst/>
                <a:ahLst/>
                <a:cxnLst/>
                <a:rect l="l" t="t" r="r" b="b"/>
                <a:pathLst>
                  <a:path w="23578" h="27429" extrusionOk="0">
                    <a:moveTo>
                      <a:pt x="22875" y="5101"/>
                    </a:moveTo>
                    <a:cubicBezTo>
                      <a:pt x="21081" y="2525"/>
                      <a:pt x="18091" y="2129"/>
                      <a:pt x="14503" y="3318"/>
                    </a:cubicBezTo>
                    <a:cubicBezTo>
                      <a:pt x="14104" y="2327"/>
                      <a:pt x="13307" y="1535"/>
                      <a:pt x="12510" y="743"/>
                    </a:cubicBezTo>
                    <a:cubicBezTo>
                      <a:pt x="9520" y="-1634"/>
                      <a:pt x="5135" y="1931"/>
                      <a:pt x="2543" y="8072"/>
                    </a:cubicBezTo>
                    <a:cubicBezTo>
                      <a:pt x="-845" y="16193"/>
                      <a:pt x="-1044" y="23325"/>
                      <a:pt x="3141" y="26692"/>
                    </a:cubicBezTo>
                    <a:cubicBezTo>
                      <a:pt x="6331" y="29069"/>
                      <a:pt x="10118" y="25504"/>
                      <a:pt x="13506" y="18769"/>
                    </a:cubicBezTo>
                    <a:cubicBezTo>
                      <a:pt x="13506" y="18571"/>
                      <a:pt x="13706" y="18372"/>
                      <a:pt x="13706" y="18174"/>
                    </a:cubicBezTo>
                    <a:cubicBezTo>
                      <a:pt x="14702" y="17778"/>
                      <a:pt x="15898" y="17184"/>
                      <a:pt x="16895" y="16392"/>
                    </a:cubicBezTo>
                    <a:cubicBezTo>
                      <a:pt x="21878" y="12628"/>
                      <a:pt x="25067" y="8270"/>
                      <a:pt x="22875" y="510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7" name="Google Shape;657;p35"/>
              <p:cNvSpPr/>
              <p:nvPr/>
            </p:nvSpPr>
            <p:spPr>
              <a:xfrm>
                <a:off x="1913588" y="5908579"/>
                <a:ext cx="27701" cy="35050"/>
              </a:xfrm>
              <a:custGeom>
                <a:avLst/>
                <a:gdLst/>
                <a:ahLst/>
                <a:cxnLst/>
                <a:rect l="l" t="t" r="r" b="b"/>
                <a:pathLst>
                  <a:path w="27701" h="35050" extrusionOk="0">
                    <a:moveTo>
                      <a:pt x="12279" y="29720"/>
                    </a:moveTo>
                    <a:cubicBezTo>
                      <a:pt x="13276" y="28531"/>
                      <a:pt x="14073" y="27541"/>
                      <a:pt x="14671" y="26551"/>
                    </a:cubicBezTo>
                    <a:cubicBezTo>
                      <a:pt x="15070" y="26749"/>
                      <a:pt x="15468" y="27145"/>
                      <a:pt x="15867" y="27343"/>
                    </a:cubicBezTo>
                    <a:cubicBezTo>
                      <a:pt x="20252" y="29324"/>
                      <a:pt x="24637" y="24173"/>
                      <a:pt x="26631" y="17240"/>
                    </a:cubicBezTo>
                    <a:cubicBezTo>
                      <a:pt x="28823" y="9317"/>
                      <a:pt x="27627" y="2978"/>
                      <a:pt x="23242" y="7"/>
                    </a:cubicBezTo>
                    <a:cubicBezTo>
                      <a:pt x="18458" y="-191"/>
                      <a:pt x="14272" y="3968"/>
                      <a:pt x="12080" y="10902"/>
                    </a:cubicBezTo>
                    <a:cubicBezTo>
                      <a:pt x="11681" y="12090"/>
                      <a:pt x="11482" y="13279"/>
                      <a:pt x="11083" y="14467"/>
                    </a:cubicBezTo>
                    <a:cubicBezTo>
                      <a:pt x="9289" y="15260"/>
                      <a:pt x="7296" y="17042"/>
                      <a:pt x="5303" y="19419"/>
                    </a:cubicBezTo>
                    <a:cubicBezTo>
                      <a:pt x="320" y="25362"/>
                      <a:pt x="-1474" y="30909"/>
                      <a:pt x="1316" y="34078"/>
                    </a:cubicBezTo>
                    <a:cubicBezTo>
                      <a:pt x="3908" y="36455"/>
                      <a:pt x="7894" y="34276"/>
                      <a:pt x="12279" y="2972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8" name="Google Shape;658;p35"/>
              <p:cNvSpPr/>
              <p:nvPr/>
            </p:nvSpPr>
            <p:spPr>
              <a:xfrm>
                <a:off x="772964" y="4601936"/>
                <a:ext cx="24322" cy="13389"/>
              </a:xfrm>
              <a:custGeom>
                <a:avLst/>
                <a:gdLst/>
                <a:ahLst/>
                <a:cxnLst/>
                <a:rect l="l" t="t" r="r" b="b"/>
                <a:pathLst>
                  <a:path w="24322" h="13389" extrusionOk="0">
                    <a:moveTo>
                      <a:pt x="13355" y="59"/>
                    </a:moveTo>
                    <a:cubicBezTo>
                      <a:pt x="6179" y="455"/>
                      <a:pt x="399" y="2832"/>
                      <a:pt x="0" y="7586"/>
                    </a:cubicBezTo>
                    <a:cubicBezTo>
                      <a:pt x="797" y="12142"/>
                      <a:pt x="5382" y="13727"/>
                      <a:pt x="11362" y="13331"/>
                    </a:cubicBezTo>
                    <a:cubicBezTo>
                      <a:pt x="18737" y="12935"/>
                      <a:pt x="24517" y="10558"/>
                      <a:pt x="24318" y="5407"/>
                    </a:cubicBezTo>
                    <a:cubicBezTo>
                      <a:pt x="24318" y="1247"/>
                      <a:pt x="19135" y="-337"/>
                      <a:pt x="13355" y="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9" name="Google Shape;659;p35"/>
              <p:cNvSpPr/>
              <p:nvPr/>
            </p:nvSpPr>
            <p:spPr>
              <a:xfrm>
                <a:off x="802246" y="4886750"/>
                <a:ext cx="24780" cy="14952"/>
              </a:xfrm>
              <a:custGeom>
                <a:avLst/>
                <a:gdLst/>
                <a:ahLst/>
                <a:cxnLst/>
                <a:rect l="l" t="t" r="r" b="b"/>
                <a:pathLst>
                  <a:path w="24780" h="14952" extrusionOk="0">
                    <a:moveTo>
                      <a:pt x="12776" y="96"/>
                    </a:moveTo>
                    <a:cubicBezTo>
                      <a:pt x="5600" y="690"/>
                      <a:pt x="-380" y="3859"/>
                      <a:pt x="19" y="9009"/>
                    </a:cubicBezTo>
                    <a:cubicBezTo>
                      <a:pt x="418" y="14160"/>
                      <a:pt x="6796" y="14754"/>
                      <a:pt x="11978" y="14952"/>
                    </a:cubicBezTo>
                    <a:cubicBezTo>
                      <a:pt x="19951" y="13367"/>
                      <a:pt x="24337" y="10396"/>
                      <a:pt x="24735" y="6632"/>
                    </a:cubicBezTo>
                    <a:cubicBezTo>
                      <a:pt x="25333" y="1680"/>
                      <a:pt x="19951" y="-499"/>
                      <a:pt x="12776" y="9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0" name="Google Shape;660;p35"/>
              <p:cNvSpPr/>
              <p:nvPr/>
            </p:nvSpPr>
            <p:spPr>
              <a:xfrm>
                <a:off x="971012" y="5411531"/>
                <a:ext cx="23508" cy="16500"/>
              </a:xfrm>
              <a:custGeom>
                <a:avLst/>
                <a:gdLst/>
                <a:ahLst/>
                <a:cxnLst/>
                <a:rect l="l" t="t" r="r" b="b"/>
                <a:pathLst>
                  <a:path w="23508" h="16500" extrusionOk="0">
                    <a:moveTo>
                      <a:pt x="15231" y="14115"/>
                    </a:moveTo>
                    <a:cubicBezTo>
                      <a:pt x="20812" y="11342"/>
                      <a:pt x="24998" y="7578"/>
                      <a:pt x="23004" y="3814"/>
                    </a:cubicBezTo>
                    <a:cubicBezTo>
                      <a:pt x="20812" y="-345"/>
                      <a:pt x="15430" y="-1534"/>
                      <a:pt x="8055" y="2428"/>
                    </a:cubicBezTo>
                    <a:cubicBezTo>
                      <a:pt x="2872" y="5201"/>
                      <a:pt x="-1114" y="8767"/>
                      <a:pt x="281" y="13521"/>
                    </a:cubicBezTo>
                    <a:cubicBezTo>
                      <a:pt x="2673" y="17284"/>
                      <a:pt x="8055" y="17482"/>
                      <a:pt x="15231" y="141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1" name="Google Shape;661;p35"/>
              <p:cNvSpPr/>
              <p:nvPr/>
            </p:nvSpPr>
            <p:spPr>
              <a:xfrm>
                <a:off x="847799" y="5147351"/>
                <a:ext cx="23921" cy="15285"/>
              </a:xfrm>
              <a:custGeom>
                <a:avLst/>
                <a:gdLst/>
                <a:ahLst/>
                <a:cxnLst/>
                <a:rect l="l" t="t" r="r" b="b"/>
                <a:pathLst>
                  <a:path w="23921" h="15285" extrusionOk="0">
                    <a:moveTo>
                      <a:pt x="111" y="12064"/>
                    </a:moveTo>
                    <a:cubicBezTo>
                      <a:pt x="2902" y="16620"/>
                      <a:pt x="9679" y="15630"/>
                      <a:pt x="16057" y="13451"/>
                    </a:cubicBezTo>
                    <a:cubicBezTo>
                      <a:pt x="21638" y="11668"/>
                      <a:pt x="25824" y="7904"/>
                      <a:pt x="23034" y="4141"/>
                    </a:cubicBezTo>
                    <a:cubicBezTo>
                      <a:pt x="20243" y="575"/>
                      <a:pt x="15659" y="-1802"/>
                      <a:pt x="7885" y="1764"/>
                    </a:cubicBezTo>
                    <a:cubicBezTo>
                      <a:pt x="2902" y="4339"/>
                      <a:pt x="-686" y="7904"/>
                      <a:pt x="111" y="120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2" name="Google Shape;662;p35"/>
              <p:cNvSpPr/>
              <p:nvPr/>
            </p:nvSpPr>
            <p:spPr>
              <a:xfrm>
                <a:off x="1275582" y="5912333"/>
                <a:ext cx="27868" cy="27301"/>
              </a:xfrm>
              <a:custGeom>
                <a:avLst/>
                <a:gdLst/>
                <a:ahLst/>
                <a:cxnLst/>
                <a:rect l="l" t="t" r="r" b="b"/>
                <a:pathLst>
                  <a:path w="27868" h="27301" extrusionOk="0">
                    <a:moveTo>
                      <a:pt x="9052" y="26362"/>
                    </a:moveTo>
                    <a:cubicBezTo>
                      <a:pt x="12042" y="28739"/>
                      <a:pt x="17424" y="26362"/>
                      <a:pt x="22208" y="22004"/>
                    </a:cubicBezTo>
                    <a:cubicBezTo>
                      <a:pt x="26992" y="16853"/>
                      <a:pt x="29583" y="11505"/>
                      <a:pt x="26593" y="7741"/>
                    </a:cubicBezTo>
                    <a:cubicBezTo>
                      <a:pt x="24201" y="4770"/>
                      <a:pt x="20015" y="5958"/>
                      <a:pt x="16029" y="8732"/>
                    </a:cubicBezTo>
                    <a:cubicBezTo>
                      <a:pt x="17225" y="2195"/>
                      <a:pt x="15431" y="214"/>
                      <a:pt x="12441" y="16"/>
                    </a:cubicBezTo>
                    <a:cubicBezTo>
                      <a:pt x="7856" y="-182"/>
                      <a:pt x="3072" y="1402"/>
                      <a:pt x="481" y="9722"/>
                    </a:cubicBezTo>
                    <a:cubicBezTo>
                      <a:pt x="-914" y="14476"/>
                      <a:pt x="880" y="17249"/>
                      <a:pt x="3870" y="17844"/>
                    </a:cubicBezTo>
                    <a:cubicBezTo>
                      <a:pt x="5265" y="18042"/>
                      <a:pt x="6660" y="17844"/>
                      <a:pt x="7856" y="17249"/>
                    </a:cubicBezTo>
                    <a:cubicBezTo>
                      <a:pt x="6262" y="20815"/>
                      <a:pt x="6062" y="23984"/>
                      <a:pt x="9052" y="263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3" name="Google Shape;663;p35"/>
              <p:cNvSpPr/>
              <p:nvPr/>
            </p:nvSpPr>
            <p:spPr>
              <a:xfrm>
                <a:off x="792912" y="5053316"/>
                <a:ext cx="27926" cy="18423"/>
              </a:xfrm>
              <a:custGeom>
                <a:avLst/>
                <a:gdLst/>
                <a:ahLst/>
                <a:cxnLst/>
                <a:rect l="l" t="t" r="r" b="b"/>
                <a:pathLst>
                  <a:path w="27926" h="18423" extrusionOk="0">
                    <a:moveTo>
                      <a:pt x="17525" y="518"/>
                    </a:moveTo>
                    <a:cubicBezTo>
                      <a:pt x="12342" y="1905"/>
                      <a:pt x="7758" y="4282"/>
                      <a:pt x="6761" y="7650"/>
                    </a:cubicBezTo>
                    <a:cubicBezTo>
                      <a:pt x="2376" y="9829"/>
                      <a:pt x="-813" y="12602"/>
                      <a:pt x="183" y="15771"/>
                    </a:cubicBezTo>
                    <a:cubicBezTo>
                      <a:pt x="1579" y="20525"/>
                      <a:pt x="9552" y="17356"/>
                      <a:pt x="13738" y="17752"/>
                    </a:cubicBezTo>
                    <a:cubicBezTo>
                      <a:pt x="15531" y="16762"/>
                      <a:pt x="17126" y="15573"/>
                      <a:pt x="18322" y="14781"/>
                    </a:cubicBezTo>
                    <a:cubicBezTo>
                      <a:pt x="18521" y="14781"/>
                      <a:pt x="18920" y="14583"/>
                      <a:pt x="19119" y="14583"/>
                    </a:cubicBezTo>
                    <a:cubicBezTo>
                      <a:pt x="25498" y="12602"/>
                      <a:pt x="28288" y="9234"/>
                      <a:pt x="27890" y="5273"/>
                    </a:cubicBezTo>
                    <a:cubicBezTo>
                      <a:pt x="27690" y="1113"/>
                      <a:pt x="23704" y="-1066"/>
                      <a:pt x="17525" y="51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4" name="Google Shape;664;p35"/>
              <p:cNvSpPr/>
              <p:nvPr/>
            </p:nvSpPr>
            <p:spPr>
              <a:xfrm>
                <a:off x="1191926" y="4458634"/>
                <a:ext cx="25156" cy="11632"/>
              </a:xfrm>
              <a:custGeom>
                <a:avLst/>
                <a:gdLst/>
                <a:ahLst/>
                <a:cxnLst/>
                <a:rect l="l" t="t" r="r" b="b"/>
                <a:pathLst>
                  <a:path w="25156" h="11632" extrusionOk="0">
                    <a:moveTo>
                      <a:pt x="21" y="5690"/>
                    </a:moveTo>
                    <a:cubicBezTo>
                      <a:pt x="-377" y="9850"/>
                      <a:pt x="4805" y="11633"/>
                      <a:pt x="12579" y="11633"/>
                    </a:cubicBezTo>
                    <a:cubicBezTo>
                      <a:pt x="19755" y="10840"/>
                      <a:pt x="25535" y="8859"/>
                      <a:pt x="25137" y="4898"/>
                    </a:cubicBezTo>
                    <a:cubicBezTo>
                      <a:pt x="24738" y="738"/>
                      <a:pt x="17961" y="-451"/>
                      <a:pt x="10785" y="143"/>
                    </a:cubicBezTo>
                    <a:cubicBezTo>
                      <a:pt x="5005" y="342"/>
                      <a:pt x="420" y="2521"/>
                      <a:pt x="21" y="56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5" name="Google Shape;665;p35"/>
              <p:cNvSpPr/>
              <p:nvPr/>
            </p:nvSpPr>
            <p:spPr>
              <a:xfrm>
                <a:off x="1582048" y="4962698"/>
                <a:ext cx="25459" cy="13086"/>
              </a:xfrm>
              <a:custGeom>
                <a:avLst/>
                <a:gdLst/>
                <a:ahLst/>
                <a:cxnLst/>
                <a:rect l="l" t="t" r="r" b="b"/>
                <a:pathLst>
                  <a:path w="25459" h="13086" extrusionOk="0">
                    <a:moveTo>
                      <a:pt x="380" y="11306"/>
                    </a:moveTo>
                    <a:cubicBezTo>
                      <a:pt x="2373" y="14278"/>
                      <a:pt x="8552" y="13287"/>
                      <a:pt x="16126" y="10118"/>
                    </a:cubicBezTo>
                    <a:cubicBezTo>
                      <a:pt x="20910" y="7939"/>
                      <a:pt x="26491" y="5166"/>
                      <a:pt x="25295" y="2392"/>
                    </a:cubicBezTo>
                    <a:cubicBezTo>
                      <a:pt x="23501" y="-1371"/>
                      <a:pt x="16525" y="-381"/>
                      <a:pt x="8153" y="3185"/>
                    </a:cubicBezTo>
                    <a:cubicBezTo>
                      <a:pt x="2373" y="5760"/>
                      <a:pt x="-1215" y="8929"/>
                      <a:pt x="380" y="113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6" name="Google Shape;666;p35"/>
              <p:cNvSpPr/>
              <p:nvPr/>
            </p:nvSpPr>
            <p:spPr>
              <a:xfrm>
                <a:off x="1497273" y="4718972"/>
                <a:ext cx="25761" cy="11450"/>
              </a:xfrm>
              <a:custGeom>
                <a:avLst/>
                <a:gdLst/>
                <a:ahLst/>
                <a:cxnLst/>
                <a:rect l="l" t="t" r="r" b="b"/>
                <a:pathLst>
                  <a:path w="25761" h="11450" extrusionOk="0">
                    <a:moveTo>
                      <a:pt x="15789" y="9997"/>
                    </a:moveTo>
                    <a:cubicBezTo>
                      <a:pt x="21171" y="8413"/>
                      <a:pt x="25955" y="6234"/>
                      <a:pt x="25755" y="3262"/>
                    </a:cubicBezTo>
                    <a:cubicBezTo>
                      <a:pt x="22965" y="885"/>
                      <a:pt x="18779" y="-1096"/>
                      <a:pt x="11005" y="687"/>
                    </a:cubicBezTo>
                    <a:cubicBezTo>
                      <a:pt x="3431" y="2272"/>
                      <a:pt x="-1552" y="5441"/>
                      <a:pt x="441" y="8611"/>
                    </a:cubicBezTo>
                    <a:cubicBezTo>
                      <a:pt x="2235" y="11780"/>
                      <a:pt x="8215" y="12374"/>
                      <a:pt x="15789" y="99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7" name="Google Shape;667;p35"/>
              <p:cNvSpPr/>
              <p:nvPr/>
            </p:nvSpPr>
            <p:spPr>
              <a:xfrm>
                <a:off x="1489119" y="4050845"/>
                <a:ext cx="23950" cy="10186"/>
              </a:xfrm>
              <a:custGeom>
                <a:avLst/>
                <a:gdLst/>
                <a:ahLst/>
                <a:cxnLst/>
                <a:rect l="l" t="t" r="r" b="b"/>
                <a:pathLst>
                  <a:path w="23950" h="10186" extrusionOk="0">
                    <a:moveTo>
                      <a:pt x="10190" y="9378"/>
                    </a:moveTo>
                    <a:cubicBezTo>
                      <a:pt x="17964" y="10963"/>
                      <a:pt x="22747" y="10171"/>
                      <a:pt x="23943" y="7398"/>
                    </a:cubicBezTo>
                    <a:cubicBezTo>
                      <a:pt x="24143" y="4030"/>
                      <a:pt x="19957" y="2049"/>
                      <a:pt x="13977" y="861"/>
                    </a:cubicBezTo>
                    <a:cubicBezTo>
                      <a:pt x="6801" y="-526"/>
                      <a:pt x="622" y="-526"/>
                      <a:pt x="24" y="3040"/>
                    </a:cubicBezTo>
                    <a:cubicBezTo>
                      <a:pt x="-375" y="5813"/>
                      <a:pt x="4210" y="7992"/>
                      <a:pt x="10190" y="93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8" name="Google Shape;668;p35"/>
              <p:cNvSpPr/>
              <p:nvPr/>
            </p:nvSpPr>
            <p:spPr>
              <a:xfrm>
                <a:off x="1551865" y="5454123"/>
                <a:ext cx="20501" cy="15942"/>
              </a:xfrm>
              <a:custGeom>
                <a:avLst/>
                <a:gdLst/>
                <a:ahLst/>
                <a:cxnLst/>
                <a:rect l="l" t="t" r="r" b="b"/>
                <a:pathLst>
                  <a:path w="20501" h="15942" extrusionOk="0">
                    <a:moveTo>
                      <a:pt x="1462" y="15300"/>
                    </a:moveTo>
                    <a:cubicBezTo>
                      <a:pt x="4252" y="16885"/>
                      <a:pt x="9435" y="15499"/>
                      <a:pt x="14418" y="11537"/>
                    </a:cubicBezTo>
                    <a:cubicBezTo>
                      <a:pt x="19401" y="7773"/>
                      <a:pt x="21992" y="4009"/>
                      <a:pt x="19600" y="1038"/>
                    </a:cubicBezTo>
                    <a:cubicBezTo>
                      <a:pt x="16411" y="-1141"/>
                      <a:pt x="11229" y="48"/>
                      <a:pt x="5050" y="5198"/>
                    </a:cubicBezTo>
                    <a:cubicBezTo>
                      <a:pt x="266" y="9358"/>
                      <a:pt x="-1528" y="13518"/>
                      <a:pt x="1462" y="153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9" name="Google Shape;669;p35"/>
              <p:cNvSpPr/>
              <p:nvPr/>
            </p:nvSpPr>
            <p:spPr>
              <a:xfrm>
                <a:off x="1223437" y="4506493"/>
                <a:ext cx="25119" cy="11133"/>
              </a:xfrm>
              <a:custGeom>
                <a:avLst/>
                <a:gdLst/>
                <a:ahLst/>
                <a:cxnLst/>
                <a:rect l="l" t="t" r="r" b="b"/>
                <a:pathLst>
                  <a:path w="25119" h="11133" extrusionOk="0">
                    <a:moveTo>
                      <a:pt x="13758" y="24"/>
                    </a:moveTo>
                    <a:cubicBezTo>
                      <a:pt x="5984" y="24"/>
                      <a:pt x="-195" y="2005"/>
                      <a:pt x="5" y="6363"/>
                    </a:cubicBezTo>
                    <a:cubicBezTo>
                      <a:pt x="204" y="9730"/>
                      <a:pt x="5187" y="11315"/>
                      <a:pt x="11366" y="11117"/>
                    </a:cubicBezTo>
                    <a:cubicBezTo>
                      <a:pt x="19140" y="10919"/>
                      <a:pt x="24323" y="8740"/>
                      <a:pt x="25120" y="4778"/>
                    </a:cubicBezTo>
                    <a:cubicBezTo>
                      <a:pt x="24920" y="816"/>
                      <a:pt x="19738" y="-174"/>
                      <a:pt x="13758" y="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0" name="Google Shape;670;p35"/>
              <p:cNvSpPr/>
              <p:nvPr/>
            </p:nvSpPr>
            <p:spPr>
              <a:xfrm>
                <a:off x="724390" y="5165496"/>
                <a:ext cx="22751" cy="15832"/>
              </a:xfrm>
              <a:custGeom>
                <a:avLst/>
                <a:gdLst/>
                <a:ahLst/>
                <a:cxnLst/>
                <a:rect l="l" t="t" r="r" b="b"/>
                <a:pathLst>
                  <a:path w="22751" h="15832" extrusionOk="0">
                    <a:moveTo>
                      <a:pt x="8310" y="1051"/>
                    </a:moveTo>
                    <a:cubicBezTo>
                      <a:pt x="1932" y="3032"/>
                      <a:pt x="-1058" y="6795"/>
                      <a:pt x="337" y="11153"/>
                    </a:cubicBezTo>
                    <a:cubicBezTo>
                      <a:pt x="1732" y="15313"/>
                      <a:pt x="5918" y="16700"/>
                      <a:pt x="12496" y="15313"/>
                    </a:cubicBezTo>
                    <a:cubicBezTo>
                      <a:pt x="18874" y="13530"/>
                      <a:pt x="23459" y="9965"/>
                      <a:pt x="22662" y="5805"/>
                    </a:cubicBezTo>
                    <a:cubicBezTo>
                      <a:pt x="21665" y="853"/>
                      <a:pt x="16483" y="-1525"/>
                      <a:pt x="8310" y="10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1" name="Google Shape;671;p35"/>
              <p:cNvSpPr/>
              <p:nvPr/>
            </p:nvSpPr>
            <p:spPr>
              <a:xfrm>
                <a:off x="635561" y="4834315"/>
                <a:ext cx="21992" cy="15078"/>
              </a:xfrm>
              <a:custGeom>
                <a:avLst/>
                <a:gdLst/>
                <a:ahLst/>
                <a:cxnLst/>
                <a:rect l="l" t="t" r="r" b="b"/>
                <a:pathLst>
                  <a:path w="21992" h="15078" extrusionOk="0">
                    <a:moveTo>
                      <a:pt x="11229" y="38"/>
                    </a:moveTo>
                    <a:cubicBezTo>
                      <a:pt x="2857" y="632"/>
                      <a:pt x="-531" y="4990"/>
                      <a:pt x="67" y="9942"/>
                    </a:cubicBezTo>
                    <a:cubicBezTo>
                      <a:pt x="465" y="14300"/>
                      <a:pt x="4851" y="15885"/>
                      <a:pt x="11628" y="14696"/>
                    </a:cubicBezTo>
                    <a:cubicBezTo>
                      <a:pt x="17807" y="13508"/>
                      <a:pt x="21993" y="11131"/>
                      <a:pt x="21993" y="6376"/>
                    </a:cubicBezTo>
                    <a:cubicBezTo>
                      <a:pt x="20996" y="2415"/>
                      <a:pt x="17209" y="-359"/>
                      <a:pt x="11229" y="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2" name="Google Shape;672;p35"/>
              <p:cNvSpPr/>
              <p:nvPr/>
            </p:nvSpPr>
            <p:spPr>
              <a:xfrm>
                <a:off x="454241" y="4928252"/>
                <a:ext cx="26441" cy="16148"/>
              </a:xfrm>
              <a:custGeom>
                <a:avLst/>
                <a:gdLst/>
                <a:ahLst/>
                <a:cxnLst/>
                <a:rect l="l" t="t" r="r" b="b"/>
                <a:pathLst>
                  <a:path w="26441" h="16148" extrusionOk="0">
                    <a:moveTo>
                      <a:pt x="14551" y="16039"/>
                    </a:moveTo>
                    <a:cubicBezTo>
                      <a:pt x="22524" y="15445"/>
                      <a:pt x="27308" y="11087"/>
                      <a:pt x="26311" y="5739"/>
                    </a:cubicBezTo>
                    <a:cubicBezTo>
                      <a:pt x="25314" y="-6"/>
                      <a:pt x="18338" y="-600"/>
                      <a:pt x="11162" y="390"/>
                    </a:cubicBezTo>
                    <a:cubicBezTo>
                      <a:pt x="5182" y="1381"/>
                      <a:pt x="797" y="4154"/>
                      <a:pt x="0" y="9304"/>
                    </a:cubicBezTo>
                    <a:cubicBezTo>
                      <a:pt x="1595" y="14851"/>
                      <a:pt x="7375" y="16633"/>
                      <a:pt x="14551" y="1603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3" name="Google Shape;673;p35"/>
              <p:cNvSpPr/>
              <p:nvPr/>
            </p:nvSpPr>
            <p:spPr>
              <a:xfrm>
                <a:off x="1594269" y="5087900"/>
                <a:ext cx="23532" cy="13533"/>
              </a:xfrm>
              <a:custGeom>
                <a:avLst/>
                <a:gdLst/>
                <a:ahLst/>
                <a:cxnLst/>
                <a:rect l="l" t="t" r="r" b="b"/>
                <a:pathLst>
                  <a:path w="23532" h="13533" extrusionOk="0">
                    <a:moveTo>
                      <a:pt x="517" y="11891"/>
                    </a:moveTo>
                    <a:cubicBezTo>
                      <a:pt x="2909" y="14466"/>
                      <a:pt x="8092" y="14069"/>
                      <a:pt x="15467" y="10306"/>
                    </a:cubicBezTo>
                    <a:cubicBezTo>
                      <a:pt x="20649" y="7334"/>
                      <a:pt x="25034" y="4165"/>
                      <a:pt x="23041" y="1788"/>
                    </a:cubicBezTo>
                    <a:cubicBezTo>
                      <a:pt x="20849" y="-985"/>
                      <a:pt x="15666" y="-589"/>
                      <a:pt x="8490" y="3373"/>
                    </a:cubicBezTo>
                    <a:cubicBezTo>
                      <a:pt x="3507" y="5948"/>
                      <a:pt x="-1675" y="9315"/>
                      <a:pt x="517" y="118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4" name="Google Shape;674;p35"/>
              <p:cNvSpPr/>
              <p:nvPr/>
            </p:nvSpPr>
            <p:spPr>
              <a:xfrm>
                <a:off x="590049" y="4590984"/>
                <a:ext cx="26126" cy="14784"/>
              </a:xfrm>
              <a:custGeom>
                <a:avLst/>
                <a:gdLst/>
                <a:ahLst/>
                <a:cxnLst/>
                <a:rect l="l" t="t" r="r" b="b"/>
                <a:pathLst>
                  <a:path w="26126" h="14784" extrusionOk="0">
                    <a:moveTo>
                      <a:pt x="132" y="9030"/>
                    </a:moveTo>
                    <a:cubicBezTo>
                      <a:pt x="2724" y="13982"/>
                      <a:pt x="8504" y="15369"/>
                      <a:pt x="15680" y="14576"/>
                    </a:cubicBezTo>
                    <a:cubicBezTo>
                      <a:pt x="21660" y="13982"/>
                      <a:pt x="26842" y="11407"/>
                      <a:pt x="26045" y="7049"/>
                    </a:cubicBezTo>
                    <a:cubicBezTo>
                      <a:pt x="24849" y="908"/>
                      <a:pt x="18072" y="-1271"/>
                      <a:pt x="9301" y="710"/>
                    </a:cubicBezTo>
                    <a:cubicBezTo>
                      <a:pt x="3920" y="1899"/>
                      <a:pt x="-864" y="4474"/>
                      <a:pt x="132" y="90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5" name="Google Shape;675;p35"/>
              <p:cNvSpPr/>
              <p:nvPr/>
            </p:nvSpPr>
            <p:spPr>
              <a:xfrm>
                <a:off x="609915" y="4798993"/>
                <a:ext cx="24569" cy="14495"/>
              </a:xfrm>
              <a:custGeom>
                <a:avLst/>
                <a:gdLst/>
                <a:ahLst/>
                <a:cxnLst/>
                <a:rect l="l" t="t" r="r" b="b"/>
                <a:pathLst>
                  <a:path w="24569" h="14495" extrusionOk="0">
                    <a:moveTo>
                      <a:pt x="10166" y="298"/>
                    </a:moveTo>
                    <a:cubicBezTo>
                      <a:pt x="3588" y="1288"/>
                      <a:pt x="0" y="4656"/>
                      <a:pt x="0" y="8618"/>
                    </a:cubicBezTo>
                    <a:cubicBezTo>
                      <a:pt x="199" y="14758"/>
                      <a:pt x="6976" y="14957"/>
                      <a:pt x="13355" y="14164"/>
                    </a:cubicBezTo>
                    <a:cubicBezTo>
                      <a:pt x="20531" y="12778"/>
                      <a:pt x="25115" y="10202"/>
                      <a:pt x="24517" y="5844"/>
                    </a:cubicBezTo>
                    <a:cubicBezTo>
                      <a:pt x="23720" y="694"/>
                      <a:pt x="17740" y="-692"/>
                      <a:pt x="10166" y="2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6" name="Google Shape;676;p35"/>
              <p:cNvSpPr/>
              <p:nvPr/>
            </p:nvSpPr>
            <p:spPr>
              <a:xfrm>
                <a:off x="1837032" y="5482196"/>
                <a:ext cx="20793" cy="17785"/>
              </a:xfrm>
              <a:custGeom>
                <a:avLst/>
                <a:gdLst/>
                <a:ahLst/>
                <a:cxnLst/>
                <a:rect l="l" t="t" r="r" b="b"/>
                <a:pathLst>
                  <a:path w="20793" h="17785" extrusionOk="0">
                    <a:moveTo>
                      <a:pt x="13689" y="12385"/>
                    </a:moveTo>
                    <a:cubicBezTo>
                      <a:pt x="18274" y="8027"/>
                      <a:pt x="22260" y="3471"/>
                      <a:pt x="20267" y="1094"/>
                    </a:cubicBezTo>
                    <a:cubicBezTo>
                      <a:pt x="17875" y="-1481"/>
                      <a:pt x="12294" y="698"/>
                      <a:pt x="6314" y="5452"/>
                    </a:cubicBezTo>
                    <a:cubicBezTo>
                      <a:pt x="932" y="9612"/>
                      <a:pt x="-1061" y="13970"/>
                      <a:pt x="534" y="16347"/>
                    </a:cubicBezTo>
                    <a:cubicBezTo>
                      <a:pt x="2527" y="19318"/>
                      <a:pt x="7510" y="17535"/>
                      <a:pt x="13689" y="123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7" name="Google Shape;677;p35"/>
              <p:cNvSpPr/>
              <p:nvPr/>
            </p:nvSpPr>
            <p:spPr>
              <a:xfrm>
                <a:off x="440288" y="4778491"/>
                <a:ext cx="23630" cy="15724"/>
              </a:xfrm>
              <a:custGeom>
                <a:avLst/>
                <a:gdLst/>
                <a:ahLst/>
                <a:cxnLst/>
                <a:rect l="l" t="t" r="r" b="b"/>
                <a:pathLst>
                  <a:path w="23630" h="15724" extrusionOk="0">
                    <a:moveTo>
                      <a:pt x="9966" y="198"/>
                    </a:moveTo>
                    <a:cubicBezTo>
                      <a:pt x="3588" y="793"/>
                      <a:pt x="199" y="3764"/>
                      <a:pt x="0" y="8716"/>
                    </a:cubicBezTo>
                    <a:cubicBezTo>
                      <a:pt x="2193" y="13272"/>
                      <a:pt x="6578" y="16243"/>
                      <a:pt x="14152" y="15649"/>
                    </a:cubicBezTo>
                    <a:cubicBezTo>
                      <a:pt x="20730" y="15055"/>
                      <a:pt x="24318" y="11885"/>
                      <a:pt x="23520" y="7329"/>
                    </a:cubicBezTo>
                    <a:cubicBezTo>
                      <a:pt x="22325" y="1981"/>
                      <a:pt x="17740" y="-792"/>
                      <a:pt x="9966" y="1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8" name="Google Shape;678;p35"/>
              <p:cNvSpPr/>
              <p:nvPr/>
            </p:nvSpPr>
            <p:spPr>
              <a:xfrm>
                <a:off x="718075" y="5231071"/>
                <a:ext cx="35112" cy="25164"/>
              </a:xfrm>
              <a:custGeom>
                <a:avLst/>
                <a:gdLst/>
                <a:ahLst/>
                <a:cxnLst/>
                <a:rect l="l" t="t" r="r" b="b"/>
                <a:pathLst>
                  <a:path w="35112" h="25164" extrusionOk="0">
                    <a:moveTo>
                      <a:pt x="12233" y="24417"/>
                    </a:moveTo>
                    <a:cubicBezTo>
                      <a:pt x="18013" y="22832"/>
                      <a:pt x="22797" y="20059"/>
                      <a:pt x="23794" y="15899"/>
                    </a:cubicBezTo>
                    <a:cubicBezTo>
                      <a:pt x="24790" y="15503"/>
                      <a:pt x="25986" y="14909"/>
                      <a:pt x="27182" y="14116"/>
                    </a:cubicBezTo>
                    <a:cubicBezTo>
                      <a:pt x="32365" y="11145"/>
                      <a:pt x="36351" y="7183"/>
                      <a:pt x="34757" y="3618"/>
                    </a:cubicBezTo>
                    <a:cubicBezTo>
                      <a:pt x="32963" y="-740"/>
                      <a:pt x="26385" y="-938"/>
                      <a:pt x="19807" y="1835"/>
                    </a:cubicBezTo>
                    <a:cubicBezTo>
                      <a:pt x="14625" y="4014"/>
                      <a:pt x="12233" y="6985"/>
                      <a:pt x="11236" y="9758"/>
                    </a:cubicBezTo>
                    <a:cubicBezTo>
                      <a:pt x="5057" y="11739"/>
                      <a:pt x="-723" y="14710"/>
                      <a:pt x="74" y="20653"/>
                    </a:cubicBezTo>
                    <a:cubicBezTo>
                      <a:pt x="1469" y="25209"/>
                      <a:pt x="6452" y="26001"/>
                      <a:pt x="12233" y="244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9" name="Google Shape;679;p35"/>
              <p:cNvSpPr/>
              <p:nvPr/>
            </p:nvSpPr>
            <p:spPr>
              <a:xfrm>
                <a:off x="1667605" y="5287058"/>
                <a:ext cx="22042" cy="16313"/>
              </a:xfrm>
              <a:custGeom>
                <a:avLst/>
                <a:gdLst/>
                <a:ahLst/>
                <a:cxnLst/>
                <a:rect l="l" t="t" r="r" b="b"/>
                <a:pathLst>
                  <a:path w="22042" h="16313" extrusionOk="0">
                    <a:moveTo>
                      <a:pt x="9104" y="2699"/>
                    </a:moveTo>
                    <a:cubicBezTo>
                      <a:pt x="1928" y="6661"/>
                      <a:pt x="-1061" y="11019"/>
                      <a:pt x="334" y="14387"/>
                    </a:cubicBezTo>
                    <a:cubicBezTo>
                      <a:pt x="1729" y="18150"/>
                      <a:pt x="7709" y="15773"/>
                      <a:pt x="14087" y="12604"/>
                    </a:cubicBezTo>
                    <a:cubicBezTo>
                      <a:pt x="19668" y="8840"/>
                      <a:pt x="22858" y="5275"/>
                      <a:pt x="21861" y="2501"/>
                    </a:cubicBezTo>
                    <a:cubicBezTo>
                      <a:pt x="20466" y="-668"/>
                      <a:pt x="16080" y="-1064"/>
                      <a:pt x="9104" y="26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0" name="Google Shape;680;p35"/>
              <p:cNvSpPr/>
              <p:nvPr/>
            </p:nvSpPr>
            <p:spPr>
              <a:xfrm>
                <a:off x="1409935" y="5138042"/>
                <a:ext cx="24009" cy="14863"/>
              </a:xfrm>
              <a:custGeom>
                <a:avLst/>
                <a:gdLst/>
                <a:ahLst/>
                <a:cxnLst/>
                <a:rect l="l" t="t" r="r" b="b"/>
                <a:pathLst>
                  <a:path w="24009" h="14863" extrusionOk="0">
                    <a:moveTo>
                      <a:pt x="23795" y="1763"/>
                    </a:moveTo>
                    <a:cubicBezTo>
                      <a:pt x="22599" y="-1209"/>
                      <a:pt x="16619" y="-20"/>
                      <a:pt x="11038" y="2357"/>
                    </a:cubicBezTo>
                    <a:cubicBezTo>
                      <a:pt x="4261" y="5328"/>
                      <a:pt x="-1320" y="9290"/>
                      <a:pt x="275" y="13054"/>
                    </a:cubicBezTo>
                    <a:cubicBezTo>
                      <a:pt x="1471" y="16025"/>
                      <a:pt x="7251" y="14837"/>
                      <a:pt x="11836" y="13054"/>
                    </a:cubicBezTo>
                    <a:cubicBezTo>
                      <a:pt x="19609" y="9290"/>
                      <a:pt x="25190" y="5328"/>
                      <a:pt x="23795" y="17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1" name="Google Shape;681;p35"/>
              <p:cNvSpPr/>
              <p:nvPr/>
            </p:nvSpPr>
            <p:spPr>
              <a:xfrm>
                <a:off x="1314533" y="4853188"/>
                <a:ext cx="23679" cy="11828"/>
              </a:xfrm>
              <a:custGeom>
                <a:avLst/>
                <a:gdLst/>
                <a:ahLst/>
                <a:cxnLst/>
                <a:rect l="l" t="t" r="r" b="b"/>
                <a:pathLst>
                  <a:path w="23679" h="11828" extrusionOk="0">
                    <a:moveTo>
                      <a:pt x="14551" y="10680"/>
                    </a:moveTo>
                    <a:cubicBezTo>
                      <a:pt x="20730" y="9293"/>
                      <a:pt x="24517" y="6322"/>
                      <a:pt x="23521" y="3351"/>
                    </a:cubicBezTo>
                    <a:cubicBezTo>
                      <a:pt x="22125" y="-215"/>
                      <a:pt x="16145" y="-809"/>
                      <a:pt x="8970" y="974"/>
                    </a:cubicBezTo>
                    <a:cubicBezTo>
                      <a:pt x="2791" y="2360"/>
                      <a:pt x="0" y="5331"/>
                      <a:pt x="0" y="8897"/>
                    </a:cubicBezTo>
                    <a:cubicBezTo>
                      <a:pt x="1395" y="12661"/>
                      <a:pt x="7774" y="12265"/>
                      <a:pt x="14551" y="106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2" name="Google Shape;682;p35"/>
              <p:cNvSpPr/>
              <p:nvPr/>
            </p:nvSpPr>
            <p:spPr>
              <a:xfrm>
                <a:off x="2261989" y="5889016"/>
                <a:ext cx="15631" cy="20595"/>
              </a:xfrm>
              <a:custGeom>
                <a:avLst/>
                <a:gdLst/>
                <a:ahLst/>
                <a:cxnLst/>
                <a:rect l="l" t="t" r="r" b="b"/>
                <a:pathLst>
                  <a:path w="15631" h="20595" extrusionOk="0">
                    <a:moveTo>
                      <a:pt x="2534" y="20362"/>
                    </a:moveTo>
                    <a:cubicBezTo>
                      <a:pt x="6321" y="21550"/>
                      <a:pt x="10507" y="18183"/>
                      <a:pt x="13895" y="10853"/>
                    </a:cubicBezTo>
                    <a:cubicBezTo>
                      <a:pt x="16487" y="5307"/>
                      <a:pt x="16088" y="1345"/>
                      <a:pt x="13297" y="157"/>
                    </a:cubicBezTo>
                    <a:cubicBezTo>
                      <a:pt x="9510" y="-834"/>
                      <a:pt x="5324" y="2930"/>
                      <a:pt x="1736" y="9863"/>
                    </a:cubicBezTo>
                    <a:cubicBezTo>
                      <a:pt x="-1054" y="15806"/>
                      <a:pt x="-257" y="19371"/>
                      <a:pt x="2534" y="203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3" name="Google Shape;683;p35"/>
              <p:cNvSpPr/>
              <p:nvPr/>
            </p:nvSpPr>
            <p:spPr>
              <a:xfrm>
                <a:off x="1365210" y="4654062"/>
                <a:ext cx="23472" cy="11403"/>
              </a:xfrm>
              <a:custGeom>
                <a:avLst/>
                <a:gdLst/>
                <a:ahLst/>
                <a:cxnLst/>
                <a:rect l="l" t="t" r="r" b="b"/>
                <a:pathLst>
                  <a:path w="23472" h="11403" extrusionOk="0">
                    <a:moveTo>
                      <a:pt x="152" y="6369"/>
                    </a:moveTo>
                    <a:cubicBezTo>
                      <a:pt x="949" y="9538"/>
                      <a:pt x="4337" y="12312"/>
                      <a:pt x="12908" y="11123"/>
                    </a:cubicBezTo>
                    <a:cubicBezTo>
                      <a:pt x="19486" y="10133"/>
                      <a:pt x="22675" y="7756"/>
                      <a:pt x="23473" y="4586"/>
                    </a:cubicBezTo>
                    <a:cubicBezTo>
                      <a:pt x="21679" y="1615"/>
                      <a:pt x="18490" y="-762"/>
                      <a:pt x="10118" y="228"/>
                    </a:cubicBezTo>
                    <a:cubicBezTo>
                      <a:pt x="3141" y="822"/>
                      <a:pt x="-845" y="3398"/>
                      <a:pt x="152" y="636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4" name="Google Shape;684;p35"/>
              <p:cNvSpPr/>
              <p:nvPr/>
            </p:nvSpPr>
            <p:spPr>
              <a:xfrm>
                <a:off x="1261601" y="4264318"/>
                <a:ext cx="25625" cy="11251"/>
              </a:xfrm>
              <a:custGeom>
                <a:avLst/>
                <a:gdLst/>
                <a:ahLst/>
                <a:cxnLst/>
                <a:rect l="l" t="t" r="r" b="b"/>
                <a:pathLst>
                  <a:path w="25625" h="11251" extrusionOk="0">
                    <a:moveTo>
                      <a:pt x="10277" y="11227"/>
                    </a:moveTo>
                    <a:cubicBezTo>
                      <a:pt x="17253" y="11425"/>
                      <a:pt x="23432" y="10435"/>
                      <a:pt x="25625" y="6869"/>
                    </a:cubicBezTo>
                    <a:cubicBezTo>
                      <a:pt x="23831" y="3106"/>
                      <a:pt x="19247" y="927"/>
                      <a:pt x="11473" y="134"/>
                    </a:cubicBezTo>
                    <a:cubicBezTo>
                      <a:pt x="4895" y="-460"/>
                      <a:pt x="709" y="927"/>
                      <a:pt x="111" y="4096"/>
                    </a:cubicBezTo>
                    <a:cubicBezTo>
                      <a:pt x="-487" y="7662"/>
                      <a:pt x="1108" y="11029"/>
                      <a:pt x="10277" y="112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5" name="Google Shape;685;p35"/>
              <p:cNvSpPr/>
              <p:nvPr/>
            </p:nvSpPr>
            <p:spPr>
              <a:xfrm>
                <a:off x="1126902" y="5013907"/>
                <a:ext cx="24191" cy="13494"/>
              </a:xfrm>
              <a:custGeom>
                <a:avLst/>
                <a:gdLst/>
                <a:ahLst/>
                <a:cxnLst/>
                <a:rect l="l" t="t" r="r" b="b"/>
                <a:pathLst>
                  <a:path w="24191" h="13494" extrusionOk="0">
                    <a:moveTo>
                      <a:pt x="23586" y="2291"/>
                    </a:moveTo>
                    <a:cubicBezTo>
                      <a:pt x="21592" y="-681"/>
                      <a:pt x="15812" y="-483"/>
                      <a:pt x="10231" y="1300"/>
                    </a:cubicBezTo>
                    <a:cubicBezTo>
                      <a:pt x="3454" y="3479"/>
                      <a:pt x="-1928" y="7045"/>
                      <a:pt x="663" y="11205"/>
                    </a:cubicBezTo>
                    <a:cubicBezTo>
                      <a:pt x="2656" y="14176"/>
                      <a:pt x="7839" y="13978"/>
                      <a:pt x="13819" y="12195"/>
                    </a:cubicBezTo>
                    <a:cubicBezTo>
                      <a:pt x="19998" y="9620"/>
                      <a:pt x="26177" y="6450"/>
                      <a:pt x="23586" y="22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6" name="Google Shape;686;p35"/>
              <p:cNvSpPr/>
              <p:nvPr/>
            </p:nvSpPr>
            <p:spPr>
              <a:xfrm>
                <a:off x="581185" y="5118192"/>
                <a:ext cx="23164" cy="31090"/>
              </a:xfrm>
              <a:custGeom>
                <a:avLst/>
                <a:gdLst/>
                <a:ahLst/>
                <a:cxnLst/>
                <a:rect l="l" t="t" r="r" b="b"/>
                <a:pathLst>
                  <a:path w="23164" h="31090" extrusionOk="0">
                    <a:moveTo>
                      <a:pt x="22750" y="4577"/>
                    </a:moveTo>
                    <a:cubicBezTo>
                      <a:pt x="21354" y="615"/>
                      <a:pt x="16770" y="-1167"/>
                      <a:pt x="10192" y="813"/>
                    </a:cubicBezTo>
                    <a:cubicBezTo>
                      <a:pt x="2618" y="3191"/>
                      <a:pt x="-970" y="7152"/>
                      <a:pt x="226" y="12105"/>
                    </a:cubicBezTo>
                    <a:cubicBezTo>
                      <a:pt x="1621" y="14680"/>
                      <a:pt x="3415" y="16463"/>
                      <a:pt x="6006" y="17057"/>
                    </a:cubicBezTo>
                    <a:cubicBezTo>
                      <a:pt x="5807" y="17453"/>
                      <a:pt x="5608" y="17651"/>
                      <a:pt x="5209" y="18047"/>
                    </a:cubicBezTo>
                    <a:cubicBezTo>
                      <a:pt x="1422" y="23396"/>
                      <a:pt x="1023" y="27952"/>
                      <a:pt x="3814" y="30131"/>
                    </a:cubicBezTo>
                    <a:cubicBezTo>
                      <a:pt x="6604" y="32508"/>
                      <a:pt x="10591" y="30329"/>
                      <a:pt x="14179" y="25178"/>
                    </a:cubicBezTo>
                    <a:cubicBezTo>
                      <a:pt x="16969" y="21019"/>
                      <a:pt x="18165" y="17453"/>
                      <a:pt x="17169" y="14680"/>
                    </a:cubicBezTo>
                    <a:cubicBezTo>
                      <a:pt x="21952" y="12303"/>
                      <a:pt x="24145" y="8737"/>
                      <a:pt x="22750" y="457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7" name="Google Shape;687;p35"/>
              <p:cNvSpPr/>
              <p:nvPr/>
            </p:nvSpPr>
            <p:spPr>
              <a:xfrm>
                <a:off x="664581" y="5292006"/>
                <a:ext cx="23809" cy="17446"/>
              </a:xfrm>
              <a:custGeom>
                <a:avLst/>
                <a:gdLst/>
                <a:ahLst/>
                <a:cxnLst/>
                <a:rect l="l" t="t" r="r" b="b"/>
                <a:pathLst>
                  <a:path w="23809" h="17446" extrusionOk="0">
                    <a:moveTo>
                      <a:pt x="16095" y="15382"/>
                    </a:moveTo>
                    <a:cubicBezTo>
                      <a:pt x="21477" y="13005"/>
                      <a:pt x="25264" y="9241"/>
                      <a:pt x="23271" y="4685"/>
                    </a:cubicBezTo>
                    <a:cubicBezTo>
                      <a:pt x="21477" y="525"/>
                      <a:pt x="16892" y="-1059"/>
                      <a:pt x="10912" y="723"/>
                    </a:cubicBezTo>
                    <a:cubicBezTo>
                      <a:pt x="3936" y="2902"/>
                      <a:pt x="-1446" y="7458"/>
                      <a:pt x="348" y="12807"/>
                    </a:cubicBezTo>
                    <a:cubicBezTo>
                      <a:pt x="2341" y="18353"/>
                      <a:pt x="9119" y="18551"/>
                      <a:pt x="16095" y="153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8" name="Google Shape;688;p35"/>
              <p:cNvSpPr/>
              <p:nvPr/>
            </p:nvSpPr>
            <p:spPr>
              <a:xfrm>
                <a:off x="2083186" y="5864898"/>
                <a:ext cx="18879" cy="19771"/>
              </a:xfrm>
              <a:custGeom>
                <a:avLst/>
                <a:gdLst/>
                <a:ahLst/>
                <a:cxnLst/>
                <a:rect l="l" t="t" r="r" b="b"/>
                <a:pathLst>
                  <a:path w="18879" h="19771" extrusionOk="0">
                    <a:moveTo>
                      <a:pt x="16095" y="8824"/>
                    </a:moveTo>
                    <a:cubicBezTo>
                      <a:pt x="18886" y="4862"/>
                      <a:pt x="20082" y="703"/>
                      <a:pt x="17291" y="108"/>
                    </a:cubicBezTo>
                    <a:cubicBezTo>
                      <a:pt x="12906" y="-684"/>
                      <a:pt x="7524" y="2882"/>
                      <a:pt x="2342" y="10409"/>
                    </a:cubicBezTo>
                    <a:cubicBezTo>
                      <a:pt x="-250" y="14569"/>
                      <a:pt x="-848" y="17936"/>
                      <a:pt x="1345" y="19719"/>
                    </a:cubicBezTo>
                    <a:cubicBezTo>
                      <a:pt x="5930" y="20313"/>
                      <a:pt x="11311" y="15757"/>
                      <a:pt x="16095" y="88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9" name="Google Shape;689;p35"/>
              <p:cNvSpPr/>
              <p:nvPr/>
            </p:nvSpPr>
            <p:spPr>
              <a:xfrm>
                <a:off x="566095" y="5029644"/>
                <a:ext cx="21694" cy="16027"/>
              </a:xfrm>
              <a:custGeom>
                <a:avLst/>
                <a:gdLst/>
                <a:ahLst/>
                <a:cxnLst/>
                <a:rect l="l" t="t" r="r" b="b"/>
                <a:pathLst>
                  <a:path w="21694" h="16027" extrusionOk="0">
                    <a:moveTo>
                      <a:pt x="12525" y="15871"/>
                    </a:moveTo>
                    <a:cubicBezTo>
                      <a:pt x="19302" y="14286"/>
                      <a:pt x="21694" y="10522"/>
                      <a:pt x="21694" y="6362"/>
                    </a:cubicBezTo>
                    <a:cubicBezTo>
                      <a:pt x="21694" y="1608"/>
                      <a:pt x="17309" y="-769"/>
                      <a:pt x="11529" y="222"/>
                    </a:cubicBezTo>
                    <a:cubicBezTo>
                      <a:pt x="4353" y="1410"/>
                      <a:pt x="-1029" y="5768"/>
                      <a:pt x="167" y="11117"/>
                    </a:cubicBezTo>
                    <a:cubicBezTo>
                      <a:pt x="1164" y="15475"/>
                      <a:pt x="6346" y="16465"/>
                      <a:pt x="12525" y="158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0" name="Google Shape;690;p35"/>
              <p:cNvSpPr/>
              <p:nvPr/>
            </p:nvSpPr>
            <p:spPr>
              <a:xfrm>
                <a:off x="1055669" y="6016218"/>
                <a:ext cx="28892" cy="26960"/>
              </a:xfrm>
              <a:custGeom>
                <a:avLst/>
                <a:gdLst/>
                <a:ahLst/>
                <a:cxnLst/>
                <a:rect l="l" t="t" r="r" b="b"/>
                <a:pathLst>
                  <a:path w="28892" h="26960" extrusionOk="0">
                    <a:moveTo>
                      <a:pt x="24058" y="13795"/>
                    </a:moveTo>
                    <a:cubicBezTo>
                      <a:pt x="28643" y="9041"/>
                      <a:pt x="30636" y="4485"/>
                      <a:pt x="27048" y="1514"/>
                    </a:cubicBezTo>
                    <a:cubicBezTo>
                      <a:pt x="23460" y="-1458"/>
                      <a:pt x="18477" y="127"/>
                      <a:pt x="14092" y="4683"/>
                    </a:cubicBezTo>
                    <a:cubicBezTo>
                      <a:pt x="13095" y="5673"/>
                      <a:pt x="12298" y="6664"/>
                      <a:pt x="11501" y="7654"/>
                    </a:cubicBezTo>
                    <a:cubicBezTo>
                      <a:pt x="9308" y="8249"/>
                      <a:pt x="7115" y="9635"/>
                      <a:pt x="4724" y="12012"/>
                    </a:cubicBezTo>
                    <a:cubicBezTo>
                      <a:pt x="-1256" y="17955"/>
                      <a:pt x="-1057" y="22709"/>
                      <a:pt x="2531" y="25680"/>
                    </a:cubicBezTo>
                    <a:cubicBezTo>
                      <a:pt x="5521" y="28058"/>
                      <a:pt x="10105" y="27265"/>
                      <a:pt x="14889" y="22115"/>
                    </a:cubicBezTo>
                    <a:cubicBezTo>
                      <a:pt x="16484" y="20332"/>
                      <a:pt x="17879" y="18549"/>
                      <a:pt x="18676" y="16766"/>
                    </a:cubicBezTo>
                    <a:cubicBezTo>
                      <a:pt x="20470" y="16172"/>
                      <a:pt x="22264" y="14984"/>
                      <a:pt x="24058" y="137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1" name="Google Shape;691;p35"/>
              <p:cNvSpPr/>
              <p:nvPr/>
            </p:nvSpPr>
            <p:spPr>
              <a:xfrm>
                <a:off x="1993739" y="5764360"/>
                <a:ext cx="17471" cy="19622"/>
              </a:xfrm>
              <a:custGeom>
                <a:avLst/>
                <a:gdLst/>
                <a:ahLst/>
                <a:cxnLst/>
                <a:rect l="l" t="t" r="r" b="b"/>
                <a:pathLst>
                  <a:path w="17471" h="19622" extrusionOk="0">
                    <a:moveTo>
                      <a:pt x="5481" y="5762"/>
                    </a:moveTo>
                    <a:cubicBezTo>
                      <a:pt x="1295" y="10318"/>
                      <a:pt x="-1097" y="15270"/>
                      <a:pt x="498" y="18043"/>
                    </a:cubicBezTo>
                    <a:cubicBezTo>
                      <a:pt x="2690" y="22401"/>
                      <a:pt x="7873" y="16855"/>
                      <a:pt x="12656" y="12101"/>
                    </a:cubicBezTo>
                    <a:cubicBezTo>
                      <a:pt x="16842" y="6951"/>
                      <a:pt x="18836" y="2394"/>
                      <a:pt x="16444" y="414"/>
                    </a:cubicBezTo>
                    <a:cubicBezTo>
                      <a:pt x="14052" y="-973"/>
                      <a:pt x="9667" y="1206"/>
                      <a:pt x="5481" y="57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2" name="Google Shape;692;p35"/>
              <p:cNvSpPr/>
              <p:nvPr/>
            </p:nvSpPr>
            <p:spPr>
              <a:xfrm>
                <a:off x="540523" y="4928176"/>
                <a:ext cx="22838" cy="14867"/>
              </a:xfrm>
              <a:custGeom>
                <a:avLst/>
                <a:gdLst/>
                <a:ahLst/>
                <a:cxnLst/>
                <a:rect l="l" t="t" r="r" b="b"/>
                <a:pathLst>
                  <a:path w="22838" h="14867" extrusionOk="0">
                    <a:moveTo>
                      <a:pt x="26" y="8985"/>
                    </a:moveTo>
                    <a:cubicBezTo>
                      <a:pt x="425" y="15125"/>
                      <a:pt x="7003" y="15522"/>
                      <a:pt x="13979" y="14333"/>
                    </a:cubicBezTo>
                    <a:cubicBezTo>
                      <a:pt x="19959" y="12352"/>
                      <a:pt x="24344" y="9579"/>
                      <a:pt x="22351" y="5023"/>
                    </a:cubicBezTo>
                    <a:cubicBezTo>
                      <a:pt x="20756" y="1061"/>
                      <a:pt x="16371" y="-722"/>
                      <a:pt x="9993" y="269"/>
                    </a:cubicBezTo>
                    <a:cubicBezTo>
                      <a:pt x="3813" y="1457"/>
                      <a:pt x="-372" y="4429"/>
                      <a:pt x="26" y="89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3" name="Google Shape;693;p35"/>
              <p:cNvSpPr/>
              <p:nvPr/>
            </p:nvSpPr>
            <p:spPr>
              <a:xfrm>
                <a:off x="508854" y="4740218"/>
                <a:ext cx="22154" cy="15082"/>
              </a:xfrm>
              <a:custGeom>
                <a:avLst/>
                <a:gdLst/>
                <a:ahLst/>
                <a:cxnLst/>
                <a:rect l="l" t="t" r="r" b="b"/>
                <a:pathLst>
                  <a:path w="22154" h="15082" extrusionOk="0">
                    <a:moveTo>
                      <a:pt x="11364" y="43"/>
                    </a:moveTo>
                    <a:cubicBezTo>
                      <a:pt x="3191" y="439"/>
                      <a:pt x="-995" y="4401"/>
                      <a:pt x="201" y="9749"/>
                    </a:cubicBezTo>
                    <a:cubicBezTo>
                      <a:pt x="1198" y="13909"/>
                      <a:pt x="5982" y="15692"/>
                      <a:pt x="11962" y="14899"/>
                    </a:cubicBezTo>
                    <a:cubicBezTo>
                      <a:pt x="18539" y="13513"/>
                      <a:pt x="22526" y="10938"/>
                      <a:pt x="22127" y="6382"/>
                    </a:cubicBezTo>
                    <a:cubicBezTo>
                      <a:pt x="21729" y="2024"/>
                      <a:pt x="17343" y="-353"/>
                      <a:pt x="11364" y="4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4" name="Google Shape;694;p35"/>
              <p:cNvSpPr/>
              <p:nvPr/>
            </p:nvSpPr>
            <p:spPr>
              <a:xfrm>
                <a:off x="1290016" y="4395983"/>
                <a:ext cx="22754" cy="10300"/>
              </a:xfrm>
              <a:custGeom>
                <a:avLst/>
                <a:gdLst/>
                <a:ahLst/>
                <a:cxnLst/>
                <a:rect l="l" t="t" r="r" b="b"/>
                <a:pathLst>
                  <a:path w="22754" h="10300" extrusionOk="0">
                    <a:moveTo>
                      <a:pt x="0" y="6141"/>
                    </a:moveTo>
                    <a:cubicBezTo>
                      <a:pt x="0" y="9310"/>
                      <a:pt x="5581" y="10301"/>
                      <a:pt x="11760" y="10301"/>
                    </a:cubicBezTo>
                    <a:cubicBezTo>
                      <a:pt x="18338" y="10102"/>
                      <a:pt x="22325" y="8518"/>
                      <a:pt x="22723" y="5348"/>
                    </a:cubicBezTo>
                    <a:cubicBezTo>
                      <a:pt x="23122" y="2377"/>
                      <a:pt x="19733" y="0"/>
                      <a:pt x="13156" y="0"/>
                    </a:cubicBezTo>
                    <a:cubicBezTo>
                      <a:pt x="5581" y="198"/>
                      <a:pt x="0" y="2575"/>
                      <a:pt x="0" y="614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5" name="Google Shape;695;p35"/>
              <p:cNvSpPr/>
              <p:nvPr/>
            </p:nvSpPr>
            <p:spPr>
              <a:xfrm>
                <a:off x="1901978" y="5684388"/>
                <a:ext cx="17294" cy="26505"/>
              </a:xfrm>
              <a:custGeom>
                <a:avLst/>
                <a:gdLst/>
                <a:ahLst/>
                <a:cxnLst/>
                <a:rect l="l" t="t" r="r" b="b"/>
                <a:pathLst>
                  <a:path w="17294" h="26505" extrusionOk="0">
                    <a:moveTo>
                      <a:pt x="15318" y="160"/>
                    </a:moveTo>
                    <a:cubicBezTo>
                      <a:pt x="12129" y="-632"/>
                      <a:pt x="7943" y="1547"/>
                      <a:pt x="3358" y="6103"/>
                    </a:cubicBezTo>
                    <a:cubicBezTo>
                      <a:pt x="-230" y="11253"/>
                      <a:pt x="-1226" y="15215"/>
                      <a:pt x="1764" y="16403"/>
                    </a:cubicBezTo>
                    <a:cubicBezTo>
                      <a:pt x="2362" y="16601"/>
                      <a:pt x="3159" y="16799"/>
                      <a:pt x="3757" y="16799"/>
                    </a:cubicBezTo>
                    <a:cubicBezTo>
                      <a:pt x="2960" y="21157"/>
                      <a:pt x="3358" y="24525"/>
                      <a:pt x="5950" y="26506"/>
                    </a:cubicBezTo>
                    <a:cubicBezTo>
                      <a:pt x="9737" y="25713"/>
                      <a:pt x="13125" y="23138"/>
                      <a:pt x="15517" y="16997"/>
                    </a:cubicBezTo>
                    <a:cubicBezTo>
                      <a:pt x="17311" y="12441"/>
                      <a:pt x="17511" y="8480"/>
                      <a:pt x="16115" y="6301"/>
                    </a:cubicBezTo>
                    <a:cubicBezTo>
                      <a:pt x="17710" y="3131"/>
                      <a:pt x="17909" y="754"/>
                      <a:pt x="15318" y="1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6" name="Google Shape;696;p35"/>
              <p:cNvSpPr/>
              <p:nvPr/>
            </p:nvSpPr>
            <p:spPr>
              <a:xfrm>
                <a:off x="485136" y="4591847"/>
                <a:ext cx="22009" cy="14527"/>
              </a:xfrm>
              <a:custGeom>
                <a:avLst/>
                <a:gdLst/>
                <a:ahLst/>
                <a:cxnLst/>
                <a:rect l="l" t="t" r="r" b="b"/>
                <a:pathLst>
                  <a:path w="22009" h="14527" extrusionOk="0">
                    <a:moveTo>
                      <a:pt x="7176" y="14506"/>
                    </a:moveTo>
                    <a:cubicBezTo>
                      <a:pt x="13953" y="13516"/>
                      <a:pt x="20929" y="12327"/>
                      <a:pt x="21926" y="6583"/>
                    </a:cubicBezTo>
                    <a:cubicBezTo>
                      <a:pt x="22723" y="1828"/>
                      <a:pt x="17740" y="-350"/>
                      <a:pt x="11561" y="46"/>
                    </a:cubicBezTo>
                    <a:cubicBezTo>
                      <a:pt x="9568" y="244"/>
                      <a:pt x="7774" y="442"/>
                      <a:pt x="6179" y="838"/>
                    </a:cubicBezTo>
                    <a:cubicBezTo>
                      <a:pt x="3987" y="4602"/>
                      <a:pt x="1993" y="8167"/>
                      <a:pt x="0" y="11931"/>
                    </a:cubicBezTo>
                    <a:cubicBezTo>
                      <a:pt x="1196" y="13516"/>
                      <a:pt x="3389" y="14704"/>
                      <a:pt x="7176" y="145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7" name="Google Shape;697;p35"/>
              <p:cNvSpPr/>
              <p:nvPr/>
            </p:nvSpPr>
            <p:spPr>
              <a:xfrm>
                <a:off x="1558773" y="5336629"/>
                <a:ext cx="20779" cy="14471"/>
              </a:xfrm>
              <a:custGeom>
                <a:avLst/>
                <a:gdLst/>
                <a:ahLst/>
                <a:cxnLst/>
                <a:rect l="l" t="t" r="r" b="b"/>
                <a:pathLst>
                  <a:path w="20779" h="14471" extrusionOk="0">
                    <a:moveTo>
                      <a:pt x="334" y="12753"/>
                    </a:moveTo>
                    <a:cubicBezTo>
                      <a:pt x="4719" y="15527"/>
                      <a:pt x="9503" y="15131"/>
                      <a:pt x="16081" y="10178"/>
                    </a:cubicBezTo>
                    <a:cubicBezTo>
                      <a:pt x="21462" y="6019"/>
                      <a:pt x="21662" y="2651"/>
                      <a:pt x="19469" y="868"/>
                    </a:cubicBezTo>
                    <a:cubicBezTo>
                      <a:pt x="17077" y="-1113"/>
                      <a:pt x="11895" y="472"/>
                      <a:pt x="6712" y="3840"/>
                    </a:cubicBezTo>
                    <a:cubicBezTo>
                      <a:pt x="1131" y="7603"/>
                      <a:pt x="-862" y="10971"/>
                      <a:pt x="334" y="127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8" name="Google Shape;698;p35"/>
              <p:cNvSpPr/>
              <p:nvPr/>
            </p:nvSpPr>
            <p:spPr>
              <a:xfrm>
                <a:off x="968344" y="5920221"/>
                <a:ext cx="24217" cy="25679"/>
              </a:xfrm>
              <a:custGeom>
                <a:avLst/>
                <a:gdLst/>
                <a:ahLst/>
                <a:cxnLst/>
                <a:rect l="l" t="t" r="r" b="b"/>
                <a:pathLst>
                  <a:path w="24217" h="25679" extrusionOk="0">
                    <a:moveTo>
                      <a:pt x="14511" y="23624"/>
                    </a:moveTo>
                    <a:cubicBezTo>
                      <a:pt x="19494" y="20455"/>
                      <a:pt x="20690" y="17087"/>
                      <a:pt x="20092" y="13918"/>
                    </a:cubicBezTo>
                    <a:cubicBezTo>
                      <a:pt x="20491" y="13720"/>
                      <a:pt x="20690" y="13324"/>
                      <a:pt x="21088" y="13126"/>
                    </a:cubicBezTo>
                    <a:cubicBezTo>
                      <a:pt x="24477" y="9956"/>
                      <a:pt x="25274" y="6192"/>
                      <a:pt x="22683" y="2627"/>
                    </a:cubicBezTo>
                    <a:cubicBezTo>
                      <a:pt x="19893" y="-1137"/>
                      <a:pt x="15906" y="-543"/>
                      <a:pt x="12517" y="2429"/>
                    </a:cubicBezTo>
                    <a:cubicBezTo>
                      <a:pt x="10724" y="4212"/>
                      <a:pt x="8730" y="5994"/>
                      <a:pt x="8132" y="7975"/>
                    </a:cubicBezTo>
                    <a:cubicBezTo>
                      <a:pt x="7933" y="8173"/>
                      <a:pt x="7734" y="8173"/>
                      <a:pt x="7534" y="8371"/>
                    </a:cubicBezTo>
                    <a:cubicBezTo>
                      <a:pt x="757" y="12333"/>
                      <a:pt x="-1834" y="18078"/>
                      <a:pt x="1355" y="22832"/>
                    </a:cubicBezTo>
                    <a:cubicBezTo>
                      <a:pt x="3946" y="26992"/>
                      <a:pt x="9129" y="26001"/>
                      <a:pt x="14511" y="236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9" name="Google Shape;699;p35"/>
              <p:cNvSpPr/>
              <p:nvPr/>
            </p:nvSpPr>
            <p:spPr>
              <a:xfrm>
                <a:off x="584800" y="4878771"/>
                <a:ext cx="24018" cy="15280"/>
              </a:xfrm>
              <a:custGeom>
                <a:avLst/>
                <a:gdLst/>
                <a:ahLst/>
                <a:cxnLst/>
                <a:rect l="l" t="t" r="r" b="b"/>
                <a:pathLst>
                  <a:path w="24018" h="15280" extrusionOk="0">
                    <a:moveTo>
                      <a:pt x="14949" y="14414"/>
                    </a:moveTo>
                    <a:cubicBezTo>
                      <a:pt x="21527" y="12829"/>
                      <a:pt x="25115" y="9660"/>
                      <a:pt x="23720" y="5302"/>
                    </a:cubicBezTo>
                    <a:cubicBezTo>
                      <a:pt x="22125" y="-245"/>
                      <a:pt x="15348" y="-641"/>
                      <a:pt x="8172" y="548"/>
                    </a:cubicBezTo>
                    <a:cubicBezTo>
                      <a:pt x="399" y="1736"/>
                      <a:pt x="0" y="5698"/>
                      <a:pt x="0" y="9065"/>
                    </a:cubicBezTo>
                    <a:cubicBezTo>
                      <a:pt x="1395" y="15602"/>
                      <a:pt x="7176" y="16197"/>
                      <a:pt x="14949" y="144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0" name="Google Shape;700;p35"/>
              <p:cNvSpPr/>
              <p:nvPr/>
            </p:nvSpPr>
            <p:spPr>
              <a:xfrm>
                <a:off x="569850" y="4781342"/>
                <a:ext cx="23964" cy="13987"/>
              </a:xfrm>
              <a:custGeom>
                <a:avLst/>
                <a:gdLst/>
                <a:ahLst/>
                <a:cxnLst/>
                <a:rect l="l" t="t" r="r" b="b"/>
                <a:pathLst>
                  <a:path w="23964" h="13987" extrusionOk="0">
                    <a:moveTo>
                      <a:pt x="9368" y="319"/>
                    </a:moveTo>
                    <a:cubicBezTo>
                      <a:pt x="4784" y="913"/>
                      <a:pt x="0" y="2498"/>
                      <a:pt x="0" y="6262"/>
                    </a:cubicBezTo>
                    <a:cubicBezTo>
                      <a:pt x="0" y="11808"/>
                      <a:pt x="5980" y="13393"/>
                      <a:pt x="11362" y="13987"/>
                    </a:cubicBezTo>
                    <a:cubicBezTo>
                      <a:pt x="19135" y="12601"/>
                      <a:pt x="24517" y="9827"/>
                      <a:pt x="23919" y="5668"/>
                    </a:cubicBezTo>
                    <a:cubicBezTo>
                      <a:pt x="23521" y="517"/>
                      <a:pt x="16743" y="-671"/>
                      <a:pt x="9368" y="3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1" name="Google Shape;701;p35"/>
              <p:cNvSpPr/>
              <p:nvPr/>
            </p:nvSpPr>
            <p:spPr>
              <a:xfrm>
                <a:off x="2469450" y="6106126"/>
                <a:ext cx="12620" cy="23836"/>
              </a:xfrm>
              <a:custGeom>
                <a:avLst/>
                <a:gdLst/>
                <a:ahLst/>
                <a:cxnLst/>
                <a:rect l="l" t="t" r="r" b="b"/>
                <a:pathLst>
                  <a:path w="12620" h="23836" extrusionOk="0">
                    <a:moveTo>
                      <a:pt x="10943" y="350"/>
                    </a:moveTo>
                    <a:cubicBezTo>
                      <a:pt x="8153" y="-1235"/>
                      <a:pt x="4764" y="2727"/>
                      <a:pt x="2372" y="8868"/>
                    </a:cubicBezTo>
                    <a:cubicBezTo>
                      <a:pt x="-418" y="15999"/>
                      <a:pt x="-1216" y="22536"/>
                      <a:pt x="2571" y="23725"/>
                    </a:cubicBezTo>
                    <a:cubicBezTo>
                      <a:pt x="5761" y="24715"/>
                      <a:pt x="8750" y="18970"/>
                      <a:pt x="11142" y="13622"/>
                    </a:cubicBezTo>
                    <a:cubicBezTo>
                      <a:pt x="12737" y="7679"/>
                      <a:pt x="13534" y="1935"/>
                      <a:pt x="10943" y="3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2" name="Google Shape;702;p35"/>
              <p:cNvSpPr/>
              <p:nvPr/>
            </p:nvSpPr>
            <p:spPr>
              <a:xfrm>
                <a:off x="471782" y="4887193"/>
                <a:ext cx="24139" cy="16103"/>
              </a:xfrm>
              <a:custGeom>
                <a:avLst/>
                <a:gdLst/>
                <a:ahLst/>
                <a:cxnLst/>
                <a:rect l="l" t="t" r="r" b="b"/>
                <a:pathLst>
                  <a:path w="24139" h="16103" extrusionOk="0">
                    <a:moveTo>
                      <a:pt x="0" y="10746"/>
                    </a:moveTo>
                    <a:cubicBezTo>
                      <a:pt x="0" y="16095"/>
                      <a:pt x="6179" y="16491"/>
                      <a:pt x="11760" y="15897"/>
                    </a:cubicBezTo>
                    <a:cubicBezTo>
                      <a:pt x="19335" y="15104"/>
                      <a:pt x="24517" y="11935"/>
                      <a:pt x="24118" y="6190"/>
                    </a:cubicBezTo>
                    <a:cubicBezTo>
                      <a:pt x="23122" y="1238"/>
                      <a:pt x="18537" y="-743"/>
                      <a:pt x="12558" y="248"/>
                    </a:cubicBezTo>
                    <a:cubicBezTo>
                      <a:pt x="5382" y="1436"/>
                      <a:pt x="0" y="5200"/>
                      <a:pt x="0" y="1074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3" name="Google Shape;703;p35"/>
              <p:cNvSpPr/>
              <p:nvPr/>
            </p:nvSpPr>
            <p:spPr>
              <a:xfrm>
                <a:off x="671507" y="5144784"/>
                <a:ext cx="23563" cy="16203"/>
              </a:xfrm>
              <a:custGeom>
                <a:avLst/>
                <a:gdLst/>
                <a:ahLst/>
                <a:cxnLst/>
                <a:rect l="l" t="t" r="r" b="b"/>
                <a:pathLst>
                  <a:path w="23563" h="16203" extrusionOk="0">
                    <a:moveTo>
                      <a:pt x="0" y="11858"/>
                    </a:moveTo>
                    <a:cubicBezTo>
                      <a:pt x="2193" y="16612"/>
                      <a:pt x="6976" y="17008"/>
                      <a:pt x="12757" y="15226"/>
                    </a:cubicBezTo>
                    <a:cubicBezTo>
                      <a:pt x="19933" y="13047"/>
                      <a:pt x="24716" y="9085"/>
                      <a:pt x="23321" y="3935"/>
                    </a:cubicBezTo>
                    <a:cubicBezTo>
                      <a:pt x="22125" y="-27"/>
                      <a:pt x="16743" y="-820"/>
                      <a:pt x="10764" y="765"/>
                    </a:cubicBezTo>
                    <a:cubicBezTo>
                      <a:pt x="2990" y="2944"/>
                      <a:pt x="598" y="7302"/>
                      <a:pt x="0" y="1185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4" name="Google Shape;704;p35"/>
              <p:cNvSpPr/>
              <p:nvPr/>
            </p:nvSpPr>
            <p:spPr>
              <a:xfrm>
                <a:off x="437729" y="4721765"/>
                <a:ext cx="35913" cy="16712"/>
              </a:xfrm>
              <a:custGeom>
                <a:avLst/>
                <a:gdLst/>
                <a:ahLst/>
                <a:cxnLst/>
                <a:rect l="l" t="t" r="r" b="b"/>
                <a:pathLst>
                  <a:path w="35913" h="16712" extrusionOk="0">
                    <a:moveTo>
                      <a:pt x="11728" y="16712"/>
                    </a:moveTo>
                    <a:cubicBezTo>
                      <a:pt x="14319" y="16712"/>
                      <a:pt x="16910" y="16316"/>
                      <a:pt x="19103" y="15524"/>
                    </a:cubicBezTo>
                    <a:cubicBezTo>
                      <a:pt x="21295" y="15722"/>
                      <a:pt x="23887" y="15326"/>
                      <a:pt x="26677" y="14731"/>
                    </a:cubicBezTo>
                    <a:cubicBezTo>
                      <a:pt x="33056" y="13147"/>
                      <a:pt x="36444" y="9779"/>
                      <a:pt x="35846" y="6016"/>
                    </a:cubicBezTo>
                    <a:cubicBezTo>
                      <a:pt x="35248" y="1460"/>
                      <a:pt x="30464" y="-1116"/>
                      <a:pt x="22691" y="469"/>
                    </a:cubicBezTo>
                    <a:cubicBezTo>
                      <a:pt x="20299" y="865"/>
                      <a:pt x="18305" y="1658"/>
                      <a:pt x="16711" y="2648"/>
                    </a:cubicBezTo>
                    <a:cubicBezTo>
                      <a:pt x="15116" y="2252"/>
                      <a:pt x="13322" y="1856"/>
                      <a:pt x="11528" y="1658"/>
                    </a:cubicBezTo>
                    <a:cubicBezTo>
                      <a:pt x="4751" y="865"/>
                      <a:pt x="765" y="4035"/>
                      <a:pt x="167" y="8393"/>
                    </a:cubicBezTo>
                    <a:cubicBezTo>
                      <a:pt x="-1029" y="14335"/>
                      <a:pt x="4353" y="16712"/>
                      <a:pt x="11728" y="167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5" name="Google Shape;705;p35"/>
              <p:cNvSpPr/>
              <p:nvPr/>
            </p:nvSpPr>
            <p:spPr>
              <a:xfrm>
                <a:off x="676120" y="5098687"/>
                <a:ext cx="22198" cy="14033"/>
              </a:xfrm>
              <a:custGeom>
                <a:avLst/>
                <a:gdLst/>
                <a:ahLst/>
                <a:cxnLst/>
                <a:rect l="l" t="t" r="r" b="b"/>
                <a:pathLst>
                  <a:path w="22198" h="14033" extrusionOk="0">
                    <a:moveTo>
                      <a:pt x="7347" y="906"/>
                    </a:moveTo>
                    <a:cubicBezTo>
                      <a:pt x="1167" y="2688"/>
                      <a:pt x="-1424" y="6848"/>
                      <a:pt x="769" y="10810"/>
                    </a:cubicBezTo>
                    <a:cubicBezTo>
                      <a:pt x="2961" y="14574"/>
                      <a:pt x="8343" y="14772"/>
                      <a:pt x="14323" y="12791"/>
                    </a:cubicBezTo>
                    <a:cubicBezTo>
                      <a:pt x="18907" y="11008"/>
                      <a:pt x="22894" y="8433"/>
                      <a:pt x="22097" y="5264"/>
                    </a:cubicBezTo>
                    <a:cubicBezTo>
                      <a:pt x="20701" y="113"/>
                      <a:pt x="14323" y="-1075"/>
                      <a:pt x="7347" y="9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6" name="Google Shape;706;p35"/>
              <p:cNvSpPr/>
              <p:nvPr/>
            </p:nvSpPr>
            <p:spPr>
              <a:xfrm>
                <a:off x="1708986" y="5611949"/>
                <a:ext cx="19077" cy="16452"/>
              </a:xfrm>
              <a:custGeom>
                <a:avLst/>
                <a:gdLst/>
                <a:ahLst/>
                <a:cxnLst/>
                <a:rect l="l" t="t" r="r" b="b"/>
                <a:pathLst>
                  <a:path w="19077" h="16452" extrusionOk="0">
                    <a:moveTo>
                      <a:pt x="14166" y="11984"/>
                    </a:moveTo>
                    <a:cubicBezTo>
                      <a:pt x="19149" y="7824"/>
                      <a:pt x="19747" y="4060"/>
                      <a:pt x="18551" y="2079"/>
                    </a:cubicBezTo>
                    <a:cubicBezTo>
                      <a:pt x="15362" y="-1090"/>
                      <a:pt x="10977" y="-892"/>
                      <a:pt x="4997" y="4457"/>
                    </a:cubicBezTo>
                    <a:cubicBezTo>
                      <a:pt x="213" y="8616"/>
                      <a:pt x="-1182" y="12578"/>
                      <a:pt x="1011" y="14955"/>
                    </a:cubicBezTo>
                    <a:cubicBezTo>
                      <a:pt x="3602" y="17530"/>
                      <a:pt x="8386" y="16936"/>
                      <a:pt x="14166" y="119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7" name="Google Shape;707;p35"/>
              <p:cNvSpPr/>
              <p:nvPr/>
            </p:nvSpPr>
            <p:spPr>
              <a:xfrm>
                <a:off x="1629812" y="5171744"/>
                <a:ext cx="19699" cy="13970"/>
              </a:xfrm>
              <a:custGeom>
                <a:avLst/>
                <a:gdLst/>
                <a:ahLst/>
                <a:cxnLst/>
                <a:rect l="l" t="t" r="r" b="b"/>
                <a:pathLst>
                  <a:path w="19699" h="13970" extrusionOk="0">
                    <a:moveTo>
                      <a:pt x="10222" y="12234"/>
                    </a:moveTo>
                    <a:cubicBezTo>
                      <a:pt x="17796" y="7084"/>
                      <a:pt x="21783" y="3122"/>
                      <a:pt x="18593" y="745"/>
                    </a:cubicBezTo>
                    <a:cubicBezTo>
                      <a:pt x="16201" y="-1038"/>
                      <a:pt x="10620" y="547"/>
                      <a:pt x="5637" y="3716"/>
                    </a:cubicBezTo>
                    <a:cubicBezTo>
                      <a:pt x="255" y="7084"/>
                      <a:pt x="-941" y="10253"/>
                      <a:pt x="654" y="12432"/>
                    </a:cubicBezTo>
                    <a:cubicBezTo>
                      <a:pt x="2249" y="14611"/>
                      <a:pt x="5836" y="14413"/>
                      <a:pt x="10222" y="1223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8" name="Google Shape;708;p35"/>
              <p:cNvSpPr/>
              <p:nvPr/>
            </p:nvSpPr>
            <p:spPr>
              <a:xfrm>
                <a:off x="1447484" y="4275743"/>
                <a:ext cx="24271" cy="8986"/>
              </a:xfrm>
              <a:custGeom>
                <a:avLst/>
                <a:gdLst/>
                <a:ahLst/>
                <a:cxnLst/>
                <a:rect l="l" t="t" r="r" b="b"/>
                <a:pathLst>
                  <a:path w="24271" h="8986" extrusionOk="0">
                    <a:moveTo>
                      <a:pt x="11960" y="8914"/>
                    </a:moveTo>
                    <a:cubicBezTo>
                      <a:pt x="19335" y="9310"/>
                      <a:pt x="25315" y="8122"/>
                      <a:pt x="24118" y="4160"/>
                    </a:cubicBezTo>
                    <a:cubicBezTo>
                      <a:pt x="23122" y="1189"/>
                      <a:pt x="17142" y="198"/>
                      <a:pt x="11162" y="0"/>
                    </a:cubicBezTo>
                    <a:cubicBezTo>
                      <a:pt x="4983" y="0"/>
                      <a:pt x="797" y="1189"/>
                      <a:pt x="0" y="4160"/>
                    </a:cubicBezTo>
                    <a:cubicBezTo>
                      <a:pt x="1395" y="7131"/>
                      <a:pt x="6179" y="8518"/>
                      <a:pt x="11960" y="89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9" name="Google Shape;709;p35"/>
              <p:cNvSpPr/>
              <p:nvPr/>
            </p:nvSpPr>
            <p:spPr>
              <a:xfrm>
                <a:off x="1377919" y="6180363"/>
                <a:ext cx="6179" cy="792"/>
              </a:xfrm>
              <a:custGeom>
                <a:avLst/>
                <a:gdLst/>
                <a:ahLst/>
                <a:cxnLst/>
                <a:rect l="l" t="t" r="r" b="b"/>
                <a:pathLst>
                  <a:path w="6179" h="792" extrusionOk="0">
                    <a:moveTo>
                      <a:pt x="0" y="594"/>
                    </a:moveTo>
                    <a:cubicBezTo>
                      <a:pt x="1993" y="594"/>
                      <a:pt x="4186" y="792"/>
                      <a:pt x="6179" y="792"/>
                    </a:cubicBezTo>
                    <a:cubicBezTo>
                      <a:pt x="6179" y="792"/>
                      <a:pt x="5980" y="792"/>
                      <a:pt x="5980" y="594"/>
                    </a:cubicBezTo>
                    <a:cubicBezTo>
                      <a:pt x="4186" y="-198"/>
                      <a:pt x="2193" y="-198"/>
                      <a:pt x="0" y="5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0" name="Google Shape;710;p35"/>
              <p:cNvSpPr/>
              <p:nvPr/>
            </p:nvSpPr>
            <p:spPr>
              <a:xfrm>
                <a:off x="1260947" y="4808974"/>
                <a:ext cx="21704" cy="12531"/>
              </a:xfrm>
              <a:custGeom>
                <a:avLst/>
                <a:gdLst/>
                <a:ahLst/>
                <a:cxnLst/>
                <a:rect l="l" t="t" r="r" b="b"/>
                <a:pathLst>
                  <a:path w="21704" h="12531" extrusionOk="0">
                    <a:moveTo>
                      <a:pt x="367" y="9532"/>
                    </a:moveTo>
                    <a:cubicBezTo>
                      <a:pt x="1762" y="12305"/>
                      <a:pt x="6346" y="13296"/>
                      <a:pt x="12725" y="11909"/>
                    </a:cubicBezTo>
                    <a:cubicBezTo>
                      <a:pt x="19103" y="9928"/>
                      <a:pt x="21894" y="7353"/>
                      <a:pt x="21694" y="3985"/>
                    </a:cubicBezTo>
                    <a:cubicBezTo>
                      <a:pt x="21495" y="618"/>
                      <a:pt x="17509" y="-967"/>
                      <a:pt x="11130" y="618"/>
                    </a:cubicBezTo>
                    <a:cubicBezTo>
                      <a:pt x="3556" y="2203"/>
                      <a:pt x="-1427" y="5570"/>
                      <a:pt x="367" y="95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1" name="Google Shape;711;p35"/>
              <p:cNvSpPr/>
              <p:nvPr/>
            </p:nvSpPr>
            <p:spPr>
              <a:xfrm>
                <a:off x="2301892" y="6092602"/>
                <a:ext cx="12652" cy="18825"/>
              </a:xfrm>
              <a:custGeom>
                <a:avLst/>
                <a:gdLst/>
                <a:ahLst/>
                <a:cxnLst/>
                <a:rect l="l" t="t" r="r" b="b"/>
                <a:pathLst>
                  <a:path w="12652" h="18825" extrusionOk="0">
                    <a:moveTo>
                      <a:pt x="11066" y="11496"/>
                    </a:moveTo>
                    <a:cubicBezTo>
                      <a:pt x="13259" y="4761"/>
                      <a:pt x="13458" y="403"/>
                      <a:pt x="9871" y="7"/>
                    </a:cubicBezTo>
                    <a:cubicBezTo>
                      <a:pt x="6283" y="-191"/>
                      <a:pt x="3094" y="3771"/>
                      <a:pt x="901" y="9714"/>
                    </a:cubicBezTo>
                    <a:cubicBezTo>
                      <a:pt x="-694" y="14269"/>
                      <a:pt x="-96" y="17835"/>
                      <a:pt x="2097" y="18627"/>
                    </a:cubicBezTo>
                    <a:cubicBezTo>
                      <a:pt x="5286" y="19618"/>
                      <a:pt x="8675" y="16845"/>
                      <a:pt x="11066" y="1149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2" name="Google Shape;712;p35"/>
              <p:cNvSpPr/>
              <p:nvPr/>
            </p:nvSpPr>
            <p:spPr>
              <a:xfrm>
                <a:off x="1203242" y="4345829"/>
                <a:ext cx="23408" cy="11143"/>
              </a:xfrm>
              <a:custGeom>
                <a:avLst/>
                <a:gdLst/>
                <a:ahLst/>
                <a:cxnLst/>
                <a:rect l="l" t="t" r="r" b="b"/>
                <a:pathLst>
                  <a:path w="23408" h="11143" extrusionOk="0">
                    <a:moveTo>
                      <a:pt x="67" y="6178"/>
                    </a:moveTo>
                    <a:cubicBezTo>
                      <a:pt x="465" y="9150"/>
                      <a:pt x="3854" y="11329"/>
                      <a:pt x="12026" y="11131"/>
                    </a:cubicBezTo>
                    <a:cubicBezTo>
                      <a:pt x="18405" y="10536"/>
                      <a:pt x="23787" y="8357"/>
                      <a:pt x="23388" y="4792"/>
                    </a:cubicBezTo>
                    <a:cubicBezTo>
                      <a:pt x="23189" y="1820"/>
                      <a:pt x="17209" y="236"/>
                      <a:pt x="11428" y="38"/>
                    </a:cubicBezTo>
                    <a:cubicBezTo>
                      <a:pt x="2857" y="-358"/>
                      <a:pt x="-531" y="2415"/>
                      <a:pt x="67" y="61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3" name="Google Shape;713;p35"/>
              <p:cNvSpPr/>
              <p:nvPr/>
            </p:nvSpPr>
            <p:spPr>
              <a:xfrm>
                <a:off x="657289" y="4702568"/>
                <a:ext cx="22636" cy="13496"/>
              </a:xfrm>
              <a:custGeom>
                <a:avLst/>
                <a:gdLst/>
                <a:ahLst/>
                <a:cxnLst/>
                <a:rect l="l" t="t" r="r" b="b"/>
                <a:pathLst>
                  <a:path w="22636" h="13496" extrusionOk="0">
                    <a:moveTo>
                      <a:pt x="8038" y="254"/>
                    </a:moveTo>
                    <a:cubicBezTo>
                      <a:pt x="3055" y="1047"/>
                      <a:pt x="-533" y="3622"/>
                      <a:pt x="65" y="6989"/>
                    </a:cubicBezTo>
                    <a:cubicBezTo>
                      <a:pt x="1062" y="12139"/>
                      <a:pt x="6444" y="14120"/>
                      <a:pt x="14217" y="13328"/>
                    </a:cubicBezTo>
                    <a:cubicBezTo>
                      <a:pt x="20596" y="11347"/>
                      <a:pt x="24184" y="7980"/>
                      <a:pt x="21991" y="4216"/>
                    </a:cubicBezTo>
                    <a:cubicBezTo>
                      <a:pt x="19998" y="452"/>
                      <a:pt x="14018" y="-538"/>
                      <a:pt x="8038" y="2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4" name="Google Shape;714;p35"/>
              <p:cNvSpPr/>
              <p:nvPr/>
            </p:nvSpPr>
            <p:spPr>
              <a:xfrm>
                <a:off x="678567" y="4793204"/>
                <a:ext cx="21642" cy="15716"/>
              </a:xfrm>
              <a:custGeom>
                <a:avLst/>
                <a:gdLst/>
                <a:ahLst/>
                <a:cxnLst/>
                <a:rect l="l" t="t" r="r" b="b"/>
                <a:pathLst>
                  <a:path w="21642" h="15716" extrusionOk="0">
                    <a:moveTo>
                      <a:pt x="115" y="8662"/>
                    </a:moveTo>
                    <a:cubicBezTo>
                      <a:pt x="1112" y="13218"/>
                      <a:pt x="5297" y="16387"/>
                      <a:pt x="13071" y="15595"/>
                    </a:cubicBezTo>
                    <a:cubicBezTo>
                      <a:pt x="20446" y="14803"/>
                      <a:pt x="20646" y="10445"/>
                      <a:pt x="21642" y="6681"/>
                    </a:cubicBezTo>
                    <a:cubicBezTo>
                      <a:pt x="21044" y="1927"/>
                      <a:pt x="17656" y="-1045"/>
                      <a:pt x="9085" y="342"/>
                    </a:cubicBezTo>
                    <a:cubicBezTo>
                      <a:pt x="2706" y="1531"/>
                      <a:pt x="-682" y="4700"/>
                      <a:pt x="115" y="86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5" name="Google Shape;715;p35"/>
              <p:cNvSpPr/>
              <p:nvPr/>
            </p:nvSpPr>
            <p:spPr>
              <a:xfrm>
                <a:off x="736686" y="5045573"/>
                <a:ext cx="23749" cy="14698"/>
              </a:xfrm>
              <a:custGeom>
                <a:avLst/>
                <a:gdLst/>
                <a:ahLst/>
                <a:cxnLst/>
                <a:rect l="l" t="t" r="r" b="b"/>
                <a:pathLst>
                  <a:path w="23749" h="14698" extrusionOk="0">
                    <a:moveTo>
                      <a:pt x="9966" y="535"/>
                    </a:moveTo>
                    <a:cubicBezTo>
                      <a:pt x="3389" y="1724"/>
                      <a:pt x="598" y="4893"/>
                      <a:pt x="0" y="9251"/>
                    </a:cubicBezTo>
                    <a:cubicBezTo>
                      <a:pt x="2392" y="13411"/>
                      <a:pt x="6578" y="15788"/>
                      <a:pt x="14152" y="14204"/>
                    </a:cubicBezTo>
                    <a:cubicBezTo>
                      <a:pt x="20531" y="13015"/>
                      <a:pt x="24118" y="9449"/>
                      <a:pt x="23720" y="5488"/>
                    </a:cubicBezTo>
                    <a:cubicBezTo>
                      <a:pt x="22923" y="337"/>
                      <a:pt x="17341" y="-851"/>
                      <a:pt x="9966" y="53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6" name="Google Shape;716;p35"/>
              <p:cNvSpPr/>
              <p:nvPr/>
            </p:nvSpPr>
            <p:spPr>
              <a:xfrm>
                <a:off x="706140" y="4888987"/>
                <a:ext cx="22736" cy="15673"/>
              </a:xfrm>
              <a:custGeom>
                <a:avLst/>
                <a:gdLst/>
                <a:ahLst/>
                <a:cxnLst/>
                <a:rect l="l" t="t" r="r" b="b"/>
                <a:pathLst>
                  <a:path w="22736" h="15673" extrusionOk="0">
                    <a:moveTo>
                      <a:pt x="647" y="10734"/>
                    </a:moveTo>
                    <a:cubicBezTo>
                      <a:pt x="2242" y="14102"/>
                      <a:pt x="5830" y="16677"/>
                      <a:pt x="13404" y="15290"/>
                    </a:cubicBezTo>
                    <a:cubicBezTo>
                      <a:pt x="20181" y="13310"/>
                      <a:pt x="23968" y="9546"/>
                      <a:pt x="22374" y="4792"/>
                    </a:cubicBezTo>
                    <a:cubicBezTo>
                      <a:pt x="21178" y="1028"/>
                      <a:pt x="16992" y="-1151"/>
                      <a:pt x="10414" y="632"/>
                    </a:cubicBezTo>
                    <a:cubicBezTo>
                      <a:pt x="3637" y="2217"/>
                      <a:pt x="-1944" y="5584"/>
                      <a:pt x="647" y="1073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7" name="Google Shape;717;p35"/>
              <p:cNvSpPr/>
              <p:nvPr/>
            </p:nvSpPr>
            <p:spPr>
              <a:xfrm>
                <a:off x="728874" y="4996651"/>
                <a:ext cx="21576" cy="15461"/>
              </a:xfrm>
              <a:custGeom>
                <a:avLst/>
                <a:gdLst/>
                <a:ahLst/>
                <a:cxnLst/>
                <a:rect l="l" t="t" r="r" b="b"/>
                <a:pathLst>
                  <a:path w="21576" h="15461" extrusionOk="0">
                    <a:moveTo>
                      <a:pt x="10404" y="530"/>
                    </a:moveTo>
                    <a:cubicBezTo>
                      <a:pt x="2829" y="2510"/>
                      <a:pt x="-1755" y="6472"/>
                      <a:pt x="637" y="11226"/>
                    </a:cubicBezTo>
                    <a:cubicBezTo>
                      <a:pt x="2231" y="14594"/>
                      <a:pt x="6617" y="16575"/>
                      <a:pt x="13194" y="14792"/>
                    </a:cubicBezTo>
                    <a:cubicBezTo>
                      <a:pt x="20769" y="11623"/>
                      <a:pt x="22961" y="7661"/>
                      <a:pt x="20769" y="3105"/>
                    </a:cubicBezTo>
                    <a:cubicBezTo>
                      <a:pt x="19373" y="133"/>
                      <a:pt x="14988" y="-659"/>
                      <a:pt x="10404" y="5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8" name="Google Shape;718;p35"/>
              <p:cNvSpPr/>
              <p:nvPr/>
            </p:nvSpPr>
            <p:spPr>
              <a:xfrm>
                <a:off x="673899" y="4650588"/>
                <a:ext cx="24361" cy="26217"/>
              </a:xfrm>
              <a:custGeom>
                <a:avLst/>
                <a:gdLst/>
                <a:ahLst/>
                <a:cxnLst/>
                <a:rect l="l" t="t" r="r" b="b"/>
                <a:pathLst>
                  <a:path w="24361" h="26217" extrusionOk="0">
                    <a:moveTo>
                      <a:pt x="0" y="21332"/>
                    </a:moveTo>
                    <a:cubicBezTo>
                      <a:pt x="199" y="25294"/>
                      <a:pt x="5581" y="26680"/>
                      <a:pt x="13156" y="26086"/>
                    </a:cubicBezTo>
                    <a:cubicBezTo>
                      <a:pt x="19335" y="25294"/>
                      <a:pt x="24916" y="22718"/>
                      <a:pt x="24318" y="17766"/>
                    </a:cubicBezTo>
                    <a:cubicBezTo>
                      <a:pt x="23919" y="14201"/>
                      <a:pt x="19135" y="12814"/>
                      <a:pt x="13753" y="12616"/>
                    </a:cubicBezTo>
                    <a:cubicBezTo>
                      <a:pt x="17142" y="6673"/>
                      <a:pt x="18338" y="1325"/>
                      <a:pt x="13953" y="136"/>
                    </a:cubicBezTo>
                    <a:cubicBezTo>
                      <a:pt x="10166" y="-854"/>
                      <a:pt x="6378" y="3702"/>
                      <a:pt x="3389" y="8852"/>
                    </a:cubicBezTo>
                    <a:cubicBezTo>
                      <a:pt x="1395" y="12220"/>
                      <a:pt x="399" y="15191"/>
                      <a:pt x="797" y="17568"/>
                    </a:cubicBezTo>
                    <a:cubicBezTo>
                      <a:pt x="199" y="18955"/>
                      <a:pt x="0" y="20143"/>
                      <a:pt x="0" y="213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9" name="Google Shape;719;p35"/>
              <p:cNvSpPr/>
              <p:nvPr/>
            </p:nvSpPr>
            <p:spPr>
              <a:xfrm>
                <a:off x="984619" y="5595555"/>
                <a:ext cx="23051" cy="16744"/>
              </a:xfrm>
              <a:custGeom>
                <a:avLst/>
                <a:gdLst/>
                <a:ahLst/>
                <a:cxnLst/>
                <a:rect l="l" t="t" r="r" b="b"/>
                <a:pathLst>
                  <a:path w="23051" h="16744" extrusionOk="0">
                    <a:moveTo>
                      <a:pt x="16374" y="14907"/>
                    </a:moveTo>
                    <a:cubicBezTo>
                      <a:pt x="22554" y="11936"/>
                      <a:pt x="24347" y="7380"/>
                      <a:pt x="22155" y="3814"/>
                    </a:cubicBezTo>
                    <a:cubicBezTo>
                      <a:pt x="19564" y="-345"/>
                      <a:pt x="14381" y="-1534"/>
                      <a:pt x="7205" y="2428"/>
                    </a:cubicBezTo>
                    <a:cubicBezTo>
                      <a:pt x="1824" y="5399"/>
                      <a:pt x="-1166" y="9361"/>
                      <a:pt x="428" y="13719"/>
                    </a:cubicBezTo>
                    <a:cubicBezTo>
                      <a:pt x="4415" y="16492"/>
                      <a:pt x="9199" y="18275"/>
                      <a:pt x="16374" y="149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0" name="Google Shape;720;p35"/>
              <p:cNvSpPr/>
              <p:nvPr/>
            </p:nvSpPr>
            <p:spPr>
              <a:xfrm>
                <a:off x="897742" y="5380303"/>
                <a:ext cx="26695" cy="17306"/>
              </a:xfrm>
              <a:custGeom>
                <a:avLst/>
                <a:gdLst/>
                <a:ahLst/>
                <a:cxnLst/>
                <a:rect l="l" t="t" r="r" b="b"/>
                <a:pathLst>
                  <a:path w="26695" h="17306" extrusionOk="0">
                    <a:moveTo>
                      <a:pt x="17541" y="13253"/>
                    </a:moveTo>
                    <a:cubicBezTo>
                      <a:pt x="22125" y="10480"/>
                      <a:pt x="28304" y="6914"/>
                      <a:pt x="26311" y="2953"/>
                    </a:cubicBezTo>
                    <a:cubicBezTo>
                      <a:pt x="23919" y="-2000"/>
                      <a:pt x="16743" y="179"/>
                      <a:pt x="10365" y="2953"/>
                    </a:cubicBezTo>
                    <a:cubicBezTo>
                      <a:pt x="3189" y="6122"/>
                      <a:pt x="598" y="10678"/>
                      <a:pt x="0" y="15234"/>
                    </a:cubicBezTo>
                    <a:cubicBezTo>
                      <a:pt x="5581" y="18998"/>
                      <a:pt x="11561" y="17215"/>
                      <a:pt x="17541" y="132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1" name="Google Shape;721;p35"/>
              <p:cNvSpPr/>
              <p:nvPr/>
            </p:nvSpPr>
            <p:spPr>
              <a:xfrm>
                <a:off x="927377" y="5442573"/>
                <a:ext cx="23758" cy="17070"/>
              </a:xfrm>
              <a:custGeom>
                <a:avLst/>
                <a:gdLst/>
                <a:ahLst/>
                <a:cxnLst/>
                <a:rect l="l" t="t" r="r" b="b"/>
                <a:pathLst>
                  <a:path w="23758" h="17070" extrusionOk="0">
                    <a:moveTo>
                      <a:pt x="1062" y="14966"/>
                    </a:moveTo>
                    <a:cubicBezTo>
                      <a:pt x="3454" y="18531"/>
                      <a:pt x="9234" y="16947"/>
                      <a:pt x="14616" y="14768"/>
                    </a:cubicBezTo>
                    <a:cubicBezTo>
                      <a:pt x="20795" y="11004"/>
                      <a:pt x="25977" y="6646"/>
                      <a:pt x="22788" y="2090"/>
                    </a:cubicBezTo>
                    <a:cubicBezTo>
                      <a:pt x="20197" y="-1476"/>
                      <a:pt x="14217" y="109"/>
                      <a:pt x="9035" y="2486"/>
                    </a:cubicBezTo>
                    <a:cubicBezTo>
                      <a:pt x="2258" y="5854"/>
                      <a:pt x="-2128" y="10410"/>
                      <a:pt x="1062" y="149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2" name="Google Shape;722;p35"/>
              <p:cNvSpPr/>
              <p:nvPr/>
            </p:nvSpPr>
            <p:spPr>
              <a:xfrm>
                <a:off x="706787" y="4313974"/>
                <a:ext cx="14992" cy="10696"/>
              </a:xfrm>
              <a:custGeom>
                <a:avLst/>
                <a:gdLst/>
                <a:ahLst/>
                <a:cxnLst/>
                <a:rect l="l" t="t" r="r" b="b"/>
                <a:pathLst>
                  <a:path w="14992" h="10696" extrusionOk="0">
                    <a:moveTo>
                      <a:pt x="14750" y="4754"/>
                    </a:moveTo>
                    <a:cubicBezTo>
                      <a:pt x="14152" y="2971"/>
                      <a:pt x="13156" y="1387"/>
                      <a:pt x="11760" y="0"/>
                    </a:cubicBezTo>
                    <a:cubicBezTo>
                      <a:pt x="7774" y="3368"/>
                      <a:pt x="3987" y="6933"/>
                      <a:pt x="0" y="10301"/>
                    </a:cubicBezTo>
                    <a:cubicBezTo>
                      <a:pt x="1395" y="10499"/>
                      <a:pt x="2791" y="10499"/>
                      <a:pt x="4186" y="10697"/>
                    </a:cubicBezTo>
                    <a:cubicBezTo>
                      <a:pt x="9767" y="10103"/>
                      <a:pt x="16345" y="9904"/>
                      <a:pt x="14750" y="47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3" name="Google Shape;723;p35"/>
              <p:cNvSpPr/>
              <p:nvPr/>
            </p:nvSpPr>
            <p:spPr>
              <a:xfrm>
                <a:off x="713365" y="4388838"/>
                <a:ext cx="25141" cy="13496"/>
              </a:xfrm>
              <a:custGeom>
                <a:avLst/>
                <a:gdLst/>
                <a:ahLst/>
                <a:cxnLst/>
                <a:rect l="l" t="t" r="r" b="b"/>
                <a:pathLst>
                  <a:path w="25141" h="13496" extrusionOk="0">
                    <a:moveTo>
                      <a:pt x="0" y="6947"/>
                    </a:moveTo>
                    <a:cubicBezTo>
                      <a:pt x="399" y="11701"/>
                      <a:pt x="5382" y="13285"/>
                      <a:pt x="11362" y="13483"/>
                    </a:cubicBezTo>
                    <a:cubicBezTo>
                      <a:pt x="19135" y="13682"/>
                      <a:pt x="24716" y="11701"/>
                      <a:pt x="25115" y="6352"/>
                    </a:cubicBezTo>
                    <a:cubicBezTo>
                      <a:pt x="25514" y="1796"/>
                      <a:pt x="21328" y="-185"/>
                      <a:pt x="14750" y="13"/>
                    </a:cubicBezTo>
                    <a:cubicBezTo>
                      <a:pt x="7574" y="212"/>
                      <a:pt x="1196" y="1796"/>
                      <a:pt x="0" y="694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4" name="Google Shape;724;p35"/>
              <p:cNvSpPr/>
              <p:nvPr/>
            </p:nvSpPr>
            <p:spPr>
              <a:xfrm>
                <a:off x="1196333" y="4696423"/>
                <a:ext cx="26790" cy="10987"/>
              </a:xfrm>
              <a:custGeom>
                <a:avLst/>
                <a:gdLst/>
                <a:ahLst/>
                <a:cxnLst/>
                <a:rect l="l" t="t" r="r" b="b"/>
                <a:pathLst>
                  <a:path w="26790" h="10987" extrusionOk="0">
                    <a:moveTo>
                      <a:pt x="0" y="6200"/>
                    </a:moveTo>
                    <a:cubicBezTo>
                      <a:pt x="0" y="10558"/>
                      <a:pt x="5980" y="11152"/>
                      <a:pt x="12358" y="10954"/>
                    </a:cubicBezTo>
                    <a:cubicBezTo>
                      <a:pt x="19335" y="9172"/>
                      <a:pt x="27706" y="7389"/>
                      <a:pt x="26710" y="3427"/>
                    </a:cubicBezTo>
                    <a:cubicBezTo>
                      <a:pt x="25912" y="-139"/>
                      <a:pt x="17740" y="-337"/>
                      <a:pt x="11162" y="258"/>
                    </a:cubicBezTo>
                    <a:cubicBezTo>
                      <a:pt x="5581" y="654"/>
                      <a:pt x="0" y="2635"/>
                      <a:pt x="0" y="62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5" name="Google Shape;725;p35"/>
              <p:cNvSpPr/>
              <p:nvPr/>
            </p:nvSpPr>
            <p:spPr>
              <a:xfrm>
                <a:off x="388924" y="5079776"/>
                <a:ext cx="22301" cy="16768"/>
              </a:xfrm>
              <a:custGeom>
                <a:avLst/>
                <a:gdLst/>
                <a:ahLst/>
                <a:cxnLst/>
                <a:rect l="l" t="t" r="r" b="b"/>
                <a:pathLst>
                  <a:path w="22301" h="16768" extrusionOk="0">
                    <a:moveTo>
                      <a:pt x="11897" y="16450"/>
                    </a:moveTo>
                    <a:cubicBezTo>
                      <a:pt x="20070" y="15063"/>
                      <a:pt x="22661" y="10309"/>
                      <a:pt x="22262" y="5159"/>
                    </a:cubicBezTo>
                    <a:cubicBezTo>
                      <a:pt x="19870" y="206"/>
                      <a:pt x="15684" y="-1180"/>
                      <a:pt x="9306" y="999"/>
                    </a:cubicBezTo>
                    <a:cubicBezTo>
                      <a:pt x="3725" y="2980"/>
                      <a:pt x="-860" y="5753"/>
                      <a:pt x="137" y="10705"/>
                    </a:cubicBezTo>
                    <a:cubicBezTo>
                      <a:pt x="934" y="15459"/>
                      <a:pt x="5718" y="17638"/>
                      <a:pt x="11897" y="164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6" name="Google Shape;726;p35"/>
              <p:cNvSpPr/>
              <p:nvPr/>
            </p:nvSpPr>
            <p:spPr>
              <a:xfrm>
                <a:off x="984965" y="5357932"/>
                <a:ext cx="23571" cy="15391"/>
              </a:xfrm>
              <a:custGeom>
                <a:avLst/>
                <a:gdLst/>
                <a:ahLst/>
                <a:cxnLst/>
                <a:rect l="l" t="t" r="r" b="b"/>
                <a:pathLst>
                  <a:path w="23571" h="15391" extrusionOk="0">
                    <a:moveTo>
                      <a:pt x="17623" y="13438"/>
                    </a:moveTo>
                    <a:cubicBezTo>
                      <a:pt x="23204" y="9278"/>
                      <a:pt x="24998" y="5514"/>
                      <a:pt x="22407" y="2543"/>
                    </a:cubicBezTo>
                    <a:cubicBezTo>
                      <a:pt x="19018" y="-1220"/>
                      <a:pt x="13038" y="-626"/>
                      <a:pt x="6261" y="3137"/>
                    </a:cubicBezTo>
                    <a:cubicBezTo>
                      <a:pt x="680" y="6307"/>
                      <a:pt x="-2110" y="9872"/>
                      <a:pt x="1876" y="12844"/>
                    </a:cubicBezTo>
                    <a:cubicBezTo>
                      <a:pt x="5863" y="15815"/>
                      <a:pt x="11045" y="16409"/>
                      <a:pt x="17623" y="134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7" name="Google Shape;727;p35"/>
              <p:cNvSpPr/>
              <p:nvPr/>
            </p:nvSpPr>
            <p:spPr>
              <a:xfrm>
                <a:off x="841576" y="4927194"/>
                <a:ext cx="22390" cy="14310"/>
              </a:xfrm>
              <a:custGeom>
                <a:avLst/>
                <a:gdLst/>
                <a:ahLst/>
                <a:cxnLst/>
                <a:rect l="l" t="t" r="r" b="b"/>
                <a:pathLst>
                  <a:path w="22390" h="14310" extrusionOk="0">
                    <a:moveTo>
                      <a:pt x="7530" y="1251"/>
                    </a:moveTo>
                    <a:cubicBezTo>
                      <a:pt x="1750" y="3034"/>
                      <a:pt x="-1041" y="7392"/>
                      <a:pt x="355" y="10759"/>
                    </a:cubicBezTo>
                    <a:cubicBezTo>
                      <a:pt x="1750" y="14325"/>
                      <a:pt x="7132" y="15117"/>
                      <a:pt x="13311" y="13532"/>
                    </a:cubicBezTo>
                    <a:cubicBezTo>
                      <a:pt x="19490" y="11551"/>
                      <a:pt x="23078" y="8382"/>
                      <a:pt x="22280" y="4618"/>
                    </a:cubicBezTo>
                    <a:cubicBezTo>
                      <a:pt x="21483" y="-532"/>
                      <a:pt x="14307" y="-928"/>
                      <a:pt x="7530" y="12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8" name="Google Shape;728;p35"/>
              <p:cNvSpPr/>
              <p:nvPr/>
            </p:nvSpPr>
            <p:spPr>
              <a:xfrm>
                <a:off x="1349837" y="5890498"/>
                <a:ext cx="25571" cy="32594"/>
              </a:xfrm>
              <a:custGeom>
                <a:avLst/>
                <a:gdLst/>
                <a:ahLst/>
                <a:cxnLst/>
                <a:rect l="l" t="t" r="r" b="b"/>
                <a:pathLst>
                  <a:path w="25571" h="32594" extrusionOk="0">
                    <a:moveTo>
                      <a:pt x="2568" y="31756"/>
                    </a:moveTo>
                    <a:cubicBezTo>
                      <a:pt x="5757" y="33736"/>
                      <a:pt x="10740" y="32152"/>
                      <a:pt x="15524" y="27596"/>
                    </a:cubicBezTo>
                    <a:cubicBezTo>
                      <a:pt x="16920" y="26011"/>
                      <a:pt x="18115" y="24426"/>
                      <a:pt x="18913" y="23040"/>
                    </a:cubicBezTo>
                    <a:cubicBezTo>
                      <a:pt x="21105" y="22049"/>
                      <a:pt x="23298" y="19672"/>
                      <a:pt x="25491" y="15116"/>
                    </a:cubicBezTo>
                    <a:cubicBezTo>
                      <a:pt x="26288" y="4618"/>
                      <a:pt x="21105" y="1250"/>
                      <a:pt x="14926" y="61"/>
                    </a:cubicBezTo>
                    <a:cubicBezTo>
                      <a:pt x="11338" y="-533"/>
                      <a:pt x="6754" y="3231"/>
                      <a:pt x="4960" y="9372"/>
                    </a:cubicBezTo>
                    <a:cubicBezTo>
                      <a:pt x="3365" y="14324"/>
                      <a:pt x="3565" y="17493"/>
                      <a:pt x="4761" y="19672"/>
                    </a:cubicBezTo>
                    <a:cubicBezTo>
                      <a:pt x="-821" y="24822"/>
                      <a:pt x="-1418" y="29379"/>
                      <a:pt x="2568" y="317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9" name="Google Shape;729;p35"/>
              <p:cNvSpPr/>
              <p:nvPr/>
            </p:nvSpPr>
            <p:spPr>
              <a:xfrm>
                <a:off x="1206433" y="4815650"/>
                <a:ext cx="23413" cy="12975"/>
              </a:xfrm>
              <a:custGeom>
                <a:avLst/>
                <a:gdLst/>
                <a:ahLst/>
                <a:cxnLst/>
                <a:rect l="l" t="t" r="r" b="b"/>
                <a:pathLst>
                  <a:path w="23413" h="12975" extrusionOk="0">
                    <a:moveTo>
                      <a:pt x="265" y="9590"/>
                    </a:moveTo>
                    <a:cubicBezTo>
                      <a:pt x="1261" y="12760"/>
                      <a:pt x="5447" y="13750"/>
                      <a:pt x="12822" y="12363"/>
                    </a:cubicBezTo>
                    <a:cubicBezTo>
                      <a:pt x="19799" y="10383"/>
                      <a:pt x="23785" y="7015"/>
                      <a:pt x="23387" y="3053"/>
                    </a:cubicBezTo>
                    <a:cubicBezTo>
                      <a:pt x="22988" y="-710"/>
                      <a:pt x="16809" y="-314"/>
                      <a:pt x="11228" y="676"/>
                    </a:cubicBezTo>
                    <a:cubicBezTo>
                      <a:pt x="3055" y="2261"/>
                      <a:pt x="-1130" y="5430"/>
                      <a:pt x="265" y="95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0" name="Google Shape;730;p35"/>
              <p:cNvSpPr/>
              <p:nvPr/>
            </p:nvSpPr>
            <p:spPr>
              <a:xfrm>
                <a:off x="860830" y="4938248"/>
                <a:ext cx="42289" cy="15642"/>
              </a:xfrm>
              <a:custGeom>
                <a:avLst/>
                <a:gdLst/>
                <a:ahLst/>
                <a:cxnLst/>
                <a:rect l="l" t="t" r="r" b="b"/>
                <a:pathLst>
                  <a:path w="42289" h="15642" extrusionOk="0">
                    <a:moveTo>
                      <a:pt x="31531" y="1488"/>
                    </a:moveTo>
                    <a:cubicBezTo>
                      <a:pt x="29537" y="2280"/>
                      <a:pt x="27544" y="3072"/>
                      <a:pt x="25949" y="3865"/>
                    </a:cubicBezTo>
                    <a:cubicBezTo>
                      <a:pt x="25949" y="3469"/>
                      <a:pt x="25750" y="3072"/>
                      <a:pt x="25551" y="2676"/>
                    </a:cubicBezTo>
                    <a:cubicBezTo>
                      <a:pt x="22760" y="-691"/>
                      <a:pt x="16382" y="-1087"/>
                      <a:pt x="8010" y="2676"/>
                    </a:cubicBezTo>
                    <a:cubicBezTo>
                      <a:pt x="2628" y="5053"/>
                      <a:pt x="-1358" y="9015"/>
                      <a:pt x="436" y="12185"/>
                    </a:cubicBezTo>
                    <a:cubicBezTo>
                      <a:pt x="3226" y="16741"/>
                      <a:pt x="11199" y="15750"/>
                      <a:pt x="19172" y="12779"/>
                    </a:cubicBezTo>
                    <a:cubicBezTo>
                      <a:pt x="19571" y="12581"/>
                      <a:pt x="19970" y="12383"/>
                      <a:pt x="20368" y="12383"/>
                    </a:cubicBezTo>
                    <a:cubicBezTo>
                      <a:pt x="21963" y="16542"/>
                      <a:pt x="28541" y="16146"/>
                      <a:pt x="34520" y="14364"/>
                    </a:cubicBezTo>
                    <a:cubicBezTo>
                      <a:pt x="40500" y="12581"/>
                      <a:pt x="43689" y="9015"/>
                      <a:pt x="41696" y="5450"/>
                    </a:cubicBezTo>
                    <a:cubicBezTo>
                      <a:pt x="40102" y="2082"/>
                      <a:pt x="36115" y="695"/>
                      <a:pt x="31531" y="14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1" name="Google Shape;731;p35"/>
              <p:cNvSpPr/>
              <p:nvPr/>
            </p:nvSpPr>
            <p:spPr>
              <a:xfrm>
                <a:off x="354777" y="5061362"/>
                <a:ext cx="4185" cy="13668"/>
              </a:xfrm>
              <a:custGeom>
                <a:avLst/>
                <a:gdLst/>
                <a:ahLst/>
                <a:cxnLst/>
                <a:rect l="l" t="t" r="r" b="b"/>
                <a:pathLst>
                  <a:path w="4185" h="13668" extrusionOk="0">
                    <a:moveTo>
                      <a:pt x="4186" y="5943"/>
                    </a:moveTo>
                    <a:cubicBezTo>
                      <a:pt x="4186" y="2971"/>
                      <a:pt x="2791" y="990"/>
                      <a:pt x="598" y="0"/>
                    </a:cubicBezTo>
                    <a:cubicBezTo>
                      <a:pt x="399" y="4556"/>
                      <a:pt x="199" y="9112"/>
                      <a:pt x="0" y="13668"/>
                    </a:cubicBezTo>
                    <a:cubicBezTo>
                      <a:pt x="2791" y="11687"/>
                      <a:pt x="4186" y="8914"/>
                      <a:pt x="4186" y="594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2" name="Google Shape;732;p35"/>
              <p:cNvSpPr/>
              <p:nvPr/>
            </p:nvSpPr>
            <p:spPr>
              <a:xfrm>
                <a:off x="858873" y="4674478"/>
                <a:ext cx="23073" cy="12892"/>
              </a:xfrm>
              <a:custGeom>
                <a:avLst/>
                <a:gdLst/>
                <a:ahLst/>
                <a:cxnLst/>
                <a:rect l="l" t="t" r="r" b="b"/>
                <a:pathLst>
                  <a:path w="23073" h="12892" extrusionOk="0">
                    <a:moveTo>
                      <a:pt x="12558" y="12893"/>
                    </a:moveTo>
                    <a:cubicBezTo>
                      <a:pt x="19933" y="10714"/>
                      <a:pt x="23919" y="8337"/>
                      <a:pt x="22923" y="4573"/>
                    </a:cubicBezTo>
                    <a:cubicBezTo>
                      <a:pt x="21727" y="809"/>
                      <a:pt x="17341" y="-577"/>
                      <a:pt x="11162" y="215"/>
                    </a:cubicBezTo>
                    <a:cubicBezTo>
                      <a:pt x="5183" y="1007"/>
                      <a:pt x="0" y="2988"/>
                      <a:pt x="0" y="6950"/>
                    </a:cubicBezTo>
                    <a:cubicBezTo>
                      <a:pt x="0" y="12298"/>
                      <a:pt x="8571" y="11308"/>
                      <a:pt x="12558" y="128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3" name="Google Shape;733;p35"/>
              <p:cNvSpPr/>
              <p:nvPr/>
            </p:nvSpPr>
            <p:spPr>
              <a:xfrm>
                <a:off x="853459" y="4570499"/>
                <a:ext cx="22469" cy="13652"/>
              </a:xfrm>
              <a:custGeom>
                <a:avLst/>
                <a:gdLst/>
                <a:ahLst/>
                <a:cxnLst/>
                <a:rect l="l" t="t" r="r" b="b"/>
                <a:pathLst>
                  <a:path w="22469" h="13652" extrusionOk="0">
                    <a:moveTo>
                      <a:pt x="22158" y="7131"/>
                    </a:moveTo>
                    <a:cubicBezTo>
                      <a:pt x="23553" y="3764"/>
                      <a:pt x="20165" y="990"/>
                      <a:pt x="13786" y="0"/>
                    </a:cubicBezTo>
                    <a:cubicBezTo>
                      <a:pt x="6013" y="792"/>
                      <a:pt x="1827" y="3764"/>
                      <a:pt x="232" y="8122"/>
                    </a:cubicBezTo>
                    <a:cubicBezTo>
                      <a:pt x="-964" y="11291"/>
                      <a:pt x="2624" y="13074"/>
                      <a:pt x="7209" y="13470"/>
                    </a:cubicBezTo>
                    <a:cubicBezTo>
                      <a:pt x="15381" y="14460"/>
                      <a:pt x="20564" y="11291"/>
                      <a:pt x="22158" y="71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4" name="Google Shape;734;p35"/>
              <p:cNvSpPr/>
              <p:nvPr/>
            </p:nvSpPr>
            <p:spPr>
              <a:xfrm>
                <a:off x="898141" y="4750000"/>
                <a:ext cx="20530" cy="13847"/>
              </a:xfrm>
              <a:custGeom>
                <a:avLst/>
                <a:gdLst/>
                <a:ahLst/>
                <a:cxnLst/>
                <a:rect l="l" t="t" r="r" b="b"/>
                <a:pathLst>
                  <a:path w="20530" h="13847" extrusionOk="0">
                    <a:moveTo>
                      <a:pt x="10166" y="363"/>
                    </a:moveTo>
                    <a:cubicBezTo>
                      <a:pt x="3787" y="1551"/>
                      <a:pt x="1196" y="5117"/>
                      <a:pt x="0" y="8881"/>
                    </a:cubicBezTo>
                    <a:cubicBezTo>
                      <a:pt x="199" y="13041"/>
                      <a:pt x="4784" y="14427"/>
                      <a:pt x="11162" y="13635"/>
                    </a:cubicBezTo>
                    <a:cubicBezTo>
                      <a:pt x="18338" y="12843"/>
                      <a:pt x="20531" y="9277"/>
                      <a:pt x="20531" y="5513"/>
                    </a:cubicBezTo>
                    <a:cubicBezTo>
                      <a:pt x="20331" y="1750"/>
                      <a:pt x="17142" y="-1024"/>
                      <a:pt x="10166" y="3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5" name="Google Shape;735;p35"/>
              <p:cNvSpPr/>
              <p:nvPr/>
            </p:nvSpPr>
            <p:spPr>
              <a:xfrm>
                <a:off x="999428" y="5149833"/>
                <a:ext cx="34061" cy="14542"/>
              </a:xfrm>
              <a:custGeom>
                <a:avLst/>
                <a:gdLst/>
                <a:ahLst/>
                <a:cxnLst/>
                <a:rect l="l" t="t" r="r" b="b"/>
                <a:pathLst>
                  <a:path w="34061" h="14542" extrusionOk="0">
                    <a:moveTo>
                      <a:pt x="22693" y="471"/>
                    </a:moveTo>
                    <a:cubicBezTo>
                      <a:pt x="20501" y="1065"/>
                      <a:pt x="18707" y="1857"/>
                      <a:pt x="16913" y="2848"/>
                    </a:cubicBezTo>
                    <a:cubicBezTo>
                      <a:pt x="14920" y="273"/>
                      <a:pt x="10933" y="471"/>
                      <a:pt x="5551" y="3244"/>
                    </a:cubicBezTo>
                    <a:cubicBezTo>
                      <a:pt x="767" y="5621"/>
                      <a:pt x="-1027" y="8790"/>
                      <a:pt x="568" y="10969"/>
                    </a:cubicBezTo>
                    <a:cubicBezTo>
                      <a:pt x="2163" y="13148"/>
                      <a:pt x="6349" y="13148"/>
                      <a:pt x="10734" y="11167"/>
                    </a:cubicBezTo>
                    <a:cubicBezTo>
                      <a:pt x="11332" y="10969"/>
                      <a:pt x="11930" y="10573"/>
                      <a:pt x="12328" y="10375"/>
                    </a:cubicBezTo>
                    <a:cubicBezTo>
                      <a:pt x="12926" y="14733"/>
                      <a:pt x="18308" y="15327"/>
                      <a:pt x="25285" y="13743"/>
                    </a:cubicBezTo>
                    <a:cubicBezTo>
                      <a:pt x="32261" y="11366"/>
                      <a:pt x="34852" y="7998"/>
                      <a:pt x="33856" y="4432"/>
                    </a:cubicBezTo>
                    <a:cubicBezTo>
                      <a:pt x="32859" y="867"/>
                      <a:pt x="28673" y="-916"/>
                      <a:pt x="22693" y="4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6" name="Google Shape;736;p35"/>
              <p:cNvSpPr/>
              <p:nvPr/>
            </p:nvSpPr>
            <p:spPr>
              <a:xfrm>
                <a:off x="1861423" y="5956689"/>
                <a:ext cx="17879" cy="19655"/>
              </a:xfrm>
              <a:custGeom>
                <a:avLst/>
                <a:gdLst/>
                <a:ahLst/>
                <a:cxnLst/>
                <a:rect l="l" t="t" r="r" b="b"/>
                <a:pathLst>
                  <a:path w="17879" h="19655" extrusionOk="0">
                    <a:moveTo>
                      <a:pt x="14613" y="10729"/>
                    </a:moveTo>
                    <a:cubicBezTo>
                      <a:pt x="17204" y="7163"/>
                      <a:pt x="19198" y="2805"/>
                      <a:pt x="16806" y="1022"/>
                    </a:cubicBezTo>
                    <a:cubicBezTo>
                      <a:pt x="13218" y="-1553"/>
                      <a:pt x="8633" y="824"/>
                      <a:pt x="3650" y="7163"/>
                    </a:cubicBezTo>
                    <a:cubicBezTo>
                      <a:pt x="-137" y="12115"/>
                      <a:pt x="-934" y="16473"/>
                      <a:pt x="1059" y="19445"/>
                    </a:cubicBezTo>
                    <a:cubicBezTo>
                      <a:pt x="5643" y="20633"/>
                      <a:pt x="10427" y="16671"/>
                      <a:pt x="14613" y="1072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7" name="Google Shape;737;p35"/>
              <p:cNvSpPr/>
              <p:nvPr/>
            </p:nvSpPr>
            <p:spPr>
              <a:xfrm>
                <a:off x="962181" y="4902968"/>
                <a:ext cx="22301" cy="12352"/>
              </a:xfrm>
              <a:custGeom>
                <a:avLst/>
                <a:gdLst/>
                <a:ahLst/>
                <a:cxnLst/>
                <a:rect l="l" t="t" r="r" b="b"/>
                <a:pathLst>
                  <a:path w="22301" h="12352" extrusionOk="0">
                    <a:moveTo>
                      <a:pt x="8315" y="715"/>
                    </a:moveTo>
                    <a:cubicBezTo>
                      <a:pt x="3531" y="2102"/>
                      <a:pt x="-854" y="4479"/>
                      <a:pt x="143" y="7252"/>
                    </a:cubicBezTo>
                    <a:cubicBezTo>
                      <a:pt x="1538" y="11412"/>
                      <a:pt x="6720" y="13393"/>
                      <a:pt x="14494" y="11808"/>
                    </a:cubicBezTo>
                    <a:cubicBezTo>
                      <a:pt x="19477" y="10818"/>
                      <a:pt x="22666" y="7847"/>
                      <a:pt x="22268" y="5073"/>
                    </a:cubicBezTo>
                    <a:cubicBezTo>
                      <a:pt x="21471" y="517"/>
                      <a:pt x="16487" y="-1067"/>
                      <a:pt x="8315" y="7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8" name="Google Shape;738;p35"/>
              <p:cNvSpPr/>
              <p:nvPr/>
            </p:nvSpPr>
            <p:spPr>
              <a:xfrm>
                <a:off x="1068365" y="5196572"/>
                <a:ext cx="23770" cy="13740"/>
              </a:xfrm>
              <a:custGeom>
                <a:avLst/>
                <a:gdLst/>
                <a:ahLst/>
                <a:cxnLst/>
                <a:rect l="l" t="t" r="r" b="b"/>
                <a:pathLst>
                  <a:path w="23770" h="13740" extrusionOk="0">
                    <a:moveTo>
                      <a:pt x="0" y="9790"/>
                    </a:moveTo>
                    <a:cubicBezTo>
                      <a:pt x="797" y="14742"/>
                      <a:pt x="6777" y="14148"/>
                      <a:pt x="13554" y="12761"/>
                    </a:cubicBezTo>
                    <a:cubicBezTo>
                      <a:pt x="19534" y="11375"/>
                      <a:pt x="24318" y="8205"/>
                      <a:pt x="23720" y="4244"/>
                    </a:cubicBezTo>
                    <a:cubicBezTo>
                      <a:pt x="23122" y="-313"/>
                      <a:pt x="17541" y="-907"/>
                      <a:pt x="10365" y="1074"/>
                    </a:cubicBezTo>
                    <a:cubicBezTo>
                      <a:pt x="4186" y="2461"/>
                      <a:pt x="199" y="5234"/>
                      <a:pt x="0" y="97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9" name="Google Shape;739;p35"/>
              <p:cNvSpPr/>
              <p:nvPr/>
            </p:nvSpPr>
            <p:spPr>
              <a:xfrm>
                <a:off x="1125235" y="5322241"/>
                <a:ext cx="23072" cy="30830"/>
              </a:xfrm>
              <a:custGeom>
                <a:avLst/>
                <a:gdLst/>
                <a:ahLst/>
                <a:cxnLst/>
                <a:rect l="l" t="t" r="r" b="b"/>
                <a:pathLst>
                  <a:path w="23072" h="30830" extrusionOk="0">
                    <a:moveTo>
                      <a:pt x="21067" y="2380"/>
                    </a:moveTo>
                    <a:cubicBezTo>
                      <a:pt x="19074" y="-790"/>
                      <a:pt x="13692" y="-592"/>
                      <a:pt x="8111" y="1786"/>
                    </a:cubicBezTo>
                    <a:cubicBezTo>
                      <a:pt x="2331" y="4162"/>
                      <a:pt x="-1456" y="8322"/>
                      <a:pt x="537" y="11690"/>
                    </a:cubicBezTo>
                    <a:cubicBezTo>
                      <a:pt x="2131" y="14463"/>
                      <a:pt x="6517" y="14265"/>
                      <a:pt x="11300" y="12878"/>
                    </a:cubicBezTo>
                    <a:cubicBezTo>
                      <a:pt x="10104" y="14463"/>
                      <a:pt x="9108" y="16246"/>
                      <a:pt x="8111" y="18425"/>
                    </a:cubicBezTo>
                    <a:cubicBezTo>
                      <a:pt x="5520" y="24566"/>
                      <a:pt x="5919" y="28726"/>
                      <a:pt x="9307" y="30706"/>
                    </a:cubicBezTo>
                    <a:cubicBezTo>
                      <a:pt x="13892" y="31499"/>
                      <a:pt x="18277" y="28527"/>
                      <a:pt x="21466" y="21000"/>
                    </a:cubicBezTo>
                    <a:cubicBezTo>
                      <a:pt x="24057" y="15057"/>
                      <a:pt x="23459" y="10303"/>
                      <a:pt x="20071" y="8917"/>
                    </a:cubicBezTo>
                    <a:cubicBezTo>
                      <a:pt x="19672" y="8719"/>
                      <a:pt x="19273" y="8520"/>
                      <a:pt x="18875" y="8520"/>
                    </a:cubicBezTo>
                    <a:cubicBezTo>
                      <a:pt x="21267" y="6738"/>
                      <a:pt x="22263" y="4559"/>
                      <a:pt x="21067" y="23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0" name="Google Shape;740;p35"/>
              <p:cNvSpPr/>
              <p:nvPr/>
            </p:nvSpPr>
            <p:spPr>
              <a:xfrm>
                <a:off x="1295619" y="5616764"/>
                <a:ext cx="34126" cy="23147"/>
              </a:xfrm>
              <a:custGeom>
                <a:avLst/>
                <a:gdLst/>
                <a:ahLst/>
                <a:cxnLst/>
                <a:rect l="l" t="t" r="r" b="b"/>
                <a:pathLst>
                  <a:path w="34126" h="23147" extrusionOk="0">
                    <a:moveTo>
                      <a:pt x="16124" y="6970"/>
                    </a:moveTo>
                    <a:cubicBezTo>
                      <a:pt x="15526" y="4989"/>
                      <a:pt x="13931" y="3801"/>
                      <a:pt x="12336" y="3009"/>
                    </a:cubicBezTo>
                    <a:cubicBezTo>
                      <a:pt x="7752" y="2216"/>
                      <a:pt x="3367" y="4989"/>
                      <a:pt x="776" y="12517"/>
                    </a:cubicBezTo>
                    <a:cubicBezTo>
                      <a:pt x="-1018" y="18063"/>
                      <a:pt x="377" y="22223"/>
                      <a:pt x="4164" y="23015"/>
                    </a:cubicBezTo>
                    <a:cubicBezTo>
                      <a:pt x="8549" y="23808"/>
                      <a:pt x="12735" y="21034"/>
                      <a:pt x="15326" y="14498"/>
                    </a:cubicBezTo>
                    <a:cubicBezTo>
                      <a:pt x="18117" y="17073"/>
                      <a:pt x="23100" y="16677"/>
                      <a:pt x="28881" y="12517"/>
                    </a:cubicBezTo>
                    <a:cubicBezTo>
                      <a:pt x="33864" y="8753"/>
                      <a:pt x="35060" y="4791"/>
                      <a:pt x="33465" y="1820"/>
                    </a:cubicBezTo>
                    <a:cubicBezTo>
                      <a:pt x="30675" y="-953"/>
                      <a:pt x="26489" y="-557"/>
                      <a:pt x="21107" y="3009"/>
                    </a:cubicBezTo>
                    <a:cubicBezTo>
                      <a:pt x="19313" y="4197"/>
                      <a:pt x="17519" y="5584"/>
                      <a:pt x="16124" y="697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1" name="Google Shape;741;p35"/>
              <p:cNvSpPr/>
              <p:nvPr/>
            </p:nvSpPr>
            <p:spPr>
              <a:xfrm>
                <a:off x="1158077" y="5350030"/>
                <a:ext cx="20501" cy="14881"/>
              </a:xfrm>
              <a:custGeom>
                <a:avLst/>
                <a:gdLst/>
                <a:ahLst/>
                <a:cxnLst/>
                <a:rect l="l" t="t" r="r" b="b"/>
                <a:pathLst>
                  <a:path w="20501" h="14881" extrusionOk="0">
                    <a:moveTo>
                      <a:pt x="1580" y="12624"/>
                    </a:moveTo>
                    <a:cubicBezTo>
                      <a:pt x="4171" y="14803"/>
                      <a:pt x="8158" y="16190"/>
                      <a:pt x="14138" y="13020"/>
                    </a:cubicBezTo>
                    <a:cubicBezTo>
                      <a:pt x="19918" y="9851"/>
                      <a:pt x="21712" y="6484"/>
                      <a:pt x="19719" y="3314"/>
                    </a:cubicBezTo>
                    <a:cubicBezTo>
                      <a:pt x="17127" y="-252"/>
                      <a:pt x="12742" y="-1638"/>
                      <a:pt x="5566" y="2720"/>
                    </a:cubicBezTo>
                    <a:cubicBezTo>
                      <a:pt x="185" y="6087"/>
                      <a:pt x="-1609" y="10049"/>
                      <a:pt x="1580" y="126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2" name="Google Shape;742;p35"/>
              <p:cNvSpPr/>
              <p:nvPr/>
            </p:nvSpPr>
            <p:spPr>
              <a:xfrm>
                <a:off x="1161517" y="4954874"/>
                <a:ext cx="23713" cy="14126"/>
              </a:xfrm>
              <a:custGeom>
                <a:avLst/>
                <a:gdLst/>
                <a:ahLst/>
                <a:cxnLst/>
                <a:rect l="l" t="t" r="r" b="b"/>
                <a:pathLst>
                  <a:path w="23713" h="14126" extrusionOk="0">
                    <a:moveTo>
                      <a:pt x="133" y="10613"/>
                    </a:moveTo>
                    <a:cubicBezTo>
                      <a:pt x="2525" y="14179"/>
                      <a:pt x="7707" y="15367"/>
                      <a:pt x="15481" y="12594"/>
                    </a:cubicBezTo>
                    <a:cubicBezTo>
                      <a:pt x="21660" y="10415"/>
                      <a:pt x="24650" y="6850"/>
                      <a:pt x="23454" y="3680"/>
                    </a:cubicBezTo>
                    <a:cubicBezTo>
                      <a:pt x="21859" y="-480"/>
                      <a:pt x="16278" y="-1074"/>
                      <a:pt x="8505" y="1699"/>
                    </a:cubicBezTo>
                    <a:cubicBezTo>
                      <a:pt x="2126" y="3878"/>
                      <a:pt x="-664" y="7048"/>
                      <a:pt x="133" y="106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3" name="Google Shape;743;p35"/>
              <p:cNvSpPr/>
              <p:nvPr/>
            </p:nvSpPr>
            <p:spPr>
              <a:xfrm>
                <a:off x="1133532" y="5090881"/>
                <a:ext cx="21933" cy="14679"/>
              </a:xfrm>
              <a:custGeom>
                <a:avLst/>
                <a:gdLst/>
                <a:ahLst/>
                <a:cxnLst/>
                <a:rect l="l" t="t" r="r" b="b"/>
                <a:pathLst>
                  <a:path w="21933" h="14679" extrusionOk="0">
                    <a:moveTo>
                      <a:pt x="8783" y="1382"/>
                    </a:moveTo>
                    <a:cubicBezTo>
                      <a:pt x="810" y="4353"/>
                      <a:pt x="-1183" y="8117"/>
                      <a:pt x="611" y="12673"/>
                    </a:cubicBezTo>
                    <a:cubicBezTo>
                      <a:pt x="2803" y="16041"/>
                      <a:pt x="8185" y="14654"/>
                      <a:pt x="13766" y="12277"/>
                    </a:cubicBezTo>
                    <a:cubicBezTo>
                      <a:pt x="19746" y="9702"/>
                      <a:pt x="23135" y="6136"/>
                      <a:pt x="21540" y="2967"/>
                    </a:cubicBezTo>
                    <a:cubicBezTo>
                      <a:pt x="20145" y="-203"/>
                      <a:pt x="15162" y="-995"/>
                      <a:pt x="8783" y="13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4" name="Google Shape;744;p35"/>
              <p:cNvSpPr/>
              <p:nvPr/>
            </p:nvSpPr>
            <p:spPr>
              <a:xfrm>
                <a:off x="1786456" y="5955621"/>
                <a:ext cx="16366" cy="18573"/>
              </a:xfrm>
              <a:custGeom>
                <a:avLst/>
                <a:gdLst/>
                <a:ahLst/>
                <a:cxnLst/>
                <a:rect l="l" t="t" r="r" b="b"/>
                <a:pathLst>
                  <a:path w="16366" h="18573" extrusionOk="0">
                    <a:moveTo>
                      <a:pt x="15031" y="308"/>
                    </a:moveTo>
                    <a:cubicBezTo>
                      <a:pt x="11643" y="-485"/>
                      <a:pt x="8055" y="-89"/>
                      <a:pt x="3869" y="5656"/>
                    </a:cubicBezTo>
                    <a:cubicBezTo>
                      <a:pt x="281" y="10608"/>
                      <a:pt x="-1314" y="15560"/>
                      <a:pt x="1278" y="17739"/>
                    </a:cubicBezTo>
                    <a:cubicBezTo>
                      <a:pt x="4068" y="20117"/>
                      <a:pt x="8453" y="17145"/>
                      <a:pt x="12440" y="12193"/>
                    </a:cubicBezTo>
                    <a:cubicBezTo>
                      <a:pt x="16626" y="7241"/>
                      <a:pt x="17423" y="3279"/>
                      <a:pt x="15031" y="30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5" name="Google Shape;745;p35"/>
              <p:cNvSpPr/>
              <p:nvPr/>
            </p:nvSpPr>
            <p:spPr>
              <a:xfrm>
                <a:off x="1515548" y="5666705"/>
                <a:ext cx="19540" cy="16601"/>
              </a:xfrm>
              <a:custGeom>
                <a:avLst/>
                <a:gdLst/>
                <a:ahLst/>
                <a:cxnLst/>
                <a:rect l="l" t="t" r="r" b="b"/>
                <a:pathLst>
                  <a:path w="19540" h="16601" extrusionOk="0">
                    <a:moveTo>
                      <a:pt x="6285" y="4373"/>
                    </a:moveTo>
                    <a:cubicBezTo>
                      <a:pt x="1501" y="8533"/>
                      <a:pt x="-891" y="12495"/>
                      <a:pt x="305" y="16060"/>
                    </a:cubicBezTo>
                    <a:cubicBezTo>
                      <a:pt x="3893" y="17249"/>
                      <a:pt x="8078" y="16655"/>
                      <a:pt x="13261" y="12495"/>
                    </a:cubicBezTo>
                    <a:cubicBezTo>
                      <a:pt x="18444" y="8335"/>
                      <a:pt x="21035" y="3779"/>
                      <a:pt x="18643" y="1204"/>
                    </a:cubicBezTo>
                    <a:cubicBezTo>
                      <a:pt x="16251" y="-1173"/>
                      <a:pt x="11467" y="15"/>
                      <a:pt x="6285" y="43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6" name="Google Shape;746;p35"/>
              <p:cNvSpPr/>
              <p:nvPr/>
            </p:nvSpPr>
            <p:spPr>
              <a:xfrm>
                <a:off x="1356235" y="5559187"/>
                <a:ext cx="17984" cy="13956"/>
              </a:xfrm>
              <a:custGeom>
                <a:avLst/>
                <a:gdLst/>
                <a:ahLst/>
                <a:cxnLst/>
                <a:rect l="l" t="t" r="r" b="b"/>
                <a:pathLst>
                  <a:path w="17984" h="13956" extrusionOk="0">
                    <a:moveTo>
                      <a:pt x="17697" y="1951"/>
                    </a:moveTo>
                    <a:cubicBezTo>
                      <a:pt x="15305" y="-822"/>
                      <a:pt x="11119" y="-822"/>
                      <a:pt x="5538" y="3140"/>
                    </a:cubicBezTo>
                    <a:cubicBezTo>
                      <a:pt x="1552" y="5913"/>
                      <a:pt x="-1239" y="9478"/>
                      <a:pt x="555" y="12054"/>
                    </a:cubicBezTo>
                    <a:cubicBezTo>
                      <a:pt x="2748" y="15025"/>
                      <a:pt x="7532" y="14431"/>
                      <a:pt x="12913" y="10865"/>
                    </a:cubicBezTo>
                    <a:cubicBezTo>
                      <a:pt x="17099" y="8092"/>
                      <a:pt x="18694" y="4724"/>
                      <a:pt x="17697" y="19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7" name="Google Shape;747;p35"/>
              <p:cNvSpPr/>
              <p:nvPr/>
            </p:nvSpPr>
            <p:spPr>
              <a:xfrm>
                <a:off x="1275854" y="5434905"/>
                <a:ext cx="20455" cy="15314"/>
              </a:xfrm>
              <a:custGeom>
                <a:avLst/>
                <a:gdLst/>
                <a:ahLst/>
                <a:cxnLst/>
                <a:rect l="l" t="t" r="r" b="b"/>
                <a:pathLst>
                  <a:path w="20455" h="15314" extrusionOk="0">
                    <a:moveTo>
                      <a:pt x="6189" y="3815"/>
                    </a:moveTo>
                    <a:cubicBezTo>
                      <a:pt x="1206" y="7381"/>
                      <a:pt x="-1983" y="11541"/>
                      <a:pt x="1405" y="14116"/>
                    </a:cubicBezTo>
                    <a:cubicBezTo>
                      <a:pt x="4395" y="16295"/>
                      <a:pt x="9777" y="15503"/>
                      <a:pt x="14959" y="11739"/>
                    </a:cubicBezTo>
                    <a:cubicBezTo>
                      <a:pt x="19943" y="8173"/>
                      <a:pt x="21537" y="4212"/>
                      <a:pt x="19743" y="1042"/>
                    </a:cubicBezTo>
                    <a:cubicBezTo>
                      <a:pt x="16155" y="-1137"/>
                      <a:pt x="11172" y="250"/>
                      <a:pt x="6189" y="38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8" name="Google Shape;748;p35"/>
              <p:cNvSpPr/>
              <p:nvPr/>
            </p:nvSpPr>
            <p:spPr>
              <a:xfrm>
                <a:off x="1937629" y="6049604"/>
                <a:ext cx="15466" cy="21271"/>
              </a:xfrm>
              <a:custGeom>
                <a:avLst/>
                <a:gdLst/>
                <a:ahLst/>
                <a:cxnLst/>
                <a:rect l="l" t="t" r="r" b="b"/>
                <a:pathLst>
                  <a:path w="15466" h="21271" extrusionOk="0">
                    <a:moveTo>
                      <a:pt x="5181" y="4180"/>
                    </a:moveTo>
                    <a:cubicBezTo>
                      <a:pt x="-400" y="11510"/>
                      <a:pt x="-1795" y="17848"/>
                      <a:pt x="2590" y="20820"/>
                    </a:cubicBezTo>
                    <a:cubicBezTo>
                      <a:pt x="4982" y="22405"/>
                      <a:pt x="8769" y="19631"/>
                      <a:pt x="11360" y="15471"/>
                    </a:cubicBezTo>
                    <a:cubicBezTo>
                      <a:pt x="15347" y="9331"/>
                      <a:pt x="16742" y="3784"/>
                      <a:pt x="14151" y="417"/>
                    </a:cubicBezTo>
                    <a:cubicBezTo>
                      <a:pt x="11559" y="-574"/>
                      <a:pt x="8370" y="21"/>
                      <a:pt x="5181" y="41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9" name="Google Shape;749;p35"/>
              <p:cNvSpPr/>
              <p:nvPr/>
            </p:nvSpPr>
            <p:spPr>
              <a:xfrm>
                <a:off x="978590" y="4423532"/>
                <a:ext cx="33166" cy="14021"/>
              </a:xfrm>
              <a:custGeom>
                <a:avLst/>
                <a:gdLst/>
                <a:ahLst/>
                <a:cxnLst/>
                <a:rect l="l" t="t" r="r" b="b"/>
                <a:pathLst>
                  <a:path w="33166" h="14021" extrusionOk="0">
                    <a:moveTo>
                      <a:pt x="24994" y="2758"/>
                    </a:moveTo>
                    <a:cubicBezTo>
                      <a:pt x="23599" y="381"/>
                      <a:pt x="19612" y="-609"/>
                      <a:pt x="14031" y="381"/>
                    </a:cubicBezTo>
                    <a:cubicBezTo>
                      <a:pt x="5659" y="1966"/>
                      <a:pt x="-1517" y="4937"/>
                      <a:pt x="277" y="9691"/>
                    </a:cubicBezTo>
                    <a:cubicBezTo>
                      <a:pt x="1473" y="13059"/>
                      <a:pt x="6058" y="14842"/>
                      <a:pt x="14828" y="13653"/>
                    </a:cubicBezTo>
                    <a:cubicBezTo>
                      <a:pt x="15626" y="13455"/>
                      <a:pt x="16423" y="13257"/>
                      <a:pt x="17220" y="13059"/>
                    </a:cubicBezTo>
                    <a:cubicBezTo>
                      <a:pt x="18615" y="13455"/>
                      <a:pt x="20011" y="13653"/>
                      <a:pt x="21805" y="13653"/>
                    </a:cubicBezTo>
                    <a:cubicBezTo>
                      <a:pt x="27984" y="13851"/>
                      <a:pt x="32170" y="12068"/>
                      <a:pt x="33166" y="8701"/>
                    </a:cubicBezTo>
                    <a:cubicBezTo>
                      <a:pt x="32170" y="5532"/>
                      <a:pt x="29977" y="3353"/>
                      <a:pt x="24994" y="275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0" name="Google Shape;750;p35"/>
              <p:cNvSpPr/>
              <p:nvPr/>
            </p:nvSpPr>
            <p:spPr>
              <a:xfrm>
                <a:off x="1778716" y="6080092"/>
                <a:ext cx="41802" cy="57892"/>
              </a:xfrm>
              <a:custGeom>
                <a:avLst/>
                <a:gdLst/>
                <a:ahLst/>
                <a:cxnLst/>
                <a:rect l="l" t="t" r="r" b="b"/>
                <a:pathLst>
                  <a:path w="41802" h="57892" extrusionOk="0">
                    <a:moveTo>
                      <a:pt x="36923" y="13904"/>
                    </a:moveTo>
                    <a:cubicBezTo>
                      <a:pt x="41109" y="9150"/>
                      <a:pt x="42704" y="4594"/>
                      <a:pt x="41309" y="1227"/>
                    </a:cubicBezTo>
                    <a:cubicBezTo>
                      <a:pt x="37920" y="-1348"/>
                      <a:pt x="33933" y="236"/>
                      <a:pt x="29748" y="4990"/>
                    </a:cubicBezTo>
                    <a:cubicBezTo>
                      <a:pt x="26558" y="8556"/>
                      <a:pt x="24764" y="12320"/>
                      <a:pt x="24964" y="15291"/>
                    </a:cubicBezTo>
                    <a:cubicBezTo>
                      <a:pt x="22572" y="15489"/>
                      <a:pt x="19781" y="16876"/>
                      <a:pt x="16592" y="20441"/>
                    </a:cubicBezTo>
                    <a:cubicBezTo>
                      <a:pt x="12606" y="24601"/>
                      <a:pt x="10612" y="28959"/>
                      <a:pt x="11210" y="32327"/>
                    </a:cubicBezTo>
                    <a:cubicBezTo>
                      <a:pt x="6626" y="32723"/>
                      <a:pt x="3636" y="37477"/>
                      <a:pt x="1643" y="43618"/>
                    </a:cubicBezTo>
                    <a:cubicBezTo>
                      <a:pt x="-550" y="50551"/>
                      <a:pt x="-1347" y="57484"/>
                      <a:pt x="4433" y="57880"/>
                    </a:cubicBezTo>
                    <a:cubicBezTo>
                      <a:pt x="7822" y="58078"/>
                      <a:pt x="11011" y="55899"/>
                      <a:pt x="13602" y="51937"/>
                    </a:cubicBezTo>
                    <a:cubicBezTo>
                      <a:pt x="14001" y="53522"/>
                      <a:pt x="14798" y="54512"/>
                      <a:pt x="15994" y="55107"/>
                    </a:cubicBezTo>
                    <a:cubicBezTo>
                      <a:pt x="19582" y="56890"/>
                      <a:pt x="24565" y="56691"/>
                      <a:pt x="28552" y="47778"/>
                    </a:cubicBezTo>
                    <a:cubicBezTo>
                      <a:pt x="32339" y="39062"/>
                      <a:pt x="29349" y="35298"/>
                      <a:pt x="26558" y="32129"/>
                    </a:cubicBezTo>
                    <a:cubicBezTo>
                      <a:pt x="26758" y="31930"/>
                      <a:pt x="26957" y="31732"/>
                      <a:pt x="27156" y="31732"/>
                    </a:cubicBezTo>
                    <a:cubicBezTo>
                      <a:pt x="31342" y="25790"/>
                      <a:pt x="33136" y="21234"/>
                      <a:pt x="31542" y="18460"/>
                    </a:cubicBezTo>
                    <a:cubicBezTo>
                      <a:pt x="33136" y="17866"/>
                      <a:pt x="34930" y="16083"/>
                      <a:pt x="36923" y="139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1" name="Google Shape;751;p35"/>
              <p:cNvSpPr/>
              <p:nvPr/>
            </p:nvSpPr>
            <p:spPr>
              <a:xfrm>
                <a:off x="1092033" y="4442083"/>
                <a:ext cx="21978" cy="10553"/>
              </a:xfrm>
              <a:custGeom>
                <a:avLst/>
                <a:gdLst/>
                <a:ahLst/>
                <a:cxnLst/>
                <a:rect l="l" t="t" r="r" b="b"/>
                <a:pathLst>
                  <a:path w="21978" h="10553" extrusionOk="0">
                    <a:moveTo>
                      <a:pt x="52" y="5601"/>
                    </a:moveTo>
                    <a:cubicBezTo>
                      <a:pt x="650" y="8770"/>
                      <a:pt x="5434" y="10553"/>
                      <a:pt x="11813" y="10553"/>
                    </a:cubicBezTo>
                    <a:cubicBezTo>
                      <a:pt x="18789" y="10553"/>
                      <a:pt x="21380" y="8176"/>
                      <a:pt x="21978" y="4809"/>
                    </a:cubicBezTo>
                    <a:cubicBezTo>
                      <a:pt x="20782" y="1441"/>
                      <a:pt x="16995" y="-342"/>
                      <a:pt x="10617" y="54"/>
                    </a:cubicBezTo>
                    <a:cubicBezTo>
                      <a:pt x="4039" y="253"/>
                      <a:pt x="-546" y="2233"/>
                      <a:pt x="52" y="560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2" name="Google Shape;752;p35"/>
              <p:cNvSpPr/>
              <p:nvPr/>
            </p:nvSpPr>
            <p:spPr>
              <a:xfrm>
                <a:off x="1281984" y="5552615"/>
                <a:ext cx="20845" cy="15050"/>
              </a:xfrm>
              <a:custGeom>
                <a:avLst/>
                <a:gdLst/>
                <a:ahLst/>
                <a:cxnLst/>
                <a:rect l="l" t="t" r="r" b="b"/>
                <a:pathLst>
                  <a:path w="20845" h="15050" extrusionOk="0">
                    <a:moveTo>
                      <a:pt x="20590" y="2184"/>
                    </a:moveTo>
                    <a:cubicBezTo>
                      <a:pt x="17201" y="-1381"/>
                      <a:pt x="11620" y="-391"/>
                      <a:pt x="5441" y="3769"/>
                    </a:cubicBezTo>
                    <a:cubicBezTo>
                      <a:pt x="1654" y="6146"/>
                      <a:pt x="-1137" y="10108"/>
                      <a:pt x="458" y="12683"/>
                    </a:cubicBezTo>
                    <a:cubicBezTo>
                      <a:pt x="3049" y="16843"/>
                      <a:pt x="9029" y="15060"/>
                      <a:pt x="15009" y="10900"/>
                    </a:cubicBezTo>
                    <a:cubicBezTo>
                      <a:pt x="18596" y="8325"/>
                      <a:pt x="21786" y="4958"/>
                      <a:pt x="20590" y="21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3" name="Google Shape;753;p35"/>
              <p:cNvSpPr/>
              <p:nvPr/>
            </p:nvSpPr>
            <p:spPr>
              <a:xfrm>
                <a:off x="1455960" y="5790090"/>
                <a:ext cx="18768" cy="16418"/>
              </a:xfrm>
              <a:custGeom>
                <a:avLst/>
                <a:gdLst/>
                <a:ahLst/>
                <a:cxnLst/>
                <a:rect l="l" t="t" r="r" b="b"/>
                <a:pathLst>
                  <a:path w="18768" h="16418" extrusionOk="0">
                    <a:moveTo>
                      <a:pt x="17237" y="831"/>
                    </a:moveTo>
                    <a:cubicBezTo>
                      <a:pt x="14048" y="-1348"/>
                      <a:pt x="9065" y="1030"/>
                      <a:pt x="4679" y="4793"/>
                    </a:cubicBezTo>
                    <a:cubicBezTo>
                      <a:pt x="-503" y="9151"/>
                      <a:pt x="-1300" y="13311"/>
                      <a:pt x="1889" y="15490"/>
                    </a:cubicBezTo>
                    <a:cubicBezTo>
                      <a:pt x="4879" y="17471"/>
                      <a:pt x="9264" y="16282"/>
                      <a:pt x="14247" y="11924"/>
                    </a:cubicBezTo>
                    <a:cubicBezTo>
                      <a:pt x="17835" y="7566"/>
                      <a:pt x="20625" y="3010"/>
                      <a:pt x="17237" y="8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4" name="Google Shape;754;p35"/>
              <p:cNvSpPr/>
              <p:nvPr/>
            </p:nvSpPr>
            <p:spPr>
              <a:xfrm>
                <a:off x="863699" y="4514186"/>
                <a:ext cx="22730" cy="12074"/>
              </a:xfrm>
              <a:custGeom>
                <a:avLst/>
                <a:gdLst/>
                <a:ahLst/>
                <a:cxnLst/>
                <a:rect l="l" t="t" r="r" b="b"/>
                <a:pathLst>
                  <a:path w="22730" h="12074" extrusionOk="0">
                    <a:moveTo>
                      <a:pt x="9127" y="254"/>
                    </a:moveTo>
                    <a:cubicBezTo>
                      <a:pt x="2948" y="1046"/>
                      <a:pt x="-1636" y="3424"/>
                      <a:pt x="556" y="7583"/>
                    </a:cubicBezTo>
                    <a:cubicBezTo>
                      <a:pt x="2550" y="11149"/>
                      <a:pt x="7333" y="12536"/>
                      <a:pt x="13712" y="11941"/>
                    </a:cubicBezTo>
                    <a:cubicBezTo>
                      <a:pt x="19293" y="10357"/>
                      <a:pt x="24276" y="8376"/>
                      <a:pt x="22283" y="4216"/>
                    </a:cubicBezTo>
                    <a:cubicBezTo>
                      <a:pt x="20688" y="452"/>
                      <a:pt x="15107" y="-538"/>
                      <a:pt x="9127" y="2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5" name="Google Shape;755;p35"/>
              <p:cNvSpPr/>
              <p:nvPr/>
            </p:nvSpPr>
            <p:spPr>
              <a:xfrm>
                <a:off x="1318919" y="5295610"/>
                <a:ext cx="18547" cy="12941"/>
              </a:xfrm>
              <a:custGeom>
                <a:avLst/>
                <a:gdLst/>
                <a:ahLst/>
                <a:cxnLst/>
                <a:rect l="l" t="t" r="r" b="b"/>
                <a:pathLst>
                  <a:path w="18547" h="12941" extrusionOk="0">
                    <a:moveTo>
                      <a:pt x="7375" y="1873"/>
                    </a:moveTo>
                    <a:cubicBezTo>
                      <a:pt x="2990" y="4052"/>
                      <a:pt x="0" y="6825"/>
                      <a:pt x="0" y="9598"/>
                    </a:cubicBezTo>
                    <a:cubicBezTo>
                      <a:pt x="0" y="13758"/>
                      <a:pt x="4784" y="13560"/>
                      <a:pt x="9966" y="11579"/>
                    </a:cubicBezTo>
                    <a:cubicBezTo>
                      <a:pt x="15946" y="9598"/>
                      <a:pt x="18737" y="6033"/>
                      <a:pt x="18537" y="2467"/>
                    </a:cubicBezTo>
                    <a:cubicBezTo>
                      <a:pt x="16943" y="-504"/>
                      <a:pt x="13355" y="-900"/>
                      <a:pt x="7375" y="18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6" name="Google Shape;756;p35"/>
              <p:cNvSpPr/>
              <p:nvPr/>
            </p:nvSpPr>
            <p:spPr>
              <a:xfrm>
                <a:off x="2142908" y="6128321"/>
                <a:ext cx="14158" cy="19264"/>
              </a:xfrm>
              <a:custGeom>
                <a:avLst/>
                <a:gdLst/>
                <a:ahLst/>
                <a:cxnLst/>
                <a:rect l="l" t="t" r="r" b="b"/>
                <a:pathLst>
                  <a:path w="14158" h="19264" extrusionOk="0">
                    <a:moveTo>
                      <a:pt x="2019" y="19159"/>
                    </a:moveTo>
                    <a:cubicBezTo>
                      <a:pt x="6005" y="19952"/>
                      <a:pt x="9394" y="16188"/>
                      <a:pt x="12184" y="10642"/>
                    </a:cubicBezTo>
                    <a:cubicBezTo>
                      <a:pt x="14377" y="6284"/>
                      <a:pt x="14975" y="1926"/>
                      <a:pt x="12782" y="539"/>
                    </a:cubicBezTo>
                    <a:cubicBezTo>
                      <a:pt x="9793" y="-1244"/>
                      <a:pt x="6005" y="1530"/>
                      <a:pt x="2617" y="6878"/>
                    </a:cubicBezTo>
                    <a:cubicBezTo>
                      <a:pt x="-1170" y="12821"/>
                      <a:pt x="-373" y="16584"/>
                      <a:pt x="2019" y="191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7" name="Google Shape;757;p35"/>
              <p:cNvSpPr/>
              <p:nvPr/>
            </p:nvSpPr>
            <p:spPr>
              <a:xfrm>
                <a:off x="748956" y="4294553"/>
                <a:ext cx="23632" cy="13575"/>
              </a:xfrm>
              <a:custGeom>
                <a:avLst/>
                <a:gdLst/>
                <a:ahLst/>
                <a:cxnLst/>
                <a:rect l="l" t="t" r="r" b="b"/>
                <a:pathLst>
                  <a:path w="23632" h="13575" extrusionOk="0">
                    <a:moveTo>
                      <a:pt x="13244" y="13479"/>
                    </a:moveTo>
                    <a:cubicBezTo>
                      <a:pt x="19224" y="12885"/>
                      <a:pt x="24008" y="10904"/>
                      <a:pt x="23609" y="6546"/>
                    </a:cubicBezTo>
                    <a:cubicBezTo>
                      <a:pt x="21616" y="2980"/>
                      <a:pt x="18826" y="-189"/>
                      <a:pt x="11849" y="9"/>
                    </a:cubicBezTo>
                    <a:cubicBezTo>
                      <a:pt x="3876" y="207"/>
                      <a:pt x="-1306" y="2980"/>
                      <a:pt x="288" y="8130"/>
                    </a:cubicBezTo>
                    <a:cubicBezTo>
                      <a:pt x="1285" y="11894"/>
                      <a:pt x="6467" y="14073"/>
                      <a:pt x="13244" y="134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8" name="Google Shape;758;p35"/>
              <p:cNvSpPr/>
              <p:nvPr/>
            </p:nvSpPr>
            <p:spPr>
              <a:xfrm>
                <a:off x="1097375" y="5642574"/>
                <a:ext cx="21147" cy="17639"/>
              </a:xfrm>
              <a:custGeom>
                <a:avLst/>
                <a:gdLst/>
                <a:ahLst/>
                <a:cxnLst/>
                <a:rect l="l" t="t" r="r" b="b"/>
                <a:pathLst>
                  <a:path w="21147" h="17639" extrusionOk="0">
                    <a:moveTo>
                      <a:pt x="12848" y="15826"/>
                    </a:moveTo>
                    <a:cubicBezTo>
                      <a:pt x="20423" y="10676"/>
                      <a:pt x="22416" y="6714"/>
                      <a:pt x="20423" y="3346"/>
                    </a:cubicBezTo>
                    <a:cubicBezTo>
                      <a:pt x="18031" y="-813"/>
                      <a:pt x="13048" y="-1408"/>
                      <a:pt x="6271" y="3346"/>
                    </a:cubicBezTo>
                    <a:cubicBezTo>
                      <a:pt x="1287" y="6912"/>
                      <a:pt x="-1104" y="11072"/>
                      <a:pt x="490" y="14836"/>
                    </a:cubicBezTo>
                    <a:cubicBezTo>
                      <a:pt x="2483" y="19986"/>
                      <a:pt x="9061" y="16618"/>
                      <a:pt x="12848" y="158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9" name="Google Shape;759;p35"/>
              <p:cNvSpPr/>
              <p:nvPr/>
            </p:nvSpPr>
            <p:spPr>
              <a:xfrm>
                <a:off x="870249" y="5478539"/>
                <a:ext cx="20838" cy="14605"/>
              </a:xfrm>
              <a:custGeom>
                <a:avLst/>
                <a:gdLst/>
                <a:ahLst/>
                <a:cxnLst/>
                <a:rect l="l" t="t" r="r" b="b"/>
                <a:pathLst>
                  <a:path w="20838" h="14605" extrusionOk="0">
                    <a:moveTo>
                      <a:pt x="16131" y="13467"/>
                    </a:moveTo>
                    <a:cubicBezTo>
                      <a:pt x="21712" y="8712"/>
                      <a:pt x="21712" y="5741"/>
                      <a:pt x="19320" y="3562"/>
                    </a:cubicBezTo>
                    <a:cubicBezTo>
                      <a:pt x="15733" y="-3"/>
                      <a:pt x="10949" y="-1984"/>
                      <a:pt x="3574" y="2968"/>
                    </a:cubicBezTo>
                    <a:cubicBezTo>
                      <a:pt x="-612" y="5741"/>
                      <a:pt x="-812" y="9109"/>
                      <a:pt x="1381" y="11882"/>
                    </a:cubicBezTo>
                    <a:cubicBezTo>
                      <a:pt x="4770" y="16042"/>
                      <a:pt x="11148" y="14457"/>
                      <a:pt x="16131" y="134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0" name="Google Shape;760;p35"/>
              <p:cNvSpPr/>
              <p:nvPr/>
            </p:nvSpPr>
            <p:spPr>
              <a:xfrm>
                <a:off x="1010169" y="5725231"/>
                <a:ext cx="20561" cy="17706"/>
              </a:xfrm>
              <a:custGeom>
                <a:avLst/>
                <a:gdLst/>
                <a:ahLst/>
                <a:cxnLst/>
                <a:rect l="l" t="t" r="r" b="b"/>
                <a:pathLst>
                  <a:path w="20561" h="17706" extrusionOk="0">
                    <a:moveTo>
                      <a:pt x="14544" y="13989"/>
                    </a:moveTo>
                    <a:cubicBezTo>
                      <a:pt x="20125" y="10424"/>
                      <a:pt x="21919" y="6066"/>
                      <a:pt x="19527" y="2698"/>
                    </a:cubicBezTo>
                    <a:cubicBezTo>
                      <a:pt x="16338" y="-1858"/>
                      <a:pt x="10358" y="-273"/>
                      <a:pt x="4577" y="4679"/>
                    </a:cubicBezTo>
                    <a:cubicBezTo>
                      <a:pt x="192" y="8443"/>
                      <a:pt x="-1402" y="12801"/>
                      <a:pt x="1388" y="16564"/>
                    </a:cubicBezTo>
                    <a:cubicBezTo>
                      <a:pt x="4777" y="19140"/>
                      <a:pt x="9561" y="16961"/>
                      <a:pt x="14544" y="139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1" name="Google Shape;761;p35"/>
              <p:cNvSpPr/>
              <p:nvPr/>
            </p:nvSpPr>
            <p:spPr>
              <a:xfrm>
                <a:off x="626818" y="4730340"/>
                <a:ext cx="23559" cy="12950"/>
              </a:xfrm>
              <a:custGeom>
                <a:avLst/>
                <a:gdLst/>
                <a:ahLst/>
                <a:cxnLst/>
                <a:rect l="l" t="t" r="r" b="b"/>
                <a:pathLst>
                  <a:path w="23559" h="12950" extrusionOk="0">
                    <a:moveTo>
                      <a:pt x="11002" y="16"/>
                    </a:moveTo>
                    <a:cubicBezTo>
                      <a:pt x="3826" y="214"/>
                      <a:pt x="637" y="3780"/>
                      <a:pt x="39" y="7742"/>
                    </a:cubicBezTo>
                    <a:cubicBezTo>
                      <a:pt x="-559" y="13090"/>
                      <a:pt x="5820" y="13090"/>
                      <a:pt x="11600" y="12892"/>
                    </a:cubicBezTo>
                    <a:cubicBezTo>
                      <a:pt x="17978" y="12496"/>
                      <a:pt x="22164" y="10119"/>
                      <a:pt x="23560" y="6751"/>
                    </a:cubicBezTo>
                    <a:cubicBezTo>
                      <a:pt x="21766" y="1403"/>
                      <a:pt x="16982" y="-182"/>
                      <a:pt x="11002" y="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2" name="Google Shape;762;p35"/>
              <p:cNvSpPr/>
              <p:nvPr/>
            </p:nvSpPr>
            <p:spPr>
              <a:xfrm>
                <a:off x="1261082" y="4748452"/>
                <a:ext cx="22754" cy="11281"/>
              </a:xfrm>
              <a:custGeom>
                <a:avLst/>
                <a:gdLst/>
                <a:ahLst/>
                <a:cxnLst/>
                <a:rect l="l" t="t" r="r" b="b"/>
                <a:pathLst>
                  <a:path w="22754" h="11281" extrusionOk="0">
                    <a:moveTo>
                      <a:pt x="32" y="7458"/>
                    </a:moveTo>
                    <a:cubicBezTo>
                      <a:pt x="430" y="10825"/>
                      <a:pt x="4815" y="11816"/>
                      <a:pt x="11194" y="11023"/>
                    </a:cubicBezTo>
                    <a:cubicBezTo>
                      <a:pt x="17373" y="10231"/>
                      <a:pt x="22157" y="8646"/>
                      <a:pt x="22755" y="4882"/>
                    </a:cubicBezTo>
                    <a:cubicBezTo>
                      <a:pt x="21359" y="1317"/>
                      <a:pt x="17772" y="-862"/>
                      <a:pt x="9599" y="326"/>
                    </a:cubicBezTo>
                    <a:cubicBezTo>
                      <a:pt x="3021" y="1317"/>
                      <a:pt x="-367" y="4090"/>
                      <a:pt x="32" y="745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3" name="Google Shape;763;p35"/>
              <p:cNvSpPr/>
              <p:nvPr/>
            </p:nvSpPr>
            <p:spPr>
              <a:xfrm>
                <a:off x="1272577" y="4619563"/>
                <a:ext cx="22043" cy="10428"/>
              </a:xfrm>
              <a:custGeom>
                <a:avLst/>
                <a:gdLst/>
                <a:ahLst/>
                <a:cxnLst/>
                <a:rect l="l" t="t" r="r" b="b"/>
                <a:pathLst>
                  <a:path w="22043" h="10428" extrusionOk="0">
                    <a:moveTo>
                      <a:pt x="9466" y="656"/>
                    </a:moveTo>
                    <a:cubicBezTo>
                      <a:pt x="3486" y="1844"/>
                      <a:pt x="-700" y="3825"/>
                      <a:pt x="97" y="7391"/>
                    </a:cubicBezTo>
                    <a:cubicBezTo>
                      <a:pt x="2290" y="9966"/>
                      <a:pt x="6476" y="11154"/>
                      <a:pt x="12854" y="9966"/>
                    </a:cubicBezTo>
                    <a:cubicBezTo>
                      <a:pt x="19233" y="8777"/>
                      <a:pt x="23020" y="6400"/>
                      <a:pt x="21824" y="3231"/>
                    </a:cubicBezTo>
                    <a:cubicBezTo>
                      <a:pt x="20827" y="61"/>
                      <a:pt x="15844" y="-731"/>
                      <a:pt x="9466" y="6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4" name="Google Shape;764;p35"/>
              <p:cNvSpPr/>
              <p:nvPr/>
            </p:nvSpPr>
            <p:spPr>
              <a:xfrm>
                <a:off x="654835" y="5126657"/>
                <a:ext cx="20579" cy="15319"/>
              </a:xfrm>
              <a:custGeom>
                <a:avLst/>
                <a:gdLst/>
                <a:ahLst/>
                <a:cxnLst/>
                <a:rect l="l" t="t" r="r" b="b"/>
                <a:pathLst>
                  <a:path w="20579" h="15319" extrusionOk="0">
                    <a:moveTo>
                      <a:pt x="7702" y="1262"/>
                    </a:moveTo>
                    <a:cubicBezTo>
                      <a:pt x="2121" y="3639"/>
                      <a:pt x="-1069" y="7601"/>
                      <a:pt x="327" y="11563"/>
                    </a:cubicBezTo>
                    <a:cubicBezTo>
                      <a:pt x="1722" y="15921"/>
                      <a:pt x="7104" y="15723"/>
                      <a:pt x="10692" y="14732"/>
                    </a:cubicBezTo>
                    <a:cubicBezTo>
                      <a:pt x="19063" y="11563"/>
                      <a:pt x="21854" y="7997"/>
                      <a:pt x="20060" y="4035"/>
                    </a:cubicBezTo>
                    <a:cubicBezTo>
                      <a:pt x="18266" y="272"/>
                      <a:pt x="14080" y="-1313"/>
                      <a:pt x="7702" y="12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5" name="Google Shape;765;p35"/>
              <p:cNvSpPr/>
              <p:nvPr/>
            </p:nvSpPr>
            <p:spPr>
              <a:xfrm>
                <a:off x="854732" y="5702036"/>
                <a:ext cx="30448" cy="27160"/>
              </a:xfrm>
              <a:custGeom>
                <a:avLst/>
                <a:gdLst/>
                <a:ahLst/>
                <a:cxnLst/>
                <a:rect l="l" t="t" r="r" b="b"/>
                <a:pathLst>
                  <a:path w="30448" h="27160" extrusionOk="0">
                    <a:moveTo>
                      <a:pt x="22679" y="25101"/>
                    </a:moveTo>
                    <a:cubicBezTo>
                      <a:pt x="28858" y="20743"/>
                      <a:pt x="32645" y="15790"/>
                      <a:pt x="29057" y="11234"/>
                    </a:cubicBezTo>
                    <a:cubicBezTo>
                      <a:pt x="26267" y="7867"/>
                      <a:pt x="21284" y="8857"/>
                      <a:pt x="16500" y="11631"/>
                    </a:cubicBezTo>
                    <a:cubicBezTo>
                      <a:pt x="17895" y="8857"/>
                      <a:pt x="17696" y="6084"/>
                      <a:pt x="16101" y="2717"/>
                    </a:cubicBezTo>
                    <a:cubicBezTo>
                      <a:pt x="12912" y="-453"/>
                      <a:pt x="9723" y="-849"/>
                      <a:pt x="5935" y="1528"/>
                    </a:cubicBezTo>
                    <a:cubicBezTo>
                      <a:pt x="354" y="5292"/>
                      <a:pt x="-1838" y="10442"/>
                      <a:pt x="1750" y="15989"/>
                    </a:cubicBezTo>
                    <a:cubicBezTo>
                      <a:pt x="3344" y="18564"/>
                      <a:pt x="6135" y="19356"/>
                      <a:pt x="9125" y="18366"/>
                    </a:cubicBezTo>
                    <a:cubicBezTo>
                      <a:pt x="8128" y="20347"/>
                      <a:pt x="7929" y="22526"/>
                      <a:pt x="9125" y="24308"/>
                    </a:cubicBezTo>
                    <a:cubicBezTo>
                      <a:pt x="11317" y="28072"/>
                      <a:pt x="16699" y="27874"/>
                      <a:pt x="22679" y="2510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6" name="Google Shape;766;p35"/>
              <p:cNvSpPr/>
              <p:nvPr/>
            </p:nvSpPr>
            <p:spPr>
              <a:xfrm>
                <a:off x="605423" y="5135947"/>
                <a:ext cx="21982" cy="15718"/>
              </a:xfrm>
              <a:custGeom>
                <a:avLst/>
                <a:gdLst/>
                <a:ahLst/>
                <a:cxnLst/>
                <a:rect l="l" t="t" r="r" b="b"/>
                <a:pathLst>
                  <a:path w="21982" h="15718" extrusionOk="0">
                    <a:moveTo>
                      <a:pt x="2299" y="6433"/>
                    </a:moveTo>
                    <a:cubicBezTo>
                      <a:pt x="306" y="8216"/>
                      <a:pt x="-492" y="10197"/>
                      <a:pt x="306" y="11979"/>
                    </a:cubicBezTo>
                    <a:cubicBezTo>
                      <a:pt x="2498" y="16337"/>
                      <a:pt x="8079" y="16734"/>
                      <a:pt x="15454" y="13960"/>
                    </a:cubicBezTo>
                    <a:cubicBezTo>
                      <a:pt x="15654" y="13762"/>
                      <a:pt x="15853" y="13762"/>
                      <a:pt x="15853" y="13564"/>
                    </a:cubicBezTo>
                    <a:cubicBezTo>
                      <a:pt x="19042" y="11979"/>
                      <a:pt x="21434" y="9800"/>
                      <a:pt x="21833" y="6829"/>
                    </a:cubicBezTo>
                    <a:cubicBezTo>
                      <a:pt x="22032" y="6235"/>
                      <a:pt x="22032" y="5839"/>
                      <a:pt x="21833" y="5244"/>
                    </a:cubicBezTo>
                    <a:cubicBezTo>
                      <a:pt x="21833" y="5046"/>
                      <a:pt x="21833" y="4848"/>
                      <a:pt x="21833" y="4848"/>
                    </a:cubicBezTo>
                    <a:cubicBezTo>
                      <a:pt x="21035" y="688"/>
                      <a:pt x="16451" y="-1094"/>
                      <a:pt x="10073" y="688"/>
                    </a:cubicBezTo>
                    <a:cubicBezTo>
                      <a:pt x="6086" y="2075"/>
                      <a:pt x="3495" y="4056"/>
                      <a:pt x="2299" y="64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7" name="Google Shape;767;p35"/>
              <p:cNvSpPr/>
              <p:nvPr/>
            </p:nvSpPr>
            <p:spPr>
              <a:xfrm>
                <a:off x="1485755" y="5186478"/>
                <a:ext cx="19773" cy="12794"/>
              </a:xfrm>
              <a:custGeom>
                <a:avLst/>
                <a:gdLst/>
                <a:ahLst/>
                <a:cxnLst/>
                <a:rect l="l" t="t" r="r" b="b"/>
                <a:pathLst>
                  <a:path w="19773" h="12794" extrusionOk="0">
                    <a:moveTo>
                      <a:pt x="0" y="10574"/>
                    </a:moveTo>
                    <a:cubicBezTo>
                      <a:pt x="1794" y="13149"/>
                      <a:pt x="5581" y="13743"/>
                      <a:pt x="11561" y="10970"/>
                    </a:cubicBezTo>
                    <a:cubicBezTo>
                      <a:pt x="17341" y="8395"/>
                      <a:pt x="20730" y="4829"/>
                      <a:pt x="19534" y="1660"/>
                    </a:cubicBezTo>
                    <a:cubicBezTo>
                      <a:pt x="18537" y="-519"/>
                      <a:pt x="14750" y="-519"/>
                      <a:pt x="10166" y="1462"/>
                    </a:cubicBezTo>
                    <a:cubicBezTo>
                      <a:pt x="4585" y="3839"/>
                      <a:pt x="399" y="6810"/>
                      <a:pt x="0" y="1057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8" name="Google Shape;768;p35"/>
              <p:cNvSpPr/>
              <p:nvPr/>
            </p:nvSpPr>
            <p:spPr>
              <a:xfrm>
                <a:off x="1539714" y="5254051"/>
                <a:ext cx="26674" cy="32976"/>
              </a:xfrm>
              <a:custGeom>
                <a:avLst/>
                <a:gdLst/>
                <a:ahLst/>
                <a:cxnLst/>
                <a:rect l="l" t="t" r="r" b="b"/>
                <a:pathLst>
                  <a:path w="26674" h="32976" extrusionOk="0">
                    <a:moveTo>
                      <a:pt x="14608" y="29764"/>
                    </a:moveTo>
                    <a:cubicBezTo>
                      <a:pt x="18396" y="26793"/>
                      <a:pt x="21386" y="24019"/>
                      <a:pt x="19791" y="22038"/>
                    </a:cubicBezTo>
                    <a:cubicBezTo>
                      <a:pt x="19791" y="21840"/>
                      <a:pt x="19592" y="21840"/>
                      <a:pt x="19392" y="21642"/>
                    </a:cubicBezTo>
                    <a:cubicBezTo>
                      <a:pt x="21186" y="20454"/>
                      <a:pt x="23179" y="18275"/>
                      <a:pt x="25372" y="14709"/>
                    </a:cubicBezTo>
                    <a:cubicBezTo>
                      <a:pt x="28960" y="3220"/>
                      <a:pt x="24375" y="2032"/>
                      <a:pt x="20787" y="249"/>
                    </a:cubicBezTo>
                    <a:cubicBezTo>
                      <a:pt x="17997" y="-1138"/>
                      <a:pt x="13213" y="3418"/>
                      <a:pt x="9825" y="10351"/>
                    </a:cubicBezTo>
                    <a:cubicBezTo>
                      <a:pt x="6237" y="18077"/>
                      <a:pt x="6835" y="20850"/>
                      <a:pt x="8828" y="22038"/>
                    </a:cubicBezTo>
                    <a:cubicBezTo>
                      <a:pt x="7831" y="22435"/>
                      <a:pt x="6835" y="23029"/>
                      <a:pt x="5639" y="23623"/>
                    </a:cubicBezTo>
                    <a:cubicBezTo>
                      <a:pt x="1652" y="26000"/>
                      <a:pt x="-1138" y="29170"/>
                      <a:pt x="456" y="31151"/>
                    </a:cubicBezTo>
                    <a:cubicBezTo>
                      <a:pt x="2848" y="34122"/>
                      <a:pt x="8031" y="33330"/>
                      <a:pt x="14608" y="297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9" name="Google Shape;769;p35"/>
              <p:cNvSpPr/>
              <p:nvPr/>
            </p:nvSpPr>
            <p:spPr>
              <a:xfrm>
                <a:off x="1713753" y="5483594"/>
                <a:ext cx="27264" cy="32076"/>
              </a:xfrm>
              <a:custGeom>
                <a:avLst/>
                <a:gdLst/>
                <a:ahLst/>
                <a:cxnLst/>
                <a:rect l="l" t="t" r="r" b="b"/>
                <a:pathLst>
                  <a:path w="27264" h="32076" extrusionOk="0">
                    <a:moveTo>
                      <a:pt x="2223" y="31786"/>
                    </a:moveTo>
                    <a:cubicBezTo>
                      <a:pt x="3419" y="32578"/>
                      <a:pt x="8004" y="31984"/>
                      <a:pt x="13984" y="27032"/>
                    </a:cubicBezTo>
                    <a:cubicBezTo>
                      <a:pt x="17173" y="24457"/>
                      <a:pt x="18369" y="22278"/>
                      <a:pt x="18369" y="20495"/>
                    </a:cubicBezTo>
                    <a:cubicBezTo>
                      <a:pt x="20761" y="19702"/>
                      <a:pt x="23153" y="16731"/>
                      <a:pt x="25545" y="11977"/>
                    </a:cubicBezTo>
                    <a:cubicBezTo>
                      <a:pt x="27937" y="5836"/>
                      <a:pt x="27737" y="2072"/>
                      <a:pt x="25545" y="488"/>
                    </a:cubicBezTo>
                    <a:cubicBezTo>
                      <a:pt x="23352" y="-899"/>
                      <a:pt x="20761" y="686"/>
                      <a:pt x="18170" y="5044"/>
                    </a:cubicBezTo>
                    <a:cubicBezTo>
                      <a:pt x="17771" y="4053"/>
                      <a:pt x="17173" y="3261"/>
                      <a:pt x="16376" y="2667"/>
                    </a:cubicBezTo>
                    <a:cubicBezTo>
                      <a:pt x="12987" y="290"/>
                      <a:pt x="8801" y="1874"/>
                      <a:pt x="5014" y="8015"/>
                    </a:cubicBezTo>
                    <a:cubicBezTo>
                      <a:pt x="3220" y="13760"/>
                      <a:pt x="2423" y="18712"/>
                      <a:pt x="3818" y="21683"/>
                    </a:cubicBezTo>
                    <a:cubicBezTo>
                      <a:pt x="-168" y="25051"/>
                      <a:pt x="-1564" y="28616"/>
                      <a:pt x="2223" y="317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0" name="Google Shape;770;p35"/>
              <p:cNvSpPr/>
              <p:nvPr/>
            </p:nvSpPr>
            <p:spPr>
              <a:xfrm>
                <a:off x="1400484" y="4877924"/>
                <a:ext cx="20271" cy="10953"/>
              </a:xfrm>
              <a:custGeom>
                <a:avLst/>
                <a:gdLst/>
                <a:ahLst/>
                <a:cxnLst/>
                <a:rect l="l" t="t" r="r" b="b"/>
                <a:pathLst>
                  <a:path w="20271" h="10953" extrusionOk="0">
                    <a:moveTo>
                      <a:pt x="8929" y="800"/>
                    </a:moveTo>
                    <a:cubicBezTo>
                      <a:pt x="2949" y="2385"/>
                      <a:pt x="-838" y="5158"/>
                      <a:pt x="159" y="8327"/>
                    </a:cubicBezTo>
                    <a:cubicBezTo>
                      <a:pt x="1155" y="11299"/>
                      <a:pt x="5740" y="11299"/>
                      <a:pt x="11520" y="10506"/>
                    </a:cubicBezTo>
                    <a:cubicBezTo>
                      <a:pt x="17899" y="8525"/>
                      <a:pt x="21088" y="5950"/>
                      <a:pt x="20091" y="2979"/>
                    </a:cubicBezTo>
                    <a:cubicBezTo>
                      <a:pt x="19095" y="7"/>
                      <a:pt x="14909" y="-785"/>
                      <a:pt x="8929" y="8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1" name="Google Shape;771;p35"/>
              <p:cNvSpPr/>
              <p:nvPr/>
            </p:nvSpPr>
            <p:spPr>
              <a:xfrm>
                <a:off x="1387487" y="4090668"/>
                <a:ext cx="19911" cy="11402"/>
              </a:xfrm>
              <a:custGeom>
                <a:avLst/>
                <a:gdLst/>
                <a:ahLst/>
                <a:cxnLst/>
                <a:rect l="l" t="t" r="r" b="b"/>
                <a:pathLst>
                  <a:path w="19911" h="11402" extrusionOk="0">
                    <a:moveTo>
                      <a:pt x="8970" y="11154"/>
                    </a:moveTo>
                    <a:cubicBezTo>
                      <a:pt x="16145" y="11947"/>
                      <a:pt x="18737" y="10758"/>
                      <a:pt x="19534" y="8777"/>
                    </a:cubicBezTo>
                    <a:cubicBezTo>
                      <a:pt x="20929" y="5608"/>
                      <a:pt x="18537" y="2438"/>
                      <a:pt x="10963" y="656"/>
                    </a:cubicBezTo>
                    <a:cubicBezTo>
                      <a:pt x="4983" y="-731"/>
                      <a:pt x="0" y="61"/>
                      <a:pt x="0" y="3231"/>
                    </a:cubicBezTo>
                    <a:cubicBezTo>
                      <a:pt x="0" y="6598"/>
                      <a:pt x="3787" y="9371"/>
                      <a:pt x="8970" y="111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2" name="Google Shape;772;p35"/>
              <p:cNvSpPr/>
              <p:nvPr/>
            </p:nvSpPr>
            <p:spPr>
              <a:xfrm>
                <a:off x="1718395" y="5404210"/>
                <a:ext cx="20105" cy="15914"/>
              </a:xfrm>
              <a:custGeom>
                <a:avLst/>
                <a:gdLst/>
                <a:ahLst/>
                <a:cxnLst/>
                <a:rect l="l" t="t" r="r" b="b"/>
                <a:pathLst>
                  <a:path w="20105" h="15914" extrusionOk="0">
                    <a:moveTo>
                      <a:pt x="11933" y="12125"/>
                    </a:moveTo>
                    <a:cubicBezTo>
                      <a:pt x="17514" y="8560"/>
                      <a:pt x="19906" y="4994"/>
                      <a:pt x="20105" y="1429"/>
                    </a:cubicBezTo>
                    <a:cubicBezTo>
                      <a:pt x="18112" y="-552"/>
                      <a:pt x="14524" y="-750"/>
                      <a:pt x="9143" y="2617"/>
                    </a:cubicBezTo>
                    <a:cubicBezTo>
                      <a:pt x="2764" y="6579"/>
                      <a:pt x="-1621" y="10937"/>
                      <a:pt x="571" y="14503"/>
                    </a:cubicBezTo>
                    <a:cubicBezTo>
                      <a:pt x="2166" y="17276"/>
                      <a:pt x="6551" y="15691"/>
                      <a:pt x="11933" y="1212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3" name="Google Shape;773;p35"/>
              <p:cNvSpPr/>
              <p:nvPr/>
            </p:nvSpPr>
            <p:spPr>
              <a:xfrm>
                <a:off x="996164" y="6037352"/>
                <a:ext cx="21333" cy="18315"/>
              </a:xfrm>
              <a:custGeom>
                <a:avLst/>
                <a:gdLst/>
                <a:ahLst/>
                <a:cxnLst/>
                <a:rect l="l" t="t" r="r" b="b"/>
                <a:pathLst>
                  <a:path w="21333" h="18315" extrusionOk="0">
                    <a:moveTo>
                      <a:pt x="16190" y="14451"/>
                    </a:moveTo>
                    <a:cubicBezTo>
                      <a:pt x="19778" y="11480"/>
                      <a:pt x="22569" y="7717"/>
                      <a:pt x="20775" y="4349"/>
                    </a:cubicBezTo>
                    <a:cubicBezTo>
                      <a:pt x="18184" y="-999"/>
                      <a:pt x="13001" y="-1198"/>
                      <a:pt x="6224" y="2566"/>
                    </a:cubicBezTo>
                    <a:cubicBezTo>
                      <a:pt x="244" y="5934"/>
                      <a:pt x="-752" y="10490"/>
                      <a:pt x="444" y="15046"/>
                    </a:cubicBezTo>
                    <a:cubicBezTo>
                      <a:pt x="4430" y="19404"/>
                      <a:pt x="9812" y="19602"/>
                      <a:pt x="16190" y="144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4" name="Google Shape;774;p35"/>
              <p:cNvSpPr/>
              <p:nvPr/>
            </p:nvSpPr>
            <p:spPr>
              <a:xfrm>
                <a:off x="2027429" y="5655352"/>
                <a:ext cx="15813" cy="16917"/>
              </a:xfrm>
              <a:custGeom>
                <a:avLst/>
                <a:gdLst/>
                <a:ahLst/>
                <a:cxnLst/>
                <a:rect l="l" t="t" r="r" b="b"/>
                <a:pathLst>
                  <a:path w="15813" h="16917" extrusionOk="0">
                    <a:moveTo>
                      <a:pt x="14845" y="869"/>
                    </a:moveTo>
                    <a:cubicBezTo>
                      <a:pt x="12852" y="-914"/>
                      <a:pt x="9264" y="-122"/>
                      <a:pt x="4879" y="4830"/>
                    </a:cubicBezTo>
                    <a:cubicBezTo>
                      <a:pt x="693" y="9386"/>
                      <a:pt x="-1101" y="13744"/>
                      <a:pt x="693" y="16121"/>
                    </a:cubicBezTo>
                    <a:cubicBezTo>
                      <a:pt x="2686" y="18498"/>
                      <a:pt x="6872" y="15131"/>
                      <a:pt x="11058" y="11565"/>
                    </a:cubicBezTo>
                    <a:cubicBezTo>
                      <a:pt x="15841" y="6613"/>
                      <a:pt x="16838" y="2849"/>
                      <a:pt x="14845" y="86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5" name="Google Shape;775;p35"/>
              <p:cNvSpPr/>
              <p:nvPr/>
            </p:nvSpPr>
            <p:spPr>
              <a:xfrm>
                <a:off x="523088" y="5159885"/>
                <a:ext cx="48962" cy="21869"/>
              </a:xfrm>
              <a:custGeom>
                <a:avLst/>
                <a:gdLst/>
                <a:ahLst/>
                <a:cxnLst/>
                <a:rect l="l" t="t" r="r" b="b"/>
                <a:pathLst>
                  <a:path w="48962" h="21869" extrusionOk="0">
                    <a:moveTo>
                      <a:pt x="19853" y="21122"/>
                    </a:moveTo>
                    <a:cubicBezTo>
                      <a:pt x="23441" y="19141"/>
                      <a:pt x="26032" y="16962"/>
                      <a:pt x="26630" y="14387"/>
                    </a:cubicBezTo>
                    <a:cubicBezTo>
                      <a:pt x="30417" y="17358"/>
                      <a:pt x="35998" y="18150"/>
                      <a:pt x="43573" y="15575"/>
                    </a:cubicBezTo>
                    <a:cubicBezTo>
                      <a:pt x="48955" y="11019"/>
                      <a:pt x="50350" y="6265"/>
                      <a:pt x="47559" y="2898"/>
                    </a:cubicBezTo>
                    <a:cubicBezTo>
                      <a:pt x="44569" y="-866"/>
                      <a:pt x="37593" y="125"/>
                      <a:pt x="31015" y="3294"/>
                    </a:cubicBezTo>
                    <a:cubicBezTo>
                      <a:pt x="27826" y="4879"/>
                      <a:pt x="25434" y="6859"/>
                      <a:pt x="24437" y="8840"/>
                    </a:cubicBezTo>
                    <a:cubicBezTo>
                      <a:pt x="22444" y="7256"/>
                      <a:pt x="19853" y="6661"/>
                      <a:pt x="16664" y="7256"/>
                    </a:cubicBezTo>
                    <a:cubicBezTo>
                      <a:pt x="16863" y="5473"/>
                      <a:pt x="16265" y="3888"/>
                      <a:pt x="14670" y="2105"/>
                    </a:cubicBezTo>
                    <a:cubicBezTo>
                      <a:pt x="11880" y="-866"/>
                      <a:pt x="7694" y="-470"/>
                      <a:pt x="4305" y="1907"/>
                    </a:cubicBezTo>
                    <a:cubicBezTo>
                      <a:pt x="-478" y="5275"/>
                      <a:pt x="-1276" y="10029"/>
                      <a:pt x="1914" y="13793"/>
                    </a:cubicBezTo>
                    <a:cubicBezTo>
                      <a:pt x="3110" y="15377"/>
                      <a:pt x="4903" y="15971"/>
                      <a:pt x="6697" y="15774"/>
                    </a:cubicBezTo>
                    <a:cubicBezTo>
                      <a:pt x="6697" y="16368"/>
                      <a:pt x="6897" y="16764"/>
                      <a:pt x="7096" y="17358"/>
                    </a:cubicBezTo>
                    <a:cubicBezTo>
                      <a:pt x="8890" y="21914"/>
                      <a:pt x="13474" y="22707"/>
                      <a:pt x="19853" y="2112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6" name="Google Shape;776;p35"/>
              <p:cNvSpPr/>
              <p:nvPr/>
            </p:nvSpPr>
            <p:spPr>
              <a:xfrm>
                <a:off x="1242210" y="5334416"/>
                <a:ext cx="38522" cy="27477"/>
              </a:xfrm>
              <a:custGeom>
                <a:avLst/>
                <a:gdLst/>
                <a:ahLst/>
                <a:cxnLst/>
                <a:rect l="l" t="t" r="r" b="b"/>
                <a:pathLst>
                  <a:path w="38522" h="27477" extrusionOk="0">
                    <a:moveTo>
                      <a:pt x="7144" y="15957"/>
                    </a:moveTo>
                    <a:cubicBezTo>
                      <a:pt x="765" y="18730"/>
                      <a:pt x="-829" y="22692"/>
                      <a:pt x="367" y="25663"/>
                    </a:cubicBezTo>
                    <a:cubicBezTo>
                      <a:pt x="1363" y="28436"/>
                      <a:pt x="5948" y="27644"/>
                      <a:pt x="10134" y="25861"/>
                    </a:cubicBezTo>
                    <a:cubicBezTo>
                      <a:pt x="15914" y="23484"/>
                      <a:pt x="18904" y="20117"/>
                      <a:pt x="19901" y="17145"/>
                    </a:cubicBezTo>
                    <a:cubicBezTo>
                      <a:pt x="22492" y="17541"/>
                      <a:pt x="26678" y="15957"/>
                      <a:pt x="31262" y="13580"/>
                    </a:cubicBezTo>
                    <a:cubicBezTo>
                      <a:pt x="38039" y="9222"/>
                      <a:pt x="39634" y="5260"/>
                      <a:pt x="37840" y="1892"/>
                    </a:cubicBezTo>
                    <a:cubicBezTo>
                      <a:pt x="36245" y="-881"/>
                      <a:pt x="31462" y="-485"/>
                      <a:pt x="26279" y="2289"/>
                    </a:cubicBezTo>
                    <a:cubicBezTo>
                      <a:pt x="19701" y="5854"/>
                      <a:pt x="16114" y="10806"/>
                      <a:pt x="17110" y="14570"/>
                    </a:cubicBezTo>
                    <a:cubicBezTo>
                      <a:pt x="14519" y="13580"/>
                      <a:pt x="11130" y="14174"/>
                      <a:pt x="7144" y="159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7" name="Google Shape;777;p35"/>
              <p:cNvSpPr/>
              <p:nvPr/>
            </p:nvSpPr>
            <p:spPr>
              <a:xfrm>
                <a:off x="2465217" y="5984453"/>
                <a:ext cx="13987" cy="29538"/>
              </a:xfrm>
              <a:custGeom>
                <a:avLst/>
                <a:gdLst/>
                <a:ahLst/>
                <a:cxnLst/>
                <a:rect l="l" t="t" r="r" b="b"/>
                <a:pathLst>
                  <a:path w="13987" h="29538" extrusionOk="0">
                    <a:moveTo>
                      <a:pt x="11189" y="19413"/>
                    </a:moveTo>
                    <a:cubicBezTo>
                      <a:pt x="11987" y="17234"/>
                      <a:pt x="12186" y="15451"/>
                      <a:pt x="12186" y="13866"/>
                    </a:cubicBezTo>
                    <a:cubicBezTo>
                      <a:pt x="12784" y="12083"/>
                      <a:pt x="13183" y="10103"/>
                      <a:pt x="13581" y="8122"/>
                    </a:cubicBezTo>
                    <a:cubicBezTo>
                      <a:pt x="14777" y="2971"/>
                      <a:pt x="13183" y="396"/>
                      <a:pt x="10791" y="0"/>
                    </a:cubicBezTo>
                    <a:cubicBezTo>
                      <a:pt x="7203" y="991"/>
                      <a:pt x="4014" y="4952"/>
                      <a:pt x="2618" y="12876"/>
                    </a:cubicBezTo>
                    <a:cubicBezTo>
                      <a:pt x="2419" y="14659"/>
                      <a:pt x="2220" y="16441"/>
                      <a:pt x="2220" y="17828"/>
                    </a:cubicBezTo>
                    <a:cubicBezTo>
                      <a:pt x="2020" y="18224"/>
                      <a:pt x="1821" y="18620"/>
                      <a:pt x="1622" y="19016"/>
                    </a:cubicBezTo>
                    <a:cubicBezTo>
                      <a:pt x="-970" y="25355"/>
                      <a:pt x="-372" y="29317"/>
                      <a:pt x="2818" y="29515"/>
                    </a:cubicBezTo>
                    <a:cubicBezTo>
                      <a:pt x="6007" y="29911"/>
                      <a:pt x="9196" y="25157"/>
                      <a:pt x="11189" y="194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8" name="Google Shape;778;p35"/>
              <p:cNvSpPr/>
              <p:nvPr/>
            </p:nvSpPr>
            <p:spPr>
              <a:xfrm>
                <a:off x="1471403" y="5059459"/>
                <a:ext cx="23425" cy="11492"/>
              </a:xfrm>
              <a:custGeom>
                <a:avLst/>
                <a:gdLst/>
                <a:ahLst/>
                <a:cxnLst/>
                <a:rect l="l" t="t" r="r" b="b"/>
                <a:pathLst>
                  <a:path w="23425" h="11492" extrusionOk="0">
                    <a:moveTo>
                      <a:pt x="7774" y="2695"/>
                    </a:moveTo>
                    <a:cubicBezTo>
                      <a:pt x="3189" y="4676"/>
                      <a:pt x="0" y="7053"/>
                      <a:pt x="0" y="9826"/>
                    </a:cubicBezTo>
                    <a:cubicBezTo>
                      <a:pt x="2392" y="13590"/>
                      <a:pt x="9966" y="10024"/>
                      <a:pt x="15946" y="8440"/>
                    </a:cubicBezTo>
                    <a:cubicBezTo>
                      <a:pt x="20929" y="7053"/>
                      <a:pt x="24517" y="4280"/>
                      <a:pt x="23122" y="2101"/>
                    </a:cubicBezTo>
                    <a:cubicBezTo>
                      <a:pt x="20929" y="-1069"/>
                      <a:pt x="14949" y="-474"/>
                      <a:pt x="7774" y="26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9" name="Google Shape;779;p35"/>
              <p:cNvSpPr/>
              <p:nvPr/>
            </p:nvSpPr>
            <p:spPr>
              <a:xfrm>
                <a:off x="1812917" y="5611548"/>
                <a:ext cx="16335" cy="15638"/>
              </a:xfrm>
              <a:custGeom>
                <a:avLst/>
                <a:gdLst/>
                <a:ahLst/>
                <a:cxnLst/>
                <a:rect l="l" t="t" r="r" b="b"/>
                <a:pathLst>
                  <a:path w="16335" h="15638" extrusionOk="0">
                    <a:moveTo>
                      <a:pt x="331" y="14365"/>
                    </a:moveTo>
                    <a:cubicBezTo>
                      <a:pt x="1925" y="17337"/>
                      <a:pt x="6709" y="14564"/>
                      <a:pt x="11094" y="11592"/>
                    </a:cubicBezTo>
                    <a:cubicBezTo>
                      <a:pt x="15878" y="6838"/>
                      <a:pt x="17672" y="3074"/>
                      <a:pt x="15280" y="895"/>
                    </a:cubicBezTo>
                    <a:cubicBezTo>
                      <a:pt x="13486" y="-689"/>
                      <a:pt x="10696" y="-293"/>
                      <a:pt x="6709" y="3074"/>
                    </a:cubicBezTo>
                    <a:cubicBezTo>
                      <a:pt x="2125" y="7036"/>
                      <a:pt x="-1065" y="11394"/>
                      <a:pt x="331" y="143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0" name="Google Shape;780;p35"/>
              <p:cNvSpPr/>
              <p:nvPr/>
            </p:nvSpPr>
            <p:spPr>
              <a:xfrm>
                <a:off x="1632524" y="5396797"/>
                <a:ext cx="18481" cy="13810"/>
              </a:xfrm>
              <a:custGeom>
                <a:avLst/>
                <a:gdLst/>
                <a:ahLst/>
                <a:cxnLst/>
                <a:rect l="l" t="t" r="r" b="b"/>
                <a:pathLst>
                  <a:path w="18481" h="13810" extrusionOk="0">
                    <a:moveTo>
                      <a:pt x="17276" y="523"/>
                    </a:moveTo>
                    <a:cubicBezTo>
                      <a:pt x="14485" y="-1062"/>
                      <a:pt x="9303" y="1117"/>
                      <a:pt x="4519" y="4881"/>
                    </a:cubicBezTo>
                    <a:cubicBezTo>
                      <a:pt x="533" y="8050"/>
                      <a:pt x="-1062" y="11418"/>
                      <a:pt x="732" y="12804"/>
                    </a:cubicBezTo>
                    <a:cubicBezTo>
                      <a:pt x="2925" y="14785"/>
                      <a:pt x="7310" y="13795"/>
                      <a:pt x="12891" y="10229"/>
                    </a:cubicBezTo>
                    <a:cubicBezTo>
                      <a:pt x="17276" y="6069"/>
                      <a:pt x="20266" y="2306"/>
                      <a:pt x="17276" y="5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1" name="Google Shape;781;p35"/>
              <p:cNvSpPr/>
              <p:nvPr/>
            </p:nvSpPr>
            <p:spPr>
              <a:xfrm>
                <a:off x="1203738" y="5288914"/>
                <a:ext cx="22246" cy="12718"/>
              </a:xfrm>
              <a:custGeom>
                <a:avLst/>
                <a:gdLst/>
                <a:ahLst/>
                <a:cxnLst/>
                <a:rect l="l" t="t" r="r" b="b"/>
                <a:pathLst>
                  <a:path w="22246" h="12718" extrusionOk="0">
                    <a:moveTo>
                      <a:pt x="568" y="10352"/>
                    </a:moveTo>
                    <a:cubicBezTo>
                      <a:pt x="3358" y="13918"/>
                      <a:pt x="9338" y="13126"/>
                      <a:pt x="16115" y="10154"/>
                    </a:cubicBezTo>
                    <a:cubicBezTo>
                      <a:pt x="19902" y="7777"/>
                      <a:pt x="23690" y="5004"/>
                      <a:pt x="21696" y="2429"/>
                    </a:cubicBezTo>
                    <a:cubicBezTo>
                      <a:pt x="18906" y="-939"/>
                      <a:pt x="13125" y="-741"/>
                      <a:pt x="6149" y="2627"/>
                    </a:cubicBezTo>
                    <a:cubicBezTo>
                      <a:pt x="2162" y="4608"/>
                      <a:pt x="-1425" y="7975"/>
                      <a:pt x="568" y="103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2" name="Google Shape;782;p35"/>
              <p:cNvSpPr/>
              <p:nvPr/>
            </p:nvSpPr>
            <p:spPr>
              <a:xfrm>
                <a:off x="1191483" y="5431586"/>
                <a:ext cx="18617" cy="14991"/>
              </a:xfrm>
              <a:custGeom>
                <a:avLst/>
                <a:gdLst/>
                <a:ahLst/>
                <a:cxnLst/>
                <a:rect l="l" t="t" r="r" b="b"/>
                <a:pathLst>
                  <a:path w="18617" h="14991" extrusionOk="0">
                    <a:moveTo>
                      <a:pt x="464" y="12483"/>
                    </a:moveTo>
                    <a:cubicBezTo>
                      <a:pt x="2258" y="16445"/>
                      <a:pt x="7042" y="15256"/>
                      <a:pt x="13022" y="12087"/>
                    </a:cubicBezTo>
                    <a:cubicBezTo>
                      <a:pt x="18802" y="8323"/>
                      <a:pt x="19799" y="4559"/>
                      <a:pt x="17407" y="1786"/>
                    </a:cubicBezTo>
                    <a:cubicBezTo>
                      <a:pt x="15613" y="-393"/>
                      <a:pt x="11627" y="-789"/>
                      <a:pt x="7042" y="1786"/>
                    </a:cubicBezTo>
                    <a:cubicBezTo>
                      <a:pt x="1461" y="5153"/>
                      <a:pt x="-1130" y="9115"/>
                      <a:pt x="464" y="1248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3" name="Google Shape;783;p35"/>
              <p:cNvSpPr/>
              <p:nvPr/>
            </p:nvSpPr>
            <p:spPr>
              <a:xfrm>
                <a:off x="1528923" y="5924304"/>
                <a:ext cx="17553" cy="18176"/>
              </a:xfrm>
              <a:custGeom>
                <a:avLst/>
                <a:gdLst/>
                <a:ahLst/>
                <a:cxnLst/>
                <a:rect l="l" t="t" r="r" b="b"/>
                <a:pathLst>
                  <a:path w="17553" h="18176" extrusionOk="0">
                    <a:moveTo>
                      <a:pt x="1879" y="17560"/>
                    </a:moveTo>
                    <a:cubicBezTo>
                      <a:pt x="5866" y="19739"/>
                      <a:pt x="9852" y="15777"/>
                      <a:pt x="13440" y="11419"/>
                    </a:cubicBezTo>
                    <a:cubicBezTo>
                      <a:pt x="17227" y="6863"/>
                      <a:pt x="19420" y="2307"/>
                      <a:pt x="15433" y="525"/>
                    </a:cubicBezTo>
                    <a:cubicBezTo>
                      <a:pt x="11646" y="-1258"/>
                      <a:pt x="7261" y="1713"/>
                      <a:pt x="3274" y="6269"/>
                    </a:cubicBezTo>
                    <a:cubicBezTo>
                      <a:pt x="-712" y="11023"/>
                      <a:pt x="-911" y="14787"/>
                      <a:pt x="1879" y="175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4" name="Google Shape;784;p35"/>
              <p:cNvSpPr/>
              <p:nvPr/>
            </p:nvSpPr>
            <p:spPr>
              <a:xfrm>
                <a:off x="1123622" y="5446740"/>
                <a:ext cx="18731" cy="13177"/>
              </a:xfrm>
              <a:custGeom>
                <a:avLst/>
                <a:gdLst/>
                <a:ahLst/>
                <a:cxnLst/>
                <a:rect l="l" t="t" r="r" b="b"/>
                <a:pathLst>
                  <a:path w="18731" h="13177" extrusionOk="0">
                    <a:moveTo>
                      <a:pt x="18295" y="1488"/>
                    </a:moveTo>
                    <a:cubicBezTo>
                      <a:pt x="16900" y="-1087"/>
                      <a:pt x="12116" y="101"/>
                      <a:pt x="7930" y="1884"/>
                    </a:cubicBezTo>
                    <a:cubicBezTo>
                      <a:pt x="2150" y="4459"/>
                      <a:pt x="-1438" y="8025"/>
                      <a:pt x="555" y="11591"/>
                    </a:cubicBezTo>
                    <a:cubicBezTo>
                      <a:pt x="1950" y="14364"/>
                      <a:pt x="6535" y="12977"/>
                      <a:pt x="10920" y="11392"/>
                    </a:cubicBezTo>
                    <a:cubicBezTo>
                      <a:pt x="16102" y="8619"/>
                      <a:pt x="20089" y="5054"/>
                      <a:pt x="18295" y="14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5" name="Google Shape;785;p35"/>
              <p:cNvSpPr/>
              <p:nvPr/>
            </p:nvSpPr>
            <p:spPr>
              <a:xfrm>
                <a:off x="1168534" y="5567020"/>
                <a:ext cx="19632" cy="30437"/>
              </a:xfrm>
              <a:custGeom>
                <a:avLst/>
                <a:gdLst/>
                <a:ahLst/>
                <a:cxnLst/>
                <a:rect l="l" t="t" r="r" b="b"/>
                <a:pathLst>
                  <a:path w="19632" h="30437" extrusionOk="0">
                    <a:moveTo>
                      <a:pt x="18829" y="1646"/>
                    </a:moveTo>
                    <a:cubicBezTo>
                      <a:pt x="16238" y="-731"/>
                      <a:pt x="11454" y="-533"/>
                      <a:pt x="6072" y="2240"/>
                    </a:cubicBezTo>
                    <a:cubicBezTo>
                      <a:pt x="1687" y="4419"/>
                      <a:pt x="-904" y="7985"/>
                      <a:pt x="292" y="10560"/>
                    </a:cubicBezTo>
                    <a:cubicBezTo>
                      <a:pt x="1288" y="12937"/>
                      <a:pt x="3282" y="13531"/>
                      <a:pt x="5873" y="13333"/>
                    </a:cubicBezTo>
                    <a:cubicBezTo>
                      <a:pt x="5474" y="13927"/>
                      <a:pt x="4876" y="14521"/>
                      <a:pt x="4478" y="15314"/>
                    </a:cubicBezTo>
                    <a:cubicBezTo>
                      <a:pt x="1288" y="20464"/>
                      <a:pt x="890" y="26407"/>
                      <a:pt x="3481" y="28982"/>
                    </a:cubicBezTo>
                    <a:cubicBezTo>
                      <a:pt x="7069" y="32547"/>
                      <a:pt x="11454" y="29180"/>
                      <a:pt x="15440" y="23039"/>
                    </a:cubicBezTo>
                    <a:cubicBezTo>
                      <a:pt x="18829" y="16502"/>
                      <a:pt x="18430" y="12342"/>
                      <a:pt x="15042" y="10362"/>
                    </a:cubicBezTo>
                    <a:cubicBezTo>
                      <a:pt x="14842" y="10362"/>
                      <a:pt x="14643" y="10163"/>
                      <a:pt x="14643" y="10163"/>
                    </a:cubicBezTo>
                    <a:cubicBezTo>
                      <a:pt x="18430" y="6994"/>
                      <a:pt x="21022" y="3825"/>
                      <a:pt x="18829" y="164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6" name="Google Shape;786;p35"/>
              <p:cNvSpPr/>
              <p:nvPr/>
            </p:nvSpPr>
            <p:spPr>
              <a:xfrm>
                <a:off x="2242579" y="6159493"/>
                <a:ext cx="13049" cy="18812"/>
              </a:xfrm>
              <a:custGeom>
                <a:avLst/>
                <a:gdLst/>
                <a:ahLst/>
                <a:cxnLst/>
                <a:rect l="l" t="t" r="r" b="b"/>
                <a:pathLst>
                  <a:path w="13049" h="18812" extrusionOk="0">
                    <a:moveTo>
                      <a:pt x="10782" y="71"/>
                    </a:moveTo>
                    <a:cubicBezTo>
                      <a:pt x="6795" y="-523"/>
                      <a:pt x="3606" y="2646"/>
                      <a:pt x="1214" y="8787"/>
                    </a:cubicBezTo>
                    <a:cubicBezTo>
                      <a:pt x="-779" y="13541"/>
                      <a:pt x="-181" y="16710"/>
                      <a:pt x="2011" y="18097"/>
                    </a:cubicBezTo>
                    <a:cubicBezTo>
                      <a:pt x="5001" y="20276"/>
                      <a:pt x="8788" y="17304"/>
                      <a:pt x="11380" y="11560"/>
                    </a:cubicBezTo>
                    <a:cubicBezTo>
                      <a:pt x="13971" y="6013"/>
                      <a:pt x="13373" y="1853"/>
                      <a:pt x="10782" y="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7" name="Google Shape;787;p35"/>
              <p:cNvSpPr/>
              <p:nvPr/>
            </p:nvSpPr>
            <p:spPr>
              <a:xfrm>
                <a:off x="614725" y="4954821"/>
                <a:ext cx="20798" cy="13635"/>
              </a:xfrm>
              <a:custGeom>
                <a:avLst/>
                <a:gdLst/>
                <a:ahLst/>
                <a:cxnLst/>
                <a:rect l="l" t="t" r="r" b="b"/>
                <a:pathLst>
                  <a:path w="20798" h="13635" extrusionOk="0">
                    <a:moveTo>
                      <a:pt x="13727" y="13043"/>
                    </a:moveTo>
                    <a:cubicBezTo>
                      <a:pt x="18113" y="11062"/>
                      <a:pt x="21900" y="8486"/>
                      <a:pt x="20505" y="5317"/>
                    </a:cubicBezTo>
                    <a:cubicBezTo>
                      <a:pt x="18511" y="563"/>
                      <a:pt x="13329" y="-1616"/>
                      <a:pt x="5356" y="1355"/>
                    </a:cubicBezTo>
                    <a:cubicBezTo>
                      <a:pt x="173" y="3138"/>
                      <a:pt x="-823" y="6506"/>
                      <a:pt x="572" y="9477"/>
                    </a:cubicBezTo>
                    <a:cubicBezTo>
                      <a:pt x="2565" y="13439"/>
                      <a:pt x="7349" y="14429"/>
                      <a:pt x="13727" y="1304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8" name="Google Shape;788;p35"/>
              <p:cNvSpPr/>
              <p:nvPr/>
            </p:nvSpPr>
            <p:spPr>
              <a:xfrm>
                <a:off x="417764" y="5477126"/>
                <a:ext cx="31988" cy="64798"/>
              </a:xfrm>
              <a:custGeom>
                <a:avLst/>
                <a:gdLst/>
                <a:ahLst/>
                <a:cxnLst/>
                <a:rect l="l" t="t" r="r" b="b"/>
                <a:pathLst>
                  <a:path w="31988" h="64798" extrusionOk="0">
                    <a:moveTo>
                      <a:pt x="28703" y="57469"/>
                    </a:moveTo>
                    <a:cubicBezTo>
                      <a:pt x="28105" y="53706"/>
                      <a:pt x="26112" y="50734"/>
                      <a:pt x="21926" y="50536"/>
                    </a:cubicBezTo>
                    <a:cubicBezTo>
                      <a:pt x="22923" y="47961"/>
                      <a:pt x="22723" y="44990"/>
                      <a:pt x="20929" y="42216"/>
                    </a:cubicBezTo>
                    <a:cubicBezTo>
                      <a:pt x="20331" y="41226"/>
                      <a:pt x="19534" y="40632"/>
                      <a:pt x="18936" y="40037"/>
                    </a:cubicBezTo>
                    <a:cubicBezTo>
                      <a:pt x="19135" y="38849"/>
                      <a:pt x="19135" y="37858"/>
                      <a:pt x="19135" y="37066"/>
                    </a:cubicBezTo>
                    <a:cubicBezTo>
                      <a:pt x="19335" y="37066"/>
                      <a:pt x="19335" y="37264"/>
                      <a:pt x="19534" y="37264"/>
                    </a:cubicBezTo>
                    <a:cubicBezTo>
                      <a:pt x="21926" y="31123"/>
                      <a:pt x="24716" y="25775"/>
                      <a:pt x="25713" y="21615"/>
                    </a:cubicBezTo>
                    <a:cubicBezTo>
                      <a:pt x="26311" y="21219"/>
                      <a:pt x="27108" y="20625"/>
                      <a:pt x="27706" y="20030"/>
                    </a:cubicBezTo>
                    <a:cubicBezTo>
                      <a:pt x="31294" y="16069"/>
                      <a:pt x="33686" y="11513"/>
                      <a:pt x="30497" y="6759"/>
                    </a:cubicBezTo>
                    <a:cubicBezTo>
                      <a:pt x="25912" y="23"/>
                      <a:pt x="19534" y="2599"/>
                      <a:pt x="14949" y="6560"/>
                    </a:cubicBezTo>
                    <a:cubicBezTo>
                      <a:pt x="14551" y="6957"/>
                      <a:pt x="14152" y="7353"/>
                      <a:pt x="13754" y="7749"/>
                    </a:cubicBezTo>
                    <a:cubicBezTo>
                      <a:pt x="13554" y="7353"/>
                      <a:pt x="13554" y="6957"/>
                      <a:pt x="13355" y="6560"/>
                    </a:cubicBezTo>
                    <a:cubicBezTo>
                      <a:pt x="10764" y="2202"/>
                      <a:pt x="6777" y="-1759"/>
                      <a:pt x="1196" y="816"/>
                    </a:cubicBezTo>
                    <a:cubicBezTo>
                      <a:pt x="797" y="1014"/>
                      <a:pt x="399" y="1212"/>
                      <a:pt x="0" y="1410"/>
                    </a:cubicBezTo>
                    <a:cubicBezTo>
                      <a:pt x="1794" y="6560"/>
                      <a:pt x="3787" y="11513"/>
                      <a:pt x="5581" y="16663"/>
                    </a:cubicBezTo>
                    <a:cubicBezTo>
                      <a:pt x="6378" y="18446"/>
                      <a:pt x="6976" y="20427"/>
                      <a:pt x="7774" y="22209"/>
                    </a:cubicBezTo>
                    <a:cubicBezTo>
                      <a:pt x="9169" y="25973"/>
                      <a:pt x="10564" y="29539"/>
                      <a:pt x="12159" y="33302"/>
                    </a:cubicBezTo>
                    <a:cubicBezTo>
                      <a:pt x="12358" y="33897"/>
                      <a:pt x="12558" y="34293"/>
                      <a:pt x="12757" y="34887"/>
                    </a:cubicBezTo>
                    <a:cubicBezTo>
                      <a:pt x="13156" y="35878"/>
                      <a:pt x="13554" y="36868"/>
                      <a:pt x="13953" y="37858"/>
                    </a:cubicBezTo>
                    <a:cubicBezTo>
                      <a:pt x="14949" y="40433"/>
                      <a:pt x="15946" y="42811"/>
                      <a:pt x="16943" y="45386"/>
                    </a:cubicBezTo>
                    <a:cubicBezTo>
                      <a:pt x="17740" y="47169"/>
                      <a:pt x="18338" y="48951"/>
                      <a:pt x="19135" y="50734"/>
                    </a:cubicBezTo>
                    <a:cubicBezTo>
                      <a:pt x="19534" y="51527"/>
                      <a:pt x="19933" y="52319"/>
                      <a:pt x="20132" y="53309"/>
                    </a:cubicBezTo>
                    <a:cubicBezTo>
                      <a:pt x="21727" y="57073"/>
                      <a:pt x="23520" y="61035"/>
                      <a:pt x="25115" y="64798"/>
                    </a:cubicBezTo>
                    <a:cubicBezTo>
                      <a:pt x="27906" y="62619"/>
                      <a:pt x="29301" y="60242"/>
                      <a:pt x="28703" y="5746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9" name="Google Shape;789;p35"/>
              <p:cNvSpPr/>
              <p:nvPr/>
            </p:nvSpPr>
            <p:spPr>
              <a:xfrm>
                <a:off x="371969" y="5246335"/>
                <a:ext cx="30598" cy="31690"/>
              </a:xfrm>
              <a:custGeom>
                <a:avLst/>
                <a:gdLst/>
                <a:ahLst/>
                <a:cxnLst/>
                <a:rect l="l" t="t" r="r" b="b"/>
                <a:pathLst>
                  <a:path w="30598" h="31690" extrusionOk="0">
                    <a:moveTo>
                      <a:pt x="24467" y="13907"/>
                    </a:moveTo>
                    <a:cubicBezTo>
                      <a:pt x="28852" y="12521"/>
                      <a:pt x="31244" y="9153"/>
                      <a:pt x="30447" y="5389"/>
                    </a:cubicBezTo>
                    <a:cubicBezTo>
                      <a:pt x="28852" y="1032"/>
                      <a:pt x="25065" y="-949"/>
                      <a:pt x="18687" y="437"/>
                    </a:cubicBezTo>
                    <a:cubicBezTo>
                      <a:pt x="13903" y="1428"/>
                      <a:pt x="10315" y="4003"/>
                      <a:pt x="11112" y="7965"/>
                    </a:cubicBezTo>
                    <a:cubicBezTo>
                      <a:pt x="11112" y="8361"/>
                      <a:pt x="11312" y="8559"/>
                      <a:pt x="11312" y="8955"/>
                    </a:cubicBezTo>
                    <a:cubicBezTo>
                      <a:pt x="9518" y="7767"/>
                      <a:pt x="7524" y="7767"/>
                      <a:pt x="4933" y="9153"/>
                    </a:cubicBezTo>
                    <a:cubicBezTo>
                      <a:pt x="149" y="12125"/>
                      <a:pt x="-1246" y="16482"/>
                      <a:pt x="1146" y="21633"/>
                    </a:cubicBezTo>
                    <a:cubicBezTo>
                      <a:pt x="2940" y="24010"/>
                      <a:pt x="5531" y="26387"/>
                      <a:pt x="8322" y="25991"/>
                    </a:cubicBezTo>
                    <a:cubicBezTo>
                      <a:pt x="10714" y="31339"/>
                      <a:pt x="14102" y="32924"/>
                      <a:pt x="18288" y="30745"/>
                    </a:cubicBezTo>
                    <a:cubicBezTo>
                      <a:pt x="23072" y="28368"/>
                      <a:pt x="25862" y="24208"/>
                      <a:pt x="23470" y="18860"/>
                    </a:cubicBezTo>
                    <a:cubicBezTo>
                      <a:pt x="21876" y="15096"/>
                      <a:pt x="18687" y="13907"/>
                      <a:pt x="15099" y="14898"/>
                    </a:cubicBezTo>
                    <a:cubicBezTo>
                      <a:pt x="14899" y="14502"/>
                      <a:pt x="14899" y="13907"/>
                      <a:pt x="14700" y="13511"/>
                    </a:cubicBezTo>
                    <a:cubicBezTo>
                      <a:pt x="17092" y="15096"/>
                      <a:pt x="20281" y="15294"/>
                      <a:pt x="24467" y="139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0" name="Google Shape;790;p35"/>
              <p:cNvSpPr/>
              <p:nvPr/>
            </p:nvSpPr>
            <p:spPr>
              <a:xfrm>
                <a:off x="672093" y="4926354"/>
                <a:ext cx="18904" cy="15869"/>
              </a:xfrm>
              <a:custGeom>
                <a:avLst/>
                <a:gdLst/>
                <a:ahLst/>
                <a:cxnLst/>
                <a:rect l="l" t="t" r="r" b="b"/>
                <a:pathLst>
                  <a:path w="18904" h="15869" extrusionOk="0">
                    <a:moveTo>
                      <a:pt x="410" y="10609"/>
                    </a:moveTo>
                    <a:cubicBezTo>
                      <a:pt x="1606" y="14372"/>
                      <a:pt x="5393" y="16749"/>
                      <a:pt x="12569" y="15561"/>
                    </a:cubicBezTo>
                    <a:cubicBezTo>
                      <a:pt x="19546" y="11995"/>
                      <a:pt x="19745" y="7241"/>
                      <a:pt x="17951" y="3081"/>
                    </a:cubicBezTo>
                    <a:cubicBezTo>
                      <a:pt x="16556" y="-88"/>
                      <a:pt x="11772" y="-682"/>
                      <a:pt x="6988" y="704"/>
                    </a:cubicBezTo>
                    <a:cubicBezTo>
                      <a:pt x="410" y="2685"/>
                      <a:pt x="-786" y="6845"/>
                      <a:pt x="410" y="106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1" name="Google Shape;791;p35"/>
              <p:cNvSpPr/>
              <p:nvPr/>
            </p:nvSpPr>
            <p:spPr>
              <a:xfrm>
                <a:off x="1450123" y="5657776"/>
                <a:ext cx="16149" cy="14426"/>
              </a:xfrm>
              <a:custGeom>
                <a:avLst/>
                <a:gdLst/>
                <a:ahLst/>
                <a:cxnLst/>
                <a:rect l="l" t="t" r="r" b="b"/>
                <a:pathLst>
                  <a:path w="16149" h="14426" extrusionOk="0">
                    <a:moveTo>
                      <a:pt x="1547" y="13698"/>
                    </a:moveTo>
                    <a:cubicBezTo>
                      <a:pt x="3939" y="15481"/>
                      <a:pt x="7726" y="13698"/>
                      <a:pt x="11513" y="11519"/>
                    </a:cubicBezTo>
                    <a:cubicBezTo>
                      <a:pt x="15898" y="7161"/>
                      <a:pt x="17493" y="3595"/>
                      <a:pt x="14902" y="1020"/>
                    </a:cubicBezTo>
                    <a:cubicBezTo>
                      <a:pt x="12709" y="-1159"/>
                      <a:pt x="8723" y="426"/>
                      <a:pt x="5334" y="3199"/>
                    </a:cubicBezTo>
                    <a:cubicBezTo>
                      <a:pt x="749" y="6963"/>
                      <a:pt x="-1842" y="11321"/>
                      <a:pt x="1547" y="136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2" name="Google Shape;792;p35"/>
              <p:cNvSpPr/>
              <p:nvPr/>
            </p:nvSpPr>
            <p:spPr>
              <a:xfrm>
                <a:off x="606519" y="4626954"/>
                <a:ext cx="18011" cy="11501"/>
              </a:xfrm>
              <a:custGeom>
                <a:avLst/>
                <a:gdLst/>
                <a:ahLst/>
                <a:cxnLst/>
                <a:rect l="l" t="t" r="r" b="b"/>
                <a:pathLst>
                  <a:path w="18011" h="11501" extrusionOk="0">
                    <a:moveTo>
                      <a:pt x="9375" y="0"/>
                    </a:moveTo>
                    <a:cubicBezTo>
                      <a:pt x="4392" y="0"/>
                      <a:pt x="804" y="1387"/>
                      <a:pt x="7" y="5943"/>
                    </a:cubicBezTo>
                    <a:cubicBezTo>
                      <a:pt x="-193" y="9508"/>
                      <a:pt x="3993" y="11687"/>
                      <a:pt x="10172" y="11489"/>
                    </a:cubicBezTo>
                    <a:cubicBezTo>
                      <a:pt x="14956" y="11291"/>
                      <a:pt x="18544" y="8716"/>
                      <a:pt x="17946" y="5348"/>
                    </a:cubicBezTo>
                    <a:cubicBezTo>
                      <a:pt x="17548" y="2179"/>
                      <a:pt x="14558" y="0"/>
                      <a:pt x="9375"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3" name="Google Shape;793;p35"/>
              <p:cNvSpPr/>
              <p:nvPr/>
            </p:nvSpPr>
            <p:spPr>
              <a:xfrm>
                <a:off x="1211565" y="5856785"/>
                <a:ext cx="18665" cy="16301"/>
              </a:xfrm>
              <a:custGeom>
                <a:avLst/>
                <a:gdLst/>
                <a:ahLst/>
                <a:cxnLst/>
                <a:rect l="l" t="t" r="r" b="b"/>
                <a:pathLst>
                  <a:path w="18665" h="16301" extrusionOk="0">
                    <a:moveTo>
                      <a:pt x="914" y="13965"/>
                    </a:moveTo>
                    <a:cubicBezTo>
                      <a:pt x="3106" y="17333"/>
                      <a:pt x="7890" y="16937"/>
                      <a:pt x="13073" y="13569"/>
                    </a:cubicBezTo>
                    <a:cubicBezTo>
                      <a:pt x="17856" y="10003"/>
                      <a:pt x="19252" y="6636"/>
                      <a:pt x="18454" y="3467"/>
                    </a:cubicBezTo>
                    <a:cubicBezTo>
                      <a:pt x="17059" y="-891"/>
                      <a:pt x="12475" y="-891"/>
                      <a:pt x="7093" y="2080"/>
                    </a:cubicBezTo>
                    <a:cubicBezTo>
                      <a:pt x="1512" y="5447"/>
                      <a:pt x="-1678" y="10400"/>
                      <a:pt x="914" y="139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4" name="Google Shape;794;p35"/>
              <p:cNvSpPr/>
              <p:nvPr/>
            </p:nvSpPr>
            <p:spPr>
              <a:xfrm>
                <a:off x="680199" y="5207873"/>
                <a:ext cx="20880" cy="13101"/>
              </a:xfrm>
              <a:custGeom>
                <a:avLst/>
                <a:gdLst/>
                <a:ahLst/>
                <a:cxnLst/>
                <a:rect l="l" t="t" r="r" b="b"/>
                <a:pathLst>
                  <a:path w="20880" h="13101" extrusionOk="0">
                    <a:moveTo>
                      <a:pt x="7652" y="866"/>
                    </a:moveTo>
                    <a:cubicBezTo>
                      <a:pt x="1075" y="2649"/>
                      <a:pt x="-1517" y="6611"/>
                      <a:pt x="875" y="10374"/>
                    </a:cubicBezTo>
                    <a:cubicBezTo>
                      <a:pt x="3267" y="14336"/>
                      <a:pt x="9048" y="13148"/>
                      <a:pt x="14031" y="11959"/>
                    </a:cubicBezTo>
                    <a:cubicBezTo>
                      <a:pt x="18615" y="9582"/>
                      <a:pt x="22203" y="6809"/>
                      <a:pt x="20409" y="3640"/>
                    </a:cubicBezTo>
                    <a:cubicBezTo>
                      <a:pt x="18615" y="74"/>
                      <a:pt x="13433" y="-917"/>
                      <a:pt x="7652" y="8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5" name="Google Shape;795;p35"/>
              <p:cNvSpPr/>
              <p:nvPr/>
            </p:nvSpPr>
            <p:spPr>
              <a:xfrm>
                <a:off x="1402297" y="5024090"/>
                <a:ext cx="20138" cy="11768"/>
              </a:xfrm>
              <a:custGeom>
                <a:avLst/>
                <a:gdLst/>
                <a:ahLst/>
                <a:cxnLst/>
                <a:rect l="l" t="t" r="r" b="b"/>
                <a:pathLst>
                  <a:path w="20138" h="11768" extrusionOk="0">
                    <a:moveTo>
                      <a:pt x="7913" y="1814"/>
                    </a:moveTo>
                    <a:cubicBezTo>
                      <a:pt x="2332" y="4587"/>
                      <a:pt x="-1455" y="7756"/>
                      <a:pt x="538" y="10332"/>
                    </a:cubicBezTo>
                    <a:cubicBezTo>
                      <a:pt x="2731" y="12907"/>
                      <a:pt x="8511" y="11718"/>
                      <a:pt x="13893" y="9143"/>
                    </a:cubicBezTo>
                    <a:cubicBezTo>
                      <a:pt x="18079" y="7162"/>
                      <a:pt x="21069" y="3993"/>
                      <a:pt x="19873" y="2210"/>
                    </a:cubicBezTo>
                    <a:cubicBezTo>
                      <a:pt x="18477" y="-563"/>
                      <a:pt x="13893" y="-761"/>
                      <a:pt x="7913" y="18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6" name="Google Shape;796;p35"/>
              <p:cNvSpPr/>
              <p:nvPr/>
            </p:nvSpPr>
            <p:spPr>
              <a:xfrm>
                <a:off x="1332458" y="4705637"/>
                <a:ext cx="16876" cy="8543"/>
              </a:xfrm>
              <a:custGeom>
                <a:avLst/>
                <a:gdLst/>
                <a:ahLst/>
                <a:cxnLst/>
                <a:rect l="l" t="t" r="r" b="b"/>
                <a:pathLst>
                  <a:path w="16876" h="8543" extrusionOk="0">
                    <a:moveTo>
                      <a:pt x="10380" y="8080"/>
                    </a:moveTo>
                    <a:cubicBezTo>
                      <a:pt x="15762" y="6891"/>
                      <a:pt x="17356" y="4514"/>
                      <a:pt x="16758" y="2335"/>
                    </a:cubicBezTo>
                    <a:cubicBezTo>
                      <a:pt x="15961" y="-240"/>
                      <a:pt x="11576" y="-438"/>
                      <a:pt x="6792" y="552"/>
                    </a:cubicBezTo>
                    <a:cubicBezTo>
                      <a:pt x="1609" y="1741"/>
                      <a:pt x="-185" y="3920"/>
                      <a:pt x="15" y="6297"/>
                    </a:cubicBezTo>
                    <a:cubicBezTo>
                      <a:pt x="1609" y="8476"/>
                      <a:pt x="5596" y="9070"/>
                      <a:pt x="10380" y="80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7" name="Google Shape;797;p35"/>
              <p:cNvSpPr/>
              <p:nvPr/>
            </p:nvSpPr>
            <p:spPr>
              <a:xfrm>
                <a:off x="1037060" y="4824680"/>
                <a:ext cx="18356" cy="10235"/>
              </a:xfrm>
              <a:custGeom>
                <a:avLst/>
                <a:gdLst/>
                <a:ahLst/>
                <a:cxnLst/>
                <a:rect l="l" t="t" r="r" b="b"/>
                <a:pathLst>
                  <a:path w="18356" h="10235" extrusionOk="0">
                    <a:moveTo>
                      <a:pt x="6987" y="560"/>
                    </a:moveTo>
                    <a:cubicBezTo>
                      <a:pt x="1805" y="1748"/>
                      <a:pt x="-786" y="4522"/>
                      <a:pt x="210" y="7097"/>
                    </a:cubicBezTo>
                    <a:cubicBezTo>
                      <a:pt x="1207" y="9672"/>
                      <a:pt x="5393" y="10662"/>
                      <a:pt x="10177" y="10068"/>
                    </a:cubicBezTo>
                    <a:cubicBezTo>
                      <a:pt x="14961" y="9276"/>
                      <a:pt x="18548" y="7295"/>
                      <a:pt x="18349" y="4126"/>
                    </a:cubicBezTo>
                    <a:cubicBezTo>
                      <a:pt x="17552" y="362"/>
                      <a:pt x="13366" y="-827"/>
                      <a:pt x="6987" y="5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8" name="Google Shape;798;p35"/>
              <p:cNvSpPr/>
              <p:nvPr/>
            </p:nvSpPr>
            <p:spPr>
              <a:xfrm>
                <a:off x="1860428" y="6007981"/>
                <a:ext cx="16178" cy="30463"/>
              </a:xfrm>
              <a:custGeom>
                <a:avLst/>
                <a:gdLst/>
                <a:ahLst/>
                <a:cxnLst/>
                <a:rect l="l" t="t" r="r" b="b"/>
                <a:pathLst>
                  <a:path w="16178" h="30463" extrusionOk="0">
                    <a:moveTo>
                      <a:pt x="12817" y="15100"/>
                    </a:moveTo>
                    <a:cubicBezTo>
                      <a:pt x="13415" y="13713"/>
                      <a:pt x="14013" y="12129"/>
                      <a:pt x="14611" y="10544"/>
                    </a:cubicBezTo>
                    <a:cubicBezTo>
                      <a:pt x="16804" y="4799"/>
                      <a:pt x="17003" y="-549"/>
                      <a:pt x="13216" y="45"/>
                    </a:cubicBezTo>
                    <a:cubicBezTo>
                      <a:pt x="8632" y="640"/>
                      <a:pt x="4246" y="5988"/>
                      <a:pt x="1655" y="14704"/>
                    </a:cubicBezTo>
                    <a:cubicBezTo>
                      <a:pt x="659" y="18071"/>
                      <a:pt x="260" y="21043"/>
                      <a:pt x="858" y="23222"/>
                    </a:cubicBezTo>
                    <a:cubicBezTo>
                      <a:pt x="-537" y="26391"/>
                      <a:pt x="-338" y="28966"/>
                      <a:pt x="2253" y="30155"/>
                    </a:cubicBezTo>
                    <a:cubicBezTo>
                      <a:pt x="5044" y="31343"/>
                      <a:pt x="8632" y="28966"/>
                      <a:pt x="11024" y="25401"/>
                    </a:cubicBezTo>
                    <a:cubicBezTo>
                      <a:pt x="14013" y="21241"/>
                      <a:pt x="15010" y="17279"/>
                      <a:pt x="12817" y="151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9" name="Google Shape;799;p35"/>
              <p:cNvSpPr/>
              <p:nvPr/>
            </p:nvSpPr>
            <p:spPr>
              <a:xfrm>
                <a:off x="772790" y="5820575"/>
                <a:ext cx="32649" cy="24936"/>
              </a:xfrm>
              <a:custGeom>
                <a:avLst/>
                <a:gdLst/>
                <a:ahLst/>
                <a:cxnLst/>
                <a:rect l="l" t="t" r="r" b="b"/>
                <a:pathLst>
                  <a:path w="32649" h="24936" extrusionOk="0">
                    <a:moveTo>
                      <a:pt x="12731" y="17491"/>
                    </a:moveTo>
                    <a:cubicBezTo>
                      <a:pt x="12731" y="19471"/>
                      <a:pt x="13728" y="21452"/>
                      <a:pt x="15522" y="23037"/>
                    </a:cubicBezTo>
                    <a:cubicBezTo>
                      <a:pt x="19509" y="26405"/>
                      <a:pt x="24890" y="25018"/>
                      <a:pt x="28877" y="21056"/>
                    </a:cubicBezTo>
                    <a:cubicBezTo>
                      <a:pt x="31867" y="18085"/>
                      <a:pt x="33262" y="14519"/>
                      <a:pt x="31867" y="11548"/>
                    </a:cubicBezTo>
                    <a:cubicBezTo>
                      <a:pt x="33461" y="6992"/>
                      <a:pt x="32465" y="3823"/>
                      <a:pt x="30272" y="1445"/>
                    </a:cubicBezTo>
                    <a:cubicBezTo>
                      <a:pt x="27282" y="-1526"/>
                      <a:pt x="22698" y="257"/>
                      <a:pt x="19708" y="5209"/>
                    </a:cubicBezTo>
                    <a:cubicBezTo>
                      <a:pt x="19110" y="6199"/>
                      <a:pt x="18512" y="7190"/>
                      <a:pt x="18113" y="8180"/>
                    </a:cubicBezTo>
                    <a:cubicBezTo>
                      <a:pt x="17515" y="8577"/>
                      <a:pt x="17117" y="8973"/>
                      <a:pt x="16519" y="9369"/>
                    </a:cubicBezTo>
                    <a:cubicBezTo>
                      <a:pt x="16319" y="8378"/>
                      <a:pt x="15721" y="7190"/>
                      <a:pt x="14525" y="6398"/>
                    </a:cubicBezTo>
                    <a:cubicBezTo>
                      <a:pt x="11336" y="3823"/>
                      <a:pt x="7350" y="5605"/>
                      <a:pt x="3562" y="8577"/>
                    </a:cubicBezTo>
                    <a:cubicBezTo>
                      <a:pt x="-424" y="11944"/>
                      <a:pt x="-823" y="15114"/>
                      <a:pt x="1171" y="18481"/>
                    </a:cubicBezTo>
                    <a:cubicBezTo>
                      <a:pt x="3762" y="21056"/>
                      <a:pt x="7948" y="21056"/>
                      <a:pt x="11535" y="18085"/>
                    </a:cubicBezTo>
                    <a:cubicBezTo>
                      <a:pt x="12133" y="18085"/>
                      <a:pt x="12333" y="17887"/>
                      <a:pt x="12731" y="174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0" name="Google Shape;800;p35"/>
              <p:cNvSpPr/>
              <p:nvPr/>
            </p:nvSpPr>
            <p:spPr>
              <a:xfrm>
                <a:off x="1456882" y="4148643"/>
                <a:ext cx="20562" cy="8005"/>
              </a:xfrm>
              <a:custGeom>
                <a:avLst/>
                <a:gdLst/>
                <a:ahLst/>
                <a:cxnLst/>
                <a:rect l="l" t="t" r="r" b="b"/>
                <a:pathLst>
                  <a:path w="20562" h="8005" extrusionOk="0">
                    <a:moveTo>
                      <a:pt x="9339" y="7455"/>
                    </a:moveTo>
                    <a:cubicBezTo>
                      <a:pt x="14123" y="8049"/>
                      <a:pt x="19305" y="8644"/>
                      <a:pt x="20302" y="6465"/>
                    </a:cubicBezTo>
                    <a:cubicBezTo>
                      <a:pt x="21697" y="3691"/>
                      <a:pt x="17312" y="1512"/>
                      <a:pt x="11133" y="522"/>
                    </a:cubicBezTo>
                    <a:cubicBezTo>
                      <a:pt x="6349" y="-469"/>
                      <a:pt x="1964" y="-72"/>
                      <a:pt x="569" y="1909"/>
                    </a:cubicBezTo>
                    <a:cubicBezTo>
                      <a:pt x="-1823" y="4880"/>
                      <a:pt x="3758" y="6266"/>
                      <a:pt x="9339" y="74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1" name="Google Shape;801;p35"/>
              <p:cNvSpPr/>
              <p:nvPr/>
            </p:nvSpPr>
            <p:spPr>
              <a:xfrm>
                <a:off x="2211192" y="6095572"/>
                <a:ext cx="11484" cy="15063"/>
              </a:xfrm>
              <a:custGeom>
                <a:avLst/>
                <a:gdLst/>
                <a:ahLst/>
                <a:cxnLst/>
                <a:rect l="l" t="t" r="r" b="b"/>
                <a:pathLst>
                  <a:path w="11484" h="15063" extrusionOk="0">
                    <a:moveTo>
                      <a:pt x="2702" y="15064"/>
                    </a:moveTo>
                    <a:cubicBezTo>
                      <a:pt x="5492" y="15064"/>
                      <a:pt x="8084" y="11696"/>
                      <a:pt x="10276" y="7536"/>
                    </a:cubicBezTo>
                    <a:cubicBezTo>
                      <a:pt x="12070" y="2980"/>
                      <a:pt x="12070" y="-189"/>
                      <a:pt x="8881" y="9"/>
                    </a:cubicBezTo>
                    <a:cubicBezTo>
                      <a:pt x="6090" y="405"/>
                      <a:pt x="2901" y="3178"/>
                      <a:pt x="1107" y="7338"/>
                    </a:cubicBezTo>
                    <a:cubicBezTo>
                      <a:pt x="-886" y="11894"/>
                      <a:pt x="-89" y="15064"/>
                      <a:pt x="2702" y="150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2" name="Google Shape;802;p35"/>
              <p:cNvSpPr/>
              <p:nvPr/>
            </p:nvSpPr>
            <p:spPr>
              <a:xfrm>
                <a:off x="1767273" y="5896603"/>
                <a:ext cx="13943" cy="14098"/>
              </a:xfrm>
              <a:custGeom>
                <a:avLst/>
                <a:gdLst/>
                <a:ahLst/>
                <a:cxnLst/>
                <a:rect l="l" t="t" r="r" b="b"/>
                <a:pathLst>
                  <a:path w="13943" h="14098" extrusionOk="0">
                    <a:moveTo>
                      <a:pt x="11492" y="8218"/>
                    </a:moveTo>
                    <a:cubicBezTo>
                      <a:pt x="14482" y="3860"/>
                      <a:pt x="14880" y="691"/>
                      <a:pt x="11890" y="97"/>
                    </a:cubicBezTo>
                    <a:cubicBezTo>
                      <a:pt x="8900" y="-497"/>
                      <a:pt x="5512" y="1681"/>
                      <a:pt x="2522" y="5643"/>
                    </a:cubicBezTo>
                    <a:cubicBezTo>
                      <a:pt x="-667" y="10001"/>
                      <a:pt x="-867" y="13171"/>
                      <a:pt x="2123" y="13963"/>
                    </a:cubicBezTo>
                    <a:cubicBezTo>
                      <a:pt x="5113" y="14755"/>
                      <a:pt x="8502" y="11982"/>
                      <a:pt x="11492" y="821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3" name="Google Shape;803;p35"/>
              <p:cNvSpPr/>
              <p:nvPr/>
            </p:nvSpPr>
            <p:spPr>
              <a:xfrm>
                <a:off x="1902350" y="5811565"/>
                <a:ext cx="10161" cy="10660"/>
              </a:xfrm>
              <a:custGeom>
                <a:avLst/>
                <a:gdLst/>
                <a:ahLst/>
                <a:cxnLst/>
                <a:rect l="l" t="t" r="r" b="b"/>
                <a:pathLst>
                  <a:path w="10161" h="10660" extrusionOk="0">
                    <a:moveTo>
                      <a:pt x="9165" y="750"/>
                    </a:moveTo>
                    <a:cubicBezTo>
                      <a:pt x="7969" y="-835"/>
                      <a:pt x="5577" y="155"/>
                      <a:pt x="2787" y="3127"/>
                    </a:cubicBezTo>
                    <a:cubicBezTo>
                      <a:pt x="395" y="5900"/>
                      <a:pt x="-801" y="8673"/>
                      <a:pt x="594" y="10060"/>
                    </a:cubicBezTo>
                    <a:cubicBezTo>
                      <a:pt x="1790" y="11447"/>
                      <a:pt x="4182" y="10852"/>
                      <a:pt x="10162" y="3721"/>
                    </a:cubicBezTo>
                    <a:cubicBezTo>
                      <a:pt x="9365" y="4711"/>
                      <a:pt x="10361" y="2136"/>
                      <a:pt x="9165" y="7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4" name="Google Shape;804;p35"/>
              <p:cNvSpPr/>
              <p:nvPr/>
            </p:nvSpPr>
            <p:spPr>
              <a:xfrm>
                <a:off x="757556" y="5493191"/>
                <a:ext cx="33115" cy="70437"/>
              </a:xfrm>
              <a:custGeom>
                <a:avLst/>
                <a:gdLst/>
                <a:ahLst/>
                <a:cxnLst/>
                <a:rect l="l" t="t" r="r" b="b"/>
                <a:pathLst>
                  <a:path w="33115" h="70437" extrusionOk="0">
                    <a:moveTo>
                      <a:pt x="5043" y="66957"/>
                    </a:moveTo>
                    <a:cubicBezTo>
                      <a:pt x="10026" y="69532"/>
                      <a:pt x="12019" y="73296"/>
                      <a:pt x="18198" y="66957"/>
                    </a:cubicBezTo>
                    <a:cubicBezTo>
                      <a:pt x="18996" y="66165"/>
                      <a:pt x="19594" y="65372"/>
                      <a:pt x="20192" y="64580"/>
                    </a:cubicBezTo>
                    <a:cubicBezTo>
                      <a:pt x="21587" y="64184"/>
                      <a:pt x="23181" y="63788"/>
                      <a:pt x="24776" y="62995"/>
                    </a:cubicBezTo>
                    <a:cubicBezTo>
                      <a:pt x="30557" y="59826"/>
                      <a:pt x="34344" y="55468"/>
                      <a:pt x="32749" y="51902"/>
                    </a:cubicBezTo>
                    <a:cubicBezTo>
                      <a:pt x="31553" y="49129"/>
                      <a:pt x="28763" y="47742"/>
                      <a:pt x="24776" y="48337"/>
                    </a:cubicBezTo>
                    <a:cubicBezTo>
                      <a:pt x="24577" y="47148"/>
                      <a:pt x="24178" y="46158"/>
                      <a:pt x="23381" y="44969"/>
                    </a:cubicBezTo>
                    <a:cubicBezTo>
                      <a:pt x="27567" y="41008"/>
                      <a:pt x="27965" y="36451"/>
                      <a:pt x="27168" y="32093"/>
                    </a:cubicBezTo>
                    <a:cubicBezTo>
                      <a:pt x="32151" y="22585"/>
                      <a:pt x="28165" y="19218"/>
                      <a:pt x="24577" y="16444"/>
                    </a:cubicBezTo>
                    <a:cubicBezTo>
                      <a:pt x="23580" y="15652"/>
                      <a:pt x="22583" y="15058"/>
                      <a:pt x="21587" y="14266"/>
                    </a:cubicBezTo>
                    <a:cubicBezTo>
                      <a:pt x="21985" y="14068"/>
                      <a:pt x="22185" y="13671"/>
                      <a:pt x="22583" y="13473"/>
                    </a:cubicBezTo>
                    <a:cubicBezTo>
                      <a:pt x="25175" y="9115"/>
                      <a:pt x="27367" y="4361"/>
                      <a:pt x="22583" y="1192"/>
                    </a:cubicBezTo>
                    <a:cubicBezTo>
                      <a:pt x="17800" y="-1978"/>
                      <a:pt x="13614" y="1786"/>
                      <a:pt x="10225" y="5352"/>
                    </a:cubicBezTo>
                    <a:cubicBezTo>
                      <a:pt x="7235" y="8521"/>
                      <a:pt x="6438" y="12879"/>
                      <a:pt x="9627" y="15256"/>
                    </a:cubicBezTo>
                    <a:cubicBezTo>
                      <a:pt x="10225" y="15652"/>
                      <a:pt x="10624" y="16048"/>
                      <a:pt x="11222" y="16246"/>
                    </a:cubicBezTo>
                    <a:cubicBezTo>
                      <a:pt x="10425" y="17237"/>
                      <a:pt x="9428" y="18623"/>
                      <a:pt x="8431" y="20208"/>
                    </a:cubicBezTo>
                    <a:cubicBezTo>
                      <a:pt x="4445" y="26943"/>
                      <a:pt x="5242" y="31697"/>
                      <a:pt x="7435" y="35065"/>
                    </a:cubicBezTo>
                    <a:cubicBezTo>
                      <a:pt x="3249" y="39225"/>
                      <a:pt x="60" y="44375"/>
                      <a:pt x="60" y="49129"/>
                    </a:cubicBezTo>
                    <a:cubicBezTo>
                      <a:pt x="-339" y="58043"/>
                      <a:pt x="1256" y="65174"/>
                      <a:pt x="5043" y="669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5" name="Google Shape;805;p35"/>
              <p:cNvSpPr/>
              <p:nvPr/>
            </p:nvSpPr>
            <p:spPr>
              <a:xfrm>
                <a:off x="1153523" y="5594029"/>
                <a:ext cx="27661" cy="30918"/>
              </a:xfrm>
              <a:custGeom>
                <a:avLst/>
                <a:gdLst/>
                <a:ahLst/>
                <a:cxnLst/>
                <a:rect l="l" t="t" r="r" b="b"/>
                <a:pathLst>
                  <a:path w="27661" h="30918" extrusionOk="0">
                    <a:moveTo>
                      <a:pt x="15901" y="1973"/>
                    </a:moveTo>
                    <a:cubicBezTo>
                      <a:pt x="15702" y="-2384"/>
                      <a:pt x="9523" y="983"/>
                      <a:pt x="4739" y="7124"/>
                    </a:cubicBezTo>
                    <a:cubicBezTo>
                      <a:pt x="952" y="12274"/>
                      <a:pt x="-1042" y="18019"/>
                      <a:pt x="553" y="20594"/>
                    </a:cubicBezTo>
                    <a:cubicBezTo>
                      <a:pt x="5337" y="29310"/>
                      <a:pt x="12513" y="34262"/>
                      <a:pt x="27661" y="28319"/>
                    </a:cubicBezTo>
                    <a:cubicBezTo>
                      <a:pt x="24672" y="16434"/>
                      <a:pt x="16698" y="13661"/>
                      <a:pt x="15901" y="19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6" name="Google Shape;806;p35"/>
              <p:cNvSpPr/>
              <p:nvPr/>
            </p:nvSpPr>
            <p:spPr>
              <a:xfrm>
                <a:off x="1109651" y="5137986"/>
                <a:ext cx="22349" cy="30191"/>
              </a:xfrm>
              <a:custGeom>
                <a:avLst/>
                <a:gdLst/>
                <a:ahLst/>
                <a:cxnLst/>
                <a:rect l="l" t="t" r="r" b="b"/>
                <a:pathLst>
                  <a:path w="22349" h="30191" extrusionOk="0">
                    <a:moveTo>
                      <a:pt x="19708" y="1224"/>
                    </a:moveTo>
                    <a:cubicBezTo>
                      <a:pt x="16519" y="-2539"/>
                      <a:pt x="9742" y="2809"/>
                      <a:pt x="3962" y="11327"/>
                    </a:cubicBezTo>
                    <a:cubicBezTo>
                      <a:pt x="-2816" y="21430"/>
                      <a:pt x="772" y="24797"/>
                      <a:pt x="2566" y="28363"/>
                    </a:cubicBezTo>
                    <a:cubicBezTo>
                      <a:pt x="4958" y="33513"/>
                      <a:pt x="11735" y="26778"/>
                      <a:pt x="18114" y="20637"/>
                    </a:cubicBezTo>
                    <a:cubicBezTo>
                      <a:pt x="24293" y="9940"/>
                      <a:pt x="22698" y="4592"/>
                      <a:pt x="19708" y="12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7" name="Google Shape;807;p35"/>
              <p:cNvSpPr/>
              <p:nvPr/>
            </p:nvSpPr>
            <p:spPr>
              <a:xfrm>
                <a:off x="1961800" y="5631155"/>
                <a:ext cx="18498" cy="31640"/>
              </a:xfrm>
              <a:custGeom>
                <a:avLst/>
                <a:gdLst/>
                <a:ahLst/>
                <a:cxnLst/>
                <a:rect l="l" t="t" r="r" b="b"/>
                <a:pathLst>
                  <a:path w="18498" h="31640" extrusionOk="0">
                    <a:moveTo>
                      <a:pt x="1142" y="19123"/>
                    </a:moveTo>
                    <a:cubicBezTo>
                      <a:pt x="2936" y="23085"/>
                      <a:pt x="4331" y="28037"/>
                      <a:pt x="6922" y="30810"/>
                    </a:cubicBezTo>
                    <a:cubicBezTo>
                      <a:pt x="9314" y="33385"/>
                      <a:pt x="13301" y="29622"/>
                      <a:pt x="16291" y="24273"/>
                    </a:cubicBezTo>
                    <a:cubicBezTo>
                      <a:pt x="19281" y="18133"/>
                      <a:pt x="18683" y="14765"/>
                      <a:pt x="17686" y="12586"/>
                    </a:cubicBezTo>
                    <a:cubicBezTo>
                      <a:pt x="15892" y="8426"/>
                      <a:pt x="13899" y="4861"/>
                      <a:pt x="11507" y="1889"/>
                    </a:cubicBezTo>
                    <a:cubicBezTo>
                      <a:pt x="9314" y="-884"/>
                      <a:pt x="6324" y="-1478"/>
                      <a:pt x="2338" y="6247"/>
                    </a:cubicBezTo>
                    <a:cubicBezTo>
                      <a:pt x="-652" y="11794"/>
                      <a:pt x="-453" y="16152"/>
                      <a:pt x="1142" y="191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8" name="Google Shape;808;p35"/>
              <p:cNvSpPr/>
              <p:nvPr/>
            </p:nvSpPr>
            <p:spPr>
              <a:xfrm>
                <a:off x="854259" y="5418440"/>
                <a:ext cx="46618" cy="34823"/>
              </a:xfrm>
              <a:custGeom>
                <a:avLst/>
                <a:gdLst/>
                <a:ahLst/>
                <a:cxnLst/>
                <a:rect l="l" t="t" r="r" b="b"/>
                <a:pathLst>
                  <a:path w="46618" h="34823" extrusionOk="0">
                    <a:moveTo>
                      <a:pt x="11989" y="33948"/>
                    </a:moveTo>
                    <a:cubicBezTo>
                      <a:pt x="14780" y="35929"/>
                      <a:pt x="19165" y="34740"/>
                      <a:pt x="23749" y="28401"/>
                    </a:cubicBezTo>
                    <a:cubicBezTo>
                      <a:pt x="25743" y="25430"/>
                      <a:pt x="27138" y="22063"/>
                      <a:pt x="27736" y="18695"/>
                    </a:cubicBezTo>
                    <a:cubicBezTo>
                      <a:pt x="30526" y="19884"/>
                      <a:pt x="34314" y="20280"/>
                      <a:pt x="38898" y="19487"/>
                    </a:cubicBezTo>
                    <a:cubicBezTo>
                      <a:pt x="46074" y="16516"/>
                      <a:pt x="47071" y="12554"/>
                      <a:pt x="46473" y="8791"/>
                    </a:cubicBezTo>
                    <a:cubicBezTo>
                      <a:pt x="45675" y="3046"/>
                      <a:pt x="41091" y="-123"/>
                      <a:pt x="32121" y="1858"/>
                    </a:cubicBezTo>
                    <a:cubicBezTo>
                      <a:pt x="29131" y="2452"/>
                      <a:pt x="26739" y="3838"/>
                      <a:pt x="24945" y="5423"/>
                    </a:cubicBezTo>
                    <a:cubicBezTo>
                      <a:pt x="24148" y="5225"/>
                      <a:pt x="23151" y="5225"/>
                      <a:pt x="22155" y="5423"/>
                    </a:cubicBezTo>
                    <a:cubicBezTo>
                      <a:pt x="22354" y="4631"/>
                      <a:pt x="22354" y="3838"/>
                      <a:pt x="22155" y="3046"/>
                    </a:cubicBezTo>
                    <a:cubicBezTo>
                      <a:pt x="21158" y="-1312"/>
                      <a:pt x="15776" y="-519"/>
                      <a:pt x="10395" y="2452"/>
                    </a:cubicBezTo>
                    <a:cubicBezTo>
                      <a:pt x="4016" y="5819"/>
                      <a:pt x="-1166" y="10375"/>
                      <a:pt x="229" y="15328"/>
                    </a:cubicBezTo>
                    <a:cubicBezTo>
                      <a:pt x="1425" y="19289"/>
                      <a:pt x="5611" y="19091"/>
                      <a:pt x="11391" y="16516"/>
                    </a:cubicBezTo>
                    <a:cubicBezTo>
                      <a:pt x="7604" y="25034"/>
                      <a:pt x="8003" y="31175"/>
                      <a:pt x="11989" y="3394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9" name="Google Shape;809;p35"/>
              <p:cNvSpPr/>
              <p:nvPr/>
            </p:nvSpPr>
            <p:spPr>
              <a:xfrm>
                <a:off x="1450532" y="5858926"/>
                <a:ext cx="20381" cy="26526"/>
              </a:xfrm>
              <a:custGeom>
                <a:avLst/>
                <a:gdLst/>
                <a:ahLst/>
                <a:cxnLst/>
                <a:rect l="l" t="t" r="r" b="b"/>
                <a:pathLst>
                  <a:path w="20381" h="26526" extrusionOk="0">
                    <a:moveTo>
                      <a:pt x="16486" y="2514"/>
                    </a:moveTo>
                    <a:cubicBezTo>
                      <a:pt x="12898" y="-61"/>
                      <a:pt x="8912" y="-3428"/>
                      <a:pt x="2733" y="8259"/>
                    </a:cubicBezTo>
                    <a:cubicBezTo>
                      <a:pt x="-2051" y="17173"/>
                      <a:pt x="341" y="22125"/>
                      <a:pt x="3131" y="24899"/>
                    </a:cubicBezTo>
                    <a:cubicBezTo>
                      <a:pt x="6719" y="28266"/>
                      <a:pt x="11902" y="26681"/>
                      <a:pt x="18081" y="17569"/>
                    </a:cubicBezTo>
                    <a:cubicBezTo>
                      <a:pt x="22665" y="7665"/>
                      <a:pt x="19476" y="4892"/>
                      <a:pt x="16486" y="25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0" name="Google Shape;810;p35"/>
              <p:cNvSpPr/>
              <p:nvPr/>
            </p:nvSpPr>
            <p:spPr>
              <a:xfrm>
                <a:off x="844358" y="5504008"/>
                <a:ext cx="19939" cy="27955"/>
              </a:xfrm>
              <a:custGeom>
                <a:avLst/>
                <a:gdLst/>
                <a:ahLst/>
                <a:cxnLst/>
                <a:rect l="l" t="t" r="r" b="b"/>
                <a:pathLst>
                  <a:path w="19939" h="27955" extrusionOk="0">
                    <a:moveTo>
                      <a:pt x="3353" y="27417"/>
                    </a:moveTo>
                    <a:cubicBezTo>
                      <a:pt x="6742" y="29596"/>
                      <a:pt x="11326" y="24842"/>
                      <a:pt x="15711" y="18899"/>
                    </a:cubicBezTo>
                    <a:cubicBezTo>
                      <a:pt x="20894" y="9787"/>
                      <a:pt x="21093" y="3646"/>
                      <a:pt x="17505" y="873"/>
                    </a:cubicBezTo>
                    <a:cubicBezTo>
                      <a:pt x="13718" y="-2098"/>
                      <a:pt x="8137" y="2854"/>
                      <a:pt x="3553" y="10579"/>
                    </a:cubicBezTo>
                    <a:cubicBezTo>
                      <a:pt x="-1829" y="19890"/>
                      <a:pt x="-434" y="25040"/>
                      <a:pt x="3353" y="274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1" name="Google Shape;811;p35"/>
              <p:cNvSpPr/>
              <p:nvPr/>
            </p:nvSpPr>
            <p:spPr>
              <a:xfrm>
                <a:off x="926454" y="5597754"/>
                <a:ext cx="24554" cy="22637"/>
              </a:xfrm>
              <a:custGeom>
                <a:avLst/>
                <a:gdLst/>
                <a:ahLst/>
                <a:cxnLst/>
                <a:rect l="l" t="t" r="r" b="b"/>
                <a:pathLst>
                  <a:path w="24554" h="22637" extrusionOk="0">
                    <a:moveTo>
                      <a:pt x="6569" y="21623"/>
                    </a:moveTo>
                    <a:cubicBezTo>
                      <a:pt x="11751" y="19048"/>
                      <a:pt x="16934" y="17661"/>
                      <a:pt x="22116" y="11124"/>
                    </a:cubicBezTo>
                    <a:cubicBezTo>
                      <a:pt x="24309" y="7558"/>
                      <a:pt x="25305" y="4389"/>
                      <a:pt x="23910" y="3399"/>
                    </a:cubicBezTo>
                    <a:cubicBezTo>
                      <a:pt x="20920" y="824"/>
                      <a:pt x="17731" y="-1355"/>
                      <a:pt x="12150" y="1022"/>
                    </a:cubicBezTo>
                    <a:cubicBezTo>
                      <a:pt x="7167" y="3201"/>
                      <a:pt x="2582" y="8351"/>
                      <a:pt x="589" y="15086"/>
                    </a:cubicBezTo>
                    <a:cubicBezTo>
                      <a:pt x="-1205" y="21821"/>
                      <a:pt x="1187" y="24198"/>
                      <a:pt x="6569" y="216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2" name="Google Shape;812;p35"/>
              <p:cNvSpPr/>
              <p:nvPr/>
            </p:nvSpPr>
            <p:spPr>
              <a:xfrm>
                <a:off x="1515870" y="5954316"/>
                <a:ext cx="29494" cy="29081"/>
              </a:xfrm>
              <a:custGeom>
                <a:avLst/>
                <a:gdLst/>
                <a:ahLst/>
                <a:cxnLst/>
                <a:rect l="l" t="t" r="r" b="b"/>
                <a:pathLst>
                  <a:path w="29494" h="29081" extrusionOk="0">
                    <a:moveTo>
                      <a:pt x="26892" y="2405"/>
                    </a:moveTo>
                    <a:cubicBezTo>
                      <a:pt x="25298" y="1612"/>
                      <a:pt x="23105" y="2008"/>
                      <a:pt x="20912" y="2999"/>
                    </a:cubicBezTo>
                    <a:cubicBezTo>
                      <a:pt x="20115" y="2008"/>
                      <a:pt x="19118" y="1216"/>
                      <a:pt x="17923" y="424"/>
                    </a:cubicBezTo>
                    <a:cubicBezTo>
                      <a:pt x="12740" y="-369"/>
                      <a:pt x="6960" y="-1161"/>
                      <a:pt x="1777" y="9139"/>
                    </a:cubicBezTo>
                    <a:cubicBezTo>
                      <a:pt x="-1213" y="14884"/>
                      <a:pt x="-216" y="20034"/>
                      <a:pt x="3172" y="22015"/>
                    </a:cubicBezTo>
                    <a:cubicBezTo>
                      <a:pt x="4169" y="22609"/>
                      <a:pt x="5564" y="22808"/>
                      <a:pt x="6960" y="22609"/>
                    </a:cubicBezTo>
                    <a:cubicBezTo>
                      <a:pt x="6561" y="25779"/>
                      <a:pt x="7159" y="28156"/>
                      <a:pt x="8953" y="28750"/>
                    </a:cubicBezTo>
                    <a:cubicBezTo>
                      <a:pt x="15132" y="30731"/>
                      <a:pt x="21710" y="23600"/>
                      <a:pt x="27490" y="13497"/>
                    </a:cubicBezTo>
                    <a:cubicBezTo>
                      <a:pt x="30879" y="7753"/>
                      <a:pt x="29483" y="3989"/>
                      <a:pt x="26892" y="24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3" name="Google Shape;813;p35"/>
              <p:cNvSpPr/>
              <p:nvPr/>
            </p:nvSpPr>
            <p:spPr>
              <a:xfrm>
                <a:off x="1938693" y="6154803"/>
                <a:ext cx="18126" cy="23204"/>
              </a:xfrm>
              <a:custGeom>
                <a:avLst/>
                <a:gdLst/>
                <a:ahLst/>
                <a:cxnLst/>
                <a:rect l="l" t="t" r="r" b="b"/>
                <a:pathLst>
                  <a:path w="18126" h="23204" extrusionOk="0">
                    <a:moveTo>
                      <a:pt x="9299" y="6"/>
                    </a:moveTo>
                    <a:cubicBezTo>
                      <a:pt x="6309" y="-192"/>
                      <a:pt x="2522" y="4166"/>
                      <a:pt x="928" y="10307"/>
                    </a:cubicBezTo>
                    <a:cubicBezTo>
                      <a:pt x="-2062" y="22390"/>
                      <a:pt x="2722" y="22985"/>
                      <a:pt x="7506" y="23183"/>
                    </a:cubicBezTo>
                    <a:cubicBezTo>
                      <a:pt x="11093" y="23381"/>
                      <a:pt x="14681" y="22390"/>
                      <a:pt x="18070" y="13278"/>
                    </a:cubicBezTo>
                    <a:cubicBezTo>
                      <a:pt x="18668" y="2978"/>
                      <a:pt x="14482" y="403"/>
                      <a:pt x="9299" y="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4" name="Google Shape;814;p35"/>
              <p:cNvSpPr/>
              <p:nvPr/>
            </p:nvSpPr>
            <p:spPr>
              <a:xfrm>
                <a:off x="2651954" y="5835761"/>
                <a:ext cx="15262" cy="26546"/>
              </a:xfrm>
              <a:custGeom>
                <a:avLst/>
                <a:gdLst/>
                <a:ahLst/>
                <a:cxnLst/>
                <a:rect l="l" t="t" r="r" b="b"/>
                <a:pathLst>
                  <a:path w="15262" h="26546" extrusionOk="0">
                    <a:moveTo>
                      <a:pt x="857" y="8247"/>
                    </a:moveTo>
                    <a:cubicBezTo>
                      <a:pt x="-1535" y="18944"/>
                      <a:pt x="1454" y="23500"/>
                      <a:pt x="5242" y="25877"/>
                    </a:cubicBezTo>
                    <a:cubicBezTo>
                      <a:pt x="8830" y="28254"/>
                      <a:pt x="12218" y="24094"/>
                      <a:pt x="14610" y="16567"/>
                    </a:cubicBezTo>
                    <a:cubicBezTo>
                      <a:pt x="17201" y="2107"/>
                      <a:pt x="11421" y="4484"/>
                      <a:pt x="8630" y="1512"/>
                    </a:cubicBezTo>
                    <a:cubicBezTo>
                      <a:pt x="6238" y="-1459"/>
                      <a:pt x="2651" y="-468"/>
                      <a:pt x="857" y="824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5" name="Google Shape;815;p35"/>
              <p:cNvSpPr/>
              <p:nvPr/>
            </p:nvSpPr>
            <p:spPr>
              <a:xfrm>
                <a:off x="2127445" y="6090557"/>
                <a:ext cx="16064" cy="28974"/>
              </a:xfrm>
              <a:custGeom>
                <a:avLst/>
                <a:gdLst/>
                <a:ahLst/>
                <a:cxnLst/>
                <a:rect l="l" t="t" r="r" b="b"/>
                <a:pathLst>
                  <a:path w="16064" h="28974" extrusionOk="0">
                    <a:moveTo>
                      <a:pt x="11302" y="1261"/>
                    </a:moveTo>
                    <a:cubicBezTo>
                      <a:pt x="8312" y="-1513"/>
                      <a:pt x="4525" y="72"/>
                      <a:pt x="1735" y="8194"/>
                    </a:cubicBezTo>
                    <a:cubicBezTo>
                      <a:pt x="-1654" y="18494"/>
                      <a:pt x="339" y="25229"/>
                      <a:pt x="4127" y="28201"/>
                    </a:cubicBezTo>
                    <a:cubicBezTo>
                      <a:pt x="7116" y="30578"/>
                      <a:pt x="10904" y="27408"/>
                      <a:pt x="14492" y="19683"/>
                    </a:cubicBezTo>
                    <a:cubicBezTo>
                      <a:pt x="18079" y="8590"/>
                      <a:pt x="14890" y="4430"/>
                      <a:pt x="11302" y="12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6" name="Google Shape;816;p35"/>
              <p:cNvSpPr/>
              <p:nvPr/>
            </p:nvSpPr>
            <p:spPr>
              <a:xfrm>
                <a:off x="813771" y="5737038"/>
                <a:ext cx="51569" cy="35092"/>
              </a:xfrm>
              <a:custGeom>
                <a:avLst/>
                <a:gdLst/>
                <a:ahLst/>
                <a:cxnLst/>
                <a:rect l="l" t="t" r="r" b="b"/>
                <a:pathLst>
                  <a:path w="51569" h="35092" extrusionOk="0">
                    <a:moveTo>
                      <a:pt x="31548" y="23377"/>
                    </a:moveTo>
                    <a:cubicBezTo>
                      <a:pt x="33143" y="22981"/>
                      <a:pt x="34937" y="22386"/>
                      <a:pt x="36731" y="21792"/>
                    </a:cubicBezTo>
                    <a:cubicBezTo>
                      <a:pt x="36930" y="22188"/>
                      <a:pt x="37130" y="22585"/>
                      <a:pt x="37528" y="22981"/>
                    </a:cubicBezTo>
                    <a:cubicBezTo>
                      <a:pt x="40120" y="26150"/>
                      <a:pt x="44305" y="26744"/>
                      <a:pt x="47694" y="23773"/>
                    </a:cubicBezTo>
                    <a:cubicBezTo>
                      <a:pt x="51680" y="20207"/>
                      <a:pt x="52677" y="15453"/>
                      <a:pt x="50285" y="10897"/>
                    </a:cubicBezTo>
                    <a:cubicBezTo>
                      <a:pt x="49687" y="10501"/>
                      <a:pt x="49288" y="10105"/>
                      <a:pt x="48691" y="9709"/>
                    </a:cubicBezTo>
                    <a:cubicBezTo>
                      <a:pt x="48491" y="9115"/>
                      <a:pt x="48093" y="8520"/>
                      <a:pt x="47495" y="7926"/>
                    </a:cubicBezTo>
                    <a:cubicBezTo>
                      <a:pt x="45501" y="6143"/>
                      <a:pt x="43109" y="5549"/>
                      <a:pt x="40319" y="5945"/>
                    </a:cubicBezTo>
                    <a:cubicBezTo>
                      <a:pt x="40120" y="4360"/>
                      <a:pt x="39522" y="2974"/>
                      <a:pt x="38525" y="1785"/>
                    </a:cubicBezTo>
                    <a:cubicBezTo>
                      <a:pt x="35336" y="-1582"/>
                      <a:pt x="30552" y="-394"/>
                      <a:pt x="24971" y="7134"/>
                    </a:cubicBezTo>
                    <a:cubicBezTo>
                      <a:pt x="22180" y="10699"/>
                      <a:pt x="20785" y="13869"/>
                      <a:pt x="20386" y="16444"/>
                    </a:cubicBezTo>
                    <a:cubicBezTo>
                      <a:pt x="19190" y="15255"/>
                      <a:pt x="17994" y="14463"/>
                      <a:pt x="16599" y="13869"/>
                    </a:cubicBezTo>
                    <a:cubicBezTo>
                      <a:pt x="16599" y="11492"/>
                      <a:pt x="15602" y="9709"/>
                      <a:pt x="13210" y="8916"/>
                    </a:cubicBezTo>
                    <a:cubicBezTo>
                      <a:pt x="9623" y="7728"/>
                      <a:pt x="5237" y="9313"/>
                      <a:pt x="2646" y="15453"/>
                    </a:cubicBezTo>
                    <a:cubicBezTo>
                      <a:pt x="1849" y="17236"/>
                      <a:pt x="1450" y="18821"/>
                      <a:pt x="1052" y="20406"/>
                    </a:cubicBezTo>
                    <a:cubicBezTo>
                      <a:pt x="-742" y="23971"/>
                      <a:pt x="-344" y="27933"/>
                      <a:pt x="3045" y="30508"/>
                    </a:cubicBezTo>
                    <a:cubicBezTo>
                      <a:pt x="9423" y="35262"/>
                      <a:pt x="16798" y="37243"/>
                      <a:pt x="24173" y="31895"/>
                    </a:cubicBezTo>
                    <a:cubicBezTo>
                      <a:pt x="25967" y="29122"/>
                      <a:pt x="26167" y="26744"/>
                      <a:pt x="25768" y="24565"/>
                    </a:cubicBezTo>
                    <a:cubicBezTo>
                      <a:pt x="27961" y="24565"/>
                      <a:pt x="29755" y="24565"/>
                      <a:pt x="31548" y="2337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7" name="Google Shape;817;p35"/>
              <p:cNvSpPr/>
              <p:nvPr/>
            </p:nvSpPr>
            <p:spPr>
              <a:xfrm>
                <a:off x="2346037" y="6071381"/>
                <a:ext cx="18267" cy="30401"/>
              </a:xfrm>
              <a:custGeom>
                <a:avLst/>
                <a:gdLst/>
                <a:ahLst/>
                <a:cxnLst/>
                <a:rect l="l" t="t" r="r" b="b"/>
                <a:pathLst>
                  <a:path w="18267" h="30401" extrusionOk="0">
                    <a:moveTo>
                      <a:pt x="10973" y="1419"/>
                    </a:moveTo>
                    <a:cubicBezTo>
                      <a:pt x="7585" y="-2146"/>
                      <a:pt x="3399" y="1023"/>
                      <a:pt x="1007" y="10730"/>
                    </a:cubicBezTo>
                    <a:cubicBezTo>
                      <a:pt x="-1385" y="19842"/>
                      <a:pt x="808" y="24398"/>
                      <a:pt x="4196" y="26577"/>
                    </a:cubicBezTo>
                    <a:cubicBezTo>
                      <a:pt x="4794" y="26577"/>
                      <a:pt x="5193" y="26775"/>
                      <a:pt x="5791" y="26775"/>
                    </a:cubicBezTo>
                    <a:cubicBezTo>
                      <a:pt x="6189" y="29152"/>
                      <a:pt x="7385" y="30737"/>
                      <a:pt x="9977" y="30340"/>
                    </a:cubicBezTo>
                    <a:cubicBezTo>
                      <a:pt x="13963" y="29944"/>
                      <a:pt x="16953" y="25190"/>
                      <a:pt x="17950" y="19247"/>
                    </a:cubicBezTo>
                    <a:cubicBezTo>
                      <a:pt x="18548" y="15286"/>
                      <a:pt x="18348" y="12116"/>
                      <a:pt x="16953" y="10135"/>
                    </a:cubicBezTo>
                    <a:cubicBezTo>
                      <a:pt x="16754" y="5183"/>
                      <a:pt x="13166" y="3797"/>
                      <a:pt x="10973" y="14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8" name="Google Shape;818;p35"/>
              <p:cNvSpPr/>
              <p:nvPr/>
            </p:nvSpPr>
            <p:spPr>
              <a:xfrm>
                <a:off x="1204775" y="5586286"/>
                <a:ext cx="20231" cy="26526"/>
              </a:xfrm>
              <a:custGeom>
                <a:avLst/>
                <a:gdLst/>
                <a:ahLst/>
                <a:cxnLst/>
                <a:rect l="l" t="t" r="r" b="b"/>
                <a:pathLst>
                  <a:path w="20231" h="26526" extrusionOk="0">
                    <a:moveTo>
                      <a:pt x="18268" y="604"/>
                    </a:moveTo>
                    <a:cubicBezTo>
                      <a:pt x="14082" y="-1377"/>
                      <a:pt x="8501" y="1396"/>
                      <a:pt x="3119" y="10706"/>
                    </a:cubicBezTo>
                    <a:cubicBezTo>
                      <a:pt x="-1864" y="19224"/>
                      <a:pt x="-70" y="23978"/>
                      <a:pt x="2919" y="25959"/>
                    </a:cubicBezTo>
                    <a:cubicBezTo>
                      <a:pt x="7105" y="28930"/>
                      <a:pt x="11889" y="19422"/>
                      <a:pt x="15278" y="16055"/>
                    </a:cubicBezTo>
                    <a:cubicBezTo>
                      <a:pt x="20659" y="7339"/>
                      <a:pt x="21656" y="2189"/>
                      <a:pt x="18268" y="6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9" name="Google Shape;819;p35"/>
              <p:cNvSpPr/>
              <p:nvPr/>
            </p:nvSpPr>
            <p:spPr>
              <a:xfrm>
                <a:off x="1877400" y="5588397"/>
                <a:ext cx="16529" cy="23687"/>
              </a:xfrm>
              <a:custGeom>
                <a:avLst/>
                <a:gdLst/>
                <a:ahLst/>
                <a:cxnLst/>
                <a:rect l="l" t="t" r="r" b="b"/>
                <a:pathLst>
                  <a:path w="16529" h="23687" extrusionOk="0">
                    <a:moveTo>
                      <a:pt x="1426" y="9190"/>
                    </a:moveTo>
                    <a:cubicBezTo>
                      <a:pt x="-2560" y="22066"/>
                      <a:pt x="2623" y="22858"/>
                      <a:pt x="7008" y="23651"/>
                    </a:cubicBezTo>
                    <a:cubicBezTo>
                      <a:pt x="9599" y="24047"/>
                      <a:pt x="12788" y="21273"/>
                      <a:pt x="15180" y="14142"/>
                    </a:cubicBezTo>
                    <a:cubicBezTo>
                      <a:pt x="18569" y="2851"/>
                      <a:pt x="14981" y="1267"/>
                      <a:pt x="10994" y="276"/>
                    </a:cubicBezTo>
                    <a:cubicBezTo>
                      <a:pt x="8004" y="-714"/>
                      <a:pt x="4018" y="672"/>
                      <a:pt x="1426" y="91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0" name="Google Shape;820;p35"/>
              <p:cNvSpPr/>
              <p:nvPr/>
            </p:nvSpPr>
            <p:spPr>
              <a:xfrm>
                <a:off x="2513384" y="6000412"/>
                <a:ext cx="16086" cy="25639"/>
              </a:xfrm>
              <a:custGeom>
                <a:avLst/>
                <a:gdLst/>
                <a:ahLst/>
                <a:cxnLst/>
                <a:rect l="l" t="t" r="r" b="b"/>
                <a:pathLst>
                  <a:path w="16086" h="25639" extrusionOk="0">
                    <a:moveTo>
                      <a:pt x="12655" y="86"/>
                    </a:moveTo>
                    <a:cubicBezTo>
                      <a:pt x="8469" y="1275"/>
                      <a:pt x="3287" y="3454"/>
                      <a:pt x="695" y="14151"/>
                    </a:cubicBezTo>
                    <a:cubicBezTo>
                      <a:pt x="-1298" y="22272"/>
                      <a:pt x="1293" y="25640"/>
                      <a:pt x="4682" y="25640"/>
                    </a:cubicBezTo>
                    <a:cubicBezTo>
                      <a:pt x="9466" y="25442"/>
                      <a:pt x="13452" y="21084"/>
                      <a:pt x="15844" y="10585"/>
                    </a:cubicBezTo>
                    <a:cubicBezTo>
                      <a:pt x="16641" y="4048"/>
                      <a:pt x="15445" y="-706"/>
                      <a:pt x="12655" y="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1" name="Google Shape;821;p35"/>
              <p:cNvSpPr/>
              <p:nvPr/>
            </p:nvSpPr>
            <p:spPr>
              <a:xfrm>
                <a:off x="1089564" y="5450549"/>
                <a:ext cx="20917" cy="23744"/>
              </a:xfrm>
              <a:custGeom>
                <a:avLst/>
                <a:gdLst/>
                <a:ahLst/>
                <a:cxnLst/>
                <a:rect l="l" t="t" r="r" b="b"/>
                <a:pathLst>
                  <a:path w="20917" h="23744" extrusionOk="0">
                    <a:moveTo>
                      <a:pt x="18268" y="452"/>
                    </a:moveTo>
                    <a:cubicBezTo>
                      <a:pt x="14481" y="-1330"/>
                      <a:pt x="9299" y="2235"/>
                      <a:pt x="4316" y="9762"/>
                    </a:cubicBezTo>
                    <a:cubicBezTo>
                      <a:pt x="130" y="16101"/>
                      <a:pt x="-1664" y="22044"/>
                      <a:pt x="1924" y="23431"/>
                    </a:cubicBezTo>
                    <a:cubicBezTo>
                      <a:pt x="6508" y="25015"/>
                      <a:pt x="12289" y="20459"/>
                      <a:pt x="17870" y="13130"/>
                    </a:cubicBezTo>
                    <a:cubicBezTo>
                      <a:pt x="22454" y="5207"/>
                      <a:pt x="21258" y="1839"/>
                      <a:pt x="18268" y="4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2" name="Google Shape;822;p35"/>
              <p:cNvSpPr/>
              <p:nvPr/>
            </p:nvSpPr>
            <p:spPr>
              <a:xfrm>
                <a:off x="972414" y="5308273"/>
                <a:ext cx="36178" cy="32916"/>
              </a:xfrm>
              <a:custGeom>
                <a:avLst/>
                <a:gdLst/>
                <a:ahLst/>
                <a:cxnLst/>
                <a:rect l="l" t="t" r="r" b="b"/>
                <a:pathLst>
                  <a:path w="36178" h="32916" extrusionOk="0">
                    <a:moveTo>
                      <a:pt x="32964" y="13971"/>
                    </a:moveTo>
                    <a:cubicBezTo>
                      <a:pt x="37549" y="5652"/>
                      <a:pt x="36751" y="2086"/>
                      <a:pt x="33562" y="700"/>
                    </a:cubicBezTo>
                    <a:cubicBezTo>
                      <a:pt x="29376" y="-1083"/>
                      <a:pt x="24194" y="105"/>
                      <a:pt x="17417" y="9416"/>
                    </a:cubicBezTo>
                    <a:cubicBezTo>
                      <a:pt x="15025" y="12783"/>
                      <a:pt x="13630" y="15754"/>
                      <a:pt x="13630" y="17735"/>
                    </a:cubicBezTo>
                    <a:cubicBezTo>
                      <a:pt x="11636" y="18329"/>
                      <a:pt x="9444" y="19122"/>
                      <a:pt x="7052" y="20310"/>
                    </a:cubicBezTo>
                    <a:cubicBezTo>
                      <a:pt x="1869" y="23084"/>
                      <a:pt x="-921" y="26847"/>
                      <a:pt x="275" y="30809"/>
                    </a:cubicBezTo>
                    <a:cubicBezTo>
                      <a:pt x="5258" y="34573"/>
                      <a:pt x="12832" y="32790"/>
                      <a:pt x="20008" y="29422"/>
                    </a:cubicBezTo>
                    <a:cubicBezTo>
                      <a:pt x="25589" y="26847"/>
                      <a:pt x="29576" y="22886"/>
                      <a:pt x="25988" y="19716"/>
                    </a:cubicBezTo>
                    <a:cubicBezTo>
                      <a:pt x="25988" y="19716"/>
                      <a:pt x="25789" y="19518"/>
                      <a:pt x="25789" y="19518"/>
                    </a:cubicBezTo>
                    <a:cubicBezTo>
                      <a:pt x="28180" y="18726"/>
                      <a:pt x="30373" y="16943"/>
                      <a:pt x="32964" y="139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3" name="Google Shape;823;p35"/>
              <p:cNvSpPr/>
              <p:nvPr/>
            </p:nvSpPr>
            <p:spPr>
              <a:xfrm>
                <a:off x="1924819" y="6023830"/>
                <a:ext cx="15820" cy="29778"/>
              </a:xfrm>
              <a:custGeom>
                <a:avLst/>
                <a:gdLst/>
                <a:ahLst/>
                <a:cxnLst/>
                <a:rect l="l" t="t" r="r" b="b"/>
                <a:pathLst>
                  <a:path w="15820" h="29778" extrusionOk="0">
                    <a:moveTo>
                      <a:pt x="13805" y="18861"/>
                    </a:moveTo>
                    <a:cubicBezTo>
                      <a:pt x="17792" y="8362"/>
                      <a:pt x="15001" y="4004"/>
                      <a:pt x="12809" y="241"/>
                    </a:cubicBezTo>
                    <a:cubicBezTo>
                      <a:pt x="7825" y="-1146"/>
                      <a:pt x="4636" y="3608"/>
                      <a:pt x="2444" y="10739"/>
                    </a:cubicBezTo>
                    <a:cubicBezTo>
                      <a:pt x="-546" y="20049"/>
                      <a:pt x="-1543" y="28171"/>
                      <a:pt x="3839" y="29558"/>
                    </a:cubicBezTo>
                    <a:cubicBezTo>
                      <a:pt x="7626" y="30944"/>
                      <a:pt x="11413" y="25596"/>
                      <a:pt x="13805" y="188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4" name="Google Shape;824;p35"/>
              <p:cNvSpPr/>
              <p:nvPr/>
            </p:nvSpPr>
            <p:spPr>
              <a:xfrm>
                <a:off x="1510471" y="6103939"/>
                <a:ext cx="45023" cy="36890"/>
              </a:xfrm>
              <a:custGeom>
                <a:avLst/>
                <a:gdLst/>
                <a:ahLst/>
                <a:cxnLst/>
                <a:rect l="l" t="t" r="r" b="b"/>
                <a:pathLst>
                  <a:path w="45023" h="36890" extrusionOk="0">
                    <a:moveTo>
                      <a:pt x="17142" y="22741"/>
                    </a:moveTo>
                    <a:cubicBezTo>
                      <a:pt x="18139" y="23732"/>
                      <a:pt x="19733" y="24524"/>
                      <a:pt x="21527" y="24920"/>
                    </a:cubicBezTo>
                    <a:cubicBezTo>
                      <a:pt x="24118" y="25515"/>
                      <a:pt x="27108" y="26505"/>
                      <a:pt x="29899" y="26703"/>
                    </a:cubicBezTo>
                    <a:cubicBezTo>
                      <a:pt x="30298" y="27694"/>
                      <a:pt x="31095" y="28486"/>
                      <a:pt x="31892" y="29278"/>
                    </a:cubicBezTo>
                    <a:cubicBezTo>
                      <a:pt x="35480" y="32448"/>
                      <a:pt x="38869" y="27297"/>
                      <a:pt x="42058" y="21553"/>
                    </a:cubicBezTo>
                    <a:cubicBezTo>
                      <a:pt x="44848" y="13035"/>
                      <a:pt x="47440" y="3923"/>
                      <a:pt x="41061" y="357"/>
                    </a:cubicBezTo>
                    <a:cubicBezTo>
                      <a:pt x="38470" y="-1029"/>
                      <a:pt x="34882" y="1744"/>
                      <a:pt x="32889" y="6498"/>
                    </a:cubicBezTo>
                    <a:cubicBezTo>
                      <a:pt x="32690" y="6894"/>
                      <a:pt x="32490" y="7489"/>
                      <a:pt x="32291" y="7885"/>
                    </a:cubicBezTo>
                    <a:cubicBezTo>
                      <a:pt x="31494" y="7291"/>
                      <a:pt x="30696" y="6498"/>
                      <a:pt x="29899" y="5904"/>
                    </a:cubicBezTo>
                    <a:cubicBezTo>
                      <a:pt x="24716" y="4517"/>
                      <a:pt x="19733" y="5508"/>
                      <a:pt x="16544" y="11054"/>
                    </a:cubicBezTo>
                    <a:cubicBezTo>
                      <a:pt x="16145" y="10856"/>
                      <a:pt x="15547" y="10658"/>
                      <a:pt x="14949" y="10658"/>
                    </a:cubicBezTo>
                    <a:cubicBezTo>
                      <a:pt x="10166" y="10262"/>
                      <a:pt x="5182" y="16006"/>
                      <a:pt x="1595" y="23930"/>
                    </a:cubicBezTo>
                    <a:cubicBezTo>
                      <a:pt x="-1794" y="31853"/>
                      <a:pt x="797" y="35617"/>
                      <a:pt x="3986" y="36608"/>
                    </a:cubicBezTo>
                    <a:cubicBezTo>
                      <a:pt x="8770" y="38390"/>
                      <a:pt x="13155" y="31457"/>
                      <a:pt x="16544" y="23930"/>
                    </a:cubicBezTo>
                    <a:cubicBezTo>
                      <a:pt x="16743" y="23732"/>
                      <a:pt x="16943" y="23138"/>
                      <a:pt x="17142" y="2274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5" name="Google Shape;825;p35"/>
              <p:cNvSpPr/>
              <p:nvPr/>
            </p:nvSpPr>
            <p:spPr>
              <a:xfrm>
                <a:off x="938712" y="5471898"/>
                <a:ext cx="20187" cy="26208"/>
              </a:xfrm>
              <a:custGeom>
                <a:avLst/>
                <a:gdLst/>
                <a:ahLst/>
                <a:cxnLst/>
                <a:rect l="l" t="t" r="r" b="b"/>
                <a:pathLst>
                  <a:path w="20187" h="26208" extrusionOk="0">
                    <a:moveTo>
                      <a:pt x="5074" y="8421"/>
                    </a:moveTo>
                    <a:cubicBezTo>
                      <a:pt x="91" y="15552"/>
                      <a:pt x="-1703" y="22485"/>
                      <a:pt x="1885" y="25258"/>
                    </a:cubicBezTo>
                    <a:cubicBezTo>
                      <a:pt x="5273" y="27833"/>
                      <a:pt x="10256" y="25060"/>
                      <a:pt x="16037" y="18325"/>
                    </a:cubicBezTo>
                    <a:cubicBezTo>
                      <a:pt x="21419" y="9807"/>
                      <a:pt x="20821" y="5251"/>
                      <a:pt x="18429" y="1884"/>
                    </a:cubicBezTo>
                    <a:cubicBezTo>
                      <a:pt x="15439" y="-2276"/>
                      <a:pt x="10456" y="695"/>
                      <a:pt x="5074" y="84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6" name="Google Shape;826;p35"/>
              <p:cNvSpPr/>
              <p:nvPr/>
            </p:nvSpPr>
            <p:spPr>
              <a:xfrm>
                <a:off x="1389875" y="5721553"/>
                <a:ext cx="15265" cy="29440"/>
              </a:xfrm>
              <a:custGeom>
                <a:avLst/>
                <a:gdLst/>
                <a:ahLst/>
                <a:cxnLst/>
                <a:rect l="l" t="t" r="r" b="b"/>
                <a:pathLst>
                  <a:path w="15265" h="29440" extrusionOk="0">
                    <a:moveTo>
                      <a:pt x="10967" y="38"/>
                    </a:moveTo>
                    <a:cubicBezTo>
                      <a:pt x="8575" y="-359"/>
                      <a:pt x="4987" y="2415"/>
                      <a:pt x="3392" y="6575"/>
                    </a:cubicBezTo>
                    <a:cubicBezTo>
                      <a:pt x="4" y="16083"/>
                      <a:pt x="-1790" y="25195"/>
                      <a:pt x="2595" y="28760"/>
                    </a:cubicBezTo>
                    <a:cubicBezTo>
                      <a:pt x="4987" y="30741"/>
                      <a:pt x="8375" y="28364"/>
                      <a:pt x="11764" y="22025"/>
                    </a:cubicBezTo>
                    <a:cubicBezTo>
                      <a:pt x="16747" y="11923"/>
                      <a:pt x="16349" y="434"/>
                      <a:pt x="10967" y="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7" name="Google Shape;827;p35"/>
              <p:cNvSpPr/>
              <p:nvPr/>
            </p:nvSpPr>
            <p:spPr>
              <a:xfrm>
                <a:off x="1801599" y="5369556"/>
                <a:ext cx="16677" cy="20601"/>
              </a:xfrm>
              <a:custGeom>
                <a:avLst/>
                <a:gdLst/>
                <a:ahLst/>
                <a:cxnLst/>
                <a:rect l="l" t="t" r="r" b="b"/>
                <a:pathLst>
                  <a:path w="16677" h="20601" extrusionOk="0">
                    <a:moveTo>
                      <a:pt x="13841" y="427"/>
                    </a:moveTo>
                    <a:cubicBezTo>
                      <a:pt x="10254" y="-563"/>
                      <a:pt x="6666" y="-563"/>
                      <a:pt x="2281" y="8747"/>
                    </a:cubicBezTo>
                    <a:cubicBezTo>
                      <a:pt x="-1507" y="16671"/>
                      <a:pt x="-111" y="19840"/>
                      <a:pt x="3078" y="20434"/>
                    </a:cubicBezTo>
                    <a:cubicBezTo>
                      <a:pt x="6466" y="21029"/>
                      <a:pt x="10652" y="20434"/>
                      <a:pt x="14838" y="11916"/>
                    </a:cubicBezTo>
                    <a:cubicBezTo>
                      <a:pt x="18426" y="4191"/>
                      <a:pt x="16034" y="1814"/>
                      <a:pt x="13841" y="4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8" name="Google Shape;828;p35"/>
              <p:cNvSpPr/>
              <p:nvPr/>
            </p:nvSpPr>
            <p:spPr>
              <a:xfrm>
                <a:off x="2951970" y="5656221"/>
                <a:ext cx="12437" cy="28601"/>
              </a:xfrm>
              <a:custGeom>
                <a:avLst/>
                <a:gdLst/>
                <a:ahLst/>
                <a:cxnLst/>
                <a:rect l="l" t="t" r="r" b="b"/>
                <a:pathLst>
                  <a:path w="12437" h="28601" extrusionOk="0">
                    <a:moveTo>
                      <a:pt x="8002" y="0"/>
                    </a:moveTo>
                    <a:cubicBezTo>
                      <a:pt x="3816" y="2377"/>
                      <a:pt x="427" y="8122"/>
                      <a:pt x="29" y="18818"/>
                    </a:cubicBezTo>
                    <a:cubicBezTo>
                      <a:pt x="-171" y="24365"/>
                      <a:pt x="627" y="29911"/>
                      <a:pt x="3816" y="28327"/>
                    </a:cubicBezTo>
                    <a:cubicBezTo>
                      <a:pt x="8201" y="26148"/>
                      <a:pt x="11590" y="19611"/>
                      <a:pt x="12387" y="9310"/>
                    </a:cubicBezTo>
                    <a:cubicBezTo>
                      <a:pt x="12785" y="3368"/>
                      <a:pt x="10792" y="792"/>
                      <a:pt x="8002"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9" name="Google Shape;829;p35"/>
              <p:cNvSpPr/>
              <p:nvPr/>
            </p:nvSpPr>
            <p:spPr>
              <a:xfrm>
                <a:off x="721243" y="5825841"/>
                <a:ext cx="41619" cy="74350"/>
              </a:xfrm>
              <a:custGeom>
                <a:avLst/>
                <a:gdLst/>
                <a:ahLst/>
                <a:cxnLst/>
                <a:rect l="l" t="t" r="r" b="b"/>
                <a:pathLst>
                  <a:path w="41619" h="74350" extrusionOk="0">
                    <a:moveTo>
                      <a:pt x="29396" y="16384"/>
                    </a:moveTo>
                    <a:cubicBezTo>
                      <a:pt x="32984" y="17969"/>
                      <a:pt x="36971" y="16781"/>
                      <a:pt x="39761" y="13215"/>
                    </a:cubicBezTo>
                    <a:cubicBezTo>
                      <a:pt x="42352" y="8857"/>
                      <a:pt x="42751" y="4103"/>
                      <a:pt x="37569" y="1132"/>
                    </a:cubicBezTo>
                    <a:cubicBezTo>
                      <a:pt x="33781" y="-1047"/>
                      <a:pt x="29595" y="-57"/>
                      <a:pt x="27602" y="3905"/>
                    </a:cubicBezTo>
                    <a:cubicBezTo>
                      <a:pt x="27403" y="4301"/>
                      <a:pt x="27204" y="4499"/>
                      <a:pt x="27004" y="4895"/>
                    </a:cubicBezTo>
                    <a:cubicBezTo>
                      <a:pt x="26406" y="4499"/>
                      <a:pt x="26008" y="4301"/>
                      <a:pt x="25410" y="3905"/>
                    </a:cubicBezTo>
                    <a:cubicBezTo>
                      <a:pt x="21822" y="2320"/>
                      <a:pt x="16041" y="6876"/>
                      <a:pt x="12852" y="13413"/>
                    </a:cubicBezTo>
                    <a:cubicBezTo>
                      <a:pt x="12653" y="14007"/>
                      <a:pt x="12254" y="14602"/>
                      <a:pt x="12055" y="14998"/>
                    </a:cubicBezTo>
                    <a:cubicBezTo>
                      <a:pt x="8866" y="13215"/>
                      <a:pt x="5078" y="14205"/>
                      <a:pt x="2686" y="16583"/>
                    </a:cubicBezTo>
                    <a:cubicBezTo>
                      <a:pt x="95" y="19158"/>
                      <a:pt x="-1499" y="23516"/>
                      <a:pt x="2088" y="26685"/>
                    </a:cubicBezTo>
                    <a:cubicBezTo>
                      <a:pt x="6274" y="30449"/>
                      <a:pt x="10460" y="29260"/>
                      <a:pt x="13849" y="25893"/>
                    </a:cubicBezTo>
                    <a:cubicBezTo>
                      <a:pt x="14048" y="26091"/>
                      <a:pt x="14247" y="26091"/>
                      <a:pt x="14447" y="26289"/>
                    </a:cubicBezTo>
                    <a:cubicBezTo>
                      <a:pt x="13649" y="26685"/>
                      <a:pt x="13051" y="27081"/>
                      <a:pt x="12254" y="27477"/>
                    </a:cubicBezTo>
                    <a:cubicBezTo>
                      <a:pt x="6872" y="30449"/>
                      <a:pt x="3882" y="34807"/>
                      <a:pt x="4680" y="39759"/>
                    </a:cubicBezTo>
                    <a:cubicBezTo>
                      <a:pt x="5278" y="40551"/>
                      <a:pt x="5876" y="41145"/>
                      <a:pt x="6474" y="41542"/>
                    </a:cubicBezTo>
                    <a:cubicBezTo>
                      <a:pt x="6274" y="41740"/>
                      <a:pt x="6075" y="41740"/>
                      <a:pt x="6075" y="41938"/>
                    </a:cubicBezTo>
                    <a:cubicBezTo>
                      <a:pt x="1092" y="46494"/>
                      <a:pt x="-901" y="51842"/>
                      <a:pt x="4680" y="56993"/>
                    </a:cubicBezTo>
                    <a:cubicBezTo>
                      <a:pt x="4879" y="57191"/>
                      <a:pt x="5278" y="57389"/>
                      <a:pt x="5477" y="57587"/>
                    </a:cubicBezTo>
                    <a:cubicBezTo>
                      <a:pt x="5676" y="58181"/>
                      <a:pt x="5676" y="58775"/>
                      <a:pt x="5876" y="59370"/>
                    </a:cubicBezTo>
                    <a:cubicBezTo>
                      <a:pt x="3085" y="61945"/>
                      <a:pt x="2686" y="65907"/>
                      <a:pt x="5676" y="69274"/>
                    </a:cubicBezTo>
                    <a:cubicBezTo>
                      <a:pt x="9862" y="74028"/>
                      <a:pt x="14447" y="72642"/>
                      <a:pt x="19031" y="70066"/>
                    </a:cubicBezTo>
                    <a:cubicBezTo>
                      <a:pt x="19430" y="69868"/>
                      <a:pt x="19629" y="69472"/>
                      <a:pt x="20028" y="69274"/>
                    </a:cubicBezTo>
                    <a:cubicBezTo>
                      <a:pt x="20028" y="71255"/>
                      <a:pt x="20426" y="72642"/>
                      <a:pt x="21822" y="73632"/>
                    </a:cubicBezTo>
                    <a:cubicBezTo>
                      <a:pt x="25410" y="76207"/>
                      <a:pt x="29994" y="71453"/>
                      <a:pt x="34379" y="65907"/>
                    </a:cubicBezTo>
                    <a:cubicBezTo>
                      <a:pt x="37369" y="59766"/>
                      <a:pt x="39761" y="53625"/>
                      <a:pt x="36373" y="51248"/>
                    </a:cubicBezTo>
                    <a:cubicBezTo>
                      <a:pt x="32785" y="48673"/>
                      <a:pt x="27802" y="53427"/>
                      <a:pt x="24014" y="59172"/>
                    </a:cubicBezTo>
                    <a:cubicBezTo>
                      <a:pt x="23416" y="59964"/>
                      <a:pt x="23018" y="60954"/>
                      <a:pt x="22420" y="61747"/>
                    </a:cubicBezTo>
                    <a:cubicBezTo>
                      <a:pt x="22220" y="60954"/>
                      <a:pt x="22021" y="60360"/>
                      <a:pt x="21423" y="59568"/>
                    </a:cubicBezTo>
                    <a:cubicBezTo>
                      <a:pt x="20825" y="58577"/>
                      <a:pt x="20227" y="57983"/>
                      <a:pt x="19629" y="57389"/>
                    </a:cubicBezTo>
                    <a:cubicBezTo>
                      <a:pt x="20028" y="56993"/>
                      <a:pt x="20227" y="56398"/>
                      <a:pt x="20426" y="56002"/>
                    </a:cubicBezTo>
                    <a:cubicBezTo>
                      <a:pt x="23616" y="50258"/>
                      <a:pt x="23018" y="45702"/>
                      <a:pt x="20426" y="43126"/>
                    </a:cubicBezTo>
                    <a:cubicBezTo>
                      <a:pt x="20028" y="42532"/>
                      <a:pt x="19430" y="42136"/>
                      <a:pt x="18832" y="41938"/>
                    </a:cubicBezTo>
                    <a:cubicBezTo>
                      <a:pt x="21024" y="41344"/>
                      <a:pt x="23217" y="40353"/>
                      <a:pt x="25410" y="39363"/>
                    </a:cubicBezTo>
                    <a:cubicBezTo>
                      <a:pt x="31589" y="36590"/>
                      <a:pt x="34778" y="32232"/>
                      <a:pt x="32187" y="28468"/>
                    </a:cubicBezTo>
                    <a:cubicBezTo>
                      <a:pt x="30393" y="25496"/>
                      <a:pt x="27602" y="24110"/>
                      <a:pt x="24014" y="23912"/>
                    </a:cubicBezTo>
                    <a:cubicBezTo>
                      <a:pt x="25210" y="22723"/>
                      <a:pt x="26207" y="21139"/>
                      <a:pt x="27403" y="19158"/>
                    </a:cubicBezTo>
                    <a:cubicBezTo>
                      <a:pt x="28599" y="18167"/>
                      <a:pt x="28997" y="17177"/>
                      <a:pt x="29396" y="163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0" name="Google Shape;830;p35"/>
              <p:cNvSpPr/>
              <p:nvPr/>
            </p:nvSpPr>
            <p:spPr>
              <a:xfrm>
                <a:off x="1744480" y="6181551"/>
                <a:ext cx="4783" cy="594"/>
              </a:xfrm>
              <a:custGeom>
                <a:avLst/>
                <a:gdLst/>
                <a:ahLst/>
                <a:cxnLst/>
                <a:rect l="l" t="t" r="r" b="b"/>
                <a:pathLst>
                  <a:path w="4783" h="594" extrusionOk="0">
                    <a:moveTo>
                      <a:pt x="0" y="594"/>
                    </a:moveTo>
                    <a:lnTo>
                      <a:pt x="4784" y="594"/>
                    </a:lnTo>
                    <a:cubicBezTo>
                      <a:pt x="4186" y="198"/>
                      <a:pt x="3588" y="0"/>
                      <a:pt x="2591" y="0"/>
                    </a:cubicBezTo>
                    <a:cubicBezTo>
                      <a:pt x="1794" y="198"/>
                      <a:pt x="797" y="396"/>
                      <a:pt x="0" y="5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1" name="Google Shape;831;p35"/>
              <p:cNvSpPr/>
              <p:nvPr/>
            </p:nvSpPr>
            <p:spPr>
              <a:xfrm>
                <a:off x="1988787" y="5963775"/>
                <a:ext cx="15186" cy="26707"/>
              </a:xfrm>
              <a:custGeom>
                <a:avLst/>
                <a:gdLst/>
                <a:ahLst/>
                <a:cxnLst/>
                <a:rect l="l" t="t" r="r" b="b"/>
                <a:pathLst>
                  <a:path w="15186" h="26707" extrusionOk="0">
                    <a:moveTo>
                      <a:pt x="5449" y="26027"/>
                    </a:moveTo>
                    <a:cubicBezTo>
                      <a:pt x="7841" y="27810"/>
                      <a:pt x="11229" y="26225"/>
                      <a:pt x="13422" y="19688"/>
                    </a:cubicBezTo>
                    <a:cubicBezTo>
                      <a:pt x="17807" y="6812"/>
                      <a:pt x="13024" y="4237"/>
                      <a:pt x="9834" y="275"/>
                    </a:cubicBezTo>
                    <a:cubicBezTo>
                      <a:pt x="6844" y="-715"/>
                      <a:pt x="3057" y="870"/>
                      <a:pt x="1263" y="6614"/>
                    </a:cubicBezTo>
                    <a:cubicBezTo>
                      <a:pt x="-1926" y="18103"/>
                      <a:pt x="1463" y="23055"/>
                      <a:pt x="5449" y="260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2" name="Google Shape;832;p35"/>
              <p:cNvSpPr/>
              <p:nvPr/>
            </p:nvSpPr>
            <p:spPr>
              <a:xfrm>
                <a:off x="1977565" y="6064481"/>
                <a:ext cx="30647" cy="40068"/>
              </a:xfrm>
              <a:custGeom>
                <a:avLst/>
                <a:gdLst/>
                <a:ahLst/>
                <a:cxnLst/>
                <a:rect l="l" t="t" r="r" b="b"/>
                <a:pathLst>
                  <a:path w="30647" h="40068" extrusionOk="0">
                    <a:moveTo>
                      <a:pt x="29428" y="15055"/>
                    </a:moveTo>
                    <a:cubicBezTo>
                      <a:pt x="32019" y="6537"/>
                      <a:pt x="30225" y="1387"/>
                      <a:pt x="26438" y="0"/>
                    </a:cubicBezTo>
                    <a:cubicBezTo>
                      <a:pt x="22053" y="198"/>
                      <a:pt x="18864" y="5745"/>
                      <a:pt x="16671" y="12480"/>
                    </a:cubicBezTo>
                    <a:cubicBezTo>
                      <a:pt x="15874" y="15253"/>
                      <a:pt x="15276" y="17828"/>
                      <a:pt x="14877" y="20007"/>
                    </a:cubicBezTo>
                    <a:cubicBezTo>
                      <a:pt x="11289" y="18224"/>
                      <a:pt x="7104" y="20997"/>
                      <a:pt x="2918" y="27534"/>
                    </a:cubicBezTo>
                    <a:cubicBezTo>
                      <a:pt x="-471" y="32883"/>
                      <a:pt x="-870" y="37241"/>
                      <a:pt x="1522" y="40014"/>
                    </a:cubicBezTo>
                    <a:cubicBezTo>
                      <a:pt x="6107" y="40608"/>
                      <a:pt x="10293" y="36250"/>
                      <a:pt x="13881" y="29911"/>
                    </a:cubicBezTo>
                    <a:cubicBezTo>
                      <a:pt x="14678" y="28525"/>
                      <a:pt x="15276" y="27138"/>
                      <a:pt x="15874" y="25752"/>
                    </a:cubicBezTo>
                    <a:cubicBezTo>
                      <a:pt x="16671" y="26742"/>
                      <a:pt x="17668" y="27138"/>
                      <a:pt x="19462" y="26940"/>
                    </a:cubicBezTo>
                    <a:cubicBezTo>
                      <a:pt x="23249" y="26544"/>
                      <a:pt x="27435" y="21988"/>
                      <a:pt x="29428" y="150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3" name="Google Shape;833;p35"/>
              <p:cNvSpPr/>
              <p:nvPr/>
            </p:nvSpPr>
            <p:spPr>
              <a:xfrm>
                <a:off x="2048975" y="5647158"/>
                <a:ext cx="17205" cy="21198"/>
              </a:xfrm>
              <a:custGeom>
                <a:avLst/>
                <a:gdLst/>
                <a:ahLst/>
                <a:cxnLst/>
                <a:rect l="l" t="t" r="r" b="b"/>
                <a:pathLst>
                  <a:path w="17205" h="21198" extrusionOk="0">
                    <a:moveTo>
                      <a:pt x="3265" y="20552"/>
                    </a:moveTo>
                    <a:cubicBezTo>
                      <a:pt x="7650" y="20948"/>
                      <a:pt x="11438" y="24118"/>
                      <a:pt x="16022" y="11638"/>
                    </a:cubicBezTo>
                    <a:cubicBezTo>
                      <a:pt x="18414" y="5299"/>
                      <a:pt x="16819" y="2130"/>
                      <a:pt x="14427" y="1139"/>
                    </a:cubicBezTo>
                    <a:cubicBezTo>
                      <a:pt x="10640" y="-643"/>
                      <a:pt x="6454" y="-1634"/>
                      <a:pt x="1671" y="8469"/>
                    </a:cubicBezTo>
                    <a:cubicBezTo>
                      <a:pt x="-2117" y="16788"/>
                      <a:pt x="1471" y="18571"/>
                      <a:pt x="3265" y="205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4" name="Google Shape;834;p35"/>
              <p:cNvSpPr/>
              <p:nvPr/>
            </p:nvSpPr>
            <p:spPr>
              <a:xfrm>
                <a:off x="1721632" y="5732031"/>
                <a:ext cx="15576" cy="24646"/>
              </a:xfrm>
              <a:custGeom>
                <a:avLst/>
                <a:gdLst/>
                <a:ahLst/>
                <a:cxnLst/>
                <a:rect l="l" t="t" r="r" b="b"/>
                <a:pathLst>
                  <a:path w="15576" h="24646" extrusionOk="0">
                    <a:moveTo>
                      <a:pt x="13679" y="454"/>
                    </a:moveTo>
                    <a:cubicBezTo>
                      <a:pt x="9494" y="-1725"/>
                      <a:pt x="5308" y="4218"/>
                      <a:pt x="1919" y="12339"/>
                    </a:cubicBezTo>
                    <a:cubicBezTo>
                      <a:pt x="-672" y="18282"/>
                      <a:pt x="-672" y="22442"/>
                      <a:pt x="2119" y="24621"/>
                    </a:cubicBezTo>
                    <a:cubicBezTo>
                      <a:pt x="6105" y="25017"/>
                      <a:pt x="10291" y="20857"/>
                      <a:pt x="13879" y="12339"/>
                    </a:cubicBezTo>
                    <a:cubicBezTo>
                      <a:pt x="16271" y="6397"/>
                      <a:pt x="16071" y="1841"/>
                      <a:pt x="13679" y="4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5" name="Google Shape;835;p35"/>
              <p:cNvSpPr/>
              <p:nvPr/>
            </p:nvSpPr>
            <p:spPr>
              <a:xfrm>
                <a:off x="1383176" y="5832362"/>
                <a:ext cx="18750" cy="26070"/>
              </a:xfrm>
              <a:custGeom>
                <a:avLst/>
                <a:gdLst/>
                <a:ahLst/>
                <a:cxnLst/>
                <a:rect l="l" t="t" r="r" b="b"/>
                <a:pathLst>
                  <a:path w="18750" h="26070" extrusionOk="0">
                    <a:moveTo>
                      <a:pt x="15075" y="1346"/>
                    </a:moveTo>
                    <a:cubicBezTo>
                      <a:pt x="12085" y="-833"/>
                      <a:pt x="8696" y="-1229"/>
                      <a:pt x="4311" y="6893"/>
                    </a:cubicBezTo>
                    <a:cubicBezTo>
                      <a:pt x="-871" y="16401"/>
                      <a:pt x="-1270" y="23136"/>
                      <a:pt x="2517" y="25513"/>
                    </a:cubicBezTo>
                    <a:cubicBezTo>
                      <a:pt x="7301" y="26899"/>
                      <a:pt x="11686" y="26305"/>
                      <a:pt x="16271" y="16599"/>
                    </a:cubicBezTo>
                    <a:cubicBezTo>
                      <a:pt x="20855" y="6893"/>
                      <a:pt x="18264" y="3723"/>
                      <a:pt x="15075" y="134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6" name="Google Shape;836;p35"/>
              <p:cNvSpPr/>
              <p:nvPr/>
            </p:nvSpPr>
            <p:spPr>
              <a:xfrm>
                <a:off x="2147029" y="5853341"/>
                <a:ext cx="14295" cy="25986"/>
              </a:xfrm>
              <a:custGeom>
                <a:avLst/>
                <a:gdLst/>
                <a:ahLst/>
                <a:cxnLst/>
                <a:rect l="l" t="t" r="r" b="b"/>
                <a:pathLst>
                  <a:path w="14295" h="25986" extrusionOk="0">
                    <a:moveTo>
                      <a:pt x="3878" y="25928"/>
                    </a:moveTo>
                    <a:cubicBezTo>
                      <a:pt x="7267" y="26522"/>
                      <a:pt x="10655" y="22560"/>
                      <a:pt x="13246" y="15429"/>
                    </a:cubicBezTo>
                    <a:cubicBezTo>
                      <a:pt x="15439" y="6515"/>
                      <a:pt x="14044" y="1365"/>
                      <a:pt x="10456" y="176"/>
                    </a:cubicBezTo>
                    <a:cubicBezTo>
                      <a:pt x="7067" y="-1012"/>
                      <a:pt x="3479" y="3940"/>
                      <a:pt x="1486" y="11071"/>
                    </a:cubicBezTo>
                    <a:cubicBezTo>
                      <a:pt x="-1105" y="19391"/>
                      <a:pt x="-308" y="25135"/>
                      <a:pt x="3878" y="2592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7" name="Google Shape;837;p35"/>
              <p:cNvSpPr/>
              <p:nvPr/>
            </p:nvSpPr>
            <p:spPr>
              <a:xfrm>
                <a:off x="2155366" y="5685969"/>
                <a:ext cx="13046" cy="28953"/>
              </a:xfrm>
              <a:custGeom>
                <a:avLst/>
                <a:gdLst/>
                <a:ahLst/>
                <a:cxnLst/>
                <a:rect l="l" t="t" r="r" b="b"/>
                <a:pathLst>
                  <a:path w="13046" h="28953" extrusionOk="0">
                    <a:moveTo>
                      <a:pt x="1919" y="8880"/>
                    </a:moveTo>
                    <a:cubicBezTo>
                      <a:pt x="-274" y="17595"/>
                      <a:pt x="-1270" y="26509"/>
                      <a:pt x="2716" y="28688"/>
                    </a:cubicBezTo>
                    <a:cubicBezTo>
                      <a:pt x="5706" y="30273"/>
                      <a:pt x="9294" y="24529"/>
                      <a:pt x="12085" y="17793"/>
                    </a:cubicBezTo>
                    <a:cubicBezTo>
                      <a:pt x="14277" y="8087"/>
                      <a:pt x="12483" y="2739"/>
                      <a:pt x="9095" y="362"/>
                    </a:cubicBezTo>
                    <a:cubicBezTo>
                      <a:pt x="6703" y="-1223"/>
                      <a:pt x="3314" y="2541"/>
                      <a:pt x="1919" y="88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8" name="Google Shape;838;p35"/>
              <p:cNvSpPr/>
              <p:nvPr/>
            </p:nvSpPr>
            <p:spPr>
              <a:xfrm>
                <a:off x="964341" y="5257512"/>
                <a:ext cx="17585" cy="21743"/>
              </a:xfrm>
              <a:custGeom>
                <a:avLst/>
                <a:gdLst/>
                <a:ahLst/>
                <a:cxnLst/>
                <a:rect l="l" t="t" r="r" b="b"/>
                <a:pathLst>
                  <a:path w="17585" h="21743" extrusionOk="0">
                    <a:moveTo>
                      <a:pt x="972" y="19766"/>
                    </a:moveTo>
                    <a:cubicBezTo>
                      <a:pt x="3364" y="23331"/>
                      <a:pt x="7949" y="22341"/>
                      <a:pt x="13729" y="14615"/>
                    </a:cubicBezTo>
                    <a:cubicBezTo>
                      <a:pt x="18712" y="8276"/>
                      <a:pt x="17516" y="4315"/>
                      <a:pt x="17317" y="1343"/>
                    </a:cubicBezTo>
                    <a:cubicBezTo>
                      <a:pt x="13929" y="-1232"/>
                      <a:pt x="9743" y="-241"/>
                      <a:pt x="4959" y="5503"/>
                    </a:cubicBezTo>
                    <a:cubicBezTo>
                      <a:pt x="374" y="11248"/>
                      <a:pt x="-1220" y="16794"/>
                      <a:pt x="972" y="197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9" name="Google Shape;839;p35"/>
              <p:cNvSpPr/>
              <p:nvPr/>
            </p:nvSpPr>
            <p:spPr>
              <a:xfrm>
                <a:off x="1033484" y="5327794"/>
                <a:ext cx="17669" cy="22344"/>
              </a:xfrm>
              <a:custGeom>
                <a:avLst/>
                <a:gdLst/>
                <a:ahLst/>
                <a:cxnLst/>
                <a:rect l="l" t="t" r="r" b="b"/>
                <a:pathLst>
                  <a:path w="17669" h="22344" extrusionOk="0">
                    <a:moveTo>
                      <a:pt x="3188" y="6732"/>
                    </a:moveTo>
                    <a:cubicBezTo>
                      <a:pt x="-1994" y="13863"/>
                      <a:pt x="198" y="17032"/>
                      <a:pt x="2391" y="19410"/>
                    </a:cubicBezTo>
                    <a:cubicBezTo>
                      <a:pt x="4783" y="22183"/>
                      <a:pt x="7374" y="24956"/>
                      <a:pt x="14351" y="17825"/>
                    </a:cubicBezTo>
                    <a:cubicBezTo>
                      <a:pt x="19533" y="9307"/>
                      <a:pt x="17540" y="5543"/>
                      <a:pt x="15746" y="2374"/>
                    </a:cubicBezTo>
                    <a:cubicBezTo>
                      <a:pt x="13553" y="-1390"/>
                      <a:pt x="8969" y="-1192"/>
                      <a:pt x="3188" y="67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0" name="Google Shape;840;p35"/>
              <p:cNvSpPr/>
              <p:nvPr/>
            </p:nvSpPr>
            <p:spPr>
              <a:xfrm>
                <a:off x="1776704" y="6067311"/>
                <a:ext cx="15241" cy="27959"/>
              </a:xfrm>
              <a:custGeom>
                <a:avLst/>
                <a:gdLst/>
                <a:ahLst/>
                <a:cxnLst/>
                <a:rect l="l" t="t" r="r" b="b"/>
                <a:pathLst>
                  <a:path w="15241" h="27959" extrusionOk="0">
                    <a:moveTo>
                      <a:pt x="3854" y="27873"/>
                    </a:moveTo>
                    <a:cubicBezTo>
                      <a:pt x="6844" y="28666"/>
                      <a:pt x="10232" y="23912"/>
                      <a:pt x="12624" y="17969"/>
                    </a:cubicBezTo>
                    <a:cubicBezTo>
                      <a:pt x="16013" y="9451"/>
                      <a:pt x="16212" y="3112"/>
                      <a:pt x="12624" y="141"/>
                    </a:cubicBezTo>
                    <a:cubicBezTo>
                      <a:pt x="8040" y="-1048"/>
                      <a:pt x="4851" y="5489"/>
                      <a:pt x="2260" y="11828"/>
                    </a:cubicBezTo>
                    <a:cubicBezTo>
                      <a:pt x="-1328" y="20742"/>
                      <a:pt x="-531" y="26685"/>
                      <a:pt x="3854" y="278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1" name="Google Shape;841;p35"/>
              <p:cNvSpPr/>
              <p:nvPr/>
            </p:nvSpPr>
            <p:spPr>
              <a:xfrm>
                <a:off x="1631326" y="6026665"/>
                <a:ext cx="15949" cy="24942"/>
              </a:xfrm>
              <a:custGeom>
                <a:avLst/>
                <a:gdLst/>
                <a:ahLst/>
                <a:cxnLst/>
                <a:rect l="l" t="t" r="r" b="b"/>
                <a:pathLst>
                  <a:path w="15949" h="24942" extrusionOk="0">
                    <a:moveTo>
                      <a:pt x="3326" y="24742"/>
                    </a:moveTo>
                    <a:cubicBezTo>
                      <a:pt x="7113" y="26129"/>
                      <a:pt x="10900" y="19988"/>
                      <a:pt x="13691" y="16225"/>
                    </a:cubicBezTo>
                    <a:cubicBezTo>
                      <a:pt x="17677" y="6320"/>
                      <a:pt x="15684" y="2755"/>
                      <a:pt x="13093" y="774"/>
                    </a:cubicBezTo>
                    <a:cubicBezTo>
                      <a:pt x="10103" y="-1405"/>
                      <a:pt x="5718" y="972"/>
                      <a:pt x="2528" y="8499"/>
                    </a:cubicBezTo>
                    <a:cubicBezTo>
                      <a:pt x="-1059" y="16621"/>
                      <a:pt x="-860" y="23158"/>
                      <a:pt x="3326" y="2474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2" name="Google Shape;842;p35"/>
              <p:cNvSpPr/>
              <p:nvPr/>
            </p:nvSpPr>
            <p:spPr>
              <a:xfrm>
                <a:off x="2721770" y="6023938"/>
                <a:ext cx="14399" cy="21922"/>
              </a:xfrm>
              <a:custGeom>
                <a:avLst/>
                <a:gdLst/>
                <a:ahLst/>
                <a:cxnLst/>
                <a:rect l="l" t="t" r="r" b="b"/>
                <a:pathLst>
                  <a:path w="14399" h="21922" extrusionOk="0">
                    <a:moveTo>
                      <a:pt x="14359" y="8056"/>
                    </a:moveTo>
                    <a:cubicBezTo>
                      <a:pt x="14757" y="727"/>
                      <a:pt x="12166" y="-461"/>
                      <a:pt x="9575" y="133"/>
                    </a:cubicBezTo>
                    <a:cubicBezTo>
                      <a:pt x="5588" y="727"/>
                      <a:pt x="1601" y="3698"/>
                      <a:pt x="206" y="13801"/>
                    </a:cubicBezTo>
                    <a:cubicBezTo>
                      <a:pt x="-790" y="21130"/>
                      <a:pt x="2000" y="22517"/>
                      <a:pt x="4791" y="21725"/>
                    </a:cubicBezTo>
                    <a:cubicBezTo>
                      <a:pt x="8578" y="20536"/>
                      <a:pt x="12564" y="17961"/>
                      <a:pt x="14359" y="80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3" name="Google Shape;843;p35"/>
              <p:cNvSpPr/>
              <p:nvPr/>
            </p:nvSpPr>
            <p:spPr>
              <a:xfrm>
                <a:off x="2611651" y="6014676"/>
                <a:ext cx="14245" cy="24131"/>
              </a:xfrm>
              <a:custGeom>
                <a:avLst/>
                <a:gdLst/>
                <a:ahLst/>
                <a:cxnLst/>
                <a:rect l="l" t="t" r="r" b="b"/>
                <a:pathLst>
                  <a:path w="14245" h="24131" extrusionOk="0">
                    <a:moveTo>
                      <a:pt x="11858" y="679"/>
                    </a:moveTo>
                    <a:cubicBezTo>
                      <a:pt x="8271" y="-905"/>
                      <a:pt x="4284" y="-311"/>
                      <a:pt x="1494" y="8999"/>
                    </a:cubicBezTo>
                    <a:cubicBezTo>
                      <a:pt x="-898" y="16526"/>
                      <a:pt x="-500" y="22667"/>
                      <a:pt x="3287" y="23856"/>
                    </a:cubicBezTo>
                    <a:cubicBezTo>
                      <a:pt x="7075" y="25242"/>
                      <a:pt x="10862" y="21281"/>
                      <a:pt x="13453" y="14744"/>
                    </a:cubicBezTo>
                    <a:cubicBezTo>
                      <a:pt x="14848" y="7018"/>
                      <a:pt x="14450" y="2066"/>
                      <a:pt x="11858" y="6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4" name="Google Shape;844;p35"/>
              <p:cNvSpPr/>
              <p:nvPr/>
            </p:nvSpPr>
            <p:spPr>
              <a:xfrm>
                <a:off x="1619985" y="5713671"/>
                <a:ext cx="16024" cy="28186"/>
              </a:xfrm>
              <a:custGeom>
                <a:avLst/>
                <a:gdLst/>
                <a:ahLst/>
                <a:cxnLst/>
                <a:rect l="l" t="t" r="r" b="b"/>
                <a:pathLst>
                  <a:path w="16024" h="28186" extrusionOk="0">
                    <a:moveTo>
                      <a:pt x="13869" y="392"/>
                    </a:moveTo>
                    <a:cubicBezTo>
                      <a:pt x="11277" y="-1193"/>
                      <a:pt x="7690" y="2174"/>
                      <a:pt x="4899" y="7919"/>
                    </a:cubicBezTo>
                    <a:cubicBezTo>
                      <a:pt x="1311" y="15248"/>
                      <a:pt x="-1878" y="23370"/>
                      <a:pt x="1311" y="27134"/>
                    </a:cubicBezTo>
                    <a:cubicBezTo>
                      <a:pt x="4301" y="30699"/>
                      <a:pt x="8288" y="24558"/>
                      <a:pt x="11875" y="18418"/>
                    </a:cubicBezTo>
                    <a:cubicBezTo>
                      <a:pt x="15463" y="10494"/>
                      <a:pt x="18055" y="2967"/>
                      <a:pt x="13869" y="3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5" name="Google Shape;845;p35"/>
              <p:cNvSpPr/>
              <p:nvPr/>
            </p:nvSpPr>
            <p:spPr>
              <a:xfrm>
                <a:off x="2196752" y="5697355"/>
                <a:ext cx="13230" cy="25152"/>
              </a:xfrm>
              <a:custGeom>
                <a:avLst/>
                <a:gdLst/>
                <a:ahLst/>
                <a:cxnLst/>
                <a:rect l="l" t="t" r="r" b="b"/>
                <a:pathLst>
                  <a:path w="13230" h="25152" extrusionOk="0">
                    <a:moveTo>
                      <a:pt x="10365" y="465"/>
                    </a:moveTo>
                    <a:cubicBezTo>
                      <a:pt x="7973" y="-922"/>
                      <a:pt x="4784" y="663"/>
                      <a:pt x="2392" y="7002"/>
                    </a:cubicBezTo>
                    <a:cubicBezTo>
                      <a:pt x="-797" y="15520"/>
                      <a:pt x="-797" y="21858"/>
                      <a:pt x="2392" y="25028"/>
                    </a:cubicBezTo>
                    <a:cubicBezTo>
                      <a:pt x="5182" y="25622"/>
                      <a:pt x="7973" y="24235"/>
                      <a:pt x="10564" y="17897"/>
                    </a:cubicBezTo>
                    <a:cubicBezTo>
                      <a:pt x="14152" y="8983"/>
                      <a:pt x="14152" y="2644"/>
                      <a:pt x="10365" y="4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6" name="Google Shape;846;p35"/>
              <p:cNvSpPr/>
              <p:nvPr/>
            </p:nvSpPr>
            <p:spPr>
              <a:xfrm>
                <a:off x="948330" y="5354384"/>
                <a:ext cx="34125" cy="36777"/>
              </a:xfrm>
              <a:custGeom>
                <a:avLst/>
                <a:gdLst/>
                <a:ahLst/>
                <a:cxnLst/>
                <a:rect l="l" t="t" r="r" b="b"/>
                <a:pathLst>
                  <a:path w="34125" h="36777" extrusionOk="0">
                    <a:moveTo>
                      <a:pt x="13396" y="28673"/>
                    </a:moveTo>
                    <a:cubicBezTo>
                      <a:pt x="17582" y="23721"/>
                      <a:pt x="19176" y="19561"/>
                      <a:pt x="18579" y="16194"/>
                    </a:cubicBezTo>
                    <a:cubicBezTo>
                      <a:pt x="20173" y="15798"/>
                      <a:pt x="21967" y="15203"/>
                      <a:pt x="23960" y="14213"/>
                    </a:cubicBezTo>
                    <a:cubicBezTo>
                      <a:pt x="30538" y="10845"/>
                      <a:pt x="34126" y="6685"/>
                      <a:pt x="34126" y="2922"/>
                    </a:cubicBezTo>
                    <a:cubicBezTo>
                      <a:pt x="31535" y="-1238"/>
                      <a:pt x="26552" y="-446"/>
                      <a:pt x="21369" y="2129"/>
                    </a:cubicBezTo>
                    <a:cubicBezTo>
                      <a:pt x="14991" y="5299"/>
                      <a:pt x="10207" y="9459"/>
                      <a:pt x="12001" y="13817"/>
                    </a:cubicBezTo>
                    <a:cubicBezTo>
                      <a:pt x="10207" y="15005"/>
                      <a:pt x="8214" y="16788"/>
                      <a:pt x="6220" y="18967"/>
                    </a:cubicBezTo>
                    <a:cubicBezTo>
                      <a:pt x="41" y="26098"/>
                      <a:pt x="-1354" y="32635"/>
                      <a:pt x="1237" y="35804"/>
                    </a:cubicBezTo>
                    <a:cubicBezTo>
                      <a:pt x="3629" y="38974"/>
                      <a:pt x="9011" y="33824"/>
                      <a:pt x="13396" y="286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7" name="Google Shape;847;p35"/>
              <p:cNvSpPr/>
              <p:nvPr/>
            </p:nvSpPr>
            <p:spPr>
              <a:xfrm>
                <a:off x="2095879" y="5973534"/>
                <a:ext cx="13760" cy="24926"/>
              </a:xfrm>
              <a:custGeom>
                <a:avLst/>
                <a:gdLst/>
                <a:ahLst/>
                <a:cxnLst/>
                <a:rect l="l" t="t" r="r" b="b"/>
                <a:pathLst>
                  <a:path w="13760" h="24926" extrusionOk="0">
                    <a:moveTo>
                      <a:pt x="3402" y="24786"/>
                    </a:moveTo>
                    <a:cubicBezTo>
                      <a:pt x="6392" y="25776"/>
                      <a:pt x="9382" y="21418"/>
                      <a:pt x="11574" y="15674"/>
                    </a:cubicBezTo>
                    <a:cubicBezTo>
                      <a:pt x="14166" y="8543"/>
                      <a:pt x="14564" y="2798"/>
                      <a:pt x="12172" y="25"/>
                    </a:cubicBezTo>
                    <a:cubicBezTo>
                      <a:pt x="7787" y="-371"/>
                      <a:pt x="4000" y="3987"/>
                      <a:pt x="1608" y="10920"/>
                    </a:cubicBezTo>
                    <a:cubicBezTo>
                      <a:pt x="-1183" y="18447"/>
                      <a:pt x="-186" y="23795"/>
                      <a:pt x="3402" y="247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8" name="Google Shape;848;p35"/>
              <p:cNvSpPr/>
              <p:nvPr/>
            </p:nvSpPr>
            <p:spPr>
              <a:xfrm>
                <a:off x="1658105" y="5178068"/>
                <a:ext cx="16378" cy="24957"/>
              </a:xfrm>
              <a:custGeom>
                <a:avLst/>
                <a:gdLst/>
                <a:ahLst/>
                <a:cxnLst/>
                <a:rect l="l" t="t" r="r" b="b"/>
                <a:pathLst>
                  <a:path w="16378" h="24957" extrusionOk="0">
                    <a:moveTo>
                      <a:pt x="13023" y="13240"/>
                    </a:moveTo>
                    <a:cubicBezTo>
                      <a:pt x="16411" y="7495"/>
                      <a:pt x="17009" y="3335"/>
                      <a:pt x="15814" y="364"/>
                    </a:cubicBezTo>
                    <a:cubicBezTo>
                      <a:pt x="12824" y="-1023"/>
                      <a:pt x="9236" y="1552"/>
                      <a:pt x="5050" y="8089"/>
                    </a:cubicBezTo>
                    <a:cubicBezTo>
                      <a:pt x="864" y="14626"/>
                      <a:pt x="-1329" y="21361"/>
                      <a:pt x="864" y="23936"/>
                    </a:cubicBezTo>
                    <a:cubicBezTo>
                      <a:pt x="3854" y="27700"/>
                      <a:pt x="8837" y="20371"/>
                      <a:pt x="13023" y="132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9" name="Google Shape;849;p35"/>
              <p:cNvSpPr/>
              <p:nvPr/>
            </p:nvSpPr>
            <p:spPr>
              <a:xfrm>
                <a:off x="1082916" y="6087980"/>
                <a:ext cx="91590" cy="57480"/>
              </a:xfrm>
              <a:custGeom>
                <a:avLst/>
                <a:gdLst/>
                <a:ahLst/>
                <a:cxnLst/>
                <a:rect l="l" t="t" r="r" b="b"/>
                <a:pathLst>
                  <a:path w="91590" h="57480" extrusionOk="0">
                    <a:moveTo>
                      <a:pt x="81724" y="28796"/>
                    </a:moveTo>
                    <a:cubicBezTo>
                      <a:pt x="82920" y="27211"/>
                      <a:pt x="83717" y="25627"/>
                      <a:pt x="84116" y="24240"/>
                    </a:cubicBezTo>
                    <a:cubicBezTo>
                      <a:pt x="84315" y="23844"/>
                      <a:pt x="84514" y="23448"/>
                      <a:pt x="84714" y="23051"/>
                    </a:cubicBezTo>
                    <a:cubicBezTo>
                      <a:pt x="87106" y="18297"/>
                      <a:pt x="85710" y="13345"/>
                      <a:pt x="80328" y="10572"/>
                    </a:cubicBezTo>
                    <a:cubicBezTo>
                      <a:pt x="76541" y="8591"/>
                      <a:pt x="73352" y="9978"/>
                      <a:pt x="71558" y="12751"/>
                    </a:cubicBezTo>
                    <a:cubicBezTo>
                      <a:pt x="71757" y="12355"/>
                      <a:pt x="71957" y="11958"/>
                      <a:pt x="71957" y="11562"/>
                    </a:cubicBezTo>
                    <a:cubicBezTo>
                      <a:pt x="73751" y="6412"/>
                      <a:pt x="72355" y="1460"/>
                      <a:pt x="66176" y="271"/>
                    </a:cubicBezTo>
                    <a:cubicBezTo>
                      <a:pt x="61592" y="-719"/>
                      <a:pt x="58004" y="1063"/>
                      <a:pt x="56011" y="4629"/>
                    </a:cubicBezTo>
                    <a:cubicBezTo>
                      <a:pt x="54416" y="4827"/>
                      <a:pt x="52622" y="5421"/>
                      <a:pt x="50828" y="6610"/>
                    </a:cubicBezTo>
                    <a:cubicBezTo>
                      <a:pt x="50629" y="5620"/>
                      <a:pt x="50230" y="4827"/>
                      <a:pt x="49632" y="4035"/>
                    </a:cubicBezTo>
                    <a:cubicBezTo>
                      <a:pt x="47838" y="1658"/>
                      <a:pt x="43453" y="2450"/>
                      <a:pt x="39666" y="6016"/>
                    </a:cubicBezTo>
                    <a:cubicBezTo>
                      <a:pt x="32889" y="12355"/>
                      <a:pt x="26311" y="19486"/>
                      <a:pt x="29301" y="26419"/>
                    </a:cubicBezTo>
                    <a:cubicBezTo>
                      <a:pt x="29899" y="27806"/>
                      <a:pt x="30896" y="28400"/>
                      <a:pt x="32291" y="28598"/>
                    </a:cubicBezTo>
                    <a:cubicBezTo>
                      <a:pt x="30696" y="30182"/>
                      <a:pt x="29102" y="32560"/>
                      <a:pt x="27706" y="35333"/>
                    </a:cubicBezTo>
                    <a:cubicBezTo>
                      <a:pt x="27308" y="36323"/>
                      <a:pt x="26909" y="37314"/>
                      <a:pt x="26510" y="38304"/>
                    </a:cubicBezTo>
                    <a:cubicBezTo>
                      <a:pt x="26311" y="38304"/>
                      <a:pt x="26311" y="38106"/>
                      <a:pt x="26112" y="38106"/>
                    </a:cubicBezTo>
                    <a:cubicBezTo>
                      <a:pt x="22723" y="35927"/>
                      <a:pt x="18139" y="35135"/>
                      <a:pt x="15547" y="39097"/>
                    </a:cubicBezTo>
                    <a:cubicBezTo>
                      <a:pt x="14750" y="40285"/>
                      <a:pt x="14351" y="41474"/>
                      <a:pt x="14152" y="42464"/>
                    </a:cubicBezTo>
                    <a:cubicBezTo>
                      <a:pt x="14351" y="40285"/>
                      <a:pt x="13753" y="38106"/>
                      <a:pt x="11561" y="36323"/>
                    </a:cubicBezTo>
                    <a:cubicBezTo>
                      <a:pt x="7375" y="32956"/>
                      <a:pt x="3189" y="34342"/>
                      <a:pt x="0" y="38106"/>
                    </a:cubicBezTo>
                    <a:cubicBezTo>
                      <a:pt x="6976" y="40483"/>
                      <a:pt x="13953" y="42662"/>
                      <a:pt x="20929" y="44841"/>
                    </a:cubicBezTo>
                    <a:cubicBezTo>
                      <a:pt x="21926" y="45237"/>
                      <a:pt x="23122" y="45435"/>
                      <a:pt x="24118" y="45831"/>
                    </a:cubicBezTo>
                    <a:cubicBezTo>
                      <a:pt x="25514" y="46228"/>
                      <a:pt x="26710" y="46624"/>
                      <a:pt x="28105" y="47020"/>
                    </a:cubicBezTo>
                    <a:cubicBezTo>
                      <a:pt x="28504" y="47218"/>
                      <a:pt x="28902" y="47218"/>
                      <a:pt x="29301" y="47416"/>
                    </a:cubicBezTo>
                    <a:cubicBezTo>
                      <a:pt x="30497" y="47812"/>
                      <a:pt x="31693" y="48209"/>
                      <a:pt x="32889" y="48407"/>
                    </a:cubicBezTo>
                    <a:cubicBezTo>
                      <a:pt x="34683" y="46228"/>
                      <a:pt x="36078" y="43455"/>
                      <a:pt x="37473" y="40681"/>
                    </a:cubicBezTo>
                    <a:cubicBezTo>
                      <a:pt x="40463" y="34144"/>
                      <a:pt x="41659" y="28598"/>
                      <a:pt x="37872" y="26419"/>
                    </a:cubicBezTo>
                    <a:cubicBezTo>
                      <a:pt x="39267" y="25627"/>
                      <a:pt x="40463" y="24636"/>
                      <a:pt x="41859" y="23646"/>
                    </a:cubicBezTo>
                    <a:cubicBezTo>
                      <a:pt x="43054" y="22457"/>
                      <a:pt x="44250" y="21070"/>
                      <a:pt x="45247" y="19882"/>
                    </a:cubicBezTo>
                    <a:cubicBezTo>
                      <a:pt x="45646" y="20278"/>
                      <a:pt x="46044" y="20476"/>
                      <a:pt x="46443" y="20872"/>
                    </a:cubicBezTo>
                    <a:cubicBezTo>
                      <a:pt x="49234" y="22655"/>
                      <a:pt x="52423" y="22853"/>
                      <a:pt x="55811" y="21070"/>
                    </a:cubicBezTo>
                    <a:cubicBezTo>
                      <a:pt x="54416" y="24438"/>
                      <a:pt x="54416" y="27607"/>
                      <a:pt x="56011" y="29588"/>
                    </a:cubicBezTo>
                    <a:cubicBezTo>
                      <a:pt x="58403" y="32361"/>
                      <a:pt x="61392" y="31965"/>
                      <a:pt x="65180" y="27409"/>
                    </a:cubicBezTo>
                    <a:cubicBezTo>
                      <a:pt x="63585" y="29786"/>
                      <a:pt x="62588" y="32163"/>
                      <a:pt x="63784" y="34342"/>
                    </a:cubicBezTo>
                    <a:cubicBezTo>
                      <a:pt x="66376" y="39493"/>
                      <a:pt x="72355" y="36521"/>
                      <a:pt x="78136" y="32361"/>
                    </a:cubicBezTo>
                    <a:cubicBezTo>
                      <a:pt x="78734" y="31767"/>
                      <a:pt x="79332" y="31173"/>
                      <a:pt x="79930" y="30579"/>
                    </a:cubicBezTo>
                    <a:cubicBezTo>
                      <a:pt x="79332" y="31371"/>
                      <a:pt x="78734" y="32361"/>
                      <a:pt x="78136" y="33154"/>
                    </a:cubicBezTo>
                    <a:cubicBezTo>
                      <a:pt x="76143" y="36323"/>
                      <a:pt x="75146" y="39097"/>
                      <a:pt x="74747" y="41672"/>
                    </a:cubicBezTo>
                    <a:cubicBezTo>
                      <a:pt x="72156" y="41672"/>
                      <a:pt x="69764" y="43058"/>
                      <a:pt x="67970" y="46030"/>
                    </a:cubicBezTo>
                    <a:cubicBezTo>
                      <a:pt x="65977" y="49595"/>
                      <a:pt x="65778" y="54151"/>
                      <a:pt x="69964" y="56132"/>
                    </a:cubicBezTo>
                    <a:cubicBezTo>
                      <a:pt x="74747" y="58509"/>
                      <a:pt x="79731" y="57915"/>
                      <a:pt x="82720" y="52963"/>
                    </a:cubicBezTo>
                    <a:cubicBezTo>
                      <a:pt x="84116" y="50784"/>
                      <a:pt x="84315" y="48803"/>
                      <a:pt x="83518" y="46822"/>
                    </a:cubicBezTo>
                    <a:cubicBezTo>
                      <a:pt x="85112" y="45435"/>
                      <a:pt x="86508" y="43455"/>
                      <a:pt x="88102" y="41276"/>
                    </a:cubicBezTo>
                    <a:cubicBezTo>
                      <a:pt x="91690" y="34144"/>
                      <a:pt x="92886" y="28202"/>
                      <a:pt x="89896" y="25428"/>
                    </a:cubicBezTo>
                    <a:cubicBezTo>
                      <a:pt x="87903" y="23646"/>
                      <a:pt x="84714" y="25428"/>
                      <a:pt x="81724" y="28796"/>
                    </a:cubicBezTo>
                    <a:close/>
                    <a:moveTo>
                      <a:pt x="70561" y="14336"/>
                    </a:moveTo>
                    <a:cubicBezTo>
                      <a:pt x="70561" y="14533"/>
                      <a:pt x="70362" y="14533"/>
                      <a:pt x="70362" y="14732"/>
                    </a:cubicBezTo>
                    <a:cubicBezTo>
                      <a:pt x="70362" y="14732"/>
                      <a:pt x="70362" y="14533"/>
                      <a:pt x="70362" y="14533"/>
                    </a:cubicBezTo>
                    <a:cubicBezTo>
                      <a:pt x="70561" y="14533"/>
                      <a:pt x="70561" y="14533"/>
                      <a:pt x="70561" y="14336"/>
                    </a:cubicBezTo>
                    <a:close/>
                    <a:moveTo>
                      <a:pt x="66774" y="26023"/>
                    </a:moveTo>
                    <a:cubicBezTo>
                      <a:pt x="66974" y="25627"/>
                      <a:pt x="67372" y="25230"/>
                      <a:pt x="67572" y="24834"/>
                    </a:cubicBezTo>
                    <a:cubicBezTo>
                      <a:pt x="68369" y="23249"/>
                      <a:pt x="68967" y="21863"/>
                      <a:pt x="69565" y="20476"/>
                    </a:cubicBezTo>
                    <a:cubicBezTo>
                      <a:pt x="69764" y="21269"/>
                      <a:pt x="69964" y="21863"/>
                      <a:pt x="70362" y="22457"/>
                    </a:cubicBezTo>
                    <a:cubicBezTo>
                      <a:pt x="68967" y="23646"/>
                      <a:pt x="67771" y="24834"/>
                      <a:pt x="66774" y="260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0" name="Google Shape;850;p35"/>
              <p:cNvSpPr/>
              <p:nvPr/>
            </p:nvSpPr>
            <p:spPr>
              <a:xfrm>
                <a:off x="1006950" y="5474966"/>
                <a:ext cx="18556" cy="25331"/>
              </a:xfrm>
              <a:custGeom>
                <a:avLst/>
                <a:gdLst/>
                <a:ahLst/>
                <a:cxnLst/>
                <a:rect l="l" t="t" r="r" b="b"/>
                <a:pathLst>
                  <a:path w="18556" h="25331" extrusionOk="0">
                    <a:moveTo>
                      <a:pt x="14175" y="17039"/>
                    </a:moveTo>
                    <a:cubicBezTo>
                      <a:pt x="18759" y="9314"/>
                      <a:pt x="19955" y="3569"/>
                      <a:pt x="16766" y="796"/>
                    </a:cubicBezTo>
                    <a:cubicBezTo>
                      <a:pt x="13776" y="-1779"/>
                      <a:pt x="8992" y="2183"/>
                      <a:pt x="5006" y="8521"/>
                    </a:cubicBezTo>
                    <a:cubicBezTo>
                      <a:pt x="820" y="15455"/>
                      <a:pt x="-2170" y="22586"/>
                      <a:pt x="2016" y="24765"/>
                    </a:cubicBezTo>
                    <a:cubicBezTo>
                      <a:pt x="5405" y="26746"/>
                      <a:pt x="9590" y="23378"/>
                      <a:pt x="14175" y="1703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1" name="Google Shape;851;p35"/>
              <p:cNvSpPr/>
              <p:nvPr/>
            </p:nvSpPr>
            <p:spPr>
              <a:xfrm>
                <a:off x="1074481" y="5654012"/>
                <a:ext cx="17854" cy="23754"/>
              </a:xfrm>
              <a:custGeom>
                <a:avLst/>
                <a:gdLst/>
                <a:ahLst/>
                <a:cxnLst/>
                <a:rect l="l" t="t" r="r" b="b"/>
                <a:pathLst>
                  <a:path w="17854" h="23754" extrusionOk="0">
                    <a:moveTo>
                      <a:pt x="14016" y="15679"/>
                    </a:moveTo>
                    <a:cubicBezTo>
                      <a:pt x="19597" y="7161"/>
                      <a:pt x="18401" y="2407"/>
                      <a:pt x="14813" y="427"/>
                    </a:cubicBezTo>
                    <a:cubicBezTo>
                      <a:pt x="12222" y="-960"/>
                      <a:pt x="8634" y="1021"/>
                      <a:pt x="4847" y="6567"/>
                    </a:cubicBezTo>
                    <a:cubicBezTo>
                      <a:pt x="-136" y="14293"/>
                      <a:pt x="-1531" y="20235"/>
                      <a:pt x="1857" y="23405"/>
                    </a:cubicBezTo>
                    <a:cubicBezTo>
                      <a:pt x="5445" y="24791"/>
                      <a:pt x="9830" y="22018"/>
                      <a:pt x="14016" y="156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2" name="Google Shape;852;p35"/>
              <p:cNvSpPr/>
              <p:nvPr/>
            </p:nvSpPr>
            <p:spPr>
              <a:xfrm>
                <a:off x="1263199" y="5364743"/>
                <a:ext cx="17365" cy="23127"/>
              </a:xfrm>
              <a:custGeom>
                <a:avLst/>
                <a:gdLst/>
                <a:ahLst/>
                <a:cxnLst/>
                <a:rect l="l" t="t" r="r" b="b"/>
                <a:pathLst>
                  <a:path w="17365" h="23127" extrusionOk="0">
                    <a:moveTo>
                      <a:pt x="15257" y="90"/>
                    </a:moveTo>
                    <a:cubicBezTo>
                      <a:pt x="11868" y="-703"/>
                      <a:pt x="7483" y="3853"/>
                      <a:pt x="3098" y="10192"/>
                    </a:cubicBezTo>
                    <a:cubicBezTo>
                      <a:pt x="-889" y="17125"/>
                      <a:pt x="-889" y="21681"/>
                      <a:pt x="2301" y="22870"/>
                    </a:cubicBezTo>
                    <a:cubicBezTo>
                      <a:pt x="5689" y="24256"/>
                      <a:pt x="10274" y="19898"/>
                      <a:pt x="13662" y="13361"/>
                    </a:cubicBezTo>
                    <a:cubicBezTo>
                      <a:pt x="17250" y="7221"/>
                      <a:pt x="19044" y="1080"/>
                      <a:pt x="15257" y="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3" name="Google Shape;853;p35"/>
              <p:cNvSpPr/>
              <p:nvPr/>
            </p:nvSpPr>
            <p:spPr>
              <a:xfrm>
                <a:off x="1594661" y="5929574"/>
                <a:ext cx="22408" cy="40995"/>
              </a:xfrm>
              <a:custGeom>
                <a:avLst/>
                <a:gdLst/>
                <a:ahLst/>
                <a:cxnLst/>
                <a:rect l="l" t="t" r="r" b="b"/>
                <a:pathLst>
                  <a:path w="22408" h="40995" extrusionOk="0">
                    <a:moveTo>
                      <a:pt x="19659" y="405"/>
                    </a:moveTo>
                    <a:cubicBezTo>
                      <a:pt x="15473" y="-1378"/>
                      <a:pt x="10888" y="2782"/>
                      <a:pt x="7500" y="11696"/>
                    </a:cubicBezTo>
                    <a:cubicBezTo>
                      <a:pt x="6503" y="14271"/>
                      <a:pt x="6105" y="16450"/>
                      <a:pt x="6105" y="18035"/>
                    </a:cubicBezTo>
                    <a:cubicBezTo>
                      <a:pt x="4909" y="19422"/>
                      <a:pt x="3912" y="21006"/>
                      <a:pt x="2716" y="22987"/>
                    </a:cubicBezTo>
                    <a:cubicBezTo>
                      <a:pt x="-1470" y="31307"/>
                      <a:pt x="-673" y="37844"/>
                      <a:pt x="4111" y="40419"/>
                    </a:cubicBezTo>
                    <a:cubicBezTo>
                      <a:pt x="8497" y="42796"/>
                      <a:pt x="12682" y="37448"/>
                      <a:pt x="15672" y="31109"/>
                    </a:cubicBezTo>
                    <a:cubicBezTo>
                      <a:pt x="17865" y="26553"/>
                      <a:pt x="18263" y="22789"/>
                      <a:pt x="17267" y="19818"/>
                    </a:cubicBezTo>
                    <a:cubicBezTo>
                      <a:pt x="18263" y="18629"/>
                      <a:pt x="19260" y="17441"/>
                      <a:pt x="20057" y="15856"/>
                    </a:cubicBezTo>
                    <a:cubicBezTo>
                      <a:pt x="23446" y="6546"/>
                      <a:pt x="23047" y="1990"/>
                      <a:pt x="19659" y="4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4" name="Google Shape;854;p35"/>
              <p:cNvSpPr/>
              <p:nvPr/>
            </p:nvSpPr>
            <p:spPr>
              <a:xfrm>
                <a:off x="1667760" y="5942911"/>
                <a:ext cx="22632" cy="41259"/>
              </a:xfrm>
              <a:custGeom>
                <a:avLst/>
                <a:gdLst/>
                <a:ahLst/>
                <a:cxnLst/>
                <a:rect l="l" t="t" r="r" b="b"/>
                <a:pathLst>
                  <a:path w="22632" h="41259" extrusionOk="0">
                    <a:moveTo>
                      <a:pt x="20709" y="26289"/>
                    </a:moveTo>
                    <a:cubicBezTo>
                      <a:pt x="22902" y="19950"/>
                      <a:pt x="21307" y="17177"/>
                      <a:pt x="18118" y="16187"/>
                    </a:cubicBezTo>
                    <a:cubicBezTo>
                      <a:pt x="17919" y="16187"/>
                      <a:pt x="17520" y="16187"/>
                      <a:pt x="17321" y="16187"/>
                    </a:cubicBezTo>
                    <a:cubicBezTo>
                      <a:pt x="22105" y="10838"/>
                      <a:pt x="23899" y="6480"/>
                      <a:pt x="21706" y="3509"/>
                    </a:cubicBezTo>
                    <a:cubicBezTo>
                      <a:pt x="18915" y="-255"/>
                      <a:pt x="14331" y="-2236"/>
                      <a:pt x="6757" y="4103"/>
                    </a:cubicBezTo>
                    <a:cubicBezTo>
                      <a:pt x="777" y="9055"/>
                      <a:pt x="-1815" y="14800"/>
                      <a:pt x="1375" y="18366"/>
                    </a:cubicBezTo>
                    <a:cubicBezTo>
                      <a:pt x="3767" y="20941"/>
                      <a:pt x="7155" y="21337"/>
                      <a:pt x="10942" y="19950"/>
                    </a:cubicBezTo>
                    <a:cubicBezTo>
                      <a:pt x="9149" y="22129"/>
                      <a:pt x="7354" y="25497"/>
                      <a:pt x="5959" y="29260"/>
                    </a:cubicBezTo>
                    <a:cubicBezTo>
                      <a:pt x="3767" y="35203"/>
                      <a:pt x="3567" y="40353"/>
                      <a:pt x="6757" y="41146"/>
                    </a:cubicBezTo>
                    <a:cubicBezTo>
                      <a:pt x="11939" y="42136"/>
                      <a:pt x="17122" y="36590"/>
                      <a:pt x="20709" y="262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5" name="Google Shape;855;p35"/>
              <p:cNvSpPr/>
              <p:nvPr/>
            </p:nvSpPr>
            <p:spPr>
              <a:xfrm>
                <a:off x="1084119" y="5540455"/>
                <a:ext cx="18842" cy="28669"/>
              </a:xfrm>
              <a:custGeom>
                <a:avLst/>
                <a:gdLst/>
                <a:ahLst/>
                <a:cxnLst/>
                <a:rect l="l" t="t" r="r" b="b"/>
                <a:pathLst>
                  <a:path w="18842" h="28669" extrusionOk="0">
                    <a:moveTo>
                      <a:pt x="13348" y="17911"/>
                    </a:moveTo>
                    <a:cubicBezTo>
                      <a:pt x="16935" y="10978"/>
                      <a:pt x="21321" y="2460"/>
                      <a:pt x="17135" y="281"/>
                    </a:cubicBezTo>
                    <a:cubicBezTo>
                      <a:pt x="13946" y="-1304"/>
                      <a:pt x="8962" y="4045"/>
                      <a:pt x="4976" y="10581"/>
                    </a:cubicBezTo>
                    <a:cubicBezTo>
                      <a:pt x="790" y="18109"/>
                      <a:pt x="-2001" y="25636"/>
                      <a:pt x="1787" y="28211"/>
                    </a:cubicBezTo>
                    <a:cubicBezTo>
                      <a:pt x="5374" y="30390"/>
                      <a:pt x="9959" y="24448"/>
                      <a:pt x="13348" y="1791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6" name="Google Shape;856;p35"/>
              <p:cNvSpPr/>
              <p:nvPr/>
            </p:nvSpPr>
            <p:spPr>
              <a:xfrm>
                <a:off x="1924546" y="5407796"/>
                <a:ext cx="16403" cy="22010"/>
              </a:xfrm>
              <a:custGeom>
                <a:avLst/>
                <a:gdLst/>
                <a:ahLst/>
                <a:cxnLst/>
                <a:rect l="l" t="t" r="r" b="b"/>
                <a:pathLst>
                  <a:path w="16403" h="22010" extrusionOk="0">
                    <a:moveTo>
                      <a:pt x="13480" y="617"/>
                    </a:moveTo>
                    <a:cubicBezTo>
                      <a:pt x="10291" y="-572"/>
                      <a:pt x="6902" y="-968"/>
                      <a:pt x="2517" y="8342"/>
                    </a:cubicBezTo>
                    <a:cubicBezTo>
                      <a:pt x="-871" y="15671"/>
                      <a:pt x="-672" y="20029"/>
                      <a:pt x="2118" y="22010"/>
                    </a:cubicBezTo>
                    <a:cubicBezTo>
                      <a:pt x="6304" y="21614"/>
                      <a:pt x="11088" y="19435"/>
                      <a:pt x="15274" y="9927"/>
                    </a:cubicBezTo>
                    <a:cubicBezTo>
                      <a:pt x="17666" y="4579"/>
                      <a:pt x="15872" y="1607"/>
                      <a:pt x="13480" y="6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7" name="Google Shape;857;p35"/>
              <p:cNvSpPr/>
              <p:nvPr/>
            </p:nvSpPr>
            <p:spPr>
              <a:xfrm>
                <a:off x="915216" y="5547320"/>
                <a:ext cx="19408" cy="23853"/>
              </a:xfrm>
              <a:custGeom>
                <a:avLst/>
                <a:gdLst/>
                <a:ahLst/>
                <a:cxnLst/>
                <a:rect l="l" t="t" r="r" b="b"/>
                <a:pathLst>
                  <a:path w="19408" h="23853" extrusionOk="0">
                    <a:moveTo>
                      <a:pt x="2458" y="23723"/>
                    </a:moveTo>
                    <a:cubicBezTo>
                      <a:pt x="6245" y="24713"/>
                      <a:pt x="11029" y="19959"/>
                      <a:pt x="15215" y="14214"/>
                    </a:cubicBezTo>
                    <a:cubicBezTo>
                      <a:pt x="19600" y="7875"/>
                      <a:pt x="20796" y="2923"/>
                      <a:pt x="17607" y="150"/>
                    </a:cubicBezTo>
                    <a:cubicBezTo>
                      <a:pt x="13222" y="-841"/>
                      <a:pt x="8239" y="3121"/>
                      <a:pt x="3654" y="10649"/>
                    </a:cubicBezTo>
                    <a:cubicBezTo>
                      <a:pt x="-332" y="17186"/>
                      <a:pt x="-1528" y="22732"/>
                      <a:pt x="2458" y="237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8" name="Google Shape;858;p35"/>
              <p:cNvSpPr/>
              <p:nvPr/>
            </p:nvSpPr>
            <p:spPr>
              <a:xfrm>
                <a:off x="1180468" y="5193296"/>
                <a:ext cx="17634" cy="23077"/>
              </a:xfrm>
              <a:custGeom>
                <a:avLst/>
                <a:gdLst/>
                <a:ahLst/>
                <a:cxnLst/>
                <a:rect l="l" t="t" r="r" b="b"/>
                <a:pathLst>
                  <a:path w="17634" h="23077" extrusionOk="0">
                    <a:moveTo>
                      <a:pt x="15068" y="388"/>
                    </a:moveTo>
                    <a:cubicBezTo>
                      <a:pt x="12676" y="-998"/>
                      <a:pt x="8689" y="1379"/>
                      <a:pt x="5301" y="6727"/>
                    </a:cubicBezTo>
                    <a:cubicBezTo>
                      <a:pt x="716" y="13858"/>
                      <a:pt x="-2074" y="20989"/>
                      <a:pt x="1912" y="22772"/>
                    </a:cubicBezTo>
                    <a:cubicBezTo>
                      <a:pt x="4902" y="23961"/>
                      <a:pt x="9088" y="21782"/>
                      <a:pt x="14071" y="14452"/>
                    </a:cubicBezTo>
                    <a:cubicBezTo>
                      <a:pt x="19054" y="6133"/>
                      <a:pt x="18257" y="2171"/>
                      <a:pt x="15068" y="3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9" name="Google Shape;859;p35"/>
              <p:cNvSpPr/>
              <p:nvPr/>
            </p:nvSpPr>
            <p:spPr>
              <a:xfrm>
                <a:off x="961752" y="5906566"/>
                <a:ext cx="18792" cy="25492"/>
              </a:xfrm>
              <a:custGeom>
                <a:avLst/>
                <a:gdLst/>
                <a:ahLst/>
                <a:cxnLst/>
                <a:rect l="l" t="t" r="r" b="b"/>
                <a:pathLst>
                  <a:path w="18792" h="25492" extrusionOk="0">
                    <a:moveTo>
                      <a:pt x="2565" y="25196"/>
                    </a:moveTo>
                    <a:cubicBezTo>
                      <a:pt x="6352" y="26780"/>
                      <a:pt x="10937" y="21828"/>
                      <a:pt x="14923" y="14895"/>
                    </a:cubicBezTo>
                    <a:cubicBezTo>
                      <a:pt x="17315" y="9349"/>
                      <a:pt x="21102" y="2415"/>
                      <a:pt x="16917" y="435"/>
                    </a:cubicBezTo>
                    <a:cubicBezTo>
                      <a:pt x="13528" y="-1150"/>
                      <a:pt x="8744" y="1623"/>
                      <a:pt x="4758" y="8358"/>
                    </a:cubicBezTo>
                    <a:cubicBezTo>
                      <a:pt x="372" y="15687"/>
                      <a:pt x="-2219" y="23215"/>
                      <a:pt x="2565" y="2519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0" name="Google Shape;860;p35"/>
              <p:cNvSpPr/>
              <p:nvPr/>
            </p:nvSpPr>
            <p:spPr>
              <a:xfrm>
                <a:off x="1023668" y="5493448"/>
                <a:ext cx="48678" cy="44311"/>
              </a:xfrm>
              <a:custGeom>
                <a:avLst/>
                <a:gdLst/>
                <a:ahLst/>
                <a:cxnLst/>
                <a:rect l="l" t="t" r="r" b="b"/>
                <a:pathLst>
                  <a:path w="48678" h="44311" extrusionOk="0">
                    <a:moveTo>
                      <a:pt x="14799" y="34610"/>
                    </a:moveTo>
                    <a:cubicBezTo>
                      <a:pt x="15397" y="33422"/>
                      <a:pt x="15995" y="32431"/>
                      <a:pt x="16593" y="31441"/>
                    </a:cubicBezTo>
                    <a:cubicBezTo>
                      <a:pt x="18984" y="31837"/>
                      <a:pt x="22772" y="30450"/>
                      <a:pt x="26957" y="27677"/>
                    </a:cubicBezTo>
                    <a:cubicBezTo>
                      <a:pt x="29947" y="25300"/>
                      <a:pt x="32539" y="22725"/>
                      <a:pt x="34333" y="20150"/>
                    </a:cubicBezTo>
                    <a:cubicBezTo>
                      <a:pt x="36525" y="19753"/>
                      <a:pt x="38718" y="18961"/>
                      <a:pt x="40711" y="17575"/>
                    </a:cubicBezTo>
                    <a:cubicBezTo>
                      <a:pt x="48285" y="12820"/>
                      <a:pt x="50079" y="7076"/>
                      <a:pt x="47687" y="2322"/>
                    </a:cubicBezTo>
                    <a:cubicBezTo>
                      <a:pt x="43701" y="-1640"/>
                      <a:pt x="37522" y="-55"/>
                      <a:pt x="31343" y="3510"/>
                    </a:cubicBezTo>
                    <a:cubicBezTo>
                      <a:pt x="25363" y="6878"/>
                      <a:pt x="21576" y="10839"/>
                      <a:pt x="22174" y="14405"/>
                    </a:cubicBezTo>
                    <a:cubicBezTo>
                      <a:pt x="19782" y="16188"/>
                      <a:pt x="17788" y="18169"/>
                      <a:pt x="16393" y="20150"/>
                    </a:cubicBezTo>
                    <a:cubicBezTo>
                      <a:pt x="13603" y="18367"/>
                      <a:pt x="9417" y="21536"/>
                      <a:pt x="5231" y="26885"/>
                    </a:cubicBezTo>
                    <a:cubicBezTo>
                      <a:pt x="-749" y="34412"/>
                      <a:pt x="-749" y="39760"/>
                      <a:pt x="1045" y="44118"/>
                    </a:cubicBezTo>
                    <a:cubicBezTo>
                      <a:pt x="5032" y="45109"/>
                      <a:pt x="10015" y="42336"/>
                      <a:pt x="14799" y="3461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1" name="Google Shape;861;p35"/>
              <p:cNvSpPr/>
              <p:nvPr/>
            </p:nvSpPr>
            <p:spPr>
              <a:xfrm>
                <a:off x="1259645" y="5105811"/>
                <a:ext cx="37268" cy="22407"/>
              </a:xfrm>
              <a:custGeom>
                <a:avLst/>
                <a:gdLst/>
                <a:ahLst/>
                <a:cxnLst/>
                <a:rect l="l" t="t" r="r" b="b"/>
                <a:pathLst>
                  <a:path w="37268" h="22407" extrusionOk="0">
                    <a:moveTo>
                      <a:pt x="17615" y="1111"/>
                    </a:moveTo>
                    <a:cubicBezTo>
                      <a:pt x="14824" y="-1860"/>
                      <a:pt x="10240" y="1309"/>
                      <a:pt x="4858" y="8441"/>
                    </a:cubicBezTo>
                    <a:cubicBezTo>
                      <a:pt x="273" y="14581"/>
                      <a:pt x="-1521" y="20128"/>
                      <a:pt x="1469" y="21911"/>
                    </a:cubicBezTo>
                    <a:cubicBezTo>
                      <a:pt x="4658" y="23892"/>
                      <a:pt x="9642" y="19732"/>
                      <a:pt x="14625" y="13393"/>
                    </a:cubicBezTo>
                    <a:cubicBezTo>
                      <a:pt x="14824" y="12997"/>
                      <a:pt x="15023" y="12600"/>
                      <a:pt x="15223" y="12402"/>
                    </a:cubicBezTo>
                    <a:cubicBezTo>
                      <a:pt x="15023" y="13195"/>
                      <a:pt x="15023" y="13987"/>
                      <a:pt x="15223" y="14978"/>
                    </a:cubicBezTo>
                    <a:cubicBezTo>
                      <a:pt x="17415" y="18147"/>
                      <a:pt x="23395" y="16364"/>
                      <a:pt x="29774" y="13195"/>
                    </a:cubicBezTo>
                    <a:cubicBezTo>
                      <a:pt x="35554" y="10421"/>
                      <a:pt x="38544" y="6658"/>
                      <a:pt x="36750" y="4083"/>
                    </a:cubicBezTo>
                    <a:cubicBezTo>
                      <a:pt x="34557" y="1111"/>
                      <a:pt x="28578" y="1904"/>
                      <a:pt x="22199" y="5271"/>
                    </a:cubicBezTo>
                    <a:cubicBezTo>
                      <a:pt x="20007" y="6460"/>
                      <a:pt x="18213" y="7648"/>
                      <a:pt x="17216" y="9035"/>
                    </a:cubicBezTo>
                    <a:cubicBezTo>
                      <a:pt x="18611" y="5271"/>
                      <a:pt x="19010" y="2696"/>
                      <a:pt x="17615" y="111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2" name="Google Shape;862;p35"/>
              <p:cNvSpPr/>
              <p:nvPr/>
            </p:nvSpPr>
            <p:spPr>
              <a:xfrm>
                <a:off x="1737728" y="5576956"/>
                <a:ext cx="19976" cy="37458"/>
              </a:xfrm>
              <a:custGeom>
                <a:avLst/>
                <a:gdLst/>
                <a:ahLst/>
                <a:cxnLst/>
                <a:rect l="l" t="t" r="r" b="b"/>
                <a:pathLst>
                  <a:path w="19976" h="37458" extrusionOk="0">
                    <a:moveTo>
                      <a:pt x="3962" y="9340"/>
                    </a:moveTo>
                    <a:cubicBezTo>
                      <a:pt x="773" y="16867"/>
                      <a:pt x="-2018" y="24791"/>
                      <a:pt x="1969" y="26970"/>
                    </a:cubicBezTo>
                    <a:cubicBezTo>
                      <a:pt x="2766" y="27366"/>
                      <a:pt x="3564" y="27366"/>
                      <a:pt x="4162" y="27168"/>
                    </a:cubicBezTo>
                    <a:cubicBezTo>
                      <a:pt x="2766" y="32913"/>
                      <a:pt x="4959" y="36082"/>
                      <a:pt x="8347" y="37271"/>
                    </a:cubicBezTo>
                    <a:cubicBezTo>
                      <a:pt x="11736" y="38261"/>
                      <a:pt x="15324" y="35290"/>
                      <a:pt x="17915" y="29545"/>
                    </a:cubicBezTo>
                    <a:cubicBezTo>
                      <a:pt x="21104" y="22414"/>
                      <a:pt x="20506" y="17264"/>
                      <a:pt x="16719" y="14887"/>
                    </a:cubicBezTo>
                    <a:cubicBezTo>
                      <a:pt x="15324" y="14887"/>
                      <a:pt x="13729" y="15085"/>
                      <a:pt x="12334" y="15679"/>
                    </a:cubicBezTo>
                    <a:cubicBezTo>
                      <a:pt x="15523" y="7557"/>
                      <a:pt x="16719" y="1020"/>
                      <a:pt x="12533" y="30"/>
                    </a:cubicBezTo>
                    <a:cubicBezTo>
                      <a:pt x="9942" y="-366"/>
                      <a:pt x="6553" y="3199"/>
                      <a:pt x="3962" y="93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3" name="Google Shape;863;p35"/>
              <p:cNvSpPr/>
              <p:nvPr/>
            </p:nvSpPr>
            <p:spPr>
              <a:xfrm>
                <a:off x="719492" y="5636793"/>
                <a:ext cx="37917" cy="53133"/>
              </a:xfrm>
              <a:custGeom>
                <a:avLst/>
                <a:gdLst/>
                <a:ahLst/>
                <a:cxnLst/>
                <a:rect l="l" t="t" r="r" b="b"/>
                <a:pathLst>
                  <a:path w="37917" h="53133" extrusionOk="0">
                    <a:moveTo>
                      <a:pt x="12610" y="37850"/>
                    </a:moveTo>
                    <a:cubicBezTo>
                      <a:pt x="8823" y="36661"/>
                      <a:pt x="4836" y="37256"/>
                      <a:pt x="2046" y="40821"/>
                    </a:cubicBezTo>
                    <a:cubicBezTo>
                      <a:pt x="-745" y="43991"/>
                      <a:pt x="-745" y="48943"/>
                      <a:pt x="2444" y="51320"/>
                    </a:cubicBezTo>
                    <a:cubicBezTo>
                      <a:pt x="6630" y="54489"/>
                      <a:pt x="12211" y="53301"/>
                      <a:pt x="15799" y="49339"/>
                    </a:cubicBezTo>
                    <a:cubicBezTo>
                      <a:pt x="15799" y="49339"/>
                      <a:pt x="15799" y="49339"/>
                      <a:pt x="15998" y="49141"/>
                    </a:cubicBezTo>
                    <a:cubicBezTo>
                      <a:pt x="16198" y="49339"/>
                      <a:pt x="16198" y="49735"/>
                      <a:pt x="16397" y="49933"/>
                    </a:cubicBezTo>
                    <a:cubicBezTo>
                      <a:pt x="19188" y="54489"/>
                      <a:pt x="25765" y="53103"/>
                      <a:pt x="31945" y="48547"/>
                    </a:cubicBezTo>
                    <a:cubicBezTo>
                      <a:pt x="36728" y="45179"/>
                      <a:pt x="39519" y="40623"/>
                      <a:pt x="36928" y="37057"/>
                    </a:cubicBezTo>
                    <a:cubicBezTo>
                      <a:pt x="35333" y="34878"/>
                      <a:pt x="32941" y="34086"/>
                      <a:pt x="29951" y="34482"/>
                    </a:cubicBezTo>
                    <a:cubicBezTo>
                      <a:pt x="31147" y="31313"/>
                      <a:pt x="31347" y="28936"/>
                      <a:pt x="30549" y="27549"/>
                    </a:cubicBezTo>
                    <a:cubicBezTo>
                      <a:pt x="33738" y="25172"/>
                      <a:pt x="34934" y="22795"/>
                      <a:pt x="34336" y="20220"/>
                    </a:cubicBezTo>
                    <a:cubicBezTo>
                      <a:pt x="33539" y="17249"/>
                      <a:pt x="32144" y="15070"/>
                      <a:pt x="29951" y="13683"/>
                    </a:cubicBezTo>
                    <a:cubicBezTo>
                      <a:pt x="32941" y="11108"/>
                      <a:pt x="34536" y="7542"/>
                      <a:pt x="31347" y="3581"/>
                    </a:cubicBezTo>
                    <a:cubicBezTo>
                      <a:pt x="28157" y="-381"/>
                      <a:pt x="23174" y="-1174"/>
                      <a:pt x="18390" y="1798"/>
                    </a:cubicBezTo>
                    <a:cubicBezTo>
                      <a:pt x="14005" y="4571"/>
                      <a:pt x="12411" y="8731"/>
                      <a:pt x="14204" y="13287"/>
                    </a:cubicBezTo>
                    <a:cubicBezTo>
                      <a:pt x="12809" y="13683"/>
                      <a:pt x="11215" y="14475"/>
                      <a:pt x="9819" y="15268"/>
                    </a:cubicBezTo>
                    <a:cubicBezTo>
                      <a:pt x="3640" y="19031"/>
                      <a:pt x="-546" y="23984"/>
                      <a:pt x="1448" y="28738"/>
                    </a:cubicBezTo>
                    <a:cubicBezTo>
                      <a:pt x="3242" y="33096"/>
                      <a:pt x="8025" y="31709"/>
                      <a:pt x="12809" y="29530"/>
                    </a:cubicBezTo>
                    <a:cubicBezTo>
                      <a:pt x="14204" y="30124"/>
                      <a:pt x="15799" y="30322"/>
                      <a:pt x="17593" y="30521"/>
                    </a:cubicBezTo>
                    <a:cubicBezTo>
                      <a:pt x="16796" y="31511"/>
                      <a:pt x="16198" y="32501"/>
                      <a:pt x="15400" y="33690"/>
                    </a:cubicBezTo>
                    <a:cubicBezTo>
                      <a:pt x="14204" y="34878"/>
                      <a:pt x="13407" y="36463"/>
                      <a:pt x="12610" y="378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4" name="Google Shape;864;p35"/>
              <p:cNvSpPr/>
              <p:nvPr/>
            </p:nvSpPr>
            <p:spPr>
              <a:xfrm>
                <a:off x="2177329" y="6102514"/>
                <a:ext cx="14043" cy="24568"/>
              </a:xfrm>
              <a:custGeom>
                <a:avLst/>
                <a:gdLst/>
                <a:ahLst/>
                <a:cxnLst/>
                <a:rect l="l" t="t" r="r" b="b"/>
                <a:pathLst>
                  <a:path w="14043" h="24568" extrusionOk="0">
                    <a:moveTo>
                      <a:pt x="11051" y="0"/>
                    </a:moveTo>
                    <a:cubicBezTo>
                      <a:pt x="7464" y="792"/>
                      <a:pt x="3676" y="3169"/>
                      <a:pt x="1284" y="11291"/>
                    </a:cubicBezTo>
                    <a:cubicBezTo>
                      <a:pt x="-1107" y="19215"/>
                      <a:pt x="-111" y="24365"/>
                      <a:pt x="3876" y="24563"/>
                    </a:cubicBezTo>
                    <a:cubicBezTo>
                      <a:pt x="7862" y="24761"/>
                      <a:pt x="11251" y="19215"/>
                      <a:pt x="13045" y="11885"/>
                    </a:cubicBezTo>
                    <a:cubicBezTo>
                      <a:pt x="14839" y="5547"/>
                      <a:pt x="14241" y="1189"/>
                      <a:pt x="11051"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5" name="Google Shape;865;p35"/>
              <p:cNvSpPr/>
              <p:nvPr/>
            </p:nvSpPr>
            <p:spPr>
              <a:xfrm>
                <a:off x="2429764" y="6180332"/>
                <a:ext cx="6577" cy="1813"/>
              </a:xfrm>
              <a:custGeom>
                <a:avLst/>
                <a:gdLst/>
                <a:ahLst/>
                <a:cxnLst/>
                <a:rect l="l" t="t" r="r" b="b"/>
                <a:pathLst>
                  <a:path w="6577" h="1813" extrusionOk="0">
                    <a:moveTo>
                      <a:pt x="3588" y="30"/>
                    </a:moveTo>
                    <a:cubicBezTo>
                      <a:pt x="2193" y="30"/>
                      <a:pt x="997" y="823"/>
                      <a:pt x="0" y="1813"/>
                    </a:cubicBezTo>
                    <a:lnTo>
                      <a:pt x="6578" y="1813"/>
                    </a:lnTo>
                    <a:cubicBezTo>
                      <a:pt x="5980" y="625"/>
                      <a:pt x="4983" y="-168"/>
                      <a:pt x="3588" y="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6" name="Google Shape;866;p35"/>
              <p:cNvSpPr/>
              <p:nvPr/>
            </p:nvSpPr>
            <p:spPr>
              <a:xfrm>
                <a:off x="1733385" y="5967015"/>
                <a:ext cx="16203" cy="25671"/>
              </a:xfrm>
              <a:custGeom>
                <a:avLst/>
                <a:gdLst/>
                <a:ahLst/>
                <a:cxnLst/>
                <a:rect l="l" t="t" r="r" b="b"/>
                <a:pathLst>
                  <a:path w="16203" h="25671" extrusionOk="0">
                    <a:moveTo>
                      <a:pt x="14085" y="14467"/>
                    </a:moveTo>
                    <a:cubicBezTo>
                      <a:pt x="17075" y="7534"/>
                      <a:pt x="16676" y="2384"/>
                      <a:pt x="14284" y="7"/>
                    </a:cubicBezTo>
                    <a:cubicBezTo>
                      <a:pt x="9102" y="-191"/>
                      <a:pt x="4916" y="3968"/>
                      <a:pt x="1527" y="12684"/>
                    </a:cubicBezTo>
                    <a:cubicBezTo>
                      <a:pt x="-1463" y="20608"/>
                      <a:pt x="331" y="24570"/>
                      <a:pt x="3521" y="25560"/>
                    </a:cubicBezTo>
                    <a:cubicBezTo>
                      <a:pt x="7308" y="26551"/>
                      <a:pt x="11294" y="20806"/>
                      <a:pt x="14085" y="144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7" name="Google Shape;867;p35"/>
              <p:cNvSpPr/>
              <p:nvPr/>
            </p:nvSpPr>
            <p:spPr>
              <a:xfrm>
                <a:off x="1954332" y="6057733"/>
                <a:ext cx="16509" cy="25435"/>
              </a:xfrm>
              <a:custGeom>
                <a:avLst/>
                <a:gdLst/>
                <a:ahLst/>
                <a:cxnLst/>
                <a:rect l="l" t="t" r="r" b="b"/>
                <a:pathLst>
                  <a:path w="16509" h="25435" extrusionOk="0">
                    <a:moveTo>
                      <a:pt x="14191" y="13681"/>
                    </a:moveTo>
                    <a:cubicBezTo>
                      <a:pt x="15785" y="7937"/>
                      <a:pt x="18177" y="1202"/>
                      <a:pt x="14789" y="211"/>
                    </a:cubicBezTo>
                    <a:cubicBezTo>
                      <a:pt x="10005" y="-1175"/>
                      <a:pt x="5221" y="4371"/>
                      <a:pt x="1434" y="13681"/>
                    </a:cubicBezTo>
                    <a:cubicBezTo>
                      <a:pt x="-1157" y="20020"/>
                      <a:pt x="39" y="23982"/>
                      <a:pt x="2829" y="25170"/>
                    </a:cubicBezTo>
                    <a:cubicBezTo>
                      <a:pt x="7015" y="26755"/>
                      <a:pt x="11002" y="21011"/>
                      <a:pt x="14191" y="136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8" name="Google Shape;868;p35"/>
              <p:cNvSpPr/>
              <p:nvPr/>
            </p:nvSpPr>
            <p:spPr>
              <a:xfrm>
                <a:off x="2611416" y="5766539"/>
                <a:ext cx="11689" cy="26044"/>
              </a:xfrm>
              <a:custGeom>
                <a:avLst/>
                <a:gdLst/>
                <a:ahLst/>
                <a:cxnLst/>
                <a:rect l="l" t="t" r="r" b="b"/>
                <a:pathLst>
                  <a:path w="11689" h="26044" extrusionOk="0">
                    <a:moveTo>
                      <a:pt x="3323" y="25967"/>
                    </a:moveTo>
                    <a:cubicBezTo>
                      <a:pt x="6911" y="26759"/>
                      <a:pt x="9104" y="21411"/>
                      <a:pt x="10698" y="15270"/>
                    </a:cubicBezTo>
                    <a:cubicBezTo>
                      <a:pt x="11895" y="7346"/>
                      <a:pt x="12692" y="413"/>
                      <a:pt x="8905" y="17"/>
                    </a:cubicBezTo>
                    <a:cubicBezTo>
                      <a:pt x="5516" y="-379"/>
                      <a:pt x="2725" y="6158"/>
                      <a:pt x="932" y="12695"/>
                    </a:cubicBezTo>
                    <a:cubicBezTo>
                      <a:pt x="-863" y="20024"/>
                      <a:pt x="-65" y="25174"/>
                      <a:pt x="3323" y="259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9" name="Google Shape;869;p35"/>
              <p:cNvSpPr/>
              <p:nvPr/>
            </p:nvSpPr>
            <p:spPr>
              <a:xfrm>
                <a:off x="1792059" y="5555191"/>
                <a:ext cx="14706" cy="24292"/>
              </a:xfrm>
              <a:custGeom>
                <a:avLst/>
                <a:gdLst/>
                <a:ahLst/>
                <a:cxnLst/>
                <a:rect l="l" t="t" r="r" b="b"/>
                <a:pathLst>
                  <a:path w="14706" h="24292" extrusionOk="0">
                    <a:moveTo>
                      <a:pt x="12817" y="401"/>
                    </a:moveTo>
                    <a:cubicBezTo>
                      <a:pt x="9827" y="-1184"/>
                      <a:pt x="6040" y="1985"/>
                      <a:pt x="2651" y="8919"/>
                    </a:cubicBezTo>
                    <a:cubicBezTo>
                      <a:pt x="-737" y="16050"/>
                      <a:pt x="-737" y="21398"/>
                      <a:pt x="1854" y="23577"/>
                    </a:cubicBezTo>
                    <a:cubicBezTo>
                      <a:pt x="4644" y="26152"/>
                      <a:pt x="8432" y="21398"/>
                      <a:pt x="11820" y="15258"/>
                    </a:cubicBezTo>
                    <a:cubicBezTo>
                      <a:pt x="14810" y="7928"/>
                      <a:pt x="16006" y="1985"/>
                      <a:pt x="12817" y="40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0" name="Google Shape;870;p35"/>
              <p:cNvSpPr/>
              <p:nvPr/>
            </p:nvSpPr>
            <p:spPr>
              <a:xfrm>
                <a:off x="1188240" y="5899458"/>
                <a:ext cx="43991" cy="27549"/>
              </a:xfrm>
              <a:custGeom>
                <a:avLst/>
                <a:gdLst/>
                <a:ahLst/>
                <a:cxnLst/>
                <a:rect l="l" t="t" r="r" b="b"/>
                <a:pathLst>
                  <a:path w="43991" h="27549" extrusionOk="0">
                    <a:moveTo>
                      <a:pt x="12678" y="20418"/>
                    </a:moveTo>
                    <a:cubicBezTo>
                      <a:pt x="12678" y="20418"/>
                      <a:pt x="12678" y="20616"/>
                      <a:pt x="12678" y="20418"/>
                    </a:cubicBezTo>
                    <a:cubicBezTo>
                      <a:pt x="12877" y="21408"/>
                      <a:pt x="13475" y="22201"/>
                      <a:pt x="14073" y="22795"/>
                    </a:cubicBezTo>
                    <a:cubicBezTo>
                      <a:pt x="17063" y="25766"/>
                      <a:pt x="20252" y="24578"/>
                      <a:pt x="22644" y="22597"/>
                    </a:cubicBezTo>
                    <a:cubicBezTo>
                      <a:pt x="25435" y="22399"/>
                      <a:pt x="28624" y="20220"/>
                      <a:pt x="30816" y="19229"/>
                    </a:cubicBezTo>
                    <a:cubicBezTo>
                      <a:pt x="32012" y="18041"/>
                      <a:pt x="32810" y="17050"/>
                      <a:pt x="33806" y="16060"/>
                    </a:cubicBezTo>
                    <a:cubicBezTo>
                      <a:pt x="38391" y="14475"/>
                      <a:pt x="42776" y="12693"/>
                      <a:pt x="43972" y="6354"/>
                    </a:cubicBezTo>
                    <a:cubicBezTo>
                      <a:pt x="44171" y="4769"/>
                      <a:pt x="42776" y="3184"/>
                      <a:pt x="41779" y="1005"/>
                    </a:cubicBezTo>
                    <a:cubicBezTo>
                      <a:pt x="34205" y="-2164"/>
                      <a:pt x="27827" y="2788"/>
                      <a:pt x="21448" y="7146"/>
                    </a:cubicBezTo>
                    <a:cubicBezTo>
                      <a:pt x="20252" y="7938"/>
                      <a:pt x="18857" y="8731"/>
                      <a:pt x="17661" y="9721"/>
                    </a:cubicBezTo>
                    <a:cubicBezTo>
                      <a:pt x="18259" y="6750"/>
                      <a:pt x="17462" y="4571"/>
                      <a:pt x="15468" y="3977"/>
                    </a:cubicBezTo>
                    <a:cubicBezTo>
                      <a:pt x="10685" y="2392"/>
                      <a:pt x="5901" y="8335"/>
                      <a:pt x="2313" y="16060"/>
                    </a:cubicBezTo>
                    <a:cubicBezTo>
                      <a:pt x="-79" y="21210"/>
                      <a:pt x="-1474" y="26361"/>
                      <a:pt x="2512" y="27549"/>
                    </a:cubicBezTo>
                    <a:cubicBezTo>
                      <a:pt x="5901" y="27153"/>
                      <a:pt x="9289" y="24974"/>
                      <a:pt x="12678" y="2041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1" name="Google Shape;871;p35"/>
              <p:cNvSpPr/>
              <p:nvPr/>
            </p:nvSpPr>
            <p:spPr>
              <a:xfrm>
                <a:off x="1082589" y="5855959"/>
                <a:ext cx="18965" cy="24377"/>
              </a:xfrm>
              <a:custGeom>
                <a:avLst/>
                <a:gdLst/>
                <a:ahLst/>
                <a:cxnLst/>
                <a:rect l="l" t="t" r="r" b="b"/>
                <a:pathLst>
                  <a:path w="18965" h="24377" extrusionOk="0">
                    <a:moveTo>
                      <a:pt x="16074" y="133"/>
                    </a:moveTo>
                    <a:cubicBezTo>
                      <a:pt x="12486" y="-660"/>
                      <a:pt x="8499" y="2113"/>
                      <a:pt x="5111" y="8056"/>
                    </a:cubicBezTo>
                    <a:cubicBezTo>
                      <a:pt x="3915" y="9047"/>
                      <a:pt x="2719" y="10235"/>
                      <a:pt x="1722" y="11820"/>
                    </a:cubicBezTo>
                    <a:cubicBezTo>
                      <a:pt x="-72" y="14593"/>
                      <a:pt x="-670" y="17762"/>
                      <a:pt x="925" y="20338"/>
                    </a:cubicBezTo>
                    <a:cubicBezTo>
                      <a:pt x="925" y="22318"/>
                      <a:pt x="1523" y="23903"/>
                      <a:pt x="3317" y="24299"/>
                    </a:cubicBezTo>
                    <a:cubicBezTo>
                      <a:pt x="4313" y="24497"/>
                      <a:pt x="5509" y="24299"/>
                      <a:pt x="6506" y="23903"/>
                    </a:cubicBezTo>
                    <a:cubicBezTo>
                      <a:pt x="9297" y="24101"/>
                      <a:pt x="11888" y="22318"/>
                      <a:pt x="14479" y="19347"/>
                    </a:cubicBezTo>
                    <a:cubicBezTo>
                      <a:pt x="16074" y="16772"/>
                      <a:pt x="17070" y="13999"/>
                      <a:pt x="16472" y="11622"/>
                    </a:cubicBezTo>
                    <a:cubicBezTo>
                      <a:pt x="19462" y="5679"/>
                      <a:pt x="20260" y="1123"/>
                      <a:pt x="16074" y="1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2" name="Google Shape;872;p35"/>
              <p:cNvSpPr/>
              <p:nvPr/>
            </p:nvSpPr>
            <p:spPr>
              <a:xfrm>
                <a:off x="1865419" y="5770143"/>
                <a:ext cx="15362" cy="23863"/>
              </a:xfrm>
              <a:custGeom>
                <a:avLst/>
                <a:gdLst/>
                <a:ahLst/>
                <a:cxnLst/>
                <a:rect l="l" t="t" r="r" b="b"/>
                <a:pathLst>
                  <a:path w="15362" h="23863" extrusionOk="0">
                    <a:moveTo>
                      <a:pt x="1846" y="23551"/>
                    </a:moveTo>
                    <a:cubicBezTo>
                      <a:pt x="5833" y="25136"/>
                      <a:pt x="10218" y="20580"/>
                      <a:pt x="13607" y="12458"/>
                    </a:cubicBezTo>
                    <a:cubicBezTo>
                      <a:pt x="16198" y="6516"/>
                      <a:pt x="15799" y="2158"/>
                      <a:pt x="13208" y="573"/>
                    </a:cubicBezTo>
                    <a:cubicBezTo>
                      <a:pt x="10019" y="-1210"/>
                      <a:pt x="6032" y="1167"/>
                      <a:pt x="2644" y="7704"/>
                    </a:cubicBezTo>
                    <a:cubicBezTo>
                      <a:pt x="-944" y="14439"/>
                      <a:pt x="-546" y="19986"/>
                      <a:pt x="1846" y="235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3" name="Google Shape;873;p35"/>
              <p:cNvSpPr/>
              <p:nvPr/>
            </p:nvSpPr>
            <p:spPr>
              <a:xfrm>
                <a:off x="1682438" y="5626238"/>
                <a:ext cx="13972" cy="22933"/>
              </a:xfrm>
              <a:custGeom>
                <a:avLst/>
                <a:gdLst/>
                <a:ahLst/>
                <a:cxnLst/>
                <a:rect l="l" t="t" r="r" b="b"/>
                <a:pathLst>
                  <a:path w="13972" h="22933" extrusionOk="0">
                    <a:moveTo>
                      <a:pt x="10815" y="14731"/>
                    </a:moveTo>
                    <a:cubicBezTo>
                      <a:pt x="14403" y="7599"/>
                      <a:pt x="15201" y="2053"/>
                      <a:pt x="11812" y="270"/>
                    </a:cubicBezTo>
                    <a:cubicBezTo>
                      <a:pt x="9221" y="-918"/>
                      <a:pt x="5832" y="1855"/>
                      <a:pt x="2842" y="7798"/>
                    </a:cubicBezTo>
                    <a:cubicBezTo>
                      <a:pt x="-745" y="15127"/>
                      <a:pt x="-347" y="19683"/>
                      <a:pt x="849" y="22654"/>
                    </a:cubicBezTo>
                    <a:cubicBezTo>
                      <a:pt x="4836" y="24041"/>
                      <a:pt x="8025" y="20079"/>
                      <a:pt x="10815" y="147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4" name="Google Shape;874;p35"/>
              <p:cNvSpPr/>
              <p:nvPr/>
            </p:nvSpPr>
            <p:spPr>
              <a:xfrm>
                <a:off x="1875974" y="5483809"/>
                <a:ext cx="15784" cy="25826"/>
              </a:xfrm>
              <a:custGeom>
                <a:avLst/>
                <a:gdLst/>
                <a:ahLst/>
                <a:cxnLst/>
                <a:rect l="l" t="t" r="r" b="b"/>
                <a:pathLst>
                  <a:path w="15784" h="25826" extrusionOk="0">
                    <a:moveTo>
                      <a:pt x="2453" y="25826"/>
                    </a:moveTo>
                    <a:cubicBezTo>
                      <a:pt x="6440" y="25826"/>
                      <a:pt x="10227" y="20478"/>
                      <a:pt x="13416" y="12356"/>
                    </a:cubicBezTo>
                    <a:cubicBezTo>
                      <a:pt x="15808" y="6612"/>
                      <a:pt x="16805" y="471"/>
                      <a:pt x="14413" y="75"/>
                    </a:cubicBezTo>
                    <a:cubicBezTo>
                      <a:pt x="10227" y="-718"/>
                      <a:pt x="5045" y="4829"/>
                      <a:pt x="1457" y="14733"/>
                    </a:cubicBezTo>
                    <a:cubicBezTo>
                      <a:pt x="-537" y="19884"/>
                      <a:pt x="-736" y="24638"/>
                      <a:pt x="2453" y="258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5" name="Google Shape;875;p35"/>
              <p:cNvSpPr/>
              <p:nvPr/>
            </p:nvSpPr>
            <p:spPr>
              <a:xfrm>
                <a:off x="1000841" y="5745760"/>
                <a:ext cx="34298" cy="40439"/>
              </a:xfrm>
              <a:custGeom>
                <a:avLst/>
                <a:gdLst/>
                <a:ahLst/>
                <a:cxnLst/>
                <a:rect l="l" t="t" r="r" b="b"/>
                <a:pathLst>
                  <a:path w="34298" h="40439" extrusionOk="0">
                    <a:moveTo>
                      <a:pt x="13905" y="31493"/>
                    </a:moveTo>
                    <a:cubicBezTo>
                      <a:pt x="15899" y="28324"/>
                      <a:pt x="16895" y="25352"/>
                      <a:pt x="16895" y="23173"/>
                    </a:cubicBezTo>
                    <a:cubicBezTo>
                      <a:pt x="19686" y="23173"/>
                      <a:pt x="23473" y="21192"/>
                      <a:pt x="27061" y="18815"/>
                    </a:cubicBezTo>
                    <a:cubicBezTo>
                      <a:pt x="32443" y="13863"/>
                      <a:pt x="36628" y="8911"/>
                      <a:pt x="32841" y="5345"/>
                    </a:cubicBezTo>
                    <a:cubicBezTo>
                      <a:pt x="31446" y="4157"/>
                      <a:pt x="29851" y="3959"/>
                      <a:pt x="27858" y="4553"/>
                    </a:cubicBezTo>
                    <a:cubicBezTo>
                      <a:pt x="27659" y="3563"/>
                      <a:pt x="27260" y="2770"/>
                      <a:pt x="26463" y="1978"/>
                    </a:cubicBezTo>
                    <a:cubicBezTo>
                      <a:pt x="22476" y="-1786"/>
                      <a:pt x="17094" y="-201"/>
                      <a:pt x="11713" y="6930"/>
                    </a:cubicBezTo>
                    <a:cubicBezTo>
                      <a:pt x="7925" y="11882"/>
                      <a:pt x="7925" y="16834"/>
                      <a:pt x="10317" y="19212"/>
                    </a:cubicBezTo>
                    <a:cubicBezTo>
                      <a:pt x="8125" y="20202"/>
                      <a:pt x="5733" y="22381"/>
                      <a:pt x="3540" y="25748"/>
                    </a:cubicBezTo>
                    <a:cubicBezTo>
                      <a:pt x="-646" y="32285"/>
                      <a:pt x="-1044" y="37238"/>
                      <a:pt x="1946" y="40011"/>
                    </a:cubicBezTo>
                    <a:cubicBezTo>
                      <a:pt x="5534" y="41794"/>
                      <a:pt x="9919" y="37832"/>
                      <a:pt x="13905" y="314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6" name="Google Shape;876;p35"/>
              <p:cNvSpPr/>
              <p:nvPr/>
            </p:nvSpPr>
            <p:spPr>
              <a:xfrm>
                <a:off x="1257851" y="5998225"/>
                <a:ext cx="17702" cy="24502"/>
              </a:xfrm>
              <a:custGeom>
                <a:avLst/>
                <a:gdLst/>
                <a:ahLst/>
                <a:cxnLst/>
                <a:rect l="l" t="t" r="r" b="b"/>
                <a:pathLst>
                  <a:path w="17702" h="24502" extrusionOk="0">
                    <a:moveTo>
                      <a:pt x="2067" y="23469"/>
                    </a:moveTo>
                    <a:cubicBezTo>
                      <a:pt x="5854" y="26242"/>
                      <a:pt x="10837" y="23469"/>
                      <a:pt x="15422" y="14753"/>
                    </a:cubicBezTo>
                    <a:cubicBezTo>
                      <a:pt x="19209" y="7226"/>
                      <a:pt x="17615" y="3462"/>
                      <a:pt x="15422" y="293"/>
                    </a:cubicBezTo>
                    <a:cubicBezTo>
                      <a:pt x="11435" y="-896"/>
                      <a:pt x="7250" y="1481"/>
                      <a:pt x="3462" y="8414"/>
                    </a:cubicBezTo>
                    <a:cubicBezTo>
                      <a:pt x="-325" y="14951"/>
                      <a:pt x="-1321" y="21092"/>
                      <a:pt x="2067" y="2346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7" name="Google Shape;877;p35"/>
              <p:cNvSpPr/>
              <p:nvPr/>
            </p:nvSpPr>
            <p:spPr>
              <a:xfrm>
                <a:off x="2385812" y="5731693"/>
                <a:ext cx="11455" cy="25355"/>
              </a:xfrm>
              <a:custGeom>
                <a:avLst/>
                <a:gdLst/>
                <a:ahLst/>
                <a:cxnLst/>
                <a:rect l="l" t="t" r="r" b="b"/>
                <a:pathLst>
                  <a:path w="11455" h="25355" extrusionOk="0">
                    <a:moveTo>
                      <a:pt x="3688" y="25355"/>
                    </a:moveTo>
                    <a:cubicBezTo>
                      <a:pt x="6678" y="25355"/>
                      <a:pt x="8870" y="20205"/>
                      <a:pt x="10266" y="14262"/>
                    </a:cubicBezTo>
                    <a:cubicBezTo>
                      <a:pt x="11860" y="7131"/>
                      <a:pt x="12259" y="1387"/>
                      <a:pt x="8870" y="0"/>
                    </a:cubicBezTo>
                    <a:cubicBezTo>
                      <a:pt x="4884" y="594"/>
                      <a:pt x="2293" y="5744"/>
                      <a:pt x="698" y="12876"/>
                    </a:cubicBezTo>
                    <a:cubicBezTo>
                      <a:pt x="-897" y="20205"/>
                      <a:pt x="299" y="25157"/>
                      <a:pt x="3688" y="253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8" name="Google Shape;878;p35"/>
              <p:cNvSpPr/>
              <p:nvPr/>
            </p:nvSpPr>
            <p:spPr>
              <a:xfrm>
                <a:off x="2533064" y="5909268"/>
                <a:ext cx="12025" cy="25866"/>
              </a:xfrm>
              <a:custGeom>
                <a:avLst/>
                <a:gdLst/>
                <a:ahLst/>
                <a:cxnLst/>
                <a:rect l="l" t="t" r="r" b="b"/>
                <a:pathLst>
                  <a:path w="12025" h="25866" extrusionOk="0">
                    <a:moveTo>
                      <a:pt x="8522" y="110"/>
                    </a:moveTo>
                    <a:cubicBezTo>
                      <a:pt x="5732" y="-683"/>
                      <a:pt x="2742" y="2883"/>
                      <a:pt x="1147" y="8825"/>
                    </a:cubicBezTo>
                    <a:cubicBezTo>
                      <a:pt x="-1045" y="17343"/>
                      <a:pt x="-49" y="23880"/>
                      <a:pt x="3739" y="25663"/>
                    </a:cubicBezTo>
                    <a:cubicBezTo>
                      <a:pt x="6529" y="26852"/>
                      <a:pt x="8921" y="22692"/>
                      <a:pt x="10914" y="16749"/>
                    </a:cubicBezTo>
                    <a:cubicBezTo>
                      <a:pt x="12509" y="8429"/>
                      <a:pt x="12908" y="1298"/>
                      <a:pt x="8522" y="11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9" name="Google Shape;879;p35"/>
              <p:cNvSpPr/>
              <p:nvPr/>
            </p:nvSpPr>
            <p:spPr>
              <a:xfrm>
                <a:off x="874493" y="5783100"/>
                <a:ext cx="51432" cy="62889"/>
              </a:xfrm>
              <a:custGeom>
                <a:avLst/>
                <a:gdLst/>
                <a:ahLst/>
                <a:cxnLst/>
                <a:rect l="l" t="t" r="r" b="b"/>
                <a:pathLst>
                  <a:path w="51432" h="62889" extrusionOk="0">
                    <a:moveTo>
                      <a:pt x="36205" y="62890"/>
                    </a:moveTo>
                    <a:cubicBezTo>
                      <a:pt x="40989" y="62890"/>
                      <a:pt x="45374" y="58135"/>
                      <a:pt x="48763" y="51599"/>
                    </a:cubicBezTo>
                    <a:cubicBezTo>
                      <a:pt x="51553" y="46448"/>
                      <a:pt x="51952" y="42685"/>
                      <a:pt x="49959" y="40902"/>
                    </a:cubicBezTo>
                    <a:cubicBezTo>
                      <a:pt x="50158" y="38723"/>
                      <a:pt x="49759" y="37138"/>
                      <a:pt x="48763" y="36148"/>
                    </a:cubicBezTo>
                    <a:cubicBezTo>
                      <a:pt x="51752" y="31790"/>
                      <a:pt x="52151" y="27234"/>
                      <a:pt x="50357" y="23272"/>
                    </a:cubicBezTo>
                    <a:cubicBezTo>
                      <a:pt x="48364" y="18518"/>
                      <a:pt x="41786" y="18122"/>
                      <a:pt x="35408" y="22083"/>
                    </a:cubicBezTo>
                    <a:cubicBezTo>
                      <a:pt x="35009" y="22281"/>
                      <a:pt x="34610" y="22480"/>
                      <a:pt x="34212" y="22876"/>
                    </a:cubicBezTo>
                    <a:cubicBezTo>
                      <a:pt x="34212" y="21885"/>
                      <a:pt x="33813" y="20895"/>
                      <a:pt x="33614" y="19904"/>
                    </a:cubicBezTo>
                    <a:cubicBezTo>
                      <a:pt x="33813" y="19904"/>
                      <a:pt x="34212" y="20103"/>
                      <a:pt x="34411" y="20103"/>
                    </a:cubicBezTo>
                    <a:cubicBezTo>
                      <a:pt x="36604" y="20499"/>
                      <a:pt x="38597" y="19706"/>
                      <a:pt x="40391" y="17725"/>
                    </a:cubicBezTo>
                    <a:cubicBezTo>
                      <a:pt x="42583" y="17131"/>
                      <a:pt x="44577" y="15546"/>
                      <a:pt x="46171" y="13566"/>
                    </a:cubicBezTo>
                    <a:cubicBezTo>
                      <a:pt x="48962" y="10198"/>
                      <a:pt x="49560" y="6831"/>
                      <a:pt x="46570" y="3661"/>
                    </a:cubicBezTo>
                    <a:cubicBezTo>
                      <a:pt x="46371" y="2275"/>
                      <a:pt x="45972" y="1284"/>
                      <a:pt x="44975" y="690"/>
                    </a:cubicBezTo>
                    <a:cubicBezTo>
                      <a:pt x="42384" y="-697"/>
                      <a:pt x="39594" y="96"/>
                      <a:pt x="37002" y="2275"/>
                    </a:cubicBezTo>
                    <a:cubicBezTo>
                      <a:pt x="33614" y="690"/>
                      <a:pt x="29827" y="1680"/>
                      <a:pt x="25242" y="7821"/>
                    </a:cubicBezTo>
                    <a:cubicBezTo>
                      <a:pt x="23448" y="10198"/>
                      <a:pt x="21854" y="12971"/>
                      <a:pt x="20857" y="15348"/>
                    </a:cubicBezTo>
                    <a:cubicBezTo>
                      <a:pt x="20857" y="15348"/>
                      <a:pt x="20658" y="15348"/>
                      <a:pt x="20658" y="15546"/>
                    </a:cubicBezTo>
                    <a:cubicBezTo>
                      <a:pt x="21056" y="13962"/>
                      <a:pt x="21455" y="12377"/>
                      <a:pt x="21654" y="10792"/>
                    </a:cubicBezTo>
                    <a:cubicBezTo>
                      <a:pt x="22252" y="5840"/>
                      <a:pt x="19462" y="1680"/>
                      <a:pt x="14080" y="492"/>
                    </a:cubicBezTo>
                    <a:cubicBezTo>
                      <a:pt x="9296" y="-499"/>
                      <a:pt x="4512" y="690"/>
                      <a:pt x="1522" y="5048"/>
                    </a:cubicBezTo>
                    <a:cubicBezTo>
                      <a:pt x="-1866" y="10000"/>
                      <a:pt x="1124" y="13962"/>
                      <a:pt x="3515" y="18122"/>
                    </a:cubicBezTo>
                    <a:cubicBezTo>
                      <a:pt x="5509" y="21291"/>
                      <a:pt x="8499" y="23074"/>
                      <a:pt x="11489" y="24460"/>
                    </a:cubicBezTo>
                    <a:cubicBezTo>
                      <a:pt x="10293" y="27036"/>
                      <a:pt x="10293" y="29413"/>
                      <a:pt x="11688" y="31195"/>
                    </a:cubicBezTo>
                    <a:cubicBezTo>
                      <a:pt x="5309" y="35157"/>
                      <a:pt x="-2265" y="38525"/>
                      <a:pt x="3117" y="48429"/>
                    </a:cubicBezTo>
                    <a:cubicBezTo>
                      <a:pt x="6705" y="55362"/>
                      <a:pt x="25043" y="60116"/>
                      <a:pt x="29029" y="55560"/>
                    </a:cubicBezTo>
                    <a:cubicBezTo>
                      <a:pt x="33614" y="50212"/>
                      <a:pt x="32816" y="46448"/>
                      <a:pt x="30425" y="43477"/>
                    </a:cubicBezTo>
                    <a:cubicBezTo>
                      <a:pt x="32019" y="44269"/>
                      <a:pt x="34012" y="44665"/>
                      <a:pt x="36205" y="44269"/>
                    </a:cubicBezTo>
                    <a:cubicBezTo>
                      <a:pt x="35607" y="46448"/>
                      <a:pt x="35408" y="48627"/>
                      <a:pt x="35607" y="50212"/>
                    </a:cubicBezTo>
                    <a:cubicBezTo>
                      <a:pt x="32816" y="56353"/>
                      <a:pt x="33813" y="60116"/>
                      <a:pt x="36205" y="62890"/>
                    </a:cubicBezTo>
                    <a:close/>
                    <a:moveTo>
                      <a:pt x="25043" y="37138"/>
                    </a:moveTo>
                    <a:cubicBezTo>
                      <a:pt x="24445" y="36742"/>
                      <a:pt x="23847" y="36544"/>
                      <a:pt x="23448" y="36346"/>
                    </a:cubicBezTo>
                    <a:cubicBezTo>
                      <a:pt x="22850" y="35751"/>
                      <a:pt x="22252" y="34959"/>
                      <a:pt x="21854" y="34365"/>
                    </a:cubicBezTo>
                    <a:lnTo>
                      <a:pt x="21654" y="33969"/>
                    </a:lnTo>
                    <a:cubicBezTo>
                      <a:pt x="23049" y="33572"/>
                      <a:pt x="24445" y="32978"/>
                      <a:pt x="25840" y="32186"/>
                    </a:cubicBezTo>
                    <a:cubicBezTo>
                      <a:pt x="25242" y="33969"/>
                      <a:pt x="25242" y="35950"/>
                      <a:pt x="25840" y="37732"/>
                    </a:cubicBezTo>
                    <a:cubicBezTo>
                      <a:pt x="25441" y="37534"/>
                      <a:pt x="25242" y="37336"/>
                      <a:pt x="25043" y="371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0" name="Google Shape;880;p35"/>
              <p:cNvSpPr/>
              <p:nvPr/>
            </p:nvSpPr>
            <p:spPr>
              <a:xfrm>
                <a:off x="2565181" y="5997941"/>
                <a:ext cx="11331" cy="27314"/>
              </a:xfrm>
              <a:custGeom>
                <a:avLst/>
                <a:gdLst/>
                <a:ahLst/>
                <a:cxnLst/>
                <a:rect l="l" t="t" r="r" b="b"/>
                <a:pathLst>
                  <a:path w="11331" h="27314" extrusionOk="0">
                    <a:moveTo>
                      <a:pt x="7500" y="378"/>
                    </a:moveTo>
                    <a:cubicBezTo>
                      <a:pt x="4510" y="-1405"/>
                      <a:pt x="2118" y="3350"/>
                      <a:pt x="923" y="9689"/>
                    </a:cubicBezTo>
                    <a:cubicBezTo>
                      <a:pt x="-672" y="18206"/>
                      <a:pt x="-473" y="25337"/>
                      <a:pt x="3713" y="27120"/>
                    </a:cubicBezTo>
                    <a:cubicBezTo>
                      <a:pt x="6504" y="28309"/>
                      <a:pt x="8896" y="23951"/>
                      <a:pt x="10689" y="16622"/>
                    </a:cubicBezTo>
                    <a:cubicBezTo>
                      <a:pt x="12085" y="8896"/>
                      <a:pt x="11287" y="2557"/>
                      <a:pt x="7500" y="3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1" name="Google Shape;881;p35"/>
              <p:cNvSpPr/>
              <p:nvPr/>
            </p:nvSpPr>
            <p:spPr>
              <a:xfrm>
                <a:off x="3112107" y="5774259"/>
                <a:ext cx="11511" cy="27804"/>
              </a:xfrm>
              <a:custGeom>
                <a:avLst/>
                <a:gdLst/>
                <a:ahLst/>
                <a:cxnLst/>
                <a:rect l="l" t="t" r="r" b="b"/>
                <a:pathLst>
                  <a:path w="11511" h="27804" extrusionOk="0">
                    <a:moveTo>
                      <a:pt x="11512" y="9729"/>
                    </a:moveTo>
                    <a:cubicBezTo>
                      <a:pt x="11512" y="4578"/>
                      <a:pt x="10715" y="-374"/>
                      <a:pt x="8721" y="22"/>
                    </a:cubicBezTo>
                    <a:cubicBezTo>
                      <a:pt x="4536" y="815"/>
                      <a:pt x="1147" y="6559"/>
                      <a:pt x="150" y="17058"/>
                    </a:cubicBezTo>
                    <a:cubicBezTo>
                      <a:pt x="-448" y="23595"/>
                      <a:pt x="748" y="28349"/>
                      <a:pt x="3539" y="27755"/>
                    </a:cubicBezTo>
                    <a:cubicBezTo>
                      <a:pt x="8123" y="26764"/>
                      <a:pt x="10715" y="19831"/>
                      <a:pt x="11512" y="972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2" name="Google Shape;882;p35"/>
              <p:cNvSpPr/>
              <p:nvPr/>
            </p:nvSpPr>
            <p:spPr>
              <a:xfrm>
                <a:off x="925163" y="5864348"/>
                <a:ext cx="17427" cy="23844"/>
              </a:xfrm>
              <a:custGeom>
                <a:avLst/>
                <a:gdLst/>
                <a:ahLst/>
                <a:cxnLst/>
                <a:rect l="l" t="t" r="r" b="b"/>
                <a:pathLst>
                  <a:path w="17427" h="23844" extrusionOk="0">
                    <a:moveTo>
                      <a:pt x="2079" y="23240"/>
                    </a:moveTo>
                    <a:cubicBezTo>
                      <a:pt x="5667" y="25419"/>
                      <a:pt x="10053" y="21457"/>
                      <a:pt x="14438" y="15317"/>
                    </a:cubicBezTo>
                    <a:cubicBezTo>
                      <a:pt x="17029" y="8978"/>
                      <a:pt x="19022" y="2837"/>
                      <a:pt x="15634" y="658"/>
                    </a:cubicBezTo>
                    <a:cubicBezTo>
                      <a:pt x="12046" y="-1719"/>
                      <a:pt x="7461" y="2639"/>
                      <a:pt x="3674" y="8978"/>
                    </a:cubicBezTo>
                    <a:cubicBezTo>
                      <a:pt x="-113" y="15317"/>
                      <a:pt x="-1508" y="21259"/>
                      <a:pt x="2079" y="232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3" name="Google Shape;883;p35"/>
              <p:cNvSpPr/>
              <p:nvPr/>
            </p:nvSpPr>
            <p:spPr>
              <a:xfrm>
                <a:off x="3223515" y="6097358"/>
                <a:ext cx="10530" cy="27738"/>
              </a:xfrm>
              <a:custGeom>
                <a:avLst/>
                <a:gdLst/>
                <a:ahLst/>
                <a:cxnLst/>
                <a:rect l="l" t="t" r="r" b="b"/>
                <a:pathLst>
                  <a:path w="10530" h="27738" extrusionOk="0">
                    <a:moveTo>
                      <a:pt x="5348" y="6"/>
                    </a:moveTo>
                    <a:cubicBezTo>
                      <a:pt x="2557" y="-192"/>
                      <a:pt x="564" y="4562"/>
                      <a:pt x="166" y="10901"/>
                    </a:cubicBezTo>
                    <a:cubicBezTo>
                      <a:pt x="-632" y="20211"/>
                      <a:pt x="1561" y="25163"/>
                      <a:pt x="4352" y="27738"/>
                    </a:cubicBezTo>
                    <a:cubicBezTo>
                      <a:pt x="8139" y="26550"/>
                      <a:pt x="10331" y="23182"/>
                      <a:pt x="10531" y="16645"/>
                    </a:cubicBezTo>
                    <a:cubicBezTo>
                      <a:pt x="10531" y="8524"/>
                      <a:pt x="9933" y="204"/>
                      <a:pt x="5348" y="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4" name="Google Shape;884;p35"/>
              <p:cNvSpPr/>
              <p:nvPr/>
            </p:nvSpPr>
            <p:spPr>
              <a:xfrm>
                <a:off x="1202757" y="5339662"/>
                <a:ext cx="17105" cy="21988"/>
              </a:xfrm>
              <a:custGeom>
                <a:avLst/>
                <a:gdLst/>
                <a:ahLst/>
                <a:cxnLst/>
                <a:rect l="l" t="t" r="r" b="b"/>
                <a:pathLst>
                  <a:path w="17105" h="21988" extrusionOk="0">
                    <a:moveTo>
                      <a:pt x="12910" y="14672"/>
                    </a:moveTo>
                    <a:cubicBezTo>
                      <a:pt x="16897" y="8334"/>
                      <a:pt x="18491" y="2787"/>
                      <a:pt x="15701" y="608"/>
                    </a:cubicBezTo>
                    <a:cubicBezTo>
                      <a:pt x="12910" y="-1571"/>
                      <a:pt x="8525" y="2391"/>
                      <a:pt x="4140" y="7938"/>
                    </a:cubicBezTo>
                    <a:cubicBezTo>
                      <a:pt x="-1242" y="15069"/>
                      <a:pt x="-445" y="18634"/>
                      <a:pt x="1349" y="21606"/>
                    </a:cubicBezTo>
                    <a:cubicBezTo>
                      <a:pt x="4738" y="22794"/>
                      <a:pt x="8525" y="21407"/>
                      <a:pt x="12910" y="146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5" name="Google Shape;885;p35"/>
              <p:cNvSpPr/>
              <p:nvPr/>
            </p:nvSpPr>
            <p:spPr>
              <a:xfrm>
                <a:off x="888337" y="5447356"/>
                <a:ext cx="32131" cy="42861"/>
              </a:xfrm>
              <a:custGeom>
                <a:avLst/>
                <a:gdLst/>
                <a:ahLst/>
                <a:cxnLst/>
                <a:rect l="l" t="t" r="r" b="b"/>
                <a:pathLst>
                  <a:path w="32131" h="42861" extrusionOk="0">
                    <a:moveTo>
                      <a:pt x="28341" y="19690"/>
                    </a:moveTo>
                    <a:cubicBezTo>
                      <a:pt x="32526" y="14540"/>
                      <a:pt x="33124" y="9390"/>
                      <a:pt x="30733" y="7805"/>
                    </a:cubicBezTo>
                    <a:cubicBezTo>
                      <a:pt x="29537" y="6814"/>
                      <a:pt x="28141" y="6616"/>
                      <a:pt x="26347" y="6814"/>
                    </a:cubicBezTo>
                    <a:cubicBezTo>
                      <a:pt x="26547" y="5230"/>
                      <a:pt x="25949" y="3843"/>
                      <a:pt x="24952" y="2457"/>
                    </a:cubicBezTo>
                    <a:cubicBezTo>
                      <a:pt x="21165" y="-1703"/>
                      <a:pt x="14388" y="-317"/>
                      <a:pt x="6813" y="4636"/>
                    </a:cubicBezTo>
                    <a:cubicBezTo>
                      <a:pt x="1432" y="8003"/>
                      <a:pt x="-1558" y="12559"/>
                      <a:pt x="834" y="15530"/>
                    </a:cubicBezTo>
                    <a:cubicBezTo>
                      <a:pt x="4023" y="19294"/>
                      <a:pt x="9205" y="19690"/>
                      <a:pt x="15384" y="16917"/>
                    </a:cubicBezTo>
                    <a:cubicBezTo>
                      <a:pt x="14786" y="18106"/>
                      <a:pt x="14188" y="19096"/>
                      <a:pt x="13790" y="20285"/>
                    </a:cubicBezTo>
                    <a:cubicBezTo>
                      <a:pt x="11597" y="20879"/>
                      <a:pt x="9205" y="22860"/>
                      <a:pt x="7212" y="26227"/>
                    </a:cubicBezTo>
                    <a:cubicBezTo>
                      <a:pt x="3425" y="32368"/>
                      <a:pt x="1830" y="38707"/>
                      <a:pt x="5817" y="42272"/>
                    </a:cubicBezTo>
                    <a:cubicBezTo>
                      <a:pt x="9405" y="44055"/>
                      <a:pt x="13590" y="41678"/>
                      <a:pt x="16780" y="36726"/>
                    </a:cubicBezTo>
                    <a:cubicBezTo>
                      <a:pt x="19172" y="33358"/>
                      <a:pt x="20368" y="29991"/>
                      <a:pt x="20368" y="27218"/>
                    </a:cubicBezTo>
                    <a:cubicBezTo>
                      <a:pt x="22959" y="25633"/>
                      <a:pt x="25749" y="23058"/>
                      <a:pt x="28341" y="196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6" name="Google Shape;886;p35"/>
              <p:cNvSpPr/>
              <p:nvPr/>
            </p:nvSpPr>
            <p:spPr>
              <a:xfrm>
                <a:off x="1336434" y="5400639"/>
                <a:ext cx="16571" cy="23372"/>
              </a:xfrm>
              <a:custGeom>
                <a:avLst/>
                <a:gdLst/>
                <a:ahLst/>
                <a:cxnLst/>
                <a:rect l="l" t="t" r="r" b="b"/>
                <a:pathLst>
                  <a:path w="16571" h="23372" extrusionOk="0">
                    <a:moveTo>
                      <a:pt x="13580" y="48"/>
                    </a:moveTo>
                    <a:cubicBezTo>
                      <a:pt x="10191" y="-348"/>
                      <a:pt x="6005" y="1632"/>
                      <a:pt x="2417" y="9556"/>
                    </a:cubicBezTo>
                    <a:cubicBezTo>
                      <a:pt x="-772" y="16489"/>
                      <a:pt x="-772" y="21441"/>
                      <a:pt x="2218" y="23026"/>
                    </a:cubicBezTo>
                    <a:cubicBezTo>
                      <a:pt x="6005" y="25007"/>
                      <a:pt x="9792" y="18074"/>
                      <a:pt x="12982" y="12923"/>
                    </a:cubicBezTo>
                    <a:cubicBezTo>
                      <a:pt x="17766" y="4604"/>
                      <a:pt x="17566" y="444"/>
                      <a:pt x="13580" y="4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7" name="Google Shape;887;p35"/>
              <p:cNvSpPr/>
              <p:nvPr/>
            </p:nvSpPr>
            <p:spPr>
              <a:xfrm>
                <a:off x="1384087" y="5915564"/>
                <a:ext cx="17416" cy="26969"/>
              </a:xfrm>
              <a:custGeom>
                <a:avLst/>
                <a:gdLst/>
                <a:ahLst/>
                <a:cxnLst/>
                <a:rect l="l" t="t" r="r" b="b"/>
                <a:pathLst>
                  <a:path w="17416" h="26969" extrusionOk="0">
                    <a:moveTo>
                      <a:pt x="15758" y="350"/>
                    </a:moveTo>
                    <a:cubicBezTo>
                      <a:pt x="11572" y="-1631"/>
                      <a:pt x="6589" y="5104"/>
                      <a:pt x="3001" y="12632"/>
                    </a:cubicBezTo>
                    <a:cubicBezTo>
                      <a:pt x="211" y="18772"/>
                      <a:pt x="-1782" y="25904"/>
                      <a:pt x="2403" y="26894"/>
                    </a:cubicBezTo>
                    <a:cubicBezTo>
                      <a:pt x="6191" y="27687"/>
                      <a:pt x="10177" y="22140"/>
                      <a:pt x="13765" y="15801"/>
                    </a:cubicBezTo>
                    <a:cubicBezTo>
                      <a:pt x="15958" y="9660"/>
                      <a:pt x="19546" y="2133"/>
                      <a:pt x="15758" y="3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8" name="Google Shape;888;p35"/>
              <p:cNvSpPr/>
              <p:nvPr/>
            </p:nvSpPr>
            <p:spPr>
              <a:xfrm>
                <a:off x="1150363" y="5290532"/>
                <a:ext cx="18399" cy="23251"/>
              </a:xfrm>
              <a:custGeom>
                <a:avLst/>
                <a:gdLst/>
                <a:ahLst/>
                <a:cxnLst/>
                <a:rect l="l" t="t" r="r" b="b"/>
                <a:pathLst>
                  <a:path w="18399" h="23251" extrusionOk="0">
                    <a:moveTo>
                      <a:pt x="16469" y="414"/>
                    </a:moveTo>
                    <a:cubicBezTo>
                      <a:pt x="13679" y="-973"/>
                      <a:pt x="9294" y="1008"/>
                      <a:pt x="4709" y="8139"/>
                    </a:cubicBezTo>
                    <a:cubicBezTo>
                      <a:pt x="723" y="14280"/>
                      <a:pt x="-1470" y="19826"/>
                      <a:pt x="1121" y="22798"/>
                    </a:cubicBezTo>
                    <a:cubicBezTo>
                      <a:pt x="4908" y="24580"/>
                      <a:pt x="9892" y="21015"/>
                      <a:pt x="14675" y="13686"/>
                    </a:cubicBezTo>
                    <a:cubicBezTo>
                      <a:pt x="19061" y="6951"/>
                      <a:pt x="19459" y="1800"/>
                      <a:pt x="16469" y="4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9" name="Google Shape;889;p35"/>
              <p:cNvSpPr/>
              <p:nvPr/>
            </p:nvSpPr>
            <p:spPr>
              <a:xfrm>
                <a:off x="1673891" y="5739009"/>
                <a:ext cx="16850" cy="26975"/>
              </a:xfrm>
              <a:custGeom>
                <a:avLst/>
                <a:gdLst/>
                <a:ahLst/>
                <a:cxnLst/>
                <a:rect l="l" t="t" r="r" b="b"/>
                <a:pathLst>
                  <a:path w="16850" h="26975" extrusionOk="0">
                    <a:moveTo>
                      <a:pt x="14579" y="12295"/>
                    </a:moveTo>
                    <a:cubicBezTo>
                      <a:pt x="16771" y="6154"/>
                      <a:pt x="18167" y="211"/>
                      <a:pt x="14977" y="13"/>
                    </a:cubicBezTo>
                    <a:cubicBezTo>
                      <a:pt x="9396" y="-383"/>
                      <a:pt x="4812" y="8333"/>
                      <a:pt x="1423" y="16850"/>
                    </a:cubicBezTo>
                    <a:cubicBezTo>
                      <a:pt x="-770" y="22397"/>
                      <a:pt x="-570" y="27349"/>
                      <a:pt x="3018" y="26953"/>
                    </a:cubicBezTo>
                    <a:cubicBezTo>
                      <a:pt x="7801" y="26161"/>
                      <a:pt x="11788" y="19426"/>
                      <a:pt x="14579" y="122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90" name="Google Shape;890;p35"/>
              <p:cNvSpPr/>
              <p:nvPr/>
            </p:nvSpPr>
            <p:spPr>
              <a:xfrm>
                <a:off x="1516378" y="5787006"/>
                <a:ext cx="15725" cy="25864"/>
              </a:xfrm>
              <a:custGeom>
                <a:avLst/>
                <a:gdLst/>
                <a:ahLst/>
                <a:cxnLst/>
                <a:rect l="l" t="t" r="r" b="b"/>
                <a:pathLst>
                  <a:path w="15725" h="25864" extrusionOk="0">
                    <a:moveTo>
                      <a:pt x="12232" y="15404"/>
                    </a:moveTo>
                    <a:cubicBezTo>
                      <a:pt x="15023" y="9263"/>
                      <a:pt x="17614" y="2528"/>
                      <a:pt x="13827" y="151"/>
                    </a:cubicBezTo>
                    <a:cubicBezTo>
                      <a:pt x="10039" y="-840"/>
                      <a:pt x="6053" y="3122"/>
                      <a:pt x="2864" y="9857"/>
                    </a:cubicBezTo>
                    <a:cubicBezTo>
                      <a:pt x="-325" y="16394"/>
                      <a:pt x="-1123" y="22733"/>
                      <a:pt x="1867" y="25110"/>
                    </a:cubicBezTo>
                    <a:cubicBezTo>
                      <a:pt x="5455" y="28081"/>
                      <a:pt x="9242" y="21743"/>
                      <a:pt x="12232" y="154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91" name="Google Shape;891;p35"/>
              <p:cNvSpPr/>
              <p:nvPr/>
            </p:nvSpPr>
            <p:spPr>
              <a:xfrm>
                <a:off x="1417609" y="6131363"/>
                <a:ext cx="24806" cy="50782"/>
              </a:xfrm>
              <a:custGeom>
                <a:avLst/>
                <a:gdLst/>
                <a:ahLst/>
                <a:cxnLst/>
                <a:rect l="l" t="t" r="r" b="b"/>
                <a:pathLst>
                  <a:path w="24806" h="50782" extrusionOk="0">
                    <a:moveTo>
                      <a:pt x="16720" y="28795"/>
                    </a:moveTo>
                    <a:cubicBezTo>
                      <a:pt x="18115" y="24833"/>
                      <a:pt x="19909" y="20871"/>
                      <a:pt x="20706" y="17900"/>
                    </a:cubicBezTo>
                    <a:cubicBezTo>
                      <a:pt x="20906" y="17702"/>
                      <a:pt x="21105" y="17504"/>
                      <a:pt x="21304" y="17504"/>
                    </a:cubicBezTo>
                    <a:cubicBezTo>
                      <a:pt x="25092" y="14532"/>
                      <a:pt x="25889" y="9580"/>
                      <a:pt x="23298" y="7797"/>
                    </a:cubicBezTo>
                    <a:cubicBezTo>
                      <a:pt x="21902" y="6807"/>
                      <a:pt x="20507" y="5618"/>
                      <a:pt x="19112" y="4430"/>
                    </a:cubicBezTo>
                    <a:cubicBezTo>
                      <a:pt x="18913" y="3241"/>
                      <a:pt x="18514" y="2053"/>
                      <a:pt x="17517" y="1062"/>
                    </a:cubicBezTo>
                    <a:cubicBezTo>
                      <a:pt x="15524" y="-720"/>
                      <a:pt x="12733" y="-126"/>
                      <a:pt x="9943" y="1855"/>
                    </a:cubicBezTo>
                    <a:cubicBezTo>
                      <a:pt x="8149" y="2251"/>
                      <a:pt x="6156" y="3043"/>
                      <a:pt x="3963" y="4430"/>
                    </a:cubicBezTo>
                    <a:cubicBezTo>
                      <a:pt x="973" y="8193"/>
                      <a:pt x="375" y="10967"/>
                      <a:pt x="973" y="13146"/>
                    </a:cubicBezTo>
                    <a:cubicBezTo>
                      <a:pt x="-223" y="15919"/>
                      <a:pt x="-422" y="18494"/>
                      <a:pt x="973" y="20277"/>
                    </a:cubicBezTo>
                    <a:cubicBezTo>
                      <a:pt x="176" y="23446"/>
                      <a:pt x="1172" y="26418"/>
                      <a:pt x="3963" y="28399"/>
                    </a:cubicBezTo>
                    <a:cubicBezTo>
                      <a:pt x="4362" y="28597"/>
                      <a:pt x="4760" y="28993"/>
                      <a:pt x="5159" y="29191"/>
                    </a:cubicBezTo>
                    <a:cubicBezTo>
                      <a:pt x="4561" y="31964"/>
                      <a:pt x="5159" y="34143"/>
                      <a:pt x="6554" y="35332"/>
                    </a:cubicBezTo>
                    <a:cubicBezTo>
                      <a:pt x="7152" y="35926"/>
                      <a:pt x="7750" y="36124"/>
                      <a:pt x="8548" y="36124"/>
                    </a:cubicBezTo>
                    <a:cubicBezTo>
                      <a:pt x="7152" y="37114"/>
                      <a:pt x="5558" y="38501"/>
                      <a:pt x="3963" y="40482"/>
                    </a:cubicBezTo>
                    <a:cubicBezTo>
                      <a:pt x="375" y="44840"/>
                      <a:pt x="176" y="48604"/>
                      <a:pt x="2368" y="50783"/>
                    </a:cubicBezTo>
                    <a:cubicBezTo>
                      <a:pt x="4960" y="50783"/>
                      <a:pt x="7750" y="50783"/>
                      <a:pt x="10341" y="50783"/>
                    </a:cubicBezTo>
                    <a:lnTo>
                      <a:pt x="15325" y="50783"/>
                    </a:lnTo>
                    <a:cubicBezTo>
                      <a:pt x="16720" y="49792"/>
                      <a:pt x="18314" y="48405"/>
                      <a:pt x="19710" y="46821"/>
                    </a:cubicBezTo>
                    <a:cubicBezTo>
                      <a:pt x="23896" y="41868"/>
                      <a:pt x="22700" y="38105"/>
                      <a:pt x="19710" y="35926"/>
                    </a:cubicBezTo>
                    <a:cubicBezTo>
                      <a:pt x="17318" y="34737"/>
                      <a:pt x="14926" y="33945"/>
                      <a:pt x="12135" y="34539"/>
                    </a:cubicBezTo>
                    <a:cubicBezTo>
                      <a:pt x="13730" y="33153"/>
                      <a:pt x="15325" y="30974"/>
                      <a:pt x="16720" y="287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92" name="Google Shape;892;p35"/>
              <p:cNvSpPr/>
              <p:nvPr/>
            </p:nvSpPr>
            <p:spPr>
              <a:xfrm>
                <a:off x="854047" y="5833559"/>
                <a:ext cx="17696" cy="23144"/>
              </a:xfrm>
              <a:custGeom>
                <a:avLst/>
                <a:gdLst/>
                <a:ahLst/>
                <a:cxnLst/>
                <a:rect l="l" t="t" r="r" b="b"/>
                <a:pathLst>
                  <a:path w="17696" h="23144" extrusionOk="0">
                    <a:moveTo>
                      <a:pt x="1637" y="22334"/>
                    </a:moveTo>
                    <a:cubicBezTo>
                      <a:pt x="5225" y="25306"/>
                      <a:pt x="9810" y="19561"/>
                      <a:pt x="13996" y="13817"/>
                    </a:cubicBezTo>
                    <a:cubicBezTo>
                      <a:pt x="17982" y="6884"/>
                      <a:pt x="19377" y="1337"/>
                      <a:pt x="14992" y="149"/>
                    </a:cubicBezTo>
                    <a:cubicBezTo>
                      <a:pt x="12002" y="-644"/>
                      <a:pt x="7817" y="1733"/>
                      <a:pt x="4229" y="7280"/>
                    </a:cubicBezTo>
                    <a:cubicBezTo>
                      <a:pt x="242" y="13619"/>
                      <a:pt x="-1552" y="19759"/>
                      <a:pt x="1637" y="2233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93" name="Google Shape;893;p35"/>
              <p:cNvSpPr/>
              <p:nvPr/>
            </p:nvSpPr>
            <p:spPr>
              <a:xfrm>
                <a:off x="1806694" y="5911326"/>
                <a:ext cx="13106" cy="27283"/>
              </a:xfrm>
              <a:custGeom>
                <a:avLst/>
                <a:gdLst/>
                <a:ahLst/>
                <a:cxnLst/>
                <a:rect l="l" t="t" r="r" b="b"/>
                <a:pathLst>
                  <a:path w="13106" h="27283" extrusionOk="0">
                    <a:moveTo>
                      <a:pt x="2567" y="26775"/>
                    </a:moveTo>
                    <a:cubicBezTo>
                      <a:pt x="5158" y="28756"/>
                      <a:pt x="8347" y="24794"/>
                      <a:pt x="11138" y="17663"/>
                    </a:cubicBezTo>
                    <a:cubicBezTo>
                      <a:pt x="13530" y="10136"/>
                      <a:pt x="14128" y="3004"/>
                      <a:pt x="10739" y="429"/>
                    </a:cubicBezTo>
                    <a:cubicBezTo>
                      <a:pt x="8347" y="-1353"/>
                      <a:pt x="4560" y="2608"/>
                      <a:pt x="2368" y="8749"/>
                    </a:cubicBezTo>
                    <a:cubicBezTo>
                      <a:pt x="-622" y="17069"/>
                      <a:pt x="-1021" y="24002"/>
                      <a:pt x="2567" y="267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94" name="Google Shape;894;p35"/>
              <p:cNvSpPr/>
              <p:nvPr/>
            </p:nvSpPr>
            <p:spPr>
              <a:xfrm>
                <a:off x="1252363" y="6102650"/>
                <a:ext cx="45134" cy="57320"/>
              </a:xfrm>
              <a:custGeom>
                <a:avLst/>
                <a:gdLst/>
                <a:ahLst/>
                <a:cxnLst/>
                <a:rect l="l" t="t" r="r" b="b"/>
                <a:pathLst>
                  <a:path w="45134" h="57320" extrusionOk="0">
                    <a:moveTo>
                      <a:pt x="42836" y="12542"/>
                    </a:moveTo>
                    <a:cubicBezTo>
                      <a:pt x="45228" y="6797"/>
                      <a:pt x="46424" y="656"/>
                      <a:pt x="43035" y="62"/>
                    </a:cubicBezTo>
                    <a:cubicBezTo>
                      <a:pt x="37853" y="-731"/>
                      <a:pt x="33268" y="6203"/>
                      <a:pt x="29880" y="14324"/>
                    </a:cubicBezTo>
                    <a:cubicBezTo>
                      <a:pt x="28086" y="18682"/>
                      <a:pt x="27289" y="22248"/>
                      <a:pt x="28086" y="24823"/>
                    </a:cubicBezTo>
                    <a:cubicBezTo>
                      <a:pt x="24498" y="24031"/>
                      <a:pt x="20512" y="26011"/>
                      <a:pt x="16724" y="31360"/>
                    </a:cubicBezTo>
                    <a:cubicBezTo>
                      <a:pt x="16326" y="31162"/>
                      <a:pt x="15927" y="30964"/>
                      <a:pt x="15528" y="30766"/>
                    </a:cubicBezTo>
                    <a:cubicBezTo>
                      <a:pt x="14133" y="29973"/>
                      <a:pt x="12937" y="29775"/>
                      <a:pt x="11741" y="29973"/>
                    </a:cubicBezTo>
                    <a:cubicBezTo>
                      <a:pt x="13535" y="28983"/>
                      <a:pt x="15329" y="27398"/>
                      <a:pt x="17322" y="25813"/>
                    </a:cubicBezTo>
                    <a:cubicBezTo>
                      <a:pt x="20113" y="21852"/>
                      <a:pt x="21907" y="18088"/>
                      <a:pt x="19714" y="15909"/>
                    </a:cubicBezTo>
                    <a:cubicBezTo>
                      <a:pt x="16126" y="12542"/>
                      <a:pt x="10944" y="14720"/>
                      <a:pt x="5761" y="20267"/>
                    </a:cubicBezTo>
                    <a:cubicBezTo>
                      <a:pt x="2771" y="23634"/>
                      <a:pt x="978" y="27794"/>
                      <a:pt x="3369" y="29973"/>
                    </a:cubicBezTo>
                    <a:cubicBezTo>
                      <a:pt x="4964" y="31360"/>
                      <a:pt x="6758" y="31756"/>
                      <a:pt x="8751" y="31360"/>
                    </a:cubicBezTo>
                    <a:cubicBezTo>
                      <a:pt x="7555" y="32152"/>
                      <a:pt x="6758" y="33341"/>
                      <a:pt x="5961" y="34529"/>
                    </a:cubicBezTo>
                    <a:cubicBezTo>
                      <a:pt x="4167" y="37303"/>
                      <a:pt x="3369" y="40076"/>
                      <a:pt x="3967" y="42651"/>
                    </a:cubicBezTo>
                    <a:cubicBezTo>
                      <a:pt x="3369" y="43443"/>
                      <a:pt x="2971" y="44434"/>
                      <a:pt x="2373" y="45226"/>
                    </a:cubicBezTo>
                    <a:cubicBezTo>
                      <a:pt x="-617" y="50772"/>
                      <a:pt x="-816" y="55130"/>
                      <a:pt x="1974" y="57309"/>
                    </a:cubicBezTo>
                    <a:cubicBezTo>
                      <a:pt x="5761" y="57508"/>
                      <a:pt x="9947" y="55130"/>
                      <a:pt x="13535" y="48594"/>
                    </a:cubicBezTo>
                    <a:cubicBezTo>
                      <a:pt x="13535" y="48395"/>
                      <a:pt x="13734" y="48395"/>
                      <a:pt x="13734" y="48197"/>
                    </a:cubicBezTo>
                    <a:cubicBezTo>
                      <a:pt x="14532" y="47999"/>
                      <a:pt x="15130" y="47801"/>
                      <a:pt x="15728" y="47405"/>
                    </a:cubicBezTo>
                    <a:cubicBezTo>
                      <a:pt x="21309" y="49782"/>
                      <a:pt x="27089" y="44037"/>
                      <a:pt x="31474" y="39680"/>
                    </a:cubicBezTo>
                    <a:cubicBezTo>
                      <a:pt x="34464" y="32945"/>
                      <a:pt x="34863" y="28785"/>
                      <a:pt x="32272" y="26804"/>
                    </a:cubicBezTo>
                    <a:cubicBezTo>
                      <a:pt x="32072" y="26606"/>
                      <a:pt x="32072" y="26606"/>
                      <a:pt x="31873" y="26408"/>
                    </a:cubicBezTo>
                    <a:cubicBezTo>
                      <a:pt x="36458" y="24823"/>
                      <a:pt x="40045" y="19475"/>
                      <a:pt x="42836" y="1254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95" name="Google Shape;895;p35"/>
              <p:cNvSpPr/>
              <p:nvPr/>
            </p:nvSpPr>
            <p:spPr>
              <a:xfrm>
                <a:off x="2441971" y="6112781"/>
                <a:ext cx="14046" cy="25409"/>
              </a:xfrm>
              <a:custGeom>
                <a:avLst/>
                <a:gdLst/>
                <a:ahLst/>
                <a:cxnLst/>
                <a:rect l="l" t="t" r="r" b="b"/>
                <a:pathLst>
                  <a:path w="14046" h="25409" extrusionOk="0">
                    <a:moveTo>
                      <a:pt x="9520" y="628"/>
                    </a:moveTo>
                    <a:cubicBezTo>
                      <a:pt x="5932" y="-1155"/>
                      <a:pt x="3141" y="826"/>
                      <a:pt x="1347" y="6967"/>
                    </a:cubicBezTo>
                    <a:cubicBezTo>
                      <a:pt x="-1842" y="18060"/>
                      <a:pt x="1148" y="22814"/>
                      <a:pt x="4935" y="24993"/>
                    </a:cubicBezTo>
                    <a:cubicBezTo>
                      <a:pt x="8324" y="26974"/>
                      <a:pt x="11912" y="21625"/>
                      <a:pt x="13307" y="14494"/>
                    </a:cubicBezTo>
                    <a:cubicBezTo>
                      <a:pt x="15699" y="4788"/>
                      <a:pt x="11712" y="3005"/>
                      <a:pt x="9520" y="62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96" name="Google Shape;896;p35"/>
              <p:cNvSpPr/>
              <p:nvPr/>
            </p:nvSpPr>
            <p:spPr>
              <a:xfrm>
                <a:off x="1334727" y="5588291"/>
                <a:ext cx="17470" cy="21056"/>
              </a:xfrm>
              <a:custGeom>
                <a:avLst/>
                <a:gdLst/>
                <a:ahLst/>
                <a:cxnLst/>
                <a:rect l="l" t="t" r="r" b="b"/>
                <a:pathLst>
                  <a:path w="17470" h="21056" extrusionOk="0">
                    <a:moveTo>
                      <a:pt x="14888" y="13060"/>
                    </a:moveTo>
                    <a:cubicBezTo>
                      <a:pt x="18077" y="7513"/>
                      <a:pt x="18277" y="2759"/>
                      <a:pt x="15685" y="1570"/>
                    </a:cubicBezTo>
                    <a:cubicBezTo>
                      <a:pt x="12696" y="-14"/>
                      <a:pt x="9108" y="-2589"/>
                      <a:pt x="3327" y="6721"/>
                    </a:cubicBezTo>
                    <a:cubicBezTo>
                      <a:pt x="-1058" y="13654"/>
                      <a:pt x="-659" y="18210"/>
                      <a:pt x="1932" y="20587"/>
                    </a:cubicBezTo>
                    <a:cubicBezTo>
                      <a:pt x="5719" y="21577"/>
                      <a:pt x="9706" y="21776"/>
                      <a:pt x="14888" y="130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97" name="Google Shape;897;p35"/>
              <p:cNvSpPr/>
              <p:nvPr/>
            </p:nvSpPr>
            <p:spPr>
              <a:xfrm>
                <a:off x="994580" y="5396140"/>
                <a:ext cx="45879" cy="37405"/>
              </a:xfrm>
              <a:custGeom>
                <a:avLst/>
                <a:gdLst/>
                <a:ahLst/>
                <a:cxnLst/>
                <a:rect l="l" t="t" r="r" b="b"/>
                <a:pathLst>
                  <a:path w="45879" h="37405" extrusionOk="0">
                    <a:moveTo>
                      <a:pt x="17775" y="7717"/>
                    </a:moveTo>
                    <a:cubicBezTo>
                      <a:pt x="14984" y="12273"/>
                      <a:pt x="13390" y="16631"/>
                      <a:pt x="13788" y="19404"/>
                    </a:cubicBezTo>
                    <a:cubicBezTo>
                      <a:pt x="12991" y="19800"/>
                      <a:pt x="12194" y="20196"/>
                      <a:pt x="11396" y="20593"/>
                    </a:cubicBezTo>
                    <a:cubicBezTo>
                      <a:pt x="3822" y="24951"/>
                      <a:pt x="-1161" y="29705"/>
                      <a:pt x="234" y="35053"/>
                    </a:cubicBezTo>
                    <a:cubicBezTo>
                      <a:pt x="2227" y="38222"/>
                      <a:pt x="6214" y="38222"/>
                      <a:pt x="11795" y="34855"/>
                    </a:cubicBezTo>
                    <a:cubicBezTo>
                      <a:pt x="17376" y="31487"/>
                      <a:pt x="21761" y="27328"/>
                      <a:pt x="22957" y="23366"/>
                    </a:cubicBezTo>
                    <a:cubicBezTo>
                      <a:pt x="26147" y="24158"/>
                      <a:pt x="30332" y="22970"/>
                      <a:pt x="34518" y="21187"/>
                    </a:cubicBezTo>
                    <a:cubicBezTo>
                      <a:pt x="44684" y="16433"/>
                      <a:pt x="45282" y="10292"/>
                      <a:pt x="45880" y="5340"/>
                    </a:cubicBezTo>
                    <a:cubicBezTo>
                      <a:pt x="42890" y="-9"/>
                      <a:pt x="37508" y="388"/>
                      <a:pt x="31329" y="3557"/>
                    </a:cubicBezTo>
                    <a:cubicBezTo>
                      <a:pt x="30930" y="2369"/>
                      <a:pt x="30133" y="1378"/>
                      <a:pt x="29136" y="784"/>
                    </a:cubicBezTo>
                    <a:cubicBezTo>
                      <a:pt x="26545" y="-1197"/>
                      <a:pt x="22359" y="388"/>
                      <a:pt x="17775" y="77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98" name="Google Shape;898;p35"/>
              <p:cNvSpPr/>
              <p:nvPr/>
            </p:nvSpPr>
            <p:spPr>
              <a:xfrm>
                <a:off x="787913" y="5964675"/>
                <a:ext cx="30585" cy="24334"/>
              </a:xfrm>
              <a:custGeom>
                <a:avLst/>
                <a:gdLst/>
                <a:ahLst/>
                <a:cxnLst/>
                <a:rect l="l" t="t" r="r" b="b"/>
                <a:pathLst>
                  <a:path w="30585" h="24334" extrusionOk="0">
                    <a:moveTo>
                      <a:pt x="28504" y="5318"/>
                    </a:moveTo>
                    <a:cubicBezTo>
                      <a:pt x="25713" y="4129"/>
                      <a:pt x="23122" y="5318"/>
                      <a:pt x="20730" y="7695"/>
                    </a:cubicBezTo>
                    <a:cubicBezTo>
                      <a:pt x="20331" y="7299"/>
                      <a:pt x="19933" y="6705"/>
                      <a:pt x="19534" y="6308"/>
                    </a:cubicBezTo>
                    <a:cubicBezTo>
                      <a:pt x="18139" y="5516"/>
                      <a:pt x="16544" y="5120"/>
                      <a:pt x="15149" y="4724"/>
                    </a:cubicBezTo>
                    <a:cubicBezTo>
                      <a:pt x="14750" y="2941"/>
                      <a:pt x="13554" y="1554"/>
                      <a:pt x="10963" y="564"/>
                    </a:cubicBezTo>
                    <a:cubicBezTo>
                      <a:pt x="6777" y="-823"/>
                      <a:pt x="3189" y="366"/>
                      <a:pt x="997" y="3932"/>
                    </a:cubicBezTo>
                    <a:cubicBezTo>
                      <a:pt x="199" y="5120"/>
                      <a:pt x="0" y="6308"/>
                      <a:pt x="0" y="7299"/>
                    </a:cubicBezTo>
                    <a:cubicBezTo>
                      <a:pt x="399" y="7695"/>
                      <a:pt x="997" y="7893"/>
                      <a:pt x="1395" y="8289"/>
                    </a:cubicBezTo>
                    <a:cubicBezTo>
                      <a:pt x="5581" y="11261"/>
                      <a:pt x="9767" y="14430"/>
                      <a:pt x="13953" y="17402"/>
                    </a:cubicBezTo>
                    <a:cubicBezTo>
                      <a:pt x="15547" y="18590"/>
                      <a:pt x="17142" y="19580"/>
                      <a:pt x="18537" y="20769"/>
                    </a:cubicBezTo>
                    <a:cubicBezTo>
                      <a:pt x="19534" y="21363"/>
                      <a:pt x="20531" y="22156"/>
                      <a:pt x="21328" y="22750"/>
                    </a:cubicBezTo>
                    <a:cubicBezTo>
                      <a:pt x="22125" y="23344"/>
                      <a:pt x="22923" y="23938"/>
                      <a:pt x="23720" y="24335"/>
                    </a:cubicBezTo>
                    <a:cubicBezTo>
                      <a:pt x="24916" y="22948"/>
                      <a:pt x="26112" y="21363"/>
                      <a:pt x="27308" y="19382"/>
                    </a:cubicBezTo>
                    <a:cubicBezTo>
                      <a:pt x="30896" y="13044"/>
                      <a:pt x="31892" y="7497"/>
                      <a:pt x="28504" y="531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99" name="Google Shape;899;p35"/>
              <p:cNvSpPr/>
              <p:nvPr/>
            </p:nvSpPr>
            <p:spPr>
              <a:xfrm>
                <a:off x="1843270" y="5659863"/>
                <a:ext cx="14448" cy="25110"/>
              </a:xfrm>
              <a:custGeom>
                <a:avLst/>
                <a:gdLst/>
                <a:ahLst/>
                <a:cxnLst/>
                <a:rect l="l" t="t" r="r" b="b"/>
                <a:pathLst>
                  <a:path w="14448" h="25110" extrusionOk="0">
                    <a:moveTo>
                      <a:pt x="11438" y="15176"/>
                    </a:moveTo>
                    <a:cubicBezTo>
                      <a:pt x="14826" y="8045"/>
                      <a:pt x="15624" y="2301"/>
                      <a:pt x="12435" y="320"/>
                    </a:cubicBezTo>
                    <a:cubicBezTo>
                      <a:pt x="9843" y="-1265"/>
                      <a:pt x="6455" y="3291"/>
                      <a:pt x="3864" y="8441"/>
                    </a:cubicBezTo>
                    <a:cubicBezTo>
                      <a:pt x="475" y="14978"/>
                      <a:pt x="-1120" y="21119"/>
                      <a:pt x="874" y="25081"/>
                    </a:cubicBezTo>
                    <a:cubicBezTo>
                      <a:pt x="4462" y="25477"/>
                      <a:pt x="8049" y="21911"/>
                      <a:pt x="11438" y="151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0" name="Google Shape;900;p35"/>
              <p:cNvSpPr/>
              <p:nvPr/>
            </p:nvSpPr>
            <p:spPr>
              <a:xfrm>
                <a:off x="2402481" y="6086972"/>
                <a:ext cx="18787" cy="34521"/>
              </a:xfrm>
              <a:custGeom>
                <a:avLst/>
                <a:gdLst/>
                <a:ahLst/>
                <a:cxnLst/>
                <a:rect l="l" t="t" r="r" b="b"/>
                <a:pathLst>
                  <a:path w="18787" h="34521" extrusionOk="0">
                    <a:moveTo>
                      <a:pt x="16918" y="8609"/>
                    </a:moveTo>
                    <a:cubicBezTo>
                      <a:pt x="18114" y="4251"/>
                      <a:pt x="18314" y="488"/>
                      <a:pt x="16320" y="91"/>
                    </a:cubicBezTo>
                    <a:cubicBezTo>
                      <a:pt x="11537" y="-701"/>
                      <a:pt x="6354" y="3657"/>
                      <a:pt x="1969" y="13363"/>
                    </a:cubicBezTo>
                    <a:cubicBezTo>
                      <a:pt x="-622" y="19306"/>
                      <a:pt x="-822" y="24456"/>
                      <a:pt x="2368" y="24654"/>
                    </a:cubicBezTo>
                    <a:cubicBezTo>
                      <a:pt x="3364" y="24852"/>
                      <a:pt x="4361" y="24654"/>
                      <a:pt x="5357" y="24258"/>
                    </a:cubicBezTo>
                    <a:cubicBezTo>
                      <a:pt x="5158" y="29805"/>
                      <a:pt x="6753" y="33370"/>
                      <a:pt x="9743" y="34361"/>
                    </a:cubicBezTo>
                    <a:cubicBezTo>
                      <a:pt x="13331" y="35549"/>
                      <a:pt x="16719" y="30003"/>
                      <a:pt x="18114" y="22872"/>
                    </a:cubicBezTo>
                    <a:cubicBezTo>
                      <a:pt x="19310" y="16731"/>
                      <a:pt x="18912" y="11580"/>
                      <a:pt x="16918" y="86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1" name="Google Shape;901;p35"/>
              <p:cNvSpPr/>
              <p:nvPr/>
            </p:nvSpPr>
            <p:spPr>
              <a:xfrm>
                <a:off x="1079757" y="5245615"/>
                <a:ext cx="17593" cy="21516"/>
              </a:xfrm>
              <a:custGeom>
                <a:avLst/>
                <a:gdLst/>
                <a:ahLst/>
                <a:cxnLst/>
                <a:rect l="l" t="t" r="r" b="b"/>
                <a:pathLst>
                  <a:path w="17593" h="21516" extrusionOk="0">
                    <a:moveTo>
                      <a:pt x="3159" y="7694"/>
                    </a:moveTo>
                    <a:cubicBezTo>
                      <a:pt x="-827" y="14231"/>
                      <a:pt x="-827" y="19183"/>
                      <a:pt x="1963" y="20966"/>
                    </a:cubicBezTo>
                    <a:cubicBezTo>
                      <a:pt x="4953" y="22947"/>
                      <a:pt x="9338" y="19381"/>
                      <a:pt x="13923" y="13439"/>
                    </a:cubicBezTo>
                    <a:cubicBezTo>
                      <a:pt x="18109" y="6109"/>
                      <a:pt x="18906" y="1355"/>
                      <a:pt x="15318" y="365"/>
                    </a:cubicBezTo>
                    <a:cubicBezTo>
                      <a:pt x="11930" y="-626"/>
                      <a:pt x="7744" y="-31"/>
                      <a:pt x="3159" y="76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2" name="Google Shape;902;p35"/>
              <p:cNvSpPr/>
              <p:nvPr/>
            </p:nvSpPr>
            <p:spPr>
              <a:xfrm>
                <a:off x="1015136" y="5198945"/>
                <a:ext cx="17964" cy="21838"/>
              </a:xfrm>
              <a:custGeom>
                <a:avLst/>
                <a:gdLst/>
                <a:ahLst/>
                <a:cxnLst/>
                <a:rect l="l" t="t" r="r" b="b"/>
                <a:pathLst>
                  <a:path w="17964" h="21838" extrusionOk="0">
                    <a:moveTo>
                      <a:pt x="1405" y="21284"/>
                    </a:moveTo>
                    <a:cubicBezTo>
                      <a:pt x="4395" y="23463"/>
                      <a:pt x="9378" y="18907"/>
                      <a:pt x="13763" y="13162"/>
                    </a:cubicBezTo>
                    <a:cubicBezTo>
                      <a:pt x="17750" y="8012"/>
                      <a:pt x="18946" y="3654"/>
                      <a:pt x="17152" y="683"/>
                    </a:cubicBezTo>
                    <a:cubicBezTo>
                      <a:pt x="14560" y="-1299"/>
                      <a:pt x="10175" y="1079"/>
                      <a:pt x="5391" y="7219"/>
                    </a:cubicBezTo>
                    <a:cubicBezTo>
                      <a:pt x="408" y="13558"/>
                      <a:pt x="-1585" y="19105"/>
                      <a:pt x="1405" y="212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3" name="Google Shape;903;p35"/>
              <p:cNvSpPr/>
              <p:nvPr/>
            </p:nvSpPr>
            <p:spPr>
              <a:xfrm>
                <a:off x="2250510" y="6055361"/>
                <a:ext cx="16237" cy="23645"/>
              </a:xfrm>
              <a:custGeom>
                <a:avLst/>
                <a:gdLst/>
                <a:ahLst/>
                <a:cxnLst/>
                <a:rect l="l" t="t" r="r" b="b"/>
                <a:pathLst>
                  <a:path w="16237" h="23645" extrusionOk="0">
                    <a:moveTo>
                      <a:pt x="12617" y="7"/>
                    </a:moveTo>
                    <a:cubicBezTo>
                      <a:pt x="8431" y="-191"/>
                      <a:pt x="4245" y="3573"/>
                      <a:pt x="1255" y="11893"/>
                    </a:cubicBezTo>
                    <a:cubicBezTo>
                      <a:pt x="-1336" y="18628"/>
                      <a:pt x="458" y="21797"/>
                      <a:pt x="3249" y="23580"/>
                    </a:cubicBezTo>
                    <a:cubicBezTo>
                      <a:pt x="7634" y="24174"/>
                      <a:pt x="12418" y="20807"/>
                      <a:pt x="15408" y="10308"/>
                    </a:cubicBezTo>
                    <a:cubicBezTo>
                      <a:pt x="17202" y="4960"/>
                      <a:pt x="16006" y="206"/>
                      <a:pt x="12617" y="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4" name="Google Shape;904;p35"/>
              <p:cNvSpPr/>
              <p:nvPr/>
            </p:nvSpPr>
            <p:spPr>
              <a:xfrm>
                <a:off x="847785" y="5918536"/>
                <a:ext cx="119555" cy="93179"/>
              </a:xfrm>
              <a:custGeom>
                <a:avLst/>
                <a:gdLst/>
                <a:ahLst/>
                <a:cxnLst/>
                <a:rect l="l" t="t" r="r" b="b"/>
                <a:pathLst>
                  <a:path w="119555" h="93179" extrusionOk="0">
                    <a:moveTo>
                      <a:pt x="14477" y="85330"/>
                    </a:moveTo>
                    <a:cubicBezTo>
                      <a:pt x="17069" y="84933"/>
                      <a:pt x="19859" y="84141"/>
                      <a:pt x="22251" y="83547"/>
                    </a:cubicBezTo>
                    <a:cubicBezTo>
                      <a:pt x="25241" y="81170"/>
                      <a:pt x="27234" y="79189"/>
                      <a:pt x="28231" y="77208"/>
                    </a:cubicBezTo>
                    <a:cubicBezTo>
                      <a:pt x="28430" y="77406"/>
                      <a:pt x="28430" y="77604"/>
                      <a:pt x="28630" y="77802"/>
                    </a:cubicBezTo>
                    <a:cubicBezTo>
                      <a:pt x="29826" y="78793"/>
                      <a:pt x="31221" y="79387"/>
                      <a:pt x="32417" y="79783"/>
                    </a:cubicBezTo>
                    <a:cubicBezTo>
                      <a:pt x="30025" y="82358"/>
                      <a:pt x="29228" y="85924"/>
                      <a:pt x="32217" y="89688"/>
                    </a:cubicBezTo>
                    <a:cubicBezTo>
                      <a:pt x="36005" y="94442"/>
                      <a:pt x="42184" y="94046"/>
                      <a:pt x="45772" y="90282"/>
                    </a:cubicBezTo>
                    <a:cubicBezTo>
                      <a:pt x="53944" y="81764"/>
                      <a:pt x="61319" y="72256"/>
                      <a:pt x="72880" y="76812"/>
                    </a:cubicBezTo>
                    <a:cubicBezTo>
                      <a:pt x="72282" y="77604"/>
                      <a:pt x="71684" y="78397"/>
                      <a:pt x="71086" y="79189"/>
                    </a:cubicBezTo>
                    <a:cubicBezTo>
                      <a:pt x="67100" y="84735"/>
                      <a:pt x="66302" y="89489"/>
                      <a:pt x="69292" y="91470"/>
                    </a:cubicBezTo>
                    <a:cubicBezTo>
                      <a:pt x="72880" y="93649"/>
                      <a:pt x="77265" y="90678"/>
                      <a:pt x="81850" y="83547"/>
                    </a:cubicBezTo>
                    <a:cubicBezTo>
                      <a:pt x="82049" y="82953"/>
                      <a:pt x="82448" y="82358"/>
                      <a:pt x="82647" y="81764"/>
                    </a:cubicBezTo>
                    <a:cubicBezTo>
                      <a:pt x="84242" y="81368"/>
                      <a:pt x="86235" y="80377"/>
                      <a:pt x="87231" y="79981"/>
                    </a:cubicBezTo>
                    <a:cubicBezTo>
                      <a:pt x="90620" y="76614"/>
                      <a:pt x="90819" y="72850"/>
                      <a:pt x="89424" y="69482"/>
                    </a:cubicBezTo>
                    <a:cubicBezTo>
                      <a:pt x="93211" y="69482"/>
                      <a:pt x="96600" y="66907"/>
                      <a:pt x="99390" y="63936"/>
                    </a:cubicBezTo>
                    <a:cubicBezTo>
                      <a:pt x="103776" y="59380"/>
                      <a:pt x="105570" y="52843"/>
                      <a:pt x="100387" y="48287"/>
                    </a:cubicBezTo>
                    <a:cubicBezTo>
                      <a:pt x="94607" y="42939"/>
                      <a:pt x="89623" y="48287"/>
                      <a:pt x="85438" y="52249"/>
                    </a:cubicBezTo>
                    <a:cubicBezTo>
                      <a:pt x="82049" y="55418"/>
                      <a:pt x="80255" y="58984"/>
                      <a:pt x="81451" y="62946"/>
                    </a:cubicBezTo>
                    <a:cubicBezTo>
                      <a:pt x="76866" y="61361"/>
                      <a:pt x="72681" y="60965"/>
                      <a:pt x="68694" y="61361"/>
                    </a:cubicBezTo>
                    <a:cubicBezTo>
                      <a:pt x="69093" y="60767"/>
                      <a:pt x="69491" y="59974"/>
                      <a:pt x="69890" y="59182"/>
                    </a:cubicBezTo>
                    <a:cubicBezTo>
                      <a:pt x="72681" y="53834"/>
                      <a:pt x="72481" y="49674"/>
                      <a:pt x="70289" y="46702"/>
                    </a:cubicBezTo>
                    <a:cubicBezTo>
                      <a:pt x="70887" y="45514"/>
                      <a:pt x="71285" y="44523"/>
                      <a:pt x="71684" y="43533"/>
                    </a:cubicBezTo>
                    <a:cubicBezTo>
                      <a:pt x="72083" y="43731"/>
                      <a:pt x="72282" y="44127"/>
                      <a:pt x="72681" y="44325"/>
                    </a:cubicBezTo>
                    <a:cubicBezTo>
                      <a:pt x="76667" y="46306"/>
                      <a:pt x="81052" y="46108"/>
                      <a:pt x="84042" y="41354"/>
                    </a:cubicBezTo>
                    <a:cubicBezTo>
                      <a:pt x="86235" y="40562"/>
                      <a:pt x="88427" y="39175"/>
                      <a:pt x="90620" y="37590"/>
                    </a:cubicBezTo>
                    <a:cubicBezTo>
                      <a:pt x="94806" y="33827"/>
                      <a:pt x="98394" y="30063"/>
                      <a:pt x="98593" y="26497"/>
                    </a:cubicBezTo>
                    <a:cubicBezTo>
                      <a:pt x="98792" y="29271"/>
                      <a:pt x="99988" y="31648"/>
                      <a:pt x="102380" y="33034"/>
                    </a:cubicBezTo>
                    <a:cubicBezTo>
                      <a:pt x="102779" y="33232"/>
                      <a:pt x="103178" y="33430"/>
                      <a:pt x="103776" y="33430"/>
                    </a:cubicBezTo>
                    <a:cubicBezTo>
                      <a:pt x="100387" y="39373"/>
                      <a:pt x="98992" y="45910"/>
                      <a:pt x="105968" y="50664"/>
                    </a:cubicBezTo>
                    <a:cubicBezTo>
                      <a:pt x="109755" y="53239"/>
                      <a:pt x="113343" y="50664"/>
                      <a:pt x="116333" y="46900"/>
                    </a:cubicBezTo>
                    <a:cubicBezTo>
                      <a:pt x="119522" y="40958"/>
                      <a:pt x="122313" y="34421"/>
                      <a:pt x="114539" y="29667"/>
                    </a:cubicBezTo>
                    <a:cubicBezTo>
                      <a:pt x="113543" y="29072"/>
                      <a:pt x="112347" y="28676"/>
                      <a:pt x="111151" y="28676"/>
                    </a:cubicBezTo>
                    <a:cubicBezTo>
                      <a:pt x="111948" y="27686"/>
                      <a:pt x="112546" y="26497"/>
                      <a:pt x="113343" y="25309"/>
                    </a:cubicBezTo>
                    <a:cubicBezTo>
                      <a:pt x="116134" y="18970"/>
                      <a:pt x="116532" y="13225"/>
                      <a:pt x="112546" y="10254"/>
                    </a:cubicBezTo>
                    <a:cubicBezTo>
                      <a:pt x="109157" y="7877"/>
                      <a:pt x="104971" y="9660"/>
                      <a:pt x="101982" y="15206"/>
                    </a:cubicBezTo>
                    <a:cubicBezTo>
                      <a:pt x="99988" y="18970"/>
                      <a:pt x="98792" y="22338"/>
                      <a:pt x="98792" y="25309"/>
                    </a:cubicBezTo>
                    <a:cubicBezTo>
                      <a:pt x="98593" y="24517"/>
                      <a:pt x="98394" y="23724"/>
                      <a:pt x="97796" y="22734"/>
                    </a:cubicBezTo>
                    <a:cubicBezTo>
                      <a:pt x="96799" y="21149"/>
                      <a:pt x="95205" y="20357"/>
                      <a:pt x="93411" y="20159"/>
                    </a:cubicBezTo>
                    <a:cubicBezTo>
                      <a:pt x="94208" y="17187"/>
                      <a:pt x="93610" y="14216"/>
                      <a:pt x="90221" y="11245"/>
                    </a:cubicBezTo>
                    <a:cubicBezTo>
                      <a:pt x="88627" y="9858"/>
                      <a:pt x="86833" y="8868"/>
                      <a:pt x="84840" y="8471"/>
                    </a:cubicBezTo>
                    <a:cubicBezTo>
                      <a:pt x="84640" y="7283"/>
                      <a:pt x="84242" y="6292"/>
                      <a:pt x="83444" y="5302"/>
                    </a:cubicBezTo>
                    <a:cubicBezTo>
                      <a:pt x="79258" y="-443"/>
                      <a:pt x="72880" y="-2225"/>
                      <a:pt x="63312" y="3519"/>
                    </a:cubicBezTo>
                    <a:cubicBezTo>
                      <a:pt x="57931" y="6887"/>
                      <a:pt x="54542" y="11839"/>
                      <a:pt x="56735" y="15602"/>
                    </a:cubicBezTo>
                    <a:cubicBezTo>
                      <a:pt x="56934" y="15999"/>
                      <a:pt x="57133" y="16197"/>
                      <a:pt x="57333" y="16593"/>
                    </a:cubicBezTo>
                    <a:cubicBezTo>
                      <a:pt x="54143" y="20555"/>
                      <a:pt x="53346" y="25309"/>
                      <a:pt x="57133" y="28874"/>
                    </a:cubicBezTo>
                    <a:cubicBezTo>
                      <a:pt x="61120" y="32638"/>
                      <a:pt x="66302" y="31053"/>
                      <a:pt x="71285" y="26299"/>
                    </a:cubicBezTo>
                    <a:cubicBezTo>
                      <a:pt x="72681" y="24517"/>
                      <a:pt x="73877" y="22139"/>
                      <a:pt x="73677" y="19762"/>
                    </a:cubicBezTo>
                    <a:cubicBezTo>
                      <a:pt x="74275" y="19564"/>
                      <a:pt x="74873" y="19564"/>
                      <a:pt x="75471" y="19366"/>
                    </a:cubicBezTo>
                    <a:cubicBezTo>
                      <a:pt x="75870" y="21941"/>
                      <a:pt x="77265" y="24715"/>
                      <a:pt x="79657" y="27092"/>
                    </a:cubicBezTo>
                    <a:cubicBezTo>
                      <a:pt x="79856" y="27290"/>
                      <a:pt x="80056" y="27488"/>
                      <a:pt x="80454" y="27686"/>
                    </a:cubicBezTo>
                    <a:cubicBezTo>
                      <a:pt x="79458" y="28874"/>
                      <a:pt x="78461" y="30063"/>
                      <a:pt x="77863" y="31251"/>
                    </a:cubicBezTo>
                    <a:cubicBezTo>
                      <a:pt x="75073" y="31251"/>
                      <a:pt x="72681" y="32638"/>
                      <a:pt x="70887" y="35808"/>
                    </a:cubicBezTo>
                    <a:cubicBezTo>
                      <a:pt x="70687" y="36006"/>
                      <a:pt x="70687" y="36204"/>
                      <a:pt x="70488" y="36402"/>
                    </a:cubicBezTo>
                    <a:cubicBezTo>
                      <a:pt x="66302" y="35015"/>
                      <a:pt x="61120" y="38185"/>
                      <a:pt x="56336" y="45712"/>
                    </a:cubicBezTo>
                    <a:cubicBezTo>
                      <a:pt x="52947" y="51060"/>
                      <a:pt x="52549" y="55815"/>
                      <a:pt x="55339" y="57399"/>
                    </a:cubicBezTo>
                    <a:cubicBezTo>
                      <a:pt x="55539" y="57597"/>
                      <a:pt x="55738" y="57597"/>
                      <a:pt x="55937" y="57597"/>
                    </a:cubicBezTo>
                    <a:cubicBezTo>
                      <a:pt x="55339" y="60172"/>
                      <a:pt x="55738" y="62549"/>
                      <a:pt x="56934" y="64134"/>
                    </a:cubicBezTo>
                    <a:cubicBezTo>
                      <a:pt x="54941" y="65125"/>
                      <a:pt x="52947" y="66115"/>
                      <a:pt x="51153" y="67304"/>
                    </a:cubicBezTo>
                    <a:cubicBezTo>
                      <a:pt x="50954" y="65917"/>
                      <a:pt x="50157" y="64728"/>
                      <a:pt x="48961" y="63738"/>
                    </a:cubicBezTo>
                    <a:cubicBezTo>
                      <a:pt x="44974" y="59776"/>
                      <a:pt x="39194" y="59182"/>
                      <a:pt x="32815" y="64728"/>
                    </a:cubicBezTo>
                    <a:cubicBezTo>
                      <a:pt x="30623" y="66511"/>
                      <a:pt x="29228" y="68492"/>
                      <a:pt x="28231" y="70473"/>
                    </a:cubicBezTo>
                    <a:cubicBezTo>
                      <a:pt x="26636" y="67898"/>
                      <a:pt x="24643" y="66511"/>
                      <a:pt x="21852" y="66115"/>
                    </a:cubicBezTo>
                    <a:cubicBezTo>
                      <a:pt x="22251" y="63936"/>
                      <a:pt x="21852" y="61757"/>
                      <a:pt x="19461" y="59974"/>
                    </a:cubicBezTo>
                    <a:cubicBezTo>
                      <a:pt x="19062" y="59578"/>
                      <a:pt x="18663" y="59380"/>
                      <a:pt x="18265" y="59182"/>
                    </a:cubicBezTo>
                    <a:cubicBezTo>
                      <a:pt x="19660" y="57795"/>
                      <a:pt x="20656" y="56409"/>
                      <a:pt x="21454" y="55022"/>
                    </a:cubicBezTo>
                    <a:cubicBezTo>
                      <a:pt x="21852" y="55815"/>
                      <a:pt x="22650" y="56607"/>
                      <a:pt x="23447" y="57597"/>
                    </a:cubicBezTo>
                    <a:cubicBezTo>
                      <a:pt x="26238" y="60370"/>
                      <a:pt x="31221" y="60370"/>
                      <a:pt x="34011" y="57399"/>
                    </a:cubicBezTo>
                    <a:cubicBezTo>
                      <a:pt x="34211" y="57597"/>
                      <a:pt x="34211" y="57795"/>
                      <a:pt x="34410" y="57993"/>
                    </a:cubicBezTo>
                    <a:cubicBezTo>
                      <a:pt x="38396" y="61361"/>
                      <a:pt x="43579" y="59578"/>
                      <a:pt x="48164" y="54032"/>
                    </a:cubicBezTo>
                    <a:cubicBezTo>
                      <a:pt x="49559" y="51258"/>
                      <a:pt x="52349" y="47099"/>
                      <a:pt x="47964" y="42542"/>
                    </a:cubicBezTo>
                    <a:cubicBezTo>
                      <a:pt x="43778" y="38383"/>
                      <a:pt x="38795" y="39175"/>
                      <a:pt x="35008" y="42542"/>
                    </a:cubicBezTo>
                    <a:cubicBezTo>
                      <a:pt x="34211" y="43335"/>
                      <a:pt x="33613" y="44127"/>
                      <a:pt x="33015" y="45118"/>
                    </a:cubicBezTo>
                    <a:cubicBezTo>
                      <a:pt x="31420" y="43929"/>
                      <a:pt x="29626" y="42741"/>
                      <a:pt x="27832" y="41750"/>
                    </a:cubicBezTo>
                    <a:cubicBezTo>
                      <a:pt x="26038" y="43335"/>
                      <a:pt x="23846" y="44920"/>
                      <a:pt x="22450" y="46702"/>
                    </a:cubicBezTo>
                    <a:cubicBezTo>
                      <a:pt x="22450" y="46504"/>
                      <a:pt x="22251" y="46306"/>
                      <a:pt x="22251" y="45910"/>
                    </a:cubicBezTo>
                    <a:cubicBezTo>
                      <a:pt x="18863" y="40958"/>
                      <a:pt x="13481" y="40363"/>
                      <a:pt x="6704" y="44127"/>
                    </a:cubicBezTo>
                    <a:cubicBezTo>
                      <a:pt x="-871" y="48485"/>
                      <a:pt x="-871" y="54230"/>
                      <a:pt x="1122" y="59182"/>
                    </a:cubicBezTo>
                    <a:cubicBezTo>
                      <a:pt x="2318" y="62153"/>
                      <a:pt x="4511" y="63936"/>
                      <a:pt x="7102" y="64134"/>
                    </a:cubicBezTo>
                    <a:cubicBezTo>
                      <a:pt x="6106" y="66511"/>
                      <a:pt x="6106" y="69086"/>
                      <a:pt x="7900" y="71067"/>
                    </a:cubicBezTo>
                    <a:cubicBezTo>
                      <a:pt x="4312" y="73840"/>
                      <a:pt x="2318" y="77406"/>
                      <a:pt x="3315" y="80377"/>
                    </a:cubicBezTo>
                    <a:cubicBezTo>
                      <a:pt x="1720" y="84537"/>
                      <a:pt x="2119" y="87707"/>
                      <a:pt x="4511" y="89688"/>
                    </a:cubicBezTo>
                    <a:cubicBezTo>
                      <a:pt x="7501" y="92461"/>
                      <a:pt x="10890" y="89688"/>
                      <a:pt x="14477" y="853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5" name="Google Shape;905;p35"/>
              <p:cNvSpPr/>
              <p:nvPr/>
            </p:nvSpPr>
            <p:spPr>
              <a:xfrm>
                <a:off x="900712" y="5342926"/>
                <a:ext cx="17497" cy="22051"/>
              </a:xfrm>
              <a:custGeom>
                <a:avLst/>
                <a:gdLst/>
                <a:ahLst/>
                <a:cxnLst/>
                <a:rect l="l" t="t" r="r" b="b"/>
                <a:pathLst>
                  <a:path w="17497" h="22051" extrusionOk="0">
                    <a:moveTo>
                      <a:pt x="4804" y="7050"/>
                    </a:moveTo>
                    <a:cubicBezTo>
                      <a:pt x="219" y="13191"/>
                      <a:pt x="-1176" y="18539"/>
                      <a:pt x="1017" y="21312"/>
                    </a:cubicBezTo>
                    <a:cubicBezTo>
                      <a:pt x="3608" y="23095"/>
                      <a:pt x="7196" y="21708"/>
                      <a:pt x="11382" y="16558"/>
                    </a:cubicBezTo>
                    <a:cubicBezTo>
                      <a:pt x="15966" y="10814"/>
                      <a:pt x="18956" y="4475"/>
                      <a:pt x="16763" y="1305"/>
                    </a:cubicBezTo>
                    <a:cubicBezTo>
                      <a:pt x="14571" y="-1666"/>
                      <a:pt x="9588" y="513"/>
                      <a:pt x="4804" y="70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6" name="Google Shape;906;p35"/>
              <p:cNvSpPr/>
              <p:nvPr/>
            </p:nvSpPr>
            <p:spPr>
              <a:xfrm>
                <a:off x="1576012" y="5078335"/>
                <a:ext cx="16341" cy="25648"/>
              </a:xfrm>
              <a:custGeom>
                <a:avLst/>
                <a:gdLst/>
                <a:ahLst/>
                <a:cxnLst/>
                <a:rect l="l" t="t" r="r" b="b"/>
                <a:pathLst>
                  <a:path w="16341" h="25648" extrusionOk="0">
                    <a:moveTo>
                      <a:pt x="5818" y="7194"/>
                    </a:moveTo>
                    <a:cubicBezTo>
                      <a:pt x="1034" y="14325"/>
                      <a:pt x="-959" y="20664"/>
                      <a:pt x="436" y="25220"/>
                    </a:cubicBezTo>
                    <a:cubicBezTo>
                      <a:pt x="3426" y="27003"/>
                      <a:pt x="7213" y="23041"/>
                      <a:pt x="11001" y="16702"/>
                    </a:cubicBezTo>
                    <a:cubicBezTo>
                      <a:pt x="14788" y="10561"/>
                      <a:pt x="17578" y="4421"/>
                      <a:pt x="15784" y="1251"/>
                    </a:cubicBezTo>
                    <a:cubicBezTo>
                      <a:pt x="14190" y="-1918"/>
                      <a:pt x="10004" y="1251"/>
                      <a:pt x="5818" y="71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7" name="Google Shape;907;p35"/>
              <p:cNvSpPr/>
              <p:nvPr/>
            </p:nvSpPr>
            <p:spPr>
              <a:xfrm>
                <a:off x="1219662" y="4892625"/>
                <a:ext cx="17447" cy="24322"/>
              </a:xfrm>
              <a:custGeom>
                <a:avLst/>
                <a:gdLst/>
                <a:ahLst/>
                <a:cxnLst/>
                <a:rect l="l" t="t" r="r" b="b"/>
                <a:pathLst>
                  <a:path w="17447" h="24322" extrusionOk="0">
                    <a:moveTo>
                      <a:pt x="4976" y="8285"/>
                    </a:moveTo>
                    <a:cubicBezTo>
                      <a:pt x="-605" y="15812"/>
                      <a:pt x="-1004" y="21161"/>
                      <a:pt x="1388" y="23736"/>
                    </a:cubicBezTo>
                    <a:cubicBezTo>
                      <a:pt x="3182" y="25717"/>
                      <a:pt x="6969" y="22547"/>
                      <a:pt x="11553" y="16208"/>
                    </a:cubicBezTo>
                    <a:cubicBezTo>
                      <a:pt x="15141" y="10662"/>
                      <a:pt x="19327" y="3531"/>
                      <a:pt x="16537" y="758"/>
                    </a:cubicBezTo>
                    <a:cubicBezTo>
                      <a:pt x="14145" y="-1818"/>
                      <a:pt x="9162" y="2540"/>
                      <a:pt x="4976" y="82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8" name="Google Shape;908;p35"/>
              <p:cNvSpPr/>
              <p:nvPr/>
            </p:nvSpPr>
            <p:spPr>
              <a:xfrm>
                <a:off x="1701740" y="6075095"/>
                <a:ext cx="39502" cy="35225"/>
              </a:xfrm>
              <a:custGeom>
                <a:avLst/>
                <a:gdLst/>
                <a:ahLst/>
                <a:cxnLst/>
                <a:rect l="l" t="t" r="r" b="b"/>
                <a:pathLst>
                  <a:path w="39502" h="35225" extrusionOk="0">
                    <a:moveTo>
                      <a:pt x="13041" y="33559"/>
                    </a:moveTo>
                    <a:cubicBezTo>
                      <a:pt x="16828" y="36729"/>
                      <a:pt x="21412" y="35738"/>
                      <a:pt x="26396" y="27419"/>
                    </a:cubicBezTo>
                    <a:cubicBezTo>
                      <a:pt x="26595" y="27022"/>
                      <a:pt x="26794" y="26626"/>
                      <a:pt x="26794" y="26230"/>
                    </a:cubicBezTo>
                    <a:cubicBezTo>
                      <a:pt x="30980" y="25636"/>
                      <a:pt x="34967" y="22268"/>
                      <a:pt x="38156" y="14939"/>
                    </a:cubicBezTo>
                    <a:cubicBezTo>
                      <a:pt x="40548" y="6619"/>
                      <a:pt x="39950" y="875"/>
                      <a:pt x="34767" y="82"/>
                    </a:cubicBezTo>
                    <a:cubicBezTo>
                      <a:pt x="29585" y="-512"/>
                      <a:pt x="23804" y="2063"/>
                      <a:pt x="19818" y="9195"/>
                    </a:cubicBezTo>
                    <a:cubicBezTo>
                      <a:pt x="19818" y="7016"/>
                      <a:pt x="19020" y="5233"/>
                      <a:pt x="17625" y="3648"/>
                    </a:cubicBezTo>
                    <a:cubicBezTo>
                      <a:pt x="13639" y="3054"/>
                      <a:pt x="9453" y="3648"/>
                      <a:pt x="5267" y="8996"/>
                    </a:cubicBezTo>
                    <a:cubicBezTo>
                      <a:pt x="-314" y="16128"/>
                      <a:pt x="-1909" y="22863"/>
                      <a:pt x="2676" y="26230"/>
                    </a:cubicBezTo>
                    <a:cubicBezTo>
                      <a:pt x="5068" y="27815"/>
                      <a:pt x="8456" y="27022"/>
                      <a:pt x="11845" y="24051"/>
                    </a:cubicBezTo>
                    <a:cubicBezTo>
                      <a:pt x="10649" y="28409"/>
                      <a:pt x="11048" y="31975"/>
                      <a:pt x="13041" y="335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9" name="Google Shape;909;p35"/>
              <p:cNvSpPr/>
              <p:nvPr/>
            </p:nvSpPr>
            <p:spPr>
              <a:xfrm>
                <a:off x="760929" y="5873320"/>
                <a:ext cx="23913" cy="34570"/>
              </a:xfrm>
              <a:custGeom>
                <a:avLst/>
                <a:gdLst/>
                <a:ahLst/>
                <a:cxnLst/>
                <a:rect l="l" t="t" r="r" b="b"/>
                <a:pathLst>
                  <a:path w="23913" h="34570" extrusionOk="0">
                    <a:moveTo>
                      <a:pt x="8646" y="34076"/>
                    </a:moveTo>
                    <a:cubicBezTo>
                      <a:pt x="12434" y="35859"/>
                      <a:pt x="16819" y="32690"/>
                      <a:pt x="21204" y="26549"/>
                    </a:cubicBezTo>
                    <a:cubicBezTo>
                      <a:pt x="25390" y="19220"/>
                      <a:pt x="24194" y="15456"/>
                      <a:pt x="21204" y="13079"/>
                    </a:cubicBezTo>
                    <a:cubicBezTo>
                      <a:pt x="20407" y="12485"/>
                      <a:pt x="19410" y="11891"/>
                      <a:pt x="18413" y="11891"/>
                    </a:cubicBezTo>
                    <a:cubicBezTo>
                      <a:pt x="20407" y="7731"/>
                      <a:pt x="19809" y="3967"/>
                      <a:pt x="16221" y="1788"/>
                    </a:cubicBezTo>
                    <a:cubicBezTo>
                      <a:pt x="11636" y="-985"/>
                      <a:pt x="6055" y="-589"/>
                      <a:pt x="2268" y="3373"/>
                    </a:cubicBezTo>
                    <a:cubicBezTo>
                      <a:pt x="-722" y="6542"/>
                      <a:pt x="-921" y="11098"/>
                      <a:pt x="2667" y="14070"/>
                    </a:cubicBezTo>
                    <a:cubicBezTo>
                      <a:pt x="3863" y="15060"/>
                      <a:pt x="4859" y="15654"/>
                      <a:pt x="6055" y="16050"/>
                    </a:cubicBezTo>
                    <a:cubicBezTo>
                      <a:pt x="5058" y="16645"/>
                      <a:pt x="4261" y="17239"/>
                      <a:pt x="3464" y="18031"/>
                    </a:cubicBezTo>
                    <a:cubicBezTo>
                      <a:pt x="-323" y="21993"/>
                      <a:pt x="-722" y="27143"/>
                      <a:pt x="3065" y="31105"/>
                    </a:cubicBezTo>
                    <a:cubicBezTo>
                      <a:pt x="4261" y="32492"/>
                      <a:pt x="5856" y="32888"/>
                      <a:pt x="7251" y="32888"/>
                    </a:cubicBezTo>
                    <a:cubicBezTo>
                      <a:pt x="7650" y="33680"/>
                      <a:pt x="8248" y="33878"/>
                      <a:pt x="8646" y="340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0" name="Google Shape;910;p35"/>
              <p:cNvSpPr/>
              <p:nvPr/>
            </p:nvSpPr>
            <p:spPr>
              <a:xfrm>
                <a:off x="3020567" y="6176203"/>
                <a:ext cx="9767" cy="5942"/>
              </a:xfrm>
              <a:custGeom>
                <a:avLst/>
                <a:gdLst/>
                <a:ahLst/>
                <a:cxnLst/>
                <a:rect l="l" t="t" r="r" b="b"/>
                <a:pathLst>
                  <a:path w="9767" h="5942" extrusionOk="0">
                    <a:moveTo>
                      <a:pt x="5183" y="0"/>
                    </a:moveTo>
                    <a:cubicBezTo>
                      <a:pt x="2990" y="198"/>
                      <a:pt x="1196" y="2377"/>
                      <a:pt x="0" y="5943"/>
                    </a:cubicBezTo>
                    <a:lnTo>
                      <a:pt x="9767" y="5943"/>
                    </a:lnTo>
                    <a:cubicBezTo>
                      <a:pt x="9169" y="2179"/>
                      <a:pt x="7774" y="0"/>
                      <a:pt x="5183"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1" name="Google Shape;911;p35"/>
              <p:cNvSpPr/>
              <p:nvPr/>
            </p:nvSpPr>
            <p:spPr>
              <a:xfrm>
                <a:off x="1849881" y="6140701"/>
                <a:ext cx="17146" cy="22458"/>
              </a:xfrm>
              <a:custGeom>
                <a:avLst/>
                <a:gdLst/>
                <a:ahLst/>
                <a:cxnLst/>
                <a:rect l="l" t="t" r="r" b="b"/>
                <a:pathLst>
                  <a:path w="17146" h="22458" extrusionOk="0">
                    <a:moveTo>
                      <a:pt x="14793" y="1629"/>
                    </a:moveTo>
                    <a:cubicBezTo>
                      <a:pt x="11404" y="-1541"/>
                      <a:pt x="7019" y="-352"/>
                      <a:pt x="2634" y="7571"/>
                    </a:cubicBezTo>
                    <a:cubicBezTo>
                      <a:pt x="-356" y="12920"/>
                      <a:pt x="-954" y="18466"/>
                      <a:pt x="1637" y="20843"/>
                    </a:cubicBezTo>
                    <a:cubicBezTo>
                      <a:pt x="5624" y="24409"/>
                      <a:pt x="10407" y="22032"/>
                      <a:pt x="15590" y="14108"/>
                    </a:cubicBezTo>
                    <a:cubicBezTo>
                      <a:pt x="18380" y="7175"/>
                      <a:pt x="16985" y="3808"/>
                      <a:pt x="14793" y="162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2" name="Google Shape;912;p35"/>
              <p:cNvSpPr/>
              <p:nvPr/>
            </p:nvSpPr>
            <p:spPr>
              <a:xfrm>
                <a:off x="1041078" y="6034111"/>
                <a:ext cx="68070" cy="48791"/>
              </a:xfrm>
              <a:custGeom>
                <a:avLst/>
                <a:gdLst/>
                <a:ahLst/>
                <a:cxnLst/>
                <a:rect l="l" t="t" r="r" b="b"/>
                <a:pathLst>
                  <a:path w="68070" h="48791" extrusionOk="0">
                    <a:moveTo>
                      <a:pt x="45626" y="37303"/>
                    </a:moveTo>
                    <a:cubicBezTo>
                      <a:pt x="45626" y="37303"/>
                      <a:pt x="45626" y="37105"/>
                      <a:pt x="45626" y="37303"/>
                    </a:cubicBezTo>
                    <a:cubicBezTo>
                      <a:pt x="49413" y="35719"/>
                      <a:pt x="52403" y="32153"/>
                      <a:pt x="54396" y="26408"/>
                    </a:cubicBezTo>
                    <a:cubicBezTo>
                      <a:pt x="54795" y="25022"/>
                      <a:pt x="55193" y="23833"/>
                      <a:pt x="55393" y="22645"/>
                    </a:cubicBezTo>
                    <a:cubicBezTo>
                      <a:pt x="55592" y="22645"/>
                      <a:pt x="55791" y="22843"/>
                      <a:pt x="55791" y="22843"/>
                    </a:cubicBezTo>
                    <a:cubicBezTo>
                      <a:pt x="59977" y="24428"/>
                      <a:pt x="63166" y="22843"/>
                      <a:pt x="65359" y="18881"/>
                    </a:cubicBezTo>
                    <a:cubicBezTo>
                      <a:pt x="66355" y="16504"/>
                      <a:pt x="66156" y="14523"/>
                      <a:pt x="65359" y="12740"/>
                    </a:cubicBezTo>
                    <a:cubicBezTo>
                      <a:pt x="65957" y="11948"/>
                      <a:pt x="66555" y="11156"/>
                      <a:pt x="66953" y="10165"/>
                    </a:cubicBezTo>
                    <a:cubicBezTo>
                      <a:pt x="69345" y="6005"/>
                      <a:pt x="67751" y="2242"/>
                      <a:pt x="63565" y="657"/>
                    </a:cubicBezTo>
                    <a:cubicBezTo>
                      <a:pt x="57984" y="-1522"/>
                      <a:pt x="54396" y="2043"/>
                      <a:pt x="52203" y="6600"/>
                    </a:cubicBezTo>
                    <a:cubicBezTo>
                      <a:pt x="51406" y="7194"/>
                      <a:pt x="50609" y="7788"/>
                      <a:pt x="49811" y="8580"/>
                    </a:cubicBezTo>
                    <a:cubicBezTo>
                      <a:pt x="46024" y="12146"/>
                      <a:pt x="44031" y="15910"/>
                      <a:pt x="44230" y="19277"/>
                    </a:cubicBezTo>
                    <a:cubicBezTo>
                      <a:pt x="42835" y="20862"/>
                      <a:pt x="41838" y="23041"/>
                      <a:pt x="40842" y="25418"/>
                    </a:cubicBezTo>
                    <a:cubicBezTo>
                      <a:pt x="39048" y="26012"/>
                      <a:pt x="37254" y="27201"/>
                      <a:pt x="35460" y="29380"/>
                    </a:cubicBezTo>
                    <a:cubicBezTo>
                      <a:pt x="35061" y="28587"/>
                      <a:pt x="34463" y="27795"/>
                      <a:pt x="33467" y="27201"/>
                    </a:cubicBezTo>
                    <a:cubicBezTo>
                      <a:pt x="28483" y="22843"/>
                      <a:pt x="24298" y="26408"/>
                      <a:pt x="21108" y="29974"/>
                    </a:cubicBezTo>
                    <a:cubicBezTo>
                      <a:pt x="20909" y="30172"/>
                      <a:pt x="20710" y="30370"/>
                      <a:pt x="20510" y="30568"/>
                    </a:cubicBezTo>
                    <a:cubicBezTo>
                      <a:pt x="20311" y="30172"/>
                      <a:pt x="20112" y="29776"/>
                      <a:pt x="19912" y="29380"/>
                    </a:cubicBezTo>
                    <a:cubicBezTo>
                      <a:pt x="19912" y="28389"/>
                      <a:pt x="19514" y="27795"/>
                      <a:pt x="18916" y="27399"/>
                    </a:cubicBezTo>
                    <a:cubicBezTo>
                      <a:pt x="17919" y="26805"/>
                      <a:pt x="16923" y="26408"/>
                      <a:pt x="15727" y="26607"/>
                    </a:cubicBezTo>
                    <a:cubicBezTo>
                      <a:pt x="12737" y="25814"/>
                      <a:pt x="9348" y="27003"/>
                      <a:pt x="6159" y="29578"/>
                    </a:cubicBezTo>
                    <a:cubicBezTo>
                      <a:pt x="-1814" y="35719"/>
                      <a:pt x="-1017" y="41661"/>
                      <a:pt x="2770" y="46415"/>
                    </a:cubicBezTo>
                    <a:cubicBezTo>
                      <a:pt x="5760" y="50179"/>
                      <a:pt x="10943" y="49189"/>
                      <a:pt x="15727" y="45425"/>
                    </a:cubicBezTo>
                    <a:cubicBezTo>
                      <a:pt x="17720" y="43840"/>
                      <a:pt x="19115" y="42454"/>
                      <a:pt x="19912" y="40869"/>
                    </a:cubicBezTo>
                    <a:cubicBezTo>
                      <a:pt x="20311" y="41661"/>
                      <a:pt x="20909" y="42255"/>
                      <a:pt x="21507" y="43048"/>
                    </a:cubicBezTo>
                    <a:cubicBezTo>
                      <a:pt x="24896" y="45425"/>
                      <a:pt x="27686" y="45227"/>
                      <a:pt x="30277" y="43642"/>
                    </a:cubicBezTo>
                    <a:cubicBezTo>
                      <a:pt x="30676" y="44831"/>
                      <a:pt x="31274" y="45623"/>
                      <a:pt x="32271" y="46019"/>
                    </a:cubicBezTo>
                    <a:cubicBezTo>
                      <a:pt x="36058" y="48000"/>
                      <a:pt x="41041" y="44038"/>
                      <a:pt x="45626" y="3730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3" name="Google Shape;913;p35"/>
              <p:cNvSpPr/>
              <p:nvPr/>
            </p:nvSpPr>
            <p:spPr>
              <a:xfrm>
                <a:off x="1212198" y="5250995"/>
                <a:ext cx="16698" cy="21021"/>
              </a:xfrm>
              <a:custGeom>
                <a:avLst/>
                <a:gdLst/>
                <a:ahLst/>
                <a:cxnLst/>
                <a:rect l="l" t="t" r="r" b="b"/>
                <a:pathLst>
                  <a:path w="16698" h="21021" extrusionOk="0">
                    <a:moveTo>
                      <a:pt x="3469" y="10040"/>
                    </a:moveTo>
                    <a:cubicBezTo>
                      <a:pt x="280" y="15388"/>
                      <a:pt x="-1514" y="20340"/>
                      <a:pt x="1675" y="20935"/>
                    </a:cubicBezTo>
                    <a:cubicBezTo>
                      <a:pt x="5064" y="21727"/>
                      <a:pt x="9648" y="16973"/>
                      <a:pt x="13635" y="10832"/>
                    </a:cubicBezTo>
                    <a:cubicBezTo>
                      <a:pt x="17223" y="4890"/>
                      <a:pt x="17621" y="928"/>
                      <a:pt x="15030" y="135"/>
                    </a:cubicBezTo>
                    <a:cubicBezTo>
                      <a:pt x="11642" y="-855"/>
                      <a:pt x="7256" y="3701"/>
                      <a:pt x="3469" y="100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4" name="Google Shape;914;p35"/>
              <p:cNvSpPr/>
              <p:nvPr/>
            </p:nvSpPr>
            <p:spPr>
              <a:xfrm>
                <a:off x="2586069" y="6095360"/>
                <a:ext cx="10829" cy="25180"/>
              </a:xfrm>
              <a:custGeom>
                <a:avLst/>
                <a:gdLst/>
                <a:ahLst/>
                <a:cxnLst/>
                <a:rect l="l" t="t" r="r" b="b"/>
                <a:pathLst>
                  <a:path w="10829" h="25180" extrusionOk="0">
                    <a:moveTo>
                      <a:pt x="7343" y="23"/>
                    </a:moveTo>
                    <a:cubicBezTo>
                      <a:pt x="4353" y="-373"/>
                      <a:pt x="1562" y="4381"/>
                      <a:pt x="565" y="10522"/>
                    </a:cubicBezTo>
                    <a:cubicBezTo>
                      <a:pt x="-631" y="17653"/>
                      <a:pt x="-33" y="23595"/>
                      <a:pt x="3356" y="25180"/>
                    </a:cubicBezTo>
                    <a:cubicBezTo>
                      <a:pt x="6744" y="24784"/>
                      <a:pt x="9136" y="21219"/>
                      <a:pt x="10133" y="14682"/>
                    </a:cubicBezTo>
                    <a:cubicBezTo>
                      <a:pt x="11329" y="7550"/>
                      <a:pt x="11329" y="617"/>
                      <a:pt x="7343" y="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5" name="Google Shape;915;p35"/>
              <p:cNvSpPr/>
              <p:nvPr/>
            </p:nvSpPr>
            <p:spPr>
              <a:xfrm>
                <a:off x="2687627" y="6110437"/>
                <a:ext cx="12034" cy="26748"/>
              </a:xfrm>
              <a:custGeom>
                <a:avLst/>
                <a:gdLst/>
                <a:ahLst/>
                <a:cxnLst/>
                <a:rect l="l" t="t" r="r" b="b"/>
                <a:pathLst>
                  <a:path w="12034" h="26748" extrusionOk="0">
                    <a:moveTo>
                      <a:pt x="7241" y="0"/>
                    </a:moveTo>
                    <a:cubicBezTo>
                      <a:pt x="4251" y="1585"/>
                      <a:pt x="1461" y="4358"/>
                      <a:pt x="464" y="10895"/>
                    </a:cubicBezTo>
                    <a:cubicBezTo>
                      <a:pt x="-732" y="19809"/>
                      <a:pt x="265" y="26346"/>
                      <a:pt x="4849" y="26742"/>
                    </a:cubicBezTo>
                    <a:cubicBezTo>
                      <a:pt x="7640" y="26940"/>
                      <a:pt x="10430" y="22582"/>
                      <a:pt x="11427" y="16045"/>
                    </a:cubicBezTo>
                    <a:cubicBezTo>
                      <a:pt x="13022" y="6933"/>
                      <a:pt x="11427" y="1585"/>
                      <a:pt x="7241"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6" name="Google Shape;916;p35"/>
              <p:cNvSpPr/>
              <p:nvPr/>
            </p:nvSpPr>
            <p:spPr>
              <a:xfrm>
                <a:off x="1919230" y="5253236"/>
                <a:ext cx="13538" cy="24398"/>
              </a:xfrm>
              <a:custGeom>
                <a:avLst/>
                <a:gdLst/>
                <a:ahLst/>
                <a:cxnLst/>
                <a:rect l="l" t="t" r="r" b="b"/>
                <a:pathLst>
                  <a:path w="13538" h="24398" extrusionOk="0">
                    <a:moveTo>
                      <a:pt x="2053" y="24241"/>
                    </a:moveTo>
                    <a:cubicBezTo>
                      <a:pt x="4445" y="25231"/>
                      <a:pt x="7634" y="21467"/>
                      <a:pt x="10624" y="15327"/>
                    </a:cubicBezTo>
                    <a:cubicBezTo>
                      <a:pt x="13215" y="8790"/>
                      <a:pt x="14810" y="2451"/>
                      <a:pt x="12219" y="470"/>
                    </a:cubicBezTo>
                    <a:cubicBezTo>
                      <a:pt x="9428" y="-1709"/>
                      <a:pt x="5442" y="4036"/>
                      <a:pt x="2452" y="10572"/>
                    </a:cubicBezTo>
                    <a:cubicBezTo>
                      <a:pt x="-538" y="17506"/>
                      <a:pt x="-937" y="23052"/>
                      <a:pt x="2053" y="2424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7" name="Google Shape;917;p35"/>
              <p:cNvSpPr/>
              <p:nvPr/>
            </p:nvSpPr>
            <p:spPr>
              <a:xfrm>
                <a:off x="2253982" y="5810532"/>
                <a:ext cx="12676" cy="22844"/>
              </a:xfrm>
              <a:custGeom>
                <a:avLst/>
                <a:gdLst/>
                <a:ahLst/>
                <a:cxnLst/>
                <a:rect l="l" t="t" r="r" b="b"/>
                <a:pathLst>
                  <a:path w="12676" h="22844" extrusionOk="0">
                    <a:moveTo>
                      <a:pt x="973" y="10697"/>
                    </a:moveTo>
                    <a:cubicBezTo>
                      <a:pt x="-1220" y="18422"/>
                      <a:pt x="574" y="22186"/>
                      <a:pt x="3564" y="22780"/>
                    </a:cubicBezTo>
                    <a:cubicBezTo>
                      <a:pt x="6155" y="23374"/>
                      <a:pt x="9145" y="19809"/>
                      <a:pt x="11139" y="14064"/>
                    </a:cubicBezTo>
                    <a:cubicBezTo>
                      <a:pt x="13530" y="6735"/>
                      <a:pt x="13132" y="1783"/>
                      <a:pt x="9943" y="0"/>
                    </a:cubicBezTo>
                    <a:cubicBezTo>
                      <a:pt x="6753" y="594"/>
                      <a:pt x="3166" y="3367"/>
                      <a:pt x="973" y="106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8" name="Google Shape;918;p35"/>
              <p:cNvSpPr/>
              <p:nvPr/>
            </p:nvSpPr>
            <p:spPr>
              <a:xfrm>
                <a:off x="1282641" y="6163753"/>
                <a:ext cx="27839" cy="11855"/>
              </a:xfrm>
              <a:custGeom>
                <a:avLst/>
                <a:gdLst/>
                <a:ahLst/>
                <a:cxnLst/>
                <a:rect l="l" t="t" r="r" b="b"/>
                <a:pathLst>
                  <a:path w="27839" h="11855" extrusionOk="0">
                    <a:moveTo>
                      <a:pt x="24916" y="1753"/>
                    </a:moveTo>
                    <a:cubicBezTo>
                      <a:pt x="22524" y="366"/>
                      <a:pt x="19933" y="961"/>
                      <a:pt x="17541" y="3734"/>
                    </a:cubicBezTo>
                    <a:cubicBezTo>
                      <a:pt x="16743" y="2545"/>
                      <a:pt x="15547" y="1555"/>
                      <a:pt x="13753" y="763"/>
                    </a:cubicBezTo>
                    <a:cubicBezTo>
                      <a:pt x="8970" y="-1218"/>
                      <a:pt x="3986" y="763"/>
                      <a:pt x="1196" y="5517"/>
                    </a:cubicBezTo>
                    <a:cubicBezTo>
                      <a:pt x="598" y="6507"/>
                      <a:pt x="199" y="7696"/>
                      <a:pt x="0" y="8686"/>
                    </a:cubicBezTo>
                    <a:cubicBezTo>
                      <a:pt x="4584" y="9280"/>
                      <a:pt x="9169" y="9875"/>
                      <a:pt x="13554" y="10469"/>
                    </a:cubicBezTo>
                    <a:cubicBezTo>
                      <a:pt x="14750" y="10667"/>
                      <a:pt x="16145" y="10865"/>
                      <a:pt x="17341" y="10865"/>
                    </a:cubicBezTo>
                    <a:cubicBezTo>
                      <a:pt x="20531" y="11261"/>
                      <a:pt x="23521" y="11657"/>
                      <a:pt x="26710" y="11855"/>
                    </a:cubicBezTo>
                    <a:cubicBezTo>
                      <a:pt x="29102" y="6309"/>
                      <a:pt x="27308" y="3139"/>
                      <a:pt x="24916" y="17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9" name="Google Shape;919;p35"/>
              <p:cNvSpPr/>
              <p:nvPr/>
            </p:nvSpPr>
            <p:spPr>
              <a:xfrm>
                <a:off x="1417474" y="5960981"/>
                <a:ext cx="16127" cy="23354"/>
              </a:xfrm>
              <a:custGeom>
                <a:avLst/>
                <a:gdLst/>
                <a:ahLst/>
                <a:cxnLst/>
                <a:rect l="l" t="t" r="r" b="b"/>
                <a:pathLst>
                  <a:path w="16127" h="23354" extrusionOk="0">
                    <a:moveTo>
                      <a:pt x="1706" y="22482"/>
                    </a:moveTo>
                    <a:cubicBezTo>
                      <a:pt x="4895" y="24661"/>
                      <a:pt x="9280" y="22878"/>
                      <a:pt x="13068" y="15747"/>
                    </a:cubicBezTo>
                    <a:cubicBezTo>
                      <a:pt x="16855" y="9012"/>
                      <a:pt x="17054" y="3268"/>
                      <a:pt x="14064" y="494"/>
                    </a:cubicBezTo>
                    <a:cubicBezTo>
                      <a:pt x="10277" y="-1486"/>
                      <a:pt x="6490" y="2673"/>
                      <a:pt x="2902" y="9606"/>
                    </a:cubicBezTo>
                    <a:cubicBezTo>
                      <a:pt x="-287" y="15549"/>
                      <a:pt x="-1085" y="20699"/>
                      <a:pt x="1706" y="224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20" name="Google Shape;920;p35"/>
              <p:cNvSpPr/>
              <p:nvPr/>
            </p:nvSpPr>
            <p:spPr>
              <a:xfrm>
                <a:off x="2233452" y="5691626"/>
                <a:ext cx="27041" cy="42458"/>
              </a:xfrm>
              <a:custGeom>
                <a:avLst/>
                <a:gdLst/>
                <a:ahLst/>
                <a:cxnLst/>
                <a:rect l="l" t="t" r="r" b="b"/>
                <a:pathLst>
                  <a:path w="27041" h="42458" extrusionOk="0">
                    <a:moveTo>
                      <a:pt x="12533" y="25408"/>
                    </a:moveTo>
                    <a:cubicBezTo>
                      <a:pt x="12733" y="25606"/>
                      <a:pt x="13131" y="25804"/>
                      <a:pt x="13530" y="26002"/>
                    </a:cubicBezTo>
                    <a:cubicBezTo>
                      <a:pt x="17915" y="29172"/>
                      <a:pt x="22300" y="25408"/>
                      <a:pt x="25888" y="18277"/>
                    </a:cubicBezTo>
                    <a:cubicBezTo>
                      <a:pt x="29875" y="4213"/>
                      <a:pt x="22500" y="5599"/>
                      <a:pt x="19310" y="2034"/>
                    </a:cubicBezTo>
                    <a:cubicBezTo>
                      <a:pt x="16321" y="-1334"/>
                      <a:pt x="11736" y="-1136"/>
                      <a:pt x="8946" y="7382"/>
                    </a:cubicBezTo>
                    <a:cubicBezTo>
                      <a:pt x="7152" y="12532"/>
                      <a:pt x="7152" y="16296"/>
                      <a:pt x="8148" y="19267"/>
                    </a:cubicBezTo>
                    <a:cubicBezTo>
                      <a:pt x="6155" y="19663"/>
                      <a:pt x="3763" y="22239"/>
                      <a:pt x="1570" y="26597"/>
                    </a:cubicBezTo>
                    <a:cubicBezTo>
                      <a:pt x="-423" y="34322"/>
                      <a:pt x="-822" y="40265"/>
                      <a:pt x="2168" y="42047"/>
                    </a:cubicBezTo>
                    <a:cubicBezTo>
                      <a:pt x="5358" y="43830"/>
                      <a:pt x="8547" y="39670"/>
                      <a:pt x="11138" y="32341"/>
                    </a:cubicBezTo>
                    <a:cubicBezTo>
                      <a:pt x="12135" y="29766"/>
                      <a:pt x="12533" y="27389"/>
                      <a:pt x="12533" y="2540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21" name="Google Shape;921;p35"/>
              <p:cNvSpPr/>
              <p:nvPr/>
            </p:nvSpPr>
            <p:spPr>
              <a:xfrm>
                <a:off x="1433678" y="5661499"/>
                <a:ext cx="16016" cy="23184"/>
              </a:xfrm>
              <a:custGeom>
                <a:avLst/>
                <a:gdLst/>
                <a:ahLst/>
                <a:cxnLst/>
                <a:rect l="l" t="t" r="r" b="b"/>
                <a:pathLst>
                  <a:path w="16016" h="23184" extrusionOk="0">
                    <a:moveTo>
                      <a:pt x="12809" y="13738"/>
                    </a:moveTo>
                    <a:cubicBezTo>
                      <a:pt x="15799" y="7399"/>
                      <a:pt x="17194" y="1853"/>
                      <a:pt x="14803" y="466"/>
                    </a:cubicBezTo>
                    <a:cubicBezTo>
                      <a:pt x="10617" y="-1911"/>
                      <a:pt x="6032" y="5220"/>
                      <a:pt x="2245" y="12352"/>
                    </a:cubicBezTo>
                    <a:cubicBezTo>
                      <a:pt x="-546" y="17700"/>
                      <a:pt x="-944" y="22256"/>
                      <a:pt x="2245" y="23048"/>
                    </a:cubicBezTo>
                    <a:cubicBezTo>
                      <a:pt x="6032" y="24039"/>
                      <a:pt x="9819" y="19483"/>
                      <a:pt x="12809" y="137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22" name="Google Shape;922;p35"/>
              <p:cNvSpPr/>
              <p:nvPr/>
            </p:nvSpPr>
            <p:spPr>
              <a:xfrm>
                <a:off x="1173239" y="5504818"/>
                <a:ext cx="18584" cy="21579"/>
              </a:xfrm>
              <a:custGeom>
                <a:avLst/>
                <a:gdLst/>
                <a:ahLst/>
                <a:cxnLst/>
                <a:rect l="l" t="t" r="r" b="b"/>
                <a:pathLst>
                  <a:path w="18584" h="21579" extrusionOk="0">
                    <a:moveTo>
                      <a:pt x="16118" y="261"/>
                    </a:moveTo>
                    <a:cubicBezTo>
                      <a:pt x="11932" y="-927"/>
                      <a:pt x="6949" y="1846"/>
                      <a:pt x="2165" y="10562"/>
                    </a:cubicBezTo>
                    <a:cubicBezTo>
                      <a:pt x="-1224" y="16702"/>
                      <a:pt x="-227" y="19674"/>
                      <a:pt x="2364" y="21457"/>
                    </a:cubicBezTo>
                    <a:cubicBezTo>
                      <a:pt x="6550" y="22249"/>
                      <a:pt x="11533" y="19278"/>
                      <a:pt x="16118" y="10760"/>
                    </a:cubicBezTo>
                    <a:cubicBezTo>
                      <a:pt x="19506" y="5015"/>
                      <a:pt x="19307" y="1053"/>
                      <a:pt x="16118" y="2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23" name="Google Shape;923;p35"/>
              <p:cNvSpPr/>
              <p:nvPr/>
            </p:nvSpPr>
            <p:spPr>
              <a:xfrm>
                <a:off x="2647006" y="5598571"/>
                <a:ext cx="10955" cy="22398"/>
              </a:xfrm>
              <a:custGeom>
                <a:avLst/>
                <a:gdLst/>
                <a:ahLst/>
                <a:cxnLst/>
                <a:rect l="l" t="t" r="r" b="b"/>
                <a:pathLst>
                  <a:path w="10955" h="22398" extrusionOk="0">
                    <a:moveTo>
                      <a:pt x="622" y="10505"/>
                    </a:moveTo>
                    <a:cubicBezTo>
                      <a:pt x="-973" y="19221"/>
                      <a:pt x="622" y="22588"/>
                      <a:pt x="4010" y="22390"/>
                    </a:cubicBezTo>
                    <a:cubicBezTo>
                      <a:pt x="6602" y="22192"/>
                      <a:pt x="9193" y="19221"/>
                      <a:pt x="10588" y="12287"/>
                    </a:cubicBezTo>
                    <a:cubicBezTo>
                      <a:pt x="11585" y="4562"/>
                      <a:pt x="10588" y="-192"/>
                      <a:pt x="7200" y="6"/>
                    </a:cubicBezTo>
                    <a:cubicBezTo>
                      <a:pt x="4608" y="6"/>
                      <a:pt x="2017" y="3770"/>
                      <a:pt x="622" y="105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24" name="Google Shape;924;p35"/>
              <p:cNvSpPr/>
              <p:nvPr/>
            </p:nvSpPr>
            <p:spPr>
              <a:xfrm>
                <a:off x="3158386" y="5687492"/>
                <a:ext cx="9558" cy="22244"/>
              </a:xfrm>
              <a:custGeom>
                <a:avLst/>
                <a:gdLst/>
                <a:ahLst/>
                <a:cxnLst/>
                <a:rect l="l" t="t" r="r" b="b"/>
                <a:pathLst>
                  <a:path w="9558" h="22244" extrusionOk="0">
                    <a:moveTo>
                      <a:pt x="4102" y="22213"/>
                    </a:moveTo>
                    <a:cubicBezTo>
                      <a:pt x="6892" y="22609"/>
                      <a:pt x="8686" y="19242"/>
                      <a:pt x="9483" y="12507"/>
                    </a:cubicBezTo>
                    <a:cubicBezTo>
                      <a:pt x="9882" y="5970"/>
                      <a:pt x="8686" y="1216"/>
                      <a:pt x="6294" y="225"/>
                    </a:cubicBezTo>
                    <a:cubicBezTo>
                      <a:pt x="2906" y="-1161"/>
                      <a:pt x="713" y="3989"/>
                      <a:pt x="115" y="11912"/>
                    </a:cubicBezTo>
                    <a:cubicBezTo>
                      <a:pt x="-483" y="18251"/>
                      <a:pt x="1311" y="21817"/>
                      <a:pt x="4102" y="222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25" name="Google Shape;925;p35"/>
              <p:cNvSpPr/>
              <p:nvPr/>
            </p:nvSpPr>
            <p:spPr>
              <a:xfrm>
                <a:off x="784023" y="5571434"/>
                <a:ext cx="22466" cy="24560"/>
              </a:xfrm>
              <a:custGeom>
                <a:avLst/>
                <a:gdLst/>
                <a:ahLst/>
                <a:cxnLst/>
                <a:rect l="l" t="t" r="r" b="b"/>
                <a:pathLst>
                  <a:path w="22466" h="24560" extrusionOk="0">
                    <a:moveTo>
                      <a:pt x="6282" y="21201"/>
                    </a:moveTo>
                    <a:cubicBezTo>
                      <a:pt x="6681" y="21795"/>
                      <a:pt x="7279" y="22587"/>
                      <a:pt x="8076" y="23181"/>
                    </a:cubicBezTo>
                    <a:cubicBezTo>
                      <a:pt x="11465" y="26153"/>
                      <a:pt x="14854" y="23776"/>
                      <a:pt x="18441" y="21201"/>
                    </a:cubicBezTo>
                    <a:cubicBezTo>
                      <a:pt x="22029" y="17635"/>
                      <a:pt x="24222" y="12881"/>
                      <a:pt x="20634" y="9117"/>
                    </a:cubicBezTo>
                    <a:cubicBezTo>
                      <a:pt x="20036" y="8523"/>
                      <a:pt x="19438" y="8127"/>
                      <a:pt x="18641" y="7731"/>
                    </a:cubicBezTo>
                    <a:cubicBezTo>
                      <a:pt x="21033" y="3373"/>
                      <a:pt x="20833" y="5"/>
                      <a:pt x="18441" y="5"/>
                    </a:cubicBezTo>
                    <a:cubicBezTo>
                      <a:pt x="12661" y="-193"/>
                      <a:pt x="6681" y="5354"/>
                      <a:pt x="1698" y="14268"/>
                    </a:cubicBezTo>
                    <a:cubicBezTo>
                      <a:pt x="-893" y="18824"/>
                      <a:pt x="-96" y="21201"/>
                      <a:pt x="1299" y="23181"/>
                    </a:cubicBezTo>
                    <a:cubicBezTo>
                      <a:pt x="2894" y="22785"/>
                      <a:pt x="4489" y="22191"/>
                      <a:pt x="6282" y="2120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26" name="Google Shape;926;p35"/>
              <p:cNvSpPr/>
              <p:nvPr/>
            </p:nvSpPr>
            <p:spPr>
              <a:xfrm>
                <a:off x="2143930" y="5936458"/>
                <a:ext cx="14205" cy="30373"/>
              </a:xfrm>
              <a:custGeom>
                <a:avLst/>
                <a:gdLst/>
                <a:ahLst/>
                <a:cxnLst/>
                <a:rect l="l" t="t" r="r" b="b"/>
                <a:pathLst>
                  <a:path w="14205" h="30373" extrusionOk="0">
                    <a:moveTo>
                      <a:pt x="399" y="19470"/>
                    </a:moveTo>
                    <a:cubicBezTo>
                      <a:pt x="-199" y="24423"/>
                      <a:pt x="797" y="28582"/>
                      <a:pt x="3987" y="30365"/>
                    </a:cubicBezTo>
                    <a:cubicBezTo>
                      <a:pt x="8172" y="30563"/>
                      <a:pt x="11362" y="27394"/>
                      <a:pt x="12956" y="21055"/>
                    </a:cubicBezTo>
                    <a:cubicBezTo>
                      <a:pt x="14551" y="15112"/>
                      <a:pt x="14950" y="9170"/>
                      <a:pt x="12159" y="6793"/>
                    </a:cubicBezTo>
                    <a:cubicBezTo>
                      <a:pt x="12358" y="4416"/>
                      <a:pt x="12159" y="2237"/>
                      <a:pt x="10963" y="1048"/>
                    </a:cubicBezTo>
                    <a:cubicBezTo>
                      <a:pt x="7973" y="-1923"/>
                      <a:pt x="4584" y="1642"/>
                      <a:pt x="1595" y="8972"/>
                    </a:cubicBezTo>
                    <a:cubicBezTo>
                      <a:pt x="0" y="13132"/>
                      <a:pt x="-399" y="16697"/>
                      <a:pt x="399" y="1947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27" name="Google Shape;927;p35"/>
              <p:cNvSpPr/>
              <p:nvPr/>
            </p:nvSpPr>
            <p:spPr>
              <a:xfrm>
                <a:off x="1560217" y="5805883"/>
                <a:ext cx="14605" cy="22552"/>
              </a:xfrm>
              <a:custGeom>
                <a:avLst/>
                <a:gdLst/>
                <a:ahLst/>
                <a:cxnLst/>
                <a:rect l="l" t="t" r="r" b="b"/>
                <a:pathLst>
                  <a:path w="14605" h="22552" extrusionOk="0">
                    <a:moveTo>
                      <a:pt x="12644" y="687"/>
                    </a:moveTo>
                    <a:cubicBezTo>
                      <a:pt x="10252" y="-1293"/>
                      <a:pt x="6465" y="1084"/>
                      <a:pt x="3475" y="6828"/>
                    </a:cubicBezTo>
                    <a:cubicBezTo>
                      <a:pt x="86" y="13167"/>
                      <a:pt x="-1509" y="19506"/>
                      <a:pt x="1880" y="22279"/>
                    </a:cubicBezTo>
                    <a:cubicBezTo>
                      <a:pt x="4671" y="23468"/>
                      <a:pt x="8258" y="20694"/>
                      <a:pt x="11248" y="15742"/>
                    </a:cubicBezTo>
                    <a:cubicBezTo>
                      <a:pt x="15235" y="8809"/>
                      <a:pt x="15634" y="3262"/>
                      <a:pt x="12644" y="6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28" name="Google Shape;928;p35"/>
              <p:cNvSpPr/>
              <p:nvPr/>
            </p:nvSpPr>
            <p:spPr>
              <a:xfrm>
                <a:off x="1276136" y="5654598"/>
                <a:ext cx="17125" cy="25003"/>
              </a:xfrm>
              <a:custGeom>
                <a:avLst/>
                <a:gdLst/>
                <a:ahLst/>
                <a:cxnLst/>
                <a:rect l="l" t="t" r="r" b="b"/>
                <a:pathLst>
                  <a:path w="17125" h="25003" extrusionOk="0">
                    <a:moveTo>
                      <a:pt x="12884" y="15093"/>
                    </a:moveTo>
                    <a:cubicBezTo>
                      <a:pt x="17269" y="8953"/>
                      <a:pt x="18465" y="3010"/>
                      <a:pt x="15475" y="633"/>
                    </a:cubicBezTo>
                    <a:cubicBezTo>
                      <a:pt x="12086" y="-1942"/>
                      <a:pt x="7901" y="3802"/>
                      <a:pt x="4113" y="9547"/>
                    </a:cubicBezTo>
                    <a:cubicBezTo>
                      <a:pt x="127" y="15886"/>
                      <a:pt x="-870" y="21234"/>
                      <a:pt x="725" y="24800"/>
                    </a:cubicBezTo>
                    <a:cubicBezTo>
                      <a:pt x="5110" y="26186"/>
                      <a:pt x="9296" y="20244"/>
                      <a:pt x="12884" y="150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29" name="Google Shape;929;p35"/>
              <p:cNvSpPr/>
              <p:nvPr/>
            </p:nvSpPr>
            <p:spPr>
              <a:xfrm>
                <a:off x="1782857" y="5798448"/>
                <a:ext cx="13712" cy="23414"/>
              </a:xfrm>
              <a:custGeom>
                <a:avLst/>
                <a:gdLst/>
                <a:ahLst/>
                <a:cxnLst/>
                <a:rect l="l" t="t" r="r" b="b"/>
                <a:pathLst>
                  <a:path w="13712" h="23414" extrusionOk="0">
                    <a:moveTo>
                      <a:pt x="1290" y="12282"/>
                    </a:moveTo>
                    <a:cubicBezTo>
                      <a:pt x="-504" y="17828"/>
                      <a:pt x="-704" y="22978"/>
                      <a:pt x="2486" y="23374"/>
                    </a:cubicBezTo>
                    <a:cubicBezTo>
                      <a:pt x="6671" y="23969"/>
                      <a:pt x="10060" y="17828"/>
                      <a:pt x="12452" y="11291"/>
                    </a:cubicBezTo>
                    <a:cubicBezTo>
                      <a:pt x="14445" y="5546"/>
                      <a:pt x="14046" y="1189"/>
                      <a:pt x="11455" y="0"/>
                    </a:cubicBezTo>
                    <a:cubicBezTo>
                      <a:pt x="7070" y="198"/>
                      <a:pt x="3682" y="5150"/>
                      <a:pt x="1290" y="122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30" name="Google Shape;930;p35"/>
              <p:cNvSpPr/>
              <p:nvPr/>
            </p:nvSpPr>
            <p:spPr>
              <a:xfrm>
                <a:off x="1361127" y="5912582"/>
                <a:ext cx="16039" cy="26063"/>
              </a:xfrm>
              <a:custGeom>
                <a:avLst/>
                <a:gdLst/>
                <a:ahLst/>
                <a:cxnLst/>
                <a:rect l="l" t="t" r="r" b="b"/>
                <a:pathLst>
                  <a:path w="16039" h="26063" extrusionOk="0">
                    <a:moveTo>
                      <a:pt x="10414" y="19378"/>
                    </a:moveTo>
                    <a:cubicBezTo>
                      <a:pt x="14998" y="12445"/>
                      <a:pt x="17789" y="5313"/>
                      <a:pt x="14799" y="559"/>
                    </a:cubicBezTo>
                    <a:cubicBezTo>
                      <a:pt x="12008" y="-1025"/>
                      <a:pt x="8620" y="757"/>
                      <a:pt x="5431" y="5908"/>
                    </a:cubicBezTo>
                    <a:cubicBezTo>
                      <a:pt x="1046" y="13039"/>
                      <a:pt x="-1745" y="20566"/>
                      <a:pt x="1245" y="24924"/>
                    </a:cubicBezTo>
                    <a:cubicBezTo>
                      <a:pt x="3437" y="28094"/>
                      <a:pt x="7424" y="24132"/>
                      <a:pt x="10414" y="193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31" name="Google Shape;931;p35"/>
              <p:cNvSpPr/>
              <p:nvPr/>
            </p:nvSpPr>
            <p:spPr>
              <a:xfrm>
                <a:off x="1589009" y="6054328"/>
                <a:ext cx="16534" cy="20226"/>
              </a:xfrm>
              <a:custGeom>
                <a:avLst/>
                <a:gdLst/>
                <a:ahLst/>
                <a:cxnLst/>
                <a:rect l="l" t="t" r="r" b="b"/>
                <a:pathLst>
                  <a:path w="16534" h="20226" extrusionOk="0">
                    <a:moveTo>
                      <a:pt x="3784" y="19860"/>
                    </a:moveTo>
                    <a:cubicBezTo>
                      <a:pt x="6973" y="20850"/>
                      <a:pt x="11159" y="20256"/>
                      <a:pt x="14548" y="12729"/>
                    </a:cubicBezTo>
                    <a:cubicBezTo>
                      <a:pt x="18534" y="4607"/>
                      <a:pt x="15744" y="2032"/>
                      <a:pt x="12953" y="51"/>
                    </a:cubicBezTo>
                    <a:cubicBezTo>
                      <a:pt x="9365" y="-147"/>
                      <a:pt x="5578" y="-147"/>
                      <a:pt x="1990" y="7578"/>
                    </a:cubicBezTo>
                    <a:cubicBezTo>
                      <a:pt x="-1797" y="15700"/>
                      <a:pt x="396" y="18869"/>
                      <a:pt x="3784" y="198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32" name="Google Shape;932;p35"/>
              <p:cNvSpPr/>
              <p:nvPr/>
            </p:nvSpPr>
            <p:spPr>
              <a:xfrm>
                <a:off x="1426659" y="5167642"/>
                <a:ext cx="15752" cy="21054"/>
              </a:xfrm>
              <a:custGeom>
                <a:avLst/>
                <a:gdLst/>
                <a:ahLst/>
                <a:cxnLst/>
                <a:rect l="l" t="t" r="r" b="b"/>
                <a:pathLst>
                  <a:path w="15752" h="21054" extrusionOk="0">
                    <a:moveTo>
                      <a:pt x="3483" y="6828"/>
                    </a:moveTo>
                    <a:cubicBezTo>
                      <a:pt x="-1898" y="15940"/>
                      <a:pt x="-304" y="19308"/>
                      <a:pt x="3284" y="20496"/>
                    </a:cubicBezTo>
                    <a:cubicBezTo>
                      <a:pt x="6075" y="21289"/>
                      <a:pt x="9463" y="22477"/>
                      <a:pt x="13649" y="14157"/>
                    </a:cubicBezTo>
                    <a:cubicBezTo>
                      <a:pt x="17835" y="5838"/>
                      <a:pt x="14845" y="3065"/>
                      <a:pt x="12652" y="687"/>
                    </a:cubicBezTo>
                    <a:cubicBezTo>
                      <a:pt x="10659" y="-1293"/>
                      <a:pt x="6872" y="1084"/>
                      <a:pt x="3483" y="682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33" name="Google Shape;933;p35"/>
              <p:cNvSpPr/>
              <p:nvPr/>
            </p:nvSpPr>
            <p:spPr>
              <a:xfrm>
                <a:off x="2290425" y="6080328"/>
                <a:ext cx="12088" cy="22636"/>
              </a:xfrm>
              <a:custGeom>
                <a:avLst/>
                <a:gdLst/>
                <a:ahLst/>
                <a:cxnLst/>
                <a:rect l="l" t="t" r="r" b="b"/>
                <a:pathLst>
                  <a:path w="12088" h="22636" extrusionOk="0">
                    <a:moveTo>
                      <a:pt x="8382" y="0"/>
                    </a:moveTo>
                    <a:cubicBezTo>
                      <a:pt x="5591" y="0"/>
                      <a:pt x="2601" y="3764"/>
                      <a:pt x="1007" y="9904"/>
                    </a:cubicBezTo>
                    <a:cubicBezTo>
                      <a:pt x="-1186" y="18026"/>
                      <a:pt x="409" y="21988"/>
                      <a:pt x="3798" y="22582"/>
                    </a:cubicBezTo>
                    <a:cubicBezTo>
                      <a:pt x="6787" y="23176"/>
                      <a:pt x="9379" y="18818"/>
                      <a:pt x="11172" y="12083"/>
                    </a:cubicBezTo>
                    <a:cubicBezTo>
                      <a:pt x="12966" y="4952"/>
                      <a:pt x="12169" y="0"/>
                      <a:pt x="8382"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34" name="Google Shape;934;p35"/>
              <p:cNvSpPr/>
              <p:nvPr/>
            </p:nvSpPr>
            <p:spPr>
              <a:xfrm>
                <a:off x="1215401" y="6075208"/>
                <a:ext cx="29634" cy="26431"/>
              </a:xfrm>
              <a:custGeom>
                <a:avLst/>
                <a:gdLst/>
                <a:ahLst/>
                <a:cxnLst/>
                <a:rect l="l" t="t" r="r" b="b"/>
                <a:pathLst>
                  <a:path w="29634" h="26431" extrusionOk="0">
                    <a:moveTo>
                      <a:pt x="2858" y="24731"/>
                    </a:moveTo>
                    <a:cubicBezTo>
                      <a:pt x="5050" y="25325"/>
                      <a:pt x="7243" y="23938"/>
                      <a:pt x="9236" y="21957"/>
                    </a:cubicBezTo>
                    <a:cubicBezTo>
                      <a:pt x="9236" y="22552"/>
                      <a:pt x="9436" y="23344"/>
                      <a:pt x="9834" y="23938"/>
                    </a:cubicBezTo>
                    <a:cubicBezTo>
                      <a:pt x="12027" y="28494"/>
                      <a:pt x="18007" y="26315"/>
                      <a:pt x="23787" y="21363"/>
                    </a:cubicBezTo>
                    <a:cubicBezTo>
                      <a:pt x="30166" y="16015"/>
                      <a:pt x="30564" y="11062"/>
                      <a:pt x="28571" y="6705"/>
                    </a:cubicBezTo>
                    <a:cubicBezTo>
                      <a:pt x="25980" y="3535"/>
                      <a:pt x="21395" y="5516"/>
                      <a:pt x="16811" y="9082"/>
                    </a:cubicBezTo>
                    <a:cubicBezTo>
                      <a:pt x="16811" y="9082"/>
                      <a:pt x="16811" y="9082"/>
                      <a:pt x="16611" y="9082"/>
                    </a:cubicBezTo>
                    <a:cubicBezTo>
                      <a:pt x="17807" y="4129"/>
                      <a:pt x="16811" y="1554"/>
                      <a:pt x="14220" y="366"/>
                    </a:cubicBezTo>
                    <a:cubicBezTo>
                      <a:pt x="10034" y="-1417"/>
                      <a:pt x="6047" y="3535"/>
                      <a:pt x="2858" y="10468"/>
                    </a:cubicBezTo>
                    <a:cubicBezTo>
                      <a:pt x="-331" y="17401"/>
                      <a:pt x="-1527" y="23542"/>
                      <a:pt x="2858" y="247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35" name="Google Shape;935;p35"/>
              <p:cNvSpPr/>
              <p:nvPr/>
            </p:nvSpPr>
            <p:spPr>
              <a:xfrm>
                <a:off x="2440571" y="5772655"/>
                <a:ext cx="12657" cy="24208"/>
              </a:xfrm>
              <a:custGeom>
                <a:avLst/>
                <a:gdLst/>
                <a:ahLst/>
                <a:cxnLst/>
                <a:rect l="l" t="t" r="r" b="b"/>
                <a:pathLst>
                  <a:path w="12657" h="24208" extrusionOk="0">
                    <a:moveTo>
                      <a:pt x="12315" y="9154"/>
                    </a:moveTo>
                    <a:cubicBezTo>
                      <a:pt x="13113" y="4400"/>
                      <a:pt x="12515" y="438"/>
                      <a:pt x="10521" y="42"/>
                    </a:cubicBezTo>
                    <a:cubicBezTo>
                      <a:pt x="6535" y="-552"/>
                      <a:pt x="2947" y="5192"/>
                      <a:pt x="754" y="13710"/>
                    </a:cubicBezTo>
                    <a:cubicBezTo>
                      <a:pt x="-840" y="19851"/>
                      <a:pt x="156" y="23615"/>
                      <a:pt x="3146" y="24209"/>
                    </a:cubicBezTo>
                    <a:cubicBezTo>
                      <a:pt x="7332" y="23218"/>
                      <a:pt x="10721" y="18068"/>
                      <a:pt x="12315" y="91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36" name="Google Shape;936;p35"/>
              <p:cNvSpPr/>
              <p:nvPr/>
            </p:nvSpPr>
            <p:spPr>
              <a:xfrm>
                <a:off x="1281337" y="5253309"/>
                <a:ext cx="16099" cy="23199"/>
              </a:xfrm>
              <a:custGeom>
                <a:avLst/>
                <a:gdLst/>
                <a:ahLst/>
                <a:cxnLst/>
                <a:rect l="l" t="t" r="r" b="b"/>
                <a:pathLst>
                  <a:path w="16099" h="23199" extrusionOk="0">
                    <a:moveTo>
                      <a:pt x="14459" y="0"/>
                    </a:moveTo>
                    <a:cubicBezTo>
                      <a:pt x="10074" y="594"/>
                      <a:pt x="5888" y="4358"/>
                      <a:pt x="2500" y="11291"/>
                    </a:cubicBezTo>
                    <a:cubicBezTo>
                      <a:pt x="-1088" y="18422"/>
                      <a:pt x="-689" y="22780"/>
                      <a:pt x="2899" y="23176"/>
                    </a:cubicBezTo>
                    <a:cubicBezTo>
                      <a:pt x="6287" y="23572"/>
                      <a:pt x="9875" y="18818"/>
                      <a:pt x="12666" y="13668"/>
                    </a:cubicBezTo>
                    <a:cubicBezTo>
                      <a:pt x="16054" y="7131"/>
                      <a:pt x="17449" y="1783"/>
                      <a:pt x="14459"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37" name="Google Shape;937;p35"/>
              <p:cNvSpPr/>
              <p:nvPr/>
            </p:nvSpPr>
            <p:spPr>
              <a:xfrm>
                <a:off x="967747" y="5580994"/>
                <a:ext cx="18196" cy="22922"/>
              </a:xfrm>
              <a:custGeom>
                <a:avLst/>
                <a:gdLst/>
                <a:ahLst/>
                <a:cxnLst/>
                <a:rect l="l" t="t" r="r" b="b"/>
                <a:pathLst>
                  <a:path w="18196" h="22922" extrusionOk="0">
                    <a:moveTo>
                      <a:pt x="2351" y="22733"/>
                    </a:moveTo>
                    <a:cubicBezTo>
                      <a:pt x="6138" y="23922"/>
                      <a:pt x="10722" y="19366"/>
                      <a:pt x="14510" y="13225"/>
                    </a:cubicBezTo>
                    <a:cubicBezTo>
                      <a:pt x="18895" y="6490"/>
                      <a:pt x="19293" y="1934"/>
                      <a:pt x="16104" y="151"/>
                    </a:cubicBezTo>
                    <a:cubicBezTo>
                      <a:pt x="11918" y="-839"/>
                      <a:pt x="7732" y="3122"/>
                      <a:pt x="3746" y="9659"/>
                    </a:cubicBezTo>
                    <a:cubicBezTo>
                      <a:pt x="158" y="15800"/>
                      <a:pt x="-1835" y="21545"/>
                      <a:pt x="2351" y="227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38" name="Google Shape;938;p35"/>
              <p:cNvSpPr/>
              <p:nvPr/>
            </p:nvSpPr>
            <p:spPr>
              <a:xfrm>
                <a:off x="1891875" y="5647985"/>
                <a:ext cx="13632" cy="23444"/>
              </a:xfrm>
              <a:custGeom>
                <a:avLst/>
                <a:gdLst/>
                <a:ahLst/>
                <a:cxnLst/>
                <a:rect l="l" t="t" r="r" b="b"/>
                <a:pathLst>
                  <a:path w="13632" h="23444" extrusionOk="0">
                    <a:moveTo>
                      <a:pt x="1701" y="22697"/>
                    </a:moveTo>
                    <a:cubicBezTo>
                      <a:pt x="4691" y="25470"/>
                      <a:pt x="8279" y="20121"/>
                      <a:pt x="11667" y="13386"/>
                    </a:cubicBezTo>
                    <a:cubicBezTo>
                      <a:pt x="14657" y="6057"/>
                      <a:pt x="14059" y="1699"/>
                      <a:pt x="11069" y="313"/>
                    </a:cubicBezTo>
                    <a:cubicBezTo>
                      <a:pt x="8677" y="-1074"/>
                      <a:pt x="5089" y="2294"/>
                      <a:pt x="2697" y="7642"/>
                    </a:cubicBezTo>
                    <a:cubicBezTo>
                      <a:pt x="-492" y="14377"/>
                      <a:pt x="-890" y="20319"/>
                      <a:pt x="1701" y="226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39" name="Google Shape;939;p35"/>
              <p:cNvSpPr/>
              <p:nvPr/>
            </p:nvSpPr>
            <p:spPr>
              <a:xfrm>
                <a:off x="1826632" y="5952017"/>
                <a:ext cx="21398" cy="42709"/>
              </a:xfrm>
              <a:custGeom>
                <a:avLst/>
                <a:gdLst/>
                <a:ahLst/>
                <a:cxnLst/>
                <a:rect l="l" t="t" r="r" b="b"/>
                <a:pathLst>
                  <a:path w="21398" h="42709" extrusionOk="0">
                    <a:moveTo>
                      <a:pt x="19106" y="346"/>
                    </a:moveTo>
                    <a:cubicBezTo>
                      <a:pt x="17910" y="-249"/>
                      <a:pt x="16714" y="-51"/>
                      <a:pt x="15518" y="742"/>
                    </a:cubicBezTo>
                    <a:cubicBezTo>
                      <a:pt x="15319" y="544"/>
                      <a:pt x="14920" y="544"/>
                      <a:pt x="14721" y="346"/>
                    </a:cubicBezTo>
                    <a:cubicBezTo>
                      <a:pt x="10136" y="-645"/>
                      <a:pt x="5951" y="3911"/>
                      <a:pt x="4157" y="11835"/>
                    </a:cubicBezTo>
                    <a:cubicBezTo>
                      <a:pt x="2961" y="17183"/>
                      <a:pt x="3559" y="20947"/>
                      <a:pt x="6549" y="22333"/>
                    </a:cubicBezTo>
                    <a:cubicBezTo>
                      <a:pt x="6549" y="24116"/>
                      <a:pt x="7147" y="25305"/>
                      <a:pt x="7944" y="26097"/>
                    </a:cubicBezTo>
                    <a:cubicBezTo>
                      <a:pt x="6150" y="27484"/>
                      <a:pt x="4157" y="29465"/>
                      <a:pt x="2562" y="31842"/>
                    </a:cubicBezTo>
                    <a:cubicBezTo>
                      <a:pt x="-29" y="35407"/>
                      <a:pt x="-826" y="39765"/>
                      <a:pt x="967" y="41548"/>
                    </a:cubicBezTo>
                    <a:cubicBezTo>
                      <a:pt x="3957" y="44321"/>
                      <a:pt x="8542" y="41944"/>
                      <a:pt x="13326" y="36398"/>
                    </a:cubicBezTo>
                    <a:cubicBezTo>
                      <a:pt x="17113" y="30851"/>
                      <a:pt x="18110" y="26493"/>
                      <a:pt x="15319" y="24710"/>
                    </a:cubicBezTo>
                    <a:cubicBezTo>
                      <a:pt x="14920" y="24512"/>
                      <a:pt x="14721" y="24314"/>
                      <a:pt x="14322" y="24314"/>
                    </a:cubicBezTo>
                    <a:cubicBezTo>
                      <a:pt x="16116" y="21937"/>
                      <a:pt x="17910" y="18372"/>
                      <a:pt x="19505" y="14608"/>
                    </a:cubicBezTo>
                    <a:cubicBezTo>
                      <a:pt x="21897" y="7675"/>
                      <a:pt x="22295" y="1732"/>
                      <a:pt x="19106" y="34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40" name="Google Shape;940;p35"/>
              <p:cNvSpPr/>
              <p:nvPr/>
            </p:nvSpPr>
            <p:spPr>
              <a:xfrm>
                <a:off x="2914683" y="6054066"/>
                <a:ext cx="12377" cy="25668"/>
              </a:xfrm>
              <a:custGeom>
                <a:avLst/>
                <a:gdLst/>
                <a:ahLst/>
                <a:cxnLst/>
                <a:rect l="l" t="t" r="r" b="b"/>
                <a:pathLst>
                  <a:path w="12377" h="25668" extrusionOk="0">
                    <a:moveTo>
                      <a:pt x="7816" y="115"/>
                    </a:moveTo>
                    <a:cubicBezTo>
                      <a:pt x="4428" y="1105"/>
                      <a:pt x="1238" y="4671"/>
                      <a:pt x="242" y="12198"/>
                    </a:cubicBezTo>
                    <a:cubicBezTo>
                      <a:pt x="-755" y="19725"/>
                      <a:pt x="1438" y="23885"/>
                      <a:pt x="4826" y="25668"/>
                    </a:cubicBezTo>
                    <a:cubicBezTo>
                      <a:pt x="9411" y="24083"/>
                      <a:pt x="11404" y="16358"/>
                      <a:pt x="12201" y="8632"/>
                    </a:cubicBezTo>
                    <a:cubicBezTo>
                      <a:pt x="12999" y="2690"/>
                      <a:pt x="11005" y="-678"/>
                      <a:pt x="7816" y="1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41" name="Google Shape;941;p35"/>
              <p:cNvSpPr/>
              <p:nvPr/>
            </p:nvSpPr>
            <p:spPr>
              <a:xfrm>
                <a:off x="1923738" y="5718179"/>
                <a:ext cx="14298" cy="25670"/>
              </a:xfrm>
              <a:custGeom>
                <a:avLst/>
                <a:gdLst/>
                <a:ahLst/>
                <a:cxnLst/>
                <a:rect l="l" t="t" r="r" b="b"/>
                <a:pathLst>
                  <a:path w="14298" h="25670" extrusionOk="0">
                    <a:moveTo>
                      <a:pt x="2528" y="11533"/>
                    </a:moveTo>
                    <a:cubicBezTo>
                      <a:pt x="-63" y="18070"/>
                      <a:pt x="-1459" y="24805"/>
                      <a:pt x="2329" y="25597"/>
                    </a:cubicBezTo>
                    <a:cubicBezTo>
                      <a:pt x="5917" y="26389"/>
                      <a:pt x="9505" y="20645"/>
                      <a:pt x="12096" y="14306"/>
                    </a:cubicBezTo>
                    <a:cubicBezTo>
                      <a:pt x="14687" y="7769"/>
                      <a:pt x="15285" y="1826"/>
                      <a:pt x="12295" y="44"/>
                    </a:cubicBezTo>
                    <a:cubicBezTo>
                      <a:pt x="8109" y="-551"/>
                      <a:pt x="5119" y="4996"/>
                      <a:pt x="2528" y="115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42" name="Google Shape;942;p35"/>
              <p:cNvSpPr/>
              <p:nvPr/>
            </p:nvSpPr>
            <p:spPr>
              <a:xfrm>
                <a:off x="1513186" y="5634077"/>
                <a:ext cx="15957" cy="21549"/>
              </a:xfrm>
              <a:custGeom>
                <a:avLst/>
                <a:gdLst/>
                <a:ahLst/>
                <a:cxnLst/>
                <a:rect l="l" t="t" r="r" b="b"/>
                <a:pathLst>
                  <a:path w="15957" h="21549" extrusionOk="0">
                    <a:moveTo>
                      <a:pt x="13630" y="12636"/>
                    </a:moveTo>
                    <a:cubicBezTo>
                      <a:pt x="17417" y="4712"/>
                      <a:pt x="16221" y="1147"/>
                      <a:pt x="12633" y="156"/>
                    </a:cubicBezTo>
                    <a:cubicBezTo>
                      <a:pt x="9045" y="-834"/>
                      <a:pt x="4859" y="2929"/>
                      <a:pt x="1670" y="10259"/>
                    </a:cubicBezTo>
                    <a:cubicBezTo>
                      <a:pt x="-921" y="16003"/>
                      <a:pt x="-323" y="19965"/>
                      <a:pt x="2268" y="21550"/>
                    </a:cubicBezTo>
                    <a:cubicBezTo>
                      <a:pt x="5856" y="21352"/>
                      <a:pt x="9842" y="20163"/>
                      <a:pt x="13630" y="1263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43" name="Google Shape;943;p35"/>
              <p:cNvSpPr/>
              <p:nvPr/>
            </p:nvSpPr>
            <p:spPr>
              <a:xfrm>
                <a:off x="1120857" y="5949497"/>
                <a:ext cx="16501" cy="23005"/>
              </a:xfrm>
              <a:custGeom>
                <a:avLst/>
                <a:gdLst/>
                <a:ahLst/>
                <a:cxnLst/>
                <a:rect l="l" t="t" r="r" b="b"/>
                <a:pathLst>
                  <a:path w="16501" h="23005" extrusionOk="0">
                    <a:moveTo>
                      <a:pt x="2323" y="22675"/>
                    </a:moveTo>
                    <a:cubicBezTo>
                      <a:pt x="6111" y="24061"/>
                      <a:pt x="10296" y="21090"/>
                      <a:pt x="14283" y="13760"/>
                    </a:cubicBezTo>
                    <a:cubicBezTo>
                      <a:pt x="16874" y="6827"/>
                      <a:pt x="17871" y="885"/>
                      <a:pt x="13486" y="92"/>
                    </a:cubicBezTo>
                    <a:cubicBezTo>
                      <a:pt x="9300" y="-700"/>
                      <a:pt x="4915" y="3658"/>
                      <a:pt x="1725" y="10987"/>
                    </a:cubicBezTo>
                    <a:cubicBezTo>
                      <a:pt x="-666" y="16930"/>
                      <a:pt x="-666" y="21486"/>
                      <a:pt x="2323" y="226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44" name="Google Shape;944;p35"/>
              <p:cNvSpPr/>
              <p:nvPr/>
            </p:nvSpPr>
            <p:spPr>
              <a:xfrm>
                <a:off x="1077734" y="5376633"/>
                <a:ext cx="22799" cy="28955"/>
              </a:xfrm>
              <a:custGeom>
                <a:avLst/>
                <a:gdLst/>
                <a:ahLst/>
                <a:cxnLst/>
                <a:rect l="l" t="t" r="r" b="b"/>
                <a:pathLst>
                  <a:path w="22799" h="28955" extrusionOk="0">
                    <a:moveTo>
                      <a:pt x="21328" y="1075"/>
                    </a:moveTo>
                    <a:cubicBezTo>
                      <a:pt x="18737" y="-1302"/>
                      <a:pt x="14551" y="85"/>
                      <a:pt x="9767" y="7018"/>
                    </a:cubicBezTo>
                    <a:cubicBezTo>
                      <a:pt x="6977" y="10980"/>
                      <a:pt x="5581" y="14545"/>
                      <a:pt x="5581" y="16922"/>
                    </a:cubicBezTo>
                    <a:cubicBezTo>
                      <a:pt x="1196" y="20290"/>
                      <a:pt x="-1595" y="24450"/>
                      <a:pt x="997" y="27223"/>
                    </a:cubicBezTo>
                    <a:cubicBezTo>
                      <a:pt x="4385" y="30987"/>
                      <a:pt x="10764" y="28015"/>
                      <a:pt x="16544" y="24054"/>
                    </a:cubicBezTo>
                    <a:cubicBezTo>
                      <a:pt x="21527" y="20488"/>
                      <a:pt x="23521" y="16526"/>
                      <a:pt x="21926" y="13555"/>
                    </a:cubicBezTo>
                    <a:cubicBezTo>
                      <a:pt x="21328" y="13159"/>
                      <a:pt x="20929" y="12762"/>
                      <a:pt x="20331" y="12565"/>
                    </a:cubicBezTo>
                    <a:cubicBezTo>
                      <a:pt x="23321" y="6820"/>
                      <a:pt x="23521" y="3056"/>
                      <a:pt x="21328" y="10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45" name="Google Shape;945;p35"/>
              <p:cNvSpPr/>
              <p:nvPr/>
            </p:nvSpPr>
            <p:spPr>
              <a:xfrm>
                <a:off x="2090285" y="5784833"/>
                <a:ext cx="12561" cy="27005"/>
              </a:xfrm>
              <a:custGeom>
                <a:avLst/>
                <a:gdLst/>
                <a:ahLst/>
                <a:cxnLst/>
                <a:rect l="l" t="t" r="r" b="b"/>
                <a:pathLst>
                  <a:path w="12561" h="27005" extrusionOk="0">
                    <a:moveTo>
                      <a:pt x="10391" y="145"/>
                    </a:moveTo>
                    <a:cubicBezTo>
                      <a:pt x="7401" y="-1043"/>
                      <a:pt x="4810" y="5296"/>
                      <a:pt x="2618" y="10644"/>
                    </a:cubicBezTo>
                    <a:cubicBezTo>
                      <a:pt x="-173" y="17775"/>
                      <a:pt x="-1170" y="23916"/>
                      <a:pt x="1820" y="26491"/>
                    </a:cubicBezTo>
                    <a:cubicBezTo>
                      <a:pt x="4411" y="28670"/>
                      <a:pt x="7401" y="23520"/>
                      <a:pt x="9993" y="18766"/>
                    </a:cubicBezTo>
                    <a:cubicBezTo>
                      <a:pt x="11388" y="11436"/>
                      <a:pt x="14776" y="2126"/>
                      <a:pt x="10391" y="14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46" name="Google Shape;946;p35"/>
              <p:cNvSpPr/>
              <p:nvPr/>
            </p:nvSpPr>
            <p:spPr>
              <a:xfrm>
                <a:off x="897734" y="5683321"/>
                <a:ext cx="63267" cy="57012"/>
              </a:xfrm>
              <a:custGeom>
                <a:avLst/>
                <a:gdLst/>
                <a:ahLst/>
                <a:cxnLst/>
                <a:rect l="l" t="t" r="r" b="b"/>
                <a:pathLst>
                  <a:path w="63267" h="57012" extrusionOk="0">
                    <a:moveTo>
                      <a:pt x="31303" y="25592"/>
                    </a:moveTo>
                    <a:cubicBezTo>
                      <a:pt x="33894" y="24205"/>
                      <a:pt x="36884" y="23809"/>
                      <a:pt x="39674" y="23413"/>
                    </a:cubicBezTo>
                    <a:cubicBezTo>
                      <a:pt x="36684" y="29157"/>
                      <a:pt x="35090" y="34704"/>
                      <a:pt x="38877" y="36090"/>
                    </a:cubicBezTo>
                    <a:cubicBezTo>
                      <a:pt x="42664" y="37477"/>
                      <a:pt x="47249" y="33317"/>
                      <a:pt x="51036" y="26780"/>
                    </a:cubicBezTo>
                    <a:cubicBezTo>
                      <a:pt x="52431" y="24205"/>
                      <a:pt x="53428" y="22026"/>
                      <a:pt x="54026" y="19847"/>
                    </a:cubicBezTo>
                    <a:cubicBezTo>
                      <a:pt x="56218" y="20045"/>
                      <a:pt x="58411" y="18857"/>
                      <a:pt x="60604" y="16480"/>
                    </a:cubicBezTo>
                    <a:cubicBezTo>
                      <a:pt x="63394" y="13112"/>
                      <a:pt x="63992" y="9546"/>
                      <a:pt x="62397" y="6773"/>
                    </a:cubicBezTo>
                    <a:cubicBezTo>
                      <a:pt x="62597" y="5783"/>
                      <a:pt x="62597" y="4594"/>
                      <a:pt x="62397" y="3406"/>
                    </a:cubicBezTo>
                    <a:cubicBezTo>
                      <a:pt x="61202" y="-1150"/>
                      <a:pt x="55620" y="-556"/>
                      <a:pt x="50239" y="1821"/>
                    </a:cubicBezTo>
                    <a:cubicBezTo>
                      <a:pt x="46252" y="3604"/>
                      <a:pt x="42864" y="5585"/>
                      <a:pt x="40870" y="8358"/>
                    </a:cubicBezTo>
                    <a:cubicBezTo>
                      <a:pt x="37282" y="8952"/>
                      <a:pt x="33495" y="10735"/>
                      <a:pt x="29907" y="12320"/>
                    </a:cubicBezTo>
                    <a:cubicBezTo>
                      <a:pt x="25123" y="14499"/>
                      <a:pt x="19941" y="16281"/>
                      <a:pt x="19144" y="22026"/>
                    </a:cubicBezTo>
                    <a:cubicBezTo>
                      <a:pt x="17748" y="23413"/>
                      <a:pt x="16353" y="25195"/>
                      <a:pt x="15157" y="27176"/>
                    </a:cubicBezTo>
                    <a:cubicBezTo>
                      <a:pt x="12566" y="31336"/>
                      <a:pt x="11968" y="34704"/>
                      <a:pt x="12965" y="37675"/>
                    </a:cubicBezTo>
                    <a:cubicBezTo>
                      <a:pt x="12965" y="37873"/>
                      <a:pt x="12765" y="38269"/>
                      <a:pt x="12765" y="38467"/>
                    </a:cubicBezTo>
                    <a:cubicBezTo>
                      <a:pt x="10373" y="39260"/>
                      <a:pt x="7782" y="40844"/>
                      <a:pt x="5191" y="43023"/>
                    </a:cubicBezTo>
                    <a:cubicBezTo>
                      <a:pt x="208" y="46985"/>
                      <a:pt x="-1188" y="51541"/>
                      <a:pt x="1005" y="54512"/>
                    </a:cubicBezTo>
                    <a:cubicBezTo>
                      <a:pt x="4593" y="59465"/>
                      <a:pt x="11968" y="55899"/>
                      <a:pt x="17150" y="53720"/>
                    </a:cubicBezTo>
                    <a:cubicBezTo>
                      <a:pt x="23130" y="48570"/>
                      <a:pt x="24127" y="45004"/>
                      <a:pt x="23130" y="42231"/>
                    </a:cubicBezTo>
                    <a:cubicBezTo>
                      <a:pt x="24924" y="40646"/>
                      <a:pt x="26718" y="38269"/>
                      <a:pt x="28512" y="35298"/>
                    </a:cubicBezTo>
                    <a:cubicBezTo>
                      <a:pt x="30107" y="31534"/>
                      <a:pt x="31303" y="28167"/>
                      <a:pt x="31303" y="255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47" name="Google Shape;947;p35"/>
              <p:cNvSpPr/>
              <p:nvPr/>
            </p:nvSpPr>
            <p:spPr>
              <a:xfrm>
                <a:off x="986756" y="5616258"/>
                <a:ext cx="50706" cy="48943"/>
              </a:xfrm>
              <a:custGeom>
                <a:avLst/>
                <a:gdLst/>
                <a:ahLst/>
                <a:cxnLst/>
                <a:rect l="l" t="t" r="r" b="b"/>
                <a:pathLst>
                  <a:path w="50706" h="48943" extrusionOk="0">
                    <a:moveTo>
                      <a:pt x="49916" y="1335"/>
                    </a:moveTo>
                    <a:cubicBezTo>
                      <a:pt x="47923" y="-249"/>
                      <a:pt x="45132" y="939"/>
                      <a:pt x="41943" y="4109"/>
                    </a:cubicBezTo>
                    <a:cubicBezTo>
                      <a:pt x="41943" y="3118"/>
                      <a:pt x="41545" y="2326"/>
                      <a:pt x="40747" y="1533"/>
                    </a:cubicBezTo>
                    <a:cubicBezTo>
                      <a:pt x="37359" y="-1636"/>
                      <a:pt x="30980" y="345"/>
                      <a:pt x="25200" y="5297"/>
                    </a:cubicBezTo>
                    <a:cubicBezTo>
                      <a:pt x="20416" y="9457"/>
                      <a:pt x="18223" y="13815"/>
                      <a:pt x="20017" y="16984"/>
                    </a:cubicBezTo>
                    <a:cubicBezTo>
                      <a:pt x="17227" y="17380"/>
                      <a:pt x="13838" y="20154"/>
                      <a:pt x="10450" y="24512"/>
                    </a:cubicBezTo>
                    <a:cubicBezTo>
                      <a:pt x="8058" y="25106"/>
                      <a:pt x="5467" y="27879"/>
                      <a:pt x="3473" y="31445"/>
                    </a:cubicBezTo>
                    <a:cubicBezTo>
                      <a:pt x="85" y="37784"/>
                      <a:pt x="-1709" y="44320"/>
                      <a:pt x="2277" y="47886"/>
                    </a:cubicBezTo>
                    <a:cubicBezTo>
                      <a:pt x="5666" y="50659"/>
                      <a:pt x="9254" y="47688"/>
                      <a:pt x="12642" y="42340"/>
                    </a:cubicBezTo>
                    <a:cubicBezTo>
                      <a:pt x="13440" y="40161"/>
                      <a:pt x="14436" y="37982"/>
                      <a:pt x="14835" y="35803"/>
                    </a:cubicBezTo>
                    <a:cubicBezTo>
                      <a:pt x="17027" y="34218"/>
                      <a:pt x="19220" y="31841"/>
                      <a:pt x="21413" y="29068"/>
                    </a:cubicBezTo>
                    <a:cubicBezTo>
                      <a:pt x="23805" y="24710"/>
                      <a:pt x="24801" y="21342"/>
                      <a:pt x="24203" y="19163"/>
                    </a:cubicBezTo>
                    <a:cubicBezTo>
                      <a:pt x="27193" y="19163"/>
                      <a:pt x="30781" y="17579"/>
                      <a:pt x="34568" y="14805"/>
                    </a:cubicBezTo>
                    <a:cubicBezTo>
                      <a:pt x="34767" y="14607"/>
                      <a:pt x="34967" y="14409"/>
                      <a:pt x="35166" y="14211"/>
                    </a:cubicBezTo>
                    <a:cubicBezTo>
                      <a:pt x="34170" y="16984"/>
                      <a:pt x="34170" y="19559"/>
                      <a:pt x="35565" y="20946"/>
                    </a:cubicBezTo>
                    <a:cubicBezTo>
                      <a:pt x="38156" y="23521"/>
                      <a:pt x="42940" y="20748"/>
                      <a:pt x="47325" y="14013"/>
                    </a:cubicBezTo>
                    <a:cubicBezTo>
                      <a:pt x="50714" y="8863"/>
                      <a:pt x="51511" y="4505"/>
                      <a:pt x="49916" y="133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48" name="Google Shape;948;p35"/>
              <p:cNvSpPr/>
              <p:nvPr/>
            </p:nvSpPr>
            <p:spPr>
              <a:xfrm>
                <a:off x="1312748" y="6001917"/>
                <a:ext cx="16387" cy="23688"/>
              </a:xfrm>
              <a:custGeom>
                <a:avLst/>
                <a:gdLst/>
                <a:ahLst/>
                <a:cxnLst/>
                <a:rect l="l" t="t" r="r" b="b"/>
                <a:pathLst>
                  <a:path w="16387" h="23688" extrusionOk="0">
                    <a:moveTo>
                      <a:pt x="2383" y="10863"/>
                    </a:moveTo>
                    <a:cubicBezTo>
                      <a:pt x="-408" y="16608"/>
                      <a:pt x="-1006" y="21362"/>
                      <a:pt x="1984" y="23145"/>
                    </a:cubicBezTo>
                    <a:cubicBezTo>
                      <a:pt x="5572" y="25125"/>
                      <a:pt x="9758" y="21560"/>
                      <a:pt x="13545" y="14627"/>
                    </a:cubicBezTo>
                    <a:cubicBezTo>
                      <a:pt x="17332" y="7496"/>
                      <a:pt x="17133" y="2543"/>
                      <a:pt x="14143" y="166"/>
                    </a:cubicBezTo>
                    <a:cubicBezTo>
                      <a:pt x="9359" y="-1022"/>
                      <a:pt x="5572" y="4326"/>
                      <a:pt x="2383" y="108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49" name="Google Shape;949;p35"/>
              <p:cNvSpPr/>
              <p:nvPr/>
            </p:nvSpPr>
            <p:spPr>
              <a:xfrm>
                <a:off x="2425142" y="5960112"/>
                <a:ext cx="14241" cy="20871"/>
              </a:xfrm>
              <a:custGeom>
                <a:avLst/>
                <a:gdLst/>
                <a:ahLst/>
                <a:cxnLst/>
                <a:rect l="l" t="t" r="r" b="b"/>
                <a:pathLst>
                  <a:path w="14241" h="20871" extrusionOk="0">
                    <a:moveTo>
                      <a:pt x="2629" y="19191"/>
                    </a:moveTo>
                    <a:cubicBezTo>
                      <a:pt x="5818" y="22558"/>
                      <a:pt x="9406" y="20973"/>
                      <a:pt x="13193" y="13446"/>
                    </a:cubicBezTo>
                    <a:cubicBezTo>
                      <a:pt x="15385" y="6117"/>
                      <a:pt x="13791" y="2947"/>
                      <a:pt x="11598" y="1561"/>
                    </a:cubicBezTo>
                    <a:cubicBezTo>
                      <a:pt x="8409" y="-222"/>
                      <a:pt x="4821" y="-2401"/>
                      <a:pt x="1233" y="7107"/>
                    </a:cubicBezTo>
                    <a:cubicBezTo>
                      <a:pt x="-1358" y="13446"/>
                      <a:pt x="635" y="17210"/>
                      <a:pt x="2629" y="191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50" name="Google Shape;950;p35"/>
              <p:cNvSpPr/>
              <p:nvPr/>
            </p:nvSpPr>
            <p:spPr>
              <a:xfrm>
                <a:off x="1571362" y="5644197"/>
                <a:ext cx="17508" cy="19685"/>
              </a:xfrm>
              <a:custGeom>
                <a:avLst/>
                <a:gdLst/>
                <a:ahLst/>
                <a:cxnLst/>
                <a:rect l="l" t="t" r="r" b="b"/>
                <a:pathLst>
                  <a:path w="17508" h="19685" extrusionOk="0">
                    <a:moveTo>
                      <a:pt x="15651" y="10043"/>
                    </a:moveTo>
                    <a:cubicBezTo>
                      <a:pt x="17843" y="4893"/>
                      <a:pt x="18242" y="931"/>
                      <a:pt x="16050" y="337"/>
                    </a:cubicBezTo>
                    <a:cubicBezTo>
                      <a:pt x="12063" y="-456"/>
                      <a:pt x="7080" y="-654"/>
                      <a:pt x="1698" y="9251"/>
                    </a:cubicBezTo>
                    <a:cubicBezTo>
                      <a:pt x="-495" y="13411"/>
                      <a:pt x="-495" y="17967"/>
                      <a:pt x="1299" y="18957"/>
                    </a:cubicBezTo>
                    <a:cubicBezTo>
                      <a:pt x="5087" y="21334"/>
                      <a:pt x="10269" y="17769"/>
                      <a:pt x="15651" y="1004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51" name="Google Shape;951;p35"/>
              <p:cNvSpPr/>
              <p:nvPr/>
            </p:nvSpPr>
            <p:spPr>
              <a:xfrm>
                <a:off x="2538454" y="5815401"/>
                <a:ext cx="11753" cy="22385"/>
              </a:xfrm>
              <a:custGeom>
                <a:avLst/>
                <a:gdLst/>
                <a:ahLst/>
                <a:cxnLst/>
                <a:rect l="l" t="t" r="r" b="b"/>
                <a:pathLst>
                  <a:path w="11753" h="22385" extrusionOk="0">
                    <a:moveTo>
                      <a:pt x="7717" y="83"/>
                    </a:moveTo>
                    <a:cubicBezTo>
                      <a:pt x="5126" y="-511"/>
                      <a:pt x="2534" y="2064"/>
                      <a:pt x="940" y="8403"/>
                    </a:cubicBezTo>
                    <a:cubicBezTo>
                      <a:pt x="-854" y="15930"/>
                      <a:pt x="-57" y="21080"/>
                      <a:pt x="3132" y="22269"/>
                    </a:cubicBezTo>
                    <a:cubicBezTo>
                      <a:pt x="6521" y="23259"/>
                      <a:pt x="9112" y="17713"/>
                      <a:pt x="11106" y="13751"/>
                    </a:cubicBezTo>
                    <a:cubicBezTo>
                      <a:pt x="12900" y="3054"/>
                      <a:pt x="10707" y="677"/>
                      <a:pt x="7717" y="8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52" name="Google Shape;952;p35"/>
              <p:cNvSpPr/>
              <p:nvPr/>
            </p:nvSpPr>
            <p:spPr>
              <a:xfrm>
                <a:off x="1262531" y="5833397"/>
                <a:ext cx="16569" cy="24133"/>
              </a:xfrm>
              <a:custGeom>
                <a:avLst/>
                <a:gdLst/>
                <a:ahLst/>
                <a:cxnLst/>
                <a:rect l="l" t="t" r="r" b="b"/>
                <a:pathLst>
                  <a:path w="16569" h="24133" extrusionOk="0">
                    <a:moveTo>
                      <a:pt x="12934" y="13781"/>
                    </a:moveTo>
                    <a:cubicBezTo>
                      <a:pt x="15725" y="8829"/>
                      <a:pt x="18116" y="3084"/>
                      <a:pt x="15326" y="905"/>
                    </a:cubicBezTo>
                    <a:cubicBezTo>
                      <a:pt x="11140" y="-2264"/>
                      <a:pt x="6556" y="3282"/>
                      <a:pt x="2569" y="11404"/>
                    </a:cubicBezTo>
                    <a:cubicBezTo>
                      <a:pt x="-222" y="16951"/>
                      <a:pt x="-820" y="21506"/>
                      <a:pt x="1174" y="24082"/>
                    </a:cubicBezTo>
                    <a:cubicBezTo>
                      <a:pt x="5360" y="24676"/>
                      <a:pt x="9346" y="20120"/>
                      <a:pt x="12934" y="137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53" name="Google Shape;953;p35"/>
              <p:cNvSpPr/>
              <p:nvPr/>
            </p:nvSpPr>
            <p:spPr>
              <a:xfrm>
                <a:off x="1796852" y="6163144"/>
                <a:ext cx="15471" cy="19001"/>
              </a:xfrm>
              <a:custGeom>
                <a:avLst/>
                <a:gdLst/>
                <a:ahLst/>
                <a:cxnLst/>
                <a:rect l="l" t="t" r="r" b="b"/>
                <a:pathLst>
                  <a:path w="15471" h="19001" extrusionOk="0">
                    <a:moveTo>
                      <a:pt x="12608" y="381"/>
                    </a:moveTo>
                    <a:cubicBezTo>
                      <a:pt x="8223" y="-1402"/>
                      <a:pt x="4037" y="3154"/>
                      <a:pt x="1047" y="12266"/>
                    </a:cubicBezTo>
                    <a:cubicBezTo>
                      <a:pt x="250" y="14842"/>
                      <a:pt x="-148" y="17219"/>
                      <a:pt x="51" y="19001"/>
                    </a:cubicBezTo>
                    <a:lnTo>
                      <a:pt x="3639" y="19001"/>
                    </a:lnTo>
                    <a:lnTo>
                      <a:pt x="10615" y="19001"/>
                    </a:lnTo>
                    <a:lnTo>
                      <a:pt x="10615" y="19001"/>
                    </a:lnTo>
                    <a:cubicBezTo>
                      <a:pt x="10615" y="19001"/>
                      <a:pt x="10615" y="19001"/>
                      <a:pt x="10615" y="19001"/>
                    </a:cubicBezTo>
                    <a:cubicBezTo>
                      <a:pt x="11811" y="17219"/>
                      <a:pt x="13007" y="15238"/>
                      <a:pt x="14004" y="13455"/>
                    </a:cubicBezTo>
                    <a:cubicBezTo>
                      <a:pt x="16794" y="4541"/>
                      <a:pt x="15200" y="1372"/>
                      <a:pt x="12608" y="3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54" name="Google Shape;954;p35"/>
              <p:cNvSpPr/>
              <p:nvPr/>
            </p:nvSpPr>
            <p:spPr>
              <a:xfrm>
                <a:off x="2001844" y="6105819"/>
                <a:ext cx="18545" cy="50401"/>
              </a:xfrm>
              <a:custGeom>
                <a:avLst/>
                <a:gdLst/>
                <a:ahLst/>
                <a:cxnLst/>
                <a:rect l="l" t="t" r="r" b="b"/>
                <a:pathLst>
                  <a:path w="18545" h="50401" extrusionOk="0">
                    <a:moveTo>
                      <a:pt x="16510" y="459"/>
                    </a:moveTo>
                    <a:cubicBezTo>
                      <a:pt x="13720" y="-1522"/>
                      <a:pt x="10531" y="3232"/>
                      <a:pt x="8338" y="8580"/>
                    </a:cubicBezTo>
                    <a:cubicBezTo>
                      <a:pt x="5747" y="15117"/>
                      <a:pt x="5149" y="21060"/>
                      <a:pt x="7939" y="23635"/>
                    </a:cubicBezTo>
                    <a:cubicBezTo>
                      <a:pt x="5747" y="25022"/>
                      <a:pt x="3953" y="27597"/>
                      <a:pt x="2358" y="31559"/>
                    </a:cubicBezTo>
                    <a:cubicBezTo>
                      <a:pt x="-831" y="39878"/>
                      <a:pt x="-1230" y="47208"/>
                      <a:pt x="3953" y="49783"/>
                    </a:cubicBezTo>
                    <a:cubicBezTo>
                      <a:pt x="7939" y="51764"/>
                      <a:pt x="12723" y="48990"/>
                      <a:pt x="15314" y="41463"/>
                    </a:cubicBezTo>
                    <a:cubicBezTo>
                      <a:pt x="17906" y="33738"/>
                      <a:pt x="18902" y="26210"/>
                      <a:pt x="14318" y="23041"/>
                    </a:cubicBezTo>
                    <a:cubicBezTo>
                      <a:pt x="13720" y="22843"/>
                      <a:pt x="13321" y="22843"/>
                      <a:pt x="12723" y="22645"/>
                    </a:cubicBezTo>
                    <a:cubicBezTo>
                      <a:pt x="13919" y="21060"/>
                      <a:pt x="15314" y="18881"/>
                      <a:pt x="16510" y="16108"/>
                    </a:cubicBezTo>
                    <a:cubicBezTo>
                      <a:pt x="18703" y="9175"/>
                      <a:pt x="19700" y="2638"/>
                      <a:pt x="16510" y="4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55" name="Google Shape;955;p35"/>
              <p:cNvSpPr/>
              <p:nvPr/>
            </p:nvSpPr>
            <p:spPr>
              <a:xfrm>
                <a:off x="1196893" y="5787554"/>
                <a:ext cx="17468" cy="23182"/>
              </a:xfrm>
              <a:custGeom>
                <a:avLst/>
                <a:gdLst/>
                <a:ahLst/>
                <a:cxnLst/>
                <a:rect l="l" t="t" r="r" b="b"/>
                <a:pathLst>
                  <a:path w="17468" h="23182" extrusionOk="0">
                    <a:moveTo>
                      <a:pt x="15585" y="0"/>
                    </a:moveTo>
                    <a:cubicBezTo>
                      <a:pt x="10203" y="0"/>
                      <a:pt x="5419" y="5546"/>
                      <a:pt x="1831" y="13272"/>
                    </a:cubicBezTo>
                    <a:cubicBezTo>
                      <a:pt x="-959" y="19016"/>
                      <a:pt x="-561" y="23374"/>
                      <a:pt x="3027" y="23176"/>
                    </a:cubicBezTo>
                    <a:cubicBezTo>
                      <a:pt x="7213" y="22978"/>
                      <a:pt x="11598" y="18026"/>
                      <a:pt x="14788" y="11489"/>
                    </a:cubicBezTo>
                    <a:cubicBezTo>
                      <a:pt x="17777" y="5943"/>
                      <a:pt x="18575" y="1387"/>
                      <a:pt x="15585"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56" name="Google Shape;956;p35"/>
              <p:cNvSpPr/>
              <p:nvPr/>
            </p:nvSpPr>
            <p:spPr>
              <a:xfrm>
                <a:off x="1262097" y="5755590"/>
                <a:ext cx="16339" cy="22736"/>
              </a:xfrm>
              <a:custGeom>
                <a:avLst/>
                <a:gdLst/>
                <a:ahLst/>
                <a:cxnLst/>
                <a:rect l="l" t="t" r="r" b="b"/>
                <a:pathLst>
                  <a:path w="16339" h="22736" extrusionOk="0">
                    <a:moveTo>
                      <a:pt x="2405" y="22653"/>
                    </a:moveTo>
                    <a:cubicBezTo>
                      <a:pt x="6192" y="23445"/>
                      <a:pt x="10378" y="18493"/>
                      <a:pt x="13767" y="13739"/>
                    </a:cubicBezTo>
                    <a:cubicBezTo>
                      <a:pt x="17753" y="4825"/>
                      <a:pt x="16757" y="863"/>
                      <a:pt x="13169" y="71"/>
                    </a:cubicBezTo>
                    <a:cubicBezTo>
                      <a:pt x="10179" y="-523"/>
                      <a:pt x="6392" y="2646"/>
                      <a:pt x="3402" y="8589"/>
                    </a:cubicBezTo>
                    <a:cubicBezTo>
                      <a:pt x="412" y="14927"/>
                      <a:pt x="-1980" y="21662"/>
                      <a:pt x="2405" y="226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57" name="Google Shape;957;p35"/>
              <p:cNvSpPr/>
              <p:nvPr/>
            </p:nvSpPr>
            <p:spPr>
              <a:xfrm>
                <a:off x="1156839" y="5098637"/>
                <a:ext cx="26263" cy="37009"/>
              </a:xfrm>
              <a:custGeom>
                <a:avLst/>
                <a:gdLst/>
                <a:ahLst/>
                <a:cxnLst/>
                <a:rect l="l" t="t" r="r" b="b"/>
                <a:pathLst>
                  <a:path w="26263" h="37009" extrusionOk="0">
                    <a:moveTo>
                      <a:pt x="1223" y="36612"/>
                    </a:moveTo>
                    <a:cubicBezTo>
                      <a:pt x="3415" y="38395"/>
                      <a:pt x="7601" y="33839"/>
                      <a:pt x="10990" y="29679"/>
                    </a:cubicBezTo>
                    <a:cubicBezTo>
                      <a:pt x="14976" y="22548"/>
                      <a:pt x="17169" y="16803"/>
                      <a:pt x="15176" y="14426"/>
                    </a:cubicBezTo>
                    <a:cubicBezTo>
                      <a:pt x="15973" y="14030"/>
                      <a:pt x="16970" y="13634"/>
                      <a:pt x="17966" y="13238"/>
                    </a:cubicBezTo>
                    <a:cubicBezTo>
                      <a:pt x="24145" y="9672"/>
                      <a:pt x="27335" y="5512"/>
                      <a:pt x="25939" y="1946"/>
                    </a:cubicBezTo>
                    <a:cubicBezTo>
                      <a:pt x="24743" y="-1619"/>
                      <a:pt x="18963" y="362"/>
                      <a:pt x="13581" y="2739"/>
                    </a:cubicBezTo>
                    <a:cubicBezTo>
                      <a:pt x="6206" y="6106"/>
                      <a:pt x="2817" y="10068"/>
                      <a:pt x="5010" y="13634"/>
                    </a:cubicBezTo>
                    <a:cubicBezTo>
                      <a:pt x="5807" y="14822"/>
                      <a:pt x="7003" y="15417"/>
                      <a:pt x="8797" y="15615"/>
                    </a:cubicBezTo>
                    <a:cubicBezTo>
                      <a:pt x="7801" y="16605"/>
                      <a:pt x="6804" y="17992"/>
                      <a:pt x="5807" y="19378"/>
                    </a:cubicBezTo>
                    <a:cubicBezTo>
                      <a:pt x="1621" y="26509"/>
                      <a:pt x="-1966" y="34037"/>
                      <a:pt x="1223" y="366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58" name="Google Shape;958;p35"/>
              <p:cNvSpPr/>
              <p:nvPr/>
            </p:nvSpPr>
            <p:spPr>
              <a:xfrm>
                <a:off x="1563173" y="6073492"/>
                <a:ext cx="14409" cy="22244"/>
              </a:xfrm>
              <a:custGeom>
                <a:avLst/>
                <a:gdLst/>
                <a:ahLst/>
                <a:cxnLst/>
                <a:rect l="l" t="t" r="r" b="b"/>
                <a:pathLst>
                  <a:path w="14409" h="22244" extrusionOk="0">
                    <a:moveTo>
                      <a:pt x="2312" y="21891"/>
                    </a:moveTo>
                    <a:cubicBezTo>
                      <a:pt x="5302" y="23277"/>
                      <a:pt x="8691" y="20504"/>
                      <a:pt x="11481" y="14957"/>
                    </a:cubicBezTo>
                    <a:cubicBezTo>
                      <a:pt x="15069" y="7826"/>
                      <a:pt x="15468" y="2676"/>
                      <a:pt x="12079" y="299"/>
                    </a:cubicBezTo>
                    <a:cubicBezTo>
                      <a:pt x="8890" y="-890"/>
                      <a:pt x="5302" y="1487"/>
                      <a:pt x="2711" y="7034"/>
                    </a:cubicBezTo>
                    <a:cubicBezTo>
                      <a:pt x="-80" y="13373"/>
                      <a:pt x="-1475" y="19910"/>
                      <a:pt x="2312" y="218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59" name="Google Shape;959;p35"/>
              <p:cNvSpPr/>
              <p:nvPr/>
            </p:nvSpPr>
            <p:spPr>
              <a:xfrm>
                <a:off x="1339394" y="5833906"/>
                <a:ext cx="15384" cy="24630"/>
              </a:xfrm>
              <a:custGeom>
                <a:avLst/>
                <a:gdLst/>
                <a:ahLst/>
                <a:cxnLst/>
                <a:rect l="l" t="t" r="r" b="b"/>
                <a:pathLst>
                  <a:path w="15384" h="24630" extrusionOk="0">
                    <a:moveTo>
                      <a:pt x="3045" y="24563"/>
                    </a:moveTo>
                    <a:cubicBezTo>
                      <a:pt x="6832" y="25355"/>
                      <a:pt x="9622" y="19016"/>
                      <a:pt x="12214" y="14064"/>
                    </a:cubicBezTo>
                    <a:cubicBezTo>
                      <a:pt x="15802" y="7131"/>
                      <a:pt x="16798" y="1585"/>
                      <a:pt x="12812" y="0"/>
                    </a:cubicBezTo>
                    <a:cubicBezTo>
                      <a:pt x="8626" y="594"/>
                      <a:pt x="4440" y="3962"/>
                      <a:pt x="1649" y="11687"/>
                    </a:cubicBezTo>
                    <a:cubicBezTo>
                      <a:pt x="-743" y="18422"/>
                      <a:pt x="-743" y="23771"/>
                      <a:pt x="3045" y="245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60" name="Google Shape;960;p35"/>
              <p:cNvSpPr/>
              <p:nvPr/>
            </p:nvSpPr>
            <p:spPr>
              <a:xfrm>
                <a:off x="3247999" y="6033683"/>
                <a:ext cx="10607" cy="24458"/>
              </a:xfrm>
              <a:custGeom>
                <a:avLst/>
                <a:gdLst/>
                <a:ahLst/>
                <a:cxnLst/>
                <a:rect l="l" t="t" r="r" b="b"/>
                <a:pathLst>
                  <a:path w="10607" h="24458" extrusionOk="0">
                    <a:moveTo>
                      <a:pt x="4186" y="292"/>
                    </a:moveTo>
                    <a:cubicBezTo>
                      <a:pt x="1196" y="1283"/>
                      <a:pt x="0" y="6631"/>
                      <a:pt x="0" y="12772"/>
                    </a:cubicBezTo>
                    <a:cubicBezTo>
                      <a:pt x="0" y="20893"/>
                      <a:pt x="2193" y="24063"/>
                      <a:pt x="5581" y="24459"/>
                    </a:cubicBezTo>
                    <a:cubicBezTo>
                      <a:pt x="8571" y="23072"/>
                      <a:pt x="10365" y="19309"/>
                      <a:pt x="10564" y="12970"/>
                    </a:cubicBezTo>
                    <a:cubicBezTo>
                      <a:pt x="10963" y="3660"/>
                      <a:pt x="8571" y="-1292"/>
                      <a:pt x="4186" y="2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61" name="Google Shape;961;p35"/>
              <p:cNvSpPr/>
              <p:nvPr/>
            </p:nvSpPr>
            <p:spPr>
              <a:xfrm>
                <a:off x="1569549" y="5949520"/>
                <a:ext cx="14044" cy="24674"/>
              </a:xfrm>
              <a:custGeom>
                <a:avLst/>
                <a:gdLst/>
                <a:ahLst/>
                <a:cxnLst/>
                <a:rect l="l" t="t" r="r" b="b"/>
                <a:pathLst>
                  <a:path w="14044" h="24674" extrusionOk="0">
                    <a:moveTo>
                      <a:pt x="1716" y="24038"/>
                    </a:moveTo>
                    <a:cubicBezTo>
                      <a:pt x="4706" y="26019"/>
                      <a:pt x="7896" y="23246"/>
                      <a:pt x="10686" y="17501"/>
                    </a:cubicBezTo>
                    <a:cubicBezTo>
                      <a:pt x="14075" y="10964"/>
                      <a:pt x="15071" y="4626"/>
                      <a:pt x="12879" y="1258"/>
                    </a:cubicBezTo>
                    <a:cubicBezTo>
                      <a:pt x="10885" y="-1713"/>
                      <a:pt x="7098" y="862"/>
                      <a:pt x="4108" y="6012"/>
                    </a:cubicBezTo>
                    <a:cubicBezTo>
                      <a:pt x="-875" y="14134"/>
                      <a:pt x="-875" y="20077"/>
                      <a:pt x="1716" y="240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62" name="Google Shape;962;p35"/>
              <p:cNvSpPr/>
              <p:nvPr/>
            </p:nvSpPr>
            <p:spPr>
              <a:xfrm>
                <a:off x="857493" y="5564424"/>
                <a:ext cx="18938" cy="23109"/>
              </a:xfrm>
              <a:custGeom>
                <a:avLst/>
                <a:gdLst/>
                <a:ahLst/>
                <a:cxnLst/>
                <a:rect l="l" t="t" r="r" b="b"/>
                <a:pathLst>
                  <a:path w="18938" h="23109" extrusionOk="0">
                    <a:moveTo>
                      <a:pt x="1979" y="22862"/>
                    </a:moveTo>
                    <a:cubicBezTo>
                      <a:pt x="6364" y="24248"/>
                      <a:pt x="11148" y="19692"/>
                      <a:pt x="15732" y="12165"/>
                    </a:cubicBezTo>
                    <a:cubicBezTo>
                      <a:pt x="18921" y="6816"/>
                      <a:pt x="20117" y="1864"/>
                      <a:pt x="17526" y="478"/>
                    </a:cubicBezTo>
                    <a:cubicBezTo>
                      <a:pt x="13141" y="-1899"/>
                      <a:pt x="7759" y="5034"/>
                      <a:pt x="3175" y="11571"/>
                    </a:cubicBezTo>
                    <a:cubicBezTo>
                      <a:pt x="-613" y="16721"/>
                      <a:pt x="-1011" y="20683"/>
                      <a:pt x="1979" y="228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63" name="Google Shape;963;p35"/>
              <p:cNvSpPr/>
              <p:nvPr/>
            </p:nvSpPr>
            <p:spPr>
              <a:xfrm>
                <a:off x="3197392" y="5831512"/>
                <a:ext cx="9443" cy="26023"/>
              </a:xfrm>
              <a:custGeom>
                <a:avLst/>
                <a:gdLst/>
                <a:ahLst/>
                <a:cxnLst/>
                <a:rect l="l" t="t" r="r" b="b"/>
                <a:pathLst>
                  <a:path w="9443" h="26023" extrusionOk="0">
                    <a:moveTo>
                      <a:pt x="6157" y="215"/>
                    </a:moveTo>
                    <a:cubicBezTo>
                      <a:pt x="3167" y="-1171"/>
                      <a:pt x="1572" y="4375"/>
                      <a:pt x="576" y="10120"/>
                    </a:cubicBezTo>
                    <a:cubicBezTo>
                      <a:pt x="-820" y="17845"/>
                      <a:pt x="376" y="23392"/>
                      <a:pt x="3566" y="25967"/>
                    </a:cubicBezTo>
                    <a:cubicBezTo>
                      <a:pt x="6555" y="26561"/>
                      <a:pt x="8350" y="22401"/>
                      <a:pt x="9147" y="16261"/>
                    </a:cubicBezTo>
                    <a:cubicBezTo>
                      <a:pt x="9745" y="9327"/>
                      <a:pt x="9745" y="1998"/>
                      <a:pt x="6157" y="2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64" name="Google Shape;964;p35"/>
              <p:cNvSpPr/>
              <p:nvPr/>
            </p:nvSpPr>
            <p:spPr>
              <a:xfrm>
                <a:off x="2299326" y="5883679"/>
                <a:ext cx="11773" cy="25112"/>
              </a:xfrm>
              <a:custGeom>
                <a:avLst/>
                <a:gdLst/>
                <a:ahLst/>
                <a:cxnLst/>
                <a:rect l="l" t="t" r="r" b="b"/>
                <a:pathLst>
                  <a:path w="11773" h="25112" extrusionOk="0">
                    <a:moveTo>
                      <a:pt x="7653" y="146"/>
                    </a:moveTo>
                    <a:cubicBezTo>
                      <a:pt x="4863" y="-845"/>
                      <a:pt x="1873" y="3315"/>
                      <a:pt x="876" y="9654"/>
                    </a:cubicBezTo>
                    <a:cubicBezTo>
                      <a:pt x="-519" y="17577"/>
                      <a:pt x="-719" y="24907"/>
                      <a:pt x="3866" y="25105"/>
                    </a:cubicBezTo>
                    <a:cubicBezTo>
                      <a:pt x="6656" y="25303"/>
                      <a:pt x="9447" y="21737"/>
                      <a:pt x="11241" y="15200"/>
                    </a:cubicBezTo>
                    <a:cubicBezTo>
                      <a:pt x="12636" y="6484"/>
                      <a:pt x="11241" y="1532"/>
                      <a:pt x="7653" y="14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65" name="Google Shape;965;p35"/>
              <p:cNvSpPr/>
              <p:nvPr/>
            </p:nvSpPr>
            <p:spPr>
              <a:xfrm>
                <a:off x="1061956" y="5826751"/>
                <a:ext cx="16512" cy="22296"/>
              </a:xfrm>
              <a:custGeom>
                <a:avLst/>
                <a:gdLst/>
                <a:ahLst/>
                <a:cxnLst/>
                <a:rect l="l" t="t" r="r" b="b"/>
                <a:pathLst>
                  <a:path w="16512" h="22296" extrusionOk="0">
                    <a:moveTo>
                      <a:pt x="2224" y="21814"/>
                    </a:moveTo>
                    <a:cubicBezTo>
                      <a:pt x="6011" y="23795"/>
                      <a:pt x="9998" y="19437"/>
                      <a:pt x="13585" y="13296"/>
                    </a:cubicBezTo>
                    <a:cubicBezTo>
                      <a:pt x="16974" y="6165"/>
                      <a:pt x="17971" y="420"/>
                      <a:pt x="13585" y="24"/>
                    </a:cubicBezTo>
                    <a:cubicBezTo>
                      <a:pt x="9798" y="-372"/>
                      <a:pt x="5014" y="4184"/>
                      <a:pt x="1825" y="10919"/>
                    </a:cubicBezTo>
                    <a:cubicBezTo>
                      <a:pt x="-766" y="16267"/>
                      <a:pt x="-567" y="20427"/>
                      <a:pt x="2224" y="218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66" name="Google Shape;966;p35"/>
              <p:cNvSpPr/>
              <p:nvPr/>
            </p:nvSpPr>
            <p:spPr>
              <a:xfrm>
                <a:off x="1777561" y="5996735"/>
                <a:ext cx="14235" cy="24353"/>
              </a:xfrm>
              <a:custGeom>
                <a:avLst/>
                <a:gdLst/>
                <a:ahLst/>
                <a:cxnLst/>
                <a:rect l="l" t="t" r="r" b="b"/>
                <a:pathLst>
                  <a:path w="14235" h="24353" extrusionOk="0">
                    <a:moveTo>
                      <a:pt x="12565" y="13073"/>
                    </a:moveTo>
                    <a:cubicBezTo>
                      <a:pt x="14359" y="7725"/>
                      <a:pt x="15555" y="1584"/>
                      <a:pt x="11568" y="198"/>
                    </a:cubicBezTo>
                    <a:cubicBezTo>
                      <a:pt x="8579" y="-793"/>
                      <a:pt x="4991" y="1981"/>
                      <a:pt x="2599" y="7527"/>
                    </a:cubicBezTo>
                    <a:cubicBezTo>
                      <a:pt x="-989" y="16045"/>
                      <a:pt x="-989" y="22780"/>
                      <a:pt x="3396" y="24166"/>
                    </a:cubicBezTo>
                    <a:cubicBezTo>
                      <a:pt x="6386" y="25355"/>
                      <a:pt x="9575" y="20799"/>
                      <a:pt x="12565" y="130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67" name="Google Shape;967;p35"/>
              <p:cNvSpPr/>
              <p:nvPr/>
            </p:nvSpPr>
            <p:spPr>
              <a:xfrm>
                <a:off x="1385019" y="5545886"/>
                <a:ext cx="15756" cy="20570"/>
              </a:xfrm>
              <a:custGeom>
                <a:avLst/>
                <a:gdLst/>
                <a:ahLst/>
                <a:cxnLst/>
                <a:rect l="l" t="t" r="r" b="b"/>
                <a:pathLst>
                  <a:path w="15756" h="20570" extrusionOk="0">
                    <a:moveTo>
                      <a:pt x="13630" y="11885"/>
                    </a:moveTo>
                    <a:cubicBezTo>
                      <a:pt x="16819" y="4160"/>
                      <a:pt x="16420" y="0"/>
                      <a:pt x="12434" y="0"/>
                    </a:cubicBezTo>
                    <a:cubicBezTo>
                      <a:pt x="8846" y="0"/>
                      <a:pt x="4461" y="3169"/>
                      <a:pt x="1272" y="10499"/>
                    </a:cubicBezTo>
                    <a:cubicBezTo>
                      <a:pt x="-1320" y="16639"/>
                      <a:pt x="474" y="19016"/>
                      <a:pt x="2866" y="20007"/>
                    </a:cubicBezTo>
                    <a:cubicBezTo>
                      <a:pt x="6255" y="21790"/>
                      <a:pt x="9843" y="19413"/>
                      <a:pt x="13630" y="118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68" name="Google Shape;968;p35"/>
              <p:cNvSpPr/>
              <p:nvPr/>
            </p:nvSpPr>
            <p:spPr>
              <a:xfrm>
                <a:off x="2826231" y="6034108"/>
                <a:ext cx="12944" cy="21285"/>
              </a:xfrm>
              <a:custGeom>
                <a:avLst/>
                <a:gdLst/>
                <a:ahLst/>
                <a:cxnLst/>
                <a:rect l="l" t="t" r="r" b="b"/>
                <a:pathLst>
                  <a:path w="12944" h="21285" extrusionOk="0">
                    <a:moveTo>
                      <a:pt x="10558" y="65"/>
                    </a:moveTo>
                    <a:cubicBezTo>
                      <a:pt x="6173" y="-529"/>
                      <a:pt x="2186" y="2839"/>
                      <a:pt x="193" y="13734"/>
                    </a:cubicBezTo>
                    <a:cubicBezTo>
                      <a:pt x="-605" y="18884"/>
                      <a:pt x="1189" y="21063"/>
                      <a:pt x="3382" y="21261"/>
                    </a:cubicBezTo>
                    <a:cubicBezTo>
                      <a:pt x="7369" y="21657"/>
                      <a:pt x="10558" y="17299"/>
                      <a:pt x="12750" y="10762"/>
                    </a:cubicBezTo>
                    <a:cubicBezTo>
                      <a:pt x="13348" y="4622"/>
                      <a:pt x="12551" y="462"/>
                      <a:pt x="10558" y="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69" name="Google Shape;969;p35"/>
              <p:cNvSpPr/>
              <p:nvPr/>
            </p:nvSpPr>
            <p:spPr>
              <a:xfrm>
                <a:off x="1221622" y="5361681"/>
                <a:ext cx="26054" cy="32002"/>
              </a:xfrm>
              <a:custGeom>
                <a:avLst/>
                <a:gdLst/>
                <a:ahLst/>
                <a:cxnLst/>
                <a:rect l="l" t="t" r="r" b="b"/>
                <a:pathLst>
                  <a:path w="26054" h="32002" extrusionOk="0">
                    <a:moveTo>
                      <a:pt x="12384" y="24744"/>
                    </a:moveTo>
                    <a:cubicBezTo>
                      <a:pt x="16171" y="24546"/>
                      <a:pt x="19559" y="21574"/>
                      <a:pt x="22749" y="16028"/>
                    </a:cubicBezTo>
                    <a:cubicBezTo>
                      <a:pt x="26735" y="9095"/>
                      <a:pt x="27333" y="3152"/>
                      <a:pt x="23347" y="577"/>
                    </a:cubicBezTo>
                    <a:cubicBezTo>
                      <a:pt x="19958" y="-1602"/>
                      <a:pt x="15972" y="2756"/>
                      <a:pt x="12982" y="7510"/>
                    </a:cubicBezTo>
                    <a:cubicBezTo>
                      <a:pt x="12384" y="8303"/>
                      <a:pt x="11985" y="9293"/>
                      <a:pt x="11586" y="10085"/>
                    </a:cubicBezTo>
                    <a:cubicBezTo>
                      <a:pt x="8397" y="11868"/>
                      <a:pt x="5208" y="16226"/>
                      <a:pt x="2417" y="21178"/>
                    </a:cubicBezTo>
                    <a:cubicBezTo>
                      <a:pt x="-971" y="27121"/>
                      <a:pt x="-572" y="30489"/>
                      <a:pt x="2218" y="31875"/>
                    </a:cubicBezTo>
                    <a:cubicBezTo>
                      <a:pt x="5607" y="32667"/>
                      <a:pt x="8995" y="29696"/>
                      <a:pt x="12384" y="2474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70" name="Google Shape;970;p35"/>
              <p:cNvSpPr/>
              <p:nvPr/>
            </p:nvSpPr>
            <p:spPr>
              <a:xfrm>
                <a:off x="1215227" y="5482484"/>
                <a:ext cx="15103" cy="21872"/>
              </a:xfrm>
              <a:custGeom>
                <a:avLst/>
                <a:gdLst/>
                <a:ahLst/>
                <a:cxnLst/>
                <a:rect l="l" t="t" r="r" b="b"/>
                <a:pathLst>
                  <a:path w="15103" h="21872" extrusionOk="0">
                    <a:moveTo>
                      <a:pt x="4427" y="6550"/>
                    </a:moveTo>
                    <a:cubicBezTo>
                      <a:pt x="640" y="12493"/>
                      <a:pt x="-1353" y="18436"/>
                      <a:pt x="1039" y="21407"/>
                    </a:cubicBezTo>
                    <a:cubicBezTo>
                      <a:pt x="3829" y="22992"/>
                      <a:pt x="7417" y="20417"/>
                      <a:pt x="10806" y="15464"/>
                    </a:cubicBezTo>
                    <a:cubicBezTo>
                      <a:pt x="14992" y="9126"/>
                      <a:pt x="16387" y="3579"/>
                      <a:pt x="13796" y="806"/>
                    </a:cubicBezTo>
                    <a:cubicBezTo>
                      <a:pt x="11802" y="-1571"/>
                      <a:pt x="7616" y="1598"/>
                      <a:pt x="4427" y="65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71" name="Google Shape;971;p35"/>
              <p:cNvSpPr/>
              <p:nvPr/>
            </p:nvSpPr>
            <p:spPr>
              <a:xfrm>
                <a:off x="1447774" y="5475466"/>
                <a:ext cx="16048" cy="24204"/>
              </a:xfrm>
              <a:custGeom>
                <a:avLst/>
                <a:gdLst/>
                <a:ahLst/>
                <a:cxnLst/>
                <a:rect l="l" t="t" r="r" b="b"/>
                <a:pathLst>
                  <a:path w="16048" h="24204" extrusionOk="0">
                    <a:moveTo>
                      <a:pt x="15257" y="693"/>
                    </a:moveTo>
                    <a:cubicBezTo>
                      <a:pt x="11669" y="-2080"/>
                      <a:pt x="7085" y="3862"/>
                      <a:pt x="2899" y="11588"/>
                    </a:cubicBezTo>
                    <a:cubicBezTo>
                      <a:pt x="-290" y="17332"/>
                      <a:pt x="-888" y="21888"/>
                      <a:pt x="1304" y="23671"/>
                    </a:cubicBezTo>
                    <a:cubicBezTo>
                      <a:pt x="4693" y="26246"/>
                      <a:pt x="8480" y="18917"/>
                      <a:pt x="12068" y="14163"/>
                    </a:cubicBezTo>
                    <a:cubicBezTo>
                      <a:pt x="14659" y="8616"/>
                      <a:pt x="17450" y="2475"/>
                      <a:pt x="15257" y="6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72" name="Google Shape;972;p35"/>
              <p:cNvSpPr/>
              <p:nvPr/>
            </p:nvSpPr>
            <p:spPr>
              <a:xfrm>
                <a:off x="3158850" y="6130246"/>
                <a:ext cx="11624" cy="23683"/>
              </a:xfrm>
              <a:custGeom>
                <a:avLst/>
                <a:gdLst/>
                <a:ahLst/>
                <a:cxnLst/>
                <a:rect l="l" t="t" r="r" b="b"/>
                <a:pathLst>
                  <a:path w="11624" h="23683" extrusionOk="0">
                    <a:moveTo>
                      <a:pt x="7027" y="0"/>
                    </a:moveTo>
                    <a:cubicBezTo>
                      <a:pt x="3638" y="0"/>
                      <a:pt x="449" y="2575"/>
                      <a:pt x="50" y="11291"/>
                    </a:cubicBezTo>
                    <a:cubicBezTo>
                      <a:pt x="-349" y="18818"/>
                      <a:pt x="1645" y="24563"/>
                      <a:pt x="5432" y="23573"/>
                    </a:cubicBezTo>
                    <a:cubicBezTo>
                      <a:pt x="9020" y="22780"/>
                      <a:pt x="11013" y="17036"/>
                      <a:pt x="11611" y="11687"/>
                    </a:cubicBezTo>
                    <a:cubicBezTo>
                      <a:pt x="11810" y="2377"/>
                      <a:pt x="9817" y="0"/>
                      <a:pt x="7027"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73" name="Google Shape;973;p35"/>
              <p:cNvSpPr/>
              <p:nvPr/>
            </p:nvSpPr>
            <p:spPr>
              <a:xfrm>
                <a:off x="1632106" y="5574213"/>
                <a:ext cx="14381" cy="19387"/>
              </a:xfrm>
              <a:custGeom>
                <a:avLst/>
                <a:gdLst/>
                <a:ahLst/>
                <a:cxnLst/>
                <a:rect l="l" t="t" r="r" b="b"/>
                <a:pathLst>
                  <a:path w="14381" h="19387" extrusionOk="0">
                    <a:moveTo>
                      <a:pt x="2346" y="19016"/>
                    </a:moveTo>
                    <a:cubicBezTo>
                      <a:pt x="4937" y="20403"/>
                      <a:pt x="8126" y="17827"/>
                      <a:pt x="11515" y="12677"/>
                    </a:cubicBezTo>
                    <a:cubicBezTo>
                      <a:pt x="15302" y="6536"/>
                      <a:pt x="14704" y="2971"/>
                      <a:pt x="13309" y="198"/>
                    </a:cubicBezTo>
                    <a:cubicBezTo>
                      <a:pt x="9721" y="-595"/>
                      <a:pt x="6133" y="792"/>
                      <a:pt x="2346" y="8121"/>
                    </a:cubicBezTo>
                    <a:cubicBezTo>
                      <a:pt x="-1441" y="14658"/>
                      <a:pt x="-46" y="17629"/>
                      <a:pt x="2346" y="190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74" name="Google Shape;974;p35"/>
              <p:cNvSpPr/>
              <p:nvPr/>
            </p:nvSpPr>
            <p:spPr>
              <a:xfrm>
                <a:off x="1514391" y="5698314"/>
                <a:ext cx="29111" cy="30439"/>
              </a:xfrm>
              <a:custGeom>
                <a:avLst/>
                <a:gdLst/>
                <a:ahLst/>
                <a:cxnLst/>
                <a:rect l="l" t="t" r="r" b="b"/>
                <a:pathLst>
                  <a:path w="29111" h="30439" extrusionOk="0">
                    <a:moveTo>
                      <a:pt x="17608" y="8221"/>
                    </a:moveTo>
                    <a:cubicBezTo>
                      <a:pt x="16810" y="9410"/>
                      <a:pt x="16412" y="10796"/>
                      <a:pt x="15814" y="11787"/>
                    </a:cubicBezTo>
                    <a:cubicBezTo>
                      <a:pt x="12625" y="11391"/>
                      <a:pt x="9037" y="12579"/>
                      <a:pt x="4851" y="16739"/>
                    </a:cubicBezTo>
                    <a:cubicBezTo>
                      <a:pt x="-930" y="22285"/>
                      <a:pt x="-930" y="26842"/>
                      <a:pt x="1662" y="29417"/>
                    </a:cubicBezTo>
                    <a:cubicBezTo>
                      <a:pt x="4054" y="31596"/>
                      <a:pt x="8439" y="30209"/>
                      <a:pt x="13023" y="26049"/>
                    </a:cubicBezTo>
                    <a:cubicBezTo>
                      <a:pt x="14618" y="24663"/>
                      <a:pt x="16013" y="23078"/>
                      <a:pt x="17010" y="21691"/>
                    </a:cubicBezTo>
                    <a:cubicBezTo>
                      <a:pt x="19601" y="22484"/>
                      <a:pt x="22989" y="19512"/>
                      <a:pt x="25979" y="14758"/>
                    </a:cubicBezTo>
                    <a:cubicBezTo>
                      <a:pt x="29368" y="7825"/>
                      <a:pt x="29966" y="2873"/>
                      <a:pt x="27973" y="892"/>
                    </a:cubicBezTo>
                    <a:cubicBezTo>
                      <a:pt x="25381" y="-1683"/>
                      <a:pt x="21395" y="1486"/>
                      <a:pt x="17608" y="82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75" name="Google Shape;975;p35"/>
              <p:cNvSpPr/>
              <p:nvPr/>
            </p:nvSpPr>
            <p:spPr>
              <a:xfrm>
                <a:off x="1057669" y="5437457"/>
                <a:ext cx="15712" cy="20824"/>
              </a:xfrm>
              <a:custGeom>
                <a:avLst/>
                <a:gdLst/>
                <a:ahLst/>
                <a:cxnLst/>
                <a:rect l="l" t="t" r="r" b="b"/>
                <a:pathLst>
                  <a:path w="15712" h="20824" extrusionOk="0">
                    <a:moveTo>
                      <a:pt x="3321" y="8196"/>
                    </a:moveTo>
                    <a:cubicBezTo>
                      <a:pt x="-267" y="13346"/>
                      <a:pt x="-865" y="17704"/>
                      <a:pt x="1128" y="19883"/>
                    </a:cubicBezTo>
                    <a:cubicBezTo>
                      <a:pt x="3919" y="22854"/>
                      <a:pt x="8304" y="18298"/>
                      <a:pt x="12291" y="13148"/>
                    </a:cubicBezTo>
                    <a:cubicBezTo>
                      <a:pt x="16078" y="7007"/>
                      <a:pt x="16476" y="3046"/>
                      <a:pt x="14682" y="1065"/>
                    </a:cubicBezTo>
                    <a:cubicBezTo>
                      <a:pt x="12091" y="-2105"/>
                      <a:pt x="7507" y="2253"/>
                      <a:pt x="3321" y="819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76" name="Google Shape;976;p35"/>
              <p:cNvSpPr/>
              <p:nvPr/>
            </p:nvSpPr>
            <p:spPr>
              <a:xfrm>
                <a:off x="2131743" y="5777293"/>
                <a:ext cx="13495" cy="21028"/>
              </a:xfrm>
              <a:custGeom>
                <a:avLst/>
                <a:gdLst/>
                <a:ahLst/>
                <a:cxnLst/>
                <a:rect l="l" t="t" r="r" b="b"/>
                <a:pathLst>
                  <a:path w="13495" h="21028" extrusionOk="0">
                    <a:moveTo>
                      <a:pt x="4214" y="20759"/>
                    </a:moveTo>
                    <a:cubicBezTo>
                      <a:pt x="6805" y="21551"/>
                      <a:pt x="9994" y="20957"/>
                      <a:pt x="12187" y="14024"/>
                    </a:cubicBezTo>
                    <a:cubicBezTo>
                      <a:pt x="15575" y="3723"/>
                      <a:pt x="11589" y="2337"/>
                      <a:pt x="9197" y="158"/>
                    </a:cubicBezTo>
                    <a:cubicBezTo>
                      <a:pt x="5809" y="-833"/>
                      <a:pt x="3018" y="2931"/>
                      <a:pt x="1025" y="9071"/>
                    </a:cubicBezTo>
                    <a:cubicBezTo>
                      <a:pt x="-1567" y="17787"/>
                      <a:pt x="1224" y="19768"/>
                      <a:pt x="4214" y="207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77" name="Google Shape;977;p35"/>
              <p:cNvSpPr/>
              <p:nvPr/>
            </p:nvSpPr>
            <p:spPr>
              <a:xfrm>
                <a:off x="2854686" y="6128581"/>
                <a:ext cx="11004" cy="23960"/>
              </a:xfrm>
              <a:custGeom>
                <a:avLst/>
                <a:gdLst/>
                <a:ahLst/>
                <a:cxnLst/>
                <a:rect l="l" t="t" r="r" b="b"/>
                <a:pathLst>
                  <a:path w="11004" h="23960" extrusionOk="0">
                    <a:moveTo>
                      <a:pt x="6620" y="81"/>
                    </a:moveTo>
                    <a:cubicBezTo>
                      <a:pt x="2832" y="873"/>
                      <a:pt x="440" y="6024"/>
                      <a:pt x="42" y="13551"/>
                    </a:cubicBezTo>
                    <a:cubicBezTo>
                      <a:pt x="-158" y="18899"/>
                      <a:pt x="241" y="24842"/>
                      <a:pt x="3829" y="23852"/>
                    </a:cubicBezTo>
                    <a:cubicBezTo>
                      <a:pt x="7417" y="22663"/>
                      <a:pt x="9609" y="16919"/>
                      <a:pt x="11005" y="9787"/>
                    </a:cubicBezTo>
                    <a:cubicBezTo>
                      <a:pt x="10407" y="4439"/>
                      <a:pt x="9809" y="-711"/>
                      <a:pt x="6620" y="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78" name="Google Shape;978;p35"/>
              <p:cNvSpPr/>
              <p:nvPr/>
            </p:nvSpPr>
            <p:spPr>
              <a:xfrm>
                <a:off x="1717461" y="5819436"/>
                <a:ext cx="22736" cy="25461"/>
              </a:xfrm>
              <a:custGeom>
                <a:avLst/>
                <a:gdLst/>
                <a:ahLst/>
                <a:cxnLst/>
                <a:rect l="l" t="t" r="r" b="b"/>
                <a:pathLst>
                  <a:path w="22736" h="25461" extrusionOk="0">
                    <a:moveTo>
                      <a:pt x="20243" y="10"/>
                    </a:moveTo>
                    <a:cubicBezTo>
                      <a:pt x="16854" y="-188"/>
                      <a:pt x="13466" y="2585"/>
                      <a:pt x="11074" y="8528"/>
                    </a:cubicBezTo>
                    <a:cubicBezTo>
                      <a:pt x="11074" y="8528"/>
                      <a:pt x="11074" y="8726"/>
                      <a:pt x="10874" y="8726"/>
                    </a:cubicBezTo>
                    <a:cubicBezTo>
                      <a:pt x="8482" y="9716"/>
                      <a:pt x="5891" y="11697"/>
                      <a:pt x="3300" y="14272"/>
                    </a:cubicBezTo>
                    <a:cubicBezTo>
                      <a:pt x="310" y="17442"/>
                      <a:pt x="-886" y="21800"/>
                      <a:pt x="709" y="23780"/>
                    </a:cubicBezTo>
                    <a:cubicBezTo>
                      <a:pt x="2901" y="26554"/>
                      <a:pt x="6888" y="25761"/>
                      <a:pt x="11273" y="22394"/>
                    </a:cubicBezTo>
                    <a:cubicBezTo>
                      <a:pt x="14263" y="23186"/>
                      <a:pt x="17651" y="19026"/>
                      <a:pt x="20243" y="13678"/>
                    </a:cubicBezTo>
                    <a:cubicBezTo>
                      <a:pt x="24229" y="5754"/>
                      <a:pt x="22834" y="1991"/>
                      <a:pt x="20243" y="1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79" name="Google Shape;979;p35"/>
              <p:cNvSpPr/>
              <p:nvPr/>
            </p:nvSpPr>
            <p:spPr>
              <a:xfrm>
                <a:off x="1891871" y="5899870"/>
                <a:ext cx="13678" cy="20410"/>
              </a:xfrm>
              <a:custGeom>
                <a:avLst/>
                <a:gdLst/>
                <a:ahLst/>
                <a:cxnLst/>
                <a:rect l="l" t="t" r="r" b="b"/>
                <a:pathLst>
                  <a:path w="13678" h="20410" extrusionOk="0">
                    <a:moveTo>
                      <a:pt x="10276" y="0"/>
                    </a:moveTo>
                    <a:cubicBezTo>
                      <a:pt x="6489" y="0"/>
                      <a:pt x="2901" y="3169"/>
                      <a:pt x="709" y="10697"/>
                    </a:cubicBezTo>
                    <a:cubicBezTo>
                      <a:pt x="-886" y="16441"/>
                      <a:pt x="310" y="20205"/>
                      <a:pt x="3300" y="20403"/>
                    </a:cubicBezTo>
                    <a:cubicBezTo>
                      <a:pt x="7087" y="20601"/>
                      <a:pt x="10675" y="17036"/>
                      <a:pt x="12868" y="9508"/>
                    </a:cubicBezTo>
                    <a:cubicBezTo>
                      <a:pt x="14861" y="3367"/>
                      <a:pt x="12868" y="990"/>
                      <a:pt x="10276"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80" name="Google Shape;980;p35"/>
              <p:cNvSpPr/>
              <p:nvPr/>
            </p:nvSpPr>
            <p:spPr>
              <a:xfrm>
                <a:off x="2929007" y="6161148"/>
                <a:ext cx="10154" cy="20997"/>
              </a:xfrm>
              <a:custGeom>
                <a:avLst/>
                <a:gdLst/>
                <a:ahLst/>
                <a:cxnLst/>
                <a:rect l="l" t="t" r="r" b="b"/>
                <a:pathLst>
                  <a:path w="10154" h="20997" extrusionOk="0">
                    <a:moveTo>
                      <a:pt x="6846" y="0"/>
                    </a:moveTo>
                    <a:cubicBezTo>
                      <a:pt x="3259" y="792"/>
                      <a:pt x="667" y="5546"/>
                      <a:pt x="69" y="13074"/>
                    </a:cubicBezTo>
                    <a:cubicBezTo>
                      <a:pt x="-130" y="16243"/>
                      <a:pt x="69" y="19214"/>
                      <a:pt x="1066" y="20997"/>
                    </a:cubicBezTo>
                    <a:lnTo>
                      <a:pt x="7245" y="20997"/>
                    </a:lnTo>
                    <a:cubicBezTo>
                      <a:pt x="8441" y="18818"/>
                      <a:pt x="9438" y="15649"/>
                      <a:pt x="9837" y="11885"/>
                    </a:cubicBezTo>
                    <a:cubicBezTo>
                      <a:pt x="10634" y="5744"/>
                      <a:pt x="10036" y="1188"/>
                      <a:pt x="6846"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81" name="Google Shape;981;p35"/>
              <p:cNvSpPr/>
              <p:nvPr/>
            </p:nvSpPr>
            <p:spPr>
              <a:xfrm>
                <a:off x="1125604" y="5551075"/>
                <a:ext cx="28041" cy="22095"/>
              </a:xfrm>
              <a:custGeom>
                <a:avLst/>
                <a:gdLst/>
                <a:ahLst/>
                <a:cxnLst/>
                <a:rect l="l" t="t" r="r" b="b"/>
                <a:pathLst>
                  <a:path w="28041" h="22095" extrusionOk="0">
                    <a:moveTo>
                      <a:pt x="26678" y="555"/>
                    </a:moveTo>
                    <a:cubicBezTo>
                      <a:pt x="24286" y="-1030"/>
                      <a:pt x="21296" y="951"/>
                      <a:pt x="18306" y="4319"/>
                    </a:cubicBezTo>
                    <a:cubicBezTo>
                      <a:pt x="14918" y="1942"/>
                      <a:pt x="9934" y="2140"/>
                      <a:pt x="4154" y="7290"/>
                    </a:cubicBezTo>
                    <a:cubicBezTo>
                      <a:pt x="-231" y="11252"/>
                      <a:pt x="-1228" y="15412"/>
                      <a:pt x="1563" y="17789"/>
                    </a:cubicBezTo>
                    <a:cubicBezTo>
                      <a:pt x="4154" y="19968"/>
                      <a:pt x="7742" y="20166"/>
                      <a:pt x="11928" y="17987"/>
                    </a:cubicBezTo>
                    <a:cubicBezTo>
                      <a:pt x="12127" y="19373"/>
                      <a:pt x="12526" y="20562"/>
                      <a:pt x="13323" y="21354"/>
                    </a:cubicBezTo>
                    <a:cubicBezTo>
                      <a:pt x="16712" y="24326"/>
                      <a:pt x="21097" y="17591"/>
                      <a:pt x="23887" y="14817"/>
                    </a:cubicBezTo>
                    <a:cubicBezTo>
                      <a:pt x="28073" y="6696"/>
                      <a:pt x="29269" y="2140"/>
                      <a:pt x="26678" y="5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82" name="Google Shape;982;p35"/>
              <p:cNvSpPr/>
              <p:nvPr/>
            </p:nvSpPr>
            <p:spPr>
              <a:xfrm>
                <a:off x="1680442" y="5846679"/>
                <a:ext cx="13662" cy="22667"/>
              </a:xfrm>
              <a:custGeom>
                <a:avLst/>
                <a:gdLst/>
                <a:ahLst/>
                <a:cxnLst/>
                <a:rect l="l" t="t" r="r" b="b"/>
                <a:pathLst>
                  <a:path w="13662" h="22667" extrusionOk="0">
                    <a:moveTo>
                      <a:pt x="12811" y="301"/>
                    </a:moveTo>
                    <a:cubicBezTo>
                      <a:pt x="9024" y="-1085"/>
                      <a:pt x="5835" y="2480"/>
                      <a:pt x="3243" y="7630"/>
                    </a:cubicBezTo>
                    <a:cubicBezTo>
                      <a:pt x="54" y="14167"/>
                      <a:pt x="-1540" y="20308"/>
                      <a:pt x="2048" y="22289"/>
                    </a:cubicBezTo>
                    <a:cubicBezTo>
                      <a:pt x="4838" y="23874"/>
                      <a:pt x="8027" y="20308"/>
                      <a:pt x="10619" y="14960"/>
                    </a:cubicBezTo>
                    <a:cubicBezTo>
                      <a:pt x="13808" y="8423"/>
                      <a:pt x="14406" y="3074"/>
                      <a:pt x="12811" y="30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83" name="Google Shape;983;p35"/>
              <p:cNvSpPr/>
              <p:nvPr/>
            </p:nvSpPr>
            <p:spPr>
              <a:xfrm>
                <a:off x="2729584" y="6162756"/>
                <a:ext cx="11643" cy="19389"/>
              </a:xfrm>
              <a:custGeom>
                <a:avLst/>
                <a:gdLst/>
                <a:ahLst/>
                <a:cxnLst/>
                <a:rect l="l" t="t" r="r" b="b"/>
                <a:pathLst>
                  <a:path w="11643" h="19389" extrusionOk="0">
                    <a:moveTo>
                      <a:pt x="7741" y="175"/>
                    </a:moveTo>
                    <a:cubicBezTo>
                      <a:pt x="4950" y="-617"/>
                      <a:pt x="1960" y="1166"/>
                      <a:pt x="565" y="7900"/>
                    </a:cubicBezTo>
                    <a:cubicBezTo>
                      <a:pt x="-432" y="13051"/>
                      <a:pt x="-33" y="16815"/>
                      <a:pt x="1163" y="19390"/>
                    </a:cubicBezTo>
                    <a:lnTo>
                      <a:pt x="9535" y="19390"/>
                    </a:lnTo>
                    <a:cubicBezTo>
                      <a:pt x="10132" y="18003"/>
                      <a:pt x="10730" y="16418"/>
                      <a:pt x="11129" y="14636"/>
                    </a:cubicBezTo>
                    <a:cubicBezTo>
                      <a:pt x="12325" y="6514"/>
                      <a:pt x="11528" y="1166"/>
                      <a:pt x="7741" y="1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84" name="Google Shape;984;p35"/>
              <p:cNvSpPr/>
              <p:nvPr/>
            </p:nvSpPr>
            <p:spPr>
              <a:xfrm>
                <a:off x="1734614" y="5868429"/>
                <a:ext cx="13636" cy="26573"/>
              </a:xfrm>
              <a:custGeom>
                <a:avLst/>
                <a:gdLst/>
                <a:ahLst/>
                <a:cxnLst/>
                <a:rect l="l" t="t" r="r" b="b"/>
                <a:pathLst>
                  <a:path w="13636" h="26573" extrusionOk="0">
                    <a:moveTo>
                      <a:pt x="3488" y="8463"/>
                    </a:moveTo>
                    <a:cubicBezTo>
                      <a:pt x="-100" y="16386"/>
                      <a:pt x="-1495" y="22923"/>
                      <a:pt x="2093" y="26290"/>
                    </a:cubicBezTo>
                    <a:cubicBezTo>
                      <a:pt x="5083" y="27479"/>
                      <a:pt x="7873" y="24904"/>
                      <a:pt x="10464" y="18961"/>
                    </a:cubicBezTo>
                    <a:cubicBezTo>
                      <a:pt x="13853" y="11038"/>
                      <a:pt x="14849" y="3708"/>
                      <a:pt x="11860" y="737"/>
                    </a:cubicBezTo>
                    <a:cubicBezTo>
                      <a:pt x="9667" y="-1838"/>
                      <a:pt x="6079" y="2718"/>
                      <a:pt x="3488" y="84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85" name="Google Shape;985;p35"/>
              <p:cNvSpPr/>
              <p:nvPr/>
            </p:nvSpPr>
            <p:spPr>
              <a:xfrm>
                <a:off x="1247281" y="5640374"/>
                <a:ext cx="16001" cy="21701"/>
              </a:xfrm>
              <a:custGeom>
                <a:avLst/>
                <a:gdLst/>
                <a:ahLst/>
                <a:cxnLst/>
                <a:rect l="l" t="t" r="r" b="b"/>
                <a:pathLst>
                  <a:path w="16001" h="21701" extrusionOk="0">
                    <a:moveTo>
                      <a:pt x="2870" y="21592"/>
                    </a:moveTo>
                    <a:cubicBezTo>
                      <a:pt x="5860" y="22384"/>
                      <a:pt x="9648" y="18818"/>
                      <a:pt x="12837" y="13470"/>
                    </a:cubicBezTo>
                    <a:cubicBezTo>
                      <a:pt x="17621" y="5745"/>
                      <a:pt x="16026" y="2575"/>
                      <a:pt x="14232" y="0"/>
                    </a:cubicBezTo>
                    <a:cubicBezTo>
                      <a:pt x="9847" y="0"/>
                      <a:pt x="5860" y="0"/>
                      <a:pt x="2073" y="8320"/>
                    </a:cubicBezTo>
                    <a:cubicBezTo>
                      <a:pt x="-717" y="15055"/>
                      <a:pt x="-917" y="20601"/>
                      <a:pt x="2870" y="215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86" name="Google Shape;986;p35"/>
              <p:cNvSpPr/>
              <p:nvPr/>
            </p:nvSpPr>
            <p:spPr>
              <a:xfrm>
                <a:off x="1123496" y="5272289"/>
                <a:ext cx="15539" cy="22351"/>
              </a:xfrm>
              <a:custGeom>
                <a:avLst/>
                <a:gdLst/>
                <a:ahLst/>
                <a:cxnLst/>
                <a:rect l="l" t="t" r="r" b="b"/>
                <a:pathLst>
                  <a:path w="15539" h="22351" extrusionOk="0">
                    <a:moveTo>
                      <a:pt x="10647" y="15884"/>
                    </a:moveTo>
                    <a:cubicBezTo>
                      <a:pt x="15232" y="9149"/>
                      <a:pt x="16826" y="4196"/>
                      <a:pt x="14434" y="1423"/>
                    </a:cubicBezTo>
                    <a:cubicBezTo>
                      <a:pt x="12640" y="-756"/>
                      <a:pt x="9651" y="-954"/>
                      <a:pt x="5465" y="4592"/>
                    </a:cubicBezTo>
                    <a:cubicBezTo>
                      <a:pt x="-117" y="11922"/>
                      <a:pt x="-1113" y="18261"/>
                      <a:pt x="1079" y="21430"/>
                    </a:cubicBezTo>
                    <a:cubicBezTo>
                      <a:pt x="3073" y="24203"/>
                      <a:pt x="7059" y="20241"/>
                      <a:pt x="10647" y="158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87" name="Google Shape;987;p35"/>
              <p:cNvSpPr/>
              <p:nvPr/>
            </p:nvSpPr>
            <p:spPr>
              <a:xfrm>
                <a:off x="1640729" y="5836841"/>
                <a:ext cx="16096" cy="24611"/>
              </a:xfrm>
              <a:custGeom>
                <a:avLst/>
                <a:gdLst/>
                <a:ahLst/>
                <a:cxnLst/>
                <a:rect l="l" t="t" r="r" b="b"/>
                <a:pathLst>
                  <a:path w="16096" h="24611" extrusionOk="0">
                    <a:moveTo>
                      <a:pt x="2494" y="12714"/>
                    </a:moveTo>
                    <a:cubicBezTo>
                      <a:pt x="-1493" y="19647"/>
                      <a:pt x="-97" y="22816"/>
                      <a:pt x="2494" y="24203"/>
                    </a:cubicBezTo>
                    <a:cubicBezTo>
                      <a:pt x="6082" y="26184"/>
                      <a:pt x="9869" y="20637"/>
                      <a:pt x="13257" y="14496"/>
                    </a:cubicBezTo>
                    <a:cubicBezTo>
                      <a:pt x="15251" y="8950"/>
                      <a:pt x="17443" y="2215"/>
                      <a:pt x="15051" y="630"/>
                    </a:cubicBezTo>
                    <a:cubicBezTo>
                      <a:pt x="10866" y="-2341"/>
                      <a:pt x="6480" y="5781"/>
                      <a:pt x="2494" y="127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88" name="Google Shape;988;p35"/>
              <p:cNvSpPr/>
              <p:nvPr/>
            </p:nvSpPr>
            <p:spPr>
              <a:xfrm>
                <a:off x="1446109" y="5744941"/>
                <a:ext cx="15599" cy="23595"/>
              </a:xfrm>
              <a:custGeom>
                <a:avLst/>
                <a:gdLst/>
                <a:ahLst/>
                <a:cxnLst/>
                <a:rect l="l" t="t" r="r" b="b"/>
                <a:pathLst>
                  <a:path w="15599" h="23595" extrusionOk="0">
                    <a:moveTo>
                      <a:pt x="2969" y="23596"/>
                    </a:moveTo>
                    <a:cubicBezTo>
                      <a:pt x="7355" y="23596"/>
                      <a:pt x="10544" y="17257"/>
                      <a:pt x="13135" y="11908"/>
                    </a:cubicBezTo>
                    <a:cubicBezTo>
                      <a:pt x="15926" y="5371"/>
                      <a:pt x="16723" y="419"/>
                      <a:pt x="13534" y="23"/>
                    </a:cubicBezTo>
                    <a:cubicBezTo>
                      <a:pt x="9747" y="-373"/>
                      <a:pt x="5760" y="4381"/>
                      <a:pt x="2571" y="11116"/>
                    </a:cubicBezTo>
                    <a:cubicBezTo>
                      <a:pt x="-419" y="17851"/>
                      <a:pt x="-1416" y="23596"/>
                      <a:pt x="2969" y="2359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89" name="Google Shape;989;p35"/>
              <p:cNvSpPr/>
              <p:nvPr/>
            </p:nvSpPr>
            <p:spPr>
              <a:xfrm>
                <a:off x="2703439" y="6175965"/>
                <a:ext cx="10364" cy="6180"/>
              </a:xfrm>
              <a:custGeom>
                <a:avLst/>
                <a:gdLst/>
                <a:ahLst/>
                <a:cxnLst/>
                <a:rect l="l" t="t" r="r" b="b"/>
                <a:pathLst>
                  <a:path w="10364" h="6180" extrusionOk="0">
                    <a:moveTo>
                      <a:pt x="5382" y="40"/>
                    </a:moveTo>
                    <a:cubicBezTo>
                      <a:pt x="3389" y="238"/>
                      <a:pt x="1196" y="2417"/>
                      <a:pt x="0" y="6181"/>
                    </a:cubicBezTo>
                    <a:lnTo>
                      <a:pt x="10365" y="6181"/>
                    </a:lnTo>
                    <a:cubicBezTo>
                      <a:pt x="9966" y="2219"/>
                      <a:pt x="8372" y="-356"/>
                      <a:pt x="5382" y="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0" name="Google Shape;990;p35"/>
              <p:cNvSpPr/>
              <p:nvPr/>
            </p:nvSpPr>
            <p:spPr>
              <a:xfrm>
                <a:off x="2528304" y="6149239"/>
                <a:ext cx="12320" cy="24393"/>
              </a:xfrm>
              <a:custGeom>
                <a:avLst/>
                <a:gdLst/>
                <a:ahLst/>
                <a:cxnLst/>
                <a:rect l="l" t="t" r="r" b="b"/>
                <a:pathLst>
                  <a:path w="12320" h="24393" extrusionOk="0">
                    <a:moveTo>
                      <a:pt x="9096" y="24"/>
                    </a:moveTo>
                    <a:cubicBezTo>
                      <a:pt x="5309" y="-372"/>
                      <a:pt x="2319" y="4184"/>
                      <a:pt x="725" y="11513"/>
                    </a:cubicBezTo>
                    <a:cubicBezTo>
                      <a:pt x="-870" y="19040"/>
                      <a:pt x="127" y="24587"/>
                      <a:pt x="4113" y="24389"/>
                    </a:cubicBezTo>
                    <a:cubicBezTo>
                      <a:pt x="8100" y="24389"/>
                      <a:pt x="10292" y="17852"/>
                      <a:pt x="12086" y="11117"/>
                    </a:cubicBezTo>
                    <a:cubicBezTo>
                      <a:pt x="12684" y="5174"/>
                      <a:pt x="12286" y="420"/>
                      <a:pt x="9096" y="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1" name="Google Shape;991;p35"/>
              <p:cNvSpPr/>
              <p:nvPr/>
            </p:nvSpPr>
            <p:spPr>
              <a:xfrm>
                <a:off x="2147871" y="6052435"/>
                <a:ext cx="12349" cy="22544"/>
              </a:xfrm>
              <a:custGeom>
                <a:avLst/>
                <a:gdLst/>
                <a:ahLst/>
                <a:cxnLst/>
                <a:rect l="l" t="t" r="r" b="b"/>
                <a:pathLst>
                  <a:path w="12349" h="22544" extrusionOk="0">
                    <a:moveTo>
                      <a:pt x="3235" y="22545"/>
                    </a:moveTo>
                    <a:cubicBezTo>
                      <a:pt x="6424" y="22545"/>
                      <a:pt x="9215" y="18781"/>
                      <a:pt x="11208" y="12442"/>
                    </a:cubicBezTo>
                    <a:cubicBezTo>
                      <a:pt x="12803" y="6302"/>
                      <a:pt x="13002" y="1151"/>
                      <a:pt x="10012" y="161"/>
                    </a:cubicBezTo>
                    <a:cubicBezTo>
                      <a:pt x="6225" y="-1028"/>
                      <a:pt x="2836" y="4519"/>
                      <a:pt x="843" y="11848"/>
                    </a:cubicBezTo>
                    <a:cubicBezTo>
                      <a:pt x="-752" y="17791"/>
                      <a:pt x="-154" y="22545"/>
                      <a:pt x="3235" y="2254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2" name="Google Shape;992;p35"/>
              <p:cNvSpPr/>
              <p:nvPr/>
            </p:nvSpPr>
            <p:spPr>
              <a:xfrm>
                <a:off x="2784174" y="5871169"/>
                <a:ext cx="10662" cy="24025"/>
              </a:xfrm>
              <a:custGeom>
                <a:avLst/>
                <a:gdLst/>
                <a:ahLst/>
                <a:cxnLst/>
                <a:rect l="l" t="t" r="r" b="b"/>
                <a:pathLst>
                  <a:path w="10662" h="24025" extrusionOk="0">
                    <a:moveTo>
                      <a:pt x="7168" y="374"/>
                    </a:moveTo>
                    <a:cubicBezTo>
                      <a:pt x="4378" y="-1211"/>
                      <a:pt x="1986" y="2355"/>
                      <a:pt x="790" y="8892"/>
                    </a:cubicBezTo>
                    <a:cubicBezTo>
                      <a:pt x="-805" y="16617"/>
                      <a:pt x="-7" y="22164"/>
                      <a:pt x="3381" y="23748"/>
                    </a:cubicBezTo>
                    <a:cubicBezTo>
                      <a:pt x="6172" y="25135"/>
                      <a:pt x="8364" y="21173"/>
                      <a:pt x="9959" y="15033"/>
                    </a:cubicBezTo>
                    <a:cubicBezTo>
                      <a:pt x="11554" y="6713"/>
                      <a:pt x="10358" y="2157"/>
                      <a:pt x="7168" y="37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3" name="Google Shape;993;p35"/>
              <p:cNvSpPr/>
              <p:nvPr/>
            </p:nvSpPr>
            <p:spPr>
              <a:xfrm>
                <a:off x="1311693" y="5781146"/>
                <a:ext cx="26413" cy="36166"/>
              </a:xfrm>
              <a:custGeom>
                <a:avLst/>
                <a:gdLst/>
                <a:ahLst/>
                <a:cxnLst/>
                <a:rect l="l" t="t" r="r" b="b"/>
                <a:pathLst>
                  <a:path w="26413" h="36166" extrusionOk="0">
                    <a:moveTo>
                      <a:pt x="24567" y="465"/>
                    </a:moveTo>
                    <a:cubicBezTo>
                      <a:pt x="21776" y="-1318"/>
                      <a:pt x="17989" y="2248"/>
                      <a:pt x="15199" y="7398"/>
                    </a:cubicBezTo>
                    <a:cubicBezTo>
                      <a:pt x="14003" y="9379"/>
                      <a:pt x="13205" y="11360"/>
                      <a:pt x="12408" y="13341"/>
                    </a:cubicBezTo>
                    <a:cubicBezTo>
                      <a:pt x="8621" y="12746"/>
                      <a:pt x="4634" y="15520"/>
                      <a:pt x="1844" y="22453"/>
                    </a:cubicBezTo>
                    <a:cubicBezTo>
                      <a:pt x="-349" y="27999"/>
                      <a:pt x="-1146" y="33149"/>
                      <a:pt x="2641" y="35923"/>
                    </a:cubicBezTo>
                    <a:cubicBezTo>
                      <a:pt x="6827" y="37111"/>
                      <a:pt x="11013" y="33942"/>
                      <a:pt x="14202" y="26612"/>
                    </a:cubicBezTo>
                    <a:cubicBezTo>
                      <a:pt x="14800" y="25028"/>
                      <a:pt x="15398" y="23443"/>
                      <a:pt x="15797" y="22057"/>
                    </a:cubicBezTo>
                    <a:cubicBezTo>
                      <a:pt x="17989" y="21264"/>
                      <a:pt x="20381" y="18491"/>
                      <a:pt x="22374" y="14925"/>
                    </a:cubicBezTo>
                    <a:cubicBezTo>
                      <a:pt x="26361" y="8587"/>
                      <a:pt x="27955" y="2644"/>
                      <a:pt x="24567" y="4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4" name="Google Shape;994;p35"/>
              <p:cNvSpPr/>
              <p:nvPr/>
            </p:nvSpPr>
            <p:spPr>
              <a:xfrm>
                <a:off x="1514470" y="5892714"/>
                <a:ext cx="15267" cy="23153"/>
              </a:xfrm>
              <a:custGeom>
                <a:avLst/>
                <a:gdLst/>
                <a:ahLst/>
                <a:cxnLst/>
                <a:rect l="l" t="t" r="r" b="b"/>
                <a:pathLst>
                  <a:path w="15267" h="23153" extrusionOk="0">
                    <a:moveTo>
                      <a:pt x="1782" y="22606"/>
                    </a:moveTo>
                    <a:cubicBezTo>
                      <a:pt x="4971" y="24785"/>
                      <a:pt x="8957" y="20031"/>
                      <a:pt x="11947" y="15871"/>
                    </a:cubicBezTo>
                    <a:cubicBezTo>
                      <a:pt x="15535" y="8542"/>
                      <a:pt x="16133" y="3590"/>
                      <a:pt x="14140" y="1213"/>
                    </a:cubicBezTo>
                    <a:cubicBezTo>
                      <a:pt x="11548" y="-1957"/>
                      <a:pt x="7163" y="1411"/>
                      <a:pt x="3575" y="7551"/>
                    </a:cubicBezTo>
                    <a:cubicBezTo>
                      <a:pt x="-12" y="13692"/>
                      <a:pt x="-1408" y="20229"/>
                      <a:pt x="1782" y="226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5" name="Google Shape;995;p35"/>
              <p:cNvSpPr/>
              <p:nvPr/>
            </p:nvSpPr>
            <p:spPr>
              <a:xfrm>
                <a:off x="1904065" y="6066814"/>
                <a:ext cx="13582" cy="23083"/>
              </a:xfrm>
              <a:custGeom>
                <a:avLst/>
                <a:gdLst/>
                <a:ahLst/>
                <a:cxnLst/>
                <a:rect l="l" t="t" r="r" b="b"/>
                <a:pathLst>
                  <a:path w="13582" h="23083" extrusionOk="0">
                    <a:moveTo>
                      <a:pt x="2268" y="23022"/>
                    </a:moveTo>
                    <a:cubicBezTo>
                      <a:pt x="5856" y="23617"/>
                      <a:pt x="9245" y="19853"/>
                      <a:pt x="11836" y="12524"/>
                    </a:cubicBezTo>
                    <a:cubicBezTo>
                      <a:pt x="13829" y="6779"/>
                      <a:pt x="14626" y="1232"/>
                      <a:pt x="11437" y="242"/>
                    </a:cubicBezTo>
                    <a:cubicBezTo>
                      <a:pt x="8049" y="-946"/>
                      <a:pt x="4062" y="2223"/>
                      <a:pt x="1471" y="10147"/>
                    </a:cubicBezTo>
                    <a:cubicBezTo>
                      <a:pt x="-323" y="15693"/>
                      <a:pt x="-921" y="20843"/>
                      <a:pt x="2268" y="2302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6" name="Google Shape;996;p35"/>
              <p:cNvSpPr/>
              <p:nvPr/>
            </p:nvSpPr>
            <p:spPr>
              <a:xfrm>
                <a:off x="1258246" y="5786144"/>
                <a:ext cx="31646" cy="24498"/>
              </a:xfrm>
              <a:custGeom>
                <a:avLst/>
                <a:gdLst/>
                <a:ahLst/>
                <a:cxnLst/>
                <a:rect l="l" t="t" r="r" b="b"/>
                <a:pathLst>
                  <a:path w="31646" h="24498" extrusionOk="0">
                    <a:moveTo>
                      <a:pt x="30175" y="2598"/>
                    </a:moveTo>
                    <a:cubicBezTo>
                      <a:pt x="27584" y="1409"/>
                      <a:pt x="24395" y="2994"/>
                      <a:pt x="21405" y="6362"/>
                    </a:cubicBezTo>
                    <a:cubicBezTo>
                      <a:pt x="21804" y="4777"/>
                      <a:pt x="21405" y="3390"/>
                      <a:pt x="20408" y="2202"/>
                    </a:cubicBezTo>
                    <a:cubicBezTo>
                      <a:pt x="17219" y="-1364"/>
                      <a:pt x="11439" y="-572"/>
                      <a:pt x="5260" y="4381"/>
                    </a:cubicBezTo>
                    <a:cubicBezTo>
                      <a:pt x="276" y="8342"/>
                      <a:pt x="-1119" y="13097"/>
                      <a:pt x="874" y="16464"/>
                    </a:cubicBezTo>
                    <a:cubicBezTo>
                      <a:pt x="3665" y="21218"/>
                      <a:pt x="9645" y="18445"/>
                      <a:pt x="15425" y="14285"/>
                    </a:cubicBezTo>
                    <a:cubicBezTo>
                      <a:pt x="16023" y="13889"/>
                      <a:pt x="16422" y="13295"/>
                      <a:pt x="17020" y="12898"/>
                    </a:cubicBezTo>
                    <a:cubicBezTo>
                      <a:pt x="17020" y="13097"/>
                      <a:pt x="16820" y="13097"/>
                      <a:pt x="16820" y="13295"/>
                    </a:cubicBezTo>
                    <a:cubicBezTo>
                      <a:pt x="14229" y="18643"/>
                      <a:pt x="14429" y="23001"/>
                      <a:pt x="17219" y="24189"/>
                    </a:cubicBezTo>
                    <a:cubicBezTo>
                      <a:pt x="21006" y="25774"/>
                      <a:pt x="24794" y="21020"/>
                      <a:pt x="27983" y="15474"/>
                    </a:cubicBezTo>
                    <a:cubicBezTo>
                      <a:pt x="31172" y="9333"/>
                      <a:pt x="33165" y="3786"/>
                      <a:pt x="30175" y="25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7" name="Google Shape;997;p35"/>
              <p:cNvSpPr/>
              <p:nvPr/>
            </p:nvSpPr>
            <p:spPr>
              <a:xfrm>
                <a:off x="1535042" y="5429894"/>
                <a:ext cx="14688" cy="22160"/>
              </a:xfrm>
              <a:custGeom>
                <a:avLst/>
                <a:gdLst/>
                <a:ahLst/>
                <a:cxnLst/>
                <a:rect l="l" t="t" r="r" b="b"/>
                <a:pathLst>
                  <a:path w="14688" h="22160" extrusionOk="0">
                    <a:moveTo>
                      <a:pt x="1342" y="21504"/>
                    </a:moveTo>
                    <a:cubicBezTo>
                      <a:pt x="4132" y="23880"/>
                      <a:pt x="8518" y="19523"/>
                      <a:pt x="12105" y="12986"/>
                    </a:cubicBezTo>
                    <a:cubicBezTo>
                      <a:pt x="15095" y="7439"/>
                      <a:pt x="15295" y="3081"/>
                      <a:pt x="13700" y="506"/>
                    </a:cubicBezTo>
                    <a:cubicBezTo>
                      <a:pt x="11308" y="-1079"/>
                      <a:pt x="8119" y="1100"/>
                      <a:pt x="4731" y="6449"/>
                    </a:cubicBezTo>
                    <a:cubicBezTo>
                      <a:pt x="744" y="12589"/>
                      <a:pt x="-1648" y="18928"/>
                      <a:pt x="1342" y="215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8" name="Google Shape;998;p35"/>
              <p:cNvSpPr/>
              <p:nvPr/>
            </p:nvSpPr>
            <p:spPr>
              <a:xfrm>
                <a:off x="1685977" y="5984950"/>
                <a:ext cx="29141" cy="36353"/>
              </a:xfrm>
              <a:custGeom>
                <a:avLst/>
                <a:gdLst/>
                <a:ahLst/>
                <a:cxnLst/>
                <a:rect l="l" t="t" r="r" b="b"/>
                <a:pathLst>
                  <a:path w="29141" h="36353" extrusionOk="0">
                    <a:moveTo>
                      <a:pt x="6878" y="36348"/>
                    </a:moveTo>
                    <a:cubicBezTo>
                      <a:pt x="10665" y="36546"/>
                      <a:pt x="13855" y="31792"/>
                      <a:pt x="16247" y="26444"/>
                    </a:cubicBezTo>
                    <a:cubicBezTo>
                      <a:pt x="16446" y="26444"/>
                      <a:pt x="16645" y="26642"/>
                      <a:pt x="16645" y="26642"/>
                    </a:cubicBezTo>
                    <a:cubicBezTo>
                      <a:pt x="21828" y="28028"/>
                      <a:pt x="24818" y="21095"/>
                      <a:pt x="27608" y="16143"/>
                    </a:cubicBezTo>
                    <a:cubicBezTo>
                      <a:pt x="29402" y="8220"/>
                      <a:pt x="30598" y="1088"/>
                      <a:pt x="25416" y="98"/>
                    </a:cubicBezTo>
                    <a:cubicBezTo>
                      <a:pt x="22426" y="-496"/>
                      <a:pt x="20034" y="1683"/>
                      <a:pt x="18041" y="4852"/>
                    </a:cubicBezTo>
                    <a:cubicBezTo>
                      <a:pt x="15051" y="2673"/>
                      <a:pt x="9469" y="4258"/>
                      <a:pt x="4486" y="9210"/>
                    </a:cubicBezTo>
                    <a:cubicBezTo>
                      <a:pt x="-1494" y="15351"/>
                      <a:pt x="-297" y="19907"/>
                      <a:pt x="1297" y="22680"/>
                    </a:cubicBezTo>
                    <a:cubicBezTo>
                      <a:pt x="2692" y="24067"/>
                      <a:pt x="4287" y="24859"/>
                      <a:pt x="5882" y="24859"/>
                    </a:cubicBezTo>
                    <a:cubicBezTo>
                      <a:pt x="4287" y="30009"/>
                      <a:pt x="4088" y="34763"/>
                      <a:pt x="6878" y="3634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9" name="Google Shape;999;p35"/>
              <p:cNvSpPr/>
              <p:nvPr/>
            </p:nvSpPr>
            <p:spPr>
              <a:xfrm>
                <a:off x="1675807" y="6056826"/>
                <a:ext cx="25573" cy="34577"/>
              </a:xfrm>
              <a:custGeom>
                <a:avLst/>
                <a:gdLst/>
                <a:ahLst/>
                <a:cxnLst/>
                <a:rect l="l" t="t" r="r" b="b"/>
                <a:pathLst>
                  <a:path w="25573" h="34577" extrusionOk="0">
                    <a:moveTo>
                      <a:pt x="22829" y="16569"/>
                    </a:moveTo>
                    <a:cubicBezTo>
                      <a:pt x="26018" y="9834"/>
                      <a:pt x="26616" y="3495"/>
                      <a:pt x="23626" y="722"/>
                    </a:cubicBezTo>
                    <a:cubicBezTo>
                      <a:pt x="20835" y="-1853"/>
                      <a:pt x="17248" y="2901"/>
                      <a:pt x="14656" y="8051"/>
                    </a:cubicBezTo>
                    <a:cubicBezTo>
                      <a:pt x="13460" y="10428"/>
                      <a:pt x="12663" y="12607"/>
                      <a:pt x="12065" y="14786"/>
                    </a:cubicBezTo>
                    <a:cubicBezTo>
                      <a:pt x="12065" y="14786"/>
                      <a:pt x="12065" y="14786"/>
                      <a:pt x="11866" y="14786"/>
                    </a:cubicBezTo>
                    <a:cubicBezTo>
                      <a:pt x="7281" y="13201"/>
                      <a:pt x="3295" y="17163"/>
                      <a:pt x="903" y="24294"/>
                    </a:cubicBezTo>
                    <a:cubicBezTo>
                      <a:pt x="-493" y="28454"/>
                      <a:pt x="-493" y="33010"/>
                      <a:pt x="2497" y="34199"/>
                    </a:cubicBezTo>
                    <a:cubicBezTo>
                      <a:pt x="7281" y="35982"/>
                      <a:pt x="10670" y="31227"/>
                      <a:pt x="13660" y="24889"/>
                    </a:cubicBezTo>
                    <a:cubicBezTo>
                      <a:pt x="13660" y="24492"/>
                      <a:pt x="13859" y="24294"/>
                      <a:pt x="13859" y="24096"/>
                    </a:cubicBezTo>
                    <a:cubicBezTo>
                      <a:pt x="17048" y="25087"/>
                      <a:pt x="20237" y="22115"/>
                      <a:pt x="22829" y="1656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00" name="Google Shape;1000;p35"/>
              <p:cNvSpPr/>
              <p:nvPr/>
            </p:nvSpPr>
            <p:spPr>
              <a:xfrm>
                <a:off x="1651663" y="6058751"/>
                <a:ext cx="16424" cy="21102"/>
              </a:xfrm>
              <a:custGeom>
                <a:avLst/>
                <a:gdLst/>
                <a:ahLst/>
                <a:cxnLst/>
                <a:rect l="l" t="t" r="r" b="b"/>
                <a:pathLst>
                  <a:path w="16424" h="21102" extrusionOk="0">
                    <a:moveTo>
                      <a:pt x="14681" y="12069"/>
                    </a:moveTo>
                    <a:cubicBezTo>
                      <a:pt x="16674" y="7117"/>
                      <a:pt x="17073" y="3155"/>
                      <a:pt x="15279" y="1372"/>
                    </a:cubicBezTo>
                    <a:cubicBezTo>
                      <a:pt x="11890" y="-1797"/>
                      <a:pt x="7306" y="580"/>
                      <a:pt x="2721" y="7909"/>
                    </a:cubicBezTo>
                    <a:cubicBezTo>
                      <a:pt x="-867" y="13654"/>
                      <a:pt x="-667" y="18804"/>
                      <a:pt x="1924" y="20389"/>
                    </a:cubicBezTo>
                    <a:cubicBezTo>
                      <a:pt x="5711" y="22766"/>
                      <a:pt x="10296" y="19002"/>
                      <a:pt x="14681" y="1206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01" name="Google Shape;1001;p35"/>
              <p:cNvSpPr/>
              <p:nvPr/>
            </p:nvSpPr>
            <p:spPr>
              <a:xfrm>
                <a:off x="1444742" y="5362427"/>
                <a:ext cx="15530" cy="22655"/>
              </a:xfrm>
              <a:custGeom>
                <a:avLst/>
                <a:gdLst/>
                <a:ahLst/>
                <a:cxnLst/>
                <a:rect l="l" t="t" r="r" b="b"/>
                <a:pathLst>
                  <a:path w="15530" h="22655" extrusionOk="0">
                    <a:moveTo>
                      <a:pt x="13705" y="227"/>
                    </a:moveTo>
                    <a:cubicBezTo>
                      <a:pt x="10317" y="-1159"/>
                      <a:pt x="6131" y="3991"/>
                      <a:pt x="2742" y="10330"/>
                    </a:cubicBezTo>
                    <a:cubicBezTo>
                      <a:pt x="-48" y="15480"/>
                      <a:pt x="-1045" y="20433"/>
                      <a:pt x="1347" y="22017"/>
                    </a:cubicBezTo>
                    <a:cubicBezTo>
                      <a:pt x="4137" y="24196"/>
                      <a:pt x="8124" y="20631"/>
                      <a:pt x="12111" y="13896"/>
                    </a:cubicBezTo>
                    <a:cubicBezTo>
                      <a:pt x="15300" y="7359"/>
                      <a:pt x="17094" y="1614"/>
                      <a:pt x="13705" y="2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02" name="Google Shape;1002;p35"/>
              <p:cNvSpPr/>
              <p:nvPr/>
            </p:nvSpPr>
            <p:spPr>
              <a:xfrm>
                <a:off x="2030538" y="5325060"/>
                <a:ext cx="13641" cy="24367"/>
              </a:xfrm>
              <a:custGeom>
                <a:avLst/>
                <a:gdLst/>
                <a:ahLst/>
                <a:cxnLst/>
                <a:rect l="l" t="t" r="r" b="b"/>
                <a:pathLst>
                  <a:path w="13641" h="24367" extrusionOk="0">
                    <a:moveTo>
                      <a:pt x="1969" y="24322"/>
                    </a:moveTo>
                    <a:cubicBezTo>
                      <a:pt x="5358" y="24917"/>
                      <a:pt x="8547" y="19568"/>
                      <a:pt x="11537" y="12041"/>
                    </a:cubicBezTo>
                    <a:cubicBezTo>
                      <a:pt x="13131" y="7089"/>
                      <a:pt x="14925" y="948"/>
                      <a:pt x="12334" y="156"/>
                    </a:cubicBezTo>
                    <a:cubicBezTo>
                      <a:pt x="8547" y="-1033"/>
                      <a:pt x="4760" y="4712"/>
                      <a:pt x="1770" y="13229"/>
                    </a:cubicBezTo>
                    <a:cubicBezTo>
                      <a:pt x="-622" y="19172"/>
                      <a:pt x="-622" y="23926"/>
                      <a:pt x="1969" y="2432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03" name="Google Shape;1003;p35"/>
              <p:cNvSpPr/>
              <p:nvPr/>
            </p:nvSpPr>
            <p:spPr>
              <a:xfrm>
                <a:off x="1803044" y="5241028"/>
                <a:ext cx="14566" cy="23398"/>
              </a:xfrm>
              <a:custGeom>
                <a:avLst/>
                <a:gdLst/>
                <a:ahLst/>
                <a:cxnLst/>
                <a:rect l="l" t="t" r="r" b="b"/>
                <a:pathLst>
                  <a:path w="14566" h="23398" extrusionOk="0">
                    <a:moveTo>
                      <a:pt x="2430" y="23374"/>
                    </a:moveTo>
                    <a:cubicBezTo>
                      <a:pt x="5619" y="23771"/>
                      <a:pt x="9606" y="19215"/>
                      <a:pt x="12396" y="11885"/>
                    </a:cubicBezTo>
                    <a:cubicBezTo>
                      <a:pt x="14390" y="6735"/>
                      <a:pt x="15586" y="1585"/>
                      <a:pt x="13393" y="0"/>
                    </a:cubicBezTo>
                    <a:cubicBezTo>
                      <a:pt x="10005" y="792"/>
                      <a:pt x="6217" y="3169"/>
                      <a:pt x="2829" y="10301"/>
                    </a:cubicBezTo>
                    <a:cubicBezTo>
                      <a:pt x="-560" y="17432"/>
                      <a:pt x="-1158" y="23176"/>
                      <a:pt x="2430" y="2337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04" name="Google Shape;1004;p35"/>
              <p:cNvSpPr/>
              <p:nvPr/>
            </p:nvSpPr>
            <p:spPr>
              <a:xfrm>
                <a:off x="954386" y="6028705"/>
                <a:ext cx="17082" cy="22743"/>
              </a:xfrm>
              <a:custGeom>
                <a:avLst/>
                <a:gdLst/>
                <a:ahLst/>
                <a:cxnLst/>
                <a:rect l="l" t="t" r="r" b="b"/>
                <a:pathLst>
                  <a:path w="17082" h="22743" extrusionOk="0">
                    <a:moveTo>
                      <a:pt x="12921" y="14976"/>
                    </a:moveTo>
                    <a:cubicBezTo>
                      <a:pt x="16110" y="9826"/>
                      <a:pt x="18502" y="4081"/>
                      <a:pt x="16110" y="1308"/>
                    </a:cubicBezTo>
                    <a:cubicBezTo>
                      <a:pt x="13121" y="-1861"/>
                      <a:pt x="8536" y="912"/>
                      <a:pt x="3952" y="7647"/>
                    </a:cubicBezTo>
                    <a:cubicBezTo>
                      <a:pt x="563" y="12995"/>
                      <a:pt x="-1231" y="18740"/>
                      <a:pt x="962" y="21315"/>
                    </a:cubicBezTo>
                    <a:cubicBezTo>
                      <a:pt x="3752" y="24683"/>
                      <a:pt x="8536" y="21909"/>
                      <a:pt x="12921" y="149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05" name="Google Shape;1005;p35"/>
              <p:cNvSpPr/>
              <p:nvPr/>
            </p:nvSpPr>
            <p:spPr>
              <a:xfrm>
                <a:off x="1259149" y="4937414"/>
                <a:ext cx="15450" cy="20871"/>
              </a:xfrm>
              <a:custGeom>
                <a:avLst/>
                <a:gdLst/>
                <a:ahLst/>
                <a:cxnLst/>
                <a:rect l="l" t="t" r="r" b="b"/>
                <a:pathLst>
                  <a:path w="15450" h="20871" extrusionOk="0">
                    <a:moveTo>
                      <a:pt x="10735" y="13612"/>
                    </a:moveTo>
                    <a:cubicBezTo>
                      <a:pt x="15319" y="7273"/>
                      <a:pt x="16515" y="2519"/>
                      <a:pt x="14522" y="340"/>
                    </a:cubicBezTo>
                    <a:cubicBezTo>
                      <a:pt x="11732" y="-1046"/>
                      <a:pt x="8343" y="1925"/>
                      <a:pt x="4954" y="7075"/>
                    </a:cubicBezTo>
                    <a:cubicBezTo>
                      <a:pt x="968" y="13018"/>
                      <a:pt x="-1623" y="18762"/>
                      <a:pt x="1167" y="20545"/>
                    </a:cubicBezTo>
                    <a:cubicBezTo>
                      <a:pt x="3360" y="21932"/>
                      <a:pt x="7147" y="18762"/>
                      <a:pt x="10735" y="136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06" name="Google Shape;1006;p35"/>
              <p:cNvSpPr/>
              <p:nvPr/>
            </p:nvSpPr>
            <p:spPr>
              <a:xfrm>
                <a:off x="2307754" y="5696037"/>
                <a:ext cx="11277" cy="22278"/>
              </a:xfrm>
              <a:custGeom>
                <a:avLst/>
                <a:gdLst/>
                <a:ahLst/>
                <a:cxnLst/>
                <a:rect l="l" t="t" r="r" b="b"/>
                <a:pathLst>
                  <a:path w="11277" h="22278" extrusionOk="0">
                    <a:moveTo>
                      <a:pt x="3212" y="22186"/>
                    </a:moveTo>
                    <a:cubicBezTo>
                      <a:pt x="6002" y="21592"/>
                      <a:pt x="8992" y="17234"/>
                      <a:pt x="10388" y="10895"/>
                    </a:cubicBezTo>
                    <a:cubicBezTo>
                      <a:pt x="11783" y="4952"/>
                      <a:pt x="11783" y="396"/>
                      <a:pt x="8594" y="0"/>
                    </a:cubicBezTo>
                    <a:cubicBezTo>
                      <a:pt x="5205" y="594"/>
                      <a:pt x="2215" y="4754"/>
                      <a:pt x="621" y="12480"/>
                    </a:cubicBezTo>
                    <a:cubicBezTo>
                      <a:pt x="-775" y="18620"/>
                      <a:pt x="222" y="22978"/>
                      <a:pt x="3212" y="221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07" name="Google Shape;1007;p35"/>
              <p:cNvSpPr/>
              <p:nvPr/>
            </p:nvSpPr>
            <p:spPr>
              <a:xfrm>
                <a:off x="1496276" y="5356872"/>
                <a:ext cx="15023" cy="22603"/>
              </a:xfrm>
              <a:custGeom>
                <a:avLst/>
                <a:gdLst/>
                <a:ahLst/>
                <a:cxnLst/>
                <a:rect l="l" t="t" r="r" b="b"/>
                <a:pathLst>
                  <a:path w="15023" h="22603" extrusionOk="0">
                    <a:moveTo>
                      <a:pt x="4229" y="7763"/>
                    </a:moveTo>
                    <a:cubicBezTo>
                      <a:pt x="242" y="14498"/>
                      <a:pt x="-1552" y="20243"/>
                      <a:pt x="1637" y="22223"/>
                    </a:cubicBezTo>
                    <a:cubicBezTo>
                      <a:pt x="4029" y="23808"/>
                      <a:pt x="7817" y="20243"/>
                      <a:pt x="11006" y="15092"/>
                    </a:cubicBezTo>
                    <a:cubicBezTo>
                      <a:pt x="14992" y="8357"/>
                      <a:pt x="16188" y="3009"/>
                      <a:pt x="13796" y="434"/>
                    </a:cubicBezTo>
                    <a:cubicBezTo>
                      <a:pt x="10806" y="-1349"/>
                      <a:pt x="7418" y="2613"/>
                      <a:pt x="4229" y="77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08" name="Google Shape;1008;p35"/>
              <p:cNvSpPr/>
              <p:nvPr/>
            </p:nvSpPr>
            <p:spPr>
              <a:xfrm>
                <a:off x="927924" y="5726879"/>
                <a:ext cx="26260" cy="41829"/>
              </a:xfrm>
              <a:custGeom>
                <a:avLst/>
                <a:gdLst/>
                <a:ahLst/>
                <a:cxnLst/>
                <a:rect l="l" t="t" r="r" b="b"/>
                <a:pathLst>
                  <a:path w="26260" h="41829" extrusionOk="0">
                    <a:moveTo>
                      <a:pt x="3704" y="41460"/>
                    </a:moveTo>
                    <a:cubicBezTo>
                      <a:pt x="7690" y="43243"/>
                      <a:pt x="11876" y="38291"/>
                      <a:pt x="16062" y="32546"/>
                    </a:cubicBezTo>
                    <a:cubicBezTo>
                      <a:pt x="17856" y="29179"/>
                      <a:pt x="19052" y="26009"/>
                      <a:pt x="18853" y="24028"/>
                    </a:cubicBezTo>
                    <a:cubicBezTo>
                      <a:pt x="20647" y="23038"/>
                      <a:pt x="22441" y="21453"/>
                      <a:pt x="24035" y="18482"/>
                    </a:cubicBezTo>
                    <a:cubicBezTo>
                      <a:pt x="28620" y="10558"/>
                      <a:pt x="25231" y="7587"/>
                      <a:pt x="21843" y="5012"/>
                    </a:cubicBezTo>
                    <a:cubicBezTo>
                      <a:pt x="21045" y="4814"/>
                      <a:pt x="20248" y="4814"/>
                      <a:pt x="19451" y="4616"/>
                    </a:cubicBezTo>
                    <a:cubicBezTo>
                      <a:pt x="19052" y="4021"/>
                      <a:pt x="18653" y="3229"/>
                      <a:pt x="18055" y="2635"/>
                    </a:cubicBezTo>
                    <a:cubicBezTo>
                      <a:pt x="14468" y="-1327"/>
                      <a:pt x="9883" y="-733"/>
                      <a:pt x="6096" y="3823"/>
                    </a:cubicBezTo>
                    <a:cubicBezTo>
                      <a:pt x="3704" y="6795"/>
                      <a:pt x="2707" y="9964"/>
                      <a:pt x="3704" y="12935"/>
                    </a:cubicBezTo>
                    <a:cubicBezTo>
                      <a:pt x="-881" y="17095"/>
                      <a:pt x="-881" y="21453"/>
                      <a:pt x="1910" y="24821"/>
                    </a:cubicBezTo>
                    <a:cubicBezTo>
                      <a:pt x="3106" y="26207"/>
                      <a:pt x="4701" y="27000"/>
                      <a:pt x="6494" y="27198"/>
                    </a:cubicBezTo>
                    <a:cubicBezTo>
                      <a:pt x="5897" y="28188"/>
                      <a:pt x="5099" y="29179"/>
                      <a:pt x="4501" y="30169"/>
                    </a:cubicBezTo>
                    <a:cubicBezTo>
                      <a:pt x="1511" y="35121"/>
                      <a:pt x="714" y="40074"/>
                      <a:pt x="3704" y="414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09" name="Google Shape;1009;p35"/>
              <p:cNvSpPr/>
              <p:nvPr/>
            </p:nvSpPr>
            <p:spPr>
              <a:xfrm>
                <a:off x="2122956" y="5401056"/>
                <a:ext cx="12534" cy="23012"/>
              </a:xfrm>
              <a:custGeom>
                <a:avLst/>
                <a:gdLst/>
                <a:ahLst/>
                <a:cxnLst/>
                <a:rect l="l" t="t" r="r" b="b"/>
                <a:pathLst>
                  <a:path w="12534" h="23012" extrusionOk="0">
                    <a:moveTo>
                      <a:pt x="1839" y="23005"/>
                    </a:moveTo>
                    <a:cubicBezTo>
                      <a:pt x="5028" y="23203"/>
                      <a:pt x="8416" y="19242"/>
                      <a:pt x="11008" y="11318"/>
                    </a:cubicBezTo>
                    <a:cubicBezTo>
                      <a:pt x="12602" y="5574"/>
                      <a:pt x="13599" y="423"/>
                      <a:pt x="10609" y="27"/>
                    </a:cubicBezTo>
                    <a:cubicBezTo>
                      <a:pt x="7220" y="-369"/>
                      <a:pt x="4031" y="3593"/>
                      <a:pt x="1639" y="11318"/>
                    </a:cubicBezTo>
                    <a:cubicBezTo>
                      <a:pt x="45" y="16666"/>
                      <a:pt x="-1151" y="22609"/>
                      <a:pt x="1839" y="230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0" name="Google Shape;1010;p35"/>
              <p:cNvSpPr/>
              <p:nvPr/>
            </p:nvSpPr>
            <p:spPr>
              <a:xfrm>
                <a:off x="949387" y="5985311"/>
                <a:ext cx="15857" cy="22005"/>
              </a:xfrm>
              <a:custGeom>
                <a:avLst/>
                <a:gdLst/>
                <a:ahLst/>
                <a:cxnLst/>
                <a:rect l="l" t="t" r="r" b="b"/>
                <a:pathLst>
                  <a:path w="15857" h="22005" extrusionOk="0">
                    <a:moveTo>
                      <a:pt x="11940" y="15385"/>
                    </a:moveTo>
                    <a:cubicBezTo>
                      <a:pt x="16525" y="8849"/>
                      <a:pt x="16326" y="3896"/>
                      <a:pt x="15130" y="925"/>
                    </a:cubicBezTo>
                    <a:cubicBezTo>
                      <a:pt x="11143" y="-1452"/>
                      <a:pt x="7157" y="925"/>
                      <a:pt x="4167" y="6075"/>
                    </a:cubicBezTo>
                    <a:cubicBezTo>
                      <a:pt x="579" y="12018"/>
                      <a:pt x="-1813" y="18753"/>
                      <a:pt x="1775" y="21328"/>
                    </a:cubicBezTo>
                    <a:cubicBezTo>
                      <a:pt x="4366" y="23507"/>
                      <a:pt x="8552" y="20140"/>
                      <a:pt x="11940" y="153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1" name="Google Shape;1011;p35"/>
              <p:cNvSpPr/>
              <p:nvPr/>
            </p:nvSpPr>
            <p:spPr>
              <a:xfrm>
                <a:off x="1344023" y="6006951"/>
                <a:ext cx="27654" cy="37430"/>
              </a:xfrm>
              <a:custGeom>
                <a:avLst/>
                <a:gdLst/>
                <a:ahLst/>
                <a:cxnLst/>
                <a:rect l="l" t="t" r="r" b="b"/>
                <a:pathLst>
                  <a:path w="27654" h="37430" extrusionOk="0">
                    <a:moveTo>
                      <a:pt x="25923" y="481"/>
                    </a:moveTo>
                    <a:cubicBezTo>
                      <a:pt x="22335" y="-1500"/>
                      <a:pt x="18349" y="2858"/>
                      <a:pt x="14761" y="9593"/>
                    </a:cubicBezTo>
                    <a:cubicBezTo>
                      <a:pt x="13565" y="11970"/>
                      <a:pt x="12767" y="14347"/>
                      <a:pt x="12568" y="16130"/>
                    </a:cubicBezTo>
                    <a:cubicBezTo>
                      <a:pt x="11970" y="16526"/>
                      <a:pt x="11372" y="17120"/>
                      <a:pt x="10974" y="17714"/>
                    </a:cubicBezTo>
                    <a:cubicBezTo>
                      <a:pt x="9778" y="18309"/>
                      <a:pt x="8582" y="19101"/>
                      <a:pt x="7186" y="19893"/>
                    </a:cubicBezTo>
                    <a:cubicBezTo>
                      <a:pt x="409" y="24647"/>
                      <a:pt x="-1385" y="29798"/>
                      <a:pt x="1007" y="34552"/>
                    </a:cubicBezTo>
                    <a:cubicBezTo>
                      <a:pt x="3001" y="38514"/>
                      <a:pt x="7186" y="38514"/>
                      <a:pt x="12369" y="33759"/>
                    </a:cubicBezTo>
                    <a:cubicBezTo>
                      <a:pt x="14163" y="32175"/>
                      <a:pt x="15757" y="30392"/>
                      <a:pt x="17153" y="28609"/>
                    </a:cubicBezTo>
                    <a:cubicBezTo>
                      <a:pt x="18349" y="28015"/>
                      <a:pt x="19744" y="27024"/>
                      <a:pt x="20741" y="25638"/>
                    </a:cubicBezTo>
                    <a:cubicBezTo>
                      <a:pt x="21737" y="23063"/>
                      <a:pt x="22933" y="20488"/>
                      <a:pt x="21937" y="18309"/>
                    </a:cubicBezTo>
                    <a:cubicBezTo>
                      <a:pt x="22933" y="16922"/>
                      <a:pt x="23930" y="15337"/>
                      <a:pt x="24727" y="13752"/>
                    </a:cubicBezTo>
                    <a:cubicBezTo>
                      <a:pt x="27717" y="7216"/>
                      <a:pt x="28913" y="2065"/>
                      <a:pt x="25923" y="4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2" name="Google Shape;1012;p35"/>
              <p:cNvSpPr/>
              <p:nvPr/>
            </p:nvSpPr>
            <p:spPr>
              <a:xfrm>
                <a:off x="2531374" y="5541841"/>
                <a:ext cx="11308" cy="23903"/>
              </a:xfrm>
              <a:custGeom>
                <a:avLst/>
                <a:gdLst/>
                <a:ahLst/>
                <a:cxnLst/>
                <a:rect l="l" t="t" r="r" b="b"/>
                <a:pathLst>
                  <a:path w="11308" h="23903" extrusionOk="0">
                    <a:moveTo>
                      <a:pt x="2239" y="23656"/>
                    </a:moveTo>
                    <a:cubicBezTo>
                      <a:pt x="5428" y="25042"/>
                      <a:pt x="8219" y="20486"/>
                      <a:pt x="10212" y="12959"/>
                    </a:cubicBezTo>
                    <a:cubicBezTo>
                      <a:pt x="11408" y="6620"/>
                      <a:pt x="12205" y="677"/>
                      <a:pt x="9415" y="83"/>
                    </a:cubicBezTo>
                    <a:cubicBezTo>
                      <a:pt x="6226" y="-709"/>
                      <a:pt x="3236" y="4243"/>
                      <a:pt x="1043" y="11374"/>
                    </a:cubicBezTo>
                    <a:cubicBezTo>
                      <a:pt x="-751" y="17911"/>
                      <a:pt x="-153" y="22665"/>
                      <a:pt x="2239" y="236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3" name="Google Shape;1013;p35"/>
              <p:cNvSpPr/>
              <p:nvPr/>
            </p:nvSpPr>
            <p:spPr>
              <a:xfrm>
                <a:off x="2856055" y="5616399"/>
                <a:ext cx="10060" cy="24767"/>
              </a:xfrm>
              <a:custGeom>
                <a:avLst/>
                <a:gdLst/>
                <a:ahLst/>
                <a:cxnLst/>
                <a:rect l="l" t="t" r="r" b="b"/>
                <a:pathLst>
                  <a:path w="10060" h="24767" extrusionOk="0">
                    <a:moveTo>
                      <a:pt x="3058" y="24767"/>
                    </a:moveTo>
                    <a:cubicBezTo>
                      <a:pt x="6447" y="24569"/>
                      <a:pt x="8639" y="19617"/>
                      <a:pt x="9636" y="12287"/>
                    </a:cubicBezTo>
                    <a:cubicBezTo>
                      <a:pt x="10832" y="4562"/>
                      <a:pt x="9436" y="-192"/>
                      <a:pt x="6247" y="6"/>
                    </a:cubicBezTo>
                    <a:cubicBezTo>
                      <a:pt x="3656" y="204"/>
                      <a:pt x="1663" y="5156"/>
                      <a:pt x="666" y="10901"/>
                    </a:cubicBezTo>
                    <a:cubicBezTo>
                      <a:pt x="-530" y="18230"/>
                      <a:pt x="-330" y="23777"/>
                      <a:pt x="3058" y="247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4" name="Google Shape;1014;p35"/>
              <p:cNvSpPr/>
              <p:nvPr/>
            </p:nvSpPr>
            <p:spPr>
              <a:xfrm>
                <a:off x="1664075" y="6151153"/>
                <a:ext cx="13912" cy="23975"/>
              </a:xfrm>
              <a:custGeom>
                <a:avLst/>
                <a:gdLst/>
                <a:ahLst/>
                <a:cxnLst/>
                <a:rect l="l" t="t" r="r" b="b"/>
                <a:pathLst>
                  <a:path w="13912" h="23975" extrusionOk="0">
                    <a:moveTo>
                      <a:pt x="12037" y="685"/>
                    </a:moveTo>
                    <a:cubicBezTo>
                      <a:pt x="9246" y="-1692"/>
                      <a:pt x="5658" y="2467"/>
                      <a:pt x="3266" y="7816"/>
                    </a:cubicBezTo>
                    <a:cubicBezTo>
                      <a:pt x="476" y="13957"/>
                      <a:pt x="-1717" y="20692"/>
                      <a:pt x="1871" y="23663"/>
                    </a:cubicBezTo>
                    <a:cubicBezTo>
                      <a:pt x="5060" y="25049"/>
                      <a:pt x="8449" y="21682"/>
                      <a:pt x="10841" y="16334"/>
                    </a:cubicBezTo>
                    <a:cubicBezTo>
                      <a:pt x="14030" y="9797"/>
                      <a:pt x="15226" y="3458"/>
                      <a:pt x="12037" y="6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5" name="Google Shape;1015;p35"/>
              <p:cNvSpPr/>
              <p:nvPr/>
            </p:nvSpPr>
            <p:spPr>
              <a:xfrm>
                <a:off x="2298018" y="5495897"/>
                <a:ext cx="12723" cy="23584"/>
              </a:xfrm>
              <a:custGeom>
                <a:avLst/>
                <a:gdLst/>
                <a:ahLst/>
                <a:cxnLst/>
                <a:rect l="l" t="t" r="r" b="b"/>
                <a:pathLst>
                  <a:path w="12723" h="23584" extrusionOk="0">
                    <a:moveTo>
                      <a:pt x="2383" y="23247"/>
                    </a:moveTo>
                    <a:cubicBezTo>
                      <a:pt x="5572" y="25029"/>
                      <a:pt x="8562" y="19483"/>
                      <a:pt x="11353" y="12946"/>
                    </a:cubicBezTo>
                    <a:cubicBezTo>
                      <a:pt x="13147" y="6607"/>
                      <a:pt x="13346" y="1853"/>
                      <a:pt x="10954" y="466"/>
                    </a:cubicBezTo>
                    <a:cubicBezTo>
                      <a:pt x="8163" y="-1118"/>
                      <a:pt x="4775" y="1259"/>
                      <a:pt x="1984" y="8786"/>
                    </a:cubicBezTo>
                    <a:cubicBezTo>
                      <a:pt x="-1006" y="16512"/>
                      <a:pt x="-408" y="21662"/>
                      <a:pt x="2383" y="2324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6" name="Google Shape;1016;p35"/>
              <p:cNvSpPr/>
              <p:nvPr/>
            </p:nvSpPr>
            <p:spPr>
              <a:xfrm>
                <a:off x="2032219" y="5567152"/>
                <a:ext cx="12298" cy="24817"/>
              </a:xfrm>
              <a:custGeom>
                <a:avLst/>
                <a:gdLst/>
                <a:ahLst/>
                <a:cxnLst/>
                <a:rect l="l" t="t" r="r" b="b"/>
                <a:pathLst>
                  <a:path w="12298" h="24817" extrusionOk="0">
                    <a:moveTo>
                      <a:pt x="10454" y="127"/>
                    </a:moveTo>
                    <a:cubicBezTo>
                      <a:pt x="7863" y="-864"/>
                      <a:pt x="4673" y="4089"/>
                      <a:pt x="2481" y="9833"/>
                    </a:cubicBezTo>
                    <a:cubicBezTo>
                      <a:pt x="-111" y="16766"/>
                      <a:pt x="-1306" y="23303"/>
                      <a:pt x="2082" y="24690"/>
                    </a:cubicBezTo>
                    <a:cubicBezTo>
                      <a:pt x="4673" y="25680"/>
                      <a:pt x="7663" y="20728"/>
                      <a:pt x="9656" y="16172"/>
                    </a:cubicBezTo>
                    <a:cubicBezTo>
                      <a:pt x="12248" y="8249"/>
                      <a:pt x="13643" y="1514"/>
                      <a:pt x="10454" y="1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7" name="Google Shape;1017;p35"/>
              <p:cNvSpPr/>
              <p:nvPr/>
            </p:nvSpPr>
            <p:spPr>
              <a:xfrm>
                <a:off x="1417056" y="6046647"/>
                <a:ext cx="43330" cy="38650"/>
              </a:xfrm>
              <a:custGeom>
                <a:avLst/>
                <a:gdLst/>
                <a:ahLst/>
                <a:cxnLst/>
                <a:rect l="l" t="t" r="r" b="b"/>
                <a:pathLst>
                  <a:path w="43330" h="38650" extrusionOk="0">
                    <a:moveTo>
                      <a:pt x="2523" y="36256"/>
                    </a:moveTo>
                    <a:cubicBezTo>
                      <a:pt x="6709" y="37643"/>
                      <a:pt x="9898" y="31502"/>
                      <a:pt x="12489" y="27343"/>
                    </a:cubicBezTo>
                    <a:cubicBezTo>
                      <a:pt x="18070" y="26550"/>
                      <a:pt x="23651" y="25956"/>
                      <a:pt x="29233" y="25164"/>
                    </a:cubicBezTo>
                    <a:cubicBezTo>
                      <a:pt x="28834" y="25560"/>
                      <a:pt x="28435" y="26154"/>
                      <a:pt x="28037" y="26748"/>
                    </a:cubicBezTo>
                    <a:cubicBezTo>
                      <a:pt x="24449" y="31700"/>
                      <a:pt x="23851" y="35860"/>
                      <a:pt x="27040" y="38237"/>
                    </a:cubicBezTo>
                    <a:cubicBezTo>
                      <a:pt x="31026" y="39822"/>
                      <a:pt x="35212" y="36653"/>
                      <a:pt x="38999" y="32097"/>
                    </a:cubicBezTo>
                    <a:cubicBezTo>
                      <a:pt x="43185" y="27144"/>
                      <a:pt x="44780" y="21994"/>
                      <a:pt x="41790" y="20013"/>
                    </a:cubicBezTo>
                    <a:cubicBezTo>
                      <a:pt x="41192" y="19617"/>
                      <a:pt x="40395" y="19221"/>
                      <a:pt x="39597" y="19221"/>
                    </a:cubicBezTo>
                    <a:cubicBezTo>
                      <a:pt x="39597" y="18230"/>
                      <a:pt x="39398" y="17042"/>
                      <a:pt x="38999" y="16249"/>
                    </a:cubicBezTo>
                    <a:cubicBezTo>
                      <a:pt x="36209" y="10109"/>
                      <a:pt x="31226" y="7336"/>
                      <a:pt x="25445" y="6345"/>
                    </a:cubicBezTo>
                    <a:cubicBezTo>
                      <a:pt x="25445" y="3968"/>
                      <a:pt x="24449" y="1789"/>
                      <a:pt x="20861" y="402"/>
                    </a:cubicBezTo>
                    <a:cubicBezTo>
                      <a:pt x="16675" y="-1182"/>
                      <a:pt x="13486" y="2185"/>
                      <a:pt x="11891" y="5751"/>
                    </a:cubicBezTo>
                    <a:cubicBezTo>
                      <a:pt x="11094" y="7732"/>
                      <a:pt x="10496" y="9713"/>
                      <a:pt x="10097" y="11495"/>
                    </a:cubicBezTo>
                    <a:cubicBezTo>
                      <a:pt x="9101" y="12882"/>
                      <a:pt x="8303" y="14269"/>
                      <a:pt x="7506" y="16051"/>
                    </a:cubicBezTo>
                    <a:cubicBezTo>
                      <a:pt x="5313" y="17834"/>
                      <a:pt x="3121" y="21004"/>
                      <a:pt x="1526" y="24965"/>
                    </a:cubicBezTo>
                    <a:cubicBezTo>
                      <a:pt x="-467" y="29918"/>
                      <a:pt x="-866" y="35266"/>
                      <a:pt x="2523" y="362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8" name="Google Shape;1018;p35"/>
              <p:cNvSpPr/>
              <p:nvPr/>
            </p:nvSpPr>
            <p:spPr>
              <a:xfrm>
                <a:off x="1788927" y="5464331"/>
                <a:ext cx="13787" cy="21903"/>
              </a:xfrm>
              <a:custGeom>
                <a:avLst/>
                <a:gdLst/>
                <a:ahLst/>
                <a:cxnLst/>
                <a:rect l="l" t="t" r="r" b="b"/>
                <a:pathLst>
                  <a:path w="13787" h="21903" extrusionOk="0">
                    <a:moveTo>
                      <a:pt x="1797" y="21732"/>
                    </a:moveTo>
                    <a:cubicBezTo>
                      <a:pt x="4986" y="22920"/>
                      <a:pt x="8574" y="17770"/>
                      <a:pt x="11564" y="11431"/>
                    </a:cubicBezTo>
                    <a:cubicBezTo>
                      <a:pt x="14355" y="5687"/>
                      <a:pt x="14554" y="933"/>
                      <a:pt x="11963" y="140"/>
                    </a:cubicBezTo>
                    <a:cubicBezTo>
                      <a:pt x="8773" y="-850"/>
                      <a:pt x="4787" y="3508"/>
                      <a:pt x="1797" y="10045"/>
                    </a:cubicBezTo>
                    <a:cubicBezTo>
                      <a:pt x="-794" y="15789"/>
                      <a:pt x="-396" y="19751"/>
                      <a:pt x="1797" y="217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9" name="Google Shape;1019;p35"/>
              <p:cNvSpPr/>
              <p:nvPr/>
            </p:nvSpPr>
            <p:spPr>
              <a:xfrm>
                <a:off x="3046225" y="5685142"/>
                <a:ext cx="10435" cy="22815"/>
              </a:xfrm>
              <a:custGeom>
                <a:avLst/>
                <a:gdLst/>
                <a:ahLst/>
                <a:cxnLst/>
                <a:rect l="l" t="t" r="r" b="b"/>
                <a:pathLst>
                  <a:path w="10435" h="22815" extrusionOk="0">
                    <a:moveTo>
                      <a:pt x="6234" y="0"/>
                    </a:moveTo>
                    <a:cubicBezTo>
                      <a:pt x="2646" y="792"/>
                      <a:pt x="454" y="5943"/>
                      <a:pt x="55" y="13668"/>
                    </a:cubicBezTo>
                    <a:cubicBezTo>
                      <a:pt x="-343" y="20205"/>
                      <a:pt x="1450" y="23176"/>
                      <a:pt x="4241" y="22780"/>
                    </a:cubicBezTo>
                    <a:cubicBezTo>
                      <a:pt x="7630" y="22186"/>
                      <a:pt x="10022" y="17432"/>
                      <a:pt x="10420" y="9508"/>
                    </a:cubicBezTo>
                    <a:cubicBezTo>
                      <a:pt x="10620" y="3368"/>
                      <a:pt x="8826" y="0"/>
                      <a:pt x="6234"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0" name="Google Shape;1020;p35"/>
              <p:cNvSpPr/>
              <p:nvPr/>
            </p:nvSpPr>
            <p:spPr>
              <a:xfrm>
                <a:off x="1679394" y="5314122"/>
                <a:ext cx="14768" cy="20414"/>
              </a:xfrm>
              <a:custGeom>
                <a:avLst/>
                <a:gdLst/>
                <a:ahLst/>
                <a:cxnLst/>
                <a:rect l="l" t="t" r="r" b="b"/>
                <a:pathLst>
                  <a:path w="14768" h="20414" extrusionOk="0">
                    <a:moveTo>
                      <a:pt x="2698" y="8914"/>
                    </a:moveTo>
                    <a:cubicBezTo>
                      <a:pt x="-492" y="14857"/>
                      <a:pt x="-890" y="19413"/>
                      <a:pt x="1701" y="20205"/>
                    </a:cubicBezTo>
                    <a:cubicBezTo>
                      <a:pt x="4491" y="20997"/>
                      <a:pt x="8279" y="19809"/>
                      <a:pt x="12265" y="12083"/>
                    </a:cubicBezTo>
                    <a:cubicBezTo>
                      <a:pt x="15255" y="6339"/>
                      <a:pt x="15454" y="2179"/>
                      <a:pt x="13461" y="0"/>
                    </a:cubicBezTo>
                    <a:cubicBezTo>
                      <a:pt x="10073" y="0"/>
                      <a:pt x="6485" y="1585"/>
                      <a:pt x="2698" y="89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1" name="Google Shape;1021;p35"/>
              <p:cNvSpPr/>
              <p:nvPr/>
            </p:nvSpPr>
            <p:spPr>
              <a:xfrm>
                <a:off x="808906" y="5833308"/>
                <a:ext cx="19234" cy="21855"/>
              </a:xfrm>
              <a:custGeom>
                <a:avLst/>
                <a:gdLst/>
                <a:ahLst/>
                <a:cxnLst/>
                <a:rect l="l" t="t" r="r" b="b"/>
                <a:pathLst>
                  <a:path w="19234" h="21855" extrusionOk="0">
                    <a:moveTo>
                      <a:pt x="1531" y="21397"/>
                    </a:moveTo>
                    <a:cubicBezTo>
                      <a:pt x="5916" y="23576"/>
                      <a:pt x="11497" y="17634"/>
                      <a:pt x="16281" y="10899"/>
                    </a:cubicBezTo>
                    <a:cubicBezTo>
                      <a:pt x="19072" y="7135"/>
                      <a:pt x="20068" y="2975"/>
                      <a:pt x="18474" y="400"/>
                    </a:cubicBezTo>
                    <a:cubicBezTo>
                      <a:pt x="14089" y="-1185"/>
                      <a:pt x="8906" y="1985"/>
                      <a:pt x="3724" y="9116"/>
                    </a:cubicBezTo>
                    <a:cubicBezTo>
                      <a:pt x="-63" y="14266"/>
                      <a:pt x="-1259" y="20011"/>
                      <a:pt x="1531" y="213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2" name="Google Shape;1022;p35"/>
              <p:cNvSpPr/>
              <p:nvPr/>
            </p:nvSpPr>
            <p:spPr>
              <a:xfrm>
                <a:off x="1333260" y="5220030"/>
                <a:ext cx="16088" cy="22295"/>
              </a:xfrm>
              <a:custGeom>
                <a:avLst/>
                <a:gdLst/>
                <a:ahLst/>
                <a:cxnLst/>
                <a:rect l="l" t="t" r="r" b="b"/>
                <a:pathLst>
                  <a:path w="16088" h="22295" extrusionOk="0">
                    <a:moveTo>
                      <a:pt x="1206" y="21195"/>
                    </a:moveTo>
                    <a:cubicBezTo>
                      <a:pt x="3598" y="23176"/>
                      <a:pt x="6986" y="23176"/>
                      <a:pt x="11571" y="15253"/>
                    </a:cubicBezTo>
                    <a:cubicBezTo>
                      <a:pt x="14959" y="9310"/>
                      <a:pt x="17152" y="3367"/>
                      <a:pt x="15557" y="0"/>
                    </a:cubicBezTo>
                    <a:cubicBezTo>
                      <a:pt x="11770" y="198"/>
                      <a:pt x="7784" y="3169"/>
                      <a:pt x="3598" y="9508"/>
                    </a:cubicBezTo>
                    <a:cubicBezTo>
                      <a:pt x="-189" y="15253"/>
                      <a:pt x="-987" y="19413"/>
                      <a:pt x="1206" y="211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3" name="Google Shape;1023;p35"/>
              <p:cNvSpPr/>
              <p:nvPr/>
            </p:nvSpPr>
            <p:spPr>
              <a:xfrm>
                <a:off x="1067982" y="5923393"/>
                <a:ext cx="40088" cy="33241"/>
              </a:xfrm>
              <a:custGeom>
                <a:avLst/>
                <a:gdLst/>
                <a:ahLst/>
                <a:cxnLst/>
                <a:rect l="l" t="t" r="r" b="b"/>
                <a:pathLst>
                  <a:path w="40088" h="33241" extrusionOk="0">
                    <a:moveTo>
                      <a:pt x="36860" y="14510"/>
                    </a:moveTo>
                    <a:cubicBezTo>
                      <a:pt x="39650" y="9360"/>
                      <a:pt x="41644" y="3417"/>
                      <a:pt x="38454" y="842"/>
                    </a:cubicBezTo>
                    <a:cubicBezTo>
                      <a:pt x="35265" y="-1733"/>
                      <a:pt x="30880" y="1832"/>
                      <a:pt x="27093" y="8369"/>
                    </a:cubicBezTo>
                    <a:cubicBezTo>
                      <a:pt x="27093" y="8369"/>
                      <a:pt x="27093" y="8369"/>
                      <a:pt x="27093" y="8567"/>
                    </a:cubicBezTo>
                    <a:cubicBezTo>
                      <a:pt x="23505" y="7973"/>
                      <a:pt x="19518" y="9360"/>
                      <a:pt x="15133" y="13123"/>
                    </a:cubicBezTo>
                    <a:cubicBezTo>
                      <a:pt x="14934" y="11142"/>
                      <a:pt x="13937" y="9360"/>
                      <a:pt x="11745" y="8171"/>
                    </a:cubicBezTo>
                    <a:cubicBezTo>
                      <a:pt x="7758" y="6388"/>
                      <a:pt x="3971" y="7379"/>
                      <a:pt x="1778" y="10944"/>
                    </a:cubicBezTo>
                    <a:cubicBezTo>
                      <a:pt x="-1212" y="15698"/>
                      <a:pt x="-614" y="20453"/>
                      <a:pt x="4968" y="22632"/>
                    </a:cubicBezTo>
                    <a:cubicBezTo>
                      <a:pt x="6961" y="23424"/>
                      <a:pt x="8755" y="23226"/>
                      <a:pt x="10150" y="22632"/>
                    </a:cubicBezTo>
                    <a:cubicBezTo>
                      <a:pt x="10349" y="23622"/>
                      <a:pt x="10947" y="24414"/>
                      <a:pt x="11745" y="25009"/>
                    </a:cubicBezTo>
                    <a:cubicBezTo>
                      <a:pt x="12343" y="25405"/>
                      <a:pt x="12941" y="25801"/>
                      <a:pt x="13738" y="26197"/>
                    </a:cubicBezTo>
                    <a:cubicBezTo>
                      <a:pt x="13738" y="28376"/>
                      <a:pt x="14934" y="30357"/>
                      <a:pt x="16927" y="31744"/>
                    </a:cubicBezTo>
                    <a:cubicBezTo>
                      <a:pt x="21312" y="34913"/>
                      <a:pt x="25697" y="32734"/>
                      <a:pt x="28887" y="28178"/>
                    </a:cubicBezTo>
                    <a:cubicBezTo>
                      <a:pt x="30282" y="25801"/>
                      <a:pt x="31079" y="23622"/>
                      <a:pt x="30681" y="21839"/>
                    </a:cubicBezTo>
                    <a:cubicBezTo>
                      <a:pt x="32475" y="20651"/>
                      <a:pt x="34667" y="18076"/>
                      <a:pt x="36860" y="1451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4" name="Google Shape;1024;p35"/>
              <p:cNvSpPr/>
              <p:nvPr/>
            </p:nvSpPr>
            <p:spPr>
              <a:xfrm>
                <a:off x="1779174" y="5704152"/>
                <a:ext cx="13479" cy="22991"/>
              </a:xfrm>
              <a:custGeom>
                <a:avLst/>
                <a:gdLst/>
                <a:ahLst/>
                <a:cxnLst/>
                <a:rect l="l" t="t" r="r" b="b"/>
                <a:pathLst>
                  <a:path w="13479" h="22991" extrusionOk="0">
                    <a:moveTo>
                      <a:pt x="2580" y="22984"/>
                    </a:moveTo>
                    <a:cubicBezTo>
                      <a:pt x="5570" y="23183"/>
                      <a:pt x="8560" y="19023"/>
                      <a:pt x="11151" y="13278"/>
                    </a:cubicBezTo>
                    <a:cubicBezTo>
                      <a:pt x="13344" y="6939"/>
                      <a:pt x="15138" y="402"/>
                      <a:pt x="10952" y="6"/>
                    </a:cubicBezTo>
                    <a:cubicBezTo>
                      <a:pt x="7962" y="-192"/>
                      <a:pt x="4574" y="4364"/>
                      <a:pt x="2381" y="9713"/>
                    </a:cubicBezTo>
                    <a:cubicBezTo>
                      <a:pt x="-210" y="16249"/>
                      <a:pt x="-1406" y="22588"/>
                      <a:pt x="2580" y="229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5" name="Google Shape;1025;p35"/>
              <p:cNvSpPr/>
              <p:nvPr/>
            </p:nvSpPr>
            <p:spPr>
              <a:xfrm>
                <a:off x="1158949" y="5019619"/>
                <a:ext cx="16138" cy="21198"/>
              </a:xfrm>
              <a:custGeom>
                <a:avLst/>
                <a:gdLst/>
                <a:ahLst/>
                <a:cxnLst/>
                <a:rect l="l" t="t" r="r" b="b"/>
                <a:pathLst>
                  <a:path w="16138" h="21198" extrusionOk="0">
                    <a:moveTo>
                      <a:pt x="509" y="20547"/>
                    </a:moveTo>
                    <a:cubicBezTo>
                      <a:pt x="2502" y="22528"/>
                      <a:pt x="6488" y="19755"/>
                      <a:pt x="10276" y="15397"/>
                    </a:cubicBezTo>
                    <a:cubicBezTo>
                      <a:pt x="15458" y="9454"/>
                      <a:pt x="17451" y="3908"/>
                      <a:pt x="15259" y="936"/>
                    </a:cubicBezTo>
                    <a:cubicBezTo>
                      <a:pt x="13465" y="-1441"/>
                      <a:pt x="9478" y="936"/>
                      <a:pt x="5691" y="5492"/>
                    </a:cubicBezTo>
                    <a:cubicBezTo>
                      <a:pt x="509" y="11633"/>
                      <a:pt x="-887" y="16982"/>
                      <a:pt x="509" y="2054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6" name="Google Shape;1026;p35"/>
              <p:cNvSpPr/>
              <p:nvPr/>
            </p:nvSpPr>
            <p:spPr>
              <a:xfrm>
                <a:off x="2893427" y="5739126"/>
                <a:ext cx="10648" cy="24854"/>
              </a:xfrm>
              <a:custGeom>
                <a:avLst/>
                <a:gdLst/>
                <a:ahLst/>
                <a:cxnLst/>
                <a:rect l="l" t="t" r="r" b="b"/>
                <a:pathLst>
                  <a:path w="10648" h="24854" extrusionOk="0">
                    <a:moveTo>
                      <a:pt x="7943" y="94"/>
                    </a:moveTo>
                    <a:cubicBezTo>
                      <a:pt x="4156" y="1480"/>
                      <a:pt x="1166" y="7027"/>
                      <a:pt x="170" y="16139"/>
                    </a:cubicBezTo>
                    <a:cubicBezTo>
                      <a:pt x="-428" y="20893"/>
                      <a:pt x="568" y="24261"/>
                      <a:pt x="2960" y="24855"/>
                    </a:cubicBezTo>
                    <a:cubicBezTo>
                      <a:pt x="6747" y="22874"/>
                      <a:pt x="9139" y="16535"/>
                      <a:pt x="10535" y="8215"/>
                    </a:cubicBezTo>
                    <a:cubicBezTo>
                      <a:pt x="10933" y="3659"/>
                      <a:pt x="10335" y="-699"/>
                      <a:pt x="7943" y="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7" name="Google Shape;1027;p35"/>
              <p:cNvSpPr/>
              <p:nvPr/>
            </p:nvSpPr>
            <p:spPr>
              <a:xfrm>
                <a:off x="2782954" y="5694643"/>
                <a:ext cx="9821" cy="23452"/>
              </a:xfrm>
              <a:custGeom>
                <a:avLst/>
                <a:gdLst/>
                <a:ahLst/>
                <a:cxnLst/>
                <a:rect l="l" t="t" r="r" b="b"/>
                <a:pathLst>
                  <a:path w="9821" h="23452" extrusionOk="0">
                    <a:moveTo>
                      <a:pt x="2010" y="22985"/>
                    </a:moveTo>
                    <a:cubicBezTo>
                      <a:pt x="5598" y="25362"/>
                      <a:pt x="7392" y="18231"/>
                      <a:pt x="9186" y="11694"/>
                    </a:cubicBezTo>
                    <a:cubicBezTo>
                      <a:pt x="10382" y="5157"/>
                      <a:pt x="9983" y="205"/>
                      <a:pt x="7192" y="7"/>
                    </a:cubicBezTo>
                    <a:cubicBezTo>
                      <a:pt x="4800" y="-191"/>
                      <a:pt x="2209" y="3968"/>
                      <a:pt x="814" y="9911"/>
                    </a:cubicBezTo>
                    <a:cubicBezTo>
                      <a:pt x="-581" y="15854"/>
                      <a:pt x="-183" y="21400"/>
                      <a:pt x="2010" y="229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8" name="Google Shape;1028;p35"/>
              <p:cNvSpPr/>
              <p:nvPr/>
            </p:nvSpPr>
            <p:spPr>
              <a:xfrm>
                <a:off x="1435880" y="5252745"/>
                <a:ext cx="26549" cy="20633"/>
              </a:xfrm>
              <a:custGeom>
                <a:avLst/>
                <a:gdLst/>
                <a:ahLst/>
                <a:cxnLst/>
                <a:rect l="l" t="t" r="r" b="b"/>
                <a:pathLst>
                  <a:path w="26549" h="20633" extrusionOk="0">
                    <a:moveTo>
                      <a:pt x="25158" y="564"/>
                    </a:moveTo>
                    <a:cubicBezTo>
                      <a:pt x="23364" y="-823"/>
                      <a:pt x="20574" y="366"/>
                      <a:pt x="17982" y="3931"/>
                    </a:cubicBezTo>
                    <a:cubicBezTo>
                      <a:pt x="14793" y="3733"/>
                      <a:pt x="10607" y="5120"/>
                      <a:pt x="6222" y="7497"/>
                    </a:cubicBezTo>
                    <a:cubicBezTo>
                      <a:pt x="2036" y="9676"/>
                      <a:pt x="-356" y="12647"/>
                      <a:pt x="43" y="15421"/>
                    </a:cubicBezTo>
                    <a:cubicBezTo>
                      <a:pt x="2435" y="18194"/>
                      <a:pt x="7418" y="17401"/>
                      <a:pt x="12999" y="15222"/>
                    </a:cubicBezTo>
                    <a:cubicBezTo>
                      <a:pt x="12601" y="17600"/>
                      <a:pt x="12999" y="19580"/>
                      <a:pt x="14395" y="20373"/>
                    </a:cubicBezTo>
                    <a:cubicBezTo>
                      <a:pt x="16787" y="21759"/>
                      <a:pt x="20374" y="17401"/>
                      <a:pt x="23564" y="12251"/>
                    </a:cubicBezTo>
                    <a:cubicBezTo>
                      <a:pt x="26753" y="6506"/>
                      <a:pt x="27550" y="2347"/>
                      <a:pt x="25158" y="5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9" name="Google Shape;1029;p35"/>
              <p:cNvSpPr/>
              <p:nvPr/>
            </p:nvSpPr>
            <p:spPr>
              <a:xfrm>
                <a:off x="2676446" y="5674075"/>
                <a:ext cx="9969" cy="21228"/>
              </a:xfrm>
              <a:custGeom>
                <a:avLst/>
                <a:gdLst/>
                <a:ahLst/>
                <a:cxnLst/>
                <a:rect l="l" t="t" r="r" b="b"/>
                <a:pathLst>
                  <a:path w="9969" h="21228" extrusionOk="0">
                    <a:moveTo>
                      <a:pt x="3473" y="21169"/>
                    </a:moveTo>
                    <a:cubicBezTo>
                      <a:pt x="6263" y="20575"/>
                      <a:pt x="8855" y="16811"/>
                      <a:pt x="9652" y="10076"/>
                    </a:cubicBezTo>
                    <a:cubicBezTo>
                      <a:pt x="10449" y="4134"/>
                      <a:pt x="9851" y="-1017"/>
                      <a:pt x="6662" y="172"/>
                    </a:cubicBezTo>
                    <a:cubicBezTo>
                      <a:pt x="3871" y="1162"/>
                      <a:pt x="1679" y="5124"/>
                      <a:pt x="84" y="11463"/>
                    </a:cubicBezTo>
                    <a:cubicBezTo>
                      <a:pt x="-314" y="17802"/>
                      <a:pt x="682" y="21764"/>
                      <a:pt x="3473" y="2116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30" name="Google Shape;1030;p35"/>
              <p:cNvSpPr/>
              <p:nvPr/>
            </p:nvSpPr>
            <p:spPr>
              <a:xfrm>
                <a:off x="2999510" y="5766947"/>
                <a:ext cx="9533" cy="22988"/>
              </a:xfrm>
              <a:custGeom>
                <a:avLst/>
                <a:gdLst/>
                <a:ahLst/>
                <a:cxnLst/>
                <a:rect l="l" t="t" r="r" b="b"/>
                <a:pathLst>
                  <a:path w="9533" h="22988" extrusionOk="0">
                    <a:moveTo>
                      <a:pt x="2719" y="22786"/>
                    </a:moveTo>
                    <a:cubicBezTo>
                      <a:pt x="6108" y="24173"/>
                      <a:pt x="8101" y="18230"/>
                      <a:pt x="9297" y="10901"/>
                    </a:cubicBezTo>
                    <a:cubicBezTo>
                      <a:pt x="9895" y="4760"/>
                      <a:pt x="9496" y="-192"/>
                      <a:pt x="6506" y="6"/>
                    </a:cubicBezTo>
                    <a:cubicBezTo>
                      <a:pt x="3716" y="204"/>
                      <a:pt x="1922" y="4958"/>
                      <a:pt x="726" y="10306"/>
                    </a:cubicBezTo>
                    <a:cubicBezTo>
                      <a:pt x="-869" y="16843"/>
                      <a:pt x="327" y="21795"/>
                      <a:pt x="2719" y="227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31" name="Google Shape;1031;p35"/>
              <p:cNvSpPr/>
              <p:nvPr/>
            </p:nvSpPr>
            <p:spPr>
              <a:xfrm>
                <a:off x="1122578" y="5929271"/>
                <a:ext cx="180445" cy="129013"/>
              </a:xfrm>
              <a:custGeom>
                <a:avLst/>
                <a:gdLst/>
                <a:ahLst/>
                <a:cxnLst/>
                <a:rect l="l" t="t" r="r" b="b"/>
                <a:pathLst>
                  <a:path w="180445" h="129013" extrusionOk="0">
                    <a:moveTo>
                      <a:pt x="52427" y="108864"/>
                    </a:moveTo>
                    <a:cubicBezTo>
                      <a:pt x="55417" y="102723"/>
                      <a:pt x="58406" y="96186"/>
                      <a:pt x="55417" y="93017"/>
                    </a:cubicBezTo>
                    <a:cubicBezTo>
                      <a:pt x="54420" y="92026"/>
                      <a:pt x="53224" y="91828"/>
                      <a:pt x="52028" y="92225"/>
                    </a:cubicBezTo>
                    <a:cubicBezTo>
                      <a:pt x="54021" y="89055"/>
                      <a:pt x="53822" y="85688"/>
                      <a:pt x="51231" y="83113"/>
                    </a:cubicBezTo>
                    <a:cubicBezTo>
                      <a:pt x="51031" y="82914"/>
                      <a:pt x="50633" y="82716"/>
                      <a:pt x="50433" y="82518"/>
                    </a:cubicBezTo>
                    <a:cubicBezTo>
                      <a:pt x="51031" y="81528"/>
                      <a:pt x="51629" y="80537"/>
                      <a:pt x="52227" y="79349"/>
                    </a:cubicBezTo>
                    <a:cubicBezTo>
                      <a:pt x="53423" y="76179"/>
                      <a:pt x="53822" y="73406"/>
                      <a:pt x="53822" y="71227"/>
                    </a:cubicBezTo>
                    <a:cubicBezTo>
                      <a:pt x="54221" y="72020"/>
                      <a:pt x="55018" y="72614"/>
                      <a:pt x="55815" y="73208"/>
                    </a:cubicBezTo>
                    <a:cubicBezTo>
                      <a:pt x="56413" y="73604"/>
                      <a:pt x="57210" y="74000"/>
                      <a:pt x="58008" y="74000"/>
                    </a:cubicBezTo>
                    <a:cubicBezTo>
                      <a:pt x="57808" y="76179"/>
                      <a:pt x="58606" y="78556"/>
                      <a:pt x="60599" y="80537"/>
                    </a:cubicBezTo>
                    <a:cubicBezTo>
                      <a:pt x="65383" y="84301"/>
                      <a:pt x="69967" y="82320"/>
                      <a:pt x="73356" y="78556"/>
                    </a:cubicBezTo>
                    <a:cubicBezTo>
                      <a:pt x="76545" y="74793"/>
                      <a:pt x="79136" y="69841"/>
                      <a:pt x="73755" y="66077"/>
                    </a:cubicBezTo>
                    <a:cubicBezTo>
                      <a:pt x="73157" y="65681"/>
                      <a:pt x="72559" y="65285"/>
                      <a:pt x="72160" y="65086"/>
                    </a:cubicBezTo>
                    <a:cubicBezTo>
                      <a:pt x="73356" y="63502"/>
                      <a:pt x="74352" y="62115"/>
                      <a:pt x="74950" y="60530"/>
                    </a:cubicBezTo>
                    <a:cubicBezTo>
                      <a:pt x="76944" y="60134"/>
                      <a:pt x="79136" y="59144"/>
                      <a:pt x="81329" y="57757"/>
                    </a:cubicBezTo>
                    <a:cubicBezTo>
                      <a:pt x="81927" y="59738"/>
                      <a:pt x="83522" y="61323"/>
                      <a:pt x="85913" y="62115"/>
                    </a:cubicBezTo>
                    <a:cubicBezTo>
                      <a:pt x="87907" y="62907"/>
                      <a:pt x="89501" y="62709"/>
                      <a:pt x="91096" y="61719"/>
                    </a:cubicBezTo>
                    <a:cubicBezTo>
                      <a:pt x="89701" y="65681"/>
                      <a:pt x="89501" y="68850"/>
                      <a:pt x="91096" y="70633"/>
                    </a:cubicBezTo>
                    <a:cubicBezTo>
                      <a:pt x="89302" y="74198"/>
                      <a:pt x="88903" y="77962"/>
                      <a:pt x="93089" y="80339"/>
                    </a:cubicBezTo>
                    <a:cubicBezTo>
                      <a:pt x="98072" y="82122"/>
                      <a:pt x="102657" y="81132"/>
                      <a:pt x="105647" y="76377"/>
                    </a:cubicBezTo>
                    <a:cubicBezTo>
                      <a:pt x="109035" y="71425"/>
                      <a:pt x="108437" y="66671"/>
                      <a:pt x="103056" y="64294"/>
                    </a:cubicBezTo>
                    <a:cubicBezTo>
                      <a:pt x="102457" y="64096"/>
                      <a:pt x="102059" y="63898"/>
                      <a:pt x="101461" y="63700"/>
                    </a:cubicBezTo>
                    <a:cubicBezTo>
                      <a:pt x="104251" y="56767"/>
                      <a:pt x="106843" y="49636"/>
                      <a:pt x="101660" y="48249"/>
                    </a:cubicBezTo>
                    <a:cubicBezTo>
                      <a:pt x="99866" y="47853"/>
                      <a:pt x="98072" y="49239"/>
                      <a:pt x="96278" y="51418"/>
                    </a:cubicBezTo>
                    <a:cubicBezTo>
                      <a:pt x="96079" y="48645"/>
                      <a:pt x="94883" y="46466"/>
                      <a:pt x="91694" y="45278"/>
                    </a:cubicBezTo>
                    <a:cubicBezTo>
                      <a:pt x="91096" y="45080"/>
                      <a:pt x="90299" y="44881"/>
                      <a:pt x="89701" y="44881"/>
                    </a:cubicBezTo>
                    <a:cubicBezTo>
                      <a:pt x="89501" y="43891"/>
                      <a:pt x="89302" y="43099"/>
                      <a:pt x="88903" y="42108"/>
                    </a:cubicBezTo>
                    <a:cubicBezTo>
                      <a:pt x="88903" y="42108"/>
                      <a:pt x="89103" y="42306"/>
                      <a:pt x="89103" y="42306"/>
                    </a:cubicBezTo>
                    <a:cubicBezTo>
                      <a:pt x="91495" y="43891"/>
                      <a:pt x="93887" y="43495"/>
                      <a:pt x="95680" y="41910"/>
                    </a:cubicBezTo>
                    <a:cubicBezTo>
                      <a:pt x="99468" y="40920"/>
                      <a:pt x="103056" y="36958"/>
                      <a:pt x="105647" y="31015"/>
                    </a:cubicBezTo>
                    <a:cubicBezTo>
                      <a:pt x="108039" y="25271"/>
                      <a:pt x="106245" y="23092"/>
                      <a:pt x="104650" y="21111"/>
                    </a:cubicBezTo>
                    <a:cubicBezTo>
                      <a:pt x="107042" y="19328"/>
                      <a:pt x="109434" y="16159"/>
                      <a:pt x="111427" y="12197"/>
                    </a:cubicBezTo>
                    <a:cubicBezTo>
                      <a:pt x="111627" y="11801"/>
                      <a:pt x="111826" y="11603"/>
                      <a:pt x="111826" y="11206"/>
                    </a:cubicBezTo>
                    <a:cubicBezTo>
                      <a:pt x="112424" y="12593"/>
                      <a:pt x="113420" y="13980"/>
                      <a:pt x="115214" y="15168"/>
                    </a:cubicBezTo>
                    <a:cubicBezTo>
                      <a:pt x="118802" y="18140"/>
                      <a:pt x="123187" y="17347"/>
                      <a:pt x="126377" y="12791"/>
                    </a:cubicBezTo>
                    <a:cubicBezTo>
                      <a:pt x="126576" y="12395"/>
                      <a:pt x="126775" y="11999"/>
                      <a:pt x="126775" y="11801"/>
                    </a:cubicBezTo>
                    <a:cubicBezTo>
                      <a:pt x="126775" y="13782"/>
                      <a:pt x="127174" y="15564"/>
                      <a:pt x="127971" y="16753"/>
                    </a:cubicBezTo>
                    <a:cubicBezTo>
                      <a:pt x="126975" y="19328"/>
                      <a:pt x="126975" y="21705"/>
                      <a:pt x="128769" y="23488"/>
                    </a:cubicBezTo>
                    <a:cubicBezTo>
                      <a:pt x="130363" y="24874"/>
                      <a:pt x="132954" y="23488"/>
                      <a:pt x="135346" y="20517"/>
                    </a:cubicBezTo>
                    <a:cubicBezTo>
                      <a:pt x="136542" y="20715"/>
                      <a:pt x="137938" y="20517"/>
                      <a:pt x="139333" y="20517"/>
                    </a:cubicBezTo>
                    <a:cubicBezTo>
                      <a:pt x="139333" y="23488"/>
                      <a:pt x="139931" y="26261"/>
                      <a:pt x="140927" y="28440"/>
                    </a:cubicBezTo>
                    <a:cubicBezTo>
                      <a:pt x="140330" y="29232"/>
                      <a:pt x="139532" y="30025"/>
                      <a:pt x="139134" y="31213"/>
                    </a:cubicBezTo>
                    <a:cubicBezTo>
                      <a:pt x="136742" y="36562"/>
                      <a:pt x="138735" y="41316"/>
                      <a:pt x="143519" y="42901"/>
                    </a:cubicBezTo>
                    <a:cubicBezTo>
                      <a:pt x="148502" y="44683"/>
                      <a:pt x="152488" y="41118"/>
                      <a:pt x="155678" y="36760"/>
                    </a:cubicBezTo>
                    <a:lnTo>
                      <a:pt x="155877" y="36166"/>
                    </a:lnTo>
                    <a:cubicBezTo>
                      <a:pt x="156475" y="35967"/>
                      <a:pt x="156874" y="35769"/>
                      <a:pt x="157472" y="35373"/>
                    </a:cubicBezTo>
                    <a:cubicBezTo>
                      <a:pt x="157472" y="36958"/>
                      <a:pt x="158269" y="38543"/>
                      <a:pt x="159664" y="39533"/>
                    </a:cubicBezTo>
                    <a:cubicBezTo>
                      <a:pt x="163850" y="42702"/>
                      <a:pt x="170029" y="43693"/>
                      <a:pt x="177006" y="37552"/>
                    </a:cubicBezTo>
                    <a:cubicBezTo>
                      <a:pt x="181789" y="33392"/>
                      <a:pt x="180992" y="29232"/>
                      <a:pt x="178202" y="26459"/>
                    </a:cubicBezTo>
                    <a:cubicBezTo>
                      <a:pt x="174215" y="23686"/>
                      <a:pt x="169830" y="22101"/>
                      <a:pt x="163651" y="26459"/>
                    </a:cubicBezTo>
                    <a:cubicBezTo>
                      <a:pt x="164049" y="24874"/>
                      <a:pt x="164249" y="23290"/>
                      <a:pt x="164249" y="21903"/>
                    </a:cubicBezTo>
                    <a:cubicBezTo>
                      <a:pt x="164249" y="16357"/>
                      <a:pt x="160262" y="14178"/>
                      <a:pt x="155080" y="15168"/>
                    </a:cubicBezTo>
                    <a:cubicBezTo>
                      <a:pt x="151492" y="15762"/>
                      <a:pt x="147904" y="16951"/>
                      <a:pt x="144316" y="17941"/>
                    </a:cubicBezTo>
                    <a:lnTo>
                      <a:pt x="144316" y="17941"/>
                    </a:lnTo>
                    <a:cubicBezTo>
                      <a:pt x="144515" y="10018"/>
                      <a:pt x="144914" y="1896"/>
                      <a:pt x="134150" y="2689"/>
                    </a:cubicBezTo>
                    <a:cubicBezTo>
                      <a:pt x="131360" y="2887"/>
                      <a:pt x="129167" y="4670"/>
                      <a:pt x="127971" y="7245"/>
                    </a:cubicBezTo>
                    <a:cubicBezTo>
                      <a:pt x="127772" y="5660"/>
                      <a:pt x="126975" y="3877"/>
                      <a:pt x="125380" y="2689"/>
                    </a:cubicBezTo>
                    <a:cubicBezTo>
                      <a:pt x="121393" y="-481"/>
                      <a:pt x="117407" y="708"/>
                      <a:pt x="114218" y="3877"/>
                    </a:cubicBezTo>
                    <a:cubicBezTo>
                      <a:pt x="114218" y="2094"/>
                      <a:pt x="113819" y="708"/>
                      <a:pt x="112424" y="312"/>
                    </a:cubicBezTo>
                    <a:cubicBezTo>
                      <a:pt x="108039" y="-1273"/>
                      <a:pt x="103056" y="3283"/>
                      <a:pt x="99667" y="11801"/>
                    </a:cubicBezTo>
                    <a:cubicBezTo>
                      <a:pt x="98670" y="13980"/>
                      <a:pt x="98072" y="16159"/>
                      <a:pt x="97873" y="18140"/>
                    </a:cubicBezTo>
                    <a:cubicBezTo>
                      <a:pt x="94285" y="18734"/>
                      <a:pt x="91694" y="21903"/>
                      <a:pt x="89501" y="27053"/>
                    </a:cubicBezTo>
                    <a:cubicBezTo>
                      <a:pt x="89103" y="28044"/>
                      <a:pt x="88704" y="29034"/>
                      <a:pt x="88505" y="30025"/>
                    </a:cubicBezTo>
                    <a:cubicBezTo>
                      <a:pt x="88305" y="30223"/>
                      <a:pt x="88106" y="30421"/>
                      <a:pt x="88106" y="30421"/>
                    </a:cubicBezTo>
                    <a:cubicBezTo>
                      <a:pt x="85116" y="33789"/>
                      <a:pt x="84717" y="37156"/>
                      <a:pt x="86711" y="39929"/>
                    </a:cubicBezTo>
                    <a:cubicBezTo>
                      <a:pt x="82326" y="37552"/>
                      <a:pt x="77143" y="40127"/>
                      <a:pt x="72359" y="44485"/>
                    </a:cubicBezTo>
                    <a:cubicBezTo>
                      <a:pt x="72160" y="44485"/>
                      <a:pt x="71761" y="44287"/>
                      <a:pt x="71562" y="44287"/>
                    </a:cubicBezTo>
                    <a:cubicBezTo>
                      <a:pt x="67575" y="43891"/>
                      <a:pt x="62792" y="48843"/>
                      <a:pt x="59602" y="55578"/>
                    </a:cubicBezTo>
                    <a:cubicBezTo>
                      <a:pt x="59403" y="55974"/>
                      <a:pt x="59204" y="56371"/>
                      <a:pt x="59004" y="56767"/>
                    </a:cubicBezTo>
                    <a:cubicBezTo>
                      <a:pt x="55815" y="60134"/>
                      <a:pt x="53623" y="63502"/>
                      <a:pt x="53224" y="66671"/>
                    </a:cubicBezTo>
                    <a:cubicBezTo>
                      <a:pt x="52427" y="64492"/>
                      <a:pt x="50832" y="62907"/>
                      <a:pt x="48839" y="62115"/>
                    </a:cubicBezTo>
                    <a:cubicBezTo>
                      <a:pt x="45450" y="60728"/>
                      <a:pt x="40866" y="63898"/>
                      <a:pt x="38474" y="70237"/>
                    </a:cubicBezTo>
                    <a:cubicBezTo>
                      <a:pt x="36281" y="75783"/>
                      <a:pt x="36082" y="80339"/>
                      <a:pt x="37477" y="83311"/>
                    </a:cubicBezTo>
                    <a:cubicBezTo>
                      <a:pt x="37078" y="83707"/>
                      <a:pt x="36680" y="84103"/>
                      <a:pt x="36281" y="84499"/>
                    </a:cubicBezTo>
                    <a:cubicBezTo>
                      <a:pt x="34089" y="86876"/>
                      <a:pt x="32494" y="89847"/>
                      <a:pt x="33291" y="92621"/>
                    </a:cubicBezTo>
                    <a:cubicBezTo>
                      <a:pt x="32494" y="91036"/>
                      <a:pt x="31896" y="89451"/>
                      <a:pt x="31298" y="87867"/>
                    </a:cubicBezTo>
                    <a:cubicBezTo>
                      <a:pt x="30301" y="84301"/>
                      <a:pt x="27909" y="82122"/>
                      <a:pt x="24521" y="82122"/>
                    </a:cubicBezTo>
                    <a:cubicBezTo>
                      <a:pt x="24720" y="81924"/>
                      <a:pt x="24920" y="81726"/>
                      <a:pt x="25119" y="81528"/>
                    </a:cubicBezTo>
                    <a:cubicBezTo>
                      <a:pt x="29903" y="76972"/>
                      <a:pt x="31099" y="72614"/>
                      <a:pt x="28308" y="69841"/>
                    </a:cubicBezTo>
                    <a:cubicBezTo>
                      <a:pt x="24521" y="66275"/>
                      <a:pt x="18940" y="68850"/>
                      <a:pt x="14156" y="74793"/>
                    </a:cubicBezTo>
                    <a:cubicBezTo>
                      <a:pt x="10369" y="79349"/>
                      <a:pt x="9571" y="83509"/>
                      <a:pt x="12761" y="86480"/>
                    </a:cubicBezTo>
                    <a:cubicBezTo>
                      <a:pt x="13359" y="86876"/>
                      <a:pt x="14156" y="87074"/>
                      <a:pt x="14953" y="87074"/>
                    </a:cubicBezTo>
                    <a:cubicBezTo>
                      <a:pt x="5386" y="96384"/>
                      <a:pt x="9771" y="103912"/>
                      <a:pt x="10767" y="111637"/>
                    </a:cubicBezTo>
                    <a:cubicBezTo>
                      <a:pt x="8176" y="111241"/>
                      <a:pt x="5386" y="112232"/>
                      <a:pt x="3392" y="114410"/>
                    </a:cubicBezTo>
                    <a:cubicBezTo>
                      <a:pt x="4" y="118174"/>
                      <a:pt x="-1790" y="122928"/>
                      <a:pt x="2595" y="126890"/>
                    </a:cubicBezTo>
                    <a:cubicBezTo>
                      <a:pt x="7180" y="131248"/>
                      <a:pt x="11166" y="128078"/>
                      <a:pt x="15153" y="124711"/>
                    </a:cubicBezTo>
                    <a:cubicBezTo>
                      <a:pt x="17146" y="122136"/>
                      <a:pt x="17943" y="119561"/>
                      <a:pt x="17345" y="117184"/>
                    </a:cubicBezTo>
                    <a:cubicBezTo>
                      <a:pt x="21132" y="117184"/>
                      <a:pt x="25119" y="115005"/>
                      <a:pt x="29105" y="111439"/>
                    </a:cubicBezTo>
                    <a:cubicBezTo>
                      <a:pt x="37676" y="103912"/>
                      <a:pt x="36481" y="98762"/>
                      <a:pt x="34089" y="93809"/>
                    </a:cubicBezTo>
                    <a:cubicBezTo>
                      <a:pt x="34687" y="94602"/>
                      <a:pt x="35285" y="95196"/>
                      <a:pt x="36481" y="95988"/>
                    </a:cubicBezTo>
                    <a:cubicBezTo>
                      <a:pt x="40467" y="98563"/>
                      <a:pt x="44055" y="98167"/>
                      <a:pt x="47443" y="95988"/>
                    </a:cubicBezTo>
                    <a:cubicBezTo>
                      <a:pt x="47045" y="96583"/>
                      <a:pt x="46646" y="97177"/>
                      <a:pt x="46247" y="97969"/>
                    </a:cubicBezTo>
                    <a:cubicBezTo>
                      <a:pt x="42660" y="104506"/>
                      <a:pt x="41464" y="110251"/>
                      <a:pt x="45052" y="112628"/>
                    </a:cubicBezTo>
                    <a:cubicBezTo>
                      <a:pt x="46845" y="114807"/>
                      <a:pt x="49636" y="113816"/>
                      <a:pt x="52427" y="1088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32" name="Google Shape;1032;p35"/>
              <p:cNvSpPr/>
              <p:nvPr/>
            </p:nvSpPr>
            <p:spPr>
              <a:xfrm>
                <a:off x="2249088" y="5604906"/>
                <a:ext cx="11735" cy="21404"/>
              </a:xfrm>
              <a:custGeom>
                <a:avLst/>
                <a:gdLst/>
                <a:ahLst/>
                <a:cxnLst/>
                <a:rect l="l" t="t" r="r" b="b"/>
                <a:pathLst>
                  <a:path w="11735" h="21404" extrusionOk="0">
                    <a:moveTo>
                      <a:pt x="8259" y="11"/>
                    </a:moveTo>
                    <a:cubicBezTo>
                      <a:pt x="5468" y="209"/>
                      <a:pt x="2678" y="4765"/>
                      <a:pt x="1083" y="10707"/>
                    </a:cubicBezTo>
                    <a:cubicBezTo>
                      <a:pt x="-711" y="17046"/>
                      <a:pt x="-113" y="20612"/>
                      <a:pt x="1681" y="21404"/>
                    </a:cubicBezTo>
                    <a:cubicBezTo>
                      <a:pt x="6266" y="20612"/>
                      <a:pt x="9455" y="17244"/>
                      <a:pt x="11249" y="9123"/>
                    </a:cubicBezTo>
                    <a:cubicBezTo>
                      <a:pt x="12644" y="2388"/>
                      <a:pt x="10850" y="-188"/>
                      <a:pt x="8259" y="1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33" name="Google Shape;1033;p35"/>
              <p:cNvSpPr/>
              <p:nvPr/>
            </p:nvSpPr>
            <p:spPr>
              <a:xfrm>
                <a:off x="3285788" y="5814047"/>
                <a:ext cx="8653" cy="24811"/>
              </a:xfrm>
              <a:custGeom>
                <a:avLst/>
                <a:gdLst/>
                <a:ahLst/>
                <a:cxnLst/>
                <a:rect l="l" t="t" r="r" b="b"/>
                <a:pathLst>
                  <a:path w="8653" h="24811" extrusionOk="0">
                    <a:moveTo>
                      <a:pt x="5065" y="50"/>
                    </a:moveTo>
                    <a:cubicBezTo>
                      <a:pt x="2275" y="-544"/>
                      <a:pt x="481" y="4210"/>
                      <a:pt x="82" y="10747"/>
                    </a:cubicBezTo>
                    <a:cubicBezTo>
                      <a:pt x="-316" y="18472"/>
                      <a:pt x="680" y="24811"/>
                      <a:pt x="4268" y="24811"/>
                    </a:cubicBezTo>
                    <a:cubicBezTo>
                      <a:pt x="7258" y="24811"/>
                      <a:pt x="8055" y="18472"/>
                      <a:pt x="8653" y="12530"/>
                    </a:cubicBezTo>
                    <a:cubicBezTo>
                      <a:pt x="8653" y="6389"/>
                      <a:pt x="7856" y="644"/>
                      <a:pt x="5065" y="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34" name="Google Shape;1034;p35"/>
              <p:cNvSpPr/>
              <p:nvPr/>
            </p:nvSpPr>
            <p:spPr>
              <a:xfrm>
                <a:off x="2498508" y="5722252"/>
                <a:ext cx="11732" cy="20849"/>
              </a:xfrm>
              <a:custGeom>
                <a:avLst/>
                <a:gdLst/>
                <a:ahLst/>
                <a:cxnLst/>
                <a:rect l="l" t="t" r="r" b="b"/>
                <a:pathLst>
                  <a:path w="11732" h="20849" extrusionOk="0">
                    <a:moveTo>
                      <a:pt x="2615" y="20731"/>
                    </a:moveTo>
                    <a:cubicBezTo>
                      <a:pt x="5804" y="21524"/>
                      <a:pt x="8993" y="18354"/>
                      <a:pt x="10987" y="10827"/>
                    </a:cubicBezTo>
                    <a:cubicBezTo>
                      <a:pt x="12581" y="4686"/>
                      <a:pt x="11385" y="1121"/>
                      <a:pt x="9591" y="130"/>
                    </a:cubicBezTo>
                    <a:cubicBezTo>
                      <a:pt x="5804" y="-662"/>
                      <a:pt x="2615" y="2111"/>
                      <a:pt x="821" y="9837"/>
                    </a:cubicBezTo>
                    <a:cubicBezTo>
                      <a:pt x="-774" y="15977"/>
                      <a:pt x="24" y="20137"/>
                      <a:pt x="2615" y="207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35" name="Google Shape;1035;p35"/>
              <p:cNvSpPr/>
              <p:nvPr/>
            </p:nvSpPr>
            <p:spPr>
              <a:xfrm>
                <a:off x="2200273" y="5438478"/>
                <a:ext cx="10821" cy="20526"/>
              </a:xfrm>
              <a:custGeom>
                <a:avLst/>
                <a:gdLst/>
                <a:ahLst/>
                <a:cxnLst/>
                <a:rect l="l" t="t" r="r" b="b"/>
                <a:pathLst>
                  <a:path w="10821" h="20526" extrusionOk="0">
                    <a:moveTo>
                      <a:pt x="2658" y="20447"/>
                    </a:moveTo>
                    <a:cubicBezTo>
                      <a:pt x="5249" y="21041"/>
                      <a:pt x="7641" y="18268"/>
                      <a:pt x="9235" y="13910"/>
                    </a:cubicBezTo>
                    <a:cubicBezTo>
                      <a:pt x="11428" y="4996"/>
                      <a:pt x="11627" y="-551"/>
                      <a:pt x="8039" y="43"/>
                    </a:cubicBezTo>
                    <a:cubicBezTo>
                      <a:pt x="5249" y="440"/>
                      <a:pt x="2458" y="5392"/>
                      <a:pt x="864" y="10938"/>
                    </a:cubicBezTo>
                    <a:cubicBezTo>
                      <a:pt x="-930" y="16683"/>
                      <a:pt x="266" y="19852"/>
                      <a:pt x="2658" y="2044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36" name="Google Shape;1036;p35"/>
              <p:cNvSpPr/>
              <p:nvPr/>
            </p:nvSpPr>
            <p:spPr>
              <a:xfrm>
                <a:off x="1010542" y="6013439"/>
                <a:ext cx="34717" cy="45086"/>
              </a:xfrm>
              <a:custGeom>
                <a:avLst/>
                <a:gdLst/>
                <a:ahLst/>
                <a:cxnLst/>
                <a:rect l="l" t="t" r="r" b="b"/>
                <a:pathLst>
                  <a:path w="34717" h="45086" extrusionOk="0">
                    <a:moveTo>
                      <a:pt x="28323" y="25488"/>
                    </a:moveTo>
                    <a:cubicBezTo>
                      <a:pt x="29918" y="24498"/>
                      <a:pt x="31313" y="22715"/>
                      <a:pt x="32509" y="20140"/>
                    </a:cubicBezTo>
                    <a:cubicBezTo>
                      <a:pt x="35898" y="13009"/>
                      <a:pt x="35300" y="7858"/>
                      <a:pt x="31313" y="5481"/>
                    </a:cubicBezTo>
                    <a:cubicBezTo>
                      <a:pt x="31114" y="5481"/>
                      <a:pt x="30914" y="5481"/>
                      <a:pt x="30914" y="5283"/>
                    </a:cubicBezTo>
                    <a:cubicBezTo>
                      <a:pt x="30316" y="3897"/>
                      <a:pt x="29320" y="2708"/>
                      <a:pt x="28124" y="1520"/>
                    </a:cubicBezTo>
                    <a:cubicBezTo>
                      <a:pt x="24536" y="-1650"/>
                      <a:pt x="21147" y="727"/>
                      <a:pt x="18158" y="3302"/>
                    </a:cubicBezTo>
                    <a:cubicBezTo>
                      <a:pt x="17161" y="4689"/>
                      <a:pt x="16364" y="6274"/>
                      <a:pt x="15965" y="7858"/>
                    </a:cubicBezTo>
                    <a:cubicBezTo>
                      <a:pt x="12178" y="5481"/>
                      <a:pt x="7195" y="6472"/>
                      <a:pt x="3407" y="9641"/>
                    </a:cubicBezTo>
                    <a:cubicBezTo>
                      <a:pt x="-978" y="13405"/>
                      <a:pt x="-778" y="18357"/>
                      <a:pt x="2012" y="23111"/>
                    </a:cubicBezTo>
                    <a:cubicBezTo>
                      <a:pt x="3607" y="24300"/>
                      <a:pt x="5002" y="24696"/>
                      <a:pt x="6397" y="24894"/>
                    </a:cubicBezTo>
                    <a:cubicBezTo>
                      <a:pt x="6397" y="26677"/>
                      <a:pt x="7195" y="28658"/>
                      <a:pt x="9188" y="30242"/>
                    </a:cubicBezTo>
                    <a:cubicBezTo>
                      <a:pt x="10384" y="31233"/>
                      <a:pt x="11580" y="31827"/>
                      <a:pt x="12776" y="32025"/>
                    </a:cubicBezTo>
                    <a:cubicBezTo>
                      <a:pt x="12975" y="32619"/>
                      <a:pt x="13174" y="33016"/>
                      <a:pt x="13772" y="33412"/>
                    </a:cubicBezTo>
                    <a:cubicBezTo>
                      <a:pt x="14171" y="33808"/>
                      <a:pt x="14570" y="34006"/>
                      <a:pt x="14968" y="34204"/>
                    </a:cubicBezTo>
                    <a:cubicBezTo>
                      <a:pt x="13174" y="37374"/>
                      <a:pt x="14570" y="40939"/>
                      <a:pt x="17759" y="43118"/>
                    </a:cubicBezTo>
                    <a:cubicBezTo>
                      <a:pt x="22543" y="46486"/>
                      <a:pt x="27327" y="45297"/>
                      <a:pt x="31313" y="41335"/>
                    </a:cubicBezTo>
                    <a:cubicBezTo>
                      <a:pt x="33506" y="37374"/>
                      <a:pt x="33107" y="33412"/>
                      <a:pt x="29320" y="30837"/>
                    </a:cubicBezTo>
                    <a:cubicBezTo>
                      <a:pt x="28124" y="30044"/>
                      <a:pt x="26729" y="29450"/>
                      <a:pt x="25533" y="29252"/>
                    </a:cubicBezTo>
                    <a:cubicBezTo>
                      <a:pt x="25931" y="28856"/>
                      <a:pt x="26330" y="28261"/>
                      <a:pt x="26729" y="27667"/>
                    </a:cubicBezTo>
                    <a:cubicBezTo>
                      <a:pt x="27327" y="27073"/>
                      <a:pt x="27925" y="26281"/>
                      <a:pt x="28323" y="254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37" name="Google Shape;1037;p35"/>
              <p:cNvSpPr/>
              <p:nvPr/>
            </p:nvSpPr>
            <p:spPr>
              <a:xfrm>
                <a:off x="2118810" y="5630662"/>
                <a:ext cx="12672" cy="22014"/>
              </a:xfrm>
              <a:custGeom>
                <a:avLst/>
                <a:gdLst/>
                <a:ahLst/>
                <a:cxnLst/>
                <a:rect l="l" t="t" r="r" b="b"/>
                <a:pathLst>
                  <a:path w="12672" h="22014" extrusionOk="0">
                    <a:moveTo>
                      <a:pt x="10968" y="10900"/>
                    </a:moveTo>
                    <a:cubicBezTo>
                      <a:pt x="13359" y="4957"/>
                      <a:pt x="13359" y="203"/>
                      <a:pt x="10170" y="5"/>
                    </a:cubicBezTo>
                    <a:cubicBezTo>
                      <a:pt x="6582" y="-193"/>
                      <a:pt x="3393" y="5354"/>
                      <a:pt x="1001" y="12287"/>
                    </a:cubicBezTo>
                    <a:cubicBezTo>
                      <a:pt x="-394" y="16843"/>
                      <a:pt x="-394" y="20408"/>
                      <a:pt x="1400" y="21993"/>
                    </a:cubicBezTo>
                    <a:cubicBezTo>
                      <a:pt x="4988" y="22389"/>
                      <a:pt x="8376" y="17239"/>
                      <a:pt x="10968" y="109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38" name="Google Shape;1038;p35"/>
              <p:cNvSpPr/>
              <p:nvPr/>
            </p:nvSpPr>
            <p:spPr>
              <a:xfrm>
                <a:off x="1430700" y="5062527"/>
                <a:ext cx="14495" cy="21028"/>
              </a:xfrm>
              <a:custGeom>
                <a:avLst/>
                <a:gdLst/>
                <a:ahLst/>
                <a:cxnLst/>
                <a:rect l="l" t="t" r="r" b="b"/>
                <a:pathLst>
                  <a:path w="14495" h="21028" extrusionOk="0">
                    <a:moveTo>
                      <a:pt x="3030" y="9531"/>
                    </a:moveTo>
                    <a:cubicBezTo>
                      <a:pt x="40" y="14880"/>
                      <a:pt x="-956" y="19040"/>
                      <a:pt x="1037" y="21021"/>
                    </a:cubicBezTo>
                    <a:cubicBezTo>
                      <a:pt x="4027" y="21219"/>
                      <a:pt x="7615" y="17653"/>
                      <a:pt x="10605" y="12701"/>
                    </a:cubicBezTo>
                    <a:cubicBezTo>
                      <a:pt x="14392" y="6362"/>
                      <a:pt x="16186" y="617"/>
                      <a:pt x="12399" y="23"/>
                    </a:cubicBezTo>
                    <a:cubicBezTo>
                      <a:pt x="9409" y="-373"/>
                      <a:pt x="6020" y="4381"/>
                      <a:pt x="3030" y="95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39" name="Google Shape;1039;p35"/>
              <p:cNvSpPr/>
              <p:nvPr/>
            </p:nvSpPr>
            <p:spPr>
              <a:xfrm>
                <a:off x="3144150" y="5858268"/>
                <a:ext cx="8770" cy="20208"/>
              </a:xfrm>
              <a:custGeom>
                <a:avLst/>
                <a:gdLst/>
                <a:ahLst/>
                <a:cxnLst/>
                <a:rect l="l" t="t" r="r" b="b"/>
                <a:pathLst>
                  <a:path w="8770" h="20208" extrusionOk="0">
                    <a:moveTo>
                      <a:pt x="3787" y="20208"/>
                    </a:moveTo>
                    <a:cubicBezTo>
                      <a:pt x="6578" y="20010"/>
                      <a:pt x="8372" y="16247"/>
                      <a:pt x="8770" y="10304"/>
                    </a:cubicBezTo>
                    <a:cubicBezTo>
                      <a:pt x="8571" y="3173"/>
                      <a:pt x="7375" y="-987"/>
                      <a:pt x="4385" y="201"/>
                    </a:cubicBezTo>
                    <a:cubicBezTo>
                      <a:pt x="1395" y="1192"/>
                      <a:pt x="0" y="6342"/>
                      <a:pt x="0" y="12483"/>
                    </a:cubicBezTo>
                    <a:cubicBezTo>
                      <a:pt x="0" y="17237"/>
                      <a:pt x="1794" y="20208"/>
                      <a:pt x="3787" y="2020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40" name="Google Shape;1040;p35"/>
              <p:cNvSpPr/>
              <p:nvPr/>
            </p:nvSpPr>
            <p:spPr>
              <a:xfrm>
                <a:off x="1367475" y="5304869"/>
                <a:ext cx="14311" cy="21179"/>
              </a:xfrm>
              <a:custGeom>
                <a:avLst/>
                <a:gdLst/>
                <a:ahLst/>
                <a:cxnLst/>
                <a:rect l="l" t="t" r="r" b="b"/>
                <a:pathLst>
                  <a:path w="14311" h="21179" extrusionOk="0">
                    <a:moveTo>
                      <a:pt x="12637" y="142"/>
                    </a:moveTo>
                    <a:cubicBezTo>
                      <a:pt x="10245" y="-849"/>
                      <a:pt x="6258" y="3509"/>
                      <a:pt x="3269" y="8461"/>
                    </a:cubicBezTo>
                    <a:cubicBezTo>
                      <a:pt x="-1117" y="15592"/>
                      <a:pt x="-718" y="19752"/>
                      <a:pt x="2272" y="20941"/>
                    </a:cubicBezTo>
                    <a:cubicBezTo>
                      <a:pt x="4664" y="21931"/>
                      <a:pt x="8052" y="19950"/>
                      <a:pt x="11840" y="12819"/>
                    </a:cubicBezTo>
                    <a:cubicBezTo>
                      <a:pt x="14431" y="7075"/>
                      <a:pt x="15427" y="1528"/>
                      <a:pt x="12637" y="14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41" name="Google Shape;1041;p35"/>
              <p:cNvSpPr/>
              <p:nvPr/>
            </p:nvSpPr>
            <p:spPr>
              <a:xfrm>
                <a:off x="1568880" y="6029593"/>
                <a:ext cx="14675" cy="21661"/>
              </a:xfrm>
              <a:custGeom>
                <a:avLst/>
                <a:gdLst/>
                <a:ahLst/>
                <a:cxnLst/>
                <a:rect l="l" t="t" r="r" b="b"/>
                <a:pathLst>
                  <a:path w="14675" h="21661" extrusionOk="0">
                    <a:moveTo>
                      <a:pt x="12950" y="619"/>
                    </a:moveTo>
                    <a:cubicBezTo>
                      <a:pt x="9761" y="-1560"/>
                      <a:pt x="5774" y="2204"/>
                      <a:pt x="2386" y="8939"/>
                    </a:cubicBezTo>
                    <a:cubicBezTo>
                      <a:pt x="-604" y="14683"/>
                      <a:pt x="-604" y="18843"/>
                      <a:pt x="1389" y="21616"/>
                    </a:cubicBezTo>
                    <a:cubicBezTo>
                      <a:pt x="4977" y="22012"/>
                      <a:pt x="8764" y="19833"/>
                      <a:pt x="12352" y="13098"/>
                    </a:cubicBezTo>
                    <a:cubicBezTo>
                      <a:pt x="15342" y="7156"/>
                      <a:pt x="15342" y="2402"/>
                      <a:pt x="12950" y="6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42" name="Google Shape;1042;p35"/>
              <p:cNvSpPr/>
              <p:nvPr/>
            </p:nvSpPr>
            <p:spPr>
              <a:xfrm>
                <a:off x="1462232" y="5973737"/>
                <a:ext cx="14574" cy="21068"/>
              </a:xfrm>
              <a:custGeom>
                <a:avLst/>
                <a:gdLst/>
                <a:ahLst/>
                <a:cxnLst/>
                <a:rect l="l" t="t" r="r" b="b"/>
                <a:pathLst>
                  <a:path w="14574" h="21068" extrusionOk="0">
                    <a:moveTo>
                      <a:pt x="2992" y="21017"/>
                    </a:moveTo>
                    <a:cubicBezTo>
                      <a:pt x="5783" y="21413"/>
                      <a:pt x="9370" y="19630"/>
                      <a:pt x="12759" y="12895"/>
                    </a:cubicBezTo>
                    <a:cubicBezTo>
                      <a:pt x="15350" y="6358"/>
                      <a:pt x="15350" y="1406"/>
                      <a:pt x="11563" y="217"/>
                    </a:cubicBezTo>
                    <a:cubicBezTo>
                      <a:pt x="8573" y="-773"/>
                      <a:pt x="5185" y="1604"/>
                      <a:pt x="2394" y="7745"/>
                    </a:cubicBezTo>
                    <a:cubicBezTo>
                      <a:pt x="-397" y="14281"/>
                      <a:pt x="-1393" y="20422"/>
                      <a:pt x="2992" y="210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43" name="Google Shape;1043;p35"/>
              <p:cNvSpPr/>
              <p:nvPr/>
            </p:nvSpPr>
            <p:spPr>
              <a:xfrm>
                <a:off x="1537330" y="6010764"/>
                <a:ext cx="13652" cy="20526"/>
              </a:xfrm>
              <a:custGeom>
                <a:avLst/>
                <a:gdLst/>
                <a:ahLst/>
                <a:cxnLst/>
                <a:rect l="l" t="t" r="r" b="b"/>
                <a:pathLst>
                  <a:path w="13652" h="20526" extrusionOk="0">
                    <a:moveTo>
                      <a:pt x="3040" y="20438"/>
                    </a:moveTo>
                    <a:cubicBezTo>
                      <a:pt x="5830" y="21033"/>
                      <a:pt x="9418" y="18656"/>
                      <a:pt x="12209" y="12317"/>
                    </a:cubicBezTo>
                    <a:cubicBezTo>
                      <a:pt x="14800" y="4591"/>
                      <a:pt x="13803" y="630"/>
                      <a:pt x="10016" y="35"/>
                    </a:cubicBezTo>
                    <a:cubicBezTo>
                      <a:pt x="7425" y="-361"/>
                      <a:pt x="4634" y="2610"/>
                      <a:pt x="2641" y="6968"/>
                    </a:cubicBezTo>
                    <a:cubicBezTo>
                      <a:pt x="-748" y="13901"/>
                      <a:pt x="-1146" y="19844"/>
                      <a:pt x="3040" y="204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44" name="Google Shape;1044;p35"/>
              <p:cNvSpPr/>
              <p:nvPr/>
            </p:nvSpPr>
            <p:spPr>
              <a:xfrm>
                <a:off x="1308984" y="5891667"/>
                <a:ext cx="14714" cy="22616"/>
              </a:xfrm>
              <a:custGeom>
                <a:avLst/>
                <a:gdLst/>
                <a:ahLst/>
                <a:cxnLst/>
                <a:rect l="l" t="t" r="r" b="b"/>
                <a:pathLst>
                  <a:path w="14714" h="22616" extrusionOk="0">
                    <a:moveTo>
                      <a:pt x="3357" y="8005"/>
                    </a:moveTo>
                    <a:cubicBezTo>
                      <a:pt x="-629" y="14938"/>
                      <a:pt x="-1028" y="20286"/>
                      <a:pt x="1962" y="22267"/>
                    </a:cubicBezTo>
                    <a:cubicBezTo>
                      <a:pt x="4553" y="23852"/>
                      <a:pt x="8340" y="19890"/>
                      <a:pt x="11928" y="13353"/>
                    </a:cubicBezTo>
                    <a:cubicBezTo>
                      <a:pt x="14719" y="7807"/>
                      <a:pt x="16114" y="1864"/>
                      <a:pt x="12725" y="279"/>
                    </a:cubicBezTo>
                    <a:cubicBezTo>
                      <a:pt x="10334" y="-1107"/>
                      <a:pt x="6347" y="2855"/>
                      <a:pt x="3357" y="80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45" name="Google Shape;1045;p35"/>
              <p:cNvSpPr/>
              <p:nvPr/>
            </p:nvSpPr>
            <p:spPr>
              <a:xfrm>
                <a:off x="2006594" y="6179007"/>
                <a:ext cx="9368" cy="3138"/>
              </a:xfrm>
              <a:custGeom>
                <a:avLst/>
                <a:gdLst/>
                <a:ahLst/>
                <a:cxnLst/>
                <a:rect l="l" t="t" r="r" b="b"/>
                <a:pathLst>
                  <a:path w="9368" h="3138" extrusionOk="0">
                    <a:moveTo>
                      <a:pt x="6578" y="167"/>
                    </a:moveTo>
                    <a:cubicBezTo>
                      <a:pt x="4385" y="-427"/>
                      <a:pt x="1993" y="563"/>
                      <a:pt x="0" y="3138"/>
                    </a:cubicBezTo>
                    <a:lnTo>
                      <a:pt x="9368" y="3138"/>
                    </a:lnTo>
                    <a:cubicBezTo>
                      <a:pt x="8770" y="1554"/>
                      <a:pt x="7973" y="563"/>
                      <a:pt x="6578" y="1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46" name="Google Shape;1046;p35"/>
              <p:cNvSpPr/>
              <p:nvPr/>
            </p:nvSpPr>
            <p:spPr>
              <a:xfrm>
                <a:off x="1844928" y="6097622"/>
                <a:ext cx="13439" cy="27275"/>
              </a:xfrm>
              <a:custGeom>
                <a:avLst/>
                <a:gdLst/>
                <a:ahLst/>
                <a:cxnLst/>
                <a:rect l="l" t="t" r="r" b="b"/>
                <a:pathLst>
                  <a:path w="13439" h="27275" extrusionOk="0">
                    <a:moveTo>
                      <a:pt x="11573" y="13013"/>
                    </a:moveTo>
                    <a:cubicBezTo>
                      <a:pt x="12969" y="7863"/>
                      <a:pt x="14962" y="1128"/>
                      <a:pt x="11573" y="137"/>
                    </a:cubicBezTo>
                    <a:cubicBezTo>
                      <a:pt x="7587" y="-1051"/>
                      <a:pt x="4198" y="5684"/>
                      <a:pt x="1806" y="12023"/>
                    </a:cubicBezTo>
                    <a:cubicBezTo>
                      <a:pt x="-984" y="19154"/>
                      <a:pt x="-187" y="24106"/>
                      <a:pt x="1806" y="27276"/>
                    </a:cubicBezTo>
                    <a:cubicBezTo>
                      <a:pt x="6989" y="25493"/>
                      <a:pt x="9779" y="19748"/>
                      <a:pt x="11573" y="130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47" name="Google Shape;1047;p35"/>
              <p:cNvSpPr/>
              <p:nvPr/>
            </p:nvSpPr>
            <p:spPr>
              <a:xfrm>
                <a:off x="1893089" y="6117944"/>
                <a:ext cx="13045" cy="24234"/>
              </a:xfrm>
              <a:custGeom>
                <a:avLst/>
                <a:gdLst/>
                <a:ahLst/>
                <a:cxnLst/>
                <a:rect l="l" t="t" r="r" b="b"/>
                <a:pathLst>
                  <a:path w="13045" h="24234" extrusionOk="0">
                    <a:moveTo>
                      <a:pt x="10055" y="21"/>
                    </a:moveTo>
                    <a:cubicBezTo>
                      <a:pt x="6667" y="-376"/>
                      <a:pt x="3677" y="4973"/>
                      <a:pt x="1883" y="10321"/>
                    </a:cubicBezTo>
                    <a:cubicBezTo>
                      <a:pt x="-708" y="17254"/>
                      <a:pt x="-908" y="23395"/>
                      <a:pt x="3079" y="24187"/>
                    </a:cubicBezTo>
                    <a:cubicBezTo>
                      <a:pt x="6467" y="24782"/>
                      <a:pt x="9059" y="19631"/>
                      <a:pt x="11251" y="14085"/>
                    </a:cubicBezTo>
                    <a:cubicBezTo>
                      <a:pt x="13245" y="7152"/>
                      <a:pt x="14440" y="615"/>
                      <a:pt x="10055" y="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48" name="Google Shape;1048;p35"/>
              <p:cNvSpPr/>
              <p:nvPr/>
            </p:nvSpPr>
            <p:spPr>
              <a:xfrm>
                <a:off x="1093314" y="5728680"/>
                <a:ext cx="17209" cy="21732"/>
              </a:xfrm>
              <a:custGeom>
                <a:avLst/>
                <a:gdLst/>
                <a:ahLst/>
                <a:cxnLst/>
                <a:rect l="l" t="t" r="r" b="b"/>
                <a:pathLst>
                  <a:path w="17209" h="21732" extrusionOk="0">
                    <a:moveTo>
                      <a:pt x="1761" y="21435"/>
                    </a:moveTo>
                    <a:cubicBezTo>
                      <a:pt x="5549" y="23020"/>
                      <a:pt x="9934" y="18068"/>
                      <a:pt x="13920" y="11333"/>
                    </a:cubicBezTo>
                    <a:cubicBezTo>
                      <a:pt x="16312" y="6381"/>
                      <a:pt x="19302" y="636"/>
                      <a:pt x="15116" y="42"/>
                    </a:cubicBezTo>
                    <a:cubicBezTo>
                      <a:pt x="11329" y="-355"/>
                      <a:pt x="6745" y="2023"/>
                      <a:pt x="2957" y="9352"/>
                    </a:cubicBezTo>
                    <a:cubicBezTo>
                      <a:pt x="167" y="14502"/>
                      <a:pt x="-1428" y="20049"/>
                      <a:pt x="1761" y="2143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49" name="Google Shape;1049;p35"/>
              <p:cNvSpPr/>
              <p:nvPr/>
            </p:nvSpPr>
            <p:spPr>
              <a:xfrm>
                <a:off x="1154088" y="5743140"/>
                <a:ext cx="15189" cy="22792"/>
              </a:xfrm>
              <a:custGeom>
                <a:avLst/>
                <a:gdLst/>
                <a:ahLst/>
                <a:cxnLst/>
                <a:rect l="l" t="t" r="r" b="b"/>
                <a:pathLst>
                  <a:path w="15189" h="22792" extrusionOk="0">
                    <a:moveTo>
                      <a:pt x="11150" y="15295"/>
                    </a:moveTo>
                    <a:cubicBezTo>
                      <a:pt x="15137" y="8758"/>
                      <a:pt x="16731" y="3211"/>
                      <a:pt x="13343" y="636"/>
                    </a:cubicBezTo>
                    <a:cubicBezTo>
                      <a:pt x="10552" y="-1345"/>
                      <a:pt x="6964" y="1428"/>
                      <a:pt x="3974" y="7173"/>
                    </a:cubicBezTo>
                    <a:cubicBezTo>
                      <a:pt x="586" y="13314"/>
                      <a:pt x="-1407" y="19455"/>
                      <a:pt x="1184" y="22426"/>
                    </a:cubicBezTo>
                    <a:cubicBezTo>
                      <a:pt x="4572" y="24011"/>
                      <a:pt x="8160" y="20247"/>
                      <a:pt x="11150" y="152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0" name="Google Shape;1050;p35"/>
              <p:cNvSpPr/>
              <p:nvPr/>
            </p:nvSpPr>
            <p:spPr>
              <a:xfrm>
                <a:off x="1634609" y="5960473"/>
                <a:ext cx="13558" cy="24354"/>
              </a:xfrm>
              <a:custGeom>
                <a:avLst/>
                <a:gdLst/>
                <a:ahLst/>
                <a:cxnLst/>
                <a:rect l="l" t="t" r="r" b="b"/>
                <a:pathLst>
                  <a:path w="13558" h="24354" extrusionOk="0">
                    <a:moveTo>
                      <a:pt x="12002" y="804"/>
                    </a:moveTo>
                    <a:cubicBezTo>
                      <a:pt x="9411" y="-1771"/>
                      <a:pt x="5823" y="2190"/>
                      <a:pt x="3232" y="7737"/>
                    </a:cubicBezTo>
                    <a:cubicBezTo>
                      <a:pt x="242" y="14274"/>
                      <a:pt x="-1552" y="20811"/>
                      <a:pt x="1837" y="23584"/>
                    </a:cubicBezTo>
                    <a:cubicBezTo>
                      <a:pt x="4627" y="25961"/>
                      <a:pt x="7617" y="22593"/>
                      <a:pt x="10607" y="16849"/>
                    </a:cubicBezTo>
                    <a:cubicBezTo>
                      <a:pt x="13198" y="10510"/>
                      <a:pt x="14992" y="3775"/>
                      <a:pt x="12002" y="8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1" name="Google Shape;1051;p35"/>
              <p:cNvSpPr/>
              <p:nvPr/>
            </p:nvSpPr>
            <p:spPr>
              <a:xfrm>
                <a:off x="813287" y="5467379"/>
                <a:ext cx="25098" cy="26793"/>
              </a:xfrm>
              <a:custGeom>
                <a:avLst/>
                <a:gdLst/>
                <a:ahLst/>
                <a:cxnLst/>
                <a:rect l="l" t="t" r="r" b="b"/>
                <a:pathLst>
                  <a:path w="25098" h="26793" extrusionOk="0">
                    <a:moveTo>
                      <a:pt x="1336" y="21259"/>
                    </a:moveTo>
                    <a:cubicBezTo>
                      <a:pt x="1336" y="21259"/>
                      <a:pt x="1535" y="21457"/>
                      <a:pt x="1535" y="21457"/>
                    </a:cubicBezTo>
                    <a:cubicBezTo>
                      <a:pt x="1735" y="22447"/>
                      <a:pt x="1934" y="23438"/>
                      <a:pt x="2532" y="24428"/>
                    </a:cubicBezTo>
                    <a:cubicBezTo>
                      <a:pt x="5123" y="28786"/>
                      <a:pt x="12100" y="26013"/>
                      <a:pt x="16684" y="24824"/>
                    </a:cubicBezTo>
                    <a:cubicBezTo>
                      <a:pt x="25654" y="19278"/>
                      <a:pt x="25853" y="14524"/>
                      <a:pt x="24458" y="10760"/>
                    </a:cubicBezTo>
                    <a:cubicBezTo>
                      <a:pt x="23461" y="7987"/>
                      <a:pt x="20870" y="6600"/>
                      <a:pt x="17282" y="6798"/>
                    </a:cubicBezTo>
                    <a:cubicBezTo>
                      <a:pt x="18079" y="4223"/>
                      <a:pt x="18079" y="2242"/>
                      <a:pt x="17083" y="1054"/>
                    </a:cubicBezTo>
                    <a:cubicBezTo>
                      <a:pt x="14691" y="-1719"/>
                      <a:pt x="9907" y="1252"/>
                      <a:pt x="4924" y="6798"/>
                    </a:cubicBezTo>
                    <a:cubicBezTo>
                      <a:pt x="738" y="12939"/>
                      <a:pt x="-1654" y="18684"/>
                      <a:pt x="1336" y="212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2" name="Google Shape;1052;p35"/>
              <p:cNvSpPr/>
              <p:nvPr/>
            </p:nvSpPr>
            <p:spPr>
              <a:xfrm>
                <a:off x="1560902" y="5883229"/>
                <a:ext cx="13802" cy="21258"/>
              </a:xfrm>
              <a:custGeom>
                <a:avLst/>
                <a:gdLst/>
                <a:ahLst/>
                <a:cxnLst/>
                <a:rect l="l" t="t" r="r" b="b"/>
                <a:pathLst>
                  <a:path w="13802" h="21258" extrusionOk="0">
                    <a:moveTo>
                      <a:pt x="11759" y="397"/>
                    </a:moveTo>
                    <a:cubicBezTo>
                      <a:pt x="7972" y="-1583"/>
                      <a:pt x="3786" y="4161"/>
                      <a:pt x="1195" y="10500"/>
                    </a:cubicBezTo>
                    <a:cubicBezTo>
                      <a:pt x="-998" y="16046"/>
                      <a:pt x="-1" y="20602"/>
                      <a:pt x="2789" y="21197"/>
                    </a:cubicBezTo>
                    <a:cubicBezTo>
                      <a:pt x="5580" y="21791"/>
                      <a:pt x="9168" y="18027"/>
                      <a:pt x="11958" y="12085"/>
                    </a:cubicBezTo>
                    <a:cubicBezTo>
                      <a:pt x="14350" y="6340"/>
                      <a:pt x="14550" y="1784"/>
                      <a:pt x="11759" y="3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3" name="Google Shape;1053;p35"/>
              <p:cNvSpPr/>
              <p:nvPr/>
            </p:nvSpPr>
            <p:spPr>
              <a:xfrm>
                <a:off x="2264406" y="6132927"/>
                <a:ext cx="12699" cy="23398"/>
              </a:xfrm>
              <a:custGeom>
                <a:avLst/>
                <a:gdLst/>
                <a:ahLst/>
                <a:cxnLst/>
                <a:rect l="l" t="t" r="r" b="b"/>
                <a:pathLst>
                  <a:path w="12699" h="23398" extrusionOk="0">
                    <a:moveTo>
                      <a:pt x="9883" y="92"/>
                    </a:moveTo>
                    <a:cubicBezTo>
                      <a:pt x="6295" y="-700"/>
                      <a:pt x="2707" y="3658"/>
                      <a:pt x="714" y="11185"/>
                    </a:cubicBezTo>
                    <a:cubicBezTo>
                      <a:pt x="-880" y="17326"/>
                      <a:pt x="316" y="21882"/>
                      <a:pt x="3106" y="23071"/>
                    </a:cubicBezTo>
                    <a:cubicBezTo>
                      <a:pt x="7093" y="24853"/>
                      <a:pt x="9684" y="19109"/>
                      <a:pt x="11876" y="12176"/>
                    </a:cubicBezTo>
                    <a:cubicBezTo>
                      <a:pt x="13272" y="5639"/>
                      <a:pt x="13072" y="687"/>
                      <a:pt x="9883" y="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4" name="Google Shape;1054;p35"/>
              <p:cNvSpPr/>
              <p:nvPr/>
            </p:nvSpPr>
            <p:spPr>
              <a:xfrm>
                <a:off x="2370424" y="6162176"/>
                <a:ext cx="17057" cy="20167"/>
              </a:xfrm>
              <a:custGeom>
                <a:avLst/>
                <a:gdLst/>
                <a:ahLst/>
                <a:cxnLst/>
                <a:rect l="l" t="t" r="r" b="b"/>
                <a:pathLst>
                  <a:path w="17057" h="20167" extrusionOk="0">
                    <a:moveTo>
                      <a:pt x="14691" y="5707"/>
                    </a:moveTo>
                    <a:cubicBezTo>
                      <a:pt x="14492" y="3330"/>
                      <a:pt x="13495" y="1547"/>
                      <a:pt x="11502" y="557"/>
                    </a:cubicBezTo>
                    <a:cubicBezTo>
                      <a:pt x="7117" y="-1424"/>
                      <a:pt x="3329" y="1943"/>
                      <a:pt x="1137" y="9669"/>
                    </a:cubicBezTo>
                    <a:cubicBezTo>
                      <a:pt x="-259" y="14225"/>
                      <a:pt x="-259" y="17790"/>
                      <a:pt x="539" y="20168"/>
                    </a:cubicBezTo>
                    <a:lnTo>
                      <a:pt x="5721" y="20168"/>
                    </a:lnTo>
                    <a:lnTo>
                      <a:pt x="11701" y="20168"/>
                    </a:lnTo>
                    <a:lnTo>
                      <a:pt x="15488" y="20168"/>
                    </a:lnTo>
                    <a:cubicBezTo>
                      <a:pt x="15887" y="18979"/>
                      <a:pt x="16286" y="17592"/>
                      <a:pt x="16684" y="16206"/>
                    </a:cubicBezTo>
                    <a:cubicBezTo>
                      <a:pt x="17481" y="10461"/>
                      <a:pt x="17083" y="6301"/>
                      <a:pt x="14691" y="57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5" name="Google Shape;1055;p35"/>
              <p:cNvSpPr/>
              <p:nvPr/>
            </p:nvSpPr>
            <p:spPr>
              <a:xfrm>
                <a:off x="1700720" y="5529480"/>
                <a:ext cx="13512" cy="22534"/>
              </a:xfrm>
              <a:custGeom>
                <a:avLst/>
                <a:gdLst/>
                <a:ahLst/>
                <a:cxnLst/>
                <a:rect l="l" t="t" r="r" b="b"/>
                <a:pathLst>
                  <a:path w="13512" h="22534" extrusionOk="0">
                    <a:moveTo>
                      <a:pt x="11470" y="360"/>
                    </a:moveTo>
                    <a:cubicBezTo>
                      <a:pt x="8679" y="-1423"/>
                      <a:pt x="5490" y="3728"/>
                      <a:pt x="2898" y="8878"/>
                    </a:cubicBezTo>
                    <a:cubicBezTo>
                      <a:pt x="-689" y="16207"/>
                      <a:pt x="-1088" y="21160"/>
                      <a:pt x="2500" y="22348"/>
                    </a:cubicBezTo>
                    <a:cubicBezTo>
                      <a:pt x="5290" y="23338"/>
                      <a:pt x="8280" y="20367"/>
                      <a:pt x="11669" y="13830"/>
                    </a:cubicBezTo>
                    <a:cubicBezTo>
                      <a:pt x="14061" y="7293"/>
                      <a:pt x="14260" y="2143"/>
                      <a:pt x="11470" y="3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6" name="Google Shape;1056;p35"/>
              <p:cNvSpPr/>
              <p:nvPr/>
            </p:nvSpPr>
            <p:spPr>
              <a:xfrm>
                <a:off x="1070677" y="5608426"/>
                <a:ext cx="15772" cy="19892"/>
              </a:xfrm>
              <a:custGeom>
                <a:avLst/>
                <a:gdLst/>
                <a:ahLst/>
                <a:cxnLst/>
                <a:rect l="l" t="t" r="r" b="b"/>
                <a:pathLst>
                  <a:path w="15772" h="19892" extrusionOk="0">
                    <a:moveTo>
                      <a:pt x="1675" y="19864"/>
                    </a:moveTo>
                    <a:cubicBezTo>
                      <a:pt x="5861" y="20260"/>
                      <a:pt x="10046" y="16497"/>
                      <a:pt x="13634" y="9762"/>
                    </a:cubicBezTo>
                    <a:cubicBezTo>
                      <a:pt x="15827" y="5602"/>
                      <a:pt x="16624" y="1442"/>
                      <a:pt x="14631" y="451"/>
                    </a:cubicBezTo>
                    <a:cubicBezTo>
                      <a:pt x="11442" y="-1133"/>
                      <a:pt x="6857" y="1442"/>
                      <a:pt x="2871" y="8375"/>
                    </a:cubicBezTo>
                    <a:cubicBezTo>
                      <a:pt x="80" y="13327"/>
                      <a:pt x="-1315" y="18279"/>
                      <a:pt x="1675" y="198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7" name="Google Shape;1057;p35"/>
              <p:cNvSpPr/>
              <p:nvPr/>
            </p:nvSpPr>
            <p:spPr>
              <a:xfrm>
                <a:off x="1414870" y="5743452"/>
                <a:ext cx="14167" cy="20849"/>
              </a:xfrm>
              <a:custGeom>
                <a:avLst/>
                <a:gdLst/>
                <a:ahLst/>
                <a:cxnLst/>
                <a:rect l="l" t="t" r="r" b="b"/>
                <a:pathLst>
                  <a:path w="14167" h="20849" extrusionOk="0">
                    <a:moveTo>
                      <a:pt x="11884" y="12606"/>
                    </a:moveTo>
                    <a:cubicBezTo>
                      <a:pt x="14475" y="5475"/>
                      <a:pt x="15273" y="919"/>
                      <a:pt x="12084" y="126"/>
                    </a:cubicBezTo>
                    <a:cubicBezTo>
                      <a:pt x="9094" y="-666"/>
                      <a:pt x="5904" y="2305"/>
                      <a:pt x="2915" y="8050"/>
                    </a:cubicBezTo>
                    <a:cubicBezTo>
                      <a:pt x="323" y="13398"/>
                      <a:pt x="-1271" y="18746"/>
                      <a:pt x="1320" y="20331"/>
                    </a:cubicBezTo>
                    <a:cubicBezTo>
                      <a:pt x="4908" y="22906"/>
                      <a:pt x="8695" y="15181"/>
                      <a:pt x="11884" y="126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8" name="Google Shape;1058;p35"/>
              <p:cNvSpPr/>
              <p:nvPr/>
            </p:nvSpPr>
            <p:spPr>
              <a:xfrm>
                <a:off x="1346358" y="5701216"/>
                <a:ext cx="13106" cy="21171"/>
              </a:xfrm>
              <a:custGeom>
                <a:avLst/>
                <a:gdLst/>
                <a:ahLst/>
                <a:cxnLst/>
                <a:rect l="l" t="t" r="r" b="b"/>
                <a:pathLst>
                  <a:path w="13106" h="21171" extrusionOk="0">
                    <a:moveTo>
                      <a:pt x="3058" y="5121"/>
                    </a:moveTo>
                    <a:cubicBezTo>
                      <a:pt x="-530" y="12054"/>
                      <a:pt x="-730" y="17006"/>
                      <a:pt x="1264" y="20176"/>
                    </a:cubicBezTo>
                    <a:cubicBezTo>
                      <a:pt x="2659" y="22553"/>
                      <a:pt x="5649" y="20374"/>
                      <a:pt x="8439" y="16808"/>
                    </a:cubicBezTo>
                    <a:cubicBezTo>
                      <a:pt x="13223" y="10469"/>
                      <a:pt x="14020" y="4527"/>
                      <a:pt x="12226" y="1357"/>
                    </a:cubicBezTo>
                    <a:cubicBezTo>
                      <a:pt x="10632" y="-1416"/>
                      <a:pt x="7044" y="169"/>
                      <a:pt x="3058" y="51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9" name="Google Shape;1059;p35"/>
              <p:cNvSpPr/>
              <p:nvPr/>
            </p:nvSpPr>
            <p:spPr>
              <a:xfrm>
                <a:off x="1485125" y="5748773"/>
                <a:ext cx="12799" cy="19960"/>
              </a:xfrm>
              <a:custGeom>
                <a:avLst/>
                <a:gdLst/>
                <a:ahLst/>
                <a:cxnLst/>
                <a:rect l="l" t="t" r="r" b="b"/>
                <a:pathLst>
                  <a:path w="12799" h="19960" extrusionOk="0">
                    <a:moveTo>
                      <a:pt x="10796" y="747"/>
                    </a:moveTo>
                    <a:cubicBezTo>
                      <a:pt x="8404" y="-1035"/>
                      <a:pt x="5015" y="153"/>
                      <a:pt x="1826" y="6690"/>
                    </a:cubicBezTo>
                    <a:cubicBezTo>
                      <a:pt x="-964" y="12633"/>
                      <a:pt x="-167" y="16396"/>
                      <a:pt x="1627" y="19368"/>
                    </a:cubicBezTo>
                    <a:cubicBezTo>
                      <a:pt x="4417" y="21349"/>
                      <a:pt x="7607" y="18179"/>
                      <a:pt x="10596" y="12633"/>
                    </a:cubicBezTo>
                    <a:cubicBezTo>
                      <a:pt x="13985" y="6096"/>
                      <a:pt x="12988" y="2530"/>
                      <a:pt x="10796" y="74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0" name="Google Shape;1060;p35"/>
              <p:cNvSpPr/>
              <p:nvPr/>
            </p:nvSpPr>
            <p:spPr>
              <a:xfrm>
                <a:off x="2757988" y="5925765"/>
                <a:ext cx="10118" cy="23824"/>
              </a:xfrm>
              <a:custGeom>
                <a:avLst/>
                <a:gdLst/>
                <a:ahLst/>
                <a:cxnLst/>
                <a:rect l="l" t="t" r="r" b="b"/>
                <a:pathLst>
                  <a:path w="10118" h="23824" extrusionOk="0">
                    <a:moveTo>
                      <a:pt x="3057" y="23824"/>
                    </a:moveTo>
                    <a:cubicBezTo>
                      <a:pt x="6844" y="22636"/>
                      <a:pt x="8837" y="16891"/>
                      <a:pt x="9834" y="9562"/>
                    </a:cubicBezTo>
                    <a:cubicBezTo>
                      <a:pt x="10432" y="5204"/>
                      <a:pt x="10232" y="450"/>
                      <a:pt x="7840" y="54"/>
                    </a:cubicBezTo>
                    <a:cubicBezTo>
                      <a:pt x="4253" y="-540"/>
                      <a:pt x="1661" y="3818"/>
                      <a:pt x="465" y="11741"/>
                    </a:cubicBezTo>
                    <a:cubicBezTo>
                      <a:pt x="-731" y="18080"/>
                      <a:pt x="465" y="22240"/>
                      <a:pt x="3057" y="238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1" name="Google Shape;1061;p35"/>
              <p:cNvSpPr/>
              <p:nvPr/>
            </p:nvSpPr>
            <p:spPr>
              <a:xfrm>
                <a:off x="1614575" y="5773868"/>
                <a:ext cx="14149" cy="19409"/>
              </a:xfrm>
              <a:custGeom>
                <a:avLst/>
                <a:gdLst/>
                <a:ahLst/>
                <a:cxnLst/>
                <a:rect l="l" t="t" r="r" b="b"/>
                <a:pathLst>
                  <a:path w="14149" h="19409" extrusionOk="0">
                    <a:moveTo>
                      <a:pt x="12701" y="413"/>
                    </a:moveTo>
                    <a:cubicBezTo>
                      <a:pt x="9512" y="-1171"/>
                      <a:pt x="5525" y="1800"/>
                      <a:pt x="1937" y="9327"/>
                    </a:cubicBezTo>
                    <a:cubicBezTo>
                      <a:pt x="143" y="13883"/>
                      <a:pt x="-1052" y="18638"/>
                      <a:pt x="1340" y="19232"/>
                    </a:cubicBezTo>
                    <a:cubicBezTo>
                      <a:pt x="4728" y="20222"/>
                      <a:pt x="8914" y="17053"/>
                      <a:pt x="12302" y="10120"/>
                    </a:cubicBezTo>
                    <a:cubicBezTo>
                      <a:pt x="14694" y="5564"/>
                      <a:pt x="14694" y="1404"/>
                      <a:pt x="12701" y="4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2" name="Google Shape;1062;p35"/>
              <p:cNvSpPr/>
              <p:nvPr/>
            </p:nvSpPr>
            <p:spPr>
              <a:xfrm>
                <a:off x="1953697" y="5897235"/>
                <a:ext cx="12210" cy="21149"/>
              </a:xfrm>
              <a:custGeom>
                <a:avLst/>
                <a:gdLst/>
                <a:ahLst/>
                <a:cxnLst/>
                <a:rect l="l" t="t" r="r" b="b"/>
                <a:pathLst>
                  <a:path w="12210" h="21149" extrusionOk="0">
                    <a:moveTo>
                      <a:pt x="10042" y="59"/>
                    </a:moveTo>
                    <a:cubicBezTo>
                      <a:pt x="7251" y="-535"/>
                      <a:pt x="3863" y="3426"/>
                      <a:pt x="1670" y="8973"/>
                    </a:cubicBezTo>
                    <a:cubicBezTo>
                      <a:pt x="-522" y="14718"/>
                      <a:pt x="-722" y="20264"/>
                      <a:pt x="2069" y="21056"/>
                    </a:cubicBezTo>
                    <a:cubicBezTo>
                      <a:pt x="4859" y="21849"/>
                      <a:pt x="8049" y="17491"/>
                      <a:pt x="10640" y="11944"/>
                    </a:cubicBezTo>
                    <a:cubicBezTo>
                      <a:pt x="12434" y="5803"/>
                      <a:pt x="13231" y="653"/>
                      <a:pt x="10042" y="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3" name="Google Shape;1063;p35"/>
              <p:cNvSpPr/>
              <p:nvPr/>
            </p:nvSpPr>
            <p:spPr>
              <a:xfrm>
                <a:off x="2221767" y="5974540"/>
                <a:ext cx="12060" cy="21114"/>
              </a:xfrm>
              <a:custGeom>
                <a:avLst/>
                <a:gdLst/>
                <a:ahLst/>
                <a:cxnLst/>
                <a:rect l="l" t="t" r="r" b="b"/>
                <a:pathLst>
                  <a:path w="12060" h="21114" extrusionOk="0">
                    <a:moveTo>
                      <a:pt x="9269" y="9"/>
                    </a:moveTo>
                    <a:cubicBezTo>
                      <a:pt x="6079" y="-189"/>
                      <a:pt x="3488" y="2980"/>
                      <a:pt x="1495" y="8923"/>
                    </a:cubicBezTo>
                    <a:cubicBezTo>
                      <a:pt x="-299" y="14667"/>
                      <a:pt x="-897" y="20214"/>
                      <a:pt x="2093" y="21006"/>
                    </a:cubicBezTo>
                    <a:cubicBezTo>
                      <a:pt x="5481" y="21799"/>
                      <a:pt x="9069" y="18233"/>
                      <a:pt x="11063" y="10706"/>
                    </a:cubicBezTo>
                    <a:cubicBezTo>
                      <a:pt x="13056" y="4763"/>
                      <a:pt x="11860" y="999"/>
                      <a:pt x="9269" y="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4" name="Google Shape;1064;p35"/>
              <p:cNvSpPr/>
              <p:nvPr/>
            </p:nvSpPr>
            <p:spPr>
              <a:xfrm>
                <a:off x="1988691" y="5893642"/>
                <a:ext cx="18404" cy="24339"/>
              </a:xfrm>
              <a:custGeom>
                <a:avLst/>
                <a:gdLst/>
                <a:ahLst/>
                <a:cxnLst/>
                <a:rect l="l" t="t" r="r" b="b"/>
                <a:pathLst>
                  <a:path w="18404" h="24339" extrusionOk="0">
                    <a:moveTo>
                      <a:pt x="10129" y="87"/>
                    </a:moveTo>
                    <a:cubicBezTo>
                      <a:pt x="6542" y="-508"/>
                      <a:pt x="3153" y="1869"/>
                      <a:pt x="761" y="9991"/>
                    </a:cubicBezTo>
                    <a:cubicBezTo>
                      <a:pt x="-834" y="15537"/>
                      <a:pt x="163" y="19301"/>
                      <a:pt x="2954" y="19301"/>
                    </a:cubicBezTo>
                    <a:cubicBezTo>
                      <a:pt x="2555" y="21084"/>
                      <a:pt x="2555" y="22471"/>
                      <a:pt x="3352" y="23659"/>
                    </a:cubicBezTo>
                    <a:cubicBezTo>
                      <a:pt x="6143" y="25640"/>
                      <a:pt x="9930" y="23065"/>
                      <a:pt x="14116" y="18905"/>
                    </a:cubicBezTo>
                    <a:cubicBezTo>
                      <a:pt x="17704" y="15141"/>
                      <a:pt x="19298" y="10981"/>
                      <a:pt x="17903" y="8802"/>
                    </a:cubicBezTo>
                    <a:cubicBezTo>
                      <a:pt x="16707" y="6822"/>
                      <a:pt x="14714" y="6623"/>
                      <a:pt x="12322" y="7812"/>
                    </a:cubicBezTo>
                    <a:cubicBezTo>
                      <a:pt x="13518" y="3256"/>
                      <a:pt x="12721" y="681"/>
                      <a:pt x="10129" y="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5" name="Google Shape;1065;p35"/>
              <p:cNvSpPr/>
              <p:nvPr/>
            </p:nvSpPr>
            <p:spPr>
              <a:xfrm>
                <a:off x="3274485" y="6138007"/>
                <a:ext cx="9406" cy="23436"/>
              </a:xfrm>
              <a:custGeom>
                <a:avLst/>
                <a:gdLst/>
                <a:ahLst/>
                <a:cxnLst/>
                <a:rect l="l" t="t" r="r" b="b"/>
                <a:pathLst>
                  <a:path w="9406" h="23436" extrusionOk="0">
                    <a:moveTo>
                      <a:pt x="3612" y="757"/>
                    </a:moveTo>
                    <a:cubicBezTo>
                      <a:pt x="822" y="3134"/>
                      <a:pt x="-175" y="9077"/>
                      <a:pt x="25" y="15019"/>
                    </a:cubicBezTo>
                    <a:cubicBezTo>
                      <a:pt x="224" y="19972"/>
                      <a:pt x="1619" y="24131"/>
                      <a:pt x="4011" y="23339"/>
                    </a:cubicBezTo>
                    <a:cubicBezTo>
                      <a:pt x="7599" y="22150"/>
                      <a:pt x="9592" y="16802"/>
                      <a:pt x="9393" y="8680"/>
                    </a:cubicBezTo>
                    <a:cubicBezTo>
                      <a:pt x="8197" y="3332"/>
                      <a:pt x="6802" y="-2016"/>
                      <a:pt x="3612" y="7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6" name="Google Shape;1066;p35"/>
              <p:cNvSpPr/>
              <p:nvPr/>
            </p:nvSpPr>
            <p:spPr>
              <a:xfrm>
                <a:off x="1763554" y="5643732"/>
                <a:ext cx="14189" cy="22393"/>
              </a:xfrm>
              <a:custGeom>
                <a:avLst/>
                <a:gdLst/>
                <a:ahLst/>
                <a:cxnLst/>
                <a:rect l="l" t="t" r="r" b="b"/>
                <a:pathLst>
                  <a:path w="14189" h="22393" extrusionOk="0">
                    <a:moveTo>
                      <a:pt x="2254" y="22394"/>
                    </a:moveTo>
                    <a:cubicBezTo>
                      <a:pt x="5842" y="22394"/>
                      <a:pt x="9629" y="19224"/>
                      <a:pt x="12619" y="11499"/>
                    </a:cubicBezTo>
                    <a:cubicBezTo>
                      <a:pt x="15011" y="5358"/>
                      <a:pt x="14612" y="1000"/>
                      <a:pt x="11822" y="208"/>
                    </a:cubicBezTo>
                    <a:cubicBezTo>
                      <a:pt x="8234" y="-981"/>
                      <a:pt x="4646" y="2981"/>
                      <a:pt x="1656" y="10707"/>
                    </a:cubicBezTo>
                    <a:cubicBezTo>
                      <a:pt x="-736" y="16847"/>
                      <a:pt x="-537" y="20809"/>
                      <a:pt x="2254" y="223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7" name="Google Shape;1067;p35"/>
              <p:cNvSpPr/>
              <p:nvPr/>
            </p:nvSpPr>
            <p:spPr>
              <a:xfrm>
                <a:off x="1051738" y="5339647"/>
                <a:ext cx="16478" cy="21139"/>
              </a:xfrm>
              <a:custGeom>
                <a:avLst/>
                <a:gdLst/>
                <a:ahLst/>
                <a:cxnLst/>
                <a:rect l="l" t="t" r="r" b="b"/>
                <a:pathLst>
                  <a:path w="16478" h="21139" extrusionOk="0">
                    <a:moveTo>
                      <a:pt x="880" y="20432"/>
                    </a:moveTo>
                    <a:cubicBezTo>
                      <a:pt x="3671" y="22809"/>
                      <a:pt x="8056" y="18847"/>
                      <a:pt x="12242" y="13697"/>
                    </a:cubicBezTo>
                    <a:cubicBezTo>
                      <a:pt x="15431" y="7953"/>
                      <a:pt x="17823" y="2802"/>
                      <a:pt x="15631" y="821"/>
                    </a:cubicBezTo>
                    <a:cubicBezTo>
                      <a:pt x="12840" y="-1754"/>
                      <a:pt x="8455" y="2010"/>
                      <a:pt x="4269" y="8151"/>
                    </a:cubicBezTo>
                    <a:cubicBezTo>
                      <a:pt x="880" y="13103"/>
                      <a:pt x="-1312" y="18253"/>
                      <a:pt x="880" y="204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8" name="Google Shape;1068;p35"/>
              <p:cNvSpPr/>
              <p:nvPr/>
            </p:nvSpPr>
            <p:spPr>
              <a:xfrm>
                <a:off x="3040625" y="6022394"/>
                <a:ext cx="9442" cy="23886"/>
              </a:xfrm>
              <a:custGeom>
                <a:avLst/>
                <a:gdLst/>
                <a:ahLst/>
                <a:cxnLst/>
                <a:rect l="l" t="t" r="r" b="b"/>
                <a:pathLst>
                  <a:path w="9442" h="23886" extrusionOk="0">
                    <a:moveTo>
                      <a:pt x="5058" y="93"/>
                    </a:moveTo>
                    <a:cubicBezTo>
                      <a:pt x="2067" y="885"/>
                      <a:pt x="473" y="6431"/>
                      <a:pt x="74" y="12572"/>
                    </a:cubicBezTo>
                    <a:cubicBezTo>
                      <a:pt x="-324" y="18911"/>
                      <a:pt x="872" y="23467"/>
                      <a:pt x="3861" y="23863"/>
                    </a:cubicBezTo>
                    <a:cubicBezTo>
                      <a:pt x="6851" y="24259"/>
                      <a:pt x="8645" y="19505"/>
                      <a:pt x="9443" y="13166"/>
                    </a:cubicBezTo>
                    <a:cubicBezTo>
                      <a:pt x="9243" y="6233"/>
                      <a:pt x="9243" y="-898"/>
                      <a:pt x="5058" y="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9" name="Google Shape;1069;p35"/>
              <p:cNvSpPr/>
              <p:nvPr/>
            </p:nvSpPr>
            <p:spPr>
              <a:xfrm>
                <a:off x="1828981" y="5745791"/>
                <a:ext cx="12683" cy="22000"/>
              </a:xfrm>
              <a:custGeom>
                <a:avLst/>
                <a:gdLst/>
                <a:ahLst/>
                <a:cxnLst/>
                <a:rect l="l" t="t" r="r" b="b"/>
                <a:pathLst>
                  <a:path w="12683" h="22000" extrusionOk="0">
                    <a:moveTo>
                      <a:pt x="3402" y="21954"/>
                    </a:moveTo>
                    <a:cubicBezTo>
                      <a:pt x="6592" y="22548"/>
                      <a:pt x="9183" y="17398"/>
                      <a:pt x="11176" y="11851"/>
                    </a:cubicBezTo>
                    <a:cubicBezTo>
                      <a:pt x="13369" y="5711"/>
                      <a:pt x="13169" y="956"/>
                      <a:pt x="10578" y="164"/>
                    </a:cubicBezTo>
                    <a:cubicBezTo>
                      <a:pt x="7987" y="-826"/>
                      <a:pt x="4399" y="2739"/>
                      <a:pt x="2007" y="8880"/>
                    </a:cubicBezTo>
                    <a:cubicBezTo>
                      <a:pt x="-1382" y="16605"/>
                      <a:pt x="-185" y="20567"/>
                      <a:pt x="3402" y="219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70" name="Google Shape;1070;p35"/>
              <p:cNvSpPr/>
              <p:nvPr/>
            </p:nvSpPr>
            <p:spPr>
              <a:xfrm>
                <a:off x="2701947" y="5964050"/>
                <a:ext cx="9477" cy="22037"/>
              </a:xfrm>
              <a:custGeom>
                <a:avLst/>
                <a:gdLst/>
                <a:ahLst/>
                <a:cxnLst/>
                <a:rect l="l" t="t" r="r" b="b"/>
                <a:pathLst>
                  <a:path w="9477" h="22037" extrusionOk="0">
                    <a:moveTo>
                      <a:pt x="2887" y="21988"/>
                    </a:moveTo>
                    <a:cubicBezTo>
                      <a:pt x="5877" y="22582"/>
                      <a:pt x="7870" y="17828"/>
                      <a:pt x="9066" y="11489"/>
                    </a:cubicBezTo>
                    <a:cubicBezTo>
                      <a:pt x="10063" y="4952"/>
                      <a:pt x="9266" y="1188"/>
                      <a:pt x="6475" y="0"/>
                    </a:cubicBezTo>
                    <a:cubicBezTo>
                      <a:pt x="3684" y="991"/>
                      <a:pt x="1093" y="3367"/>
                      <a:pt x="296" y="10301"/>
                    </a:cubicBezTo>
                    <a:cubicBezTo>
                      <a:pt x="-501" y="16441"/>
                      <a:pt x="296" y="21394"/>
                      <a:pt x="2887" y="219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71" name="Google Shape;1071;p35"/>
              <p:cNvSpPr/>
              <p:nvPr/>
            </p:nvSpPr>
            <p:spPr>
              <a:xfrm>
                <a:off x="3144864" y="6025159"/>
                <a:ext cx="9628" cy="20899"/>
              </a:xfrm>
              <a:custGeom>
                <a:avLst/>
                <a:gdLst/>
                <a:ahLst/>
                <a:cxnLst/>
                <a:rect l="l" t="t" r="r" b="b"/>
                <a:pathLst>
                  <a:path w="9628" h="20899" extrusionOk="0">
                    <a:moveTo>
                      <a:pt x="5465" y="100"/>
                    </a:moveTo>
                    <a:cubicBezTo>
                      <a:pt x="2475" y="-692"/>
                      <a:pt x="482" y="3270"/>
                      <a:pt x="83" y="9807"/>
                    </a:cubicBezTo>
                    <a:cubicBezTo>
                      <a:pt x="-315" y="15947"/>
                      <a:pt x="681" y="20305"/>
                      <a:pt x="3871" y="20900"/>
                    </a:cubicBezTo>
                    <a:cubicBezTo>
                      <a:pt x="6661" y="20107"/>
                      <a:pt x="8854" y="17136"/>
                      <a:pt x="9452" y="10599"/>
                    </a:cubicBezTo>
                    <a:cubicBezTo>
                      <a:pt x="10249" y="3864"/>
                      <a:pt x="8256" y="893"/>
                      <a:pt x="5465" y="1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72" name="Google Shape;1072;p35"/>
              <p:cNvSpPr/>
              <p:nvPr/>
            </p:nvSpPr>
            <p:spPr>
              <a:xfrm>
                <a:off x="2216437" y="5900303"/>
                <a:ext cx="19145" cy="23850"/>
              </a:xfrm>
              <a:custGeom>
                <a:avLst/>
                <a:gdLst/>
                <a:ahLst/>
                <a:cxnLst/>
                <a:rect l="l" t="t" r="r" b="b"/>
                <a:pathLst>
                  <a:path w="19145" h="23850" extrusionOk="0">
                    <a:moveTo>
                      <a:pt x="17190" y="2934"/>
                    </a:moveTo>
                    <a:cubicBezTo>
                      <a:pt x="16592" y="2934"/>
                      <a:pt x="15994" y="2934"/>
                      <a:pt x="15396" y="3132"/>
                    </a:cubicBezTo>
                    <a:cubicBezTo>
                      <a:pt x="14798" y="1944"/>
                      <a:pt x="14000" y="953"/>
                      <a:pt x="12804" y="359"/>
                    </a:cubicBezTo>
                    <a:cubicBezTo>
                      <a:pt x="8818" y="-1226"/>
                      <a:pt x="3835" y="2538"/>
                      <a:pt x="1243" y="9669"/>
                    </a:cubicBezTo>
                    <a:cubicBezTo>
                      <a:pt x="-1746" y="17791"/>
                      <a:pt x="1243" y="21356"/>
                      <a:pt x="4034" y="23337"/>
                    </a:cubicBezTo>
                    <a:cubicBezTo>
                      <a:pt x="7024" y="24328"/>
                      <a:pt x="9416" y="23931"/>
                      <a:pt x="11409" y="21752"/>
                    </a:cubicBezTo>
                    <a:cubicBezTo>
                      <a:pt x="14000" y="21752"/>
                      <a:pt x="16592" y="18187"/>
                      <a:pt x="18386" y="12640"/>
                    </a:cubicBezTo>
                    <a:cubicBezTo>
                      <a:pt x="19781" y="7688"/>
                      <a:pt x="19183" y="4321"/>
                      <a:pt x="17190" y="293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73" name="Google Shape;1073;p35"/>
              <p:cNvSpPr/>
              <p:nvPr/>
            </p:nvSpPr>
            <p:spPr>
              <a:xfrm>
                <a:off x="2110375" y="5866194"/>
                <a:ext cx="11259" cy="21672"/>
              </a:xfrm>
              <a:custGeom>
                <a:avLst/>
                <a:gdLst/>
                <a:ahLst/>
                <a:cxnLst/>
                <a:rect l="l" t="t" r="r" b="b"/>
                <a:pathLst>
                  <a:path w="11259" h="21672" extrusionOk="0">
                    <a:moveTo>
                      <a:pt x="10633" y="10499"/>
                    </a:moveTo>
                    <a:cubicBezTo>
                      <a:pt x="12028" y="4556"/>
                      <a:pt x="11032" y="792"/>
                      <a:pt x="8241" y="0"/>
                    </a:cubicBezTo>
                    <a:cubicBezTo>
                      <a:pt x="4852" y="991"/>
                      <a:pt x="2261" y="5348"/>
                      <a:pt x="866" y="11291"/>
                    </a:cubicBezTo>
                    <a:cubicBezTo>
                      <a:pt x="-529" y="17234"/>
                      <a:pt x="-529" y="22384"/>
                      <a:pt x="3059" y="21592"/>
                    </a:cubicBezTo>
                    <a:cubicBezTo>
                      <a:pt x="6049" y="20997"/>
                      <a:pt x="9238" y="16639"/>
                      <a:pt x="10633" y="104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74" name="Google Shape;1074;p35"/>
              <p:cNvSpPr/>
              <p:nvPr/>
            </p:nvSpPr>
            <p:spPr>
              <a:xfrm>
                <a:off x="1318091" y="5524166"/>
                <a:ext cx="13473" cy="18540"/>
              </a:xfrm>
              <a:custGeom>
                <a:avLst/>
                <a:gdLst/>
                <a:ahLst/>
                <a:cxnLst/>
                <a:rect l="l" t="t" r="r" b="b"/>
                <a:pathLst>
                  <a:path w="13473" h="18540" extrusionOk="0">
                    <a:moveTo>
                      <a:pt x="1226" y="17956"/>
                    </a:moveTo>
                    <a:cubicBezTo>
                      <a:pt x="3419" y="19738"/>
                      <a:pt x="7007" y="17361"/>
                      <a:pt x="10196" y="12013"/>
                    </a:cubicBezTo>
                    <a:cubicBezTo>
                      <a:pt x="13385" y="6665"/>
                      <a:pt x="14382" y="2505"/>
                      <a:pt x="12588" y="128"/>
                    </a:cubicBezTo>
                    <a:cubicBezTo>
                      <a:pt x="9797" y="-467"/>
                      <a:pt x="6608" y="920"/>
                      <a:pt x="3220" y="6268"/>
                    </a:cubicBezTo>
                    <a:cubicBezTo>
                      <a:pt x="-169" y="11815"/>
                      <a:pt x="-966" y="16173"/>
                      <a:pt x="1226" y="179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75" name="Google Shape;1075;p35"/>
              <p:cNvSpPr/>
              <p:nvPr/>
            </p:nvSpPr>
            <p:spPr>
              <a:xfrm>
                <a:off x="2760462" y="6061838"/>
                <a:ext cx="9904" cy="22195"/>
              </a:xfrm>
              <a:custGeom>
                <a:avLst/>
                <a:gdLst/>
                <a:ahLst/>
                <a:cxnLst/>
                <a:rect l="l" t="t" r="r" b="b"/>
                <a:pathLst>
                  <a:path w="9904" h="22195" extrusionOk="0">
                    <a:moveTo>
                      <a:pt x="782" y="8981"/>
                    </a:moveTo>
                    <a:cubicBezTo>
                      <a:pt x="-614" y="15122"/>
                      <a:pt x="-215" y="20272"/>
                      <a:pt x="2576" y="21857"/>
                    </a:cubicBezTo>
                    <a:cubicBezTo>
                      <a:pt x="5566" y="23442"/>
                      <a:pt x="7758" y="19282"/>
                      <a:pt x="9154" y="13141"/>
                    </a:cubicBezTo>
                    <a:cubicBezTo>
                      <a:pt x="10549" y="7000"/>
                      <a:pt x="9951" y="2246"/>
                      <a:pt x="7758" y="67"/>
                    </a:cubicBezTo>
                    <a:cubicBezTo>
                      <a:pt x="4370" y="-527"/>
                      <a:pt x="2177" y="2841"/>
                      <a:pt x="782" y="89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76" name="Google Shape;1076;p35"/>
              <p:cNvSpPr/>
              <p:nvPr/>
            </p:nvSpPr>
            <p:spPr>
              <a:xfrm>
                <a:off x="1381269" y="5443234"/>
                <a:ext cx="13902" cy="18981"/>
              </a:xfrm>
              <a:custGeom>
                <a:avLst/>
                <a:gdLst/>
                <a:ahLst/>
                <a:cxnLst/>
                <a:rect l="l" t="t" r="r" b="b"/>
                <a:pathLst>
                  <a:path w="13902" h="18981" extrusionOk="0">
                    <a:moveTo>
                      <a:pt x="3028" y="7570"/>
                    </a:moveTo>
                    <a:cubicBezTo>
                      <a:pt x="-161" y="13116"/>
                      <a:pt x="-1158" y="17870"/>
                      <a:pt x="1633" y="18861"/>
                    </a:cubicBezTo>
                    <a:cubicBezTo>
                      <a:pt x="4224" y="19653"/>
                      <a:pt x="8011" y="16484"/>
                      <a:pt x="11201" y="11135"/>
                    </a:cubicBezTo>
                    <a:cubicBezTo>
                      <a:pt x="14788" y="5193"/>
                      <a:pt x="14390" y="1825"/>
                      <a:pt x="12397" y="42"/>
                    </a:cubicBezTo>
                    <a:cubicBezTo>
                      <a:pt x="9207" y="-354"/>
                      <a:pt x="6217" y="2023"/>
                      <a:pt x="3028" y="757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77" name="Google Shape;1077;p35"/>
              <p:cNvSpPr/>
              <p:nvPr/>
            </p:nvSpPr>
            <p:spPr>
              <a:xfrm>
                <a:off x="3066997" y="6111224"/>
                <a:ext cx="10549" cy="21795"/>
              </a:xfrm>
              <a:custGeom>
                <a:avLst/>
                <a:gdLst/>
                <a:ahLst/>
                <a:cxnLst/>
                <a:rect l="l" t="t" r="r" b="b"/>
                <a:pathLst>
                  <a:path w="10549" h="21795" extrusionOk="0">
                    <a:moveTo>
                      <a:pt x="7788" y="6"/>
                    </a:moveTo>
                    <a:cubicBezTo>
                      <a:pt x="3801" y="204"/>
                      <a:pt x="612" y="4562"/>
                      <a:pt x="14" y="14269"/>
                    </a:cubicBezTo>
                    <a:cubicBezTo>
                      <a:pt x="-185" y="19815"/>
                      <a:pt x="1808" y="20806"/>
                      <a:pt x="3801" y="21796"/>
                    </a:cubicBezTo>
                    <a:cubicBezTo>
                      <a:pt x="7588" y="21598"/>
                      <a:pt x="9781" y="16844"/>
                      <a:pt x="10379" y="9316"/>
                    </a:cubicBezTo>
                    <a:cubicBezTo>
                      <a:pt x="10977" y="4364"/>
                      <a:pt x="9980" y="-192"/>
                      <a:pt x="7788" y="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78" name="Google Shape;1078;p35"/>
              <p:cNvSpPr/>
              <p:nvPr/>
            </p:nvSpPr>
            <p:spPr>
              <a:xfrm>
                <a:off x="2172546" y="5942416"/>
                <a:ext cx="24901" cy="24598"/>
              </a:xfrm>
              <a:custGeom>
                <a:avLst/>
                <a:gdLst/>
                <a:ahLst/>
                <a:cxnLst/>
                <a:rect l="l" t="t" r="r" b="b"/>
                <a:pathLst>
                  <a:path w="24901" h="24598" extrusionOk="0">
                    <a:moveTo>
                      <a:pt x="1881" y="24407"/>
                    </a:moveTo>
                    <a:cubicBezTo>
                      <a:pt x="4672" y="25398"/>
                      <a:pt x="7263" y="22427"/>
                      <a:pt x="9057" y="17870"/>
                    </a:cubicBezTo>
                    <a:cubicBezTo>
                      <a:pt x="9257" y="18465"/>
                      <a:pt x="9456" y="19059"/>
                      <a:pt x="10054" y="19455"/>
                    </a:cubicBezTo>
                    <a:cubicBezTo>
                      <a:pt x="13044" y="22427"/>
                      <a:pt x="17429" y="17870"/>
                      <a:pt x="21615" y="11730"/>
                    </a:cubicBezTo>
                    <a:cubicBezTo>
                      <a:pt x="24804" y="6381"/>
                      <a:pt x="26399" y="1627"/>
                      <a:pt x="23010" y="241"/>
                    </a:cubicBezTo>
                    <a:cubicBezTo>
                      <a:pt x="20020" y="-948"/>
                      <a:pt x="16233" y="2420"/>
                      <a:pt x="12844" y="6976"/>
                    </a:cubicBezTo>
                    <a:cubicBezTo>
                      <a:pt x="12446" y="7570"/>
                      <a:pt x="12047" y="8164"/>
                      <a:pt x="11648" y="8560"/>
                    </a:cubicBezTo>
                    <a:cubicBezTo>
                      <a:pt x="11848" y="6183"/>
                      <a:pt x="11648" y="4004"/>
                      <a:pt x="10253" y="3212"/>
                    </a:cubicBezTo>
                    <a:cubicBezTo>
                      <a:pt x="6267" y="3014"/>
                      <a:pt x="3077" y="7570"/>
                      <a:pt x="885" y="14503"/>
                    </a:cubicBezTo>
                    <a:cubicBezTo>
                      <a:pt x="-511" y="19257"/>
                      <a:pt x="-311" y="23615"/>
                      <a:pt x="1881" y="244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79" name="Google Shape;1079;p35"/>
              <p:cNvSpPr/>
              <p:nvPr/>
            </p:nvSpPr>
            <p:spPr>
              <a:xfrm>
                <a:off x="2399561" y="6013749"/>
                <a:ext cx="10737" cy="20652"/>
              </a:xfrm>
              <a:custGeom>
                <a:avLst/>
                <a:gdLst/>
                <a:ahLst/>
                <a:cxnLst/>
                <a:rect l="l" t="t" r="r" b="b"/>
                <a:pathLst>
                  <a:path w="10737" h="20652" extrusionOk="0">
                    <a:moveTo>
                      <a:pt x="10470" y="10322"/>
                    </a:moveTo>
                    <a:cubicBezTo>
                      <a:pt x="11068" y="4776"/>
                      <a:pt x="10869" y="-375"/>
                      <a:pt x="7680" y="21"/>
                    </a:cubicBezTo>
                    <a:cubicBezTo>
                      <a:pt x="4491" y="418"/>
                      <a:pt x="2099" y="5370"/>
                      <a:pt x="703" y="10916"/>
                    </a:cubicBezTo>
                    <a:cubicBezTo>
                      <a:pt x="-891" y="17453"/>
                      <a:pt x="305" y="21019"/>
                      <a:pt x="3494" y="20623"/>
                    </a:cubicBezTo>
                    <a:cubicBezTo>
                      <a:pt x="6284" y="20226"/>
                      <a:pt x="8876" y="16661"/>
                      <a:pt x="10470" y="1032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80" name="Google Shape;1080;p35"/>
              <p:cNvSpPr/>
              <p:nvPr/>
            </p:nvSpPr>
            <p:spPr>
              <a:xfrm>
                <a:off x="1313186" y="5667512"/>
                <a:ext cx="14505" cy="19808"/>
              </a:xfrm>
              <a:custGeom>
                <a:avLst/>
                <a:gdLst/>
                <a:ahLst/>
                <a:cxnLst/>
                <a:rect l="l" t="t" r="r" b="b"/>
                <a:pathLst>
                  <a:path w="14505" h="19808" extrusionOk="0">
                    <a:moveTo>
                      <a:pt x="2743" y="19809"/>
                    </a:moveTo>
                    <a:cubicBezTo>
                      <a:pt x="6132" y="19611"/>
                      <a:pt x="9520" y="16045"/>
                      <a:pt x="12709" y="10499"/>
                    </a:cubicBezTo>
                    <a:cubicBezTo>
                      <a:pt x="14702" y="4952"/>
                      <a:pt x="15699" y="0"/>
                      <a:pt x="12111" y="0"/>
                    </a:cubicBezTo>
                    <a:cubicBezTo>
                      <a:pt x="8723" y="0"/>
                      <a:pt x="4936" y="4160"/>
                      <a:pt x="2344" y="9706"/>
                    </a:cubicBezTo>
                    <a:cubicBezTo>
                      <a:pt x="-446" y="15055"/>
                      <a:pt x="-1244" y="19809"/>
                      <a:pt x="2743" y="198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81" name="Google Shape;1081;p35"/>
              <p:cNvSpPr/>
              <p:nvPr/>
            </p:nvSpPr>
            <p:spPr>
              <a:xfrm>
                <a:off x="2062802" y="5742370"/>
                <a:ext cx="10868" cy="19213"/>
              </a:xfrm>
              <a:custGeom>
                <a:avLst/>
                <a:gdLst/>
                <a:ahLst/>
                <a:cxnLst/>
                <a:rect l="l" t="t" r="r" b="b"/>
                <a:pathLst>
                  <a:path w="10868" h="19213" extrusionOk="0">
                    <a:moveTo>
                      <a:pt x="999" y="18243"/>
                    </a:moveTo>
                    <a:cubicBezTo>
                      <a:pt x="3191" y="21017"/>
                      <a:pt x="6381" y="17451"/>
                      <a:pt x="8773" y="12499"/>
                    </a:cubicBezTo>
                    <a:cubicBezTo>
                      <a:pt x="11563" y="6952"/>
                      <a:pt x="11364" y="2396"/>
                      <a:pt x="9371" y="217"/>
                    </a:cubicBezTo>
                    <a:cubicBezTo>
                      <a:pt x="6580" y="-773"/>
                      <a:pt x="3989" y="1604"/>
                      <a:pt x="1597" y="7745"/>
                    </a:cubicBezTo>
                    <a:cubicBezTo>
                      <a:pt x="-197" y="12301"/>
                      <a:pt x="-596" y="16262"/>
                      <a:pt x="999" y="1824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82" name="Google Shape;1082;p35"/>
              <p:cNvSpPr/>
              <p:nvPr/>
            </p:nvSpPr>
            <p:spPr>
              <a:xfrm>
                <a:off x="2600312" y="5892322"/>
                <a:ext cx="11178" cy="21424"/>
              </a:xfrm>
              <a:custGeom>
                <a:avLst/>
                <a:gdLst/>
                <a:ahLst/>
                <a:cxnLst/>
                <a:rect l="l" t="t" r="r" b="b"/>
                <a:pathLst>
                  <a:path w="11178" h="21424" extrusionOk="0">
                    <a:moveTo>
                      <a:pt x="2468" y="21215"/>
                    </a:moveTo>
                    <a:cubicBezTo>
                      <a:pt x="5657" y="22404"/>
                      <a:pt x="8647" y="18442"/>
                      <a:pt x="10640" y="11311"/>
                    </a:cubicBezTo>
                    <a:cubicBezTo>
                      <a:pt x="11836" y="4774"/>
                      <a:pt x="11039" y="218"/>
                      <a:pt x="8248" y="20"/>
                    </a:cubicBezTo>
                    <a:cubicBezTo>
                      <a:pt x="4660" y="-376"/>
                      <a:pt x="1870" y="5170"/>
                      <a:pt x="275" y="12103"/>
                    </a:cubicBezTo>
                    <a:cubicBezTo>
                      <a:pt x="-522" y="16461"/>
                      <a:pt x="475" y="20621"/>
                      <a:pt x="2468" y="212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83" name="Google Shape;1083;p35"/>
              <p:cNvSpPr/>
              <p:nvPr/>
            </p:nvSpPr>
            <p:spPr>
              <a:xfrm>
                <a:off x="3030142" y="5952139"/>
                <a:ext cx="8792" cy="21419"/>
              </a:xfrm>
              <a:custGeom>
                <a:avLst/>
                <a:gdLst/>
                <a:ahLst/>
                <a:cxnLst/>
                <a:rect l="l" t="t" r="r" b="b"/>
                <a:pathLst>
                  <a:path w="8792" h="21419" extrusionOk="0">
                    <a:moveTo>
                      <a:pt x="5972" y="26"/>
                    </a:moveTo>
                    <a:cubicBezTo>
                      <a:pt x="2983" y="-370"/>
                      <a:pt x="989" y="3790"/>
                      <a:pt x="192" y="10129"/>
                    </a:cubicBezTo>
                    <a:cubicBezTo>
                      <a:pt x="-605" y="17062"/>
                      <a:pt x="1189" y="20033"/>
                      <a:pt x="3581" y="21420"/>
                    </a:cubicBezTo>
                    <a:cubicBezTo>
                      <a:pt x="6770" y="20429"/>
                      <a:pt x="8364" y="15675"/>
                      <a:pt x="8763" y="9534"/>
                    </a:cubicBezTo>
                    <a:cubicBezTo>
                      <a:pt x="8962" y="4582"/>
                      <a:pt x="8165" y="422"/>
                      <a:pt x="5972" y="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84" name="Google Shape;1084;p35"/>
              <p:cNvSpPr/>
              <p:nvPr/>
            </p:nvSpPr>
            <p:spPr>
              <a:xfrm>
                <a:off x="3235252" y="5956919"/>
                <a:ext cx="9757" cy="18034"/>
              </a:xfrm>
              <a:custGeom>
                <a:avLst/>
                <a:gdLst/>
                <a:ahLst/>
                <a:cxnLst/>
                <a:rect l="l" t="t" r="r" b="b"/>
                <a:pathLst>
                  <a:path w="9757" h="18034" extrusionOk="0">
                    <a:moveTo>
                      <a:pt x="6169" y="0"/>
                    </a:moveTo>
                    <a:cubicBezTo>
                      <a:pt x="3777" y="198"/>
                      <a:pt x="787" y="1981"/>
                      <a:pt x="189" y="8320"/>
                    </a:cubicBezTo>
                    <a:cubicBezTo>
                      <a:pt x="-608" y="15055"/>
                      <a:pt x="1186" y="18224"/>
                      <a:pt x="4176" y="18026"/>
                    </a:cubicBezTo>
                    <a:cubicBezTo>
                      <a:pt x="6767" y="17630"/>
                      <a:pt x="8960" y="14659"/>
                      <a:pt x="9757" y="8320"/>
                    </a:cubicBezTo>
                    <a:cubicBezTo>
                      <a:pt x="9757" y="3169"/>
                      <a:pt x="8362" y="0"/>
                      <a:pt x="6169"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85" name="Google Shape;1085;p35"/>
              <p:cNvSpPr/>
              <p:nvPr/>
            </p:nvSpPr>
            <p:spPr>
              <a:xfrm>
                <a:off x="1125216" y="5232192"/>
                <a:ext cx="15441" cy="19873"/>
              </a:xfrm>
              <a:custGeom>
                <a:avLst/>
                <a:gdLst/>
                <a:ahLst/>
                <a:cxnLst/>
                <a:rect l="l" t="t" r="r" b="b"/>
                <a:pathLst>
                  <a:path w="15441" h="19873" extrusionOk="0">
                    <a:moveTo>
                      <a:pt x="5538" y="5270"/>
                    </a:moveTo>
                    <a:cubicBezTo>
                      <a:pt x="954" y="11213"/>
                      <a:pt x="-1638" y="17353"/>
                      <a:pt x="1153" y="19532"/>
                    </a:cubicBezTo>
                    <a:cubicBezTo>
                      <a:pt x="3146" y="20919"/>
                      <a:pt x="7332" y="17947"/>
                      <a:pt x="11119" y="12995"/>
                    </a:cubicBezTo>
                    <a:cubicBezTo>
                      <a:pt x="14906" y="7845"/>
                      <a:pt x="16102" y="3685"/>
                      <a:pt x="15106" y="1308"/>
                    </a:cubicBezTo>
                    <a:cubicBezTo>
                      <a:pt x="12714" y="-1465"/>
                      <a:pt x="9325" y="318"/>
                      <a:pt x="5538" y="527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86" name="Google Shape;1086;p35"/>
              <p:cNvSpPr/>
              <p:nvPr/>
            </p:nvSpPr>
            <p:spPr>
              <a:xfrm>
                <a:off x="2332322" y="6150049"/>
                <a:ext cx="11396" cy="22984"/>
              </a:xfrm>
              <a:custGeom>
                <a:avLst/>
                <a:gdLst/>
                <a:ahLst/>
                <a:cxnLst/>
                <a:rect l="l" t="t" r="r" b="b"/>
                <a:pathLst>
                  <a:path w="11396" h="22984" extrusionOk="0">
                    <a:moveTo>
                      <a:pt x="8543" y="6"/>
                    </a:moveTo>
                    <a:cubicBezTo>
                      <a:pt x="4756" y="-192"/>
                      <a:pt x="1567" y="4562"/>
                      <a:pt x="371" y="12684"/>
                    </a:cubicBezTo>
                    <a:cubicBezTo>
                      <a:pt x="-626" y="18626"/>
                      <a:pt x="371" y="22588"/>
                      <a:pt x="3560" y="22984"/>
                    </a:cubicBezTo>
                    <a:cubicBezTo>
                      <a:pt x="7148" y="22390"/>
                      <a:pt x="9141" y="17636"/>
                      <a:pt x="10536" y="11693"/>
                    </a:cubicBezTo>
                    <a:cubicBezTo>
                      <a:pt x="12131" y="5354"/>
                      <a:pt x="11533" y="204"/>
                      <a:pt x="8543" y="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87" name="Google Shape;1087;p35"/>
              <p:cNvSpPr/>
              <p:nvPr/>
            </p:nvSpPr>
            <p:spPr>
              <a:xfrm>
                <a:off x="2095212" y="6135342"/>
                <a:ext cx="12452" cy="22260"/>
              </a:xfrm>
              <a:custGeom>
                <a:avLst/>
                <a:gdLst/>
                <a:ahLst/>
                <a:cxnLst/>
                <a:rect l="l" t="t" r="r" b="b"/>
                <a:pathLst>
                  <a:path w="12452" h="22260" extrusionOk="0">
                    <a:moveTo>
                      <a:pt x="10049" y="252"/>
                    </a:moveTo>
                    <a:cubicBezTo>
                      <a:pt x="6461" y="-936"/>
                      <a:pt x="3072" y="2035"/>
                      <a:pt x="880" y="9959"/>
                    </a:cubicBezTo>
                    <a:cubicBezTo>
                      <a:pt x="-715" y="15901"/>
                      <a:pt x="-117" y="20457"/>
                      <a:pt x="2474" y="21844"/>
                    </a:cubicBezTo>
                    <a:cubicBezTo>
                      <a:pt x="6262" y="24023"/>
                      <a:pt x="9052" y="17090"/>
                      <a:pt x="11045" y="14119"/>
                    </a:cubicBezTo>
                    <a:cubicBezTo>
                      <a:pt x="13238" y="5403"/>
                      <a:pt x="12839" y="1243"/>
                      <a:pt x="10049" y="2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88" name="Google Shape;1088;p35"/>
              <p:cNvSpPr/>
              <p:nvPr/>
            </p:nvSpPr>
            <p:spPr>
              <a:xfrm>
                <a:off x="1686466" y="5450432"/>
                <a:ext cx="14029" cy="20320"/>
              </a:xfrm>
              <a:custGeom>
                <a:avLst/>
                <a:gdLst/>
                <a:ahLst/>
                <a:cxnLst/>
                <a:rect l="l" t="t" r="r" b="b"/>
                <a:pathLst>
                  <a:path w="14029" h="20320" extrusionOk="0">
                    <a:moveTo>
                      <a:pt x="2403" y="8493"/>
                    </a:moveTo>
                    <a:cubicBezTo>
                      <a:pt x="-587" y="14436"/>
                      <a:pt x="-787" y="18595"/>
                      <a:pt x="1805" y="19982"/>
                    </a:cubicBezTo>
                    <a:cubicBezTo>
                      <a:pt x="4396" y="21369"/>
                      <a:pt x="7585" y="18397"/>
                      <a:pt x="10575" y="12851"/>
                    </a:cubicBezTo>
                    <a:cubicBezTo>
                      <a:pt x="13764" y="7503"/>
                      <a:pt x="15159" y="2748"/>
                      <a:pt x="12967" y="173"/>
                    </a:cubicBezTo>
                    <a:cubicBezTo>
                      <a:pt x="9778" y="-619"/>
                      <a:pt x="6190" y="1164"/>
                      <a:pt x="2403" y="84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89" name="Google Shape;1089;p35"/>
              <p:cNvSpPr/>
              <p:nvPr/>
            </p:nvSpPr>
            <p:spPr>
              <a:xfrm>
                <a:off x="1603498" y="5373883"/>
                <a:ext cx="12945" cy="20068"/>
              </a:xfrm>
              <a:custGeom>
                <a:avLst/>
                <a:gdLst/>
                <a:ahLst/>
                <a:cxnLst/>
                <a:rect l="l" t="t" r="r" b="b"/>
                <a:pathLst>
                  <a:path w="12945" h="20068" extrusionOk="0">
                    <a:moveTo>
                      <a:pt x="11021" y="62"/>
                    </a:moveTo>
                    <a:cubicBezTo>
                      <a:pt x="8231" y="-533"/>
                      <a:pt x="4842" y="3231"/>
                      <a:pt x="2251" y="8976"/>
                    </a:cubicBezTo>
                    <a:cubicBezTo>
                      <a:pt x="-141" y="14522"/>
                      <a:pt x="-1138" y="18880"/>
                      <a:pt x="1852" y="20069"/>
                    </a:cubicBezTo>
                    <a:cubicBezTo>
                      <a:pt x="4842" y="19672"/>
                      <a:pt x="8031" y="16701"/>
                      <a:pt x="10822" y="10758"/>
                    </a:cubicBezTo>
                    <a:cubicBezTo>
                      <a:pt x="13413" y="5014"/>
                      <a:pt x="13812" y="656"/>
                      <a:pt x="11021" y="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0" name="Google Shape;1090;p35"/>
              <p:cNvSpPr/>
              <p:nvPr/>
            </p:nvSpPr>
            <p:spPr>
              <a:xfrm>
                <a:off x="1566631" y="6140994"/>
                <a:ext cx="12338" cy="20021"/>
              </a:xfrm>
              <a:custGeom>
                <a:avLst/>
                <a:gdLst/>
                <a:ahLst/>
                <a:cxnLst/>
                <a:rect l="l" t="t" r="r" b="b"/>
                <a:pathLst>
                  <a:path w="12338" h="20021" extrusionOk="0">
                    <a:moveTo>
                      <a:pt x="10216" y="13419"/>
                    </a:moveTo>
                    <a:cubicBezTo>
                      <a:pt x="13205" y="5099"/>
                      <a:pt x="13006" y="939"/>
                      <a:pt x="9817" y="147"/>
                    </a:cubicBezTo>
                    <a:cubicBezTo>
                      <a:pt x="6827" y="-646"/>
                      <a:pt x="3438" y="1731"/>
                      <a:pt x="1246" y="8268"/>
                    </a:cubicBezTo>
                    <a:cubicBezTo>
                      <a:pt x="-747" y="14013"/>
                      <a:pt x="-349" y="18569"/>
                      <a:pt x="2442" y="19757"/>
                    </a:cubicBezTo>
                    <a:cubicBezTo>
                      <a:pt x="5830" y="21144"/>
                      <a:pt x="8621" y="16786"/>
                      <a:pt x="10216" y="134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1" name="Google Shape;1091;p35"/>
              <p:cNvSpPr/>
              <p:nvPr/>
            </p:nvSpPr>
            <p:spPr>
              <a:xfrm>
                <a:off x="2110712" y="5549043"/>
                <a:ext cx="10594" cy="19909"/>
              </a:xfrm>
              <a:custGeom>
                <a:avLst/>
                <a:gdLst/>
                <a:ahLst/>
                <a:cxnLst/>
                <a:rect l="l" t="t" r="r" b="b"/>
                <a:pathLst>
                  <a:path w="10594" h="19909" extrusionOk="0">
                    <a:moveTo>
                      <a:pt x="927" y="19821"/>
                    </a:moveTo>
                    <a:cubicBezTo>
                      <a:pt x="3717" y="20415"/>
                      <a:pt x="6508" y="18038"/>
                      <a:pt x="8900" y="12096"/>
                    </a:cubicBezTo>
                    <a:cubicBezTo>
                      <a:pt x="11093" y="6153"/>
                      <a:pt x="11292" y="1399"/>
                      <a:pt x="8701" y="210"/>
                    </a:cubicBezTo>
                    <a:cubicBezTo>
                      <a:pt x="6707" y="-780"/>
                      <a:pt x="4316" y="1795"/>
                      <a:pt x="2322" y="6549"/>
                    </a:cubicBezTo>
                    <a:cubicBezTo>
                      <a:pt x="130" y="11897"/>
                      <a:pt x="-867" y="16850"/>
                      <a:pt x="927" y="198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2" name="Google Shape;1092;p35"/>
              <p:cNvSpPr/>
              <p:nvPr/>
            </p:nvSpPr>
            <p:spPr>
              <a:xfrm>
                <a:off x="2199575" y="5572376"/>
                <a:ext cx="11333" cy="19889"/>
              </a:xfrm>
              <a:custGeom>
                <a:avLst/>
                <a:gdLst/>
                <a:ahLst/>
                <a:cxnLst/>
                <a:rect l="l" t="t" r="r" b="b"/>
                <a:pathLst>
                  <a:path w="11333" h="19889" extrusionOk="0">
                    <a:moveTo>
                      <a:pt x="1761" y="19863"/>
                    </a:moveTo>
                    <a:cubicBezTo>
                      <a:pt x="5150" y="20259"/>
                      <a:pt x="8139" y="16297"/>
                      <a:pt x="10531" y="9166"/>
                    </a:cubicBezTo>
                    <a:cubicBezTo>
                      <a:pt x="11528" y="4610"/>
                      <a:pt x="11927" y="450"/>
                      <a:pt x="9734" y="54"/>
                    </a:cubicBezTo>
                    <a:cubicBezTo>
                      <a:pt x="6345" y="-540"/>
                      <a:pt x="3156" y="3818"/>
                      <a:pt x="964" y="10949"/>
                    </a:cubicBezTo>
                    <a:cubicBezTo>
                      <a:pt x="-432" y="15307"/>
                      <a:pt x="-432" y="19467"/>
                      <a:pt x="1761" y="198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3" name="Google Shape;1093;p35"/>
              <p:cNvSpPr/>
              <p:nvPr/>
            </p:nvSpPr>
            <p:spPr>
              <a:xfrm>
                <a:off x="2446663" y="5632054"/>
                <a:ext cx="11210" cy="20006"/>
              </a:xfrm>
              <a:custGeom>
                <a:avLst/>
                <a:gdLst/>
                <a:ahLst/>
                <a:cxnLst/>
                <a:rect l="l" t="t" r="r" b="b"/>
                <a:pathLst>
                  <a:path w="11210" h="20006" extrusionOk="0">
                    <a:moveTo>
                      <a:pt x="4429" y="20007"/>
                    </a:moveTo>
                    <a:cubicBezTo>
                      <a:pt x="5825" y="19809"/>
                      <a:pt x="8815" y="16639"/>
                      <a:pt x="10609" y="9112"/>
                    </a:cubicBezTo>
                    <a:cubicBezTo>
                      <a:pt x="12203" y="2377"/>
                      <a:pt x="10409" y="0"/>
                      <a:pt x="7818" y="0"/>
                    </a:cubicBezTo>
                    <a:cubicBezTo>
                      <a:pt x="5028" y="0"/>
                      <a:pt x="2436" y="3764"/>
                      <a:pt x="842" y="9310"/>
                    </a:cubicBezTo>
                    <a:cubicBezTo>
                      <a:pt x="-753" y="15253"/>
                      <a:pt x="-354" y="19611"/>
                      <a:pt x="4429" y="200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4" name="Google Shape;1094;p35"/>
              <p:cNvSpPr/>
              <p:nvPr/>
            </p:nvSpPr>
            <p:spPr>
              <a:xfrm>
                <a:off x="1856591" y="5414355"/>
                <a:ext cx="12321" cy="19181"/>
              </a:xfrm>
              <a:custGeom>
                <a:avLst/>
                <a:gdLst/>
                <a:ahLst/>
                <a:cxnLst/>
                <a:rect l="l" t="t" r="r" b="b"/>
                <a:pathLst>
                  <a:path w="12321" h="19181" extrusionOk="0">
                    <a:moveTo>
                      <a:pt x="1904" y="19016"/>
                    </a:moveTo>
                    <a:cubicBezTo>
                      <a:pt x="4495" y="20007"/>
                      <a:pt x="7485" y="16441"/>
                      <a:pt x="10276" y="11291"/>
                    </a:cubicBezTo>
                    <a:cubicBezTo>
                      <a:pt x="12867" y="5150"/>
                      <a:pt x="13066" y="1188"/>
                      <a:pt x="10475" y="198"/>
                    </a:cubicBezTo>
                    <a:cubicBezTo>
                      <a:pt x="7884" y="-793"/>
                      <a:pt x="4894" y="1981"/>
                      <a:pt x="2303" y="7527"/>
                    </a:cubicBezTo>
                    <a:cubicBezTo>
                      <a:pt x="-488" y="13272"/>
                      <a:pt x="-886" y="17828"/>
                      <a:pt x="1904" y="190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5" name="Google Shape;1095;p35"/>
              <p:cNvSpPr/>
              <p:nvPr/>
            </p:nvSpPr>
            <p:spPr>
              <a:xfrm>
                <a:off x="1250222" y="5047273"/>
                <a:ext cx="15185" cy="16970"/>
              </a:xfrm>
              <a:custGeom>
                <a:avLst/>
                <a:gdLst/>
                <a:ahLst/>
                <a:cxnLst/>
                <a:rect l="l" t="t" r="r" b="b"/>
                <a:pathLst>
                  <a:path w="15185" h="16970" extrusionOk="0">
                    <a:moveTo>
                      <a:pt x="3915" y="5967"/>
                    </a:moveTo>
                    <a:cubicBezTo>
                      <a:pt x="128" y="10919"/>
                      <a:pt x="-1267" y="15673"/>
                      <a:pt x="1324" y="16664"/>
                    </a:cubicBezTo>
                    <a:cubicBezTo>
                      <a:pt x="4115" y="17852"/>
                      <a:pt x="8101" y="15475"/>
                      <a:pt x="11888" y="11513"/>
                    </a:cubicBezTo>
                    <a:cubicBezTo>
                      <a:pt x="15676" y="5571"/>
                      <a:pt x="15676" y="2599"/>
                      <a:pt x="14480" y="1015"/>
                    </a:cubicBezTo>
                    <a:cubicBezTo>
                      <a:pt x="12287" y="-1164"/>
                      <a:pt x="8500" y="24"/>
                      <a:pt x="3915" y="59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6" name="Google Shape;1096;p35"/>
              <p:cNvSpPr/>
              <p:nvPr/>
            </p:nvSpPr>
            <p:spPr>
              <a:xfrm>
                <a:off x="2400802" y="5552608"/>
                <a:ext cx="11048" cy="22599"/>
              </a:xfrm>
              <a:custGeom>
                <a:avLst/>
                <a:gdLst/>
                <a:ahLst/>
                <a:cxnLst/>
                <a:rect l="l" t="t" r="r" b="b"/>
                <a:pathLst>
                  <a:path w="11048" h="22599" extrusionOk="0">
                    <a:moveTo>
                      <a:pt x="2252" y="7738"/>
                    </a:moveTo>
                    <a:cubicBezTo>
                      <a:pt x="-339" y="14671"/>
                      <a:pt x="-1136" y="21010"/>
                      <a:pt x="2252" y="22396"/>
                    </a:cubicBezTo>
                    <a:cubicBezTo>
                      <a:pt x="4843" y="23585"/>
                      <a:pt x="7235" y="19425"/>
                      <a:pt x="9428" y="13482"/>
                    </a:cubicBezTo>
                    <a:cubicBezTo>
                      <a:pt x="11621" y="7341"/>
                      <a:pt x="11421" y="2984"/>
                      <a:pt x="9827" y="12"/>
                    </a:cubicBezTo>
                    <a:cubicBezTo>
                      <a:pt x="7036" y="-186"/>
                      <a:pt x="4445" y="1993"/>
                      <a:pt x="2252" y="77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7" name="Google Shape;1097;p35"/>
              <p:cNvSpPr/>
              <p:nvPr/>
            </p:nvSpPr>
            <p:spPr>
              <a:xfrm>
                <a:off x="2761930" y="5585222"/>
                <a:ext cx="9303" cy="20415"/>
              </a:xfrm>
              <a:custGeom>
                <a:avLst/>
                <a:gdLst/>
                <a:ahLst/>
                <a:cxnLst/>
                <a:rect l="l" t="t" r="r" b="b"/>
                <a:pathLst>
                  <a:path w="9303" h="20415" extrusionOk="0">
                    <a:moveTo>
                      <a:pt x="2303" y="20288"/>
                    </a:moveTo>
                    <a:cubicBezTo>
                      <a:pt x="4895" y="21278"/>
                      <a:pt x="6888" y="16326"/>
                      <a:pt x="8482" y="11176"/>
                    </a:cubicBezTo>
                    <a:cubicBezTo>
                      <a:pt x="10077" y="4441"/>
                      <a:pt x="9280" y="677"/>
                      <a:pt x="6688" y="83"/>
                    </a:cubicBezTo>
                    <a:cubicBezTo>
                      <a:pt x="4297" y="-511"/>
                      <a:pt x="1905" y="2064"/>
                      <a:pt x="509" y="8601"/>
                    </a:cubicBezTo>
                    <a:cubicBezTo>
                      <a:pt x="-487" y="14543"/>
                      <a:pt x="-89" y="19297"/>
                      <a:pt x="2303" y="202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8" name="Google Shape;1098;p35"/>
              <p:cNvSpPr/>
              <p:nvPr/>
            </p:nvSpPr>
            <p:spPr>
              <a:xfrm>
                <a:off x="2041613" y="5832250"/>
                <a:ext cx="11080" cy="19706"/>
              </a:xfrm>
              <a:custGeom>
                <a:avLst/>
                <a:gdLst/>
                <a:ahLst/>
                <a:cxnLst/>
                <a:rect l="l" t="t" r="r" b="b"/>
                <a:pathLst>
                  <a:path w="11080" h="19706" extrusionOk="0">
                    <a:moveTo>
                      <a:pt x="2454" y="19484"/>
                    </a:moveTo>
                    <a:cubicBezTo>
                      <a:pt x="4647" y="20672"/>
                      <a:pt x="7039" y="16909"/>
                      <a:pt x="8833" y="12749"/>
                    </a:cubicBezTo>
                    <a:cubicBezTo>
                      <a:pt x="11225" y="7202"/>
                      <a:pt x="11623" y="2646"/>
                      <a:pt x="10427" y="71"/>
                    </a:cubicBezTo>
                    <a:cubicBezTo>
                      <a:pt x="6640" y="-523"/>
                      <a:pt x="3650" y="2646"/>
                      <a:pt x="1458" y="8193"/>
                    </a:cubicBezTo>
                    <a:cubicBezTo>
                      <a:pt x="-1134" y="14532"/>
                      <a:pt x="62" y="18295"/>
                      <a:pt x="2454" y="194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9" name="Google Shape;1099;p35"/>
              <p:cNvSpPr/>
              <p:nvPr/>
            </p:nvSpPr>
            <p:spPr>
              <a:xfrm>
                <a:off x="3250729" y="5709507"/>
                <a:ext cx="8251" cy="20908"/>
              </a:xfrm>
              <a:custGeom>
                <a:avLst/>
                <a:gdLst/>
                <a:ahLst/>
                <a:cxnLst/>
                <a:rect l="l" t="t" r="r" b="b"/>
                <a:pathLst>
                  <a:path w="8251" h="20908" extrusionOk="0">
                    <a:moveTo>
                      <a:pt x="4845" y="0"/>
                    </a:moveTo>
                    <a:cubicBezTo>
                      <a:pt x="2452" y="1387"/>
                      <a:pt x="459" y="4556"/>
                      <a:pt x="61" y="11093"/>
                    </a:cubicBezTo>
                    <a:cubicBezTo>
                      <a:pt x="-338" y="18026"/>
                      <a:pt x="1257" y="21592"/>
                      <a:pt x="4047" y="20799"/>
                    </a:cubicBezTo>
                    <a:cubicBezTo>
                      <a:pt x="6838" y="20007"/>
                      <a:pt x="8233" y="14658"/>
                      <a:pt x="8233" y="8518"/>
                    </a:cubicBezTo>
                    <a:cubicBezTo>
                      <a:pt x="8432" y="3764"/>
                      <a:pt x="7037" y="594"/>
                      <a:pt x="4845"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00" name="Google Shape;1100;p35"/>
              <p:cNvSpPr/>
              <p:nvPr/>
            </p:nvSpPr>
            <p:spPr>
              <a:xfrm>
                <a:off x="2021976" y="5471554"/>
                <a:ext cx="12651" cy="22288"/>
              </a:xfrm>
              <a:custGeom>
                <a:avLst/>
                <a:gdLst/>
                <a:ahLst/>
                <a:cxnLst/>
                <a:rect l="l" t="t" r="r" b="b"/>
                <a:pathLst>
                  <a:path w="12651" h="22288" extrusionOk="0">
                    <a:moveTo>
                      <a:pt x="10531" y="9557"/>
                    </a:moveTo>
                    <a:cubicBezTo>
                      <a:pt x="12923" y="5000"/>
                      <a:pt x="13521" y="445"/>
                      <a:pt x="11129" y="48"/>
                    </a:cubicBezTo>
                    <a:cubicBezTo>
                      <a:pt x="7740" y="-546"/>
                      <a:pt x="4352" y="4406"/>
                      <a:pt x="1561" y="11736"/>
                    </a:cubicBezTo>
                    <a:cubicBezTo>
                      <a:pt x="-233" y="16291"/>
                      <a:pt x="-631" y="20253"/>
                      <a:pt x="1163" y="22234"/>
                    </a:cubicBezTo>
                    <a:cubicBezTo>
                      <a:pt x="4950" y="23027"/>
                      <a:pt x="7740" y="14905"/>
                      <a:pt x="10531" y="95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01" name="Google Shape;1101;p35"/>
              <p:cNvSpPr/>
              <p:nvPr/>
            </p:nvSpPr>
            <p:spPr>
              <a:xfrm>
                <a:off x="2575496" y="5663699"/>
                <a:ext cx="9416" cy="19960"/>
              </a:xfrm>
              <a:custGeom>
                <a:avLst/>
                <a:gdLst/>
                <a:ahLst/>
                <a:cxnLst/>
                <a:rect l="l" t="t" r="r" b="b"/>
                <a:pathLst>
                  <a:path w="9416" h="19960" extrusionOk="0">
                    <a:moveTo>
                      <a:pt x="6753" y="49"/>
                    </a:moveTo>
                    <a:cubicBezTo>
                      <a:pt x="4760" y="-347"/>
                      <a:pt x="2767" y="1634"/>
                      <a:pt x="1371" y="6784"/>
                    </a:cubicBezTo>
                    <a:cubicBezTo>
                      <a:pt x="-423" y="12727"/>
                      <a:pt x="-622" y="18075"/>
                      <a:pt x="1770" y="19660"/>
                    </a:cubicBezTo>
                    <a:cubicBezTo>
                      <a:pt x="4361" y="21245"/>
                      <a:pt x="6554" y="16292"/>
                      <a:pt x="8547" y="11340"/>
                    </a:cubicBezTo>
                    <a:cubicBezTo>
                      <a:pt x="10142" y="4407"/>
                      <a:pt x="9544" y="445"/>
                      <a:pt x="6753" y="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02" name="Google Shape;1102;p35"/>
              <p:cNvSpPr/>
              <p:nvPr/>
            </p:nvSpPr>
            <p:spPr>
              <a:xfrm>
                <a:off x="2333924" y="5602254"/>
                <a:ext cx="10127" cy="19895"/>
              </a:xfrm>
              <a:custGeom>
                <a:avLst/>
                <a:gdLst/>
                <a:ahLst/>
                <a:cxnLst/>
                <a:rect l="l" t="t" r="r" b="b"/>
                <a:pathLst>
                  <a:path w="10127" h="19895" extrusionOk="0">
                    <a:moveTo>
                      <a:pt x="2157" y="19895"/>
                    </a:moveTo>
                    <a:cubicBezTo>
                      <a:pt x="4748" y="19895"/>
                      <a:pt x="7538" y="16330"/>
                      <a:pt x="9532" y="9991"/>
                    </a:cubicBezTo>
                    <a:cubicBezTo>
                      <a:pt x="10528" y="4048"/>
                      <a:pt x="10528" y="-706"/>
                      <a:pt x="7538" y="87"/>
                    </a:cubicBezTo>
                    <a:cubicBezTo>
                      <a:pt x="4548" y="681"/>
                      <a:pt x="2157" y="5831"/>
                      <a:pt x="562" y="11576"/>
                    </a:cubicBezTo>
                    <a:cubicBezTo>
                      <a:pt x="-634" y="16330"/>
                      <a:pt x="163" y="19895"/>
                      <a:pt x="2157" y="198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03" name="Google Shape;1103;p35"/>
              <p:cNvSpPr/>
              <p:nvPr/>
            </p:nvSpPr>
            <p:spPr>
              <a:xfrm>
                <a:off x="3105794" y="6061312"/>
                <a:ext cx="9664" cy="21393"/>
              </a:xfrm>
              <a:custGeom>
                <a:avLst/>
                <a:gdLst/>
                <a:ahLst/>
                <a:cxnLst/>
                <a:rect l="l" t="t" r="r" b="b"/>
                <a:pathLst>
                  <a:path w="9664" h="21393" extrusionOk="0">
                    <a:moveTo>
                      <a:pt x="6663" y="0"/>
                    </a:moveTo>
                    <a:cubicBezTo>
                      <a:pt x="3275" y="792"/>
                      <a:pt x="683" y="4754"/>
                      <a:pt x="85" y="12480"/>
                    </a:cubicBezTo>
                    <a:cubicBezTo>
                      <a:pt x="-313" y="17036"/>
                      <a:pt x="683" y="21393"/>
                      <a:pt x="3075" y="21393"/>
                    </a:cubicBezTo>
                    <a:cubicBezTo>
                      <a:pt x="6663" y="21393"/>
                      <a:pt x="8856" y="15847"/>
                      <a:pt x="9454" y="8716"/>
                    </a:cubicBezTo>
                    <a:cubicBezTo>
                      <a:pt x="10052" y="4556"/>
                      <a:pt x="9454" y="198"/>
                      <a:pt x="6663"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04" name="Google Shape;1104;p35"/>
              <p:cNvSpPr/>
              <p:nvPr/>
            </p:nvSpPr>
            <p:spPr>
              <a:xfrm>
                <a:off x="2959550" y="5994160"/>
                <a:ext cx="9492" cy="21195"/>
              </a:xfrm>
              <a:custGeom>
                <a:avLst/>
                <a:gdLst/>
                <a:ahLst/>
                <a:cxnLst/>
                <a:rect l="l" t="t" r="r" b="b"/>
                <a:pathLst>
                  <a:path w="9492" h="21195" extrusionOk="0">
                    <a:moveTo>
                      <a:pt x="6003" y="0"/>
                    </a:moveTo>
                    <a:cubicBezTo>
                      <a:pt x="3212" y="0"/>
                      <a:pt x="1020" y="3962"/>
                      <a:pt x="222" y="10499"/>
                    </a:cubicBezTo>
                    <a:cubicBezTo>
                      <a:pt x="-575" y="17234"/>
                      <a:pt x="821" y="21195"/>
                      <a:pt x="3611" y="21195"/>
                    </a:cubicBezTo>
                    <a:cubicBezTo>
                      <a:pt x="6402" y="21195"/>
                      <a:pt x="8395" y="17036"/>
                      <a:pt x="9192" y="11687"/>
                    </a:cubicBezTo>
                    <a:cubicBezTo>
                      <a:pt x="10189" y="3566"/>
                      <a:pt x="8594" y="0"/>
                      <a:pt x="6003"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05" name="Google Shape;1105;p35"/>
              <p:cNvSpPr/>
              <p:nvPr/>
            </p:nvSpPr>
            <p:spPr>
              <a:xfrm>
                <a:off x="2052788" y="5925412"/>
                <a:ext cx="11257" cy="19294"/>
              </a:xfrm>
              <a:custGeom>
                <a:avLst/>
                <a:gdLst/>
                <a:ahLst/>
                <a:cxnLst/>
                <a:rect l="l" t="t" r="r" b="b"/>
                <a:pathLst>
                  <a:path w="11257" h="19294" extrusionOk="0">
                    <a:moveTo>
                      <a:pt x="2442" y="19027"/>
                    </a:moveTo>
                    <a:cubicBezTo>
                      <a:pt x="5631" y="20414"/>
                      <a:pt x="8222" y="16254"/>
                      <a:pt x="10415" y="9915"/>
                    </a:cubicBezTo>
                    <a:cubicBezTo>
                      <a:pt x="12209" y="3378"/>
                      <a:pt x="11013" y="209"/>
                      <a:pt x="8023" y="11"/>
                    </a:cubicBezTo>
                    <a:cubicBezTo>
                      <a:pt x="5830" y="-187"/>
                      <a:pt x="3040" y="2388"/>
                      <a:pt x="1246" y="7340"/>
                    </a:cubicBezTo>
                    <a:cubicBezTo>
                      <a:pt x="-747" y="13283"/>
                      <a:pt x="-349" y="17640"/>
                      <a:pt x="2442" y="190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06" name="Google Shape;1106;p35"/>
              <p:cNvSpPr/>
              <p:nvPr/>
            </p:nvSpPr>
            <p:spPr>
              <a:xfrm>
                <a:off x="2505686" y="6078462"/>
                <a:ext cx="9774" cy="21675"/>
              </a:xfrm>
              <a:custGeom>
                <a:avLst/>
                <a:gdLst/>
                <a:ahLst/>
                <a:cxnLst/>
                <a:rect l="l" t="t" r="r" b="b"/>
                <a:pathLst>
                  <a:path w="9774" h="21675" extrusionOk="0">
                    <a:moveTo>
                      <a:pt x="6400" y="84"/>
                    </a:moveTo>
                    <a:cubicBezTo>
                      <a:pt x="3012" y="876"/>
                      <a:pt x="1218" y="5630"/>
                      <a:pt x="221" y="11771"/>
                    </a:cubicBezTo>
                    <a:cubicBezTo>
                      <a:pt x="-576" y="18110"/>
                      <a:pt x="819" y="21081"/>
                      <a:pt x="3809" y="21675"/>
                    </a:cubicBezTo>
                    <a:cubicBezTo>
                      <a:pt x="7397" y="21081"/>
                      <a:pt x="8593" y="15733"/>
                      <a:pt x="9390" y="9988"/>
                    </a:cubicBezTo>
                    <a:cubicBezTo>
                      <a:pt x="10187" y="4244"/>
                      <a:pt x="9988" y="-709"/>
                      <a:pt x="6400" y="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07" name="Google Shape;1107;p35"/>
              <p:cNvSpPr/>
              <p:nvPr/>
            </p:nvSpPr>
            <p:spPr>
              <a:xfrm>
                <a:off x="2016834" y="5982577"/>
                <a:ext cx="10343" cy="19802"/>
              </a:xfrm>
              <a:custGeom>
                <a:avLst/>
                <a:gdLst/>
                <a:ahLst/>
                <a:cxnLst/>
                <a:rect l="l" t="t" r="r" b="b"/>
                <a:pathLst>
                  <a:path w="10343" h="19802" extrusionOk="0">
                    <a:moveTo>
                      <a:pt x="8298" y="94"/>
                    </a:moveTo>
                    <a:cubicBezTo>
                      <a:pt x="6105" y="-698"/>
                      <a:pt x="3514" y="3660"/>
                      <a:pt x="1919" y="7819"/>
                    </a:cubicBezTo>
                    <a:cubicBezTo>
                      <a:pt x="-473" y="13762"/>
                      <a:pt x="-871" y="18516"/>
                      <a:pt x="2118" y="19705"/>
                    </a:cubicBezTo>
                    <a:cubicBezTo>
                      <a:pt x="4311" y="20497"/>
                      <a:pt x="6703" y="16337"/>
                      <a:pt x="8497" y="12177"/>
                    </a:cubicBezTo>
                    <a:cubicBezTo>
                      <a:pt x="10689" y="6235"/>
                      <a:pt x="11288" y="1084"/>
                      <a:pt x="8298" y="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08" name="Google Shape;1108;p35"/>
              <p:cNvSpPr/>
              <p:nvPr/>
            </p:nvSpPr>
            <p:spPr>
              <a:xfrm>
                <a:off x="2099510" y="6014120"/>
                <a:ext cx="16219" cy="38874"/>
              </a:xfrm>
              <a:custGeom>
                <a:avLst/>
                <a:gdLst/>
                <a:ahLst/>
                <a:cxnLst/>
                <a:rect l="l" t="t" r="r" b="b"/>
                <a:pathLst>
                  <a:path w="16219" h="38874" extrusionOk="0">
                    <a:moveTo>
                      <a:pt x="6549" y="38476"/>
                    </a:moveTo>
                    <a:cubicBezTo>
                      <a:pt x="10137" y="40457"/>
                      <a:pt x="12927" y="34712"/>
                      <a:pt x="15518" y="28572"/>
                    </a:cubicBezTo>
                    <a:cubicBezTo>
                      <a:pt x="16515" y="23818"/>
                      <a:pt x="16714" y="19460"/>
                      <a:pt x="14322" y="19460"/>
                    </a:cubicBezTo>
                    <a:cubicBezTo>
                      <a:pt x="13924" y="19460"/>
                      <a:pt x="13326" y="19658"/>
                      <a:pt x="12927" y="19856"/>
                    </a:cubicBezTo>
                    <a:cubicBezTo>
                      <a:pt x="14522" y="16092"/>
                      <a:pt x="14721" y="13121"/>
                      <a:pt x="12130" y="11932"/>
                    </a:cubicBezTo>
                    <a:cubicBezTo>
                      <a:pt x="11731" y="11734"/>
                      <a:pt x="11332" y="11734"/>
                      <a:pt x="10934" y="11536"/>
                    </a:cubicBezTo>
                    <a:cubicBezTo>
                      <a:pt x="14123" y="7574"/>
                      <a:pt x="15319" y="3415"/>
                      <a:pt x="13724" y="1434"/>
                    </a:cubicBezTo>
                    <a:cubicBezTo>
                      <a:pt x="11133" y="-1934"/>
                      <a:pt x="6748" y="839"/>
                      <a:pt x="2562" y="7574"/>
                    </a:cubicBezTo>
                    <a:cubicBezTo>
                      <a:pt x="-29" y="11536"/>
                      <a:pt x="-826" y="15498"/>
                      <a:pt x="968" y="17479"/>
                    </a:cubicBezTo>
                    <a:cubicBezTo>
                      <a:pt x="1566" y="17875"/>
                      <a:pt x="2163" y="18073"/>
                      <a:pt x="2961" y="17875"/>
                    </a:cubicBezTo>
                    <a:cubicBezTo>
                      <a:pt x="2961" y="18073"/>
                      <a:pt x="2761" y="18271"/>
                      <a:pt x="2761" y="18271"/>
                    </a:cubicBezTo>
                    <a:cubicBezTo>
                      <a:pt x="370" y="22629"/>
                      <a:pt x="569" y="25997"/>
                      <a:pt x="2163" y="27779"/>
                    </a:cubicBezTo>
                    <a:cubicBezTo>
                      <a:pt x="3559" y="29364"/>
                      <a:pt x="5153" y="29166"/>
                      <a:pt x="6947" y="27977"/>
                    </a:cubicBezTo>
                    <a:cubicBezTo>
                      <a:pt x="6947" y="27977"/>
                      <a:pt x="6947" y="28176"/>
                      <a:pt x="6947" y="28176"/>
                    </a:cubicBezTo>
                    <a:cubicBezTo>
                      <a:pt x="4555" y="33128"/>
                      <a:pt x="4555" y="37288"/>
                      <a:pt x="6549" y="384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09" name="Google Shape;1109;p35"/>
              <p:cNvSpPr/>
              <p:nvPr/>
            </p:nvSpPr>
            <p:spPr>
              <a:xfrm>
                <a:off x="3117041" y="5942260"/>
                <a:ext cx="8826" cy="19909"/>
              </a:xfrm>
              <a:custGeom>
                <a:avLst/>
                <a:gdLst/>
                <a:ahLst/>
                <a:cxnLst/>
                <a:rect l="l" t="t" r="r" b="b"/>
                <a:pathLst>
                  <a:path w="8826" h="19909" extrusionOk="0">
                    <a:moveTo>
                      <a:pt x="4983" y="0"/>
                    </a:moveTo>
                    <a:cubicBezTo>
                      <a:pt x="1595" y="991"/>
                      <a:pt x="200" y="4952"/>
                      <a:pt x="0" y="11489"/>
                    </a:cubicBezTo>
                    <a:cubicBezTo>
                      <a:pt x="0" y="16639"/>
                      <a:pt x="1196" y="19215"/>
                      <a:pt x="3389" y="19809"/>
                    </a:cubicBezTo>
                    <a:cubicBezTo>
                      <a:pt x="6379" y="20601"/>
                      <a:pt x="8372" y="16639"/>
                      <a:pt x="8770" y="10301"/>
                    </a:cubicBezTo>
                    <a:cubicBezTo>
                      <a:pt x="9169" y="4160"/>
                      <a:pt x="7375" y="396"/>
                      <a:pt x="4983"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0" name="Google Shape;1110;p35"/>
              <p:cNvSpPr/>
              <p:nvPr/>
            </p:nvSpPr>
            <p:spPr>
              <a:xfrm>
                <a:off x="1448264" y="6069794"/>
                <a:ext cx="26993" cy="31562"/>
              </a:xfrm>
              <a:custGeom>
                <a:avLst/>
                <a:gdLst/>
                <a:ahLst/>
                <a:cxnLst/>
                <a:rect l="l" t="t" r="r" b="b"/>
                <a:pathLst>
                  <a:path w="26993" h="31562" extrusionOk="0">
                    <a:moveTo>
                      <a:pt x="814" y="23607"/>
                    </a:moveTo>
                    <a:cubicBezTo>
                      <a:pt x="-979" y="28758"/>
                      <a:pt x="416" y="31135"/>
                      <a:pt x="2808" y="31531"/>
                    </a:cubicBezTo>
                    <a:cubicBezTo>
                      <a:pt x="6196" y="31927"/>
                      <a:pt x="9385" y="28560"/>
                      <a:pt x="12176" y="22815"/>
                    </a:cubicBezTo>
                    <a:cubicBezTo>
                      <a:pt x="12375" y="21825"/>
                      <a:pt x="12774" y="21032"/>
                      <a:pt x="12973" y="20240"/>
                    </a:cubicBezTo>
                    <a:cubicBezTo>
                      <a:pt x="13771" y="21230"/>
                      <a:pt x="14967" y="21825"/>
                      <a:pt x="16362" y="22023"/>
                    </a:cubicBezTo>
                    <a:cubicBezTo>
                      <a:pt x="20149" y="22815"/>
                      <a:pt x="23737" y="20042"/>
                      <a:pt x="25930" y="13505"/>
                    </a:cubicBezTo>
                    <a:cubicBezTo>
                      <a:pt x="27923" y="5978"/>
                      <a:pt x="27325" y="629"/>
                      <a:pt x="22342" y="35"/>
                    </a:cubicBezTo>
                    <a:cubicBezTo>
                      <a:pt x="18554" y="-361"/>
                      <a:pt x="14767" y="2610"/>
                      <a:pt x="12575" y="8751"/>
                    </a:cubicBezTo>
                    <a:cubicBezTo>
                      <a:pt x="11977" y="10534"/>
                      <a:pt x="11578" y="11920"/>
                      <a:pt x="11578" y="13307"/>
                    </a:cubicBezTo>
                    <a:cubicBezTo>
                      <a:pt x="7591" y="12713"/>
                      <a:pt x="3605" y="15882"/>
                      <a:pt x="814" y="236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1" name="Google Shape;1111;p35"/>
              <p:cNvSpPr/>
              <p:nvPr/>
            </p:nvSpPr>
            <p:spPr>
              <a:xfrm>
                <a:off x="2962741" y="5877684"/>
                <a:ext cx="8702" cy="19606"/>
              </a:xfrm>
              <a:custGeom>
                <a:avLst/>
                <a:gdLst/>
                <a:ahLst/>
                <a:cxnLst/>
                <a:rect l="l" t="t" r="r" b="b"/>
                <a:pathLst>
                  <a:path w="8702" h="19606" extrusionOk="0">
                    <a:moveTo>
                      <a:pt x="2812" y="19215"/>
                    </a:moveTo>
                    <a:cubicBezTo>
                      <a:pt x="5603" y="20997"/>
                      <a:pt x="7397" y="16441"/>
                      <a:pt x="8593" y="10697"/>
                    </a:cubicBezTo>
                    <a:cubicBezTo>
                      <a:pt x="8991" y="4556"/>
                      <a:pt x="8393" y="0"/>
                      <a:pt x="5404" y="0"/>
                    </a:cubicBezTo>
                    <a:cubicBezTo>
                      <a:pt x="2613" y="198"/>
                      <a:pt x="620" y="3566"/>
                      <a:pt x="22" y="10103"/>
                    </a:cubicBezTo>
                    <a:cubicBezTo>
                      <a:pt x="-178" y="15055"/>
                      <a:pt x="1018" y="18026"/>
                      <a:pt x="2812" y="192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2" name="Google Shape;1112;p35"/>
              <p:cNvSpPr/>
              <p:nvPr/>
            </p:nvSpPr>
            <p:spPr>
              <a:xfrm>
                <a:off x="2834416" y="5815588"/>
                <a:ext cx="9450" cy="20522"/>
              </a:xfrm>
              <a:custGeom>
                <a:avLst/>
                <a:gdLst/>
                <a:ahLst/>
                <a:cxnLst/>
                <a:rect l="l" t="t" r="r" b="b"/>
                <a:pathLst>
                  <a:path w="9450" h="20522" extrusionOk="0">
                    <a:moveTo>
                      <a:pt x="7754" y="490"/>
                    </a:moveTo>
                    <a:cubicBezTo>
                      <a:pt x="4565" y="-1491"/>
                      <a:pt x="1774" y="2669"/>
                      <a:pt x="379" y="10592"/>
                    </a:cubicBezTo>
                    <a:cubicBezTo>
                      <a:pt x="-418" y="15148"/>
                      <a:pt x="-20" y="19110"/>
                      <a:pt x="2173" y="20497"/>
                    </a:cubicBezTo>
                    <a:cubicBezTo>
                      <a:pt x="5163" y="20893"/>
                      <a:pt x="6957" y="16733"/>
                      <a:pt x="8551" y="11186"/>
                    </a:cubicBezTo>
                    <a:cubicBezTo>
                      <a:pt x="9947" y="6036"/>
                      <a:pt x="9747" y="1678"/>
                      <a:pt x="7754" y="4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3" name="Google Shape;1113;p35"/>
              <p:cNvSpPr/>
              <p:nvPr/>
            </p:nvSpPr>
            <p:spPr>
              <a:xfrm>
                <a:off x="2335754" y="5917690"/>
                <a:ext cx="9343" cy="17857"/>
              </a:xfrm>
              <a:custGeom>
                <a:avLst/>
                <a:gdLst/>
                <a:ahLst/>
                <a:cxnLst/>
                <a:rect l="l" t="t" r="r" b="b"/>
                <a:pathLst>
                  <a:path w="9343" h="17857" extrusionOk="0">
                    <a:moveTo>
                      <a:pt x="6307" y="8"/>
                    </a:moveTo>
                    <a:cubicBezTo>
                      <a:pt x="3915" y="-190"/>
                      <a:pt x="1722" y="3375"/>
                      <a:pt x="725" y="7733"/>
                    </a:cubicBezTo>
                    <a:cubicBezTo>
                      <a:pt x="-471" y="13280"/>
                      <a:pt x="-471" y="18232"/>
                      <a:pt x="2918" y="17836"/>
                    </a:cubicBezTo>
                    <a:cubicBezTo>
                      <a:pt x="5310" y="17638"/>
                      <a:pt x="7104" y="13874"/>
                      <a:pt x="8898" y="9912"/>
                    </a:cubicBezTo>
                    <a:cubicBezTo>
                      <a:pt x="9894" y="3970"/>
                      <a:pt x="9296" y="206"/>
                      <a:pt x="6307" y="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4" name="Google Shape;1114;p35"/>
              <p:cNvSpPr/>
              <p:nvPr/>
            </p:nvSpPr>
            <p:spPr>
              <a:xfrm>
                <a:off x="3183560" y="5938660"/>
                <a:ext cx="8826" cy="17476"/>
              </a:xfrm>
              <a:custGeom>
                <a:avLst/>
                <a:gdLst/>
                <a:ahLst/>
                <a:cxnLst/>
                <a:rect l="l" t="t" r="r" b="b"/>
                <a:pathLst>
                  <a:path w="8826" h="17476" extrusionOk="0">
                    <a:moveTo>
                      <a:pt x="8826" y="7959"/>
                    </a:moveTo>
                    <a:cubicBezTo>
                      <a:pt x="8826" y="2610"/>
                      <a:pt x="7630" y="-361"/>
                      <a:pt x="5438" y="35"/>
                    </a:cubicBezTo>
                    <a:cubicBezTo>
                      <a:pt x="2847" y="431"/>
                      <a:pt x="454" y="3205"/>
                      <a:pt x="56" y="9940"/>
                    </a:cubicBezTo>
                    <a:cubicBezTo>
                      <a:pt x="-343" y="14892"/>
                      <a:pt x="1451" y="17665"/>
                      <a:pt x="3444" y="17467"/>
                    </a:cubicBezTo>
                    <a:cubicBezTo>
                      <a:pt x="6036" y="17269"/>
                      <a:pt x="8228" y="14496"/>
                      <a:pt x="8826" y="79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5" name="Google Shape;1115;p35"/>
              <p:cNvSpPr/>
              <p:nvPr/>
            </p:nvSpPr>
            <p:spPr>
              <a:xfrm>
                <a:off x="2913987" y="5921864"/>
                <a:ext cx="8491" cy="17272"/>
              </a:xfrm>
              <a:custGeom>
                <a:avLst/>
                <a:gdLst/>
                <a:ahLst/>
                <a:cxnLst/>
                <a:rect l="l" t="t" r="r" b="b"/>
                <a:pathLst>
                  <a:path w="8491" h="17272" extrusionOk="0">
                    <a:moveTo>
                      <a:pt x="2930" y="17227"/>
                    </a:moveTo>
                    <a:cubicBezTo>
                      <a:pt x="4924" y="17624"/>
                      <a:pt x="6917" y="15445"/>
                      <a:pt x="8113" y="10294"/>
                    </a:cubicBezTo>
                    <a:cubicBezTo>
                      <a:pt x="8910" y="5342"/>
                      <a:pt x="8511" y="1578"/>
                      <a:pt x="6319" y="390"/>
                    </a:cubicBezTo>
                    <a:cubicBezTo>
                      <a:pt x="3528" y="-1195"/>
                      <a:pt x="1136" y="2173"/>
                      <a:pt x="140" y="8313"/>
                    </a:cubicBezTo>
                    <a:cubicBezTo>
                      <a:pt x="-458" y="13067"/>
                      <a:pt x="937" y="16831"/>
                      <a:pt x="2930" y="172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6" name="Google Shape;1116;p35"/>
              <p:cNvSpPr/>
              <p:nvPr/>
            </p:nvSpPr>
            <p:spPr>
              <a:xfrm>
                <a:off x="1623569" y="6165474"/>
                <a:ext cx="12752" cy="16671"/>
              </a:xfrm>
              <a:custGeom>
                <a:avLst/>
                <a:gdLst/>
                <a:ahLst/>
                <a:cxnLst/>
                <a:rect l="l" t="t" r="r" b="b"/>
                <a:pathLst>
                  <a:path w="12752" h="16671" extrusionOk="0">
                    <a:moveTo>
                      <a:pt x="10883" y="32"/>
                    </a:moveTo>
                    <a:cubicBezTo>
                      <a:pt x="7893" y="-365"/>
                      <a:pt x="4505" y="3003"/>
                      <a:pt x="1914" y="8549"/>
                    </a:cubicBezTo>
                    <a:cubicBezTo>
                      <a:pt x="319" y="12115"/>
                      <a:pt x="-279" y="14888"/>
                      <a:pt x="120" y="16671"/>
                    </a:cubicBezTo>
                    <a:lnTo>
                      <a:pt x="7096" y="16671"/>
                    </a:lnTo>
                    <a:cubicBezTo>
                      <a:pt x="8691" y="14888"/>
                      <a:pt x="10086" y="12115"/>
                      <a:pt x="11481" y="9540"/>
                    </a:cubicBezTo>
                    <a:cubicBezTo>
                      <a:pt x="13076" y="4588"/>
                      <a:pt x="13474" y="428"/>
                      <a:pt x="10883" y="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7" name="Google Shape;1117;p35"/>
              <p:cNvSpPr/>
              <p:nvPr/>
            </p:nvSpPr>
            <p:spPr>
              <a:xfrm>
                <a:off x="1954644" y="5502236"/>
                <a:ext cx="10674" cy="19879"/>
              </a:xfrm>
              <a:custGeom>
                <a:avLst/>
                <a:gdLst/>
                <a:ahLst/>
                <a:cxnLst/>
                <a:rect l="l" t="t" r="r" b="b"/>
                <a:pathLst>
                  <a:path w="10674" h="19879" extrusionOk="0">
                    <a:moveTo>
                      <a:pt x="2119" y="19880"/>
                    </a:moveTo>
                    <a:cubicBezTo>
                      <a:pt x="5109" y="19880"/>
                      <a:pt x="8098" y="14927"/>
                      <a:pt x="9693" y="9183"/>
                    </a:cubicBezTo>
                    <a:cubicBezTo>
                      <a:pt x="11088" y="4825"/>
                      <a:pt x="11088" y="665"/>
                      <a:pt x="9095" y="71"/>
                    </a:cubicBezTo>
                    <a:cubicBezTo>
                      <a:pt x="6504" y="-523"/>
                      <a:pt x="3514" y="2646"/>
                      <a:pt x="1321" y="8787"/>
                    </a:cubicBezTo>
                    <a:cubicBezTo>
                      <a:pt x="-273" y="14927"/>
                      <a:pt x="-871" y="19880"/>
                      <a:pt x="2119" y="198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8" name="Google Shape;1118;p35"/>
              <p:cNvSpPr/>
              <p:nvPr/>
            </p:nvSpPr>
            <p:spPr>
              <a:xfrm>
                <a:off x="1697137" y="5373235"/>
                <a:ext cx="10149" cy="15764"/>
              </a:xfrm>
              <a:custGeom>
                <a:avLst/>
                <a:gdLst/>
                <a:ahLst/>
                <a:cxnLst/>
                <a:rect l="l" t="t" r="r" b="b"/>
                <a:pathLst>
                  <a:path w="10149" h="15764" extrusionOk="0">
                    <a:moveTo>
                      <a:pt x="1499" y="15765"/>
                    </a:moveTo>
                    <a:cubicBezTo>
                      <a:pt x="3891" y="15765"/>
                      <a:pt x="6482" y="12794"/>
                      <a:pt x="8674" y="8436"/>
                    </a:cubicBezTo>
                    <a:cubicBezTo>
                      <a:pt x="11066" y="3285"/>
                      <a:pt x="10269" y="710"/>
                      <a:pt x="8276" y="116"/>
                    </a:cubicBezTo>
                    <a:cubicBezTo>
                      <a:pt x="6083" y="-676"/>
                      <a:pt x="3293" y="2691"/>
                      <a:pt x="1499" y="7247"/>
                    </a:cubicBezTo>
                    <a:cubicBezTo>
                      <a:pt x="-694" y="12001"/>
                      <a:pt x="-295" y="14576"/>
                      <a:pt x="1499" y="157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9" name="Google Shape;1119;p35"/>
              <p:cNvSpPr/>
              <p:nvPr/>
            </p:nvSpPr>
            <p:spPr>
              <a:xfrm>
                <a:off x="1608308" y="5675152"/>
                <a:ext cx="11539" cy="16606"/>
              </a:xfrm>
              <a:custGeom>
                <a:avLst/>
                <a:gdLst/>
                <a:ahLst/>
                <a:cxnLst/>
                <a:rect l="l" t="t" r="r" b="b"/>
                <a:pathLst>
                  <a:path w="11539" h="16606" extrusionOk="0">
                    <a:moveTo>
                      <a:pt x="1826" y="16526"/>
                    </a:moveTo>
                    <a:cubicBezTo>
                      <a:pt x="4019" y="17121"/>
                      <a:pt x="7009" y="14347"/>
                      <a:pt x="9401" y="9989"/>
                    </a:cubicBezTo>
                    <a:cubicBezTo>
                      <a:pt x="11593" y="5632"/>
                      <a:pt x="12390" y="1868"/>
                      <a:pt x="10397" y="283"/>
                    </a:cubicBezTo>
                    <a:cubicBezTo>
                      <a:pt x="7607" y="-905"/>
                      <a:pt x="4417" y="1670"/>
                      <a:pt x="1627" y="7612"/>
                    </a:cubicBezTo>
                    <a:cubicBezTo>
                      <a:pt x="-765" y="12565"/>
                      <a:pt x="-366" y="15932"/>
                      <a:pt x="1826" y="165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0" name="Google Shape;1120;p35"/>
              <p:cNvSpPr/>
              <p:nvPr/>
            </p:nvSpPr>
            <p:spPr>
              <a:xfrm>
                <a:off x="2780490" y="5985246"/>
                <a:ext cx="8501" cy="18429"/>
              </a:xfrm>
              <a:custGeom>
                <a:avLst/>
                <a:gdLst/>
                <a:ahLst/>
                <a:cxnLst/>
                <a:rect l="l" t="t" r="r" b="b"/>
                <a:pathLst>
                  <a:path w="8501" h="18429" extrusionOk="0">
                    <a:moveTo>
                      <a:pt x="4872" y="0"/>
                    </a:moveTo>
                    <a:cubicBezTo>
                      <a:pt x="2281" y="198"/>
                      <a:pt x="885" y="4160"/>
                      <a:pt x="288" y="8518"/>
                    </a:cubicBezTo>
                    <a:cubicBezTo>
                      <a:pt x="-510" y="14461"/>
                      <a:pt x="288" y="18620"/>
                      <a:pt x="3477" y="18422"/>
                    </a:cubicBezTo>
                    <a:cubicBezTo>
                      <a:pt x="5869" y="18224"/>
                      <a:pt x="7662" y="14262"/>
                      <a:pt x="8261" y="10103"/>
                    </a:cubicBezTo>
                    <a:cubicBezTo>
                      <a:pt x="9058" y="4160"/>
                      <a:pt x="7862" y="0"/>
                      <a:pt x="4872"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1" name="Google Shape;1121;p35"/>
              <p:cNvSpPr/>
              <p:nvPr/>
            </p:nvSpPr>
            <p:spPr>
              <a:xfrm>
                <a:off x="3188201" y="6065075"/>
                <a:ext cx="8994" cy="20217"/>
              </a:xfrm>
              <a:custGeom>
                <a:avLst/>
                <a:gdLst/>
                <a:ahLst/>
                <a:cxnLst/>
                <a:rect l="l" t="t" r="r" b="b"/>
                <a:pathLst>
                  <a:path w="8994" h="20217" extrusionOk="0">
                    <a:moveTo>
                      <a:pt x="5780" y="0"/>
                    </a:moveTo>
                    <a:cubicBezTo>
                      <a:pt x="2193" y="198"/>
                      <a:pt x="0" y="5348"/>
                      <a:pt x="0" y="13272"/>
                    </a:cubicBezTo>
                    <a:cubicBezTo>
                      <a:pt x="0" y="18224"/>
                      <a:pt x="1794" y="20403"/>
                      <a:pt x="3986" y="20205"/>
                    </a:cubicBezTo>
                    <a:cubicBezTo>
                      <a:pt x="7375" y="19611"/>
                      <a:pt x="8571" y="15055"/>
                      <a:pt x="8970" y="8716"/>
                    </a:cubicBezTo>
                    <a:cubicBezTo>
                      <a:pt x="9169" y="3764"/>
                      <a:pt x="8172" y="0"/>
                      <a:pt x="5780"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2" name="Google Shape;1122;p35"/>
              <p:cNvSpPr/>
              <p:nvPr/>
            </p:nvSpPr>
            <p:spPr>
              <a:xfrm>
                <a:off x="1328708" y="5005967"/>
                <a:ext cx="13306" cy="17626"/>
              </a:xfrm>
              <a:custGeom>
                <a:avLst/>
                <a:gdLst/>
                <a:ahLst/>
                <a:cxnLst/>
                <a:rect l="l" t="t" r="r" b="b"/>
                <a:pathLst>
                  <a:path w="13306" h="17626" extrusionOk="0">
                    <a:moveTo>
                      <a:pt x="8948" y="10825"/>
                    </a:moveTo>
                    <a:cubicBezTo>
                      <a:pt x="11539" y="6863"/>
                      <a:pt x="14329" y="2505"/>
                      <a:pt x="12934" y="722"/>
                    </a:cubicBezTo>
                    <a:cubicBezTo>
                      <a:pt x="11140" y="-1457"/>
                      <a:pt x="7552" y="1515"/>
                      <a:pt x="3765" y="6665"/>
                    </a:cubicBezTo>
                    <a:cubicBezTo>
                      <a:pt x="975" y="10627"/>
                      <a:pt x="-819" y="14589"/>
                      <a:pt x="377" y="16570"/>
                    </a:cubicBezTo>
                    <a:cubicBezTo>
                      <a:pt x="1971" y="19739"/>
                      <a:pt x="5559" y="15183"/>
                      <a:pt x="8948" y="1082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3" name="Google Shape;1123;p35"/>
              <p:cNvSpPr/>
              <p:nvPr/>
            </p:nvSpPr>
            <p:spPr>
              <a:xfrm>
                <a:off x="3072375" y="5894774"/>
                <a:ext cx="7192" cy="16992"/>
              </a:xfrm>
              <a:custGeom>
                <a:avLst/>
                <a:gdLst/>
                <a:ahLst/>
                <a:cxnLst/>
                <a:rect l="l" t="t" r="r" b="b"/>
                <a:pathLst>
                  <a:path w="7192" h="16992" extrusionOk="0">
                    <a:moveTo>
                      <a:pt x="3804" y="341"/>
                    </a:moveTo>
                    <a:cubicBezTo>
                      <a:pt x="1811" y="1728"/>
                      <a:pt x="216" y="5689"/>
                      <a:pt x="17" y="10246"/>
                    </a:cubicBezTo>
                    <a:cubicBezTo>
                      <a:pt x="-183" y="15198"/>
                      <a:pt x="1412" y="17773"/>
                      <a:pt x="3605" y="16782"/>
                    </a:cubicBezTo>
                    <a:cubicBezTo>
                      <a:pt x="5797" y="15792"/>
                      <a:pt x="6794" y="11632"/>
                      <a:pt x="7193" y="6878"/>
                    </a:cubicBezTo>
                    <a:cubicBezTo>
                      <a:pt x="7193" y="1926"/>
                      <a:pt x="6196" y="-1045"/>
                      <a:pt x="3804" y="34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4" name="Google Shape;1124;p35"/>
              <p:cNvSpPr/>
              <p:nvPr/>
            </p:nvSpPr>
            <p:spPr>
              <a:xfrm>
                <a:off x="2664020" y="5925757"/>
                <a:ext cx="7823" cy="17295"/>
              </a:xfrm>
              <a:custGeom>
                <a:avLst/>
                <a:gdLst/>
                <a:ahLst/>
                <a:cxnLst/>
                <a:rect l="l" t="t" r="r" b="b"/>
                <a:pathLst>
                  <a:path w="7823" h="17295" extrusionOk="0">
                    <a:moveTo>
                      <a:pt x="4737" y="260"/>
                    </a:moveTo>
                    <a:cubicBezTo>
                      <a:pt x="2345" y="1251"/>
                      <a:pt x="750" y="5014"/>
                      <a:pt x="152" y="9966"/>
                    </a:cubicBezTo>
                    <a:cubicBezTo>
                      <a:pt x="-446" y="15315"/>
                      <a:pt x="750" y="18088"/>
                      <a:pt x="3142" y="17098"/>
                    </a:cubicBezTo>
                    <a:cubicBezTo>
                      <a:pt x="5534" y="16107"/>
                      <a:pt x="6930" y="12145"/>
                      <a:pt x="7727" y="7391"/>
                    </a:cubicBezTo>
                    <a:cubicBezTo>
                      <a:pt x="8125" y="2043"/>
                      <a:pt x="7328" y="-928"/>
                      <a:pt x="4737" y="2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5" name="Google Shape;1125;p35"/>
              <p:cNvSpPr/>
              <p:nvPr/>
            </p:nvSpPr>
            <p:spPr>
              <a:xfrm>
                <a:off x="2729207" y="5785271"/>
                <a:ext cx="6323" cy="12495"/>
              </a:xfrm>
              <a:custGeom>
                <a:avLst/>
                <a:gdLst/>
                <a:ahLst/>
                <a:cxnLst/>
                <a:rect l="l" t="t" r="r" b="b"/>
                <a:pathLst>
                  <a:path w="6323" h="12495" extrusionOk="0">
                    <a:moveTo>
                      <a:pt x="1540" y="12385"/>
                    </a:moveTo>
                    <a:cubicBezTo>
                      <a:pt x="3135" y="12980"/>
                      <a:pt x="4530" y="11395"/>
                      <a:pt x="6324" y="2085"/>
                    </a:cubicBezTo>
                    <a:cubicBezTo>
                      <a:pt x="6124" y="3471"/>
                      <a:pt x="5726" y="698"/>
                      <a:pt x="4331" y="104"/>
                    </a:cubicBezTo>
                    <a:cubicBezTo>
                      <a:pt x="2736" y="-490"/>
                      <a:pt x="1341" y="1490"/>
                      <a:pt x="543" y="5452"/>
                    </a:cubicBezTo>
                    <a:cubicBezTo>
                      <a:pt x="-453" y="9018"/>
                      <a:pt x="-55" y="11989"/>
                      <a:pt x="1540" y="123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6" name="Google Shape;1126;p35"/>
              <p:cNvSpPr/>
              <p:nvPr/>
            </p:nvSpPr>
            <p:spPr>
              <a:xfrm>
                <a:off x="1756440" y="6179215"/>
                <a:ext cx="10564" cy="2930"/>
              </a:xfrm>
              <a:custGeom>
                <a:avLst/>
                <a:gdLst/>
                <a:ahLst/>
                <a:cxnLst/>
                <a:rect l="l" t="t" r="r" b="b"/>
                <a:pathLst>
                  <a:path w="10564" h="2930" extrusionOk="0">
                    <a:moveTo>
                      <a:pt x="0" y="2931"/>
                    </a:moveTo>
                    <a:lnTo>
                      <a:pt x="10564" y="2931"/>
                    </a:lnTo>
                    <a:cubicBezTo>
                      <a:pt x="10365" y="2732"/>
                      <a:pt x="10166" y="2534"/>
                      <a:pt x="9767" y="2138"/>
                    </a:cubicBezTo>
                    <a:cubicBezTo>
                      <a:pt x="6976" y="-833"/>
                      <a:pt x="2990" y="-833"/>
                      <a:pt x="0" y="29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7" name="Google Shape;1127;p35"/>
              <p:cNvSpPr/>
              <p:nvPr/>
            </p:nvSpPr>
            <p:spPr>
              <a:xfrm>
                <a:off x="1375923" y="5352480"/>
                <a:ext cx="23037" cy="33199"/>
              </a:xfrm>
              <a:custGeom>
                <a:avLst/>
                <a:gdLst/>
                <a:ahLst/>
                <a:cxnLst/>
                <a:rect l="l" t="t" r="r" b="b"/>
                <a:pathLst>
                  <a:path w="23037" h="33199" extrusionOk="0">
                    <a:moveTo>
                      <a:pt x="2594" y="5420"/>
                    </a:moveTo>
                    <a:cubicBezTo>
                      <a:pt x="-994" y="10769"/>
                      <a:pt x="-396" y="15325"/>
                      <a:pt x="1597" y="18890"/>
                    </a:cubicBezTo>
                    <a:cubicBezTo>
                      <a:pt x="3989" y="23446"/>
                      <a:pt x="5783" y="28795"/>
                      <a:pt x="8972" y="31964"/>
                    </a:cubicBezTo>
                    <a:cubicBezTo>
                      <a:pt x="12162" y="35133"/>
                      <a:pt x="16746" y="31766"/>
                      <a:pt x="20533" y="26814"/>
                    </a:cubicBezTo>
                    <a:cubicBezTo>
                      <a:pt x="23922" y="21069"/>
                      <a:pt x="23324" y="17504"/>
                      <a:pt x="21929" y="14929"/>
                    </a:cubicBezTo>
                    <a:cubicBezTo>
                      <a:pt x="19537" y="10372"/>
                      <a:pt x="16945" y="6213"/>
                      <a:pt x="13956" y="2647"/>
                    </a:cubicBezTo>
                    <a:cubicBezTo>
                      <a:pt x="11165" y="-720"/>
                      <a:pt x="7378" y="-1909"/>
                      <a:pt x="2594" y="542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8" name="Google Shape;1128;p35"/>
              <p:cNvSpPr/>
              <p:nvPr/>
            </p:nvSpPr>
            <p:spPr>
              <a:xfrm>
                <a:off x="2141937" y="6174874"/>
                <a:ext cx="35578" cy="7469"/>
              </a:xfrm>
              <a:custGeom>
                <a:avLst/>
                <a:gdLst/>
                <a:ahLst/>
                <a:cxnLst/>
                <a:rect l="l" t="t" r="r" b="b"/>
                <a:pathLst>
                  <a:path w="35578" h="7469" extrusionOk="0">
                    <a:moveTo>
                      <a:pt x="32889" y="1131"/>
                    </a:moveTo>
                    <a:cubicBezTo>
                      <a:pt x="27308" y="536"/>
                      <a:pt x="21527" y="735"/>
                      <a:pt x="15747" y="2319"/>
                    </a:cubicBezTo>
                    <a:cubicBezTo>
                      <a:pt x="14352" y="2715"/>
                      <a:pt x="12757" y="3508"/>
                      <a:pt x="11362" y="4696"/>
                    </a:cubicBezTo>
                    <a:cubicBezTo>
                      <a:pt x="10963" y="2914"/>
                      <a:pt x="9966" y="1329"/>
                      <a:pt x="8571" y="338"/>
                    </a:cubicBezTo>
                    <a:cubicBezTo>
                      <a:pt x="5581" y="-1048"/>
                      <a:pt x="2392" y="1923"/>
                      <a:pt x="0" y="7470"/>
                    </a:cubicBezTo>
                    <a:lnTo>
                      <a:pt x="8970" y="7470"/>
                    </a:lnTo>
                    <a:lnTo>
                      <a:pt x="11561" y="7470"/>
                    </a:lnTo>
                    <a:lnTo>
                      <a:pt x="35480" y="7470"/>
                    </a:lnTo>
                    <a:cubicBezTo>
                      <a:pt x="35879" y="3706"/>
                      <a:pt x="35081" y="1329"/>
                      <a:pt x="32889" y="11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9" name="Google Shape;1129;p35"/>
              <p:cNvSpPr/>
              <p:nvPr/>
            </p:nvSpPr>
            <p:spPr>
              <a:xfrm>
                <a:off x="839029" y="4879528"/>
                <a:ext cx="23251" cy="24115"/>
              </a:xfrm>
              <a:custGeom>
                <a:avLst/>
                <a:gdLst/>
                <a:ahLst/>
                <a:cxnLst/>
                <a:rect l="l" t="t" r="r" b="b"/>
                <a:pathLst>
                  <a:path w="23251" h="24115" extrusionOk="0">
                    <a:moveTo>
                      <a:pt x="2503" y="9298"/>
                    </a:moveTo>
                    <a:cubicBezTo>
                      <a:pt x="-3477" y="21184"/>
                      <a:pt x="2503" y="22372"/>
                      <a:pt x="7486" y="23561"/>
                    </a:cubicBezTo>
                    <a:cubicBezTo>
                      <a:pt x="11672" y="24551"/>
                      <a:pt x="16655" y="25145"/>
                      <a:pt x="22236" y="16826"/>
                    </a:cubicBezTo>
                    <a:cubicBezTo>
                      <a:pt x="25624" y="5139"/>
                      <a:pt x="19844" y="2960"/>
                      <a:pt x="15060" y="583"/>
                    </a:cubicBezTo>
                    <a:cubicBezTo>
                      <a:pt x="11472" y="-1596"/>
                      <a:pt x="5891" y="2563"/>
                      <a:pt x="2503" y="92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30" name="Google Shape;1130;p35"/>
              <p:cNvSpPr/>
              <p:nvPr/>
            </p:nvSpPr>
            <p:spPr>
              <a:xfrm>
                <a:off x="1574271" y="5856139"/>
                <a:ext cx="30424" cy="29368"/>
              </a:xfrm>
              <a:custGeom>
                <a:avLst/>
                <a:gdLst/>
                <a:ahLst/>
                <a:cxnLst/>
                <a:rect l="l" t="t" r="r" b="b"/>
                <a:pathLst>
                  <a:path w="30424" h="29368" extrusionOk="0">
                    <a:moveTo>
                      <a:pt x="25299" y="21149"/>
                    </a:moveTo>
                    <a:cubicBezTo>
                      <a:pt x="25897" y="19960"/>
                      <a:pt x="26296" y="18772"/>
                      <a:pt x="26495" y="17583"/>
                    </a:cubicBezTo>
                    <a:cubicBezTo>
                      <a:pt x="27292" y="16197"/>
                      <a:pt x="28090" y="14414"/>
                      <a:pt x="28887" y="12829"/>
                    </a:cubicBezTo>
                    <a:cubicBezTo>
                      <a:pt x="31279" y="7084"/>
                      <a:pt x="30880" y="2727"/>
                      <a:pt x="27691" y="2330"/>
                    </a:cubicBezTo>
                    <a:cubicBezTo>
                      <a:pt x="26296" y="2132"/>
                      <a:pt x="25100" y="2528"/>
                      <a:pt x="23705" y="3519"/>
                    </a:cubicBezTo>
                    <a:cubicBezTo>
                      <a:pt x="23107" y="2925"/>
                      <a:pt x="22509" y="2330"/>
                      <a:pt x="21711" y="1736"/>
                    </a:cubicBezTo>
                    <a:cubicBezTo>
                      <a:pt x="18123" y="-1433"/>
                      <a:pt x="13340" y="-641"/>
                      <a:pt x="9951" y="7282"/>
                    </a:cubicBezTo>
                    <a:cubicBezTo>
                      <a:pt x="9353" y="8471"/>
                      <a:pt x="8954" y="9660"/>
                      <a:pt x="8755" y="10848"/>
                    </a:cubicBezTo>
                    <a:cubicBezTo>
                      <a:pt x="7360" y="11640"/>
                      <a:pt x="5965" y="12631"/>
                      <a:pt x="4569" y="14018"/>
                    </a:cubicBezTo>
                    <a:cubicBezTo>
                      <a:pt x="-1610" y="19762"/>
                      <a:pt x="-813" y="24516"/>
                      <a:pt x="2775" y="26893"/>
                    </a:cubicBezTo>
                    <a:cubicBezTo>
                      <a:pt x="5566" y="28676"/>
                      <a:pt x="8556" y="29270"/>
                      <a:pt x="12343" y="28082"/>
                    </a:cubicBezTo>
                    <a:cubicBezTo>
                      <a:pt x="12542" y="28082"/>
                      <a:pt x="12542" y="28280"/>
                      <a:pt x="12742" y="28280"/>
                    </a:cubicBezTo>
                    <a:cubicBezTo>
                      <a:pt x="16329" y="31053"/>
                      <a:pt x="20914" y="28478"/>
                      <a:pt x="25299" y="211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31" name="Google Shape;1131;p35"/>
              <p:cNvSpPr/>
              <p:nvPr/>
            </p:nvSpPr>
            <p:spPr>
              <a:xfrm>
                <a:off x="1844583" y="5858764"/>
                <a:ext cx="26079" cy="56278"/>
              </a:xfrm>
              <a:custGeom>
                <a:avLst/>
                <a:gdLst/>
                <a:ahLst/>
                <a:cxnLst/>
                <a:rect l="l" t="t" r="r" b="b"/>
                <a:pathLst>
                  <a:path w="26079" h="56278" extrusionOk="0">
                    <a:moveTo>
                      <a:pt x="24077" y="35559"/>
                    </a:moveTo>
                    <a:cubicBezTo>
                      <a:pt x="29459" y="24070"/>
                      <a:pt x="22682" y="21693"/>
                      <a:pt x="19094" y="17929"/>
                    </a:cubicBezTo>
                    <a:cubicBezTo>
                      <a:pt x="17699" y="16543"/>
                      <a:pt x="16104" y="15750"/>
                      <a:pt x="14709" y="15948"/>
                    </a:cubicBezTo>
                    <a:cubicBezTo>
                      <a:pt x="15107" y="15156"/>
                      <a:pt x="15506" y="14364"/>
                      <a:pt x="16104" y="13571"/>
                    </a:cubicBezTo>
                    <a:cubicBezTo>
                      <a:pt x="19094" y="8223"/>
                      <a:pt x="20091" y="2677"/>
                      <a:pt x="17499" y="696"/>
                    </a:cubicBezTo>
                    <a:cubicBezTo>
                      <a:pt x="14509" y="-1681"/>
                      <a:pt x="10722" y="2280"/>
                      <a:pt x="7533" y="8817"/>
                    </a:cubicBezTo>
                    <a:cubicBezTo>
                      <a:pt x="4742" y="14364"/>
                      <a:pt x="3746" y="19118"/>
                      <a:pt x="6138" y="22089"/>
                    </a:cubicBezTo>
                    <a:cubicBezTo>
                      <a:pt x="6736" y="22485"/>
                      <a:pt x="7134" y="22684"/>
                      <a:pt x="7732" y="22684"/>
                    </a:cubicBezTo>
                    <a:cubicBezTo>
                      <a:pt x="7334" y="23674"/>
                      <a:pt x="6935" y="24664"/>
                      <a:pt x="6536" y="25655"/>
                    </a:cubicBezTo>
                    <a:cubicBezTo>
                      <a:pt x="4344" y="31796"/>
                      <a:pt x="4742" y="36154"/>
                      <a:pt x="6736" y="39125"/>
                    </a:cubicBezTo>
                    <a:cubicBezTo>
                      <a:pt x="6138" y="39719"/>
                      <a:pt x="5540" y="40313"/>
                      <a:pt x="5141" y="41106"/>
                    </a:cubicBezTo>
                    <a:cubicBezTo>
                      <a:pt x="756" y="46850"/>
                      <a:pt x="-1835" y="52595"/>
                      <a:pt x="1553" y="55368"/>
                    </a:cubicBezTo>
                    <a:cubicBezTo>
                      <a:pt x="4145" y="57547"/>
                      <a:pt x="8131" y="55962"/>
                      <a:pt x="13513" y="49029"/>
                    </a:cubicBezTo>
                    <a:cubicBezTo>
                      <a:pt x="14709" y="47048"/>
                      <a:pt x="16303" y="44869"/>
                      <a:pt x="17300" y="42690"/>
                    </a:cubicBezTo>
                    <a:cubicBezTo>
                      <a:pt x="19692" y="41502"/>
                      <a:pt x="22084" y="39521"/>
                      <a:pt x="24077" y="355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32" name="Google Shape;1132;p35"/>
              <p:cNvSpPr/>
              <p:nvPr/>
            </p:nvSpPr>
            <p:spPr>
              <a:xfrm>
                <a:off x="453598" y="5180675"/>
                <a:ext cx="33459" cy="26795"/>
              </a:xfrm>
              <a:custGeom>
                <a:avLst/>
                <a:gdLst/>
                <a:ahLst/>
                <a:cxnLst/>
                <a:rect l="l" t="t" r="r" b="b"/>
                <a:pathLst>
                  <a:path w="33459" h="26795" extrusionOk="0">
                    <a:moveTo>
                      <a:pt x="3833" y="25886"/>
                    </a:moveTo>
                    <a:cubicBezTo>
                      <a:pt x="7221" y="28461"/>
                      <a:pt x="10610" y="25093"/>
                      <a:pt x="13600" y="21726"/>
                    </a:cubicBezTo>
                    <a:cubicBezTo>
                      <a:pt x="14198" y="21528"/>
                      <a:pt x="14596" y="21329"/>
                      <a:pt x="15194" y="21132"/>
                    </a:cubicBezTo>
                    <a:lnTo>
                      <a:pt x="15792" y="20735"/>
                    </a:lnTo>
                    <a:cubicBezTo>
                      <a:pt x="15792" y="20933"/>
                      <a:pt x="15792" y="21329"/>
                      <a:pt x="15992" y="21528"/>
                    </a:cubicBezTo>
                    <a:cubicBezTo>
                      <a:pt x="18383" y="26678"/>
                      <a:pt x="22569" y="26678"/>
                      <a:pt x="28150" y="24301"/>
                    </a:cubicBezTo>
                    <a:cubicBezTo>
                      <a:pt x="32336" y="21726"/>
                      <a:pt x="35127" y="17764"/>
                      <a:pt x="32336" y="13208"/>
                    </a:cubicBezTo>
                    <a:cubicBezTo>
                      <a:pt x="29944" y="9444"/>
                      <a:pt x="25559" y="9048"/>
                      <a:pt x="21373" y="11227"/>
                    </a:cubicBezTo>
                    <a:cubicBezTo>
                      <a:pt x="23765" y="6077"/>
                      <a:pt x="23367" y="2709"/>
                      <a:pt x="20177" y="1125"/>
                    </a:cubicBezTo>
                    <a:cubicBezTo>
                      <a:pt x="14995" y="-1649"/>
                      <a:pt x="8616" y="530"/>
                      <a:pt x="2836" y="9642"/>
                    </a:cubicBezTo>
                    <a:cubicBezTo>
                      <a:pt x="-2147" y="17962"/>
                      <a:pt x="245" y="23311"/>
                      <a:pt x="3833" y="258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33" name="Google Shape;1133;p35"/>
              <p:cNvSpPr/>
              <p:nvPr/>
            </p:nvSpPr>
            <p:spPr>
              <a:xfrm>
                <a:off x="1269938" y="5292772"/>
                <a:ext cx="20333" cy="24525"/>
              </a:xfrm>
              <a:custGeom>
                <a:avLst/>
                <a:gdLst/>
                <a:ahLst/>
                <a:cxnLst/>
                <a:rect l="l" t="t" r="r" b="b"/>
                <a:pathLst>
                  <a:path w="20333" h="24525" extrusionOk="0">
                    <a:moveTo>
                      <a:pt x="13101" y="551"/>
                    </a:moveTo>
                    <a:cubicBezTo>
                      <a:pt x="9115" y="-836"/>
                      <a:pt x="4331" y="-43"/>
                      <a:pt x="1541" y="8079"/>
                    </a:cubicBezTo>
                    <a:cubicBezTo>
                      <a:pt x="-3044" y="20954"/>
                      <a:pt x="3534" y="22737"/>
                      <a:pt x="9115" y="24322"/>
                    </a:cubicBezTo>
                    <a:cubicBezTo>
                      <a:pt x="12504" y="25312"/>
                      <a:pt x="16291" y="22737"/>
                      <a:pt x="19081" y="15804"/>
                    </a:cubicBezTo>
                    <a:cubicBezTo>
                      <a:pt x="22669" y="4909"/>
                      <a:pt x="17885" y="2532"/>
                      <a:pt x="13101" y="5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34" name="Google Shape;1134;p35"/>
              <p:cNvSpPr/>
              <p:nvPr/>
            </p:nvSpPr>
            <p:spPr>
              <a:xfrm>
                <a:off x="2058931" y="5833702"/>
                <a:ext cx="20666" cy="24472"/>
              </a:xfrm>
              <a:custGeom>
                <a:avLst/>
                <a:gdLst/>
                <a:ahLst/>
                <a:cxnLst/>
                <a:rect l="l" t="t" r="r" b="b"/>
                <a:pathLst>
                  <a:path w="20666" h="24472" extrusionOk="0">
                    <a:moveTo>
                      <a:pt x="1082" y="12089"/>
                    </a:moveTo>
                    <a:cubicBezTo>
                      <a:pt x="-1708" y="20013"/>
                      <a:pt x="1282" y="23776"/>
                      <a:pt x="5667" y="24371"/>
                    </a:cubicBezTo>
                    <a:cubicBezTo>
                      <a:pt x="11647" y="25163"/>
                      <a:pt x="16829" y="21399"/>
                      <a:pt x="20218" y="11297"/>
                    </a:cubicBezTo>
                    <a:cubicBezTo>
                      <a:pt x="21414" y="4760"/>
                      <a:pt x="20218" y="-192"/>
                      <a:pt x="16630" y="6"/>
                    </a:cubicBezTo>
                    <a:cubicBezTo>
                      <a:pt x="11248" y="402"/>
                      <a:pt x="4870" y="1789"/>
                      <a:pt x="1082" y="120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35" name="Google Shape;1135;p35"/>
              <p:cNvSpPr/>
              <p:nvPr/>
            </p:nvSpPr>
            <p:spPr>
              <a:xfrm>
                <a:off x="1651093" y="5981482"/>
                <a:ext cx="22765" cy="28350"/>
              </a:xfrm>
              <a:custGeom>
                <a:avLst/>
                <a:gdLst/>
                <a:ahLst/>
                <a:cxnLst/>
                <a:rect l="l" t="t" r="r" b="b"/>
                <a:pathLst>
                  <a:path w="22765" h="28350" extrusionOk="0">
                    <a:moveTo>
                      <a:pt x="18640" y="0"/>
                    </a:moveTo>
                    <a:cubicBezTo>
                      <a:pt x="10866" y="990"/>
                      <a:pt x="5683" y="7725"/>
                      <a:pt x="2494" y="16837"/>
                    </a:cubicBezTo>
                    <a:cubicBezTo>
                      <a:pt x="2096" y="17828"/>
                      <a:pt x="1896" y="18818"/>
                      <a:pt x="1697" y="19809"/>
                    </a:cubicBezTo>
                    <a:cubicBezTo>
                      <a:pt x="-496" y="23771"/>
                      <a:pt x="-894" y="27336"/>
                      <a:pt x="2494" y="28129"/>
                    </a:cubicBezTo>
                    <a:cubicBezTo>
                      <a:pt x="3092" y="28326"/>
                      <a:pt x="3690" y="28326"/>
                      <a:pt x="4488" y="28129"/>
                    </a:cubicBezTo>
                    <a:cubicBezTo>
                      <a:pt x="4886" y="28326"/>
                      <a:pt x="5285" y="28326"/>
                      <a:pt x="5683" y="28326"/>
                    </a:cubicBezTo>
                    <a:cubicBezTo>
                      <a:pt x="11863" y="28723"/>
                      <a:pt x="18042" y="24167"/>
                      <a:pt x="21630" y="14262"/>
                    </a:cubicBezTo>
                    <a:cubicBezTo>
                      <a:pt x="24620" y="6537"/>
                      <a:pt x="21032" y="3367"/>
                      <a:pt x="18640"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36" name="Google Shape;1136;p35"/>
              <p:cNvSpPr/>
              <p:nvPr/>
            </p:nvSpPr>
            <p:spPr>
              <a:xfrm>
                <a:off x="503445" y="5143523"/>
                <a:ext cx="25742" cy="26602"/>
              </a:xfrm>
              <a:custGeom>
                <a:avLst/>
                <a:gdLst/>
                <a:ahLst/>
                <a:cxnLst/>
                <a:rect l="l" t="t" r="r" b="b"/>
                <a:pathLst>
                  <a:path w="25742" h="26602" extrusionOk="0">
                    <a:moveTo>
                      <a:pt x="5013" y="25598"/>
                    </a:moveTo>
                    <a:cubicBezTo>
                      <a:pt x="9398" y="27975"/>
                      <a:pt x="14780" y="26391"/>
                      <a:pt x="20162" y="18071"/>
                    </a:cubicBezTo>
                    <a:cubicBezTo>
                      <a:pt x="25145" y="15100"/>
                      <a:pt x="25743" y="10940"/>
                      <a:pt x="25743" y="7176"/>
                    </a:cubicBezTo>
                    <a:cubicBezTo>
                      <a:pt x="25145" y="6186"/>
                      <a:pt x="24348" y="5393"/>
                      <a:pt x="23550" y="4601"/>
                    </a:cubicBezTo>
                    <a:cubicBezTo>
                      <a:pt x="22952" y="3214"/>
                      <a:pt x="21956" y="2026"/>
                      <a:pt x="20760" y="1233"/>
                    </a:cubicBezTo>
                    <a:cubicBezTo>
                      <a:pt x="16973" y="-1342"/>
                      <a:pt x="12787" y="243"/>
                      <a:pt x="8601" y="4799"/>
                    </a:cubicBezTo>
                    <a:cubicBezTo>
                      <a:pt x="2621" y="7374"/>
                      <a:pt x="-967" y="11534"/>
                      <a:pt x="229" y="15892"/>
                    </a:cubicBezTo>
                    <a:cubicBezTo>
                      <a:pt x="428" y="16882"/>
                      <a:pt x="1026" y="17873"/>
                      <a:pt x="1624" y="18665"/>
                    </a:cubicBezTo>
                    <a:cubicBezTo>
                      <a:pt x="1425" y="21636"/>
                      <a:pt x="2621" y="24212"/>
                      <a:pt x="5013" y="255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37" name="Google Shape;1137;p35"/>
              <p:cNvSpPr/>
              <p:nvPr/>
            </p:nvSpPr>
            <p:spPr>
              <a:xfrm>
                <a:off x="1506198" y="5834045"/>
                <a:ext cx="18836" cy="28378"/>
              </a:xfrm>
              <a:custGeom>
                <a:avLst/>
                <a:gdLst/>
                <a:ahLst/>
                <a:cxnLst/>
                <a:rect l="l" t="t" r="r" b="b"/>
                <a:pathLst>
                  <a:path w="18836" h="28378" extrusionOk="0">
                    <a:moveTo>
                      <a:pt x="17429" y="18482"/>
                    </a:moveTo>
                    <a:cubicBezTo>
                      <a:pt x="21415" y="6794"/>
                      <a:pt x="16233" y="3031"/>
                      <a:pt x="10652" y="456"/>
                    </a:cubicBezTo>
                    <a:cubicBezTo>
                      <a:pt x="7263" y="-1129"/>
                      <a:pt x="2878" y="1446"/>
                      <a:pt x="1084" y="7785"/>
                    </a:cubicBezTo>
                    <a:cubicBezTo>
                      <a:pt x="-1906" y="18680"/>
                      <a:pt x="1682" y="25019"/>
                      <a:pt x="7064" y="27990"/>
                    </a:cubicBezTo>
                    <a:cubicBezTo>
                      <a:pt x="10253" y="29773"/>
                      <a:pt x="14239" y="25217"/>
                      <a:pt x="17429" y="184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38" name="Google Shape;1138;p35"/>
              <p:cNvSpPr/>
              <p:nvPr/>
            </p:nvSpPr>
            <p:spPr>
              <a:xfrm>
                <a:off x="1336879" y="5753908"/>
                <a:ext cx="30290" cy="29594"/>
              </a:xfrm>
              <a:custGeom>
                <a:avLst/>
                <a:gdLst/>
                <a:ahLst/>
                <a:cxnLst/>
                <a:rect l="l" t="t" r="r" b="b"/>
                <a:pathLst>
                  <a:path w="30290" h="29594" extrusionOk="0">
                    <a:moveTo>
                      <a:pt x="4563" y="29288"/>
                    </a:moveTo>
                    <a:cubicBezTo>
                      <a:pt x="9148" y="30872"/>
                      <a:pt x="13533" y="26118"/>
                      <a:pt x="16523" y="19779"/>
                    </a:cubicBezTo>
                    <a:cubicBezTo>
                      <a:pt x="16722" y="19383"/>
                      <a:pt x="16921" y="18789"/>
                      <a:pt x="17121" y="18393"/>
                    </a:cubicBezTo>
                    <a:cubicBezTo>
                      <a:pt x="18715" y="17798"/>
                      <a:pt x="20509" y="16808"/>
                      <a:pt x="22303" y="15619"/>
                    </a:cubicBezTo>
                    <a:cubicBezTo>
                      <a:pt x="27286" y="12252"/>
                      <a:pt x="31273" y="7696"/>
                      <a:pt x="30077" y="3932"/>
                    </a:cubicBezTo>
                    <a:cubicBezTo>
                      <a:pt x="28682" y="-426"/>
                      <a:pt x="23898" y="169"/>
                      <a:pt x="17719" y="4725"/>
                    </a:cubicBezTo>
                    <a:cubicBezTo>
                      <a:pt x="17121" y="3140"/>
                      <a:pt x="16124" y="1753"/>
                      <a:pt x="15327" y="565"/>
                    </a:cubicBezTo>
                    <a:cubicBezTo>
                      <a:pt x="9347" y="-1614"/>
                      <a:pt x="5560" y="2744"/>
                      <a:pt x="2769" y="9677"/>
                    </a:cubicBezTo>
                    <a:cubicBezTo>
                      <a:pt x="-619" y="18789"/>
                      <a:pt x="-1815" y="27109"/>
                      <a:pt x="4563" y="292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39" name="Google Shape;1139;p35"/>
              <p:cNvSpPr/>
              <p:nvPr/>
            </p:nvSpPr>
            <p:spPr>
              <a:xfrm>
                <a:off x="1332473" y="6151278"/>
                <a:ext cx="31349" cy="28292"/>
              </a:xfrm>
              <a:custGeom>
                <a:avLst/>
                <a:gdLst/>
                <a:ahLst/>
                <a:cxnLst/>
                <a:rect l="l" t="t" r="r" b="b"/>
                <a:pathLst>
                  <a:path w="31349" h="28292" extrusionOk="0">
                    <a:moveTo>
                      <a:pt x="26112" y="1154"/>
                    </a:moveTo>
                    <a:cubicBezTo>
                      <a:pt x="21328" y="-1025"/>
                      <a:pt x="15747" y="-827"/>
                      <a:pt x="11162" y="8087"/>
                    </a:cubicBezTo>
                    <a:cubicBezTo>
                      <a:pt x="10365" y="9672"/>
                      <a:pt x="9767" y="11058"/>
                      <a:pt x="9368" y="12445"/>
                    </a:cubicBezTo>
                    <a:cubicBezTo>
                      <a:pt x="6976" y="13039"/>
                      <a:pt x="4584" y="15614"/>
                      <a:pt x="2591" y="19378"/>
                    </a:cubicBezTo>
                    <a:cubicBezTo>
                      <a:pt x="1196" y="21953"/>
                      <a:pt x="399" y="24528"/>
                      <a:pt x="0" y="26707"/>
                    </a:cubicBezTo>
                    <a:cubicBezTo>
                      <a:pt x="3189" y="26905"/>
                      <a:pt x="6578" y="27302"/>
                      <a:pt x="9767" y="27500"/>
                    </a:cubicBezTo>
                    <a:cubicBezTo>
                      <a:pt x="10166" y="27500"/>
                      <a:pt x="10564" y="27500"/>
                      <a:pt x="10963" y="27500"/>
                    </a:cubicBezTo>
                    <a:cubicBezTo>
                      <a:pt x="14351" y="27698"/>
                      <a:pt x="17939" y="28094"/>
                      <a:pt x="21328" y="28292"/>
                    </a:cubicBezTo>
                    <a:cubicBezTo>
                      <a:pt x="20929" y="27698"/>
                      <a:pt x="20331" y="27302"/>
                      <a:pt x="19534" y="26905"/>
                    </a:cubicBezTo>
                    <a:cubicBezTo>
                      <a:pt x="16743" y="25321"/>
                      <a:pt x="14152" y="24924"/>
                      <a:pt x="11960" y="25915"/>
                    </a:cubicBezTo>
                    <a:cubicBezTo>
                      <a:pt x="12358" y="25123"/>
                      <a:pt x="12757" y="24528"/>
                      <a:pt x="12956" y="23736"/>
                    </a:cubicBezTo>
                    <a:cubicBezTo>
                      <a:pt x="18537" y="23538"/>
                      <a:pt x="24916" y="25321"/>
                      <a:pt x="29700" y="14822"/>
                    </a:cubicBezTo>
                    <a:cubicBezTo>
                      <a:pt x="33487" y="7096"/>
                      <a:pt x="30098" y="2937"/>
                      <a:pt x="26112" y="11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0" name="Google Shape;1140;p35"/>
              <p:cNvSpPr/>
              <p:nvPr/>
            </p:nvSpPr>
            <p:spPr>
              <a:xfrm>
                <a:off x="683630" y="5351806"/>
                <a:ext cx="17377" cy="30139"/>
              </a:xfrm>
              <a:custGeom>
                <a:avLst/>
                <a:gdLst/>
                <a:ahLst/>
                <a:cxnLst/>
                <a:rect l="l" t="t" r="r" b="b"/>
                <a:pathLst>
                  <a:path w="17377" h="30139" extrusionOk="0">
                    <a:moveTo>
                      <a:pt x="3424" y="29072"/>
                    </a:moveTo>
                    <a:cubicBezTo>
                      <a:pt x="6414" y="31648"/>
                      <a:pt x="10401" y="29469"/>
                      <a:pt x="13988" y="23526"/>
                    </a:cubicBezTo>
                    <a:cubicBezTo>
                      <a:pt x="19370" y="13621"/>
                      <a:pt x="18174" y="1538"/>
                      <a:pt x="11597" y="151"/>
                    </a:cubicBezTo>
                    <a:cubicBezTo>
                      <a:pt x="8607" y="-641"/>
                      <a:pt x="4620" y="1736"/>
                      <a:pt x="3026" y="5896"/>
                    </a:cubicBezTo>
                    <a:cubicBezTo>
                      <a:pt x="-363" y="15206"/>
                      <a:pt x="-1758" y="24516"/>
                      <a:pt x="3424" y="290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1" name="Google Shape;1141;p35"/>
              <p:cNvSpPr/>
              <p:nvPr/>
            </p:nvSpPr>
            <p:spPr>
              <a:xfrm>
                <a:off x="1444251" y="6108116"/>
                <a:ext cx="54173" cy="71756"/>
              </a:xfrm>
              <a:custGeom>
                <a:avLst/>
                <a:gdLst/>
                <a:ahLst/>
                <a:cxnLst/>
                <a:rect l="l" t="t" r="r" b="b"/>
                <a:pathLst>
                  <a:path w="54173" h="71756" extrusionOk="0">
                    <a:moveTo>
                      <a:pt x="43696" y="29261"/>
                    </a:moveTo>
                    <a:cubicBezTo>
                      <a:pt x="43297" y="29063"/>
                      <a:pt x="42899" y="28667"/>
                      <a:pt x="42301" y="28667"/>
                    </a:cubicBezTo>
                    <a:cubicBezTo>
                      <a:pt x="42699" y="28073"/>
                      <a:pt x="43098" y="27478"/>
                      <a:pt x="43297" y="26884"/>
                    </a:cubicBezTo>
                    <a:cubicBezTo>
                      <a:pt x="44493" y="23715"/>
                      <a:pt x="43696" y="20545"/>
                      <a:pt x="41503" y="18366"/>
                    </a:cubicBezTo>
                    <a:cubicBezTo>
                      <a:pt x="44493" y="18168"/>
                      <a:pt x="47882" y="15791"/>
                      <a:pt x="50872" y="12027"/>
                    </a:cubicBezTo>
                    <a:cubicBezTo>
                      <a:pt x="54260" y="6877"/>
                      <a:pt x="55656" y="2519"/>
                      <a:pt x="52068" y="736"/>
                    </a:cubicBezTo>
                    <a:cubicBezTo>
                      <a:pt x="48878" y="-848"/>
                      <a:pt x="44693" y="-56"/>
                      <a:pt x="40307" y="4896"/>
                    </a:cubicBezTo>
                    <a:cubicBezTo>
                      <a:pt x="35723" y="10046"/>
                      <a:pt x="34726" y="14404"/>
                      <a:pt x="36919" y="16781"/>
                    </a:cubicBezTo>
                    <a:cubicBezTo>
                      <a:pt x="34128" y="16980"/>
                      <a:pt x="32135" y="18762"/>
                      <a:pt x="30939" y="21536"/>
                    </a:cubicBezTo>
                    <a:cubicBezTo>
                      <a:pt x="29345" y="25299"/>
                      <a:pt x="30341" y="29459"/>
                      <a:pt x="34128" y="31044"/>
                    </a:cubicBezTo>
                    <a:cubicBezTo>
                      <a:pt x="34527" y="31242"/>
                      <a:pt x="34726" y="31242"/>
                      <a:pt x="35125" y="31440"/>
                    </a:cubicBezTo>
                    <a:cubicBezTo>
                      <a:pt x="33730" y="32827"/>
                      <a:pt x="32334" y="35006"/>
                      <a:pt x="31338" y="37383"/>
                    </a:cubicBezTo>
                    <a:cubicBezTo>
                      <a:pt x="29145" y="42533"/>
                      <a:pt x="28348" y="47089"/>
                      <a:pt x="28946" y="50456"/>
                    </a:cubicBezTo>
                    <a:cubicBezTo>
                      <a:pt x="27551" y="50258"/>
                      <a:pt x="25956" y="51249"/>
                      <a:pt x="24361" y="53032"/>
                    </a:cubicBezTo>
                    <a:cubicBezTo>
                      <a:pt x="21969" y="50456"/>
                      <a:pt x="18780" y="48277"/>
                      <a:pt x="15392" y="46693"/>
                    </a:cubicBezTo>
                    <a:cubicBezTo>
                      <a:pt x="9412" y="43721"/>
                      <a:pt x="3432" y="46693"/>
                      <a:pt x="1040" y="52834"/>
                    </a:cubicBezTo>
                    <a:cubicBezTo>
                      <a:pt x="-3146" y="63728"/>
                      <a:pt x="6223" y="65709"/>
                      <a:pt x="12800" y="68879"/>
                    </a:cubicBezTo>
                    <a:cubicBezTo>
                      <a:pt x="17186" y="70463"/>
                      <a:pt x="22567" y="73633"/>
                      <a:pt x="25757" y="70265"/>
                    </a:cubicBezTo>
                    <a:cubicBezTo>
                      <a:pt x="27551" y="68879"/>
                      <a:pt x="29345" y="66502"/>
                      <a:pt x="30939" y="63728"/>
                    </a:cubicBezTo>
                    <a:cubicBezTo>
                      <a:pt x="32534" y="60559"/>
                      <a:pt x="32932" y="57984"/>
                      <a:pt x="32932" y="56003"/>
                    </a:cubicBezTo>
                    <a:cubicBezTo>
                      <a:pt x="33331" y="56201"/>
                      <a:pt x="33730" y="56399"/>
                      <a:pt x="34128" y="56399"/>
                    </a:cubicBezTo>
                    <a:cubicBezTo>
                      <a:pt x="38115" y="57786"/>
                      <a:pt x="42899" y="56201"/>
                      <a:pt x="46885" y="48476"/>
                    </a:cubicBezTo>
                    <a:cubicBezTo>
                      <a:pt x="50274" y="39364"/>
                      <a:pt x="48679" y="32430"/>
                      <a:pt x="43696" y="292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2" name="Google Shape;1142;p35"/>
              <p:cNvSpPr/>
              <p:nvPr/>
            </p:nvSpPr>
            <p:spPr>
              <a:xfrm>
                <a:off x="1164437" y="5048801"/>
                <a:ext cx="20296" cy="20891"/>
              </a:xfrm>
              <a:custGeom>
                <a:avLst/>
                <a:gdLst/>
                <a:ahLst/>
                <a:cxnLst/>
                <a:rect l="l" t="t" r="r" b="b"/>
                <a:pathLst>
                  <a:path w="20296" h="20891" extrusionOk="0">
                    <a:moveTo>
                      <a:pt x="16348" y="1072"/>
                    </a:moveTo>
                    <a:cubicBezTo>
                      <a:pt x="11963" y="-711"/>
                      <a:pt x="7378" y="-1306"/>
                      <a:pt x="2395" y="7807"/>
                    </a:cubicBezTo>
                    <a:cubicBezTo>
                      <a:pt x="-1791" y="15532"/>
                      <a:pt x="3" y="19098"/>
                      <a:pt x="3990" y="20286"/>
                    </a:cubicBezTo>
                    <a:cubicBezTo>
                      <a:pt x="8375" y="21475"/>
                      <a:pt x="13557" y="21673"/>
                      <a:pt x="18142" y="13551"/>
                    </a:cubicBezTo>
                    <a:cubicBezTo>
                      <a:pt x="22527" y="6024"/>
                      <a:pt x="19338" y="3052"/>
                      <a:pt x="16348" y="10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3" name="Google Shape;1143;p35"/>
              <p:cNvSpPr/>
              <p:nvPr/>
            </p:nvSpPr>
            <p:spPr>
              <a:xfrm>
                <a:off x="2637475" y="5570449"/>
                <a:ext cx="17425" cy="27841"/>
              </a:xfrm>
              <a:custGeom>
                <a:avLst/>
                <a:gdLst/>
                <a:ahLst/>
                <a:cxnLst/>
                <a:rect l="l" t="t" r="r" b="b"/>
                <a:pathLst>
                  <a:path w="17425" h="27841" extrusionOk="0">
                    <a:moveTo>
                      <a:pt x="4373" y="27732"/>
                    </a:moveTo>
                    <a:cubicBezTo>
                      <a:pt x="10153" y="26544"/>
                      <a:pt x="15136" y="20403"/>
                      <a:pt x="17130" y="10301"/>
                    </a:cubicBezTo>
                    <a:cubicBezTo>
                      <a:pt x="18326" y="4160"/>
                      <a:pt x="15734" y="1188"/>
                      <a:pt x="12346" y="0"/>
                    </a:cubicBezTo>
                    <a:cubicBezTo>
                      <a:pt x="6565" y="1585"/>
                      <a:pt x="1782" y="6735"/>
                      <a:pt x="386" y="17234"/>
                    </a:cubicBezTo>
                    <a:cubicBezTo>
                      <a:pt x="-610" y="22780"/>
                      <a:pt x="187" y="28723"/>
                      <a:pt x="4373" y="277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4" name="Google Shape;1144;p35"/>
              <p:cNvSpPr/>
              <p:nvPr/>
            </p:nvSpPr>
            <p:spPr>
              <a:xfrm>
                <a:off x="2193989" y="6016549"/>
                <a:ext cx="18064" cy="24519"/>
              </a:xfrm>
              <a:custGeom>
                <a:avLst/>
                <a:gdLst/>
                <a:ahLst/>
                <a:cxnLst/>
                <a:rect l="l" t="t" r="r" b="b"/>
                <a:pathLst>
                  <a:path w="18064" h="24519" extrusionOk="0">
                    <a:moveTo>
                      <a:pt x="6550" y="24161"/>
                    </a:moveTo>
                    <a:cubicBezTo>
                      <a:pt x="11135" y="25746"/>
                      <a:pt x="15121" y="21982"/>
                      <a:pt x="17115" y="14851"/>
                    </a:cubicBezTo>
                    <a:cubicBezTo>
                      <a:pt x="19905" y="5145"/>
                      <a:pt x="16118" y="1777"/>
                      <a:pt x="11334" y="390"/>
                    </a:cubicBezTo>
                    <a:cubicBezTo>
                      <a:pt x="7348" y="-798"/>
                      <a:pt x="2763" y="390"/>
                      <a:pt x="571" y="8710"/>
                    </a:cubicBezTo>
                    <a:cubicBezTo>
                      <a:pt x="-1622" y="18020"/>
                      <a:pt x="2962" y="20992"/>
                      <a:pt x="6550" y="241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5" name="Google Shape;1145;p35"/>
              <p:cNvSpPr/>
              <p:nvPr/>
            </p:nvSpPr>
            <p:spPr>
              <a:xfrm>
                <a:off x="1414240" y="5702090"/>
                <a:ext cx="18559" cy="27481"/>
              </a:xfrm>
              <a:custGeom>
                <a:avLst/>
                <a:gdLst/>
                <a:ahLst/>
                <a:cxnLst/>
                <a:rect l="l" t="t" r="r" b="b"/>
                <a:pathLst>
                  <a:path w="18559" h="27481" extrusionOk="0">
                    <a:moveTo>
                      <a:pt x="1750" y="5634"/>
                    </a:moveTo>
                    <a:cubicBezTo>
                      <a:pt x="-2436" y="16925"/>
                      <a:pt x="1551" y="22670"/>
                      <a:pt x="6733" y="26434"/>
                    </a:cubicBezTo>
                    <a:cubicBezTo>
                      <a:pt x="9723" y="28613"/>
                      <a:pt x="13909" y="27622"/>
                      <a:pt x="16500" y="21283"/>
                    </a:cubicBezTo>
                    <a:cubicBezTo>
                      <a:pt x="21683" y="8804"/>
                      <a:pt x="15902" y="5436"/>
                      <a:pt x="12115" y="682"/>
                    </a:cubicBezTo>
                    <a:cubicBezTo>
                      <a:pt x="8527" y="-903"/>
                      <a:pt x="3943" y="88"/>
                      <a:pt x="1750" y="563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6" name="Google Shape;1146;p35"/>
              <p:cNvSpPr/>
              <p:nvPr/>
            </p:nvSpPr>
            <p:spPr>
              <a:xfrm>
                <a:off x="1418594" y="5806919"/>
                <a:ext cx="19234" cy="26597"/>
              </a:xfrm>
              <a:custGeom>
                <a:avLst/>
                <a:gdLst/>
                <a:ahLst/>
                <a:cxnLst/>
                <a:rect l="l" t="t" r="r" b="b"/>
                <a:pathLst>
                  <a:path w="19234" h="26597" extrusionOk="0">
                    <a:moveTo>
                      <a:pt x="5369" y="26591"/>
                    </a:moveTo>
                    <a:cubicBezTo>
                      <a:pt x="9954" y="26789"/>
                      <a:pt x="15136" y="22827"/>
                      <a:pt x="17727" y="16092"/>
                    </a:cubicBezTo>
                    <a:cubicBezTo>
                      <a:pt x="20917" y="7772"/>
                      <a:pt x="18724" y="2226"/>
                      <a:pt x="14140" y="47"/>
                    </a:cubicBezTo>
                    <a:cubicBezTo>
                      <a:pt x="8758" y="-548"/>
                      <a:pt x="4971" y="4603"/>
                      <a:pt x="2180" y="11140"/>
                    </a:cubicBezTo>
                    <a:cubicBezTo>
                      <a:pt x="-1209" y="19657"/>
                      <a:pt x="-1009" y="26393"/>
                      <a:pt x="5369" y="265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7" name="Google Shape;1147;p35"/>
              <p:cNvSpPr/>
              <p:nvPr/>
            </p:nvSpPr>
            <p:spPr>
              <a:xfrm>
                <a:off x="1484946" y="5385466"/>
                <a:ext cx="21415" cy="21749"/>
              </a:xfrm>
              <a:custGeom>
                <a:avLst/>
                <a:gdLst/>
                <a:ahLst/>
                <a:cxnLst/>
                <a:rect l="l" t="t" r="r" b="b"/>
                <a:pathLst>
                  <a:path w="21415" h="21749" extrusionOk="0">
                    <a:moveTo>
                      <a:pt x="17752" y="1949"/>
                    </a:moveTo>
                    <a:cubicBezTo>
                      <a:pt x="13167" y="-428"/>
                      <a:pt x="7586" y="-2409"/>
                      <a:pt x="2005" y="7298"/>
                    </a:cubicBezTo>
                    <a:cubicBezTo>
                      <a:pt x="-2580" y="15221"/>
                      <a:pt x="1806" y="17598"/>
                      <a:pt x="4198" y="20173"/>
                    </a:cubicBezTo>
                    <a:cubicBezTo>
                      <a:pt x="9579" y="21362"/>
                      <a:pt x="14563" y="25324"/>
                      <a:pt x="19944" y="13240"/>
                    </a:cubicBezTo>
                    <a:cubicBezTo>
                      <a:pt x="22934" y="7100"/>
                      <a:pt x="20941" y="3534"/>
                      <a:pt x="17752" y="19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8" name="Google Shape;1148;p35"/>
              <p:cNvSpPr/>
              <p:nvPr/>
            </p:nvSpPr>
            <p:spPr>
              <a:xfrm>
                <a:off x="1084003" y="5416513"/>
                <a:ext cx="18606" cy="24349"/>
              </a:xfrm>
              <a:custGeom>
                <a:avLst/>
                <a:gdLst/>
                <a:ahLst/>
                <a:cxnLst/>
                <a:rect l="l" t="t" r="r" b="b"/>
                <a:pathLst>
                  <a:path w="18606" h="24349" extrusionOk="0">
                    <a:moveTo>
                      <a:pt x="2700" y="24188"/>
                    </a:moveTo>
                    <a:cubicBezTo>
                      <a:pt x="7683" y="25178"/>
                      <a:pt x="12667" y="21613"/>
                      <a:pt x="16653" y="13293"/>
                    </a:cubicBezTo>
                    <a:cubicBezTo>
                      <a:pt x="19444" y="7548"/>
                      <a:pt x="19244" y="2596"/>
                      <a:pt x="16055" y="814"/>
                    </a:cubicBezTo>
                    <a:cubicBezTo>
                      <a:pt x="10873" y="-2158"/>
                      <a:pt x="6089" y="3389"/>
                      <a:pt x="2102" y="11312"/>
                    </a:cubicBezTo>
                    <a:cubicBezTo>
                      <a:pt x="-888" y="17255"/>
                      <a:pt x="-688" y="21613"/>
                      <a:pt x="2700" y="241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9" name="Google Shape;1149;p35"/>
              <p:cNvSpPr/>
              <p:nvPr/>
            </p:nvSpPr>
            <p:spPr>
              <a:xfrm>
                <a:off x="1608511" y="5616137"/>
                <a:ext cx="17709" cy="26055"/>
              </a:xfrm>
              <a:custGeom>
                <a:avLst/>
                <a:gdLst/>
                <a:ahLst/>
                <a:cxnLst/>
                <a:rect l="l" t="t" r="r" b="b"/>
                <a:pathLst>
                  <a:path w="17709" h="26055" extrusionOk="0">
                    <a:moveTo>
                      <a:pt x="4812" y="25821"/>
                    </a:moveTo>
                    <a:cubicBezTo>
                      <a:pt x="8998" y="27010"/>
                      <a:pt x="13184" y="23642"/>
                      <a:pt x="16373" y="16709"/>
                    </a:cubicBezTo>
                    <a:cubicBezTo>
                      <a:pt x="19164" y="7993"/>
                      <a:pt x="17370" y="2447"/>
                      <a:pt x="12985" y="466"/>
                    </a:cubicBezTo>
                    <a:cubicBezTo>
                      <a:pt x="8799" y="-1515"/>
                      <a:pt x="4414" y="3041"/>
                      <a:pt x="1822" y="9974"/>
                    </a:cubicBezTo>
                    <a:cubicBezTo>
                      <a:pt x="-1367" y="18294"/>
                      <a:pt x="-370" y="24237"/>
                      <a:pt x="4812" y="258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0" name="Google Shape;1150;p35"/>
              <p:cNvSpPr/>
              <p:nvPr/>
            </p:nvSpPr>
            <p:spPr>
              <a:xfrm>
                <a:off x="1614556" y="5445067"/>
                <a:ext cx="20214" cy="50358"/>
              </a:xfrm>
              <a:custGeom>
                <a:avLst/>
                <a:gdLst/>
                <a:ahLst/>
                <a:cxnLst/>
                <a:rect l="l" t="t" r="r" b="b"/>
                <a:pathLst>
                  <a:path w="20214" h="50358" extrusionOk="0">
                    <a:moveTo>
                      <a:pt x="7538" y="28517"/>
                    </a:moveTo>
                    <a:cubicBezTo>
                      <a:pt x="8136" y="28913"/>
                      <a:pt x="8734" y="29111"/>
                      <a:pt x="9132" y="29111"/>
                    </a:cubicBezTo>
                    <a:cubicBezTo>
                      <a:pt x="7139" y="31290"/>
                      <a:pt x="5146" y="34459"/>
                      <a:pt x="3352" y="37233"/>
                    </a:cubicBezTo>
                    <a:cubicBezTo>
                      <a:pt x="362" y="42185"/>
                      <a:pt x="-1233" y="47731"/>
                      <a:pt x="1159" y="49712"/>
                    </a:cubicBezTo>
                    <a:cubicBezTo>
                      <a:pt x="3950" y="52089"/>
                      <a:pt x="7737" y="47533"/>
                      <a:pt x="11325" y="42185"/>
                    </a:cubicBezTo>
                    <a:cubicBezTo>
                      <a:pt x="14115" y="35450"/>
                      <a:pt x="17504" y="27724"/>
                      <a:pt x="14315" y="26338"/>
                    </a:cubicBezTo>
                    <a:cubicBezTo>
                      <a:pt x="14315" y="26338"/>
                      <a:pt x="14315" y="26338"/>
                      <a:pt x="14115" y="26338"/>
                    </a:cubicBezTo>
                    <a:cubicBezTo>
                      <a:pt x="15909" y="24555"/>
                      <a:pt x="17504" y="21980"/>
                      <a:pt x="19099" y="19009"/>
                    </a:cubicBezTo>
                    <a:cubicBezTo>
                      <a:pt x="21690" y="9302"/>
                      <a:pt x="19497" y="3558"/>
                      <a:pt x="15311" y="586"/>
                    </a:cubicBezTo>
                    <a:cubicBezTo>
                      <a:pt x="12321" y="-1395"/>
                      <a:pt x="8136" y="1775"/>
                      <a:pt x="6342" y="8114"/>
                    </a:cubicBezTo>
                    <a:cubicBezTo>
                      <a:pt x="3551" y="16631"/>
                      <a:pt x="2554" y="25546"/>
                      <a:pt x="7538" y="285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1" name="Google Shape;1151;p35"/>
              <p:cNvSpPr/>
              <p:nvPr/>
            </p:nvSpPr>
            <p:spPr>
              <a:xfrm>
                <a:off x="2109904" y="6130593"/>
                <a:ext cx="17707" cy="27782"/>
              </a:xfrm>
              <a:custGeom>
                <a:avLst/>
                <a:gdLst/>
                <a:ahLst/>
                <a:cxnLst/>
                <a:rect l="l" t="t" r="r" b="b"/>
                <a:pathLst>
                  <a:path w="17707" h="27782" extrusionOk="0">
                    <a:moveTo>
                      <a:pt x="12898" y="446"/>
                    </a:moveTo>
                    <a:cubicBezTo>
                      <a:pt x="8712" y="-1535"/>
                      <a:pt x="4526" y="3417"/>
                      <a:pt x="1735" y="8765"/>
                    </a:cubicBezTo>
                    <a:cubicBezTo>
                      <a:pt x="-1255" y="18868"/>
                      <a:pt x="-457" y="25405"/>
                      <a:pt x="4725" y="27386"/>
                    </a:cubicBezTo>
                    <a:cubicBezTo>
                      <a:pt x="8911" y="28971"/>
                      <a:pt x="13496" y="25801"/>
                      <a:pt x="16087" y="18076"/>
                    </a:cubicBezTo>
                    <a:cubicBezTo>
                      <a:pt x="19077" y="9558"/>
                      <a:pt x="17881" y="2823"/>
                      <a:pt x="12898" y="44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2" name="Google Shape;1152;p35"/>
              <p:cNvSpPr/>
              <p:nvPr/>
            </p:nvSpPr>
            <p:spPr>
              <a:xfrm>
                <a:off x="1778893" y="6023381"/>
                <a:ext cx="22938" cy="33655"/>
              </a:xfrm>
              <a:custGeom>
                <a:avLst/>
                <a:gdLst/>
                <a:ahLst/>
                <a:cxnLst/>
                <a:rect l="l" t="t" r="r" b="b"/>
                <a:pathLst>
                  <a:path w="22938" h="33655" extrusionOk="0">
                    <a:moveTo>
                      <a:pt x="8243" y="33573"/>
                    </a:moveTo>
                    <a:cubicBezTo>
                      <a:pt x="14621" y="34365"/>
                      <a:pt x="18608" y="29413"/>
                      <a:pt x="20999" y="22480"/>
                    </a:cubicBezTo>
                    <a:cubicBezTo>
                      <a:pt x="23192" y="16735"/>
                      <a:pt x="23790" y="10991"/>
                      <a:pt x="21398" y="8019"/>
                    </a:cubicBezTo>
                    <a:cubicBezTo>
                      <a:pt x="22794" y="4058"/>
                      <a:pt x="20800" y="2077"/>
                      <a:pt x="18408" y="1086"/>
                    </a:cubicBezTo>
                    <a:cubicBezTo>
                      <a:pt x="14023" y="-895"/>
                      <a:pt x="8442" y="-895"/>
                      <a:pt x="2462" y="7425"/>
                    </a:cubicBezTo>
                    <a:cubicBezTo>
                      <a:pt x="-1923" y="13368"/>
                      <a:pt x="270" y="16537"/>
                      <a:pt x="3459" y="17528"/>
                    </a:cubicBezTo>
                    <a:cubicBezTo>
                      <a:pt x="4256" y="17726"/>
                      <a:pt x="5253" y="18122"/>
                      <a:pt x="6249" y="18122"/>
                    </a:cubicBezTo>
                    <a:cubicBezTo>
                      <a:pt x="6050" y="18320"/>
                      <a:pt x="6050" y="18716"/>
                      <a:pt x="5851" y="18914"/>
                    </a:cubicBezTo>
                    <a:cubicBezTo>
                      <a:pt x="3259" y="27036"/>
                      <a:pt x="6249" y="30601"/>
                      <a:pt x="8243" y="335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3" name="Google Shape;1153;p35"/>
              <p:cNvSpPr/>
              <p:nvPr/>
            </p:nvSpPr>
            <p:spPr>
              <a:xfrm>
                <a:off x="1118698" y="5771667"/>
                <a:ext cx="58275" cy="66229"/>
              </a:xfrm>
              <a:custGeom>
                <a:avLst/>
                <a:gdLst/>
                <a:ahLst/>
                <a:cxnLst/>
                <a:rect l="l" t="t" r="r" b="b"/>
                <a:pathLst>
                  <a:path w="58275" h="66229" extrusionOk="0">
                    <a:moveTo>
                      <a:pt x="44945" y="30347"/>
                    </a:moveTo>
                    <a:cubicBezTo>
                      <a:pt x="48533" y="31535"/>
                      <a:pt x="52519" y="27177"/>
                      <a:pt x="55310" y="21433"/>
                    </a:cubicBezTo>
                    <a:cubicBezTo>
                      <a:pt x="59097" y="13113"/>
                      <a:pt x="59496" y="6774"/>
                      <a:pt x="55111" y="3011"/>
                    </a:cubicBezTo>
                    <a:cubicBezTo>
                      <a:pt x="49729" y="1030"/>
                      <a:pt x="45742" y="7170"/>
                      <a:pt x="42752" y="13311"/>
                    </a:cubicBezTo>
                    <a:cubicBezTo>
                      <a:pt x="42752" y="13311"/>
                      <a:pt x="42752" y="13509"/>
                      <a:pt x="42553" y="13509"/>
                    </a:cubicBezTo>
                    <a:cubicBezTo>
                      <a:pt x="40958" y="13509"/>
                      <a:pt x="39364" y="13707"/>
                      <a:pt x="37769" y="14104"/>
                    </a:cubicBezTo>
                    <a:cubicBezTo>
                      <a:pt x="41756" y="9151"/>
                      <a:pt x="41955" y="4595"/>
                      <a:pt x="39364" y="1228"/>
                    </a:cubicBezTo>
                    <a:cubicBezTo>
                      <a:pt x="34979" y="-1743"/>
                      <a:pt x="29198" y="1030"/>
                      <a:pt x="23816" y="5784"/>
                    </a:cubicBezTo>
                    <a:cubicBezTo>
                      <a:pt x="16840" y="11727"/>
                      <a:pt x="13651" y="17669"/>
                      <a:pt x="19431" y="20640"/>
                    </a:cubicBezTo>
                    <a:cubicBezTo>
                      <a:pt x="20826" y="21433"/>
                      <a:pt x="22620" y="21829"/>
                      <a:pt x="24614" y="21631"/>
                    </a:cubicBezTo>
                    <a:cubicBezTo>
                      <a:pt x="21624" y="24602"/>
                      <a:pt x="20228" y="28366"/>
                      <a:pt x="22022" y="30743"/>
                    </a:cubicBezTo>
                    <a:cubicBezTo>
                      <a:pt x="19431" y="32526"/>
                      <a:pt x="16641" y="35893"/>
                      <a:pt x="14249" y="40845"/>
                    </a:cubicBezTo>
                    <a:cubicBezTo>
                      <a:pt x="14049" y="41440"/>
                      <a:pt x="13850" y="41836"/>
                      <a:pt x="13651" y="42430"/>
                    </a:cubicBezTo>
                    <a:cubicBezTo>
                      <a:pt x="13053" y="41836"/>
                      <a:pt x="12255" y="41242"/>
                      <a:pt x="11059" y="40845"/>
                    </a:cubicBezTo>
                    <a:cubicBezTo>
                      <a:pt x="7272" y="39459"/>
                      <a:pt x="3684" y="41638"/>
                      <a:pt x="1492" y="45203"/>
                    </a:cubicBezTo>
                    <a:cubicBezTo>
                      <a:pt x="-1299" y="50156"/>
                      <a:pt x="-103" y="54712"/>
                      <a:pt x="4482" y="56891"/>
                    </a:cubicBezTo>
                    <a:cubicBezTo>
                      <a:pt x="8070" y="58673"/>
                      <a:pt x="11059" y="56098"/>
                      <a:pt x="13252" y="52929"/>
                    </a:cubicBezTo>
                    <a:cubicBezTo>
                      <a:pt x="13651" y="53127"/>
                      <a:pt x="14249" y="53325"/>
                      <a:pt x="15046" y="53127"/>
                    </a:cubicBezTo>
                    <a:cubicBezTo>
                      <a:pt x="16043" y="53127"/>
                      <a:pt x="17039" y="52929"/>
                      <a:pt x="18036" y="52731"/>
                    </a:cubicBezTo>
                    <a:cubicBezTo>
                      <a:pt x="14049" y="56494"/>
                      <a:pt x="11857" y="60654"/>
                      <a:pt x="13651" y="64220"/>
                    </a:cubicBezTo>
                    <a:cubicBezTo>
                      <a:pt x="15445" y="67785"/>
                      <a:pt x="20228" y="66201"/>
                      <a:pt x="25610" y="62635"/>
                    </a:cubicBezTo>
                    <a:cubicBezTo>
                      <a:pt x="31191" y="57881"/>
                      <a:pt x="35178" y="52731"/>
                      <a:pt x="32985" y="48373"/>
                    </a:cubicBezTo>
                    <a:cubicBezTo>
                      <a:pt x="32188" y="46590"/>
                      <a:pt x="30593" y="46194"/>
                      <a:pt x="28600" y="46392"/>
                    </a:cubicBezTo>
                    <a:cubicBezTo>
                      <a:pt x="29198" y="45600"/>
                      <a:pt x="29995" y="44807"/>
                      <a:pt x="30593" y="43817"/>
                    </a:cubicBezTo>
                    <a:cubicBezTo>
                      <a:pt x="32387" y="38865"/>
                      <a:pt x="32786" y="35695"/>
                      <a:pt x="32387" y="33714"/>
                    </a:cubicBezTo>
                    <a:cubicBezTo>
                      <a:pt x="35776" y="33318"/>
                      <a:pt x="39563" y="31931"/>
                      <a:pt x="43550" y="29158"/>
                    </a:cubicBezTo>
                    <a:cubicBezTo>
                      <a:pt x="44148" y="30149"/>
                      <a:pt x="44546" y="30149"/>
                      <a:pt x="44945" y="3034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4" name="Google Shape;1154;p35"/>
              <p:cNvSpPr/>
              <p:nvPr/>
            </p:nvSpPr>
            <p:spPr>
              <a:xfrm>
                <a:off x="975626" y="5697590"/>
                <a:ext cx="40866" cy="36551"/>
              </a:xfrm>
              <a:custGeom>
                <a:avLst/>
                <a:gdLst/>
                <a:ahLst/>
                <a:cxnLst/>
                <a:rect l="l" t="t" r="r" b="b"/>
                <a:pathLst>
                  <a:path w="40866" h="36551" extrusionOk="0">
                    <a:moveTo>
                      <a:pt x="13009" y="36084"/>
                    </a:moveTo>
                    <a:cubicBezTo>
                      <a:pt x="17593" y="38263"/>
                      <a:pt x="21779" y="32320"/>
                      <a:pt x="25168" y="28754"/>
                    </a:cubicBezTo>
                    <a:cubicBezTo>
                      <a:pt x="25566" y="27962"/>
                      <a:pt x="25766" y="27368"/>
                      <a:pt x="26164" y="26575"/>
                    </a:cubicBezTo>
                    <a:cubicBezTo>
                      <a:pt x="29154" y="28160"/>
                      <a:pt x="33141" y="26378"/>
                      <a:pt x="37327" y="20237"/>
                    </a:cubicBezTo>
                    <a:cubicBezTo>
                      <a:pt x="42310" y="13105"/>
                      <a:pt x="41313" y="8946"/>
                      <a:pt x="38722" y="6172"/>
                    </a:cubicBezTo>
                    <a:cubicBezTo>
                      <a:pt x="36131" y="3399"/>
                      <a:pt x="32344" y="3795"/>
                      <a:pt x="27560" y="11323"/>
                    </a:cubicBezTo>
                    <a:cubicBezTo>
                      <a:pt x="26962" y="12313"/>
                      <a:pt x="26364" y="13304"/>
                      <a:pt x="25965" y="14294"/>
                    </a:cubicBezTo>
                    <a:cubicBezTo>
                      <a:pt x="25367" y="13700"/>
                      <a:pt x="24769" y="13105"/>
                      <a:pt x="24171" y="12709"/>
                    </a:cubicBezTo>
                    <a:cubicBezTo>
                      <a:pt x="22377" y="11323"/>
                      <a:pt x="19985" y="11125"/>
                      <a:pt x="17793" y="12115"/>
                    </a:cubicBezTo>
                    <a:cubicBezTo>
                      <a:pt x="21381" y="8748"/>
                      <a:pt x="25367" y="4786"/>
                      <a:pt x="23175" y="1814"/>
                    </a:cubicBezTo>
                    <a:cubicBezTo>
                      <a:pt x="19985" y="-2345"/>
                      <a:pt x="13408" y="1418"/>
                      <a:pt x="7826" y="5380"/>
                    </a:cubicBezTo>
                    <a:cubicBezTo>
                      <a:pt x="1448" y="9738"/>
                      <a:pt x="-346" y="14690"/>
                      <a:pt x="53" y="19048"/>
                    </a:cubicBezTo>
                    <a:cubicBezTo>
                      <a:pt x="4837" y="20831"/>
                      <a:pt x="9222" y="19048"/>
                      <a:pt x="13607" y="15681"/>
                    </a:cubicBezTo>
                    <a:cubicBezTo>
                      <a:pt x="13009" y="16473"/>
                      <a:pt x="12411" y="17463"/>
                      <a:pt x="11813" y="18652"/>
                    </a:cubicBezTo>
                    <a:cubicBezTo>
                      <a:pt x="7428" y="26972"/>
                      <a:pt x="7826" y="33707"/>
                      <a:pt x="13009" y="360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5" name="Google Shape;1155;p35"/>
              <p:cNvSpPr/>
              <p:nvPr/>
            </p:nvSpPr>
            <p:spPr>
              <a:xfrm>
                <a:off x="2317350" y="5895512"/>
                <a:ext cx="18725" cy="20847"/>
              </a:xfrm>
              <a:custGeom>
                <a:avLst/>
                <a:gdLst/>
                <a:ahLst/>
                <a:cxnLst/>
                <a:rect l="l" t="t" r="r" b="b"/>
                <a:pathLst>
                  <a:path w="18725" h="20847" extrusionOk="0">
                    <a:moveTo>
                      <a:pt x="5575" y="20799"/>
                    </a:moveTo>
                    <a:cubicBezTo>
                      <a:pt x="10558" y="20403"/>
                      <a:pt x="15541" y="18422"/>
                      <a:pt x="18531" y="8914"/>
                    </a:cubicBezTo>
                    <a:cubicBezTo>
                      <a:pt x="19528" y="1585"/>
                      <a:pt x="16538" y="0"/>
                      <a:pt x="13150" y="0"/>
                    </a:cubicBezTo>
                    <a:cubicBezTo>
                      <a:pt x="8166" y="0"/>
                      <a:pt x="2984" y="1981"/>
                      <a:pt x="592" y="12083"/>
                    </a:cubicBezTo>
                    <a:cubicBezTo>
                      <a:pt x="-1401" y="19215"/>
                      <a:pt x="1987" y="21195"/>
                      <a:pt x="5575" y="207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6" name="Google Shape;1156;p35"/>
              <p:cNvSpPr/>
              <p:nvPr/>
            </p:nvSpPr>
            <p:spPr>
              <a:xfrm>
                <a:off x="2180308" y="5865644"/>
                <a:ext cx="18443" cy="23720"/>
              </a:xfrm>
              <a:custGeom>
                <a:avLst/>
                <a:gdLst/>
                <a:ahLst/>
                <a:cxnLst/>
                <a:rect l="l" t="t" r="r" b="b"/>
                <a:pathLst>
                  <a:path w="18443" h="23720" extrusionOk="0">
                    <a:moveTo>
                      <a:pt x="3687" y="23133"/>
                    </a:moveTo>
                    <a:cubicBezTo>
                      <a:pt x="8471" y="25114"/>
                      <a:pt x="13255" y="21944"/>
                      <a:pt x="16843" y="15804"/>
                    </a:cubicBezTo>
                    <a:cubicBezTo>
                      <a:pt x="19234" y="8276"/>
                      <a:pt x="19035" y="3126"/>
                      <a:pt x="15647" y="1343"/>
                    </a:cubicBezTo>
                    <a:cubicBezTo>
                      <a:pt x="11261" y="-1034"/>
                      <a:pt x="6278" y="-1034"/>
                      <a:pt x="2092" y="7880"/>
                    </a:cubicBezTo>
                    <a:cubicBezTo>
                      <a:pt x="-1097" y="14813"/>
                      <a:pt x="-698" y="21152"/>
                      <a:pt x="3687" y="231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7" name="Google Shape;1157;p35"/>
              <p:cNvSpPr/>
              <p:nvPr/>
            </p:nvSpPr>
            <p:spPr>
              <a:xfrm>
                <a:off x="960011" y="5380358"/>
                <a:ext cx="18694" cy="28085"/>
              </a:xfrm>
              <a:custGeom>
                <a:avLst/>
                <a:gdLst/>
                <a:ahLst/>
                <a:cxnLst/>
                <a:rect l="l" t="t" r="r" b="b"/>
                <a:pathLst>
                  <a:path w="18694" h="28085" extrusionOk="0">
                    <a:moveTo>
                      <a:pt x="5302" y="7057"/>
                    </a:moveTo>
                    <a:cubicBezTo>
                      <a:pt x="1116" y="14188"/>
                      <a:pt x="-2272" y="22112"/>
                      <a:pt x="1914" y="26668"/>
                    </a:cubicBezTo>
                    <a:cubicBezTo>
                      <a:pt x="5701" y="30827"/>
                      <a:pt x="10285" y="25083"/>
                      <a:pt x="14272" y="19140"/>
                    </a:cubicBezTo>
                    <a:cubicBezTo>
                      <a:pt x="18259" y="11415"/>
                      <a:pt x="21049" y="4085"/>
                      <a:pt x="15867" y="718"/>
                    </a:cubicBezTo>
                    <a:cubicBezTo>
                      <a:pt x="12478" y="-1461"/>
                      <a:pt x="8492" y="1510"/>
                      <a:pt x="5302" y="70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8" name="Google Shape;1158;p35"/>
              <p:cNvSpPr/>
              <p:nvPr/>
            </p:nvSpPr>
            <p:spPr>
              <a:xfrm>
                <a:off x="1670628" y="5464633"/>
                <a:ext cx="16497" cy="25040"/>
              </a:xfrm>
              <a:custGeom>
                <a:avLst/>
                <a:gdLst/>
                <a:ahLst/>
                <a:cxnLst/>
                <a:rect l="l" t="t" r="r" b="b"/>
                <a:pathLst>
                  <a:path w="16497" h="25040" extrusionOk="0">
                    <a:moveTo>
                      <a:pt x="3091" y="24600"/>
                    </a:moveTo>
                    <a:cubicBezTo>
                      <a:pt x="6480" y="25788"/>
                      <a:pt x="10068" y="24798"/>
                      <a:pt x="13257" y="18855"/>
                    </a:cubicBezTo>
                    <a:cubicBezTo>
                      <a:pt x="17642" y="10337"/>
                      <a:pt x="17642" y="3801"/>
                      <a:pt x="12858" y="829"/>
                    </a:cubicBezTo>
                    <a:cubicBezTo>
                      <a:pt x="9869" y="-954"/>
                      <a:pt x="5882" y="-161"/>
                      <a:pt x="2892" y="6178"/>
                    </a:cubicBezTo>
                    <a:cubicBezTo>
                      <a:pt x="-1094" y="14299"/>
                      <a:pt x="-895" y="20836"/>
                      <a:pt x="3091" y="246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9" name="Google Shape;1159;p35"/>
              <p:cNvSpPr/>
              <p:nvPr/>
            </p:nvSpPr>
            <p:spPr>
              <a:xfrm>
                <a:off x="1549763" y="5977296"/>
                <a:ext cx="17374" cy="27005"/>
              </a:xfrm>
              <a:custGeom>
                <a:avLst/>
                <a:gdLst/>
                <a:ahLst/>
                <a:cxnLst/>
                <a:rect l="l" t="t" r="r" b="b"/>
                <a:pathLst>
                  <a:path w="17374" h="27005" extrusionOk="0">
                    <a:moveTo>
                      <a:pt x="5357" y="26966"/>
                    </a:moveTo>
                    <a:cubicBezTo>
                      <a:pt x="9145" y="27362"/>
                      <a:pt x="13131" y="24787"/>
                      <a:pt x="15324" y="18250"/>
                    </a:cubicBezTo>
                    <a:cubicBezTo>
                      <a:pt x="17915" y="10129"/>
                      <a:pt x="18712" y="2997"/>
                      <a:pt x="13729" y="26"/>
                    </a:cubicBezTo>
                    <a:cubicBezTo>
                      <a:pt x="8547" y="-370"/>
                      <a:pt x="3962" y="3790"/>
                      <a:pt x="1570" y="10723"/>
                    </a:cubicBezTo>
                    <a:cubicBezTo>
                      <a:pt x="-1021" y="18844"/>
                      <a:pt x="-822" y="26174"/>
                      <a:pt x="5357" y="269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0" name="Google Shape;1160;p35"/>
              <p:cNvSpPr/>
              <p:nvPr/>
            </p:nvSpPr>
            <p:spPr>
              <a:xfrm>
                <a:off x="1544879" y="5731209"/>
                <a:ext cx="16839" cy="24408"/>
              </a:xfrm>
              <a:custGeom>
                <a:avLst/>
                <a:gdLst/>
                <a:ahLst/>
                <a:cxnLst/>
                <a:rect l="l" t="t" r="r" b="b"/>
                <a:pathLst>
                  <a:path w="16839" h="24408" extrusionOk="0">
                    <a:moveTo>
                      <a:pt x="1869" y="9398"/>
                    </a:moveTo>
                    <a:cubicBezTo>
                      <a:pt x="-1320" y="16727"/>
                      <a:pt x="-323" y="22273"/>
                      <a:pt x="4062" y="24056"/>
                    </a:cubicBezTo>
                    <a:cubicBezTo>
                      <a:pt x="7849" y="25641"/>
                      <a:pt x="11437" y="21679"/>
                      <a:pt x="14028" y="16133"/>
                    </a:cubicBezTo>
                    <a:cubicBezTo>
                      <a:pt x="17417" y="9199"/>
                      <a:pt x="17815" y="3455"/>
                      <a:pt x="14825" y="286"/>
                    </a:cubicBezTo>
                    <a:cubicBezTo>
                      <a:pt x="9443" y="-1101"/>
                      <a:pt x="4859" y="2663"/>
                      <a:pt x="1869" y="93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1" name="Google Shape;1161;p35"/>
              <p:cNvSpPr/>
              <p:nvPr/>
            </p:nvSpPr>
            <p:spPr>
              <a:xfrm>
                <a:off x="970521" y="4818075"/>
                <a:ext cx="19055" cy="24869"/>
              </a:xfrm>
              <a:custGeom>
                <a:avLst/>
                <a:gdLst/>
                <a:ahLst/>
                <a:cxnLst/>
                <a:rect l="l" t="t" r="r" b="b"/>
                <a:pathLst>
                  <a:path w="19055" h="24869" extrusionOk="0">
                    <a:moveTo>
                      <a:pt x="5157" y="6967"/>
                    </a:moveTo>
                    <a:cubicBezTo>
                      <a:pt x="573" y="13306"/>
                      <a:pt x="-1620" y="20041"/>
                      <a:pt x="1370" y="23408"/>
                    </a:cubicBezTo>
                    <a:cubicBezTo>
                      <a:pt x="5356" y="27964"/>
                      <a:pt x="10938" y="21031"/>
                      <a:pt x="15721" y="14098"/>
                    </a:cubicBezTo>
                    <a:cubicBezTo>
                      <a:pt x="19509" y="8552"/>
                      <a:pt x="19708" y="4194"/>
                      <a:pt x="18113" y="628"/>
                    </a:cubicBezTo>
                    <a:cubicBezTo>
                      <a:pt x="13927" y="-1155"/>
                      <a:pt x="9742" y="826"/>
                      <a:pt x="5157" y="69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2" name="Google Shape;1162;p35"/>
              <p:cNvSpPr/>
              <p:nvPr/>
            </p:nvSpPr>
            <p:spPr>
              <a:xfrm>
                <a:off x="503666" y="4951560"/>
                <a:ext cx="19353" cy="23352"/>
              </a:xfrm>
              <a:custGeom>
                <a:avLst/>
                <a:gdLst/>
                <a:ahLst/>
                <a:cxnLst/>
                <a:rect l="l" t="t" r="r" b="b"/>
                <a:pathLst>
                  <a:path w="19353" h="23352" extrusionOk="0">
                    <a:moveTo>
                      <a:pt x="16352" y="259"/>
                    </a:moveTo>
                    <a:cubicBezTo>
                      <a:pt x="12166" y="-1128"/>
                      <a:pt x="7383" y="3230"/>
                      <a:pt x="2798" y="9173"/>
                    </a:cubicBezTo>
                    <a:cubicBezTo>
                      <a:pt x="-1188" y="16106"/>
                      <a:pt x="-790" y="20860"/>
                      <a:pt x="3197" y="22841"/>
                    </a:cubicBezTo>
                    <a:cubicBezTo>
                      <a:pt x="7383" y="24822"/>
                      <a:pt x="12366" y="20860"/>
                      <a:pt x="16153" y="14323"/>
                    </a:cubicBezTo>
                    <a:cubicBezTo>
                      <a:pt x="19541" y="8182"/>
                      <a:pt x="21136" y="1844"/>
                      <a:pt x="16352" y="2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3" name="Google Shape;1163;p35"/>
              <p:cNvSpPr/>
              <p:nvPr/>
            </p:nvSpPr>
            <p:spPr>
              <a:xfrm>
                <a:off x="1031501" y="5630375"/>
                <a:ext cx="31400" cy="39969"/>
              </a:xfrm>
              <a:custGeom>
                <a:avLst/>
                <a:gdLst/>
                <a:ahLst/>
                <a:cxnLst/>
                <a:rect l="l" t="t" r="r" b="b"/>
                <a:pathLst>
                  <a:path w="31400" h="39969" extrusionOk="0">
                    <a:moveTo>
                      <a:pt x="2979" y="39514"/>
                    </a:moveTo>
                    <a:cubicBezTo>
                      <a:pt x="6567" y="40703"/>
                      <a:pt x="9956" y="39514"/>
                      <a:pt x="13145" y="36543"/>
                    </a:cubicBezTo>
                    <a:cubicBezTo>
                      <a:pt x="14939" y="34958"/>
                      <a:pt x="16533" y="32977"/>
                      <a:pt x="18327" y="30798"/>
                    </a:cubicBezTo>
                    <a:cubicBezTo>
                      <a:pt x="21517" y="23271"/>
                      <a:pt x="22712" y="17328"/>
                      <a:pt x="19922" y="15348"/>
                    </a:cubicBezTo>
                    <a:cubicBezTo>
                      <a:pt x="21716" y="14357"/>
                      <a:pt x="23709" y="13169"/>
                      <a:pt x="25503" y="11782"/>
                    </a:cubicBezTo>
                    <a:cubicBezTo>
                      <a:pt x="30486" y="8216"/>
                      <a:pt x="33476" y="3660"/>
                      <a:pt x="29689" y="1283"/>
                    </a:cubicBezTo>
                    <a:cubicBezTo>
                      <a:pt x="24905" y="-1490"/>
                      <a:pt x="18128" y="293"/>
                      <a:pt x="11351" y="6037"/>
                    </a:cubicBezTo>
                    <a:cubicBezTo>
                      <a:pt x="6766" y="9801"/>
                      <a:pt x="4773" y="13961"/>
                      <a:pt x="6766" y="17328"/>
                    </a:cubicBezTo>
                    <a:cubicBezTo>
                      <a:pt x="7165" y="17527"/>
                      <a:pt x="7763" y="17725"/>
                      <a:pt x="8162" y="17725"/>
                    </a:cubicBezTo>
                    <a:cubicBezTo>
                      <a:pt x="5770" y="19706"/>
                      <a:pt x="3777" y="23073"/>
                      <a:pt x="1983" y="27035"/>
                    </a:cubicBezTo>
                    <a:cubicBezTo>
                      <a:pt x="-808" y="32779"/>
                      <a:pt x="-808" y="38326"/>
                      <a:pt x="2979" y="395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4" name="Google Shape;1164;p35"/>
              <p:cNvSpPr/>
              <p:nvPr/>
            </p:nvSpPr>
            <p:spPr>
              <a:xfrm>
                <a:off x="1311743" y="5112267"/>
                <a:ext cx="35234" cy="38954"/>
              </a:xfrm>
              <a:custGeom>
                <a:avLst/>
                <a:gdLst/>
                <a:ahLst/>
                <a:cxnLst/>
                <a:rect l="l" t="t" r="r" b="b"/>
                <a:pathLst>
                  <a:path w="35234" h="38954" extrusionOk="0">
                    <a:moveTo>
                      <a:pt x="11960" y="7333"/>
                    </a:moveTo>
                    <a:cubicBezTo>
                      <a:pt x="10365" y="10106"/>
                      <a:pt x="9568" y="12681"/>
                      <a:pt x="9169" y="14662"/>
                    </a:cubicBezTo>
                    <a:cubicBezTo>
                      <a:pt x="6179" y="16445"/>
                      <a:pt x="4584" y="19020"/>
                      <a:pt x="3787" y="21397"/>
                    </a:cubicBezTo>
                    <a:cubicBezTo>
                      <a:pt x="2392" y="25953"/>
                      <a:pt x="0" y="30906"/>
                      <a:pt x="0" y="35066"/>
                    </a:cubicBezTo>
                    <a:cubicBezTo>
                      <a:pt x="0" y="39225"/>
                      <a:pt x="5581" y="39622"/>
                      <a:pt x="11760" y="38235"/>
                    </a:cubicBezTo>
                    <a:cubicBezTo>
                      <a:pt x="18139" y="36254"/>
                      <a:pt x="20132" y="33283"/>
                      <a:pt x="20929" y="30708"/>
                    </a:cubicBezTo>
                    <a:cubicBezTo>
                      <a:pt x="21727" y="28132"/>
                      <a:pt x="22524" y="25755"/>
                      <a:pt x="22922" y="23378"/>
                    </a:cubicBezTo>
                    <a:cubicBezTo>
                      <a:pt x="25314" y="23180"/>
                      <a:pt x="28105" y="21596"/>
                      <a:pt x="32092" y="16247"/>
                    </a:cubicBezTo>
                    <a:cubicBezTo>
                      <a:pt x="35679" y="9908"/>
                      <a:pt x="36078" y="6343"/>
                      <a:pt x="33885" y="4758"/>
                    </a:cubicBezTo>
                    <a:cubicBezTo>
                      <a:pt x="32291" y="3569"/>
                      <a:pt x="30497" y="2975"/>
                      <a:pt x="28304" y="3768"/>
                    </a:cubicBezTo>
                    <a:cubicBezTo>
                      <a:pt x="27507" y="2579"/>
                      <a:pt x="26510" y="1787"/>
                      <a:pt x="25314" y="1192"/>
                    </a:cubicBezTo>
                    <a:cubicBezTo>
                      <a:pt x="21527" y="-590"/>
                      <a:pt x="17142" y="-1581"/>
                      <a:pt x="11960" y="73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5" name="Google Shape;1165;p35"/>
              <p:cNvSpPr/>
              <p:nvPr/>
            </p:nvSpPr>
            <p:spPr>
              <a:xfrm>
                <a:off x="1097227" y="5256696"/>
                <a:ext cx="17770" cy="27145"/>
              </a:xfrm>
              <a:custGeom>
                <a:avLst/>
                <a:gdLst/>
                <a:ahLst/>
                <a:cxnLst/>
                <a:rect l="l" t="t" r="r" b="b"/>
                <a:pathLst>
                  <a:path w="17770" h="27145" extrusionOk="0">
                    <a:moveTo>
                      <a:pt x="14392" y="179"/>
                    </a:moveTo>
                    <a:cubicBezTo>
                      <a:pt x="11203" y="-811"/>
                      <a:pt x="7017" y="2358"/>
                      <a:pt x="4226" y="8301"/>
                    </a:cubicBezTo>
                    <a:cubicBezTo>
                      <a:pt x="638" y="15630"/>
                      <a:pt x="-2352" y="23554"/>
                      <a:pt x="2632" y="26525"/>
                    </a:cubicBezTo>
                    <a:cubicBezTo>
                      <a:pt x="6817" y="29100"/>
                      <a:pt x="11003" y="23157"/>
                      <a:pt x="14193" y="18007"/>
                    </a:cubicBezTo>
                    <a:cubicBezTo>
                      <a:pt x="17980" y="9291"/>
                      <a:pt x="19774" y="1962"/>
                      <a:pt x="14392" y="1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6" name="Google Shape;1166;p35"/>
              <p:cNvSpPr/>
              <p:nvPr/>
            </p:nvSpPr>
            <p:spPr>
              <a:xfrm>
                <a:off x="619127" y="5592648"/>
                <a:ext cx="94209" cy="147964"/>
              </a:xfrm>
              <a:custGeom>
                <a:avLst/>
                <a:gdLst/>
                <a:ahLst/>
                <a:cxnLst/>
                <a:rect l="l" t="t" r="r" b="b"/>
                <a:pathLst>
                  <a:path w="94209" h="147964" extrusionOk="0">
                    <a:moveTo>
                      <a:pt x="44805" y="147959"/>
                    </a:moveTo>
                    <a:cubicBezTo>
                      <a:pt x="50386" y="148157"/>
                      <a:pt x="54173" y="143205"/>
                      <a:pt x="57362" y="136866"/>
                    </a:cubicBezTo>
                    <a:cubicBezTo>
                      <a:pt x="57960" y="135479"/>
                      <a:pt x="58558" y="134291"/>
                      <a:pt x="58957" y="133102"/>
                    </a:cubicBezTo>
                    <a:cubicBezTo>
                      <a:pt x="59356" y="132706"/>
                      <a:pt x="59954" y="132310"/>
                      <a:pt x="60352" y="131914"/>
                    </a:cubicBezTo>
                    <a:cubicBezTo>
                      <a:pt x="60552" y="132112"/>
                      <a:pt x="60751" y="132310"/>
                      <a:pt x="60950" y="132508"/>
                    </a:cubicBezTo>
                    <a:cubicBezTo>
                      <a:pt x="64538" y="135281"/>
                      <a:pt x="67927" y="133697"/>
                      <a:pt x="71515" y="129735"/>
                    </a:cubicBezTo>
                    <a:cubicBezTo>
                      <a:pt x="73707" y="126962"/>
                      <a:pt x="73109" y="123198"/>
                      <a:pt x="69123" y="121217"/>
                    </a:cubicBezTo>
                    <a:cubicBezTo>
                      <a:pt x="68525" y="121019"/>
                      <a:pt x="67727" y="120821"/>
                      <a:pt x="66930" y="120821"/>
                    </a:cubicBezTo>
                    <a:cubicBezTo>
                      <a:pt x="67927" y="116463"/>
                      <a:pt x="66332" y="114086"/>
                      <a:pt x="63342" y="113095"/>
                    </a:cubicBezTo>
                    <a:cubicBezTo>
                      <a:pt x="62545" y="112897"/>
                      <a:pt x="61748" y="112699"/>
                      <a:pt x="60950" y="112501"/>
                    </a:cubicBezTo>
                    <a:cubicBezTo>
                      <a:pt x="62346" y="109134"/>
                      <a:pt x="61947" y="105568"/>
                      <a:pt x="57761" y="101804"/>
                    </a:cubicBezTo>
                    <a:cubicBezTo>
                      <a:pt x="56964" y="101012"/>
                      <a:pt x="55967" y="100616"/>
                      <a:pt x="54971" y="100418"/>
                    </a:cubicBezTo>
                    <a:cubicBezTo>
                      <a:pt x="50785" y="96060"/>
                      <a:pt x="46001" y="97050"/>
                      <a:pt x="41815" y="101408"/>
                    </a:cubicBezTo>
                    <a:cubicBezTo>
                      <a:pt x="41416" y="101804"/>
                      <a:pt x="41018" y="102201"/>
                      <a:pt x="40818" y="102597"/>
                    </a:cubicBezTo>
                    <a:cubicBezTo>
                      <a:pt x="39024" y="102597"/>
                      <a:pt x="37031" y="102993"/>
                      <a:pt x="34639" y="104578"/>
                    </a:cubicBezTo>
                    <a:cubicBezTo>
                      <a:pt x="33443" y="105370"/>
                      <a:pt x="32447" y="105964"/>
                      <a:pt x="31251" y="106757"/>
                    </a:cubicBezTo>
                    <a:cubicBezTo>
                      <a:pt x="30055" y="105766"/>
                      <a:pt x="28659" y="105370"/>
                      <a:pt x="27264" y="104974"/>
                    </a:cubicBezTo>
                    <a:cubicBezTo>
                      <a:pt x="27463" y="103389"/>
                      <a:pt x="27264" y="101804"/>
                      <a:pt x="25670" y="100616"/>
                    </a:cubicBezTo>
                    <a:cubicBezTo>
                      <a:pt x="24075" y="99229"/>
                      <a:pt x="22480" y="98437"/>
                      <a:pt x="20886" y="98041"/>
                    </a:cubicBezTo>
                    <a:cubicBezTo>
                      <a:pt x="22281" y="96654"/>
                      <a:pt x="23477" y="94871"/>
                      <a:pt x="24673" y="93089"/>
                    </a:cubicBezTo>
                    <a:cubicBezTo>
                      <a:pt x="28261" y="87740"/>
                      <a:pt x="28460" y="83976"/>
                      <a:pt x="25470" y="82392"/>
                    </a:cubicBezTo>
                    <a:cubicBezTo>
                      <a:pt x="25271" y="82392"/>
                      <a:pt x="25072" y="82194"/>
                      <a:pt x="24872" y="82194"/>
                    </a:cubicBezTo>
                    <a:cubicBezTo>
                      <a:pt x="25470" y="81995"/>
                      <a:pt x="26268" y="81798"/>
                      <a:pt x="26865" y="81401"/>
                    </a:cubicBezTo>
                    <a:cubicBezTo>
                      <a:pt x="30653" y="82986"/>
                      <a:pt x="36034" y="81401"/>
                      <a:pt x="40818" y="80015"/>
                    </a:cubicBezTo>
                    <a:cubicBezTo>
                      <a:pt x="43011" y="79420"/>
                      <a:pt x="44805" y="78430"/>
                      <a:pt x="46001" y="77241"/>
                    </a:cubicBezTo>
                    <a:cubicBezTo>
                      <a:pt x="48791" y="76251"/>
                      <a:pt x="51383" y="72883"/>
                      <a:pt x="53575" y="69318"/>
                    </a:cubicBezTo>
                    <a:cubicBezTo>
                      <a:pt x="54572" y="67535"/>
                      <a:pt x="55170" y="65752"/>
                      <a:pt x="55768" y="64366"/>
                    </a:cubicBezTo>
                    <a:cubicBezTo>
                      <a:pt x="57163" y="63771"/>
                      <a:pt x="58758" y="63177"/>
                      <a:pt x="60352" y="62385"/>
                    </a:cubicBezTo>
                    <a:cubicBezTo>
                      <a:pt x="60352" y="62385"/>
                      <a:pt x="60552" y="62187"/>
                      <a:pt x="60552" y="62187"/>
                    </a:cubicBezTo>
                    <a:cubicBezTo>
                      <a:pt x="62545" y="64564"/>
                      <a:pt x="65335" y="65554"/>
                      <a:pt x="69322" y="63970"/>
                    </a:cubicBezTo>
                    <a:cubicBezTo>
                      <a:pt x="69721" y="64564"/>
                      <a:pt x="70319" y="65356"/>
                      <a:pt x="71116" y="65950"/>
                    </a:cubicBezTo>
                    <a:cubicBezTo>
                      <a:pt x="73508" y="67931"/>
                      <a:pt x="76697" y="67733"/>
                      <a:pt x="78890" y="65356"/>
                    </a:cubicBezTo>
                    <a:cubicBezTo>
                      <a:pt x="82079" y="61989"/>
                      <a:pt x="81481" y="58621"/>
                      <a:pt x="79886" y="57036"/>
                    </a:cubicBezTo>
                    <a:cubicBezTo>
                      <a:pt x="78890" y="56244"/>
                      <a:pt x="78092" y="55650"/>
                      <a:pt x="77295" y="55254"/>
                    </a:cubicBezTo>
                    <a:cubicBezTo>
                      <a:pt x="79089" y="49905"/>
                      <a:pt x="78092" y="46142"/>
                      <a:pt x="78292" y="41982"/>
                    </a:cubicBezTo>
                    <a:cubicBezTo>
                      <a:pt x="78491" y="40199"/>
                      <a:pt x="78292" y="38614"/>
                      <a:pt x="77893" y="37426"/>
                    </a:cubicBezTo>
                    <a:cubicBezTo>
                      <a:pt x="80883" y="30691"/>
                      <a:pt x="77494" y="23559"/>
                      <a:pt x="72910" y="17815"/>
                    </a:cubicBezTo>
                    <a:cubicBezTo>
                      <a:pt x="72511" y="17221"/>
                      <a:pt x="71913" y="16626"/>
                      <a:pt x="71315" y="16230"/>
                    </a:cubicBezTo>
                    <a:cubicBezTo>
                      <a:pt x="71515" y="16230"/>
                      <a:pt x="71714" y="16032"/>
                      <a:pt x="71913" y="16032"/>
                    </a:cubicBezTo>
                    <a:cubicBezTo>
                      <a:pt x="73707" y="15042"/>
                      <a:pt x="75302" y="13853"/>
                      <a:pt x="76697" y="12665"/>
                    </a:cubicBezTo>
                    <a:cubicBezTo>
                      <a:pt x="76099" y="15636"/>
                      <a:pt x="77096" y="18013"/>
                      <a:pt x="79288" y="19202"/>
                    </a:cubicBezTo>
                    <a:cubicBezTo>
                      <a:pt x="83076" y="21182"/>
                      <a:pt x="88059" y="19994"/>
                      <a:pt x="92245" y="13259"/>
                    </a:cubicBezTo>
                    <a:cubicBezTo>
                      <a:pt x="96231" y="6920"/>
                      <a:pt x="93241" y="4345"/>
                      <a:pt x="91248" y="1175"/>
                    </a:cubicBezTo>
                    <a:cubicBezTo>
                      <a:pt x="87660" y="-1003"/>
                      <a:pt x="83873" y="-409"/>
                      <a:pt x="80086" y="5137"/>
                    </a:cubicBezTo>
                    <a:cubicBezTo>
                      <a:pt x="80086" y="5137"/>
                      <a:pt x="80086" y="4939"/>
                      <a:pt x="80086" y="4939"/>
                    </a:cubicBezTo>
                    <a:cubicBezTo>
                      <a:pt x="78092" y="383"/>
                      <a:pt x="71714" y="779"/>
                      <a:pt x="64937" y="4345"/>
                    </a:cubicBezTo>
                    <a:cubicBezTo>
                      <a:pt x="58758" y="7514"/>
                      <a:pt x="52778" y="12467"/>
                      <a:pt x="55768" y="17221"/>
                    </a:cubicBezTo>
                    <a:cubicBezTo>
                      <a:pt x="55967" y="17617"/>
                      <a:pt x="56366" y="18013"/>
                      <a:pt x="56764" y="18211"/>
                    </a:cubicBezTo>
                    <a:cubicBezTo>
                      <a:pt x="49589" y="25936"/>
                      <a:pt x="56764" y="31483"/>
                      <a:pt x="61150" y="37228"/>
                    </a:cubicBezTo>
                    <a:cubicBezTo>
                      <a:pt x="62545" y="38614"/>
                      <a:pt x="63940" y="40397"/>
                      <a:pt x="65535" y="41784"/>
                    </a:cubicBezTo>
                    <a:cubicBezTo>
                      <a:pt x="64339" y="42972"/>
                      <a:pt x="63342" y="44161"/>
                      <a:pt x="62545" y="45349"/>
                    </a:cubicBezTo>
                    <a:cubicBezTo>
                      <a:pt x="60552" y="45151"/>
                      <a:pt x="58359" y="45745"/>
                      <a:pt x="55768" y="47132"/>
                    </a:cubicBezTo>
                    <a:cubicBezTo>
                      <a:pt x="53575" y="48321"/>
                      <a:pt x="51582" y="49707"/>
                      <a:pt x="50187" y="51094"/>
                    </a:cubicBezTo>
                    <a:cubicBezTo>
                      <a:pt x="47795" y="50301"/>
                      <a:pt x="45004" y="51094"/>
                      <a:pt x="42812" y="52876"/>
                    </a:cubicBezTo>
                    <a:cubicBezTo>
                      <a:pt x="39224" y="55848"/>
                      <a:pt x="38626" y="59413"/>
                      <a:pt x="40220" y="62781"/>
                    </a:cubicBezTo>
                    <a:cubicBezTo>
                      <a:pt x="40420" y="63375"/>
                      <a:pt x="40619" y="63970"/>
                      <a:pt x="40818" y="64762"/>
                    </a:cubicBezTo>
                    <a:cubicBezTo>
                      <a:pt x="38028" y="64762"/>
                      <a:pt x="35038" y="65554"/>
                      <a:pt x="31849" y="67139"/>
                    </a:cubicBezTo>
                    <a:cubicBezTo>
                      <a:pt x="30653" y="67733"/>
                      <a:pt x="29457" y="68525"/>
                      <a:pt x="28460" y="69120"/>
                    </a:cubicBezTo>
                    <a:cubicBezTo>
                      <a:pt x="25271" y="66545"/>
                      <a:pt x="20886" y="66149"/>
                      <a:pt x="18095" y="68724"/>
                    </a:cubicBezTo>
                    <a:cubicBezTo>
                      <a:pt x="15305" y="71101"/>
                      <a:pt x="14707" y="73874"/>
                      <a:pt x="15903" y="76449"/>
                    </a:cubicBezTo>
                    <a:cubicBezTo>
                      <a:pt x="14906" y="76251"/>
                      <a:pt x="13909" y="76449"/>
                      <a:pt x="12913" y="76845"/>
                    </a:cubicBezTo>
                    <a:cubicBezTo>
                      <a:pt x="10321" y="76053"/>
                      <a:pt x="7531" y="76845"/>
                      <a:pt x="4740" y="79024"/>
                    </a:cubicBezTo>
                    <a:cubicBezTo>
                      <a:pt x="554" y="82392"/>
                      <a:pt x="-1838" y="87344"/>
                      <a:pt x="1750" y="91900"/>
                    </a:cubicBezTo>
                    <a:cubicBezTo>
                      <a:pt x="1950" y="92098"/>
                      <a:pt x="2149" y="92296"/>
                      <a:pt x="2348" y="92494"/>
                    </a:cubicBezTo>
                    <a:cubicBezTo>
                      <a:pt x="2149" y="94079"/>
                      <a:pt x="2548" y="95466"/>
                      <a:pt x="3744" y="96456"/>
                    </a:cubicBezTo>
                    <a:cubicBezTo>
                      <a:pt x="5737" y="98041"/>
                      <a:pt x="7730" y="97843"/>
                      <a:pt x="9923" y="96852"/>
                    </a:cubicBezTo>
                    <a:cubicBezTo>
                      <a:pt x="8926" y="100220"/>
                      <a:pt x="9524" y="102399"/>
                      <a:pt x="12315" y="102993"/>
                    </a:cubicBezTo>
                    <a:cubicBezTo>
                      <a:pt x="12514" y="102993"/>
                      <a:pt x="12713" y="102993"/>
                      <a:pt x="12713" y="102993"/>
                    </a:cubicBezTo>
                    <a:cubicBezTo>
                      <a:pt x="12315" y="103785"/>
                      <a:pt x="12115" y="104578"/>
                      <a:pt x="12115" y="105370"/>
                    </a:cubicBezTo>
                    <a:cubicBezTo>
                      <a:pt x="11318" y="105568"/>
                      <a:pt x="10521" y="105964"/>
                      <a:pt x="9923" y="106559"/>
                    </a:cubicBezTo>
                    <a:cubicBezTo>
                      <a:pt x="5737" y="109728"/>
                      <a:pt x="2747" y="114284"/>
                      <a:pt x="6534" y="119434"/>
                    </a:cubicBezTo>
                    <a:cubicBezTo>
                      <a:pt x="9723" y="123792"/>
                      <a:pt x="13909" y="124188"/>
                      <a:pt x="18294" y="121613"/>
                    </a:cubicBezTo>
                    <a:cubicBezTo>
                      <a:pt x="20288" y="122604"/>
                      <a:pt x="22480" y="122604"/>
                      <a:pt x="24673" y="122009"/>
                    </a:cubicBezTo>
                    <a:cubicBezTo>
                      <a:pt x="27264" y="125773"/>
                      <a:pt x="32845" y="124585"/>
                      <a:pt x="38028" y="123000"/>
                    </a:cubicBezTo>
                    <a:cubicBezTo>
                      <a:pt x="37230" y="123594"/>
                      <a:pt x="36632" y="124188"/>
                      <a:pt x="35835" y="124783"/>
                    </a:cubicBezTo>
                    <a:cubicBezTo>
                      <a:pt x="32247" y="127952"/>
                      <a:pt x="32247" y="131716"/>
                      <a:pt x="35636" y="133300"/>
                    </a:cubicBezTo>
                    <a:cubicBezTo>
                      <a:pt x="38426" y="134489"/>
                      <a:pt x="41217" y="134093"/>
                      <a:pt x="44008" y="133102"/>
                    </a:cubicBezTo>
                    <a:cubicBezTo>
                      <a:pt x="43808" y="133300"/>
                      <a:pt x="43808" y="133498"/>
                      <a:pt x="43609" y="133895"/>
                    </a:cubicBezTo>
                    <a:cubicBezTo>
                      <a:pt x="40420" y="140432"/>
                      <a:pt x="40619" y="145582"/>
                      <a:pt x="44805" y="147959"/>
                    </a:cubicBezTo>
                    <a:close/>
                    <a:moveTo>
                      <a:pt x="19092" y="80609"/>
                    </a:moveTo>
                    <a:cubicBezTo>
                      <a:pt x="20088" y="81401"/>
                      <a:pt x="21085" y="81798"/>
                      <a:pt x="22082" y="81995"/>
                    </a:cubicBezTo>
                    <a:cubicBezTo>
                      <a:pt x="20886" y="82194"/>
                      <a:pt x="19889" y="82590"/>
                      <a:pt x="18693" y="83382"/>
                    </a:cubicBezTo>
                    <a:cubicBezTo>
                      <a:pt x="18693" y="83382"/>
                      <a:pt x="18693" y="83184"/>
                      <a:pt x="18693" y="83184"/>
                    </a:cubicBezTo>
                    <a:cubicBezTo>
                      <a:pt x="18892" y="82194"/>
                      <a:pt x="19092" y="81401"/>
                      <a:pt x="19092" y="80609"/>
                    </a:cubicBezTo>
                    <a:cubicBezTo>
                      <a:pt x="19092" y="80609"/>
                      <a:pt x="19092" y="80609"/>
                      <a:pt x="19092" y="806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7" name="Google Shape;1167;p35"/>
              <p:cNvSpPr/>
              <p:nvPr/>
            </p:nvSpPr>
            <p:spPr>
              <a:xfrm>
                <a:off x="1627245" y="5877486"/>
                <a:ext cx="32531" cy="42277"/>
              </a:xfrm>
              <a:custGeom>
                <a:avLst/>
                <a:gdLst/>
                <a:ahLst/>
                <a:cxnLst/>
                <a:rect l="l" t="t" r="r" b="b"/>
                <a:pathLst>
                  <a:path w="32531" h="42277" extrusionOk="0">
                    <a:moveTo>
                      <a:pt x="31326" y="12281"/>
                    </a:moveTo>
                    <a:cubicBezTo>
                      <a:pt x="33519" y="6141"/>
                      <a:pt x="32721" y="1783"/>
                      <a:pt x="28934" y="0"/>
                    </a:cubicBezTo>
                    <a:cubicBezTo>
                      <a:pt x="24350" y="198"/>
                      <a:pt x="19765" y="1981"/>
                      <a:pt x="16775" y="9904"/>
                    </a:cubicBezTo>
                    <a:cubicBezTo>
                      <a:pt x="15579" y="13074"/>
                      <a:pt x="14981" y="16045"/>
                      <a:pt x="15180" y="18224"/>
                    </a:cubicBezTo>
                    <a:cubicBezTo>
                      <a:pt x="12789" y="18422"/>
                      <a:pt x="9998" y="20601"/>
                      <a:pt x="7207" y="23572"/>
                    </a:cubicBezTo>
                    <a:cubicBezTo>
                      <a:pt x="1427" y="29911"/>
                      <a:pt x="-1962" y="36448"/>
                      <a:pt x="1228" y="40806"/>
                    </a:cubicBezTo>
                    <a:cubicBezTo>
                      <a:pt x="3420" y="43975"/>
                      <a:pt x="8005" y="41796"/>
                      <a:pt x="13387" y="36448"/>
                    </a:cubicBezTo>
                    <a:cubicBezTo>
                      <a:pt x="17174" y="32090"/>
                      <a:pt x="19566" y="27534"/>
                      <a:pt x="19366" y="23572"/>
                    </a:cubicBezTo>
                    <a:cubicBezTo>
                      <a:pt x="19366" y="23572"/>
                      <a:pt x="19566" y="23572"/>
                      <a:pt x="19566" y="23572"/>
                    </a:cubicBezTo>
                    <a:cubicBezTo>
                      <a:pt x="24748" y="24563"/>
                      <a:pt x="28934" y="19413"/>
                      <a:pt x="31326" y="122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8" name="Google Shape;1168;p35"/>
              <p:cNvSpPr/>
              <p:nvPr/>
            </p:nvSpPr>
            <p:spPr>
              <a:xfrm>
                <a:off x="1938875" y="5999096"/>
                <a:ext cx="18110" cy="28149"/>
              </a:xfrm>
              <a:custGeom>
                <a:avLst/>
                <a:gdLst/>
                <a:ahLst/>
                <a:cxnLst/>
                <a:rect l="l" t="t" r="r" b="b"/>
                <a:pathLst>
                  <a:path w="18110" h="28149" extrusionOk="0">
                    <a:moveTo>
                      <a:pt x="4333" y="28145"/>
                    </a:moveTo>
                    <a:cubicBezTo>
                      <a:pt x="9914" y="28343"/>
                      <a:pt x="14100" y="22202"/>
                      <a:pt x="17090" y="14080"/>
                    </a:cubicBezTo>
                    <a:cubicBezTo>
                      <a:pt x="18286" y="7544"/>
                      <a:pt x="19482" y="610"/>
                      <a:pt x="14100" y="16"/>
                    </a:cubicBezTo>
                    <a:cubicBezTo>
                      <a:pt x="8320" y="-380"/>
                      <a:pt x="4333" y="6553"/>
                      <a:pt x="1742" y="14278"/>
                    </a:cubicBezTo>
                    <a:cubicBezTo>
                      <a:pt x="-650" y="21014"/>
                      <a:pt x="-1248" y="28145"/>
                      <a:pt x="4333" y="2814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9" name="Google Shape;1169;p35"/>
              <p:cNvSpPr/>
              <p:nvPr/>
            </p:nvSpPr>
            <p:spPr>
              <a:xfrm>
                <a:off x="2151221" y="6081163"/>
                <a:ext cx="16498" cy="24334"/>
              </a:xfrm>
              <a:custGeom>
                <a:avLst/>
                <a:gdLst/>
                <a:ahLst/>
                <a:cxnLst/>
                <a:rect l="l" t="t" r="r" b="b"/>
                <a:pathLst>
                  <a:path w="16498" h="24334" extrusionOk="0">
                    <a:moveTo>
                      <a:pt x="15034" y="15408"/>
                    </a:moveTo>
                    <a:cubicBezTo>
                      <a:pt x="17625" y="8079"/>
                      <a:pt x="16828" y="2136"/>
                      <a:pt x="12244" y="354"/>
                    </a:cubicBezTo>
                    <a:cubicBezTo>
                      <a:pt x="8456" y="-1231"/>
                      <a:pt x="5068" y="2731"/>
                      <a:pt x="2277" y="7881"/>
                    </a:cubicBezTo>
                    <a:cubicBezTo>
                      <a:pt x="-1709" y="15408"/>
                      <a:pt x="85" y="20360"/>
                      <a:pt x="3473" y="23926"/>
                    </a:cubicBezTo>
                    <a:cubicBezTo>
                      <a:pt x="8257" y="25313"/>
                      <a:pt x="12443" y="23332"/>
                      <a:pt x="15034" y="1540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70" name="Google Shape;1170;p35"/>
              <p:cNvSpPr/>
              <p:nvPr/>
            </p:nvSpPr>
            <p:spPr>
              <a:xfrm>
                <a:off x="2192776" y="5614121"/>
                <a:ext cx="15611" cy="25696"/>
              </a:xfrm>
              <a:custGeom>
                <a:avLst/>
                <a:gdLst/>
                <a:ahLst/>
                <a:cxnLst/>
                <a:rect l="l" t="t" r="r" b="b"/>
                <a:pathLst>
                  <a:path w="15611" h="25696" extrusionOk="0">
                    <a:moveTo>
                      <a:pt x="3975" y="25461"/>
                    </a:moveTo>
                    <a:cubicBezTo>
                      <a:pt x="8560" y="26848"/>
                      <a:pt x="11550" y="21895"/>
                      <a:pt x="13942" y="15953"/>
                    </a:cubicBezTo>
                    <a:cubicBezTo>
                      <a:pt x="15736" y="8227"/>
                      <a:pt x="17131" y="1294"/>
                      <a:pt x="12347" y="106"/>
                    </a:cubicBezTo>
                    <a:cubicBezTo>
                      <a:pt x="7962" y="-885"/>
                      <a:pt x="4175" y="5256"/>
                      <a:pt x="1783" y="11397"/>
                    </a:cubicBezTo>
                    <a:cubicBezTo>
                      <a:pt x="-1207" y="18726"/>
                      <a:pt x="-410" y="24074"/>
                      <a:pt x="3975" y="254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71" name="Google Shape;1171;p35"/>
              <p:cNvSpPr/>
              <p:nvPr/>
            </p:nvSpPr>
            <p:spPr>
              <a:xfrm>
                <a:off x="455534" y="5504300"/>
                <a:ext cx="27360" cy="33495"/>
              </a:xfrm>
              <a:custGeom>
                <a:avLst/>
                <a:gdLst/>
                <a:ahLst/>
                <a:cxnLst/>
                <a:rect l="l" t="t" r="r" b="b"/>
                <a:pathLst>
                  <a:path w="27360" h="33495" extrusionOk="0">
                    <a:moveTo>
                      <a:pt x="18240" y="22372"/>
                    </a:moveTo>
                    <a:cubicBezTo>
                      <a:pt x="19636" y="19598"/>
                      <a:pt x="20234" y="17023"/>
                      <a:pt x="20234" y="15042"/>
                    </a:cubicBezTo>
                    <a:cubicBezTo>
                      <a:pt x="21629" y="14646"/>
                      <a:pt x="23224" y="13854"/>
                      <a:pt x="24619" y="13062"/>
                    </a:cubicBezTo>
                    <a:cubicBezTo>
                      <a:pt x="27409" y="9892"/>
                      <a:pt x="28605" y="5930"/>
                      <a:pt x="25616" y="2761"/>
                    </a:cubicBezTo>
                    <a:cubicBezTo>
                      <a:pt x="21629" y="-1399"/>
                      <a:pt x="16646" y="-408"/>
                      <a:pt x="12460" y="2761"/>
                    </a:cubicBezTo>
                    <a:cubicBezTo>
                      <a:pt x="9669" y="5138"/>
                      <a:pt x="8274" y="8307"/>
                      <a:pt x="10267" y="11279"/>
                    </a:cubicBezTo>
                    <a:cubicBezTo>
                      <a:pt x="7277" y="13260"/>
                      <a:pt x="4686" y="17023"/>
                      <a:pt x="2294" y="21381"/>
                    </a:cubicBezTo>
                    <a:cubicBezTo>
                      <a:pt x="-297" y="26532"/>
                      <a:pt x="-1493" y="31682"/>
                      <a:pt x="3092" y="33465"/>
                    </a:cubicBezTo>
                    <a:cubicBezTo>
                      <a:pt x="8872" y="33861"/>
                      <a:pt x="14055" y="30493"/>
                      <a:pt x="18240" y="223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72" name="Google Shape;1172;p35"/>
              <p:cNvSpPr/>
              <p:nvPr/>
            </p:nvSpPr>
            <p:spPr>
              <a:xfrm>
                <a:off x="1675837" y="5899123"/>
                <a:ext cx="17944" cy="26531"/>
              </a:xfrm>
              <a:custGeom>
                <a:avLst/>
                <a:gdLst/>
                <a:ahLst/>
                <a:cxnLst/>
                <a:rect l="l" t="t" r="r" b="b"/>
                <a:pathLst>
                  <a:path w="17944" h="26531" extrusionOk="0">
                    <a:moveTo>
                      <a:pt x="2667" y="25706"/>
                    </a:moveTo>
                    <a:cubicBezTo>
                      <a:pt x="6653" y="27687"/>
                      <a:pt x="11238" y="26300"/>
                      <a:pt x="15025" y="19367"/>
                    </a:cubicBezTo>
                    <a:cubicBezTo>
                      <a:pt x="19211" y="11245"/>
                      <a:pt x="18613" y="4708"/>
                      <a:pt x="15025" y="152"/>
                    </a:cubicBezTo>
                    <a:cubicBezTo>
                      <a:pt x="10440" y="-640"/>
                      <a:pt x="6055" y="1539"/>
                      <a:pt x="3265" y="9463"/>
                    </a:cubicBezTo>
                    <a:cubicBezTo>
                      <a:pt x="1072" y="15603"/>
                      <a:pt x="-2516" y="23131"/>
                      <a:pt x="2667" y="257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73" name="Google Shape;1173;p35"/>
              <p:cNvSpPr/>
              <p:nvPr/>
            </p:nvSpPr>
            <p:spPr>
              <a:xfrm>
                <a:off x="1725429" y="6130769"/>
                <a:ext cx="26404" cy="48018"/>
              </a:xfrm>
              <a:custGeom>
                <a:avLst/>
                <a:gdLst/>
                <a:ahLst/>
                <a:cxnLst/>
                <a:rect l="l" t="t" r="r" b="b"/>
                <a:pathLst>
                  <a:path w="26404" h="48018" extrusionOk="0">
                    <a:moveTo>
                      <a:pt x="21244" y="71"/>
                    </a:moveTo>
                    <a:cubicBezTo>
                      <a:pt x="19649" y="-127"/>
                      <a:pt x="18254" y="71"/>
                      <a:pt x="16859" y="864"/>
                    </a:cubicBezTo>
                    <a:cubicBezTo>
                      <a:pt x="13669" y="1458"/>
                      <a:pt x="10679" y="5618"/>
                      <a:pt x="8885" y="10966"/>
                    </a:cubicBezTo>
                    <a:cubicBezTo>
                      <a:pt x="7291" y="15720"/>
                      <a:pt x="6693" y="19880"/>
                      <a:pt x="7889" y="22257"/>
                    </a:cubicBezTo>
                    <a:cubicBezTo>
                      <a:pt x="6892" y="22852"/>
                      <a:pt x="5696" y="23842"/>
                      <a:pt x="4500" y="25229"/>
                    </a:cubicBezTo>
                    <a:cubicBezTo>
                      <a:pt x="-1081" y="31568"/>
                      <a:pt x="-881" y="36916"/>
                      <a:pt x="1909" y="40680"/>
                    </a:cubicBezTo>
                    <a:cubicBezTo>
                      <a:pt x="2906" y="42066"/>
                      <a:pt x="4301" y="42660"/>
                      <a:pt x="5896" y="42462"/>
                    </a:cubicBezTo>
                    <a:cubicBezTo>
                      <a:pt x="5696" y="44443"/>
                      <a:pt x="6294" y="46226"/>
                      <a:pt x="7490" y="47613"/>
                    </a:cubicBezTo>
                    <a:cubicBezTo>
                      <a:pt x="11277" y="48999"/>
                      <a:pt x="15264" y="46820"/>
                      <a:pt x="18852" y="41274"/>
                    </a:cubicBezTo>
                    <a:cubicBezTo>
                      <a:pt x="22838" y="35133"/>
                      <a:pt x="25430" y="28794"/>
                      <a:pt x="21443" y="26219"/>
                    </a:cubicBezTo>
                    <a:cubicBezTo>
                      <a:pt x="20446" y="25625"/>
                      <a:pt x="19251" y="25427"/>
                      <a:pt x="18054" y="25823"/>
                    </a:cubicBezTo>
                    <a:cubicBezTo>
                      <a:pt x="17855" y="25031"/>
                      <a:pt x="17456" y="24238"/>
                      <a:pt x="16859" y="23446"/>
                    </a:cubicBezTo>
                    <a:cubicBezTo>
                      <a:pt x="20446" y="22852"/>
                      <a:pt x="23436" y="19088"/>
                      <a:pt x="25828" y="12947"/>
                    </a:cubicBezTo>
                    <a:cubicBezTo>
                      <a:pt x="27224" y="6014"/>
                      <a:pt x="26227" y="864"/>
                      <a:pt x="21244" y="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74" name="Google Shape;1174;p35"/>
              <p:cNvSpPr/>
              <p:nvPr/>
            </p:nvSpPr>
            <p:spPr>
              <a:xfrm>
                <a:off x="802816" y="5177985"/>
                <a:ext cx="33607" cy="28778"/>
              </a:xfrm>
              <a:custGeom>
                <a:avLst/>
                <a:gdLst/>
                <a:ahLst/>
                <a:cxnLst/>
                <a:rect l="l" t="t" r="r" b="b"/>
                <a:pathLst>
                  <a:path w="33607" h="28778" extrusionOk="0">
                    <a:moveTo>
                      <a:pt x="29946" y="249"/>
                    </a:moveTo>
                    <a:cubicBezTo>
                      <a:pt x="26159" y="-940"/>
                      <a:pt x="22371" y="2230"/>
                      <a:pt x="19581" y="7578"/>
                    </a:cubicBezTo>
                    <a:cubicBezTo>
                      <a:pt x="18784" y="9163"/>
                      <a:pt x="17986" y="10748"/>
                      <a:pt x="17388" y="12134"/>
                    </a:cubicBezTo>
                    <a:cubicBezTo>
                      <a:pt x="15594" y="12134"/>
                      <a:pt x="13800" y="12530"/>
                      <a:pt x="12006" y="12927"/>
                    </a:cubicBezTo>
                    <a:cubicBezTo>
                      <a:pt x="4631" y="14709"/>
                      <a:pt x="-551" y="18473"/>
                      <a:pt x="47" y="24218"/>
                    </a:cubicBezTo>
                    <a:cubicBezTo>
                      <a:pt x="1243" y="28576"/>
                      <a:pt x="5827" y="29764"/>
                      <a:pt x="11807" y="27981"/>
                    </a:cubicBezTo>
                    <a:cubicBezTo>
                      <a:pt x="14598" y="27189"/>
                      <a:pt x="16990" y="26000"/>
                      <a:pt x="18983" y="24812"/>
                    </a:cubicBezTo>
                    <a:cubicBezTo>
                      <a:pt x="18983" y="24812"/>
                      <a:pt x="18983" y="24812"/>
                      <a:pt x="18983" y="24812"/>
                    </a:cubicBezTo>
                    <a:cubicBezTo>
                      <a:pt x="22969" y="27189"/>
                      <a:pt x="27355" y="23821"/>
                      <a:pt x="30942" y="16492"/>
                    </a:cubicBezTo>
                    <a:cubicBezTo>
                      <a:pt x="35527" y="7776"/>
                      <a:pt x="33534" y="3418"/>
                      <a:pt x="29946" y="2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75" name="Google Shape;1175;p35"/>
              <p:cNvSpPr/>
              <p:nvPr/>
            </p:nvSpPr>
            <p:spPr>
              <a:xfrm>
                <a:off x="1031665" y="5298685"/>
                <a:ext cx="16515" cy="22728"/>
              </a:xfrm>
              <a:custGeom>
                <a:avLst/>
                <a:gdLst/>
                <a:ahLst/>
                <a:cxnLst/>
                <a:rect l="l" t="t" r="r" b="b"/>
                <a:pathLst>
                  <a:path w="16515" h="22728" extrusionOk="0">
                    <a:moveTo>
                      <a:pt x="13579" y="581"/>
                    </a:moveTo>
                    <a:cubicBezTo>
                      <a:pt x="10190" y="-1202"/>
                      <a:pt x="6403" y="1175"/>
                      <a:pt x="3014" y="6920"/>
                    </a:cubicBezTo>
                    <a:cubicBezTo>
                      <a:pt x="-972" y="14051"/>
                      <a:pt x="-374" y="19003"/>
                      <a:pt x="1221" y="22173"/>
                    </a:cubicBezTo>
                    <a:cubicBezTo>
                      <a:pt x="6204" y="24154"/>
                      <a:pt x="9991" y="20588"/>
                      <a:pt x="12981" y="15438"/>
                    </a:cubicBezTo>
                    <a:cubicBezTo>
                      <a:pt x="17167" y="8703"/>
                      <a:pt x="17964" y="2958"/>
                      <a:pt x="13579" y="5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76" name="Google Shape;1176;p35"/>
              <p:cNvSpPr/>
              <p:nvPr/>
            </p:nvSpPr>
            <p:spPr>
              <a:xfrm>
                <a:off x="1367403" y="5949200"/>
                <a:ext cx="18145" cy="24379"/>
              </a:xfrm>
              <a:custGeom>
                <a:avLst/>
                <a:gdLst/>
                <a:ahLst/>
                <a:cxnLst/>
                <a:rect l="l" t="t" r="r" b="b"/>
                <a:pathLst>
                  <a:path w="18145" h="24379" extrusionOk="0">
                    <a:moveTo>
                      <a:pt x="16895" y="12870"/>
                    </a:moveTo>
                    <a:cubicBezTo>
                      <a:pt x="18888" y="6333"/>
                      <a:pt x="18689" y="1578"/>
                      <a:pt x="14902" y="390"/>
                    </a:cubicBezTo>
                    <a:cubicBezTo>
                      <a:pt x="9719" y="-1195"/>
                      <a:pt x="4337" y="1975"/>
                      <a:pt x="1148" y="11285"/>
                    </a:cubicBezTo>
                    <a:cubicBezTo>
                      <a:pt x="-1443" y="19010"/>
                      <a:pt x="550" y="23962"/>
                      <a:pt x="5135" y="24359"/>
                    </a:cubicBezTo>
                    <a:cubicBezTo>
                      <a:pt x="9719" y="24755"/>
                      <a:pt x="14104" y="19406"/>
                      <a:pt x="16895" y="1287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77" name="Google Shape;1177;p35"/>
              <p:cNvSpPr/>
              <p:nvPr/>
            </p:nvSpPr>
            <p:spPr>
              <a:xfrm>
                <a:off x="1263830" y="5181846"/>
                <a:ext cx="26798" cy="27108"/>
              </a:xfrm>
              <a:custGeom>
                <a:avLst/>
                <a:gdLst/>
                <a:ahLst/>
                <a:cxnLst/>
                <a:rect l="l" t="t" r="r" b="b"/>
                <a:pathLst>
                  <a:path w="26798" h="27108" extrusionOk="0">
                    <a:moveTo>
                      <a:pt x="11237" y="22932"/>
                    </a:moveTo>
                    <a:cubicBezTo>
                      <a:pt x="11436" y="22932"/>
                      <a:pt x="11436" y="22932"/>
                      <a:pt x="11237" y="22932"/>
                    </a:cubicBezTo>
                    <a:cubicBezTo>
                      <a:pt x="14625" y="24318"/>
                      <a:pt x="19010" y="19762"/>
                      <a:pt x="23396" y="12829"/>
                    </a:cubicBezTo>
                    <a:cubicBezTo>
                      <a:pt x="26984" y="6490"/>
                      <a:pt x="28179" y="1340"/>
                      <a:pt x="24791" y="151"/>
                    </a:cubicBezTo>
                    <a:cubicBezTo>
                      <a:pt x="22798" y="-443"/>
                      <a:pt x="20406" y="746"/>
                      <a:pt x="18213" y="3123"/>
                    </a:cubicBezTo>
                    <a:cubicBezTo>
                      <a:pt x="17814" y="2727"/>
                      <a:pt x="17416" y="2330"/>
                      <a:pt x="17017" y="2132"/>
                    </a:cubicBezTo>
                    <a:cubicBezTo>
                      <a:pt x="11635" y="349"/>
                      <a:pt x="5456" y="5500"/>
                      <a:pt x="1470" y="15206"/>
                    </a:cubicBezTo>
                    <a:cubicBezTo>
                      <a:pt x="-723" y="20356"/>
                      <a:pt x="-723" y="25309"/>
                      <a:pt x="3264" y="27092"/>
                    </a:cubicBezTo>
                    <a:cubicBezTo>
                      <a:pt x="6054" y="27289"/>
                      <a:pt x="8845" y="25705"/>
                      <a:pt x="11237" y="229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78" name="Google Shape;1178;p35"/>
              <p:cNvSpPr/>
              <p:nvPr/>
            </p:nvSpPr>
            <p:spPr>
              <a:xfrm>
                <a:off x="537127" y="5624300"/>
                <a:ext cx="25300" cy="30166"/>
              </a:xfrm>
              <a:custGeom>
                <a:avLst/>
                <a:gdLst/>
                <a:ahLst/>
                <a:cxnLst/>
                <a:rect l="l" t="t" r="r" b="b"/>
                <a:pathLst>
                  <a:path w="25300" h="30166" extrusionOk="0">
                    <a:moveTo>
                      <a:pt x="22956" y="15876"/>
                    </a:moveTo>
                    <a:cubicBezTo>
                      <a:pt x="27142" y="8547"/>
                      <a:pt x="24949" y="4189"/>
                      <a:pt x="22358" y="623"/>
                    </a:cubicBezTo>
                    <a:cubicBezTo>
                      <a:pt x="17773" y="-1160"/>
                      <a:pt x="12790" y="821"/>
                      <a:pt x="8604" y="7358"/>
                    </a:cubicBezTo>
                    <a:cubicBezTo>
                      <a:pt x="7209" y="9537"/>
                      <a:pt x="6213" y="11914"/>
                      <a:pt x="5615" y="13895"/>
                    </a:cubicBezTo>
                    <a:cubicBezTo>
                      <a:pt x="4219" y="14489"/>
                      <a:pt x="2824" y="15678"/>
                      <a:pt x="1628" y="17263"/>
                    </a:cubicBezTo>
                    <a:cubicBezTo>
                      <a:pt x="33" y="19045"/>
                      <a:pt x="-565" y="23601"/>
                      <a:pt x="631" y="25582"/>
                    </a:cubicBezTo>
                    <a:cubicBezTo>
                      <a:pt x="5017" y="33110"/>
                      <a:pt x="10598" y="29940"/>
                      <a:pt x="15581" y="26177"/>
                    </a:cubicBezTo>
                    <a:cubicBezTo>
                      <a:pt x="17175" y="24988"/>
                      <a:pt x="18571" y="23800"/>
                      <a:pt x="19966" y="22611"/>
                    </a:cubicBezTo>
                    <a:cubicBezTo>
                      <a:pt x="19567" y="22215"/>
                      <a:pt x="19368" y="21621"/>
                      <a:pt x="18969" y="21224"/>
                    </a:cubicBezTo>
                    <a:cubicBezTo>
                      <a:pt x="20365" y="19838"/>
                      <a:pt x="21561" y="18055"/>
                      <a:pt x="22956" y="158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79" name="Google Shape;1179;p35"/>
              <p:cNvSpPr/>
              <p:nvPr/>
            </p:nvSpPr>
            <p:spPr>
              <a:xfrm>
                <a:off x="1908095" y="5535381"/>
                <a:ext cx="14623" cy="25013"/>
              </a:xfrm>
              <a:custGeom>
                <a:avLst/>
                <a:gdLst/>
                <a:ahLst/>
                <a:cxnLst/>
                <a:rect l="l" t="t" r="r" b="b"/>
                <a:pathLst>
                  <a:path w="14623" h="25013" extrusionOk="0">
                    <a:moveTo>
                      <a:pt x="4417" y="24965"/>
                    </a:moveTo>
                    <a:cubicBezTo>
                      <a:pt x="8205" y="25559"/>
                      <a:pt x="11194" y="20607"/>
                      <a:pt x="12988" y="14863"/>
                    </a:cubicBezTo>
                    <a:cubicBezTo>
                      <a:pt x="15181" y="7930"/>
                      <a:pt x="15580" y="2185"/>
                      <a:pt x="11593" y="6"/>
                    </a:cubicBezTo>
                    <a:cubicBezTo>
                      <a:pt x="6610" y="-192"/>
                      <a:pt x="3022" y="4562"/>
                      <a:pt x="1029" y="11693"/>
                    </a:cubicBezTo>
                    <a:cubicBezTo>
                      <a:pt x="-1164" y="19022"/>
                      <a:pt x="232" y="24371"/>
                      <a:pt x="4417" y="249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80" name="Google Shape;1180;p35"/>
              <p:cNvSpPr/>
              <p:nvPr/>
            </p:nvSpPr>
            <p:spPr>
              <a:xfrm>
                <a:off x="2087800" y="5734027"/>
                <a:ext cx="30878" cy="35734"/>
              </a:xfrm>
              <a:custGeom>
                <a:avLst/>
                <a:gdLst/>
                <a:ahLst/>
                <a:cxnLst/>
                <a:rect l="l" t="t" r="r" b="b"/>
                <a:pathLst>
                  <a:path w="30878" h="35734" extrusionOk="0">
                    <a:moveTo>
                      <a:pt x="4305" y="35302"/>
                    </a:moveTo>
                    <a:cubicBezTo>
                      <a:pt x="7893" y="37085"/>
                      <a:pt x="10883" y="33123"/>
                      <a:pt x="13674" y="27577"/>
                    </a:cubicBezTo>
                    <a:cubicBezTo>
                      <a:pt x="14272" y="25200"/>
                      <a:pt x="14870" y="23021"/>
                      <a:pt x="15069" y="20842"/>
                    </a:cubicBezTo>
                    <a:cubicBezTo>
                      <a:pt x="18458" y="22030"/>
                      <a:pt x="22444" y="18663"/>
                      <a:pt x="26630" y="12918"/>
                    </a:cubicBezTo>
                    <a:cubicBezTo>
                      <a:pt x="31215" y="6579"/>
                      <a:pt x="32211" y="1627"/>
                      <a:pt x="29022" y="241"/>
                    </a:cubicBezTo>
                    <a:cubicBezTo>
                      <a:pt x="26431" y="-948"/>
                      <a:pt x="22245" y="2420"/>
                      <a:pt x="18657" y="6976"/>
                    </a:cubicBezTo>
                    <a:cubicBezTo>
                      <a:pt x="16863" y="9155"/>
                      <a:pt x="15468" y="11333"/>
                      <a:pt x="14670" y="13116"/>
                    </a:cubicBezTo>
                    <a:cubicBezTo>
                      <a:pt x="14072" y="11730"/>
                      <a:pt x="12877" y="10739"/>
                      <a:pt x="11481" y="10343"/>
                    </a:cubicBezTo>
                    <a:cubicBezTo>
                      <a:pt x="8093" y="9155"/>
                      <a:pt x="3907" y="12126"/>
                      <a:pt x="1914" y="17672"/>
                    </a:cubicBezTo>
                    <a:cubicBezTo>
                      <a:pt x="-1276" y="25992"/>
                      <a:pt x="-478" y="32727"/>
                      <a:pt x="4305" y="353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81" name="Google Shape;1181;p35"/>
              <p:cNvSpPr/>
              <p:nvPr/>
            </p:nvSpPr>
            <p:spPr>
              <a:xfrm>
                <a:off x="2123636" y="5839676"/>
                <a:ext cx="14351" cy="27339"/>
              </a:xfrm>
              <a:custGeom>
                <a:avLst/>
                <a:gdLst/>
                <a:ahLst/>
                <a:cxnLst/>
                <a:rect l="l" t="t" r="r" b="b"/>
                <a:pathLst>
                  <a:path w="14351" h="27339" extrusionOk="0">
                    <a:moveTo>
                      <a:pt x="4148" y="26915"/>
                    </a:moveTo>
                    <a:cubicBezTo>
                      <a:pt x="7537" y="28698"/>
                      <a:pt x="10926" y="24736"/>
                      <a:pt x="13317" y="17605"/>
                    </a:cubicBezTo>
                    <a:cubicBezTo>
                      <a:pt x="15311" y="9879"/>
                      <a:pt x="14513" y="3342"/>
                      <a:pt x="10128" y="569"/>
                    </a:cubicBezTo>
                    <a:cubicBezTo>
                      <a:pt x="6540" y="-1610"/>
                      <a:pt x="3351" y="2748"/>
                      <a:pt x="1557" y="8889"/>
                    </a:cubicBezTo>
                    <a:cubicBezTo>
                      <a:pt x="-835" y="17010"/>
                      <a:pt x="-835" y="24340"/>
                      <a:pt x="4148" y="269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82" name="Google Shape;1182;p35"/>
              <p:cNvSpPr/>
              <p:nvPr/>
            </p:nvSpPr>
            <p:spPr>
              <a:xfrm>
                <a:off x="2833796" y="5720798"/>
                <a:ext cx="16361" cy="26549"/>
              </a:xfrm>
              <a:custGeom>
                <a:avLst/>
                <a:gdLst/>
                <a:ahLst/>
                <a:cxnLst/>
                <a:rect l="l" t="t" r="r" b="b"/>
                <a:pathLst>
                  <a:path w="16361" h="26549" extrusionOk="0">
                    <a:moveTo>
                      <a:pt x="3989" y="26544"/>
                    </a:moveTo>
                    <a:cubicBezTo>
                      <a:pt x="9969" y="26346"/>
                      <a:pt x="14155" y="20007"/>
                      <a:pt x="16148" y="10103"/>
                    </a:cubicBezTo>
                    <a:cubicBezTo>
                      <a:pt x="16746" y="4952"/>
                      <a:pt x="16148" y="0"/>
                      <a:pt x="13557" y="0"/>
                    </a:cubicBezTo>
                    <a:cubicBezTo>
                      <a:pt x="7976" y="0"/>
                      <a:pt x="2993" y="4952"/>
                      <a:pt x="601" y="15253"/>
                    </a:cubicBezTo>
                    <a:cubicBezTo>
                      <a:pt x="-794" y="21592"/>
                      <a:pt x="202" y="26742"/>
                      <a:pt x="3989" y="2654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83" name="Google Shape;1183;p35"/>
              <p:cNvSpPr/>
              <p:nvPr/>
            </p:nvSpPr>
            <p:spPr>
              <a:xfrm>
                <a:off x="2938119" y="6063236"/>
                <a:ext cx="13903" cy="27194"/>
              </a:xfrm>
              <a:custGeom>
                <a:avLst/>
                <a:gdLst/>
                <a:ahLst/>
                <a:cxnLst/>
                <a:rect l="l" t="t" r="r" b="b"/>
                <a:pathLst>
                  <a:path w="13903" h="27194" extrusionOk="0">
                    <a:moveTo>
                      <a:pt x="8897" y="56"/>
                    </a:moveTo>
                    <a:cubicBezTo>
                      <a:pt x="5509" y="-538"/>
                      <a:pt x="2320" y="3622"/>
                      <a:pt x="924" y="9763"/>
                    </a:cubicBezTo>
                    <a:cubicBezTo>
                      <a:pt x="-1268" y="18875"/>
                      <a:pt x="725" y="24223"/>
                      <a:pt x="3914" y="27195"/>
                    </a:cubicBezTo>
                    <a:cubicBezTo>
                      <a:pt x="8897" y="26798"/>
                      <a:pt x="12087" y="23827"/>
                      <a:pt x="13083" y="17290"/>
                    </a:cubicBezTo>
                    <a:cubicBezTo>
                      <a:pt x="14478" y="9565"/>
                      <a:pt x="14678" y="1245"/>
                      <a:pt x="8897" y="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84" name="Google Shape;1184;p35"/>
              <p:cNvSpPr/>
              <p:nvPr/>
            </p:nvSpPr>
            <p:spPr>
              <a:xfrm>
                <a:off x="1330167" y="5547558"/>
                <a:ext cx="18059" cy="25006"/>
              </a:xfrm>
              <a:custGeom>
                <a:avLst/>
                <a:gdLst/>
                <a:ahLst/>
                <a:cxnLst/>
                <a:rect l="l" t="t" r="r" b="b"/>
                <a:pathLst>
                  <a:path w="18059" h="25006" extrusionOk="0">
                    <a:moveTo>
                      <a:pt x="16657" y="14175"/>
                    </a:moveTo>
                    <a:cubicBezTo>
                      <a:pt x="18651" y="6054"/>
                      <a:pt x="18850" y="705"/>
                      <a:pt x="15063" y="111"/>
                    </a:cubicBezTo>
                    <a:cubicBezTo>
                      <a:pt x="9482" y="-880"/>
                      <a:pt x="4498" y="4865"/>
                      <a:pt x="1309" y="13185"/>
                    </a:cubicBezTo>
                    <a:cubicBezTo>
                      <a:pt x="-684" y="18929"/>
                      <a:pt x="-684" y="24080"/>
                      <a:pt x="3303" y="24872"/>
                    </a:cubicBezTo>
                    <a:cubicBezTo>
                      <a:pt x="9282" y="26060"/>
                      <a:pt x="13468" y="19127"/>
                      <a:pt x="16657" y="141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85" name="Google Shape;1185;p35"/>
              <p:cNvSpPr/>
              <p:nvPr/>
            </p:nvSpPr>
            <p:spPr>
              <a:xfrm>
                <a:off x="428277" y="4914805"/>
                <a:ext cx="19118" cy="22342"/>
              </a:xfrm>
              <a:custGeom>
                <a:avLst/>
                <a:gdLst/>
                <a:ahLst/>
                <a:cxnLst/>
                <a:rect l="l" t="t" r="r" b="b"/>
                <a:pathLst>
                  <a:path w="19118" h="22342" extrusionOk="0">
                    <a:moveTo>
                      <a:pt x="2244" y="21563"/>
                    </a:moveTo>
                    <a:cubicBezTo>
                      <a:pt x="6231" y="23346"/>
                      <a:pt x="10815" y="22355"/>
                      <a:pt x="15200" y="15620"/>
                    </a:cubicBezTo>
                    <a:cubicBezTo>
                      <a:pt x="19386" y="9479"/>
                      <a:pt x="20582" y="3735"/>
                      <a:pt x="16994" y="962"/>
                    </a:cubicBezTo>
                    <a:cubicBezTo>
                      <a:pt x="13406" y="-1812"/>
                      <a:pt x="8423" y="1754"/>
                      <a:pt x="4038" y="7300"/>
                    </a:cubicBezTo>
                    <a:cubicBezTo>
                      <a:pt x="-1742" y="14035"/>
                      <a:pt x="-347" y="18195"/>
                      <a:pt x="2244" y="215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86" name="Google Shape;1186;p35"/>
              <p:cNvSpPr/>
              <p:nvPr/>
            </p:nvSpPr>
            <p:spPr>
              <a:xfrm>
                <a:off x="595014" y="5001529"/>
                <a:ext cx="18772" cy="23820"/>
              </a:xfrm>
              <a:custGeom>
                <a:avLst/>
                <a:gdLst/>
                <a:ahLst/>
                <a:cxnLst/>
                <a:rect l="l" t="t" r="r" b="b"/>
                <a:pathLst>
                  <a:path w="18772" h="23820" extrusionOk="0">
                    <a:moveTo>
                      <a:pt x="14901" y="208"/>
                    </a:moveTo>
                    <a:cubicBezTo>
                      <a:pt x="10715" y="-584"/>
                      <a:pt x="5931" y="604"/>
                      <a:pt x="2144" y="8726"/>
                    </a:cubicBezTo>
                    <a:cubicBezTo>
                      <a:pt x="-1045" y="15659"/>
                      <a:pt x="-647" y="21007"/>
                      <a:pt x="3141" y="23186"/>
                    </a:cubicBezTo>
                    <a:cubicBezTo>
                      <a:pt x="7924" y="25960"/>
                      <a:pt x="11911" y="19027"/>
                      <a:pt x="15300" y="14074"/>
                    </a:cubicBezTo>
                    <a:cubicBezTo>
                      <a:pt x="20283" y="5755"/>
                      <a:pt x="19685" y="1199"/>
                      <a:pt x="14901" y="20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87" name="Google Shape;1187;p35"/>
              <p:cNvSpPr/>
              <p:nvPr/>
            </p:nvSpPr>
            <p:spPr>
              <a:xfrm>
                <a:off x="500194" y="5636452"/>
                <a:ext cx="20979" cy="40369"/>
              </a:xfrm>
              <a:custGeom>
                <a:avLst/>
                <a:gdLst/>
                <a:ahLst/>
                <a:cxnLst/>
                <a:rect l="l" t="t" r="r" b="b"/>
                <a:pathLst>
                  <a:path w="20979" h="40369" extrusionOk="0">
                    <a:moveTo>
                      <a:pt x="18429" y="21947"/>
                    </a:moveTo>
                    <a:cubicBezTo>
                      <a:pt x="17432" y="21353"/>
                      <a:pt x="16436" y="21155"/>
                      <a:pt x="15439" y="21155"/>
                    </a:cubicBezTo>
                    <a:cubicBezTo>
                      <a:pt x="15439" y="19768"/>
                      <a:pt x="14841" y="18184"/>
                      <a:pt x="13645" y="16401"/>
                    </a:cubicBezTo>
                    <a:cubicBezTo>
                      <a:pt x="12848" y="16005"/>
                      <a:pt x="12250" y="15609"/>
                      <a:pt x="11652" y="15410"/>
                    </a:cubicBezTo>
                    <a:cubicBezTo>
                      <a:pt x="12648" y="15014"/>
                      <a:pt x="13446" y="14816"/>
                      <a:pt x="14442" y="14222"/>
                    </a:cubicBezTo>
                    <a:cubicBezTo>
                      <a:pt x="17632" y="11647"/>
                      <a:pt x="20621" y="8477"/>
                      <a:pt x="17233" y="4318"/>
                    </a:cubicBezTo>
                    <a:cubicBezTo>
                      <a:pt x="13844" y="-40"/>
                      <a:pt x="8662" y="-1229"/>
                      <a:pt x="3878" y="1346"/>
                    </a:cubicBezTo>
                    <a:cubicBezTo>
                      <a:pt x="-308" y="3525"/>
                      <a:pt x="-1105" y="7487"/>
                      <a:pt x="1486" y="11449"/>
                    </a:cubicBezTo>
                    <a:cubicBezTo>
                      <a:pt x="2682" y="13034"/>
                      <a:pt x="3878" y="14222"/>
                      <a:pt x="5273" y="14816"/>
                    </a:cubicBezTo>
                    <a:cubicBezTo>
                      <a:pt x="3679" y="15410"/>
                      <a:pt x="2084" y="16203"/>
                      <a:pt x="689" y="17589"/>
                    </a:cubicBezTo>
                    <a:cubicBezTo>
                      <a:pt x="689" y="17589"/>
                      <a:pt x="689" y="17589"/>
                      <a:pt x="689" y="17589"/>
                    </a:cubicBezTo>
                    <a:cubicBezTo>
                      <a:pt x="2283" y="20363"/>
                      <a:pt x="3878" y="23136"/>
                      <a:pt x="5473" y="25711"/>
                    </a:cubicBezTo>
                    <a:cubicBezTo>
                      <a:pt x="5672" y="26107"/>
                      <a:pt x="6071" y="26702"/>
                      <a:pt x="6270" y="27098"/>
                    </a:cubicBezTo>
                    <a:cubicBezTo>
                      <a:pt x="7067" y="28286"/>
                      <a:pt x="7865" y="29673"/>
                      <a:pt x="8662" y="30862"/>
                    </a:cubicBezTo>
                    <a:cubicBezTo>
                      <a:pt x="10057" y="33040"/>
                      <a:pt x="11452" y="35219"/>
                      <a:pt x="12648" y="37596"/>
                    </a:cubicBezTo>
                    <a:cubicBezTo>
                      <a:pt x="13246" y="38587"/>
                      <a:pt x="13844" y="39379"/>
                      <a:pt x="14442" y="40370"/>
                    </a:cubicBezTo>
                    <a:cubicBezTo>
                      <a:pt x="15838" y="38785"/>
                      <a:pt x="17233" y="36804"/>
                      <a:pt x="18429" y="34229"/>
                    </a:cubicBezTo>
                    <a:cubicBezTo>
                      <a:pt x="21419" y="29079"/>
                      <a:pt x="22216" y="23730"/>
                      <a:pt x="18429" y="2194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88" name="Google Shape;1188;p35"/>
              <p:cNvSpPr/>
              <p:nvPr/>
            </p:nvSpPr>
            <p:spPr>
              <a:xfrm>
                <a:off x="678291" y="5538470"/>
                <a:ext cx="28526" cy="44084"/>
              </a:xfrm>
              <a:custGeom>
                <a:avLst/>
                <a:gdLst/>
                <a:ahLst/>
                <a:cxnLst/>
                <a:rect l="l" t="t" r="r" b="b"/>
                <a:pathLst>
                  <a:path w="28526" h="44084" extrusionOk="0">
                    <a:moveTo>
                      <a:pt x="11952" y="43864"/>
                    </a:moveTo>
                    <a:cubicBezTo>
                      <a:pt x="16537" y="45250"/>
                      <a:pt x="21121" y="39902"/>
                      <a:pt x="24909" y="33761"/>
                    </a:cubicBezTo>
                    <a:cubicBezTo>
                      <a:pt x="27101" y="27818"/>
                      <a:pt x="30888" y="20093"/>
                      <a:pt x="26503" y="17914"/>
                    </a:cubicBezTo>
                    <a:cubicBezTo>
                      <a:pt x="24909" y="17122"/>
                      <a:pt x="23115" y="17122"/>
                      <a:pt x="21520" y="17914"/>
                    </a:cubicBezTo>
                    <a:cubicBezTo>
                      <a:pt x="21321" y="17122"/>
                      <a:pt x="21121" y="16329"/>
                      <a:pt x="20723" y="15339"/>
                    </a:cubicBezTo>
                    <a:cubicBezTo>
                      <a:pt x="20324" y="14943"/>
                      <a:pt x="19726" y="14546"/>
                      <a:pt x="19327" y="14150"/>
                    </a:cubicBezTo>
                    <a:cubicBezTo>
                      <a:pt x="22716" y="10783"/>
                      <a:pt x="23115" y="7812"/>
                      <a:pt x="21520" y="4840"/>
                    </a:cubicBezTo>
                    <a:cubicBezTo>
                      <a:pt x="18929" y="284"/>
                      <a:pt x="13746" y="-1895"/>
                      <a:pt x="6371" y="2067"/>
                    </a:cubicBezTo>
                    <a:cubicBezTo>
                      <a:pt x="1189" y="4840"/>
                      <a:pt x="-1801" y="9198"/>
                      <a:pt x="1189" y="13358"/>
                    </a:cubicBezTo>
                    <a:cubicBezTo>
                      <a:pt x="2584" y="15339"/>
                      <a:pt x="4577" y="16527"/>
                      <a:pt x="6571" y="17320"/>
                    </a:cubicBezTo>
                    <a:cubicBezTo>
                      <a:pt x="4777" y="19697"/>
                      <a:pt x="4378" y="22470"/>
                      <a:pt x="6172" y="25441"/>
                    </a:cubicBezTo>
                    <a:cubicBezTo>
                      <a:pt x="7567" y="27620"/>
                      <a:pt x="9959" y="28413"/>
                      <a:pt x="12351" y="28016"/>
                    </a:cubicBezTo>
                    <a:cubicBezTo>
                      <a:pt x="12152" y="28215"/>
                      <a:pt x="12152" y="28611"/>
                      <a:pt x="11952" y="28809"/>
                    </a:cubicBezTo>
                    <a:cubicBezTo>
                      <a:pt x="8963" y="35148"/>
                      <a:pt x="6969" y="42477"/>
                      <a:pt x="11952" y="438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89" name="Google Shape;1189;p35"/>
              <p:cNvSpPr/>
              <p:nvPr/>
            </p:nvSpPr>
            <p:spPr>
              <a:xfrm>
                <a:off x="1872514" y="6138087"/>
                <a:ext cx="17269" cy="25140"/>
              </a:xfrm>
              <a:custGeom>
                <a:avLst/>
                <a:gdLst/>
                <a:ahLst/>
                <a:cxnLst/>
                <a:rect l="l" t="t" r="r" b="b"/>
                <a:pathLst>
                  <a:path w="17269" h="25140" extrusionOk="0">
                    <a:moveTo>
                      <a:pt x="1927" y="8403"/>
                    </a:moveTo>
                    <a:cubicBezTo>
                      <a:pt x="-863" y="15534"/>
                      <a:pt x="-863" y="22071"/>
                      <a:pt x="3522" y="24448"/>
                    </a:cubicBezTo>
                    <a:cubicBezTo>
                      <a:pt x="7907" y="26825"/>
                      <a:pt x="12292" y="22863"/>
                      <a:pt x="15282" y="15930"/>
                    </a:cubicBezTo>
                    <a:cubicBezTo>
                      <a:pt x="18671" y="8403"/>
                      <a:pt x="17076" y="3649"/>
                      <a:pt x="15282" y="1272"/>
                    </a:cubicBezTo>
                    <a:cubicBezTo>
                      <a:pt x="9103" y="-1700"/>
                      <a:pt x="4917" y="479"/>
                      <a:pt x="1927" y="840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0" name="Google Shape;1190;p35"/>
              <p:cNvSpPr/>
              <p:nvPr/>
            </p:nvSpPr>
            <p:spPr>
              <a:xfrm>
                <a:off x="1026548" y="5416187"/>
                <a:ext cx="19646" cy="26499"/>
              </a:xfrm>
              <a:custGeom>
                <a:avLst/>
                <a:gdLst/>
                <a:ahLst/>
                <a:cxnLst/>
                <a:rect l="l" t="t" r="r" b="b"/>
                <a:pathLst>
                  <a:path w="19646" h="26499" extrusionOk="0">
                    <a:moveTo>
                      <a:pt x="17300" y="149"/>
                    </a:moveTo>
                    <a:cubicBezTo>
                      <a:pt x="10523" y="-1237"/>
                      <a:pt x="5340" y="7280"/>
                      <a:pt x="1553" y="15600"/>
                    </a:cubicBezTo>
                    <a:cubicBezTo>
                      <a:pt x="-1038" y="21147"/>
                      <a:pt x="-440" y="26297"/>
                      <a:pt x="3746" y="26495"/>
                    </a:cubicBezTo>
                    <a:cubicBezTo>
                      <a:pt x="9726" y="26693"/>
                      <a:pt x="14111" y="20156"/>
                      <a:pt x="17300" y="13223"/>
                    </a:cubicBezTo>
                    <a:cubicBezTo>
                      <a:pt x="19692" y="6884"/>
                      <a:pt x="21087" y="942"/>
                      <a:pt x="17300" y="1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1" name="Google Shape;1191;p35"/>
              <p:cNvSpPr/>
              <p:nvPr/>
            </p:nvSpPr>
            <p:spPr>
              <a:xfrm>
                <a:off x="838591" y="5440723"/>
                <a:ext cx="17978" cy="25913"/>
              </a:xfrm>
              <a:custGeom>
                <a:avLst/>
                <a:gdLst/>
                <a:ahLst/>
                <a:cxnLst/>
                <a:rect l="l" t="t" r="r" b="b"/>
                <a:pathLst>
                  <a:path w="17978" h="25913" extrusionOk="0">
                    <a:moveTo>
                      <a:pt x="14303" y="16221"/>
                    </a:moveTo>
                    <a:cubicBezTo>
                      <a:pt x="17492" y="10278"/>
                      <a:pt x="20083" y="3543"/>
                      <a:pt x="15499" y="374"/>
                    </a:cubicBezTo>
                    <a:cubicBezTo>
                      <a:pt x="10914" y="-1211"/>
                      <a:pt x="6330" y="2355"/>
                      <a:pt x="2941" y="8892"/>
                    </a:cubicBezTo>
                    <a:cubicBezTo>
                      <a:pt x="-447" y="15429"/>
                      <a:pt x="-1245" y="21768"/>
                      <a:pt x="2343" y="24739"/>
                    </a:cubicBezTo>
                    <a:cubicBezTo>
                      <a:pt x="6728" y="28503"/>
                      <a:pt x="11113" y="22560"/>
                      <a:pt x="14303" y="162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2" name="Google Shape;1192;p35"/>
              <p:cNvSpPr/>
              <p:nvPr/>
            </p:nvSpPr>
            <p:spPr>
              <a:xfrm>
                <a:off x="819901" y="5840074"/>
                <a:ext cx="19141" cy="23755"/>
              </a:xfrm>
              <a:custGeom>
                <a:avLst/>
                <a:gdLst/>
                <a:ahLst/>
                <a:cxnLst/>
                <a:rect l="l" t="t" r="r" b="b"/>
                <a:pathLst>
                  <a:path w="19141" h="23755" extrusionOk="0">
                    <a:moveTo>
                      <a:pt x="2097" y="22753"/>
                    </a:moveTo>
                    <a:cubicBezTo>
                      <a:pt x="7479" y="26319"/>
                      <a:pt x="12462" y="19782"/>
                      <a:pt x="16648" y="12453"/>
                    </a:cubicBezTo>
                    <a:cubicBezTo>
                      <a:pt x="20037" y="6510"/>
                      <a:pt x="20037" y="1954"/>
                      <a:pt x="16249" y="369"/>
                    </a:cubicBezTo>
                    <a:cubicBezTo>
                      <a:pt x="11466" y="-1414"/>
                      <a:pt x="6881" y="3538"/>
                      <a:pt x="3094" y="9283"/>
                    </a:cubicBezTo>
                    <a:cubicBezTo>
                      <a:pt x="-295" y="14631"/>
                      <a:pt x="-1291" y="20574"/>
                      <a:pt x="2097" y="227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3" name="Google Shape;1193;p35"/>
              <p:cNvSpPr/>
              <p:nvPr/>
            </p:nvSpPr>
            <p:spPr>
              <a:xfrm>
                <a:off x="563272" y="5711280"/>
                <a:ext cx="82592" cy="63001"/>
              </a:xfrm>
              <a:custGeom>
                <a:avLst/>
                <a:gdLst/>
                <a:ahLst/>
                <a:cxnLst/>
                <a:rect l="l" t="t" r="r" b="b"/>
                <a:pathLst>
                  <a:path w="82592" h="63001" extrusionOk="0">
                    <a:moveTo>
                      <a:pt x="26710" y="39033"/>
                    </a:moveTo>
                    <a:cubicBezTo>
                      <a:pt x="27507" y="37250"/>
                      <a:pt x="28304" y="35269"/>
                      <a:pt x="28703" y="33486"/>
                    </a:cubicBezTo>
                    <a:cubicBezTo>
                      <a:pt x="30896" y="33684"/>
                      <a:pt x="33088" y="33090"/>
                      <a:pt x="35081" y="31703"/>
                    </a:cubicBezTo>
                    <a:cubicBezTo>
                      <a:pt x="46642" y="23186"/>
                      <a:pt x="57207" y="13281"/>
                      <a:pt x="71159" y="28732"/>
                    </a:cubicBezTo>
                    <a:cubicBezTo>
                      <a:pt x="72355" y="29921"/>
                      <a:pt x="76541" y="28336"/>
                      <a:pt x="78136" y="28336"/>
                    </a:cubicBezTo>
                    <a:cubicBezTo>
                      <a:pt x="85312" y="23186"/>
                      <a:pt x="83318" y="15064"/>
                      <a:pt x="75744" y="11102"/>
                    </a:cubicBezTo>
                    <a:cubicBezTo>
                      <a:pt x="61193" y="3377"/>
                      <a:pt x="48636" y="8527"/>
                      <a:pt x="36277" y="13677"/>
                    </a:cubicBezTo>
                    <a:cubicBezTo>
                      <a:pt x="36078" y="13281"/>
                      <a:pt x="35879" y="12885"/>
                      <a:pt x="35679" y="12291"/>
                    </a:cubicBezTo>
                    <a:cubicBezTo>
                      <a:pt x="33088" y="7933"/>
                      <a:pt x="27906" y="6150"/>
                      <a:pt x="21527" y="8329"/>
                    </a:cubicBezTo>
                    <a:cubicBezTo>
                      <a:pt x="21727" y="6546"/>
                      <a:pt x="21129" y="4367"/>
                      <a:pt x="19933" y="2584"/>
                    </a:cubicBezTo>
                    <a:cubicBezTo>
                      <a:pt x="16544" y="-585"/>
                      <a:pt x="12757" y="-981"/>
                      <a:pt x="9568" y="2188"/>
                    </a:cubicBezTo>
                    <a:cubicBezTo>
                      <a:pt x="6578" y="4961"/>
                      <a:pt x="5780" y="9319"/>
                      <a:pt x="8571" y="12687"/>
                    </a:cubicBezTo>
                    <a:cubicBezTo>
                      <a:pt x="9767" y="14074"/>
                      <a:pt x="11362" y="15064"/>
                      <a:pt x="12956" y="15262"/>
                    </a:cubicBezTo>
                    <a:cubicBezTo>
                      <a:pt x="12159" y="17045"/>
                      <a:pt x="12159" y="19026"/>
                      <a:pt x="12757" y="20809"/>
                    </a:cubicBezTo>
                    <a:cubicBezTo>
                      <a:pt x="14152" y="24176"/>
                      <a:pt x="16943" y="25563"/>
                      <a:pt x="20531" y="25563"/>
                    </a:cubicBezTo>
                    <a:cubicBezTo>
                      <a:pt x="20531" y="26157"/>
                      <a:pt x="20730" y="26751"/>
                      <a:pt x="20929" y="27345"/>
                    </a:cubicBezTo>
                    <a:cubicBezTo>
                      <a:pt x="18338" y="28732"/>
                      <a:pt x="16145" y="31505"/>
                      <a:pt x="14152" y="34873"/>
                    </a:cubicBezTo>
                    <a:cubicBezTo>
                      <a:pt x="11162" y="33684"/>
                      <a:pt x="7375" y="34080"/>
                      <a:pt x="2990" y="35863"/>
                    </a:cubicBezTo>
                    <a:cubicBezTo>
                      <a:pt x="1993" y="36259"/>
                      <a:pt x="997" y="36854"/>
                      <a:pt x="0" y="37250"/>
                    </a:cubicBezTo>
                    <a:cubicBezTo>
                      <a:pt x="2990" y="41212"/>
                      <a:pt x="5980" y="45371"/>
                      <a:pt x="9169" y="49333"/>
                    </a:cubicBezTo>
                    <a:cubicBezTo>
                      <a:pt x="9568" y="49729"/>
                      <a:pt x="9767" y="50126"/>
                      <a:pt x="10166" y="50522"/>
                    </a:cubicBezTo>
                    <a:cubicBezTo>
                      <a:pt x="13355" y="54682"/>
                      <a:pt x="16544" y="58841"/>
                      <a:pt x="19933" y="63001"/>
                    </a:cubicBezTo>
                    <a:cubicBezTo>
                      <a:pt x="22125" y="60228"/>
                      <a:pt x="22524" y="56662"/>
                      <a:pt x="20331" y="52305"/>
                    </a:cubicBezTo>
                    <a:cubicBezTo>
                      <a:pt x="19733" y="51710"/>
                      <a:pt x="19135" y="51116"/>
                      <a:pt x="18537" y="50720"/>
                    </a:cubicBezTo>
                    <a:cubicBezTo>
                      <a:pt x="21727" y="48145"/>
                      <a:pt x="24517" y="44183"/>
                      <a:pt x="26710" y="390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4" name="Google Shape;1194;p35"/>
              <p:cNvSpPr/>
              <p:nvPr/>
            </p:nvSpPr>
            <p:spPr>
              <a:xfrm>
                <a:off x="1592319" y="6028261"/>
                <a:ext cx="16819" cy="24085"/>
              </a:xfrm>
              <a:custGeom>
                <a:avLst/>
                <a:gdLst/>
                <a:ahLst/>
                <a:cxnLst/>
                <a:rect l="l" t="t" r="r" b="b"/>
                <a:pathLst>
                  <a:path w="16819" h="24085" extrusionOk="0">
                    <a:moveTo>
                      <a:pt x="12832" y="366"/>
                    </a:moveTo>
                    <a:cubicBezTo>
                      <a:pt x="9045" y="-822"/>
                      <a:pt x="5258" y="762"/>
                      <a:pt x="2467" y="6903"/>
                    </a:cubicBezTo>
                    <a:cubicBezTo>
                      <a:pt x="-523" y="13638"/>
                      <a:pt x="-1320" y="20571"/>
                      <a:pt x="3065" y="23146"/>
                    </a:cubicBezTo>
                    <a:cubicBezTo>
                      <a:pt x="7251" y="25919"/>
                      <a:pt x="11835" y="22354"/>
                      <a:pt x="15025" y="15025"/>
                    </a:cubicBezTo>
                    <a:cubicBezTo>
                      <a:pt x="18413" y="7497"/>
                      <a:pt x="16619" y="3139"/>
                      <a:pt x="12832" y="3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5" name="Google Shape;1195;p35"/>
              <p:cNvSpPr/>
              <p:nvPr/>
            </p:nvSpPr>
            <p:spPr>
              <a:xfrm>
                <a:off x="776886" y="5138391"/>
                <a:ext cx="36409" cy="32547"/>
              </a:xfrm>
              <a:custGeom>
                <a:avLst/>
                <a:gdLst/>
                <a:ahLst/>
                <a:cxnLst/>
                <a:rect l="l" t="t" r="r" b="b"/>
                <a:pathLst>
                  <a:path w="36409" h="32547" extrusionOk="0">
                    <a:moveTo>
                      <a:pt x="33950" y="226"/>
                    </a:moveTo>
                    <a:cubicBezTo>
                      <a:pt x="28568" y="-1161"/>
                      <a:pt x="23386" y="3989"/>
                      <a:pt x="19399" y="11715"/>
                    </a:cubicBezTo>
                    <a:cubicBezTo>
                      <a:pt x="18402" y="13497"/>
                      <a:pt x="17804" y="15280"/>
                      <a:pt x="17406" y="16865"/>
                    </a:cubicBezTo>
                    <a:cubicBezTo>
                      <a:pt x="15413" y="16271"/>
                      <a:pt x="12821" y="16271"/>
                      <a:pt x="9831" y="16667"/>
                    </a:cubicBezTo>
                    <a:cubicBezTo>
                      <a:pt x="3054" y="17459"/>
                      <a:pt x="-534" y="21817"/>
                      <a:pt x="64" y="25581"/>
                    </a:cubicBezTo>
                    <a:cubicBezTo>
                      <a:pt x="1260" y="31127"/>
                      <a:pt x="7240" y="33306"/>
                      <a:pt x="15612" y="32316"/>
                    </a:cubicBezTo>
                    <a:cubicBezTo>
                      <a:pt x="20595" y="30533"/>
                      <a:pt x="23784" y="27760"/>
                      <a:pt x="23784" y="24590"/>
                    </a:cubicBezTo>
                    <a:cubicBezTo>
                      <a:pt x="23784" y="24194"/>
                      <a:pt x="23784" y="23996"/>
                      <a:pt x="23784" y="23600"/>
                    </a:cubicBezTo>
                    <a:cubicBezTo>
                      <a:pt x="27571" y="22015"/>
                      <a:pt x="30761" y="17063"/>
                      <a:pt x="33551" y="14290"/>
                    </a:cubicBezTo>
                    <a:cubicBezTo>
                      <a:pt x="36541" y="6763"/>
                      <a:pt x="37936" y="1216"/>
                      <a:pt x="33950" y="2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6" name="Google Shape;1196;p35"/>
              <p:cNvSpPr/>
              <p:nvPr/>
            </p:nvSpPr>
            <p:spPr>
              <a:xfrm>
                <a:off x="1965798" y="5933383"/>
                <a:ext cx="17654" cy="25829"/>
              </a:xfrm>
              <a:custGeom>
                <a:avLst/>
                <a:gdLst/>
                <a:ahLst/>
                <a:cxnLst/>
                <a:rect l="l" t="t" r="r" b="b"/>
                <a:pathLst>
                  <a:path w="17654" h="25829" extrusionOk="0">
                    <a:moveTo>
                      <a:pt x="16678" y="16008"/>
                    </a:moveTo>
                    <a:cubicBezTo>
                      <a:pt x="19667" y="6500"/>
                      <a:pt x="15083" y="3925"/>
                      <a:pt x="12492" y="1152"/>
                    </a:cubicBezTo>
                    <a:cubicBezTo>
                      <a:pt x="8306" y="-1423"/>
                      <a:pt x="4718" y="359"/>
                      <a:pt x="2127" y="6104"/>
                    </a:cubicBezTo>
                    <a:cubicBezTo>
                      <a:pt x="-2458" y="16801"/>
                      <a:pt x="1130" y="22149"/>
                      <a:pt x="5715" y="25120"/>
                    </a:cubicBezTo>
                    <a:cubicBezTo>
                      <a:pt x="9900" y="27695"/>
                      <a:pt x="14485" y="22941"/>
                      <a:pt x="16678" y="1600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7" name="Google Shape;1197;p35"/>
              <p:cNvSpPr/>
              <p:nvPr/>
            </p:nvSpPr>
            <p:spPr>
              <a:xfrm>
                <a:off x="853093" y="6016466"/>
                <a:ext cx="8770" cy="5624"/>
              </a:xfrm>
              <a:custGeom>
                <a:avLst/>
                <a:gdLst/>
                <a:ahLst/>
                <a:cxnLst/>
                <a:rect l="l" t="t" r="r" b="b"/>
                <a:pathLst>
                  <a:path w="8770" h="5624" extrusionOk="0">
                    <a:moveTo>
                      <a:pt x="4186" y="474"/>
                    </a:moveTo>
                    <a:cubicBezTo>
                      <a:pt x="2791" y="-120"/>
                      <a:pt x="1395" y="-120"/>
                      <a:pt x="0" y="276"/>
                    </a:cubicBezTo>
                    <a:cubicBezTo>
                      <a:pt x="2990" y="2059"/>
                      <a:pt x="5780" y="3842"/>
                      <a:pt x="8770" y="5625"/>
                    </a:cubicBezTo>
                    <a:cubicBezTo>
                      <a:pt x="8172" y="2851"/>
                      <a:pt x="6378" y="1465"/>
                      <a:pt x="4186" y="47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8" name="Google Shape;1198;p35"/>
              <p:cNvSpPr/>
              <p:nvPr/>
            </p:nvSpPr>
            <p:spPr>
              <a:xfrm>
                <a:off x="1732858" y="5842102"/>
                <a:ext cx="20231" cy="23039"/>
              </a:xfrm>
              <a:custGeom>
                <a:avLst/>
                <a:gdLst/>
                <a:ahLst/>
                <a:cxnLst/>
                <a:rect l="l" t="t" r="r" b="b"/>
                <a:pathLst>
                  <a:path w="20231" h="23039" extrusionOk="0">
                    <a:moveTo>
                      <a:pt x="16007" y="124"/>
                    </a:moveTo>
                    <a:cubicBezTo>
                      <a:pt x="10825" y="-669"/>
                      <a:pt x="5642" y="2303"/>
                      <a:pt x="1656" y="10424"/>
                    </a:cubicBezTo>
                    <a:cubicBezTo>
                      <a:pt x="-1533" y="16763"/>
                      <a:pt x="260" y="20329"/>
                      <a:pt x="3848" y="22706"/>
                    </a:cubicBezTo>
                    <a:cubicBezTo>
                      <a:pt x="9230" y="24092"/>
                      <a:pt x="15210" y="21319"/>
                      <a:pt x="19196" y="11415"/>
                    </a:cubicBezTo>
                    <a:cubicBezTo>
                      <a:pt x="21389" y="5868"/>
                      <a:pt x="19994" y="718"/>
                      <a:pt x="16007" y="1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9" name="Google Shape;1199;p35"/>
              <p:cNvSpPr/>
              <p:nvPr/>
            </p:nvSpPr>
            <p:spPr>
              <a:xfrm>
                <a:off x="2674633" y="6103276"/>
                <a:ext cx="14722" cy="25217"/>
              </a:xfrm>
              <a:custGeom>
                <a:avLst/>
                <a:gdLst/>
                <a:ahLst/>
                <a:cxnLst/>
                <a:rect l="l" t="t" r="r" b="b"/>
                <a:pathLst>
                  <a:path w="14722" h="25217" extrusionOk="0">
                    <a:moveTo>
                      <a:pt x="9671" y="30"/>
                    </a:moveTo>
                    <a:cubicBezTo>
                      <a:pt x="5884" y="-366"/>
                      <a:pt x="2495" y="3199"/>
                      <a:pt x="901" y="9340"/>
                    </a:cubicBezTo>
                    <a:cubicBezTo>
                      <a:pt x="-893" y="16669"/>
                      <a:pt x="-96" y="23008"/>
                      <a:pt x="4090" y="24791"/>
                    </a:cubicBezTo>
                    <a:cubicBezTo>
                      <a:pt x="9073" y="26970"/>
                      <a:pt x="11864" y="20433"/>
                      <a:pt x="14056" y="13698"/>
                    </a:cubicBezTo>
                    <a:cubicBezTo>
                      <a:pt x="15651" y="5774"/>
                      <a:pt x="14455" y="624"/>
                      <a:pt x="9671" y="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00" name="Google Shape;1200;p35"/>
              <p:cNvSpPr/>
              <p:nvPr/>
            </p:nvSpPr>
            <p:spPr>
              <a:xfrm>
                <a:off x="1247041" y="5862138"/>
                <a:ext cx="20388" cy="22163"/>
              </a:xfrm>
              <a:custGeom>
                <a:avLst/>
                <a:gdLst/>
                <a:ahLst/>
                <a:cxnLst/>
                <a:rect l="l" t="t" r="r" b="b"/>
                <a:pathLst>
                  <a:path w="20388" h="22163" extrusionOk="0">
                    <a:moveTo>
                      <a:pt x="18458" y="15150"/>
                    </a:moveTo>
                    <a:cubicBezTo>
                      <a:pt x="21847" y="8217"/>
                      <a:pt x="20252" y="4651"/>
                      <a:pt x="17661" y="2274"/>
                    </a:cubicBezTo>
                    <a:cubicBezTo>
                      <a:pt x="13675" y="-1490"/>
                      <a:pt x="8492" y="-895"/>
                      <a:pt x="3110" y="6434"/>
                    </a:cubicBezTo>
                    <a:cubicBezTo>
                      <a:pt x="-478" y="11584"/>
                      <a:pt x="-1076" y="17131"/>
                      <a:pt x="1914" y="19904"/>
                    </a:cubicBezTo>
                    <a:cubicBezTo>
                      <a:pt x="6499" y="24064"/>
                      <a:pt x="12279" y="22479"/>
                      <a:pt x="18458" y="151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01" name="Google Shape;1201;p35"/>
              <p:cNvSpPr/>
              <p:nvPr/>
            </p:nvSpPr>
            <p:spPr>
              <a:xfrm>
                <a:off x="2405894" y="6039091"/>
                <a:ext cx="15971" cy="24242"/>
              </a:xfrm>
              <a:custGeom>
                <a:avLst/>
                <a:gdLst/>
                <a:ahLst/>
                <a:cxnLst/>
                <a:rect l="l" t="t" r="r" b="b"/>
                <a:pathLst>
                  <a:path w="15971" h="24242" extrusionOk="0">
                    <a:moveTo>
                      <a:pt x="11512" y="233"/>
                    </a:moveTo>
                    <a:cubicBezTo>
                      <a:pt x="6927" y="-956"/>
                      <a:pt x="2741" y="2412"/>
                      <a:pt x="748" y="10335"/>
                    </a:cubicBezTo>
                    <a:cubicBezTo>
                      <a:pt x="-1046" y="17664"/>
                      <a:pt x="349" y="23607"/>
                      <a:pt x="5333" y="24201"/>
                    </a:cubicBezTo>
                    <a:cubicBezTo>
                      <a:pt x="10316" y="24795"/>
                      <a:pt x="13306" y="18853"/>
                      <a:pt x="15498" y="12118"/>
                    </a:cubicBezTo>
                    <a:cubicBezTo>
                      <a:pt x="16894" y="4789"/>
                      <a:pt x="15100" y="1223"/>
                      <a:pt x="11512" y="2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02" name="Google Shape;1202;p35"/>
              <p:cNvSpPr/>
              <p:nvPr/>
            </p:nvSpPr>
            <p:spPr>
              <a:xfrm>
                <a:off x="2304380" y="6142643"/>
                <a:ext cx="15442" cy="25377"/>
              </a:xfrm>
              <a:custGeom>
                <a:avLst/>
                <a:gdLst/>
                <a:ahLst/>
                <a:cxnLst/>
                <a:rect l="l" t="t" r="r" b="b"/>
                <a:pathLst>
                  <a:path w="15442" h="25377" extrusionOk="0">
                    <a:moveTo>
                      <a:pt x="11967" y="281"/>
                    </a:moveTo>
                    <a:cubicBezTo>
                      <a:pt x="7183" y="-1304"/>
                      <a:pt x="3396" y="4044"/>
                      <a:pt x="1203" y="10779"/>
                    </a:cubicBezTo>
                    <a:cubicBezTo>
                      <a:pt x="-1189" y="18307"/>
                      <a:pt x="8" y="24249"/>
                      <a:pt x="4592" y="25240"/>
                    </a:cubicBezTo>
                    <a:cubicBezTo>
                      <a:pt x="9774" y="26428"/>
                      <a:pt x="12565" y="19693"/>
                      <a:pt x="14359" y="13751"/>
                    </a:cubicBezTo>
                    <a:cubicBezTo>
                      <a:pt x="16153" y="6619"/>
                      <a:pt x="15954" y="1469"/>
                      <a:pt x="11967" y="2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03" name="Google Shape;1203;p35"/>
              <p:cNvSpPr/>
              <p:nvPr/>
            </p:nvSpPr>
            <p:spPr>
              <a:xfrm>
                <a:off x="2064950" y="6070125"/>
                <a:ext cx="27443" cy="37568"/>
              </a:xfrm>
              <a:custGeom>
                <a:avLst/>
                <a:gdLst/>
                <a:ahLst/>
                <a:cxnLst/>
                <a:rect l="l" t="t" r="r" b="b"/>
                <a:pathLst>
                  <a:path w="27443" h="37568" extrusionOk="0">
                    <a:moveTo>
                      <a:pt x="23767" y="695"/>
                    </a:moveTo>
                    <a:cubicBezTo>
                      <a:pt x="19581" y="-1880"/>
                      <a:pt x="15395" y="3072"/>
                      <a:pt x="12605" y="9411"/>
                    </a:cubicBezTo>
                    <a:cubicBezTo>
                      <a:pt x="12206" y="10203"/>
                      <a:pt x="12007" y="10798"/>
                      <a:pt x="11808" y="11590"/>
                    </a:cubicBezTo>
                    <a:cubicBezTo>
                      <a:pt x="10811" y="10996"/>
                      <a:pt x="9615" y="10402"/>
                      <a:pt x="8618" y="10005"/>
                    </a:cubicBezTo>
                    <a:cubicBezTo>
                      <a:pt x="5828" y="9015"/>
                      <a:pt x="2240" y="11986"/>
                      <a:pt x="845" y="18523"/>
                    </a:cubicBezTo>
                    <a:cubicBezTo>
                      <a:pt x="-1547" y="29616"/>
                      <a:pt x="1443" y="35163"/>
                      <a:pt x="6027" y="37342"/>
                    </a:cubicBezTo>
                    <a:cubicBezTo>
                      <a:pt x="8618" y="38728"/>
                      <a:pt x="11808" y="33578"/>
                      <a:pt x="14399" y="26645"/>
                    </a:cubicBezTo>
                    <a:cubicBezTo>
                      <a:pt x="14598" y="26050"/>
                      <a:pt x="14797" y="25258"/>
                      <a:pt x="14797" y="24664"/>
                    </a:cubicBezTo>
                    <a:cubicBezTo>
                      <a:pt x="19183" y="25654"/>
                      <a:pt x="23169" y="22881"/>
                      <a:pt x="25760" y="16146"/>
                    </a:cubicBezTo>
                    <a:cubicBezTo>
                      <a:pt x="28750" y="8619"/>
                      <a:pt x="27554" y="2874"/>
                      <a:pt x="23767" y="6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04" name="Google Shape;1204;p35"/>
              <p:cNvSpPr/>
              <p:nvPr/>
            </p:nvSpPr>
            <p:spPr>
              <a:xfrm>
                <a:off x="430110" y="4820084"/>
                <a:ext cx="18480" cy="21253"/>
              </a:xfrm>
              <a:custGeom>
                <a:avLst/>
                <a:gdLst/>
                <a:ahLst/>
                <a:cxnLst/>
                <a:rect l="l" t="t" r="r" b="b"/>
                <a:pathLst>
                  <a:path w="18480" h="21253" extrusionOk="0">
                    <a:moveTo>
                      <a:pt x="3202" y="9316"/>
                    </a:moveTo>
                    <a:cubicBezTo>
                      <a:pt x="13" y="14664"/>
                      <a:pt x="-1582" y="19815"/>
                      <a:pt x="2205" y="21003"/>
                    </a:cubicBezTo>
                    <a:cubicBezTo>
                      <a:pt x="6391" y="22390"/>
                      <a:pt x="11374" y="17834"/>
                      <a:pt x="15560" y="11891"/>
                    </a:cubicBezTo>
                    <a:cubicBezTo>
                      <a:pt x="19347" y="6147"/>
                      <a:pt x="19347" y="1789"/>
                      <a:pt x="16158" y="402"/>
                    </a:cubicBezTo>
                    <a:cubicBezTo>
                      <a:pt x="11773" y="-1381"/>
                      <a:pt x="7188" y="2977"/>
                      <a:pt x="3202" y="93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05" name="Google Shape;1205;p35"/>
              <p:cNvSpPr/>
              <p:nvPr/>
            </p:nvSpPr>
            <p:spPr>
              <a:xfrm>
                <a:off x="2268818" y="5975935"/>
                <a:ext cx="15469" cy="26446"/>
              </a:xfrm>
              <a:custGeom>
                <a:avLst/>
                <a:gdLst/>
                <a:ahLst/>
                <a:cxnLst/>
                <a:rect l="l" t="t" r="r" b="b"/>
                <a:pathLst>
                  <a:path w="15469" h="26446" extrusionOk="0">
                    <a:moveTo>
                      <a:pt x="10255" y="0"/>
                    </a:moveTo>
                    <a:cubicBezTo>
                      <a:pt x="6468" y="1189"/>
                      <a:pt x="2681" y="3169"/>
                      <a:pt x="1086" y="9706"/>
                    </a:cubicBezTo>
                    <a:cubicBezTo>
                      <a:pt x="-1106" y="18422"/>
                      <a:pt x="-110" y="25355"/>
                      <a:pt x="5272" y="26346"/>
                    </a:cubicBezTo>
                    <a:cubicBezTo>
                      <a:pt x="8860" y="27138"/>
                      <a:pt x="12448" y="23176"/>
                      <a:pt x="14242" y="16838"/>
                    </a:cubicBezTo>
                    <a:cubicBezTo>
                      <a:pt x="16833" y="7924"/>
                      <a:pt x="15238" y="2179"/>
                      <a:pt x="10255"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06" name="Google Shape;1206;p35"/>
              <p:cNvSpPr/>
              <p:nvPr/>
            </p:nvSpPr>
            <p:spPr>
              <a:xfrm>
                <a:off x="2800820" y="6152772"/>
                <a:ext cx="22923" cy="27794"/>
              </a:xfrm>
              <a:custGeom>
                <a:avLst/>
                <a:gdLst/>
                <a:ahLst/>
                <a:cxnLst/>
                <a:rect l="l" t="t" r="r" b="b"/>
                <a:pathLst>
                  <a:path w="22923" h="27794" extrusionOk="0">
                    <a:moveTo>
                      <a:pt x="18826" y="3622"/>
                    </a:moveTo>
                    <a:cubicBezTo>
                      <a:pt x="16036" y="3027"/>
                      <a:pt x="13843" y="4414"/>
                      <a:pt x="12248" y="6989"/>
                    </a:cubicBezTo>
                    <a:cubicBezTo>
                      <a:pt x="12049" y="2433"/>
                      <a:pt x="10454" y="254"/>
                      <a:pt x="8262" y="56"/>
                    </a:cubicBezTo>
                    <a:cubicBezTo>
                      <a:pt x="4674" y="-538"/>
                      <a:pt x="1286" y="3622"/>
                      <a:pt x="289" y="11545"/>
                    </a:cubicBezTo>
                    <a:cubicBezTo>
                      <a:pt x="-708" y="19072"/>
                      <a:pt x="887" y="24619"/>
                      <a:pt x="4873" y="24421"/>
                    </a:cubicBezTo>
                    <a:cubicBezTo>
                      <a:pt x="6468" y="24421"/>
                      <a:pt x="7863" y="23232"/>
                      <a:pt x="8860" y="21450"/>
                    </a:cubicBezTo>
                    <a:cubicBezTo>
                      <a:pt x="9059" y="24619"/>
                      <a:pt x="10454" y="26798"/>
                      <a:pt x="13245" y="27788"/>
                    </a:cubicBezTo>
                    <a:cubicBezTo>
                      <a:pt x="17830" y="27986"/>
                      <a:pt x="21019" y="23430"/>
                      <a:pt x="22414" y="15705"/>
                    </a:cubicBezTo>
                    <a:cubicBezTo>
                      <a:pt x="23610" y="9564"/>
                      <a:pt x="22813" y="4414"/>
                      <a:pt x="18826" y="362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07" name="Google Shape;1207;p35"/>
              <p:cNvSpPr/>
              <p:nvPr/>
            </p:nvSpPr>
            <p:spPr>
              <a:xfrm>
                <a:off x="1305688" y="4948096"/>
                <a:ext cx="16330" cy="24251"/>
              </a:xfrm>
              <a:custGeom>
                <a:avLst/>
                <a:gdLst/>
                <a:ahLst/>
                <a:cxnLst/>
                <a:rect l="l" t="t" r="r" b="b"/>
                <a:pathLst>
                  <a:path w="16330" h="24251" extrusionOk="0">
                    <a:moveTo>
                      <a:pt x="2866" y="23928"/>
                    </a:moveTo>
                    <a:cubicBezTo>
                      <a:pt x="6055" y="25315"/>
                      <a:pt x="9643" y="22145"/>
                      <a:pt x="13231" y="16203"/>
                    </a:cubicBezTo>
                    <a:cubicBezTo>
                      <a:pt x="16221" y="9864"/>
                      <a:pt x="17815" y="3327"/>
                      <a:pt x="14427" y="752"/>
                    </a:cubicBezTo>
                    <a:cubicBezTo>
                      <a:pt x="10640" y="-2022"/>
                      <a:pt x="5856" y="3327"/>
                      <a:pt x="2666" y="9468"/>
                    </a:cubicBezTo>
                    <a:cubicBezTo>
                      <a:pt x="-921" y="16203"/>
                      <a:pt x="-921" y="22145"/>
                      <a:pt x="2866" y="2392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08" name="Google Shape;1208;p35"/>
              <p:cNvSpPr/>
              <p:nvPr/>
            </p:nvSpPr>
            <p:spPr>
              <a:xfrm>
                <a:off x="711311" y="5295503"/>
                <a:ext cx="39297" cy="35442"/>
              </a:xfrm>
              <a:custGeom>
                <a:avLst/>
                <a:gdLst/>
                <a:ahLst/>
                <a:cxnLst/>
                <a:rect l="l" t="t" r="r" b="b"/>
                <a:pathLst>
                  <a:path w="39297" h="35442" extrusionOk="0">
                    <a:moveTo>
                      <a:pt x="23980" y="22779"/>
                    </a:moveTo>
                    <a:cubicBezTo>
                      <a:pt x="28564" y="24364"/>
                      <a:pt x="32750" y="20006"/>
                      <a:pt x="36139" y="14459"/>
                    </a:cubicBezTo>
                    <a:cubicBezTo>
                      <a:pt x="39328" y="8318"/>
                      <a:pt x="40524" y="2574"/>
                      <a:pt x="37733" y="791"/>
                    </a:cubicBezTo>
                    <a:cubicBezTo>
                      <a:pt x="32551" y="-2378"/>
                      <a:pt x="27369" y="4555"/>
                      <a:pt x="23382" y="11290"/>
                    </a:cubicBezTo>
                    <a:cubicBezTo>
                      <a:pt x="22385" y="13073"/>
                      <a:pt x="21787" y="14657"/>
                      <a:pt x="21389" y="16242"/>
                    </a:cubicBezTo>
                    <a:cubicBezTo>
                      <a:pt x="17602" y="13865"/>
                      <a:pt x="13416" y="13865"/>
                      <a:pt x="8831" y="16638"/>
                    </a:cubicBezTo>
                    <a:cubicBezTo>
                      <a:pt x="1655" y="20996"/>
                      <a:pt x="-1932" y="26543"/>
                      <a:pt x="1057" y="32287"/>
                    </a:cubicBezTo>
                    <a:cubicBezTo>
                      <a:pt x="2652" y="35259"/>
                      <a:pt x="6639" y="36447"/>
                      <a:pt x="11223" y="34466"/>
                    </a:cubicBezTo>
                    <a:cubicBezTo>
                      <a:pt x="18598" y="31099"/>
                      <a:pt x="21787" y="26741"/>
                      <a:pt x="22983" y="22383"/>
                    </a:cubicBezTo>
                    <a:cubicBezTo>
                      <a:pt x="23183" y="22383"/>
                      <a:pt x="23382" y="22581"/>
                      <a:pt x="23980" y="227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09" name="Google Shape;1209;p35"/>
              <p:cNvSpPr/>
              <p:nvPr/>
            </p:nvSpPr>
            <p:spPr>
              <a:xfrm>
                <a:off x="2245595" y="5450772"/>
                <a:ext cx="14419" cy="22058"/>
              </a:xfrm>
              <a:custGeom>
                <a:avLst/>
                <a:gdLst/>
                <a:ahLst/>
                <a:cxnLst/>
                <a:rect l="l" t="t" r="r" b="b"/>
                <a:pathLst>
                  <a:path w="14419" h="22058" extrusionOk="0">
                    <a:moveTo>
                      <a:pt x="4974" y="22019"/>
                    </a:moveTo>
                    <a:cubicBezTo>
                      <a:pt x="8363" y="22415"/>
                      <a:pt x="11752" y="19840"/>
                      <a:pt x="13745" y="13105"/>
                    </a:cubicBezTo>
                    <a:cubicBezTo>
                      <a:pt x="15340" y="5578"/>
                      <a:pt x="14143" y="428"/>
                      <a:pt x="9758" y="31"/>
                    </a:cubicBezTo>
                    <a:cubicBezTo>
                      <a:pt x="6370" y="-365"/>
                      <a:pt x="2981" y="3003"/>
                      <a:pt x="988" y="9341"/>
                    </a:cubicBezTo>
                    <a:cubicBezTo>
                      <a:pt x="-1404" y="17661"/>
                      <a:pt x="789" y="21425"/>
                      <a:pt x="4974" y="220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10" name="Google Shape;1210;p35"/>
              <p:cNvSpPr/>
              <p:nvPr/>
            </p:nvSpPr>
            <p:spPr>
              <a:xfrm>
                <a:off x="2904086" y="5642618"/>
                <a:ext cx="13160" cy="22246"/>
              </a:xfrm>
              <a:custGeom>
                <a:avLst/>
                <a:gdLst/>
                <a:ahLst/>
                <a:cxnLst/>
                <a:rect l="l" t="t" r="r" b="b"/>
                <a:pathLst>
                  <a:path w="13160" h="22246" extrusionOk="0">
                    <a:moveTo>
                      <a:pt x="4460" y="22121"/>
                    </a:moveTo>
                    <a:cubicBezTo>
                      <a:pt x="8048" y="22913"/>
                      <a:pt x="10838" y="19942"/>
                      <a:pt x="12633" y="13405"/>
                    </a:cubicBezTo>
                    <a:cubicBezTo>
                      <a:pt x="13829" y="7066"/>
                      <a:pt x="13031" y="2114"/>
                      <a:pt x="9842" y="529"/>
                    </a:cubicBezTo>
                    <a:cubicBezTo>
                      <a:pt x="5457" y="-1650"/>
                      <a:pt x="2068" y="3104"/>
                      <a:pt x="474" y="11028"/>
                    </a:cubicBezTo>
                    <a:cubicBezTo>
                      <a:pt x="-922" y="17367"/>
                      <a:pt x="872" y="21328"/>
                      <a:pt x="4460" y="221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11" name="Google Shape;1211;p35"/>
              <p:cNvSpPr/>
              <p:nvPr/>
            </p:nvSpPr>
            <p:spPr>
              <a:xfrm>
                <a:off x="543693" y="5263851"/>
                <a:ext cx="19103" cy="24994"/>
              </a:xfrm>
              <a:custGeom>
                <a:avLst/>
                <a:gdLst/>
                <a:ahLst/>
                <a:cxnLst/>
                <a:rect l="l" t="t" r="r" b="b"/>
                <a:pathLst>
                  <a:path w="19103" h="24994" extrusionOk="0">
                    <a:moveTo>
                      <a:pt x="1042" y="24520"/>
                    </a:moveTo>
                    <a:cubicBezTo>
                      <a:pt x="6225" y="26698"/>
                      <a:pt x="10809" y="20954"/>
                      <a:pt x="14796" y="16002"/>
                    </a:cubicBezTo>
                    <a:cubicBezTo>
                      <a:pt x="19579" y="10059"/>
                      <a:pt x="20576" y="3918"/>
                      <a:pt x="16789" y="947"/>
                    </a:cubicBezTo>
                    <a:cubicBezTo>
                      <a:pt x="12603" y="-2222"/>
                      <a:pt x="7819" y="3126"/>
                      <a:pt x="4032" y="8673"/>
                    </a:cubicBezTo>
                    <a:cubicBezTo>
                      <a:pt x="-154" y="15011"/>
                      <a:pt x="-951" y="20558"/>
                      <a:pt x="1042" y="2452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12" name="Google Shape;1212;p35"/>
              <p:cNvSpPr/>
              <p:nvPr/>
            </p:nvSpPr>
            <p:spPr>
              <a:xfrm>
                <a:off x="689620" y="5238291"/>
                <a:ext cx="19804" cy="23804"/>
              </a:xfrm>
              <a:custGeom>
                <a:avLst/>
                <a:gdLst/>
                <a:ahLst/>
                <a:cxnLst/>
                <a:rect l="l" t="t" r="r" b="b"/>
                <a:pathLst>
                  <a:path w="19804" h="23804" extrusionOk="0">
                    <a:moveTo>
                      <a:pt x="17766" y="12443"/>
                    </a:moveTo>
                    <a:cubicBezTo>
                      <a:pt x="21154" y="6698"/>
                      <a:pt x="20157" y="2538"/>
                      <a:pt x="15972" y="161"/>
                    </a:cubicBezTo>
                    <a:cubicBezTo>
                      <a:pt x="11387" y="-829"/>
                      <a:pt x="6005" y="2736"/>
                      <a:pt x="2019" y="11056"/>
                    </a:cubicBezTo>
                    <a:cubicBezTo>
                      <a:pt x="-572" y="16206"/>
                      <a:pt x="-971" y="21951"/>
                      <a:pt x="2617" y="23338"/>
                    </a:cubicBezTo>
                    <a:cubicBezTo>
                      <a:pt x="7799" y="25517"/>
                      <a:pt x="13380" y="19772"/>
                      <a:pt x="17766" y="1244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13" name="Google Shape;1213;p35"/>
              <p:cNvSpPr/>
              <p:nvPr/>
            </p:nvSpPr>
            <p:spPr>
              <a:xfrm>
                <a:off x="1154574" y="5496286"/>
                <a:ext cx="22731" cy="23264"/>
              </a:xfrm>
              <a:custGeom>
                <a:avLst/>
                <a:gdLst/>
                <a:ahLst/>
                <a:cxnLst/>
                <a:rect l="l" t="t" r="r" b="b"/>
                <a:pathLst>
                  <a:path w="22731" h="23264" extrusionOk="0">
                    <a:moveTo>
                      <a:pt x="19833" y="78"/>
                    </a:moveTo>
                    <a:cubicBezTo>
                      <a:pt x="18637" y="-120"/>
                      <a:pt x="17441" y="78"/>
                      <a:pt x="16444" y="474"/>
                    </a:cubicBezTo>
                    <a:cubicBezTo>
                      <a:pt x="14052" y="-120"/>
                      <a:pt x="11063" y="474"/>
                      <a:pt x="7475" y="2257"/>
                    </a:cubicBezTo>
                    <a:cubicBezTo>
                      <a:pt x="1495" y="5228"/>
                      <a:pt x="-897" y="9388"/>
                      <a:pt x="299" y="12953"/>
                    </a:cubicBezTo>
                    <a:cubicBezTo>
                      <a:pt x="1296" y="15925"/>
                      <a:pt x="3887" y="16321"/>
                      <a:pt x="6677" y="15925"/>
                    </a:cubicBezTo>
                    <a:cubicBezTo>
                      <a:pt x="6279" y="19490"/>
                      <a:pt x="7076" y="22264"/>
                      <a:pt x="9667" y="23056"/>
                    </a:cubicBezTo>
                    <a:cubicBezTo>
                      <a:pt x="14650" y="24443"/>
                      <a:pt x="18836" y="18698"/>
                      <a:pt x="21428" y="12161"/>
                    </a:cubicBezTo>
                    <a:cubicBezTo>
                      <a:pt x="23620" y="6416"/>
                      <a:pt x="23022" y="1861"/>
                      <a:pt x="19833" y="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14" name="Google Shape;1214;p35"/>
              <p:cNvSpPr/>
              <p:nvPr/>
            </p:nvSpPr>
            <p:spPr>
              <a:xfrm>
                <a:off x="650245" y="5543340"/>
                <a:ext cx="27705" cy="31580"/>
              </a:xfrm>
              <a:custGeom>
                <a:avLst/>
                <a:gdLst/>
                <a:ahLst/>
                <a:cxnLst/>
                <a:rect l="l" t="t" r="r" b="b"/>
                <a:pathLst>
                  <a:path w="27705" h="31580" extrusionOk="0">
                    <a:moveTo>
                      <a:pt x="26046" y="6705"/>
                    </a:moveTo>
                    <a:cubicBezTo>
                      <a:pt x="24052" y="5517"/>
                      <a:pt x="21660" y="5517"/>
                      <a:pt x="19269" y="6903"/>
                    </a:cubicBezTo>
                    <a:cubicBezTo>
                      <a:pt x="19667" y="5715"/>
                      <a:pt x="19667" y="4328"/>
                      <a:pt x="19069" y="2941"/>
                    </a:cubicBezTo>
                    <a:cubicBezTo>
                      <a:pt x="17475" y="-624"/>
                      <a:pt x="12691" y="-1020"/>
                      <a:pt x="6910" y="2149"/>
                    </a:cubicBezTo>
                    <a:cubicBezTo>
                      <a:pt x="1130" y="5318"/>
                      <a:pt x="-863" y="9676"/>
                      <a:pt x="333" y="13440"/>
                    </a:cubicBezTo>
                    <a:cubicBezTo>
                      <a:pt x="1329" y="16213"/>
                      <a:pt x="3721" y="17204"/>
                      <a:pt x="7309" y="16015"/>
                    </a:cubicBezTo>
                    <a:cubicBezTo>
                      <a:pt x="6910" y="16213"/>
                      <a:pt x="6512" y="16411"/>
                      <a:pt x="6113" y="16609"/>
                    </a:cubicBezTo>
                    <a:cubicBezTo>
                      <a:pt x="1329" y="19581"/>
                      <a:pt x="-66" y="24731"/>
                      <a:pt x="2924" y="28693"/>
                    </a:cubicBezTo>
                    <a:cubicBezTo>
                      <a:pt x="5316" y="31664"/>
                      <a:pt x="8505" y="32060"/>
                      <a:pt x="11495" y="30872"/>
                    </a:cubicBezTo>
                    <a:cubicBezTo>
                      <a:pt x="14285" y="33051"/>
                      <a:pt x="18272" y="29881"/>
                      <a:pt x="21461" y="25722"/>
                    </a:cubicBezTo>
                    <a:cubicBezTo>
                      <a:pt x="26644" y="19185"/>
                      <a:pt x="29833" y="12252"/>
                      <a:pt x="26046" y="6705"/>
                    </a:cubicBezTo>
                    <a:close/>
                    <a:moveTo>
                      <a:pt x="13289" y="13440"/>
                    </a:moveTo>
                    <a:cubicBezTo>
                      <a:pt x="13488" y="13440"/>
                      <a:pt x="13488" y="13440"/>
                      <a:pt x="13289" y="13440"/>
                    </a:cubicBezTo>
                    <a:cubicBezTo>
                      <a:pt x="13089" y="13836"/>
                      <a:pt x="12890" y="14430"/>
                      <a:pt x="12491" y="14827"/>
                    </a:cubicBezTo>
                    <a:cubicBezTo>
                      <a:pt x="11694" y="14827"/>
                      <a:pt x="10897" y="14827"/>
                      <a:pt x="10299" y="15025"/>
                    </a:cubicBezTo>
                    <a:cubicBezTo>
                      <a:pt x="11295" y="14629"/>
                      <a:pt x="12292" y="14034"/>
                      <a:pt x="13289" y="134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15" name="Google Shape;1215;p35"/>
              <p:cNvSpPr/>
              <p:nvPr/>
            </p:nvSpPr>
            <p:spPr>
              <a:xfrm>
                <a:off x="1976112" y="5588052"/>
                <a:ext cx="16522" cy="23401"/>
              </a:xfrm>
              <a:custGeom>
                <a:avLst/>
                <a:gdLst/>
                <a:ahLst/>
                <a:cxnLst/>
                <a:rect l="l" t="t" r="r" b="b"/>
                <a:pathLst>
                  <a:path w="16522" h="23401" extrusionOk="0">
                    <a:moveTo>
                      <a:pt x="3972" y="23401"/>
                    </a:moveTo>
                    <a:cubicBezTo>
                      <a:pt x="9354" y="23203"/>
                      <a:pt x="13540" y="18647"/>
                      <a:pt x="15931" y="9733"/>
                    </a:cubicBezTo>
                    <a:cubicBezTo>
                      <a:pt x="17128" y="5177"/>
                      <a:pt x="16529" y="819"/>
                      <a:pt x="13938" y="225"/>
                    </a:cubicBezTo>
                    <a:cubicBezTo>
                      <a:pt x="8756" y="-1162"/>
                      <a:pt x="4171" y="3989"/>
                      <a:pt x="1181" y="12308"/>
                    </a:cubicBezTo>
                    <a:cubicBezTo>
                      <a:pt x="-1211" y="18251"/>
                      <a:pt x="185" y="22213"/>
                      <a:pt x="3972" y="2340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16" name="Google Shape;1216;p35"/>
              <p:cNvSpPr/>
              <p:nvPr/>
            </p:nvSpPr>
            <p:spPr>
              <a:xfrm>
                <a:off x="1635220" y="6048294"/>
                <a:ext cx="16004" cy="24853"/>
              </a:xfrm>
              <a:custGeom>
                <a:avLst/>
                <a:gdLst/>
                <a:ahLst/>
                <a:cxnLst/>
                <a:rect l="l" t="t" r="r" b="b"/>
                <a:pathLst>
                  <a:path w="16004" h="24853" extrusionOk="0">
                    <a:moveTo>
                      <a:pt x="12388" y="538"/>
                    </a:moveTo>
                    <a:cubicBezTo>
                      <a:pt x="8800" y="-1442"/>
                      <a:pt x="5412" y="2321"/>
                      <a:pt x="2820" y="7273"/>
                    </a:cubicBezTo>
                    <a:cubicBezTo>
                      <a:pt x="-768" y="13810"/>
                      <a:pt x="-967" y="20744"/>
                      <a:pt x="2422" y="23715"/>
                    </a:cubicBezTo>
                    <a:cubicBezTo>
                      <a:pt x="6209" y="27082"/>
                      <a:pt x="10793" y="22526"/>
                      <a:pt x="13983" y="15989"/>
                    </a:cubicBezTo>
                    <a:cubicBezTo>
                      <a:pt x="17570" y="8660"/>
                      <a:pt x="15976" y="3906"/>
                      <a:pt x="12388" y="5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17" name="Google Shape;1217;p35"/>
              <p:cNvSpPr/>
              <p:nvPr/>
            </p:nvSpPr>
            <p:spPr>
              <a:xfrm>
                <a:off x="1084525" y="5948634"/>
                <a:ext cx="34628" cy="42017"/>
              </a:xfrm>
              <a:custGeom>
                <a:avLst/>
                <a:gdLst/>
                <a:ahLst/>
                <a:cxnLst/>
                <a:rect l="l" t="t" r="r" b="b"/>
                <a:pathLst>
                  <a:path w="34628" h="42017" extrusionOk="0">
                    <a:moveTo>
                      <a:pt x="28888" y="23538"/>
                    </a:moveTo>
                    <a:cubicBezTo>
                      <a:pt x="31878" y="19972"/>
                      <a:pt x="32277" y="17001"/>
                      <a:pt x="30084" y="14426"/>
                    </a:cubicBezTo>
                    <a:cubicBezTo>
                      <a:pt x="29885" y="14228"/>
                      <a:pt x="29685" y="13831"/>
                      <a:pt x="29486" y="13633"/>
                    </a:cubicBezTo>
                    <a:cubicBezTo>
                      <a:pt x="30682" y="13039"/>
                      <a:pt x="31878" y="12049"/>
                      <a:pt x="32875" y="10860"/>
                    </a:cubicBezTo>
                    <a:cubicBezTo>
                      <a:pt x="35266" y="7492"/>
                      <a:pt x="35466" y="3135"/>
                      <a:pt x="31878" y="956"/>
                    </a:cubicBezTo>
                    <a:cubicBezTo>
                      <a:pt x="28290" y="-1223"/>
                      <a:pt x="24304" y="559"/>
                      <a:pt x="21912" y="3927"/>
                    </a:cubicBezTo>
                    <a:cubicBezTo>
                      <a:pt x="19918" y="6700"/>
                      <a:pt x="19719" y="9671"/>
                      <a:pt x="21314" y="12247"/>
                    </a:cubicBezTo>
                    <a:cubicBezTo>
                      <a:pt x="19520" y="12841"/>
                      <a:pt x="17726" y="13633"/>
                      <a:pt x="15733" y="15020"/>
                    </a:cubicBezTo>
                    <a:cubicBezTo>
                      <a:pt x="15932" y="12049"/>
                      <a:pt x="14138" y="9671"/>
                      <a:pt x="10151" y="8681"/>
                    </a:cubicBezTo>
                    <a:cubicBezTo>
                      <a:pt x="5766" y="7492"/>
                      <a:pt x="2776" y="10266"/>
                      <a:pt x="982" y="14029"/>
                    </a:cubicBezTo>
                    <a:cubicBezTo>
                      <a:pt x="-1011" y="18189"/>
                      <a:pt x="-14" y="21359"/>
                      <a:pt x="4371" y="23736"/>
                    </a:cubicBezTo>
                    <a:cubicBezTo>
                      <a:pt x="5567" y="24132"/>
                      <a:pt x="6763" y="24330"/>
                      <a:pt x="7759" y="24132"/>
                    </a:cubicBezTo>
                    <a:cubicBezTo>
                      <a:pt x="7161" y="26311"/>
                      <a:pt x="7560" y="28490"/>
                      <a:pt x="9354" y="30273"/>
                    </a:cubicBezTo>
                    <a:cubicBezTo>
                      <a:pt x="10151" y="31065"/>
                      <a:pt x="11148" y="31659"/>
                      <a:pt x="12145" y="31857"/>
                    </a:cubicBezTo>
                    <a:cubicBezTo>
                      <a:pt x="11746" y="36215"/>
                      <a:pt x="13939" y="38790"/>
                      <a:pt x="16330" y="40969"/>
                    </a:cubicBezTo>
                    <a:cubicBezTo>
                      <a:pt x="20118" y="43148"/>
                      <a:pt x="23905" y="42158"/>
                      <a:pt x="26695" y="35819"/>
                    </a:cubicBezTo>
                    <a:cubicBezTo>
                      <a:pt x="28689" y="31065"/>
                      <a:pt x="29685" y="26707"/>
                      <a:pt x="28888" y="235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18" name="Google Shape;1218;p35"/>
              <p:cNvSpPr/>
              <p:nvPr/>
            </p:nvSpPr>
            <p:spPr>
              <a:xfrm>
                <a:off x="1521945" y="6147682"/>
                <a:ext cx="30296" cy="25609"/>
              </a:xfrm>
              <a:custGeom>
                <a:avLst/>
                <a:gdLst/>
                <a:ahLst/>
                <a:cxnLst/>
                <a:rect l="l" t="t" r="r" b="b"/>
                <a:pathLst>
                  <a:path w="30296" h="25609" extrusionOk="0">
                    <a:moveTo>
                      <a:pt x="26996" y="4156"/>
                    </a:moveTo>
                    <a:cubicBezTo>
                      <a:pt x="25999" y="3958"/>
                      <a:pt x="25003" y="3958"/>
                      <a:pt x="24006" y="3958"/>
                    </a:cubicBezTo>
                    <a:cubicBezTo>
                      <a:pt x="24006" y="2572"/>
                      <a:pt x="23208" y="1383"/>
                      <a:pt x="21614" y="591"/>
                    </a:cubicBezTo>
                    <a:cubicBezTo>
                      <a:pt x="16431" y="-1786"/>
                      <a:pt x="10252" y="3364"/>
                      <a:pt x="5070" y="9703"/>
                    </a:cubicBezTo>
                    <a:cubicBezTo>
                      <a:pt x="685" y="15051"/>
                      <a:pt x="-2505" y="21588"/>
                      <a:pt x="2678" y="23569"/>
                    </a:cubicBezTo>
                    <a:cubicBezTo>
                      <a:pt x="5668" y="24758"/>
                      <a:pt x="8857" y="23767"/>
                      <a:pt x="12245" y="21390"/>
                    </a:cubicBezTo>
                    <a:cubicBezTo>
                      <a:pt x="12644" y="21786"/>
                      <a:pt x="13242" y="22182"/>
                      <a:pt x="13840" y="22381"/>
                    </a:cubicBezTo>
                    <a:cubicBezTo>
                      <a:pt x="13840" y="22381"/>
                      <a:pt x="14039" y="22381"/>
                      <a:pt x="14039" y="22579"/>
                    </a:cubicBezTo>
                    <a:cubicBezTo>
                      <a:pt x="14438" y="23965"/>
                      <a:pt x="15435" y="24956"/>
                      <a:pt x="16631" y="25352"/>
                    </a:cubicBezTo>
                    <a:cubicBezTo>
                      <a:pt x="21016" y="26738"/>
                      <a:pt x="25600" y="22381"/>
                      <a:pt x="28590" y="16042"/>
                    </a:cubicBezTo>
                    <a:cubicBezTo>
                      <a:pt x="31580" y="10297"/>
                      <a:pt x="30384" y="6137"/>
                      <a:pt x="26996" y="41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19" name="Google Shape;1219;p35"/>
              <p:cNvSpPr/>
              <p:nvPr/>
            </p:nvSpPr>
            <p:spPr>
              <a:xfrm>
                <a:off x="1307665" y="6024698"/>
                <a:ext cx="31081" cy="53832"/>
              </a:xfrm>
              <a:custGeom>
                <a:avLst/>
                <a:gdLst/>
                <a:ahLst/>
                <a:cxnLst/>
                <a:rect l="l" t="t" r="r" b="b"/>
                <a:pathLst>
                  <a:path w="31081" h="53832" extrusionOk="0">
                    <a:moveTo>
                      <a:pt x="5274" y="53451"/>
                    </a:moveTo>
                    <a:cubicBezTo>
                      <a:pt x="9061" y="55234"/>
                      <a:pt x="12649" y="50480"/>
                      <a:pt x="15041" y="45132"/>
                    </a:cubicBezTo>
                    <a:cubicBezTo>
                      <a:pt x="16038" y="42556"/>
                      <a:pt x="16835" y="39981"/>
                      <a:pt x="17234" y="37604"/>
                    </a:cubicBezTo>
                    <a:cubicBezTo>
                      <a:pt x="20024" y="33643"/>
                      <a:pt x="22416" y="30077"/>
                      <a:pt x="22416" y="27304"/>
                    </a:cubicBezTo>
                    <a:cubicBezTo>
                      <a:pt x="24210" y="26115"/>
                      <a:pt x="26004" y="24134"/>
                      <a:pt x="27599" y="21955"/>
                    </a:cubicBezTo>
                    <a:cubicBezTo>
                      <a:pt x="30987" y="14824"/>
                      <a:pt x="32382" y="9080"/>
                      <a:pt x="29592" y="7693"/>
                    </a:cubicBezTo>
                    <a:cubicBezTo>
                      <a:pt x="27997" y="6703"/>
                      <a:pt x="26403" y="7297"/>
                      <a:pt x="24808" y="8485"/>
                    </a:cubicBezTo>
                    <a:cubicBezTo>
                      <a:pt x="25007" y="6108"/>
                      <a:pt x="24011" y="3731"/>
                      <a:pt x="22017" y="1354"/>
                    </a:cubicBezTo>
                    <a:cubicBezTo>
                      <a:pt x="18230" y="-825"/>
                      <a:pt x="14842" y="-429"/>
                      <a:pt x="12051" y="2939"/>
                    </a:cubicBezTo>
                    <a:cubicBezTo>
                      <a:pt x="7666" y="8089"/>
                      <a:pt x="7068" y="13437"/>
                      <a:pt x="11852" y="17795"/>
                    </a:cubicBezTo>
                    <a:cubicBezTo>
                      <a:pt x="13646" y="19380"/>
                      <a:pt x="15639" y="19776"/>
                      <a:pt x="17632" y="19182"/>
                    </a:cubicBezTo>
                    <a:cubicBezTo>
                      <a:pt x="17034" y="20371"/>
                      <a:pt x="16636" y="21757"/>
                      <a:pt x="16237" y="22946"/>
                    </a:cubicBezTo>
                    <a:cubicBezTo>
                      <a:pt x="12848" y="23738"/>
                      <a:pt x="9061" y="26907"/>
                      <a:pt x="5673" y="30275"/>
                    </a:cubicBezTo>
                    <a:cubicBezTo>
                      <a:pt x="490" y="35623"/>
                      <a:pt x="-1702" y="40972"/>
                      <a:pt x="1487" y="44141"/>
                    </a:cubicBezTo>
                    <a:cubicBezTo>
                      <a:pt x="1088" y="48499"/>
                      <a:pt x="1885" y="51867"/>
                      <a:pt x="5274" y="534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20" name="Google Shape;1220;p35"/>
              <p:cNvSpPr/>
              <p:nvPr/>
            </p:nvSpPr>
            <p:spPr>
              <a:xfrm>
                <a:off x="1289978" y="5357953"/>
                <a:ext cx="16556" cy="23419"/>
              </a:xfrm>
              <a:custGeom>
                <a:avLst/>
                <a:gdLst/>
                <a:ahLst/>
                <a:cxnLst/>
                <a:rect l="l" t="t" r="r" b="b"/>
                <a:pathLst>
                  <a:path w="16556" h="23419" extrusionOk="0">
                    <a:moveTo>
                      <a:pt x="13194" y="541"/>
                    </a:moveTo>
                    <a:cubicBezTo>
                      <a:pt x="10005" y="-1242"/>
                      <a:pt x="6018" y="1531"/>
                      <a:pt x="3028" y="6681"/>
                    </a:cubicBezTo>
                    <a:cubicBezTo>
                      <a:pt x="-759" y="13218"/>
                      <a:pt x="-958" y="19359"/>
                      <a:pt x="2231" y="22330"/>
                    </a:cubicBezTo>
                    <a:cubicBezTo>
                      <a:pt x="6018" y="25698"/>
                      <a:pt x="10204" y="20746"/>
                      <a:pt x="14390" y="14407"/>
                    </a:cubicBezTo>
                    <a:cubicBezTo>
                      <a:pt x="17978" y="7078"/>
                      <a:pt x="16782" y="2720"/>
                      <a:pt x="13194" y="54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21" name="Google Shape;1221;p35"/>
              <p:cNvSpPr/>
              <p:nvPr/>
            </p:nvSpPr>
            <p:spPr>
              <a:xfrm>
                <a:off x="1225214" y="5664097"/>
                <a:ext cx="17912" cy="26743"/>
              </a:xfrm>
              <a:custGeom>
                <a:avLst/>
                <a:gdLst/>
                <a:ahLst/>
                <a:cxnLst/>
                <a:rect l="l" t="t" r="r" b="b"/>
                <a:pathLst>
                  <a:path w="17912" h="26743" extrusionOk="0">
                    <a:moveTo>
                      <a:pt x="3808" y="26591"/>
                    </a:moveTo>
                    <a:cubicBezTo>
                      <a:pt x="8393" y="27779"/>
                      <a:pt x="12379" y="21837"/>
                      <a:pt x="15768" y="15300"/>
                    </a:cubicBezTo>
                    <a:cubicBezTo>
                      <a:pt x="18558" y="8763"/>
                      <a:pt x="18957" y="2622"/>
                      <a:pt x="14970" y="641"/>
                    </a:cubicBezTo>
                    <a:cubicBezTo>
                      <a:pt x="9190" y="-2330"/>
                      <a:pt x="5004" y="5593"/>
                      <a:pt x="2014" y="12725"/>
                    </a:cubicBezTo>
                    <a:cubicBezTo>
                      <a:pt x="-1175" y="19460"/>
                      <a:pt x="-577" y="25402"/>
                      <a:pt x="3808" y="265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22" name="Google Shape;1222;p35"/>
              <p:cNvSpPr/>
              <p:nvPr/>
            </p:nvSpPr>
            <p:spPr>
              <a:xfrm>
                <a:off x="2037360" y="6131462"/>
                <a:ext cx="26847" cy="33064"/>
              </a:xfrm>
              <a:custGeom>
                <a:avLst/>
                <a:gdLst/>
                <a:ahLst/>
                <a:cxnLst/>
                <a:rect l="l" t="t" r="r" b="b"/>
                <a:pathLst>
                  <a:path w="26847" h="33064" extrusionOk="0">
                    <a:moveTo>
                      <a:pt x="21059" y="17603"/>
                    </a:moveTo>
                    <a:cubicBezTo>
                      <a:pt x="21258" y="17009"/>
                      <a:pt x="21458" y="16217"/>
                      <a:pt x="21458" y="15622"/>
                    </a:cubicBezTo>
                    <a:cubicBezTo>
                      <a:pt x="22255" y="14830"/>
                      <a:pt x="23052" y="13839"/>
                      <a:pt x="23650" y="12849"/>
                    </a:cubicBezTo>
                    <a:cubicBezTo>
                      <a:pt x="27836" y="5916"/>
                      <a:pt x="27637" y="1756"/>
                      <a:pt x="24647" y="369"/>
                    </a:cubicBezTo>
                    <a:cubicBezTo>
                      <a:pt x="21657" y="-1017"/>
                      <a:pt x="17671" y="1558"/>
                      <a:pt x="14282" y="7104"/>
                    </a:cubicBezTo>
                    <a:cubicBezTo>
                      <a:pt x="13883" y="7699"/>
                      <a:pt x="13485" y="8293"/>
                      <a:pt x="13285" y="8887"/>
                    </a:cubicBezTo>
                    <a:cubicBezTo>
                      <a:pt x="12289" y="9878"/>
                      <a:pt x="11292" y="11462"/>
                      <a:pt x="10495" y="13839"/>
                    </a:cubicBezTo>
                    <a:cubicBezTo>
                      <a:pt x="7305" y="14038"/>
                      <a:pt x="3917" y="15622"/>
                      <a:pt x="528" y="21169"/>
                    </a:cubicBezTo>
                    <a:cubicBezTo>
                      <a:pt x="-1066" y="28498"/>
                      <a:pt x="1126" y="31271"/>
                      <a:pt x="4714" y="32064"/>
                    </a:cubicBezTo>
                    <a:cubicBezTo>
                      <a:pt x="9897" y="33054"/>
                      <a:pt x="15677" y="35629"/>
                      <a:pt x="20660" y="24932"/>
                    </a:cubicBezTo>
                    <a:cubicBezTo>
                      <a:pt x="21657" y="22159"/>
                      <a:pt x="21856" y="19386"/>
                      <a:pt x="21059" y="1760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23" name="Google Shape;1223;p35"/>
              <p:cNvSpPr/>
              <p:nvPr/>
            </p:nvSpPr>
            <p:spPr>
              <a:xfrm>
                <a:off x="2556102" y="5961843"/>
                <a:ext cx="16480" cy="24987"/>
              </a:xfrm>
              <a:custGeom>
                <a:avLst/>
                <a:gdLst/>
                <a:ahLst/>
                <a:cxnLst/>
                <a:rect l="l" t="t" r="r" b="b"/>
                <a:pathLst>
                  <a:path w="16480" h="24987" extrusionOk="0">
                    <a:moveTo>
                      <a:pt x="15981" y="9537"/>
                    </a:moveTo>
                    <a:cubicBezTo>
                      <a:pt x="17576" y="3396"/>
                      <a:pt x="15184" y="-368"/>
                      <a:pt x="11197" y="28"/>
                    </a:cubicBezTo>
                    <a:cubicBezTo>
                      <a:pt x="6812" y="425"/>
                      <a:pt x="2427" y="3198"/>
                      <a:pt x="633" y="10725"/>
                    </a:cubicBezTo>
                    <a:cubicBezTo>
                      <a:pt x="-1161" y="18055"/>
                      <a:pt x="1032" y="22809"/>
                      <a:pt x="5018" y="24988"/>
                    </a:cubicBezTo>
                    <a:cubicBezTo>
                      <a:pt x="10998" y="24393"/>
                      <a:pt x="14187" y="17064"/>
                      <a:pt x="15981" y="953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24" name="Google Shape;1224;p35"/>
              <p:cNvSpPr/>
              <p:nvPr/>
            </p:nvSpPr>
            <p:spPr>
              <a:xfrm>
                <a:off x="826345" y="5278773"/>
                <a:ext cx="18566" cy="21377"/>
              </a:xfrm>
              <a:custGeom>
                <a:avLst/>
                <a:gdLst/>
                <a:ahLst/>
                <a:cxnLst/>
                <a:rect l="l" t="t" r="r" b="b"/>
                <a:pathLst>
                  <a:path w="18566" h="21377" extrusionOk="0">
                    <a:moveTo>
                      <a:pt x="1633" y="9202"/>
                    </a:moveTo>
                    <a:cubicBezTo>
                      <a:pt x="-1158" y="14947"/>
                      <a:pt x="-161" y="19106"/>
                      <a:pt x="3028" y="21285"/>
                    </a:cubicBezTo>
                    <a:cubicBezTo>
                      <a:pt x="7413" y="21681"/>
                      <a:pt x="11998" y="21087"/>
                      <a:pt x="16184" y="13758"/>
                    </a:cubicBezTo>
                    <a:cubicBezTo>
                      <a:pt x="20370" y="6033"/>
                      <a:pt x="18576" y="2071"/>
                      <a:pt x="14390" y="486"/>
                    </a:cubicBezTo>
                    <a:cubicBezTo>
                      <a:pt x="9606" y="-1297"/>
                      <a:pt x="5021" y="1873"/>
                      <a:pt x="1633" y="92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25" name="Google Shape;1225;p35"/>
              <p:cNvSpPr/>
              <p:nvPr/>
            </p:nvSpPr>
            <p:spPr>
              <a:xfrm>
                <a:off x="1055213" y="5865166"/>
                <a:ext cx="25608" cy="69033"/>
              </a:xfrm>
              <a:custGeom>
                <a:avLst/>
                <a:gdLst/>
                <a:ahLst/>
                <a:cxnLst/>
                <a:rect l="l" t="t" r="r" b="b"/>
                <a:pathLst>
                  <a:path w="25608" h="69033" extrusionOk="0">
                    <a:moveTo>
                      <a:pt x="10163" y="45004"/>
                    </a:moveTo>
                    <a:cubicBezTo>
                      <a:pt x="9764" y="45598"/>
                      <a:pt x="9365" y="45995"/>
                      <a:pt x="8967" y="46787"/>
                    </a:cubicBezTo>
                    <a:cubicBezTo>
                      <a:pt x="8369" y="47777"/>
                      <a:pt x="7970" y="48570"/>
                      <a:pt x="7572" y="49560"/>
                    </a:cubicBezTo>
                    <a:cubicBezTo>
                      <a:pt x="5977" y="50947"/>
                      <a:pt x="4382" y="52928"/>
                      <a:pt x="2987" y="55503"/>
                    </a:cubicBezTo>
                    <a:cubicBezTo>
                      <a:pt x="-1597" y="63030"/>
                      <a:pt x="-401" y="67388"/>
                      <a:pt x="3186" y="68775"/>
                    </a:cubicBezTo>
                    <a:cubicBezTo>
                      <a:pt x="6774" y="69963"/>
                      <a:pt x="10761" y="66992"/>
                      <a:pt x="13950" y="61049"/>
                    </a:cubicBezTo>
                    <a:cubicBezTo>
                      <a:pt x="16342" y="61049"/>
                      <a:pt x="18534" y="58870"/>
                      <a:pt x="19930" y="56691"/>
                    </a:cubicBezTo>
                    <a:cubicBezTo>
                      <a:pt x="21126" y="55701"/>
                      <a:pt x="22322" y="54116"/>
                      <a:pt x="23318" y="52135"/>
                    </a:cubicBezTo>
                    <a:cubicBezTo>
                      <a:pt x="27305" y="42825"/>
                      <a:pt x="25511" y="36883"/>
                      <a:pt x="22322" y="32921"/>
                    </a:cubicBezTo>
                    <a:cubicBezTo>
                      <a:pt x="26906" y="25592"/>
                      <a:pt x="22720" y="20243"/>
                      <a:pt x="18136" y="15093"/>
                    </a:cubicBezTo>
                    <a:cubicBezTo>
                      <a:pt x="17339" y="14697"/>
                      <a:pt x="16741" y="14499"/>
                      <a:pt x="15943" y="14102"/>
                    </a:cubicBezTo>
                    <a:cubicBezTo>
                      <a:pt x="16940" y="13310"/>
                      <a:pt x="17737" y="12320"/>
                      <a:pt x="18534" y="11131"/>
                    </a:cubicBezTo>
                    <a:cubicBezTo>
                      <a:pt x="20727" y="7764"/>
                      <a:pt x="21923" y="3604"/>
                      <a:pt x="17937" y="1227"/>
                    </a:cubicBezTo>
                    <a:cubicBezTo>
                      <a:pt x="13352" y="-1348"/>
                      <a:pt x="8768" y="236"/>
                      <a:pt x="5778" y="4990"/>
                    </a:cubicBezTo>
                    <a:cubicBezTo>
                      <a:pt x="3585" y="8358"/>
                      <a:pt x="3186" y="12122"/>
                      <a:pt x="6376" y="15291"/>
                    </a:cubicBezTo>
                    <a:cubicBezTo>
                      <a:pt x="6774" y="15489"/>
                      <a:pt x="6974" y="15489"/>
                      <a:pt x="7372" y="15489"/>
                    </a:cubicBezTo>
                    <a:cubicBezTo>
                      <a:pt x="6774" y="16083"/>
                      <a:pt x="6376" y="16480"/>
                      <a:pt x="5977" y="17272"/>
                    </a:cubicBezTo>
                    <a:cubicBezTo>
                      <a:pt x="1990" y="24997"/>
                      <a:pt x="7173" y="30148"/>
                      <a:pt x="12156" y="34506"/>
                    </a:cubicBezTo>
                    <a:cubicBezTo>
                      <a:pt x="12754" y="35100"/>
                      <a:pt x="13551" y="35496"/>
                      <a:pt x="14149" y="35694"/>
                    </a:cubicBezTo>
                    <a:cubicBezTo>
                      <a:pt x="12754" y="37279"/>
                      <a:pt x="11558" y="39260"/>
                      <a:pt x="10960" y="41637"/>
                    </a:cubicBezTo>
                    <a:cubicBezTo>
                      <a:pt x="10561" y="42627"/>
                      <a:pt x="10362" y="43816"/>
                      <a:pt x="10163" y="450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26" name="Google Shape;1226;p35"/>
              <p:cNvSpPr/>
              <p:nvPr/>
            </p:nvSpPr>
            <p:spPr>
              <a:xfrm>
                <a:off x="1280895" y="5960954"/>
                <a:ext cx="86233" cy="68101"/>
              </a:xfrm>
              <a:custGeom>
                <a:avLst/>
                <a:gdLst/>
                <a:ahLst/>
                <a:cxnLst/>
                <a:rect l="l" t="t" r="r" b="b"/>
                <a:pathLst>
                  <a:path w="86233" h="68101" extrusionOk="0">
                    <a:moveTo>
                      <a:pt x="18889" y="68069"/>
                    </a:moveTo>
                    <a:cubicBezTo>
                      <a:pt x="23672" y="68465"/>
                      <a:pt x="28058" y="65296"/>
                      <a:pt x="31047" y="57768"/>
                    </a:cubicBezTo>
                    <a:cubicBezTo>
                      <a:pt x="32642" y="53609"/>
                      <a:pt x="33439" y="49647"/>
                      <a:pt x="32243" y="47270"/>
                    </a:cubicBezTo>
                    <a:cubicBezTo>
                      <a:pt x="34835" y="47468"/>
                      <a:pt x="37227" y="46477"/>
                      <a:pt x="38423" y="43506"/>
                    </a:cubicBezTo>
                    <a:cubicBezTo>
                      <a:pt x="40416" y="39148"/>
                      <a:pt x="41213" y="33998"/>
                      <a:pt x="37625" y="30234"/>
                    </a:cubicBezTo>
                    <a:cubicBezTo>
                      <a:pt x="37426" y="30036"/>
                      <a:pt x="37227" y="29838"/>
                      <a:pt x="36828" y="29640"/>
                    </a:cubicBezTo>
                    <a:cubicBezTo>
                      <a:pt x="38024" y="29244"/>
                      <a:pt x="39419" y="28451"/>
                      <a:pt x="40814" y="27857"/>
                    </a:cubicBezTo>
                    <a:cubicBezTo>
                      <a:pt x="39619" y="30432"/>
                      <a:pt x="40017" y="32809"/>
                      <a:pt x="41612" y="35186"/>
                    </a:cubicBezTo>
                    <a:cubicBezTo>
                      <a:pt x="44203" y="38554"/>
                      <a:pt x="48588" y="37960"/>
                      <a:pt x="53970" y="33998"/>
                    </a:cubicBezTo>
                    <a:cubicBezTo>
                      <a:pt x="58355" y="30234"/>
                      <a:pt x="60149" y="26669"/>
                      <a:pt x="60348" y="23499"/>
                    </a:cubicBezTo>
                    <a:cubicBezTo>
                      <a:pt x="61345" y="23697"/>
                      <a:pt x="62541" y="24093"/>
                      <a:pt x="63538" y="24688"/>
                    </a:cubicBezTo>
                    <a:lnTo>
                      <a:pt x="63538" y="24688"/>
                    </a:lnTo>
                    <a:cubicBezTo>
                      <a:pt x="61345" y="27857"/>
                      <a:pt x="58156" y="30828"/>
                      <a:pt x="57359" y="33998"/>
                    </a:cubicBezTo>
                    <a:cubicBezTo>
                      <a:pt x="55764" y="40931"/>
                      <a:pt x="59950" y="44694"/>
                      <a:pt x="66328" y="43704"/>
                    </a:cubicBezTo>
                    <a:cubicBezTo>
                      <a:pt x="71511" y="43110"/>
                      <a:pt x="73105" y="38752"/>
                      <a:pt x="73305" y="33800"/>
                    </a:cubicBezTo>
                    <a:cubicBezTo>
                      <a:pt x="76295" y="34790"/>
                      <a:pt x="79484" y="30828"/>
                      <a:pt x="82474" y="26074"/>
                    </a:cubicBezTo>
                    <a:cubicBezTo>
                      <a:pt x="86859" y="19141"/>
                      <a:pt x="87058" y="14189"/>
                      <a:pt x="84866" y="11020"/>
                    </a:cubicBezTo>
                    <a:cubicBezTo>
                      <a:pt x="80879" y="8841"/>
                      <a:pt x="76893" y="11614"/>
                      <a:pt x="73305" y="18943"/>
                    </a:cubicBezTo>
                    <a:cubicBezTo>
                      <a:pt x="71909" y="21716"/>
                      <a:pt x="70913" y="24490"/>
                      <a:pt x="70514" y="26867"/>
                    </a:cubicBezTo>
                    <a:cubicBezTo>
                      <a:pt x="69119" y="25480"/>
                      <a:pt x="67126" y="24688"/>
                      <a:pt x="65132" y="23895"/>
                    </a:cubicBezTo>
                    <a:cubicBezTo>
                      <a:pt x="67524" y="18151"/>
                      <a:pt x="76494" y="12406"/>
                      <a:pt x="67724" y="6662"/>
                    </a:cubicBezTo>
                    <a:cubicBezTo>
                      <a:pt x="66328" y="5671"/>
                      <a:pt x="64734" y="5077"/>
                      <a:pt x="63139" y="4483"/>
                    </a:cubicBezTo>
                    <a:cubicBezTo>
                      <a:pt x="63139" y="3492"/>
                      <a:pt x="62940" y="2502"/>
                      <a:pt x="62740" y="1511"/>
                    </a:cubicBezTo>
                    <a:cubicBezTo>
                      <a:pt x="59751" y="-470"/>
                      <a:pt x="56362" y="-668"/>
                      <a:pt x="52375" y="1907"/>
                    </a:cubicBezTo>
                    <a:cubicBezTo>
                      <a:pt x="51379" y="2304"/>
                      <a:pt x="50382" y="3096"/>
                      <a:pt x="49386" y="4086"/>
                    </a:cubicBezTo>
                    <a:cubicBezTo>
                      <a:pt x="43406" y="5275"/>
                      <a:pt x="37625" y="8246"/>
                      <a:pt x="34037" y="12406"/>
                    </a:cubicBezTo>
                    <a:cubicBezTo>
                      <a:pt x="32044" y="14783"/>
                      <a:pt x="30450" y="17358"/>
                      <a:pt x="29852" y="19933"/>
                    </a:cubicBezTo>
                    <a:cubicBezTo>
                      <a:pt x="29254" y="18349"/>
                      <a:pt x="28058" y="17358"/>
                      <a:pt x="26463" y="17160"/>
                    </a:cubicBezTo>
                    <a:cubicBezTo>
                      <a:pt x="23672" y="16764"/>
                      <a:pt x="20682" y="19537"/>
                      <a:pt x="18091" y="23301"/>
                    </a:cubicBezTo>
                    <a:cubicBezTo>
                      <a:pt x="17493" y="22112"/>
                      <a:pt x="16497" y="21320"/>
                      <a:pt x="14703" y="20528"/>
                    </a:cubicBezTo>
                    <a:cubicBezTo>
                      <a:pt x="10916" y="19141"/>
                      <a:pt x="6929" y="20330"/>
                      <a:pt x="5135" y="24490"/>
                    </a:cubicBezTo>
                    <a:cubicBezTo>
                      <a:pt x="3341" y="28451"/>
                      <a:pt x="4537" y="32413"/>
                      <a:pt x="7726" y="34790"/>
                    </a:cubicBezTo>
                    <a:cubicBezTo>
                      <a:pt x="9720" y="36177"/>
                      <a:pt x="11513" y="36771"/>
                      <a:pt x="13507" y="36177"/>
                    </a:cubicBezTo>
                    <a:cubicBezTo>
                      <a:pt x="13706" y="37960"/>
                      <a:pt x="14503" y="39148"/>
                      <a:pt x="16297" y="39148"/>
                    </a:cubicBezTo>
                    <a:cubicBezTo>
                      <a:pt x="19487" y="39148"/>
                      <a:pt x="22875" y="37563"/>
                      <a:pt x="26264" y="33602"/>
                    </a:cubicBezTo>
                    <a:cubicBezTo>
                      <a:pt x="24470" y="37365"/>
                      <a:pt x="24868" y="41129"/>
                      <a:pt x="27460" y="44496"/>
                    </a:cubicBezTo>
                    <a:cubicBezTo>
                      <a:pt x="23274" y="44496"/>
                      <a:pt x="19686" y="48656"/>
                      <a:pt x="17095" y="54797"/>
                    </a:cubicBezTo>
                    <a:cubicBezTo>
                      <a:pt x="17095" y="54797"/>
                      <a:pt x="17095" y="54995"/>
                      <a:pt x="16895" y="54995"/>
                    </a:cubicBezTo>
                    <a:cubicBezTo>
                      <a:pt x="17095" y="52618"/>
                      <a:pt x="16297" y="50637"/>
                      <a:pt x="14105" y="49052"/>
                    </a:cubicBezTo>
                    <a:cubicBezTo>
                      <a:pt x="9919" y="46081"/>
                      <a:pt x="5135" y="45883"/>
                      <a:pt x="1547" y="50835"/>
                    </a:cubicBezTo>
                    <a:cubicBezTo>
                      <a:pt x="-1044" y="54401"/>
                      <a:pt x="-247" y="58759"/>
                      <a:pt x="2942" y="61334"/>
                    </a:cubicBezTo>
                    <a:cubicBezTo>
                      <a:pt x="7128" y="64503"/>
                      <a:pt x="11513" y="64305"/>
                      <a:pt x="15301" y="59551"/>
                    </a:cubicBezTo>
                    <a:cubicBezTo>
                      <a:pt x="15301" y="63711"/>
                      <a:pt x="16098" y="66682"/>
                      <a:pt x="18889" y="68069"/>
                    </a:cubicBezTo>
                    <a:close/>
                    <a:moveTo>
                      <a:pt x="30649" y="28649"/>
                    </a:moveTo>
                    <a:cubicBezTo>
                      <a:pt x="30848" y="28055"/>
                      <a:pt x="30848" y="27263"/>
                      <a:pt x="31047" y="26669"/>
                    </a:cubicBezTo>
                    <a:cubicBezTo>
                      <a:pt x="31446" y="27461"/>
                      <a:pt x="31845" y="28055"/>
                      <a:pt x="32243" y="28649"/>
                    </a:cubicBezTo>
                    <a:cubicBezTo>
                      <a:pt x="31446" y="28848"/>
                      <a:pt x="30848" y="29244"/>
                      <a:pt x="30051" y="29838"/>
                    </a:cubicBezTo>
                    <a:cubicBezTo>
                      <a:pt x="30051" y="29442"/>
                      <a:pt x="30450" y="29045"/>
                      <a:pt x="30649" y="286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27" name="Google Shape;1227;p35"/>
              <p:cNvSpPr/>
              <p:nvPr/>
            </p:nvSpPr>
            <p:spPr>
              <a:xfrm>
                <a:off x="1832382" y="5560916"/>
                <a:ext cx="14197" cy="25704"/>
              </a:xfrm>
              <a:custGeom>
                <a:avLst/>
                <a:gdLst/>
                <a:ahLst/>
                <a:cxnLst/>
                <a:rect l="l" t="t" r="r" b="b"/>
                <a:pathLst>
                  <a:path w="14197" h="25704" extrusionOk="0">
                    <a:moveTo>
                      <a:pt x="4586" y="25578"/>
                    </a:moveTo>
                    <a:cubicBezTo>
                      <a:pt x="7376" y="26370"/>
                      <a:pt x="10167" y="23399"/>
                      <a:pt x="12559" y="18446"/>
                    </a:cubicBezTo>
                    <a:cubicBezTo>
                      <a:pt x="15150" y="10523"/>
                      <a:pt x="14752" y="3788"/>
                      <a:pt x="10765" y="618"/>
                    </a:cubicBezTo>
                    <a:cubicBezTo>
                      <a:pt x="8573" y="-1164"/>
                      <a:pt x="4985" y="1015"/>
                      <a:pt x="3191" y="5769"/>
                    </a:cubicBezTo>
                    <a:cubicBezTo>
                      <a:pt x="-397" y="14683"/>
                      <a:pt x="-2191" y="23399"/>
                      <a:pt x="4586" y="255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28" name="Google Shape;1228;p35"/>
              <p:cNvSpPr/>
              <p:nvPr/>
            </p:nvSpPr>
            <p:spPr>
              <a:xfrm>
                <a:off x="1538226" y="5535600"/>
                <a:ext cx="15619" cy="26757"/>
              </a:xfrm>
              <a:custGeom>
                <a:avLst/>
                <a:gdLst/>
                <a:ahLst/>
                <a:cxnLst/>
                <a:rect l="l" t="t" r="r" b="b"/>
                <a:pathLst>
                  <a:path w="15619" h="26757" extrusionOk="0">
                    <a:moveTo>
                      <a:pt x="3141" y="9691"/>
                    </a:moveTo>
                    <a:cubicBezTo>
                      <a:pt x="-248" y="16426"/>
                      <a:pt x="-1444" y="22765"/>
                      <a:pt x="2343" y="25934"/>
                    </a:cubicBezTo>
                    <a:cubicBezTo>
                      <a:pt x="5732" y="28707"/>
                      <a:pt x="9120" y="23953"/>
                      <a:pt x="12509" y="19397"/>
                    </a:cubicBezTo>
                    <a:cubicBezTo>
                      <a:pt x="14303" y="12068"/>
                      <a:pt x="18289" y="2956"/>
                      <a:pt x="12908" y="381"/>
                    </a:cubicBezTo>
                    <a:cubicBezTo>
                      <a:pt x="8921" y="-1600"/>
                      <a:pt x="5732" y="4541"/>
                      <a:pt x="3141" y="96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29" name="Google Shape;1229;p35"/>
              <p:cNvSpPr/>
              <p:nvPr/>
            </p:nvSpPr>
            <p:spPr>
              <a:xfrm>
                <a:off x="1618191" y="6084629"/>
                <a:ext cx="27575" cy="68325"/>
              </a:xfrm>
              <a:custGeom>
                <a:avLst/>
                <a:gdLst/>
                <a:ahLst/>
                <a:cxnLst/>
                <a:rect l="l" t="t" r="r" b="b"/>
                <a:pathLst>
                  <a:path w="27575" h="68325" extrusionOk="0">
                    <a:moveTo>
                      <a:pt x="7491" y="66219"/>
                    </a:moveTo>
                    <a:cubicBezTo>
                      <a:pt x="8288" y="66813"/>
                      <a:pt x="9285" y="67407"/>
                      <a:pt x="10282" y="67803"/>
                    </a:cubicBezTo>
                    <a:cubicBezTo>
                      <a:pt x="15065" y="69586"/>
                      <a:pt x="19052" y="66813"/>
                      <a:pt x="21643" y="59286"/>
                    </a:cubicBezTo>
                    <a:cubicBezTo>
                      <a:pt x="22839" y="55918"/>
                      <a:pt x="21245" y="50966"/>
                      <a:pt x="16660" y="49381"/>
                    </a:cubicBezTo>
                    <a:cubicBezTo>
                      <a:pt x="16461" y="49381"/>
                      <a:pt x="16461" y="49381"/>
                      <a:pt x="16262" y="49183"/>
                    </a:cubicBezTo>
                    <a:cubicBezTo>
                      <a:pt x="16062" y="46014"/>
                      <a:pt x="15065" y="43835"/>
                      <a:pt x="12873" y="42844"/>
                    </a:cubicBezTo>
                    <a:cubicBezTo>
                      <a:pt x="15663" y="43240"/>
                      <a:pt x="18454" y="40467"/>
                      <a:pt x="21245" y="35317"/>
                    </a:cubicBezTo>
                    <a:cubicBezTo>
                      <a:pt x="21843" y="33930"/>
                      <a:pt x="22441" y="32346"/>
                      <a:pt x="22839" y="30959"/>
                    </a:cubicBezTo>
                    <a:cubicBezTo>
                      <a:pt x="24833" y="29770"/>
                      <a:pt x="26427" y="27591"/>
                      <a:pt x="27224" y="24422"/>
                    </a:cubicBezTo>
                    <a:cubicBezTo>
                      <a:pt x="28420" y="19866"/>
                      <a:pt x="26427" y="17489"/>
                      <a:pt x="23238" y="15706"/>
                    </a:cubicBezTo>
                    <a:cubicBezTo>
                      <a:pt x="20647" y="15706"/>
                      <a:pt x="18255" y="16498"/>
                      <a:pt x="16461" y="17885"/>
                    </a:cubicBezTo>
                    <a:cubicBezTo>
                      <a:pt x="16461" y="17885"/>
                      <a:pt x="16660" y="17687"/>
                      <a:pt x="16660" y="17687"/>
                    </a:cubicBezTo>
                    <a:cubicBezTo>
                      <a:pt x="23238" y="9962"/>
                      <a:pt x="21045" y="5405"/>
                      <a:pt x="17258" y="2038"/>
                    </a:cubicBezTo>
                    <a:cubicBezTo>
                      <a:pt x="13870" y="-735"/>
                      <a:pt x="9484" y="-1528"/>
                      <a:pt x="3903" y="5207"/>
                    </a:cubicBezTo>
                    <a:cubicBezTo>
                      <a:pt x="-2276" y="12735"/>
                      <a:pt x="714" y="17291"/>
                      <a:pt x="2907" y="21847"/>
                    </a:cubicBezTo>
                    <a:cubicBezTo>
                      <a:pt x="6096" y="24620"/>
                      <a:pt x="10282" y="23828"/>
                      <a:pt x="14667" y="19668"/>
                    </a:cubicBezTo>
                    <a:cubicBezTo>
                      <a:pt x="14069" y="20658"/>
                      <a:pt x="13471" y="21649"/>
                      <a:pt x="12873" y="23035"/>
                    </a:cubicBezTo>
                    <a:cubicBezTo>
                      <a:pt x="12275" y="24620"/>
                      <a:pt x="12275" y="26205"/>
                      <a:pt x="12674" y="27393"/>
                    </a:cubicBezTo>
                    <a:cubicBezTo>
                      <a:pt x="12076" y="28384"/>
                      <a:pt x="11677" y="29374"/>
                      <a:pt x="11079" y="30563"/>
                    </a:cubicBezTo>
                    <a:cubicBezTo>
                      <a:pt x="8488" y="36505"/>
                      <a:pt x="8687" y="40863"/>
                      <a:pt x="11677" y="42250"/>
                    </a:cubicBezTo>
                    <a:cubicBezTo>
                      <a:pt x="8089" y="41458"/>
                      <a:pt x="4103" y="45023"/>
                      <a:pt x="1910" y="50768"/>
                    </a:cubicBezTo>
                    <a:cubicBezTo>
                      <a:pt x="-881" y="57899"/>
                      <a:pt x="-881" y="63841"/>
                      <a:pt x="3704" y="65823"/>
                    </a:cubicBezTo>
                    <a:cubicBezTo>
                      <a:pt x="4900" y="66813"/>
                      <a:pt x="6295" y="66813"/>
                      <a:pt x="7491" y="662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30" name="Google Shape;1230;p35"/>
              <p:cNvSpPr/>
              <p:nvPr/>
            </p:nvSpPr>
            <p:spPr>
              <a:xfrm>
                <a:off x="557891" y="5596240"/>
                <a:ext cx="76977" cy="66041"/>
              </a:xfrm>
              <a:custGeom>
                <a:avLst/>
                <a:gdLst/>
                <a:ahLst/>
                <a:cxnLst/>
                <a:rect l="l" t="t" r="r" b="b"/>
                <a:pathLst>
                  <a:path w="76977" h="66041" extrusionOk="0">
                    <a:moveTo>
                      <a:pt x="51426" y="62358"/>
                    </a:moveTo>
                    <a:cubicBezTo>
                      <a:pt x="51625" y="62556"/>
                      <a:pt x="51825" y="62556"/>
                      <a:pt x="52223" y="62754"/>
                    </a:cubicBezTo>
                    <a:cubicBezTo>
                      <a:pt x="52423" y="62952"/>
                      <a:pt x="52423" y="63349"/>
                      <a:pt x="52622" y="63546"/>
                    </a:cubicBezTo>
                    <a:cubicBezTo>
                      <a:pt x="55014" y="67310"/>
                      <a:pt x="60396" y="66518"/>
                      <a:pt x="65977" y="63150"/>
                    </a:cubicBezTo>
                    <a:cubicBezTo>
                      <a:pt x="71757" y="59783"/>
                      <a:pt x="73751" y="55623"/>
                      <a:pt x="72754" y="51067"/>
                    </a:cubicBezTo>
                    <a:cubicBezTo>
                      <a:pt x="71957" y="49680"/>
                      <a:pt x="70761" y="48888"/>
                      <a:pt x="69366" y="48492"/>
                    </a:cubicBezTo>
                    <a:cubicBezTo>
                      <a:pt x="72156" y="42747"/>
                      <a:pt x="67771" y="35814"/>
                      <a:pt x="69964" y="29475"/>
                    </a:cubicBezTo>
                    <a:cubicBezTo>
                      <a:pt x="71359" y="25315"/>
                      <a:pt x="73751" y="19571"/>
                      <a:pt x="71359" y="16203"/>
                    </a:cubicBezTo>
                    <a:cubicBezTo>
                      <a:pt x="72156" y="15213"/>
                      <a:pt x="72754" y="14223"/>
                      <a:pt x="73551" y="13232"/>
                    </a:cubicBezTo>
                    <a:cubicBezTo>
                      <a:pt x="77139" y="7884"/>
                      <a:pt x="77737" y="3328"/>
                      <a:pt x="76143" y="356"/>
                    </a:cubicBezTo>
                    <a:cubicBezTo>
                      <a:pt x="71359" y="-1030"/>
                      <a:pt x="67173" y="1743"/>
                      <a:pt x="63784" y="6695"/>
                    </a:cubicBezTo>
                    <a:cubicBezTo>
                      <a:pt x="61990" y="9270"/>
                      <a:pt x="60994" y="11647"/>
                      <a:pt x="60795" y="13628"/>
                    </a:cubicBezTo>
                    <a:cubicBezTo>
                      <a:pt x="56609" y="15015"/>
                      <a:pt x="53818" y="19175"/>
                      <a:pt x="53220" y="24127"/>
                    </a:cubicBezTo>
                    <a:cubicBezTo>
                      <a:pt x="53021" y="23929"/>
                      <a:pt x="53021" y="23929"/>
                      <a:pt x="53021" y="23731"/>
                    </a:cubicBezTo>
                    <a:cubicBezTo>
                      <a:pt x="51625" y="22740"/>
                      <a:pt x="48835" y="22344"/>
                      <a:pt x="46642" y="22740"/>
                    </a:cubicBezTo>
                    <a:cubicBezTo>
                      <a:pt x="47240" y="16996"/>
                      <a:pt x="45446" y="13232"/>
                      <a:pt x="41659" y="12440"/>
                    </a:cubicBezTo>
                    <a:cubicBezTo>
                      <a:pt x="37872" y="11647"/>
                      <a:pt x="33885" y="14817"/>
                      <a:pt x="30896" y="19373"/>
                    </a:cubicBezTo>
                    <a:cubicBezTo>
                      <a:pt x="30497" y="17788"/>
                      <a:pt x="29301" y="16402"/>
                      <a:pt x="27507" y="15411"/>
                    </a:cubicBezTo>
                    <a:cubicBezTo>
                      <a:pt x="23720" y="13430"/>
                      <a:pt x="19335" y="15609"/>
                      <a:pt x="17142" y="19175"/>
                    </a:cubicBezTo>
                    <a:cubicBezTo>
                      <a:pt x="11162" y="29277"/>
                      <a:pt x="5581" y="39974"/>
                      <a:pt x="0" y="50275"/>
                    </a:cubicBezTo>
                    <a:cubicBezTo>
                      <a:pt x="5980" y="54434"/>
                      <a:pt x="12558" y="56415"/>
                      <a:pt x="16544" y="51463"/>
                    </a:cubicBezTo>
                    <a:cubicBezTo>
                      <a:pt x="19335" y="51067"/>
                      <a:pt x="21926" y="49680"/>
                      <a:pt x="24517" y="47897"/>
                    </a:cubicBezTo>
                    <a:cubicBezTo>
                      <a:pt x="29500" y="44530"/>
                      <a:pt x="32690" y="38984"/>
                      <a:pt x="29301" y="33635"/>
                    </a:cubicBezTo>
                    <a:cubicBezTo>
                      <a:pt x="29700" y="33833"/>
                      <a:pt x="30098" y="33833"/>
                      <a:pt x="30497" y="34031"/>
                    </a:cubicBezTo>
                    <a:cubicBezTo>
                      <a:pt x="33885" y="34427"/>
                      <a:pt x="37473" y="33437"/>
                      <a:pt x="41061" y="30664"/>
                    </a:cubicBezTo>
                    <a:cubicBezTo>
                      <a:pt x="41261" y="31258"/>
                      <a:pt x="41659" y="32051"/>
                      <a:pt x="42058" y="32645"/>
                    </a:cubicBezTo>
                    <a:cubicBezTo>
                      <a:pt x="44848" y="35616"/>
                      <a:pt x="48436" y="35814"/>
                      <a:pt x="51426" y="34031"/>
                    </a:cubicBezTo>
                    <a:cubicBezTo>
                      <a:pt x="50031" y="38785"/>
                      <a:pt x="48835" y="43540"/>
                      <a:pt x="52423" y="48492"/>
                    </a:cubicBezTo>
                    <a:cubicBezTo>
                      <a:pt x="52223" y="48888"/>
                      <a:pt x="52024" y="49086"/>
                      <a:pt x="51825" y="49482"/>
                    </a:cubicBezTo>
                    <a:cubicBezTo>
                      <a:pt x="48237" y="55227"/>
                      <a:pt x="47838" y="60377"/>
                      <a:pt x="51426" y="62358"/>
                    </a:cubicBezTo>
                    <a:close/>
                    <a:moveTo>
                      <a:pt x="25314" y="30466"/>
                    </a:moveTo>
                    <a:cubicBezTo>
                      <a:pt x="25713" y="29673"/>
                      <a:pt x="26311" y="28881"/>
                      <a:pt x="26909" y="28089"/>
                    </a:cubicBezTo>
                    <a:cubicBezTo>
                      <a:pt x="26710" y="29277"/>
                      <a:pt x="26710" y="30466"/>
                      <a:pt x="26909" y="31456"/>
                    </a:cubicBezTo>
                    <a:cubicBezTo>
                      <a:pt x="26311" y="31060"/>
                      <a:pt x="25912" y="30862"/>
                      <a:pt x="25314" y="304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31" name="Google Shape;1231;p35"/>
              <p:cNvSpPr/>
              <p:nvPr/>
            </p:nvSpPr>
            <p:spPr>
              <a:xfrm>
                <a:off x="1951239" y="5757409"/>
                <a:ext cx="24612" cy="39197"/>
              </a:xfrm>
              <a:custGeom>
                <a:avLst/>
                <a:gdLst/>
                <a:ahLst/>
                <a:cxnLst/>
                <a:rect l="l" t="t" r="r" b="b"/>
                <a:pathLst>
                  <a:path w="24612" h="39197" extrusionOk="0">
                    <a:moveTo>
                      <a:pt x="16287" y="32918"/>
                    </a:moveTo>
                    <a:cubicBezTo>
                      <a:pt x="18480" y="27570"/>
                      <a:pt x="18081" y="24400"/>
                      <a:pt x="16487" y="22221"/>
                    </a:cubicBezTo>
                    <a:cubicBezTo>
                      <a:pt x="18879" y="21231"/>
                      <a:pt x="21270" y="17665"/>
                      <a:pt x="23264" y="11921"/>
                    </a:cubicBezTo>
                    <a:cubicBezTo>
                      <a:pt x="25058" y="6374"/>
                      <a:pt x="25257" y="1224"/>
                      <a:pt x="22666" y="234"/>
                    </a:cubicBezTo>
                    <a:cubicBezTo>
                      <a:pt x="19277" y="-1153"/>
                      <a:pt x="15689" y="3799"/>
                      <a:pt x="13297" y="10732"/>
                    </a:cubicBezTo>
                    <a:cubicBezTo>
                      <a:pt x="12101" y="13902"/>
                      <a:pt x="11703" y="16675"/>
                      <a:pt x="11902" y="18854"/>
                    </a:cubicBezTo>
                    <a:cubicBezTo>
                      <a:pt x="8713" y="17269"/>
                      <a:pt x="5324" y="17269"/>
                      <a:pt x="1537" y="24202"/>
                    </a:cubicBezTo>
                    <a:cubicBezTo>
                      <a:pt x="-1652" y="30145"/>
                      <a:pt x="740" y="34305"/>
                      <a:pt x="3132" y="36880"/>
                    </a:cubicBezTo>
                    <a:cubicBezTo>
                      <a:pt x="6919" y="40842"/>
                      <a:pt x="11503" y="39851"/>
                      <a:pt x="16287" y="3291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32" name="Google Shape;1232;p35"/>
              <p:cNvSpPr/>
              <p:nvPr/>
            </p:nvSpPr>
            <p:spPr>
              <a:xfrm>
                <a:off x="896869" y="5299178"/>
                <a:ext cx="20880" cy="19373"/>
              </a:xfrm>
              <a:custGeom>
                <a:avLst/>
                <a:gdLst/>
                <a:ahLst/>
                <a:cxnLst/>
                <a:rect l="l" t="t" r="r" b="b"/>
                <a:pathLst>
                  <a:path w="20880" h="19373" extrusionOk="0">
                    <a:moveTo>
                      <a:pt x="1869" y="8012"/>
                    </a:moveTo>
                    <a:cubicBezTo>
                      <a:pt x="-722" y="11973"/>
                      <a:pt x="-522" y="16727"/>
                      <a:pt x="1869" y="18114"/>
                    </a:cubicBezTo>
                    <a:cubicBezTo>
                      <a:pt x="6853" y="21283"/>
                      <a:pt x="12832" y="18312"/>
                      <a:pt x="19012" y="10983"/>
                    </a:cubicBezTo>
                    <a:cubicBezTo>
                      <a:pt x="21403" y="6031"/>
                      <a:pt x="21603" y="1673"/>
                      <a:pt x="19012" y="880"/>
                    </a:cubicBezTo>
                    <a:cubicBezTo>
                      <a:pt x="13829" y="-506"/>
                      <a:pt x="8049" y="-1497"/>
                      <a:pt x="1869" y="80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33" name="Google Shape;1233;p35"/>
              <p:cNvSpPr/>
              <p:nvPr/>
            </p:nvSpPr>
            <p:spPr>
              <a:xfrm>
                <a:off x="1084883" y="5829348"/>
                <a:ext cx="39241" cy="28130"/>
              </a:xfrm>
              <a:custGeom>
                <a:avLst/>
                <a:gdLst/>
                <a:ahLst/>
                <a:cxnLst/>
                <a:rect l="l" t="t" r="r" b="b"/>
                <a:pathLst>
                  <a:path w="39241" h="28130" extrusionOk="0">
                    <a:moveTo>
                      <a:pt x="25739" y="28131"/>
                    </a:moveTo>
                    <a:cubicBezTo>
                      <a:pt x="31121" y="28131"/>
                      <a:pt x="35108" y="23377"/>
                      <a:pt x="37699" y="16840"/>
                    </a:cubicBezTo>
                    <a:cubicBezTo>
                      <a:pt x="40888" y="9114"/>
                      <a:pt x="38895" y="4955"/>
                      <a:pt x="33912" y="4558"/>
                    </a:cubicBezTo>
                    <a:cubicBezTo>
                      <a:pt x="32118" y="4360"/>
                      <a:pt x="30324" y="5153"/>
                      <a:pt x="28929" y="6341"/>
                    </a:cubicBezTo>
                    <a:cubicBezTo>
                      <a:pt x="28929" y="4955"/>
                      <a:pt x="28729" y="3766"/>
                      <a:pt x="28331" y="2379"/>
                    </a:cubicBezTo>
                    <a:cubicBezTo>
                      <a:pt x="26138" y="-1384"/>
                      <a:pt x="21155" y="-196"/>
                      <a:pt x="16172" y="2577"/>
                    </a:cubicBezTo>
                    <a:cubicBezTo>
                      <a:pt x="15574" y="2974"/>
                      <a:pt x="14776" y="3370"/>
                      <a:pt x="14178" y="3766"/>
                    </a:cubicBezTo>
                    <a:cubicBezTo>
                      <a:pt x="10391" y="200"/>
                      <a:pt x="6205" y="1785"/>
                      <a:pt x="2618" y="5945"/>
                    </a:cubicBezTo>
                    <a:cubicBezTo>
                      <a:pt x="-173" y="9312"/>
                      <a:pt x="-1170" y="13076"/>
                      <a:pt x="1820" y="16246"/>
                    </a:cubicBezTo>
                    <a:cubicBezTo>
                      <a:pt x="4013" y="18425"/>
                      <a:pt x="6205" y="18821"/>
                      <a:pt x="8199" y="18425"/>
                    </a:cubicBezTo>
                    <a:cubicBezTo>
                      <a:pt x="10790" y="21198"/>
                      <a:pt x="16172" y="20009"/>
                      <a:pt x="21753" y="16642"/>
                    </a:cubicBezTo>
                    <a:cubicBezTo>
                      <a:pt x="22351" y="16246"/>
                      <a:pt x="22949" y="15849"/>
                      <a:pt x="23348" y="15453"/>
                    </a:cubicBezTo>
                    <a:cubicBezTo>
                      <a:pt x="21354" y="21396"/>
                      <a:pt x="21554" y="26348"/>
                      <a:pt x="25739" y="281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34" name="Google Shape;1234;p35"/>
              <p:cNvSpPr/>
              <p:nvPr/>
            </p:nvSpPr>
            <p:spPr>
              <a:xfrm>
                <a:off x="2098382" y="5649373"/>
                <a:ext cx="15191" cy="22257"/>
              </a:xfrm>
              <a:custGeom>
                <a:avLst/>
                <a:gdLst/>
                <a:ahLst/>
                <a:cxnLst/>
                <a:rect l="l" t="t" r="r" b="b"/>
                <a:pathLst>
                  <a:path w="15191" h="22257" extrusionOk="0">
                    <a:moveTo>
                      <a:pt x="10467" y="311"/>
                    </a:moveTo>
                    <a:cubicBezTo>
                      <a:pt x="7278" y="-877"/>
                      <a:pt x="3690" y="1302"/>
                      <a:pt x="1498" y="7443"/>
                    </a:cubicBezTo>
                    <a:cubicBezTo>
                      <a:pt x="-1094" y="14772"/>
                      <a:pt x="-296" y="20120"/>
                      <a:pt x="3690" y="21903"/>
                    </a:cubicBezTo>
                    <a:cubicBezTo>
                      <a:pt x="7876" y="23686"/>
                      <a:pt x="11464" y="18337"/>
                      <a:pt x="14055" y="14772"/>
                    </a:cubicBezTo>
                    <a:cubicBezTo>
                      <a:pt x="16846" y="4273"/>
                      <a:pt x="14055" y="1500"/>
                      <a:pt x="10467" y="31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35" name="Google Shape;1235;p35"/>
              <p:cNvSpPr/>
              <p:nvPr/>
            </p:nvSpPr>
            <p:spPr>
              <a:xfrm>
                <a:off x="531040" y="5439508"/>
                <a:ext cx="26602" cy="35856"/>
              </a:xfrm>
              <a:custGeom>
                <a:avLst/>
                <a:gdLst/>
                <a:ahLst/>
                <a:cxnLst/>
                <a:rect l="l" t="t" r="r" b="b"/>
                <a:pathLst>
                  <a:path w="26602" h="35856" extrusionOk="0">
                    <a:moveTo>
                      <a:pt x="9510" y="35660"/>
                    </a:moveTo>
                    <a:cubicBezTo>
                      <a:pt x="14493" y="36849"/>
                      <a:pt x="19077" y="32491"/>
                      <a:pt x="22864" y="26548"/>
                    </a:cubicBezTo>
                    <a:cubicBezTo>
                      <a:pt x="25854" y="21596"/>
                      <a:pt x="28446" y="16049"/>
                      <a:pt x="24858" y="13276"/>
                    </a:cubicBezTo>
                    <a:cubicBezTo>
                      <a:pt x="23263" y="12087"/>
                      <a:pt x="21668" y="11691"/>
                      <a:pt x="20074" y="12087"/>
                    </a:cubicBezTo>
                    <a:cubicBezTo>
                      <a:pt x="21270" y="10305"/>
                      <a:pt x="21469" y="7927"/>
                      <a:pt x="20472" y="5748"/>
                    </a:cubicBezTo>
                    <a:cubicBezTo>
                      <a:pt x="17682" y="-788"/>
                      <a:pt x="11702" y="-986"/>
                      <a:pt x="6121" y="1391"/>
                    </a:cubicBezTo>
                    <a:cubicBezTo>
                      <a:pt x="1536" y="3372"/>
                      <a:pt x="-2051" y="7531"/>
                      <a:pt x="1337" y="12682"/>
                    </a:cubicBezTo>
                    <a:cubicBezTo>
                      <a:pt x="4526" y="17634"/>
                      <a:pt x="9310" y="18030"/>
                      <a:pt x="14493" y="16049"/>
                    </a:cubicBezTo>
                    <a:cubicBezTo>
                      <a:pt x="13097" y="17832"/>
                      <a:pt x="11702" y="20011"/>
                      <a:pt x="10307" y="22388"/>
                    </a:cubicBezTo>
                    <a:cubicBezTo>
                      <a:pt x="7317" y="27736"/>
                      <a:pt x="6918" y="32491"/>
                      <a:pt x="9510" y="356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36" name="Google Shape;1236;p35"/>
              <p:cNvSpPr/>
              <p:nvPr/>
            </p:nvSpPr>
            <p:spPr>
              <a:xfrm>
                <a:off x="1183607" y="5876608"/>
                <a:ext cx="18577" cy="23568"/>
              </a:xfrm>
              <a:custGeom>
                <a:avLst/>
                <a:gdLst/>
                <a:ahLst/>
                <a:cxnLst/>
                <a:rect l="l" t="t" r="r" b="b"/>
                <a:pathLst>
                  <a:path w="18577" h="23568" extrusionOk="0">
                    <a:moveTo>
                      <a:pt x="3358" y="23063"/>
                    </a:moveTo>
                    <a:cubicBezTo>
                      <a:pt x="8939" y="25440"/>
                      <a:pt x="13523" y="18903"/>
                      <a:pt x="16912" y="14347"/>
                    </a:cubicBezTo>
                    <a:cubicBezTo>
                      <a:pt x="20101" y="5632"/>
                      <a:pt x="18307" y="2066"/>
                      <a:pt x="14919" y="679"/>
                    </a:cubicBezTo>
                    <a:cubicBezTo>
                      <a:pt x="9537" y="-1698"/>
                      <a:pt x="4554" y="2264"/>
                      <a:pt x="1165" y="10980"/>
                    </a:cubicBezTo>
                    <a:cubicBezTo>
                      <a:pt x="-1027" y="17121"/>
                      <a:pt x="-31" y="21677"/>
                      <a:pt x="3358" y="230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37" name="Google Shape;1237;p35"/>
              <p:cNvSpPr/>
              <p:nvPr/>
            </p:nvSpPr>
            <p:spPr>
              <a:xfrm>
                <a:off x="1930687" y="6083090"/>
                <a:ext cx="14816" cy="24071"/>
              </a:xfrm>
              <a:custGeom>
                <a:avLst/>
                <a:gdLst/>
                <a:ahLst/>
                <a:cxnLst/>
                <a:rect l="l" t="t" r="r" b="b"/>
                <a:pathLst>
                  <a:path w="14816" h="24071" extrusionOk="0">
                    <a:moveTo>
                      <a:pt x="12721" y="17047"/>
                    </a:moveTo>
                    <a:cubicBezTo>
                      <a:pt x="15113" y="10510"/>
                      <a:pt x="16109" y="3973"/>
                      <a:pt x="12123" y="408"/>
                    </a:cubicBezTo>
                    <a:cubicBezTo>
                      <a:pt x="8336" y="-1177"/>
                      <a:pt x="5146" y="1993"/>
                      <a:pt x="2356" y="7539"/>
                    </a:cubicBezTo>
                    <a:cubicBezTo>
                      <a:pt x="-1232" y="15067"/>
                      <a:pt x="-634" y="20217"/>
                      <a:pt x="3552" y="23188"/>
                    </a:cubicBezTo>
                    <a:cubicBezTo>
                      <a:pt x="6940" y="25367"/>
                      <a:pt x="10528" y="23584"/>
                      <a:pt x="12721" y="1704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38" name="Google Shape;1238;p35"/>
              <p:cNvSpPr/>
              <p:nvPr/>
            </p:nvSpPr>
            <p:spPr>
              <a:xfrm>
                <a:off x="2977420" y="6004977"/>
                <a:ext cx="14132" cy="24442"/>
              </a:xfrm>
              <a:custGeom>
                <a:avLst/>
                <a:gdLst/>
                <a:ahLst/>
                <a:cxnLst/>
                <a:rect l="l" t="t" r="r" b="b"/>
                <a:pathLst>
                  <a:path w="14132" h="24442" extrusionOk="0">
                    <a:moveTo>
                      <a:pt x="7269" y="77"/>
                    </a:moveTo>
                    <a:cubicBezTo>
                      <a:pt x="3282" y="473"/>
                      <a:pt x="1090" y="5624"/>
                      <a:pt x="293" y="11765"/>
                    </a:cubicBezTo>
                    <a:cubicBezTo>
                      <a:pt x="-903" y="19886"/>
                      <a:pt x="1688" y="23452"/>
                      <a:pt x="5874" y="24442"/>
                    </a:cubicBezTo>
                    <a:cubicBezTo>
                      <a:pt x="9661" y="23650"/>
                      <a:pt x="12651" y="20282"/>
                      <a:pt x="13647" y="14141"/>
                    </a:cubicBezTo>
                    <a:cubicBezTo>
                      <a:pt x="15242" y="4633"/>
                      <a:pt x="12850" y="-715"/>
                      <a:pt x="7269" y="7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39" name="Google Shape;1239;p35"/>
              <p:cNvSpPr/>
              <p:nvPr/>
            </p:nvSpPr>
            <p:spPr>
              <a:xfrm>
                <a:off x="1070430" y="5345618"/>
                <a:ext cx="18245" cy="24977"/>
              </a:xfrm>
              <a:custGeom>
                <a:avLst/>
                <a:gdLst/>
                <a:ahLst/>
                <a:cxnLst/>
                <a:rect l="l" t="t" r="r" b="b"/>
                <a:pathLst>
                  <a:path w="18245" h="24977" extrusionOk="0">
                    <a:moveTo>
                      <a:pt x="1324" y="14262"/>
                    </a:moveTo>
                    <a:cubicBezTo>
                      <a:pt x="-869" y="19413"/>
                      <a:pt x="-470" y="24761"/>
                      <a:pt x="3517" y="24959"/>
                    </a:cubicBezTo>
                    <a:cubicBezTo>
                      <a:pt x="9297" y="25355"/>
                      <a:pt x="14081" y="19215"/>
                      <a:pt x="17071" y="11489"/>
                    </a:cubicBezTo>
                    <a:cubicBezTo>
                      <a:pt x="19263" y="5943"/>
                      <a:pt x="18267" y="1981"/>
                      <a:pt x="15077" y="0"/>
                    </a:cubicBezTo>
                    <a:cubicBezTo>
                      <a:pt x="9297" y="1585"/>
                      <a:pt x="4314" y="6735"/>
                      <a:pt x="1324" y="142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40" name="Google Shape;1240;p35"/>
              <p:cNvSpPr/>
              <p:nvPr/>
            </p:nvSpPr>
            <p:spPr>
              <a:xfrm>
                <a:off x="2197297" y="6084589"/>
                <a:ext cx="15238" cy="25673"/>
              </a:xfrm>
              <a:custGeom>
                <a:avLst/>
                <a:gdLst/>
                <a:ahLst/>
                <a:cxnLst/>
                <a:rect l="l" t="t" r="r" b="b"/>
                <a:pathLst>
                  <a:path w="15238" h="25673" extrusionOk="0">
                    <a:moveTo>
                      <a:pt x="14205" y="13765"/>
                    </a:moveTo>
                    <a:cubicBezTo>
                      <a:pt x="15800" y="7823"/>
                      <a:pt x="15800" y="2276"/>
                      <a:pt x="12411" y="494"/>
                    </a:cubicBezTo>
                    <a:cubicBezTo>
                      <a:pt x="7827" y="-1685"/>
                      <a:pt x="3840" y="3663"/>
                      <a:pt x="1648" y="10398"/>
                    </a:cubicBezTo>
                    <a:cubicBezTo>
                      <a:pt x="-744" y="17133"/>
                      <a:pt x="-944" y="23670"/>
                      <a:pt x="3840" y="25651"/>
                    </a:cubicBezTo>
                    <a:cubicBezTo>
                      <a:pt x="8823" y="26047"/>
                      <a:pt x="12212" y="21095"/>
                      <a:pt x="14205" y="137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41" name="Google Shape;1241;p35"/>
              <p:cNvSpPr/>
              <p:nvPr/>
            </p:nvSpPr>
            <p:spPr>
              <a:xfrm>
                <a:off x="908463" y="5619134"/>
                <a:ext cx="16476" cy="24580"/>
              </a:xfrm>
              <a:custGeom>
                <a:avLst/>
                <a:gdLst/>
                <a:ahLst/>
                <a:cxnLst/>
                <a:rect l="l" t="t" r="r" b="b"/>
                <a:pathLst>
                  <a:path w="16476" h="24580" extrusionOk="0">
                    <a:moveTo>
                      <a:pt x="12800" y="18268"/>
                    </a:moveTo>
                    <a:cubicBezTo>
                      <a:pt x="16587" y="11929"/>
                      <a:pt x="17783" y="5591"/>
                      <a:pt x="14793" y="1629"/>
                    </a:cubicBezTo>
                    <a:cubicBezTo>
                      <a:pt x="12401" y="-1739"/>
                      <a:pt x="7817" y="440"/>
                      <a:pt x="4428" y="5194"/>
                    </a:cubicBezTo>
                    <a:cubicBezTo>
                      <a:pt x="-1153" y="12722"/>
                      <a:pt x="-954" y="19061"/>
                      <a:pt x="2236" y="23419"/>
                    </a:cubicBezTo>
                    <a:cubicBezTo>
                      <a:pt x="6023" y="26192"/>
                      <a:pt x="9611" y="23815"/>
                      <a:pt x="12800" y="1826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42" name="Google Shape;1242;p35"/>
              <p:cNvSpPr/>
              <p:nvPr/>
            </p:nvSpPr>
            <p:spPr>
              <a:xfrm>
                <a:off x="2937620" y="5794065"/>
                <a:ext cx="13023" cy="25599"/>
              </a:xfrm>
              <a:custGeom>
                <a:avLst/>
                <a:gdLst/>
                <a:ahLst/>
                <a:cxnLst/>
                <a:rect l="l" t="t" r="r" b="b"/>
                <a:pathLst>
                  <a:path w="13023" h="25599" extrusionOk="0">
                    <a:moveTo>
                      <a:pt x="3416" y="25381"/>
                    </a:moveTo>
                    <a:cubicBezTo>
                      <a:pt x="7203" y="26569"/>
                      <a:pt x="9993" y="22806"/>
                      <a:pt x="11588" y="16863"/>
                    </a:cubicBezTo>
                    <a:cubicBezTo>
                      <a:pt x="13382" y="10128"/>
                      <a:pt x="14179" y="2799"/>
                      <a:pt x="9794" y="422"/>
                    </a:cubicBezTo>
                    <a:cubicBezTo>
                      <a:pt x="6207" y="-1559"/>
                      <a:pt x="3216" y="3789"/>
                      <a:pt x="1423" y="9138"/>
                    </a:cubicBezTo>
                    <a:cubicBezTo>
                      <a:pt x="-969" y="16467"/>
                      <a:pt x="-371" y="22211"/>
                      <a:pt x="3416" y="253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43" name="Google Shape;1243;p35"/>
              <p:cNvSpPr/>
              <p:nvPr/>
            </p:nvSpPr>
            <p:spPr>
              <a:xfrm>
                <a:off x="1796623" y="5674480"/>
                <a:ext cx="14969" cy="25395"/>
              </a:xfrm>
              <a:custGeom>
                <a:avLst/>
                <a:gdLst/>
                <a:ahLst/>
                <a:cxnLst/>
                <a:rect l="l" t="t" r="r" b="b"/>
                <a:pathLst>
                  <a:path w="14969" h="25395" extrusionOk="0">
                    <a:moveTo>
                      <a:pt x="10048" y="362"/>
                    </a:moveTo>
                    <a:cubicBezTo>
                      <a:pt x="6460" y="-1223"/>
                      <a:pt x="2872" y="2541"/>
                      <a:pt x="1277" y="8880"/>
                    </a:cubicBezTo>
                    <a:cubicBezTo>
                      <a:pt x="-716" y="16803"/>
                      <a:pt x="-916" y="24330"/>
                      <a:pt x="4666" y="25321"/>
                    </a:cubicBezTo>
                    <a:cubicBezTo>
                      <a:pt x="8054" y="25915"/>
                      <a:pt x="11642" y="22944"/>
                      <a:pt x="14034" y="16605"/>
                    </a:cubicBezTo>
                    <a:cubicBezTo>
                      <a:pt x="16227" y="7691"/>
                      <a:pt x="14433" y="2343"/>
                      <a:pt x="10048" y="3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44" name="Google Shape;1244;p35"/>
              <p:cNvSpPr/>
              <p:nvPr/>
            </p:nvSpPr>
            <p:spPr>
              <a:xfrm>
                <a:off x="1158915" y="5701298"/>
                <a:ext cx="17062" cy="24390"/>
              </a:xfrm>
              <a:custGeom>
                <a:avLst/>
                <a:gdLst/>
                <a:ahLst/>
                <a:cxnLst/>
                <a:rect l="l" t="t" r="r" b="b"/>
                <a:pathLst>
                  <a:path w="17062" h="24390" extrusionOk="0">
                    <a:moveTo>
                      <a:pt x="13698" y="484"/>
                    </a:moveTo>
                    <a:cubicBezTo>
                      <a:pt x="10110" y="-1101"/>
                      <a:pt x="5725" y="1276"/>
                      <a:pt x="2935" y="6624"/>
                    </a:cubicBezTo>
                    <a:cubicBezTo>
                      <a:pt x="-1251" y="14746"/>
                      <a:pt x="-1052" y="21877"/>
                      <a:pt x="4131" y="24056"/>
                    </a:cubicBezTo>
                    <a:cubicBezTo>
                      <a:pt x="7719" y="25641"/>
                      <a:pt x="11506" y="21481"/>
                      <a:pt x="14894" y="13954"/>
                    </a:cubicBezTo>
                    <a:cubicBezTo>
                      <a:pt x="17286" y="8605"/>
                      <a:pt x="18681" y="2465"/>
                      <a:pt x="13698" y="4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45" name="Google Shape;1245;p35"/>
              <p:cNvSpPr/>
              <p:nvPr/>
            </p:nvSpPr>
            <p:spPr>
              <a:xfrm>
                <a:off x="657664" y="5164682"/>
                <a:ext cx="28582" cy="35262"/>
              </a:xfrm>
              <a:custGeom>
                <a:avLst/>
                <a:gdLst/>
                <a:ahLst/>
                <a:cxnLst/>
                <a:rect l="l" t="t" r="r" b="b"/>
                <a:pathLst>
                  <a:path w="28582" h="35262" extrusionOk="0">
                    <a:moveTo>
                      <a:pt x="21816" y="82"/>
                    </a:moveTo>
                    <a:cubicBezTo>
                      <a:pt x="17431" y="-512"/>
                      <a:pt x="12447" y="2063"/>
                      <a:pt x="9059" y="9590"/>
                    </a:cubicBezTo>
                    <a:cubicBezTo>
                      <a:pt x="6268" y="15731"/>
                      <a:pt x="8860" y="18504"/>
                      <a:pt x="11650" y="20089"/>
                    </a:cubicBezTo>
                    <a:cubicBezTo>
                      <a:pt x="11849" y="20089"/>
                      <a:pt x="12049" y="20287"/>
                      <a:pt x="12049" y="20287"/>
                    </a:cubicBezTo>
                    <a:cubicBezTo>
                      <a:pt x="11251" y="20683"/>
                      <a:pt x="10653" y="20881"/>
                      <a:pt x="9856" y="21278"/>
                    </a:cubicBezTo>
                    <a:cubicBezTo>
                      <a:pt x="3677" y="24249"/>
                      <a:pt x="-2303" y="28805"/>
                      <a:pt x="886" y="32965"/>
                    </a:cubicBezTo>
                    <a:cubicBezTo>
                      <a:pt x="3677" y="36728"/>
                      <a:pt x="10653" y="35342"/>
                      <a:pt x="17431" y="32569"/>
                    </a:cubicBezTo>
                    <a:cubicBezTo>
                      <a:pt x="22812" y="29201"/>
                      <a:pt x="30387" y="25239"/>
                      <a:pt x="28194" y="20881"/>
                    </a:cubicBezTo>
                    <a:cubicBezTo>
                      <a:pt x="26799" y="18108"/>
                      <a:pt x="24008" y="17316"/>
                      <a:pt x="20420" y="17712"/>
                    </a:cubicBezTo>
                    <a:cubicBezTo>
                      <a:pt x="21616" y="16524"/>
                      <a:pt x="22812" y="14741"/>
                      <a:pt x="23809" y="12760"/>
                    </a:cubicBezTo>
                    <a:cubicBezTo>
                      <a:pt x="27397" y="5232"/>
                      <a:pt x="26400" y="676"/>
                      <a:pt x="21816" y="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46" name="Google Shape;1246;p35"/>
              <p:cNvSpPr/>
              <p:nvPr/>
            </p:nvSpPr>
            <p:spPr>
              <a:xfrm>
                <a:off x="1380641" y="5484395"/>
                <a:ext cx="15592" cy="22393"/>
              </a:xfrm>
              <a:custGeom>
                <a:avLst/>
                <a:gdLst/>
                <a:ahLst/>
                <a:cxnLst/>
                <a:rect l="l" t="t" r="r" b="b"/>
                <a:pathLst>
                  <a:path w="15592" h="22393" extrusionOk="0">
                    <a:moveTo>
                      <a:pt x="13025" y="480"/>
                    </a:moveTo>
                    <a:cubicBezTo>
                      <a:pt x="8839" y="-1501"/>
                      <a:pt x="4653" y="2857"/>
                      <a:pt x="1664" y="9790"/>
                    </a:cubicBezTo>
                    <a:cubicBezTo>
                      <a:pt x="-728" y="15336"/>
                      <a:pt x="-928" y="20091"/>
                      <a:pt x="3657" y="22270"/>
                    </a:cubicBezTo>
                    <a:cubicBezTo>
                      <a:pt x="7045" y="23062"/>
                      <a:pt x="11231" y="20091"/>
                      <a:pt x="14221" y="12761"/>
                    </a:cubicBezTo>
                    <a:cubicBezTo>
                      <a:pt x="16214" y="7215"/>
                      <a:pt x="16214" y="2064"/>
                      <a:pt x="13025" y="4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47" name="Google Shape;1247;p35"/>
              <p:cNvSpPr/>
              <p:nvPr/>
            </p:nvSpPr>
            <p:spPr>
              <a:xfrm>
                <a:off x="1660063" y="5602648"/>
                <a:ext cx="14482" cy="23739"/>
              </a:xfrm>
              <a:custGeom>
                <a:avLst/>
                <a:gdLst/>
                <a:ahLst/>
                <a:cxnLst/>
                <a:rect l="l" t="t" r="r" b="b"/>
                <a:pathLst>
                  <a:path w="14482" h="23739" extrusionOk="0">
                    <a:moveTo>
                      <a:pt x="1498" y="8805"/>
                    </a:moveTo>
                    <a:cubicBezTo>
                      <a:pt x="-1094" y="16134"/>
                      <a:pt x="-296" y="21879"/>
                      <a:pt x="3690" y="23463"/>
                    </a:cubicBezTo>
                    <a:cubicBezTo>
                      <a:pt x="7079" y="24850"/>
                      <a:pt x="10667" y="20888"/>
                      <a:pt x="13258" y="14549"/>
                    </a:cubicBezTo>
                    <a:cubicBezTo>
                      <a:pt x="15251" y="7616"/>
                      <a:pt x="15052" y="1872"/>
                      <a:pt x="10866" y="287"/>
                    </a:cubicBezTo>
                    <a:cubicBezTo>
                      <a:pt x="7477" y="-1099"/>
                      <a:pt x="3690" y="2664"/>
                      <a:pt x="1498" y="88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48" name="Google Shape;1248;p35"/>
              <p:cNvSpPr/>
              <p:nvPr/>
            </p:nvSpPr>
            <p:spPr>
              <a:xfrm>
                <a:off x="2447189" y="5925276"/>
                <a:ext cx="16962" cy="20364"/>
              </a:xfrm>
              <a:custGeom>
                <a:avLst/>
                <a:gdLst/>
                <a:ahLst/>
                <a:cxnLst/>
                <a:rect l="l" t="t" r="r" b="b"/>
                <a:pathLst>
                  <a:path w="16962" h="20364" extrusionOk="0">
                    <a:moveTo>
                      <a:pt x="14467" y="345"/>
                    </a:moveTo>
                    <a:cubicBezTo>
                      <a:pt x="9085" y="-1041"/>
                      <a:pt x="3703" y="1534"/>
                      <a:pt x="514" y="12032"/>
                    </a:cubicBezTo>
                    <a:cubicBezTo>
                      <a:pt x="-1081" y="16985"/>
                      <a:pt x="1311" y="19560"/>
                      <a:pt x="3903" y="20154"/>
                    </a:cubicBezTo>
                    <a:cubicBezTo>
                      <a:pt x="8886" y="21343"/>
                      <a:pt x="13072" y="17381"/>
                      <a:pt x="16460" y="11438"/>
                    </a:cubicBezTo>
                    <a:cubicBezTo>
                      <a:pt x="17457" y="5297"/>
                      <a:pt x="17058" y="1137"/>
                      <a:pt x="14467" y="34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49" name="Google Shape;1249;p35"/>
              <p:cNvSpPr/>
              <p:nvPr/>
            </p:nvSpPr>
            <p:spPr>
              <a:xfrm>
                <a:off x="454256" y="4951540"/>
                <a:ext cx="19376" cy="23000"/>
              </a:xfrm>
              <a:custGeom>
                <a:avLst/>
                <a:gdLst/>
                <a:ahLst/>
                <a:cxnLst/>
                <a:rect l="l" t="t" r="r" b="b"/>
                <a:pathLst>
                  <a:path w="19376" h="23000" extrusionOk="0">
                    <a:moveTo>
                      <a:pt x="2975" y="22663"/>
                    </a:moveTo>
                    <a:cubicBezTo>
                      <a:pt x="7759" y="24247"/>
                      <a:pt x="12543" y="20088"/>
                      <a:pt x="16330" y="13551"/>
                    </a:cubicBezTo>
                    <a:cubicBezTo>
                      <a:pt x="20516" y="6618"/>
                      <a:pt x="20516" y="873"/>
                      <a:pt x="15532" y="81"/>
                    </a:cubicBezTo>
                    <a:cubicBezTo>
                      <a:pt x="10749" y="-712"/>
                      <a:pt x="5765" y="4439"/>
                      <a:pt x="2178" y="10976"/>
                    </a:cubicBezTo>
                    <a:cubicBezTo>
                      <a:pt x="-1211" y="17116"/>
                      <a:pt x="-414" y="20880"/>
                      <a:pt x="2975" y="226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50" name="Google Shape;1250;p35"/>
              <p:cNvSpPr/>
              <p:nvPr/>
            </p:nvSpPr>
            <p:spPr>
              <a:xfrm>
                <a:off x="1985466" y="5808353"/>
                <a:ext cx="32291" cy="30334"/>
              </a:xfrm>
              <a:custGeom>
                <a:avLst/>
                <a:gdLst/>
                <a:ahLst/>
                <a:cxnLst/>
                <a:rect l="l" t="t" r="r" b="b"/>
                <a:pathLst>
                  <a:path w="32291" h="30334" extrusionOk="0">
                    <a:moveTo>
                      <a:pt x="28504" y="0"/>
                    </a:moveTo>
                    <a:cubicBezTo>
                      <a:pt x="25713" y="198"/>
                      <a:pt x="23321" y="1387"/>
                      <a:pt x="21328" y="4160"/>
                    </a:cubicBezTo>
                    <a:cubicBezTo>
                      <a:pt x="20929" y="3566"/>
                      <a:pt x="20331" y="3169"/>
                      <a:pt x="19534" y="3169"/>
                    </a:cubicBezTo>
                    <a:cubicBezTo>
                      <a:pt x="16544" y="2773"/>
                      <a:pt x="12558" y="5348"/>
                      <a:pt x="8770" y="10103"/>
                    </a:cubicBezTo>
                    <a:cubicBezTo>
                      <a:pt x="5780" y="11291"/>
                      <a:pt x="3189" y="15055"/>
                      <a:pt x="1196" y="20997"/>
                    </a:cubicBezTo>
                    <a:cubicBezTo>
                      <a:pt x="-199" y="25355"/>
                      <a:pt x="-797" y="30110"/>
                      <a:pt x="1794" y="30307"/>
                    </a:cubicBezTo>
                    <a:cubicBezTo>
                      <a:pt x="5182" y="30704"/>
                      <a:pt x="8172" y="26742"/>
                      <a:pt x="10764" y="20799"/>
                    </a:cubicBezTo>
                    <a:cubicBezTo>
                      <a:pt x="12956" y="20205"/>
                      <a:pt x="15348" y="18422"/>
                      <a:pt x="17541" y="15451"/>
                    </a:cubicBezTo>
                    <a:cubicBezTo>
                      <a:pt x="17142" y="19809"/>
                      <a:pt x="18139" y="23176"/>
                      <a:pt x="21527" y="22780"/>
                    </a:cubicBezTo>
                    <a:cubicBezTo>
                      <a:pt x="26510" y="22186"/>
                      <a:pt x="29700" y="15451"/>
                      <a:pt x="31892" y="8914"/>
                    </a:cubicBezTo>
                    <a:cubicBezTo>
                      <a:pt x="33088" y="3566"/>
                      <a:pt x="31493" y="792"/>
                      <a:pt x="28504"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51" name="Google Shape;1251;p35"/>
              <p:cNvSpPr/>
              <p:nvPr/>
            </p:nvSpPr>
            <p:spPr>
              <a:xfrm>
                <a:off x="906231" y="5200846"/>
                <a:ext cx="16218" cy="21037"/>
              </a:xfrm>
              <a:custGeom>
                <a:avLst/>
                <a:gdLst/>
                <a:ahLst/>
                <a:cxnLst/>
                <a:rect l="l" t="t" r="r" b="b"/>
                <a:pathLst>
                  <a:path w="16218" h="21037" extrusionOk="0">
                    <a:moveTo>
                      <a:pt x="14632" y="12251"/>
                    </a:moveTo>
                    <a:cubicBezTo>
                      <a:pt x="16825" y="6507"/>
                      <a:pt x="17024" y="1752"/>
                      <a:pt x="13436" y="366"/>
                    </a:cubicBezTo>
                    <a:cubicBezTo>
                      <a:pt x="8653" y="-1417"/>
                      <a:pt x="4267" y="3535"/>
                      <a:pt x="1278" y="10468"/>
                    </a:cubicBezTo>
                    <a:cubicBezTo>
                      <a:pt x="-1314" y="16609"/>
                      <a:pt x="281" y="20571"/>
                      <a:pt x="3869" y="20967"/>
                    </a:cubicBezTo>
                    <a:cubicBezTo>
                      <a:pt x="7656" y="21561"/>
                      <a:pt x="11643" y="18392"/>
                      <a:pt x="14632" y="122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52" name="Google Shape;1252;p35"/>
              <p:cNvSpPr/>
              <p:nvPr/>
            </p:nvSpPr>
            <p:spPr>
              <a:xfrm>
                <a:off x="2853727" y="6083796"/>
                <a:ext cx="15178" cy="23278"/>
              </a:xfrm>
              <a:custGeom>
                <a:avLst/>
                <a:gdLst/>
                <a:ahLst/>
                <a:cxnLst/>
                <a:rect l="l" t="t" r="r" b="b"/>
                <a:pathLst>
                  <a:path w="15178" h="23278" extrusionOk="0">
                    <a:moveTo>
                      <a:pt x="10369" y="97"/>
                    </a:moveTo>
                    <a:cubicBezTo>
                      <a:pt x="5984" y="-497"/>
                      <a:pt x="1798" y="1484"/>
                      <a:pt x="403" y="10002"/>
                    </a:cubicBezTo>
                    <a:cubicBezTo>
                      <a:pt x="-794" y="17529"/>
                      <a:pt x="602" y="23472"/>
                      <a:pt x="5585" y="23274"/>
                    </a:cubicBezTo>
                    <a:cubicBezTo>
                      <a:pt x="10169" y="23076"/>
                      <a:pt x="13359" y="17727"/>
                      <a:pt x="14754" y="12577"/>
                    </a:cubicBezTo>
                    <a:cubicBezTo>
                      <a:pt x="16149" y="3465"/>
                      <a:pt x="13957" y="692"/>
                      <a:pt x="10369" y="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53" name="Google Shape;1253;p35"/>
              <p:cNvSpPr/>
              <p:nvPr/>
            </p:nvSpPr>
            <p:spPr>
              <a:xfrm>
                <a:off x="966996" y="5235141"/>
                <a:ext cx="16807" cy="19292"/>
              </a:xfrm>
              <a:custGeom>
                <a:avLst/>
                <a:gdLst/>
                <a:ahLst/>
                <a:cxnLst/>
                <a:rect l="l" t="t" r="r" b="b"/>
                <a:pathLst>
                  <a:path w="16807" h="19292" extrusionOk="0">
                    <a:moveTo>
                      <a:pt x="2304" y="7076"/>
                    </a:moveTo>
                    <a:cubicBezTo>
                      <a:pt x="-1682" y="13414"/>
                      <a:pt x="112" y="16782"/>
                      <a:pt x="3102" y="18565"/>
                    </a:cubicBezTo>
                    <a:cubicBezTo>
                      <a:pt x="6291" y="20546"/>
                      <a:pt x="10277" y="18367"/>
                      <a:pt x="13865" y="13414"/>
                    </a:cubicBezTo>
                    <a:cubicBezTo>
                      <a:pt x="18051" y="7472"/>
                      <a:pt x="17054" y="3708"/>
                      <a:pt x="15261" y="539"/>
                    </a:cubicBezTo>
                    <a:cubicBezTo>
                      <a:pt x="11075" y="-848"/>
                      <a:pt x="6490" y="142"/>
                      <a:pt x="2304" y="70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54" name="Google Shape;1254;p35"/>
              <p:cNvSpPr/>
              <p:nvPr/>
            </p:nvSpPr>
            <p:spPr>
              <a:xfrm>
                <a:off x="1583250" y="5534680"/>
                <a:ext cx="36904" cy="35768"/>
              </a:xfrm>
              <a:custGeom>
                <a:avLst/>
                <a:gdLst/>
                <a:ahLst/>
                <a:cxnLst/>
                <a:rect l="l" t="t" r="r" b="b"/>
                <a:pathLst>
                  <a:path w="36904" h="35768" extrusionOk="0">
                    <a:moveTo>
                      <a:pt x="7549" y="8234"/>
                    </a:moveTo>
                    <a:cubicBezTo>
                      <a:pt x="5955" y="12394"/>
                      <a:pt x="5955" y="15167"/>
                      <a:pt x="6752" y="16950"/>
                    </a:cubicBezTo>
                    <a:cubicBezTo>
                      <a:pt x="4759" y="18931"/>
                      <a:pt x="2965" y="22298"/>
                      <a:pt x="1370" y="26062"/>
                    </a:cubicBezTo>
                    <a:cubicBezTo>
                      <a:pt x="-1221" y="32401"/>
                      <a:pt x="174" y="35768"/>
                      <a:pt x="2965" y="35768"/>
                    </a:cubicBezTo>
                    <a:cubicBezTo>
                      <a:pt x="5955" y="35768"/>
                      <a:pt x="9343" y="32203"/>
                      <a:pt x="12134" y="26062"/>
                    </a:cubicBezTo>
                    <a:cubicBezTo>
                      <a:pt x="12732" y="24279"/>
                      <a:pt x="13131" y="22694"/>
                      <a:pt x="13529" y="21308"/>
                    </a:cubicBezTo>
                    <a:cubicBezTo>
                      <a:pt x="14127" y="21308"/>
                      <a:pt x="14725" y="21308"/>
                      <a:pt x="15522" y="21308"/>
                    </a:cubicBezTo>
                    <a:cubicBezTo>
                      <a:pt x="15522" y="22496"/>
                      <a:pt x="15921" y="23685"/>
                      <a:pt x="16918" y="24477"/>
                    </a:cubicBezTo>
                    <a:cubicBezTo>
                      <a:pt x="19509" y="26656"/>
                      <a:pt x="24691" y="24081"/>
                      <a:pt x="29276" y="20119"/>
                    </a:cubicBezTo>
                    <a:cubicBezTo>
                      <a:pt x="34857" y="15365"/>
                      <a:pt x="38445" y="10809"/>
                      <a:pt x="36252" y="7244"/>
                    </a:cubicBezTo>
                    <a:cubicBezTo>
                      <a:pt x="32665" y="4866"/>
                      <a:pt x="27681" y="6847"/>
                      <a:pt x="22499" y="11007"/>
                    </a:cubicBezTo>
                    <a:cubicBezTo>
                      <a:pt x="23894" y="4470"/>
                      <a:pt x="20107" y="2687"/>
                      <a:pt x="17316" y="310"/>
                    </a:cubicBezTo>
                    <a:cubicBezTo>
                      <a:pt x="13330" y="-1076"/>
                      <a:pt x="9941" y="2291"/>
                      <a:pt x="7549" y="823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55" name="Google Shape;1255;p35"/>
              <p:cNvSpPr/>
              <p:nvPr/>
            </p:nvSpPr>
            <p:spPr>
              <a:xfrm>
                <a:off x="1092576" y="5508299"/>
                <a:ext cx="16793" cy="22425"/>
              </a:xfrm>
              <a:custGeom>
                <a:avLst/>
                <a:gdLst/>
                <a:ahLst/>
                <a:cxnLst/>
                <a:rect l="l" t="t" r="r" b="b"/>
                <a:pathLst>
                  <a:path w="16793" h="22425" extrusionOk="0">
                    <a:moveTo>
                      <a:pt x="2499" y="7478"/>
                    </a:moveTo>
                    <a:cubicBezTo>
                      <a:pt x="-889" y="14411"/>
                      <a:pt x="-1089" y="20353"/>
                      <a:pt x="3496" y="22136"/>
                    </a:cubicBezTo>
                    <a:cubicBezTo>
                      <a:pt x="7084" y="23523"/>
                      <a:pt x="11269" y="19759"/>
                      <a:pt x="14259" y="14609"/>
                    </a:cubicBezTo>
                    <a:cubicBezTo>
                      <a:pt x="18644" y="6883"/>
                      <a:pt x="16651" y="2723"/>
                      <a:pt x="13462" y="148"/>
                    </a:cubicBezTo>
                    <a:cubicBezTo>
                      <a:pt x="9276" y="-644"/>
                      <a:pt x="5290" y="1733"/>
                      <a:pt x="2499" y="74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56" name="Google Shape;1256;p35"/>
              <p:cNvSpPr/>
              <p:nvPr/>
            </p:nvSpPr>
            <p:spPr>
              <a:xfrm>
                <a:off x="353980" y="5111242"/>
                <a:ext cx="36960" cy="43745"/>
              </a:xfrm>
              <a:custGeom>
                <a:avLst/>
                <a:gdLst/>
                <a:ahLst/>
                <a:cxnLst/>
                <a:rect l="l" t="t" r="r" b="b"/>
                <a:pathLst>
                  <a:path w="36960" h="43745" extrusionOk="0">
                    <a:moveTo>
                      <a:pt x="18737" y="42627"/>
                    </a:moveTo>
                    <a:cubicBezTo>
                      <a:pt x="22923" y="46391"/>
                      <a:pt x="27507" y="39656"/>
                      <a:pt x="30696" y="37081"/>
                    </a:cubicBezTo>
                    <a:cubicBezTo>
                      <a:pt x="35081" y="29355"/>
                      <a:pt x="36078" y="24403"/>
                      <a:pt x="32690" y="22422"/>
                    </a:cubicBezTo>
                    <a:cubicBezTo>
                      <a:pt x="30497" y="21036"/>
                      <a:pt x="28304" y="21432"/>
                      <a:pt x="26112" y="23017"/>
                    </a:cubicBezTo>
                    <a:cubicBezTo>
                      <a:pt x="26311" y="22026"/>
                      <a:pt x="26311" y="21036"/>
                      <a:pt x="26112" y="20045"/>
                    </a:cubicBezTo>
                    <a:cubicBezTo>
                      <a:pt x="28105" y="20243"/>
                      <a:pt x="30098" y="20243"/>
                      <a:pt x="32291" y="19451"/>
                    </a:cubicBezTo>
                    <a:cubicBezTo>
                      <a:pt x="38470" y="17272"/>
                      <a:pt x="37274" y="12320"/>
                      <a:pt x="35679" y="6377"/>
                    </a:cubicBezTo>
                    <a:cubicBezTo>
                      <a:pt x="32490" y="3604"/>
                      <a:pt x="29500" y="-2141"/>
                      <a:pt x="22325" y="831"/>
                    </a:cubicBezTo>
                    <a:cubicBezTo>
                      <a:pt x="16943" y="3010"/>
                      <a:pt x="14551" y="7169"/>
                      <a:pt x="16145" y="11924"/>
                    </a:cubicBezTo>
                    <a:cubicBezTo>
                      <a:pt x="13953" y="11527"/>
                      <a:pt x="11960" y="11726"/>
                      <a:pt x="9767" y="12716"/>
                    </a:cubicBezTo>
                    <a:cubicBezTo>
                      <a:pt x="9767" y="12518"/>
                      <a:pt x="9767" y="12320"/>
                      <a:pt x="9767" y="12122"/>
                    </a:cubicBezTo>
                    <a:cubicBezTo>
                      <a:pt x="9568" y="6971"/>
                      <a:pt x="6378" y="3604"/>
                      <a:pt x="0" y="4198"/>
                    </a:cubicBezTo>
                    <a:cubicBezTo>
                      <a:pt x="0" y="8358"/>
                      <a:pt x="0" y="12716"/>
                      <a:pt x="0" y="16876"/>
                    </a:cubicBezTo>
                    <a:cubicBezTo>
                      <a:pt x="0" y="19451"/>
                      <a:pt x="0" y="22224"/>
                      <a:pt x="199" y="24799"/>
                    </a:cubicBezTo>
                    <a:cubicBezTo>
                      <a:pt x="199" y="27375"/>
                      <a:pt x="399" y="29950"/>
                      <a:pt x="399" y="32525"/>
                    </a:cubicBezTo>
                    <a:cubicBezTo>
                      <a:pt x="797" y="32525"/>
                      <a:pt x="1196" y="32327"/>
                      <a:pt x="1794" y="32327"/>
                    </a:cubicBezTo>
                    <a:cubicBezTo>
                      <a:pt x="3588" y="31534"/>
                      <a:pt x="5182" y="30742"/>
                      <a:pt x="6578" y="29950"/>
                    </a:cubicBezTo>
                    <a:cubicBezTo>
                      <a:pt x="8372" y="33713"/>
                      <a:pt x="11760" y="36685"/>
                      <a:pt x="14551" y="39656"/>
                    </a:cubicBezTo>
                    <a:cubicBezTo>
                      <a:pt x="15149" y="38864"/>
                      <a:pt x="15946" y="37873"/>
                      <a:pt x="16743" y="37081"/>
                    </a:cubicBezTo>
                    <a:cubicBezTo>
                      <a:pt x="16345" y="39458"/>
                      <a:pt x="17142" y="41241"/>
                      <a:pt x="18737" y="426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57" name="Google Shape;1257;p35"/>
              <p:cNvSpPr/>
              <p:nvPr/>
            </p:nvSpPr>
            <p:spPr>
              <a:xfrm>
                <a:off x="2746461" y="6134731"/>
                <a:ext cx="13915" cy="24463"/>
              </a:xfrm>
              <a:custGeom>
                <a:avLst/>
                <a:gdLst/>
                <a:ahLst/>
                <a:cxnLst/>
                <a:rect l="l" t="t" r="r" b="b"/>
                <a:pathLst>
                  <a:path w="13915" h="24463" extrusionOk="0">
                    <a:moveTo>
                      <a:pt x="10198" y="71"/>
                    </a:moveTo>
                    <a:cubicBezTo>
                      <a:pt x="6211" y="-523"/>
                      <a:pt x="2823" y="2646"/>
                      <a:pt x="1029" y="8391"/>
                    </a:cubicBezTo>
                    <a:cubicBezTo>
                      <a:pt x="-1164" y="15720"/>
                      <a:pt x="232" y="21465"/>
                      <a:pt x="4417" y="23842"/>
                    </a:cubicBezTo>
                    <a:cubicBezTo>
                      <a:pt x="8205" y="26020"/>
                      <a:pt x="11194" y="22257"/>
                      <a:pt x="12789" y="15918"/>
                    </a:cubicBezTo>
                    <a:cubicBezTo>
                      <a:pt x="14583" y="8985"/>
                      <a:pt x="14583" y="2448"/>
                      <a:pt x="10198" y="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58" name="Google Shape;1258;p35"/>
              <p:cNvSpPr/>
              <p:nvPr/>
            </p:nvSpPr>
            <p:spPr>
              <a:xfrm>
                <a:off x="2317081" y="6035922"/>
                <a:ext cx="14995" cy="22981"/>
              </a:xfrm>
              <a:custGeom>
                <a:avLst/>
                <a:gdLst/>
                <a:ahLst/>
                <a:cxnLst/>
                <a:rect l="l" t="t" r="r" b="b"/>
                <a:pathLst>
                  <a:path w="14995" h="22981" extrusionOk="0">
                    <a:moveTo>
                      <a:pt x="10827" y="431"/>
                    </a:moveTo>
                    <a:cubicBezTo>
                      <a:pt x="7439" y="-758"/>
                      <a:pt x="3652" y="233"/>
                      <a:pt x="1260" y="6968"/>
                    </a:cubicBezTo>
                    <a:cubicBezTo>
                      <a:pt x="-1531" y="14891"/>
                      <a:pt x="662" y="19844"/>
                      <a:pt x="4449" y="22221"/>
                    </a:cubicBezTo>
                    <a:cubicBezTo>
                      <a:pt x="7837" y="24400"/>
                      <a:pt x="11226" y="21824"/>
                      <a:pt x="13817" y="15486"/>
                    </a:cubicBezTo>
                    <a:cubicBezTo>
                      <a:pt x="16010" y="7760"/>
                      <a:pt x="15212" y="2214"/>
                      <a:pt x="10827" y="4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59" name="Google Shape;1259;p35"/>
              <p:cNvSpPr/>
              <p:nvPr/>
            </p:nvSpPr>
            <p:spPr>
              <a:xfrm>
                <a:off x="990132" y="5512910"/>
                <a:ext cx="18738" cy="24345"/>
              </a:xfrm>
              <a:custGeom>
                <a:avLst/>
                <a:gdLst/>
                <a:ahLst/>
                <a:cxnLst/>
                <a:rect l="l" t="t" r="r" b="b"/>
                <a:pathLst>
                  <a:path w="18738" h="24345" extrusionOk="0">
                    <a:moveTo>
                      <a:pt x="17240" y="886"/>
                    </a:moveTo>
                    <a:cubicBezTo>
                      <a:pt x="12057" y="-2680"/>
                      <a:pt x="7074" y="5244"/>
                      <a:pt x="2689" y="11780"/>
                    </a:cubicBezTo>
                    <a:cubicBezTo>
                      <a:pt x="-1696" y="18317"/>
                      <a:pt x="-101" y="21883"/>
                      <a:pt x="3088" y="23666"/>
                    </a:cubicBezTo>
                    <a:cubicBezTo>
                      <a:pt x="7473" y="26241"/>
                      <a:pt x="11858" y="21091"/>
                      <a:pt x="15845" y="15148"/>
                    </a:cubicBezTo>
                    <a:cubicBezTo>
                      <a:pt x="17838" y="9601"/>
                      <a:pt x="20429" y="3065"/>
                      <a:pt x="17240" y="8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60" name="Google Shape;1260;p35"/>
              <p:cNvSpPr/>
              <p:nvPr/>
            </p:nvSpPr>
            <p:spPr>
              <a:xfrm>
                <a:off x="2282842" y="6037029"/>
                <a:ext cx="19562" cy="30621"/>
              </a:xfrm>
              <a:custGeom>
                <a:avLst/>
                <a:gdLst/>
                <a:ahLst/>
                <a:cxnLst/>
                <a:rect l="l" t="t" r="r" b="b"/>
                <a:pathLst>
                  <a:path w="19562" h="30621" extrusionOk="0">
                    <a:moveTo>
                      <a:pt x="13772" y="23292"/>
                    </a:moveTo>
                    <a:cubicBezTo>
                      <a:pt x="14569" y="20321"/>
                      <a:pt x="14768" y="17547"/>
                      <a:pt x="14768" y="15368"/>
                    </a:cubicBezTo>
                    <a:cubicBezTo>
                      <a:pt x="15566" y="14180"/>
                      <a:pt x="16363" y="12991"/>
                      <a:pt x="16961" y="11605"/>
                    </a:cubicBezTo>
                    <a:cubicBezTo>
                      <a:pt x="19552" y="6058"/>
                      <a:pt x="20948" y="1106"/>
                      <a:pt x="17559" y="116"/>
                    </a:cubicBezTo>
                    <a:cubicBezTo>
                      <a:pt x="14768" y="-677"/>
                      <a:pt x="11181" y="2691"/>
                      <a:pt x="8191" y="7445"/>
                    </a:cubicBezTo>
                    <a:cubicBezTo>
                      <a:pt x="4802" y="7643"/>
                      <a:pt x="1214" y="11209"/>
                      <a:pt x="218" y="17746"/>
                    </a:cubicBezTo>
                    <a:cubicBezTo>
                      <a:pt x="-978" y="25669"/>
                      <a:pt x="3008" y="27848"/>
                      <a:pt x="5998" y="30621"/>
                    </a:cubicBezTo>
                    <a:cubicBezTo>
                      <a:pt x="9387" y="30027"/>
                      <a:pt x="12576" y="27848"/>
                      <a:pt x="13772" y="232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61" name="Google Shape;1261;p35"/>
              <p:cNvSpPr/>
              <p:nvPr/>
            </p:nvSpPr>
            <p:spPr>
              <a:xfrm>
                <a:off x="2061880" y="5986110"/>
                <a:ext cx="23891" cy="28949"/>
              </a:xfrm>
              <a:custGeom>
                <a:avLst/>
                <a:gdLst/>
                <a:ahLst/>
                <a:cxnLst/>
                <a:rect l="l" t="t" r="r" b="b"/>
                <a:pathLst>
                  <a:path w="23891" h="28949" extrusionOk="0">
                    <a:moveTo>
                      <a:pt x="10293" y="7852"/>
                    </a:moveTo>
                    <a:cubicBezTo>
                      <a:pt x="10094" y="7852"/>
                      <a:pt x="9894" y="7654"/>
                      <a:pt x="9695" y="7654"/>
                    </a:cubicBezTo>
                    <a:cubicBezTo>
                      <a:pt x="6705" y="7258"/>
                      <a:pt x="3715" y="10229"/>
                      <a:pt x="1523" y="16172"/>
                    </a:cubicBezTo>
                    <a:cubicBezTo>
                      <a:pt x="-869" y="22312"/>
                      <a:pt x="-271" y="26868"/>
                      <a:pt x="2121" y="28453"/>
                    </a:cubicBezTo>
                    <a:cubicBezTo>
                      <a:pt x="5111" y="30434"/>
                      <a:pt x="7702" y="26076"/>
                      <a:pt x="9695" y="22510"/>
                    </a:cubicBezTo>
                    <a:cubicBezTo>
                      <a:pt x="10492" y="23303"/>
                      <a:pt x="11489" y="23897"/>
                      <a:pt x="12685" y="23897"/>
                    </a:cubicBezTo>
                    <a:cubicBezTo>
                      <a:pt x="17469" y="24491"/>
                      <a:pt x="20658" y="18351"/>
                      <a:pt x="23249" y="12012"/>
                    </a:cubicBezTo>
                    <a:cubicBezTo>
                      <a:pt x="24445" y="5871"/>
                      <a:pt x="24246" y="1117"/>
                      <a:pt x="20259" y="127"/>
                    </a:cubicBezTo>
                    <a:cubicBezTo>
                      <a:pt x="16273" y="-666"/>
                      <a:pt x="12685" y="2306"/>
                      <a:pt x="10293" y="78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62" name="Google Shape;1262;p35"/>
              <p:cNvSpPr/>
              <p:nvPr/>
            </p:nvSpPr>
            <p:spPr>
              <a:xfrm>
                <a:off x="1607441" y="5820603"/>
                <a:ext cx="15093" cy="22050"/>
              </a:xfrm>
              <a:custGeom>
                <a:avLst/>
                <a:gdLst/>
                <a:ahLst/>
                <a:cxnLst/>
                <a:rect l="l" t="t" r="r" b="b"/>
                <a:pathLst>
                  <a:path w="15093" h="22050" extrusionOk="0">
                    <a:moveTo>
                      <a:pt x="3889" y="22019"/>
                    </a:moveTo>
                    <a:cubicBezTo>
                      <a:pt x="7677" y="22415"/>
                      <a:pt x="11264" y="19048"/>
                      <a:pt x="13656" y="13105"/>
                    </a:cubicBezTo>
                    <a:cubicBezTo>
                      <a:pt x="15650" y="7163"/>
                      <a:pt x="15849" y="1814"/>
                      <a:pt x="12460" y="428"/>
                    </a:cubicBezTo>
                    <a:cubicBezTo>
                      <a:pt x="7876" y="-1553"/>
                      <a:pt x="3491" y="3597"/>
                      <a:pt x="1099" y="10728"/>
                    </a:cubicBezTo>
                    <a:cubicBezTo>
                      <a:pt x="-894" y="16473"/>
                      <a:pt x="-297" y="21623"/>
                      <a:pt x="3889" y="220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63" name="Google Shape;1263;p35"/>
              <p:cNvSpPr/>
              <p:nvPr/>
            </p:nvSpPr>
            <p:spPr>
              <a:xfrm>
                <a:off x="2326094" y="5749713"/>
                <a:ext cx="13529" cy="43618"/>
              </a:xfrm>
              <a:custGeom>
                <a:avLst/>
                <a:gdLst/>
                <a:ahLst/>
                <a:cxnLst/>
                <a:rect l="l" t="t" r="r" b="b"/>
                <a:pathLst>
                  <a:path w="13529" h="43618" extrusionOk="0">
                    <a:moveTo>
                      <a:pt x="2412" y="24568"/>
                    </a:moveTo>
                    <a:cubicBezTo>
                      <a:pt x="-179" y="33879"/>
                      <a:pt x="-1575" y="42595"/>
                      <a:pt x="3807" y="43585"/>
                    </a:cubicBezTo>
                    <a:cubicBezTo>
                      <a:pt x="6000" y="43981"/>
                      <a:pt x="8192" y="40812"/>
                      <a:pt x="9986" y="35463"/>
                    </a:cubicBezTo>
                    <a:cubicBezTo>
                      <a:pt x="11382" y="29521"/>
                      <a:pt x="11581" y="24568"/>
                      <a:pt x="10186" y="21201"/>
                    </a:cubicBezTo>
                    <a:cubicBezTo>
                      <a:pt x="10983" y="19616"/>
                      <a:pt x="11780" y="17437"/>
                      <a:pt x="12578" y="14862"/>
                    </a:cubicBezTo>
                    <a:cubicBezTo>
                      <a:pt x="13574" y="8920"/>
                      <a:pt x="15169" y="402"/>
                      <a:pt x="8990" y="6"/>
                    </a:cubicBezTo>
                    <a:cubicBezTo>
                      <a:pt x="5402" y="-193"/>
                      <a:pt x="2213" y="4958"/>
                      <a:pt x="817" y="10702"/>
                    </a:cubicBezTo>
                    <a:cubicBezTo>
                      <a:pt x="-379" y="16843"/>
                      <a:pt x="-578" y="22389"/>
                      <a:pt x="2412" y="2456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64" name="Google Shape;1264;p35"/>
              <p:cNvSpPr/>
              <p:nvPr/>
            </p:nvSpPr>
            <p:spPr>
              <a:xfrm>
                <a:off x="2406428" y="5752914"/>
                <a:ext cx="13954" cy="23825"/>
              </a:xfrm>
              <a:custGeom>
                <a:avLst/>
                <a:gdLst/>
                <a:ahLst/>
                <a:cxnLst/>
                <a:rect l="l" t="t" r="r" b="b"/>
                <a:pathLst>
                  <a:path w="13954" h="23825" extrusionOk="0">
                    <a:moveTo>
                      <a:pt x="1411" y="7897"/>
                    </a:moveTo>
                    <a:cubicBezTo>
                      <a:pt x="-981" y="15227"/>
                      <a:pt x="-383" y="20971"/>
                      <a:pt x="3603" y="23348"/>
                    </a:cubicBezTo>
                    <a:cubicBezTo>
                      <a:pt x="6992" y="25131"/>
                      <a:pt x="10181" y="21764"/>
                      <a:pt x="12573" y="15821"/>
                    </a:cubicBezTo>
                    <a:cubicBezTo>
                      <a:pt x="15164" y="7897"/>
                      <a:pt x="13968" y="3143"/>
                      <a:pt x="10181" y="766"/>
                    </a:cubicBezTo>
                    <a:cubicBezTo>
                      <a:pt x="6593" y="-1611"/>
                      <a:pt x="3404" y="1757"/>
                      <a:pt x="1411" y="78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65" name="Google Shape;1265;p35"/>
              <p:cNvSpPr/>
              <p:nvPr/>
            </p:nvSpPr>
            <p:spPr>
              <a:xfrm>
                <a:off x="1259709" y="5727137"/>
                <a:ext cx="18580" cy="25355"/>
              </a:xfrm>
              <a:custGeom>
                <a:avLst/>
                <a:gdLst/>
                <a:ahLst/>
                <a:cxnLst/>
                <a:rect l="l" t="t" r="r" b="b"/>
                <a:pathLst>
                  <a:path w="18580" h="25355" extrusionOk="0">
                    <a:moveTo>
                      <a:pt x="3000" y="25355"/>
                    </a:moveTo>
                    <a:cubicBezTo>
                      <a:pt x="8979" y="24761"/>
                      <a:pt x="13364" y="18422"/>
                      <a:pt x="16753" y="11093"/>
                    </a:cubicBezTo>
                    <a:cubicBezTo>
                      <a:pt x="19344" y="5546"/>
                      <a:pt x="19544" y="0"/>
                      <a:pt x="14959" y="0"/>
                    </a:cubicBezTo>
                    <a:cubicBezTo>
                      <a:pt x="9378" y="0"/>
                      <a:pt x="4195" y="4754"/>
                      <a:pt x="1206" y="13074"/>
                    </a:cubicBezTo>
                    <a:cubicBezTo>
                      <a:pt x="-788" y="18818"/>
                      <a:pt x="-389" y="23374"/>
                      <a:pt x="3000" y="253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66" name="Google Shape;1266;p35"/>
              <p:cNvSpPr/>
              <p:nvPr/>
            </p:nvSpPr>
            <p:spPr>
              <a:xfrm>
                <a:off x="607506" y="5404742"/>
                <a:ext cx="17035" cy="22339"/>
              </a:xfrm>
              <a:custGeom>
                <a:avLst/>
                <a:gdLst/>
                <a:ahLst/>
                <a:cxnLst/>
                <a:rect l="l" t="t" r="r" b="b"/>
                <a:pathLst>
                  <a:path w="17035" h="22339" extrusionOk="0">
                    <a:moveTo>
                      <a:pt x="13173" y="15754"/>
                    </a:moveTo>
                    <a:cubicBezTo>
                      <a:pt x="17159" y="9613"/>
                      <a:pt x="18754" y="3473"/>
                      <a:pt x="14568" y="700"/>
                    </a:cubicBezTo>
                    <a:cubicBezTo>
                      <a:pt x="11179" y="-1479"/>
                      <a:pt x="6994" y="1690"/>
                      <a:pt x="3804" y="6642"/>
                    </a:cubicBezTo>
                    <a:cubicBezTo>
                      <a:pt x="17" y="12585"/>
                      <a:pt x="-1577" y="18725"/>
                      <a:pt x="2010" y="21697"/>
                    </a:cubicBezTo>
                    <a:cubicBezTo>
                      <a:pt x="6196" y="23678"/>
                      <a:pt x="9983" y="20904"/>
                      <a:pt x="13173" y="157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67" name="Google Shape;1267;p35"/>
              <p:cNvSpPr/>
              <p:nvPr/>
            </p:nvSpPr>
            <p:spPr>
              <a:xfrm>
                <a:off x="2240574" y="6113403"/>
                <a:ext cx="15604" cy="22786"/>
              </a:xfrm>
              <a:custGeom>
                <a:avLst/>
                <a:gdLst/>
                <a:ahLst/>
                <a:cxnLst/>
                <a:rect l="l" t="t" r="r" b="b"/>
                <a:pathLst>
                  <a:path w="15604" h="22786" extrusionOk="0">
                    <a:moveTo>
                      <a:pt x="10195" y="6"/>
                    </a:moveTo>
                    <a:cubicBezTo>
                      <a:pt x="5411" y="-192"/>
                      <a:pt x="1425" y="4364"/>
                      <a:pt x="229" y="12288"/>
                    </a:cubicBezTo>
                    <a:cubicBezTo>
                      <a:pt x="-768" y="18428"/>
                      <a:pt x="1624" y="21598"/>
                      <a:pt x="4813" y="22786"/>
                    </a:cubicBezTo>
                    <a:cubicBezTo>
                      <a:pt x="10195" y="22192"/>
                      <a:pt x="13982" y="17834"/>
                      <a:pt x="15378" y="10109"/>
                    </a:cubicBezTo>
                    <a:cubicBezTo>
                      <a:pt x="16374" y="3968"/>
                      <a:pt x="13982" y="204"/>
                      <a:pt x="10195" y="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68" name="Google Shape;1268;p35"/>
              <p:cNvSpPr/>
              <p:nvPr/>
            </p:nvSpPr>
            <p:spPr>
              <a:xfrm>
                <a:off x="2006101" y="6036887"/>
                <a:ext cx="14496" cy="25118"/>
              </a:xfrm>
              <a:custGeom>
                <a:avLst/>
                <a:gdLst/>
                <a:ahLst/>
                <a:cxnLst/>
                <a:rect l="l" t="t" r="r" b="b"/>
                <a:pathLst>
                  <a:path w="14496" h="25118" extrusionOk="0">
                    <a:moveTo>
                      <a:pt x="8666" y="59"/>
                    </a:moveTo>
                    <a:cubicBezTo>
                      <a:pt x="5477" y="-535"/>
                      <a:pt x="2686" y="3427"/>
                      <a:pt x="1490" y="7785"/>
                    </a:cubicBezTo>
                    <a:cubicBezTo>
                      <a:pt x="-703" y="15708"/>
                      <a:pt x="-1101" y="23632"/>
                      <a:pt x="4679" y="25019"/>
                    </a:cubicBezTo>
                    <a:cubicBezTo>
                      <a:pt x="8068" y="25811"/>
                      <a:pt x="11656" y="21849"/>
                      <a:pt x="14048" y="14916"/>
                    </a:cubicBezTo>
                    <a:cubicBezTo>
                      <a:pt x="15244" y="7191"/>
                      <a:pt x="14247" y="1050"/>
                      <a:pt x="8666" y="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69" name="Google Shape;1269;p35"/>
              <p:cNvSpPr/>
              <p:nvPr/>
            </p:nvSpPr>
            <p:spPr>
              <a:xfrm>
                <a:off x="1204455" y="5725730"/>
                <a:ext cx="36777" cy="30723"/>
              </a:xfrm>
              <a:custGeom>
                <a:avLst/>
                <a:gdLst/>
                <a:ahLst/>
                <a:cxnLst/>
                <a:rect l="l" t="t" r="r" b="b"/>
                <a:pathLst>
                  <a:path w="36777" h="30723" extrusionOk="0">
                    <a:moveTo>
                      <a:pt x="35131" y="20621"/>
                    </a:moveTo>
                    <a:cubicBezTo>
                      <a:pt x="36925" y="14084"/>
                      <a:pt x="38321" y="7349"/>
                      <a:pt x="33337" y="6160"/>
                    </a:cubicBezTo>
                    <a:cubicBezTo>
                      <a:pt x="30746" y="5566"/>
                      <a:pt x="28155" y="6754"/>
                      <a:pt x="25962" y="9330"/>
                    </a:cubicBezTo>
                    <a:cubicBezTo>
                      <a:pt x="26560" y="7547"/>
                      <a:pt x="26760" y="5566"/>
                      <a:pt x="26560" y="3783"/>
                    </a:cubicBezTo>
                    <a:cubicBezTo>
                      <a:pt x="23770" y="1208"/>
                      <a:pt x="20381" y="218"/>
                      <a:pt x="15996" y="2198"/>
                    </a:cubicBezTo>
                    <a:cubicBezTo>
                      <a:pt x="15597" y="1604"/>
                      <a:pt x="15199" y="1010"/>
                      <a:pt x="14401" y="614"/>
                    </a:cubicBezTo>
                    <a:cubicBezTo>
                      <a:pt x="11212" y="-1169"/>
                      <a:pt x="6827" y="812"/>
                      <a:pt x="3040" y="8141"/>
                    </a:cubicBezTo>
                    <a:cubicBezTo>
                      <a:pt x="-1146" y="16263"/>
                      <a:pt x="-747" y="21809"/>
                      <a:pt x="2641" y="24582"/>
                    </a:cubicBezTo>
                    <a:cubicBezTo>
                      <a:pt x="4435" y="26167"/>
                      <a:pt x="6628" y="24979"/>
                      <a:pt x="8820" y="22403"/>
                    </a:cubicBezTo>
                    <a:cubicBezTo>
                      <a:pt x="11013" y="22403"/>
                      <a:pt x="13604" y="21809"/>
                      <a:pt x="16395" y="20224"/>
                    </a:cubicBezTo>
                    <a:cubicBezTo>
                      <a:pt x="18986" y="18838"/>
                      <a:pt x="20979" y="17253"/>
                      <a:pt x="22574" y="15668"/>
                    </a:cubicBezTo>
                    <a:cubicBezTo>
                      <a:pt x="22374" y="16263"/>
                      <a:pt x="22175" y="16857"/>
                      <a:pt x="21976" y="17451"/>
                    </a:cubicBezTo>
                    <a:cubicBezTo>
                      <a:pt x="19584" y="24384"/>
                      <a:pt x="20580" y="30129"/>
                      <a:pt x="25364" y="30723"/>
                    </a:cubicBezTo>
                    <a:cubicBezTo>
                      <a:pt x="28952" y="30723"/>
                      <a:pt x="32540" y="26563"/>
                      <a:pt x="35131" y="206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70" name="Google Shape;1270;p35"/>
              <p:cNvSpPr/>
              <p:nvPr/>
            </p:nvSpPr>
            <p:spPr>
              <a:xfrm>
                <a:off x="826107" y="5544659"/>
                <a:ext cx="45534" cy="43158"/>
              </a:xfrm>
              <a:custGeom>
                <a:avLst/>
                <a:gdLst/>
                <a:ahLst/>
                <a:cxnLst/>
                <a:rect l="l" t="t" r="r" b="b"/>
                <a:pathLst>
                  <a:path w="45534" h="43158" extrusionOk="0">
                    <a:moveTo>
                      <a:pt x="28979" y="23412"/>
                    </a:moveTo>
                    <a:cubicBezTo>
                      <a:pt x="30175" y="21431"/>
                      <a:pt x="30972" y="19649"/>
                      <a:pt x="31570" y="18064"/>
                    </a:cubicBezTo>
                    <a:cubicBezTo>
                      <a:pt x="32965" y="17668"/>
                      <a:pt x="34361" y="17073"/>
                      <a:pt x="35955" y="16281"/>
                    </a:cubicBezTo>
                    <a:cubicBezTo>
                      <a:pt x="42533" y="12715"/>
                      <a:pt x="46519" y="7565"/>
                      <a:pt x="45323" y="2811"/>
                    </a:cubicBezTo>
                    <a:cubicBezTo>
                      <a:pt x="44127" y="-1547"/>
                      <a:pt x="38347" y="-160"/>
                      <a:pt x="33165" y="2415"/>
                    </a:cubicBezTo>
                    <a:cubicBezTo>
                      <a:pt x="30573" y="3802"/>
                      <a:pt x="28181" y="5386"/>
                      <a:pt x="26587" y="6971"/>
                    </a:cubicBezTo>
                    <a:cubicBezTo>
                      <a:pt x="23996" y="7565"/>
                      <a:pt x="21006" y="9942"/>
                      <a:pt x="18614" y="13508"/>
                    </a:cubicBezTo>
                    <a:cubicBezTo>
                      <a:pt x="15624" y="17866"/>
                      <a:pt x="13830" y="22620"/>
                      <a:pt x="15026" y="25987"/>
                    </a:cubicBezTo>
                    <a:cubicBezTo>
                      <a:pt x="12634" y="26384"/>
                      <a:pt x="10043" y="27176"/>
                      <a:pt x="7451" y="28563"/>
                    </a:cubicBezTo>
                    <a:cubicBezTo>
                      <a:pt x="1870" y="31336"/>
                      <a:pt x="-1518" y="35496"/>
                      <a:pt x="674" y="40052"/>
                    </a:cubicBezTo>
                    <a:cubicBezTo>
                      <a:pt x="4462" y="43815"/>
                      <a:pt x="10043" y="44410"/>
                      <a:pt x="17019" y="40448"/>
                    </a:cubicBezTo>
                    <a:cubicBezTo>
                      <a:pt x="22401" y="37477"/>
                      <a:pt x="26188" y="33317"/>
                      <a:pt x="23597" y="29157"/>
                    </a:cubicBezTo>
                    <a:cubicBezTo>
                      <a:pt x="23398" y="28959"/>
                      <a:pt x="23198" y="28761"/>
                      <a:pt x="23198" y="28563"/>
                    </a:cubicBezTo>
                    <a:cubicBezTo>
                      <a:pt x="25191" y="27374"/>
                      <a:pt x="27185" y="25195"/>
                      <a:pt x="28979" y="234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71" name="Google Shape;1271;p35"/>
              <p:cNvSpPr/>
              <p:nvPr/>
            </p:nvSpPr>
            <p:spPr>
              <a:xfrm>
                <a:off x="833740" y="5061763"/>
                <a:ext cx="24136" cy="25984"/>
              </a:xfrm>
              <a:custGeom>
                <a:avLst/>
                <a:gdLst/>
                <a:ahLst/>
                <a:cxnLst/>
                <a:rect l="l" t="t" r="r" b="b"/>
                <a:pathLst>
                  <a:path w="24136" h="25984" extrusionOk="0">
                    <a:moveTo>
                      <a:pt x="7194" y="24954"/>
                    </a:moveTo>
                    <a:cubicBezTo>
                      <a:pt x="10782" y="27925"/>
                      <a:pt x="15765" y="24162"/>
                      <a:pt x="19752" y="17625"/>
                    </a:cubicBezTo>
                    <a:cubicBezTo>
                      <a:pt x="21745" y="14455"/>
                      <a:pt x="22542" y="11484"/>
                      <a:pt x="22343" y="9107"/>
                    </a:cubicBezTo>
                    <a:cubicBezTo>
                      <a:pt x="23539" y="7720"/>
                      <a:pt x="24137" y="6334"/>
                      <a:pt x="24137" y="4551"/>
                    </a:cubicBezTo>
                    <a:cubicBezTo>
                      <a:pt x="24137" y="-203"/>
                      <a:pt x="18755" y="-798"/>
                      <a:pt x="12775" y="787"/>
                    </a:cubicBezTo>
                    <a:cubicBezTo>
                      <a:pt x="5799" y="2570"/>
                      <a:pt x="-380" y="5937"/>
                      <a:pt x="18" y="11484"/>
                    </a:cubicBezTo>
                    <a:cubicBezTo>
                      <a:pt x="218" y="14851"/>
                      <a:pt x="2609" y="16040"/>
                      <a:pt x="6397" y="16040"/>
                    </a:cubicBezTo>
                    <a:cubicBezTo>
                      <a:pt x="4802" y="19605"/>
                      <a:pt x="4802" y="22973"/>
                      <a:pt x="7194" y="249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72" name="Google Shape;1272;p35"/>
              <p:cNvSpPr/>
              <p:nvPr/>
            </p:nvSpPr>
            <p:spPr>
              <a:xfrm>
                <a:off x="1832108" y="6017513"/>
                <a:ext cx="15903" cy="29756"/>
              </a:xfrm>
              <a:custGeom>
                <a:avLst/>
                <a:gdLst/>
                <a:ahLst/>
                <a:cxnLst/>
                <a:rect l="l" t="t" r="r" b="b"/>
                <a:pathLst>
                  <a:path w="15903" h="29756" extrusionOk="0">
                    <a:moveTo>
                      <a:pt x="13630" y="5963"/>
                    </a:moveTo>
                    <a:cubicBezTo>
                      <a:pt x="13830" y="2794"/>
                      <a:pt x="13232" y="417"/>
                      <a:pt x="10840" y="21"/>
                    </a:cubicBezTo>
                    <a:cubicBezTo>
                      <a:pt x="7053" y="-376"/>
                      <a:pt x="3066" y="4973"/>
                      <a:pt x="1073" y="12104"/>
                    </a:cubicBezTo>
                    <a:cubicBezTo>
                      <a:pt x="-322" y="16858"/>
                      <a:pt x="-322" y="20820"/>
                      <a:pt x="874" y="22999"/>
                    </a:cubicBezTo>
                    <a:cubicBezTo>
                      <a:pt x="1073" y="26564"/>
                      <a:pt x="2468" y="29140"/>
                      <a:pt x="5857" y="29734"/>
                    </a:cubicBezTo>
                    <a:cubicBezTo>
                      <a:pt x="9445" y="30130"/>
                      <a:pt x="12833" y="25376"/>
                      <a:pt x="14826" y="19235"/>
                    </a:cubicBezTo>
                    <a:cubicBezTo>
                      <a:pt x="16421" y="13293"/>
                      <a:pt x="16421" y="8340"/>
                      <a:pt x="13630" y="59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73" name="Google Shape;1273;p35"/>
              <p:cNvSpPr/>
              <p:nvPr/>
            </p:nvSpPr>
            <p:spPr>
              <a:xfrm>
                <a:off x="1891736" y="6054354"/>
                <a:ext cx="15472" cy="23856"/>
              </a:xfrm>
              <a:custGeom>
                <a:avLst/>
                <a:gdLst/>
                <a:ahLst/>
                <a:cxnLst/>
                <a:rect l="l" t="t" r="r" b="b"/>
                <a:pathLst>
                  <a:path w="15472" h="23856" extrusionOk="0">
                    <a:moveTo>
                      <a:pt x="11608" y="816"/>
                    </a:moveTo>
                    <a:cubicBezTo>
                      <a:pt x="7821" y="-1957"/>
                      <a:pt x="4631" y="2797"/>
                      <a:pt x="2239" y="8146"/>
                    </a:cubicBezTo>
                    <a:cubicBezTo>
                      <a:pt x="-1149" y="15673"/>
                      <a:pt x="-751" y="21220"/>
                      <a:pt x="3834" y="23398"/>
                    </a:cubicBezTo>
                    <a:cubicBezTo>
                      <a:pt x="7422" y="24983"/>
                      <a:pt x="10810" y="22408"/>
                      <a:pt x="13800" y="16465"/>
                    </a:cubicBezTo>
                    <a:cubicBezTo>
                      <a:pt x="16790" y="8542"/>
                      <a:pt x="15594" y="3590"/>
                      <a:pt x="11608" y="8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74" name="Google Shape;1274;p35"/>
              <p:cNvSpPr/>
              <p:nvPr/>
            </p:nvSpPr>
            <p:spPr>
              <a:xfrm>
                <a:off x="957155" y="5662833"/>
                <a:ext cx="15444" cy="20879"/>
              </a:xfrm>
              <a:custGeom>
                <a:avLst/>
                <a:gdLst/>
                <a:ahLst/>
                <a:cxnLst/>
                <a:rect l="l" t="t" r="r" b="b"/>
                <a:pathLst>
                  <a:path w="15444" h="20879" extrusionOk="0">
                    <a:moveTo>
                      <a:pt x="3176" y="20526"/>
                    </a:moveTo>
                    <a:cubicBezTo>
                      <a:pt x="6564" y="21913"/>
                      <a:pt x="10351" y="19140"/>
                      <a:pt x="13541" y="13593"/>
                    </a:cubicBezTo>
                    <a:cubicBezTo>
                      <a:pt x="16331" y="7651"/>
                      <a:pt x="15932" y="3491"/>
                      <a:pt x="13142" y="1114"/>
                    </a:cubicBezTo>
                    <a:cubicBezTo>
                      <a:pt x="10152" y="-1263"/>
                      <a:pt x="5966" y="123"/>
                      <a:pt x="2976" y="5670"/>
                    </a:cubicBezTo>
                    <a:cubicBezTo>
                      <a:pt x="-412" y="11811"/>
                      <a:pt x="-1608" y="18347"/>
                      <a:pt x="3176" y="205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75" name="Google Shape;1275;p35"/>
              <p:cNvSpPr/>
              <p:nvPr/>
            </p:nvSpPr>
            <p:spPr>
              <a:xfrm>
                <a:off x="1845351" y="6053666"/>
                <a:ext cx="18849" cy="20810"/>
              </a:xfrm>
              <a:custGeom>
                <a:avLst/>
                <a:gdLst/>
                <a:ahLst/>
                <a:cxnLst/>
                <a:rect l="l" t="t" r="r" b="b"/>
                <a:pathLst>
                  <a:path w="18849" h="20810" extrusionOk="0">
                    <a:moveTo>
                      <a:pt x="786" y="10221"/>
                    </a:moveTo>
                    <a:cubicBezTo>
                      <a:pt x="-1207" y="16362"/>
                      <a:pt x="786" y="20125"/>
                      <a:pt x="4573" y="20720"/>
                    </a:cubicBezTo>
                    <a:cubicBezTo>
                      <a:pt x="9556" y="21314"/>
                      <a:pt x="14938" y="19135"/>
                      <a:pt x="18127" y="10419"/>
                    </a:cubicBezTo>
                    <a:cubicBezTo>
                      <a:pt x="20121" y="4476"/>
                      <a:pt x="17729" y="1109"/>
                      <a:pt x="14141" y="118"/>
                    </a:cubicBezTo>
                    <a:cubicBezTo>
                      <a:pt x="8958" y="-476"/>
                      <a:pt x="3975" y="911"/>
                      <a:pt x="786" y="102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76" name="Google Shape;1276;p35"/>
              <p:cNvSpPr/>
              <p:nvPr/>
            </p:nvSpPr>
            <p:spPr>
              <a:xfrm>
                <a:off x="1957478" y="6101686"/>
                <a:ext cx="16156" cy="22410"/>
              </a:xfrm>
              <a:custGeom>
                <a:avLst/>
                <a:gdLst/>
                <a:ahLst/>
                <a:cxnLst/>
                <a:rect l="l" t="t" r="r" b="b"/>
                <a:pathLst>
                  <a:path w="16156" h="22410" extrusionOk="0">
                    <a:moveTo>
                      <a:pt x="13038" y="1225"/>
                    </a:moveTo>
                    <a:cubicBezTo>
                      <a:pt x="9251" y="-1549"/>
                      <a:pt x="4667" y="234"/>
                      <a:pt x="1477" y="8158"/>
                    </a:cubicBezTo>
                    <a:cubicBezTo>
                      <a:pt x="-1114" y="14496"/>
                      <a:pt x="-117" y="19449"/>
                      <a:pt x="3072" y="21430"/>
                    </a:cubicBezTo>
                    <a:cubicBezTo>
                      <a:pt x="6859" y="23807"/>
                      <a:pt x="11444" y="22024"/>
                      <a:pt x="15032" y="14298"/>
                    </a:cubicBezTo>
                    <a:cubicBezTo>
                      <a:pt x="17224" y="7762"/>
                      <a:pt x="16028" y="3205"/>
                      <a:pt x="13038" y="122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77" name="Google Shape;1277;p35"/>
              <p:cNvSpPr/>
              <p:nvPr/>
            </p:nvSpPr>
            <p:spPr>
              <a:xfrm>
                <a:off x="1038985" y="5749238"/>
                <a:ext cx="29380" cy="54267"/>
              </a:xfrm>
              <a:custGeom>
                <a:avLst/>
                <a:gdLst/>
                <a:ahLst/>
                <a:cxnLst/>
                <a:rect l="l" t="t" r="r" b="b"/>
                <a:pathLst>
                  <a:path w="29380" h="54267" extrusionOk="0">
                    <a:moveTo>
                      <a:pt x="26989" y="1075"/>
                    </a:moveTo>
                    <a:cubicBezTo>
                      <a:pt x="23600" y="-2095"/>
                      <a:pt x="19414" y="2263"/>
                      <a:pt x="16424" y="7414"/>
                    </a:cubicBezTo>
                    <a:cubicBezTo>
                      <a:pt x="16026" y="8206"/>
                      <a:pt x="15627" y="8998"/>
                      <a:pt x="15228" y="9593"/>
                    </a:cubicBezTo>
                    <a:cubicBezTo>
                      <a:pt x="14033" y="10187"/>
                      <a:pt x="12637" y="11177"/>
                      <a:pt x="11043" y="12762"/>
                    </a:cubicBezTo>
                    <a:cubicBezTo>
                      <a:pt x="9249" y="14545"/>
                      <a:pt x="6059" y="19497"/>
                      <a:pt x="6259" y="20884"/>
                    </a:cubicBezTo>
                    <a:cubicBezTo>
                      <a:pt x="6657" y="29798"/>
                      <a:pt x="4664" y="39504"/>
                      <a:pt x="80" y="50597"/>
                    </a:cubicBezTo>
                    <a:cubicBezTo>
                      <a:pt x="-319" y="51785"/>
                      <a:pt x="877" y="52776"/>
                      <a:pt x="1475" y="54162"/>
                    </a:cubicBezTo>
                    <a:cubicBezTo>
                      <a:pt x="5462" y="54955"/>
                      <a:pt x="11242" y="51191"/>
                      <a:pt x="13833" y="45645"/>
                    </a:cubicBezTo>
                    <a:cubicBezTo>
                      <a:pt x="17222" y="37721"/>
                      <a:pt x="22404" y="28609"/>
                      <a:pt x="23600" y="21082"/>
                    </a:cubicBezTo>
                    <a:cubicBezTo>
                      <a:pt x="24597" y="20091"/>
                      <a:pt x="25394" y="18903"/>
                      <a:pt x="26191" y="17318"/>
                    </a:cubicBezTo>
                    <a:cubicBezTo>
                      <a:pt x="29979" y="10781"/>
                      <a:pt x="30577" y="4442"/>
                      <a:pt x="26989" y="10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78" name="Google Shape;1278;p35"/>
              <p:cNvSpPr/>
              <p:nvPr/>
            </p:nvSpPr>
            <p:spPr>
              <a:xfrm>
                <a:off x="723160" y="4978038"/>
                <a:ext cx="17647" cy="22724"/>
              </a:xfrm>
              <a:custGeom>
                <a:avLst/>
                <a:gdLst/>
                <a:ahLst/>
                <a:cxnLst/>
                <a:rect l="l" t="t" r="r" b="b"/>
                <a:pathLst>
                  <a:path w="17647" h="22724" extrusionOk="0">
                    <a:moveTo>
                      <a:pt x="15121" y="523"/>
                    </a:moveTo>
                    <a:cubicBezTo>
                      <a:pt x="10935" y="-1656"/>
                      <a:pt x="6152" y="3296"/>
                      <a:pt x="2564" y="9437"/>
                    </a:cubicBezTo>
                    <a:cubicBezTo>
                      <a:pt x="-426" y="14587"/>
                      <a:pt x="-1024" y="19539"/>
                      <a:pt x="1966" y="21718"/>
                    </a:cubicBezTo>
                    <a:cubicBezTo>
                      <a:pt x="5753" y="24492"/>
                      <a:pt x="10138" y="21322"/>
                      <a:pt x="14523" y="14785"/>
                    </a:cubicBezTo>
                    <a:cubicBezTo>
                      <a:pt x="17712" y="8644"/>
                      <a:pt x="19307" y="2702"/>
                      <a:pt x="15121" y="5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79" name="Google Shape;1279;p35"/>
              <p:cNvSpPr/>
              <p:nvPr/>
            </p:nvSpPr>
            <p:spPr>
              <a:xfrm>
                <a:off x="1451446" y="5045894"/>
                <a:ext cx="16415" cy="23969"/>
              </a:xfrm>
              <a:custGeom>
                <a:avLst/>
                <a:gdLst/>
                <a:ahLst/>
                <a:cxnLst/>
                <a:rect l="l" t="t" r="r" b="b"/>
                <a:pathLst>
                  <a:path w="16415" h="23969" extrusionOk="0">
                    <a:moveTo>
                      <a:pt x="2615" y="23787"/>
                    </a:moveTo>
                    <a:cubicBezTo>
                      <a:pt x="6801" y="24976"/>
                      <a:pt x="10788" y="20222"/>
                      <a:pt x="14176" y="12694"/>
                    </a:cubicBezTo>
                    <a:cubicBezTo>
                      <a:pt x="15970" y="7742"/>
                      <a:pt x="17963" y="1800"/>
                      <a:pt x="14575" y="413"/>
                    </a:cubicBezTo>
                    <a:cubicBezTo>
                      <a:pt x="9791" y="-1568"/>
                      <a:pt x="5007" y="3780"/>
                      <a:pt x="1619" y="12100"/>
                    </a:cubicBezTo>
                    <a:cubicBezTo>
                      <a:pt x="-773" y="17845"/>
                      <a:pt x="-574" y="22797"/>
                      <a:pt x="2615" y="237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80" name="Google Shape;1280;p35"/>
              <p:cNvSpPr/>
              <p:nvPr/>
            </p:nvSpPr>
            <p:spPr>
              <a:xfrm>
                <a:off x="1157664" y="4913192"/>
                <a:ext cx="17136" cy="22930"/>
              </a:xfrm>
              <a:custGeom>
                <a:avLst/>
                <a:gdLst/>
                <a:ahLst/>
                <a:cxnLst/>
                <a:rect l="l" t="t" r="r" b="b"/>
                <a:pathLst>
                  <a:path w="17136" h="22930" extrusionOk="0">
                    <a:moveTo>
                      <a:pt x="2791" y="8914"/>
                    </a:moveTo>
                    <a:cubicBezTo>
                      <a:pt x="-797" y="15649"/>
                      <a:pt x="-1196" y="21790"/>
                      <a:pt x="3189" y="22780"/>
                    </a:cubicBezTo>
                    <a:cubicBezTo>
                      <a:pt x="7375" y="23771"/>
                      <a:pt x="11960" y="19809"/>
                      <a:pt x="14949" y="12480"/>
                    </a:cubicBezTo>
                    <a:cubicBezTo>
                      <a:pt x="17142" y="7329"/>
                      <a:pt x="18338" y="2179"/>
                      <a:pt x="15348" y="0"/>
                    </a:cubicBezTo>
                    <a:cubicBezTo>
                      <a:pt x="11162" y="198"/>
                      <a:pt x="6578" y="1783"/>
                      <a:pt x="2791" y="89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81" name="Google Shape;1281;p35"/>
              <p:cNvSpPr/>
              <p:nvPr/>
            </p:nvSpPr>
            <p:spPr>
              <a:xfrm>
                <a:off x="1810168" y="5483884"/>
                <a:ext cx="14541" cy="21994"/>
              </a:xfrm>
              <a:custGeom>
                <a:avLst/>
                <a:gdLst/>
                <a:ahLst/>
                <a:cxnLst/>
                <a:rect l="l" t="t" r="r" b="b"/>
                <a:pathLst>
                  <a:path w="14541" h="21994" extrusionOk="0">
                    <a:moveTo>
                      <a:pt x="688" y="11489"/>
                    </a:moveTo>
                    <a:cubicBezTo>
                      <a:pt x="-906" y="17630"/>
                      <a:pt x="289" y="22186"/>
                      <a:pt x="4077" y="21988"/>
                    </a:cubicBezTo>
                    <a:cubicBezTo>
                      <a:pt x="7465" y="21790"/>
                      <a:pt x="11252" y="17828"/>
                      <a:pt x="13246" y="11687"/>
                    </a:cubicBezTo>
                    <a:cubicBezTo>
                      <a:pt x="15239" y="5745"/>
                      <a:pt x="15239" y="1188"/>
                      <a:pt x="11053" y="0"/>
                    </a:cubicBezTo>
                    <a:cubicBezTo>
                      <a:pt x="6469" y="198"/>
                      <a:pt x="2681" y="3962"/>
                      <a:pt x="688" y="114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82" name="Google Shape;1282;p35"/>
              <p:cNvSpPr/>
              <p:nvPr/>
            </p:nvSpPr>
            <p:spPr>
              <a:xfrm>
                <a:off x="1811153" y="6134860"/>
                <a:ext cx="27291" cy="24375"/>
              </a:xfrm>
              <a:custGeom>
                <a:avLst/>
                <a:gdLst/>
                <a:ahLst/>
                <a:cxnLst/>
                <a:rect l="l" t="t" r="r" b="b"/>
                <a:pathLst>
                  <a:path w="27291" h="24375" extrusionOk="0">
                    <a:moveTo>
                      <a:pt x="23822" y="932"/>
                    </a:moveTo>
                    <a:cubicBezTo>
                      <a:pt x="21230" y="-1049"/>
                      <a:pt x="18440" y="338"/>
                      <a:pt x="16247" y="3111"/>
                    </a:cubicBezTo>
                    <a:cubicBezTo>
                      <a:pt x="13058" y="1329"/>
                      <a:pt x="8075" y="3705"/>
                      <a:pt x="3690" y="9252"/>
                    </a:cubicBezTo>
                    <a:cubicBezTo>
                      <a:pt x="-1692" y="15987"/>
                      <a:pt x="-98" y="20345"/>
                      <a:pt x="1696" y="22920"/>
                    </a:cubicBezTo>
                    <a:cubicBezTo>
                      <a:pt x="5284" y="25495"/>
                      <a:pt x="8673" y="24703"/>
                      <a:pt x="12460" y="20147"/>
                    </a:cubicBezTo>
                    <a:cubicBezTo>
                      <a:pt x="13058" y="21533"/>
                      <a:pt x="13855" y="22524"/>
                      <a:pt x="14852" y="23514"/>
                    </a:cubicBezTo>
                    <a:cubicBezTo>
                      <a:pt x="18639" y="25495"/>
                      <a:pt x="22426" y="22128"/>
                      <a:pt x="25017" y="16978"/>
                    </a:cubicBezTo>
                    <a:cubicBezTo>
                      <a:pt x="28406" y="9846"/>
                      <a:pt x="28007" y="3904"/>
                      <a:pt x="23822" y="9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83" name="Google Shape;1283;p35"/>
              <p:cNvSpPr/>
              <p:nvPr/>
            </p:nvSpPr>
            <p:spPr>
              <a:xfrm>
                <a:off x="785630" y="4980879"/>
                <a:ext cx="34063" cy="22907"/>
              </a:xfrm>
              <a:custGeom>
                <a:avLst/>
                <a:gdLst/>
                <a:ahLst/>
                <a:cxnLst/>
                <a:rect l="l" t="t" r="r" b="b"/>
                <a:pathLst>
                  <a:path w="34063" h="22907" extrusionOk="0">
                    <a:moveTo>
                      <a:pt x="15240" y="653"/>
                    </a:moveTo>
                    <a:cubicBezTo>
                      <a:pt x="11453" y="-1526"/>
                      <a:pt x="7665" y="2040"/>
                      <a:pt x="4277" y="6992"/>
                    </a:cubicBezTo>
                    <a:cubicBezTo>
                      <a:pt x="-108" y="13331"/>
                      <a:pt x="-1703" y="19472"/>
                      <a:pt x="2284" y="22245"/>
                    </a:cubicBezTo>
                    <a:cubicBezTo>
                      <a:pt x="4676" y="23830"/>
                      <a:pt x="7665" y="22443"/>
                      <a:pt x="10456" y="19472"/>
                    </a:cubicBezTo>
                    <a:cubicBezTo>
                      <a:pt x="12250" y="21453"/>
                      <a:pt x="15838" y="21849"/>
                      <a:pt x="20422" y="21056"/>
                    </a:cubicBezTo>
                    <a:cubicBezTo>
                      <a:pt x="27797" y="19670"/>
                      <a:pt x="33179" y="16104"/>
                      <a:pt x="33977" y="11152"/>
                    </a:cubicBezTo>
                    <a:cubicBezTo>
                      <a:pt x="34774" y="6992"/>
                      <a:pt x="29990" y="5011"/>
                      <a:pt x="24010" y="5606"/>
                    </a:cubicBezTo>
                    <a:cubicBezTo>
                      <a:pt x="21220" y="5804"/>
                      <a:pt x="19027" y="6398"/>
                      <a:pt x="17034" y="7190"/>
                    </a:cubicBezTo>
                    <a:cubicBezTo>
                      <a:pt x="17432" y="4417"/>
                      <a:pt x="16835" y="2238"/>
                      <a:pt x="15240" y="6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84" name="Google Shape;1284;p35"/>
              <p:cNvSpPr/>
              <p:nvPr/>
            </p:nvSpPr>
            <p:spPr>
              <a:xfrm>
                <a:off x="2097896" y="5369726"/>
                <a:ext cx="15191" cy="23544"/>
              </a:xfrm>
              <a:custGeom>
                <a:avLst/>
                <a:gdLst/>
                <a:ahLst/>
                <a:cxnLst/>
                <a:rect l="l" t="t" r="r" b="b"/>
                <a:pathLst>
                  <a:path w="15191" h="23544" extrusionOk="0">
                    <a:moveTo>
                      <a:pt x="2780" y="23037"/>
                    </a:moveTo>
                    <a:cubicBezTo>
                      <a:pt x="6767" y="25018"/>
                      <a:pt x="10554" y="21056"/>
                      <a:pt x="13544" y="13727"/>
                    </a:cubicBezTo>
                    <a:cubicBezTo>
                      <a:pt x="15338" y="7586"/>
                      <a:pt x="16335" y="1644"/>
                      <a:pt x="12946" y="257"/>
                    </a:cubicBezTo>
                    <a:cubicBezTo>
                      <a:pt x="8959" y="-1130"/>
                      <a:pt x="4774" y="3228"/>
                      <a:pt x="1784" y="10161"/>
                    </a:cubicBezTo>
                    <a:cubicBezTo>
                      <a:pt x="-1007" y="16698"/>
                      <a:pt x="-409" y="21650"/>
                      <a:pt x="2780" y="2303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85" name="Google Shape;1285;p35"/>
              <p:cNvSpPr/>
              <p:nvPr/>
            </p:nvSpPr>
            <p:spPr>
              <a:xfrm>
                <a:off x="2515828" y="5510405"/>
                <a:ext cx="14095" cy="24439"/>
              </a:xfrm>
              <a:custGeom>
                <a:avLst/>
                <a:gdLst/>
                <a:ahLst/>
                <a:cxnLst/>
                <a:rect l="l" t="t" r="r" b="b"/>
                <a:pathLst>
                  <a:path w="14095" h="24439" extrusionOk="0">
                    <a:moveTo>
                      <a:pt x="3633" y="24388"/>
                    </a:moveTo>
                    <a:cubicBezTo>
                      <a:pt x="8217" y="24982"/>
                      <a:pt x="11207" y="20426"/>
                      <a:pt x="13200" y="13097"/>
                    </a:cubicBezTo>
                    <a:cubicBezTo>
                      <a:pt x="15194" y="5372"/>
                      <a:pt x="13798" y="617"/>
                      <a:pt x="9613" y="23"/>
                    </a:cubicBezTo>
                    <a:cubicBezTo>
                      <a:pt x="6224" y="-373"/>
                      <a:pt x="3234" y="4381"/>
                      <a:pt x="1440" y="9928"/>
                    </a:cubicBezTo>
                    <a:cubicBezTo>
                      <a:pt x="-752" y="17059"/>
                      <a:pt x="-752" y="23001"/>
                      <a:pt x="3633" y="243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86" name="Google Shape;1286;p35"/>
              <p:cNvSpPr/>
              <p:nvPr/>
            </p:nvSpPr>
            <p:spPr>
              <a:xfrm>
                <a:off x="1797900" y="5276212"/>
                <a:ext cx="16347" cy="23518"/>
              </a:xfrm>
              <a:custGeom>
                <a:avLst/>
                <a:gdLst/>
                <a:ahLst/>
                <a:cxnLst/>
                <a:rect l="l" t="t" r="r" b="b"/>
                <a:pathLst>
                  <a:path w="16347" h="23518" extrusionOk="0">
                    <a:moveTo>
                      <a:pt x="3189" y="22856"/>
                    </a:moveTo>
                    <a:cubicBezTo>
                      <a:pt x="7175" y="25431"/>
                      <a:pt x="11162" y="20083"/>
                      <a:pt x="14551" y="13942"/>
                    </a:cubicBezTo>
                    <a:cubicBezTo>
                      <a:pt x="16942" y="7603"/>
                      <a:pt x="17142" y="2849"/>
                      <a:pt x="13952" y="868"/>
                    </a:cubicBezTo>
                    <a:cubicBezTo>
                      <a:pt x="10365" y="-1311"/>
                      <a:pt x="5980" y="472"/>
                      <a:pt x="2392" y="7801"/>
                    </a:cubicBezTo>
                    <a:cubicBezTo>
                      <a:pt x="-1196" y="14933"/>
                      <a:pt x="-598" y="20479"/>
                      <a:pt x="3189" y="228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87" name="Google Shape;1287;p35"/>
              <p:cNvSpPr/>
              <p:nvPr/>
            </p:nvSpPr>
            <p:spPr>
              <a:xfrm>
                <a:off x="1462401" y="5299015"/>
                <a:ext cx="15032" cy="24738"/>
              </a:xfrm>
              <a:custGeom>
                <a:avLst/>
                <a:gdLst/>
                <a:ahLst/>
                <a:cxnLst/>
                <a:rect l="l" t="t" r="r" b="b"/>
                <a:pathLst>
                  <a:path w="15032" h="24738" extrusionOk="0">
                    <a:moveTo>
                      <a:pt x="2823" y="9165"/>
                    </a:moveTo>
                    <a:cubicBezTo>
                      <a:pt x="-167" y="15900"/>
                      <a:pt x="-1562" y="22437"/>
                      <a:pt x="2624" y="24418"/>
                    </a:cubicBezTo>
                    <a:cubicBezTo>
                      <a:pt x="6012" y="26002"/>
                      <a:pt x="9600" y="21446"/>
                      <a:pt x="11992" y="16890"/>
                    </a:cubicBezTo>
                    <a:cubicBezTo>
                      <a:pt x="15181" y="9165"/>
                      <a:pt x="16577" y="2430"/>
                      <a:pt x="12590" y="251"/>
                    </a:cubicBezTo>
                    <a:cubicBezTo>
                      <a:pt x="9202" y="-1136"/>
                      <a:pt x="5414" y="3420"/>
                      <a:pt x="2823" y="91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88" name="Google Shape;1288;p35"/>
              <p:cNvSpPr/>
              <p:nvPr/>
            </p:nvSpPr>
            <p:spPr>
              <a:xfrm>
                <a:off x="1472403" y="6070285"/>
                <a:ext cx="34983" cy="37669"/>
              </a:xfrm>
              <a:custGeom>
                <a:avLst/>
                <a:gdLst/>
                <a:ahLst/>
                <a:cxnLst/>
                <a:rect l="l" t="t" r="r" b="b"/>
                <a:pathLst>
                  <a:path w="34983" h="37669" extrusionOk="0">
                    <a:moveTo>
                      <a:pt x="31092" y="337"/>
                    </a:moveTo>
                    <a:cubicBezTo>
                      <a:pt x="27504" y="-1050"/>
                      <a:pt x="23518" y="1921"/>
                      <a:pt x="21325" y="7864"/>
                    </a:cubicBezTo>
                    <a:cubicBezTo>
                      <a:pt x="20329" y="10439"/>
                      <a:pt x="19930" y="12816"/>
                      <a:pt x="19731" y="14995"/>
                    </a:cubicBezTo>
                    <a:cubicBezTo>
                      <a:pt x="19133" y="15589"/>
                      <a:pt x="18535" y="16382"/>
                      <a:pt x="18136" y="17174"/>
                    </a:cubicBezTo>
                    <a:cubicBezTo>
                      <a:pt x="17937" y="17372"/>
                      <a:pt x="17538" y="17570"/>
                      <a:pt x="17339" y="17768"/>
                    </a:cubicBezTo>
                    <a:cubicBezTo>
                      <a:pt x="16143" y="18759"/>
                      <a:pt x="15146" y="19749"/>
                      <a:pt x="14349" y="20740"/>
                    </a:cubicBezTo>
                    <a:cubicBezTo>
                      <a:pt x="13950" y="20344"/>
                      <a:pt x="13352" y="20146"/>
                      <a:pt x="12754" y="19749"/>
                    </a:cubicBezTo>
                    <a:cubicBezTo>
                      <a:pt x="7970" y="17372"/>
                      <a:pt x="3585" y="19353"/>
                      <a:pt x="1193" y="24503"/>
                    </a:cubicBezTo>
                    <a:cubicBezTo>
                      <a:pt x="-1398" y="29654"/>
                      <a:pt x="396" y="34012"/>
                      <a:pt x="4980" y="36587"/>
                    </a:cubicBezTo>
                    <a:cubicBezTo>
                      <a:pt x="9166" y="38964"/>
                      <a:pt x="12555" y="37181"/>
                      <a:pt x="15146" y="33615"/>
                    </a:cubicBezTo>
                    <a:cubicBezTo>
                      <a:pt x="16143" y="34012"/>
                      <a:pt x="17139" y="34012"/>
                      <a:pt x="18136" y="34012"/>
                    </a:cubicBezTo>
                    <a:cubicBezTo>
                      <a:pt x="18535" y="34012"/>
                      <a:pt x="18933" y="34210"/>
                      <a:pt x="19332" y="34210"/>
                    </a:cubicBezTo>
                    <a:cubicBezTo>
                      <a:pt x="20727" y="34210"/>
                      <a:pt x="21923" y="33615"/>
                      <a:pt x="23119" y="32229"/>
                    </a:cubicBezTo>
                    <a:cubicBezTo>
                      <a:pt x="24315" y="31437"/>
                      <a:pt x="25511" y="30644"/>
                      <a:pt x="26906" y="29456"/>
                    </a:cubicBezTo>
                    <a:cubicBezTo>
                      <a:pt x="31690" y="25098"/>
                      <a:pt x="33484" y="20344"/>
                      <a:pt x="32288" y="16778"/>
                    </a:cubicBezTo>
                    <a:cubicBezTo>
                      <a:pt x="32687" y="15986"/>
                      <a:pt x="33085" y="15193"/>
                      <a:pt x="33683" y="14401"/>
                    </a:cubicBezTo>
                    <a:cubicBezTo>
                      <a:pt x="35876" y="7666"/>
                      <a:pt x="35477" y="2119"/>
                      <a:pt x="31092" y="33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89" name="Google Shape;1289;p35"/>
              <p:cNvSpPr/>
              <p:nvPr/>
            </p:nvSpPr>
            <p:spPr>
              <a:xfrm>
                <a:off x="1142116" y="5143458"/>
                <a:ext cx="28778" cy="25051"/>
              </a:xfrm>
              <a:custGeom>
                <a:avLst/>
                <a:gdLst/>
                <a:ahLst/>
                <a:cxnLst/>
                <a:rect l="l" t="t" r="r" b="b"/>
                <a:pathLst>
                  <a:path w="28778" h="25051" extrusionOk="0">
                    <a:moveTo>
                      <a:pt x="26311" y="3676"/>
                    </a:moveTo>
                    <a:cubicBezTo>
                      <a:pt x="25713" y="3477"/>
                      <a:pt x="24916" y="3279"/>
                      <a:pt x="24119" y="3279"/>
                    </a:cubicBezTo>
                    <a:cubicBezTo>
                      <a:pt x="22325" y="308"/>
                      <a:pt x="17939" y="-881"/>
                      <a:pt x="11960" y="704"/>
                    </a:cubicBezTo>
                    <a:cubicBezTo>
                      <a:pt x="4385" y="2487"/>
                      <a:pt x="598" y="7043"/>
                      <a:pt x="0" y="11995"/>
                    </a:cubicBezTo>
                    <a:cubicBezTo>
                      <a:pt x="1595" y="16155"/>
                      <a:pt x="6378" y="17146"/>
                      <a:pt x="12558" y="15759"/>
                    </a:cubicBezTo>
                    <a:cubicBezTo>
                      <a:pt x="11362" y="19721"/>
                      <a:pt x="12159" y="22692"/>
                      <a:pt x="14551" y="24673"/>
                    </a:cubicBezTo>
                    <a:cubicBezTo>
                      <a:pt x="18737" y="26456"/>
                      <a:pt x="22723" y="21702"/>
                      <a:pt x="26311" y="15561"/>
                    </a:cubicBezTo>
                    <a:cubicBezTo>
                      <a:pt x="29500" y="10014"/>
                      <a:pt x="29700" y="5062"/>
                      <a:pt x="26311" y="36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90" name="Google Shape;1290;p35"/>
              <p:cNvSpPr/>
              <p:nvPr/>
            </p:nvSpPr>
            <p:spPr>
              <a:xfrm>
                <a:off x="2757998" y="5617792"/>
                <a:ext cx="14464" cy="22588"/>
              </a:xfrm>
              <a:custGeom>
                <a:avLst/>
                <a:gdLst/>
                <a:ahLst/>
                <a:cxnLst/>
                <a:rect l="l" t="t" r="r" b="b"/>
                <a:pathLst>
                  <a:path w="14464" h="22588" extrusionOk="0">
                    <a:moveTo>
                      <a:pt x="4841" y="22582"/>
                    </a:moveTo>
                    <a:cubicBezTo>
                      <a:pt x="9425" y="22780"/>
                      <a:pt x="13013" y="18422"/>
                      <a:pt x="14209" y="10499"/>
                    </a:cubicBezTo>
                    <a:cubicBezTo>
                      <a:pt x="15205" y="4358"/>
                      <a:pt x="13212" y="792"/>
                      <a:pt x="9624" y="0"/>
                    </a:cubicBezTo>
                    <a:cubicBezTo>
                      <a:pt x="4841" y="0"/>
                      <a:pt x="1651" y="4754"/>
                      <a:pt x="256" y="12480"/>
                    </a:cubicBezTo>
                    <a:cubicBezTo>
                      <a:pt x="-740" y="19016"/>
                      <a:pt x="1253" y="22582"/>
                      <a:pt x="4841" y="225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91" name="Google Shape;1291;p35"/>
              <p:cNvSpPr/>
              <p:nvPr/>
            </p:nvSpPr>
            <p:spPr>
              <a:xfrm>
                <a:off x="997249" y="4964570"/>
                <a:ext cx="28186" cy="23270"/>
              </a:xfrm>
              <a:custGeom>
                <a:avLst/>
                <a:gdLst/>
                <a:ahLst/>
                <a:cxnLst/>
                <a:rect l="l" t="t" r="r" b="b"/>
                <a:pathLst>
                  <a:path w="28186" h="23270" extrusionOk="0">
                    <a:moveTo>
                      <a:pt x="24474" y="3294"/>
                    </a:moveTo>
                    <a:cubicBezTo>
                      <a:pt x="24474" y="2898"/>
                      <a:pt x="24474" y="2502"/>
                      <a:pt x="24275" y="2105"/>
                    </a:cubicBezTo>
                    <a:cubicBezTo>
                      <a:pt x="22082" y="-866"/>
                      <a:pt x="17298" y="-470"/>
                      <a:pt x="11717" y="1907"/>
                    </a:cubicBezTo>
                    <a:cubicBezTo>
                      <a:pt x="3744" y="5473"/>
                      <a:pt x="-1439" y="9831"/>
                      <a:pt x="355" y="14585"/>
                    </a:cubicBezTo>
                    <a:cubicBezTo>
                      <a:pt x="1551" y="17952"/>
                      <a:pt x="5538" y="18349"/>
                      <a:pt x="10920" y="16368"/>
                    </a:cubicBezTo>
                    <a:cubicBezTo>
                      <a:pt x="10122" y="19537"/>
                      <a:pt x="10920" y="21914"/>
                      <a:pt x="13112" y="22707"/>
                    </a:cubicBezTo>
                    <a:cubicBezTo>
                      <a:pt x="16700" y="24093"/>
                      <a:pt x="21285" y="23301"/>
                      <a:pt x="25670" y="15972"/>
                    </a:cubicBezTo>
                    <a:cubicBezTo>
                      <a:pt x="29058" y="10425"/>
                      <a:pt x="28859" y="6067"/>
                      <a:pt x="26069" y="3294"/>
                    </a:cubicBezTo>
                    <a:cubicBezTo>
                      <a:pt x="25670" y="3294"/>
                      <a:pt x="25072" y="3294"/>
                      <a:pt x="24474" y="32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92" name="Google Shape;1292;p35"/>
              <p:cNvSpPr/>
              <p:nvPr/>
            </p:nvSpPr>
            <p:spPr>
              <a:xfrm>
                <a:off x="573295" y="4792702"/>
                <a:ext cx="38493" cy="35845"/>
              </a:xfrm>
              <a:custGeom>
                <a:avLst/>
                <a:gdLst/>
                <a:ahLst/>
                <a:cxnLst/>
                <a:rect l="l" t="t" r="r" b="b"/>
                <a:pathLst>
                  <a:path w="38493" h="35845" extrusionOk="0">
                    <a:moveTo>
                      <a:pt x="3332" y="22040"/>
                    </a:moveTo>
                    <a:cubicBezTo>
                      <a:pt x="-455" y="27389"/>
                      <a:pt x="-1053" y="31747"/>
                      <a:pt x="1738" y="34124"/>
                    </a:cubicBezTo>
                    <a:cubicBezTo>
                      <a:pt x="4927" y="36699"/>
                      <a:pt x="8914" y="37293"/>
                      <a:pt x="13697" y="29370"/>
                    </a:cubicBezTo>
                    <a:cubicBezTo>
                      <a:pt x="16887" y="24219"/>
                      <a:pt x="18680" y="18871"/>
                      <a:pt x="17485" y="14909"/>
                    </a:cubicBezTo>
                    <a:cubicBezTo>
                      <a:pt x="19278" y="14711"/>
                      <a:pt x="21272" y="14315"/>
                      <a:pt x="23066" y="14117"/>
                    </a:cubicBezTo>
                    <a:cubicBezTo>
                      <a:pt x="30839" y="11343"/>
                      <a:pt x="39410" y="8372"/>
                      <a:pt x="38414" y="2628"/>
                    </a:cubicBezTo>
                    <a:cubicBezTo>
                      <a:pt x="37816" y="-1136"/>
                      <a:pt x="30441" y="-146"/>
                      <a:pt x="25059" y="1241"/>
                    </a:cubicBezTo>
                    <a:cubicBezTo>
                      <a:pt x="17086" y="3222"/>
                      <a:pt x="8914" y="6391"/>
                      <a:pt x="10109" y="12334"/>
                    </a:cubicBezTo>
                    <a:cubicBezTo>
                      <a:pt x="10309" y="13324"/>
                      <a:pt x="10907" y="13919"/>
                      <a:pt x="11704" y="14315"/>
                    </a:cubicBezTo>
                    <a:cubicBezTo>
                      <a:pt x="8714" y="15701"/>
                      <a:pt x="5924" y="18277"/>
                      <a:pt x="3332" y="220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93" name="Google Shape;1293;p35"/>
              <p:cNvSpPr/>
              <p:nvPr/>
            </p:nvSpPr>
            <p:spPr>
              <a:xfrm>
                <a:off x="473151" y="5580337"/>
                <a:ext cx="53214" cy="46765"/>
              </a:xfrm>
              <a:custGeom>
                <a:avLst/>
                <a:gdLst/>
                <a:ahLst/>
                <a:cxnLst/>
                <a:rect l="l" t="t" r="r" b="b"/>
                <a:pathLst>
                  <a:path w="53214" h="46765" extrusionOk="0">
                    <a:moveTo>
                      <a:pt x="19360" y="39832"/>
                    </a:moveTo>
                    <a:cubicBezTo>
                      <a:pt x="22350" y="41219"/>
                      <a:pt x="25539" y="38049"/>
                      <a:pt x="28330" y="33295"/>
                    </a:cubicBezTo>
                    <a:cubicBezTo>
                      <a:pt x="29326" y="31314"/>
                      <a:pt x="30124" y="29135"/>
                      <a:pt x="30722" y="27154"/>
                    </a:cubicBezTo>
                    <a:cubicBezTo>
                      <a:pt x="32516" y="28145"/>
                      <a:pt x="34310" y="27947"/>
                      <a:pt x="35904" y="27352"/>
                    </a:cubicBezTo>
                    <a:cubicBezTo>
                      <a:pt x="37898" y="29135"/>
                      <a:pt x="40688" y="29928"/>
                      <a:pt x="46070" y="27749"/>
                    </a:cubicBezTo>
                    <a:cubicBezTo>
                      <a:pt x="58029" y="22796"/>
                      <a:pt x="51452" y="17448"/>
                      <a:pt x="51053" y="12496"/>
                    </a:cubicBezTo>
                    <a:cubicBezTo>
                      <a:pt x="50455" y="3582"/>
                      <a:pt x="46867" y="-2757"/>
                      <a:pt x="32715" y="1205"/>
                    </a:cubicBezTo>
                    <a:cubicBezTo>
                      <a:pt x="26935" y="2790"/>
                      <a:pt x="22749" y="5365"/>
                      <a:pt x="22350" y="9326"/>
                    </a:cubicBezTo>
                    <a:cubicBezTo>
                      <a:pt x="21353" y="9723"/>
                      <a:pt x="20357" y="10119"/>
                      <a:pt x="19560" y="10713"/>
                    </a:cubicBezTo>
                    <a:cubicBezTo>
                      <a:pt x="19161" y="10911"/>
                      <a:pt x="18962" y="11307"/>
                      <a:pt x="18563" y="11703"/>
                    </a:cubicBezTo>
                    <a:cubicBezTo>
                      <a:pt x="19161" y="9723"/>
                      <a:pt x="19161" y="7742"/>
                      <a:pt x="17566" y="5761"/>
                    </a:cubicBezTo>
                    <a:cubicBezTo>
                      <a:pt x="12982" y="16"/>
                      <a:pt x="7201" y="1601"/>
                      <a:pt x="2417" y="5563"/>
                    </a:cubicBezTo>
                    <a:cubicBezTo>
                      <a:pt x="-772" y="8336"/>
                      <a:pt x="-772" y="13288"/>
                      <a:pt x="2218" y="16061"/>
                    </a:cubicBezTo>
                    <a:cubicBezTo>
                      <a:pt x="6205" y="19627"/>
                      <a:pt x="11188" y="19033"/>
                      <a:pt x="15573" y="16458"/>
                    </a:cubicBezTo>
                    <a:lnTo>
                      <a:pt x="16370" y="15467"/>
                    </a:lnTo>
                    <a:cubicBezTo>
                      <a:pt x="15972" y="17448"/>
                      <a:pt x="16370" y="19429"/>
                      <a:pt x="17965" y="21212"/>
                    </a:cubicBezTo>
                    <a:cubicBezTo>
                      <a:pt x="18364" y="21806"/>
                      <a:pt x="18762" y="22202"/>
                      <a:pt x="19161" y="22598"/>
                    </a:cubicBezTo>
                    <a:cubicBezTo>
                      <a:pt x="19161" y="22598"/>
                      <a:pt x="19161" y="22796"/>
                      <a:pt x="18962" y="22796"/>
                    </a:cubicBezTo>
                    <a:cubicBezTo>
                      <a:pt x="16370" y="27352"/>
                      <a:pt x="14776" y="31512"/>
                      <a:pt x="15174" y="34484"/>
                    </a:cubicBezTo>
                    <a:cubicBezTo>
                      <a:pt x="13380" y="32899"/>
                      <a:pt x="10789" y="32503"/>
                      <a:pt x="7600" y="33889"/>
                    </a:cubicBezTo>
                    <a:cubicBezTo>
                      <a:pt x="7201" y="33097"/>
                      <a:pt x="6803" y="32503"/>
                      <a:pt x="6005" y="31710"/>
                    </a:cubicBezTo>
                    <a:cubicBezTo>
                      <a:pt x="5208" y="30720"/>
                      <a:pt x="4012" y="30126"/>
                      <a:pt x="2816" y="29928"/>
                    </a:cubicBezTo>
                    <a:cubicBezTo>
                      <a:pt x="3613" y="31512"/>
                      <a:pt x="4610" y="33295"/>
                      <a:pt x="5407" y="34880"/>
                    </a:cubicBezTo>
                    <a:cubicBezTo>
                      <a:pt x="6404" y="36663"/>
                      <a:pt x="7201" y="38247"/>
                      <a:pt x="8198" y="40030"/>
                    </a:cubicBezTo>
                    <a:cubicBezTo>
                      <a:pt x="9394" y="42209"/>
                      <a:pt x="10590" y="44586"/>
                      <a:pt x="11786" y="46765"/>
                    </a:cubicBezTo>
                    <a:cubicBezTo>
                      <a:pt x="15174" y="44784"/>
                      <a:pt x="16570" y="41813"/>
                      <a:pt x="16769" y="38445"/>
                    </a:cubicBezTo>
                    <a:cubicBezTo>
                      <a:pt x="17766" y="39040"/>
                      <a:pt x="18364" y="39436"/>
                      <a:pt x="19360" y="398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94" name="Google Shape;1294;p35"/>
              <p:cNvSpPr/>
              <p:nvPr/>
            </p:nvSpPr>
            <p:spPr>
              <a:xfrm>
                <a:off x="1153277" y="5396830"/>
                <a:ext cx="15866" cy="22780"/>
              </a:xfrm>
              <a:custGeom>
                <a:avLst/>
                <a:gdLst/>
                <a:ahLst/>
                <a:cxnLst/>
                <a:rect l="l" t="t" r="r" b="b"/>
                <a:pathLst>
                  <a:path w="15866" h="22780" extrusionOk="0">
                    <a:moveTo>
                      <a:pt x="12759" y="94"/>
                    </a:moveTo>
                    <a:cubicBezTo>
                      <a:pt x="9171" y="-699"/>
                      <a:pt x="5184" y="3659"/>
                      <a:pt x="2593" y="8809"/>
                    </a:cubicBezTo>
                    <a:cubicBezTo>
                      <a:pt x="-397" y="15148"/>
                      <a:pt x="-1593" y="21487"/>
                      <a:pt x="3390" y="22676"/>
                    </a:cubicBezTo>
                    <a:cubicBezTo>
                      <a:pt x="6978" y="23468"/>
                      <a:pt x="10566" y="19704"/>
                      <a:pt x="13556" y="13960"/>
                    </a:cubicBezTo>
                    <a:cubicBezTo>
                      <a:pt x="15749" y="7819"/>
                      <a:pt x="17742" y="1282"/>
                      <a:pt x="12759" y="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95" name="Google Shape;1295;p35"/>
              <p:cNvSpPr/>
              <p:nvPr/>
            </p:nvSpPr>
            <p:spPr>
              <a:xfrm>
                <a:off x="1020789" y="5917984"/>
                <a:ext cx="30640" cy="25036"/>
              </a:xfrm>
              <a:custGeom>
                <a:avLst/>
                <a:gdLst/>
                <a:ahLst/>
                <a:cxnLst/>
                <a:rect l="l" t="t" r="r" b="b"/>
                <a:pathLst>
                  <a:path w="30640" h="25036" extrusionOk="0">
                    <a:moveTo>
                      <a:pt x="13093" y="17145"/>
                    </a:moveTo>
                    <a:cubicBezTo>
                      <a:pt x="13292" y="18928"/>
                      <a:pt x="14089" y="20711"/>
                      <a:pt x="15485" y="22296"/>
                    </a:cubicBezTo>
                    <a:cubicBezTo>
                      <a:pt x="19670" y="26852"/>
                      <a:pt x="24056" y="25267"/>
                      <a:pt x="28241" y="20909"/>
                    </a:cubicBezTo>
                    <a:cubicBezTo>
                      <a:pt x="31431" y="16749"/>
                      <a:pt x="31829" y="11995"/>
                      <a:pt x="27045" y="8826"/>
                    </a:cubicBezTo>
                    <a:cubicBezTo>
                      <a:pt x="23856" y="6647"/>
                      <a:pt x="19471" y="6251"/>
                      <a:pt x="16481" y="9024"/>
                    </a:cubicBezTo>
                    <a:cubicBezTo>
                      <a:pt x="17279" y="5062"/>
                      <a:pt x="16681" y="1893"/>
                      <a:pt x="13691" y="506"/>
                    </a:cubicBezTo>
                    <a:cubicBezTo>
                      <a:pt x="9903" y="-1079"/>
                      <a:pt x="5917" y="1100"/>
                      <a:pt x="2927" y="6449"/>
                    </a:cubicBezTo>
                    <a:cubicBezTo>
                      <a:pt x="-461" y="12986"/>
                      <a:pt x="-1458" y="19721"/>
                      <a:pt x="2927" y="22098"/>
                    </a:cubicBezTo>
                    <a:cubicBezTo>
                      <a:pt x="6714" y="23881"/>
                      <a:pt x="10302" y="21702"/>
                      <a:pt x="13093" y="1714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96" name="Google Shape;1296;p35"/>
              <p:cNvSpPr/>
              <p:nvPr/>
            </p:nvSpPr>
            <p:spPr>
              <a:xfrm>
                <a:off x="2555211" y="5641934"/>
                <a:ext cx="14990" cy="23992"/>
              </a:xfrm>
              <a:custGeom>
                <a:avLst/>
                <a:gdLst/>
                <a:ahLst/>
                <a:cxnLst/>
                <a:rect l="l" t="t" r="r" b="b"/>
                <a:pathLst>
                  <a:path w="14990" h="23992" extrusionOk="0">
                    <a:moveTo>
                      <a:pt x="3319" y="23993"/>
                    </a:moveTo>
                    <a:cubicBezTo>
                      <a:pt x="8302" y="22804"/>
                      <a:pt x="11889" y="16862"/>
                      <a:pt x="14281" y="8740"/>
                    </a:cubicBezTo>
                    <a:cubicBezTo>
                      <a:pt x="15677" y="4184"/>
                      <a:pt x="15079" y="-372"/>
                      <a:pt x="11889" y="24"/>
                    </a:cubicBezTo>
                    <a:cubicBezTo>
                      <a:pt x="6906" y="816"/>
                      <a:pt x="2521" y="5571"/>
                      <a:pt x="528" y="14485"/>
                    </a:cubicBezTo>
                    <a:cubicBezTo>
                      <a:pt x="-668" y="19437"/>
                      <a:pt x="129" y="22804"/>
                      <a:pt x="3319" y="239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97" name="Google Shape;1297;p35"/>
              <p:cNvSpPr/>
              <p:nvPr/>
            </p:nvSpPr>
            <p:spPr>
              <a:xfrm>
                <a:off x="2416248" y="5574900"/>
                <a:ext cx="13384" cy="23085"/>
              </a:xfrm>
              <a:custGeom>
                <a:avLst/>
                <a:gdLst/>
                <a:ahLst/>
                <a:cxnLst/>
                <a:rect l="l" t="t" r="r" b="b"/>
                <a:pathLst>
                  <a:path w="13384" h="23085" extrusionOk="0">
                    <a:moveTo>
                      <a:pt x="2354" y="22291"/>
                    </a:moveTo>
                    <a:cubicBezTo>
                      <a:pt x="6739" y="25460"/>
                      <a:pt x="9529" y="18527"/>
                      <a:pt x="12121" y="12387"/>
                    </a:cubicBezTo>
                    <a:cubicBezTo>
                      <a:pt x="14114" y="6048"/>
                      <a:pt x="13915" y="897"/>
                      <a:pt x="10327" y="105"/>
                    </a:cubicBezTo>
                    <a:cubicBezTo>
                      <a:pt x="7137" y="-687"/>
                      <a:pt x="3550" y="3076"/>
                      <a:pt x="1556" y="8821"/>
                    </a:cubicBezTo>
                    <a:cubicBezTo>
                      <a:pt x="-636" y="14566"/>
                      <a:pt x="-636" y="20112"/>
                      <a:pt x="2354" y="222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98" name="Google Shape;1298;p35"/>
              <p:cNvSpPr/>
              <p:nvPr/>
            </p:nvSpPr>
            <p:spPr>
              <a:xfrm>
                <a:off x="704805" y="5779201"/>
                <a:ext cx="16583" cy="20958"/>
              </a:xfrm>
              <a:custGeom>
                <a:avLst/>
                <a:gdLst/>
                <a:ahLst/>
                <a:cxnLst/>
                <a:rect l="l" t="t" r="r" b="b"/>
                <a:pathLst>
                  <a:path w="16583" h="20958" extrusionOk="0">
                    <a:moveTo>
                      <a:pt x="2182" y="19842"/>
                    </a:moveTo>
                    <a:cubicBezTo>
                      <a:pt x="6567" y="23210"/>
                      <a:pt x="10753" y="18455"/>
                      <a:pt x="14540" y="12315"/>
                    </a:cubicBezTo>
                    <a:cubicBezTo>
                      <a:pt x="16932" y="6372"/>
                      <a:pt x="17929" y="1618"/>
                      <a:pt x="13543" y="231"/>
                    </a:cubicBezTo>
                    <a:cubicBezTo>
                      <a:pt x="9756" y="-759"/>
                      <a:pt x="5969" y="1420"/>
                      <a:pt x="2780" y="6966"/>
                    </a:cubicBezTo>
                    <a:cubicBezTo>
                      <a:pt x="-609" y="12513"/>
                      <a:pt x="-1007" y="17663"/>
                      <a:pt x="2182" y="1984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99" name="Google Shape;1299;p35"/>
              <p:cNvSpPr/>
              <p:nvPr/>
            </p:nvSpPr>
            <p:spPr>
              <a:xfrm>
                <a:off x="543558" y="5677945"/>
                <a:ext cx="52515" cy="39178"/>
              </a:xfrm>
              <a:custGeom>
                <a:avLst/>
                <a:gdLst/>
                <a:ahLst/>
                <a:cxnLst/>
                <a:rect l="l" t="t" r="r" b="b"/>
                <a:pathLst>
                  <a:path w="52515" h="39178" extrusionOk="0">
                    <a:moveTo>
                      <a:pt x="25694" y="32750"/>
                    </a:moveTo>
                    <a:cubicBezTo>
                      <a:pt x="27089" y="32354"/>
                      <a:pt x="28485" y="31760"/>
                      <a:pt x="29880" y="31165"/>
                    </a:cubicBezTo>
                    <a:cubicBezTo>
                      <a:pt x="33468" y="28392"/>
                      <a:pt x="35461" y="25817"/>
                      <a:pt x="36258" y="23242"/>
                    </a:cubicBezTo>
                    <a:cubicBezTo>
                      <a:pt x="36059" y="24827"/>
                      <a:pt x="36657" y="26808"/>
                      <a:pt x="38252" y="29184"/>
                    </a:cubicBezTo>
                    <a:cubicBezTo>
                      <a:pt x="40444" y="32552"/>
                      <a:pt x="45627" y="33542"/>
                      <a:pt x="48816" y="30769"/>
                    </a:cubicBezTo>
                    <a:cubicBezTo>
                      <a:pt x="56390" y="24034"/>
                      <a:pt x="50809" y="19082"/>
                      <a:pt x="45627" y="14526"/>
                    </a:cubicBezTo>
                    <a:cubicBezTo>
                      <a:pt x="42238" y="16705"/>
                      <a:pt x="37654" y="18686"/>
                      <a:pt x="36458" y="22053"/>
                    </a:cubicBezTo>
                    <a:cubicBezTo>
                      <a:pt x="36856" y="19676"/>
                      <a:pt x="36059" y="17497"/>
                      <a:pt x="34863" y="15318"/>
                    </a:cubicBezTo>
                    <a:cubicBezTo>
                      <a:pt x="33866" y="13535"/>
                      <a:pt x="32073" y="12743"/>
                      <a:pt x="29880" y="12743"/>
                    </a:cubicBezTo>
                    <a:cubicBezTo>
                      <a:pt x="29481" y="12347"/>
                      <a:pt x="29282" y="12149"/>
                      <a:pt x="28883" y="11753"/>
                    </a:cubicBezTo>
                    <a:cubicBezTo>
                      <a:pt x="25295" y="8980"/>
                      <a:pt x="21708" y="8781"/>
                      <a:pt x="18518" y="9970"/>
                    </a:cubicBezTo>
                    <a:cubicBezTo>
                      <a:pt x="18718" y="7989"/>
                      <a:pt x="18518" y="6008"/>
                      <a:pt x="17123" y="3829"/>
                    </a:cubicBezTo>
                    <a:cubicBezTo>
                      <a:pt x="13934" y="-1123"/>
                      <a:pt x="8751" y="-925"/>
                      <a:pt x="4366" y="2443"/>
                    </a:cubicBezTo>
                    <a:cubicBezTo>
                      <a:pt x="180" y="5810"/>
                      <a:pt x="-1614" y="10564"/>
                      <a:pt x="1775" y="15318"/>
                    </a:cubicBezTo>
                    <a:cubicBezTo>
                      <a:pt x="3968" y="18290"/>
                      <a:pt x="6957" y="19478"/>
                      <a:pt x="10147" y="18884"/>
                    </a:cubicBezTo>
                    <a:cubicBezTo>
                      <a:pt x="10147" y="20469"/>
                      <a:pt x="10745" y="22251"/>
                      <a:pt x="12339" y="24034"/>
                    </a:cubicBezTo>
                    <a:cubicBezTo>
                      <a:pt x="13137" y="24629"/>
                      <a:pt x="13934" y="25025"/>
                      <a:pt x="14731" y="25421"/>
                    </a:cubicBezTo>
                    <a:cubicBezTo>
                      <a:pt x="10745" y="31958"/>
                      <a:pt x="11143" y="36910"/>
                      <a:pt x="15528" y="38891"/>
                    </a:cubicBezTo>
                    <a:cubicBezTo>
                      <a:pt x="18718" y="40079"/>
                      <a:pt x="22505" y="37504"/>
                      <a:pt x="25694" y="327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00" name="Google Shape;1300;p35"/>
              <p:cNvSpPr/>
              <p:nvPr/>
            </p:nvSpPr>
            <p:spPr>
              <a:xfrm>
                <a:off x="717652" y="4860310"/>
                <a:ext cx="15501" cy="21096"/>
              </a:xfrm>
              <a:custGeom>
                <a:avLst/>
                <a:gdLst/>
                <a:ahLst/>
                <a:cxnLst/>
                <a:rect l="l" t="t" r="r" b="b"/>
                <a:pathLst>
                  <a:path w="15501" h="21096" extrusionOk="0">
                    <a:moveTo>
                      <a:pt x="2291" y="20593"/>
                    </a:moveTo>
                    <a:cubicBezTo>
                      <a:pt x="5281" y="22574"/>
                      <a:pt x="9467" y="18414"/>
                      <a:pt x="12656" y="13264"/>
                    </a:cubicBezTo>
                    <a:cubicBezTo>
                      <a:pt x="16045" y="7519"/>
                      <a:pt x="16443" y="3161"/>
                      <a:pt x="13653" y="982"/>
                    </a:cubicBezTo>
                    <a:cubicBezTo>
                      <a:pt x="10862" y="-1197"/>
                      <a:pt x="6876" y="190"/>
                      <a:pt x="3487" y="5736"/>
                    </a:cubicBezTo>
                    <a:cubicBezTo>
                      <a:pt x="-499" y="12075"/>
                      <a:pt x="-1297" y="18414"/>
                      <a:pt x="2291" y="205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01" name="Google Shape;1301;p35"/>
              <p:cNvSpPr/>
              <p:nvPr/>
            </p:nvSpPr>
            <p:spPr>
              <a:xfrm>
                <a:off x="2280505" y="5533187"/>
                <a:ext cx="13307" cy="20622"/>
              </a:xfrm>
              <a:custGeom>
                <a:avLst/>
                <a:gdLst/>
                <a:ahLst/>
                <a:cxnLst/>
                <a:rect l="l" t="t" r="r" b="b"/>
                <a:pathLst>
                  <a:path w="13307" h="20622" extrusionOk="0">
                    <a:moveTo>
                      <a:pt x="4149" y="20623"/>
                    </a:moveTo>
                    <a:cubicBezTo>
                      <a:pt x="7737" y="20623"/>
                      <a:pt x="11325" y="17255"/>
                      <a:pt x="12720" y="10718"/>
                    </a:cubicBezTo>
                    <a:cubicBezTo>
                      <a:pt x="13916" y="4776"/>
                      <a:pt x="13518" y="-375"/>
                      <a:pt x="9332" y="21"/>
                    </a:cubicBezTo>
                    <a:cubicBezTo>
                      <a:pt x="5744" y="418"/>
                      <a:pt x="2555" y="3983"/>
                      <a:pt x="362" y="10124"/>
                    </a:cubicBezTo>
                    <a:cubicBezTo>
                      <a:pt x="-635" y="16265"/>
                      <a:pt x="362" y="20623"/>
                      <a:pt x="4149" y="206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02" name="Google Shape;1302;p35"/>
              <p:cNvSpPr/>
              <p:nvPr/>
            </p:nvSpPr>
            <p:spPr>
              <a:xfrm>
                <a:off x="2689745" y="5690465"/>
                <a:ext cx="13342" cy="22492"/>
              </a:xfrm>
              <a:custGeom>
                <a:avLst/>
                <a:gdLst/>
                <a:ahLst/>
                <a:cxnLst/>
                <a:rect l="l" t="t" r="r" b="b"/>
                <a:pathLst>
                  <a:path w="13342" h="22492" extrusionOk="0">
                    <a:moveTo>
                      <a:pt x="2930" y="22013"/>
                    </a:moveTo>
                    <a:cubicBezTo>
                      <a:pt x="7116" y="24192"/>
                      <a:pt x="10305" y="18645"/>
                      <a:pt x="12498" y="11514"/>
                    </a:cubicBezTo>
                    <a:cubicBezTo>
                      <a:pt x="13893" y="5373"/>
                      <a:pt x="13893" y="421"/>
                      <a:pt x="9907" y="25"/>
                    </a:cubicBezTo>
                    <a:cubicBezTo>
                      <a:pt x="6319" y="-371"/>
                      <a:pt x="3528" y="3987"/>
                      <a:pt x="1335" y="9335"/>
                    </a:cubicBezTo>
                    <a:cubicBezTo>
                      <a:pt x="-1056" y="15476"/>
                      <a:pt x="-60" y="20626"/>
                      <a:pt x="2930" y="220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03" name="Google Shape;1303;p35"/>
              <p:cNvSpPr/>
              <p:nvPr/>
            </p:nvSpPr>
            <p:spPr>
              <a:xfrm>
                <a:off x="1735945" y="5379069"/>
                <a:ext cx="14957" cy="20825"/>
              </a:xfrm>
              <a:custGeom>
                <a:avLst/>
                <a:gdLst/>
                <a:ahLst/>
                <a:cxnLst/>
                <a:rect l="l" t="t" r="r" b="b"/>
                <a:pathLst>
                  <a:path w="14957" h="20825" extrusionOk="0">
                    <a:moveTo>
                      <a:pt x="2157" y="20825"/>
                    </a:moveTo>
                    <a:cubicBezTo>
                      <a:pt x="7938" y="20825"/>
                      <a:pt x="11924" y="17854"/>
                      <a:pt x="14316" y="9930"/>
                    </a:cubicBezTo>
                    <a:cubicBezTo>
                      <a:pt x="16110" y="3394"/>
                      <a:pt x="13917" y="422"/>
                      <a:pt x="10529" y="26"/>
                    </a:cubicBezTo>
                    <a:cubicBezTo>
                      <a:pt x="6941" y="-370"/>
                      <a:pt x="3553" y="3790"/>
                      <a:pt x="1360" y="9732"/>
                    </a:cubicBezTo>
                    <a:cubicBezTo>
                      <a:pt x="-833" y="15873"/>
                      <a:pt x="-235" y="19637"/>
                      <a:pt x="2157" y="2082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04" name="Google Shape;1304;p35"/>
              <p:cNvSpPr/>
              <p:nvPr/>
            </p:nvSpPr>
            <p:spPr>
              <a:xfrm>
                <a:off x="697791" y="5714622"/>
                <a:ext cx="18124" cy="22096"/>
              </a:xfrm>
              <a:custGeom>
                <a:avLst/>
                <a:gdLst/>
                <a:ahLst/>
                <a:cxnLst/>
                <a:rect l="l" t="t" r="r" b="b"/>
                <a:pathLst>
                  <a:path w="18124" h="22096" extrusionOk="0">
                    <a:moveTo>
                      <a:pt x="3016" y="21230"/>
                    </a:moveTo>
                    <a:cubicBezTo>
                      <a:pt x="8598" y="24003"/>
                      <a:pt x="12584" y="19844"/>
                      <a:pt x="15973" y="12712"/>
                    </a:cubicBezTo>
                    <a:cubicBezTo>
                      <a:pt x="18963" y="6770"/>
                      <a:pt x="18963" y="2016"/>
                      <a:pt x="15175" y="431"/>
                    </a:cubicBezTo>
                    <a:cubicBezTo>
                      <a:pt x="10392" y="-1550"/>
                      <a:pt x="5807" y="3600"/>
                      <a:pt x="2219" y="9741"/>
                    </a:cubicBezTo>
                    <a:cubicBezTo>
                      <a:pt x="-1967" y="16476"/>
                      <a:pt x="625" y="19249"/>
                      <a:pt x="3016" y="212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05" name="Google Shape;1305;p35"/>
              <p:cNvSpPr/>
              <p:nvPr/>
            </p:nvSpPr>
            <p:spPr>
              <a:xfrm>
                <a:off x="3054053" y="5794099"/>
                <a:ext cx="12020" cy="24791"/>
              </a:xfrm>
              <a:custGeom>
                <a:avLst/>
                <a:gdLst/>
                <a:ahLst/>
                <a:cxnLst/>
                <a:rect l="l" t="t" r="r" b="b"/>
                <a:pathLst>
                  <a:path w="12020" h="24791" extrusionOk="0">
                    <a:moveTo>
                      <a:pt x="8572" y="189"/>
                    </a:moveTo>
                    <a:cubicBezTo>
                      <a:pt x="4985" y="-999"/>
                      <a:pt x="2194" y="3557"/>
                      <a:pt x="799" y="9895"/>
                    </a:cubicBezTo>
                    <a:cubicBezTo>
                      <a:pt x="-796" y="17423"/>
                      <a:pt x="-198" y="23960"/>
                      <a:pt x="4387" y="24752"/>
                    </a:cubicBezTo>
                    <a:cubicBezTo>
                      <a:pt x="8173" y="25346"/>
                      <a:pt x="10167" y="19206"/>
                      <a:pt x="11762" y="13461"/>
                    </a:cubicBezTo>
                    <a:cubicBezTo>
                      <a:pt x="12359" y="7122"/>
                      <a:pt x="12160" y="1378"/>
                      <a:pt x="8572" y="1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06" name="Google Shape;1306;p35"/>
              <p:cNvSpPr/>
              <p:nvPr/>
            </p:nvSpPr>
            <p:spPr>
              <a:xfrm>
                <a:off x="622035" y="5798299"/>
                <a:ext cx="66036" cy="34796"/>
              </a:xfrm>
              <a:custGeom>
                <a:avLst/>
                <a:gdLst/>
                <a:ahLst/>
                <a:cxnLst/>
                <a:rect l="l" t="t" r="r" b="b"/>
                <a:pathLst>
                  <a:path w="66036" h="34796" extrusionOk="0">
                    <a:moveTo>
                      <a:pt x="16184" y="31249"/>
                    </a:moveTo>
                    <a:cubicBezTo>
                      <a:pt x="16384" y="31447"/>
                      <a:pt x="16384" y="31447"/>
                      <a:pt x="16583" y="31646"/>
                    </a:cubicBezTo>
                    <a:cubicBezTo>
                      <a:pt x="16583" y="31646"/>
                      <a:pt x="16583" y="31844"/>
                      <a:pt x="16583" y="31844"/>
                    </a:cubicBezTo>
                    <a:cubicBezTo>
                      <a:pt x="20370" y="36796"/>
                      <a:pt x="27347" y="34617"/>
                      <a:pt x="32928" y="31844"/>
                    </a:cubicBezTo>
                    <a:cubicBezTo>
                      <a:pt x="38509" y="28080"/>
                      <a:pt x="43093" y="24118"/>
                      <a:pt x="40901" y="19562"/>
                    </a:cubicBezTo>
                    <a:cubicBezTo>
                      <a:pt x="42097" y="19760"/>
                      <a:pt x="43492" y="19958"/>
                      <a:pt x="44887" y="19760"/>
                    </a:cubicBezTo>
                    <a:cubicBezTo>
                      <a:pt x="47877" y="20949"/>
                      <a:pt x="50668" y="20355"/>
                      <a:pt x="53259" y="17581"/>
                    </a:cubicBezTo>
                    <a:cubicBezTo>
                      <a:pt x="53658" y="17185"/>
                      <a:pt x="53857" y="16591"/>
                      <a:pt x="54056" y="16195"/>
                    </a:cubicBezTo>
                    <a:lnTo>
                      <a:pt x="54056" y="16195"/>
                    </a:lnTo>
                    <a:cubicBezTo>
                      <a:pt x="57245" y="19562"/>
                      <a:pt x="61431" y="18374"/>
                      <a:pt x="64222" y="15204"/>
                    </a:cubicBezTo>
                    <a:cubicBezTo>
                      <a:pt x="67013" y="11837"/>
                      <a:pt x="66614" y="8073"/>
                      <a:pt x="62827" y="5102"/>
                    </a:cubicBezTo>
                    <a:cubicBezTo>
                      <a:pt x="60235" y="3715"/>
                      <a:pt x="57843" y="3715"/>
                      <a:pt x="55850" y="4706"/>
                    </a:cubicBezTo>
                    <a:cubicBezTo>
                      <a:pt x="55651" y="3121"/>
                      <a:pt x="54854" y="1734"/>
                      <a:pt x="54256" y="546"/>
                    </a:cubicBezTo>
                    <a:cubicBezTo>
                      <a:pt x="50668" y="-643"/>
                      <a:pt x="46681" y="-48"/>
                      <a:pt x="42495" y="3913"/>
                    </a:cubicBezTo>
                    <a:cubicBezTo>
                      <a:pt x="41698" y="4309"/>
                      <a:pt x="41100" y="4904"/>
                      <a:pt x="40502" y="5696"/>
                    </a:cubicBezTo>
                    <a:cubicBezTo>
                      <a:pt x="39705" y="6488"/>
                      <a:pt x="39306" y="7479"/>
                      <a:pt x="38907" y="8271"/>
                    </a:cubicBezTo>
                    <a:cubicBezTo>
                      <a:pt x="37313" y="10648"/>
                      <a:pt x="36516" y="12827"/>
                      <a:pt x="36516" y="14610"/>
                    </a:cubicBezTo>
                    <a:cubicBezTo>
                      <a:pt x="34722" y="13620"/>
                      <a:pt x="32529" y="13421"/>
                      <a:pt x="30137" y="13620"/>
                    </a:cubicBezTo>
                    <a:cubicBezTo>
                      <a:pt x="29938" y="12035"/>
                      <a:pt x="28941" y="10648"/>
                      <a:pt x="27546" y="9658"/>
                    </a:cubicBezTo>
                    <a:cubicBezTo>
                      <a:pt x="27147" y="9460"/>
                      <a:pt x="26749" y="9262"/>
                      <a:pt x="26350" y="9262"/>
                    </a:cubicBezTo>
                    <a:cubicBezTo>
                      <a:pt x="26749" y="7677"/>
                      <a:pt x="26151" y="6092"/>
                      <a:pt x="24755" y="4706"/>
                    </a:cubicBezTo>
                    <a:cubicBezTo>
                      <a:pt x="16184" y="-3020"/>
                      <a:pt x="10404" y="4309"/>
                      <a:pt x="4424" y="9064"/>
                    </a:cubicBezTo>
                    <a:cubicBezTo>
                      <a:pt x="1434" y="11441"/>
                      <a:pt x="-2154" y="15798"/>
                      <a:pt x="1633" y="18968"/>
                    </a:cubicBezTo>
                    <a:cubicBezTo>
                      <a:pt x="6417" y="22930"/>
                      <a:pt x="10603" y="22137"/>
                      <a:pt x="14590" y="20156"/>
                    </a:cubicBezTo>
                    <a:cubicBezTo>
                      <a:pt x="12995" y="24713"/>
                      <a:pt x="13194" y="28872"/>
                      <a:pt x="16184" y="312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07" name="Google Shape;1307;p35"/>
              <p:cNvSpPr/>
              <p:nvPr/>
            </p:nvSpPr>
            <p:spPr>
              <a:xfrm>
                <a:off x="2050910" y="5547456"/>
                <a:ext cx="15270" cy="20381"/>
              </a:xfrm>
              <a:custGeom>
                <a:avLst/>
                <a:gdLst/>
                <a:ahLst/>
                <a:cxnLst/>
                <a:rect l="l" t="t" r="r" b="b"/>
                <a:pathLst>
                  <a:path w="15270" h="20381" extrusionOk="0">
                    <a:moveTo>
                      <a:pt x="3323" y="20022"/>
                    </a:moveTo>
                    <a:cubicBezTo>
                      <a:pt x="7310" y="21408"/>
                      <a:pt x="11496" y="18833"/>
                      <a:pt x="14087" y="11504"/>
                    </a:cubicBezTo>
                    <a:cubicBezTo>
                      <a:pt x="16479" y="5561"/>
                      <a:pt x="14884" y="1797"/>
                      <a:pt x="12492" y="411"/>
                    </a:cubicBezTo>
                    <a:cubicBezTo>
                      <a:pt x="7709" y="-976"/>
                      <a:pt x="3722" y="1005"/>
                      <a:pt x="931" y="8533"/>
                    </a:cubicBezTo>
                    <a:cubicBezTo>
                      <a:pt x="-862" y="14475"/>
                      <a:pt x="-65" y="18833"/>
                      <a:pt x="3323" y="2002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08" name="Google Shape;1308;p35"/>
              <p:cNvSpPr/>
              <p:nvPr/>
            </p:nvSpPr>
            <p:spPr>
              <a:xfrm>
                <a:off x="1672037" y="5197046"/>
                <a:ext cx="13658" cy="20447"/>
              </a:xfrm>
              <a:custGeom>
                <a:avLst/>
                <a:gdLst/>
                <a:ahLst/>
                <a:cxnLst/>
                <a:rect l="l" t="t" r="r" b="b"/>
                <a:pathLst>
                  <a:path w="13658" h="20447" extrusionOk="0">
                    <a:moveTo>
                      <a:pt x="3476" y="20211"/>
                    </a:moveTo>
                    <a:cubicBezTo>
                      <a:pt x="6665" y="21202"/>
                      <a:pt x="9854" y="19023"/>
                      <a:pt x="11848" y="14665"/>
                    </a:cubicBezTo>
                    <a:cubicBezTo>
                      <a:pt x="14439" y="5751"/>
                      <a:pt x="14638" y="204"/>
                      <a:pt x="9854" y="6"/>
                    </a:cubicBezTo>
                    <a:cubicBezTo>
                      <a:pt x="6267" y="-192"/>
                      <a:pt x="2679" y="4364"/>
                      <a:pt x="885" y="9911"/>
                    </a:cubicBezTo>
                    <a:cubicBezTo>
                      <a:pt x="-1109" y="15853"/>
                      <a:pt x="486" y="19221"/>
                      <a:pt x="3476" y="2021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09" name="Google Shape;1309;p35"/>
              <p:cNvSpPr/>
              <p:nvPr/>
            </p:nvSpPr>
            <p:spPr>
              <a:xfrm>
                <a:off x="1572265" y="5381392"/>
                <a:ext cx="15614" cy="21407"/>
              </a:xfrm>
              <a:custGeom>
                <a:avLst/>
                <a:gdLst/>
                <a:ahLst/>
                <a:cxnLst/>
                <a:rect l="l" t="t" r="r" b="b"/>
                <a:pathLst>
                  <a:path w="15614" h="21407" extrusionOk="0">
                    <a:moveTo>
                      <a:pt x="12555" y="81"/>
                    </a:moveTo>
                    <a:cubicBezTo>
                      <a:pt x="7970" y="-712"/>
                      <a:pt x="3984" y="4438"/>
                      <a:pt x="1193" y="11173"/>
                    </a:cubicBezTo>
                    <a:cubicBezTo>
                      <a:pt x="-601" y="15531"/>
                      <a:pt x="-401" y="19295"/>
                      <a:pt x="1991" y="21276"/>
                    </a:cubicBezTo>
                    <a:cubicBezTo>
                      <a:pt x="6376" y="22266"/>
                      <a:pt x="10362" y="17512"/>
                      <a:pt x="13552" y="11372"/>
                    </a:cubicBezTo>
                    <a:cubicBezTo>
                      <a:pt x="16541" y="5825"/>
                      <a:pt x="16342" y="675"/>
                      <a:pt x="12555" y="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10" name="Google Shape;1310;p35"/>
              <p:cNvSpPr/>
              <p:nvPr/>
            </p:nvSpPr>
            <p:spPr>
              <a:xfrm>
                <a:off x="1079652" y="5156062"/>
                <a:ext cx="15514" cy="20585"/>
              </a:xfrm>
              <a:custGeom>
                <a:avLst/>
                <a:gdLst/>
                <a:ahLst/>
                <a:cxnLst/>
                <a:rect l="l" t="t" r="r" b="b"/>
                <a:pathLst>
                  <a:path w="15514" h="20585" extrusionOk="0">
                    <a:moveTo>
                      <a:pt x="13031" y="778"/>
                    </a:moveTo>
                    <a:cubicBezTo>
                      <a:pt x="9842" y="-1203"/>
                      <a:pt x="6055" y="580"/>
                      <a:pt x="2866" y="6325"/>
                    </a:cubicBezTo>
                    <a:cubicBezTo>
                      <a:pt x="-722" y="13060"/>
                      <a:pt x="-1320" y="19002"/>
                      <a:pt x="3264" y="20389"/>
                    </a:cubicBezTo>
                    <a:cubicBezTo>
                      <a:pt x="6653" y="21380"/>
                      <a:pt x="10440" y="18606"/>
                      <a:pt x="13629" y="12664"/>
                    </a:cubicBezTo>
                    <a:cubicBezTo>
                      <a:pt x="16420" y="6721"/>
                      <a:pt x="16021" y="2759"/>
                      <a:pt x="13031" y="7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11" name="Google Shape;1311;p35"/>
              <p:cNvSpPr/>
              <p:nvPr/>
            </p:nvSpPr>
            <p:spPr>
              <a:xfrm>
                <a:off x="2866826" y="5810082"/>
                <a:ext cx="11568" cy="19892"/>
              </a:xfrm>
              <a:custGeom>
                <a:avLst/>
                <a:gdLst/>
                <a:ahLst/>
                <a:cxnLst/>
                <a:rect l="l" t="t" r="r" b="b"/>
                <a:pathLst>
                  <a:path w="11568" h="19892" extrusionOk="0">
                    <a:moveTo>
                      <a:pt x="7037" y="54"/>
                    </a:moveTo>
                    <a:cubicBezTo>
                      <a:pt x="3051" y="450"/>
                      <a:pt x="858" y="5204"/>
                      <a:pt x="61" y="11345"/>
                    </a:cubicBezTo>
                    <a:cubicBezTo>
                      <a:pt x="-338" y="16297"/>
                      <a:pt x="1257" y="19467"/>
                      <a:pt x="3848" y="19863"/>
                    </a:cubicBezTo>
                    <a:cubicBezTo>
                      <a:pt x="7436" y="20259"/>
                      <a:pt x="10226" y="16693"/>
                      <a:pt x="11422" y="10949"/>
                    </a:cubicBezTo>
                    <a:cubicBezTo>
                      <a:pt x="12020" y="3818"/>
                      <a:pt x="10824" y="-540"/>
                      <a:pt x="7037" y="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12" name="Google Shape;1312;p35"/>
              <p:cNvSpPr/>
              <p:nvPr/>
            </p:nvSpPr>
            <p:spPr>
              <a:xfrm>
                <a:off x="585817" y="4903189"/>
                <a:ext cx="53827" cy="26295"/>
              </a:xfrm>
              <a:custGeom>
                <a:avLst/>
                <a:gdLst/>
                <a:ahLst/>
                <a:cxnLst/>
                <a:rect l="l" t="t" r="r" b="b"/>
                <a:pathLst>
                  <a:path w="53827" h="26295" extrusionOk="0">
                    <a:moveTo>
                      <a:pt x="51406" y="296"/>
                    </a:moveTo>
                    <a:cubicBezTo>
                      <a:pt x="49412" y="-694"/>
                      <a:pt x="46423" y="891"/>
                      <a:pt x="43831" y="3664"/>
                    </a:cubicBezTo>
                    <a:cubicBezTo>
                      <a:pt x="40642" y="1485"/>
                      <a:pt x="36058" y="1089"/>
                      <a:pt x="30875" y="2673"/>
                    </a:cubicBezTo>
                    <a:cubicBezTo>
                      <a:pt x="25294" y="4258"/>
                      <a:pt x="21108" y="7824"/>
                      <a:pt x="22503" y="12182"/>
                    </a:cubicBezTo>
                    <a:cubicBezTo>
                      <a:pt x="22503" y="12380"/>
                      <a:pt x="22703" y="12578"/>
                      <a:pt x="22703" y="12776"/>
                    </a:cubicBezTo>
                    <a:cubicBezTo>
                      <a:pt x="18517" y="10993"/>
                      <a:pt x="12736" y="11984"/>
                      <a:pt x="6757" y="14559"/>
                    </a:cubicBezTo>
                    <a:cubicBezTo>
                      <a:pt x="777" y="16936"/>
                      <a:pt x="-1814" y="20898"/>
                      <a:pt x="1375" y="23869"/>
                    </a:cubicBezTo>
                    <a:cubicBezTo>
                      <a:pt x="4963" y="27236"/>
                      <a:pt x="11540" y="26840"/>
                      <a:pt x="18318" y="24265"/>
                    </a:cubicBezTo>
                    <a:cubicBezTo>
                      <a:pt x="23500" y="22284"/>
                      <a:pt x="27088" y="19511"/>
                      <a:pt x="26490" y="16342"/>
                    </a:cubicBezTo>
                    <a:cubicBezTo>
                      <a:pt x="29679" y="17332"/>
                      <a:pt x="33666" y="16738"/>
                      <a:pt x="36855" y="16738"/>
                    </a:cubicBezTo>
                    <a:cubicBezTo>
                      <a:pt x="37054" y="16540"/>
                      <a:pt x="37453" y="16540"/>
                      <a:pt x="37652" y="16342"/>
                    </a:cubicBezTo>
                    <a:cubicBezTo>
                      <a:pt x="37851" y="18521"/>
                      <a:pt x="39047" y="20105"/>
                      <a:pt x="40841" y="20898"/>
                    </a:cubicBezTo>
                    <a:cubicBezTo>
                      <a:pt x="43831" y="22284"/>
                      <a:pt x="47618" y="20700"/>
                      <a:pt x="51605" y="13568"/>
                    </a:cubicBezTo>
                    <a:cubicBezTo>
                      <a:pt x="54196" y="8022"/>
                      <a:pt x="54994" y="2277"/>
                      <a:pt x="51406" y="29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13" name="Google Shape;1313;p35"/>
              <p:cNvSpPr/>
              <p:nvPr/>
            </p:nvSpPr>
            <p:spPr>
              <a:xfrm>
                <a:off x="596951" y="5519273"/>
                <a:ext cx="16783" cy="22604"/>
              </a:xfrm>
              <a:custGeom>
                <a:avLst/>
                <a:gdLst/>
                <a:ahLst/>
                <a:cxnLst/>
                <a:rect l="l" t="t" r="r" b="b"/>
                <a:pathLst>
                  <a:path w="16783" h="22604" extrusionOk="0">
                    <a:moveTo>
                      <a:pt x="2599" y="22057"/>
                    </a:moveTo>
                    <a:cubicBezTo>
                      <a:pt x="5788" y="24037"/>
                      <a:pt x="9974" y="20472"/>
                      <a:pt x="13960" y="14133"/>
                    </a:cubicBezTo>
                    <a:cubicBezTo>
                      <a:pt x="16950" y="8785"/>
                      <a:pt x="18346" y="2842"/>
                      <a:pt x="14160" y="465"/>
                    </a:cubicBezTo>
                    <a:cubicBezTo>
                      <a:pt x="10970" y="-1318"/>
                      <a:pt x="6585" y="2248"/>
                      <a:pt x="3396" y="7398"/>
                    </a:cubicBezTo>
                    <a:cubicBezTo>
                      <a:pt x="-989" y="13935"/>
                      <a:pt x="-989" y="19679"/>
                      <a:pt x="2599" y="220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14" name="Google Shape;1314;p35"/>
              <p:cNvSpPr/>
              <p:nvPr/>
            </p:nvSpPr>
            <p:spPr>
              <a:xfrm>
                <a:off x="1428874" y="5925749"/>
                <a:ext cx="17383" cy="21661"/>
              </a:xfrm>
              <a:custGeom>
                <a:avLst/>
                <a:gdLst/>
                <a:ahLst/>
                <a:cxnLst/>
                <a:rect l="l" t="t" r="r" b="b"/>
                <a:pathLst>
                  <a:path w="17383" h="21661" extrusionOk="0">
                    <a:moveTo>
                      <a:pt x="2863" y="21662"/>
                    </a:moveTo>
                    <a:cubicBezTo>
                      <a:pt x="7447" y="21266"/>
                      <a:pt x="12231" y="19681"/>
                      <a:pt x="15620" y="12550"/>
                    </a:cubicBezTo>
                    <a:cubicBezTo>
                      <a:pt x="18610" y="6409"/>
                      <a:pt x="17613" y="1853"/>
                      <a:pt x="14025" y="466"/>
                    </a:cubicBezTo>
                    <a:cubicBezTo>
                      <a:pt x="9839" y="-1118"/>
                      <a:pt x="5056" y="1259"/>
                      <a:pt x="1667" y="8786"/>
                    </a:cubicBezTo>
                    <a:cubicBezTo>
                      <a:pt x="-725" y="14531"/>
                      <a:pt x="-725" y="19483"/>
                      <a:pt x="2863" y="216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15" name="Google Shape;1315;p35"/>
              <p:cNvSpPr/>
              <p:nvPr/>
            </p:nvSpPr>
            <p:spPr>
              <a:xfrm>
                <a:off x="1240810" y="5816510"/>
                <a:ext cx="16106" cy="26706"/>
              </a:xfrm>
              <a:custGeom>
                <a:avLst/>
                <a:gdLst/>
                <a:ahLst/>
                <a:cxnLst/>
                <a:rect l="l" t="t" r="r" b="b"/>
                <a:pathLst>
                  <a:path w="16106" h="26706" extrusionOk="0">
                    <a:moveTo>
                      <a:pt x="13925" y="13633"/>
                    </a:moveTo>
                    <a:cubicBezTo>
                      <a:pt x="15520" y="8483"/>
                      <a:pt x="17912" y="1946"/>
                      <a:pt x="13925" y="361"/>
                    </a:cubicBezTo>
                    <a:cubicBezTo>
                      <a:pt x="9141" y="-1620"/>
                      <a:pt x="5155" y="4917"/>
                      <a:pt x="2165" y="11058"/>
                    </a:cubicBezTo>
                    <a:cubicBezTo>
                      <a:pt x="-1224" y="17991"/>
                      <a:pt x="-227" y="23141"/>
                      <a:pt x="2364" y="26707"/>
                    </a:cubicBezTo>
                    <a:cubicBezTo>
                      <a:pt x="8543" y="25716"/>
                      <a:pt x="11932" y="20368"/>
                      <a:pt x="13925" y="136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16" name="Google Shape;1316;p35"/>
              <p:cNvSpPr/>
              <p:nvPr/>
            </p:nvSpPr>
            <p:spPr>
              <a:xfrm>
                <a:off x="1296761" y="5845268"/>
                <a:ext cx="39092" cy="35597"/>
              </a:xfrm>
              <a:custGeom>
                <a:avLst/>
                <a:gdLst/>
                <a:ahLst/>
                <a:cxnLst/>
                <a:rect l="l" t="t" r="r" b="b"/>
                <a:pathLst>
                  <a:path w="39092" h="35597" extrusionOk="0">
                    <a:moveTo>
                      <a:pt x="14184" y="127"/>
                    </a:moveTo>
                    <a:cubicBezTo>
                      <a:pt x="10197" y="-863"/>
                      <a:pt x="6610" y="4089"/>
                      <a:pt x="4417" y="9437"/>
                    </a:cubicBezTo>
                    <a:cubicBezTo>
                      <a:pt x="1626" y="15578"/>
                      <a:pt x="1028" y="21323"/>
                      <a:pt x="4616" y="23304"/>
                    </a:cubicBezTo>
                    <a:cubicBezTo>
                      <a:pt x="4616" y="23304"/>
                      <a:pt x="4417" y="23502"/>
                      <a:pt x="4417" y="23502"/>
                    </a:cubicBezTo>
                    <a:cubicBezTo>
                      <a:pt x="32" y="27860"/>
                      <a:pt x="-1563" y="32812"/>
                      <a:pt x="1826" y="34793"/>
                    </a:cubicBezTo>
                    <a:cubicBezTo>
                      <a:pt x="5015" y="36774"/>
                      <a:pt x="9599" y="34991"/>
                      <a:pt x="14383" y="30633"/>
                    </a:cubicBezTo>
                    <a:cubicBezTo>
                      <a:pt x="16377" y="28652"/>
                      <a:pt x="17971" y="26473"/>
                      <a:pt x="18968" y="24690"/>
                    </a:cubicBezTo>
                    <a:cubicBezTo>
                      <a:pt x="19167" y="25879"/>
                      <a:pt x="19566" y="26869"/>
                      <a:pt x="20562" y="27661"/>
                    </a:cubicBezTo>
                    <a:cubicBezTo>
                      <a:pt x="24350" y="30039"/>
                      <a:pt x="29133" y="27463"/>
                      <a:pt x="33519" y="23502"/>
                    </a:cubicBezTo>
                    <a:cubicBezTo>
                      <a:pt x="38302" y="19342"/>
                      <a:pt x="40694" y="14191"/>
                      <a:pt x="37904" y="11616"/>
                    </a:cubicBezTo>
                    <a:cubicBezTo>
                      <a:pt x="34515" y="8447"/>
                      <a:pt x="28536" y="10032"/>
                      <a:pt x="22954" y="15974"/>
                    </a:cubicBezTo>
                    <a:cubicBezTo>
                      <a:pt x="21559" y="17559"/>
                      <a:pt x="20363" y="18946"/>
                      <a:pt x="19765" y="20332"/>
                    </a:cubicBezTo>
                    <a:cubicBezTo>
                      <a:pt x="19566" y="19738"/>
                      <a:pt x="19367" y="19144"/>
                      <a:pt x="18768" y="18549"/>
                    </a:cubicBezTo>
                    <a:cubicBezTo>
                      <a:pt x="17573" y="17163"/>
                      <a:pt x="15978" y="16767"/>
                      <a:pt x="14184" y="17163"/>
                    </a:cubicBezTo>
                    <a:cubicBezTo>
                      <a:pt x="14583" y="16370"/>
                      <a:pt x="15181" y="15578"/>
                      <a:pt x="15579" y="14588"/>
                    </a:cubicBezTo>
                    <a:cubicBezTo>
                      <a:pt x="17971" y="7853"/>
                      <a:pt x="19167" y="1316"/>
                      <a:pt x="14184" y="1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17" name="Google Shape;1317;p35"/>
              <p:cNvSpPr/>
              <p:nvPr/>
            </p:nvSpPr>
            <p:spPr>
              <a:xfrm>
                <a:off x="939618" y="5123586"/>
                <a:ext cx="17855" cy="23946"/>
              </a:xfrm>
              <a:custGeom>
                <a:avLst/>
                <a:gdLst/>
                <a:ahLst/>
                <a:cxnLst/>
                <a:rect l="l" t="t" r="r" b="b"/>
                <a:pathLst>
                  <a:path w="17855" h="23946" extrusionOk="0">
                    <a:moveTo>
                      <a:pt x="1577" y="22953"/>
                    </a:moveTo>
                    <a:cubicBezTo>
                      <a:pt x="5165" y="25925"/>
                      <a:pt x="9550" y="21765"/>
                      <a:pt x="13537" y="16615"/>
                    </a:cubicBezTo>
                    <a:cubicBezTo>
                      <a:pt x="16327" y="9879"/>
                      <a:pt x="20115" y="2352"/>
                      <a:pt x="16128" y="371"/>
                    </a:cubicBezTo>
                    <a:cubicBezTo>
                      <a:pt x="12540" y="-1610"/>
                      <a:pt x="7158" y="4729"/>
                      <a:pt x="3571" y="10078"/>
                    </a:cubicBezTo>
                    <a:cubicBezTo>
                      <a:pt x="182" y="14832"/>
                      <a:pt x="-1413" y="20378"/>
                      <a:pt x="1577" y="229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18" name="Google Shape;1318;p35"/>
              <p:cNvSpPr/>
              <p:nvPr/>
            </p:nvSpPr>
            <p:spPr>
              <a:xfrm>
                <a:off x="895947" y="5548377"/>
                <a:ext cx="15858" cy="21309"/>
              </a:xfrm>
              <a:custGeom>
                <a:avLst/>
                <a:gdLst/>
                <a:ahLst/>
                <a:cxnLst/>
                <a:rect l="l" t="t" r="r" b="b"/>
                <a:pathLst>
                  <a:path w="15858" h="21309" extrusionOk="0">
                    <a:moveTo>
                      <a:pt x="13356" y="678"/>
                    </a:moveTo>
                    <a:cubicBezTo>
                      <a:pt x="8771" y="-1897"/>
                      <a:pt x="3988" y="3253"/>
                      <a:pt x="1197" y="9592"/>
                    </a:cubicBezTo>
                    <a:cubicBezTo>
                      <a:pt x="-1195" y="15138"/>
                      <a:pt x="200" y="19892"/>
                      <a:pt x="3589" y="21081"/>
                    </a:cubicBezTo>
                    <a:cubicBezTo>
                      <a:pt x="6977" y="22269"/>
                      <a:pt x="11163" y="18704"/>
                      <a:pt x="14153" y="13157"/>
                    </a:cubicBezTo>
                    <a:cubicBezTo>
                      <a:pt x="16545" y="7413"/>
                      <a:pt x="16545" y="2659"/>
                      <a:pt x="13356" y="6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19" name="Google Shape;1319;p35"/>
              <p:cNvSpPr/>
              <p:nvPr/>
            </p:nvSpPr>
            <p:spPr>
              <a:xfrm>
                <a:off x="1748090" y="5923028"/>
                <a:ext cx="15522" cy="23174"/>
              </a:xfrm>
              <a:custGeom>
                <a:avLst/>
                <a:gdLst/>
                <a:ahLst/>
                <a:cxnLst/>
                <a:rect l="l" t="t" r="r" b="b"/>
                <a:pathLst>
                  <a:path w="15522" h="23174" extrusionOk="0">
                    <a:moveTo>
                      <a:pt x="975" y="10121"/>
                    </a:moveTo>
                    <a:cubicBezTo>
                      <a:pt x="-1019" y="16063"/>
                      <a:pt x="177" y="20818"/>
                      <a:pt x="3366" y="22600"/>
                    </a:cubicBezTo>
                    <a:cubicBezTo>
                      <a:pt x="8150" y="24977"/>
                      <a:pt x="11539" y="19629"/>
                      <a:pt x="14329" y="12894"/>
                    </a:cubicBezTo>
                    <a:cubicBezTo>
                      <a:pt x="16323" y="6357"/>
                      <a:pt x="15924" y="1405"/>
                      <a:pt x="12336" y="216"/>
                    </a:cubicBezTo>
                    <a:cubicBezTo>
                      <a:pt x="7951" y="-972"/>
                      <a:pt x="3366" y="2791"/>
                      <a:pt x="975" y="101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20" name="Google Shape;1320;p35"/>
              <p:cNvSpPr/>
              <p:nvPr/>
            </p:nvSpPr>
            <p:spPr>
              <a:xfrm>
                <a:off x="1882525" y="5977630"/>
                <a:ext cx="14565" cy="21092"/>
              </a:xfrm>
              <a:custGeom>
                <a:avLst/>
                <a:gdLst/>
                <a:ahLst/>
                <a:cxnLst/>
                <a:rect l="l" t="t" r="r" b="b"/>
                <a:pathLst>
                  <a:path w="14565" h="21092" extrusionOk="0">
                    <a:moveTo>
                      <a:pt x="4872" y="21085"/>
                    </a:moveTo>
                    <a:cubicBezTo>
                      <a:pt x="8460" y="21284"/>
                      <a:pt x="11849" y="17322"/>
                      <a:pt x="13842" y="11181"/>
                    </a:cubicBezTo>
                    <a:cubicBezTo>
                      <a:pt x="15237" y="5239"/>
                      <a:pt x="14839" y="682"/>
                      <a:pt x="10653" y="88"/>
                    </a:cubicBezTo>
                    <a:cubicBezTo>
                      <a:pt x="7065" y="-506"/>
                      <a:pt x="3477" y="1871"/>
                      <a:pt x="1285" y="8210"/>
                    </a:cubicBezTo>
                    <a:cubicBezTo>
                      <a:pt x="-1307" y="16133"/>
                      <a:pt x="89" y="20887"/>
                      <a:pt x="4872" y="210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21" name="Google Shape;1321;p35"/>
              <p:cNvSpPr/>
              <p:nvPr/>
            </p:nvSpPr>
            <p:spPr>
              <a:xfrm>
                <a:off x="1048782" y="5199789"/>
                <a:ext cx="16084" cy="22603"/>
              </a:xfrm>
              <a:custGeom>
                <a:avLst/>
                <a:gdLst/>
                <a:ahLst/>
                <a:cxnLst/>
                <a:rect l="l" t="t" r="r" b="b"/>
                <a:pathLst>
                  <a:path w="16084" h="22603" extrusionOk="0">
                    <a:moveTo>
                      <a:pt x="3040" y="7960"/>
                    </a:moveTo>
                    <a:cubicBezTo>
                      <a:pt x="-947" y="14893"/>
                      <a:pt x="-1146" y="20242"/>
                      <a:pt x="3239" y="22223"/>
                    </a:cubicBezTo>
                    <a:cubicBezTo>
                      <a:pt x="6628" y="23609"/>
                      <a:pt x="10215" y="21232"/>
                      <a:pt x="14003" y="14695"/>
                    </a:cubicBezTo>
                    <a:cubicBezTo>
                      <a:pt x="16993" y="8158"/>
                      <a:pt x="16793" y="3008"/>
                      <a:pt x="13205" y="631"/>
                    </a:cubicBezTo>
                    <a:cubicBezTo>
                      <a:pt x="9618" y="-1746"/>
                      <a:pt x="6030" y="3008"/>
                      <a:pt x="3040" y="79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22" name="Google Shape;1322;p35"/>
              <p:cNvSpPr/>
              <p:nvPr/>
            </p:nvSpPr>
            <p:spPr>
              <a:xfrm>
                <a:off x="2427026" y="6122725"/>
                <a:ext cx="14636" cy="24510"/>
              </a:xfrm>
              <a:custGeom>
                <a:avLst/>
                <a:gdLst/>
                <a:ahLst/>
                <a:cxnLst/>
                <a:rect l="l" t="t" r="r" b="b"/>
                <a:pathLst>
                  <a:path w="14636" h="24510" extrusionOk="0">
                    <a:moveTo>
                      <a:pt x="11110" y="192"/>
                    </a:moveTo>
                    <a:cubicBezTo>
                      <a:pt x="6725" y="-1194"/>
                      <a:pt x="2738" y="5144"/>
                      <a:pt x="745" y="12077"/>
                    </a:cubicBezTo>
                    <a:cubicBezTo>
                      <a:pt x="-1049" y="18416"/>
                      <a:pt x="546" y="22378"/>
                      <a:pt x="3934" y="24359"/>
                    </a:cubicBezTo>
                    <a:cubicBezTo>
                      <a:pt x="7921" y="25349"/>
                      <a:pt x="11110" y="21388"/>
                      <a:pt x="12904" y="15841"/>
                    </a:cubicBezTo>
                    <a:cubicBezTo>
                      <a:pt x="15097" y="9106"/>
                      <a:pt x="15894" y="1579"/>
                      <a:pt x="11110" y="1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23" name="Google Shape;1323;p35"/>
              <p:cNvSpPr/>
              <p:nvPr/>
            </p:nvSpPr>
            <p:spPr>
              <a:xfrm>
                <a:off x="2495676" y="6118125"/>
                <a:ext cx="14769" cy="22326"/>
              </a:xfrm>
              <a:custGeom>
                <a:avLst/>
                <a:gdLst/>
                <a:ahLst/>
                <a:cxnLst/>
                <a:rect l="l" t="t" r="r" b="b"/>
                <a:pathLst>
                  <a:path w="14769" h="22326" extrusionOk="0">
                    <a:moveTo>
                      <a:pt x="10629" y="632"/>
                    </a:moveTo>
                    <a:cubicBezTo>
                      <a:pt x="7041" y="-1547"/>
                      <a:pt x="3653" y="2217"/>
                      <a:pt x="1460" y="7169"/>
                    </a:cubicBezTo>
                    <a:cubicBezTo>
                      <a:pt x="-2128" y="15489"/>
                      <a:pt x="1659" y="18460"/>
                      <a:pt x="4649" y="21233"/>
                    </a:cubicBezTo>
                    <a:cubicBezTo>
                      <a:pt x="8038" y="24205"/>
                      <a:pt x="11028" y="20639"/>
                      <a:pt x="13220" y="16281"/>
                    </a:cubicBezTo>
                    <a:cubicBezTo>
                      <a:pt x="16210" y="7763"/>
                      <a:pt x="14616" y="3207"/>
                      <a:pt x="10629" y="6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24" name="Google Shape;1324;p35"/>
              <p:cNvSpPr/>
              <p:nvPr/>
            </p:nvSpPr>
            <p:spPr>
              <a:xfrm>
                <a:off x="2629774" y="6151088"/>
                <a:ext cx="14783" cy="31057"/>
              </a:xfrm>
              <a:custGeom>
                <a:avLst/>
                <a:gdLst/>
                <a:ahLst/>
                <a:cxnLst/>
                <a:rect l="l" t="t" r="r" b="b"/>
                <a:pathLst>
                  <a:path w="14783" h="31057" extrusionOk="0">
                    <a:moveTo>
                      <a:pt x="12272" y="156"/>
                    </a:moveTo>
                    <a:cubicBezTo>
                      <a:pt x="8087" y="-835"/>
                      <a:pt x="3502" y="2929"/>
                      <a:pt x="1708" y="10654"/>
                    </a:cubicBezTo>
                    <a:cubicBezTo>
                      <a:pt x="1110" y="12833"/>
                      <a:pt x="1110" y="14616"/>
                      <a:pt x="1309" y="16003"/>
                    </a:cubicBezTo>
                    <a:cubicBezTo>
                      <a:pt x="911" y="17191"/>
                      <a:pt x="512" y="18578"/>
                      <a:pt x="313" y="20162"/>
                    </a:cubicBezTo>
                    <a:cubicBezTo>
                      <a:pt x="-485" y="25907"/>
                      <a:pt x="313" y="28878"/>
                      <a:pt x="1907" y="31057"/>
                    </a:cubicBezTo>
                    <a:lnTo>
                      <a:pt x="11475" y="31057"/>
                    </a:lnTo>
                    <a:cubicBezTo>
                      <a:pt x="12472" y="29275"/>
                      <a:pt x="13269" y="26898"/>
                      <a:pt x="13867" y="23926"/>
                    </a:cubicBezTo>
                    <a:cubicBezTo>
                      <a:pt x="14664" y="19370"/>
                      <a:pt x="14465" y="16399"/>
                      <a:pt x="13468" y="14418"/>
                    </a:cubicBezTo>
                    <a:cubicBezTo>
                      <a:pt x="13867" y="13428"/>
                      <a:pt x="14266" y="12437"/>
                      <a:pt x="14465" y="11249"/>
                    </a:cubicBezTo>
                    <a:cubicBezTo>
                      <a:pt x="15063" y="5900"/>
                      <a:pt x="15063" y="750"/>
                      <a:pt x="12272" y="1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25" name="Google Shape;1325;p35"/>
              <p:cNvSpPr/>
              <p:nvPr/>
            </p:nvSpPr>
            <p:spPr>
              <a:xfrm>
                <a:off x="714451" y="5378940"/>
                <a:ext cx="16255" cy="20861"/>
              </a:xfrm>
              <a:custGeom>
                <a:avLst/>
                <a:gdLst/>
                <a:ahLst/>
                <a:cxnLst/>
                <a:rect l="l" t="t" r="r" b="b"/>
                <a:pathLst>
                  <a:path w="16255" h="20861" extrusionOk="0">
                    <a:moveTo>
                      <a:pt x="13664" y="353"/>
                    </a:moveTo>
                    <a:cubicBezTo>
                      <a:pt x="10076" y="-1033"/>
                      <a:pt x="6289" y="1740"/>
                      <a:pt x="3100" y="7286"/>
                    </a:cubicBezTo>
                    <a:cubicBezTo>
                      <a:pt x="110" y="12437"/>
                      <a:pt x="-1484" y="17785"/>
                      <a:pt x="1904" y="20162"/>
                    </a:cubicBezTo>
                    <a:cubicBezTo>
                      <a:pt x="6289" y="23134"/>
                      <a:pt x="10475" y="15804"/>
                      <a:pt x="14063" y="13625"/>
                    </a:cubicBezTo>
                    <a:cubicBezTo>
                      <a:pt x="16854" y="6296"/>
                      <a:pt x="17252" y="1740"/>
                      <a:pt x="13664" y="3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26" name="Google Shape;1326;p35"/>
              <p:cNvSpPr/>
              <p:nvPr/>
            </p:nvSpPr>
            <p:spPr>
              <a:xfrm>
                <a:off x="630225" y="5323324"/>
                <a:ext cx="14774" cy="21417"/>
              </a:xfrm>
              <a:custGeom>
                <a:avLst/>
                <a:gdLst/>
                <a:ahLst/>
                <a:cxnLst/>
                <a:rect l="l" t="t" r="r" b="b"/>
                <a:pathLst>
                  <a:path w="14774" h="21417" extrusionOk="0">
                    <a:moveTo>
                      <a:pt x="9987" y="17540"/>
                    </a:moveTo>
                    <a:cubicBezTo>
                      <a:pt x="15369" y="11399"/>
                      <a:pt x="15768" y="5457"/>
                      <a:pt x="13376" y="1693"/>
                    </a:cubicBezTo>
                    <a:cubicBezTo>
                      <a:pt x="11383" y="-1278"/>
                      <a:pt x="7197" y="-288"/>
                      <a:pt x="3011" y="4268"/>
                    </a:cubicBezTo>
                    <a:cubicBezTo>
                      <a:pt x="-776" y="11003"/>
                      <a:pt x="-776" y="16153"/>
                      <a:pt x="1815" y="19917"/>
                    </a:cubicBezTo>
                    <a:cubicBezTo>
                      <a:pt x="3609" y="22888"/>
                      <a:pt x="6998" y="21106"/>
                      <a:pt x="9987" y="175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27" name="Google Shape;1327;p35"/>
              <p:cNvSpPr/>
              <p:nvPr/>
            </p:nvSpPr>
            <p:spPr>
              <a:xfrm>
                <a:off x="798719" y="5394898"/>
                <a:ext cx="15027" cy="20116"/>
              </a:xfrm>
              <a:custGeom>
                <a:avLst/>
                <a:gdLst/>
                <a:ahLst/>
                <a:cxnLst/>
                <a:rect l="l" t="t" r="r" b="b"/>
                <a:pathLst>
                  <a:path w="15027" h="20116" extrusionOk="0">
                    <a:moveTo>
                      <a:pt x="2151" y="19259"/>
                    </a:moveTo>
                    <a:cubicBezTo>
                      <a:pt x="5539" y="21636"/>
                      <a:pt x="9327" y="18862"/>
                      <a:pt x="12715" y="13514"/>
                    </a:cubicBezTo>
                    <a:cubicBezTo>
                      <a:pt x="16502" y="7373"/>
                      <a:pt x="15107" y="3412"/>
                      <a:pt x="12317" y="1233"/>
                    </a:cubicBezTo>
                    <a:cubicBezTo>
                      <a:pt x="9327" y="-1145"/>
                      <a:pt x="5340" y="-352"/>
                      <a:pt x="1952" y="5987"/>
                    </a:cubicBezTo>
                    <a:cubicBezTo>
                      <a:pt x="-1238" y="11731"/>
                      <a:pt x="-42" y="15891"/>
                      <a:pt x="2151" y="192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28" name="Google Shape;1328;p35"/>
              <p:cNvSpPr/>
              <p:nvPr/>
            </p:nvSpPr>
            <p:spPr>
              <a:xfrm>
                <a:off x="2369418" y="5803383"/>
                <a:ext cx="13555" cy="22995"/>
              </a:xfrm>
              <a:custGeom>
                <a:avLst/>
                <a:gdLst/>
                <a:ahLst/>
                <a:cxnLst/>
                <a:rect l="l" t="t" r="r" b="b"/>
                <a:pathLst>
                  <a:path w="13555" h="22995" extrusionOk="0">
                    <a:moveTo>
                      <a:pt x="3339" y="22996"/>
                    </a:moveTo>
                    <a:cubicBezTo>
                      <a:pt x="8322" y="22600"/>
                      <a:pt x="11312" y="17053"/>
                      <a:pt x="12907" y="10120"/>
                    </a:cubicBezTo>
                    <a:cubicBezTo>
                      <a:pt x="13904" y="5762"/>
                      <a:pt x="14103" y="1008"/>
                      <a:pt x="10914" y="216"/>
                    </a:cubicBezTo>
                    <a:cubicBezTo>
                      <a:pt x="6529" y="-973"/>
                      <a:pt x="2741" y="2791"/>
                      <a:pt x="748" y="10516"/>
                    </a:cubicBezTo>
                    <a:cubicBezTo>
                      <a:pt x="-847" y="16459"/>
                      <a:pt x="150" y="20817"/>
                      <a:pt x="3339" y="2299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29" name="Google Shape;1329;p35"/>
              <p:cNvSpPr/>
              <p:nvPr/>
            </p:nvSpPr>
            <p:spPr>
              <a:xfrm>
                <a:off x="955897" y="5442527"/>
                <a:ext cx="16468" cy="19209"/>
              </a:xfrm>
              <a:custGeom>
                <a:avLst/>
                <a:gdLst/>
                <a:ahLst/>
                <a:cxnLst/>
                <a:rect l="l" t="t" r="r" b="b"/>
                <a:pathLst>
                  <a:path w="16468" h="19209" extrusionOk="0">
                    <a:moveTo>
                      <a:pt x="14599" y="10852"/>
                    </a:moveTo>
                    <a:cubicBezTo>
                      <a:pt x="17190" y="6494"/>
                      <a:pt x="16991" y="2136"/>
                      <a:pt x="14599" y="749"/>
                    </a:cubicBezTo>
                    <a:cubicBezTo>
                      <a:pt x="10612" y="-1430"/>
                      <a:pt x="6028" y="1145"/>
                      <a:pt x="2041" y="8474"/>
                    </a:cubicBezTo>
                    <a:cubicBezTo>
                      <a:pt x="48" y="12832"/>
                      <a:pt x="-1148" y="17785"/>
                      <a:pt x="1643" y="18775"/>
                    </a:cubicBezTo>
                    <a:cubicBezTo>
                      <a:pt x="5829" y="20360"/>
                      <a:pt x="10812" y="17586"/>
                      <a:pt x="14599" y="108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30" name="Google Shape;1330;p35"/>
              <p:cNvSpPr/>
              <p:nvPr/>
            </p:nvSpPr>
            <p:spPr>
              <a:xfrm>
                <a:off x="1243050" y="5545080"/>
                <a:ext cx="31767" cy="47223"/>
              </a:xfrm>
              <a:custGeom>
                <a:avLst/>
                <a:gdLst/>
                <a:ahLst/>
                <a:cxnLst/>
                <a:rect l="l" t="t" r="r" b="b"/>
                <a:pathLst>
                  <a:path w="31767" h="47223" extrusionOk="0">
                    <a:moveTo>
                      <a:pt x="13679" y="39037"/>
                    </a:moveTo>
                    <a:cubicBezTo>
                      <a:pt x="17067" y="33886"/>
                      <a:pt x="18462" y="28340"/>
                      <a:pt x="15273" y="25963"/>
                    </a:cubicBezTo>
                    <a:cubicBezTo>
                      <a:pt x="15074" y="25963"/>
                      <a:pt x="15074" y="25765"/>
                      <a:pt x="14875" y="25765"/>
                    </a:cubicBezTo>
                    <a:cubicBezTo>
                      <a:pt x="17466" y="24774"/>
                      <a:pt x="20655" y="21803"/>
                      <a:pt x="23645" y="16455"/>
                    </a:cubicBezTo>
                    <a:cubicBezTo>
                      <a:pt x="24642" y="14672"/>
                      <a:pt x="25439" y="13087"/>
                      <a:pt x="26236" y="11701"/>
                    </a:cubicBezTo>
                    <a:cubicBezTo>
                      <a:pt x="26436" y="11503"/>
                      <a:pt x="26635" y="11503"/>
                      <a:pt x="26834" y="11304"/>
                    </a:cubicBezTo>
                    <a:cubicBezTo>
                      <a:pt x="30223" y="8135"/>
                      <a:pt x="33412" y="4768"/>
                      <a:pt x="30821" y="2787"/>
                    </a:cubicBezTo>
                    <a:cubicBezTo>
                      <a:pt x="29625" y="1796"/>
                      <a:pt x="27831" y="1400"/>
                      <a:pt x="26037" y="1598"/>
                    </a:cubicBezTo>
                    <a:cubicBezTo>
                      <a:pt x="25837" y="1202"/>
                      <a:pt x="25439" y="1004"/>
                      <a:pt x="25040" y="806"/>
                    </a:cubicBezTo>
                    <a:cubicBezTo>
                      <a:pt x="21253" y="-1769"/>
                      <a:pt x="16668" y="1994"/>
                      <a:pt x="11885" y="9720"/>
                    </a:cubicBezTo>
                    <a:cubicBezTo>
                      <a:pt x="6901" y="17643"/>
                      <a:pt x="6304" y="23784"/>
                      <a:pt x="9891" y="25765"/>
                    </a:cubicBezTo>
                    <a:cubicBezTo>
                      <a:pt x="7699" y="26953"/>
                      <a:pt x="5307" y="29529"/>
                      <a:pt x="3114" y="32896"/>
                    </a:cubicBezTo>
                    <a:cubicBezTo>
                      <a:pt x="-75" y="38244"/>
                      <a:pt x="-1271" y="42999"/>
                      <a:pt x="1719" y="46366"/>
                    </a:cubicBezTo>
                    <a:cubicBezTo>
                      <a:pt x="5706" y="49139"/>
                      <a:pt x="9891" y="44781"/>
                      <a:pt x="13679" y="3903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31" name="Google Shape;1331;p35"/>
              <p:cNvSpPr/>
              <p:nvPr/>
            </p:nvSpPr>
            <p:spPr>
              <a:xfrm>
                <a:off x="1370912" y="5627467"/>
                <a:ext cx="14979" cy="20646"/>
              </a:xfrm>
              <a:custGeom>
                <a:avLst/>
                <a:gdLst/>
                <a:ahLst/>
                <a:cxnLst/>
                <a:rect l="l" t="t" r="r" b="b"/>
                <a:pathLst>
                  <a:path w="14979" h="20646" extrusionOk="0">
                    <a:moveTo>
                      <a:pt x="12189" y="229"/>
                    </a:moveTo>
                    <a:cubicBezTo>
                      <a:pt x="8601" y="-960"/>
                      <a:pt x="4615" y="2606"/>
                      <a:pt x="2024" y="7954"/>
                    </a:cubicBezTo>
                    <a:cubicBezTo>
                      <a:pt x="-767" y="13501"/>
                      <a:pt x="-767" y="19246"/>
                      <a:pt x="2622" y="20434"/>
                    </a:cubicBezTo>
                    <a:cubicBezTo>
                      <a:pt x="6010" y="21622"/>
                      <a:pt x="9797" y="17661"/>
                      <a:pt x="12987" y="12510"/>
                    </a:cubicBezTo>
                    <a:cubicBezTo>
                      <a:pt x="15378" y="6766"/>
                      <a:pt x="16176" y="1418"/>
                      <a:pt x="12189" y="22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32" name="Google Shape;1332;p35"/>
              <p:cNvSpPr/>
              <p:nvPr/>
            </p:nvSpPr>
            <p:spPr>
              <a:xfrm>
                <a:off x="1699502" y="5753944"/>
                <a:ext cx="14954" cy="20668"/>
              </a:xfrm>
              <a:custGeom>
                <a:avLst/>
                <a:gdLst/>
                <a:ahLst/>
                <a:cxnLst/>
                <a:rect l="l" t="t" r="r" b="b"/>
                <a:pathLst>
                  <a:path w="14954" h="20668" extrusionOk="0">
                    <a:moveTo>
                      <a:pt x="2522" y="20338"/>
                    </a:moveTo>
                    <a:cubicBezTo>
                      <a:pt x="6508" y="21724"/>
                      <a:pt x="11093" y="18753"/>
                      <a:pt x="13883" y="11424"/>
                    </a:cubicBezTo>
                    <a:cubicBezTo>
                      <a:pt x="16076" y="5481"/>
                      <a:pt x="14681" y="1718"/>
                      <a:pt x="11691" y="133"/>
                    </a:cubicBezTo>
                    <a:cubicBezTo>
                      <a:pt x="7704" y="-659"/>
                      <a:pt x="4515" y="2114"/>
                      <a:pt x="2123" y="7858"/>
                    </a:cubicBezTo>
                    <a:cubicBezTo>
                      <a:pt x="-269" y="13207"/>
                      <a:pt x="-1265" y="18951"/>
                      <a:pt x="2522" y="203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33" name="Google Shape;1333;p35"/>
              <p:cNvSpPr/>
              <p:nvPr/>
            </p:nvSpPr>
            <p:spPr>
              <a:xfrm>
                <a:off x="1413894" y="5629937"/>
                <a:ext cx="15710" cy="18756"/>
              </a:xfrm>
              <a:custGeom>
                <a:avLst/>
                <a:gdLst/>
                <a:ahLst/>
                <a:cxnLst/>
                <a:rect l="l" t="t" r="r" b="b"/>
                <a:pathLst>
                  <a:path w="15710" h="18756" extrusionOk="0">
                    <a:moveTo>
                      <a:pt x="12262" y="335"/>
                    </a:moveTo>
                    <a:cubicBezTo>
                      <a:pt x="7877" y="-854"/>
                      <a:pt x="3691" y="929"/>
                      <a:pt x="901" y="8852"/>
                    </a:cubicBezTo>
                    <a:cubicBezTo>
                      <a:pt x="-1092" y="14597"/>
                      <a:pt x="303" y="18757"/>
                      <a:pt x="4289" y="18757"/>
                    </a:cubicBezTo>
                    <a:cubicBezTo>
                      <a:pt x="7678" y="18757"/>
                      <a:pt x="11664" y="17370"/>
                      <a:pt x="14256" y="11229"/>
                    </a:cubicBezTo>
                    <a:cubicBezTo>
                      <a:pt x="16847" y="5287"/>
                      <a:pt x="15850" y="1325"/>
                      <a:pt x="12262" y="33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34" name="Google Shape;1334;p35"/>
              <p:cNvSpPr/>
              <p:nvPr/>
            </p:nvSpPr>
            <p:spPr>
              <a:xfrm>
                <a:off x="2991328" y="6106383"/>
                <a:ext cx="18076" cy="29812"/>
              </a:xfrm>
              <a:custGeom>
                <a:avLst/>
                <a:gdLst/>
                <a:ahLst/>
                <a:cxnLst/>
                <a:rect l="l" t="t" r="r" b="b"/>
                <a:pathLst>
                  <a:path w="18076" h="29812" extrusionOk="0">
                    <a:moveTo>
                      <a:pt x="13692" y="7025"/>
                    </a:moveTo>
                    <a:cubicBezTo>
                      <a:pt x="13692" y="2667"/>
                      <a:pt x="12297" y="1083"/>
                      <a:pt x="10702" y="687"/>
                    </a:cubicBezTo>
                    <a:cubicBezTo>
                      <a:pt x="7313" y="-106"/>
                      <a:pt x="3327" y="-1889"/>
                      <a:pt x="736" y="7224"/>
                    </a:cubicBezTo>
                    <a:cubicBezTo>
                      <a:pt x="-1258" y="14355"/>
                      <a:pt x="1134" y="17326"/>
                      <a:pt x="3925" y="17920"/>
                    </a:cubicBezTo>
                    <a:cubicBezTo>
                      <a:pt x="4722" y="18118"/>
                      <a:pt x="5519" y="18316"/>
                      <a:pt x="6117" y="18118"/>
                    </a:cubicBezTo>
                    <a:cubicBezTo>
                      <a:pt x="5918" y="18911"/>
                      <a:pt x="5918" y="19901"/>
                      <a:pt x="5719" y="20694"/>
                    </a:cubicBezTo>
                    <a:cubicBezTo>
                      <a:pt x="5320" y="25646"/>
                      <a:pt x="6516" y="30004"/>
                      <a:pt x="9506" y="29806"/>
                    </a:cubicBezTo>
                    <a:cubicBezTo>
                      <a:pt x="14090" y="29409"/>
                      <a:pt x="17280" y="24259"/>
                      <a:pt x="18077" y="16336"/>
                    </a:cubicBezTo>
                    <a:cubicBezTo>
                      <a:pt x="17678" y="11581"/>
                      <a:pt x="16682" y="6827"/>
                      <a:pt x="13692" y="702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35" name="Google Shape;1335;p35"/>
              <p:cNvSpPr/>
              <p:nvPr/>
            </p:nvSpPr>
            <p:spPr>
              <a:xfrm>
                <a:off x="2717339" y="5953547"/>
                <a:ext cx="12485" cy="23712"/>
              </a:xfrm>
              <a:custGeom>
                <a:avLst/>
                <a:gdLst/>
                <a:ahLst/>
                <a:cxnLst/>
                <a:rect l="l" t="t" r="r" b="b"/>
                <a:pathLst>
                  <a:path w="12485" h="23712" extrusionOk="0">
                    <a:moveTo>
                      <a:pt x="12013" y="13870"/>
                    </a:moveTo>
                    <a:cubicBezTo>
                      <a:pt x="12810" y="6937"/>
                      <a:pt x="13208" y="-194"/>
                      <a:pt x="8026" y="4"/>
                    </a:cubicBezTo>
                    <a:cubicBezTo>
                      <a:pt x="4239" y="202"/>
                      <a:pt x="1648" y="5550"/>
                      <a:pt x="452" y="11493"/>
                    </a:cubicBezTo>
                    <a:cubicBezTo>
                      <a:pt x="-744" y="17832"/>
                      <a:pt x="452" y="22586"/>
                      <a:pt x="3840" y="23577"/>
                    </a:cubicBezTo>
                    <a:cubicBezTo>
                      <a:pt x="7428" y="24567"/>
                      <a:pt x="10219" y="20011"/>
                      <a:pt x="12013" y="1387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36" name="Google Shape;1336;p35"/>
              <p:cNvSpPr/>
              <p:nvPr/>
            </p:nvSpPr>
            <p:spPr>
              <a:xfrm>
                <a:off x="1215562" y="5448684"/>
                <a:ext cx="15161" cy="22106"/>
              </a:xfrm>
              <a:custGeom>
                <a:avLst/>
                <a:gdLst/>
                <a:ahLst/>
                <a:cxnLst/>
                <a:rect l="l" t="t" r="r" b="b"/>
                <a:pathLst>
                  <a:path w="15161" h="22106" extrusionOk="0">
                    <a:moveTo>
                      <a:pt x="12464" y="337"/>
                    </a:moveTo>
                    <a:cubicBezTo>
                      <a:pt x="9075" y="-1050"/>
                      <a:pt x="5088" y="1921"/>
                      <a:pt x="2099" y="7864"/>
                    </a:cubicBezTo>
                    <a:cubicBezTo>
                      <a:pt x="-1489" y="15590"/>
                      <a:pt x="-293" y="19749"/>
                      <a:pt x="4291" y="21928"/>
                    </a:cubicBezTo>
                    <a:cubicBezTo>
                      <a:pt x="8278" y="23117"/>
                      <a:pt x="11068" y="18165"/>
                      <a:pt x="13460" y="12618"/>
                    </a:cubicBezTo>
                    <a:cubicBezTo>
                      <a:pt x="16051" y="6676"/>
                      <a:pt x="15653" y="1723"/>
                      <a:pt x="12464" y="33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37" name="Google Shape;1337;p35"/>
              <p:cNvSpPr/>
              <p:nvPr/>
            </p:nvSpPr>
            <p:spPr>
              <a:xfrm>
                <a:off x="2296511" y="5830737"/>
                <a:ext cx="12587" cy="21780"/>
              </a:xfrm>
              <a:custGeom>
                <a:avLst/>
                <a:gdLst/>
                <a:ahLst/>
                <a:cxnLst/>
                <a:rect l="l" t="t" r="r" b="b"/>
                <a:pathLst>
                  <a:path w="12587" h="21780" extrusionOk="0">
                    <a:moveTo>
                      <a:pt x="3293" y="21592"/>
                    </a:moveTo>
                    <a:cubicBezTo>
                      <a:pt x="6881" y="22780"/>
                      <a:pt x="9870" y="18224"/>
                      <a:pt x="11664" y="12083"/>
                    </a:cubicBezTo>
                    <a:cubicBezTo>
                      <a:pt x="13458" y="5744"/>
                      <a:pt x="12661" y="1783"/>
                      <a:pt x="9073" y="0"/>
                    </a:cubicBezTo>
                    <a:cubicBezTo>
                      <a:pt x="5485" y="396"/>
                      <a:pt x="2097" y="2377"/>
                      <a:pt x="701" y="9112"/>
                    </a:cubicBezTo>
                    <a:cubicBezTo>
                      <a:pt x="-694" y="15253"/>
                      <a:pt x="-96" y="20601"/>
                      <a:pt x="3293" y="215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38" name="Google Shape;1338;p35"/>
              <p:cNvSpPr/>
              <p:nvPr/>
            </p:nvSpPr>
            <p:spPr>
              <a:xfrm>
                <a:off x="2848486" y="5970983"/>
                <a:ext cx="12987" cy="25751"/>
              </a:xfrm>
              <a:custGeom>
                <a:avLst/>
                <a:gdLst/>
                <a:ahLst/>
                <a:cxnLst/>
                <a:rect l="l" t="t" r="r" b="b"/>
                <a:pathLst>
                  <a:path w="12987" h="25751" extrusionOk="0">
                    <a:moveTo>
                      <a:pt x="12421" y="16838"/>
                    </a:moveTo>
                    <a:cubicBezTo>
                      <a:pt x="14015" y="10499"/>
                      <a:pt x="12022" y="7131"/>
                      <a:pt x="9232" y="5745"/>
                    </a:cubicBezTo>
                    <a:cubicBezTo>
                      <a:pt x="8833" y="2971"/>
                      <a:pt x="7637" y="991"/>
                      <a:pt x="6042" y="0"/>
                    </a:cubicBezTo>
                    <a:cubicBezTo>
                      <a:pt x="3650" y="594"/>
                      <a:pt x="1657" y="2575"/>
                      <a:pt x="661" y="7527"/>
                    </a:cubicBezTo>
                    <a:cubicBezTo>
                      <a:pt x="-137" y="11885"/>
                      <a:pt x="-137" y="15649"/>
                      <a:pt x="262" y="18224"/>
                    </a:cubicBezTo>
                    <a:cubicBezTo>
                      <a:pt x="63" y="22186"/>
                      <a:pt x="1259" y="24959"/>
                      <a:pt x="4248" y="25752"/>
                    </a:cubicBezTo>
                    <a:cubicBezTo>
                      <a:pt x="7836" y="25752"/>
                      <a:pt x="11025" y="23176"/>
                      <a:pt x="12421" y="168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39" name="Google Shape;1339;p35"/>
              <p:cNvSpPr/>
              <p:nvPr/>
            </p:nvSpPr>
            <p:spPr>
              <a:xfrm>
                <a:off x="1704470" y="5665531"/>
                <a:ext cx="23599" cy="33985"/>
              </a:xfrm>
              <a:custGeom>
                <a:avLst/>
                <a:gdLst/>
                <a:ahLst/>
                <a:cxnLst/>
                <a:rect l="l" t="t" r="r" b="b"/>
                <a:pathLst>
                  <a:path w="23599" h="33985" extrusionOk="0">
                    <a:moveTo>
                      <a:pt x="2338" y="33675"/>
                    </a:moveTo>
                    <a:cubicBezTo>
                      <a:pt x="5926" y="35062"/>
                      <a:pt x="9713" y="31694"/>
                      <a:pt x="12105" y="25752"/>
                    </a:cubicBezTo>
                    <a:cubicBezTo>
                      <a:pt x="12105" y="25553"/>
                      <a:pt x="12304" y="25355"/>
                      <a:pt x="12304" y="25157"/>
                    </a:cubicBezTo>
                    <a:cubicBezTo>
                      <a:pt x="16490" y="23771"/>
                      <a:pt x="20078" y="17828"/>
                      <a:pt x="22470" y="10697"/>
                    </a:cubicBezTo>
                    <a:cubicBezTo>
                      <a:pt x="24463" y="4952"/>
                      <a:pt x="23666" y="1387"/>
                      <a:pt x="21274" y="0"/>
                    </a:cubicBezTo>
                    <a:cubicBezTo>
                      <a:pt x="16490" y="2179"/>
                      <a:pt x="12105" y="7725"/>
                      <a:pt x="9314" y="15253"/>
                    </a:cubicBezTo>
                    <a:cubicBezTo>
                      <a:pt x="6125" y="15253"/>
                      <a:pt x="3334" y="17630"/>
                      <a:pt x="1142" y="23176"/>
                    </a:cubicBezTo>
                    <a:cubicBezTo>
                      <a:pt x="-453" y="28129"/>
                      <a:pt x="-652" y="32486"/>
                      <a:pt x="2338" y="336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40" name="Google Shape;1340;p35"/>
              <p:cNvSpPr/>
              <p:nvPr/>
            </p:nvSpPr>
            <p:spPr>
              <a:xfrm>
                <a:off x="1562963" y="5622744"/>
                <a:ext cx="14109" cy="21393"/>
              </a:xfrm>
              <a:custGeom>
                <a:avLst/>
                <a:gdLst/>
                <a:ahLst/>
                <a:cxnLst/>
                <a:rect l="l" t="t" r="r" b="b"/>
                <a:pathLst>
                  <a:path w="14109" h="21393" extrusionOk="0">
                    <a:moveTo>
                      <a:pt x="13285" y="11291"/>
                    </a:moveTo>
                    <a:cubicBezTo>
                      <a:pt x="15079" y="5546"/>
                      <a:pt x="13884" y="1387"/>
                      <a:pt x="10296" y="0"/>
                    </a:cubicBezTo>
                    <a:cubicBezTo>
                      <a:pt x="6110" y="396"/>
                      <a:pt x="2921" y="4556"/>
                      <a:pt x="1127" y="10301"/>
                    </a:cubicBezTo>
                    <a:cubicBezTo>
                      <a:pt x="-667" y="16243"/>
                      <a:pt x="-667" y="21393"/>
                      <a:pt x="3718" y="21393"/>
                    </a:cubicBezTo>
                    <a:cubicBezTo>
                      <a:pt x="7505" y="21195"/>
                      <a:pt x="11492" y="17234"/>
                      <a:pt x="13285" y="112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41" name="Google Shape;1341;p35"/>
              <p:cNvSpPr/>
              <p:nvPr/>
            </p:nvSpPr>
            <p:spPr>
              <a:xfrm>
                <a:off x="2471967" y="5865600"/>
                <a:ext cx="20606" cy="25077"/>
              </a:xfrm>
              <a:custGeom>
                <a:avLst/>
                <a:gdLst/>
                <a:ahLst/>
                <a:cxnLst/>
                <a:rect l="l" t="t" r="r" b="b"/>
                <a:pathLst>
                  <a:path w="20606" h="25077" extrusionOk="0">
                    <a:moveTo>
                      <a:pt x="16797" y="0"/>
                    </a:moveTo>
                    <a:cubicBezTo>
                      <a:pt x="14007" y="0"/>
                      <a:pt x="11216" y="1585"/>
                      <a:pt x="9622" y="6141"/>
                    </a:cubicBezTo>
                    <a:cubicBezTo>
                      <a:pt x="9422" y="5943"/>
                      <a:pt x="9223" y="5745"/>
                      <a:pt x="8824" y="5745"/>
                    </a:cubicBezTo>
                    <a:cubicBezTo>
                      <a:pt x="6233" y="4952"/>
                      <a:pt x="3642" y="7725"/>
                      <a:pt x="1449" y="13272"/>
                    </a:cubicBezTo>
                    <a:cubicBezTo>
                      <a:pt x="-345" y="18026"/>
                      <a:pt x="-544" y="22384"/>
                      <a:pt x="1250" y="24167"/>
                    </a:cubicBezTo>
                    <a:cubicBezTo>
                      <a:pt x="4040" y="27138"/>
                      <a:pt x="6632" y="22186"/>
                      <a:pt x="8625" y="18620"/>
                    </a:cubicBezTo>
                    <a:cubicBezTo>
                      <a:pt x="9422" y="20997"/>
                      <a:pt x="10818" y="22582"/>
                      <a:pt x="13210" y="23176"/>
                    </a:cubicBezTo>
                    <a:cubicBezTo>
                      <a:pt x="16000" y="23771"/>
                      <a:pt x="18791" y="20007"/>
                      <a:pt x="19787" y="15253"/>
                    </a:cubicBezTo>
                    <a:cubicBezTo>
                      <a:pt x="21382" y="7924"/>
                      <a:pt x="20784" y="2377"/>
                      <a:pt x="16797"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42" name="Google Shape;1342;p35"/>
              <p:cNvSpPr/>
              <p:nvPr/>
            </p:nvSpPr>
            <p:spPr>
              <a:xfrm>
                <a:off x="2362831" y="5940219"/>
                <a:ext cx="12943" cy="21881"/>
              </a:xfrm>
              <a:custGeom>
                <a:avLst/>
                <a:gdLst/>
                <a:ahLst/>
                <a:cxnLst/>
                <a:rect l="l" t="t" r="r" b="b"/>
                <a:pathLst>
                  <a:path w="12943" h="21881" extrusionOk="0">
                    <a:moveTo>
                      <a:pt x="2750" y="21256"/>
                    </a:moveTo>
                    <a:cubicBezTo>
                      <a:pt x="6338" y="23435"/>
                      <a:pt x="9527" y="19672"/>
                      <a:pt x="11520" y="13729"/>
                    </a:cubicBezTo>
                    <a:cubicBezTo>
                      <a:pt x="13713" y="7786"/>
                      <a:pt x="13314" y="3032"/>
                      <a:pt x="10723" y="259"/>
                    </a:cubicBezTo>
                    <a:cubicBezTo>
                      <a:pt x="6537" y="-930"/>
                      <a:pt x="3547" y="2042"/>
                      <a:pt x="1355" y="7786"/>
                    </a:cubicBezTo>
                    <a:cubicBezTo>
                      <a:pt x="-638" y="13927"/>
                      <a:pt x="-638" y="19275"/>
                      <a:pt x="2750" y="212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43" name="Google Shape;1343;p35"/>
              <p:cNvSpPr/>
              <p:nvPr/>
            </p:nvSpPr>
            <p:spPr>
              <a:xfrm>
                <a:off x="629180" y="5050092"/>
                <a:ext cx="39287" cy="23494"/>
              </a:xfrm>
              <a:custGeom>
                <a:avLst/>
                <a:gdLst/>
                <a:ahLst/>
                <a:cxnLst/>
                <a:rect l="l" t="t" r="r" b="b"/>
                <a:pathLst>
                  <a:path w="39287" h="23494" extrusionOk="0">
                    <a:moveTo>
                      <a:pt x="37144" y="4337"/>
                    </a:moveTo>
                    <a:cubicBezTo>
                      <a:pt x="34354" y="3544"/>
                      <a:pt x="31563" y="4733"/>
                      <a:pt x="28773" y="7902"/>
                    </a:cubicBezTo>
                    <a:cubicBezTo>
                      <a:pt x="28573" y="7110"/>
                      <a:pt x="28374" y="6120"/>
                      <a:pt x="27776" y="5327"/>
                    </a:cubicBezTo>
                    <a:cubicBezTo>
                      <a:pt x="24587" y="-21"/>
                      <a:pt x="16614" y="-1210"/>
                      <a:pt x="8242" y="1167"/>
                    </a:cubicBezTo>
                    <a:cubicBezTo>
                      <a:pt x="-130" y="3544"/>
                      <a:pt x="-927" y="9289"/>
                      <a:pt x="668" y="13647"/>
                    </a:cubicBezTo>
                    <a:cubicBezTo>
                      <a:pt x="3060" y="20184"/>
                      <a:pt x="11232" y="19391"/>
                      <a:pt x="19006" y="17609"/>
                    </a:cubicBezTo>
                    <a:cubicBezTo>
                      <a:pt x="21198" y="16816"/>
                      <a:pt x="22992" y="16024"/>
                      <a:pt x="24387" y="15232"/>
                    </a:cubicBezTo>
                    <a:cubicBezTo>
                      <a:pt x="22992" y="18995"/>
                      <a:pt x="23192" y="22165"/>
                      <a:pt x="25583" y="23155"/>
                    </a:cubicBezTo>
                    <a:cubicBezTo>
                      <a:pt x="28773" y="24542"/>
                      <a:pt x="32959" y="21570"/>
                      <a:pt x="36347" y="16222"/>
                    </a:cubicBezTo>
                    <a:cubicBezTo>
                      <a:pt x="40533" y="10279"/>
                      <a:pt x="39736" y="6714"/>
                      <a:pt x="37144" y="433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44" name="Google Shape;1344;p35"/>
              <p:cNvSpPr/>
              <p:nvPr/>
            </p:nvSpPr>
            <p:spPr>
              <a:xfrm>
                <a:off x="2641931" y="6028358"/>
                <a:ext cx="23004" cy="39497"/>
              </a:xfrm>
              <a:custGeom>
                <a:avLst/>
                <a:gdLst/>
                <a:ahLst/>
                <a:cxnLst/>
                <a:rect l="l" t="t" r="r" b="b"/>
                <a:pathLst>
                  <a:path w="23004" h="39497" extrusionOk="0">
                    <a:moveTo>
                      <a:pt x="19849" y="1458"/>
                    </a:moveTo>
                    <a:cubicBezTo>
                      <a:pt x="15663" y="71"/>
                      <a:pt x="10879" y="-2504"/>
                      <a:pt x="6693" y="6212"/>
                    </a:cubicBezTo>
                    <a:cubicBezTo>
                      <a:pt x="4500" y="10768"/>
                      <a:pt x="5098" y="13739"/>
                      <a:pt x="6693" y="15720"/>
                    </a:cubicBezTo>
                    <a:cubicBezTo>
                      <a:pt x="4301" y="16908"/>
                      <a:pt x="1909" y="20870"/>
                      <a:pt x="713" y="26219"/>
                    </a:cubicBezTo>
                    <a:cubicBezTo>
                      <a:pt x="-1280" y="34538"/>
                      <a:pt x="1311" y="37708"/>
                      <a:pt x="3504" y="39293"/>
                    </a:cubicBezTo>
                    <a:cubicBezTo>
                      <a:pt x="7291" y="40283"/>
                      <a:pt x="9882" y="37708"/>
                      <a:pt x="11477" y="30973"/>
                    </a:cubicBezTo>
                    <a:cubicBezTo>
                      <a:pt x="12673" y="26021"/>
                      <a:pt x="12872" y="21266"/>
                      <a:pt x="11876" y="18295"/>
                    </a:cubicBezTo>
                    <a:cubicBezTo>
                      <a:pt x="15463" y="18889"/>
                      <a:pt x="19251" y="17107"/>
                      <a:pt x="22240" y="11758"/>
                    </a:cubicBezTo>
                    <a:cubicBezTo>
                      <a:pt x="24035" y="4825"/>
                      <a:pt x="22440" y="2448"/>
                      <a:pt x="19849" y="145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45" name="Google Shape;1345;p35"/>
              <p:cNvSpPr/>
              <p:nvPr/>
            </p:nvSpPr>
            <p:spPr>
              <a:xfrm>
                <a:off x="2740893" y="6047583"/>
                <a:ext cx="14223" cy="20913"/>
              </a:xfrm>
              <a:custGeom>
                <a:avLst/>
                <a:gdLst/>
                <a:ahLst/>
                <a:cxnLst/>
                <a:rect l="l" t="t" r="r" b="b"/>
                <a:pathLst>
                  <a:path w="14223" h="20913" extrusionOk="0">
                    <a:moveTo>
                      <a:pt x="13773" y="9767"/>
                    </a:moveTo>
                    <a:cubicBezTo>
                      <a:pt x="14770" y="5211"/>
                      <a:pt x="14172" y="456"/>
                      <a:pt x="11381" y="60"/>
                    </a:cubicBezTo>
                    <a:cubicBezTo>
                      <a:pt x="6398" y="-534"/>
                      <a:pt x="2013" y="3230"/>
                      <a:pt x="219" y="12738"/>
                    </a:cubicBezTo>
                    <a:cubicBezTo>
                      <a:pt x="-778" y="18086"/>
                      <a:pt x="1813" y="19671"/>
                      <a:pt x="4206" y="20860"/>
                    </a:cubicBezTo>
                    <a:cubicBezTo>
                      <a:pt x="8989" y="21454"/>
                      <a:pt x="12179" y="17096"/>
                      <a:pt x="13773" y="97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46" name="Google Shape;1346;p35"/>
              <p:cNvSpPr/>
              <p:nvPr/>
            </p:nvSpPr>
            <p:spPr>
              <a:xfrm>
                <a:off x="1639354" y="5715898"/>
                <a:ext cx="14432" cy="20592"/>
              </a:xfrm>
              <a:custGeom>
                <a:avLst/>
                <a:gdLst/>
                <a:ahLst/>
                <a:cxnLst/>
                <a:rect l="l" t="t" r="r" b="b"/>
                <a:pathLst>
                  <a:path w="14432" h="20592" extrusionOk="0">
                    <a:moveTo>
                      <a:pt x="12638" y="145"/>
                    </a:moveTo>
                    <a:cubicBezTo>
                      <a:pt x="7855" y="-845"/>
                      <a:pt x="3669" y="3315"/>
                      <a:pt x="1077" y="10050"/>
                    </a:cubicBezTo>
                    <a:cubicBezTo>
                      <a:pt x="-517" y="14209"/>
                      <a:pt x="-517" y="18964"/>
                      <a:pt x="2274" y="20152"/>
                    </a:cubicBezTo>
                    <a:cubicBezTo>
                      <a:pt x="6858" y="22133"/>
                      <a:pt x="10645" y="17181"/>
                      <a:pt x="13236" y="10248"/>
                    </a:cubicBezTo>
                    <a:cubicBezTo>
                      <a:pt x="14632" y="6286"/>
                      <a:pt x="15230" y="1730"/>
                      <a:pt x="12638" y="14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47" name="Google Shape;1347;p35"/>
              <p:cNvSpPr/>
              <p:nvPr/>
            </p:nvSpPr>
            <p:spPr>
              <a:xfrm>
                <a:off x="1917333" y="5824596"/>
                <a:ext cx="18594" cy="25767"/>
              </a:xfrm>
              <a:custGeom>
                <a:avLst/>
                <a:gdLst/>
                <a:ahLst/>
                <a:cxnLst/>
                <a:rect l="l" t="t" r="r" b="b"/>
                <a:pathLst>
                  <a:path w="18594" h="25767" extrusionOk="0">
                    <a:moveTo>
                      <a:pt x="3751" y="20997"/>
                    </a:moveTo>
                    <a:cubicBezTo>
                      <a:pt x="3751" y="23771"/>
                      <a:pt x="4548" y="25553"/>
                      <a:pt x="6342" y="25752"/>
                    </a:cubicBezTo>
                    <a:cubicBezTo>
                      <a:pt x="11126" y="26148"/>
                      <a:pt x="14714" y="19016"/>
                      <a:pt x="17305" y="13470"/>
                    </a:cubicBezTo>
                    <a:cubicBezTo>
                      <a:pt x="19099" y="5348"/>
                      <a:pt x="19298" y="0"/>
                      <a:pt x="16109" y="0"/>
                    </a:cubicBezTo>
                    <a:cubicBezTo>
                      <a:pt x="14714" y="0"/>
                      <a:pt x="13319" y="594"/>
                      <a:pt x="12122" y="1585"/>
                    </a:cubicBezTo>
                    <a:cubicBezTo>
                      <a:pt x="11524" y="1189"/>
                      <a:pt x="10927" y="792"/>
                      <a:pt x="9930" y="792"/>
                    </a:cubicBezTo>
                    <a:cubicBezTo>
                      <a:pt x="6143" y="594"/>
                      <a:pt x="2953" y="5150"/>
                      <a:pt x="960" y="10499"/>
                    </a:cubicBezTo>
                    <a:cubicBezTo>
                      <a:pt x="-1033" y="16837"/>
                      <a:pt x="163" y="20601"/>
                      <a:pt x="3751" y="209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48" name="Google Shape;1348;p35"/>
              <p:cNvSpPr/>
              <p:nvPr/>
            </p:nvSpPr>
            <p:spPr>
              <a:xfrm>
                <a:off x="1493405" y="5486331"/>
                <a:ext cx="23596" cy="42044"/>
              </a:xfrm>
              <a:custGeom>
                <a:avLst/>
                <a:gdLst/>
                <a:ahLst/>
                <a:cxnLst/>
                <a:rect l="l" t="t" r="r" b="b"/>
                <a:pathLst>
                  <a:path w="23596" h="42044" extrusionOk="0">
                    <a:moveTo>
                      <a:pt x="21053" y="13202"/>
                    </a:moveTo>
                    <a:cubicBezTo>
                      <a:pt x="24441" y="7853"/>
                      <a:pt x="24242" y="3297"/>
                      <a:pt x="21651" y="524"/>
                    </a:cubicBezTo>
                    <a:cubicBezTo>
                      <a:pt x="18063" y="-1061"/>
                      <a:pt x="14874" y="920"/>
                      <a:pt x="12083" y="6863"/>
                    </a:cubicBezTo>
                    <a:cubicBezTo>
                      <a:pt x="10090" y="11221"/>
                      <a:pt x="9492" y="15381"/>
                      <a:pt x="11485" y="17560"/>
                    </a:cubicBezTo>
                    <a:cubicBezTo>
                      <a:pt x="11684" y="17956"/>
                      <a:pt x="12083" y="18154"/>
                      <a:pt x="12282" y="18352"/>
                    </a:cubicBezTo>
                    <a:cubicBezTo>
                      <a:pt x="8894" y="19739"/>
                      <a:pt x="5306" y="24493"/>
                      <a:pt x="2316" y="30633"/>
                    </a:cubicBezTo>
                    <a:cubicBezTo>
                      <a:pt x="-275" y="36180"/>
                      <a:pt x="-1073" y="40934"/>
                      <a:pt x="1917" y="41924"/>
                    </a:cubicBezTo>
                    <a:cubicBezTo>
                      <a:pt x="6502" y="43113"/>
                      <a:pt x="10488" y="35189"/>
                      <a:pt x="14076" y="31030"/>
                    </a:cubicBezTo>
                    <a:cubicBezTo>
                      <a:pt x="16468" y="24493"/>
                      <a:pt x="17864" y="19540"/>
                      <a:pt x="16070" y="18154"/>
                    </a:cubicBezTo>
                    <a:cubicBezTo>
                      <a:pt x="17664" y="17560"/>
                      <a:pt x="19458" y="15579"/>
                      <a:pt x="21053" y="132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49" name="Google Shape;1349;p35"/>
              <p:cNvSpPr/>
              <p:nvPr/>
            </p:nvSpPr>
            <p:spPr>
              <a:xfrm>
                <a:off x="2172924" y="5739490"/>
                <a:ext cx="14442" cy="21000"/>
              </a:xfrm>
              <a:custGeom>
                <a:avLst/>
                <a:gdLst/>
                <a:ahLst/>
                <a:cxnLst/>
                <a:rect l="l" t="t" r="r" b="b"/>
                <a:pathLst>
                  <a:path w="14442" h="21000" extrusionOk="0">
                    <a:moveTo>
                      <a:pt x="2699" y="20530"/>
                    </a:moveTo>
                    <a:cubicBezTo>
                      <a:pt x="6686" y="22312"/>
                      <a:pt x="10473" y="18945"/>
                      <a:pt x="13463" y="12012"/>
                    </a:cubicBezTo>
                    <a:cubicBezTo>
                      <a:pt x="15257" y="5475"/>
                      <a:pt x="14659" y="919"/>
                      <a:pt x="11071" y="126"/>
                    </a:cubicBezTo>
                    <a:cubicBezTo>
                      <a:pt x="6686" y="-864"/>
                      <a:pt x="2699" y="4088"/>
                      <a:pt x="507" y="10823"/>
                    </a:cubicBezTo>
                    <a:cubicBezTo>
                      <a:pt x="-689" y="14983"/>
                      <a:pt x="308" y="19341"/>
                      <a:pt x="2699" y="205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50" name="Google Shape;1350;p35"/>
              <p:cNvSpPr/>
              <p:nvPr/>
            </p:nvSpPr>
            <p:spPr>
              <a:xfrm>
                <a:off x="1503223" y="5745549"/>
                <a:ext cx="15126" cy="21094"/>
              </a:xfrm>
              <a:custGeom>
                <a:avLst/>
                <a:gdLst/>
                <a:ahLst/>
                <a:cxnLst/>
                <a:rect l="l" t="t" r="r" b="b"/>
                <a:pathLst>
                  <a:path w="15126" h="21094" extrusionOk="0">
                    <a:moveTo>
                      <a:pt x="13228" y="13677"/>
                    </a:moveTo>
                    <a:cubicBezTo>
                      <a:pt x="16218" y="5160"/>
                      <a:pt x="15620" y="1198"/>
                      <a:pt x="11832" y="207"/>
                    </a:cubicBezTo>
                    <a:cubicBezTo>
                      <a:pt x="8045" y="-783"/>
                      <a:pt x="4657" y="1792"/>
                      <a:pt x="1866" y="7537"/>
                    </a:cubicBezTo>
                    <a:cubicBezTo>
                      <a:pt x="-924" y="13479"/>
                      <a:pt x="-526" y="18233"/>
                      <a:pt x="2663" y="20214"/>
                    </a:cubicBezTo>
                    <a:cubicBezTo>
                      <a:pt x="7049" y="23384"/>
                      <a:pt x="10637" y="17243"/>
                      <a:pt x="13228" y="1367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51" name="Google Shape;1351;p35"/>
              <p:cNvSpPr/>
              <p:nvPr/>
            </p:nvSpPr>
            <p:spPr>
              <a:xfrm>
                <a:off x="2711330" y="5880031"/>
                <a:ext cx="20133" cy="25613"/>
              </a:xfrm>
              <a:custGeom>
                <a:avLst/>
                <a:gdLst/>
                <a:ahLst/>
                <a:cxnLst/>
                <a:rect l="l" t="t" r="r" b="b"/>
                <a:pathLst>
                  <a:path w="20133" h="25613" extrusionOk="0">
                    <a:moveTo>
                      <a:pt x="10049" y="16867"/>
                    </a:moveTo>
                    <a:cubicBezTo>
                      <a:pt x="9849" y="21621"/>
                      <a:pt x="10846" y="25187"/>
                      <a:pt x="13437" y="25583"/>
                    </a:cubicBezTo>
                    <a:cubicBezTo>
                      <a:pt x="16228" y="25979"/>
                      <a:pt x="18620" y="22612"/>
                      <a:pt x="19816" y="14094"/>
                    </a:cubicBezTo>
                    <a:cubicBezTo>
                      <a:pt x="20214" y="7953"/>
                      <a:pt x="21012" y="-565"/>
                      <a:pt x="16427" y="29"/>
                    </a:cubicBezTo>
                    <a:cubicBezTo>
                      <a:pt x="14633" y="228"/>
                      <a:pt x="13038" y="2803"/>
                      <a:pt x="11843" y="6170"/>
                    </a:cubicBezTo>
                    <a:cubicBezTo>
                      <a:pt x="11643" y="3991"/>
                      <a:pt x="10647" y="2208"/>
                      <a:pt x="9052" y="1812"/>
                    </a:cubicBezTo>
                    <a:cubicBezTo>
                      <a:pt x="5464" y="822"/>
                      <a:pt x="2275" y="4585"/>
                      <a:pt x="680" y="10726"/>
                    </a:cubicBezTo>
                    <a:cubicBezTo>
                      <a:pt x="-1114" y="17461"/>
                      <a:pt x="880" y="20631"/>
                      <a:pt x="3870" y="22612"/>
                    </a:cubicBezTo>
                    <a:cubicBezTo>
                      <a:pt x="6660" y="22017"/>
                      <a:pt x="8853" y="20036"/>
                      <a:pt x="10049" y="168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52" name="Google Shape;1352;p35"/>
              <p:cNvSpPr/>
              <p:nvPr/>
            </p:nvSpPr>
            <p:spPr>
              <a:xfrm>
                <a:off x="2971177" y="5926351"/>
                <a:ext cx="13051" cy="17504"/>
              </a:xfrm>
              <a:custGeom>
                <a:avLst/>
                <a:gdLst/>
                <a:ahLst/>
                <a:cxnLst/>
                <a:rect l="l" t="t" r="r" b="b"/>
                <a:pathLst>
                  <a:path w="13051" h="17504" extrusionOk="0">
                    <a:moveTo>
                      <a:pt x="12914" y="8976"/>
                    </a:moveTo>
                    <a:cubicBezTo>
                      <a:pt x="13512" y="3826"/>
                      <a:pt x="12117" y="261"/>
                      <a:pt x="9525" y="62"/>
                    </a:cubicBezTo>
                    <a:cubicBezTo>
                      <a:pt x="6336" y="-334"/>
                      <a:pt x="2549" y="1053"/>
                      <a:pt x="755" y="7194"/>
                    </a:cubicBezTo>
                    <a:cubicBezTo>
                      <a:pt x="-1238" y="13731"/>
                      <a:pt x="954" y="17296"/>
                      <a:pt x="4542" y="17494"/>
                    </a:cubicBezTo>
                    <a:cubicBezTo>
                      <a:pt x="8130" y="17692"/>
                      <a:pt x="11120" y="15117"/>
                      <a:pt x="12914" y="89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53" name="Google Shape;1353;p35"/>
              <p:cNvSpPr/>
              <p:nvPr/>
            </p:nvSpPr>
            <p:spPr>
              <a:xfrm>
                <a:off x="2565916" y="6135536"/>
                <a:ext cx="12306" cy="20820"/>
              </a:xfrm>
              <a:custGeom>
                <a:avLst/>
                <a:gdLst/>
                <a:ahLst/>
                <a:cxnLst/>
                <a:rect l="l" t="t" r="r" b="b"/>
                <a:pathLst>
                  <a:path w="12306" h="20820" extrusionOk="0">
                    <a:moveTo>
                      <a:pt x="9556" y="257"/>
                    </a:moveTo>
                    <a:cubicBezTo>
                      <a:pt x="5570" y="-931"/>
                      <a:pt x="2580" y="2040"/>
                      <a:pt x="786" y="8379"/>
                    </a:cubicBezTo>
                    <a:cubicBezTo>
                      <a:pt x="-1008" y="14916"/>
                      <a:pt x="387" y="19472"/>
                      <a:pt x="3776" y="20660"/>
                    </a:cubicBezTo>
                    <a:cubicBezTo>
                      <a:pt x="6566" y="21651"/>
                      <a:pt x="9357" y="17887"/>
                      <a:pt x="10951" y="13529"/>
                    </a:cubicBezTo>
                    <a:cubicBezTo>
                      <a:pt x="12945" y="7784"/>
                      <a:pt x="12945" y="2634"/>
                      <a:pt x="9556" y="2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54" name="Google Shape;1354;p35"/>
              <p:cNvSpPr/>
              <p:nvPr/>
            </p:nvSpPr>
            <p:spPr>
              <a:xfrm>
                <a:off x="2598064" y="6169494"/>
                <a:ext cx="14568" cy="12651"/>
              </a:xfrm>
              <a:custGeom>
                <a:avLst/>
                <a:gdLst/>
                <a:ahLst/>
                <a:cxnLst/>
                <a:rect l="l" t="t" r="r" b="b"/>
                <a:pathLst>
                  <a:path w="14568" h="12651" extrusionOk="0">
                    <a:moveTo>
                      <a:pt x="9101" y="172"/>
                    </a:moveTo>
                    <a:cubicBezTo>
                      <a:pt x="5313" y="-819"/>
                      <a:pt x="1327" y="2549"/>
                      <a:pt x="330" y="8293"/>
                    </a:cubicBezTo>
                    <a:cubicBezTo>
                      <a:pt x="-68" y="9878"/>
                      <a:pt x="-68" y="11463"/>
                      <a:pt x="131" y="12651"/>
                    </a:cubicBezTo>
                    <a:lnTo>
                      <a:pt x="14084" y="12651"/>
                    </a:lnTo>
                    <a:cubicBezTo>
                      <a:pt x="14283" y="11859"/>
                      <a:pt x="14482" y="11067"/>
                      <a:pt x="14482" y="10274"/>
                    </a:cubicBezTo>
                    <a:cubicBezTo>
                      <a:pt x="15080" y="3737"/>
                      <a:pt x="12489" y="1162"/>
                      <a:pt x="9101" y="1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55" name="Google Shape;1355;p35"/>
              <p:cNvSpPr/>
              <p:nvPr/>
            </p:nvSpPr>
            <p:spPr>
              <a:xfrm>
                <a:off x="1542198" y="5896338"/>
                <a:ext cx="15398" cy="22228"/>
              </a:xfrm>
              <a:custGeom>
                <a:avLst/>
                <a:gdLst/>
                <a:ahLst/>
                <a:cxnLst/>
                <a:rect l="l" t="t" r="r" b="b"/>
                <a:pathLst>
                  <a:path w="15398" h="22228" extrusionOk="0">
                    <a:moveTo>
                      <a:pt x="13320" y="15021"/>
                    </a:moveTo>
                    <a:cubicBezTo>
                      <a:pt x="16510" y="6503"/>
                      <a:pt x="15912" y="2145"/>
                      <a:pt x="12324" y="560"/>
                    </a:cubicBezTo>
                    <a:cubicBezTo>
                      <a:pt x="8138" y="-1223"/>
                      <a:pt x="3952" y="1154"/>
                      <a:pt x="1162" y="9078"/>
                    </a:cubicBezTo>
                    <a:cubicBezTo>
                      <a:pt x="-832" y="14822"/>
                      <a:pt x="-234" y="19577"/>
                      <a:pt x="2756" y="21557"/>
                    </a:cubicBezTo>
                    <a:cubicBezTo>
                      <a:pt x="7540" y="24331"/>
                      <a:pt x="10929" y="17794"/>
                      <a:pt x="13320" y="150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56" name="Google Shape;1356;p35"/>
              <p:cNvSpPr/>
              <p:nvPr/>
            </p:nvSpPr>
            <p:spPr>
              <a:xfrm>
                <a:off x="1026357" y="5112649"/>
                <a:ext cx="28244" cy="26968"/>
              </a:xfrm>
              <a:custGeom>
                <a:avLst/>
                <a:gdLst/>
                <a:ahLst/>
                <a:cxnLst/>
                <a:rect l="l" t="t" r="r" b="b"/>
                <a:pathLst>
                  <a:path w="28244" h="26968" extrusionOk="0">
                    <a:moveTo>
                      <a:pt x="2541" y="8536"/>
                    </a:moveTo>
                    <a:cubicBezTo>
                      <a:pt x="-847" y="14280"/>
                      <a:pt x="-847" y="18638"/>
                      <a:pt x="2541" y="20619"/>
                    </a:cubicBezTo>
                    <a:cubicBezTo>
                      <a:pt x="3737" y="21411"/>
                      <a:pt x="5133" y="21411"/>
                      <a:pt x="6528" y="21015"/>
                    </a:cubicBezTo>
                    <a:cubicBezTo>
                      <a:pt x="6528" y="23194"/>
                      <a:pt x="7325" y="24581"/>
                      <a:pt x="8322" y="25769"/>
                    </a:cubicBezTo>
                    <a:cubicBezTo>
                      <a:pt x="11112" y="28542"/>
                      <a:pt x="15896" y="26562"/>
                      <a:pt x="21677" y="19232"/>
                    </a:cubicBezTo>
                    <a:cubicBezTo>
                      <a:pt x="28055" y="10913"/>
                      <a:pt x="29650" y="4574"/>
                      <a:pt x="27059" y="414"/>
                    </a:cubicBezTo>
                    <a:cubicBezTo>
                      <a:pt x="24069" y="-775"/>
                      <a:pt x="20481" y="612"/>
                      <a:pt x="16694" y="4376"/>
                    </a:cubicBezTo>
                    <a:cubicBezTo>
                      <a:pt x="16494" y="3385"/>
                      <a:pt x="16096" y="2593"/>
                      <a:pt x="15298" y="1800"/>
                    </a:cubicBezTo>
                    <a:cubicBezTo>
                      <a:pt x="11112" y="216"/>
                      <a:pt x="6727" y="1404"/>
                      <a:pt x="2541" y="853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57" name="Google Shape;1357;p35"/>
              <p:cNvSpPr/>
              <p:nvPr/>
            </p:nvSpPr>
            <p:spPr>
              <a:xfrm>
                <a:off x="918669" y="5017347"/>
                <a:ext cx="15053" cy="20045"/>
              </a:xfrm>
              <a:custGeom>
                <a:avLst/>
                <a:gdLst/>
                <a:ahLst/>
                <a:cxnLst/>
                <a:rect l="l" t="t" r="r" b="b"/>
                <a:pathLst>
                  <a:path w="15053" h="20045" extrusionOk="0">
                    <a:moveTo>
                      <a:pt x="2195" y="8359"/>
                    </a:moveTo>
                    <a:cubicBezTo>
                      <a:pt x="-396" y="13905"/>
                      <a:pt x="-1194" y="18461"/>
                      <a:pt x="2594" y="20046"/>
                    </a:cubicBezTo>
                    <a:cubicBezTo>
                      <a:pt x="6381" y="20046"/>
                      <a:pt x="9969" y="17471"/>
                      <a:pt x="12959" y="11726"/>
                    </a:cubicBezTo>
                    <a:cubicBezTo>
                      <a:pt x="15749" y="5982"/>
                      <a:pt x="15948" y="1426"/>
                      <a:pt x="12361" y="237"/>
                    </a:cubicBezTo>
                    <a:cubicBezTo>
                      <a:pt x="8773" y="-951"/>
                      <a:pt x="4985" y="2416"/>
                      <a:pt x="2195" y="83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58" name="Google Shape;1358;p35"/>
              <p:cNvSpPr/>
              <p:nvPr/>
            </p:nvSpPr>
            <p:spPr>
              <a:xfrm>
                <a:off x="1366762" y="6089486"/>
                <a:ext cx="47587" cy="61498"/>
              </a:xfrm>
              <a:custGeom>
                <a:avLst/>
                <a:gdLst/>
                <a:ahLst/>
                <a:cxnLst/>
                <a:rect l="l" t="t" r="r" b="b"/>
                <a:pathLst>
                  <a:path w="47587" h="61498" extrusionOk="0">
                    <a:moveTo>
                      <a:pt x="43647" y="153"/>
                    </a:moveTo>
                    <a:cubicBezTo>
                      <a:pt x="40657" y="-640"/>
                      <a:pt x="37867" y="1737"/>
                      <a:pt x="35874" y="5303"/>
                    </a:cubicBezTo>
                    <a:cubicBezTo>
                      <a:pt x="35276" y="4313"/>
                      <a:pt x="34279" y="3322"/>
                      <a:pt x="33083" y="2530"/>
                    </a:cubicBezTo>
                    <a:cubicBezTo>
                      <a:pt x="28897" y="1341"/>
                      <a:pt x="25509" y="2728"/>
                      <a:pt x="23316" y="6689"/>
                    </a:cubicBezTo>
                    <a:cubicBezTo>
                      <a:pt x="20725" y="11642"/>
                      <a:pt x="20326" y="16594"/>
                      <a:pt x="26705" y="18179"/>
                    </a:cubicBezTo>
                    <a:cubicBezTo>
                      <a:pt x="26705" y="18179"/>
                      <a:pt x="26904" y="18179"/>
                      <a:pt x="26904" y="18179"/>
                    </a:cubicBezTo>
                    <a:cubicBezTo>
                      <a:pt x="22319" y="23131"/>
                      <a:pt x="20326" y="28281"/>
                      <a:pt x="23316" y="32441"/>
                    </a:cubicBezTo>
                    <a:cubicBezTo>
                      <a:pt x="23316" y="32441"/>
                      <a:pt x="23316" y="32441"/>
                      <a:pt x="23316" y="32441"/>
                    </a:cubicBezTo>
                    <a:cubicBezTo>
                      <a:pt x="20526" y="30262"/>
                      <a:pt x="16539" y="31253"/>
                      <a:pt x="12552" y="34026"/>
                    </a:cubicBezTo>
                    <a:lnTo>
                      <a:pt x="11356" y="33035"/>
                    </a:lnTo>
                    <a:lnTo>
                      <a:pt x="9961" y="35016"/>
                    </a:lnTo>
                    <a:cubicBezTo>
                      <a:pt x="5177" y="41751"/>
                      <a:pt x="-5586" y="47100"/>
                      <a:pt x="3583" y="57202"/>
                    </a:cubicBezTo>
                    <a:cubicBezTo>
                      <a:pt x="8167" y="62154"/>
                      <a:pt x="22917" y="62749"/>
                      <a:pt x="28499" y="59381"/>
                    </a:cubicBezTo>
                    <a:cubicBezTo>
                      <a:pt x="31887" y="60966"/>
                      <a:pt x="35475" y="56014"/>
                      <a:pt x="38465" y="50269"/>
                    </a:cubicBezTo>
                    <a:cubicBezTo>
                      <a:pt x="40657" y="44326"/>
                      <a:pt x="41654" y="39572"/>
                      <a:pt x="37867" y="38780"/>
                    </a:cubicBezTo>
                    <a:cubicBezTo>
                      <a:pt x="34877" y="38186"/>
                      <a:pt x="31688" y="40563"/>
                      <a:pt x="28897" y="45515"/>
                    </a:cubicBezTo>
                    <a:cubicBezTo>
                      <a:pt x="27303" y="44128"/>
                      <a:pt x="25309" y="43138"/>
                      <a:pt x="23316" y="42147"/>
                    </a:cubicBezTo>
                    <a:cubicBezTo>
                      <a:pt x="24313" y="40365"/>
                      <a:pt x="24911" y="38582"/>
                      <a:pt x="25110" y="37195"/>
                    </a:cubicBezTo>
                    <a:cubicBezTo>
                      <a:pt x="26107" y="38186"/>
                      <a:pt x="27502" y="38780"/>
                      <a:pt x="29296" y="39176"/>
                    </a:cubicBezTo>
                    <a:cubicBezTo>
                      <a:pt x="33482" y="39968"/>
                      <a:pt x="36671" y="37393"/>
                      <a:pt x="37668" y="33233"/>
                    </a:cubicBezTo>
                    <a:cubicBezTo>
                      <a:pt x="37867" y="32243"/>
                      <a:pt x="38066" y="31451"/>
                      <a:pt x="38066" y="30658"/>
                    </a:cubicBezTo>
                    <a:cubicBezTo>
                      <a:pt x="43049" y="25706"/>
                      <a:pt x="46837" y="20160"/>
                      <a:pt x="45641" y="15405"/>
                    </a:cubicBezTo>
                    <a:cubicBezTo>
                      <a:pt x="45840" y="15207"/>
                      <a:pt x="45840" y="15009"/>
                      <a:pt x="46039" y="14613"/>
                    </a:cubicBezTo>
                    <a:cubicBezTo>
                      <a:pt x="48232" y="7878"/>
                      <a:pt x="48631" y="1539"/>
                      <a:pt x="43647" y="1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59" name="Google Shape;1359;p35"/>
              <p:cNvSpPr/>
              <p:nvPr/>
            </p:nvSpPr>
            <p:spPr>
              <a:xfrm>
                <a:off x="1560615" y="5294494"/>
                <a:ext cx="13272" cy="19760"/>
              </a:xfrm>
              <a:custGeom>
                <a:avLst/>
                <a:gdLst/>
                <a:ahLst/>
                <a:cxnLst/>
                <a:rect l="l" t="t" r="r" b="b"/>
                <a:pathLst>
                  <a:path w="13272" h="19760" extrusionOk="0">
                    <a:moveTo>
                      <a:pt x="11249" y="12893"/>
                    </a:moveTo>
                    <a:cubicBezTo>
                      <a:pt x="14039" y="7149"/>
                      <a:pt x="14039" y="2196"/>
                      <a:pt x="10651" y="414"/>
                    </a:cubicBezTo>
                    <a:cubicBezTo>
                      <a:pt x="8060" y="-973"/>
                      <a:pt x="5070" y="1206"/>
                      <a:pt x="2877" y="5762"/>
                    </a:cubicBezTo>
                    <a:cubicBezTo>
                      <a:pt x="86" y="11110"/>
                      <a:pt x="-1109" y="16261"/>
                      <a:pt x="1283" y="19430"/>
                    </a:cubicBezTo>
                    <a:cubicBezTo>
                      <a:pt x="4870" y="20619"/>
                      <a:pt x="8458" y="18638"/>
                      <a:pt x="11249" y="128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60" name="Google Shape;1360;p35"/>
              <p:cNvSpPr/>
              <p:nvPr/>
            </p:nvSpPr>
            <p:spPr>
              <a:xfrm>
                <a:off x="1673156" y="5336091"/>
                <a:ext cx="14332" cy="19261"/>
              </a:xfrm>
              <a:custGeom>
                <a:avLst/>
                <a:gdLst/>
                <a:ahLst/>
                <a:cxnLst/>
                <a:rect l="l" t="t" r="r" b="b"/>
                <a:pathLst>
                  <a:path w="14332" h="19261" extrusionOk="0">
                    <a:moveTo>
                      <a:pt x="12124" y="217"/>
                    </a:moveTo>
                    <a:cubicBezTo>
                      <a:pt x="7938" y="-971"/>
                      <a:pt x="3952" y="2792"/>
                      <a:pt x="1161" y="9725"/>
                    </a:cubicBezTo>
                    <a:cubicBezTo>
                      <a:pt x="-633" y="14083"/>
                      <a:pt x="-433" y="18243"/>
                      <a:pt x="2357" y="19036"/>
                    </a:cubicBezTo>
                    <a:cubicBezTo>
                      <a:pt x="6543" y="20224"/>
                      <a:pt x="10330" y="16658"/>
                      <a:pt x="13519" y="9725"/>
                    </a:cubicBezTo>
                    <a:cubicBezTo>
                      <a:pt x="14516" y="5169"/>
                      <a:pt x="15114" y="1009"/>
                      <a:pt x="12124" y="2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61" name="Google Shape;1361;p35"/>
              <p:cNvSpPr/>
              <p:nvPr/>
            </p:nvSpPr>
            <p:spPr>
              <a:xfrm>
                <a:off x="1987296" y="5445189"/>
                <a:ext cx="14601" cy="19688"/>
              </a:xfrm>
              <a:custGeom>
                <a:avLst/>
                <a:gdLst/>
                <a:ahLst/>
                <a:cxnLst/>
                <a:rect l="l" t="t" r="r" b="b"/>
                <a:pathLst>
                  <a:path w="14601" h="19688" extrusionOk="0">
                    <a:moveTo>
                      <a:pt x="5545" y="19679"/>
                    </a:moveTo>
                    <a:cubicBezTo>
                      <a:pt x="7339" y="19877"/>
                      <a:pt x="11126" y="17103"/>
                      <a:pt x="13717" y="9774"/>
                    </a:cubicBezTo>
                    <a:cubicBezTo>
                      <a:pt x="15910" y="3237"/>
                      <a:pt x="13717" y="464"/>
                      <a:pt x="10528" y="68"/>
                    </a:cubicBezTo>
                    <a:cubicBezTo>
                      <a:pt x="7139" y="-527"/>
                      <a:pt x="3551" y="2841"/>
                      <a:pt x="1359" y="8189"/>
                    </a:cubicBezTo>
                    <a:cubicBezTo>
                      <a:pt x="-1033" y="13736"/>
                      <a:pt x="-634" y="18490"/>
                      <a:pt x="5545" y="196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62" name="Google Shape;1362;p35"/>
              <p:cNvSpPr/>
              <p:nvPr/>
            </p:nvSpPr>
            <p:spPr>
              <a:xfrm>
                <a:off x="1235899" y="5106044"/>
                <a:ext cx="14702" cy="19102"/>
              </a:xfrm>
              <a:custGeom>
                <a:avLst/>
                <a:gdLst/>
                <a:ahLst/>
                <a:cxnLst/>
                <a:rect l="l" t="t" r="r" b="b"/>
                <a:pathLst>
                  <a:path w="14702" h="19102" extrusionOk="0">
                    <a:moveTo>
                      <a:pt x="12259" y="482"/>
                    </a:moveTo>
                    <a:cubicBezTo>
                      <a:pt x="9069" y="-1103"/>
                      <a:pt x="5282" y="1274"/>
                      <a:pt x="2292" y="6821"/>
                    </a:cubicBezTo>
                    <a:cubicBezTo>
                      <a:pt x="-698" y="12169"/>
                      <a:pt x="-897" y="16923"/>
                      <a:pt x="2492" y="18706"/>
                    </a:cubicBezTo>
                    <a:cubicBezTo>
                      <a:pt x="5880" y="20291"/>
                      <a:pt x="9269" y="16923"/>
                      <a:pt x="12657" y="12169"/>
                    </a:cubicBezTo>
                    <a:cubicBezTo>
                      <a:pt x="15448" y="6226"/>
                      <a:pt x="15448" y="2067"/>
                      <a:pt x="12259" y="4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63" name="Google Shape;1363;p35"/>
              <p:cNvSpPr/>
              <p:nvPr/>
            </p:nvSpPr>
            <p:spPr>
              <a:xfrm>
                <a:off x="1929518" y="5354935"/>
                <a:ext cx="14270" cy="21962"/>
              </a:xfrm>
              <a:custGeom>
                <a:avLst/>
                <a:gdLst/>
                <a:ahLst/>
                <a:cxnLst/>
                <a:rect l="l" t="t" r="r" b="b"/>
                <a:pathLst>
                  <a:path w="14270" h="21962" extrusionOk="0">
                    <a:moveTo>
                      <a:pt x="2927" y="21585"/>
                    </a:moveTo>
                    <a:cubicBezTo>
                      <a:pt x="6316" y="23169"/>
                      <a:pt x="9505" y="19604"/>
                      <a:pt x="12096" y="13859"/>
                    </a:cubicBezTo>
                    <a:cubicBezTo>
                      <a:pt x="14887" y="7917"/>
                      <a:pt x="14887" y="3559"/>
                      <a:pt x="12694" y="191"/>
                    </a:cubicBezTo>
                    <a:cubicBezTo>
                      <a:pt x="9305" y="-601"/>
                      <a:pt x="5917" y="984"/>
                      <a:pt x="2927" y="6530"/>
                    </a:cubicBezTo>
                    <a:cubicBezTo>
                      <a:pt x="-461" y="13265"/>
                      <a:pt x="-1458" y="19406"/>
                      <a:pt x="2927" y="215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64" name="Google Shape;1364;p35"/>
              <p:cNvSpPr/>
              <p:nvPr/>
            </p:nvSpPr>
            <p:spPr>
              <a:xfrm>
                <a:off x="2395458" y="5460001"/>
                <a:ext cx="12774" cy="20241"/>
              </a:xfrm>
              <a:custGeom>
                <a:avLst/>
                <a:gdLst/>
                <a:ahLst/>
                <a:cxnLst/>
                <a:rect l="l" t="t" r="r" b="b"/>
                <a:pathLst>
                  <a:path w="12774" h="20241" extrusionOk="0">
                    <a:moveTo>
                      <a:pt x="2813" y="19921"/>
                    </a:moveTo>
                    <a:cubicBezTo>
                      <a:pt x="6202" y="21506"/>
                      <a:pt x="8992" y="16950"/>
                      <a:pt x="11384" y="11998"/>
                    </a:cubicBezTo>
                    <a:cubicBezTo>
                      <a:pt x="13776" y="5461"/>
                      <a:pt x="12979" y="1499"/>
                      <a:pt x="9789" y="310"/>
                    </a:cubicBezTo>
                    <a:cubicBezTo>
                      <a:pt x="6799" y="-878"/>
                      <a:pt x="3411" y="1301"/>
                      <a:pt x="1218" y="7640"/>
                    </a:cubicBezTo>
                    <a:cubicBezTo>
                      <a:pt x="-775" y="13384"/>
                      <a:pt x="-376" y="18336"/>
                      <a:pt x="2813" y="199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65" name="Google Shape;1365;p35"/>
              <p:cNvSpPr/>
              <p:nvPr/>
            </p:nvSpPr>
            <p:spPr>
              <a:xfrm>
                <a:off x="1478398" y="5575641"/>
                <a:ext cx="13622" cy="19374"/>
              </a:xfrm>
              <a:custGeom>
                <a:avLst/>
                <a:gdLst/>
                <a:ahLst/>
                <a:cxnLst/>
                <a:rect l="l" t="t" r="r" b="b"/>
                <a:pathLst>
                  <a:path w="13622" h="19374" extrusionOk="0">
                    <a:moveTo>
                      <a:pt x="2972" y="18975"/>
                    </a:moveTo>
                    <a:cubicBezTo>
                      <a:pt x="5563" y="20559"/>
                      <a:pt x="8752" y="17192"/>
                      <a:pt x="10945" y="13230"/>
                    </a:cubicBezTo>
                    <a:cubicBezTo>
                      <a:pt x="13935" y="7882"/>
                      <a:pt x="14134" y="3326"/>
                      <a:pt x="12938" y="354"/>
                    </a:cubicBezTo>
                    <a:cubicBezTo>
                      <a:pt x="8154" y="-1032"/>
                      <a:pt x="4766" y="1741"/>
                      <a:pt x="1975" y="7089"/>
                    </a:cubicBezTo>
                    <a:cubicBezTo>
                      <a:pt x="-1413" y="13230"/>
                      <a:pt x="-18" y="17192"/>
                      <a:pt x="2972" y="189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66" name="Google Shape;1366;p35"/>
              <p:cNvSpPr/>
              <p:nvPr/>
            </p:nvSpPr>
            <p:spPr>
              <a:xfrm>
                <a:off x="3021992" y="5683557"/>
                <a:ext cx="11680" cy="20410"/>
              </a:xfrm>
              <a:custGeom>
                <a:avLst/>
                <a:gdLst/>
                <a:ahLst/>
                <a:cxnLst/>
                <a:rect l="l" t="t" r="r" b="b"/>
                <a:pathLst>
                  <a:path w="11680" h="20410" extrusionOk="0">
                    <a:moveTo>
                      <a:pt x="4555" y="20403"/>
                    </a:moveTo>
                    <a:cubicBezTo>
                      <a:pt x="8342" y="20205"/>
                      <a:pt x="10734" y="15055"/>
                      <a:pt x="11531" y="9112"/>
                    </a:cubicBezTo>
                    <a:cubicBezTo>
                      <a:pt x="12129" y="4556"/>
                      <a:pt x="10934" y="990"/>
                      <a:pt x="7943" y="0"/>
                    </a:cubicBezTo>
                    <a:cubicBezTo>
                      <a:pt x="4754" y="990"/>
                      <a:pt x="1565" y="3566"/>
                      <a:pt x="369" y="10102"/>
                    </a:cubicBezTo>
                    <a:cubicBezTo>
                      <a:pt x="-827" y="16639"/>
                      <a:pt x="967" y="20601"/>
                      <a:pt x="4555" y="2040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67" name="Google Shape;1367;p35"/>
              <p:cNvSpPr/>
              <p:nvPr/>
            </p:nvSpPr>
            <p:spPr>
              <a:xfrm>
                <a:off x="1446324" y="5197452"/>
                <a:ext cx="15502" cy="21646"/>
              </a:xfrm>
              <a:custGeom>
                <a:avLst/>
                <a:gdLst/>
                <a:ahLst/>
                <a:cxnLst/>
                <a:rect l="l" t="t" r="r" b="b"/>
                <a:pathLst>
                  <a:path w="15502" h="21646" extrusionOk="0">
                    <a:moveTo>
                      <a:pt x="13119" y="10099"/>
                    </a:moveTo>
                    <a:cubicBezTo>
                      <a:pt x="15910" y="5939"/>
                      <a:pt x="16508" y="1185"/>
                      <a:pt x="13518" y="195"/>
                    </a:cubicBezTo>
                    <a:cubicBezTo>
                      <a:pt x="9133" y="-994"/>
                      <a:pt x="4947" y="3364"/>
                      <a:pt x="1757" y="10495"/>
                    </a:cubicBezTo>
                    <a:cubicBezTo>
                      <a:pt x="-236" y="15051"/>
                      <a:pt x="-834" y="19013"/>
                      <a:pt x="1558" y="21390"/>
                    </a:cubicBezTo>
                    <a:cubicBezTo>
                      <a:pt x="6541" y="23173"/>
                      <a:pt x="9731" y="15249"/>
                      <a:pt x="13119" y="100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68" name="Google Shape;1368;p35"/>
              <p:cNvSpPr/>
              <p:nvPr/>
            </p:nvSpPr>
            <p:spPr>
              <a:xfrm>
                <a:off x="2151274" y="5502311"/>
                <a:ext cx="12286" cy="19572"/>
              </a:xfrm>
              <a:custGeom>
                <a:avLst/>
                <a:gdLst/>
                <a:ahLst/>
                <a:cxnLst/>
                <a:rect l="l" t="t" r="r" b="b"/>
                <a:pathLst>
                  <a:path w="12286" h="19572" extrusionOk="0">
                    <a:moveTo>
                      <a:pt x="2024" y="19012"/>
                    </a:moveTo>
                    <a:cubicBezTo>
                      <a:pt x="5214" y="21191"/>
                      <a:pt x="8403" y="16635"/>
                      <a:pt x="10994" y="11881"/>
                    </a:cubicBezTo>
                    <a:cubicBezTo>
                      <a:pt x="13187" y="5344"/>
                      <a:pt x="12589" y="1382"/>
                      <a:pt x="9200" y="194"/>
                    </a:cubicBezTo>
                    <a:cubicBezTo>
                      <a:pt x="6609" y="-599"/>
                      <a:pt x="4018" y="986"/>
                      <a:pt x="2024" y="5938"/>
                    </a:cubicBezTo>
                    <a:cubicBezTo>
                      <a:pt x="-368" y="11485"/>
                      <a:pt x="-966" y="16833"/>
                      <a:pt x="2024" y="190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69" name="Google Shape;1369;p35"/>
              <p:cNvSpPr/>
              <p:nvPr/>
            </p:nvSpPr>
            <p:spPr>
              <a:xfrm>
                <a:off x="1843774" y="5392565"/>
                <a:ext cx="12974" cy="19447"/>
              </a:xfrm>
              <a:custGeom>
                <a:avLst/>
                <a:gdLst/>
                <a:ahLst/>
                <a:cxnLst/>
                <a:rect l="l" t="t" r="r" b="b"/>
                <a:pathLst>
                  <a:path w="12974" h="19447" extrusionOk="0">
                    <a:moveTo>
                      <a:pt x="2761" y="19413"/>
                    </a:moveTo>
                    <a:cubicBezTo>
                      <a:pt x="6150" y="19809"/>
                      <a:pt x="9538" y="16837"/>
                      <a:pt x="12130" y="10697"/>
                    </a:cubicBezTo>
                    <a:cubicBezTo>
                      <a:pt x="13525" y="4952"/>
                      <a:pt x="13525" y="0"/>
                      <a:pt x="9538" y="0"/>
                    </a:cubicBezTo>
                    <a:cubicBezTo>
                      <a:pt x="5751" y="0"/>
                      <a:pt x="2562" y="4754"/>
                      <a:pt x="768" y="10499"/>
                    </a:cubicBezTo>
                    <a:cubicBezTo>
                      <a:pt x="-827" y="15253"/>
                      <a:pt x="170" y="19016"/>
                      <a:pt x="2761" y="194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70" name="Google Shape;1370;p35"/>
              <p:cNvSpPr/>
              <p:nvPr/>
            </p:nvSpPr>
            <p:spPr>
              <a:xfrm>
                <a:off x="2795087" y="6005253"/>
                <a:ext cx="13123" cy="20821"/>
              </a:xfrm>
              <a:custGeom>
                <a:avLst/>
                <a:gdLst/>
                <a:ahLst/>
                <a:cxnLst/>
                <a:rect l="l" t="t" r="r" b="b"/>
                <a:pathLst>
                  <a:path w="13123" h="20821" extrusionOk="0">
                    <a:moveTo>
                      <a:pt x="12599" y="9310"/>
                    </a:moveTo>
                    <a:cubicBezTo>
                      <a:pt x="13596" y="5150"/>
                      <a:pt x="13397" y="594"/>
                      <a:pt x="10008" y="0"/>
                    </a:cubicBezTo>
                    <a:cubicBezTo>
                      <a:pt x="5623" y="198"/>
                      <a:pt x="2035" y="3566"/>
                      <a:pt x="441" y="11291"/>
                    </a:cubicBezTo>
                    <a:cubicBezTo>
                      <a:pt x="-556" y="15649"/>
                      <a:pt x="42" y="20403"/>
                      <a:pt x="3231" y="20799"/>
                    </a:cubicBezTo>
                    <a:cubicBezTo>
                      <a:pt x="7816" y="21195"/>
                      <a:pt x="11005" y="16243"/>
                      <a:pt x="12599" y="931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71" name="Google Shape;1371;p35"/>
              <p:cNvSpPr/>
              <p:nvPr/>
            </p:nvSpPr>
            <p:spPr>
              <a:xfrm>
                <a:off x="2618067" y="5909908"/>
                <a:ext cx="12694" cy="20693"/>
              </a:xfrm>
              <a:custGeom>
                <a:avLst/>
                <a:gdLst/>
                <a:ahLst/>
                <a:cxnLst/>
                <a:rect l="l" t="t" r="r" b="b"/>
                <a:pathLst>
                  <a:path w="12694" h="20693" extrusionOk="0">
                    <a:moveTo>
                      <a:pt x="8830" y="64"/>
                    </a:moveTo>
                    <a:cubicBezTo>
                      <a:pt x="5442" y="-530"/>
                      <a:pt x="2253" y="3035"/>
                      <a:pt x="658" y="9374"/>
                    </a:cubicBezTo>
                    <a:cubicBezTo>
                      <a:pt x="-936" y="15911"/>
                      <a:pt x="459" y="20071"/>
                      <a:pt x="3847" y="20665"/>
                    </a:cubicBezTo>
                    <a:cubicBezTo>
                      <a:pt x="7435" y="21062"/>
                      <a:pt x="10425" y="17298"/>
                      <a:pt x="11820" y="12148"/>
                    </a:cubicBezTo>
                    <a:cubicBezTo>
                      <a:pt x="13814" y="4422"/>
                      <a:pt x="12219" y="460"/>
                      <a:pt x="8830" y="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72" name="Google Shape;1372;p35"/>
              <p:cNvSpPr/>
              <p:nvPr/>
            </p:nvSpPr>
            <p:spPr>
              <a:xfrm>
                <a:off x="1408540" y="5551324"/>
                <a:ext cx="15523" cy="19859"/>
              </a:xfrm>
              <a:custGeom>
                <a:avLst/>
                <a:gdLst/>
                <a:ahLst/>
                <a:cxnLst/>
                <a:rect l="l" t="t" r="r" b="b"/>
                <a:pathLst>
                  <a:path w="15523" h="19859" extrusionOk="0">
                    <a:moveTo>
                      <a:pt x="2268" y="19719"/>
                    </a:moveTo>
                    <a:cubicBezTo>
                      <a:pt x="6853" y="20710"/>
                      <a:pt x="10839" y="16352"/>
                      <a:pt x="14228" y="9617"/>
                    </a:cubicBezTo>
                    <a:cubicBezTo>
                      <a:pt x="15623" y="5259"/>
                      <a:pt x="16620" y="703"/>
                      <a:pt x="13231" y="109"/>
                    </a:cubicBezTo>
                    <a:cubicBezTo>
                      <a:pt x="8846" y="-684"/>
                      <a:pt x="4461" y="2882"/>
                      <a:pt x="1471" y="10013"/>
                    </a:cubicBezTo>
                    <a:cubicBezTo>
                      <a:pt x="-323" y="13975"/>
                      <a:pt x="-921" y="18927"/>
                      <a:pt x="2268" y="197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73" name="Google Shape;1373;p35"/>
              <p:cNvSpPr/>
              <p:nvPr/>
            </p:nvSpPr>
            <p:spPr>
              <a:xfrm>
                <a:off x="1806711" y="5784084"/>
                <a:ext cx="13664" cy="20741"/>
              </a:xfrm>
              <a:custGeom>
                <a:avLst/>
                <a:gdLst/>
                <a:ahLst/>
                <a:cxnLst/>
                <a:rect l="l" t="t" r="r" b="b"/>
                <a:pathLst>
                  <a:path w="13664" h="20741" extrusionOk="0">
                    <a:moveTo>
                      <a:pt x="10922" y="499"/>
                    </a:moveTo>
                    <a:cubicBezTo>
                      <a:pt x="7733" y="-1086"/>
                      <a:pt x="4145" y="1093"/>
                      <a:pt x="1554" y="7234"/>
                    </a:cubicBezTo>
                    <a:cubicBezTo>
                      <a:pt x="-838" y="13176"/>
                      <a:pt x="-440" y="18128"/>
                      <a:pt x="2550" y="20109"/>
                    </a:cubicBezTo>
                    <a:cubicBezTo>
                      <a:pt x="5740" y="22090"/>
                      <a:pt x="9128" y="19515"/>
                      <a:pt x="12716" y="10997"/>
                    </a:cubicBezTo>
                    <a:cubicBezTo>
                      <a:pt x="14111" y="7234"/>
                      <a:pt x="14311" y="2281"/>
                      <a:pt x="10922" y="4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74" name="Google Shape;1374;p35"/>
              <p:cNvSpPr/>
              <p:nvPr/>
            </p:nvSpPr>
            <p:spPr>
              <a:xfrm>
                <a:off x="1492419" y="5673359"/>
                <a:ext cx="13670" cy="19247"/>
              </a:xfrm>
              <a:custGeom>
                <a:avLst/>
                <a:gdLst/>
                <a:ahLst/>
                <a:cxnLst/>
                <a:rect l="l" t="t" r="r" b="b"/>
                <a:pathLst>
                  <a:path w="13670" h="19247" extrusionOk="0">
                    <a:moveTo>
                      <a:pt x="12670" y="10793"/>
                    </a:moveTo>
                    <a:cubicBezTo>
                      <a:pt x="14862" y="4256"/>
                      <a:pt x="13268" y="888"/>
                      <a:pt x="9680" y="96"/>
                    </a:cubicBezTo>
                    <a:cubicBezTo>
                      <a:pt x="6889" y="-498"/>
                      <a:pt x="3501" y="1680"/>
                      <a:pt x="1508" y="6435"/>
                    </a:cubicBezTo>
                    <a:cubicBezTo>
                      <a:pt x="-884" y="12377"/>
                      <a:pt x="-486" y="16933"/>
                      <a:pt x="3102" y="18716"/>
                    </a:cubicBezTo>
                    <a:cubicBezTo>
                      <a:pt x="6690" y="20697"/>
                      <a:pt x="9879" y="16933"/>
                      <a:pt x="12670" y="107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75" name="Google Shape;1375;p35"/>
              <p:cNvSpPr/>
              <p:nvPr/>
            </p:nvSpPr>
            <p:spPr>
              <a:xfrm>
                <a:off x="2012693" y="5693866"/>
                <a:ext cx="13576" cy="18950"/>
              </a:xfrm>
              <a:custGeom>
                <a:avLst/>
                <a:gdLst/>
                <a:ahLst/>
                <a:cxnLst/>
                <a:rect l="l" t="t" r="r" b="b"/>
                <a:pathLst>
                  <a:path w="13576" h="18950" extrusionOk="0">
                    <a:moveTo>
                      <a:pt x="11442" y="12670"/>
                    </a:moveTo>
                    <a:cubicBezTo>
                      <a:pt x="13834" y="5935"/>
                      <a:pt x="14631" y="1577"/>
                      <a:pt x="11641" y="388"/>
                    </a:cubicBezTo>
                    <a:cubicBezTo>
                      <a:pt x="8452" y="-998"/>
                      <a:pt x="5063" y="1379"/>
                      <a:pt x="2074" y="6727"/>
                    </a:cubicBezTo>
                    <a:cubicBezTo>
                      <a:pt x="-318" y="11085"/>
                      <a:pt x="-717" y="15641"/>
                      <a:pt x="1276" y="17820"/>
                    </a:cubicBezTo>
                    <a:cubicBezTo>
                      <a:pt x="5263" y="21386"/>
                      <a:pt x="8851" y="15641"/>
                      <a:pt x="11442" y="1267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76" name="Google Shape;1376;p35"/>
              <p:cNvSpPr/>
              <p:nvPr/>
            </p:nvSpPr>
            <p:spPr>
              <a:xfrm>
                <a:off x="2045961" y="5910170"/>
                <a:ext cx="12540" cy="21399"/>
              </a:xfrm>
              <a:custGeom>
                <a:avLst/>
                <a:gdLst/>
                <a:ahLst/>
                <a:cxnLst/>
                <a:rect l="l" t="t" r="r" b="b"/>
                <a:pathLst>
                  <a:path w="12540" h="21399" extrusionOk="0">
                    <a:moveTo>
                      <a:pt x="11861" y="10697"/>
                    </a:moveTo>
                    <a:cubicBezTo>
                      <a:pt x="13056" y="4952"/>
                      <a:pt x="13056" y="0"/>
                      <a:pt x="8671" y="0"/>
                    </a:cubicBezTo>
                    <a:cubicBezTo>
                      <a:pt x="4485" y="198"/>
                      <a:pt x="1894" y="4754"/>
                      <a:pt x="499" y="10697"/>
                    </a:cubicBezTo>
                    <a:cubicBezTo>
                      <a:pt x="-896" y="16838"/>
                      <a:pt x="698" y="20205"/>
                      <a:pt x="4485" y="21394"/>
                    </a:cubicBezTo>
                    <a:cubicBezTo>
                      <a:pt x="9070" y="21592"/>
                      <a:pt x="10665" y="16441"/>
                      <a:pt x="11861" y="106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77" name="Google Shape;1377;p35"/>
              <p:cNvSpPr/>
              <p:nvPr/>
            </p:nvSpPr>
            <p:spPr>
              <a:xfrm>
                <a:off x="1448379" y="5726328"/>
                <a:ext cx="12490" cy="19255"/>
              </a:xfrm>
              <a:custGeom>
                <a:avLst/>
                <a:gdLst/>
                <a:ahLst/>
                <a:cxnLst/>
                <a:rect l="l" t="t" r="r" b="b"/>
                <a:pathLst>
                  <a:path w="12490" h="19255" extrusionOk="0">
                    <a:moveTo>
                      <a:pt x="2494" y="19033"/>
                    </a:moveTo>
                    <a:cubicBezTo>
                      <a:pt x="5285" y="20221"/>
                      <a:pt x="8075" y="16458"/>
                      <a:pt x="10268" y="12496"/>
                    </a:cubicBezTo>
                    <a:cubicBezTo>
                      <a:pt x="12859" y="6949"/>
                      <a:pt x="13656" y="1601"/>
                      <a:pt x="10068" y="214"/>
                    </a:cubicBezTo>
                    <a:cubicBezTo>
                      <a:pt x="7278" y="-974"/>
                      <a:pt x="4288" y="2988"/>
                      <a:pt x="2295" y="6949"/>
                    </a:cubicBezTo>
                    <a:cubicBezTo>
                      <a:pt x="-496" y="12496"/>
                      <a:pt x="-1094" y="17448"/>
                      <a:pt x="2494" y="190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78" name="Google Shape;1378;p35"/>
              <p:cNvSpPr/>
              <p:nvPr/>
            </p:nvSpPr>
            <p:spPr>
              <a:xfrm>
                <a:off x="1555095" y="5794019"/>
                <a:ext cx="13760" cy="18761"/>
              </a:xfrm>
              <a:custGeom>
                <a:avLst/>
                <a:gdLst/>
                <a:ahLst/>
                <a:cxnLst/>
                <a:rect l="l" t="t" r="r" b="b"/>
                <a:pathLst>
                  <a:path w="13760" h="18761" extrusionOk="0">
                    <a:moveTo>
                      <a:pt x="1620" y="7995"/>
                    </a:moveTo>
                    <a:cubicBezTo>
                      <a:pt x="-572" y="12353"/>
                      <a:pt x="-572" y="16711"/>
                      <a:pt x="1820" y="18097"/>
                    </a:cubicBezTo>
                    <a:cubicBezTo>
                      <a:pt x="6205" y="20672"/>
                      <a:pt x="9793" y="15324"/>
                      <a:pt x="12783" y="9579"/>
                    </a:cubicBezTo>
                    <a:cubicBezTo>
                      <a:pt x="14178" y="4825"/>
                      <a:pt x="14377" y="467"/>
                      <a:pt x="11387" y="71"/>
                    </a:cubicBezTo>
                    <a:cubicBezTo>
                      <a:pt x="7799" y="-523"/>
                      <a:pt x="4212" y="2646"/>
                      <a:pt x="1620" y="79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79" name="Google Shape;1379;p35"/>
              <p:cNvSpPr/>
              <p:nvPr/>
            </p:nvSpPr>
            <p:spPr>
              <a:xfrm>
                <a:off x="2822698" y="5888380"/>
                <a:ext cx="11871" cy="19775"/>
              </a:xfrm>
              <a:custGeom>
                <a:avLst/>
                <a:gdLst/>
                <a:ahLst/>
                <a:cxnLst/>
                <a:rect l="l" t="t" r="r" b="b"/>
                <a:pathLst>
                  <a:path w="11871" h="19775" extrusionOk="0">
                    <a:moveTo>
                      <a:pt x="11499" y="11093"/>
                    </a:moveTo>
                    <a:cubicBezTo>
                      <a:pt x="12695" y="4952"/>
                      <a:pt x="10901" y="991"/>
                      <a:pt x="7712" y="0"/>
                    </a:cubicBezTo>
                    <a:cubicBezTo>
                      <a:pt x="3327" y="396"/>
                      <a:pt x="935" y="4160"/>
                      <a:pt x="137" y="10499"/>
                    </a:cubicBezTo>
                    <a:cubicBezTo>
                      <a:pt x="-461" y="15649"/>
                      <a:pt x="935" y="18620"/>
                      <a:pt x="3526" y="19413"/>
                    </a:cubicBezTo>
                    <a:cubicBezTo>
                      <a:pt x="7313" y="20997"/>
                      <a:pt x="10303" y="17234"/>
                      <a:pt x="11499" y="110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80" name="Google Shape;1380;p35"/>
              <p:cNvSpPr/>
              <p:nvPr/>
            </p:nvSpPr>
            <p:spPr>
              <a:xfrm>
                <a:off x="2633050" y="5794057"/>
                <a:ext cx="11694" cy="19261"/>
              </a:xfrm>
              <a:custGeom>
                <a:avLst/>
                <a:gdLst/>
                <a:ahLst/>
                <a:cxnLst/>
                <a:rect l="l" t="t" r="r" b="b"/>
                <a:pathLst>
                  <a:path w="11694" h="19261" extrusionOk="0">
                    <a:moveTo>
                      <a:pt x="3017" y="18653"/>
                    </a:moveTo>
                    <a:cubicBezTo>
                      <a:pt x="6605" y="20832"/>
                      <a:pt x="8997" y="16871"/>
                      <a:pt x="11190" y="11324"/>
                    </a:cubicBezTo>
                    <a:cubicBezTo>
                      <a:pt x="12186" y="5382"/>
                      <a:pt x="11987" y="429"/>
                      <a:pt x="8000" y="33"/>
                    </a:cubicBezTo>
                    <a:cubicBezTo>
                      <a:pt x="4413" y="-363"/>
                      <a:pt x="1622" y="2806"/>
                      <a:pt x="227" y="9145"/>
                    </a:cubicBezTo>
                    <a:cubicBezTo>
                      <a:pt x="-571" y="13899"/>
                      <a:pt x="825" y="17069"/>
                      <a:pt x="3017" y="186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81" name="Google Shape;1381;p35"/>
              <p:cNvSpPr/>
              <p:nvPr/>
            </p:nvSpPr>
            <p:spPr>
              <a:xfrm>
                <a:off x="2474168" y="5706697"/>
                <a:ext cx="12735" cy="19806"/>
              </a:xfrm>
              <a:custGeom>
                <a:avLst/>
                <a:gdLst/>
                <a:ahLst/>
                <a:cxnLst/>
                <a:rect l="l" t="t" r="r" b="b"/>
                <a:pathLst>
                  <a:path w="12735" h="19806" extrusionOk="0">
                    <a:moveTo>
                      <a:pt x="2438" y="19648"/>
                    </a:moveTo>
                    <a:cubicBezTo>
                      <a:pt x="6026" y="20638"/>
                      <a:pt x="9016" y="16874"/>
                      <a:pt x="11208" y="11526"/>
                    </a:cubicBezTo>
                    <a:cubicBezTo>
                      <a:pt x="13401" y="6772"/>
                      <a:pt x="13202" y="2414"/>
                      <a:pt x="10810" y="829"/>
                    </a:cubicBezTo>
                    <a:cubicBezTo>
                      <a:pt x="6823" y="-1746"/>
                      <a:pt x="3036" y="1820"/>
                      <a:pt x="644" y="9545"/>
                    </a:cubicBezTo>
                    <a:cubicBezTo>
                      <a:pt x="-552" y="13903"/>
                      <a:pt x="-153" y="18063"/>
                      <a:pt x="2438" y="1964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82" name="Google Shape;1382;p35"/>
              <p:cNvSpPr/>
              <p:nvPr/>
            </p:nvSpPr>
            <p:spPr>
              <a:xfrm>
                <a:off x="1841564" y="5715774"/>
                <a:ext cx="11838" cy="17709"/>
              </a:xfrm>
              <a:custGeom>
                <a:avLst/>
                <a:gdLst/>
                <a:ahLst/>
                <a:cxnLst/>
                <a:rect l="l" t="t" r="r" b="b"/>
                <a:pathLst>
                  <a:path w="11838" h="17709" extrusionOk="0">
                    <a:moveTo>
                      <a:pt x="3576" y="17702"/>
                    </a:moveTo>
                    <a:cubicBezTo>
                      <a:pt x="6566" y="17900"/>
                      <a:pt x="8958" y="14532"/>
                      <a:pt x="11151" y="10769"/>
                    </a:cubicBezTo>
                    <a:cubicBezTo>
                      <a:pt x="12546" y="4826"/>
                      <a:pt x="11948" y="864"/>
                      <a:pt x="8161" y="72"/>
                    </a:cubicBezTo>
                    <a:cubicBezTo>
                      <a:pt x="5171" y="-522"/>
                      <a:pt x="2380" y="2647"/>
                      <a:pt x="985" y="6807"/>
                    </a:cubicBezTo>
                    <a:cubicBezTo>
                      <a:pt x="-610" y="12353"/>
                      <a:pt x="-610" y="17306"/>
                      <a:pt x="3576" y="177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83" name="Google Shape;1383;p35"/>
              <p:cNvSpPr/>
              <p:nvPr/>
            </p:nvSpPr>
            <p:spPr>
              <a:xfrm>
                <a:off x="494479" y="5539935"/>
                <a:ext cx="50139" cy="35088"/>
              </a:xfrm>
              <a:custGeom>
                <a:avLst/>
                <a:gdLst/>
                <a:ahLst/>
                <a:cxnLst/>
                <a:rect l="l" t="t" r="r" b="b"/>
                <a:pathLst>
                  <a:path w="50139" h="35088" extrusionOk="0">
                    <a:moveTo>
                      <a:pt x="36901" y="34277"/>
                    </a:moveTo>
                    <a:cubicBezTo>
                      <a:pt x="39492" y="36456"/>
                      <a:pt x="43479" y="34079"/>
                      <a:pt x="46867" y="29127"/>
                    </a:cubicBezTo>
                    <a:cubicBezTo>
                      <a:pt x="47665" y="27938"/>
                      <a:pt x="48263" y="26750"/>
                      <a:pt x="48462" y="25562"/>
                    </a:cubicBezTo>
                    <a:cubicBezTo>
                      <a:pt x="50455" y="23383"/>
                      <a:pt x="50854" y="20213"/>
                      <a:pt x="48661" y="17638"/>
                    </a:cubicBezTo>
                    <a:cubicBezTo>
                      <a:pt x="48063" y="16846"/>
                      <a:pt x="47266" y="16251"/>
                      <a:pt x="46469" y="15459"/>
                    </a:cubicBezTo>
                    <a:cubicBezTo>
                      <a:pt x="46469" y="13874"/>
                      <a:pt x="45871" y="12289"/>
                      <a:pt x="44475" y="10705"/>
                    </a:cubicBezTo>
                    <a:cubicBezTo>
                      <a:pt x="43479" y="9516"/>
                      <a:pt x="42083" y="8724"/>
                      <a:pt x="40887" y="8130"/>
                    </a:cubicBezTo>
                    <a:cubicBezTo>
                      <a:pt x="41485" y="6743"/>
                      <a:pt x="41485" y="5158"/>
                      <a:pt x="40090" y="3376"/>
                    </a:cubicBezTo>
                    <a:cubicBezTo>
                      <a:pt x="36104" y="-1973"/>
                      <a:pt x="26935" y="-190"/>
                      <a:pt x="19161" y="3376"/>
                    </a:cubicBezTo>
                    <a:cubicBezTo>
                      <a:pt x="16769" y="4366"/>
                      <a:pt x="14377" y="5753"/>
                      <a:pt x="12583" y="7139"/>
                    </a:cubicBezTo>
                    <a:cubicBezTo>
                      <a:pt x="8597" y="7535"/>
                      <a:pt x="4610" y="11497"/>
                      <a:pt x="1819" y="18034"/>
                    </a:cubicBezTo>
                    <a:cubicBezTo>
                      <a:pt x="-373" y="22986"/>
                      <a:pt x="-1170" y="28137"/>
                      <a:pt x="2816" y="29919"/>
                    </a:cubicBezTo>
                    <a:cubicBezTo>
                      <a:pt x="7999" y="30514"/>
                      <a:pt x="12184" y="26750"/>
                      <a:pt x="15573" y="20609"/>
                    </a:cubicBezTo>
                    <a:cubicBezTo>
                      <a:pt x="18962" y="21005"/>
                      <a:pt x="22749" y="19619"/>
                      <a:pt x="26536" y="18034"/>
                    </a:cubicBezTo>
                    <a:cubicBezTo>
                      <a:pt x="26536" y="19619"/>
                      <a:pt x="27134" y="21204"/>
                      <a:pt x="28330" y="22590"/>
                    </a:cubicBezTo>
                    <a:cubicBezTo>
                      <a:pt x="28728" y="22986"/>
                      <a:pt x="29127" y="23184"/>
                      <a:pt x="29526" y="23383"/>
                    </a:cubicBezTo>
                    <a:cubicBezTo>
                      <a:pt x="29725" y="24571"/>
                      <a:pt x="30124" y="25562"/>
                      <a:pt x="30522" y="26750"/>
                    </a:cubicBezTo>
                    <a:cubicBezTo>
                      <a:pt x="31918" y="28137"/>
                      <a:pt x="33313" y="28929"/>
                      <a:pt x="34708" y="29523"/>
                    </a:cubicBezTo>
                    <a:cubicBezTo>
                      <a:pt x="34908" y="31306"/>
                      <a:pt x="35506" y="32891"/>
                      <a:pt x="36901" y="3427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84" name="Google Shape;1384;p35"/>
              <p:cNvSpPr/>
              <p:nvPr/>
            </p:nvSpPr>
            <p:spPr>
              <a:xfrm>
                <a:off x="1743603" y="6008519"/>
                <a:ext cx="14077" cy="19757"/>
              </a:xfrm>
              <a:custGeom>
                <a:avLst/>
                <a:gdLst/>
                <a:ahLst/>
                <a:cxnLst/>
                <a:rect l="l" t="t" r="r" b="b"/>
                <a:pathLst>
                  <a:path w="14077" h="19757" extrusionOk="0">
                    <a:moveTo>
                      <a:pt x="2870" y="19315"/>
                    </a:moveTo>
                    <a:cubicBezTo>
                      <a:pt x="6259" y="20900"/>
                      <a:pt x="10046" y="18127"/>
                      <a:pt x="12637" y="12580"/>
                    </a:cubicBezTo>
                    <a:cubicBezTo>
                      <a:pt x="14830" y="7034"/>
                      <a:pt x="14431" y="3468"/>
                      <a:pt x="12039" y="1289"/>
                    </a:cubicBezTo>
                    <a:cubicBezTo>
                      <a:pt x="8850" y="-1682"/>
                      <a:pt x="5063" y="695"/>
                      <a:pt x="2073" y="6241"/>
                    </a:cubicBezTo>
                    <a:cubicBezTo>
                      <a:pt x="-717" y="11788"/>
                      <a:pt x="-917" y="17533"/>
                      <a:pt x="2870" y="193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85" name="Google Shape;1385;p35"/>
              <p:cNvSpPr/>
              <p:nvPr/>
            </p:nvSpPr>
            <p:spPr>
              <a:xfrm>
                <a:off x="2907868" y="5897679"/>
                <a:ext cx="11791" cy="17091"/>
              </a:xfrm>
              <a:custGeom>
                <a:avLst/>
                <a:gdLst/>
                <a:ahLst/>
                <a:cxnLst/>
                <a:rect l="l" t="t" r="r" b="b"/>
                <a:pathLst>
                  <a:path w="11791" h="17091" extrusionOk="0">
                    <a:moveTo>
                      <a:pt x="11641" y="8727"/>
                    </a:moveTo>
                    <a:cubicBezTo>
                      <a:pt x="12239" y="3379"/>
                      <a:pt x="11043" y="209"/>
                      <a:pt x="8253" y="11"/>
                    </a:cubicBezTo>
                    <a:cubicBezTo>
                      <a:pt x="4864" y="-187"/>
                      <a:pt x="1475" y="2190"/>
                      <a:pt x="280" y="8727"/>
                    </a:cubicBezTo>
                    <a:cubicBezTo>
                      <a:pt x="-717" y="13679"/>
                      <a:pt x="1077" y="16651"/>
                      <a:pt x="3668" y="17047"/>
                    </a:cubicBezTo>
                    <a:cubicBezTo>
                      <a:pt x="7256" y="17443"/>
                      <a:pt x="10246" y="15264"/>
                      <a:pt x="11641" y="87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86" name="Google Shape;1386;p35"/>
              <p:cNvSpPr/>
              <p:nvPr/>
            </p:nvSpPr>
            <p:spPr>
              <a:xfrm>
                <a:off x="2567265" y="5828718"/>
                <a:ext cx="11057" cy="17056"/>
              </a:xfrm>
              <a:custGeom>
                <a:avLst/>
                <a:gdLst/>
                <a:ahLst/>
                <a:cxnLst/>
                <a:rect l="l" t="t" r="r" b="b"/>
                <a:pathLst>
                  <a:path w="11057" h="17056" extrusionOk="0">
                    <a:moveTo>
                      <a:pt x="3224" y="16875"/>
                    </a:moveTo>
                    <a:cubicBezTo>
                      <a:pt x="5815" y="17668"/>
                      <a:pt x="8406" y="15885"/>
                      <a:pt x="10200" y="10933"/>
                    </a:cubicBezTo>
                    <a:cubicBezTo>
                      <a:pt x="11595" y="6179"/>
                      <a:pt x="11396" y="2217"/>
                      <a:pt x="8805" y="632"/>
                    </a:cubicBezTo>
                    <a:cubicBezTo>
                      <a:pt x="5416" y="-1349"/>
                      <a:pt x="2227" y="1424"/>
                      <a:pt x="433" y="7565"/>
                    </a:cubicBezTo>
                    <a:cubicBezTo>
                      <a:pt x="-763" y="11923"/>
                      <a:pt x="632" y="16083"/>
                      <a:pt x="3224" y="168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87" name="Google Shape;1387;p35"/>
              <p:cNvSpPr/>
              <p:nvPr/>
            </p:nvSpPr>
            <p:spPr>
              <a:xfrm>
                <a:off x="1034232" y="5032905"/>
                <a:ext cx="11871" cy="15988"/>
              </a:xfrm>
              <a:custGeom>
                <a:avLst/>
                <a:gdLst/>
                <a:ahLst/>
                <a:cxnLst/>
                <a:rect l="l" t="t" r="r" b="b"/>
                <a:pathLst>
                  <a:path w="11871" h="15988" extrusionOk="0">
                    <a:moveTo>
                      <a:pt x="10414" y="9243"/>
                    </a:moveTo>
                    <a:cubicBezTo>
                      <a:pt x="13005" y="4290"/>
                      <a:pt x="11809" y="1319"/>
                      <a:pt x="9417" y="329"/>
                    </a:cubicBezTo>
                    <a:cubicBezTo>
                      <a:pt x="6627" y="-1058"/>
                      <a:pt x="3438" y="2111"/>
                      <a:pt x="1444" y="6667"/>
                    </a:cubicBezTo>
                    <a:cubicBezTo>
                      <a:pt x="-948" y="11422"/>
                      <a:pt x="-150" y="14393"/>
                      <a:pt x="2242" y="15978"/>
                    </a:cubicBezTo>
                    <a:cubicBezTo>
                      <a:pt x="5231" y="16176"/>
                      <a:pt x="8221" y="13601"/>
                      <a:pt x="10414" y="924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88" name="Google Shape;1388;p35"/>
              <p:cNvSpPr/>
              <p:nvPr/>
            </p:nvSpPr>
            <p:spPr>
              <a:xfrm>
                <a:off x="943675" y="5337312"/>
                <a:ext cx="13277" cy="16453"/>
              </a:xfrm>
              <a:custGeom>
                <a:avLst/>
                <a:gdLst/>
                <a:ahLst/>
                <a:cxnLst/>
                <a:rect l="l" t="t" r="r" b="b"/>
                <a:pathLst>
                  <a:path w="13277" h="16453" extrusionOk="0">
                    <a:moveTo>
                      <a:pt x="11672" y="581"/>
                    </a:moveTo>
                    <a:cubicBezTo>
                      <a:pt x="8084" y="-1202"/>
                      <a:pt x="4496" y="1175"/>
                      <a:pt x="1506" y="6920"/>
                    </a:cubicBezTo>
                    <a:cubicBezTo>
                      <a:pt x="-886" y="11674"/>
                      <a:pt x="-288" y="15438"/>
                      <a:pt x="2304" y="16230"/>
                    </a:cubicBezTo>
                    <a:cubicBezTo>
                      <a:pt x="4895" y="17221"/>
                      <a:pt x="8483" y="14843"/>
                      <a:pt x="11074" y="10684"/>
                    </a:cubicBezTo>
                    <a:cubicBezTo>
                      <a:pt x="13466" y="6524"/>
                      <a:pt x="14263" y="2562"/>
                      <a:pt x="11672" y="5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89" name="Google Shape;1389;p35"/>
              <p:cNvSpPr/>
              <p:nvPr/>
            </p:nvSpPr>
            <p:spPr>
              <a:xfrm>
                <a:off x="2386576" y="5866781"/>
                <a:ext cx="18275" cy="37644"/>
              </a:xfrm>
              <a:custGeom>
                <a:avLst/>
                <a:gdLst/>
                <a:ahLst/>
                <a:cxnLst/>
                <a:rect l="l" t="t" r="r" b="b"/>
                <a:pathLst>
                  <a:path w="18275" h="37644" extrusionOk="0">
                    <a:moveTo>
                      <a:pt x="17674" y="10705"/>
                    </a:moveTo>
                    <a:cubicBezTo>
                      <a:pt x="19070" y="4960"/>
                      <a:pt x="18073" y="602"/>
                      <a:pt x="14286" y="8"/>
                    </a:cubicBezTo>
                    <a:cubicBezTo>
                      <a:pt x="11097" y="-190"/>
                      <a:pt x="8904" y="3375"/>
                      <a:pt x="7908" y="7733"/>
                    </a:cubicBezTo>
                    <a:cubicBezTo>
                      <a:pt x="7110" y="10507"/>
                      <a:pt x="6911" y="13082"/>
                      <a:pt x="7509" y="14865"/>
                    </a:cubicBezTo>
                    <a:cubicBezTo>
                      <a:pt x="4918" y="14865"/>
                      <a:pt x="2326" y="18628"/>
                      <a:pt x="931" y="24967"/>
                    </a:cubicBezTo>
                    <a:cubicBezTo>
                      <a:pt x="-464" y="31108"/>
                      <a:pt x="-464" y="35664"/>
                      <a:pt x="2127" y="37645"/>
                    </a:cubicBezTo>
                    <a:cubicBezTo>
                      <a:pt x="5117" y="36258"/>
                      <a:pt x="7908" y="33287"/>
                      <a:pt x="9502" y="26948"/>
                    </a:cubicBezTo>
                    <a:cubicBezTo>
                      <a:pt x="10499" y="23382"/>
                      <a:pt x="10698" y="20213"/>
                      <a:pt x="10499" y="18034"/>
                    </a:cubicBezTo>
                    <a:cubicBezTo>
                      <a:pt x="10698" y="18034"/>
                      <a:pt x="11097" y="18232"/>
                      <a:pt x="11296" y="18232"/>
                    </a:cubicBezTo>
                    <a:cubicBezTo>
                      <a:pt x="14286" y="18430"/>
                      <a:pt x="16678" y="14865"/>
                      <a:pt x="17674" y="107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90" name="Google Shape;1390;p35"/>
              <p:cNvSpPr/>
              <p:nvPr/>
            </p:nvSpPr>
            <p:spPr>
              <a:xfrm>
                <a:off x="2898473" y="6024641"/>
                <a:ext cx="12132" cy="19832"/>
              </a:xfrm>
              <a:custGeom>
                <a:avLst/>
                <a:gdLst/>
                <a:ahLst/>
                <a:cxnLst/>
                <a:rect l="l" t="t" r="r" b="b"/>
                <a:pathLst>
                  <a:path w="12132" h="19832" extrusionOk="0">
                    <a:moveTo>
                      <a:pt x="8877" y="24"/>
                    </a:moveTo>
                    <a:cubicBezTo>
                      <a:pt x="4292" y="-372"/>
                      <a:pt x="904" y="4184"/>
                      <a:pt x="106" y="12107"/>
                    </a:cubicBezTo>
                    <a:cubicBezTo>
                      <a:pt x="-492" y="16861"/>
                      <a:pt x="1502" y="19437"/>
                      <a:pt x="4292" y="19833"/>
                    </a:cubicBezTo>
                    <a:cubicBezTo>
                      <a:pt x="8677" y="19833"/>
                      <a:pt x="10870" y="15673"/>
                      <a:pt x="11867" y="9532"/>
                    </a:cubicBezTo>
                    <a:cubicBezTo>
                      <a:pt x="12664" y="4382"/>
                      <a:pt x="11667" y="222"/>
                      <a:pt x="8877" y="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91" name="Google Shape;1391;p35"/>
              <p:cNvSpPr/>
              <p:nvPr/>
            </p:nvSpPr>
            <p:spPr>
              <a:xfrm>
                <a:off x="2771219" y="5832338"/>
                <a:ext cx="9852" cy="16499"/>
              </a:xfrm>
              <a:custGeom>
                <a:avLst/>
                <a:gdLst/>
                <a:ahLst/>
                <a:cxnLst/>
                <a:rect l="l" t="t" r="r" b="b"/>
                <a:pathLst>
                  <a:path w="9852" h="16499" extrusionOk="0">
                    <a:moveTo>
                      <a:pt x="6170" y="181"/>
                    </a:moveTo>
                    <a:cubicBezTo>
                      <a:pt x="3380" y="1172"/>
                      <a:pt x="988" y="4737"/>
                      <a:pt x="190" y="9293"/>
                    </a:cubicBezTo>
                    <a:cubicBezTo>
                      <a:pt x="-607" y="14047"/>
                      <a:pt x="1187" y="17019"/>
                      <a:pt x="3977" y="16424"/>
                    </a:cubicBezTo>
                    <a:cubicBezTo>
                      <a:pt x="6967" y="15830"/>
                      <a:pt x="8562" y="11868"/>
                      <a:pt x="9758" y="7312"/>
                    </a:cubicBezTo>
                    <a:cubicBezTo>
                      <a:pt x="10157" y="2360"/>
                      <a:pt x="9359" y="-809"/>
                      <a:pt x="6170" y="1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92" name="Google Shape;1392;p35"/>
              <p:cNvSpPr/>
              <p:nvPr/>
            </p:nvSpPr>
            <p:spPr>
              <a:xfrm>
                <a:off x="2251224" y="5784857"/>
                <a:ext cx="10476" cy="16835"/>
              </a:xfrm>
              <a:custGeom>
                <a:avLst/>
                <a:gdLst/>
                <a:ahLst/>
                <a:cxnLst/>
                <a:rect l="l" t="t" r="r" b="b"/>
                <a:pathLst>
                  <a:path w="10476" h="16835" extrusionOk="0">
                    <a:moveTo>
                      <a:pt x="6721" y="121"/>
                    </a:moveTo>
                    <a:cubicBezTo>
                      <a:pt x="3731" y="715"/>
                      <a:pt x="1339" y="4083"/>
                      <a:pt x="342" y="9035"/>
                    </a:cubicBezTo>
                    <a:cubicBezTo>
                      <a:pt x="-655" y="14383"/>
                      <a:pt x="541" y="17355"/>
                      <a:pt x="3731" y="16760"/>
                    </a:cubicBezTo>
                    <a:cubicBezTo>
                      <a:pt x="6920" y="16166"/>
                      <a:pt x="8913" y="12402"/>
                      <a:pt x="10109" y="7648"/>
                    </a:cubicBezTo>
                    <a:cubicBezTo>
                      <a:pt x="11106" y="2498"/>
                      <a:pt x="10109" y="-671"/>
                      <a:pt x="6721" y="1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93" name="Google Shape;1393;p35"/>
              <p:cNvSpPr/>
              <p:nvPr/>
            </p:nvSpPr>
            <p:spPr>
              <a:xfrm>
                <a:off x="2342317" y="5655159"/>
                <a:ext cx="8314" cy="12359"/>
              </a:xfrm>
              <a:custGeom>
                <a:avLst/>
                <a:gdLst/>
                <a:ahLst/>
                <a:cxnLst/>
                <a:rect l="l" t="t" r="r" b="b"/>
                <a:pathLst>
                  <a:path w="8314" h="12359" extrusionOk="0">
                    <a:moveTo>
                      <a:pt x="1737" y="12155"/>
                    </a:moveTo>
                    <a:cubicBezTo>
                      <a:pt x="3730" y="12948"/>
                      <a:pt x="5723" y="11759"/>
                      <a:pt x="8314" y="2647"/>
                    </a:cubicBezTo>
                    <a:cubicBezTo>
                      <a:pt x="7916" y="3836"/>
                      <a:pt x="7716" y="1062"/>
                      <a:pt x="5922" y="270"/>
                    </a:cubicBezTo>
                    <a:cubicBezTo>
                      <a:pt x="3929" y="-720"/>
                      <a:pt x="1936" y="1062"/>
                      <a:pt x="740" y="4826"/>
                    </a:cubicBezTo>
                    <a:cubicBezTo>
                      <a:pt x="-456" y="8392"/>
                      <a:pt x="-257" y="11363"/>
                      <a:pt x="1737" y="121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1394" name="Google Shape;1394;p35"/>
            <p:cNvGrpSpPr/>
            <p:nvPr/>
          </p:nvGrpSpPr>
          <p:grpSpPr>
            <a:xfrm>
              <a:off x="2890407" y="4575213"/>
              <a:ext cx="2157110" cy="1531658"/>
              <a:chOff x="2890407" y="4575213"/>
              <a:chExt cx="2157110" cy="1531658"/>
            </a:xfrm>
          </p:grpSpPr>
          <p:sp>
            <p:nvSpPr>
              <p:cNvPr id="1395" name="Google Shape;1395;p35"/>
              <p:cNvSpPr/>
              <p:nvPr/>
            </p:nvSpPr>
            <p:spPr>
              <a:xfrm>
                <a:off x="3435963" y="5572231"/>
                <a:ext cx="402639" cy="534640"/>
              </a:xfrm>
              <a:custGeom>
                <a:avLst/>
                <a:gdLst/>
                <a:ahLst/>
                <a:cxnLst/>
                <a:rect l="l" t="t" r="r" b="b"/>
                <a:pathLst>
                  <a:path w="402639" h="534640" extrusionOk="0">
                    <a:moveTo>
                      <a:pt x="300784" y="273956"/>
                    </a:moveTo>
                    <a:cubicBezTo>
                      <a:pt x="291615" y="250780"/>
                      <a:pt x="282446" y="226811"/>
                      <a:pt x="273277" y="202050"/>
                    </a:cubicBezTo>
                    <a:cubicBezTo>
                      <a:pt x="248560" y="135889"/>
                      <a:pt x="225040" y="65963"/>
                      <a:pt x="203911" y="0"/>
                    </a:cubicBezTo>
                    <a:lnTo>
                      <a:pt x="8172" y="0"/>
                    </a:lnTo>
                    <a:cubicBezTo>
                      <a:pt x="13754" y="137473"/>
                      <a:pt x="8970" y="267815"/>
                      <a:pt x="3987" y="402912"/>
                    </a:cubicBezTo>
                    <a:cubicBezTo>
                      <a:pt x="2591" y="441737"/>
                      <a:pt x="1196" y="481553"/>
                      <a:pt x="0" y="521567"/>
                    </a:cubicBezTo>
                    <a:cubicBezTo>
                      <a:pt x="44450" y="528896"/>
                      <a:pt x="89896" y="533056"/>
                      <a:pt x="136140" y="534244"/>
                    </a:cubicBezTo>
                    <a:cubicBezTo>
                      <a:pt x="138930" y="497994"/>
                      <a:pt x="140725" y="485911"/>
                      <a:pt x="143316" y="534442"/>
                    </a:cubicBezTo>
                    <a:cubicBezTo>
                      <a:pt x="149694" y="534640"/>
                      <a:pt x="156073" y="534640"/>
                      <a:pt x="162451" y="534640"/>
                    </a:cubicBezTo>
                    <a:cubicBezTo>
                      <a:pt x="238793" y="534640"/>
                      <a:pt x="313142" y="526123"/>
                      <a:pt x="384700" y="509879"/>
                    </a:cubicBezTo>
                    <a:cubicBezTo>
                      <a:pt x="390680" y="508493"/>
                      <a:pt x="396660" y="507106"/>
                      <a:pt x="402639" y="505719"/>
                    </a:cubicBezTo>
                    <a:cubicBezTo>
                      <a:pt x="375730" y="452632"/>
                      <a:pt x="339054" y="371020"/>
                      <a:pt x="300784" y="273956"/>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96" name="Google Shape;1396;p35"/>
              <p:cNvSpPr/>
              <p:nvPr/>
            </p:nvSpPr>
            <p:spPr>
              <a:xfrm>
                <a:off x="3282084" y="4860134"/>
                <a:ext cx="300185" cy="306809"/>
              </a:xfrm>
              <a:custGeom>
                <a:avLst/>
                <a:gdLst/>
                <a:ahLst/>
                <a:cxnLst/>
                <a:rect l="l" t="t" r="r" b="b"/>
                <a:pathLst>
                  <a:path w="300185" h="306809" extrusionOk="0">
                    <a:moveTo>
                      <a:pt x="60994" y="116248"/>
                    </a:moveTo>
                    <a:cubicBezTo>
                      <a:pt x="61791" y="80790"/>
                      <a:pt x="60794" y="49294"/>
                      <a:pt x="58801" y="7498"/>
                    </a:cubicBezTo>
                    <a:cubicBezTo>
                      <a:pt x="82122" y="7498"/>
                      <a:pt x="170623" y="-3199"/>
                      <a:pt x="187167" y="961"/>
                    </a:cubicBezTo>
                    <a:cubicBezTo>
                      <a:pt x="184576" y="41569"/>
                      <a:pt x="188762" y="82177"/>
                      <a:pt x="200721" y="121002"/>
                    </a:cubicBezTo>
                    <a:cubicBezTo>
                      <a:pt x="204110" y="131897"/>
                      <a:pt x="209293" y="143980"/>
                      <a:pt x="219059" y="149923"/>
                    </a:cubicBezTo>
                    <a:cubicBezTo>
                      <a:pt x="227232" y="154875"/>
                      <a:pt x="237597" y="154875"/>
                      <a:pt x="247165" y="154677"/>
                    </a:cubicBezTo>
                    <a:cubicBezTo>
                      <a:pt x="260320" y="154479"/>
                      <a:pt x="273675" y="154083"/>
                      <a:pt x="286831" y="153885"/>
                    </a:cubicBezTo>
                    <a:cubicBezTo>
                      <a:pt x="285634" y="153885"/>
                      <a:pt x="300185" y="251939"/>
                      <a:pt x="300185" y="251939"/>
                    </a:cubicBezTo>
                    <a:lnTo>
                      <a:pt x="19933" y="306809"/>
                    </a:lnTo>
                    <a:cubicBezTo>
                      <a:pt x="19933" y="306809"/>
                      <a:pt x="11162" y="227178"/>
                      <a:pt x="0" y="193503"/>
                    </a:cubicBezTo>
                    <a:cubicBezTo>
                      <a:pt x="29899" y="181419"/>
                      <a:pt x="56808" y="176071"/>
                      <a:pt x="59598" y="140217"/>
                    </a:cubicBezTo>
                    <a:cubicBezTo>
                      <a:pt x="60595" y="132293"/>
                      <a:pt x="60994" y="124370"/>
                      <a:pt x="60994" y="116248"/>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97" name="Google Shape;1397;p35"/>
              <p:cNvSpPr/>
              <p:nvPr/>
            </p:nvSpPr>
            <p:spPr>
              <a:xfrm>
                <a:off x="3403274" y="4924483"/>
                <a:ext cx="81524" cy="61605"/>
              </a:xfrm>
              <a:custGeom>
                <a:avLst/>
                <a:gdLst/>
                <a:ahLst/>
                <a:cxnLst/>
                <a:rect l="l" t="t" r="r" b="b"/>
                <a:pathLst>
                  <a:path w="81524" h="61605" extrusionOk="0">
                    <a:moveTo>
                      <a:pt x="0" y="0"/>
                    </a:moveTo>
                    <a:cubicBezTo>
                      <a:pt x="0" y="0"/>
                      <a:pt x="23321" y="55465"/>
                      <a:pt x="81525" y="61605"/>
                    </a:cubicBezTo>
                    <a:cubicBezTo>
                      <a:pt x="81525" y="61605"/>
                      <a:pt x="71359" y="31100"/>
                      <a:pt x="70761" y="7924"/>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98" name="Google Shape;1398;p35"/>
              <p:cNvSpPr/>
              <p:nvPr/>
            </p:nvSpPr>
            <p:spPr>
              <a:xfrm>
                <a:off x="3324849" y="4698877"/>
                <a:ext cx="228385" cy="251038"/>
              </a:xfrm>
              <a:custGeom>
                <a:avLst/>
                <a:gdLst/>
                <a:ahLst/>
                <a:cxnLst/>
                <a:rect l="l" t="t" r="r" b="b"/>
                <a:pathLst>
                  <a:path w="228385" h="251038" extrusionOk="0">
                    <a:moveTo>
                      <a:pt x="1884" y="92887"/>
                    </a:moveTo>
                    <a:cubicBezTo>
                      <a:pt x="-6687" y="136268"/>
                      <a:pt x="14641" y="183413"/>
                      <a:pt x="52513" y="211740"/>
                    </a:cubicBezTo>
                    <a:cubicBezTo>
                      <a:pt x="73243" y="227191"/>
                      <a:pt x="90584" y="242840"/>
                      <a:pt x="116696" y="248980"/>
                    </a:cubicBezTo>
                    <a:cubicBezTo>
                      <a:pt x="147990" y="256310"/>
                      <a:pt x="176693" y="243632"/>
                      <a:pt x="197623" y="217881"/>
                    </a:cubicBezTo>
                    <a:cubicBezTo>
                      <a:pt x="208984" y="203816"/>
                      <a:pt x="218751" y="184998"/>
                      <a:pt x="223934" y="163802"/>
                    </a:cubicBezTo>
                    <a:cubicBezTo>
                      <a:pt x="232704" y="127948"/>
                      <a:pt x="228718" y="62777"/>
                      <a:pt x="210180" y="30687"/>
                    </a:cubicBezTo>
                    <a:cubicBezTo>
                      <a:pt x="191842" y="-1403"/>
                      <a:pt x="163538" y="-413"/>
                      <a:pt x="126663" y="181"/>
                    </a:cubicBezTo>
                    <a:cubicBezTo>
                      <a:pt x="64273" y="1370"/>
                      <a:pt x="13246" y="33856"/>
                      <a:pt x="1884" y="92887"/>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99" name="Google Shape;1399;p35"/>
              <p:cNvSpPr/>
              <p:nvPr/>
            </p:nvSpPr>
            <p:spPr>
              <a:xfrm>
                <a:off x="3276949" y="4624382"/>
                <a:ext cx="307493" cy="280688"/>
              </a:xfrm>
              <a:custGeom>
                <a:avLst/>
                <a:gdLst/>
                <a:ahLst/>
                <a:cxnLst/>
                <a:rect l="l" t="t" r="r" b="b"/>
                <a:pathLst>
                  <a:path w="307493" h="280688" extrusionOk="0">
                    <a:moveTo>
                      <a:pt x="127720" y="144007"/>
                    </a:moveTo>
                    <a:cubicBezTo>
                      <a:pt x="133899" y="142224"/>
                      <a:pt x="139879" y="139847"/>
                      <a:pt x="144862" y="136084"/>
                    </a:cubicBezTo>
                    <a:cubicBezTo>
                      <a:pt x="153832" y="129349"/>
                      <a:pt x="155227" y="114888"/>
                      <a:pt x="155028" y="104389"/>
                    </a:cubicBezTo>
                    <a:cubicBezTo>
                      <a:pt x="160609" y="116473"/>
                      <a:pt x="169977" y="126773"/>
                      <a:pt x="182136" y="132518"/>
                    </a:cubicBezTo>
                    <a:cubicBezTo>
                      <a:pt x="194096" y="138263"/>
                      <a:pt x="208846" y="138857"/>
                      <a:pt x="220806" y="132716"/>
                    </a:cubicBezTo>
                    <a:cubicBezTo>
                      <a:pt x="232765" y="126773"/>
                      <a:pt x="240937" y="113700"/>
                      <a:pt x="240340" y="100626"/>
                    </a:cubicBezTo>
                    <a:cubicBezTo>
                      <a:pt x="246917" y="107955"/>
                      <a:pt x="255090" y="114492"/>
                      <a:pt x="264458" y="117463"/>
                    </a:cubicBezTo>
                    <a:cubicBezTo>
                      <a:pt x="274026" y="120435"/>
                      <a:pt x="284989" y="119840"/>
                      <a:pt x="293161" y="114096"/>
                    </a:cubicBezTo>
                    <a:cubicBezTo>
                      <a:pt x="300137" y="109144"/>
                      <a:pt x="304323" y="101220"/>
                      <a:pt x="306117" y="92900"/>
                    </a:cubicBezTo>
                    <a:cubicBezTo>
                      <a:pt x="310303" y="73290"/>
                      <a:pt x="304722" y="52490"/>
                      <a:pt x="292364" y="36841"/>
                    </a:cubicBezTo>
                    <a:cubicBezTo>
                      <a:pt x="281799" y="23767"/>
                      <a:pt x="267050" y="14259"/>
                      <a:pt x="251103" y="8317"/>
                    </a:cubicBezTo>
                    <a:cubicBezTo>
                      <a:pt x="189512" y="-14265"/>
                      <a:pt x="110777" y="10892"/>
                      <a:pt x="72108" y="62593"/>
                    </a:cubicBezTo>
                    <a:cubicBezTo>
                      <a:pt x="64334" y="56452"/>
                      <a:pt x="53172" y="56056"/>
                      <a:pt x="44003" y="59622"/>
                    </a:cubicBezTo>
                    <a:cubicBezTo>
                      <a:pt x="13506" y="71111"/>
                      <a:pt x="-4433" y="112115"/>
                      <a:pt x="949" y="142620"/>
                    </a:cubicBezTo>
                    <a:cubicBezTo>
                      <a:pt x="4935" y="164806"/>
                      <a:pt x="18490" y="183625"/>
                      <a:pt x="30050" y="203037"/>
                    </a:cubicBezTo>
                    <a:cubicBezTo>
                      <a:pt x="37824" y="216309"/>
                      <a:pt x="44003" y="230176"/>
                      <a:pt x="50581" y="244240"/>
                    </a:cubicBezTo>
                    <a:cubicBezTo>
                      <a:pt x="55365" y="254540"/>
                      <a:pt x="66129" y="280688"/>
                      <a:pt x="66129" y="280688"/>
                    </a:cubicBezTo>
                    <a:cubicBezTo>
                      <a:pt x="66129" y="280688"/>
                      <a:pt x="68720" y="222450"/>
                      <a:pt x="63138" y="154110"/>
                    </a:cubicBezTo>
                    <a:cubicBezTo>
                      <a:pt x="62740" y="154902"/>
                      <a:pt x="117156" y="146780"/>
                      <a:pt x="127720" y="1440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00" name="Google Shape;1400;p35"/>
              <p:cNvSpPr/>
              <p:nvPr/>
            </p:nvSpPr>
            <p:spPr>
              <a:xfrm>
                <a:off x="3317165" y="4774332"/>
                <a:ext cx="61791" cy="61407"/>
              </a:xfrm>
              <a:custGeom>
                <a:avLst/>
                <a:gdLst/>
                <a:ahLst/>
                <a:cxnLst/>
                <a:rect l="l" t="t" r="r" b="b"/>
                <a:pathLst>
                  <a:path w="61791" h="61407" extrusionOk="0">
                    <a:moveTo>
                      <a:pt x="61791" y="30704"/>
                    </a:moveTo>
                    <a:cubicBezTo>
                      <a:pt x="61791" y="47739"/>
                      <a:pt x="48038" y="61407"/>
                      <a:pt x="30896" y="61407"/>
                    </a:cubicBezTo>
                    <a:cubicBezTo>
                      <a:pt x="13754" y="61407"/>
                      <a:pt x="0" y="47739"/>
                      <a:pt x="0" y="30704"/>
                    </a:cubicBezTo>
                    <a:cubicBezTo>
                      <a:pt x="0" y="13668"/>
                      <a:pt x="13754" y="0"/>
                      <a:pt x="30896" y="0"/>
                    </a:cubicBezTo>
                    <a:cubicBezTo>
                      <a:pt x="48038" y="0"/>
                      <a:pt x="61791" y="13866"/>
                      <a:pt x="61791" y="30704"/>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1401" name="Google Shape;1401;p35"/>
              <p:cNvGrpSpPr/>
              <p:nvPr/>
            </p:nvGrpSpPr>
            <p:grpSpPr>
              <a:xfrm>
                <a:off x="3432698" y="4785400"/>
                <a:ext cx="112052" cy="115586"/>
                <a:chOff x="3432698" y="4785400"/>
                <a:chExt cx="112052" cy="115586"/>
              </a:xfrm>
            </p:grpSpPr>
            <p:sp>
              <p:nvSpPr>
                <p:cNvPr id="1402" name="Google Shape;1402;p35"/>
                <p:cNvSpPr/>
                <p:nvPr/>
              </p:nvSpPr>
              <p:spPr>
                <a:xfrm>
                  <a:off x="3462221" y="4861094"/>
                  <a:ext cx="49287" cy="39892"/>
                </a:xfrm>
                <a:custGeom>
                  <a:avLst/>
                  <a:gdLst/>
                  <a:ahLst/>
                  <a:cxnLst/>
                  <a:rect l="l" t="t" r="r" b="b"/>
                  <a:pathLst>
                    <a:path w="49287" h="39892" extrusionOk="0">
                      <a:moveTo>
                        <a:pt x="53" y="0"/>
                      </a:moveTo>
                      <a:cubicBezTo>
                        <a:pt x="-1541" y="31100"/>
                        <a:pt x="32942" y="62002"/>
                        <a:pt x="49287" y="18026"/>
                      </a:cubicBezTo>
                      <a:lnTo>
                        <a:pt x="53" y="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03" name="Google Shape;1403;p35"/>
                <p:cNvSpPr/>
                <p:nvPr/>
              </p:nvSpPr>
              <p:spPr>
                <a:xfrm>
                  <a:off x="3450385" y="4805700"/>
                  <a:ext cx="16203" cy="16103"/>
                </a:xfrm>
                <a:custGeom>
                  <a:avLst/>
                  <a:gdLst/>
                  <a:ahLst/>
                  <a:cxnLst/>
                  <a:rect l="l" t="t" r="r" b="b"/>
                  <a:pathLst>
                    <a:path w="16203" h="16103" extrusionOk="0">
                      <a:moveTo>
                        <a:pt x="16075" y="9438"/>
                      </a:moveTo>
                      <a:cubicBezTo>
                        <a:pt x="15278" y="13796"/>
                        <a:pt x="11092" y="16767"/>
                        <a:pt x="6707" y="15975"/>
                      </a:cubicBezTo>
                      <a:cubicBezTo>
                        <a:pt x="2321" y="15183"/>
                        <a:pt x="-669" y="11023"/>
                        <a:pt x="129" y="6665"/>
                      </a:cubicBezTo>
                      <a:cubicBezTo>
                        <a:pt x="926" y="2307"/>
                        <a:pt x="5112" y="-664"/>
                        <a:pt x="9497" y="128"/>
                      </a:cubicBezTo>
                      <a:cubicBezTo>
                        <a:pt x="13882" y="920"/>
                        <a:pt x="16872" y="5080"/>
                        <a:pt x="16075" y="94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04" name="Google Shape;1404;p35"/>
                <p:cNvSpPr/>
                <p:nvPr/>
              </p:nvSpPr>
              <p:spPr>
                <a:xfrm>
                  <a:off x="3432698" y="4785504"/>
                  <a:ext cx="46336" cy="12003"/>
                </a:xfrm>
                <a:custGeom>
                  <a:avLst/>
                  <a:gdLst/>
                  <a:ahLst/>
                  <a:cxnLst/>
                  <a:rect l="l" t="t" r="r" b="b"/>
                  <a:pathLst>
                    <a:path w="46336" h="12003" extrusionOk="0">
                      <a:moveTo>
                        <a:pt x="3664" y="12004"/>
                      </a:moveTo>
                      <a:cubicBezTo>
                        <a:pt x="2069" y="12004"/>
                        <a:pt x="475" y="10815"/>
                        <a:pt x="76" y="9230"/>
                      </a:cubicBezTo>
                      <a:cubicBezTo>
                        <a:pt x="-322" y="7249"/>
                        <a:pt x="874" y="5467"/>
                        <a:pt x="2867" y="4872"/>
                      </a:cubicBezTo>
                      <a:cubicBezTo>
                        <a:pt x="12435" y="2693"/>
                        <a:pt x="31769" y="-674"/>
                        <a:pt x="42931" y="118"/>
                      </a:cubicBezTo>
                      <a:cubicBezTo>
                        <a:pt x="44925" y="316"/>
                        <a:pt x="46519" y="1901"/>
                        <a:pt x="46320" y="3882"/>
                      </a:cubicBezTo>
                      <a:cubicBezTo>
                        <a:pt x="46121" y="5863"/>
                        <a:pt x="44526" y="7448"/>
                        <a:pt x="42533" y="7249"/>
                      </a:cubicBezTo>
                      <a:cubicBezTo>
                        <a:pt x="31769" y="6655"/>
                        <a:pt x="12435" y="10023"/>
                        <a:pt x="4661" y="11806"/>
                      </a:cubicBezTo>
                      <a:cubicBezTo>
                        <a:pt x="4262" y="11806"/>
                        <a:pt x="4063" y="12004"/>
                        <a:pt x="3664" y="1200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05" name="Google Shape;1405;p35"/>
                <p:cNvSpPr/>
                <p:nvPr/>
              </p:nvSpPr>
              <p:spPr>
                <a:xfrm>
                  <a:off x="3518754" y="4805700"/>
                  <a:ext cx="16151" cy="16103"/>
                </a:xfrm>
                <a:custGeom>
                  <a:avLst/>
                  <a:gdLst/>
                  <a:ahLst/>
                  <a:cxnLst/>
                  <a:rect l="l" t="t" r="r" b="b"/>
                  <a:pathLst>
                    <a:path w="16151" h="16103" extrusionOk="0">
                      <a:moveTo>
                        <a:pt x="16075" y="9438"/>
                      </a:moveTo>
                      <a:cubicBezTo>
                        <a:pt x="15278" y="13796"/>
                        <a:pt x="11092" y="16767"/>
                        <a:pt x="6707" y="15975"/>
                      </a:cubicBezTo>
                      <a:cubicBezTo>
                        <a:pt x="2321" y="15183"/>
                        <a:pt x="-668" y="11023"/>
                        <a:pt x="129" y="6665"/>
                      </a:cubicBezTo>
                      <a:cubicBezTo>
                        <a:pt x="926" y="2307"/>
                        <a:pt x="5112" y="-664"/>
                        <a:pt x="9497" y="128"/>
                      </a:cubicBezTo>
                      <a:cubicBezTo>
                        <a:pt x="13683" y="920"/>
                        <a:pt x="16673" y="5080"/>
                        <a:pt x="16075" y="94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06" name="Google Shape;1406;p35"/>
                <p:cNvSpPr/>
                <p:nvPr/>
              </p:nvSpPr>
              <p:spPr>
                <a:xfrm>
                  <a:off x="3511109" y="4785400"/>
                  <a:ext cx="33641" cy="9929"/>
                </a:xfrm>
                <a:custGeom>
                  <a:avLst/>
                  <a:gdLst/>
                  <a:ahLst/>
                  <a:cxnLst/>
                  <a:rect l="l" t="t" r="r" b="b"/>
                  <a:pathLst>
                    <a:path w="33641" h="9929" extrusionOk="0">
                      <a:moveTo>
                        <a:pt x="29700" y="9929"/>
                      </a:moveTo>
                      <a:cubicBezTo>
                        <a:pt x="29500" y="9929"/>
                        <a:pt x="29102" y="9929"/>
                        <a:pt x="28902" y="9731"/>
                      </a:cubicBezTo>
                      <a:cubicBezTo>
                        <a:pt x="21129" y="7750"/>
                        <a:pt x="15348" y="6958"/>
                        <a:pt x="3588" y="7156"/>
                      </a:cubicBezTo>
                      <a:cubicBezTo>
                        <a:pt x="3588" y="7156"/>
                        <a:pt x="3588" y="7156"/>
                        <a:pt x="3588" y="7156"/>
                      </a:cubicBezTo>
                      <a:cubicBezTo>
                        <a:pt x="1595" y="7156"/>
                        <a:pt x="0" y="5571"/>
                        <a:pt x="0" y="3590"/>
                      </a:cubicBezTo>
                      <a:cubicBezTo>
                        <a:pt x="0" y="1610"/>
                        <a:pt x="1595" y="25"/>
                        <a:pt x="3588" y="25"/>
                      </a:cubicBezTo>
                      <a:cubicBezTo>
                        <a:pt x="16145" y="-173"/>
                        <a:pt x="22325" y="817"/>
                        <a:pt x="30896" y="2798"/>
                      </a:cubicBezTo>
                      <a:cubicBezTo>
                        <a:pt x="32889" y="3194"/>
                        <a:pt x="34085" y="5175"/>
                        <a:pt x="33487" y="7156"/>
                      </a:cubicBezTo>
                      <a:cubicBezTo>
                        <a:pt x="32690" y="8939"/>
                        <a:pt x="31294" y="9929"/>
                        <a:pt x="29700" y="992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07" name="Google Shape;1407;p35"/>
                <p:cNvSpPr/>
                <p:nvPr/>
              </p:nvSpPr>
              <p:spPr>
                <a:xfrm>
                  <a:off x="3492538" y="4807592"/>
                  <a:ext cx="24119" cy="51323"/>
                </a:xfrm>
                <a:custGeom>
                  <a:avLst/>
                  <a:gdLst/>
                  <a:ahLst/>
                  <a:cxnLst/>
                  <a:rect l="l" t="t" r="r" b="b"/>
                  <a:pathLst>
                    <a:path w="24119" h="51323" extrusionOk="0">
                      <a:moveTo>
                        <a:pt x="13190" y="51324"/>
                      </a:moveTo>
                      <a:cubicBezTo>
                        <a:pt x="12592" y="51324"/>
                        <a:pt x="11795" y="51126"/>
                        <a:pt x="11197" y="50729"/>
                      </a:cubicBezTo>
                      <a:cubicBezTo>
                        <a:pt x="9602" y="49541"/>
                        <a:pt x="9004" y="47362"/>
                        <a:pt x="10200" y="45777"/>
                      </a:cubicBezTo>
                      <a:cubicBezTo>
                        <a:pt x="12193" y="42806"/>
                        <a:pt x="17974" y="34090"/>
                        <a:pt x="16578" y="27949"/>
                      </a:cubicBezTo>
                      <a:cubicBezTo>
                        <a:pt x="16180" y="25968"/>
                        <a:pt x="14585" y="23987"/>
                        <a:pt x="12791" y="23789"/>
                      </a:cubicBezTo>
                      <a:cubicBezTo>
                        <a:pt x="12392" y="23789"/>
                        <a:pt x="12193" y="23789"/>
                        <a:pt x="11795" y="23789"/>
                      </a:cubicBezTo>
                      <a:cubicBezTo>
                        <a:pt x="10997" y="23789"/>
                        <a:pt x="10001" y="23789"/>
                        <a:pt x="8805" y="23591"/>
                      </a:cubicBezTo>
                      <a:cubicBezTo>
                        <a:pt x="234" y="21809"/>
                        <a:pt x="-165" y="5961"/>
                        <a:pt x="34" y="3188"/>
                      </a:cubicBezTo>
                      <a:cubicBezTo>
                        <a:pt x="234" y="1207"/>
                        <a:pt x="1828" y="-179"/>
                        <a:pt x="4021" y="19"/>
                      </a:cubicBezTo>
                      <a:cubicBezTo>
                        <a:pt x="6014" y="217"/>
                        <a:pt x="7409" y="2000"/>
                        <a:pt x="7210" y="3981"/>
                      </a:cubicBezTo>
                      <a:cubicBezTo>
                        <a:pt x="6811" y="8140"/>
                        <a:pt x="8805" y="15866"/>
                        <a:pt x="10399" y="16658"/>
                      </a:cubicBezTo>
                      <a:cubicBezTo>
                        <a:pt x="10599" y="16658"/>
                        <a:pt x="10997" y="16658"/>
                        <a:pt x="11595" y="16658"/>
                      </a:cubicBezTo>
                      <a:cubicBezTo>
                        <a:pt x="12193" y="16658"/>
                        <a:pt x="12791" y="16658"/>
                        <a:pt x="13389" y="16658"/>
                      </a:cubicBezTo>
                      <a:cubicBezTo>
                        <a:pt x="18372" y="17054"/>
                        <a:pt x="22558" y="21016"/>
                        <a:pt x="23754" y="26365"/>
                      </a:cubicBezTo>
                      <a:cubicBezTo>
                        <a:pt x="25548" y="34684"/>
                        <a:pt x="20365" y="43598"/>
                        <a:pt x="16379" y="49739"/>
                      </a:cubicBezTo>
                      <a:cubicBezTo>
                        <a:pt x="15382" y="50729"/>
                        <a:pt x="14386" y="51324"/>
                        <a:pt x="13190" y="513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1408" name="Google Shape;1408;p35"/>
              <p:cNvGrpSpPr/>
              <p:nvPr/>
            </p:nvGrpSpPr>
            <p:grpSpPr>
              <a:xfrm>
                <a:off x="3367196" y="5097216"/>
                <a:ext cx="283840" cy="537772"/>
                <a:chOff x="3367196" y="5097216"/>
                <a:chExt cx="283840" cy="537772"/>
              </a:xfrm>
            </p:grpSpPr>
            <p:sp>
              <p:nvSpPr>
                <p:cNvPr id="1409" name="Google Shape;1409;p35"/>
                <p:cNvSpPr/>
                <p:nvPr/>
              </p:nvSpPr>
              <p:spPr>
                <a:xfrm>
                  <a:off x="3367196" y="5097216"/>
                  <a:ext cx="283840" cy="537772"/>
                </a:xfrm>
                <a:custGeom>
                  <a:avLst/>
                  <a:gdLst/>
                  <a:ahLst/>
                  <a:cxnLst/>
                  <a:rect l="l" t="t" r="r" b="b"/>
                  <a:pathLst>
                    <a:path w="283840" h="537772" extrusionOk="0">
                      <a:moveTo>
                        <a:pt x="0" y="20205"/>
                      </a:moveTo>
                      <a:cubicBezTo>
                        <a:pt x="75146" y="57842"/>
                        <a:pt x="132951" y="37241"/>
                        <a:pt x="154677" y="0"/>
                      </a:cubicBezTo>
                      <a:cubicBezTo>
                        <a:pt x="154677" y="0"/>
                        <a:pt x="175407" y="145595"/>
                        <a:pt x="210489" y="261278"/>
                      </a:cubicBezTo>
                      <a:cubicBezTo>
                        <a:pt x="246567" y="380330"/>
                        <a:pt x="283841" y="504531"/>
                        <a:pt x="283841" y="504531"/>
                      </a:cubicBezTo>
                      <a:cubicBezTo>
                        <a:pt x="238992" y="534640"/>
                        <a:pt x="111623" y="541574"/>
                        <a:pt x="73950" y="536027"/>
                      </a:cubicBezTo>
                      <a:cubicBezTo>
                        <a:pt x="73950" y="536027"/>
                        <a:pt x="72954" y="419749"/>
                        <a:pt x="59798" y="291586"/>
                      </a:cubicBezTo>
                      <a:cubicBezTo>
                        <a:pt x="45048" y="147774"/>
                        <a:pt x="0" y="20205"/>
                        <a:pt x="0" y="2020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10" name="Google Shape;1410;p35"/>
                <p:cNvSpPr/>
                <p:nvPr/>
              </p:nvSpPr>
              <p:spPr>
                <a:xfrm>
                  <a:off x="3391314" y="5119204"/>
                  <a:ext cx="249157" cy="515029"/>
                </a:xfrm>
                <a:custGeom>
                  <a:avLst/>
                  <a:gdLst/>
                  <a:ahLst/>
                  <a:cxnLst/>
                  <a:rect l="l" t="t" r="r" b="b"/>
                  <a:pathLst>
                    <a:path w="249157" h="515029" extrusionOk="0">
                      <a:moveTo>
                        <a:pt x="249158" y="447680"/>
                      </a:moveTo>
                      <a:cubicBezTo>
                        <a:pt x="248560" y="445501"/>
                        <a:pt x="247762" y="443124"/>
                        <a:pt x="247165" y="440746"/>
                      </a:cubicBezTo>
                      <a:lnTo>
                        <a:pt x="182583" y="450849"/>
                      </a:lnTo>
                      <a:lnTo>
                        <a:pt x="171221" y="379933"/>
                      </a:lnTo>
                      <a:lnTo>
                        <a:pt x="226235" y="371218"/>
                      </a:lnTo>
                      <a:cubicBezTo>
                        <a:pt x="225637" y="368840"/>
                        <a:pt x="224840" y="366661"/>
                        <a:pt x="224242" y="364284"/>
                      </a:cubicBezTo>
                      <a:lnTo>
                        <a:pt x="170225" y="372802"/>
                      </a:lnTo>
                      <a:lnTo>
                        <a:pt x="158863" y="301887"/>
                      </a:lnTo>
                      <a:lnTo>
                        <a:pt x="203313" y="294953"/>
                      </a:lnTo>
                      <a:cubicBezTo>
                        <a:pt x="202715" y="292576"/>
                        <a:pt x="201918" y="290397"/>
                        <a:pt x="201120" y="288020"/>
                      </a:cubicBezTo>
                      <a:lnTo>
                        <a:pt x="157667" y="294953"/>
                      </a:lnTo>
                      <a:lnTo>
                        <a:pt x="146305" y="224038"/>
                      </a:lnTo>
                      <a:lnTo>
                        <a:pt x="180390" y="218689"/>
                      </a:lnTo>
                      <a:cubicBezTo>
                        <a:pt x="179792" y="216312"/>
                        <a:pt x="178995" y="214134"/>
                        <a:pt x="178397" y="211756"/>
                      </a:cubicBezTo>
                      <a:lnTo>
                        <a:pt x="145110" y="216907"/>
                      </a:lnTo>
                      <a:lnTo>
                        <a:pt x="133748" y="145991"/>
                      </a:lnTo>
                      <a:lnTo>
                        <a:pt x="160856" y="141633"/>
                      </a:lnTo>
                      <a:cubicBezTo>
                        <a:pt x="160258" y="139256"/>
                        <a:pt x="159860" y="136879"/>
                        <a:pt x="159262" y="134502"/>
                      </a:cubicBezTo>
                      <a:lnTo>
                        <a:pt x="132552" y="138662"/>
                      </a:lnTo>
                      <a:lnTo>
                        <a:pt x="121190" y="67746"/>
                      </a:lnTo>
                      <a:lnTo>
                        <a:pt x="144910" y="63983"/>
                      </a:lnTo>
                      <a:cubicBezTo>
                        <a:pt x="144512" y="61605"/>
                        <a:pt x="144113" y="59228"/>
                        <a:pt x="143515" y="56851"/>
                      </a:cubicBezTo>
                      <a:lnTo>
                        <a:pt x="119995" y="60615"/>
                      </a:lnTo>
                      <a:lnTo>
                        <a:pt x="110427" y="0"/>
                      </a:lnTo>
                      <a:cubicBezTo>
                        <a:pt x="108234" y="1585"/>
                        <a:pt x="106041" y="3169"/>
                        <a:pt x="103849" y="4556"/>
                      </a:cubicBezTo>
                      <a:lnTo>
                        <a:pt x="113018" y="61804"/>
                      </a:lnTo>
                      <a:lnTo>
                        <a:pt x="41659" y="73095"/>
                      </a:lnTo>
                      <a:lnTo>
                        <a:pt x="32690" y="16838"/>
                      </a:lnTo>
                      <a:cubicBezTo>
                        <a:pt x="30298" y="16441"/>
                        <a:pt x="27706" y="16045"/>
                        <a:pt x="25115" y="15649"/>
                      </a:cubicBezTo>
                      <a:lnTo>
                        <a:pt x="34483" y="74283"/>
                      </a:lnTo>
                      <a:lnTo>
                        <a:pt x="0" y="79632"/>
                      </a:lnTo>
                      <a:cubicBezTo>
                        <a:pt x="598" y="82008"/>
                        <a:pt x="1196" y="84187"/>
                        <a:pt x="1794" y="86565"/>
                      </a:cubicBezTo>
                      <a:lnTo>
                        <a:pt x="35480" y="81216"/>
                      </a:lnTo>
                      <a:lnTo>
                        <a:pt x="46842" y="152132"/>
                      </a:lnTo>
                      <a:lnTo>
                        <a:pt x="17939" y="156688"/>
                      </a:lnTo>
                      <a:cubicBezTo>
                        <a:pt x="18338" y="159065"/>
                        <a:pt x="18936" y="161442"/>
                        <a:pt x="19335" y="163819"/>
                      </a:cubicBezTo>
                      <a:lnTo>
                        <a:pt x="47838" y="159263"/>
                      </a:lnTo>
                      <a:lnTo>
                        <a:pt x="59200" y="230179"/>
                      </a:lnTo>
                      <a:lnTo>
                        <a:pt x="31294" y="234537"/>
                      </a:lnTo>
                      <a:cubicBezTo>
                        <a:pt x="31693" y="236914"/>
                        <a:pt x="31892" y="239291"/>
                        <a:pt x="32291" y="241668"/>
                      </a:cubicBezTo>
                      <a:lnTo>
                        <a:pt x="60396" y="237310"/>
                      </a:lnTo>
                      <a:lnTo>
                        <a:pt x="71757" y="308225"/>
                      </a:lnTo>
                      <a:lnTo>
                        <a:pt x="39666" y="313376"/>
                      </a:lnTo>
                      <a:cubicBezTo>
                        <a:pt x="39865" y="315753"/>
                        <a:pt x="40064" y="318130"/>
                        <a:pt x="40264" y="320507"/>
                      </a:cubicBezTo>
                      <a:lnTo>
                        <a:pt x="72954" y="315357"/>
                      </a:lnTo>
                      <a:lnTo>
                        <a:pt x="84315" y="386272"/>
                      </a:lnTo>
                      <a:lnTo>
                        <a:pt x="45247" y="392413"/>
                      </a:lnTo>
                      <a:cubicBezTo>
                        <a:pt x="45446" y="394790"/>
                        <a:pt x="45446" y="397167"/>
                        <a:pt x="45646" y="399544"/>
                      </a:cubicBezTo>
                      <a:lnTo>
                        <a:pt x="85312" y="393205"/>
                      </a:lnTo>
                      <a:lnTo>
                        <a:pt x="96673" y="464121"/>
                      </a:lnTo>
                      <a:lnTo>
                        <a:pt x="48835" y="471648"/>
                      </a:lnTo>
                      <a:cubicBezTo>
                        <a:pt x="48835" y="474223"/>
                        <a:pt x="49034" y="476601"/>
                        <a:pt x="49034" y="478978"/>
                      </a:cubicBezTo>
                      <a:lnTo>
                        <a:pt x="97869" y="471252"/>
                      </a:lnTo>
                      <a:lnTo>
                        <a:pt x="104846" y="515030"/>
                      </a:lnTo>
                      <a:cubicBezTo>
                        <a:pt x="107238" y="515030"/>
                        <a:pt x="109629" y="514832"/>
                        <a:pt x="112021" y="514633"/>
                      </a:cubicBezTo>
                      <a:lnTo>
                        <a:pt x="104846" y="470064"/>
                      </a:lnTo>
                      <a:lnTo>
                        <a:pt x="176204" y="458773"/>
                      </a:lnTo>
                      <a:lnTo>
                        <a:pt x="183779" y="506710"/>
                      </a:lnTo>
                      <a:cubicBezTo>
                        <a:pt x="186171" y="506314"/>
                        <a:pt x="188563" y="505918"/>
                        <a:pt x="190955" y="505323"/>
                      </a:cubicBezTo>
                      <a:lnTo>
                        <a:pt x="183380" y="457584"/>
                      </a:lnTo>
                      <a:lnTo>
                        <a:pt x="249158" y="447680"/>
                      </a:lnTo>
                      <a:close/>
                      <a:moveTo>
                        <a:pt x="42855" y="80226"/>
                      </a:moveTo>
                      <a:lnTo>
                        <a:pt x="114214" y="68935"/>
                      </a:lnTo>
                      <a:lnTo>
                        <a:pt x="125576" y="139850"/>
                      </a:lnTo>
                      <a:lnTo>
                        <a:pt x="54217" y="151141"/>
                      </a:lnTo>
                      <a:lnTo>
                        <a:pt x="42855" y="80226"/>
                      </a:lnTo>
                      <a:close/>
                      <a:moveTo>
                        <a:pt x="55413" y="158273"/>
                      </a:moveTo>
                      <a:lnTo>
                        <a:pt x="126772" y="146982"/>
                      </a:lnTo>
                      <a:lnTo>
                        <a:pt x="138133" y="217897"/>
                      </a:lnTo>
                      <a:lnTo>
                        <a:pt x="66774" y="229188"/>
                      </a:lnTo>
                      <a:lnTo>
                        <a:pt x="55413" y="158273"/>
                      </a:lnTo>
                      <a:close/>
                      <a:moveTo>
                        <a:pt x="67771" y="236319"/>
                      </a:moveTo>
                      <a:lnTo>
                        <a:pt x="139130" y="225028"/>
                      </a:lnTo>
                      <a:lnTo>
                        <a:pt x="150491" y="295944"/>
                      </a:lnTo>
                      <a:lnTo>
                        <a:pt x="79133" y="307235"/>
                      </a:lnTo>
                      <a:lnTo>
                        <a:pt x="67771" y="236319"/>
                      </a:lnTo>
                      <a:close/>
                      <a:moveTo>
                        <a:pt x="80129" y="314366"/>
                      </a:moveTo>
                      <a:lnTo>
                        <a:pt x="151488" y="303075"/>
                      </a:lnTo>
                      <a:lnTo>
                        <a:pt x="162850" y="373991"/>
                      </a:lnTo>
                      <a:lnTo>
                        <a:pt x="91491" y="385282"/>
                      </a:lnTo>
                      <a:lnTo>
                        <a:pt x="80129" y="314366"/>
                      </a:lnTo>
                      <a:close/>
                      <a:moveTo>
                        <a:pt x="103849" y="463329"/>
                      </a:moveTo>
                      <a:lnTo>
                        <a:pt x="92487" y="392413"/>
                      </a:lnTo>
                      <a:lnTo>
                        <a:pt x="163846" y="381122"/>
                      </a:lnTo>
                      <a:lnTo>
                        <a:pt x="175208" y="452037"/>
                      </a:lnTo>
                      <a:lnTo>
                        <a:pt x="103849" y="463329"/>
                      </a:lnTo>
                      <a:close/>
                    </a:path>
                  </a:pathLst>
                </a:custGeom>
                <a:solidFill>
                  <a:srgbClr val="5DA4D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1411" name="Google Shape;1411;p35"/>
              <p:cNvGrpSpPr/>
              <p:nvPr/>
            </p:nvGrpSpPr>
            <p:grpSpPr>
              <a:xfrm>
                <a:off x="2890407" y="5020952"/>
                <a:ext cx="552134" cy="1070865"/>
                <a:chOff x="2890407" y="5020952"/>
                <a:chExt cx="552134" cy="1070865"/>
              </a:xfrm>
            </p:grpSpPr>
            <p:sp>
              <p:nvSpPr>
                <p:cNvPr id="1412" name="Google Shape;1412;p35"/>
                <p:cNvSpPr/>
                <p:nvPr/>
              </p:nvSpPr>
              <p:spPr>
                <a:xfrm>
                  <a:off x="2890757" y="5064531"/>
                  <a:ext cx="548710" cy="1027286"/>
                </a:xfrm>
                <a:custGeom>
                  <a:avLst/>
                  <a:gdLst/>
                  <a:ahLst/>
                  <a:cxnLst/>
                  <a:rect l="l" t="t" r="r" b="b"/>
                  <a:pathLst>
                    <a:path w="548710" h="1027286" extrusionOk="0">
                      <a:moveTo>
                        <a:pt x="546203" y="507502"/>
                      </a:moveTo>
                      <a:cubicBezTo>
                        <a:pt x="542616" y="417570"/>
                        <a:pt x="534443" y="324865"/>
                        <a:pt x="519295" y="225821"/>
                      </a:cubicBezTo>
                      <a:cubicBezTo>
                        <a:pt x="476838" y="147774"/>
                        <a:pt x="381560" y="116674"/>
                        <a:pt x="380563" y="116278"/>
                      </a:cubicBezTo>
                      <a:cubicBezTo>
                        <a:pt x="379567" y="115882"/>
                        <a:pt x="378769" y="115287"/>
                        <a:pt x="378371" y="114495"/>
                      </a:cubicBezTo>
                      <a:cubicBezTo>
                        <a:pt x="377972" y="113703"/>
                        <a:pt x="377972" y="112514"/>
                        <a:pt x="378172" y="111722"/>
                      </a:cubicBezTo>
                      <a:lnTo>
                        <a:pt x="405479" y="39420"/>
                      </a:lnTo>
                      <a:lnTo>
                        <a:pt x="369401" y="36052"/>
                      </a:lnTo>
                      <a:cubicBezTo>
                        <a:pt x="368404" y="36052"/>
                        <a:pt x="367607" y="35458"/>
                        <a:pt x="367009" y="34665"/>
                      </a:cubicBezTo>
                      <a:lnTo>
                        <a:pt x="338306" y="0"/>
                      </a:lnTo>
                      <a:cubicBezTo>
                        <a:pt x="282096" y="19215"/>
                        <a:pt x="230670" y="45758"/>
                        <a:pt x="184028" y="83197"/>
                      </a:cubicBezTo>
                      <a:cubicBezTo>
                        <a:pt x="115260" y="138464"/>
                        <a:pt x="61442" y="211756"/>
                        <a:pt x="29948" y="297133"/>
                      </a:cubicBezTo>
                      <a:cubicBezTo>
                        <a:pt x="-16295" y="422522"/>
                        <a:pt x="-11312" y="585549"/>
                        <a:pt x="61242" y="701431"/>
                      </a:cubicBezTo>
                      <a:cubicBezTo>
                        <a:pt x="99513" y="762640"/>
                        <a:pt x="158514" y="824840"/>
                        <a:pt x="217714" y="865250"/>
                      </a:cubicBezTo>
                      <a:cubicBezTo>
                        <a:pt x="251599" y="888426"/>
                        <a:pt x="308009" y="919130"/>
                        <a:pt x="308009" y="919130"/>
                      </a:cubicBezTo>
                      <a:lnTo>
                        <a:pt x="302029" y="956172"/>
                      </a:lnTo>
                      <a:cubicBezTo>
                        <a:pt x="319570" y="963898"/>
                        <a:pt x="337509" y="971227"/>
                        <a:pt x="355448" y="977962"/>
                      </a:cubicBezTo>
                      <a:cubicBezTo>
                        <a:pt x="398503" y="907047"/>
                        <a:pt x="432388" y="831377"/>
                        <a:pt x="456108" y="752141"/>
                      </a:cubicBezTo>
                      <a:cubicBezTo>
                        <a:pt x="408668" y="729361"/>
                        <a:pt x="353854" y="688951"/>
                        <a:pt x="309204" y="643193"/>
                      </a:cubicBezTo>
                      <a:cubicBezTo>
                        <a:pt x="217515" y="549497"/>
                        <a:pt x="263559" y="422919"/>
                        <a:pt x="269140" y="408656"/>
                      </a:cubicBezTo>
                      <a:cubicBezTo>
                        <a:pt x="290866" y="353191"/>
                        <a:pt x="336911" y="305254"/>
                        <a:pt x="392124" y="280493"/>
                      </a:cubicBezTo>
                      <a:cubicBezTo>
                        <a:pt x="393918" y="279701"/>
                        <a:pt x="396111" y="280493"/>
                        <a:pt x="396908" y="282276"/>
                      </a:cubicBezTo>
                      <a:cubicBezTo>
                        <a:pt x="397705" y="284059"/>
                        <a:pt x="396908" y="286238"/>
                        <a:pt x="395114" y="287030"/>
                      </a:cubicBezTo>
                      <a:cubicBezTo>
                        <a:pt x="366212" y="300104"/>
                        <a:pt x="339701" y="319517"/>
                        <a:pt x="318374" y="343287"/>
                      </a:cubicBezTo>
                      <a:cubicBezTo>
                        <a:pt x="330333" y="455405"/>
                        <a:pt x="322559" y="582776"/>
                        <a:pt x="323756" y="647353"/>
                      </a:cubicBezTo>
                      <a:cubicBezTo>
                        <a:pt x="365813" y="688357"/>
                        <a:pt x="415047" y="724211"/>
                        <a:pt x="458301" y="745010"/>
                      </a:cubicBezTo>
                      <a:cubicBezTo>
                        <a:pt x="461291" y="734908"/>
                        <a:pt x="464081" y="724607"/>
                        <a:pt x="466672" y="714505"/>
                      </a:cubicBezTo>
                      <a:cubicBezTo>
                        <a:pt x="467270" y="712524"/>
                        <a:pt x="469064" y="711533"/>
                        <a:pt x="471058" y="711929"/>
                      </a:cubicBezTo>
                      <a:cubicBezTo>
                        <a:pt x="473051" y="712326"/>
                        <a:pt x="474247" y="714307"/>
                        <a:pt x="473649" y="716287"/>
                      </a:cubicBezTo>
                      <a:cubicBezTo>
                        <a:pt x="470659" y="727777"/>
                        <a:pt x="467470" y="739266"/>
                        <a:pt x="464081" y="750557"/>
                      </a:cubicBezTo>
                      <a:cubicBezTo>
                        <a:pt x="464081" y="750953"/>
                        <a:pt x="463882" y="751349"/>
                        <a:pt x="463682" y="751745"/>
                      </a:cubicBezTo>
                      <a:cubicBezTo>
                        <a:pt x="463682" y="751745"/>
                        <a:pt x="463682" y="751745"/>
                        <a:pt x="463682" y="751745"/>
                      </a:cubicBezTo>
                      <a:cubicBezTo>
                        <a:pt x="439763" y="831971"/>
                        <a:pt x="405678" y="908631"/>
                        <a:pt x="362225" y="980537"/>
                      </a:cubicBezTo>
                      <a:cubicBezTo>
                        <a:pt x="401692" y="994998"/>
                        <a:pt x="442155" y="1007081"/>
                        <a:pt x="483815" y="1016589"/>
                      </a:cubicBezTo>
                      <a:cubicBezTo>
                        <a:pt x="501754" y="1020749"/>
                        <a:pt x="519693" y="1024315"/>
                        <a:pt x="538031" y="1027286"/>
                      </a:cubicBezTo>
                      <a:cubicBezTo>
                        <a:pt x="539227" y="987470"/>
                        <a:pt x="540622" y="948051"/>
                        <a:pt x="542018" y="909622"/>
                      </a:cubicBezTo>
                      <a:cubicBezTo>
                        <a:pt x="547001" y="775120"/>
                        <a:pt x="551785" y="644778"/>
                        <a:pt x="546203" y="507502"/>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1413" name="Google Shape;1413;p35"/>
                <p:cNvGrpSpPr/>
                <p:nvPr/>
              </p:nvGrpSpPr>
              <p:grpSpPr>
                <a:xfrm>
                  <a:off x="2890407" y="5020952"/>
                  <a:ext cx="552134" cy="906847"/>
                  <a:chOff x="2890407" y="5020952"/>
                  <a:chExt cx="552134" cy="906847"/>
                </a:xfrm>
              </p:grpSpPr>
              <p:sp>
                <p:nvSpPr>
                  <p:cNvPr id="1414" name="Google Shape;1414;p35"/>
                  <p:cNvSpPr/>
                  <p:nvPr/>
                </p:nvSpPr>
                <p:spPr>
                  <a:xfrm>
                    <a:off x="3146741" y="5094046"/>
                    <a:ext cx="14282" cy="14604"/>
                  </a:xfrm>
                  <a:custGeom>
                    <a:avLst/>
                    <a:gdLst/>
                    <a:ahLst/>
                    <a:cxnLst/>
                    <a:rect l="l" t="t" r="r" b="b"/>
                    <a:pathLst>
                      <a:path w="14282" h="14604" extrusionOk="0">
                        <a:moveTo>
                          <a:pt x="5781" y="9310"/>
                        </a:moveTo>
                        <a:lnTo>
                          <a:pt x="5781" y="9310"/>
                        </a:lnTo>
                        <a:lnTo>
                          <a:pt x="5781" y="9310"/>
                        </a:lnTo>
                        <a:cubicBezTo>
                          <a:pt x="9368" y="14857"/>
                          <a:pt x="13156" y="16045"/>
                          <a:pt x="13953" y="12876"/>
                        </a:cubicBezTo>
                        <a:cubicBezTo>
                          <a:pt x="14949" y="9310"/>
                          <a:pt x="13554" y="4754"/>
                          <a:pt x="11561" y="0"/>
                        </a:cubicBezTo>
                        <a:cubicBezTo>
                          <a:pt x="9767" y="792"/>
                          <a:pt x="8172" y="1783"/>
                          <a:pt x="6379" y="2575"/>
                        </a:cubicBezTo>
                        <a:cubicBezTo>
                          <a:pt x="6179" y="3367"/>
                          <a:pt x="5781" y="3962"/>
                          <a:pt x="5382" y="4556"/>
                        </a:cubicBezTo>
                        <a:cubicBezTo>
                          <a:pt x="5182" y="4358"/>
                          <a:pt x="4983" y="3962"/>
                          <a:pt x="4983" y="3764"/>
                        </a:cubicBezTo>
                        <a:cubicBezTo>
                          <a:pt x="4983" y="3764"/>
                          <a:pt x="4983" y="3566"/>
                          <a:pt x="4784" y="3566"/>
                        </a:cubicBezTo>
                        <a:cubicBezTo>
                          <a:pt x="3189" y="4358"/>
                          <a:pt x="1595" y="5150"/>
                          <a:pt x="0" y="6141"/>
                        </a:cubicBezTo>
                        <a:cubicBezTo>
                          <a:pt x="2193" y="8716"/>
                          <a:pt x="4385" y="10102"/>
                          <a:pt x="5781" y="931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15" name="Google Shape;1415;p35"/>
                  <p:cNvSpPr/>
                  <p:nvPr/>
                </p:nvSpPr>
                <p:spPr>
                  <a:xfrm>
                    <a:off x="3289658" y="5183228"/>
                    <a:ext cx="37312" cy="44010"/>
                  </a:xfrm>
                  <a:custGeom>
                    <a:avLst/>
                    <a:gdLst/>
                    <a:ahLst/>
                    <a:cxnLst/>
                    <a:rect l="l" t="t" r="r" b="b"/>
                    <a:pathLst>
                      <a:path w="37312" h="44010" extrusionOk="0">
                        <a:moveTo>
                          <a:pt x="23919" y="552"/>
                        </a:moveTo>
                        <a:cubicBezTo>
                          <a:pt x="20531" y="-1429"/>
                          <a:pt x="22125" y="2335"/>
                          <a:pt x="23122" y="5306"/>
                        </a:cubicBezTo>
                        <a:cubicBezTo>
                          <a:pt x="24318" y="8277"/>
                          <a:pt x="24916" y="11051"/>
                          <a:pt x="24916" y="13031"/>
                        </a:cubicBezTo>
                        <a:cubicBezTo>
                          <a:pt x="24517" y="13428"/>
                          <a:pt x="24318" y="14022"/>
                          <a:pt x="24517" y="14418"/>
                        </a:cubicBezTo>
                        <a:cubicBezTo>
                          <a:pt x="24517" y="14616"/>
                          <a:pt x="24517" y="14616"/>
                          <a:pt x="24717" y="14814"/>
                        </a:cubicBezTo>
                        <a:cubicBezTo>
                          <a:pt x="24517" y="15409"/>
                          <a:pt x="24318" y="15805"/>
                          <a:pt x="23919" y="16201"/>
                        </a:cubicBezTo>
                        <a:cubicBezTo>
                          <a:pt x="22325" y="13824"/>
                          <a:pt x="21129" y="11051"/>
                          <a:pt x="19335" y="9070"/>
                        </a:cubicBezTo>
                        <a:cubicBezTo>
                          <a:pt x="15946" y="5108"/>
                          <a:pt x="13953" y="5306"/>
                          <a:pt x="14152" y="8476"/>
                        </a:cubicBezTo>
                        <a:cubicBezTo>
                          <a:pt x="14352" y="11249"/>
                          <a:pt x="16544" y="14022"/>
                          <a:pt x="19135" y="16399"/>
                        </a:cubicBezTo>
                        <a:cubicBezTo>
                          <a:pt x="21129" y="18380"/>
                          <a:pt x="22325" y="18578"/>
                          <a:pt x="23122" y="17984"/>
                        </a:cubicBezTo>
                        <a:cubicBezTo>
                          <a:pt x="23122" y="18380"/>
                          <a:pt x="22923" y="18776"/>
                          <a:pt x="23122" y="19172"/>
                        </a:cubicBezTo>
                        <a:cubicBezTo>
                          <a:pt x="23122" y="20163"/>
                          <a:pt x="24517" y="20361"/>
                          <a:pt x="26112" y="20163"/>
                        </a:cubicBezTo>
                        <a:cubicBezTo>
                          <a:pt x="26311" y="20361"/>
                          <a:pt x="26510" y="20757"/>
                          <a:pt x="26510" y="20955"/>
                        </a:cubicBezTo>
                        <a:cubicBezTo>
                          <a:pt x="24916" y="21153"/>
                          <a:pt x="22923" y="21946"/>
                          <a:pt x="21328" y="22936"/>
                        </a:cubicBezTo>
                        <a:cubicBezTo>
                          <a:pt x="14152" y="27492"/>
                          <a:pt x="7176" y="32048"/>
                          <a:pt x="0" y="36604"/>
                        </a:cubicBezTo>
                        <a:cubicBezTo>
                          <a:pt x="2791" y="38585"/>
                          <a:pt x="6379" y="39575"/>
                          <a:pt x="12159" y="35416"/>
                        </a:cubicBezTo>
                        <a:cubicBezTo>
                          <a:pt x="12358" y="36604"/>
                          <a:pt x="13156" y="37991"/>
                          <a:pt x="14352" y="39774"/>
                        </a:cubicBezTo>
                        <a:cubicBezTo>
                          <a:pt x="16943" y="43141"/>
                          <a:pt x="19135" y="44924"/>
                          <a:pt x="20132" y="43537"/>
                        </a:cubicBezTo>
                        <a:cubicBezTo>
                          <a:pt x="21129" y="42349"/>
                          <a:pt x="19933" y="39179"/>
                          <a:pt x="17541" y="36010"/>
                        </a:cubicBezTo>
                        <a:cubicBezTo>
                          <a:pt x="16544" y="34623"/>
                          <a:pt x="15547" y="33831"/>
                          <a:pt x="14551" y="33237"/>
                        </a:cubicBezTo>
                        <a:cubicBezTo>
                          <a:pt x="18139" y="30463"/>
                          <a:pt x="21726" y="27690"/>
                          <a:pt x="26510" y="25313"/>
                        </a:cubicBezTo>
                        <a:cubicBezTo>
                          <a:pt x="27308" y="24917"/>
                          <a:pt x="27906" y="24521"/>
                          <a:pt x="28504" y="24125"/>
                        </a:cubicBezTo>
                        <a:cubicBezTo>
                          <a:pt x="29700" y="25709"/>
                          <a:pt x="31095" y="26700"/>
                          <a:pt x="32490" y="26304"/>
                        </a:cubicBezTo>
                        <a:cubicBezTo>
                          <a:pt x="34683" y="25511"/>
                          <a:pt x="34882" y="21549"/>
                          <a:pt x="33885" y="16795"/>
                        </a:cubicBezTo>
                        <a:cubicBezTo>
                          <a:pt x="35480" y="15607"/>
                          <a:pt x="36477" y="14418"/>
                          <a:pt x="36078" y="13031"/>
                        </a:cubicBezTo>
                        <a:cubicBezTo>
                          <a:pt x="36078" y="12834"/>
                          <a:pt x="35879" y="12635"/>
                          <a:pt x="35879" y="12437"/>
                        </a:cubicBezTo>
                        <a:cubicBezTo>
                          <a:pt x="36875" y="11645"/>
                          <a:pt x="37473" y="10853"/>
                          <a:pt x="37274" y="10060"/>
                        </a:cubicBezTo>
                        <a:cubicBezTo>
                          <a:pt x="36875" y="8079"/>
                          <a:pt x="34683" y="7683"/>
                          <a:pt x="31095" y="9268"/>
                        </a:cubicBezTo>
                        <a:cubicBezTo>
                          <a:pt x="30896" y="9070"/>
                          <a:pt x="30896" y="8872"/>
                          <a:pt x="30696" y="8674"/>
                        </a:cubicBezTo>
                        <a:cubicBezTo>
                          <a:pt x="28703" y="5108"/>
                          <a:pt x="26311" y="1939"/>
                          <a:pt x="23919" y="5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16" name="Google Shape;1416;p35"/>
                  <p:cNvSpPr/>
                  <p:nvPr/>
                </p:nvSpPr>
                <p:spPr>
                  <a:xfrm>
                    <a:off x="3203179" y="5149654"/>
                    <a:ext cx="31228" cy="52361"/>
                  </a:xfrm>
                  <a:custGeom>
                    <a:avLst/>
                    <a:gdLst/>
                    <a:ahLst/>
                    <a:cxnLst/>
                    <a:rect l="l" t="t" r="r" b="b"/>
                    <a:pathLst>
                      <a:path w="31228" h="52361" extrusionOk="0">
                        <a:moveTo>
                          <a:pt x="8742" y="6196"/>
                        </a:moveTo>
                        <a:cubicBezTo>
                          <a:pt x="7346" y="7384"/>
                          <a:pt x="4954" y="7979"/>
                          <a:pt x="8742" y="12931"/>
                        </a:cubicBezTo>
                        <a:cubicBezTo>
                          <a:pt x="8941" y="13327"/>
                          <a:pt x="9340" y="13525"/>
                          <a:pt x="9539" y="13921"/>
                        </a:cubicBezTo>
                        <a:cubicBezTo>
                          <a:pt x="5951" y="15110"/>
                          <a:pt x="2563" y="16695"/>
                          <a:pt x="170" y="20062"/>
                        </a:cubicBezTo>
                        <a:cubicBezTo>
                          <a:pt x="-228" y="20854"/>
                          <a:pt x="170" y="21449"/>
                          <a:pt x="370" y="22043"/>
                        </a:cubicBezTo>
                        <a:cubicBezTo>
                          <a:pt x="1167" y="22241"/>
                          <a:pt x="1965" y="22835"/>
                          <a:pt x="2563" y="22637"/>
                        </a:cubicBezTo>
                        <a:cubicBezTo>
                          <a:pt x="2961" y="23430"/>
                          <a:pt x="3360" y="24222"/>
                          <a:pt x="4157" y="25212"/>
                        </a:cubicBezTo>
                        <a:lnTo>
                          <a:pt x="5154" y="26203"/>
                        </a:lnTo>
                        <a:cubicBezTo>
                          <a:pt x="4755" y="27391"/>
                          <a:pt x="5951" y="29966"/>
                          <a:pt x="7944" y="32740"/>
                        </a:cubicBezTo>
                        <a:cubicBezTo>
                          <a:pt x="8343" y="33136"/>
                          <a:pt x="8542" y="33532"/>
                          <a:pt x="8941" y="33928"/>
                        </a:cubicBezTo>
                        <a:cubicBezTo>
                          <a:pt x="8144" y="34523"/>
                          <a:pt x="7546" y="35315"/>
                          <a:pt x="7147" y="35909"/>
                        </a:cubicBezTo>
                        <a:cubicBezTo>
                          <a:pt x="5552" y="34126"/>
                          <a:pt x="3958" y="32938"/>
                          <a:pt x="2762" y="33334"/>
                        </a:cubicBezTo>
                        <a:cubicBezTo>
                          <a:pt x="2363" y="34721"/>
                          <a:pt x="2961" y="36900"/>
                          <a:pt x="4755" y="39475"/>
                        </a:cubicBezTo>
                        <a:cubicBezTo>
                          <a:pt x="5353" y="40267"/>
                          <a:pt x="5752" y="40861"/>
                          <a:pt x="6350" y="41456"/>
                        </a:cubicBezTo>
                        <a:cubicBezTo>
                          <a:pt x="5951" y="42446"/>
                          <a:pt x="6549" y="44427"/>
                          <a:pt x="8343" y="47002"/>
                        </a:cubicBezTo>
                        <a:cubicBezTo>
                          <a:pt x="10536" y="50171"/>
                          <a:pt x="12927" y="52549"/>
                          <a:pt x="15120" y="52350"/>
                        </a:cubicBezTo>
                        <a:cubicBezTo>
                          <a:pt x="16715" y="51360"/>
                          <a:pt x="15718" y="48587"/>
                          <a:pt x="13725" y="45417"/>
                        </a:cubicBezTo>
                        <a:cubicBezTo>
                          <a:pt x="12529" y="43436"/>
                          <a:pt x="11333" y="42050"/>
                          <a:pt x="10137" y="41258"/>
                        </a:cubicBezTo>
                        <a:cubicBezTo>
                          <a:pt x="9938" y="40465"/>
                          <a:pt x="9539" y="39277"/>
                          <a:pt x="8941" y="38286"/>
                        </a:cubicBezTo>
                        <a:cubicBezTo>
                          <a:pt x="10336" y="38484"/>
                          <a:pt x="12130" y="38088"/>
                          <a:pt x="14522" y="37098"/>
                        </a:cubicBezTo>
                        <a:cubicBezTo>
                          <a:pt x="18309" y="35315"/>
                          <a:pt x="20303" y="33136"/>
                          <a:pt x="19705" y="31353"/>
                        </a:cubicBezTo>
                        <a:cubicBezTo>
                          <a:pt x="19107" y="29966"/>
                          <a:pt x="16316" y="30363"/>
                          <a:pt x="13326" y="31551"/>
                        </a:cubicBezTo>
                        <a:cubicBezTo>
                          <a:pt x="13326" y="31551"/>
                          <a:pt x="13127" y="31551"/>
                          <a:pt x="13127" y="31551"/>
                        </a:cubicBezTo>
                        <a:cubicBezTo>
                          <a:pt x="12927" y="31155"/>
                          <a:pt x="12529" y="30561"/>
                          <a:pt x="12329" y="30165"/>
                        </a:cubicBezTo>
                        <a:cubicBezTo>
                          <a:pt x="11731" y="29174"/>
                          <a:pt x="10934" y="28184"/>
                          <a:pt x="10336" y="27589"/>
                        </a:cubicBezTo>
                        <a:cubicBezTo>
                          <a:pt x="10536" y="26005"/>
                          <a:pt x="9539" y="23430"/>
                          <a:pt x="7346" y="20854"/>
                        </a:cubicBezTo>
                        <a:cubicBezTo>
                          <a:pt x="7346" y="20854"/>
                          <a:pt x="7346" y="20854"/>
                          <a:pt x="7346" y="20854"/>
                        </a:cubicBezTo>
                        <a:cubicBezTo>
                          <a:pt x="9738" y="19864"/>
                          <a:pt x="12130" y="18874"/>
                          <a:pt x="14522" y="17883"/>
                        </a:cubicBezTo>
                        <a:cubicBezTo>
                          <a:pt x="16914" y="19270"/>
                          <a:pt x="18907" y="19072"/>
                          <a:pt x="20303" y="18279"/>
                        </a:cubicBezTo>
                        <a:cubicBezTo>
                          <a:pt x="21100" y="17883"/>
                          <a:pt x="21299" y="16695"/>
                          <a:pt x="21100" y="15308"/>
                        </a:cubicBezTo>
                        <a:cubicBezTo>
                          <a:pt x="23691" y="14119"/>
                          <a:pt x="26282" y="13129"/>
                          <a:pt x="28874" y="11940"/>
                        </a:cubicBezTo>
                        <a:cubicBezTo>
                          <a:pt x="30667" y="11148"/>
                          <a:pt x="31864" y="9365"/>
                          <a:pt x="30867" y="8573"/>
                        </a:cubicBezTo>
                        <a:cubicBezTo>
                          <a:pt x="29870" y="7781"/>
                          <a:pt x="28674" y="7583"/>
                          <a:pt x="27080" y="7781"/>
                        </a:cubicBezTo>
                        <a:cubicBezTo>
                          <a:pt x="26681" y="6790"/>
                          <a:pt x="26083" y="5404"/>
                          <a:pt x="25086" y="4017"/>
                        </a:cubicBezTo>
                        <a:cubicBezTo>
                          <a:pt x="23292" y="1442"/>
                          <a:pt x="21299" y="-341"/>
                          <a:pt x="19904" y="55"/>
                        </a:cubicBezTo>
                        <a:cubicBezTo>
                          <a:pt x="18110" y="649"/>
                          <a:pt x="18907" y="3026"/>
                          <a:pt x="21299" y="6592"/>
                        </a:cubicBezTo>
                        <a:cubicBezTo>
                          <a:pt x="21897" y="7384"/>
                          <a:pt x="22495" y="8177"/>
                          <a:pt x="23093" y="8771"/>
                        </a:cubicBezTo>
                        <a:cubicBezTo>
                          <a:pt x="21698" y="9365"/>
                          <a:pt x="20303" y="9960"/>
                          <a:pt x="18907" y="10752"/>
                        </a:cubicBezTo>
                        <a:cubicBezTo>
                          <a:pt x="18708" y="10356"/>
                          <a:pt x="18309" y="9762"/>
                          <a:pt x="17911" y="9365"/>
                        </a:cubicBezTo>
                        <a:cubicBezTo>
                          <a:pt x="12329" y="2432"/>
                          <a:pt x="10735" y="5205"/>
                          <a:pt x="8742" y="619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17" name="Google Shape;1417;p35"/>
                  <p:cNvSpPr/>
                  <p:nvPr/>
                </p:nvSpPr>
                <p:spPr>
                  <a:xfrm>
                    <a:off x="3243414" y="5149313"/>
                    <a:ext cx="199" cy="396"/>
                  </a:xfrm>
                  <a:custGeom>
                    <a:avLst/>
                    <a:gdLst/>
                    <a:ahLst/>
                    <a:cxnLst/>
                    <a:rect l="l" t="t" r="r" b="b"/>
                    <a:pathLst>
                      <a:path w="199" h="396" extrusionOk="0">
                        <a:moveTo>
                          <a:pt x="0" y="0"/>
                        </a:moveTo>
                        <a:lnTo>
                          <a:pt x="199" y="396"/>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18" name="Google Shape;1418;p35"/>
                  <p:cNvSpPr/>
                  <p:nvPr/>
                </p:nvSpPr>
                <p:spPr>
                  <a:xfrm>
                    <a:off x="3228313" y="5134425"/>
                    <a:ext cx="16446" cy="16220"/>
                  </a:xfrm>
                  <a:custGeom>
                    <a:avLst/>
                    <a:gdLst/>
                    <a:ahLst/>
                    <a:cxnLst/>
                    <a:rect l="l" t="t" r="r" b="b"/>
                    <a:pathLst>
                      <a:path w="16446" h="16220" extrusionOk="0">
                        <a:moveTo>
                          <a:pt x="12311" y="10134"/>
                        </a:moveTo>
                        <a:cubicBezTo>
                          <a:pt x="12510" y="10134"/>
                          <a:pt x="12709" y="9936"/>
                          <a:pt x="12709" y="9936"/>
                        </a:cubicBezTo>
                        <a:cubicBezTo>
                          <a:pt x="15699" y="8351"/>
                          <a:pt x="16895" y="6569"/>
                          <a:pt x="16297" y="5182"/>
                        </a:cubicBezTo>
                        <a:cubicBezTo>
                          <a:pt x="15699" y="3993"/>
                          <a:pt x="13905" y="3201"/>
                          <a:pt x="10716" y="4786"/>
                        </a:cubicBezTo>
                        <a:cubicBezTo>
                          <a:pt x="10317" y="4984"/>
                          <a:pt x="9919" y="5182"/>
                          <a:pt x="9520" y="5380"/>
                        </a:cubicBezTo>
                        <a:cubicBezTo>
                          <a:pt x="7926" y="2607"/>
                          <a:pt x="5932" y="428"/>
                          <a:pt x="2942" y="32"/>
                        </a:cubicBezTo>
                        <a:cubicBezTo>
                          <a:pt x="-247" y="-563"/>
                          <a:pt x="-1044" y="7361"/>
                          <a:pt x="1547" y="11125"/>
                        </a:cubicBezTo>
                        <a:cubicBezTo>
                          <a:pt x="7726" y="19840"/>
                          <a:pt x="8723" y="14690"/>
                          <a:pt x="11513" y="14888"/>
                        </a:cubicBezTo>
                        <a:lnTo>
                          <a:pt x="14703" y="15086"/>
                        </a:lnTo>
                        <a:lnTo>
                          <a:pt x="13706" y="13502"/>
                        </a:lnTo>
                        <a:cubicBezTo>
                          <a:pt x="13507" y="12313"/>
                          <a:pt x="12909" y="11323"/>
                          <a:pt x="12311" y="1013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19" name="Google Shape;1419;p35"/>
                  <p:cNvSpPr/>
                  <p:nvPr/>
                </p:nvSpPr>
                <p:spPr>
                  <a:xfrm>
                    <a:off x="3238032" y="5119798"/>
                    <a:ext cx="199" cy="396"/>
                  </a:xfrm>
                  <a:custGeom>
                    <a:avLst/>
                    <a:gdLst/>
                    <a:ahLst/>
                    <a:cxnLst/>
                    <a:rect l="l" t="t" r="r" b="b"/>
                    <a:pathLst>
                      <a:path w="199" h="396" extrusionOk="0">
                        <a:moveTo>
                          <a:pt x="199" y="396"/>
                        </a:moveTo>
                        <a:lnTo>
                          <a:pt x="0" y="0"/>
                        </a:lnTo>
                        <a:lnTo>
                          <a:pt x="0" y="0"/>
                        </a:lnTo>
                        <a:lnTo>
                          <a:pt x="0" y="198"/>
                        </a:lnTo>
                        <a:lnTo>
                          <a:pt x="199" y="396"/>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20" name="Google Shape;1420;p35"/>
                  <p:cNvSpPr/>
                  <p:nvPr/>
                </p:nvSpPr>
                <p:spPr>
                  <a:xfrm>
                    <a:off x="3230069" y="5191947"/>
                    <a:ext cx="28924" cy="31242"/>
                  </a:xfrm>
                  <a:custGeom>
                    <a:avLst/>
                    <a:gdLst/>
                    <a:ahLst/>
                    <a:cxnLst/>
                    <a:rect l="l" t="t" r="r" b="b"/>
                    <a:pathLst>
                      <a:path w="28924" h="31242" extrusionOk="0">
                        <a:moveTo>
                          <a:pt x="8761" y="21744"/>
                        </a:moveTo>
                        <a:cubicBezTo>
                          <a:pt x="5771" y="17386"/>
                          <a:pt x="2980" y="15604"/>
                          <a:pt x="1585" y="17188"/>
                        </a:cubicBezTo>
                        <a:cubicBezTo>
                          <a:pt x="589" y="18377"/>
                          <a:pt x="-807" y="19764"/>
                          <a:pt x="589" y="22933"/>
                        </a:cubicBezTo>
                        <a:cubicBezTo>
                          <a:pt x="987" y="23923"/>
                          <a:pt x="1386" y="25112"/>
                          <a:pt x="2382" y="26498"/>
                        </a:cubicBezTo>
                        <a:cubicBezTo>
                          <a:pt x="5572" y="30460"/>
                          <a:pt x="8163" y="32045"/>
                          <a:pt x="9957" y="30856"/>
                        </a:cubicBezTo>
                        <a:cubicBezTo>
                          <a:pt x="10355" y="30658"/>
                          <a:pt x="10555" y="30064"/>
                          <a:pt x="10555" y="29668"/>
                        </a:cubicBezTo>
                        <a:lnTo>
                          <a:pt x="10555" y="29668"/>
                        </a:lnTo>
                        <a:cubicBezTo>
                          <a:pt x="11352" y="28876"/>
                          <a:pt x="11352" y="27489"/>
                          <a:pt x="10754" y="25508"/>
                        </a:cubicBezTo>
                        <a:cubicBezTo>
                          <a:pt x="11950" y="25508"/>
                          <a:pt x="13345" y="25112"/>
                          <a:pt x="14741" y="24319"/>
                        </a:cubicBezTo>
                        <a:cubicBezTo>
                          <a:pt x="15737" y="24319"/>
                          <a:pt x="16734" y="24319"/>
                          <a:pt x="18329" y="23923"/>
                        </a:cubicBezTo>
                        <a:cubicBezTo>
                          <a:pt x="19524" y="23527"/>
                          <a:pt x="20521" y="23131"/>
                          <a:pt x="21518" y="22537"/>
                        </a:cubicBezTo>
                        <a:cubicBezTo>
                          <a:pt x="23112" y="24319"/>
                          <a:pt x="24707" y="25310"/>
                          <a:pt x="25504" y="24319"/>
                        </a:cubicBezTo>
                        <a:cubicBezTo>
                          <a:pt x="26301" y="23527"/>
                          <a:pt x="25903" y="21744"/>
                          <a:pt x="24707" y="19764"/>
                        </a:cubicBezTo>
                        <a:cubicBezTo>
                          <a:pt x="25106" y="19367"/>
                          <a:pt x="25305" y="18971"/>
                          <a:pt x="25305" y="18575"/>
                        </a:cubicBezTo>
                        <a:cubicBezTo>
                          <a:pt x="25704" y="17386"/>
                          <a:pt x="25305" y="16594"/>
                          <a:pt x="24308" y="16396"/>
                        </a:cubicBezTo>
                        <a:cubicBezTo>
                          <a:pt x="24707" y="15207"/>
                          <a:pt x="23910" y="12830"/>
                          <a:pt x="21916" y="10255"/>
                        </a:cubicBezTo>
                        <a:cubicBezTo>
                          <a:pt x="21318" y="9265"/>
                          <a:pt x="20720" y="8670"/>
                          <a:pt x="20122" y="7878"/>
                        </a:cubicBezTo>
                        <a:cubicBezTo>
                          <a:pt x="20920" y="7680"/>
                          <a:pt x="21717" y="7284"/>
                          <a:pt x="22514" y="7086"/>
                        </a:cubicBezTo>
                        <a:cubicBezTo>
                          <a:pt x="25903" y="5303"/>
                          <a:pt x="29292" y="3520"/>
                          <a:pt x="28893" y="1539"/>
                        </a:cubicBezTo>
                        <a:cubicBezTo>
                          <a:pt x="28494" y="-442"/>
                          <a:pt x="25704" y="-442"/>
                          <a:pt x="21717" y="1143"/>
                        </a:cubicBezTo>
                        <a:cubicBezTo>
                          <a:pt x="17133" y="2926"/>
                          <a:pt x="13545" y="5303"/>
                          <a:pt x="14541" y="7680"/>
                        </a:cubicBezTo>
                        <a:cubicBezTo>
                          <a:pt x="14741" y="7878"/>
                          <a:pt x="14940" y="8076"/>
                          <a:pt x="15139" y="8274"/>
                        </a:cubicBezTo>
                        <a:cubicBezTo>
                          <a:pt x="15538" y="9463"/>
                          <a:pt x="16335" y="11048"/>
                          <a:pt x="17531" y="12830"/>
                        </a:cubicBezTo>
                        <a:lnTo>
                          <a:pt x="17930" y="13227"/>
                        </a:lnTo>
                        <a:cubicBezTo>
                          <a:pt x="17930" y="13227"/>
                          <a:pt x="17731" y="13227"/>
                          <a:pt x="17731" y="13227"/>
                        </a:cubicBezTo>
                        <a:cubicBezTo>
                          <a:pt x="16534" y="13821"/>
                          <a:pt x="16734" y="15406"/>
                          <a:pt x="17930" y="17585"/>
                        </a:cubicBezTo>
                        <a:cubicBezTo>
                          <a:pt x="16335" y="18179"/>
                          <a:pt x="15139" y="18971"/>
                          <a:pt x="14342" y="19962"/>
                        </a:cubicBezTo>
                        <a:cubicBezTo>
                          <a:pt x="13146" y="20358"/>
                          <a:pt x="11950" y="20754"/>
                          <a:pt x="10953" y="21348"/>
                        </a:cubicBezTo>
                        <a:cubicBezTo>
                          <a:pt x="10355" y="21744"/>
                          <a:pt x="9757" y="22140"/>
                          <a:pt x="9359" y="22537"/>
                        </a:cubicBezTo>
                        <a:cubicBezTo>
                          <a:pt x="9159" y="22339"/>
                          <a:pt x="8960" y="22140"/>
                          <a:pt x="8761" y="2174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21" name="Google Shape;1421;p35"/>
                  <p:cNvSpPr/>
                  <p:nvPr/>
                </p:nvSpPr>
                <p:spPr>
                  <a:xfrm>
                    <a:off x="3243614" y="5145151"/>
                    <a:ext cx="20684" cy="21479"/>
                  </a:xfrm>
                  <a:custGeom>
                    <a:avLst/>
                    <a:gdLst/>
                    <a:ahLst/>
                    <a:cxnLst/>
                    <a:rect l="l" t="t" r="r" b="b"/>
                    <a:pathLst>
                      <a:path w="20684" h="21479" extrusionOk="0">
                        <a:moveTo>
                          <a:pt x="12159" y="8520"/>
                        </a:moveTo>
                        <a:cubicBezTo>
                          <a:pt x="11561" y="6935"/>
                          <a:pt x="10764" y="5350"/>
                          <a:pt x="9368" y="3369"/>
                        </a:cubicBezTo>
                        <a:cubicBezTo>
                          <a:pt x="6578" y="-196"/>
                          <a:pt x="4983" y="2"/>
                          <a:pt x="3189" y="2"/>
                        </a:cubicBezTo>
                        <a:cubicBezTo>
                          <a:pt x="997" y="2"/>
                          <a:pt x="797" y="2379"/>
                          <a:pt x="0" y="4162"/>
                        </a:cubicBezTo>
                        <a:cubicBezTo>
                          <a:pt x="2791" y="6935"/>
                          <a:pt x="5781" y="9906"/>
                          <a:pt x="8372" y="12283"/>
                        </a:cubicBezTo>
                        <a:cubicBezTo>
                          <a:pt x="9568" y="13274"/>
                          <a:pt x="10564" y="13868"/>
                          <a:pt x="11362" y="13670"/>
                        </a:cubicBezTo>
                        <a:cubicBezTo>
                          <a:pt x="11760" y="14859"/>
                          <a:pt x="12358" y="16245"/>
                          <a:pt x="13355" y="17632"/>
                        </a:cubicBezTo>
                        <a:cubicBezTo>
                          <a:pt x="15946" y="21792"/>
                          <a:pt x="17740" y="21594"/>
                          <a:pt x="19933" y="21395"/>
                        </a:cubicBezTo>
                        <a:cubicBezTo>
                          <a:pt x="20331" y="19811"/>
                          <a:pt x="21926" y="18424"/>
                          <a:pt x="18737" y="13670"/>
                        </a:cubicBezTo>
                        <a:cubicBezTo>
                          <a:pt x="16145" y="10104"/>
                          <a:pt x="13754" y="8124"/>
                          <a:pt x="12159" y="852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22" name="Google Shape;1422;p35"/>
                  <p:cNvSpPr/>
                  <p:nvPr/>
                </p:nvSpPr>
                <p:spPr>
                  <a:xfrm>
                    <a:off x="3243414" y="5149313"/>
                    <a:ext cx="199" cy="396"/>
                  </a:xfrm>
                  <a:custGeom>
                    <a:avLst/>
                    <a:gdLst/>
                    <a:ahLst/>
                    <a:cxnLst/>
                    <a:rect l="l" t="t" r="r" b="b"/>
                    <a:pathLst>
                      <a:path w="199" h="396" extrusionOk="0">
                        <a:moveTo>
                          <a:pt x="199" y="396"/>
                        </a:moveTo>
                        <a:lnTo>
                          <a:pt x="199" y="198"/>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23" name="Google Shape;1423;p35"/>
                  <p:cNvSpPr/>
                  <p:nvPr/>
                </p:nvSpPr>
                <p:spPr>
                  <a:xfrm>
                    <a:off x="3184189" y="5263132"/>
                    <a:ext cx="33686" cy="30154"/>
                  </a:xfrm>
                  <a:custGeom>
                    <a:avLst/>
                    <a:gdLst/>
                    <a:ahLst/>
                    <a:cxnLst/>
                    <a:rect l="l" t="t" r="r" b="b"/>
                    <a:pathLst>
                      <a:path w="33686" h="30154" extrusionOk="0">
                        <a:moveTo>
                          <a:pt x="22549" y="280"/>
                        </a:moveTo>
                        <a:cubicBezTo>
                          <a:pt x="22151" y="82"/>
                          <a:pt x="21752" y="-116"/>
                          <a:pt x="21353" y="82"/>
                        </a:cubicBezTo>
                        <a:cubicBezTo>
                          <a:pt x="19559" y="280"/>
                          <a:pt x="20955" y="3053"/>
                          <a:pt x="22549" y="5232"/>
                        </a:cubicBezTo>
                        <a:cubicBezTo>
                          <a:pt x="22749" y="5430"/>
                          <a:pt x="22749" y="5629"/>
                          <a:pt x="22948" y="5827"/>
                        </a:cubicBezTo>
                        <a:cubicBezTo>
                          <a:pt x="22151" y="5827"/>
                          <a:pt x="21154" y="6223"/>
                          <a:pt x="19958" y="6619"/>
                        </a:cubicBezTo>
                        <a:cubicBezTo>
                          <a:pt x="18961" y="7015"/>
                          <a:pt x="18164" y="7411"/>
                          <a:pt x="17168" y="7808"/>
                        </a:cubicBezTo>
                        <a:cubicBezTo>
                          <a:pt x="15972" y="6421"/>
                          <a:pt x="14776" y="5430"/>
                          <a:pt x="13380" y="4836"/>
                        </a:cubicBezTo>
                        <a:cubicBezTo>
                          <a:pt x="9792" y="3053"/>
                          <a:pt x="11587" y="6817"/>
                          <a:pt x="12982" y="9590"/>
                        </a:cubicBezTo>
                        <a:cubicBezTo>
                          <a:pt x="14377" y="12562"/>
                          <a:pt x="15174" y="15137"/>
                          <a:pt x="15174" y="17118"/>
                        </a:cubicBezTo>
                        <a:cubicBezTo>
                          <a:pt x="14576" y="16325"/>
                          <a:pt x="13779" y="15533"/>
                          <a:pt x="13181" y="14939"/>
                        </a:cubicBezTo>
                        <a:cubicBezTo>
                          <a:pt x="10789" y="12958"/>
                          <a:pt x="9593" y="12562"/>
                          <a:pt x="8796" y="12958"/>
                        </a:cubicBezTo>
                        <a:cubicBezTo>
                          <a:pt x="5607" y="9986"/>
                          <a:pt x="3813" y="10185"/>
                          <a:pt x="4211" y="13156"/>
                        </a:cubicBezTo>
                        <a:cubicBezTo>
                          <a:pt x="4211" y="13552"/>
                          <a:pt x="4411" y="13948"/>
                          <a:pt x="4610" y="14344"/>
                        </a:cubicBezTo>
                        <a:cubicBezTo>
                          <a:pt x="2816" y="13552"/>
                          <a:pt x="1221" y="13354"/>
                          <a:pt x="424" y="14344"/>
                        </a:cubicBezTo>
                        <a:cubicBezTo>
                          <a:pt x="-572" y="15533"/>
                          <a:pt x="225" y="18306"/>
                          <a:pt x="2417" y="21278"/>
                        </a:cubicBezTo>
                        <a:cubicBezTo>
                          <a:pt x="4012" y="23456"/>
                          <a:pt x="6205" y="25635"/>
                          <a:pt x="7998" y="27220"/>
                        </a:cubicBezTo>
                        <a:cubicBezTo>
                          <a:pt x="10989" y="29399"/>
                          <a:pt x="11985" y="28607"/>
                          <a:pt x="11387" y="25833"/>
                        </a:cubicBezTo>
                        <a:cubicBezTo>
                          <a:pt x="10989" y="24249"/>
                          <a:pt x="10590" y="22664"/>
                          <a:pt x="9992" y="20881"/>
                        </a:cubicBezTo>
                        <a:cubicBezTo>
                          <a:pt x="11387" y="21872"/>
                          <a:pt x="12384" y="22268"/>
                          <a:pt x="12982" y="22268"/>
                        </a:cubicBezTo>
                        <a:cubicBezTo>
                          <a:pt x="14576" y="23258"/>
                          <a:pt x="15772" y="24051"/>
                          <a:pt x="16570" y="23853"/>
                        </a:cubicBezTo>
                        <a:cubicBezTo>
                          <a:pt x="18961" y="27220"/>
                          <a:pt x="21353" y="30984"/>
                          <a:pt x="23745" y="29993"/>
                        </a:cubicBezTo>
                        <a:cubicBezTo>
                          <a:pt x="24742" y="29597"/>
                          <a:pt x="25141" y="28607"/>
                          <a:pt x="25340" y="27220"/>
                        </a:cubicBezTo>
                        <a:cubicBezTo>
                          <a:pt x="26137" y="27022"/>
                          <a:pt x="26735" y="26824"/>
                          <a:pt x="27532" y="26428"/>
                        </a:cubicBezTo>
                        <a:cubicBezTo>
                          <a:pt x="30124" y="25041"/>
                          <a:pt x="33313" y="23258"/>
                          <a:pt x="32516" y="21674"/>
                        </a:cubicBezTo>
                        <a:cubicBezTo>
                          <a:pt x="32715" y="21674"/>
                          <a:pt x="33114" y="21872"/>
                          <a:pt x="33313" y="22070"/>
                        </a:cubicBezTo>
                        <a:cubicBezTo>
                          <a:pt x="34708" y="19891"/>
                          <a:pt x="31918" y="14939"/>
                          <a:pt x="29526" y="10185"/>
                        </a:cubicBezTo>
                        <a:cubicBezTo>
                          <a:pt x="28131" y="6223"/>
                          <a:pt x="26336" y="2657"/>
                          <a:pt x="22549" y="280"/>
                        </a:cubicBezTo>
                        <a:close/>
                        <a:moveTo>
                          <a:pt x="25141" y="21476"/>
                        </a:moveTo>
                        <a:cubicBezTo>
                          <a:pt x="25141" y="21476"/>
                          <a:pt x="25141" y="21476"/>
                          <a:pt x="25141" y="21476"/>
                        </a:cubicBezTo>
                        <a:cubicBezTo>
                          <a:pt x="24144" y="18504"/>
                          <a:pt x="22749" y="15137"/>
                          <a:pt x="20755" y="12363"/>
                        </a:cubicBezTo>
                        <a:cubicBezTo>
                          <a:pt x="20556" y="11967"/>
                          <a:pt x="20357" y="11571"/>
                          <a:pt x="19958" y="11175"/>
                        </a:cubicBezTo>
                        <a:cubicBezTo>
                          <a:pt x="20157" y="10977"/>
                          <a:pt x="20556" y="10977"/>
                          <a:pt x="20755" y="10779"/>
                        </a:cubicBezTo>
                        <a:cubicBezTo>
                          <a:pt x="22151" y="10185"/>
                          <a:pt x="23347" y="9590"/>
                          <a:pt x="24343" y="8996"/>
                        </a:cubicBezTo>
                        <a:cubicBezTo>
                          <a:pt x="25739" y="12760"/>
                          <a:pt x="26137" y="16127"/>
                          <a:pt x="30323" y="20287"/>
                        </a:cubicBezTo>
                        <a:cubicBezTo>
                          <a:pt x="29127" y="20089"/>
                          <a:pt x="27333" y="20485"/>
                          <a:pt x="25141" y="214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24" name="Google Shape;1424;p35"/>
                  <p:cNvSpPr/>
                  <p:nvPr/>
                </p:nvSpPr>
                <p:spPr>
                  <a:xfrm>
                    <a:off x="3195177" y="5075426"/>
                    <a:ext cx="11021" cy="11989"/>
                  </a:xfrm>
                  <a:custGeom>
                    <a:avLst/>
                    <a:gdLst/>
                    <a:ahLst/>
                    <a:cxnLst/>
                    <a:rect l="l" t="t" r="r" b="b"/>
                    <a:pathLst>
                      <a:path w="11021" h="11989" extrusionOk="0">
                        <a:moveTo>
                          <a:pt x="9966" y="11885"/>
                        </a:moveTo>
                        <a:cubicBezTo>
                          <a:pt x="11760" y="11291"/>
                          <a:pt x="11162" y="8320"/>
                          <a:pt x="8970" y="5150"/>
                        </a:cubicBezTo>
                        <a:cubicBezTo>
                          <a:pt x="7574" y="2971"/>
                          <a:pt x="5980" y="1189"/>
                          <a:pt x="4584" y="0"/>
                        </a:cubicBezTo>
                        <a:cubicBezTo>
                          <a:pt x="2990" y="594"/>
                          <a:pt x="1594" y="1189"/>
                          <a:pt x="0" y="1783"/>
                        </a:cubicBezTo>
                        <a:cubicBezTo>
                          <a:pt x="398" y="3169"/>
                          <a:pt x="1196" y="4952"/>
                          <a:pt x="2591" y="6933"/>
                        </a:cubicBezTo>
                        <a:cubicBezTo>
                          <a:pt x="5182" y="10499"/>
                          <a:pt x="7973" y="12480"/>
                          <a:pt x="9966" y="118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25" name="Google Shape;1425;p35"/>
                  <p:cNvSpPr/>
                  <p:nvPr/>
                </p:nvSpPr>
                <p:spPr>
                  <a:xfrm>
                    <a:off x="3303436" y="5068411"/>
                    <a:ext cx="8986" cy="15394"/>
                  </a:xfrm>
                  <a:custGeom>
                    <a:avLst/>
                    <a:gdLst/>
                    <a:ahLst/>
                    <a:cxnLst/>
                    <a:rect l="l" t="t" r="r" b="b"/>
                    <a:pathLst>
                      <a:path w="8986" h="15394" extrusionOk="0">
                        <a:moveTo>
                          <a:pt x="374" y="478"/>
                        </a:moveTo>
                        <a:cubicBezTo>
                          <a:pt x="-623" y="3251"/>
                          <a:pt x="374" y="7807"/>
                          <a:pt x="3364" y="12958"/>
                        </a:cubicBezTo>
                        <a:cubicBezTo>
                          <a:pt x="4958" y="15731"/>
                          <a:pt x="6952" y="15731"/>
                          <a:pt x="7749" y="14939"/>
                        </a:cubicBezTo>
                        <a:cubicBezTo>
                          <a:pt x="9742" y="13156"/>
                          <a:pt x="9543" y="9590"/>
                          <a:pt x="5556" y="3846"/>
                        </a:cubicBezTo>
                        <a:cubicBezTo>
                          <a:pt x="3164" y="874"/>
                          <a:pt x="972" y="-908"/>
                          <a:pt x="374" y="47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26" name="Google Shape;1426;p35"/>
                  <p:cNvSpPr/>
                  <p:nvPr/>
                </p:nvSpPr>
                <p:spPr>
                  <a:xfrm>
                    <a:off x="3326733" y="5045911"/>
                    <a:ext cx="6378" cy="10102"/>
                  </a:xfrm>
                  <a:custGeom>
                    <a:avLst/>
                    <a:gdLst/>
                    <a:ahLst/>
                    <a:cxnLst/>
                    <a:rect l="l" t="t" r="r" b="b"/>
                    <a:pathLst>
                      <a:path w="6378" h="10102" extrusionOk="0">
                        <a:moveTo>
                          <a:pt x="6379" y="10102"/>
                        </a:moveTo>
                        <a:cubicBezTo>
                          <a:pt x="4385" y="6735"/>
                          <a:pt x="2193" y="3367"/>
                          <a:pt x="0" y="0"/>
                        </a:cubicBezTo>
                        <a:cubicBezTo>
                          <a:pt x="200" y="1783"/>
                          <a:pt x="1595" y="4160"/>
                          <a:pt x="3189" y="6537"/>
                        </a:cubicBezTo>
                        <a:cubicBezTo>
                          <a:pt x="4186" y="8320"/>
                          <a:pt x="5382" y="9508"/>
                          <a:pt x="6379" y="1010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27" name="Google Shape;1427;p35"/>
                  <p:cNvSpPr/>
                  <p:nvPr/>
                </p:nvSpPr>
                <p:spPr>
                  <a:xfrm>
                    <a:off x="3092943" y="5172628"/>
                    <a:ext cx="11522" cy="12998"/>
                  </a:xfrm>
                  <a:custGeom>
                    <a:avLst/>
                    <a:gdLst/>
                    <a:ahLst/>
                    <a:cxnLst/>
                    <a:rect l="l" t="t" r="r" b="b"/>
                    <a:pathLst>
                      <a:path w="11522" h="12998" extrusionOk="0">
                        <a:moveTo>
                          <a:pt x="1973" y="258"/>
                        </a:moveTo>
                        <a:cubicBezTo>
                          <a:pt x="1774" y="456"/>
                          <a:pt x="1973" y="654"/>
                          <a:pt x="1774" y="654"/>
                        </a:cubicBezTo>
                        <a:cubicBezTo>
                          <a:pt x="1375" y="456"/>
                          <a:pt x="777" y="456"/>
                          <a:pt x="379" y="456"/>
                        </a:cubicBezTo>
                        <a:cubicBezTo>
                          <a:pt x="-818" y="2239"/>
                          <a:pt x="977" y="5804"/>
                          <a:pt x="3568" y="9370"/>
                        </a:cubicBezTo>
                        <a:cubicBezTo>
                          <a:pt x="5362" y="11747"/>
                          <a:pt x="7754" y="13728"/>
                          <a:pt x="8750" y="12737"/>
                        </a:cubicBezTo>
                        <a:cubicBezTo>
                          <a:pt x="8950" y="12539"/>
                          <a:pt x="9149" y="12143"/>
                          <a:pt x="9348" y="11945"/>
                        </a:cubicBezTo>
                        <a:cubicBezTo>
                          <a:pt x="10146" y="12143"/>
                          <a:pt x="10743" y="12341"/>
                          <a:pt x="11142" y="11747"/>
                        </a:cubicBezTo>
                        <a:cubicBezTo>
                          <a:pt x="12139" y="10558"/>
                          <a:pt x="11142" y="7587"/>
                          <a:pt x="8551" y="4219"/>
                        </a:cubicBezTo>
                        <a:cubicBezTo>
                          <a:pt x="5960" y="1248"/>
                          <a:pt x="3169" y="-733"/>
                          <a:pt x="1973" y="2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28" name="Google Shape;1428;p35"/>
                  <p:cNvSpPr/>
                  <p:nvPr/>
                </p:nvSpPr>
                <p:spPr>
                  <a:xfrm>
                    <a:off x="3104452" y="5132493"/>
                    <a:ext cx="11097" cy="12703"/>
                  </a:xfrm>
                  <a:custGeom>
                    <a:avLst/>
                    <a:gdLst/>
                    <a:ahLst/>
                    <a:cxnLst/>
                    <a:rect l="l" t="t" r="r" b="b"/>
                    <a:pathLst>
                      <a:path w="11097" h="12703" extrusionOk="0">
                        <a:moveTo>
                          <a:pt x="10396" y="12462"/>
                        </a:moveTo>
                        <a:cubicBezTo>
                          <a:pt x="12390" y="11075"/>
                          <a:pt x="9798" y="6915"/>
                          <a:pt x="6808" y="3350"/>
                        </a:cubicBezTo>
                        <a:cubicBezTo>
                          <a:pt x="4217" y="378"/>
                          <a:pt x="1427" y="-810"/>
                          <a:pt x="430" y="576"/>
                        </a:cubicBezTo>
                        <a:cubicBezTo>
                          <a:pt x="-766" y="1963"/>
                          <a:pt x="629" y="4934"/>
                          <a:pt x="3420" y="8302"/>
                        </a:cubicBezTo>
                        <a:cubicBezTo>
                          <a:pt x="6210" y="11273"/>
                          <a:pt x="9001" y="13452"/>
                          <a:pt x="10396" y="1246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29" name="Google Shape;1429;p35"/>
                  <p:cNvSpPr/>
                  <p:nvPr/>
                </p:nvSpPr>
                <p:spPr>
                  <a:xfrm>
                    <a:off x="3295036" y="5155201"/>
                    <a:ext cx="19721" cy="13178"/>
                  </a:xfrm>
                  <a:custGeom>
                    <a:avLst/>
                    <a:gdLst/>
                    <a:ahLst/>
                    <a:cxnLst/>
                    <a:rect l="l" t="t" r="r" b="b"/>
                    <a:pathLst>
                      <a:path w="19721" h="13178" extrusionOk="0">
                        <a:moveTo>
                          <a:pt x="6582" y="4215"/>
                        </a:moveTo>
                        <a:cubicBezTo>
                          <a:pt x="4788" y="1442"/>
                          <a:pt x="2595" y="-341"/>
                          <a:pt x="1200" y="55"/>
                        </a:cubicBezTo>
                        <a:cubicBezTo>
                          <a:pt x="-395" y="451"/>
                          <a:pt x="-594" y="2630"/>
                          <a:pt x="1798" y="6592"/>
                        </a:cubicBezTo>
                        <a:cubicBezTo>
                          <a:pt x="3592" y="9167"/>
                          <a:pt x="5585" y="10950"/>
                          <a:pt x="6980" y="10752"/>
                        </a:cubicBezTo>
                        <a:cubicBezTo>
                          <a:pt x="6980" y="11148"/>
                          <a:pt x="6781" y="11346"/>
                          <a:pt x="6980" y="11742"/>
                        </a:cubicBezTo>
                        <a:cubicBezTo>
                          <a:pt x="7578" y="13723"/>
                          <a:pt x="10767" y="13525"/>
                          <a:pt x="13957" y="11940"/>
                        </a:cubicBezTo>
                        <a:cubicBezTo>
                          <a:pt x="18541" y="9761"/>
                          <a:pt x="20335" y="7780"/>
                          <a:pt x="19538" y="5800"/>
                        </a:cubicBezTo>
                        <a:cubicBezTo>
                          <a:pt x="18940" y="4215"/>
                          <a:pt x="15950" y="4809"/>
                          <a:pt x="13159" y="5998"/>
                        </a:cubicBezTo>
                        <a:cubicBezTo>
                          <a:pt x="11166" y="6790"/>
                          <a:pt x="9372" y="7780"/>
                          <a:pt x="8375" y="8771"/>
                        </a:cubicBezTo>
                        <a:cubicBezTo>
                          <a:pt x="8575" y="7780"/>
                          <a:pt x="7977" y="6196"/>
                          <a:pt x="6582" y="421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30" name="Google Shape;1430;p35"/>
                  <p:cNvSpPr/>
                  <p:nvPr/>
                </p:nvSpPr>
                <p:spPr>
                  <a:xfrm>
                    <a:off x="3284542" y="5122691"/>
                    <a:ext cx="7993" cy="12066"/>
                  </a:xfrm>
                  <a:custGeom>
                    <a:avLst/>
                    <a:gdLst/>
                    <a:ahLst/>
                    <a:cxnLst/>
                    <a:rect l="l" t="t" r="r" b="b"/>
                    <a:pathLst>
                      <a:path w="7993" h="12066" extrusionOk="0">
                        <a:moveTo>
                          <a:pt x="133" y="1069"/>
                        </a:moveTo>
                        <a:cubicBezTo>
                          <a:pt x="-266" y="3050"/>
                          <a:pt x="133" y="5625"/>
                          <a:pt x="2724" y="9191"/>
                        </a:cubicBezTo>
                        <a:cubicBezTo>
                          <a:pt x="4917" y="11766"/>
                          <a:pt x="6710" y="12756"/>
                          <a:pt x="7508" y="11568"/>
                        </a:cubicBezTo>
                        <a:cubicBezTo>
                          <a:pt x="8704" y="9587"/>
                          <a:pt x="7707" y="6219"/>
                          <a:pt x="4319" y="2257"/>
                        </a:cubicBezTo>
                        <a:cubicBezTo>
                          <a:pt x="2325" y="79"/>
                          <a:pt x="531" y="-912"/>
                          <a:pt x="133" y="10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31" name="Google Shape;1431;p35"/>
                  <p:cNvSpPr/>
                  <p:nvPr/>
                </p:nvSpPr>
                <p:spPr>
                  <a:xfrm>
                    <a:off x="3148729" y="5200622"/>
                    <a:ext cx="9817" cy="12690"/>
                  </a:xfrm>
                  <a:custGeom>
                    <a:avLst/>
                    <a:gdLst/>
                    <a:ahLst/>
                    <a:cxnLst/>
                    <a:rect l="l" t="t" r="r" b="b"/>
                    <a:pathLst>
                      <a:path w="9817" h="12690" extrusionOk="0">
                        <a:moveTo>
                          <a:pt x="3194" y="8514"/>
                        </a:moveTo>
                        <a:cubicBezTo>
                          <a:pt x="5188" y="11287"/>
                          <a:pt x="7181" y="12872"/>
                          <a:pt x="8576" y="12674"/>
                        </a:cubicBezTo>
                        <a:cubicBezTo>
                          <a:pt x="10968" y="12278"/>
                          <a:pt x="9573" y="8712"/>
                          <a:pt x="7181" y="5147"/>
                        </a:cubicBezTo>
                        <a:cubicBezTo>
                          <a:pt x="5188" y="2175"/>
                          <a:pt x="2397" y="-796"/>
                          <a:pt x="802" y="194"/>
                        </a:cubicBezTo>
                        <a:cubicBezTo>
                          <a:pt x="-991" y="1383"/>
                          <a:pt x="404" y="4750"/>
                          <a:pt x="3194" y="851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32" name="Google Shape;1432;p35"/>
                  <p:cNvSpPr/>
                  <p:nvPr/>
                </p:nvSpPr>
                <p:spPr>
                  <a:xfrm>
                    <a:off x="3136962" y="5207335"/>
                    <a:ext cx="11360" cy="18479"/>
                  </a:xfrm>
                  <a:custGeom>
                    <a:avLst/>
                    <a:gdLst/>
                    <a:ahLst/>
                    <a:cxnLst/>
                    <a:rect l="l" t="t" r="r" b="b"/>
                    <a:pathLst>
                      <a:path w="11360" h="18479" extrusionOk="0">
                        <a:moveTo>
                          <a:pt x="10376" y="17845"/>
                        </a:moveTo>
                        <a:cubicBezTo>
                          <a:pt x="11971" y="16855"/>
                          <a:pt x="11572" y="14478"/>
                          <a:pt x="9579" y="11110"/>
                        </a:cubicBezTo>
                        <a:cubicBezTo>
                          <a:pt x="9579" y="11110"/>
                          <a:pt x="9779" y="11110"/>
                          <a:pt x="9779" y="11110"/>
                        </a:cubicBezTo>
                        <a:cubicBezTo>
                          <a:pt x="10974" y="10120"/>
                          <a:pt x="9978" y="7149"/>
                          <a:pt x="7187" y="3781"/>
                        </a:cubicBezTo>
                        <a:cubicBezTo>
                          <a:pt x="3400" y="-577"/>
                          <a:pt x="1208" y="-775"/>
                          <a:pt x="410" y="1206"/>
                        </a:cubicBezTo>
                        <a:cubicBezTo>
                          <a:pt x="11" y="1998"/>
                          <a:pt x="211" y="2989"/>
                          <a:pt x="1008" y="4375"/>
                        </a:cubicBezTo>
                        <a:lnTo>
                          <a:pt x="1008" y="4375"/>
                        </a:lnTo>
                        <a:cubicBezTo>
                          <a:pt x="-587" y="6356"/>
                          <a:pt x="-587" y="9526"/>
                          <a:pt x="3201" y="15270"/>
                        </a:cubicBezTo>
                        <a:cubicBezTo>
                          <a:pt x="7187" y="19430"/>
                          <a:pt x="8981" y="18638"/>
                          <a:pt x="10376" y="1784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33" name="Google Shape;1433;p35"/>
                  <p:cNvSpPr/>
                  <p:nvPr/>
                </p:nvSpPr>
                <p:spPr>
                  <a:xfrm>
                    <a:off x="3106847" y="5197440"/>
                    <a:ext cx="30822" cy="31174"/>
                  </a:xfrm>
                  <a:custGeom>
                    <a:avLst/>
                    <a:gdLst/>
                    <a:ahLst/>
                    <a:cxnLst/>
                    <a:rect l="l" t="t" r="r" b="b"/>
                    <a:pathLst>
                      <a:path w="30822" h="31174" extrusionOk="0">
                        <a:moveTo>
                          <a:pt x="3616" y="14073"/>
                        </a:moveTo>
                        <a:cubicBezTo>
                          <a:pt x="3218" y="14073"/>
                          <a:pt x="2819" y="14073"/>
                          <a:pt x="2420" y="14271"/>
                        </a:cubicBezTo>
                        <a:cubicBezTo>
                          <a:pt x="1025" y="15261"/>
                          <a:pt x="2221" y="18233"/>
                          <a:pt x="4812" y="21402"/>
                        </a:cubicBezTo>
                        <a:cubicBezTo>
                          <a:pt x="7802" y="24967"/>
                          <a:pt x="9795" y="25760"/>
                          <a:pt x="10991" y="24571"/>
                        </a:cubicBezTo>
                        <a:cubicBezTo>
                          <a:pt x="11988" y="23581"/>
                          <a:pt x="10991" y="21204"/>
                          <a:pt x="8998" y="18629"/>
                        </a:cubicBezTo>
                        <a:lnTo>
                          <a:pt x="8799" y="18233"/>
                        </a:lnTo>
                        <a:cubicBezTo>
                          <a:pt x="10792" y="18034"/>
                          <a:pt x="9397" y="13875"/>
                          <a:pt x="10393" y="12686"/>
                        </a:cubicBezTo>
                        <a:cubicBezTo>
                          <a:pt x="11191" y="12884"/>
                          <a:pt x="11789" y="12884"/>
                          <a:pt x="12386" y="12092"/>
                        </a:cubicBezTo>
                        <a:lnTo>
                          <a:pt x="12386" y="12092"/>
                        </a:lnTo>
                        <a:cubicBezTo>
                          <a:pt x="13782" y="14073"/>
                          <a:pt x="15377" y="16054"/>
                          <a:pt x="16971" y="17638"/>
                        </a:cubicBezTo>
                        <a:cubicBezTo>
                          <a:pt x="18566" y="19223"/>
                          <a:pt x="19961" y="20015"/>
                          <a:pt x="20758" y="19619"/>
                        </a:cubicBezTo>
                        <a:cubicBezTo>
                          <a:pt x="20559" y="22194"/>
                          <a:pt x="22752" y="25364"/>
                          <a:pt x="25941" y="28533"/>
                        </a:cubicBezTo>
                        <a:cubicBezTo>
                          <a:pt x="28133" y="30910"/>
                          <a:pt x="30326" y="32099"/>
                          <a:pt x="30725" y="30316"/>
                        </a:cubicBezTo>
                        <a:cubicBezTo>
                          <a:pt x="31323" y="27741"/>
                          <a:pt x="29130" y="24175"/>
                          <a:pt x="25742" y="20808"/>
                        </a:cubicBezTo>
                        <a:cubicBezTo>
                          <a:pt x="23947" y="19025"/>
                          <a:pt x="22353" y="18233"/>
                          <a:pt x="21356" y="18629"/>
                        </a:cubicBezTo>
                        <a:cubicBezTo>
                          <a:pt x="21556" y="17638"/>
                          <a:pt x="21157" y="16054"/>
                          <a:pt x="20360" y="14469"/>
                        </a:cubicBezTo>
                        <a:cubicBezTo>
                          <a:pt x="18765" y="11498"/>
                          <a:pt x="16572" y="10111"/>
                          <a:pt x="15177" y="10111"/>
                        </a:cubicBezTo>
                        <a:cubicBezTo>
                          <a:pt x="14181" y="10111"/>
                          <a:pt x="13583" y="10309"/>
                          <a:pt x="12785" y="10705"/>
                        </a:cubicBezTo>
                        <a:cubicBezTo>
                          <a:pt x="12985" y="8922"/>
                          <a:pt x="11789" y="6347"/>
                          <a:pt x="9198" y="3178"/>
                        </a:cubicBezTo>
                        <a:cubicBezTo>
                          <a:pt x="6606" y="206"/>
                          <a:pt x="4613" y="-586"/>
                          <a:pt x="3218" y="405"/>
                        </a:cubicBezTo>
                        <a:cubicBezTo>
                          <a:pt x="2420" y="8"/>
                          <a:pt x="1623" y="8"/>
                          <a:pt x="626" y="206"/>
                        </a:cubicBezTo>
                        <a:cubicBezTo>
                          <a:pt x="-1168" y="999"/>
                          <a:pt x="1224" y="9517"/>
                          <a:pt x="3616" y="1407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34" name="Google Shape;1434;p35"/>
                  <p:cNvSpPr/>
                  <p:nvPr/>
                </p:nvSpPr>
                <p:spPr>
                  <a:xfrm>
                    <a:off x="3232857" y="5085641"/>
                    <a:ext cx="18577" cy="12184"/>
                  </a:xfrm>
                  <a:custGeom>
                    <a:avLst/>
                    <a:gdLst/>
                    <a:ahLst/>
                    <a:cxnLst/>
                    <a:rect l="l" t="t" r="r" b="b"/>
                    <a:pathLst>
                      <a:path w="18577" h="12184" extrusionOk="0">
                        <a:moveTo>
                          <a:pt x="791" y="85"/>
                        </a:moveTo>
                        <a:cubicBezTo>
                          <a:pt x="-804" y="878"/>
                          <a:pt x="193" y="3849"/>
                          <a:pt x="2186" y="6820"/>
                        </a:cubicBezTo>
                        <a:cubicBezTo>
                          <a:pt x="4777" y="10386"/>
                          <a:pt x="6770" y="11773"/>
                          <a:pt x="8166" y="11773"/>
                        </a:cubicBezTo>
                        <a:cubicBezTo>
                          <a:pt x="9362" y="12565"/>
                          <a:pt x="11355" y="12169"/>
                          <a:pt x="14345" y="10980"/>
                        </a:cubicBezTo>
                        <a:cubicBezTo>
                          <a:pt x="16737" y="9396"/>
                          <a:pt x="18929" y="7613"/>
                          <a:pt x="18531" y="6028"/>
                        </a:cubicBezTo>
                        <a:cubicBezTo>
                          <a:pt x="17933" y="4047"/>
                          <a:pt x="14943" y="4443"/>
                          <a:pt x="11554" y="6226"/>
                        </a:cubicBezTo>
                        <a:cubicBezTo>
                          <a:pt x="10558" y="6820"/>
                          <a:pt x="9561" y="7415"/>
                          <a:pt x="8764" y="8009"/>
                        </a:cubicBezTo>
                        <a:cubicBezTo>
                          <a:pt x="8365" y="7217"/>
                          <a:pt x="7966" y="6424"/>
                          <a:pt x="7368" y="5632"/>
                        </a:cubicBezTo>
                        <a:cubicBezTo>
                          <a:pt x="4977" y="2066"/>
                          <a:pt x="2385" y="-509"/>
                          <a:pt x="791" y="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35" name="Google Shape;1435;p35"/>
                  <p:cNvSpPr/>
                  <p:nvPr/>
                </p:nvSpPr>
                <p:spPr>
                  <a:xfrm>
                    <a:off x="3138308" y="5106184"/>
                    <a:ext cx="21588" cy="23320"/>
                  </a:xfrm>
                  <a:custGeom>
                    <a:avLst/>
                    <a:gdLst/>
                    <a:ahLst/>
                    <a:cxnLst/>
                    <a:rect l="l" t="t" r="r" b="b"/>
                    <a:pathLst>
                      <a:path w="21588" h="23320" extrusionOk="0">
                        <a:moveTo>
                          <a:pt x="5243" y="16189"/>
                        </a:moveTo>
                        <a:cubicBezTo>
                          <a:pt x="8234" y="18368"/>
                          <a:pt x="9230" y="17972"/>
                          <a:pt x="9629" y="16585"/>
                        </a:cubicBezTo>
                        <a:cubicBezTo>
                          <a:pt x="10027" y="17179"/>
                          <a:pt x="10426" y="17576"/>
                          <a:pt x="10825" y="17972"/>
                        </a:cubicBezTo>
                        <a:cubicBezTo>
                          <a:pt x="9629" y="19160"/>
                          <a:pt x="9031" y="20349"/>
                          <a:pt x="9429" y="21339"/>
                        </a:cubicBezTo>
                        <a:cubicBezTo>
                          <a:pt x="9828" y="22330"/>
                          <a:pt x="11821" y="21934"/>
                          <a:pt x="14213" y="20943"/>
                        </a:cubicBezTo>
                        <a:cubicBezTo>
                          <a:pt x="14811" y="21141"/>
                          <a:pt x="15409" y="21339"/>
                          <a:pt x="15808" y="21141"/>
                        </a:cubicBezTo>
                        <a:cubicBezTo>
                          <a:pt x="16007" y="21141"/>
                          <a:pt x="16007" y="20943"/>
                          <a:pt x="16206" y="20745"/>
                        </a:cubicBezTo>
                        <a:cubicBezTo>
                          <a:pt x="17402" y="22132"/>
                          <a:pt x="18798" y="23122"/>
                          <a:pt x="19994" y="23320"/>
                        </a:cubicBezTo>
                        <a:cubicBezTo>
                          <a:pt x="21588" y="23320"/>
                          <a:pt x="21987" y="21934"/>
                          <a:pt x="21190" y="19556"/>
                        </a:cubicBezTo>
                        <a:cubicBezTo>
                          <a:pt x="20791" y="18566"/>
                          <a:pt x="20392" y="17576"/>
                          <a:pt x="19994" y="16783"/>
                        </a:cubicBezTo>
                        <a:cubicBezTo>
                          <a:pt x="20392" y="15991"/>
                          <a:pt x="20592" y="15199"/>
                          <a:pt x="20392" y="14604"/>
                        </a:cubicBezTo>
                        <a:cubicBezTo>
                          <a:pt x="20193" y="14010"/>
                          <a:pt x="19197" y="13812"/>
                          <a:pt x="18000" y="14010"/>
                        </a:cubicBezTo>
                        <a:cubicBezTo>
                          <a:pt x="16804" y="12623"/>
                          <a:pt x="15210" y="11831"/>
                          <a:pt x="13815" y="11039"/>
                        </a:cubicBezTo>
                        <a:cubicBezTo>
                          <a:pt x="12818" y="10642"/>
                          <a:pt x="12021" y="10642"/>
                          <a:pt x="11423" y="10841"/>
                        </a:cubicBezTo>
                        <a:cubicBezTo>
                          <a:pt x="10227" y="9652"/>
                          <a:pt x="9031" y="9058"/>
                          <a:pt x="7835" y="8860"/>
                        </a:cubicBezTo>
                        <a:cubicBezTo>
                          <a:pt x="7237" y="8067"/>
                          <a:pt x="6639" y="7473"/>
                          <a:pt x="6041" y="6879"/>
                        </a:cubicBezTo>
                        <a:cubicBezTo>
                          <a:pt x="7038" y="6483"/>
                          <a:pt x="8034" y="6086"/>
                          <a:pt x="9031" y="5294"/>
                        </a:cubicBezTo>
                        <a:cubicBezTo>
                          <a:pt x="11622" y="3709"/>
                          <a:pt x="13416" y="1927"/>
                          <a:pt x="13017" y="540"/>
                        </a:cubicBezTo>
                        <a:cubicBezTo>
                          <a:pt x="11821" y="-450"/>
                          <a:pt x="9429" y="-54"/>
                          <a:pt x="6838" y="1530"/>
                        </a:cubicBezTo>
                        <a:cubicBezTo>
                          <a:pt x="5443" y="2521"/>
                          <a:pt x="4247" y="3511"/>
                          <a:pt x="3649" y="4502"/>
                        </a:cubicBezTo>
                        <a:cubicBezTo>
                          <a:pt x="1257" y="2521"/>
                          <a:pt x="-338" y="2719"/>
                          <a:pt x="61" y="7275"/>
                        </a:cubicBezTo>
                        <a:cubicBezTo>
                          <a:pt x="260" y="10246"/>
                          <a:pt x="2652" y="14208"/>
                          <a:pt x="5243" y="161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36" name="Google Shape;1436;p35"/>
                  <p:cNvSpPr/>
                  <p:nvPr/>
                </p:nvSpPr>
                <p:spPr>
                  <a:xfrm>
                    <a:off x="3275107" y="5037195"/>
                    <a:ext cx="4235" cy="3603"/>
                  </a:xfrm>
                  <a:custGeom>
                    <a:avLst/>
                    <a:gdLst/>
                    <a:ahLst/>
                    <a:cxnLst/>
                    <a:rect l="l" t="t" r="r" b="b"/>
                    <a:pathLst>
                      <a:path w="4235" h="3603" extrusionOk="0">
                        <a:moveTo>
                          <a:pt x="3389" y="3566"/>
                        </a:moveTo>
                        <a:cubicBezTo>
                          <a:pt x="4584" y="3169"/>
                          <a:pt x="4385" y="1783"/>
                          <a:pt x="3588" y="0"/>
                        </a:cubicBezTo>
                        <a:cubicBezTo>
                          <a:pt x="2392" y="594"/>
                          <a:pt x="1196" y="1387"/>
                          <a:pt x="0" y="1981"/>
                        </a:cubicBezTo>
                        <a:cubicBezTo>
                          <a:pt x="1395" y="3169"/>
                          <a:pt x="2392" y="3764"/>
                          <a:pt x="3389" y="35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37" name="Google Shape;1437;p35"/>
                  <p:cNvSpPr/>
                  <p:nvPr/>
                </p:nvSpPr>
                <p:spPr>
                  <a:xfrm>
                    <a:off x="3062886" y="5157430"/>
                    <a:ext cx="21196" cy="21584"/>
                  </a:xfrm>
                  <a:custGeom>
                    <a:avLst/>
                    <a:gdLst/>
                    <a:ahLst/>
                    <a:cxnLst/>
                    <a:rect l="l" t="t" r="r" b="b"/>
                    <a:pathLst>
                      <a:path w="21196" h="21584" extrusionOk="0">
                        <a:moveTo>
                          <a:pt x="9905" y="12088"/>
                        </a:moveTo>
                        <a:cubicBezTo>
                          <a:pt x="10503" y="13474"/>
                          <a:pt x="11300" y="15059"/>
                          <a:pt x="12695" y="17040"/>
                        </a:cubicBezTo>
                        <a:cubicBezTo>
                          <a:pt x="15486" y="20407"/>
                          <a:pt x="18277" y="22190"/>
                          <a:pt x="20270" y="21398"/>
                        </a:cubicBezTo>
                        <a:cubicBezTo>
                          <a:pt x="22064" y="20804"/>
                          <a:pt x="21067" y="17832"/>
                          <a:pt x="18874" y="14861"/>
                        </a:cubicBezTo>
                        <a:cubicBezTo>
                          <a:pt x="15884" y="10899"/>
                          <a:pt x="12695" y="8324"/>
                          <a:pt x="10503" y="8918"/>
                        </a:cubicBezTo>
                        <a:cubicBezTo>
                          <a:pt x="10104" y="7928"/>
                          <a:pt x="9506" y="6937"/>
                          <a:pt x="8709" y="5749"/>
                        </a:cubicBezTo>
                        <a:cubicBezTo>
                          <a:pt x="5918" y="1985"/>
                          <a:pt x="2530" y="-788"/>
                          <a:pt x="536" y="202"/>
                        </a:cubicBezTo>
                        <a:cubicBezTo>
                          <a:pt x="-859" y="995"/>
                          <a:pt x="536" y="4164"/>
                          <a:pt x="3925" y="8522"/>
                        </a:cubicBezTo>
                        <a:cubicBezTo>
                          <a:pt x="5719" y="9711"/>
                          <a:pt x="8111" y="12286"/>
                          <a:pt x="9905" y="120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38" name="Google Shape;1438;p35"/>
                  <p:cNvSpPr/>
                  <p:nvPr/>
                </p:nvSpPr>
                <p:spPr>
                  <a:xfrm>
                    <a:off x="3265340" y="5042939"/>
                    <a:ext cx="3849" cy="3162"/>
                  </a:xfrm>
                  <a:custGeom>
                    <a:avLst/>
                    <a:gdLst/>
                    <a:ahLst/>
                    <a:cxnLst/>
                    <a:rect l="l" t="t" r="r" b="b"/>
                    <a:pathLst>
                      <a:path w="3849" h="3162" extrusionOk="0">
                        <a:moveTo>
                          <a:pt x="3189" y="2971"/>
                        </a:moveTo>
                        <a:cubicBezTo>
                          <a:pt x="3987" y="2575"/>
                          <a:pt x="3987" y="1387"/>
                          <a:pt x="3588" y="0"/>
                        </a:cubicBezTo>
                        <a:cubicBezTo>
                          <a:pt x="2392" y="792"/>
                          <a:pt x="1196" y="1387"/>
                          <a:pt x="0" y="2179"/>
                        </a:cubicBezTo>
                        <a:cubicBezTo>
                          <a:pt x="1196" y="3169"/>
                          <a:pt x="2193" y="3368"/>
                          <a:pt x="3189" y="29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39" name="Google Shape;1439;p35"/>
                  <p:cNvSpPr/>
                  <p:nvPr/>
                </p:nvSpPr>
                <p:spPr>
                  <a:xfrm>
                    <a:off x="3175128" y="5105014"/>
                    <a:ext cx="13025" cy="14137"/>
                  </a:xfrm>
                  <a:custGeom>
                    <a:avLst/>
                    <a:gdLst/>
                    <a:ahLst/>
                    <a:cxnLst/>
                    <a:rect l="l" t="t" r="r" b="b"/>
                    <a:pathLst>
                      <a:path w="13025" h="14137" extrusionOk="0">
                        <a:moveTo>
                          <a:pt x="12474" y="11218"/>
                        </a:moveTo>
                        <a:cubicBezTo>
                          <a:pt x="13870" y="10029"/>
                          <a:pt x="12474" y="7058"/>
                          <a:pt x="9883" y="3690"/>
                        </a:cubicBezTo>
                        <a:cubicBezTo>
                          <a:pt x="7890" y="1115"/>
                          <a:pt x="5697" y="-470"/>
                          <a:pt x="4502" y="125"/>
                        </a:cubicBezTo>
                        <a:cubicBezTo>
                          <a:pt x="3505" y="719"/>
                          <a:pt x="3903" y="2106"/>
                          <a:pt x="4502" y="3690"/>
                        </a:cubicBezTo>
                        <a:cubicBezTo>
                          <a:pt x="3106" y="2304"/>
                          <a:pt x="1511" y="1313"/>
                          <a:pt x="714" y="1709"/>
                        </a:cubicBezTo>
                        <a:cubicBezTo>
                          <a:pt x="-880" y="2502"/>
                          <a:pt x="316" y="5671"/>
                          <a:pt x="3106" y="9831"/>
                        </a:cubicBezTo>
                        <a:cubicBezTo>
                          <a:pt x="4900" y="12208"/>
                          <a:pt x="7292" y="14783"/>
                          <a:pt x="8886" y="13991"/>
                        </a:cubicBezTo>
                        <a:cubicBezTo>
                          <a:pt x="10083" y="13397"/>
                          <a:pt x="9883" y="11812"/>
                          <a:pt x="8886" y="9633"/>
                        </a:cubicBezTo>
                        <a:cubicBezTo>
                          <a:pt x="10481" y="11020"/>
                          <a:pt x="11677" y="11812"/>
                          <a:pt x="12474" y="1121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40" name="Google Shape;1440;p35"/>
                  <p:cNvSpPr/>
                  <p:nvPr/>
                </p:nvSpPr>
                <p:spPr>
                  <a:xfrm>
                    <a:off x="3107506" y="5160835"/>
                    <a:ext cx="13767" cy="25670"/>
                  </a:xfrm>
                  <a:custGeom>
                    <a:avLst/>
                    <a:gdLst/>
                    <a:ahLst/>
                    <a:cxnLst/>
                    <a:rect l="l" t="t" r="r" b="b"/>
                    <a:pathLst>
                      <a:path w="13767" h="25670" extrusionOk="0">
                        <a:moveTo>
                          <a:pt x="9137" y="10268"/>
                        </a:moveTo>
                        <a:cubicBezTo>
                          <a:pt x="9535" y="8089"/>
                          <a:pt x="7941" y="5117"/>
                          <a:pt x="5150" y="2146"/>
                        </a:cubicBezTo>
                        <a:cubicBezTo>
                          <a:pt x="2758" y="-231"/>
                          <a:pt x="1163" y="-429"/>
                          <a:pt x="167" y="561"/>
                        </a:cubicBezTo>
                        <a:cubicBezTo>
                          <a:pt x="-431" y="2542"/>
                          <a:pt x="565" y="5316"/>
                          <a:pt x="3356" y="8287"/>
                        </a:cubicBezTo>
                        <a:cubicBezTo>
                          <a:pt x="3755" y="8683"/>
                          <a:pt x="4153" y="9079"/>
                          <a:pt x="4552" y="9475"/>
                        </a:cubicBezTo>
                        <a:cubicBezTo>
                          <a:pt x="3755" y="9277"/>
                          <a:pt x="3157" y="9277"/>
                          <a:pt x="2559" y="9475"/>
                        </a:cubicBezTo>
                        <a:cubicBezTo>
                          <a:pt x="1363" y="9872"/>
                          <a:pt x="2360" y="12249"/>
                          <a:pt x="3954" y="14626"/>
                        </a:cubicBezTo>
                        <a:cubicBezTo>
                          <a:pt x="3954" y="14824"/>
                          <a:pt x="3755" y="14824"/>
                          <a:pt x="3755" y="15022"/>
                        </a:cubicBezTo>
                        <a:cubicBezTo>
                          <a:pt x="3157" y="14824"/>
                          <a:pt x="2559" y="14824"/>
                          <a:pt x="2160" y="15220"/>
                        </a:cubicBezTo>
                        <a:cubicBezTo>
                          <a:pt x="964" y="16607"/>
                          <a:pt x="2360" y="19380"/>
                          <a:pt x="5150" y="22549"/>
                        </a:cubicBezTo>
                        <a:cubicBezTo>
                          <a:pt x="7343" y="25124"/>
                          <a:pt x="9535" y="26313"/>
                          <a:pt x="10333" y="25322"/>
                        </a:cubicBezTo>
                        <a:cubicBezTo>
                          <a:pt x="10532" y="25124"/>
                          <a:pt x="10333" y="24926"/>
                          <a:pt x="10532" y="24926"/>
                        </a:cubicBezTo>
                        <a:cubicBezTo>
                          <a:pt x="11728" y="25520"/>
                          <a:pt x="12525" y="25719"/>
                          <a:pt x="13322" y="25124"/>
                        </a:cubicBezTo>
                        <a:cubicBezTo>
                          <a:pt x="14319" y="24332"/>
                          <a:pt x="13522" y="22549"/>
                          <a:pt x="12126" y="20568"/>
                        </a:cubicBezTo>
                        <a:lnTo>
                          <a:pt x="12126" y="20568"/>
                        </a:lnTo>
                        <a:cubicBezTo>
                          <a:pt x="13123" y="19974"/>
                          <a:pt x="13721" y="18587"/>
                          <a:pt x="11927" y="15814"/>
                        </a:cubicBezTo>
                        <a:cubicBezTo>
                          <a:pt x="10532" y="13833"/>
                          <a:pt x="9336" y="12447"/>
                          <a:pt x="7941" y="11456"/>
                        </a:cubicBezTo>
                        <a:cubicBezTo>
                          <a:pt x="8339" y="11456"/>
                          <a:pt x="8937" y="11258"/>
                          <a:pt x="9137" y="1026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41" name="Google Shape;1441;p35"/>
                  <p:cNvSpPr/>
                  <p:nvPr/>
                </p:nvSpPr>
                <p:spPr>
                  <a:xfrm>
                    <a:off x="3376610" y="5174349"/>
                    <a:ext cx="8957" cy="12507"/>
                  </a:xfrm>
                  <a:custGeom>
                    <a:avLst/>
                    <a:gdLst/>
                    <a:ahLst/>
                    <a:cxnLst/>
                    <a:rect l="l" t="t" r="r" b="b"/>
                    <a:pathLst>
                      <a:path w="8957" h="12507" extrusionOk="0">
                        <a:moveTo>
                          <a:pt x="8724" y="11808"/>
                        </a:moveTo>
                        <a:cubicBezTo>
                          <a:pt x="9721" y="9827"/>
                          <a:pt x="7329" y="6460"/>
                          <a:pt x="5136" y="3488"/>
                        </a:cubicBezTo>
                        <a:cubicBezTo>
                          <a:pt x="3143" y="715"/>
                          <a:pt x="950" y="-671"/>
                          <a:pt x="353" y="319"/>
                        </a:cubicBezTo>
                        <a:cubicBezTo>
                          <a:pt x="-644" y="1706"/>
                          <a:pt x="552" y="4875"/>
                          <a:pt x="2944" y="8441"/>
                        </a:cubicBezTo>
                        <a:cubicBezTo>
                          <a:pt x="5336" y="11214"/>
                          <a:pt x="7927" y="13789"/>
                          <a:pt x="8724" y="1180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42" name="Google Shape;1442;p35"/>
                  <p:cNvSpPr/>
                  <p:nvPr/>
                </p:nvSpPr>
                <p:spPr>
                  <a:xfrm>
                    <a:off x="3203900" y="5217455"/>
                    <a:ext cx="20555" cy="28245"/>
                  </a:xfrm>
                  <a:custGeom>
                    <a:avLst/>
                    <a:gdLst/>
                    <a:ahLst/>
                    <a:cxnLst/>
                    <a:rect l="l" t="t" r="r" b="b"/>
                    <a:pathLst>
                      <a:path w="20555" h="28245" extrusionOk="0">
                        <a:moveTo>
                          <a:pt x="6824" y="21196"/>
                        </a:moveTo>
                        <a:cubicBezTo>
                          <a:pt x="7622" y="20601"/>
                          <a:pt x="7821" y="20007"/>
                          <a:pt x="7821" y="19215"/>
                        </a:cubicBezTo>
                        <a:cubicBezTo>
                          <a:pt x="8220" y="20007"/>
                          <a:pt x="8618" y="20997"/>
                          <a:pt x="9415" y="21988"/>
                        </a:cubicBezTo>
                        <a:cubicBezTo>
                          <a:pt x="8818" y="22186"/>
                          <a:pt x="8220" y="22582"/>
                          <a:pt x="7422" y="22780"/>
                        </a:cubicBezTo>
                        <a:cubicBezTo>
                          <a:pt x="4432" y="24167"/>
                          <a:pt x="2838" y="25950"/>
                          <a:pt x="3834" y="27138"/>
                        </a:cubicBezTo>
                        <a:cubicBezTo>
                          <a:pt x="5429" y="28723"/>
                          <a:pt x="8818" y="28525"/>
                          <a:pt x="13003" y="26544"/>
                        </a:cubicBezTo>
                        <a:cubicBezTo>
                          <a:pt x="14399" y="27931"/>
                          <a:pt x="15993" y="28723"/>
                          <a:pt x="16990" y="27931"/>
                        </a:cubicBezTo>
                        <a:cubicBezTo>
                          <a:pt x="17787" y="27336"/>
                          <a:pt x="17588" y="25950"/>
                          <a:pt x="16791" y="24167"/>
                        </a:cubicBezTo>
                        <a:cubicBezTo>
                          <a:pt x="17588" y="23374"/>
                          <a:pt x="17787" y="22582"/>
                          <a:pt x="17389" y="21592"/>
                        </a:cubicBezTo>
                        <a:cubicBezTo>
                          <a:pt x="16791" y="20997"/>
                          <a:pt x="15794" y="20601"/>
                          <a:pt x="14598" y="20601"/>
                        </a:cubicBezTo>
                        <a:cubicBezTo>
                          <a:pt x="14598" y="20403"/>
                          <a:pt x="14399" y="20403"/>
                          <a:pt x="14399" y="20205"/>
                        </a:cubicBezTo>
                        <a:cubicBezTo>
                          <a:pt x="11808" y="16639"/>
                          <a:pt x="9216" y="15253"/>
                          <a:pt x="8020" y="16045"/>
                        </a:cubicBezTo>
                        <a:cubicBezTo>
                          <a:pt x="7622" y="16243"/>
                          <a:pt x="7422" y="17036"/>
                          <a:pt x="7622" y="17630"/>
                        </a:cubicBezTo>
                        <a:cubicBezTo>
                          <a:pt x="7422" y="16838"/>
                          <a:pt x="7024" y="16045"/>
                          <a:pt x="6426" y="15055"/>
                        </a:cubicBezTo>
                        <a:cubicBezTo>
                          <a:pt x="5629" y="13866"/>
                          <a:pt x="4831" y="12876"/>
                          <a:pt x="4233" y="12282"/>
                        </a:cubicBezTo>
                        <a:cubicBezTo>
                          <a:pt x="5030" y="12083"/>
                          <a:pt x="6027" y="11885"/>
                          <a:pt x="7024" y="11489"/>
                        </a:cubicBezTo>
                        <a:cubicBezTo>
                          <a:pt x="8220" y="10895"/>
                          <a:pt x="9017" y="10301"/>
                          <a:pt x="9814" y="9904"/>
                        </a:cubicBezTo>
                        <a:cubicBezTo>
                          <a:pt x="11409" y="11093"/>
                          <a:pt x="13003" y="11885"/>
                          <a:pt x="14399" y="12083"/>
                        </a:cubicBezTo>
                        <a:cubicBezTo>
                          <a:pt x="16591" y="14461"/>
                          <a:pt x="18385" y="15847"/>
                          <a:pt x="19781" y="15451"/>
                        </a:cubicBezTo>
                        <a:cubicBezTo>
                          <a:pt x="21375" y="14857"/>
                          <a:pt x="20378" y="12083"/>
                          <a:pt x="17987" y="8716"/>
                        </a:cubicBezTo>
                        <a:cubicBezTo>
                          <a:pt x="15993" y="5943"/>
                          <a:pt x="14199" y="4754"/>
                          <a:pt x="12804" y="4952"/>
                        </a:cubicBezTo>
                        <a:cubicBezTo>
                          <a:pt x="12804" y="4952"/>
                          <a:pt x="12605" y="4952"/>
                          <a:pt x="12605" y="5150"/>
                        </a:cubicBezTo>
                        <a:cubicBezTo>
                          <a:pt x="8818" y="1387"/>
                          <a:pt x="5429" y="0"/>
                          <a:pt x="2638" y="0"/>
                        </a:cubicBezTo>
                        <a:cubicBezTo>
                          <a:pt x="1443" y="0"/>
                          <a:pt x="2638" y="2377"/>
                          <a:pt x="4034" y="4754"/>
                        </a:cubicBezTo>
                        <a:cubicBezTo>
                          <a:pt x="4432" y="5348"/>
                          <a:pt x="4831" y="5745"/>
                          <a:pt x="5429" y="6339"/>
                        </a:cubicBezTo>
                        <a:cubicBezTo>
                          <a:pt x="5429" y="6339"/>
                          <a:pt x="5230" y="6339"/>
                          <a:pt x="5230" y="6537"/>
                        </a:cubicBezTo>
                        <a:cubicBezTo>
                          <a:pt x="2040" y="8122"/>
                          <a:pt x="845" y="9904"/>
                          <a:pt x="1044" y="11291"/>
                        </a:cubicBezTo>
                        <a:cubicBezTo>
                          <a:pt x="845" y="11291"/>
                          <a:pt x="645" y="11489"/>
                          <a:pt x="446" y="11489"/>
                        </a:cubicBezTo>
                        <a:cubicBezTo>
                          <a:pt x="-750" y="12282"/>
                          <a:pt x="645" y="14857"/>
                          <a:pt x="2439" y="17432"/>
                        </a:cubicBezTo>
                        <a:cubicBezTo>
                          <a:pt x="4034" y="19215"/>
                          <a:pt x="6027" y="21592"/>
                          <a:pt x="6824" y="2119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43" name="Google Shape;1443;p35"/>
                  <p:cNvSpPr/>
                  <p:nvPr/>
                </p:nvSpPr>
                <p:spPr>
                  <a:xfrm>
                    <a:off x="3367819" y="5123561"/>
                    <a:ext cx="3761" cy="8517"/>
                  </a:xfrm>
                  <a:custGeom>
                    <a:avLst/>
                    <a:gdLst/>
                    <a:ahLst/>
                    <a:cxnLst/>
                    <a:rect l="l" t="t" r="r" b="b"/>
                    <a:pathLst>
                      <a:path w="3761" h="8517" extrusionOk="0">
                        <a:moveTo>
                          <a:pt x="3762" y="8518"/>
                        </a:moveTo>
                        <a:cubicBezTo>
                          <a:pt x="2566" y="5745"/>
                          <a:pt x="1370" y="2773"/>
                          <a:pt x="174" y="0"/>
                        </a:cubicBezTo>
                        <a:cubicBezTo>
                          <a:pt x="-424" y="1189"/>
                          <a:pt x="572" y="3566"/>
                          <a:pt x="2366" y="6735"/>
                        </a:cubicBezTo>
                        <a:cubicBezTo>
                          <a:pt x="2964" y="7329"/>
                          <a:pt x="3363" y="7924"/>
                          <a:pt x="3762" y="851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44" name="Google Shape;1444;p35"/>
                  <p:cNvSpPr/>
                  <p:nvPr/>
                </p:nvSpPr>
                <p:spPr>
                  <a:xfrm>
                    <a:off x="3187135" y="5175647"/>
                    <a:ext cx="9248" cy="11254"/>
                  </a:xfrm>
                  <a:custGeom>
                    <a:avLst/>
                    <a:gdLst/>
                    <a:ahLst/>
                    <a:cxnLst/>
                    <a:rect l="l" t="t" r="r" b="b"/>
                    <a:pathLst>
                      <a:path w="9248" h="11254" extrusionOk="0">
                        <a:moveTo>
                          <a:pt x="1065" y="12"/>
                        </a:moveTo>
                        <a:cubicBezTo>
                          <a:pt x="-928" y="408"/>
                          <a:pt x="69" y="3181"/>
                          <a:pt x="2461" y="6945"/>
                        </a:cubicBezTo>
                        <a:cubicBezTo>
                          <a:pt x="4853" y="10114"/>
                          <a:pt x="7244" y="12095"/>
                          <a:pt x="8640" y="10906"/>
                        </a:cubicBezTo>
                        <a:cubicBezTo>
                          <a:pt x="9636" y="10114"/>
                          <a:pt x="9437" y="8133"/>
                          <a:pt x="7842" y="5360"/>
                        </a:cubicBezTo>
                        <a:cubicBezTo>
                          <a:pt x="5650" y="2190"/>
                          <a:pt x="3059" y="-187"/>
                          <a:pt x="1065" y="1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45" name="Google Shape;1445;p35"/>
                  <p:cNvSpPr/>
                  <p:nvPr/>
                </p:nvSpPr>
                <p:spPr>
                  <a:xfrm>
                    <a:off x="3167167" y="5191283"/>
                    <a:ext cx="41151" cy="21198"/>
                  </a:xfrm>
                  <a:custGeom>
                    <a:avLst/>
                    <a:gdLst/>
                    <a:ahLst/>
                    <a:cxnLst/>
                    <a:rect l="l" t="t" r="r" b="b"/>
                    <a:pathLst>
                      <a:path w="41151" h="21198" extrusionOk="0">
                        <a:moveTo>
                          <a:pt x="40767" y="17456"/>
                        </a:moveTo>
                        <a:cubicBezTo>
                          <a:pt x="41564" y="16268"/>
                          <a:pt x="41165" y="14089"/>
                          <a:pt x="39172" y="11712"/>
                        </a:cubicBezTo>
                        <a:lnTo>
                          <a:pt x="38973" y="11513"/>
                        </a:lnTo>
                        <a:cubicBezTo>
                          <a:pt x="38574" y="10721"/>
                          <a:pt x="37976" y="9929"/>
                          <a:pt x="37378" y="8938"/>
                        </a:cubicBezTo>
                        <a:cubicBezTo>
                          <a:pt x="34787" y="5769"/>
                          <a:pt x="32395" y="3788"/>
                          <a:pt x="30801" y="4977"/>
                        </a:cubicBezTo>
                        <a:cubicBezTo>
                          <a:pt x="30203" y="5373"/>
                          <a:pt x="30203" y="6165"/>
                          <a:pt x="30601" y="6958"/>
                        </a:cubicBezTo>
                        <a:cubicBezTo>
                          <a:pt x="27611" y="6958"/>
                          <a:pt x="24422" y="8938"/>
                          <a:pt x="21233" y="10919"/>
                        </a:cubicBezTo>
                        <a:cubicBezTo>
                          <a:pt x="20435" y="9929"/>
                          <a:pt x="19439" y="9335"/>
                          <a:pt x="18642" y="8938"/>
                        </a:cubicBezTo>
                        <a:cubicBezTo>
                          <a:pt x="18642" y="7750"/>
                          <a:pt x="17246" y="7354"/>
                          <a:pt x="12861" y="8542"/>
                        </a:cubicBezTo>
                        <a:cubicBezTo>
                          <a:pt x="11466" y="8938"/>
                          <a:pt x="10070" y="9335"/>
                          <a:pt x="8675" y="9929"/>
                        </a:cubicBezTo>
                        <a:cubicBezTo>
                          <a:pt x="8874" y="8542"/>
                          <a:pt x="7280" y="5967"/>
                          <a:pt x="5685" y="3392"/>
                        </a:cubicBezTo>
                        <a:cubicBezTo>
                          <a:pt x="3891" y="817"/>
                          <a:pt x="1898" y="-570"/>
                          <a:pt x="702" y="222"/>
                        </a:cubicBezTo>
                        <a:cubicBezTo>
                          <a:pt x="-693" y="1015"/>
                          <a:pt x="104" y="3590"/>
                          <a:pt x="2097" y="6958"/>
                        </a:cubicBezTo>
                        <a:cubicBezTo>
                          <a:pt x="3493" y="9137"/>
                          <a:pt x="5287" y="10721"/>
                          <a:pt x="6483" y="11117"/>
                        </a:cubicBezTo>
                        <a:cubicBezTo>
                          <a:pt x="4689" y="12108"/>
                          <a:pt x="3293" y="13296"/>
                          <a:pt x="3094" y="14881"/>
                        </a:cubicBezTo>
                        <a:cubicBezTo>
                          <a:pt x="2097" y="19833"/>
                          <a:pt x="9472" y="15871"/>
                          <a:pt x="14655" y="14485"/>
                        </a:cubicBezTo>
                        <a:cubicBezTo>
                          <a:pt x="15253" y="14287"/>
                          <a:pt x="16050" y="13891"/>
                          <a:pt x="16648" y="13692"/>
                        </a:cubicBezTo>
                        <a:cubicBezTo>
                          <a:pt x="16648" y="13494"/>
                          <a:pt x="16847" y="13296"/>
                          <a:pt x="16847" y="13296"/>
                        </a:cubicBezTo>
                        <a:cubicBezTo>
                          <a:pt x="16847" y="13494"/>
                          <a:pt x="17047" y="13494"/>
                          <a:pt x="17047" y="13692"/>
                        </a:cubicBezTo>
                        <a:lnTo>
                          <a:pt x="16847" y="13891"/>
                        </a:lnTo>
                        <a:cubicBezTo>
                          <a:pt x="16847" y="13891"/>
                          <a:pt x="17047" y="13891"/>
                          <a:pt x="17047" y="13891"/>
                        </a:cubicBezTo>
                        <a:cubicBezTo>
                          <a:pt x="17446" y="14485"/>
                          <a:pt x="17645" y="15079"/>
                          <a:pt x="18044" y="15673"/>
                        </a:cubicBezTo>
                        <a:cubicBezTo>
                          <a:pt x="20037" y="18645"/>
                          <a:pt x="22628" y="22012"/>
                          <a:pt x="24422" y="21022"/>
                        </a:cubicBezTo>
                        <a:cubicBezTo>
                          <a:pt x="25817" y="20428"/>
                          <a:pt x="25419" y="18050"/>
                          <a:pt x="23625" y="14881"/>
                        </a:cubicBezTo>
                        <a:cubicBezTo>
                          <a:pt x="25817" y="14683"/>
                          <a:pt x="28209" y="13891"/>
                          <a:pt x="31398" y="11910"/>
                        </a:cubicBezTo>
                        <a:cubicBezTo>
                          <a:pt x="31797" y="11712"/>
                          <a:pt x="32196" y="11315"/>
                          <a:pt x="32594" y="11117"/>
                        </a:cubicBezTo>
                        <a:cubicBezTo>
                          <a:pt x="32594" y="11315"/>
                          <a:pt x="32794" y="11315"/>
                          <a:pt x="32794" y="11513"/>
                        </a:cubicBezTo>
                        <a:lnTo>
                          <a:pt x="33192" y="11910"/>
                        </a:lnTo>
                        <a:cubicBezTo>
                          <a:pt x="33591" y="13098"/>
                          <a:pt x="34388" y="14287"/>
                          <a:pt x="35784" y="15673"/>
                        </a:cubicBezTo>
                        <a:cubicBezTo>
                          <a:pt x="38175" y="17852"/>
                          <a:pt x="39571" y="18050"/>
                          <a:pt x="40767" y="1745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46" name="Google Shape;1446;p35"/>
                  <p:cNvSpPr/>
                  <p:nvPr/>
                </p:nvSpPr>
                <p:spPr>
                  <a:xfrm>
                    <a:off x="3329993" y="5090780"/>
                    <a:ext cx="8867" cy="11778"/>
                  </a:xfrm>
                  <a:custGeom>
                    <a:avLst/>
                    <a:gdLst/>
                    <a:ahLst/>
                    <a:cxnLst/>
                    <a:rect l="l" t="t" r="r" b="b"/>
                    <a:pathLst>
                      <a:path w="8867" h="11778" extrusionOk="0">
                        <a:moveTo>
                          <a:pt x="726" y="97"/>
                        </a:moveTo>
                        <a:cubicBezTo>
                          <a:pt x="-868" y="890"/>
                          <a:pt x="327" y="4059"/>
                          <a:pt x="2719" y="7427"/>
                        </a:cubicBezTo>
                        <a:cubicBezTo>
                          <a:pt x="5111" y="10992"/>
                          <a:pt x="7304" y="12577"/>
                          <a:pt x="8500" y="11388"/>
                        </a:cubicBezTo>
                        <a:cubicBezTo>
                          <a:pt x="9496" y="10398"/>
                          <a:pt x="8300" y="7823"/>
                          <a:pt x="6905" y="5248"/>
                        </a:cubicBezTo>
                        <a:cubicBezTo>
                          <a:pt x="4713" y="1682"/>
                          <a:pt x="2121" y="-497"/>
                          <a:pt x="726" y="9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47" name="Google Shape;1447;p35"/>
                  <p:cNvSpPr/>
                  <p:nvPr/>
                </p:nvSpPr>
                <p:spPr>
                  <a:xfrm>
                    <a:off x="3287749" y="5105213"/>
                    <a:ext cx="8231" cy="11415"/>
                  </a:xfrm>
                  <a:custGeom>
                    <a:avLst/>
                    <a:gdLst/>
                    <a:ahLst/>
                    <a:cxnLst/>
                    <a:rect l="l" t="t" r="r" b="b"/>
                    <a:pathLst>
                      <a:path w="8231" h="11415" extrusionOk="0">
                        <a:moveTo>
                          <a:pt x="1909" y="6860"/>
                        </a:moveTo>
                        <a:cubicBezTo>
                          <a:pt x="3703" y="9633"/>
                          <a:pt x="5497" y="11416"/>
                          <a:pt x="6892" y="11416"/>
                        </a:cubicBezTo>
                        <a:cubicBezTo>
                          <a:pt x="9484" y="11218"/>
                          <a:pt x="7889" y="7454"/>
                          <a:pt x="5696" y="3690"/>
                        </a:cubicBezTo>
                        <a:cubicBezTo>
                          <a:pt x="4102" y="1115"/>
                          <a:pt x="2109" y="-469"/>
                          <a:pt x="912" y="125"/>
                        </a:cubicBezTo>
                        <a:cubicBezTo>
                          <a:pt x="-682" y="917"/>
                          <a:pt x="-84" y="3294"/>
                          <a:pt x="1909" y="68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48" name="Google Shape;1448;p35"/>
                  <p:cNvSpPr/>
                  <p:nvPr/>
                </p:nvSpPr>
                <p:spPr>
                  <a:xfrm>
                    <a:off x="3268510" y="5156277"/>
                    <a:ext cx="26186" cy="17797"/>
                  </a:xfrm>
                  <a:custGeom>
                    <a:avLst/>
                    <a:gdLst/>
                    <a:ahLst/>
                    <a:cxnLst/>
                    <a:rect l="l" t="t" r="r" b="b"/>
                    <a:pathLst>
                      <a:path w="26186" h="17797" extrusionOk="0">
                        <a:moveTo>
                          <a:pt x="218" y="365"/>
                        </a:moveTo>
                        <a:cubicBezTo>
                          <a:pt x="-380" y="1752"/>
                          <a:pt x="218" y="3931"/>
                          <a:pt x="2411" y="6704"/>
                        </a:cubicBezTo>
                        <a:cubicBezTo>
                          <a:pt x="3607" y="8289"/>
                          <a:pt x="5002" y="9676"/>
                          <a:pt x="6198" y="10270"/>
                        </a:cubicBezTo>
                        <a:cubicBezTo>
                          <a:pt x="6198" y="10666"/>
                          <a:pt x="6198" y="10864"/>
                          <a:pt x="6597" y="11062"/>
                        </a:cubicBezTo>
                        <a:cubicBezTo>
                          <a:pt x="7992" y="12647"/>
                          <a:pt x="11181" y="11855"/>
                          <a:pt x="14769" y="10468"/>
                        </a:cubicBezTo>
                        <a:cubicBezTo>
                          <a:pt x="15567" y="10072"/>
                          <a:pt x="16364" y="9478"/>
                          <a:pt x="16962" y="9081"/>
                        </a:cubicBezTo>
                        <a:cubicBezTo>
                          <a:pt x="17161" y="9676"/>
                          <a:pt x="17360" y="10072"/>
                          <a:pt x="17759" y="10666"/>
                        </a:cubicBezTo>
                        <a:cubicBezTo>
                          <a:pt x="20151" y="14826"/>
                          <a:pt x="22742" y="17599"/>
                          <a:pt x="25334" y="17797"/>
                        </a:cubicBezTo>
                        <a:cubicBezTo>
                          <a:pt x="26530" y="17203"/>
                          <a:pt x="26530" y="15420"/>
                          <a:pt x="24935" y="12647"/>
                        </a:cubicBezTo>
                        <a:cubicBezTo>
                          <a:pt x="22942" y="9081"/>
                          <a:pt x="20749" y="6506"/>
                          <a:pt x="18557" y="5912"/>
                        </a:cubicBezTo>
                        <a:cubicBezTo>
                          <a:pt x="18557" y="5912"/>
                          <a:pt x="18557" y="5912"/>
                          <a:pt x="18557" y="5912"/>
                        </a:cubicBezTo>
                        <a:cubicBezTo>
                          <a:pt x="17360" y="4327"/>
                          <a:pt x="13972" y="4922"/>
                          <a:pt x="10384" y="6704"/>
                        </a:cubicBezTo>
                        <a:cubicBezTo>
                          <a:pt x="9587" y="7101"/>
                          <a:pt x="8790" y="7497"/>
                          <a:pt x="8192" y="7893"/>
                        </a:cubicBezTo>
                        <a:cubicBezTo>
                          <a:pt x="7793" y="6308"/>
                          <a:pt x="6597" y="4327"/>
                          <a:pt x="5202" y="2544"/>
                        </a:cubicBezTo>
                        <a:cubicBezTo>
                          <a:pt x="3009" y="-31"/>
                          <a:pt x="1215" y="-427"/>
                          <a:pt x="218" y="36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49" name="Google Shape;1449;p35"/>
                  <p:cNvSpPr/>
                  <p:nvPr/>
                </p:nvSpPr>
                <p:spPr>
                  <a:xfrm>
                    <a:off x="3303542" y="5129642"/>
                    <a:ext cx="8623" cy="12612"/>
                  </a:xfrm>
                  <a:custGeom>
                    <a:avLst/>
                    <a:gdLst/>
                    <a:ahLst/>
                    <a:cxnLst/>
                    <a:rect l="l" t="t" r="r" b="b"/>
                    <a:pathLst>
                      <a:path w="8623" h="12612" extrusionOk="0">
                        <a:moveTo>
                          <a:pt x="467" y="259"/>
                        </a:moveTo>
                        <a:cubicBezTo>
                          <a:pt x="-529" y="1843"/>
                          <a:pt x="68" y="4419"/>
                          <a:pt x="2261" y="7984"/>
                        </a:cubicBezTo>
                        <a:cubicBezTo>
                          <a:pt x="4653" y="11748"/>
                          <a:pt x="7045" y="13531"/>
                          <a:pt x="8241" y="12144"/>
                        </a:cubicBezTo>
                        <a:cubicBezTo>
                          <a:pt x="9437" y="10757"/>
                          <a:pt x="7643" y="7192"/>
                          <a:pt x="5450" y="4022"/>
                        </a:cubicBezTo>
                        <a:cubicBezTo>
                          <a:pt x="3856" y="1249"/>
                          <a:pt x="1863" y="-732"/>
                          <a:pt x="467" y="25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50" name="Google Shape;1450;p35"/>
                  <p:cNvSpPr/>
                  <p:nvPr/>
                </p:nvSpPr>
                <p:spPr>
                  <a:xfrm>
                    <a:off x="3174491" y="5188588"/>
                    <a:ext cx="8190" cy="10305"/>
                  </a:xfrm>
                  <a:custGeom>
                    <a:avLst/>
                    <a:gdLst/>
                    <a:ahLst/>
                    <a:cxnLst/>
                    <a:rect l="l" t="t" r="r" b="b"/>
                    <a:pathLst>
                      <a:path w="8190" h="10305" extrusionOk="0">
                        <a:moveTo>
                          <a:pt x="156" y="540"/>
                        </a:moveTo>
                        <a:cubicBezTo>
                          <a:pt x="-443" y="1729"/>
                          <a:pt x="754" y="4304"/>
                          <a:pt x="2547" y="6681"/>
                        </a:cubicBezTo>
                        <a:cubicBezTo>
                          <a:pt x="5139" y="10049"/>
                          <a:pt x="7531" y="11435"/>
                          <a:pt x="8129" y="9256"/>
                        </a:cubicBezTo>
                        <a:cubicBezTo>
                          <a:pt x="8527" y="7671"/>
                          <a:pt x="6933" y="5096"/>
                          <a:pt x="4939" y="2719"/>
                        </a:cubicBezTo>
                        <a:cubicBezTo>
                          <a:pt x="2946" y="144"/>
                          <a:pt x="1152" y="-648"/>
                          <a:pt x="156" y="54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51" name="Google Shape;1451;p35"/>
                  <p:cNvSpPr/>
                  <p:nvPr/>
                </p:nvSpPr>
                <p:spPr>
                  <a:xfrm>
                    <a:off x="3296060" y="5169444"/>
                    <a:ext cx="20848" cy="15939"/>
                  </a:xfrm>
                  <a:custGeom>
                    <a:avLst/>
                    <a:gdLst/>
                    <a:ahLst/>
                    <a:cxnLst/>
                    <a:rect l="l" t="t" r="r" b="b"/>
                    <a:pathLst>
                      <a:path w="20848" h="15939" extrusionOk="0">
                        <a:moveTo>
                          <a:pt x="13531" y="74"/>
                        </a:moveTo>
                        <a:cubicBezTo>
                          <a:pt x="12335" y="272"/>
                          <a:pt x="12335" y="1461"/>
                          <a:pt x="13331" y="3838"/>
                        </a:cubicBezTo>
                        <a:cubicBezTo>
                          <a:pt x="12534" y="4036"/>
                          <a:pt x="11936" y="4234"/>
                          <a:pt x="11139" y="4630"/>
                        </a:cubicBezTo>
                        <a:cubicBezTo>
                          <a:pt x="7750" y="6017"/>
                          <a:pt x="4760" y="7998"/>
                          <a:pt x="4561" y="9979"/>
                        </a:cubicBezTo>
                        <a:cubicBezTo>
                          <a:pt x="1372" y="11563"/>
                          <a:pt x="-621" y="13544"/>
                          <a:pt x="176" y="14931"/>
                        </a:cubicBezTo>
                        <a:cubicBezTo>
                          <a:pt x="973" y="16516"/>
                          <a:pt x="4561" y="16120"/>
                          <a:pt x="8547" y="14535"/>
                        </a:cubicBezTo>
                        <a:cubicBezTo>
                          <a:pt x="11936" y="13148"/>
                          <a:pt x="14129" y="11563"/>
                          <a:pt x="14129" y="9979"/>
                        </a:cubicBezTo>
                        <a:cubicBezTo>
                          <a:pt x="15125" y="9583"/>
                          <a:pt x="16122" y="8988"/>
                          <a:pt x="16919" y="8592"/>
                        </a:cubicBezTo>
                        <a:cubicBezTo>
                          <a:pt x="18315" y="9979"/>
                          <a:pt x="19710" y="10969"/>
                          <a:pt x="20507" y="9781"/>
                        </a:cubicBezTo>
                        <a:cubicBezTo>
                          <a:pt x="21304" y="8790"/>
                          <a:pt x="20706" y="6413"/>
                          <a:pt x="18713" y="3640"/>
                        </a:cubicBezTo>
                        <a:cubicBezTo>
                          <a:pt x="16919" y="867"/>
                          <a:pt x="14926" y="-322"/>
                          <a:pt x="13531" y="7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52" name="Google Shape;1452;p35"/>
                  <p:cNvSpPr/>
                  <p:nvPr/>
                </p:nvSpPr>
                <p:spPr>
                  <a:xfrm>
                    <a:off x="3158622" y="5272993"/>
                    <a:ext cx="17184" cy="18875"/>
                  </a:xfrm>
                  <a:custGeom>
                    <a:avLst/>
                    <a:gdLst/>
                    <a:ahLst/>
                    <a:cxnLst/>
                    <a:rect l="l" t="t" r="r" b="b"/>
                    <a:pathLst>
                      <a:path w="17184" h="18875" extrusionOk="0">
                        <a:moveTo>
                          <a:pt x="16423" y="18746"/>
                        </a:moveTo>
                        <a:cubicBezTo>
                          <a:pt x="18018" y="17953"/>
                          <a:pt x="17021" y="15378"/>
                          <a:pt x="14231" y="12011"/>
                        </a:cubicBezTo>
                        <a:cubicBezTo>
                          <a:pt x="13633" y="11218"/>
                          <a:pt x="13035" y="10624"/>
                          <a:pt x="12437" y="10030"/>
                        </a:cubicBezTo>
                        <a:cubicBezTo>
                          <a:pt x="10643" y="7851"/>
                          <a:pt x="9048" y="6266"/>
                          <a:pt x="7653" y="5474"/>
                        </a:cubicBezTo>
                        <a:cubicBezTo>
                          <a:pt x="7255" y="4879"/>
                          <a:pt x="6657" y="4285"/>
                          <a:pt x="6059" y="3493"/>
                        </a:cubicBezTo>
                        <a:cubicBezTo>
                          <a:pt x="4065" y="1116"/>
                          <a:pt x="1873" y="-469"/>
                          <a:pt x="677" y="125"/>
                        </a:cubicBezTo>
                        <a:cubicBezTo>
                          <a:pt x="-918" y="918"/>
                          <a:pt x="477" y="3493"/>
                          <a:pt x="3069" y="7058"/>
                        </a:cubicBezTo>
                        <a:cubicBezTo>
                          <a:pt x="4464" y="8643"/>
                          <a:pt x="6059" y="10030"/>
                          <a:pt x="7255" y="10624"/>
                        </a:cubicBezTo>
                        <a:lnTo>
                          <a:pt x="9048" y="12407"/>
                        </a:lnTo>
                        <a:lnTo>
                          <a:pt x="9846" y="13595"/>
                        </a:lnTo>
                        <a:cubicBezTo>
                          <a:pt x="12238" y="16567"/>
                          <a:pt x="14829" y="19538"/>
                          <a:pt x="16423" y="1874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53" name="Google Shape;1453;p35"/>
                  <p:cNvSpPr/>
                  <p:nvPr/>
                </p:nvSpPr>
                <p:spPr>
                  <a:xfrm>
                    <a:off x="3156472" y="5175449"/>
                    <a:ext cx="8643" cy="10355"/>
                  </a:xfrm>
                  <a:custGeom>
                    <a:avLst/>
                    <a:gdLst/>
                    <a:ahLst/>
                    <a:cxnLst/>
                    <a:rect l="l" t="t" r="r" b="b"/>
                    <a:pathLst>
                      <a:path w="8643" h="10355" extrusionOk="0">
                        <a:moveTo>
                          <a:pt x="7810" y="10312"/>
                        </a:moveTo>
                        <a:cubicBezTo>
                          <a:pt x="9006" y="9916"/>
                          <a:pt x="9006" y="8133"/>
                          <a:pt x="7212" y="5360"/>
                        </a:cubicBezTo>
                        <a:cubicBezTo>
                          <a:pt x="5019" y="2191"/>
                          <a:pt x="2827" y="-187"/>
                          <a:pt x="833" y="12"/>
                        </a:cubicBezTo>
                        <a:cubicBezTo>
                          <a:pt x="-362" y="804"/>
                          <a:pt x="-362" y="2587"/>
                          <a:pt x="1431" y="5162"/>
                        </a:cubicBezTo>
                        <a:cubicBezTo>
                          <a:pt x="3425" y="8331"/>
                          <a:pt x="6016" y="10708"/>
                          <a:pt x="7810" y="1031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54" name="Google Shape;1454;p35"/>
                  <p:cNvSpPr/>
                  <p:nvPr/>
                </p:nvSpPr>
                <p:spPr>
                  <a:xfrm>
                    <a:off x="3187075" y="5149069"/>
                    <a:ext cx="8387" cy="10940"/>
                  </a:xfrm>
                  <a:custGeom>
                    <a:avLst/>
                    <a:gdLst/>
                    <a:ahLst/>
                    <a:cxnLst/>
                    <a:rect l="l" t="t" r="r" b="b"/>
                    <a:pathLst>
                      <a:path w="8387" h="10940" extrusionOk="0">
                        <a:moveTo>
                          <a:pt x="528" y="244"/>
                        </a:moveTo>
                        <a:cubicBezTo>
                          <a:pt x="-668" y="838"/>
                          <a:pt x="328" y="3413"/>
                          <a:pt x="1923" y="6186"/>
                        </a:cubicBezTo>
                        <a:cubicBezTo>
                          <a:pt x="3717" y="8960"/>
                          <a:pt x="5710" y="10941"/>
                          <a:pt x="7305" y="10941"/>
                        </a:cubicBezTo>
                        <a:cubicBezTo>
                          <a:pt x="9099" y="10941"/>
                          <a:pt x="8501" y="8762"/>
                          <a:pt x="6707" y="5790"/>
                        </a:cubicBezTo>
                        <a:cubicBezTo>
                          <a:pt x="4713" y="2423"/>
                          <a:pt x="2321" y="-945"/>
                          <a:pt x="528" y="24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55" name="Google Shape;1455;p35"/>
                  <p:cNvSpPr/>
                  <p:nvPr/>
                </p:nvSpPr>
                <p:spPr>
                  <a:xfrm>
                    <a:off x="3277214" y="5077973"/>
                    <a:ext cx="8576" cy="10713"/>
                  </a:xfrm>
                  <a:custGeom>
                    <a:avLst/>
                    <a:gdLst/>
                    <a:ahLst/>
                    <a:cxnLst/>
                    <a:rect l="l" t="t" r="r" b="b"/>
                    <a:pathLst>
                      <a:path w="8576" h="10713" extrusionOk="0">
                        <a:moveTo>
                          <a:pt x="684" y="227"/>
                        </a:moveTo>
                        <a:cubicBezTo>
                          <a:pt x="-512" y="821"/>
                          <a:pt x="-114" y="3198"/>
                          <a:pt x="1680" y="5971"/>
                        </a:cubicBezTo>
                        <a:cubicBezTo>
                          <a:pt x="4072" y="9537"/>
                          <a:pt x="6265" y="11320"/>
                          <a:pt x="7859" y="10527"/>
                        </a:cubicBezTo>
                        <a:cubicBezTo>
                          <a:pt x="8856" y="9537"/>
                          <a:pt x="9055" y="7952"/>
                          <a:pt x="6863" y="4981"/>
                        </a:cubicBezTo>
                        <a:cubicBezTo>
                          <a:pt x="4670" y="1613"/>
                          <a:pt x="2278" y="-764"/>
                          <a:pt x="684" y="22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56" name="Google Shape;1456;p35"/>
                  <p:cNvSpPr/>
                  <p:nvPr/>
                </p:nvSpPr>
                <p:spPr>
                  <a:xfrm>
                    <a:off x="3192918" y="5136616"/>
                    <a:ext cx="9437" cy="14379"/>
                  </a:xfrm>
                  <a:custGeom>
                    <a:avLst/>
                    <a:gdLst/>
                    <a:ahLst/>
                    <a:cxnLst/>
                    <a:rect l="l" t="t" r="r" b="b"/>
                    <a:pathLst>
                      <a:path w="9437" h="14379" extrusionOk="0">
                        <a:moveTo>
                          <a:pt x="1661" y="9329"/>
                        </a:moveTo>
                        <a:cubicBezTo>
                          <a:pt x="4053" y="12697"/>
                          <a:pt x="6445" y="14876"/>
                          <a:pt x="8239" y="14282"/>
                        </a:cubicBezTo>
                        <a:cubicBezTo>
                          <a:pt x="9435" y="13885"/>
                          <a:pt x="9235" y="12103"/>
                          <a:pt x="7840" y="9726"/>
                        </a:cubicBezTo>
                        <a:cubicBezTo>
                          <a:pt x="8239" y="9726"/>
                          <a:pt x="8438" y="9726"/>
                          <a:pt x="8637" y="9527"/>
                        </a:cubicBezTo>
                        <a:cubicBezTo>
                          <a:pt x="9833" y="8933"/>
                          <a:pt x="9833" y="7150"/>
                          <a:pt x="7641" y="4179"/>
                        </a:cubicBezTo>
                        <a:cubicBezTo>
                          <a:pt x="5050" y="812"/>
                          <a:pt x="2857" y="-575"/>
                          <a:pt x="1262" y="217"/>
                        </a:cubicBezTo>
                        <a:cubicBezTo>
                          <a:pt x="664" y="1010"/>
                          <a:pt x="266" y="2198"/>
                          <a:pt x="1063" y="3783"/>
                        </a:cubicBezTo>
                        <a:cubicBezTo>
                          <a:pt x="-531" y="4575"/>
                          <a:pt x="-332" y="6358"/>
                          <a:pt x="1661" y="932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57" name="Google Shape;1457;p35"/>
                  <p:cNvSpPr/>
                  <p:nvPr/>
                </p:nvSpPr>
                <p:spPr>
                  <a:xfrm>
                    <a:off x="3252387" y="5055737"/>
                    <a:ext cx="8650" cy="10682"/>
                  </a:xfrm>
                  <a:custGeom>
                    <a:avLst/>
                    <a:gdLst/>
                    <a:ahLst/>
                    <a:cxnLst/>
                    <a:rect l="l" t="t" r="r" b="b"/>
                    <a:pathLst>
                      <a:path w="8650" h="10682" extrusionOk="0">
                        <a:moveTo>
                          <a:pt x="8170" y="10181"/>
                        </a:moveTo>
                        <a:cubicBezTo>
                          <a:pt x="9365" y="9190"/>
                          <a:pt x="8170" y="6417"/>
                          <a:pt x="6375" y="4040"/>
                        </a:cubicBezTo>
                        <a:cubicBezTo>
                          <a:pt x="3984" y="871"/>
                          <a:pt x="1592" y="-1110"/>
                          <a:pt x="196" y="673"/>
                        </a:cubicBezTo>
                        <a:cubicBezTo>
                          <a:pt x="-402" y="1663"/>
                          <a:pt x="396" y="4238"/>
                          <a:pt x="2190" y="6615"/>
                        </a:cubicBezTo>
                        <a:cubicBezTo>
                          <a:pt x="4382" y="9983"/>
                          <a:pt x="6774" y="11567"/>
                          <a:pt x="8170" y="101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58" name="Google Shape;1458;p35"/>
                  <p:cNvSpPr/>
                  <p:nvPr/>
                </p:nvSpPr>
                <p:spPr>
                  <a:xfrm>
                    <a:off x="3068605" y="5146143"/>
                    <a:ext cx="9096" cy="14955"/>
                  </a:xfrm>
                  <a:custGeom>
                    <a:avLst/>
                    <a:gdLst/>
                    <a:ahLst/>
                    <a:cxnLst/>
                    <a:rect l="l" t="t" r="r" b="b"/>
                    <a:pathLst>
                      <a:path w="9096" h="14955" extrusionOk="0">
                        <a:moveTo>
                          <a:pt x="8571" y="14659"/>
                        </a:moveTo>
                        <a:cubicBezTo>
                          <a:pt x="9368" y="14064"/>
                          <a:pt x="9169" y="12876"/>
                          <a:pt x="8571" y="11291"/>
                        </a:cubicBezTo>
                        <a:lnTo>
                          <a:pt x="8571" y="11291"/>
                        </a:lnTo>
                        <a:cubicBezTo>
                          <a:pt x="9368" y="9706"/>
                          <a:pt x="8372" y="6735"/>
                          <a:pt x="5780" y="3368"/>
                        </a:cubicBezTo>
                        <a:lnTo>
                          <a:pt x="5182" y="2575"/>
                        </a:lnTo>
                        <a:cubicBezTo>
                          <a:pt x="6179" y="3368"/>
                          <a:pt x="7176" y="3764"/>
                          <a:pt x="7574" y="3169"/>
                        </a:cubicBezTo>
                        <a:cubicBezTo>
                          <a:pt x="8372" y="2575"/>
                          <a:pt x="8372" y="1387"/>
                          <a:pt x="7774" y="0"/>
                        </a:cubicBezTo>
                        <a:cubicBezTo>
                          <a:pt x="7176" y="594"/>
                          <a:pt x="6379" y="991"/>
                          <a:pt x="5780" y="1585"/>
                        </a:cubicBezTo>
                        <a:cubicBezTo>
                          <a:pt x="3787" y="3169"/>
                          <a:pt x="1993" y="4754"/>
                          <a:pt x="0" y="6141"/>
                        </a:cubicBezTo>
                        <a:cubicBezTo>
                          <a:pt x="0" y="7527"/>
                          <a:pt x="1196" y="9508"/>
                          <a:pt x="2791" y="11291"/>
                        </a:cubicBezTo>
                        <a:cubicBezTo>
                          <a:pt x="5182" y="14064"/>
                          <a:pt x="7574" y="15649"/>
                          <a:pt x="8571" y="1465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59" name="Google Shape;1459;p35"/>
                  <p:cNvSpPr/>
                  <p:nvPr/>
                </p:nvSpPr>
                <p:spPr>
                  <a:xfrm>
                    <a:off x="3289060" y="5029073"/>
                    <a:ext cx="3724" cy="3471"/>
                  </a:xfrm>
                  <a:custGeom>
                    <a:avLst/>
                    <a:gdLst/>
                    <a:ahLst/>
                    <a:cxnLst/>
                    <a:rect l="l" t="t" r="r" b="b"/>
                    <a:pathLst>
                      <a:path w="3724" h="3471" extrusionOk="0">
                        <a:moveTo>
                          <a:pt x="2791" y="3367"/>
                        </a:moveTo>
                        <a:cubicBezTo>
                          <a:pt x="3787" y="2971"/>
                          <a:pt x="3986" y="1783"/>
                          <a:pt x="3389" y="0"/>
                        </a:cubicBezTo>
                        <a:cubicBezTo>
                          <a:pt x="2193" y="594"/>
                          <a:pt x="1196" y="1387"/>
                          <a:pt x="0" y="1981"/>
                        </a:cubicBezTo>
                        <a:cubicBezTo>
                          <a:pt x="1196" y="2971"/>
                          <a:pt x="2193" y="3764"/>
                          <a:pt x="2791" y="336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60" name="Google Shape;1460;p35"/>
                  <p:cNvSpPr/>
                  <p:nvPr/>
                </p:nvSpPr>
                <p:spPr>
                  <a:xfrm>
                    <a:off x="3228066" y="5063144"/>
                    <a:ext cx="7016" cy="7829"/>
                  </a:xfrm>
                  <a:custGeom>
                    <a:avLst/>
                    <a:gdLst/>
                    <a:ahLst/>
                    <a:cxnLst/>
                    <a:rect l="l" t="t" r="r" b="b"/>
                    <a:pathLst>
                      <a:path w="7016" h="7829" extrusionOk="0">
                        <a:moveTo>
                          <a:pt x="6578" y="7527"/>
                        </a:moveTo>
                        <a:cubicBezTo>
                          <a:pt x="7774" y="6141"/>
                          <a:pt x="6379" y="3169"/>
                          <a:pt x="4186" y="0"/>
                        </a:cubicBezTo>
                        <a:cubicBezTo>
                          <a:pt x="3389" y="396"/>
                          <a:pt x="2392" y="792"/>
                          <a:pt x="1595" y="1387"/>
                        </a:cubicBezTo>
                        <a:cubicBezTo>
                          <a:pt x="997" y="1585"/>
                          <a:pt x="598" y="1783"/>
                          <a:pt x="0" y="1981"/>
                        </a:cubicBezTo>
                        <a:cubicBezTo>
                          <a:pt x="399" y="2773"/>
                          <a:pt x="997" y="3764"/>
                          <a:pt x="1595" y="4754"/>
                        </a:cubicBezTo>
                        <a:cubicBezTo>
                          <a:pt x="3588" y="6933"/>
                          <a:pt x="5581" y="8518"/>
                          <a:pt x="6578" y="752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61" name="Google Shape;1461;p35"/>
                  <p:cNvSpPr/>
                  <p:nvPr/>
                </p:nvSpPr>
                <p:spPr>
                  <a:xfrm>
                    <a:off x="3127421" y="5126547"/>
                    <a:ext cx="8300" cy="10706"/>
                  </a:xfrm>
                  <a:custGeom>
                    <a:avLst/>
                    <a:gdLst/>
                    <a:ahLst/>
                    <a:cxnLst/>
                    <a:rect l="l" t="t" r="r" b="b"/>
                    <a:pathLst>
                      <a:path w="8300" h="10706" extrusionOk="0">
                        <a:moveTo>
                          <a:pt x="7560" y="10484"/>
                        </a:moveTo>
                        <a:cubicBezTo>
                          <a:pt x="8955" y="9494"/>
                          <a:pt x="8357" y="6721"/>
                          <a:pt x="5965" y="3353"/>
                        </a:cubicBezTo>
                        <a:cubicBezTo>
                          <a:pt x="3972" y="382"/>
                          <a:pt x="1779" y="-410"/>
                          <a:pt x="783" y="184"/>
                        </a:cubicBezTo>
                        <a:cubicBezTo>
                          <a:pt x="-812" y="1174"/>
                          <a:pt x="185" y="3947"/>
                          <a:pt x="2377" y="7315"/>
                        </a:cubicBezTo>
                        <a:cubicBezTo>
                          <a:pt x="4370" y="9890"/>
                          <a:pt x="6364" y="11277"/>
                          <a:pt x="7560" y="1048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62" name="Google Shape;1462;p35"/>
                  <p:cNvSpPr/>
                  <p:nvPr/>
                </p:nvSpPr>
                <p:spPr>
                  <a:xfrm>
                    <a:off x="3168866" y="5081171"/>
                    <a:ext cx="43740" cy="50162"/>
                  </a:xfrm>
                  <a:custGeom>
                    <a:avLst/>
                    <a:gdLst/>
                    <a:ahLst/>
                    <a:cxnLst/>
                    <a:rect l="l" t="t" r="r" b="b"/>
                    <a:pathLst>
                      <a:path w="43740" h="50162" extrusionOk="0">
                        <a:moveTo>
                          <a:pt x="8172" y="13866"/>
                        </a:moveTo>
                        <a:cubicBezTo>
                          <a:pt x="8571" y="13272"/>
                          <a:pt x="7574" y="10697"/>
                          <a:pt x="6777" y="9112"/>
                        </a:cubicBezTo>
                        <a:cubicBezTo>
                          <a:pt x="6578" y="8914"/>
                          <a:pt x="6578" y="8716"/>
                          <a:pt x="6379" y="8518"/>
                        </a:cubicBezTo>
                        <a:cubicBezTo>
                          <a:pt x="8372" y="8716"/>
                          <a:pt x="11760" y="7131"/>
                          <a:pt x="14750" y="5745"/>
                        </a:cubicBezTo>
                        <a:cubicBezTo>
                          <a:pt x="15547" y="7527"/>
                          <a:pt x="16943" y="9706"/>
                          <a:pt x="19733" y="11885"/>
                        </a:cubicBezTo>
                        <a:cubicBezTo>
                          <a:pt x="19933" y="12083"/>
                          <a:pt x="20132" y="12282"/>
                          <a:pt x="20331" y="12480"/>
                        </a:cubicBezTo>
                        <a:cubicBezTo>
                          <a:pt x="20132" y="12480"/>
                          <a:pt x="20132" y="12678"/>
                          <a:pt x="19933" y="12678"/>
                        </a:cubicBezTo>
                        <a:cubicBezTo>
                          <a:pt x="15946" y="14659"/>
                          <a:pt x="14152" y="16838"/>
                          <a:pt x="14352" y="18818"/>
                        </a:cubicBezTo>
                        <a:cubicBezTo>
                          <a:pt x="14551" y="20799"/>
                          <a:pt x="16544" y="20997"/>
                          <a:pt x="20730" y="18818"/>
                        </a:cubicBezTo>
                        <a:cubicBezTo>
                          <a:pt x="22125" y="17828"/>
                          <a:pt x="23321" y="17036"/>
                          <a:pt x="24318" y="16045"/>
                        </a:cubicBezTo>
                        <a:cubicBezTo>
                          <a:pt x="26710" y="18224"/>
                          <a:pt x="29102" y="20403"/>
                          <a:pt x="31494" y="23374"/>
                        </a:cubicBezTo>
                        <a:cubicBezTo>
                          <a:pt x="32490" y="24563"/>
                          <a:pt x="33487" y="25355"/>
                          <a:pt x="34284" y="25751"/>
                        </a:cubicBezTo>
                        <a:cubicBezTo>
                          <a:pt x="32490" y="25355"/>
                          <a:pt x="29899" y="26346"/>
                          <a:pt x="27108" y="28129"/>
                        </a:cubicBezTo>
                        <a:cubicBezTo>
                          <a:pt x="23919" y="30109"/>
                          <a:pt x="20730" y="32486"/>
                          <a:pt x="21926" y="34071"/>
                        </a:cubicBezTo>
                        <a:cubicBezTo>
                          <a:pt x="22324" y="34467"/>
                          <a:pt x="22723" y="34665"/>
                          <a:pt x="23321" y="34665"/>
                        </a:cubicBezTo>
                        <a:cubicBezTo>
                          <a:pt x="23720" y="35656"/>
                          <a:pt x="24517" y="36844"/>
                          <a:pt x="25514" y="38429"/>
                        </a:cubicBezTo>
                        <a:cubicBezTo>
                          <a:pt x="29500" y="43778"/>
                          <a:pt x="32490" y="42391"/>
                          <a:pt x="36477" y="45758"/>
                        </a:cubicBezTo>
                        <a:cubicBezTo>
                          <a:pt x="39666" y="48532"/>
                          <a:pt x="44450" y="53088"/>
                          <a:pt x="43653" y="47541"/>
                        </a:cubicBezTo>
                        <a:cubicBezTo>
                          <a:pt x="42855" y="43381"/>
                          <a:pt x="38869" y="38825"/>
                          <a:pt x="35281" y="36646"/>
                        </a:cubicBezTo>
                        <a:cubicBezTo>
                          <a:pt x="33487" y="35656"/>
                          <a:pt x="31494" y="33675"/>
                          <a:pt x="29500" y="32288"/>
                        </a:cubicBezTo>
                        <a:cubicBezTo>
                          <a:pt x="29700" y="32090"/>
                          <a:pt x="29899" y="32090"/>
                          <a:pt x="30098" y="31892"/>
                        </a:cubicBezTo>
                        <a:cubicBezTo>
                          <a:pt x="33287" y="29911"/>
                          <a:pt x="36078" y="27930"/>
                          <a:pt x="35480" y="25950"/>
                        </a:cubicBezTo>
                        <a:cubicBezTo>
                          <a:pt x="35281" y="25950"/>
                          <a:pt x="35281" y="25751"/>
                          <a:pt x="35081" y="25751"/>
                        </a:cubicBezTo>
                        <a:cubicBezTo>
                          <a:pt x="35680" y="25751"/>
                          <a:pt x="36078" y="25355"/>
                          <a:pt x="36078" y="24761"/>
                        </a:cubicBezTo>
                        <a:cubicBezTo>
                          <a:pt x="36278" y="22978"/>
                          <a:pt x="34483" y="19809"/>
                          <a:pt x="32490" y="17828"/>
                        </a:cubicBezTo>
                        <a:cubicBezTo>
                          <a:pt x="30696" y="15847"/>
                          <a:pt x="28703" y="14064"/>
                          <a:pt x="26909" y="12282"/>
                        </a:cubicBezTo>
                        <a:cubicBezTo>
                          <a:pt x="26909" y="12083"/>
                          <a:pt x="26710" y="11687"/>
                          <a:pt x="26710" y="11489"/>
                        </a:cubicBezTo>
                        <a:cubicBezTo>
                          <a:pt x="26510" y="11291"/>
                          <a:pt x="26112" y="11093"/>
                          <a:pt x="25713" y="11093"/>
                        </a:cubicBezTo>
                        <a:cubicBezTo>
                          <a:pt x="23122" y="8518"/>
                          <a:pt x="20730" y="5943"/>
                          <a:pt x="18139" y="3566"/>
                        </a:cubicBezTo>
                        <a:cubicBezTo>
                          <a:pt x="19335" y="2575"/>
                          <a:pt x="19933" y="1585"/>
                          <a:pt x="19335" y="990"/>
                        </a:cubicBezTo>
                        <a:cubicBezTo>
                          <a:pt x="18936" y="396"/>
                          <a:pt x="18338" y="198"/>
                          <a:pt x="17740" y="0"/>
                        </a:cubicBezTo>
                        <a:cubicBezTo>
                          <a:pt x="16943" y="396"/>
                          <a:pt x="16145" y="594"/>
                          <a:pt x="15348" y="990"/>
                        </a:cubicBezTo>
                        <a:cubicBezTo>
                          <a:pt x="14949" y="1189"/>
                          <a:pt x="14551" y="1387"/>
                          <a:pt x="14352" y="1387"/>
                        </a:cubicBezTo>
                        <a:cubicBezTo>
                          <a:pt x="11362" y="2773"/>
                          <a:pt x="8372" y="3962"/>
                          <a:pt x="5581" y="5348"/>
                        </a:cubicBezTo>
                        <a:cubicBezTo>
                          <a:pt x="5182" y="5745"/>
                          <a:pt x="4983" y="6141"/>
                          <a:pt x="4784" y="6537"/>
                        </a:cubicBezTo>
                        <a:cubicBezTo>
                          <a:pt x="4584" y="6339"/>
                          <a:pt x="4385" y="6141"/>
                          <a:pt x="4385" y="6141"/>
                        </a:cubicBezTo>
                        <a:cubicBezTo>
                          <a:pt x="4385" y="6141"/>
                          <a:pt x="4385" y="5943"/>
                          <a:pt x="4385" y="5943"/>
                        </a:cubicBezTo>
                        <a:cubicBezTo>
                          <a:pt x="2791" y="6735"/>
                          <a:pt x="1395" y="7329"/>
                          <a:pt x="0" y="8122"/>
                        </a:cubicBezTo>
                        <a:cubicBezTo>
                          <a:pt x="399" y="8716"/>
                          <a:pt x="797" y="9112"/>
                          <a:pt x="1196" y="9508"/>
                        </a:cubicBezTo>
                        <a:cubicBezTo>
                          <a:pt x="3787" y="12678"/>
                          <a:pt x="6777" y="16441"/>
                          <a:pt x="8172" y="138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63" name="Google Shape;1463;p35"/>
                  <p:cNvSpPr/>
                  <p:nvPr/>
                </p:nvSpPr>
                <p:spPr>
                  <a:xfrm>
                    <a:off x="3229284" y="5254340"/>
                    <a:ext cx="8247" cy="10569"/>
                  </a:xfrm>
                  <a:custGeom>
                    <a:avLst/>
                    <a:gdLst/>
                    <a:ahLst/>
                    <a:cxnLst/>
                    <a:rect l="l" t="t" r="r" b="b"/>
                    <a:pathLst>
                      <a:path w="8247" h="10569" extrusionOk="0">
                        <a:moveTo>
                          <a:pt x="8151" y="10458"/>
                        </a:moveTo>
                        <a:cubicBezTo>
                          <a:pt x="8549" y="8675"/>
                          <a:pt x="7752" y="6100"/>
                          <a:pt x="5161" y="2931"/>
                        </a:cubicBezTo>
                        <a:cubicBezTo>
                          <a:pt x="2968" y="-40"/>
                          <a:pt x="1174" y="-437"/>
                          <a:pt x="377" y="356"/>
                        </a:cubicBezTo>
                        <a:cubicBezTo>
                          <a:pt x="-620" y="1544"/>
                          <a:pt x="377" y="4317"/>
                          <a:pt x="3167" y="7487"/>
                        </a:cubicBezTo>
                        <a:cubicBezTo>
                          <a:pt x="5559" y="10260"/>
                          <a:pt x="6955" y="10854"/>
                          <a:pt x="8151" y="104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64" name="Google Shape;1464;p35"/>
                  <p:cNvSpPr/>
                  <p:nvPr/>
                </p:nvSpPr>
                <p:spPr>
                  <a:xfrm>
                    <a:off x="3334572" y="5138994"/>
                    <a:ext cx="8546" cy="11161"/>
                  </a:xfrm>
                  <a:custGeom>
                    <a:avLst/>
                    <a:gdLst/>
                    <a:ahLst/>
                    <a:cxnLst/>
                    <a:rect l="l" t="t" r="r" b="b"/>
                    <a:pathLst>
                      <a:path w="8546" h="11161" extrusionOk="0">
                        <a:moveTo>
                          <a:pt x="1329" y="19"/>
                        </a:moveTo>
                        <a:cubicBezTo>
                          <a:pt x="-664" y="217"/>
                          <a:pt x="-265" y="2396"/>
                          <a:pt x="1529" y="5961"/>
                        </a:cubicBezTo>
                        <a:cubicBezTo>
                          <a:pt x="3920" y="9527"/>
                          <a:pt x="6313" y="11508"/>
                          <a:pt x="7708" y="11112"/>
                        </a:cubicBezTo>
                        <a:cubicBezTo>
                          <a:pt x="9302" y="10517"/>
                          <a:pt x="8505" y="7744"/>
                          <a:pt x="6313" y="4178"/>
                        </a:cubicBezTo>
                        <a:cubicBezTo>
                          <a:pt x="4519" y="1207"/>
                          <a:pt x="2725" y="-179"/>
                          <a:pt x="1329" y="1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65" name="Google Shape;1465;p35"/>
                  <p:cNvSpPr/>
                  <p:nvPr/>
                </p:nvSpPr>
                <p:spPr>
                  <a:xfrm>
                    <a:off x="3220445" y="5211254"/>
                    <a:ext cx="8485" cy="11488"/>
                  </a:xfrm>
                  <a:custGeom>
                    <a:avLst/>
                    <a:gdLst/>
                    <a:ahLst/>
                    <a:cxnLst/>
                    <a:rect l="l" t="t" r="r" b="b"/>
                    <a:pathLst>
                      <a:path w="8485" h="11488" extrusionOk="0">
                        <a:moveTo>
                          <a:pt x="8020" y="11154"/>
                        </a:moveTo>
                        <a:cubicBezTo>
                          <a:pt x="9216" y="9767"/>
                          <a:pt x="8020" y="6994"/>
                          <a:pt x="5428" y="3626"/>
                        </a:cubicBezTo>
                        <a:cubicBezTo>
                          <a:pt x="3635" y="1249"/>
                          <a:pt x="1641" y="-335"/>
                          <a:pt x="246" y="61"/>
                        </a:cubicBezTo>
                        <a:cubicBezTo>
                          <a:pt x="-551" y="1645"/>
                          <a:pt x="645" y="4419"/>
                          <a:pt x="3037" y="7786"/>
                        </a:cubicBezTo>
                        <a:cubicBezTo>
                          <a:pt x="4830" y="10163"/>
                          <a:pt x="7023" y="12342"/>
                          <a:pt x="8020" y="1115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66" name="Google Shape;1466;p35"/>
                  <p:cNvSpPr/>
                  <p:nvPr/>
                </p:nvSpPr>
                <p:spPr>
                  <a:xfrm>
                    <a:off x="3169055" y="5237398"/>
                    <a:ext cx="9319" cy="10560"/>
                  </a:xfrm>
                  <a:custGeom>
                    <a:avLst/>
                    <a:gdLst/>
                    <a:ahLst/>
                    <a:cxnLst/>
                    <a:rect l="l" t="t" r="r" b="b"/>
                    <a:pathLst>
                      <a:path w="9319" h="10560" extrusionOk="0">
                        <a:moveTo>
                          <a:pt x="210" y="658"/>
                        </a:moveTo>
                        <a:cubicBezTo>
                          <a:pt x="-588" y="1847"/>
                          <a:pt x="1007" y="4422"/>
                          <a:pt x="3000" y="6799"/>
                        </a:cubicBezTo>
                        <a:cubicBezTo>
                          <a:pt x="5791" y="9770"/>
                          <a:pt x="8183" y="11553"/>
                          <a:pt x="9179" y="9969"/>
                        </a:cubicBezTo>
                        <a:cubicBezTo>
                          <a:pt x="9777" y="8780"/>
                          <a:pt x="8382" y="6007"/>
                          <a:pt x="6389" y="3630"/>
                        </a:cubicBezTo>
                        <a:cubicBezTo>
                          <a:pt x="3598" y="460"/>
                          <a:pt x="1206" y="-926"/>
                          <a:pt x="210" y="6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67" name="Google Shape;1467;p35"/>
                  <p:cNvSpPr/>
                  <p:nvPr/>
                </p:nvSpPr>
                <p:spPr>
                  <a:xfrm>
                    <a:off x="3238232" y="5118974"/>
                    <a:ext cx="9041" cy="9967"/>
                  </a:xfrm>
                  <a:custGeom>
                    <a:avLst/>
                    <a:gdLst/>
                    <a:ahLst/>
                    <a:cxnLst/>
                    <a:rect l="l" t="t" r="r" b="b"/>
                    <a:pathLst>
                      <a:path w="9041" h="9967" extrusionOk="0">
                        <a:moveTo>
                          <a:pt x="8970" y="9143"/>
                        </a:moveTo>
                        <a:cubicBezTo>
                          <a:pt x="9169" y="8351"/>
                          <a:pt x="8970" y="6370"/>
                          <a:pt x="8172" y="4785"/>
                        </a:cubicBezTo>
                        <a:cubicBezTo>
                          <a:pt x="6777" y="1814"/>
                          <a:pt x="4784" y="229"/>
                          <a:pt x="3189" y="31"/>
                        </a:cubicBezTo>
                        <a:cubicBezTo>
                          <a:pt x="1794" y="-167"/>
                          <a:pt x="997" y="626"/>
                          <a:pt x="0" y="1022"/>
                        </a:cubicBezTo>
                        <a:cubicBezTo>
                          <a:pt x="1595" y="3201"/>
                          <a:pt x="2990" y="5578"/>
                          <a:pt x="4784" y="7559"/>
                        </a:cubicBezTo>
                        <a:cubicBezTo>
                          <a:pt x="6777" y="9936"/>
                          <a:pt x="8571" y="10728"/>
                          <a:pt x="8970" y="914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68" name="Google Shape;1468;p35"/>
                  <p:cNvSpPr/>
                  <p:nvPr/>
                </p:nvSpPr>
                <p:spPr>
                  <a:xfrm>
                    <a:off x="3270385" y="5091403"/>
                    <a:ext cx="12304" cy="16455"/>
                  </a:xfrm>
                  <a:custGeom>
                    <a:avLst/>
                    <a:gdLst/>
                    <a:ahLst/>
                    <a:cxnLst/>
                    <a:rect l="l" t="t" r="r" b="b"/>
                    <a:pathLst>
                      <a:path w="12304" h="16455" extrusionOk="0">
                        <a:moveTo>
                          <a:pt x="137" y="266"/>
                        </a:moveTo>
                        <a:cubicBezTo>
                          <a:pt x="-461" y="2445"/>
                          <a:pt x="935" y="5417"/>
                          <a:pt x="3526" y="8586"/>
                        </a:cubicBezTo>
                        <a:cubicBezTo>
                          <a:pt x="4124" y="9378"/>
                          <a:pt x="4722" y="9973"/>
                          <a:pt x="5320" y="10369"/>
                        </a:cubicBezTo>
                        <a:cubicBezTo>
                          <a:pt x="1532" y="12350"/>
                          <a:pt x="735" y="14529"/>
                          <a:pt x="2529" y="15915"/>
                        </a:cubicBezTo>
                        <a:cubicBezTo>
                          <a:pt x="3925" y="16906"/>
                          <a:pt x="6316" y="16510"/>
                          <a:pt x="9107" y="14925"/>
                        </a:cubicBezTo>
                        <a:cubicBezTo>
                          <a:pt x="12097" y="13142"/>
                          <a:pt x="12894" y="11359"/>
                          <a:pt x="11898" y="10171"/>
                        </a:cubicBezTo>
                        <a:cubicBezTo>
                          <a:pt x="11300" y="9576"/>
                          <a:pt x="10104" y="9180"/>
                          <a:pt x="8708" y="9378"/>
                        </a:cubicBezTo>
                        <a:cubicBezTo>
                          <a:pt x="8509" y="7596"/>
                          <a:pt x="6914" y="5417"/>
                          <a:pt x="5320" y="3040"/>
                        </a:cubicBezTo>
                        <a:cubicBezTo>
                          <a:pt x="3127" y="464"/>
                          <a:pt x="1333" y="-526"/>
                          <a:pt x="137" y="2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69" name="Google Shape;1469;p35"/>
                  <p:cNvSpPr/>
                  <p:nvPr/>
                </p:nvSpPr>
                <p:spPr>
                  <a:xfrm>
                    <a:off x="3289379" y="5070559"/>
                    <a:ext cx="16422" cy="14805"/>
                  </a:xfrm>
                  <a:custGeom>
                    <a:avLst/>
                    <a:gdLst/>
                    <a:ahLst/>
                    <a:cxnLst/>
                    <a:rect l="l" t="t" r="r" b="b"/>
                    <a:pathLst>
                      <a:path w="16422" h="14805" extrusionOk="0">
                        <a:moveTo>
                          <a:pt x="1874" y="311"/>
                        </a:moveTo>
                        <a:cubicBezTo>
                          <a:pt x="678" y="1104"/>
                          <a:pt x="1675" y="3481"/>
                          <a:pt x="3269" y="6254"/>
                        </a:cubicBezTo>
                        <a:cubicBezTo>
                          <a:pt x="3867" y="7046"/>
                          <a:pt x="4266" y="7641"/>
                          <a:pt x="4864" y="8235"/>
                        </a:cubicBezTo>
                        <a:cubicBezTo>
                          <a:pt x="4664" y="8433"/>
                          <a:pt x="4266" y="8631"/>
                          <a:pt x="4066" y="8631"/>
                        </a:cubicBezTo>
                        <a:cubicBezTo>
                          <a:pt x="877" y="10810"/>
                          <a:pt x="-917" y="12989"/>
                          <a:pt x="479" y="13781"/>
                        </a:cubicBezTo>
                        <a:cubicBezTo>
                          <a:pt x="3468" y="15366"/>
                          <a:pt x="8252" y="15168"/>
                          <a:pt x="13834" y="12791"/>
                        </a:cubicBezTo>
                        <a:cubicBezTo>
                          <a:pt x="16823" y="11404"/>
                          <a:pt x="16823" y="9225"/>
                          <a:pt x="15827" y="8235"/>
                        </a:cubicBezTo>
                        <a:cubicBezTo>
                          <a:pt x="14431" y="6452"/>
                          <a:pt x="12239" y="5660"/>
                          <a:pt x="9249" y="6452"/>
                        </a:cubicBezTo>
                        <a:cubicBezTo>
                          <a:pt x="8850" y="5858"/>
                          <a:pt x="8452" y="5065"/>
                          <a:pt x="8053" y="4273"/>
                        </a:cubicBezTo>
                        <a:cubicBezTo>
                          <a:pt x="5462" y="708"/>
                          <a:pt x="3269" y="-679"/>
                          <a:pt x="1874" y="3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70" name="Google Shape;1470;p35"/>
                  <p:cNvSpPr/>
                  <p:nvPr/>
                </p:nvSpPr>
                <p:spPr>
                  <a:xfrm>
                    <a:off x="3077887" y="5215206"/>
                    <a:ext cx="7733" cy="9124"/>
                  </a:xfrm>
                  <a:custGeom>
                    <a:avLst/>
                    <a:gdLst/>
                    <a:ahLst/>
                    <a:cxnLst/>
                    <a:rect l="l" t="t" r="r" b="b"/>
                    <a:pathLst>
                      <a:path w="7733" h="9124" extrusionOk="0">
                        <a:moveTo>
                          <a:pt x="7461" y="8588"/>
                        </a:moveTo>
                        <a:cubicBezTo>
                          <a:pt x="8258" y="7400"/>
                          <a:pt x="7262" y="5221"/>
                          <a:pt x="5069" y="2844"/>
                        </a:cubicBezTo>
                        <a:cubicBezTo>
                          <a:pt x="2877" y="467"/>
                          <a:pt x="1083" y="-524"/>
                          <a:pt x="86" y="269"/>
                        </a:cubicBezTo>
                        <a:cubicBezTo>
                          <a:pt x="-313" y="1853"/>
                          <a:pt x="684" y="4032"/>
                          <a:pt x="2877" y="6409"/>
                        </a:cubicBezTo>
                        <a:cubicBezTo>
                          <a:pt x="5069" y="9381"/>
                          <a:pt x="6664" y="9579"/>
                          <a:pt x="7461" y="85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71" name="Google Shape;1471;p35"/>
                  <p:cNvSpPr/>
                  <p:nvPr/>
                </p:nvSpPr>
                <p:spPr>
                  <a:xfrm>
                    <a:off x="3268482" y="5052474"/>
                    <a:ext cx="19182" cy="15702"/>
                  </a:xfrm>
                  <a:custGeom>
                    <a:avLst/>
                    <a:gdLst/>
                    <a:ahLst/>
                    <a:cxnLst/>
                    <a:rect l="l" t="t" r="r" b="b"/>
                    <a:pathLst>
                      <a:path w="19182" h="15702" extrusionOk="0">
                        <a:moveTo>
                          <a:pt x="14598" y="7303"/>
                        </a:moveTo>
                        <a:cubicBezTo>
                          <a:pt x="14000" y="7501"/>
                          <a:pt x="13402" y="7700"/>
                          <a:pt x="12804" y="8096"/>
                        </a:cubicBezTo>
                        <a:cubicBezTo>
                          <a:pt x="10412" y="9284"/>
                          <a:pt x="8818" y="10473"/>
                          <a:pt x="8020" y="11661"/>
                        </a:cubicBezTo>
                        <a:cubicBezTo>
                          <a:pt x="7422" y="10473"/>
                          <a:pt x="6625" y="9086"/>
                          <a:pt x="5628" y="7501"/>
                        </a:cubicBezTo>
                        <a:cubicBezTo>
                          <a:pt x="4034" y="5124"/>
                          <a:pt x="2041" y="3342"/>
                          <a:pt x="446" y="3738"/>
                        </a:cubicBezTo>
                        <a:cubicBezTo>
                          <a:pt x="-750" y="5124"/>
                          <a:pt x="645" y="8096"/>
                          <a:pt x="2439" y="11265"/>
                        </a:cubicBezTo>
                        <a:cubicBezTo>
                          <a:pt x="4034" y="14236"/>
                          <a:pt x="6027" y="15821"/>
                          <a:pt x="7223" y="15623"/>
                        </a:cubicBezTo>
                        <a:cubicBezTo>
                          <a:pt x="7622" y="15623"/>
                          <a:pt x="7821" y="15425"/>
                          <a:pt x="8020" y="15227"/>
                        </a:cubicBezTo>
                        <a:cubicBezTo>
                          <a:pt x="9017" y="16019"/>
                          <a:pt x="10611" y="15821"/>
                          <a:pt x="12804" y="14633"/>
                        </a:cubicBezTo>
                        <a:cubicBezTo>
                          <a:pt x="15595" y="13246"/>
                          <a:pt x="17588" y="11463"/>
                          <a:pt x="18186" y="9878"/>
                        </a:cubicBezTo>
                        <a:cubicBezTo>
                          <a:pt x="18385" y="9878"/>
                          <a:pt x="18585" y="9680"/>
                          <a:pt x="18784" y="9482"/>
                        </a:cubicBezTo>
                        <a:cubicBezTo>
                          <a:pt x="19581" y="8492"/>
                          <a:pt x="19183" y="5917"/>
                          <a:pt x="17588" y="3540"/>
                        </a:cubicBezTo>
                        <a:cubicBezTo>
                          <a:pt x="14997" y="-224"/>
                          <a:pt x="13003" y="-818"/>
                          <a:pt x="12206" y="965"/>
                        </a:cubicBezTo>
                        <a:cubicBezTo>
                          <a:pt x="11409" y="2351"/>
                          <a:pt x="12405" y="4530"/>
                          <a:pt x="14199" y="7303"/>
                        </a:cubicBezTo>
                        <a:cubicBezTo>
                          <a:pt x="14598" y="7303"/>
                          <a:pt x="14598" y="7303"/>
                          <a:pt x="14598" y="730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72" name="Google Shape;1472;p35"/>
                  <p:cNvSpPr/>
                  <p:nvPr/>
                </p:nvSpPr>
                <p:spPr>
                  <a:xfrm>
                    <a:off x="3149245" y="5134159"/>
                    <a:ext cx="15383" cy="14457"/>
                  </a:xfrm>
                  <a:custGeom>
                    <a:avLst/>
                    <a:gdLst/>
                    <a:ahLst/>
                    <a:cxnLst/>
                    <a:rect l="l" t="t" r="r" b="b"/>
                    <a:pathLst>
                      <a:path w="15383" h="14457" extrusionOk="0">
                        <a:moveTo>
                          <a:pt x="7861" y="5645"/>
                        </a:moveTo>
                        <a:cubicBezTo>
                          <a:pt x="7662" y="6042"/>
                          <a:pt x="7662" y="6240"/>
                          <a:pt x="7662" y="6636"/>
                        </a:cubicBezTo>
                        <a:cubicBezTo>
                          <a:pt x="7263" y="5844"/>
                          <a:pt x="6865" y="5051"/>
                          <a:pt x="6267" y="4061"/>
                        </a:cubicBezTo>
                        <a:cubicBezTo>
                          <a:pt x="4473" y="1684"/>
                          <a:pt x="2280" y="-495"/>
                          <a:pt x="885" y="99"/>
                        </a:cubicBezTo>
                        <a:cubicBezTo>
                          <a:pt x="-510" y="495"/>
                          <a:pt x="-311" y="2476"/>
                          <a:pt x="1881" y="5447"/>
                        </a:cubicBezTo>
                        <a:cubicBezTo>
                          <a:pt x="3875" y="7824"/>
                          <a:pt x="5868" y="9805"/>
                          <a:pt x="7263" y="9409"/>
                        </a:cubicBezTo>
                        <a:cubicBezTo>
                          <a:pt x="7861" y="9211"/>
                          <a:pt x="8060" y="8815"/>
                          <a:pt x="8060" y="8221"/>
                        </a:cubicBezTo>
                        <a:cubicBezTo>
                          <a:pt x="8459" y="9211"/>
                          <a:pt x="9256" y="10598"/>
                          <a:pt x="10253" y="11786"/>
                        </a:cubicBezTo>
                        <a:cubicBezTo>
                          <a:pt x="12645" y="14559"/>
                          <a:pt x="14239" y="14956"/>
                          <a:pt x="15037" y="13965"/>
                        </a:cubicBezTo>
                        <a:cubicBezTo>
                          <a:pt x="15834" y="12975"/>
                          <a:pt x="15236" y="10400"/>
                          <a:pt x="13442" y="8022"/>
                        </a:cubicBezTo>
                        <a:cubicBezTo>
                          <a:pt x="10851" y="4457"/>
                          <a:pt x="8658" y="3863"/>
                          <a:pt x="7861" y="564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73" name="Google Shape;1473;p35"/>
                  <p:cNvSpPr/>
                  <p:nvPr/>
                </p:nvSpPr>
                <p:spPr>
                  <a:xfrm>
                    <a:off x="3169224" y="5108856"/>
                    <a:ext cx="7156" cy="10003"/>
                  </a:xfrm>
                  <a:custGeom>
                    <a:avLst/>
                    <a:gdLst/>
                    <a:ahLst/>
                    <a:cxnLst/>
                    <a:rect l="l" t="t" r="r" b="b"/>
                    <a:pathLst>
                      <a:path w="7156" h="10003" extrusionOk="0">
                        <a:moveTo>
                          <a:pt x="240" y="443"/>
                        </a:moveTo>
                        <a:cubicBezTo>
                          <a:pt x="-358" y="1830"/>
                          <a:pt x="41" y="4207"/>
                          <a:pt x="2831" y="7574"/>
                        </a:cubicBezTo>
                        <a:cubicBezTo>
                          <a:pt x="4226" y="9357"/>
                          <a:pt x="5821" y="10546"/>
                          <a:pt x="6618" y="9753"/>
                        </a:cubicBezTo>
                        <a:cubicBezTo>
                          <a:pt x="7814" y="8367"/>
                          <a:pt x="7017" y="5792"/>
                          <a:pt x="4226" y="2424"/>
                        </a:cubicBezTo>
                        <a:cubicBezTo>
                          <a:pt x="2632" y="641"/>
                          <a:pt x="1237" y="-745"/>
                          <a:pt x="240" y="44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74" name="Google Shape;1474;p35"/>
                  <p:cNvSpPr/>
                  <p:nvPr/>
                </p:nvSpPr>
                <p:spPr>
                  <a:xfrm>
                    <a:off x="3216106" y="5067304"/>
                    <a:ext cx="6210" cy="5749"/>
                  </a:xfrm>
                  <a:custGeom>
                    <a:avLst/>
                    <a:gdLst/>
                    <a:ahLst/>
                    <a:cxnLst/>
                    <a:rect l="l" t="t" r="r" b="b"/>
                    <a:pathLst>
                      <a:path w="6210" h="5749" extrusionOk="0">
                        <a:moveTo>
                          <a:pt x="5980" y="4952"/>
                        </a:moveTo>
                        <a:cubicBezTo>
                          <a:pt x="6578" y="3962"/>
                          <a:pt x="5980" y="1981"/>
                          <a:pt x="4585" y="0"/>
                        </a:cubicBezTo>
                        <a:cubicBezTo>
                          <a:pt x="2990" y="594"/>
                          <a:pt x="1595" y="1189"/>
                          <a:pt x="0" y="1585"/>
                        </a:cubicBezTo>
                        <a:cubicBezTo>
                          <a:pt x="0" y="1783"/>
                          <a:pt x="200" y="1783"/>
                          <a:pt x="200" y="1981"/>
                        </a:cubicBezTo>
                        <a:cubicBezTo>
                          <a:pt x="2791" y="4952"/>
                          <a:pt x="5183" y="6933"/>
                          <a:pt x="5980" y="49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75" name="Google Shape;1475;p35"/>
                  <p:cNvSpPr/>
                  <p:nvPr/>
                </p:nvSpPr>
                <p:spPr>
                  <a:xfrm>
                    <a:off x="3110464" y="5119204"/>
                    <a:ext cx="5304" cy="5532"/>
                  </a:xfrm>
                  <a:custGeom>
                    <a:avLst/>
                    <a:gdLst/>
                    <a:ahLst/>
                    <a:cxnLst/>
                    <a:rect l="l" t="t" r="r" b="b"/>
                    <a:pathLst>
                      <a:path w="5304" h="5532" extrusionOk="0">
                        <a:moveTo>
                          <a:pt x="4983" y="4952"/>
                        </a:moveTo>
                        <a:cubicBezTo>
                          <a:pt x="5780" y="3962"/>
                          <a:pt x="4983" y="1981"/>
                          <a:pt x="3787" y="0"/>
                        </a:cubicBezTo>
                        <a:cubicBezTo>
                          <a:pt x="2591" y="792"/>
                          <a:pt x="1395" y="1585"/>
                          <a:pt x="0" y="2377"/>
                        </a:cubicBezTo>
                        <a:cubicBezTo>
                          <a:pt x="0" y="2575"/>
                          <a:pt x="199" y="2575"/>
                          <a:pt x="199" y="2773"/>
                        </a:cubicBezTo>
                        <a:cubicBezTo>
                          <a:pt x="2591" y="5546"/>
                          <a:pt x="4186" y="6141"/>
                          <a:pt x="4983" y="49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76" name="Google Shape;1476;p35"/>
                  <p:cNvSpPr/>
                  <p:nvPr/>
                </p:nvSpPr>
                <p:spPr>
                  <a:xfrm>
                    <a:off x="3086214" y="5141473"/>
                    <a:ext cx="8182" cy="10238"/>
                  </a:xfrm>
                  <a:custGeom>
                    <a:avLst/>
                    <a:gdLst/>
                    <a:ahLst/>
                    <a:cxnLst/>
                    <a:rect l="l" t="t" r="r" b="b"/>
                    <a:pathLst>
                      <a:path w="8182" h="10238" extrusionOk="0">
                        <a:moveTo>
                          <a:pt x="7905" y="9821"/>
                        </a:moveTo>
                        <a:cubicBezTo>
                          <a:pt x="8702" y="8633"/>
                          <a:pt x="7705" y="6454"/>
                          <a:pt x="5911" y="3878"/>
                        </a:cubicBezTo>
                        <a:cubicBezTo>
                          <a:pt x="4117" y="1303"/>
                          <a:pt x="1925" y="-480"/>
                          <a:pt x="729" y="115"/>
                        </a:cubicBezTo>
                        <a:cubicBezTo>
                          <a:pt x="-1065" y="907"/>
                          <a:pt x="729" y="3878"/>
                          <a:pt x="3121" y="7246"/>
                        </a:cubicBezTo>
                        <a:cubicBezTo>
                          <a:pt x="4715" y="8831"/>
                          <a:pt x="6908" y="11208"/>
                          <a:pt x="7905" y="982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77" name="Google Shape;1477;p35"/>
                  <p:cNvSpPr/>
                  <p:nvPr/>
                </p:nvSpPr>
                <p:spPr>
                  <a:xfrm>
                    <a:off x="3295702" y="5043681"/>
                    <a:ext cx="6441" cy="9445"/>
                  </a:xfrm>
                  <a:custGeom>
                    <a:avLst/>
                    <a:gdLst/>
                    <a:ahLst/>
                    <a:cxnLst/>
                    <a:rect l="l" t="t" r="r" b="b"/>
                    <a:pathLst>
                      <a:path w="6441" h="9445" extrusionOk="0">
                        <a:moveTo>
                          <a:pt x="6315" y="8964"/>
                        </a:moveTo>
                        <a:cubicBezTo>
                          <a:pt x="6713" y="8370"/>
                          <a:pt x="6115" y="5993"/>
                          <a:pt x="5318" y="4408"/>
                        </a:cubicBezTo>
                        <a:cubicBezTo>
                          <a:pt x="3922" y="1635"/>
                          <a:pt x="2129" y="-346"/>
                          <a:pt x="534" y="50"/>
                        </a:cubicBezTo>
                        <a:cubicBezTo>
                          <a:pt x="-463" y="1041"/>
                          <a:pt x="-64" y="3220"/>
                          <a:pt x="1730" y="5795"/>
                        </a:cubicBezTo>
                        <a:cubicBezTo>
                          <a:pt x="3324" y="8568"/>
                          <a:pt x="5517" y="10351"/>
                          <a:pt x="6315" y="896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78" name="Google Shape;1478;p35"/>
                  <p:cNvSpPr/>
                  <p:nvPr/>
                </p:nvSpPr>
                <p:spPr>
                  <a:xfrm>
                    <a:off x="3306197" y="5149100"/>
                    <a:ext cx="7484" cy="9233"/>
                  </a:xfrm>
                  <a:custGeom>
                    <a:avLst/>
                    <a:gdLst/>
                    <a:ahLst/>
                    <a:cxnLst/>
                    <a:rect l="l" t="t" r="r" b="b"/>
                    <a:pathLst>
                      <a:path w="7484" h="9233" extrusionOk="0">
                        <a:moveTo>
                          <a:pt x="802" y="15"/>
                        </a:moveTo>
                        <a:cubicBezTo>
                          <a:pt x="-195" y="807"/>
                          <a:pt x="-593" y="2194"/>
                          <a:pt x="1599" y="5165"/>
                        </a:cubicBezTo>
                        <a:cubicBezTo>
                          <a:pt x="3393" y="7740"/>
                          <a:pt x="5187" y="9721"/>
                          <a:pt x="6582" y="9127"/>
                        </a:cubicBezTo>
                        <a:cubicBezTo>
                          <a:pt x="7778" y="8731"/>
                          <a:pt x="7978" y="6948"/>
                          <a:pt x="5985" y="3977"/>
                        </a:cubicBezTo>
                        <a:cubicBezTo>
                          <a:pt x="4191" y="1600"/>
                          <a:pt x="2197" y="-183"/>
                          <a:pt x="802" y="1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79" name="Google Shape;1479;p35"/>
                  <p:cNvSpPr/>
                  <p:nvPr/>
                </p:nvSpPr>
                <p:spPr>
                  <a:xfrm>
                    <a:off x="3287520" y="5180519"/>
                    <a:ext cx="7007" cy="9747"/>
                  </a:xfrm>
                  <a:custGeom>
                    <a:avLst/>
                    <a:gdLst/>
                    <a:ahLst/>
                    <a:cxnLst/>
                    <a:rect l="l" t="t" r="r" b="b"/>
                    <a:pathLst>
                      <a:path w="7007" h="9747" extrusionOk="0">
                        <a:moveTo>
                          <a:pt x="543" y="92"/>
                        </a:moveTo>
                        <a:cubicBezTo>
                          <a:pt x="-453" y="687"/>
                          <a:pt x="-55" y="2866"/>
                          <a:pt x="1540" y="5639"/>
                        </a:cubicBezTo>
                        <a:cubicBezTo>
                          <a:pt x="3135" y="7818"/>
                          <a:pt x="5128" y="10393"/>
                          <a:pt x="6324" y="9601"/>
                        </a:cubicBezTo>
                        <a:cubicBezTo>
                          <a:pt x="7520" y="9006"/>
                          <a:pt x="7121" y="7025"/>
                          <a:pt x="5327" y="4252"/>
                        </a:cubicBezTo>
                        <a:cubicBezTo>
                          <a:pt x="3733" y="1875"/>
                          <a:pt x="1739" y="-502"/>
                          <a:pt x="543" y="9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80" name="Google Shape;1480;p35"/>
                  <p:cNvSpPr/>
                  <p:nvPr/>
                </p:nvSpPr>
                <p:spPr>
                  <a:xfrm>
                    <a:off x="3165234" y="5128593"/>
                    <a:ext cx="7043" cy="9147"/>
                  </a:xfrm>
                  <a:custGeom>
                    <a:avLst/>
                    <a:gdLst/>
                    <a:ahLst/>
                    <a:cxnLst/>
                    <a:rect l="l" t="t" r="r" b="b"/>
                    <a:pathLst>
                      <a:path w="7043" h="9147" extrusionOk="0">
                        <a:moveTo>
                          <a:pt x="7021" y="8241"/>
                        </a:moveTo>
                        <a:cubicBezTo>
                          <a:pt x="7221" y="7449"/>
                          <a:pt x="6024" y="4873"/>
                          <a:pt x="5028" y="3487"/>
                        </a:cubicBezTo>
                        <a:cubicBezTo>
                          <a:pt x="3433" y="1308"/>
                          <a:pt x="1241" y="-1069"/>
                          <a:pt x="244" y="515"/>
                        </a:cubicBezTo>
                        <a:cubicBezTo>
                          <a:pt x="-553" y="1704"/>
                          <a:pt x="643" y="4081"/>
                          <a:pt x="3234" y="7250"/>
                        </a:cubicBezTo>
                        <a:cubicBezTo>
                          <a:pt x="4829" y="9231"/>
                          <a:pt x="6622" y="9826"/>
                          <a:pt x="7021" y="824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81" name="Google Shape;1481;p35"/>
                  <p:cNvSpPr/>
                  <p:nvPr/>
                </p:nvSpPr>
                <p:spPr>
                  <a:xfrm>
                    <a:off x="3030271" y="5184375"/>
                    <a:ext cx="10213" cy="19354"/>
                  </a:xfrm>
                  <a:custGeom>
                    <a:avLst/>
                    <a:gdLst/>
                    <a:ahLst/>
                    <a:cxnLst/>
                    <a:rect l="l" t="t" r="r" b="b"/>
                    <a:pathLst>
                      <a:path w="10213" h="19354" extrusionOk="0">
                        <a:moveTo>
                          <a:pt x="10030" y="17630"/>
                        </a:moveTo>
                        <a:cubicBezTo>
                          <a:pt x="11026" y="12678"/>
                          <a:pt x="7837" y="6537"/>
                          <a:pt x="3851" y="0"/>
                        </a:cubicBezTo>
                        <a:cubicBezTo>
                          <a:pt x="2854" y="991"/>
                          <a:pt x="1658" y="2179"/>
                          <a:pt x="661" y="3169"/>
                        </a:cubicBezTo>
                        <a:cubicBezTo>
                          <a:pt x="2256" y="6339"/>
                          <a:pt x="2455" y="8914"/>
                          <a:pt x="63" y="10697"/>
                        </a:cubicBezTo>
                        <a:cubicBezTo>
                          <a:pt x="-335" y="11093"/>
                          <a:pt x="1259" y="13668"/>
                          <a:pt x="1658" y="14659"/>
                        </a:cubicBezTo>
                        <a:cubicBezTo>
                          <a:pt x="5645" y="19809"/>
                          <a:pt x="9432" y="20601"/>
                          <a:pt x="10030" y="1763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82" name="Google Shape;1482;p35"/>
                  <p:cNvSpPr/>
                  <p:nvPr/>
                </p:nvSpPr>
                <p:spPr>
                  <a:xfrm>
                    <a:off x="3142473" y="5277280"/>
                    <a:ext cx="20823" cy="20643"/>
                  </a:xfrm>
                  <a:custGeom>
                    <a:avLst/>
                    <a:gdLst/>
                    <a:ahLst/>
                    <a:cxnLst/>
                    <a:rect l="l" t="t" r="r" b="b"/>
                    <a:pathLst>
                      <a:path w="20823" h="20643" extrusionOk="0">
                        <a:moveTo>
                          <a:pt x="8853" y="2772"/>
                        </a:moveTo>
                        <a:cubicBezTo>
                          <a:pt x="8853" y="3168"/>
                          <a:pt x="8853" y="3564"/>
                          <a:pt x="9052" y="3960"/>
                        </a:cubicBezTo>
                        <a:cubicBezTo>
                          <a:pt x="8454" y="3366"/>
                          <a:pt x="7657" y="2970"/>
                          <a:pt x="6859" y="2375"/>
                        </a:cubicBezTo>
                        <a:cubicBezTo>
                          <a:pt x="4667" y="1187"/>
                          <a:pt x="1876" y="-596"/>
                          <a:pt x="1478" y="196"/>
                        </a:cubicBezTo>
                        <a:cubicBezTo>
                          <a:pt x="1079" y="791"/>
                          <a:pt x="1677" y="1781"/>
                          <a:pt x="2873" y="2970"/>
                        </a:cubicBezTo>
                        <a:cubicBezTo>
                          <a:pt x="2076" y="2772"/>
                          <a:pt x="1478" y="2573"/>
                          <a:pt x="880" y="2772"/>
                        </a:cubicBezTo>
                        <a:cubicBezTo>
                          <a:pt x="-715" y="3366"/>
                          <a:pt x="-117" y="5743"/>
                          <a:pt x="2474" y="9506"/>
                        </a:cubicBezTo>
                        <a:cubicBezTo>
                          <a:pt x="5863" y="13270"/>
                          <a:pt x="8653" y="14657"/>
                          <a:pt x="10248" y="13468"/>
                        </a:cubicBezTo>
                        <a:lnTo>
                          <a:pt x="10447" y="13270"/>
                        </a:lnTo>
                        <a:cubicBezTo>
                          <a:pt x="10647" y="14063"/>
                          <a:pt x="10647" y="14657"/>
                          <a:pt x="10846" y="15647"/>
                        </a:cubicBezTo>
                        <a:cubicBezTo>
                          <a:pt x="11045" y="17034"/>
                          <a:pt x="13437" y="19213"/>
                          <a:pt x="14832" y="19807"/>
                        </a:cubicBezTo>
                        <a:cubicBezTo>
                          <a:pt x="19018" y="21788"/>
                          <a:pt x="20414" y="20005"/>
                          <a:pt x="20812" y="17034"/>
                        </a:cubicBezTo>
                        <a:cubicBezTo>
                          <a:pt x="21011" y="13864"/>
                          <a:pt x="18420" y="9903"/>
                          <a:pt x="14633" y="5743"/>
                        </a:cubicBezTo>
                        <a:cubicBezTo>
                          <a:pt x="12042" y="3168"/>
                          <a:pt x="10248" y="2177"/>
                          <a:pt x="8853" y="2772"/>
                        </a:cubicBezTo>
                        <a:close/>
                        <a:moveTo>
                          <a:pt x="8853" y="8516"/>
                        </a:moveTo>
                        <a:cubicBezTo>
                          <a:pt x="8255" y="7724"/>
                          <a:pt x="7657" y="7130"/>
                          <a:pt x="7258" y="6535"/>
                        </a:cubicBezTo>
                        <a:cubicBezTo>
                          <a:pt x="8055" y="6931"/>
                          <a:pt x="8653" y="7526"/>
                          <a:pt x="9451" y="7724"/>
                        </a:cubicBezTo>
                        <a:cubicBezTo>
                          <a:pt x="9451" y="8318"/>
                          <a:pt x="9650" y="8912"/>
                          <a:pt x="9650" y="9506"/>
                        </a:cubicBezTo>
                        <a:cubicBezTo>
                          <a:pt x="9251" y="9110"/>
                          <a:pt x="9251" y="8912"/>
                          <a:pt x="8853" y="851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83" name="Google Shape;1483;p35"/>
                  <p:cNvSpPr/>
                  <p:nvPr/>
                </p:nvSpPr>
                <p:spPr>
                  <a:xfrm>
                    <a:off x="3093543" y="5244790"/>
                    <a:ext cx="14516" cy="13495"/>
                  </a:xfrm>
                  <a:custGeom>
                    <a:avLst/>
                    <a:gdLst/>
                    <a:ahLst/>
                    <a:cxnLst/>
                    <a:rect l="l" t="t" r="r" b="b"/>
                    <a:pathLst>
                      <a:path w="14516" h="13495" extrusionOk="0">
                        <a:moveTo>
                          <a:pt x="13731" y="12680"/>
                        </a:moveTo>
                        <a:cubicBezTo>
                          <a:pt x="15525" y="11491"/>
                          <a:pt x="14130" y="7925"/>
                          <a:pt x="10741" y="4162"/>
                        </a:cubicBezTo>
                        <a:cubicBezTo>
                          <a:pt x="4961" y="-2375"/>
                          <a:pt x="3765" y="398"/>
                          <a:pt x="1771" y="1785"/>
                        </a:cubicBezTo>
                        <a:cubicBezTo>
                          <a:pt x="575" y="2973"/>
                          <a:pt x="-1816" y="3964"/>
                          <a:pt x="2369" y="8520"/>
                        </a:cubicBezTo>
                        <a:cubicBezTo>
                          <a:pt x="7751" y="14264"/>
                          <a:pt x="11339" y="14066"/>
                          <a:pt x="13731" y="1268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84" name="Google Shape;1484;p35"/>
                  <p:cNvSpPr/>
                  <p:nvPr/>
                </p:nvSpPr>
                <p:spPr>
                  <a:xfrm>
                    <a:off x="3126011" y="5237858"/>
                    <a:ext cx="199" cy="396"/>
                  </a:xfrm>
                  <a:custGeom>
                    <a:avLst/>
                    <a:gdLst/>
                    <a:ahLst/>
                    <a:cxnLst/>
                    <a:rect l="l" t="t" r="r" b="b"/>
                    <a:pathLst>
                      <a:path w="199" h="396" extrusionOk="0">
                        <a:moveTo>
                          <a:pt x="0" y="0"/>
                        </a:moveTo>
                        <a:lnTo>
                          <a:pt x="199" y="396"/>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85" name="Google Shape;1485;p35"/>
                  <p:cNvSpPr/>
                  <p:nvPr/>
                </p:nvSpPr>
                <p:spPr>
                  <a:xfrm>
                    <a:off x="3110503" y="5223780"/>
                    <a:ext cx="15308" cy="15835"/>
                  </a:xfrm>
                  <a:custGeom>
                    <a:avLst/>
                    <a:gdLst/>
                    <a:ahLst/>
                    <a:cxnLst/>
                    <a:rect l="l" t="t" r="r" b="b"/>
                    <a:pathLst>
                      <a:path w="15308" h="15835" extrusionOk="0">
                        <a:moveTo>
                          <a:pt x="2551" y="14"/>
                        </a:moveTo>
                        <a:cubicBezTo>
                          <a:pt x="-638" y="-382"/>
                          <a:pt x="-837" y="7542"/>
                          <a:pt x="1953" y="11107"/>
                        </a:cubicBezTo>
                        <a:cubicBezTo>
                          <a:pt x="8930" y="19427"/>
                          <a:pt x="9329" y="14277"/>
                          <a:pt x="12119" y="14079"/>
                        </a:cubicBezTo>
                        <a:lnTo>
                          <a:pt x="15308" y="14079"/>
                        </a:lnTo>
                        <a:lnTo>
                          <a:pt x="14312" y="12494"/>
                        </a:lnTo>
                        <a:cubicBezTo>
                          <a:pt x="10923" y="7542"/>
                          <a:pt x="8132" y="609"/>
                          <a:pt x="2551" y="1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86" name="Google Shape;1486;p35"/>
                  <p:cNvSpPr/>
                  <p:nvPr/>
                </p:nvSpPr>
                <p:spPr>
                  <a:xfrm>
                    <a:off x="3061040" y="5174074"/>
                    <a:ext cx="23325" cy="24468"/>
                  </a:xfrm>
                  <a:custGeom>
                    <a:avLst/>
                    <a:gdLst/>
                    <a:ahLst/>
                    <a:cxnLst/>
                    <a:rect l="l" t="t" r="r" b="b"/>
                    <a:pathLst>
                      <a:path w="23325" h="24468" extrusionOk="0">
                        <a:moveTo>
                          <a:pt x="3180" y="9112"/>
                        </a:moveTo>
                        <a:cubicBezTo>
                          <a:pt x="3977" y="10697"/>
                          <a:pt x="5173" y="12480"/>
                          <a:pt x="6568" y="14262"/>
                        </a:cubicBezTo>
                        <a:cubicBezTo>
                          <a:pt x="9359" y="18026"/>
                          <a:pt x="12947" y="21195"/>
                          <a:pt x="14940" y="20205"/>
                        </a:cubicBezTo>
                        <a:cubicBezTo>
                          <a:pt x="15339" y="20007"/>
                          <a:pt x="15538" y="19611"/>
                          <a:pt x="15538" y="19016"/>
                        </a:cubicBezTo>
                        <a:cubicBezTo>
                          <a:pt x="16535" y="20007"/>
                          <a:pt x="17731" y="20997"/>
                          <a:pt x="18727" y="22186"/>
                        </a:cubicBezTo>
                        <a:cubicBezTo>
                          <a:pt x="21119" y="24761"/>
                          <a:pt x="23112" y="25157"/>
                          <a:pt x="23312" y="23374"/>
                        </a:cubicBezTo>
                        <a:cubicBezTo>
                          <a:pt x="23511" y="21592"/>
                          <a:pt x="21518" y="18620"/>
                          <a:pt x="19325" y="16639"/>
                        </a:cubicBezTo>
                        <a:cubicBezTo>
                          <a:pt x="12947" y="11093"/>
                          <a:pt x="6768" y="5546"/>
                          <a:pt x="389" y="0"/>
                        </a:cubicBezTo>
                        <a:cubicBezTo>
                          <a:pt x="-408" y="2773"/>
                          <a:pt x="-209" y="5745"/>
                          <a:pt x="3180" y="911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87" name="Google Shape;1487;p35"/>
                  <p:cNvSpPr/>
                  <p:nvPr/>
                </p:nvSpPr>
                <p:spPr>
                  <a:xfrm>
                    <a:off x="3061031" y="5173876"/>
                    <a:ext cx="199" cy="396"/>
                  </a:xfrm>
                  <a:custGeom>
                    <a:avLst/>
                    <a:gdLst/>
                    <a:ahLst/>
                    <a:cxnLst/>
                    <a:rect l="l" t="t" r="r" b="b"/>
                    <a:pathLst>
                      <a:path w="199" h="396" extrusionOk="0">
                        <a:moveTo>
                          <a:pt x="0" y="198"/>
                        </a:moveTo>
                        <a:lnTo>
                          <a:pt x="200" y="396"/>
                        </a:lnTo>
                        <a:lnTo>
                          <a:pt x="200" y="198"/>
                        </a:lnTo>
                        <a:lnTo>
                          <a:pt x="0" y="0"/>
                        </a:lnTo>
                        <a:lnTo>
                          <a:pt x="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88" name="Google Shape;1488;p35"/>
                  <p:cNvSpPr/>
                  <p:nvPr/>
                </p:nvSpPr>
                <p:spPr>
                  <a:xfrm>
                    <a:off x="3117270" y="5297241"/>
                    <a:ext cx="12812" cy="12568"/>
                  </a:xfrm>
                  <a:custGeom>
                    <a:avLst/>
                    <a:gdLst/>
                    <a:ahLst/>
                    <a:cxnLst/>
                    <a:rect l="l" t="t" r="r" b="b"/>
                    <a:pathLst>
                      <a:path w="12812" h="12568" extrusionOk="0">
                        <a:moveTo>
                          <a:pt x="3359" y="8759"/>
                        </a:moveTo>
                        <a:cubicBezTo>
                          <a:pt x="7745" y="14108"/>
                          <a:pt x="9538" y="12127"/>
                          <a:pt x="12329" y="12523"/>
                        </a:cubicBezTo>
                        <a:cubicBezTo>
                          <a:pt x="13326" y="11136"/>
                          <a:pt x="12927" y="8561"/>
                          <a:pt x="9738" y="4599"/>
                        </a:cubicBezTo>
                        <a:cubicBezTo>
                          <a:pt x="6349" y="440"/>
                          <a:pt x="3559" y="-947"/>
                          <a:pt x="2363" y="638"/>
                        </a:cubicBezTo>
                        <a:lnTo>
                          <a:pt x="1964" y="1034"/>
                        </a:lnTo>
                        <a:cubicBezTo>
                          <a:pt x="1366" y="836"/>
                          <a:pt x="768" y="836"/>
                          <a:pt x="370" y="1232"/>
                        </a:cubicBezTo>
                        <a:cubicBezTo>
                          <a:pt x="-428" y="1826"/>
                          <a:pt x="170" y="3015"/>
                          <a:pt x="1167" y="4599"/>
                        </a:cubicBezTo>
                        <a:cubicBezTo>
                          <a:pt x="1167" y="5590"/>
                          <a:pt x="1765" y="6977"/>
                          <a:pt x="3359" y="875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89" name="Google Shape;1489;p35"/>
                  <p:cNvSpPr/>
                  <p:nvPr/>
                </p:nvSpPr>
                <p:spPr>
                  <a:xfrm>
                    <a:off x="3126410" y="5233615"/>
                    <a:ext cx="16431" cy="13157"/>
                  </a:xfrm>
                  <a:custGeom>
                    <a:avLst/>
                    <a:gdLst/>
                    <a:ahLst/>
                    <a:cxnLst/>
                    <a:rect l="l" t="t" r="r" b="b"/>
                    <a:pathLst>
                      <a:path w="16431" h="13157" extrusionOk="0">
                        <a:moveTo>
                          <a:pt x="13754" y="3649"/>
                        </a:moveTo>
                        <a:cubicBezTo>
                          <a:pt x="11760" y="1074"/>
                          <a:pt x="9368" y="-511"/>
                          <a:pt x="8372" y="282"/>
                        </a:cubicBezTo>
                        <a:cubicBezTo>
                          <a:pt x="7973" y="678"/>
                          <a:pt x="7774" y="1272"/>
                          <a:pt x="7973" y="1866"/>
                        </a:cubicBezTo>
                        <a:cubicBezTo>
                          <a:pt x="5781" y="-114"/>
                          <a:pt x="4186" y="-114"/>
                          <a:pt x="2791" y="84"/>
                        </a:cubicBezTo>
                        <a:cubicBezTo>
                          <a:pt x="598" y="282"/>
                          <a:pt x="598" y="2461"/>
                          <a:pt x="0" y="4442"/>
                        </a:cubicBezTo>
                        <a:cubicBezTo>
                          <a:pt x="2990" y="7017"/>
                          <a:pt x="5980" y="9790"/>
                          <a:pt x="8970" y="11969"/>
                        </a:cubicBezTo>
                        <a:cubicBezTo>
                          <a:pt x="9767" y="12563"/>
                          <a:pt x="10564" y="12959"/>
                          <a:pt x="11163" y="12959"/>
                        </a:cubicBezTo>
                        <a:cubicBezTo>
                          <a:pt x="11362" y="13158"/>
                          <a:pt x="11760" y="13158"/>
                          <a:pt x="11960" y="13158"/>
                        </a:cubicBezTo>
                        <a:cubicBezTo>
                          <a:pt x="12358" y="13158"/>
                          <a:pt x="12558" y="12959"/>
                          <a:pt x="12757" y="12959"/>
                        </a:cubicBezTo>
                        <a:lnTo>
                          <a:pt x="12956" y="12959"/>
                        </a:lnTo>
                        <a:lnTo>
                          <a:pt x="12956" y="12959"/>
                        </a:lnTo>
                        <a:cubicBezTo>
                          <a:pt x="13355" y="12563"/>
                          <a:pt x="13554" y="12167"/>
                          <a:pt x="13554" y="11375"/>
                        </a:cubicBezTo>
                        <a:cubicBezTo>
                          <a:pt x="13554" y="10780"/>
                          <a:pt x="13355" y="10186"/>
                          <a:pt x="13156" y="9394"/>
                        </a:cubicBezTo>
                        <a:cubicBezTo>
                          <a:pt x="14551" y="10384"/>
                          <a:pt x="15547" y="10582"/>
                          <a:pt x="16345" y="9988"/>
                        </a:cubicBezTo>
                        <a:cubicBezTo>
                          <a:pt x="16744" y="8403"/>
                          <a:pt x="15747" y="6224"/>
                          <a:pt x="13754" y="36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90" name="Google Shape;1490;p35"/>
                  <p:cNvSpPr/>
                  <p:nvPr/>
                </p:nvSpPr>
                <p:spPr>
                  <a:xfrm>
                    <a:off x="3126011" y="5237858"/>
                    <a:ext cx="199" cy="396"/>
                  </a:xfrm>
                  <a:custGeom>
                    <a:avLst/>
                    <a:gdLst/>
                    <a:ahLst/>
                    <a:cxnLst/>
                    <a:rect l="l" t="t" r="r" b="b"/>
                    <a:pathLst>
                      <a:path w="199" h="396" extrusionOk="0">
                        <a:moveTo>
                          <a:pt x="199" y="396"/>
                        </a:moveTo>
                        <a:lnTo>
                          <a:pt x="199" y="198"/>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91" name="Google Shape;1491;p35"/>
                  <p:cNvSpPr/>
                  <p:nvPr/>
                </p:nvSpPr>
                <p:spPr>
                  <a:xfrm>
                    <a:off x="3084045" y="5348139"/>
                    <a:ext cx="33984" cy="31892"/>
                  </a:xfrm>
                  <a:custGeom>
                    <a:avLst/>
                    <a:gdLst/>
                    <a:ahLst/>
                    <a:cxnLst/>
                    <a:rect l="l" t="t" r="r" b="b"/>
                    <a:pathLst>
                      <a:path w="33984" h="31892" extrusionOk="0">
                        <a:moveTo>
                          <a:pt x="29608" y="24222"/>
                        </a:moveTo>
                        <a:cubicBezTo>
                          <a:pt x="29608" y="21646"/>
                          <a:pt x="27017" y="17883"/>
                          <a:pt x="24426" y="13921"/>
                        </a:cubicBezTo>
                        <a:cubicBezTo>
                          <a:pt x="22233" y="10553"/>
                          <a:pt x="20041" y="6988"/>
                          <a:pt x="16253" y="5007"/>
                        </a:cubicBezTo>
                        <a:cubicBezTo>
                          <a:pt x="15655" y="4017"/>
                          <a:pt x="13861" y="2630"/>
                          <a:pt x="11270" y="1639"/>
                        </a:cubicBezTo>
                        <a:cubicBezTo>
                          <a:pt x="4094" y="-1332"/>
                          <a:pt x="2699" y="451"/>
                          <a:pt x="905" y="1441"/>
                        </a:cubicBezTo>
                        <a:cubicBezTo>
                          <a:pt x="108" y="2036"/>
                          <a:pt x="108" y="2828"/>
                          <a:pt x="1503" y="4017"/>
                        </a:cubicBezTo>
                        <a:cubicBezTo>
                          <a:pt x="1105" y="4017"/>
                          <a:pt x="507" y="4017"/>
                          <a:pt x="307" y="4215"/>
                        </a:cubicBezTo>
                        <a:cubicBezTo>
                          <a:pt x="-689" y="5007"/>
                          <a:pt x="905" y="7384"/>
                          <a:pt x="2699" y="9761"/>
                        </a:cubicBezTo>
                        <a:cubicBezTo>
                          <a:pt x="5490" y="12336"/>
                          <a:pt x="8280" y="15109"/>
                          <a:pt x="9875" y="14317"/>
                        </a:cubicBezTo>
                        <a:cubicBezTo>
                          <a:pt x="11270" y="13525"/>
                          <a:pt x="10074" y="10950"/>
                          <a:pt x="7084" y="7780"/>
                        </a:cubicBezTo>
                        <a:cubicBezTo>
                          <a:pt x="6487" y="7186"/>
                          <a:pt x="5889" y="6592"/>
                          <a:pt x="5290" y="5997"/>
                        </a:cubicBezTo>
                        <a:cubicBezTo>
                          <a:pt x="11868" y="8771"/>
                          <a:pt x="13064" y="7384"/>
                          <a:pt x="14659" y="6592"/>
                        </a:cubicBezTo>
                        <a:cubicBezTo>
                          <a:pt x="15057" y="7582"/>
                          <a:pt x="15855" y="8771"/>
                          <a:pt x="16851" y="9761"/>
                        </a:cubicBezTo>
                        <a:cubicBezTo>
                          <a:pt x="18446" y="11544"/>
                          <a:pt x="19243" y="13327"/>
                          <a:pt x="20041" y="15109"/>
                        </a:cubicBezTo>
                        <a:cubicBezTo>
                          <a:pt x="17649" y="14317"/>
                          <a:pt x="16851" y="14515"/>
                          <a:pt x="16851" y="15308"/>
                        </a:cubicBezTo>
                        <a:cubicBezTo>
                          <a:pt x="16851" y="16100"/>
                          <a:pt x="18247" y="17288"/>
                          <a:pt x="20439" y="18081"/>
                        </a:cubicBezTo>
                        <a:cubicBezTo>
                          <a:pt x="20838" y="18279"/>
                          <a:pt x="21236" y="18477"/>
                          <a:pt x="21635" y="18477"/>
                        </a:cubicBezTo>
                        <a:cubicBezTo>
                          <a:pt x="22432" y="19864"/>
                          <a:pt x="23429" y="21250"/>
                          <a:pt x="24825" y="22637"/>
                        </a:cubicBezTo>
                        <a:cubicBezTo>
                          <a:pt x="24027" y="23627"/>
                          <a:pt x="25024" y="25608"/>
                          <a:pt x="27615" y="28381"/>
                        </a:cubicBezTo>
                        <a:cubicBezTo>
                          <a:pt x="30605" y="31353"/>
                          <a:pt x="32997" y="32739"/>
                          <a:pt x="33794" y="31353"/>
                        </a:cubicBezTo>
                        <a:cubicBezTo>
                          <a:pt x="34591" y="30164"/>
                          <a:pt x="32797" y="27193"/>
                          <a:pt x="30007" y="24420"/>
                        </a:cubicBezTo>
                        <a:lnTo>
                          <a:pt x="29608" y="24222"/>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92" name="Google Shape;1492;p35"/>
                  <p:cNvSpPr/>
                  <p:nvPr/>
                </p:nvSpPr>
                <p:spPr>
                  <a:xfrm>
                    <a:off x="3094666" y="5307569"/>
                    <a:ext cx="15356" cy="11783"/>
                  </a:xfrm>
                  <a:custGeom>
                    <a:avLst/>
                    <a:gdLst/>
                    <a:ahLst/>
                    <a:cxnLst/>
                    <a:rect l="l" t="t" r="r" b="b"/>
                    <a:pathLst>
                      <a:path w="15356" h="11783" extrusionOk="0">
                        <a:moveTo>
                          <a:pt x="14801" y="11704"/>
                        </a:moveTo>
                        <a:cubicBezTo>
                          <a:pt x="15997" y="11505"/>
                          <a:pt x="15200" y="8534"/>
                          <a:pt x="13007" y="6355"/>
                        </a:cubicBezTo>
                        <a:cubicBezTo>
                          <a:pt x="7824" y="1403"/>
                          <a:pt x="3639" y="-182"/>
                          <a:pt x="449" y="16"/>
                        </a:cubicBezTo>
                        <a:cubicBezTo>
                          <a:pt x="-746" y="16"/>
                          <a:pt x="649" y="2393"/>
                          <a:pt x="2243" y="4572"/>
                        </a:cubicBezTo>
                        <a:cubicBezTo>
                          <a:pt x="7226" y="9525"/>
                          <a:pt x="11811" y="12298"/>
                          <a:pt x="14801" y="1170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93" name="Google Shape;1493;p35"/>
                  <p:cNvSpPr/>
                  <p:nvPr/>
                </p:nvSpPr>
                <p:spPr>
                  <a:xfrm>
                    <a:off x="3180766" y="5153668"/>
                    <a:ext cx="17191" cy="20195"/>
                  </a:xfrm>
                  <a:custGeom>
                    <a:avLst/>
                    <a:gdLst/>
                    <a:ahLst/>
                    <a:cxnLst/>
                    <a:rect l="l" t="t" r="r" b="b"/>
                    <a:pathLst>
                      <a:path w="17191" h="20195" extrusionOk="0">
                        <a:moveTo>
                          <a:pt x="17003" y="20010"/>
                        </a:moveTo>
                        <a:cubicBezTo>
                          <a:pt x="17601" y="18029"/>
                          <a:pt x="16804" y="15256"/>
                          <a:pt x="14212" y="12087"/>
                        </a:cubicBezTo>
                        <a:cubicBezTo>
                          <a:pt x="12219" y="9709"/>
                          <a:pt x="9827" y="8125"/>
                          <a:pt x="9030" y="9313"/>
                        </a:cubicBezTo>
                        <a:cubicBezTo>
                          <a:pt x="9030" y="9511"/>
                          <a:pt x="9030" y="9511"/>
                          <a:pt x="9030" y="9709"/>
                        </a:cubicBezTo>
                        <a:cubicBezTo>
                          <a:pt x="8432" y="8125"/>
                          <a:pt x="7435" y="6144"/>
                          <a:pt x="5641" y="3569"/>
                        </a:cubicBezTo>
                        <a:cubicBezTo>
                          <a:pt x="3249" y="795"/>
                          <a:pt x="658" y="-789"/>
                          <a:pt x="260" y="399"/>
                        </a:cubicBezTo>
                        <a:cubicBezTo>
                          <a:pt x="-538" y="3172"/>
                          <a:pt x="459" y="7729"/>
                          <a:pt x="3848" y="12681"/>
                        </a:cubicBezTo>
                        <a:cubicBezTo>
                          <a:pt x="5641" y="15454"/>
                          <a:pt x="7435" y="15256"/>
                          <a:pt x="8232" y="14265"/>
                        </a:cubicBezTo>
                        <a:cubicBezTo>
                          <a:pt x="8631" y="13869"/>
                          <a:pt x="9030" y="13275"/>
                          <a:pt x="9229" y="12483"/>
                        </a:cubicBezTo>
                        <a:cubicBezTo>
                          <a:pt x="9827" y="13869"/>
                          <a:pt x="10625" y="15454"/>
                          <a:pt x="11820" y="17039"/>
                        </a:cubicBezTo>
                        <a:cubicBezTo>
                          <a:pt x="14013" y="19812"/>
                          <a:pt x="15807" y="20604"/>
                          <a:pt x="17003" y="2001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94" name="Google Shape;1494;p35"/>
                  <p:cNvSpPr/>
                  <p:nvPr/>
                </p:nvSpPr>
                <p:spPr>
                  <a:xfrm>
                    <a:off x="3202466" y="5127522"/>
                    <a:ext cx="9982" cy="13048"/>
                  </a:xfrm>
                  <a:custGeom>
                    <a:avLst/>
                    <a:gdLst/>
                    <a:ahLst/>
                    <a:cxnLst/>
                    <a:rect l="l" t="t" r="r" b="b"/>
                    <a:pathLst>
                      <a:path w="9982" h="13048" extrusionOk="0">
                        <a:moveTo>
                          <a:pt x="684" y="397"/>
                        </a:moveTo>
                        <a:cubicBezTo>
                          <a:pt x="-1110" y="1982"/>
                          <a:pt x="883" y="5745"/>
                          <a:pt x="3674" y="9311"/>
                        </a:cubicBezTo>
                        <a:cubicBezTo>
                          <a:pt x="6066" y="12679"/>
                          <a:pt x="8458" y="13867"/>
                          <a:pt x="9454" y="12481"/>
                        </a:cubicBezTo>
                        <a:cubicBezTo>
                          <a:pt x="10650" y="10698"/>
                          <a:pt x="9853" y="7528"/>
                          <a:pt x="6664" y="3567"/>
                        </a:cubicBezTo>
                        <a:cubicBezTo>
                          <a:pt x="4072" y="199"/>
                          <a:pt x="2079" y="-593"/>
                          <a:pt x="684" y="39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95" name="Google Shape;1495;p35"/>
                  <p:cNvSpPr/>
                  <p:nvPr/>
                </p:nvSpPr>
                <p:spPr>
                  <a:xfrm>
                    <a:off x="3204752" y="5252741"/>
                    <a:ext cx="9727" cy="12458"/>
                  </a:xfrm>
                  <a:custGeom>
                    <a:avLst/>
                    <a:gdLst/>
                    <a:ahLst/>
                    <a:cxnLst/>
                    <a:rect l="l" t="t" r="r" b="b"/>
                    <a:pathLst>
                      <a:path w="9727" h="12458" extrusionOk="0">
                        <a:moveTo>
                          <a:pt x="9560" y="11661"/>
                        </a:moveTo>
                        <a:cubicBezTo>
                          <a:pt x="10158" y="9878"/>
                          <a:pt x="9162" y="7105"/>
                          <a:pt x="6371" y="3737"/>
                        </a:cubicBezTo>
                        <a:cubicBezTo>
                          <a:pt x="3580" y="370"/>
                          <a:pt x="989" y="-819"/>
                          <a:pt x="192" y="568"/>
                        </a:cubicBezTo>
                        <a:cubicBezTo>
                          <a:pt x="-605" y="1955"/>
                          <a:pt x="1189" y="5322"/>
                          <a:pt x="3580" y="8690"/>
                        </a:cubicBezTo>
                        <a:cubicBezTo>
                          <a:pt x="6371" y="11661"/>
                          <a:pt x="8763" y="13642"/>
                          <a:pt x="9560" y="1166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96" name="Google Shape;1496;p35"/>
                  <p:cNvSpPr/>
                  <p:nvPr/>
                </p:nvSpPr>
                <p:spPr>
                  <a:xfrm>
                    <a:off x="3204280" y="5100038"/>
                    <a:ext cx="13245" cy="12084"/>
                  </a:xfrm>
                  <a:custGeom>
                    <a:avLst/>
                    <a:gdLst/>
                    <a:ahLst/>
                    <a:cxnLst/>
                    <a:rect l="l" t="t" r="r" b="b"/>
                    <a:pathLst>
                      <a:path w="13245" h="12084" extrusionOk="0">
                        <a:moveTo>
                          <a:pt x="664" y="149"/>
                        </a:moveTo>
                        <a:cubicBezTo>
                          <a:pt x="-731" y="545"/>
                          <a:pt x="266" y="3120"/>
                          <a:pt x="1860" y="5695"/>
                        </a:cubicBezTo>
                        <a:cubicBezTo>
                          <a:pt x="4651" y="9459"/>
                          <a:pt x="7242" y="12430"/>
                          <a:pt x="9435" y="11440"/>
                        </a:cubicBezTo>
                        <a:cubicBezTo>
                          <a:pt x="9634" y="11440"/>
                          <a:pt x="9634" y="11242"/>
                          <a:pt x="9833" y="11043"/>
                        </a:cubicBezTo>
                        <a:cubicBezTo>
                          <a:pt x="10631" y="11836"/>
                          <a:pt x="11627" y="12232"/>
                          <a:pt x="12225" y="12034"/>
                        </a:cubicBezTo>
                        <a:cubicBezTo>
                          <a:pt x="14019" y="11242"/>
                          <a:pt x="13421" y="8864"/>
                          <a:pt x="10631" y="5101"/>
                        </a:cubicBezTo>
                        <a:cubicBezTo>
                          <a:pt x="8837" y="2724"/>
                          <a:pt x="6644" y="149"/>
                          <a:pt x="5249" y="743"/>
                        </a:cubicBezTo>
                        <a:cubicBezTo>
                          <a:pt x="5050" y="941"/>
                          <a:pt x="4850" y="1139"/>
                          <a:pt x="4651" y="1337"/>
                        </a:cubicBezTo>
                        <a:cubicBezTo>
                          <a:pt x="3256" y="149"/>
                          <a:pt x="1860" y="-248"/>
                          <a:pt x="664" y="1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97" name="Google Shape;1497;p35"/>
                  <p:cNvSpPr/>
                  <p:nvPr/>
                </p:nvSpPr>
                <p:spPr>
                  <a:xfrm>
                    <a:off x="2987878" y="5232906"/>
                    <a:ext cx="10306" cy="11443"/>
                  </a:xfrm>
                  <a:custGeom>
                    <a:avLst/>
                    <a:gdLst/>
                    <a:ahLst/>
                    <a:cxnLst/>
                    <a:rect l="l" t="t" r="r" b="b"/>
                    <a:pathLst>
                      <a:path w="10306" h="11443" extrusionOk="0">
                        <a:moveTo>
                          <a:pt x="9767" y="11093"/>
                        </a:moveTo>
                        <a:cubicBezTo>
                          <a:pt x="11561" y="9508"/>
                          <a:pt x="8571" y="5546"/>
                          <a:pt x="5382" y="2377"/>
                        </a:cubicBezTo>
                        <a:cubicBezTo>
                          <a:pt x="5183" y="2179"/>
                          <a:pt x="4983" y="1981"/>
                          <a:pt x="4784" y="1783"/>
                        </a:cubicBezTo>
                        <a:cubicBezTo>
                          <a:pt x="4584" y="1188"/>
                          <a:pt x="4186" y="594"/>
                          <a:pt x="3588" y="0"/>
                        </a:cubicBezTo>
                        <a:cubicBezTo>
                          <a:pt x="3389" y="198"/>
                          <a:pt x="3389" y="396"/>
                          <a:pt x="3189" y="396"/>
                        </a:cubicBezTo>
                        <a:cubicBezTo>
                          <a:pt x="2392" y="1387"/>
                          <a:pt x="1794" y="2377"/>
                          <a:pt x="997" y="3367"/>
                        </a:cubicBezTo>
                        <a:cubicBezTo>
                          <a:pt x="598" y="3764"/>
                          <a:pt x="399" y="4160"/>
                          <a:pt x="0" y="4556"/>
                        </a:cubicBezTo>
                        <a:cubicBezTo>
                          <a:pt x="598" y="5546"/>
                          <a:pt x="1595" y="6339"/>
                          <a:pt x="2591" y="7329"/>
                        </a:cubicBezTo>
                        <a:cubicBezTo>
                          <a:pt x="5382" y="10301"/>
                          <a:pt x="8372" y="12281"/>
                          <a:pt x="9767" y="1109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98" name="Google Shape;1498;p35"/>
                  <p:cNvSpPr/>
                  <p:nvPr/>
                </p:nvSpPr>
                <p:spPr>
                  <a:xfrm>
                    <a:off x="3111906" y="5270130"/>
                    <a:ext cx="30284" cy="26655"/>
                  </a:xfrm>
                  <a:custGeom>
                    <a:avLst/>
                    <a:gdLst/>
                    <a:ahLst/>
                    <a:cxnLst/>
                    <a:rect l="l" t="t" r="r" b="b"/>
                    <a:pathLst>
                      <a:path w="30284" h="26655" extrusionOk="0">
                        <a:moveTo>
                          <a:pt x="29653" y="26362"/>
                        </a:moveTo>
                        <a:cubicBezTo>
                          <a:pt x="31048" y="25372"/>
                          <a:pt x="30051" y="22797"/>
                          <a:pt x="27460" y="19627"/>
                        </a:cubicBezTo>
                        <a:cubicBezTo>
                          <a:pt x="25268" y="17052"/>
                          <a:pt x="23474" y="15666"/>
                          <a:pt x="22078" y="15666"/>
                        </a:cubicBezTo>
                        <a:cubicBezTo>
                          <a:pt x="22078" y="15666"/>
                          <a:pt x="22078" y="15467"/>
                          <a:pt x="22078" y="15467"/>
                        </a:cubicBezTo>
                        <a:cubicBezTo>
                          <a:pt x="23673" y="16062"/>
                          <a:pt x="24670" y="16062"/>
                          <a:pt x="25268" y="15666"/>
                        </a:cubicBezTo>
                        <a:cubicBezTo>
                          <a:pt x="26065" y="14873"/>
                          <a:pt x="25866" y="13685"/>
                          <a:pt x="22278" y="11109"/>
                        </a:cubicBezTo>
                        <a:cubicBezTo>
                          <a:pt x="21480" y="10515"/>
                          <a:pt x="20683" y="10119"/>
                          <a:pt x="19886" y="9723"/>
                        </a:cubicBezTo>
                        <a:cubicBezTo>
                          <a:pt x="19687" y="9525"/>
                          <a:pt x="19687" y="9525"/>
                          <a:pt x="19487" y="9327"/>
                        </a:cubicBezTo>
                        <a:cubicBezTo>
                          <a:pt x="15102" y="4573"/>
                          <a:pt x="12710" y="5365"/>
                          <a:pt x="10916" y="6355"/>
                        </a:cubicBezTo>
                        <a:cubicBezTo>
                          <a:pt x="10517" y="6553"/>
                          <a:pt x="10517" y="7148"/>
                          <a:pt x="10517" y="7742"/>
                        </a:cubicBezTo>
                        <a:cubicBezTo>
                          <a:pt x="10119" y="6950"/>
                          <a:pt x="9521" y="5959"/>
                          <a:pt x="8724" y="4969"/>
                        </a:cubicBezTo>
                        <a:cubicBezTo>
                          <a:pt x="7528" y="3582"/>
                          <a:pt x="6132" y="2394"/>
                          <a:pt x="4936" y="1997"/>
                        </a:cubicBezTo>
                        <a:cubicBezTo>
                          <a:pt x="2544" y="-182"/>
                          <a:pt x="751" y="-578"/>
                          <a:pt x="152" y="809"/>
                        </a:cubicBezTo>
                        <a:cubicBezTo>
                          <a:pt x="-446" y="2195"/>
                          <a:pt x="751" y="4374"/>
                          <a:pt x="3142" y="6751"/>
                        </a:cubicBezTo>
                        <a:cubicBezTo>
                          <a:pt x="4737" y="8336"/>
                          <a:pt x="5933" y="8930"/>
                          <a:pt x="6930" y="8930"/>
                        </a:cubicBezTo>
                        <a:cubicBezTo>
                          <a:pt x="8325" y="10119"/>
                          <a:pt x="9720" y="10713"/>
                          <a:pt x="10717" y="10515"/>
                        </a:cubicBezTo>
                        <a:cubicBezTo>
                          <a:pt x="10916" y="10317"/>
                          <a:pt x="11115" y="9921"/>
                          <a:pt x="11115" y="9525"/>
                        </a:cubicBezTo>
                        <a:cubicBezTo>
                          <a:pt x="11514" y="10317"/>
                          <a:pt x="11913" y="11109"/>
                          <a:pt x="12710" y="11902"/>
                        </a:cubicBezTo>
                        <a:cubicBezTo>
                          <a:pt x="16298" y="15864"/>
                          <a:pt x="18690" y="16458"/>
                          <a:pt x="20683" y="16260"/>
                        </a:cubicBezTo>
                        <a:cubicBezTo>
                          <a:pt x="19886" y="17448"/>
                          <a:pt x="21082" y="19825"/>
                          <a:pt x="23274" y="22599"/>
                        </a:cubicBezTo>
                        <a:cubicBezTo>
                          <a:pt x="25866" y="25768"/>
                          <a:pt x="28257" y="27353"/>
                          <a:pt x="29653" y="2636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99" name="Google Shape;1499;p35"/>
                  <p:cNvSpPr/>
                  <p:nvPr/>
                </p:nvSpPr>
                <p:spPr>
                  <a:xfrm>
                    <a:off x="3177556" y="5240565"/>
                    <a:ext cx="8931" cy="10283"/>
                  </a:xfrm>
                  <a:custGeom>
                    <a:avLst/>
                    <a:gdLst/>
                    <a:ahLst/>
                    <a:cxnLst/>
                    <a:rect l="l" t="t" r="r" b="b"/>
                    <a:pathLst>
                      <a:path w="8931" h="10283" extrusionOk="0">
                        <a:moveTo>
                          <a:pt x="7854" y="10169"/>
                        </a:moveTo>
                        <a:cubicBezTo>
                          <a:pt x="9449" y="9575"/>
                          <a:pt x="9449" y="7396"/>
                          <a:pt x="6659" y="3830"/>
                        </a:cubicBezTo>
                        <a:cubicBezTo>
                          <a:pt x="4665" y="1057"/>
                          <a:pt x="2473" y="-330"/>
                          <a:pt x="1077" y="67"/>
                        </a:cubicBezTo>
                        <a:cubicBezTo>
                          <a:pt x="-517" y="661"/>
                          <a:pt x="-517" y="2642"/>
                          <a:pt x="2273" y="6405"/>
                        </a:cubicBezTo>
                        <a:cubicBezTo>
                          <a:pt x="4466" y="8981"/>
                          <a:pt x="6659" y="10763"/>
                          <a:pt x="7854" y="101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00" name="Google Shape;1500;p35"/>
                  <p:cNvSpPr/>
                  <p:nvPr/>
                </p:nvSpPr>
                <p:spPr>
                  <a:xfrm>
                    <a:off x="3167828" y="5247554"/>
                    <a:ext cx="10363" cy="11697"/>
                  </a:xfrm>
                  <a:custGeom>
                    <a:avLst/>
                    <a:gdLst/>
                    <a:ahLst/>
                    <a:cxnLst/>
                    <a:rect l="l" t="t" r="r" b="b"/>
                    <a:pathLst>
                      <a:path w="10363" h="11697" extrusionOk="0">
                        <a:moveTo>
                          <a:pt x="9610" y="11698"/>
                        </a:moveTo>
                        <a:cubicBezTo>
                          <a:pt x="10805" y="10906"/>
                          <a:pt x="10606" y="9321"/>
                          <a:pt x="8812" y="6548"/>
                        </a:cubicBezTo>
                        <a:cubicBezTo>
                          <a:pt x="6021" y="2388"/>
                          <a:pt x="3231" y="-187"/>
                          <a:pt x="839" y="11"/>
                        </a:cubicBezTo>
                        <a:cubicBezTo>
                          <a:pt x="-556" y="209"/>
                          <a:pt x="-158" y="1992"/>
                          <a:pt x="1636" y="4963"/>
                        </a:cubicBezTo>
                        <a:cubicBezTo>
                          <a:pt x="4427" y="8925"/>
                          <a:pt x="7018" y="11500"/>
                          <a:pt x="9610" y="1169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01" name="Google Shape;1501;p35"/>
                  <p:cNvSpPr/>
                  <p:nvPr/>
                </p:nvSpPr>
                <p:spPr>
                  <a:xfrm>
                    <a:off x="3135398" y="5122045"/>
                    <a:ext cx="9572" cy="11423"/>
                  </a:xfrm>
                  <a:custGeom>
                    <a:avLst/>
                    <a:gdLst/>
                    <a:ahLst/>
                    <a:cxnLst/>
                    <a:rect l="l" t="t" r="r" b="b"/>
                    <a:pathLst>
                      <a:path w="9572" h="11423" extrusionOk="0">
                        <a:moveTo>
                          <a:pt x="8951" y="11222"/>
                        </a:moveTo>
                        <a:cubicBezTo>
                          <a:pt x="10147" y="10628"/>
                          <a:pt x="9549" y="8053"/>
                          <a:pt x="7755" y="5478"/>
                        </a:cubicBezTo>
                        <a:cubicBezTo>
                          <a:pt x="5562" y="2309"/>
                          <a:pt x="2971" y="-663"/>
                          <a:pt x="977" y="130"/>
                        </a:cubicBezTo>
                        <a:cubicBezTo>
                          <a:pt x="-816" y="724"/>
                          <a:pt x="-19" y="3497"/>
                          <a:pt x="2373" y="7063"/>
                        </a:cubicBezTo>
                        <a:cubicBezTo>
                          <a:pt x="4964" y="10430"/>
                          <a:pt x="7356" y="12015"/>
                          <a:pt x="8951" y="1122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02" name="Google Shape;1502;p35"/>
                  <p:cNvSpPr/>
                  <p:nvPr/>
                </p:nvSpPr>
                <p:spPr>
                  <a:xfrm>
                    <a:off x="3094518" y="5131287"/>
                    <a:ext cx="2391" cy="1782"/>
                  </a:xfrm>
                  <a:custGeom>
                    <a:avLst/>
                    <a:gdLst/>
                    <a:ahLst/>
                    <a:cxnLst/>
                    <a:rect l="l" t="t" r="r" b="b"/>
                    <a:pathLst>
                      <a:path w="2391" h="1782" extrusionOk="0">
                        <a:moveTo>
                          <a:pt x="1794" y="1585"/>
                        </a:moveTo>
                        <a:cubicBezTo>
                          <a:pt x="2193" y="1189"/>
                          <a:pt x="2392" y="594"/>
                          <a:pt x="2392" y="0"/>
                        </a:cubicBezTo>
                        <a:cubicBezTo>
                          <a:pt x="1595" y="594"/>
                          <a:pt x="797" y="1189"/>
                          <a:pt x="0" y="1783"/>
                        </a:cubicBezTo>
                        <a:cubicBezTo>
                          <a:pt x="598" y="1783"/>
                          <a:pt x="1196" y="1783"/>
                          <a:pt x="1794" y="15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03" name="Google Shape;1503;p35"/>
                  <p:cNvSpPr/>
                  <p:nvPr/>
                </p:nvSpPr>
                <p:spPr>
                  <a:xfrm>
                    <a:off x="3054820" y="5200266"/>
                    <a:ext cx="10566" cy="11874"/>
                  </a:xfrm>
                  <a:custGeom>
                    <a:avLst/>
                    <a:gdLst/>
                    <a:ahLst/>
                    <a:cxnLst/>
                    <a:rect l="l" t="t" r="r" b="b"/>
                    <a:pathLst>
                      <a:path w="10566" h="11874" extrusionOk="0">
                        <a:moveTo>
                          <a:pt x="629" y="154"/>
                        </a:moveTo>
                        <a:cubicBezTo>
                          <a:pt x="-965" y="946"/>
                          <a:pt x="629" y="4116"/>
                          <a:pt x="3620" y="8077"/>
                        </a:cubicBezTo>
                        <a:cubicBezTo>
                          <a:pt x="5613" y="10256"/>
                          <a:pt x="8204" y="12634"/>
                          <a:pt x="9799" y="11643"/>
                        </a:cubicBezTo>
                        <a:cubicBezTo>
                          <a:pt x="11393" y="10653"/>
                          <a:pt x="10397" y="8077"/>
                          <a:pt x="7805" y="4710"/>
                        </a:cubicBezTo>
                        <a:cubicBezTo>
                          <a:pt x="5214" y="1739"/>
                          <a:pt x="2224" y="-638"/>
                          <a:pt x="629" y="15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04" name="Google Shape;1504;p35"/>
                  <p:cNvSpPr/>
                  <p:nvPr/>
                </p:nvSpPr>
                <p:spPr>
                  <a:xfrm>
                    <a:off x="3189116" y="5300661"/>
                    <a:ext cx="8876" cy="10598"/>
                  </a:xfrm>
                  <a:custGeom>
                    <a:avLst/>
                    <a:gdLst/>
                    <a:ahLst/>
                    <a:cxnLst/>
                    <a:rect l="l" t="t" r="r" b="b"/>
                    <a:pathLst>
                      <a:path w="8876" h="10598" extrusionOk="0">
                        <a:moveTo>
                          <a:pt x="679" y="189"/>
                        </a:moveTo>
                        <a:cubicBezTo>
                          <a:pt x="-716" y="981"/>
                          <a:pt x="81" y="3160"/>
                          <a:pt x="2673" y="6726"/>
                        </a:cubicBezTo>
                        <a:cubicBezTo>
                          <a:pt x="5463" y="9895"/>
                          <a:pt x="7855" y="11480"/>
                          <a:pt x="8652" y="10094"/>
                        </a:cubicBezTo>
                        <a:cubicBezTo>
                          <a:pt x="9450" y="8905"/>
                          <a:pt x="8054" y="5736"/>
                          <a:pt x="5463" y="2764"/>
                        </a:cubicBezTo>
                        <a:cubicBezTo>
                          <a:pt x="3470" y="387"/>
                          <a:pt x="1676" y="-405"/>
                          <a:pt x="679" y="1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05" name="Google Shape;1505;p35"/>
                  <p:cNvSpPr/>
                  <p:nvPr/>
                </p:nvSpPr>
                <p:spPr>
                  <a:xfrm>
                    <a:off x="3172124" y="5311571"/>
                    <a:ext cx="9458" cy="10255"/>
                  </a:xfrm>
                  <a:custGeom>
                    <a:avLst/>
                    <a:gdLst/>
                    <a:ahLst/>
                    <a:cxnLst/>
                    <a:rect l="l" t="t" r="r" b="b"/>
                    <a:pathLst>
                      <a:path w="9458" h="10255" extrusionOk="0">
                        <a:moveTo>
                          <a:pt x="9100" y="10079"/>
                        </a:moveTo>
                        <a:cubicBezTo>
                          <a:pt x="10097" y="9485"/>
                          <a:pt x="8901" y="6910"/>
                          <a:pt x="6907" y="4533"/>
                        </a:cubicBezTo>
                        <a:cubicBezTo>
                          <a:pt x="4316" y="1363"/>
                          <a:pt x="1725" y="-618"/>
                          <a:pt x="330" y="175"/>
                        </a:cubicBezTo>
                        <a:cubicBezTo>
                          <a:pt x="-667" y="769"/>
                          <a:pt x="728" y="3542"/>
                          <a:pt x="2722" y="6316"/>
                        </a:cubicBezTo>
                        <a:cubicBezTo>
                          <a:pt x="5313" y="8891"/>
                          <a:pt x="7904" y="10872"/>
                          <a:pt x="9100" y="100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06" name="Google Shape;1506;p35"/>
                  <p:cNvSpPr/>
                  <p:nvPr/>
                </p:nvSpPr>
                <p:spPr>
                  <a:xfrm>
                    <a:off x="3046494" y="5258820"/>
                    <a:ext cx="13539" cy="12317"/>
                  </a:xfrm>
                  <a:custGeom>
                    <a:avLst/>
                    <a:gdLst/>
                    <a:ahLst/>
                    <a:cxnLst/>
                    <a:rect l="l" t="t" r="r" b="b"/>
                    <a:pathLst>
                      <a:path w="13539" h="12317" extrusionOk="0">
                        <a:moveTo>
                          <a:pt x="1580" y="36"/>
                        </a:moveTo>
                        <a:cubicBezTo>
                          <a:pt x="185" y="-162"/>
                          <a:pt x="-612" y="432"/>
                          <a:pt x="583" y="2413"/>
                        </a:cubicBezTo>
                        <a:cubicBezTo>
                          <a:pt x="3374" y="7167"/>
                          <a:pt x="7161" y="10139"/>
                          <a:pt x="10949" y="11723"/>
                        </a:cubicBezTo>
                        <a:cubicBezTo>
                          <a:pt x="11945" y="12119"/>
                          <a:pt x="12742" y="12119"/>
                          <a:pt x="13540" y="12318"/>
                        </a:cubicBezTo>
                        <a:lnTo>
                          <a:pt x="12742" y="9940"/>
                        </a:lnTo>
                        <a:cubicBezTo>
                          <a:pt x="9753" y="4394"/>
                          <a:pt x="5965" y="1027"/>
                          <a:pt x="1580" y="3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07" name="Google Shape;1507;p35"/>
                  <p:cNvSpPr/>
                  <p:nvPr/>
                </p:nvSpPr>
                <p:spPr>
                  <a:xfrm>
                    <a:off x="3127986" y="5263963"/>
                    <a:ext cx="9313" cy="10541"/>
                  </a:xfrm>
                  <a:custGeom>
                    <a:avLst/>
                    <a:gdLst/>
                    <a:ahLst/>
                    <a:cxnLst/>
                    <a:rect l="l" t="t" r="r" b="b"/>
                    <a:pathLst>
                      <a:path w="9313" h="10541" extrusionOk="0">
                        <a:moveTo>
                          <a:pt x="8788" y="10542"/>
                        </a:moveTo>
                        <a:cubicBezTo>
                          <a:pt x="9785" y="9551"/>
                          <a:pt x="9386" y="7769"/>
                          <a:pt x="7393" y="5193"/>
                        </a:cubicBezTo>
                        <a:cubicBezTo>
                          <a:pt x="5201" y="2024"/>
                          <a:pt x="2410" y="-353"/>
                          <a:pt x="616" y="43"/>
                        </a:cubicBezTo>
                        <a:cubicBezTo>
                          <a:pt x="-779" y="439"/>
                          <a:pt x="417" y="2816"/>
                          <a:pt x="2011" y="5193"/>
                        </a:cubicBezTo>
                        <a:cubicBezTo>
                          <a:pt x="4403" y="8759"/>
                          <a:pt x="6795" y="10542"/>
                          <a:pt x="8788" y="1054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08" name="Google Shape;1508;p35"/>
                  <p:cNvSpPr/>
                  <p:nvPr/>
                </p:nvSpPr>
                <p:spPr>
                  <a:xfrm>
                    <a:off x="3225201" y="5164574"/>
                    <a:ext cx="7957" cy="10223"/>
                  </a:xfrm>
                  <a:custGeom>
                    <a:avLst/>
                    <a:gdLst/>
                    <a:ahLst/>
                    <a:cxnLst/>
                    <a:rect l="l" t="t" r="r" b="b"/>
                    <a:pathLst>
                      <a:path w="7957" h="10223" extrusionOk="0">
                        <a:moveTo>
                          <a:pt x="672" y="190"/>
                        </a:moveTo>
                        <a:cubicBezTo>
                          <a:pt x="-723" y="1180"/>
                          <a:pt x="74" y="4152"/>
                          <a:pt x="2865" y="7519"/>
                        </a:cubicBezTo>
                        <a:cubicBezTo>
                          <a:pt x="5058" y="10094"/>
                          <a:pt x="6652" y="10689"/>
                          <a:pt x="7649" y="9896"/>
                        </a:cubicBezTo>
                        <a:cubicBezTo>
                          <a:pt x="8446" y="8708"/>
                          <a:pt x="7649" y="6331"/>
                          <a:pt x="5855" y="3756"/>
                        </a:cubicBezTo>
                        <a:cubicBezTo>
                          <a:pt x="3862" y="1180"/>
                          <a:pt x="1669" y="-602"/>
                          <a:pt x="672" y="19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09" name="Google Shape;1509;p35"/>
                  <p:cNvSpPr/>
                  <p:nvPr/>
                </p:nvSpPr>
                <p:spPr>
                  <a:xfrm>
                    <a:off x="3054652" y="5304626"/>
                    <a:ext cx="15267" cy="10684"/>
                  </a:xfrm>
                  <a:custGeom>
                    <a:avLst/>
                    <a:gdLst/>
                    <a:ahLst/>
                    <a:cxnLst/>
                    <a:rect l="l" t="t" r="r" b="b"/>
                    <a:pathLst>
                      <a:path w="15267" h="10684" extrusionOk="0">
                        <a:moveTo>
                          <a:pt x="13156" y="5534"/>
                        </a:moveTo>
                        <a:cubicBezTo>
                          <a:pt x="10564" y="2563"/>
                          <a:pt x="7774" y="186"/>
                          <a:pt x="5980" y="978"/>
                        </a:cubicBezTo>
                        <a:cubicBezTo>
                          <a:pt x="5780" y="978"/>
                          <a:pt x="5581" y="1177"/>
                          <a:pt x="5581" y="1375"/>
                        </a:cubicBezTo>
                        <a:cubicBezTo>
                          <a:pt x="5382" y="1375"/>
                          <a:pt x="5382" y="1177"/>
                          <a:pt x="5182" y="1177"/>
                        </a:cubicBezTo>
                        <a:cubicBezTo>
                          <a:pt x="2193" y="-210"/>
                          <a:pt x="199" y="-408"/>
                          <a:pt x="0" y="780"/>
                        </a:cubicBezTo>
                        <a:cubicBezTo>
                          <a:pt x="399" y="2167"/>
                          <a:pt x="2591" y="3752"/>
                          <a:pt x="5581" y="4544"/>
                        </a:cubicBezTo>
                        <a:cubicBezTo>
                          <a:pt x="5980" y="4742"/>
                          <a:pt x="6179" y="4742"/>
                          <a:pt x="6578" y="4742"/>
                        </a:cubicBezTo>
                        <a:cubicBezTo>
                          <a:pt x="6777" y="5138"/>
                          <a:pt x="7176" y="5534"/>
                          <a:pt x="7375" y="5931"/>
                        </a:cubicBezTo>
                        <a:cubicBezTo>
                          <a:pt x="9966" y="8902"/>
                          <a:pt x="12557" y="10685"/>
                          <a:pt x="14750" y="10685"/>
                        </a:cubicBezTo>
                        <a:cubicBezTo>
                          <a:pt x="15747" y="9892"/>
                          <a:pt x="15348" y="8110"/>
                          <a:pt x="13156" y="553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10" name="Google Shape;1510;p35"/>
                  <p:cNvSpPr/>
                  <p:nvPr/>
                </p:nvSpPr>
                <p:spPr>
                  <a:xfrm>
                    <a:off x="3089658" y="5257899"/>
                    <a:ext cx="17390" cy="13509"/>
                  </a:xfrm>
                  <a:custGeom>
                    <a:avLst/>
                    <a:gdLst/>
                    <a:ahLst/>
                    <a:cxnLst/>
                    <a:rect l="l" t="t" r="r" b="b"/>
                    <a:pathLst>
                      <a:path w="17390" h="13509" extrusionOk="0">
                        <a:moveTo>
                          <a:pt x="276" y="1947"/>
                        </a:moveTo>
                        <a:cubicBezTo>
                          <a:pt x="-323" y="3135"/>
                          <a:pt x="-123" y="4918"/>
                          <a:pt x="2667" y="7691"/>
                        </a:cubicBezTo>
                        <a:cubicBezTo>
                          <a:pt x="4860" y="9672"/>
                          <a:pt x="7451" y="11653"/>
                          <a:pt x="8249" y="10663"/>
                        </a:cubicBezTo>
                        <a:cubicBezTo>
                          <a:pt x="9046" y="9870"/>
                          <a:pt x="8647" y="8286"/>
                          <a:pt x="7451" y="6305"/>
                        </a:cubicBezTo>
                        <a:cubicBezTo>
                          <a:pt x="8049" y="6503"/>
                          <a:pt x="8448" y="6899"/>
                          <a:pt x="9046" y="6899"/>
                        </a:cubicBezTo>
                        <a:cubicBezTo>
                          <a:pt x="9644" y="8088"/>
                          <a:pt x="10640" y="9474"/>
                          <a:pt x="12036" y="10861"/>
                        </a:cubicBezTo>
                        <a:cubicBezTo>
                          <a:pt x="14228" y="13040"/>
                          <a:pt x="16221" y="14228"/>
                          <a:pt x="17218" y="13040"/>
                        </a:cubicBezTo>
                        <a:cubicBezTo>
                          <a:pt x="17816" y="11653"/>
                          <a:pt x="16819" y="9474"/>
                          <a:pt x="14826" y="7097"/>
                        </a:cubicBezTo>
                        <a:cubicBezTo>
                          <a:pt x="12634" y="4522"/>
                          <a:pt x="10441" y="3135"/>
                          <a:pt x="9444" y="3730"/>
                        </a:cubicBezTo>
                        <a:cubicBezTo>
                          <a:pt x="8846" y="3135"/>
                          <a:pt x="8049" y="2739"/>
                          <a:pt x="7252" y="2145"/>
                        </a:cubicBezTo>
                        <a:cubicBezTo>
                          <a:pt x="4461" y="560"/>
                          <a:pt x="1870" y="-628"/>
                          <a:pt x="1272" y="362"/>
                        </a:cubicBezTo>
                        <a:cubicBezTo>
                          <a:pt x="1272" y="560"/>
                          <a:pt x="1272" y="758"/>
                          <a:pt x="1272" y="956"/>
                        </a:cubicBezTo>
                        <a:cubicBezTo>
                          <a:pt x="874" y="1353"/>
                          <a:pt x="475" y="1551"/>
                          <a:pt x="276" y="194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11" name="Google Shape;1511;p35"/>
                  <p:cNvSpPr/>
                  <p:nvPr/>
                </p:nvSpPr>
                <p:spPr>
                  <a:xfrm>
                    <a:off x="3151335" y="5243092"/>
                    <a:ext cx="15568" cy="12281"/>
                  </a:xfrm>
                  <a:custGeom>
                    <a:avLst/>
                    <a:gdLst/>
                    <a:ahLst/>
                    <a:cxnLst/>
                    <a:rect l="l" t="t" r="r" b="b"/>
                    <a:pathLst>
                      <a:path w="15568" h="12281" extrusionOk="0">
                        <a:moveTo>
                          <a:pt x="15339" y="11802"/>
                        </a:moveTo>
                        <a:cubicBezTo>
                          <a:pt x="15538" y="11406"/>
                          <a:pt x="15538" y="10812"/>
                          <a:pt x="15538" y="10218"/>
                        </a:cubicBezTo>
                        <a:cubicBezTo>
                          <a:pt x="15738" y="9029"/>
                          <a:pt x="14940" y="7444"/>
                          <a:pt x="13346" y="5265"/>
                        </a:cubicBezTo>
                        <a:cubicBezTo>
                          <a:pt x="13146" y="4869"/>
                          <a:pt x="12947" y="4473"/>
                          <a:pt x="12548" y="4077"/>
                        </a:cubicBezTo>
                        <a:cubicBezTo>
                          <a:pt x="9758" y="709"/>
                          <a:pt x="7366" y="-677"/>
                          <a:pt x="6170" y="313"/>
                        </a:cubicBezTo>
                        <a:cubicBezTo>
                          <a:pt x="5572" y="907"/>
                          <a:pt x="5572" y="1898"/>
                          <a:pt x="6170" y="3285"/>
                        </a:cubicBezTo>
                        <a:lnTo>
                          <a:pt x="4974" y="2294"/>
                        </a:lnTo>
                        <a:cubicBezTo>
                          <a:pt x="2781" y="-83"/>
                          <a:pt x="987" y="-479"/>
                          <a:pt x="190" y="511"/>
                        </a:cubicBezTo>
                        <a:cubicBezTo>
                          <a:pt x="-408" y="1898"/>
                          <a:pt x="390" y="4077"/>
                          <a:pt x="2781" y="6652"/>
                        </a:cubicBezTo>
                        <a:cubicBezTo>
                          <a:pt x="4974" y="9029"/>
                          <a:pt x="7366" y="10812"/>
                          <a:pt x="8163" y="10020"/>
                        </a:cubicBezTo>
                        <a:cubicBezTo>
                          <a:pt x="8761" y="9425"/>
                          <a:pt x="8562" y="8237"/>
                          <a:pt x="7964" y="7048"/>
                        </a:cubicBezTo>
                        <a:lnTo>
                          <a:pt x="8363" y="7444"/>
                        </a:lnTo>
                        <a:cubicBezTo>
                          <a:pt x="11552" y="10812"/>
                          <a:pt x="14342" y="13387"/>
                          <a:pt x="15339" y="1180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12" name="Google Shape;1512;p35"/>
                  <p:cNvSpPr/>
                  <p:nvPr/>
                </p:nvSpPr>
                <p:spPr>
                  <a:xfrm>
                    <a:off x="3145519" y="5251267"/>
                    <a:ext cx="17275" cy="18459"/>
                  </a:xfrm>
                  <a:custGeom>
                    <a:avLst/>
                    <a:gdLst/>
                    <a:ahLst/>
                    <a:cxnLst/>
                    <a:rect l="l" t="t" r="r" b="b"/>
                    <a:pathLst>
                      <a:path w="17275" h="18459" extrusionOk="0">
                        <a:moveTo>
                          <a:pt x="10590" y="14522"/>
                        </a:moveTo>
                        <a:cubicBezTo>
                          <a:pt x="13181" y="17493"/>
                          <a:pt x="15772" y="19276"/>
                          <a:pt x="16968" y="18087"/>
                        </a:cubicBezTo>
                        <a:cubicBezTo>
                          <a:pt x="17965" y="17295"/>
                          <a:pt x="16370" y="14522"/>
                          <a:pt x="14576" y="12145"/>
                        </a:cubicBezTo>
                        <a:cubicBezTo>
                          <a:pt x="13380" y="10560"/>
                          <a:pt x="11985" y="9173"/>
                          <a:pt x="10789" y="8381"/>
                        </a:cubicBezTo>
                        <a:cubicBezTo>
                          <a:pt x="10989" y="7192"/>
                          <a:pt x="9394" y="5409"/>
                          <a:pt x="6404" y="3230"/>
                        </a:cubicBezTo>
                        <a:cubicBezTo>
                          <a:pt x="4012" y="1250"/>
                          <a:pt x="1421" y="-335"/>
                          <a:pt x="424" y="61"/>
                        </a:cubicBezTo>
                        <a:cubicBezTo>
                          <a:pt x="-772" y="655"/>
                          <a:pt x="624" y="2636"/>
                          <a:pt x="3813" y="5409"/>
                        </a:cubicBezTo>
                        <a:cubicBezTo>
                          <a:pt x="5208" y="6598"/>
                          <a:pt x="6404" y="7588"/>
                          <a:pt x="7600" y="8183"/>
                        </a:cubicBezTo>
                        <a:cubicBezTo>
                          <a:pt x="7002" y="9371"/>
                          <a:pt x="8397" y="11946"/>
                          <a:pt x="10590" y="1452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13" name="Google Shape;1513;p35"/>
                  <p:cNvSpPr/>
                  <p:nvPr/>
                </p:nvSpPr>
                <p:spPr>
                  <a:xfrm>
                    <a:off x="3192139" y="5254017"/>
                    <a:ext cx="8722" cy="9644"/>
                  </a:xfrm>
                  <a:custGeom>
                    <a:avLst/>
                    <a:gdLst/>
                    <a:ahLst/>
                    <a:cxnLst/>
                    <a:rect l="l" t="t" r="r" b="b"/>
                    <a:pathLst>
                      <a:path w="8722" h="9644" extrusionOk="0">
                        <a:moveTo>
                          <a:pt x="8420" y="9196"/>
                        </a:moveTo>
                        <a:cubicBezTo>
                          <a:pt x="9218" y="8206"/>
                          <a:pt x="8420" y="5829"/>
                          <a:pt x="6227" y="3254"/>
                        </a:cubicBezTo>
                        <a:cubicBezTo>
                          <a:pt x="4234" y="679"/>
                          <a:pt x="2042" y="-312"/>
                          <a:pt x="846" y="84"/>
                        </a:cubicBezTo>
                        <a:cubicBezTo>
                          <a:pt x="-550" y="480"/>
                          <a:pt x="-350" y="2263"/>
                          <a:pt x="2441" y="5829"/>
                        </a:cubicBezTo>
                        <a:cubicBezTo>
                          <a:pt x="4434" y="7810"/>
                          <a:pt x="7224" y="10781"/>
                          <a:pt x="8420" y="919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14" name="Google Shape;1514;p35"/>
                  <p:cNvSpPr/>
                  <p:nvPr/>
                </p:nvSpPr>
                <p:spPr>
                  <a:xfrm>
                    <a:off x="3051416" y="5370957"/>
                    <a:ext cx="18701" cy="9541"/>
                  </a:xfrm>
                  <a:custGeom>
                    <a:avLst/>
                    <a:gdLst/>
                    <a:ahLst/>
                    <a:cxnLst/>
                    <a:rect l="l" t="t" r="r" b="b"/>
                    <a:pathLst>
                      <a:path w="18701" h="9541" extrusionOk="0">
                        <a:moveTo>
                          <a:pt x="16591" y="5167"/>
                        </a:moveTo>
                        <a:cubicBezTo>
                          <a:pt x="13202" y="1403"/>
                          <a:pt x="10212" y="-182"/>
                          <a:pt x="8020" y="16"/>
                        </a:cubicBezTo>
                        <a:cubicBezTo>
                          <a:pt x="7422" y="809"/>
                          <a:pt x="7621" y="1799"/>
                          <a:pt x="8618" y="3186"/>
                        </a:cubicBezTo>
                        <a:cubicBezTo>
                          <a:pt x="7621" y="2790"/>
                          <a:pt x="6425" y="2195"/>
                          <a:pt x="5030" y="1799"/>
                        </a:cubicBezTo>
                        <a:cubicBezTo>
                          <a:pt x="1841" y="809"/>
                          <a:pt x="-352" y="611"/>
                          <a:pt x="47" y="1799"/>
                        </a:cubicBezTo>
                        <a:cubicBezTo>
                          <a:pt x="645" y="3384"/>
                          <a:pt x="3834" y="4969"/>
                          <a:pt x="7621" y="5959"/>
                        </a:cubicBezTo>
                        <a:cubicBezTo>
                          <a:pt x="9614" y="6553"/>
                          <a:pt x="11209" y="6553"/>
                          <a:pt x="11409" y="5959"/>
                        </a:cubicBezTo>
                        <a:cubicBezTo>
                          <a:pt x="13800" y="8138"/>
                          <a:pt x="16392" y="9723"/>
                          <a:pt x="17986" y="9525"/>
                        </a:cubicBezTo>
                        <a:cubicBezTo>
                          <a:pt x="19182" y="9327"/>
                          <a:pt x="18983" y="7742"/>
                          <a:pt x="16591" y="516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15" name="Google Shape;1515;p35"/>
                  <p:cNvSpPr/>
                  <p:nvPr/>
                </p:nvSpPr>
                <p:spPr>
                  <a:xfrm>
                    <a:off x="3064749" y="5237780"/>
                    <a:ext cx="20941" cy="14690"/>
                  </a:xfrm>
                  <a:custGeom>
                    <a:avLst/>
                    <a:gdLst/>
                    <a:ahLst/>
                    <a:cxnLst/>
                    <a:rect l="l" t="t" r="r" b="b"/>
                    <a:pathLst>
                      <a:path w="20941" h="14690" extrusionOk="0">
                        <a:moveTo>
                          <a:pt x="7842" y="9785"/>
                        </a:moveTo>
                        <a:cubicBezTo>
                          <a:pt x="9836" y="12360"/>
                          <a:pt x="12028" y="14143"/>
                          <a:pt x="13623" y="13945"/>
                        </a:cubicBezTo>
                        <a:cubicBezTo>
                          <a:pt x="14221" y="13945"/>
                          <a:pt x="14619" y="13548"/>
                          <a:pt x="14619" y="12954"/>
                        </a:cubicBezTo>
                        <a:cubicBezTo>
                          <a:pt x="17410" y="14539"/>
                          <a:pt x="19802" y="15133"/>
                          <a:pt x="20799" y="14341"/>
                        </a:cubicBezTo>
                        <a:cubicBezTo>
                          <a:pt x="21596" y="13548"/>
                          <a:pt x="19004" y="10973"/>
                          <a:pt x="14619" y="8002"/>
                        </a:cubicBezTo>
                        <a:cubicBezTo>
                          <a:pt x="13423" y="7210"/>
                          <a:pt x="11629" y="6219"/>
                          <a:pt x="10234" y="5823"/>
                        </a:cubicBezTo>
                        <a:cubicBezTo>
                          <a:pt x="9038" y="4634"/>
                          <a:pt x="7842" y="3842"/>
                          <a:pt x="6846" y="3842"/>
                        </a:cubicBezTo>
                        <a:cubicBezTo>
                          <a:pt x="4254" y="1069"/>
                          <a:pt x="1862" y="-714"/>
                          <a:pt x="467" y="276"/>
                        </a:cubicBezTo>
                        <a:cubicBezTo>
                          <a:pt x="-529" y="1069"/>
                          <a:pt x="68" y="3248"/>
                          <a:pt x="2261" y="5823"/>
                        </a:cubicBezTo>
                        <a:cubicBezTo>
                          <a:pt x="4055" y="8794"/>
                          <a:pt x="6248" y="9983"/>
                          <a:pt x="7842" y="97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16" name="Google Shape;1516;p35"/>
                  <p:cNvSpPr/>
                  <p:nvPr/>
                </p:nvSpPr>
                <p:spPr>
                  <a:xfrm>
                    <a:off x="3129023" y="5315821"/>
                    <a:ext cx="16266" cy="19156"/>
                  </a:xfrm>
                  <a:custGeom>
                    <a:avLst/>
                    <a:gdLst/>
                    <a:ahLst/>
                    <a:cxnLst/>
                    <a:rect l="l" t="t" r="r" b="b"/>
                    <a:pathLst>
                      <a:path w="16266" h="19156" extrusionOk="0">
                        <a:moveTo>
                          <a:pt x="9346" y="16724"/>
                        </a:moveTo>
                        <a:cubicBezTo>
                          <a:pt x="11738" y="17714"/>
                          <a:pt x="13333" y="17913"/>
                          <a:pt x="14130" y="17318"/>
                        </a:cubicBezTo>
                        <a:cubicBezTo>
                          <a:pt x="15126" y="16724"/>
                          <a:pt x="13930" y="15734"/>
                          <a:pt x="11937" y="14347"/>
                        </a:cubicBezTo>
                        <a:cubicBezTo>
                          <a:pt x="11937" y="14347"/>
                          <a:pt x="12137" y="14347"/>
                          <a:pt x="12137" y="14347"/>
                        </a:cubicBezTo>
                        <a:cubicBezTo>
                          <a:pt x="13333" y="13951"/>
                          <a:pt x="12934" y="12366"/>
                          <a:pt x="11937" y="10583"/>
                        </a:cubicBezTo>
                        <a:cubicBezTo>
                          <a:pt x="13930" y="11376"/>
                          <a:pt x="15326" y="11772"/>
                          <a:pt x="15525" y="11178"/>
                        </a:cubicBezTo>
                        <a:cubicBezTo>
                          <a:pt x="15525" y="11178"/>
                          <a:pt x="15525" y="10980"/>
                          <a:pt x="15525" y="10980"/>
                        </a:cubicBezTo>
                        <a:cubicBezTo>
                          <a:pt x="15725" y="10980"/>
                          <a:pt x="15725" y="10781"/>
                          <a:pt x="15924" y="10781"/>
                        </a:cubicBezTo>
                        <a:cubicBezTo>
                          <a:pt x="16921" y="9791"/>
                          <a:pt x="15725" y="6820"/>
                          <a:pt x="12535" y="3650"/>
                        </a:cubicBezTo>
                        <a:cubicBezTo>
                          <a:pt x="9745" y="877"/>
                          <a:pt x="7153" y="-906"/>
                          <a:pt x="6157" y="481"/>
                        </a:cubicBezTo>
                        <a:cubicBezTo>
                          <a:pt x="5360" y="1471"/>
                          <a:pt x="6954" y="3650"/>
                          <a:pt x="8748" y="6027"/>
                        </a:cubicBezTo>
                        <a:cubicBezTo>
                          <a:pt x="8150" y="5829"/>
                          <a:pt x="7751" y="5631"/>
                          <a:pt x="7353" y="5433"/>
                        </a:cubicBezTo>
                        <a:cubicBezTo>
                          <a:pt x="6356" y="4641"/>
                          <a:pt x="5360" y="4443"/>
                          <a:pt x="4562" y="5037"/>
                        </a:cubicBezTo>
                        <a:cubicBezTo>
                          <a:pt x="3167" y="5631"/>
                          <a:pt x="3765" y="7810"/>
                          <a:pt x="6555" y="10980"/>
                        </a:cubicBezTo>
                        <a:cubicBezTo>
                          <a:pt x="6954" y="11376"/>
                          <a:pt x="7153" y="11772"/>
                          <a:pt x="7552" y="11970"/>
                        </a:cubicBezTo>
                        <a:cubicBezTo>
                          <a:pt x="6555" y="11376"/>
                          <a:pt x="5559" y="11178"/>
                          <a:pt x="4562" y="10781"/>
                        </a:cubicBezTo>
                        <a:cubicBezTo>
                          <a:pt x="3167" y="9395"/>
                          <a:pt x="1772" y="8602"/>
                          <a:pt x="775" y="8801"/>
                        </a:cubicBezTo>
                        <a:cubicBezTo>
                          <a:pt x="-1019" y="9395"/>
                          <a:pt x="576" y="12168"/>
                          <a:pt x="2768" y="15139"/>
                        </a:cubicBezTo>
                        <a:cubicBezTo>
                          <a:pt x="5160" y="17714"/>
                          <a:pt x="7353" y="19497"/>
                          <a:pt x="8549" y="19101"/>
                        </a:cubicBezTo>
                        <a:cubicBezTo>
                          <a:pt x="9745" y="19101"/>
                          <a:pt x="9944" y="18111"/>
                          <a:pt x="9346" y="1672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17" name="Google Shape;1517;p35"/>
                  <p:cNvSpPr/>
                  <p:nvPr/>
                </p:nvSpPr>
                <p:spPr>
                  <a:xfrm>
                    <a:off x="3152960" y="5313904"/>
                    <a:ext cx="9204" cy="9808"/>
                  </a:xfrm>
                  <a:custGeom>
                    <a:avLst/>
                    <a:gdLst/>
                    <a:ahLst/>
                    <a:cxnLst/>
                    <a:rect l="l" t="t" r="r" b="b"/>
                    <a:pathLst>
                      <a:path w="9204" h="9808" extrusionOk="0">
                        <a:moveTo>
                          <a:pt x="358" y="219"/>
                        </a:moveTo>
                        <a:cubicBezTo>
                          <a:pt x="-638" y="813"/>
                          <a:pt x="557" y="3388"/>
                          <a:pt x="2551" y="5765"/>
                        </a:cubicBezTo>
                        <a:cubicBezTo>
                          <a:pt x="5341" y="9132"/>
                          <a:pt x="7335" y="10123"/>
                          <a:pt x="8929" y="9727"/>
                        </a:cubicBezTo>
                        <a:cubicBezTo>
                          <a:pt x="9727" y="8538"/>
                          <a:pt x="8730" y="6359"/>
                          <a:pt x="6737" y="3982"/>
                        </a:cubicBezTo>
                        <a:cubicBezTo>
                          <a:pt x="4146" y="813"/>
                          <a:pt x="1554" y="-574"/>
                          <a:pt x="358" y="21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18" name="Google Shape;1518;p35"/>
                  <p:cNvSpPr/>
                  <p:nvPr/>
                </p:nvSpPr>
                <p:spPr>
                  <a:xfrm>
                    <a:off x="3131794" y="5187217"/>
                    <a:ext cx="8507" cy="10009"/>
                  </a:xfrm>
                  <a:custGeom>
                    <a:avLst/>
                    <a:gdLst/>
                    <a:ahLst/>
                    <a:cxnLst/>
                    <a:rect l="l" t="t" r="r" b="b"/>
                    <a:pathLst>
                      <a:path w="8507" h="10009" extrusionOk="0">
                        <a:moveTo>
                          <a:pt x="8369" y="9043"/>
                        </a:moveTo>
                        <a:cubicBezTo>
                          <a:pt x="8967" y="7656"/>
                          <a:pt x="7572" y="5081"/>
                          <a:pt x="5379" y="2704"/>
                        </a:cubicBezTo>
                        <a:cubicBezTo>
                          <a:pt x="2987" y="129"/>
                          <a:pt x="1393" y="-465"/>
                          <a:pt x="196" y="327"/>
                        </a:cubicBezTo>
                        <a:cubicBezTo>
                          <a:pt x="-402" y="1713"/>
                          <a:pt x="396" y="4090"/>
                          <a:pt x="2190" y="6468"/>
                        </a:cubicBezTo>
                        <a:cubicBezTo>
                          <a:pt x="4980" y="9439"/>
                          <a:pt x="7572" y="11222"/>
                          <a:pt x="8369" y="904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19" name="Google Shape;1519;p35"/>
                  <p:cNvSpPr/>
                  <p:nvPr/>
                </p:nvSpPr>
                <p:spPr>
                  <a:xfrm>
                    <a:off x="3113009" y="5129639"/>
                    <a:ext cx="8314" cy="10645"/>
                  </a:xfrm>
                  <a:custGeom>
                    <a:avLst/>
                    <a:gdLst/>
                    <a:ahLst/>
                    <a:cxnLst/>
                    <a:rect l="l" t="t" r="r" b="b"/>
                    <a:pathLst>
                      <a:path w="8314" h="10645" extrusionOk="0">
                        <a:moveTo>
                          <a:pt x="644" y="261"/>
                        </a:moveTo>
                        <a:cubicBezTo>
                          <a:pt x="-552" y="1450"/>
                          <a:pt x="-153" y="3827"/>
                          <a:pt x="2438" y="7392"/>
                        </a:cubicBezTo>
                        <a:cubicBezTo>
                          <a:pt x="4431" y="9967"/>
                          <a:pt x="6225" y="10958"/>
                          <a:pt x="7621" y="10562"/>
                        </a:cubicBezTo>
                        <a:cubicBezTo>
                          <a:pt x="8817" y="9373"/>
                          <a:pt x="8617" y="7194"/>
                          <a:pt x="5827" y="3628"/>
                        </a:cubicBezTo>
                        <a:cubicBezTo>
                          <a:pt x="3833" y="1252"/>
                          <a:pt x="1641" y="-729"/>
                          <a:pt x="644" y="26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20" name="Google Shape;1520;p35"/>
                  <p:cNvSpPr/>
                  <p:nvPr/>
                </p:nvSpPr>
                <p:spPr>
                  <a:xfrm>
                    <a:off x="3087887" y="5191611"/>
                    <a:ext cx="9483" cy="10945"/>
                  </a:xfrm>
                  <a:custGeom>
                    <a:avLst/>
                    <a:gdLst/>
                    <a:ahLst/>
                    <a:cxnLst/>
                    <a:rect l="l" t="t" r="r" b="b"/>
                    <a:pathLst>
                      <a:path w="9483" h="10945" extrusionOk="0">
                        <a:moveTo>
                          <a:pt x="850" y="93"/>
                        </a:moveTo>
                        <a:cubicBezTo>
                          <a:pt x="-944" y="885"/>
                          <a:pt x="252" y="3658"/>
                          <a:pt x="3042" y="7026"/>
                        </a:cubicBezTo>
                        <a:cubicBezTo>
                          <a:pt x="5036" y="9205"/>
                          <a:pt x="7228" y="11582"/>
                          <a:pt x="8623" y="10789"/>
                        </a:cubicBezTo>
                        <a:cubicBezTo>
                          <a:pt x="10218" y="9997"/>
                          <a:pt x="9620" y="7422"/>
                          <a:pt x="6630" y="4054"/>
                        </a:cubicBezTo>
                        <a:cubicBezTo>
                          <a:pt x="4637" y="1875"/>
                          <a:pt x="2245" y="-502"/>
                          <a:pt x="850" y="9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21" name="Google Shape;1521;p35"/>
                  <p:cNvSpPr/>
                  <p:nvPr/>
                </p:nvSpPr>
                <p:spPr>
                  <a:xfrm>
                    <a:off x="3128827" y="5143876"/>
                    <a:ext cx="9107" cy="10133"/>
                  </a:xfrm>
                  <a:custGeom>
                    <a:avLst/>
                    <a:gdLst/>
                    <a:ahLst/>
                    <a:cxnLst/>
                    <a:rect l="l" t="t" r="r" b="b"/>
                    <a:pathLst>
                      <a:path w="9107" h="10133" extrusionOk="0">
                        <a:moveTo>
                          <a:pt x="5356" y="1872"/>
                        </a:moveTo>
                        <a:cubicBezTo>
                          <a:pt x="4160" y="683"/>
                          <a:pt x="2765" y="-307"/>
                          <a:pt x="2167" y="89"/>
                        </a:cubicBezTo>
                        <a:cubicBezTo>
                          <a:pt x="1370" y="-109"/>
                          <a:pt x="573" y="89"/>
                          <a:pt x="174" y="683"/>
                        </a:cubicBezTo>
                        <a:cubicBezTo>
                          <a:pt x="-424" y="1673"/>
                          <a:pt x="573" y="4249"/>
                          <a:pt x="2366" y="6428"/>
                        </a:cubicBezTo>
                        <a:cubicBezTo>
                          <a:pt x="4958" y="9597"/>
                          <a:pt x="7350" y="10984"/>
                          <a:pt x="8745" y="9597"/>
                        </a:cubicBezTo>
                        <a:cubicBezTo>
                          <a:pt x="9542" y="8805"/>
                          <a:pt x="8944" y="7022"/>
                          <a:pt x="7748" y="5239"/>
                        </a:cubicBezTo>
                        <a:cubicBezTo>
                          <a:pt x="7350" y="4249"/>
                          <a:pt x="6552" y="3060"/>
                          <a:pt x="5356" y="187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22" name="Google Shape;1522;p35"/>
                  <p:cNvSpPr/>
                  <p:nvPr/>
                </p:nvSpPr>
                <p:spPr>
                  <a:xfrm>
                    <a:off x="3159880" y="5108193"/>
                    <a:ext cx="8119" cy="10466"/>
                  </a:xfrm>
                  <a:custGeom>
                    <a:avLst/>
                    <a:gdLst/>
                    <a:ahLst/>
                    <a:cxnLst/>
                    <a:rect l="l" t="t" r="r" b="b"/>
                    <a:pathLst>
                      <a:path w="8119" h="10466" extrusionOk="0">
                        <a:moveTo>
                          <a:pt x="2010" y="6652"/>
                        </a:moveTo>
                        <a:cubicBezTo>
                          <a:pt x="4003" y="8831"/>
                          <a:pt x="5996" y="10812"/>
                          <a:pt x="7192" y="10416"/>
                        </a:cubicBezTo>
                        <a:cubicBezTo>
                          <a:pt x="8986" y="9821"/>
                          <a:pt x="7990" y="6850"/>
                          <a:pt x="5797" y="3681"/>
                        </a:cubicBezTo>
                        <a:cubicBezTo>
                          <a:pt x="4202" y="1304"/>
                          <a:pt x="2010" y="-479"/>
                          <a:pt x="814" y="115"/>
                        </a:cubicBezTo>
                        <a:cubicBezTo>
                          <a:pt x="-581" y="907"/>
                          <a:pt x="-183" y="3086"/>
                          <a:pt x="2010" y="66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23" name="Google Shape;1523;p35"/>
                  <p:cNvSpPr/>
                  <p:nvPr/>
                </p:nvSpPr>
                <p:spPr>
                  <a:xfrm>
                    <a:off x="3103582" y="5149305"/>
                    <a:ext cx="8599" cy="11028"/>
                  </a:xfrm>
                  <a:custGeom>
                    <a:avLst/>
                    <a:gdLst/>
                    <a:ahLst/>
                    <a:cxnLst/>
                    <a:rect l="l" t="t" r="r" b="b"/>
                    <a:pathLst>
                      <a:path w="8599" h="11028" extrusionOk="0">
                        <a:moveTo>
                          <a:pt x="8276" y="10705"/>
                        </a:moveTo>
                        <a:cubicBezTo>
                          <a:pt x="9273" y="9318"/>
                          <a:pt x="7878" y="6149"/>
                          <a:pt x="5287" y="3177"/>
                        </a:cubicBezTo>
                        <a:cubicBezTo>
                          <a:pt x="3293" y="800"/>
                          <a:pt x="1101" y="-784"/>
                          <a:pt x="304" y="404"/>
                        </a:cubicBezTo>
                        <a:cubicBezTo>
                          <a:pt x="-693" y="1989"/>
                          <a:pt x="902" y="4960"/>
                          <a:pt x="3094" y="7932"/>
                        </a:cubicBezTo>
                        <a:cubicBezTo>
                          <a:pt x="5287" y="10309"/>
                          <a:pt x="7280" y="11695"/>
                          <a:pt x="8276" y="107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24" name="Google Shape;1524;p35"/>
                  <p:cNvSpPr/>
                  <p:nvPr/>
                </p:nvSpPr>
                <p:spPr>
                  <a:xfrm>
                    <a:off x="3054652" y="5162585"/>
                    <a:ext cx="8792" cy="11291"/>
                  </a:xfrm>
                  <a:custGeom>
                    <a:avLst/>
                    <a:gdLst/>
                    <a:ahLst/>
                    <a:cxnLst/>
                    <a:rect l="l" t="t" r="r" b="b"/>
                    <a:pathLst>
                      <a:path w="8792" h="11291" extrusionOk="0">
                        <a:moveTo>
                          <a:pt x="6378" y="11291"/>
                        </a:moveTo>
                        <a:cubicBezTo>
                          <a:pt x="6976" y="11093"/>
                          <a:pt x="7375" y="10697"/>
                          <a:pt x="7973" y="10301"/>
                        </a:cubicBezTo>
                        <a:cubicBezTo>
                          <a:pt x="9568" y="8716"/>
                          <a:pt x="8970" y="5943"/>
                          <a:pt x="4983" y="1981"/>
                        </a:cubicBezTo>
                        <a:cubicBezTo>
                          <a:pt x="4186" y="1188"/>
                          <a:pt x="3189" y="594"/>
                          <a:pt x="2392" y="0"/>
                        </a:cubicBezTo>
                        <a:cubicBezTo>
                          <a:pt x="1595" y="792"/>
                          <a:pt x="797" y="1387"/>
                          <a:pt x="0" y="2179"/>
                        </a:cubicBezTo>
                        <a:cubicBezTo>
                          <a:pt x="598" y="3764"/>
                          <a:pt x="2193" y="5943"/>
                          <a:pt x="3787" y="7924"/>
                        </a:cubicBezTo>
                        <a:lnTo>
                          <a:pt x="6378" y="11291"/>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25" name="Google Shape;1525;p35"/>
                  <p:cNvSpPr/>
                  <p:nvPr/>
                </p:nvSpPr>
                <p:spPr>
                  <a:xfrm>
                    <a:off x="3008375" y="5224088"/>
                    <a:ext cx="12470" cy="12659"/>
                  </a:xfrm>
                  <a:custGeom>
                    <a:avLst/>
                    <a:gdLst/>
                    <a:ahLst/>
                    <a:cxnLst/>
                    <a:rect l="l" t="t" r="r" b="b"/>
                    <a:pathLst>
                      <a:path w="12470" h="12659" extrusionOk="0">
                        <a:moveTo>
                          <a:pt x="7210" y="10205"/>
                        </a:moveTo>
                        <a:cubicBezTo>
                          <a:pt x="9402" y="12186"/>
                          <a:pt x="11595" y="13374"/>
                          <a:pt x="12193" y="12186"/>
                        </a:cubicBezTo>
                        <a:cubicBezTo>
                          <a:pt x="13189" y="10601"/>
                          <a:pt x="11395" y="7629"/>
                          <a:pt x="8605" y="4856"/>
                        </a:cubicBezTo>
                        <a:cubicBezTo>
                          <a:pt x="7608" y="3866"/>
                          <a:pt x="6612" y="3074"/>
                          <a:pt x="5615" y="2479"/>
                        </a:cubicBezTo>
                        <a:cubicBezTo>
                          <a:pt x="3622" y="300"/>
                          <a:pt x="1628" y="-492"/>
                          <a:pt x="632" y="300"/>
                        </a:cubicBezTo>
                        <a:cubicBezTo>
                          <a:pt x="-763" y="1489"/>
                          <a:pt x="233" y="4064"/>
                          <a:pt x="2824" y="7432"/>
                        </a:cubicBezTo>
                        <a:cubicBezTo>
                          <a:pt x="4618" y="9016"/>
                          <a:pt x="6213" y="10007"/>
                          <a:pt x="7210" y="102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26" name="Google Shape;1526;p35"/>
                  <p:cNvSpPr/>
                  <p:nvPr/>
                </p:nvSpPr>
                <p:spPr>
                  <a:xfrm>
                    <a:off x="3045085" y="5181205"/>
                    <a:ext cx="199" cy="396"/>
                  </a:xfrm>
                  <a:custGeom>
                    <a:avLst/>
                    <a:gdLst/>
                    <a:ahLst/>
                    <a:cxnLst/>
                    <a:rect l="l" t="t" r="r" b="b"/>
                    <a:pathLst>
                      <a:path w="199" h="396" extrusionOk="0">
                        <a:moveTo>
                          <a:pt x="199" y="396"/>
                        </a:moveTo>
                        <a:lnTo>
                          <a:pt x="199" y="198"/>
                        </a:lnTo>
                        <a:lnTo>
                          <a:pt x="0" y="0"/>
                        </a:lnTo>
                        <a:lnTo>
                          <a:pt x="0" y="0"/>
                        </a:lnTo>
                        <a:lnTo>
                          <a:pt x="199" y="396"/>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27" name="Google Shape;1527;p35"/>
                  <p:cNvSpPr/>
                  <p:nvPr/>
                </p:nvSpPr>
                <p:spPr>
                  <a:xfrm>
                    <a:off x="3045483" y="5179148"/>
                    <a:ext cx="10191" cy="10217"/>
                  </a:xfrm>
                  <a:custGeom>
                    <a:avLst/>
                    <a:gdLst/>
                    <a:ahLst/>
                    <a:cxnLst/>
                    <a:rect l="l" t="t" r="r" b="b"/>
                    <a:pathLst>
                      <a:path w="10191" h="10217" extrusionOk="0">
                        <a:moveTo>
                          <a:pt x="10166" y="9188"/>
                        </a:moveTo>
                        <a:cubicBezTo>
                          <a:pt x="10365" y="8396"/>
                          <a:pt x="9368" y="6019"/>
                          <a:pt x="8372" y="4632"/>
                        </a:cubicBezTo>
                        <a:cubicBezTo>
                          <a:pt x="4983" y="274"/>
                          <a:pt x="2392" y="-915"/>
                          <a:pt x="797" y="670"/>
                        </a:cubicBezTo>
                        <a:cubicBezTo>
                          <a:pt x="399" y="1066"/>
                          <a:pt x="200" y="1661"/>
                          <a:pt x="0" y="2255"/>
                        </a:cubicBezTo>
                        <a:cubicBezTo>
                          <a:pt x="997" y="3245"/>
                          <a:pt x="1794" y="4434"/>
                          <a:pt x="2791" y="5424"/>
                        </a:cubicBezTo>
                        <a:cubicBezTo>
                          <a:pt x="5781" y="8594"/>
                          <a:pt x="9169" y="11961"/>
                          <a:pt x="10166" y="91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28" name="Google Shape;1528;p35"/>
                  <p:cNvSpPr/>
                  <p:nvPr/>
                </p:nvSpPr>
                <p:spPr>
                  <a:xfrm>
                    <a:off x="3089110" y="5333806"/>
                    <a:ext cx="41908" cy="28469"/>
                  </a:xfrm>
                  <a:custGeom>
                    <a:avLst/>
                    <a:gdLst/>
                    <a:ahLst/>
                    <a:cxnLst/>
                    <a:rect l="l" t="t" r="r" b="b"/>
                    <a:pathLst>
                      <a:path w="41908" h="28469" extrusionOk="0">
                        <a:moveTo>
                          <a:pt x="32914" y="9237"/>
                        </a:moveTo>
                        <a:cubicBezTo>
                          <a:pt x="32715" y="9633"/>
                          <a:pt x="32715" y="10228"/>
                          <a:pt x="32914" y="10822"/>
                        </a:cubicBezTo>
                        <a:cubicBezTo>
                          <a:pt x="30522" y="7851"/>
                          <a:pt x="27732" y="4879"/>
                          <a:pt x="25340" y="3889"/>
                        </a:cubicBezTo>
                        <a:cubicBezTo>
                          <a:pt x="24543" y="3493"/>
                          <a:pt x="24144" y="3493"/>
                          <a:pt x="23745" y="3493"/>
                        </a:cubicBezTo>
                        <a:cubicBezTo>
                          <a:pt x="22749" y="2700"/>
                          <a:pt x="21354" y="1908"/>
                          <a:pt x="19759" y="1314"/>
                        </a:cubicBezTo>
                        <a:cubicBezTo>
                          <a:pt x="15573" y="-469"/>
                          <a:pt x="13779" y="-271"/>
                          <a:pt x="13779" y="917"/>
                        </a:cubicBezTo>
                        <a:cubicBezTo>
                          <a:pt x="13779" y="1908"/>
                          <a:pt x="15972" y="3493"/>
                          <a:pt x="19958" y="5275"/>
                        </a:cubicBezTo>
                        <a:cubicBezTo>
                          <a:pt x="21752" y="5870"/>
                          <a:pt x="23147" y="6068"/>
                          <a:pt x="23945" y="5870"/>
                        </a:cubicBezTo>
                        <a:cubicBezTo>
                          <a:pt x="24343" y="6662"/>
                          <a:pt x="24941" y="7652"/>
                          <a:pt x="25340" y="8445"/>
                        </a:cubicBezTo>
                        <a:cubicBezTo>
                          <a:pt x="27333" y="12208"/>
                          <a:pt x="28529" y="15180"/>
                          <a:pt x="28330" y="17359"/>
                        </a:cubicBezTo>
                        <a:cubicBezTo>
                          <a:pt x="28330" y="17359"/>
                          <a:pt x="28131" y="17359"/>
                          <a:pt x="28131" y="17161"/>
                        </a:cubicBezTo>
                        <a:cubicBezTo>
                          <a:pt x="27732" y="16764"/>
                          <a:pt x="27333" y="16368"/>
                          <a:pt x="26935" y="15774"/>
                        </a:cubicBezTo>
                        <a:cubicBezTo>
                          <a:pt x="22550" y="11218"/>
                          <a:pt x="18364" y="8445"/>
                          <a:pt x="15374" y="8643"/>
                        </a:cubicBezTo>
                        <a:cubicBezTo>
                          <a:pt x="15174" y="8643"/>
                          <a:pt x="14975" y="8643"/>
                          <a:pt x="14975" y="8841"/>
                        </a:cubicBezTo>
                        <a:cubicBezTo>
                          <a:pt x="14576" y="7652"/>
                          <a:pt x="11786" y="6266"/>
                          <a:pt x="9195" y="5077"/>
                        </a:cubicBezTo>
                        <a:cubicBezTo>
                          <a:pt x="5806" y="3691"/>
                          <a:pt x="3813" y="3493"/>
                          <a:pt x="3614" y="4483"/>
                        </a:cubicBezTo>
                        <a:cubicBezTo>
                          <a:pt x="3614" y="4681"/>
                          <a:pt x="3614" y="4879"/>
                          <a:pt x="3813" y="5077"/>
                        </a:cubicBezTo>
                        <a:cubicBezTo>
                          <a:pt x="2417" y="3889"/>
                          <a:pt x="1022" y="3096"/>
                          <a:pt x="424" y="3691"/>
                        </a:cubicBezTo>
                        <a:cubicBezTo>
                          <a:pt x="-572" y="4285"/>
                          <a:pt x="225" y="6464"/>
                          <a:pt x="2417" y="9039"/>
                        </a:cubicBezTo>
                        <a:cubicBezTo>
                          <a:pt x="4411" y="11020"/>
                          <a:pt x="6603" y="13199"/>
                          <a:pt x="7799" y="12406"/>
                        </a:cubicBezTo>
                        <a:cubicBezTo>
                          <a:pt x="8796" y="11614"/>
                          <a:pt x="8198" y="9831"/>
                          <a:pt x="6005" y="7256"/>
                        </a:cubicBezTo>
                        <a:cubicBezTo>
                          <a:pt x="5806" y="7058"/>
                          <a:pt x="5607" y="6860"/>
                          <a:pt x="5607" y="6662"/>
                        </a:cubicBezTo>
                        <a:cubicBezTo>
                          <a:pt x="6404" y="7256"/>
                          <a:pt x="7600" y="7851"/>
                          <a:pt x="8796" y="8445"/>
                        </a:cubicBezTo>
                        <a:cubicBezTo>
                          <a:pt x="11587" y="9633"/>
                          <a:pt x="14178" y="10426"/>
                          <a:pt x="14975" y="9831"/>
                        </a:cubicBezTo>
                        <a:cubicBezTo>
                          <a:pt x="14975" y="10822"/>
                          <a:pt x="15773" y="12208"/>
                          <a:pt x="17367" y="13595"/>
                        </a:cubicBezTo>
                        <a:lnTo>
                          <a:pt x="18762" y="14982"/>
                        </a:lnTo>
                        <a:cubicBezTo>
                          <a:pt x="18164" y="15774"/>
                          <a:pt x="18961" y="16963"/>
                          <a:pt x="22151" y="18547"/>
                        </a:cubicBezTo>
                        <a:cubicBezTo>
                          <a:pt x="22550" y="18943"/>
                          <a:pt x="23147" y="19340"/>
                          <a:pt x="23745" y="19736"/>
                        </a:cubicBezTo>
                        <a:cubicBezTo>
                          <a:pt x="23945" y="19736"/>
                          <a:pt x="23945" y="19934"/>
                          <a:pt x="23945" y="19934"/>
                        </a:cubicBezTo>
                        <a:cubicBezTo>
                          <a:pt x="26137" y="21717"/>
                          <a:pt x="28330" y="23103"/>
                          <a:pt x="30124" y="22707"/>
                        </a:cubicBezTo>
                        <a:cubicBezTo>
                          <a:pt x="30323" y="22509"/>
                          <a:pt x="30323" y="22311"/>
                          <a:pt x="30323" y="22113"/>
                        </a:cubicBezTo>
                        <a:cubicBezTo>
                          <a:pt x="33114" y="25480"/>
                          <a:pt x="35904" y="29442"/>
                          <a:pt x="38296" y="28254"/>
                        </a:cubicBezTo>
                        <a:cubicBezTo>
                          <a:pt x="40688" y="27065"/>
                          <a:pt x="39492" y="21122"/>
                          <a:pt x="36303" y="15576"/>
                        </a:cubicBezTo>
                        <a:lnTo>
                          <a:pt x="36901" y="16170"/>
                        </a:lnTo>
                        <a:cubicBezTo>
                          <a:pt x="39293" y="18745"/>
                          <a:pt x="40688" y="19142"/>
                          <a:pt x="41884" y="18745"/>
                        </a:cubicBezTo>
                        <a:cubicBezTo>
                          <a:pt x="42083" y="16963"/>
                          <a:pt x="41087" y="14585"/>
                          <a:pt x="38296" y="11614"/>
                        </a:cubicBezTo>
                        <a:cubicBezTo>
                          <a:pt x="35306" y="8643"/>
                          <a:pt x="33513" y="8247"/>
                          <a:pt x="32914" y="92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29" name="Google Shape;1529;p35"/>
                  <p:cNvSpPr/>
                  <p:nvPr/>
                </p:nvSpPr>
                <p:spPr>
                  <a:xfrm>
                    <a:off x="3108532" y="5300923"/>
                    <a:ext cx="9228" cy="10783"/>
                  </a:xfrm>
                  <a:custGeom>
                    <a:avLst/>
                    <a:gdLst/>
                    <a:ahLst/>
                    <a:cxnLst/>
                    <a:rect l="l" t="t" r="r" b="b"/>
                    <a:pathLst>
                      <a:path w="9228" h="10783" extrusionOk="0">
                        <a:moveTo>
                          <a:pt x="8908" y="10427"/>
                        </a:moveTo>
                        <a:cubicBezTo>
                          <a:pt x="9904" y="9040"/>
                          <a:pt x="8509" y="6267"/>
                          <a:pt x="5718" y="3295"/>
                        </a:cubicBezTo>
                        <a:cubicBezTo>
                          <a:pt x="3725" y="1116"/>
                          <a:pt x="1533" y="-468"/>
                          <a:pt x="137" y="126"/>
                        </a:cubicBezTo>
                        <a:cubicBezTo>
                          <a:pt x="-461" y="1909"/>
                          <a:pt x="935" y="4484"/>
                          <a:pt x="3526" y="7455"/>
                        </a:cubicBezTo>
                        <a:cubicBezTo>
                          <a:pt x="5718" y="9634"/>
                          <a:pt x="8111" y="11615"/>
                          <a:pt x="8908" y="1042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30" name="Google Shape;1530;p35"/>
                  <p:cNvSpPr/>
                  <p:nvPr/>
                </p:nvSpPr>
                <p:spPr>
                  <a:xfrm>
                    <a:off x="3133658" y="5250096"/>
                    <a:ext cx="8693" cy="10480"/>
                  </a:xfrm>
                  <a:custGeom>
                    <a:avLst/>
                    <a:gdLst/>
                    <a:ahLst/>
                    <a:cxnLst/>
                    <a:rect l="l" t="t" r="r" b="b"/>
                    <a:pathLst>
                      <a:path w="8693" h="10480" extrusionOk="0">
                        <a:moveTo>
                          <a:pt x="6306" y="4401"/>
                        </a:moveTo>
                        <a:cubicBezTo>
                          <a:pt x="3715" y="1034"/>
                          <a:pt x="1124" y="-1145"/>
                          <a:pt x="127" y="638"/>
                        </a:cubicBezTo>
                        <a:cubicBezTo>
                          <a:pt x="-471" y="1826"/>
                          <a:pt x="1124" y="4600"/>
                          <a:pt x="3117" y="6977"/>
                        </a:cubicBezTo>
                        <a:cubicBezTo>
                          <a:pt x="5310" y="9552"/>
                          <a:pt x="7104" y="10938"/>
                          <a:pt x="8499" y="10344"/>
                        </a:cubicBezTo>
                        <a:cubicBezTo>
                          <a:pt x="9097" y="9155"/>
                          <a:pt x="8299" y="7175"/>
                          <a:pt x="6306" y="440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31" name="Google Shape;1531;p35"/>
                  <p:cNvSpPr/>
                  <p:nvPr/>
                </p:nvSpPr>
                <p:spPr>
                  <a:xfrm>
                    <a:off x="3148873" y="5178333"/>
                    <a:ext cx="9092" cy="11153"/>
                  </a:xfrm>
                  <a:custGeom>
                    <a:avLst/>
                    <a:gdLst/>
                    <a:ahLst/>
                    <a:cxnLst/>
                    <a:rect l="l" t="t" r="r" b="b"/>
                    <a:pathLst>
                      <a:path w="9092" h="11153" extrusionOk="0">
                        <a:moveTo>
                          <a:pt x="8831" y="10598"/>
                        </a:moveTo>
                        <a:cubicBezTo>
                          <a:pt x="9828" y="8815"/>
                          <a:pt x="7835" y="5646"/>
                          <a:pt x="5243" y="2674"/>
                        </a:cubicBezTo>
                        <a:cubicBezTo>
                          <a:pt x="3051" y="297"/>
                          <a:pt x="1257" y="-495"/>
                          <a:pt x="61" y="297"/>
                        </a:cubicBezTo>
                        <a:cubicBezTo>
                          <a:pt x="-338" y="2476"/>
                          <a:pt x="1257" y="5447"/>
                          <a:pt x="3848" y="8419"/>
                        </a:cubicBezTo>
                        <a:cubicBezTo>
                          <a:pt x="6041" y="10598"/>
                          <a:pt x="8233" y="11984"/>
                          <a:pt x="8831" y="1059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32" name="Google Shape;1532;p35"/>
                  <p:cNvSpPr/>
                  <p:nvPr/>
                </p:nvSpPr>
                <p:spPr>
                  <a:xfrm>
                    <a:off x="2967924" y="5317861"/>
                    <a:ext cx="33128" cy="13994"/>
                  </a:xfrm>
                  <a:custGeom>
                    <a:avLst/>
                    <a:gdLst/>
                    <a:ahLst/>
                    <a:cxnLst/>
                    <a:rect l="l" t="t" r="r" b="b"/>
                    <a:pathLst>
                      <a:path w="33128" h="13994" extrusionOk="0">
                        <a:moveTo>
                          <a:pt x="21" y="422"/>
                        </a:moveTo>
                        <a:cubicBezTo>
                          <a:pt x="-178" y="2006"/>
                          <a:pt x="1018" y="4185"/>
                          <a:pt x="3410" y="6364"/>
                        </a:cubicBezTo>
                        <a:cubicBezTo>
                          <a:pt x="6001" y="8939"/>
                          <a:pt x="7795" y="9138"/>
                          <a:pt x="8593" y="7949"/>
                        </a:cubicBezTo>
                        <a:cubicBezTo>
                          <a:pt x="8792" y="7751"/>
                          <a:pt x="8593" y="7553"/>
                          <a:pt x="8792" y="7355"/>
                        </a:cubicBezTo>
                        <a:cubicBezTo>
                          <a:pt x="9589" y="8543"/>
                          <a:pt x="10785" y="9732"/>
                          <a:pt x="12180" y="11118"/>
                        </a:cubicBezTo>
                        <a:cubicBezTo>
                          <a:pt x="15170" y="13892"/>
                          <a:pt x="17761" y="14882"/>
                          <a:pt x="18359" y="13099"/>
                        </a:cubicBezTo>
                        <a:cubicBezTo>
                          <a:pt x="18758" y="12109"/>
                          <a:pt x="18559" y="10722"/>
                          <a:pt x="17562" y="8939"/>
                        </a:cubicBezTo>
                        <a:cubicBezTo>
                          <a:pt x="18559" y="9138"/>
                          <a:pt x="19356" y="9138"/>
                          <a:pt x="20154" y="9138"/>
                        </a:cubicBezTo>
                        <a:cubicBezTo>
                          <a:pt x="20353" y="9138"/>
                          <a:pt x="20752" y="9138"/>
                          <a:pt x="20951" y="9138"/>
                        </a:cubicBezTo>
                        <a:cubicBezTo>
                          <a:pt x="23143" y="11515"/>
                          <a:pt x="25336" y="12901"/>
                          <a:pt x="26931" y="12703"/>
                        </a:cubicBezTo>
                        <a:cubicBezTo>
                          <a:pt x="28126" y="12505"/>
                          <a:pt x="27927" y="11515"/>
                          <a:pt x="27130" y="9930"/>
                        </a:cubicBezTo>
                        <a:cubicBezTo>
                          <a:pt x="29721" y="10326"/>
                          <a:pt x="31914" y="10326"/>
                          <a:pt x="32711" y="9336"/>
                        </a:cubicBezTo>
                        <a:cubicBezTo>
                          <a:pt x="33708" y="7949"/>
                          <a:pt x="33309" y="6166"/>
                          <a:pt x="27130" y="3591"/>
                        </a:cubicBezTo>
                        <a:cubicBezTo>
                          <a:pt x="20951" y="1214"/>
                          <a:pt x="19356" y="3591"/>
                          <a:pt x="14174" y="2601"/>
                        </a:cubicBezTo>
                        <a:cubicBezTo>
                          <a:pt x="10586" y="2006"/>
                          <a:pt x="5403" y="818"/>
                          <a:pt x="6200" y="2997"/>
                        </a:cubicBezTo>
                        <a:cubicBezTo>
                          <a:pt x="6001" y="2799"/>
                          <a:pt x="5802" y="2601"/>
                          <a:pt x="5403" y="2402"/>
                        </a:cubicBezTo>
                        <a:cubicBezTo>
                          <a:pt x="3011" y="223"/>
                          <a:pt x="819" y="-569"/>
                          <a:pt x="21" y="42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33" name="Google Shape;1533;p35"/>
                  <p:cNvSpPr/>
                  <p:nvPr/>
                </p:nvSpPr>
                <p:spPr>
                  <a:xfrm>
                    <a:off x="3041991" y="5196681"/>
                    <a:ext cx="14629" cy="17536"/>
                  </a:xfrm>
                  <a:custGeom>
                    <a:avLst/>
                    <a:gdLst/>
                    <a:ahLst/>
                    <a:cxnLst/>
                    <a:rect l="l" t="t" r="r" b="b"/>
                    <a:pathLst>
                      <a:path w="14629" h="17536" extrusionOk="0">
                        <a:moveTo>
                          <a:pt x="4688" y="12058"/>
                        </a:moveTo>
                        <a:cubicBezTo>
                          <a:pt x="7080" y="15227"/>
                          <a:pt x="9871" y="18199"/>
                          <a:pt x="11664" y="17406"/>
                        </a:cubicBezTo>
                        <a:cubicBezTo>
                          <a:pt x="12262" y="17010"/>
                          <a:pt x="12462" y="16218"/>
                          <a:pt x="12262" y="15227"/>
                        </a:cubicBezTo>
                        <a:cubicBezTo>
                          <a:pt x="13060" y="15822"/>
                          <a:pt x="13857" y="16020"/>
                          <a:pt x="14256" y="15426"/>
                        </a:cubicBezTo>
                        <a:cubicBezTo>
                          <a:pt x="15252" y="14039"/>
                          <a:pt x="14256" y="11464"/>
                          <a:pt x="11266" y="8294"/>
                        </a:cubicBezTo>
                        <a:cubicBezTo>
                          <a:pt x="11066" y="8096"/>
                          <a:pt x="10668" y="7700"/>
                          <a:pt x="10469" y="7502"/>
                        </a:cubicBezTo>
                        <a:cubicBezTo>
                          <a:pt x="10070" y="6115"/>
                          <a:pt x="8475" y="4333"/>
                          <a:pt x="6283" y="2748"/>
                        </a:cubicBezTo>
                        <a:cubicBezTo>
                          <a:pt x="6083" y="2550"/>
                          <a:pt x="5884" y="2352"/>
                          <a:pt x="5685" y="2352"/>
                        </a:cubicBezTo>
                        <a:cubicBezTo>
                          <a:pt x="3891" y="569"/>
                          <a:pt x="2097" y="-422"/>
                          <a:pt x="901" y="173"/>
                        </a:cubicBezTo>
                        <a:cubicBezTo>
                          <a:pt x="-694" y="965"/>
                          <a:pt x="-96" y="3144"/>
                          <a:pt x="2097" y="6115"/>
                        </a:cubicBezTo>
                        <a:cubicBezTo>
                          <a:pt x="1698" y="7304"/>
                          <a:pt x="3094" y="9681"/>
                          <a:pt x="4688" y="120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34" name="Google Shape;1534;p35"/>
                  <p:cNvSpPr/>
                  <p:nvPr/>
                </p:nvSpPr>
                <p:spPr>
                  <a:xfrm>
                    <a:off x="3090455" y="5152401"/>
                    <a:ext cx="9015" cy="10740"/>
                  </a:xfrm>
                  <a:custGeom>
                    <a:avLst/>
                    <a:gdLst/>
                    <a:ahLst/>
                    <a:cxnLst/>
                    <a:rect l="l" t="t" r="r" b="b"/>
                    <a:pathLst>
                      <a:path w="9015" h="10740" extrusionOk="0">
                        <a:moveTo>
                          <a:pt x="76" y="874"/>
                        </a:moveTo>
                        <a:cubicBezTo>
                          <a:pt x="-323" y="2260"/>
                          <a:pt x="873" y="4836"/>
                          <a:pt x="3066" y="7411"/>
                        </a:cubicBezTo>
                        <a:cubicBezTo>
                          <a:pt x="5657" y="10184"/>
                          <a:pt x="8049" y="11769"/>
                          <a:pt x="8846" y="9986"/>
                        </a:cubicBezTo>
                        <a:cubicBezTo>
                          <a:pt x="9444" y="8599"/>
                          <a:pt x="8448" y="6222"/>
                          <a:pt x="6056" y="3845"/>
                        </a:cubicBezTo>
                        <a:cubicBezTo>
                          <a:pt x="3664" y="1468"/>
                          <a:pt x="674" y="-1503"/>
                          <a:pt x="76" y="87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35" name="Google Shape;1535;p35"/>
                  <p:cNvSpPr/>
                  <p:nvPr/>
                </p:nvSpPr>
                <p:spPr>
                  <a:xfrm>
                    <a:off x="3118835" y="5114251"/>
                    <a:ext cx="3748" cy="2971"/>
                  </a:xfrm>
                  <a:custGeom>
                    <a:avLst/>
                    <a:gdLst/>
                    <a:ahLst/>
                    <a:cxnLst/>
                    <a:rect l="l" t="t" r="r" b="b"/>
                    <a:pathLst>
                      <a:path w="3748" h="2971" extrusionOk="0">
                        <a:moveTo>
                          <a:pt x="2990" y="2773"/>
                        </a:moveTo>
                        <a:cubicBezTo>
                          <a:pt x="3588" y="2377"/>
                          <a:pt x="3986" y="1387"/>
                          <a:pt x="3588" y="0"/>
                        </a:cubicBezTo>
                        <a:cubicBezTo>
                          <a:pt x="2392" y="792"/>
                          <a:pt x="1196" y="1387"/>
                          <a:pt x="0" y="2179"/>
                        </a:cubicBezTo>
                        <a:cubicBezTo>
                          <a:pt x="1196" y="2971"/>
                          <a:pt x="2392" y="3169"/>
                          <a:pt x="2990" y="277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36" name="Google Shape;1536;p35"/>
                  <p:cNvSpPr/>
                  <p:nvPr/>
                </p:nvSpPr>
                <p:spPr>
                  <a:xfrm>
                    <a:off x="3038307" y="5176649"/>
                    <a:ext cx="6777" cy="6495"/>
                  </a:xfrm>
                  <a:custGeom>
                    <a:avLst/>
                    <a:gdLst/>
                    <a:ahLst/>
                    <a:cxnLst/>
                    <a:rect l="l" t="t" r="r" b="b"/>
                    <a:pathLst>
                      <a:path w="6777" h="6495" extrusionOk="0">
                        <a:moveTo>
                          <a:pt x="6777" y="4556"/>
                        </a:moveTo>
                        <a:cubicBezTo>
                          <a:pt x="5581" y="3169"/>
                          <a:pt x="4585" y="1387"/>
                          <a:pt x="3389" y="0"/>
                        </a:cubicBezTo>
                        <a:cubicBezTo>
                          <a:pt x="2193" y="1188"/>
                          <a:pt x="997" y="2179"/>
                          <a:pt x="0" y="3367"/>
                        </a:cubicBezTo>
                        <a:cubicBezTo>
                          <a:pt x="4385" y="8320"/>
                          <a:pt x="5581" y="6339"/>
                          <a:pt x="6777" y="455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37" name="Google Shape;1537;p35"/>
                  <p:cNvSpPr/>
                  <p:nvPr/>
                </p:nvSpPr>
                <p:spPr>
                  <a:xfrm>
                    <a:off x="3168362" y="5123428"/>
                    <a:ext cx="16437" cy="15503"/>
                  </a:xfrm>
                  <a:custGeom>
                    <a:avLst/>
                    <a:gdLst/>
                    <a:ahLst/>
                    <a:cxnLst/>
                    <a:rect l="l" t="t" r="r" b="b"/>
                    <a:pathLst>
                      <a:path w="16437" h="15503" extrusionOk="0">
                        <a:moveTo>
                          <a:pt x="3096" y="7463"/>
                        </a:moveTo>
                        <a:cubicBezTo>
                          <a:pt x="3096" y="8057"/>
                          <a:pt x="3295" y="9047"/>
                          <a:pt x="3694" y="10038"/>
                        </a:cubicBezTo>
                        <a:cubicBezTo>
                          <a:pt x="3494" y="10632"/>
                          <a:pt x="3494" y="11028"/>
                          <a:pt x="3694" y="11424"/>
                        </a:cubicBezTo>
                        <a:cubicBezTo>
                          <a:pt x="3893" y="11821"/>
                          <a:pt x="4292" y="12019"/>
                          <a:pt x="4890" y="12217"/>
                        </a:cubicBezTo>
                        <a:cubicBezTo>
                          <a:pt x="6684" y="14792"/>
                          <a:pt x="8876" y="16377"/>
                          <a:pt x="9674" y="14990"/>
                        </a:cubicBezTo>
                        <a:cubicBezTo>
                          <a:pt x="9873" y="14792"/>
                          <a:pt x="9873" y="14198"/>
                          <a:pt x="9674" y="13405"/>
                        </a:cubicBezTo>
                        <a:cubicBezTo>
                          <a:pt x="10272" y="13603"/>
                          <a:pt x="10870" y="13405"/>
                          <a:pt x="11468" y="12811"/>
                        </a:cubicBezTo>
                        <a:cubicBezTo>
                          <a:pt x="11866" y="12415"/>
                          <a:pt x="11866" y="11424"/>
                          <a:pt x="11468" y="10434"/>
                        </a:cubicBezTo>
                        <a:cubicBezTo>
                          <a:pt x="15255" y="8453"/>
                          <a:pt x="17049" y="6076"/>
                          <a:pt x="16252" y="4689"/>
                        </a:cubicBezTo>
                        <a:cubicBezTo>
                          <a:pt x="15454" y="3303"/>
                          <a:pt x="12265" y="3897"/>
                          <a:pt x="8677" y="5680"/>
                        </a:cubicBezTo>
                        <a:cubicBezTo>
                          <a:pt x="8677" y="5680"/>
                          <a:pt x="8677" y="5680"/>
                          <a:pt x="8677" y="5680"/>
                        </a:cubicBezTo>
                        <a:cubicBezTo>
                          <a:pt x="5488" y="1718"/>
                          <a:pt x="2099" y="-1253"/>
                          <a:pt x="305" y="529"/>
                        </a:cubicBezTo>
                        <a:cubicBezTo>
                          <a:pt x="-691" y="1520"/>
                          <a:pt x="903" y="4293"/>
                          <a:pt x="2896" y="7264"/>
                        </a:cubicBezTo>
                        <a:lnTo>
                          <a:pt x="3096" y="7463"/>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38" name="Google Shape;1538;p35"/>
                  <p:cNvSpPr/>
                  <p:nvPr/>
                </p:nvSpPr>
                <p:spPr>
                  <a:xfrm>
                    <a:off x="3171974" y="5265888"/>
                    <a:ext cx="7582" cy="9564"/>
                  </a:xfrm>
                  <a:custGeom>
                    <a:avLst/>
                    <a:gdLst/>
                    <a:ahLst/>
                    <a:cxnLst/>
                    <a:rect l="l" t="t" r="r" b="b"/>
                    <a:pathLst>
                      <a:path w="7582" h="9564" extrusionOk="0">
                        <a:moveTo>
                          <a:pt x="7058" y="9409"/>
                        </a:moveTo>
                        <a:cubicBezTo>
                          <a:pt x="8054" y="8815"/>
                          <a:pt x="7656" y="6834"/>
                          <a:pt x="5663" y="4061"/>
                        </a:cubicBezTo>
                        <a:cubicBezTo>
                          <a:pt x="3869" y="1684"/>
                          <a:pt x="1676" y="-495"/>
                          <a:pt x="480" y="99"/>
                        </a:cubicBezTo>
                        <a:cubicBezTo>
                          <a:pt x="-517" y="693"/>
                          <a:pt x="81" y="2872"/>
                          <a:pt x="1875" y="5447"/>
                        </a:cubicBezTo>
                        <a:cubicBezTo>
                          <a:pt x="3869" y="7824"/>
                          <a:pt x="5862" y="10201"/>
                          <a:pt x="7058" y="940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39" name="Google Shape;1539;p35"/>
                  <p:cNvSpPr/>
                  <p:nvPr/>
                </p:nvSpPr>
                <p:spPr>
                  <a:xfrm>
                    <a:off x="3046742" y="5223023"/>
                    <a:ext cx="7511" cy="8636"/>
                  </a:xfrm>
                  <a:custGeom>
                    <a:avLst/>
                    <a:gdLst/>
                    <a:ahLst/>
                    <a:cxnLst/>
                    <a:rect l="l" t="t" r="r" b="b"/>
                    <a:pathLst>
                      <a:path w="7511" h="8636" extrusionOk="0">
                        <a:moveTo>
                          <a:pt x="7512" y="7704"/>
                        </a:moveTo>
                        <a:cubicBezTo>
                          <a:pt x="7512" y="6911"/>
                          <a:pt x="6316" y="4336"/>
                          <a:pt x="5120" y="3148"/>
                        </a:cubicBezTo>
                        <a:cubicBezTo>
                          <a:pt x="3326" y="969"/>
                          <a:pt x="934" y="-1012"/>
                          <a:pt x="137" y="573"/>
                        </a:cubicBezTo>
                        <a:cubicBezTo>
                          <a:pt x="-461" y="1959"/>
                          <a:pt x="934" y="4138"/>
                          <a:pt x="3724" y="7110"/>
                        </a:cubicBezTo>
                        <a:cubicBezTo>
                          <a:pt x="5518" y="8694"/>
                          <a:pt x="7312" y="9288"/>
                          <a:pt x="7512" y="770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40" name="Google Shape;1540;p35"/>
                  <p:cNvSpPr/>
                  <p:nvPr/>
                </p:nvSpPr>
                <p:spPr>
                  <a:xfrm>
                    <a:off x="3013131" y="5241290"/>
                    <a:ext cx="7037" cy="8042"/>
                  </a:xfrm>
                  <a:custGeom>
                    <a:avLst/>
                    <a:gdLst/>
                    <a:ahLst/>
                    <a:cxnLst/>
                    <a:rect l="l" t="t" r="r" b="b"/>
                    <a:pathLst>
                      <a:path w="7037" h="8042" extrusionOk="0">
                        <a:moveTo>
                          <a:pt x="7038" y="7463"/>
                        </a:moveTo>
                        <a:cubicBezTo>
                          <a:pt x="7038" y="5681"/>
                          <a:pt x="6240" y="3700"/>
                          <a:pt x="3649" y="1719"/>
                        </a:cubicBezTo>
                        <a:cubicBezTo>
                          <a:pt x="2054" y="332"/>
                          <a:pt x="260" y="-658"/>
                          <a:pt x="61" y="530"/>
                        </a:cubicBezTo>
                        <a:cubicBezTo>
                          <a:pt x="-338" y="2115"/>
                          <a:pt x="1257" y="4294"/>
                          <a:pt x="3649" y="6275"/>
                        </a:cubicBezTo>
                        <a:cubicBezTo>
                          <a:pt x="5044" y="7463"/>
                          <a:pt x="6838" y="8850"/>
                          <a:pt x="7038" y="746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41" name="Google Shape;1541;p35"/>
                  <p:cNvSpPr/>
                  <p:nvPr/>
                </p:nvSpPr>
                <p:spPr>
                  <a:xfrm>
                    <a:off x="2978451" y="5274411"/>
                    <a:ext cx="34352" cy="28957"/>
                  </a:xfrm>
                  <a:custGeom>
                    <a:avLst/>
                    <a:gdLst/>
                    <a:ahLst/>
                    <a:cxnLst/>
                    <a:rect l="l" t="t" r="r" b="b"/>
                    <a:pathLst>
                      <a:path w="34352" h="28957" extrusionOk="0">
                        <a:moveTo>
                          <a:pt x="9427" y="16536"/>
                        </a:moveTo>
                        <a:cubicBezTo>
                          <a:pt x="14211" y="21091"/>
                          <a:pt x="16802" y="19309"/>
                          <a:pt x="21387" y="22082"/>
                        </a:cubicBezTo>
                        <a:cubicBezTo>
                          <a:pt x="22383" y="22676"/>
                          <a:pt x="23779" y="23469"/>
                          <a:pt x="24775" y="24261"/>
                        </a:cubicBezTo>
                        <a:cubicBezTo>
                          <a:pt x="24775" y="24261"/>
                          <a:pt x="24775" y="24459"/>
                          <a:pt x="24775" y="24459"/>
                        </a:cubicBezTo>
                        <a:cubicBezTo>
                          <a:pt x="25174" y="25251"/>
                          <a:pt x="27367" y="26836"/>
                          <a:pt x="28961" y="27628"/>
                        </a:cubicBezTo>
                        <a:cubicBezTo>
                          <a:pt x="31552" y="28817"/>
                          <a:pt x="34542" y="29609"/>
                          <a:pt x="34343" y="28223"/>
                        </a:cubicBezTo>
                        <a:cubicBezTo>
                          <a:pt x="34343" y="27034"/>
                          <a:pt x="32150" y="25648"/>
                          <a:pt x="28762" y="24063"/>
                        </a:cubicBezTo>
                        <a:cubicBezTo>
                          <a:pt x="28762" y="23667"/>
                          <a:pt x="28563" y="23270"/>
                          <a:pt x="28363" y="22874"/>
                        </a:cubicBezTo>
                        <a:cubicBezTo>
                          <a:pt x="26968" y="18912"/>
                          <a:pt x="22383" y="14951"/>
                          <a:pt x="18397" y="13564"/>
                        </a:cubicBezTo>
                        <a:lnTo>
                          <a:pt x="17998" y="13366"/>
                        </a:lnTo>
                        <a:cubicBezTo>
                          <a:pt x="18197" y="13366"/>
                          <a:pt x="18197" y="13366"/>
                          <a:pt x="18397" y="13168"/>
                        </a:cubicBezTo>
                        <a:cubicBezTo>
                          <a:pt x="20191" y="13168"/>
                          <a:pt x="21586" y="12772"/>
                          <a:pt x="22383" y="11979"/>
                        </a:cubicBezTo>
                        <a:cubicBezTo>
                          <a:pt x="22782" y="11583"/>
                          <a:pt x="20988" y="9602"/>
                          <a:pt x="19593" y="8810"/>
                        </a:cubicBezTo>
                        <a:cubicBezTo>
                          <a:pt x="18596" y="8216"/>
                          <a:pt x="17599" y="7820"/>
                          <a:pt x="16603" y="7423"/>
                        </a:cubicBezTo>
                        <a:cubicBezTo>
                          <a:pt x="16204" y="6829"/>
                          <a:pt x="15806" y="6433"/>
                          <a:pt x="15208" y="5839"/>
                        </a:cubicBezTo>
                        <a:cubicBezTo>
                          <a:pt x="12417" y="3066"/>
                          <a:pt x="9427" y="688"/>
                          <a:pt x="7832" y="1481"/>
                        </a:cubicBezTo>
                        <a:cubicBezTo>
                          <a:pt x="6636" y="2075"/>
                          <a:pt x="7035" y="3264"/>
                          <a:pt x="7832" y="4452"/>
                        </a:cubicBezTo>
                        <a:cubicBezTo>
                          <a:pt x="7633" y="4254"/>
                          <a:pt x="7434" y="4056"/>
                          <a:pt x="7234" y="3660"/>
                        </a:cubicBezTo>
                        <a:cubicBezTo>
                          <a:pt x="4444" y="490"/>
                          <a:pt x="2052" y="-302"/>
                          <a:pt x="258" y="94"/>
                        </a:cubicBezTo>
                        <a:cubicBezTo>
                          <a:pt x="-738" y="2075"/>
                          <a:pt x="1255" y="5245"/>
                          <a:pt x="4444" y="8612"/>
                        </a:cubicBezTo>
                        <a:lnTo>
                          <a:pt x="5839" y="9800"/>
                        </a:lnTo>
                        <a:cubicBezTo>
                          <a:pt x="5241" y="11187"/>
                          <a:pt x="6039" y="12970"/>
                          <a:pt x="9427" y="1653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42" name="Google Shape;1542;p35"/>
                  <p:cNvSpPr/>
                  <p:nvPr/>
                </p:nvSpPr>
                <p:spPr>
                  <a:xfrm>
                    <a:off x="3040699" y="5312736"/>
                    <a:ext cx="199" cy="396"/>
                  </a:xfrm>
                  <a:custGeom>
                    <a:avLst/>
                    <a:gdLst/>
                    <a:ahLst/>
                    <a:cxnLst/>
                    <a:rect l="l" t="t" r="r" b="b"/>
                    <a:pathLst>
                      <a:path w="199" h="396" extrusionOk="0">
                        <a:moveTo>
                          <a:pt x="0" y="0"/>
                        </a:moveTo>
                        <a:lnTo>
                          <a:pt x="199" y="396"/>
                        </a:lnTo>
                        <a:lnTo>
                          <a:pt x="1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43" name="Google Shape;1543;p35"/>
                  <p:cNvSpPr/>
                  <p:nvPr/>
                </p:nvSpPr>
                <p:spPr>
                  <a:xfrm>
                    <a:off x="3017549" y="5295814"/>
                    <a:ext cx="29847" cy="18925"/>
                  </a:xfrm>
                  <a:custGeom>
                    <a:avLst/>
                    <a:gdLst/>
                    <a:ahLst/>
                    <a:cxnLst/>
                    <a:rect l="l" t="t" r="r" b="b"/>
                    <a:pathLst>
                      <a:path w="29847" h="18925" extrusionOk="0">
                        <a:moveTo>
                          <a:pt x="17968" y="10187"/>
                        </a:moveTo>
                        <a:cubicBezTo>
                          <a:pt x="22951" y="12168"/>
                          <a:pt x="26738" y="13356"/>
                          <a:pt x="27137" y="11970"/>
                        </a:cubicBezTo>
                        <a:cubicBezTo>
                          <a:pt x="27735" y="12168"/>
                          <a:pt x="28333" y="12366"/>
                          <a:pt x="28732" y="12168"/>
                        </a:cubicBezTo>
                        <a:cubicBezTo>
                          <a:pt x="31124" y="11574"/>
                          <a:pt x="29330" y="8206"/>
                          <a:pt x="26539" y="4641"/>
                        </a:cubicBezTo>
                        <a:cubicBezTo>
                          <a:pt x="24347" y="1867"/>
                          <a:pt x="21157" y="-906"/>
                          <a:pt x="19762" y="283"/>
                        </a:cubicBezTo>
                        <a:cubicBezTo>
                          <a:pt x="18566" y="1075"/>
                          <a:pt x="19164" y="2858"/>
                          <a:pt x="20559" y="5235"/>
                        </a:cubicBezTo>
                        <a:cubicBezTo>
                          <a:pt x="19363" y="4641"/>
                          <a:pt x="17968" y="4244"/>
                          <a:pt x="16772" y="3848"/>
                        </a:cubicBezTo>
                        <a:cubicBezTo>
                          <a:pt x="12985" y="3056"/>
                          <a:pt x="12387" y="3848"/>
                          <a:pt x="12786" y="5037"/>
                        </a:cubicBezTo>
                        <a:cubicBezTo>
                          <a:pt x="11590" y="4244"/>
                          <a:pt x="10394" y="3848"/>
                          <a:pt x="8998" y="3848"/>
                        </a:cubicBezTo>
                        <a:cubicBezTo>
                          <a:pt x="8201" y="3848"/>
                          <a:pt x="7803" y="4244"/>
                          <a:pt x="7404" y="4839"/>
                        </a:cubicBezTo>
                        <a:cubicBezTo>
                          <a:pt x="4812" y="3650"/>
                          <a:pt x="2221" y="2660"/>
                          <a:pt x="826" y="3254"/>
                        </a:cubicBezTo>
                        <a:cubicBezTo>
                          <a:pt x="-569" y="3848"/>
                          <a:pt x="-171" y="5037"/>
                          <a:pt x="1823" y="6621"/>
                        </a:cubicBezTo>
                        <a:cubicBezTo>
                          <a:pt x="3617" y="8008"/>
                          <a:pt x="5411" y="8998"/>
                          <a:pt x="7205" y="9593"/>
                        </a:cubicBezTo>
                        <a:cubicBezTo>
                          <a:pt x="7603" y="11574"/>
                          <a:pt x="8400" y="13356"/>
                          <a:pt x="9596" y="14743"/>
                        </a:cubicBezTo>
                        <a:cubicBezTo>
                          <a:pt x="14779" y="19893"/>
                          <a:pt x="16373" y="19299"/>
                          <a:pt x="17769" y="18111"/>
                        </a:cubicBezTo>
                        <a:cubicBezTo>
                          <a:pt x="18168" y="18111"/>
                          <a:pt x="18566" y="18111"/>
                          <a:pt x="18965" y="17714"/>
                        </a:cubicBezTo>
                        <a:cubicBezTo>
                          <a:pt x="19164" y="17516"/>
                          <a:pt x="19164" y="17318"/>
                          <a:pt x="19164" y="17120"/>
                        </a:cubicBezTo>
                        <a:cubicBezTo>
                          <a:pt x="19363" y="16922"/>
                          <a:pt x="19762" y="16922"/>
                          <a:pt x="19961" y="16922"/>
                        </a:cubicBezTo>
                        <a:lnTo>
                          <a:pt x="23151" y="16526"/>
                        </a:lnTo>
                        <a:lnTo>
                          <a:pt x="21955" y="15139"/>
                        </a:lnTo>
                        <a:cubicBezTo>
                          <a:pt x="20559" y="13951"/>
                          <a:pt x="19363" y="11970"/>
                          <a:pt x="17968" y="1018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44" name="Google Shape;1544;p35"/>
                  <p:cNvSpPr/>
                  <p:nvPr/>
                </p:nvSpPr>
                <p:spPr>
                  <a:xfrm>
                    <a:off x="3041098" y="5308400"/>
                    <a:ext cx="17554" cy="16221"/>
                  </a:xfrm>
                  <a:custGeom>
                    <a:avLst/>
                    <a:gdLst/>
                    <a:ahLst/>
                    <a:cxnLst/>
                    <a:rect l="l" t="t" r="r" b="b"/>
                    <a:pathLst>
                      <a:path w="17554" h="16221" extrusionOk="0">
                        <a:moveTo>
                          <a:pt x="13754" y="10279"/>
                        </a:moveTo>
                        <a:cubicBezTo>
                          <a:pt x="13355" y="8100"/>
                          <a:pt x="11960" y="5326"/>
                          <a:pt x="8970" y="2553"/>
                        </a:cubicBezTo>
                        <a:cubicBezTo>
                          <a:pt x="5781" y="-616"/>
                          <a:pt x="4186" y="-22"/>
                          <a:pt x="2392" y="176"/>
                        </a:cubicBezTo>
                        <a:cubicBezTo>
                          <a:pt x="200" y="374"/>
                          <a:pt x="399" y="2751"/>
                          <a:pt x="0" y="4534"/>
                        </a:cubicBezTo>
                        <a:cubicBezTo>
                          <a:pt x="2990" y="6713"/>
                          <a:pt x="5980" y="8892"/>
                          <a:pt x="8770" y="10675"/>
                        </a:cubicBezTo>
                        <a:cubicBezTo>
                          <a:pt x="7973" y="10675"/>
                          <a:pt x="7574" y="10873"/>
                          <a:pt x="7375" y="11467"/>
                        </a:cubicBezTo>
                        <a:cubicBezTo>
                          <a:pt x="7176" y="12656"/>
                          <a:pt x="9568" y="14042"/>
                          <a:pt x="12358" y="15231"/>
                        </a:cubicBezTo>
                        <a:cubicBezTo>
                          <a:pt x="15547" y="16617"/>
                          <a:pt x="17342" y="16419"/>
                          <a:pt x="17541" y="15429"/>
                        </a:cubicBezTo>
                        <a:cubicBezTo>
                          <a:pt x="17740" y="14438"/>
                          <a:pt x="15747" y="13250"/>
                          <a:pt x="13355" y="12061"/>
                        </a:cubicBezTo>
                        <a:cubicBezTo>
                          <a:pt x="13554" y="11665"/>
                          <a:pt x="13754" y="11071"/>
                          <a:pt x="13754" y="102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45" name="Google Shape;1545;p35"/>
                  <p:cNvSpPr/>
                  <p:nvPr/>
                </p:nvSpPr>
                <p:spPr>
                  <a:xfrm>
                    <a:off x="3040899" y="5312736"/>
                    <a:ext cx="19932" cy="396"/>
                  </a:xfrm>
                  <a:custGeom>
                    <a:avLst/>
                    <a:gdLst/>
                    <a:ahLst/>
                    <a:cxnLst/>
                    <a:rect l="l" t="t" r="r" b="b"/>
                    <a:pathLst>
                      <a:path w="19932" h="396" extrusionOk="0">
                        <a:moveTo>
                          <a:pt x="0" y="396"/>
                        </a:moveTo>
                        <a:lnTo>
                          <a:pt x="0" y="198"/>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46" name="Google Shape;1546;p35"/>
                  <p:cNvSpPr/>
                  <p:nvPr/>
                </p:nvSpPr>
                <p:spPr>
                  <a:xfrm>
                    <a:off x="3154756" y="5213912"/>
                    <a:ext cx="17847" cy="20073"/>
                  </a:xfrm>
                  <a:custGeom>
                    <a:avLst/>
                    <a:gdLst/>
                    <a:ahLst/>
                    <a:cxnLst/>
                    <a:rect l="l" t="t" r="r" b="b"/>
                    <a:pathLst>
                      <a:path w="17847" h="20073" extrusionOk="0">
                        <a:moveTo>
                          <a:pt x="17299" y="19985"/>
                        </a:moveTo>
                        <a:cubicBezTo>
                          <a:pt x="17498" y="18400"/>
                          <a:pt x="19093" y="17014"/>
                          <a:pt x="15704" y="12458"/>
                        </a:cubicBezTo>
                        <a:cubicBezTo>
                          <a:pt x="12715" y="8298"/>
                          <a:pt x="9725" y="6317"/>
                          <a:pt x="8329" y="7901"/>
                        </a:cubicBezTo>
                        <a:cubicBezTo>
                          <a:pt x="8130" y="8100"/>
                          <a:pt x="8130" y="8298"/>
                          <a:pt x="8130" y="8496"/>
                        </a:cubicBezTo>
                        <a:cubicBezTo>
                          <a:pt x="7931" y="6911"/>
                          <a:pt x="6735" y="4930"/>
                          <a:pt x="5140" y="2553"/>
                        </a:cubicBezTo>
                        <a:cubicBezTo>
                          <a:pt x="2748" y="-616"/>
                          <a:pt x="1552" y="-22"/>
                          <a:pt x="556" y="176"/>
                        </a:cubicBezTo>
                        <a:cubicBezTo>
                          <a:pt x="-641" y="1365"/>
                          <a:pt x="157" y="4138"/>
                          <a:pt x="2350" y="7109"/>
                        </a:cubicBezTo>
                        <a:cubicBezTo>
                          <a:pt x="4542" y="9882"/>
                          <a:pt x="7333" y="12061"/>
                          <a:pt x="8130" y="10279"/>
                        </a:cubicBezTo>
                        <a:cubicBezTo>
                          <a:pt x="8329" y="12061"/>
                          <a:pt x="9326" y="14042"/>
                          <a:pt x="10920" y="16617"/>
                        </a:cubicBezTo>
                        <a:cubicBezTo>
                          <a:pt x="13512" y="20381"/>
                          <a:pt x="15306" y="20183"/>
                          <a:pt x="17299" y="199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47" name="Google Shape;1547;p35"/>
                  <p:cNvSpPr/>
                  <p:nvPr/>
                </p:nvSpPr>
                <p:spPr>
                  <a:xfrm>
                    <a:off x="3023141" y="5410333"/>
                    <a:ext cx="22601" cy="20398"/>
                  </a:xfrm>
                  <a:custGeom>
                    <a:avLst/>
                    <a:gdLst/>
                    <a:ahLst/>
                    <a:cxnLst/>
                    <a:rect l="l" t="t" r="r" b="b"/>
                    <a:pathLst>
                      <a:path w="22601" h="20398" extrusionOk="0">
                        <a:moveTo>
                          <a:pt x="22342" y="20266"/>
                        </a:moveTo>
                        <a:cubicBezTo>
                          <a:pt x="23140" y="18681"/>
                          <a:pt x="22143" y="16502"/>
                          <a:pt x="18755" y="13729"/>
                        </a:cubicBezTo>
                        <a:cubicBezTo>
                          <a:pt x="16163" y="11550"/>
                          <a:pt x="13771" y="9965"/>
                          <a:pt x="11579" y="8777"/>
                        </a:cubicBezTo>
                        <a:cubicBezTo>
                          <a:pt x="10781" y="7390"/>
                          <a:pt x="9386" y="5805"/>
                          <a:pt x="7592" y="4022"/>
                        </a:cubicBezTo>
                        <a:cubicBezTo>
                          <a:pt x="4403" y="1249"/>
                          <a:pt x="1214" y="-732"/>
                          <a:pt x="217" y="259"/>
                        </a:cubicBezTo>
                        <a:cubicBezTo>
                          <a:pt x="-780" y="1249"/>
                          <a:pt x="1812" y="4419"/>
                          <a:pt x="4802" y="7192"/>
                        </a:cubicBezTo>
                        <a:lnTo>
                          <a:pt x="5998" y="8182"/>
                        </a:lnTo>
                        <a:cubicBezTo>
                          <a:pt x="5998" y="8975"/>
                          <a:pt x="6795" y="10559"/>
                          <a:pt x="8589" y="12144"/>
                        </a:cubicBezTo>
                        <a:cubicBezTo>
                          <a:pt x="13572" y="16502"/>
                          <a:pt x="19153" y="21256"/>
                          <a:pt x="22342" y="202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48" name="Google Shape;1548;p35"/>
                  <p:cNvSpPr/>
                  <p:nvPr/>
                </p:nvSpPr>
                <p:spPr>
                  <a:xfrm>
                    <a:off x="2965464" y="5324789"/>
                    <a:ext cx="15470" cy="10758"/>
                  </a:xfrm>
                  <a:custGeom>
                    <a:avLst/>
                    <a:gdLst/>
                    <a:ahLst/>
                    <a:cxnLst/>
                    <a:rect l="l" t="t" r="r" b="b"/>
                    <a:pathLst>
                      <a:path w="15470" h="10758" extrusionOk="0">
                        <a:moveTo>
                          <a:pt x="1883" y="4586"/>
                        </a:moveTo>
                        <a:cubicBezTo>
                          <a:pt x="7664" y="10331"/>
                          <a:pt x="11650" y="10925"/>
                          <a:pt x="15039" y="10727"/>
                        </a:cubicBezTo>
                        <a:cubicBezTo>
                          <a:pt x="15637" y="9340"/>
                          <a:pt x="16035" y="7954"/>
                          <a:pt x="13245" y="5378"/>
                        </a:cubicBezTo>
                        <a:cubicBezTo>
                          <a:pt x="7464" y="426"/>
                          <a:pt x="3079" y="-762"/>
                          <a:pt x="89" y="426"/>
                        </a:cubicBezTo>
                        <a:cubicBezTo>
                          <a:pt x="-309" y="822"/>
                          <a:pt x="687" y="3397"/>
                          <a:pt x="1883" y="458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49" name="Google Shape;1549;p35"/>
                  <p:cNvSpPr/>
                  <p:nvPr/>
                </p:nvSpPr>
                <p:spPr>
                  <a:xfrm>
                    <a:off x="2982376" y="5244930"/>
                    <a:ext cx="27220" cy="34902"/>
                  </a:xfrm>
                  <a:custGeom>
                    <a:avLst/>
                    <a:gdLst/>
                    <a:ahLst/>
                    <a:cxnLst/>
                    <a:rect l="l" t="t" r="r" b="b"/>
                    <a:pathLst>
                      <a:path w="27220" h="34902" extrusionOk="0">
                        <a:moveTo>
                          <a:pt x="4903" y="9964"/>
                        </a:moveTo>
                        <a:cubicBezTo>
                          <a:pt x="4505" y="9964"/>
                          <a:pt x="4306" y="10162"/>
                          <a:pt x="3907" y="10360"/>
                        </a:cubicBezTo>
                        <a:cubicBezTo>
                          <a:pt x="2910" y="11152"/>
                          <a:pt x="3708" y="12737"/>
                          <a:pt x="6697" y="14321"/>
                        </a:cubicBezTo>
                        <a:cubicBezTo>
                          <a:pt x="7894" y="14916"/>
                          <a:pt x="8890" y="15510"/>
                          <a:pt x="9887" y="15906"/>
                        </a:cubicBezTo>
                        <a:cubicBezTo>
                          <a:pt x="9887" y="15906"/>
                          <a:pt x="9687" y="16104"/>
                          <a:pt x="9687" y="16104"/>
                        </a:cubicBezTo>
                        <a:cubicBezTo>
                          <a:pt x="9289" y="18085"/>
                          <a:pt x="10485" y="20660"/>
                          <a:pt x="13674" y="23434"/>
                        </a:cubicBezTo>
                        <a:cubicBezTo>
                          <a:pt x="14870" y="24424"/>
                          <a:pt x="16066" y="25216"/>
                          <a:pt x="17062" y="25612"/>
                        </a:cubicBezTo>
                        <a:cubicBezTo>
                          <a:pt x="16863" y="26999"/>
                          <a:pt x="18258" y="28980"/>
                          <a:pt x="20451" y="31357"/>
                        </a:cubicBezTo>
                        <a:cubicBezTo>
                          <a:pt x="22644" y="33536"/>
                          <a:pt x="25035" y="35517"/>
                          <a:pt x="26431" y="34725"/>
                        </a:cubicBezTo>
                        <a:cubicBezTo>
                          <a:pt x="28025" y="33734"/>
                          <a:pt x="27228" y="31357"/>
                          <a:pt x="23839" y="28188"/>
                        </a:cubicBezTo>
                        <a:cubicBezTo>
                          <a:pt x="22444" y="26801"/>
                          <a:pt x="20850" y="25612"/>
                          <a:pt x="19654" y="24820"/>
                        </a:cubicBezTo>
                        <a:lnTo>
                          <a:pt x="19654" y="24820"/>
                        </a:lnTo>
                        <a:cubicBezTo>
                          <a:pt x="19853" y="22641"/>
                          <a:pt x="18059" y="19868"/>
                          <a:pt x="14870" y="17095"/>
                        </a:cubicBezTo>
                        <a:cubicBezTo>
                          <a:pt x="14671" y="16897"/>
                          <a:pt x="14471" y="16699"/>
                          <a:pt x="14272" y="16500"/>
                        </a:cubicBezTo>
                        <a:cubicBezTo>
                          <a:pt x="14471" y="16500"/>
                          <a:pt x="14870" y="16302"/>
                          <a:pt x="15069" y="16302"/>
                        </a:cubicBezTo>
                        <a:cubicBezTo>
                          <a:pt x="15667" y="15312"/>
                          <a:pt x="14870" y="13727"/>
                          <a:pt x="12278" y="12142"/>
                        </a:cubicBezTo>
                        <a:cubicBezTo>
                          <a:pt x="12079" y="11944"/>
                          <a:pt x="11880" y="11944"/>
                          <a:pt x="11880" y="11944"/>
                        </a:cubicBezTo>
                        <a:cubicBezTo>
                          <a:pt x="13275" y="10954"/>
                          <a:pt x="12278" y="8379"/>
                          <a:pt x="9887" y="5606"/>
                        </a:cubicBezTo>
                        <a:cubicBezTo>
                          <a:pt x="6099" y="1446"/>
                          <a:pt x="2113" y="-1327"/>
                          <a:pt x="319" y="653"/>
                        </a:cubicBezTo>
                        <a:cubicBezTo>
                          <a:pt x="-678" y="1842"/>
                          <a:pt x="718" y="4813"/>
                          <a:pt x="3708" y="8379"/>
                        </a:cubicBezTo>
                        <a:cubicBezTo>
                          <a:pt x="3708" y="8973"/>
                          <a:pt x="4306" y="9369"/>
                          <a:pt x="4903" y="996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50" name="Google Shape;1550;p35"/>
                  <p:cNvSpPr/>
                  <p:nvPr/>
                </p:nvSpPr>
                <p:spPr>
                  <a:xfrm>
                    <a:off x="3089002" y="5225231"/>
                    <a:ext cx="28612" cy="24390"/>
                  </a:xfrm>
                  <a:custGeom>
                    <a:avLst/>
                    <a:gdLst/>
                    <a:ahLst/>
                    <a:cxnLst/>
                    <a:rect l="l" t="t" r="r" b="b"/>
                    <a:pathLst>
                      <a:path w="28612" h="24390" extrusionOk="0">
                        <a:moveTo>
                          <a:pt x="5715" y="3317"/>
                        </a:moveTo>
                        <a:cubicBezTo>
                          <a:pt x="3124" y="544"/>
                          <a:pt x="533" y="-843"/>
                          <a:pt x="134" y="544"/>
                        </a:cubicBezTo>
                        <a:cubicBezTo>
                          <a:pt x="-464" y="3317"/>
                          <a:pt x="931" y="7873"/>
                          <a:pt x="4519" y="12627"/>
                        </a:cubicBezTo>
                        <a:cubicBezTo>
                          <a:pt x="6313" y="15004"/>
                          <a:pt x="8107" y="15004"/>
                          <a:pt x="8904" y="14212"/>
                        </a:cubicBezTo>
                        <a:cubicBezTo>
                          <a:pt x="10100" y="15797"/>
                          <a:pt x="12293" y="17580"/>
                          <a:pt x="14884" y="19362"/>
                        </a:cubicBezTo>
                        <a:cubicBezTo>
                          <a:pt x="16279" y="20353"/>
                          <a:pt x="17675" y="20947"/>
                          <a:pt x="18472" y="21343"/>
                        </a:cubicBezTo>
                        <a:cubicBezTo>
                          <a:pt x="20465" y="23522"/>
                          <a:pt x="22259" y="24711"/>
                          <a:pt x="23455" y="24315"/>
                        </a:cubicBezTo>
                        <a:cubicBezTo>
                          <a:pt x="25249" y="23720"/>
                          <a:pt x="24252" y="21343"/>
                          <a:pt x="21860" y="18174"/>
                        </a:cubicBezTo>
                        <a:cubicBezTo>
                          <a:pt x="24252" y="19957"/>
                          <a:pt x="26046" y="20155"/>
                          <a:pt x="27840" y="20155"/>
                        </a:cubicBezTo>
                        <a:cubicBezTo>
                          <a:pt x="29036" y="18966"/>
                          <a:pt x="29036" y="16985"/>
                          <a:pt x="26445" y="13618"/>
                        </a:cubicBezTo>
                        <a:cubicBezTo>
                          <a:pt x="22857" y="8864"/>
                          <a:pt x="20664" y="9062"/>
                          <a:pt x="18871" y="9656"/>
                        </a:cubicBezTo>
                        <a:cubicBezTo>
                          <a:pt x="17475" y="10052"/>
                          <a:pt x="15881" y="11241"/>
                          <a:pt x="18671" y="14806"/>
                        </a:cubicBezTo>
                        <a:cubicBezTo>
                          <a:pt x="18871" y="15004"/>
                          <a:pt x="19070" y="15202"/>
                          <a:pt x="19269" y="15401"/>
                        </a:cubicBezTo>
                        <a:cubicBezTo>
                          <a:pt x="18073" y="14410"/>
                          <a:pt x="17077" y="14014"/>
                          <a:pt x="16279" y="14212"/>
                        </a:cubicBezTo>
                        <a:cubicBezTo>
                          <a:pt x="15881" y="14410"/>
                          <a:pt x="15681" y="14608"/>
                          <a:pt x="15482" y="14806"/>
                        </a:cubicBezTo>
                        <a:cubicBezTo>
                          <a:pt x="14485" y="14014"/>
                          <a:pt x="13489" y="13420"/>
                          <a:pt x="12492" y="12627"/>
                        </a:cubicBezTo>
                        <a:cubicBezTo>
                          <a:pt x="11496" y="11835"/>
                          <a:pt x="10499" y="11439"/>
                          <a:pt x="9901" y="11241"/>
                        </a:cubicBezTo>
                        <a:cubicBezTo>
                          <a:pt x="10100" y="9260"/>
                          <a:pt x="8705" y="6685"/>
                          <a:pt x="5715" y="331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51" name="Google Shape;1551;p35"/>
                  <p:cNvSpPr/>
                  <p:nvPr/>
                </p:nvSpPr>
                <p:spPr>
                  <a:xfrm>
                    <a:off x="2962984" y="5298607"/>
                    <a:ext cx="22103" cy="11872"/>
                  </a:xfrm>
                  <a:custGeom>
                    <a:avLst/>
                    <a:gdLst/>
                    <a:ahLst/>
                    <a:cxnLst/>
                    <a:rect l="l" t="t" r="r" b="b"/>
                    <a:pathLst>
                      <a:path w="22103" h="11872" extrusionOk="0">
                        <a:moveTo>
                          <a:pt x="178" y="857"/>
                        </a:moveTo>
                        <a:cubicBezTo>
                          <a:pt x="-620" y="2046"/>
                          <a:pt x="1374" y="4423"/>
                          <a:pt x="3965" y="6998"/>
                        </a:cubicBezTo>
                        <a:cubicBezTo>
                          <a:pt x="7752" y="10167"/>
                          <a:pt x="11938" y="13535"/>
                          <a:pt x="13333" y="10960"/>
                        </a:cubicBezTo>
                        <a:cubicBezTo>
                          <a:pt x="13732" y="10167"/>
                          <a:pt x="13333" y="8979"/>
                          <a:pt x="12337" y="7592"/>
                        </a:cubicBezTo>
                        <a:cubicBezTo>
                          <a:pt x="12935" y="7988"/>
                          <a:pt x="13732" y="8385"/>
                          <a:pt x="14729" y="8781"/>
                        </a:cubicBezTo>
                        <a:cubicBezTo>
                          <a:pt x="18715" y="10366"/>
                          <a:pt x="21306" y="10564"/>
                          <a:pt x="22104" y="9177"/>
                        </a:cubicBezTo>
                        <a:cubicBezTo>
                          <a:pt x="22104" y="7988"/>
                          <a:pt x="21705" y="6602"/>
                          <a:pt x="18316" y="5215"/>
                        </a:cubicBezTo>
                        <a:cubicBezTo>
                          <a:pt x="14529" y="3631"/>
                          <a:pt x="11739" y="3631"/>
                          <a:pt x="10941" y="4819"/>
                        </a:cubicBezTo>
                        <a:cubicBezTo>
                          <a:pt x="10742" y="5017"/>
                          <a:pt x="10742" y="5413"/>
                          <a:pt x="10742" y="5611"/>
                        </a:cubicBezTo>
                        <a:cubicBezTo>
                          <a:pt x="10543" y="5413"/>
                          <a:pt x="10144" y="5017"/>
                          <a:pt x="9945" y="4819"/>
                        </a:cubicBezTo>
                        <a:cubicBezTo>
                          <a:pt x="5958" y="1452"/>
                          <a:pt x="1772" y="-1520"/>
                          <a:pt x="178" y="85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52" name="Google Shape;1552;p35"/>
                  <p:cNvSpPr/>
                  <p:nvPr/>
                </p:nvSpPr>
                <p:spPr>
                  <a:xfrm>
                    <a:off x="2914526" y="5374737"/>
                    <a:ext cx="2829" cy="5088"/>
                  </a:xfrm>
                  <a:custGeom>
                    <a:avLst/>
                    <a:gdLst/>
                    <a:ahLst/>
                    <a:cxnLst/>
                    <a:rect l="l" t="t" r="r" b="b"/>
                    <a:pathLst>
                      <a:path w="2829" h="5088" extrusionOk="0">
                        <a:moveTo>
                          <a:pt x="2791" y="4160"/>
                        </a:moveTo>
                        <a:cubicBezTo>
                          <a:pt x="2990" y="2773"/>
                          <a:pt x="2392" y="1387"/>
                          <a:pt x="1595" y="0"/>
                        </a:cubicBezTo>
                        <a:cubicBezTo>
                          <a:pt x="997" y="1585"/>
                          <a:pt x="598" y="3169"/>
                          <a:pt x="0" y="4754"/>
                        </a:cubicBezTo>
                        <a:cubicBezTo>
                          <a:pt x="1595" y="5348"/>
                          <a:pt x="2591" y="5150"/>
                          <a:pt x="2791" y="41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53" name="Google Shape;1553;p35"/>
                  <p:cNvSpPr/>
                  <p:nvPr/>
                </p:nvSpPr>
                <p:spPr>
                  <a:xfrm>
                    <a:off x="3094693" y="5270939"/>
                    <a:ext cx="10133" cy="11881"/>
                  </a:xfrm>
                  <a:custGeom>
                    <a:avLst/>
                    <a:gdLst/>
                    <a:ahLst/>
                    <a:cxnLst/>
                    <a:rect l="l" t="t" r="r" b="b"/>
                    <a:pathLst>
                      <a:path w="10133" h="11881" extrusionOk="0">
                        <a:moveTo>
                          <a:pt x="9392" y="11687"/>
                        </a:moveTo>
                        <a:cubicBezTo>
                          <a:pt x="10787" y="10895"/>
                          <a:pt x="10189" y="8320"/>
                          <a:pt x="7797" y="5150"/>
                        </a:cubicBezTo>
                        <a:cubicBezTo>
                          <a:pt x="5405" y="1981"/>
                          <a:pt x="2814" y="0"/>
                          <a:pt x="821" y="0"/>
                        </a:cubicBezTo>
                        <a:cubicBezTo>
                          <a:pt x="-973" y="792"/>
                          <a:pt x="422" y="3566"/>
                          <a:pt x="2615" y="6735"/>
                        </a:cubicBezTo>
                        <a:cubicBezTo>
                          <a:pt x="4807" y="9706"/>
                          <a:pt x="7598" y="12678"/>
                          <a:pt x="9392" y="1168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54" name="Google Shape;1554;p35"/>
                  <p:cNvSpPr/>
                  <p:nvPr/>
                </p:nvSpPr>
                <p:spPr>
                  <a:xfrm>
                    <a:off x="3059037" y="5269156"/>
                    <a:ext cx="35565" cy="28332"/>
                  </a:xfrm>
                  <a:custGeom>
                    <a:avLst/>
                    <a:gdLst/>
                    <a:ahLst/>
                    <a:cxnLst/>
                    <a:rect l="l" t="t" r="r" b="b"/>
                    <a:pathLst>
                      <a:path w="35565" h="28332" extrusionOk="0">
                        <a:moveTo>
                          <a:pt x="35480" y="28129"/>
                        </a:moveTo>
                        <a:cubicBezTo>
                          <a:pt x="35879" y="26742"/>
                          <a:pt x="34882" y="24563"/>
                          <a:pt x="32490" y="22186"/>
                        </a:cubicBezTo>
                        <a:cubicBezTo>
                          <a:pt x="29899" y="19413"/>
                          <a:pt x="27706" y="18026"/>
                          <a:pt x="26112" y="18620"/>
                        </a:cubicBezTo>
                        <a:cubicBezTo>
                          <a:pt x="25314" y="17234"/>
                          <a:pt x="24118" y="15649"/>
                          <a:pt x="22324" y="14064"/>
                        </a:cubicBezTo>
                        <a:cubicBezTo>
                          <a:pt x="20331" y="12282"/>
                          <a:pt x="18338" y="11489"/>
                          <a:pt x="18138" y="13074"/>
                        </a:cubicBezTo>
                        <a:cubicBezTo>
                          <a:pt x="15946" y="11885"/>
                          <a:pt x="13554" y="10895"/>
                          <a:pt x="11959" y="10499"/>
                        </a:cubicBezTo>
                        <a:cubicBezTo>
                          <a:pt x="12358" y="8518"/>
                          <a:pt x="9368" y="5547"/>
                          <a:pt x="6976" y="3169"/>
                        </a:cubicBezTo>
                        <a:cubicBezTo>
                          <a:pt x="3787" y="0"/>
                          <a:pt x="1794" y="0"/>
                          <a:pt x="0" y="0"/>
                        </a:cubicBezTo>
                        <a:lnTo>
                          <a:pt x="797" y="2377"/>
                        </a:lnTo>
                        <a:cubicBezTo>
                          <a:pt x="2193" y="3962"/>
                          <a:pt x="3588" y="5943"/>
                          <a:pt x="5182" y="7329"/>
                        </a:cubicBezTo>
                        <a:cubicBezTo>
                          <a:pt x="6777" y="8914"/>
                          <a:pt x="8571" y="10499"/>
                          <a:pt x="9966" y="11093"/>
                        </a:cubicBezTo>
                        <a:cubicBezTo>
                          <a:pt x="9966" y="12083"/>
                          <a:pt x="12159" y="13866"/>
                          <a:pt x="15149" y="15451"/>
                        </a:cubicBezTo>
                        <a:cubicBezTo>
                          <a:pt x="16544" y="16243"/>
                          <a:pt x="17939" y="16838"/>
                          <a:pt x="19135" y="17234"/>
                        </a:cubicBezTo>
                        <a:cubicBezTo>
                          <a:pt x="19733" y="18422"/>
                          <a:pt x="20531" y="19611"/>
                          <a:pt x="21926" y="20997"/>
                        </a:cubicBezTo>
                        <a:cubicBezTo>
                          <a:pt x="24517" y="23374"/>
                          <a:pt x="26311" y="23969"/>
                          <a:pt x="26909" y="22780"/>
                        </a:cubicBezTo>
                        <a:lnTo>
                          <a:pt x="26909" y="22582"/>
                        </a:lnTo>
                        <a:lnTo>
                          <a:pt x="28504" y="24563"/>
                        </a:lnTo>
                        <a:cubicBezTo>
                          <a:pt x="31494" y="27336"/>
                          <a:pt x="34085" y="28921"/>
                          <a:pt x="35480" y="2812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55" name="Google Shape;1555;p35"/>
                  <p:cNvSpPr/>
                  <p:nvPr/>
                </p:nvSpPr>
                <p:spPr>
                  <a:xfrm>
                    <a:off x="2958127" y="5377696"/>
                    <a:ext cx="18399" cy="12669"/>
                  </a:xfrm>
                  <a:custGeom>
                    <a:avLst/>
                    <a:gdLst/>
                    <a:ahLst/>
                    <a:cxnLst/>
                    <a:rect l="l" t="t" r="r" b="b"/>
                    <a:pathLst>
                      <a:path w="18399" h="12669" extrusionOk="0">
                        <a:moveTo>
                          <a:pt x="4437" y="8333"/>
                        </a:moveTo>
                        <a:cubicBezTo>
                          <a:pt x="6829" y="10512"/>
                          <a:pt x="9021" y="11700"/>
                          <a:pt x="10217" y="11304"/>
                        </a:cubicBezTo>
                        <a:cubicBezTo>
                          <a:pt x="11014" y="11700"/>
                          <a:pt x="12011" y="11898"/>
                          <a:pt x="12808" y="12096"/>
                        </a:cubicBezTo>
                        <a:cubicBezTo>
                          <a:pt x="16197" y="13087"/>
                          <a:pt x="18190" y="12691"/>
                          <a:pt x="18390" y="11700"/>
                        </a:cubicBezTo>
                        <a:cubicBezTo>
                          <a:pt x="18589" y="10115"/>
                          <a:pt x="15798" y="8729"/>
                          <a:pt x="11812" y="7738"/>
                        </a:cubicBezTo>
                        <a:cubicBezTo>
                          <a:pt x="11413" y="7540"/>
                          <a:pt x="10815" y="7540"/>
                          <a:pt x="10416" y="7342"/>
                        </a:cubicBezTo>
                        <a:cubicBezTo>
                          <a:pt x="9818" y="6352"/>
                          <a:pt x="8822" y="5163"/>
                          <a:pt x="7626" y="3975"/>
                        </a:cubicBezTo>
                        <a:cubicBezTo>
                          <a:pt x="5035" y="1399"/>
                          <a:pt x="1845" y="-978"/>
                          <a:pt x="450" y="409"/>
                        </a:cubicBezTo>
                        <a:cubicBezTo>
                          <a:pt x="-945" y="2192"/>
                          <a:pt x="1048" y="5163"/>
                          <a:pt x="4437" y="83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56" name="Google Shape;1556;p35"/>
                  <p:cNvSpPr/>
                  <p:nvPr/>
                </p:nvSpPr>
                <p:spPr>
                  <a:xfrm>
                    <a:off x="3021174" y="5251297"/>
                    <a:ext cx="10569" cy="10608"/>
                  </a:xfrm>
                  <a:custGeom>
                    <a:avLst/>
                    <a:gdLst/>
                    <a:ahLst/>
                    <a:cxnLst/>
                    <a:rect l="l" t="t" r="r" b="b"/>
                    <a:pathLst>
                      <a:path w="10569" h="10608" extrusionOk="0">
                        <a:moveTo>
                          <a:pt x="589" y="229"/>
                        </a:moveTo>
                        <a:cubicBezTo>
                          <a:pt x="-806" y="1219"/>
                          <a:pt x="390" y="3993"/>
                          <a:pt x="2981" y="6568"/>
                        </a:cubicBezTo>
                        <a:cubicBezTo>
                          <a:pt x="6569" y="10332"/>
                          <a:pt x="8961" y="11322"/>
                          <a:pt x="10157" y="10133"/>
                        </a:cubicBezTo>
                        <a:cubicBezTo>
                          <a:pt x="11353" y="9143"/>
                          <a:pt x="9758" y="6766"/>
                          <a:pt x="7765" y="4389"/>
                        </a:cubicBezTo>
                        <a:cubicBezTo>
                          <a:pt x="5174" y="1616"/>
                          <a:pt x="2184" y="-761"/>
                          <a:pt x="589" y="22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57" name="Google Shape;1557;p35"/>
                  <p:cNvSpPr/>
                  <p:nvPr/>
                </p:nvSpPr>
                <p:spPr>
                  <a:xfrm>
                    <a:off x="3123021" y="5154977"/>
                    <a:ext cx="20309" cy="28990"/>
                  </a:xfrm>
                  <a:custGeom>
                    <a:avLst/>
                    <a:gdLst/>
                    <a:ahLst/>
                    <a:cxnLst/>
                    <a:rect l="l" t="t" r="r" b="b"/>
                    <a:pathLst>
                      <a:path w="20309" h="28990" extrusionOk="0">
                        <a:moveTo>
                          <a:pt x="8770" y="18107"/>
                        </a:moveTo>
                        <a:cubicBezTo>
                          <a:pt x="7774" y="19097"/>
                          <a:pt x="9169" y="21672"/>
                          <a:pt x="10764" y="24446"/>
                        </a:cubicBezTo>
                        <a:cubicBezTo>
                          <a:pt x="13156" y="27813"/>
                          <a:pt x="15547" y="29596"/>
                          <a:pt x="17142" y="28804"/>
                        </a:cubicBezTo>
                        <a:cubicBezTo>
                          <a:pt x="18139" y="28209"/>
                          <a:pt x="17740" y="26030"/>
                          <a:pt x="15946" y="23257"/>
                        </a:cubicBezTo>
                        <a:cubicBezTo>
                          <a:pt x="14352" y="20880"/>
                          <a:pt x="12757" y="18899"/>
                          <a:pt x="10963" y="18107"/>
                        </a:cubicBezTo>
                        <a:lnTo>
                          <a:pt x="11162" y="17909"/>
                        </a:lnTo>
                        <a:cubicBezTo>
                          <a:pt x="11561" y="16522"/>
                          <a:pt x="11362" y="14937"/>
                          <a:pt x="10564" y="12956"/>
                        </a:cubicBezTo>
                        <a:cubicBezTo>
                          <a:pt x="11561" y="13551"/>
                          <a:pt x="12358" y="13551"/>
                          <a:pt x="12956" y="13155"/>
                        </a:cubicBezTo>
                        <a:cubicBezTo>
                          <a:pt x="13156" y="12956"/>
                          <a:pt x="13355" y="12560"/>
                          <a:pt x="13355" y="12164"/>
                        </a:cubicBezTo>
                        <a:cubicBezTo>
                          <a:pt x="13953" y="12956"/>
                          <a:pt x="14750" y="13947"/>
                          <a:pt x="15348" y="14739"/>
                        </a:cubicBezTo>
                        <a:cubicBezTo>
                          <a:pt x="17541" y="17513"/>
                          <a:pt x="19534" y="18305"/>
                          <a:pt x="20132" y="16918"/>
                        </a:cubicBezTo>
                        <a:cubicBezTo>
                          <a:pt x="20929" y="14937"/>
                          <a:pt x="18936" y="11768"/>
                          <a:pt x="16345" y="8797"/>
                        </a:cubicBezTo>
                        <a:cubicBezTo>
                          <a:pt x="14152" y="6420"/>
                          <a:pt x="12358" y="5627"/>
                          <a:pt x="11162" y="6420"/>
                        </a:cubicBezTo>
                        <a:lnTo>
                          <a:pt x="11162" y="6420"/>
                        </a:lnTo>
                        <a:cubicBezTo>
                          <a:pt x="10963" y="6023"/>
                          <a:pt x="10764" y="5825"/>
                          <a:pt x="10365" y="5429"/>
                        </a:cubicBezTo>
                        <a:cubicBezTo>
                          <a:pt x="7973" y="2260"/>
                          <a:pt x="5183" y="-513"/>
                          <a:pt x="3389" y="81"/>
                        </a:cubicBezTo>
                        <a:cubicBezTo>
                          <a:pt x="2392" y="477"/>
                          <a:pt x="2392" y="1269"/>
                          <a:pt x="2791" y="2458"/>
                        </a:cubicBezTo>
                        <a:cubicBezTo>
                          <a:pt x="1794" y="1864"/>
                          <a:pt x="797" y="1665"/>
                          <a:pt x="0" y="2062"/>
                        </a:cubicBezTo>
                        <a:cubicBezTo>
                          <a:pt x="598" y="6023"/>
                          <a:pt x="2193" y="10381"/>
                          <a:pt x="6179" y="15532"/>
                        </a:cubicBezTo>
                        <a:cubicBezTo>
                          <a:pt x="7176" y="16918"/>
                          <a:pt x="7973" y="17711"/>
                          <a:pt x="8770" y="1810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58" name="Google Shape;1558;p35"/>
                  <p:cNvSpPr/>
                  <p:nvPr/>
                </p:nvSpPr>
                <p:spPr>
                  <a:xfrm>
                    <a:off x="3050821" y="5188914"/>
                    <a:ext cx="10792" cy="11801"/>
                  </a:xfrm>
                  <a:custGeom>
                    <a:avLst/>
                    <a:gdLst/>
                    <a:ahLst/>
                    <a:cxnLst/>
                    <a:rect l="l" t="t" r="r" b="b"/>
                    <a:pathLst>
                      <a:path w="10792" h="11801" extrusionOk="0">
                        <a:moveTo>
                          <a:pt x="642" y="17"/>
                        </a:moveTo>
                        <a:cubicBezTo>
                          <a:pt x="-953" y="1205"/>
                          <a:pt x="642" y="3978"/>
                          <a:pt x="3034" y="6950"/>
                        </a:cubicBezTo>
                        <a:cubicBezTo>
                          <a:pt x="5426" y="10119"/>
                          <a:pt x="8216" y="12298"/>
                          <a:pt x="10010" y="11704"/>
                        </a:cubicBezTo>
                        <a:cubicBezTo>
                          <a:pt x="12004" y="10911"/>
                          <a:pt x="9811" y="7544"/>
                          <a:pt x="7618" y="4572"/>
                        </a:cubicBezTo>
                        <a:cubicBezTo>
                          <a:pt x="5226" y="1403"/>
                          <a:pt x="2834" y="-182"/>
                          <a:pt x="642" y="1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59" name="Google Shape;1559;p35"/>
                  <p:cNvSpPr/>
                  <p:nvPr/>
                </p:nvSpPr>
                <p:spPr>
                  <a:xfrm>
                    <a:off x="3049071" y="5166943"/>
                    <a:ext cx="9472" cy="10107"/>
                  </a:xfrm>
                  <a:custGeom>
                    <a:avLst/>
                    <a:gdLst/>
                    <a:ahLst/>
                    <a:cxnLst/>
                    <a:rect l="l" t="t" r="r" b="b"/>
                    <a:pathLst>
                      <a:path w="9472" h="10107" extrusionOk="0">
                        <a:moveTo>
                          <a:pt x="8770" y="9904"/>
                        </a:moveTo>
                        <a:cubicBezTo>
                          <a:pt x="10166" y="9112"/>
                          <a:pt x="9368" y="7131"/>
                          <a:pt x="7375" y="4358"/>
                        </a:cubicBezTo>
                        <a:cubicBezTo>
                          <a:pt x="5980" y="2377"/>
                          <a:pt x="4385" y="792"/>
                          <a:pt x="3189" y="0"/>
                        </a:cubicBezTo>
                        <a:cubicBezTo>
                          <a:pt x="2193" y="990"/>
                          <a:pt x="997" y="1981"/>
                          <a:pt x="0" y="2971"/>
                        </a:cubicBezTo>
                        <a:cubicBezTo>
                          <a:pt x="398" y="3962"/>
                          <a:pt x="997" y="4952"/>
                          <a:pt x="1794" y="6141"/>
                        </a:cubicBezTo>
                        <a:cubicBezTo>
                          <a:pt x="4584" y="9112"/>
                          <a:pt x="7176" y="10697"/>
                          <a:pt x="8770" y="990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60" name="Google Shape;1560;p35"/>
                  <p:cNvSpPr/>
                  <p:nvPr/>
                </p:nvSpPr>
                <p:spPr>
                  <a:xfrm>
                    <a:off x="3173245" y="5322405"/>
                    <a:ext cx="10054" cy="11669"/>
                  </a:xfrm>
                  <a:custGeom>
                    <a:avLst/>
                    <a:gdLst/>
                    <a:ahLst/>
                    <a:cxnLst/>
                    <a:rect l="l" t="t" r="r" b="b"/>
                    <a:pathLst>
                      <a:path w="10054" h="11669" extrusionOk="0">
                        <a:moveTo>
                          <a:pt x="205" y="433"/>
                        </a:moveTo>
                        <a:cubicBezTo>
                          <a:pt x="-592" y="1820"/>
                          <a:pt x="1003" y="4791"/>
                          <a:pt x="3793" y="8159"/>
                        </a:cubicBezTo>
                        <a:cubicBezTo>
                          <a:pt x="6584" y="10536"/>
                          <a:pt x="9374" y="12913"/>
                          <a:pt x="9972" y="10932"/>
                        </a:cubicBezTo>
                        <a:cubicBezTo>
                          <a:pt x="10570" y="8951"/>
                          <a:pt x="7780" y="5782"/>
                          <a:pt x="5388" y="3008"/>
                        </a:cubicBezTo>
                        <a:cubicBezTo>
                          <a:pt x="3195" y="631"/>
                          <a:pt x="1003" y="-755"/>
                          <a:pt x="205" y="4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61" name="Google Shape;1561;p35"/>
                  <p:cNvSpPr/>
                  <p:nvPr/>
                </p:nvSpPr>
                <p:spPr>
                  <a:xfrm>
                    <a:off x="3138241" y="5352200"/>
                    <a:ext cx="9881" cy="10518"/>
                  </a:xfrm>
                  <a:custGeom>
                    <a:avLst/>
                    <a:gdLst/>
                    <a:ahLst/>
                    <a:cxnLst/>
                    <a:rect l="l" t="t" r="r" b="b"/>
                    <a:pathLst>
                      <a:path w="9881" h="10518" extrusionOk="0">
                        <a:moveTo>
                          <a:pt x="328" y="352"/>
                        </a:moveTo>
                        <a:cubicBezTo>
                          <a:pt x="-669" y="1540"/>
                          <a:pt x="726" y="4116"/>
                          <a:pt x="2919" y="7087"/>
                        </a:cubicBezTo>
                        <a:cubicBezTo>
                          <a:pt x="5909" y="10058"/>
                          <a:pt x="8101" y="11049"/>
                          <a:pt x="9297" y="10256"/>
                        </a:cubicBezTo>
                        <a:cubicBezTo>
                          <a:pt x="10693" y="9464"/>
                          <a:pt x="9497" y="6691"/>
                          <a:pt x="6706" y="3917"/>
                        </a:cubicBezTo>
                        <a:cubicBezTo>
                          <a:pt x="4115" y="1144"/>
                          <a:pt x="1524" y="-837"/>
                          <a:pt x="328" y="3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62" name="Google Shape;1562;p35"/>
                  <p:cNvSpPr/>
                  <p:nvPr/>
                </p:nvSpPr>
                <p:spPr>
                  <a:xfrm>
                    <a:off x="3093039" y="5382205"/>
                    <a:ext cx="9978" cy="9828"/>
                  </a:xfrm>
                  <a:custGeom>
                    <a:avLst/>
                    <a:gdLst/>
                    <a:ahLst/>
                    <a:cxnLst/>
                    <a:rect l="l" t="t" r="r" b="b"/>
                    <a:pathLst>
                      <a:path w="9978" h="9828" extrusionOk="0">
                        <a:moveTo>
                          <a:pt x="282" y="258"/>
                        </a:moveTo>
                        <a:cubicBezTo>
                          <a:pt x="-714" y="1050"/>
                          <a:pt x="1080" y="3427"/>
                          <a:pt x="3272" y="6200"/>
                        </a:cubicBezTo>
                        <a:cubicBezTo>
                          <a:pt x="5864" y="8577"/>
                          <a:pt x="8455" y="10558"/>
                          <a:pt x="9651" y="9568"/>
                        </a:cubicBezTo>
                        <a:cubicBezTo>
                          <a:pt x="10647" y="8775"/>
                          <a:pt x="9252" y="6596"/>
                          <a:pt x="7059" y="4219"/>
                        </a:cubicBezTo>
                        <a:cubicBezTo>
                          <a:pt x="4269" y="1248"/>
                          <a:pt x="1478" y="-733"/>
                          <a:pt x="282" y="2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63" name="Google Shape;1563;p35"/>
                  <p:cNvSpPr/>
                  <p:nvPr/>
                </p:nvSpPr>
                <p:spPr>
                  <a:xfrm>
                    <a:off x="2957342" y="5334430"/>
                    <a:ext cx="22562" cy="17130"/>
                  </a:xfrm>
                  <a:custGeom>
                    <a:avLst/>
                    <a:gdLst/>
                    <a:ahLst/>
                    <a:cxnLst/>
                    <a:rect l="l" t="t" r="r" b="b"/>
                    <a:pathLst>
                      <a:path w="22562" h="17130" extrusionOk="0">
                        <a:moveTo>
                          <a:pt x="18577" y="16735"/>
                        </a:moveTo>
                        <a:cubicBezTo>
                          <a:pt x="19573" y="17131"/>
                          <a:pt x="20370" y="16933"/>
                          <a:pt x="21168" y="17131"/>
                        </a:cubicBezTo>
                        <a:lnTo>
                          <a:pt x="20171" y="14952"/>
                        </a:lnTo>
                        <a:cubicBezTo>
                          <a:pt x="19374" y="13763"/>
                          <a:pt x="18577" y="12575"/>
                          <a:pt x="17580" y="11782"/>
                        </a:cubicBezTo>
                        <a:cubicBezTo>
                          <a:pt x="20370" y="12575"/>
                          <a:pt x="22363" y="12575"/>
                          <a:pt x="22563" y="11584"/>
                        </a:cubicBezTo>
                        <a:cubicBezTo>
                          <a:pt x="22363" y="10792"/>
                          <a:pt x="21367" y="10000"/>
                          <a:pt x="20171" y="9207"/>
                        </a:cubicBezTo>
                        <a:cubicBezTo>
                          <a:pt x="21367" y="8415"/>
                          <a:pt x="20570" y="6434"/>
                          <a:pt x="18178" y="4057"/>
                        </a:cubicBezTo>
                        <a:cubicBezTo>
                          <a:pt x="15188" y="1086"/>
                          <a:pt x="12597" y="-301"/>
                          <a:pt x="11201" y="293"/>
                        </a:cubicBezTo>
                        <a:cubicBezTo>
                          <a:pt x="9607" y="1284"/>
                          <a:pt x="10005" y="3067"/>
                          <a:pt x="12597" y="5444"/>
                        </a:cubicBezTo>
                        <a:cubicBezTo>
                          <a:pt x="13195" y="6038"/>
                          <a:pt x="13793" y="6434"/>
                          <a:pt x="14191" y="6830"/>
                        </a:cubicBezTo>
                        <a:cubicBezTo>
                          <a:pt x="14191" y="6830"/>
                          <a:pt x="14191" y="6830"/>
                          <a:pt x="14191" y="6830"/>
                        </a:cubicBezTo>
                        <a:cubicBezTo>
                          <a:pt x="11002" y="3859"/>
                          <a:pt x="5820" y="293"/>
                          <a:pt x="3826" y="95"/>
                        </a:cubicBezTo>
                        <a:cubicBezTo>
                          <a:pt x="-3947" y="-697"/>
                          <a:pt x="2630" y="3661"/>
                          <a:pt x="2032" y="5642"/>
                        </a:cubicBezTo>
                        <a:cubicBezTo>
                          <a:pt x="1833" y="6236"/>
                          <a:pt x="2032" y="6632"/>
                          <a:pt x="2032" y="7226"/>
                        </a:cubicBezTo>
                        <a:cubicBezTo>
                          <a:pt x="4225" y="8415"/>
                          <a:pt x="6617" y="9603"/>
                          <a:pt x="8809" y="10594"/>
                        </a:cubicBezTo>
                        <a:cubicBezTo>
                          <a:pt x="11999" y="13565"/>
                          <a:pt x="15387" y="15744"/>
                          <a:pt x="18577" y="1673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64" name="Google Shape;1564;p35"/>
                  <p:cNvSpPr/>
                  <p:nvPr/>
                </p:nvSpPr>
                <p:spPr>
                  <a:xfrm>
                    <a:off x="3057275" y="5389046"/>
                    <a:ext cx="11025" cy="10209"/>
                  </a:xfrm>
                  <a:custGeom>
                    <a:avLst/>
                    <a:gdLst/>
                    <a:ahLst/>
                    <a:cxnLst/>
                    <a:rect l="l" t="t" r="r" b="b"/>
                    <a:pathLst>
                      <a:path w="11025" h="10209" extrusionOk="0">
                        <a:moveTo>
                          <a:pt x="10732" y="9858"/>
                        </a:moveTo>
                        <a:cubicBezTo>
                          <a:pt x="11728" y="8868"/>
                          <a:pt x="10134" y="5896"/>
                          <a:pt x="6745" y="3123"/>
                        </a:cubicBezTo>
                        <a:cubicBezTo>
                          <a:pt x="3755" y="548"/>
                          <a:pt x="1164" y="-839"/>
                          <a:pt x="167" y="548"/>
                        </a:cubicBezTo>
                        <a:cubicBezTo>
                          <a:pt x="-630" y="1736"/>
                          <a:pt x="1563" y="3915"/>
                          <a:pt x="3755" y="6292"/>
                        </a:cubicBezTo>
                        <a:cubicBezTo>
                          <a:pt x="6546" y="9066"/>
                          <a:pt x="9735" y="11047"/>
                          <a:pt x="10732" y="98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65" name="Google Shape;1565;p35"/>
                  <p:cNvSpPr/>
                  <p:nvPr/>
                </p:nvSpPr>
                <p:spPr>
                  <a:xfrm>
                    <a:off x="3144194" y="5294482"/>
                    <a:ext cx="10799" cy="12579"/>
                  </a:xfrm>
                  <a:custGeom>
                    <a:avLst/>
                    <a:gdLst/>
                    <a:ahLst/>
                    <a:cxnLst/>
                    <a:rect l="l" t="t" r="r" b="b"/>
                    <a:pathLst>
                      <a:path w="10799" h="12579" extrusionOk="0">
                        <a:moveTo>
                          <a:pt x="10520" y="12311"/>
                        </a:moveTo>
                        <a:cubicBezTo>
                          <a:pt x="11516" y="11122"/>
                          <a:pt x="9722" y="7953"/>
                          <a:pt x="7131" y="4784"/>
                        </a:cubicBezTo>
                        <a:cubicBezTo>
                          <a:pt x="4540" y="1614"/>
                          <a:pt x="1351" y="-763"/>
                          <a:pt x="354" y="227"/>
                        </a:cubicBezTo>
                        <a:cubicBezTo>
                          <a:pt x="-842" y="1218"/>
                          <a:pt x="1152" y="4585"/>
                          <a:pt x="3942" y="7755"/>
                        </a:cubicBezTo>
                        <a:cubicBezTo>
                          <a:pt x="6334" y="10528"/>
                          <a:pt x="9324" y="13499"/>
                          <a:pt x="10520" y="123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66" name="Google Shape;1566;p35"/>
                  <p:cNvSpPr/>
                  <p:nvPr/>
                </p:nvSpPr>
                <p:spPr>
                  <a:xfrm>
                    <a:off x="2990581" y="5346891"/>
                    <a:ext cx="10631" cy="9937"/>
                  </a:xfrm>
                  <a:custGeom>
                    <a:avLst/>
                    <a:gdLst/>
                    <a:ahLst/>
                    <a:cxnLst/>
                    <a:rect l="l" t="t" r="r" b="b"/>
                    <a:pathLst>
                      <a:path w="10631" h="9937" extrusionOk="0">
                        <a:moveTo>
                          <a:pt x="10253" y="9424"/>
                        </a:moveTo>
                        <a:cubicBezTo>
                          <a:pt x="11050" y="8632"/>
                          <a:pt x="10652" y="6453"/>
                          <a:pt x="8459" y="4274"/>
                        </a:cubicBezTo>
                        <a:cubicBezTo>
                          <a:pt x="5668" y="1302"/>
                          <a:pt x="2679" y="-480"/>
                          <a:pt x="885" y="114"/>
                        </a:cubicBezTo>
                        <a:cubicBezTo>
                          <a:pt x="-1109" y="708"/>
                          <a:pt x="486" y="3283"/>
                          <a:pt x="3476" y="6651"/>
                        </a:cubicBezTo>
                        <a:cubicBezTo>
                          <a:pt x="6466" y="9226"/>
                          <a:pt x="9057" y="10811"/>
                          <a:pt x="10253" y="942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67" name="Google Shape;1567;p35"/>
                  <p:cNvSpPr/>
                  <p:nvPr/>
                </p:nvSpPr>
                <p:spPr>
                  <a:xfrm>
                    <a:off x="3014580" y="5357483"/>
                    <a:ext cx="31700" cy="14141"/>
                  </a:xfrm>
                  <a:custGeom>
                    <a:avLst/>
                    <a:gdLst/>
                    <a:ahLst/>
                    <a:cxnLst/>
                    <a:rect l="l" t="t" r="r" b="b"/>
                    <a:pathLst>
                      <a:path w="31700" h="14141" extrusionOk="0">
                        <a:moveTo>
                          <a:pt x="10771" y="10321"/>
                        </a:moveTo>
                        <a:cubicBezTo>
                          <a:pt x="10970" y="10321"/>
                          <a:pt x="10970" y="10123"/>
                          <a:pt x="10970" y="10123"/>
                        </a:cubicBezTo>
                        <a:cubicBezTo>
                          <a:pt x="11768" y="10519"/>
                          <a:pt x="12964" y="11113"/>
                          <a:pt x="14160" y="11510"/>
                        </a:cubicBezTo>
                        <a:cubicBezTo>
                          <a:pt x="17150" y="12698"/>
                          <a:pt x="19940" y="12896"/>
                          <a:pt x="20140" y="11708"/>
                        </a:cubicBezTo>
                        <a:cubicBezTo>
                          <a:pt x="20140" y="11312"/>
                          <a:pt x="20140" y="11113"/>
                          <a:pt x="19940" y="10717"/>
                        </a:cubicBezTo>
                        <a:cubicBezTo>
                          <a:pt x="21535" y="11708"/>
                          <a:pt x="23528" y="12500"/>
                          <a:pt x="25920" y="13292"/>
                        </a:cubicBezTo>
                        <a:cubicBezTo>
                          <a:pt x="28910" y="14283"/>
                          <a:pt x="31103" y="14481"/>
                          <a:pt x="31701" y="13490"/>
                        </a:cubicBezTo>
                        <a:cubicBezTo>
                          <a:pt x="31103" y="11510"/>
                          <a:pt x="27714" y="9331"/>
                          <a:pt x="22930" y="7746"/>
                        </a:cubicBezTo>
                        <a:cubicBezTo>
                          <a:pt x="22332" y="6954"/>
                          <a:pt x="21535" y="6161"/>
                          <a:pt x="20339" y="5171"/>
                        </a:cubicBezTo>
                        <a:cubicBezTo>
                          <a:pt x="17947" y="2992"/>
                          <a:pt x="15954" y="2596"/>
                          <a:pt x="14957" y="3388"/>
                        </a:cubicBezTo>
                        <a:cubicBezTo>
                          <a:pt x="14160" y="4378"/>
                          <a:pt x="15555" y="6359"/>
                          <a:pt x="17548" y="8340"/>
                        </a:cubicBezTo>
                        <a:cubicBezTo>
                          <a:pt x="17548" y="8538"/>
                          <a:pt x="17747" y="8538"/>
                          <a:pt x="17747" y="8736"/>
                        </a:cubicBezTo>
                        <a:cubicBezTo>
                          <a:pt x="16552" y="7944"/>
                          <a:pt x="14957" y="7152"/>
                          <a:pt x="12964" y="6557"/>
                        </a:cubicBezTo>
                        <a:cubicBezTo>
                          <a:pt x="11568" y="6161"/>
                          <a:pt x="10372" y="5963"/>
                          <a:pt x="9575" y="5765"/>
                        </a:cubicBezTo>
                        <a:cubicBezTo>
                          <a:pt x="9177" y="5171"/>
                          <a:pt x="8579" y="4577"/>
                          <a:pt x="7981" y="3982"/>
                        </a:cubicBezTo>
                        <a:cubicBezTo>
                          <a:pt x="5190" y="813"/>
                          <a:pt x="2599" y="-574"/>
                          <a:pt x="805" y="219"/>
                        </a:cubicBezTo>
                        <a:cubicBezTo>
                          <a:pt x="-790" y="1011"/>
                          <a:pt x="7" y="3190"/>
                          <a:pt x="2998" y="6359"/>
                        </a:cubicBezTo>
                        <a:cubicBezTo>
                          <a:pt x="5987" y="8736"/>
                          <a:pt x="8778" y="10717"/>
                          <a:pt x="10771" y="1032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68" name="Google Shape;1568;p35"/>
                  <p:cNvSpPr/>
                  <p:nvPr/>
                </p:nvSpPr>
                <p:spPr>
                  <a:xfrm>
                    <a:off x="3117889" y="5244803"/>
                    <a:ext cx="9549" cy="11020"/>
                  </a:xfrm>
                  <a:custGeom>
                    <a:avLst/>
                    <a:gdLst/>
                    <a:ahLst/>
                    <a:cxnLst/>
                    <a:rect l="l" t="t" r="r" b="b"/>
                    <a:pathLst>
                      <a:path w="9549" h="11020" extrusionOk="0">
                        <a:moveTo>
                          <a:pt x="9318" y="10487"/>
                        </a:moveTo>
                        <a:cubicBezTo>
                          <a:pt x="10115" y="9497"/>
                          <a:pt x="8720" y="6922"/>
                          <a:pt x="7125" y="4544"/>
                        </a:cubicBezTo>
                        <a:cubicBezTo>
                          <a:pt x="4534" y="1177"/>
                          <a:pt x="1943" y="-606"/>
                          <a:pt x="547" y="187"/>
                        </a:cubicBezTo>
                        <a:cubicBezTo>
                          <a:pt x="-848" y="979"/>
                          <a:pt x="547" y="3950"/>
                          <a:pt x="3338" y="7120"/>
                        </a:cubicBezTo>
                        <a:cubicBezTo>
                          <a:pt x="5929" y="10487"/>
                          <a:pt x="8122" y="11874"/>
                          <a:pt x="9318" y="1048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69" name="Google Shape;1569;p35"/>
                  <p:cNvSpPr/>
                  <p:nvPr/>
                </p:nvSpPr>
                <p:spPr>
                  <a:xfrm>
                    <a:off x="3061162" y="5281834"/>
                    <a:ext cx="22025" cy="21155"/>
                  </a:xfrm>
                  <a:custGeom>
                    <a:avLst/>
                    <a:gdLst/>
                    <a:ahLst/>
                    <a:cxnLst/>
                    <a:rect l="l" t="t" r="r" b="b"/>
                    <a:pathLst>
                      <a:path w="22025" h="21155" extrusionOk="0">
                        <a:moveTo>
                          <a:pt x="11230" y="7329"/>
                        </a:moveTo>
                        <a:cubicBezTo>
                          <a:pt x="9437" y="5150"/>
                          <a:pt x="8240" y="4952"/>
                          <a:pt x="7443" y="5150"/>
                        </a:cubicBezTo>
                        <a:cubicBezTo>
                          <a:pt x="6845" y="4160"/>
                          <a:pt x="6048" y="3368"/>
                          <a:pt x="5051" y="2377"/>
                        </a:cubicBezTo>
                        <a:cubicBezTo>
                          <a:pt x="2659" y="0"/>
                          <a:pt x="865" y="-594"/>
                          <a:pt x="68" y="594"/>
                        </a:cubicBezTo>
                        <a:cubicBezTo>
                          <a:pt x="-331" y="1981"/>
                          <a:pt x="1065" y="4358"/>
                          <a:pt x="3058" y="6537"/>
                        </a:cubicBezTo>
                        <a:cubicBezTo>
                          <a:pt x="4653" y="8122"/>
                          <a:pt x="6048" y="9310"/>
                          <a:pt x="7044" y="9508"/>
                        </a:cubicBezTo>
                        <a:cubicBezTo>
                          <a:pt x="7443" y="10301"/>
                          <a:pt x="8041" y="11291"/>
                          <a:pt x="8839" y="12083"/>
                        </a:cubicBezTo>
                        <a:cubicBezTo>
                          <a:pt x="9835" y="13074"/>
                          <a:pt x="10832" y="14064"/>
                          <a:pt x="11828" y="14659"/>
                        </a:cubicBezTo>
                        <a:cubicBezTo>
                          <a:pt x="11430" y="14659"/>
                          <a:pt x="11230" y="15055"/>
                          <a:pt x="11031" y="15253"/>
                        </a:cubicBezTo>
                        <a:cubicBezTo>
                          <a:pt x="10832" y="16243"/>
                          <a:pt x="12825" y="18224"/>
                          <a:pt x="15616" y="19413"/>
                        </a:cubicBezTo>
                        <a:cubicBezTo>
                          <a:pt x="19004" y="20997"/>
                          <a:pt x="22393" y="21988"/>
                          <a:pt x="21994" y="20205"/>
                        </a:cubicBezTo>
                        <a:cubicBezTo>
                          <a:pt x="21595" y="18818"/>
                          <a:pt x="19203" y="17234"/>
                          <a:pt x="16214" y="15847"/>
                        </a:cubicBezTo>
                        <a:cubicBezTo>
                          <a:pt x="15616" y="15451"/>
                          <a:pt x="15018" y="15253"/>
                          <a:pt x="14420" y="15055"/>
                        </a:cubicBezTo>
                        <a:cubicBezTo>
                          <a:pt x="14619" y="14857"/>
                          <a:pt x="14619" y="14659"/>
                          <a:pt x="14619" y="14460"/>
                        </a:cubicBezTo>
                        <a:cubicBezTo>
                          <a:pt x="15416" y="12876"/>
                          <a:pt x="13822" y="10301"/>
                          <a:pt x="11230" y="732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70" name="Google Shape;1570;p35"/>
                  <p:cNvSpPr/>
                  <p:nvPr/>
                </p:nvSpPr>
                <p:spPr>
                  <a:xfrm>
                    <a:off x="2982304" y="5385258"/>
                    <a:ext cx="14713" cy="13546"/>
                  </a:xfrm>
                  <a:custGeom>
                    <a:avLst/>
                    <a:gdLst/>
                    <a:ahLst/>
                    <a:cxnLst/>
                    <a:rect l="l" t="t" r="r" b="b"/>
                    <a:pathLst>
                      <a:path w="14713" h="13546" extrusionOk="0">
                        <a:moveTo>
                          <a:pt x="9361" y="11863"/>
                        </a:moveTo>
                        <a:cubicBezTo>
                          <a:pt x="12152" y="13844"/>
                          <a:pt x="13547" y="13844"/>
                          <a:pt x="14544" y="13052"/>
                        </a:cubicBezTo>
                        <a:cubicBezTo>
                          <a:pt x="15142" y="11863"/>
                          <a:pt x="14145" y="9882"/>
                          <a:pt x="11753" y="7902"/>
                        </a:cubicBezTo>
                        <a:cubicBezTo>
                          <a:pt x="11155" y="7505"/>
                          <a:pt x="10757" y="7109"/>
                          <a:pt x="10358" y="6911"/>
                        </a:cubicBezTo>
                        <a:cubicBezTo>
                          <a:pt x="9959" y="6119"/>
                          <a:pt x="9162" y="5128"/>
                          <a:pt x="8165" y="4138"/>
                        </a:cubicBezTo>
                        <a:cubicBezTo>
                          <a:pt x="5375" y="1365"/>
                          <a:pt x="2385" y="-616"/>
                          <a:pt x="591" y="176"/>
                        </a:cubicBezTo>
                        <a:cubicBezTo>
                          <a:pt x="-605" y="770"/>
                          <a:pt x="-7" y="2751"/>
                          <a:pt x="2584" y="4930"/>
                        </a:cubicBezTo>
                        <a:cubicBezTo>
                          <a:pt x="3780" y="5921"/>
                          <a:pt x="4777" y="6713"/>
                          <a:pt x="5973" y="7505"/>
                        </a:cubicBezTo>
                        <a:cubicBezTo>
                          <a:pt x="5773" y="8892"/>
                          <a:pt x="7169" y="10279"/>
                          <a:pt x="9361" y="1186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71" name="Google Shape;1571;p35"/>
                  <p:cNvSpPr/>
                  <p:nvPr/>
                </p:nvSpPr>
                <p:spPr>
                  <a:xfrm>
                    <a:off x="3060914" y="5330686"/>
                    <a:ext cx="18863" cy="11370"/>
                  </a:xfrm>
                  <a:custGeom>
                    <a:avLst/>
                    <a:gdLst/>
                    <a:ahLst/>
                    <a:cxnLst/>
                    <a:rect l="l" t="t" r="r" b="b"/>
                    <a:pathLst>
                      <a:path w="18863" h="11370" extrusionOk="0">
                        <a:moveTo>
                          <a:pt x="12076" y="7802"/>
                        </a:moveTo>
                        <a:cubicBezTo>
                          <a:pt x="14867" y="10575"/>
                          <a:pt x="17657" y="12160"/>
                          <a:pt x="18654" y="10971"/>
                        </a:cubicBezTo>
                        <a:cubicBezTo>
                          <a:pt x="19451" y="9981"/>
                          <a:pt x="17856" y="7406"/>
                          <a:pt x="15863" y="5227"/>
                        </a:cubicBezTo>
                        <a:cubicBezTo>
                          <a:pt x="13272" y="2255"/>
                          <a:pt x="10083" y="76"/>
                          <a:pt x="8887" y="869"/>
                        </a:cubicBezTo>
                        <a:cubicBezTo>
                          <a:pt x="8688" y="1067"/>
                          <a:pt x="8488" y="1265"/>
                          <a:pt x="8488" y="1463"/>
                        </a:cubicBezTo>
                        <a:cubicBezTo>
                          <a:pt x="6096" y="473"/>
                          <a:pt x="4302" y="274"/>
                          <a:pt x="3306" y="671"/>
                        </a:cubicBezTo>
                        <a:cubicBezTo>
                          <a:pt x="1711" y="-122"/>
                          <a:pt x="714" y="-320"/>
                          <a:pt x="116" y="671"/>
                        </a:cubicBezTo>
                        <a:cubicBezTo>
                          <a:pt x="-482" y="1859"/>
                          <a:pt x="1312" y="4236"/>
                          <a:pt x="3505" y="6613"/>
                        </a:cubicBezTo>
                        <a:cubicBezTo>
                          <a:pt x="6495" y="9386"/>
                          <a:pt x="9285" y="10971"/>
                          <a:pt x="9883" y="9188"/>
                        </a:cubicBezTo>
                        <a:cubicBezTo>
                          <a:pt x="10282" y="8198"/>
                          <a:pt x="9285" y="6415"/>
                          <a:pt x="7890" y="4831"/>
                        </a:cubicBezTo>
                        <a:cubicBezTo>
                          <a:pt x="8887" y="5227"/>
                          <a:pt x="9684" y="5623"/>
                          <a:pt x="10681" y="5821"/>
                        </a:cubicBezTo>
                        <a:cubicBezTo>
                          <a:pt x="10880" y="6415"/>
                          <a:pt x="11478" y="7009"/>
                          <a:pt x="12076" y="780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72" name="Google Shape;1572;p35"/>
                  <p:cNvSpPr/>
                  <p:nvPr/>
                </p:nvSpPr>
                <p:spPr>
                  <a:xfrm>
                    <a:off x="2971053" y="5359459"/>
                    <a:ext cx="19615" cy="11117"/>
                  </a:xfrm>
                  <a:custGeom>
                    <a:avLst/>
                    <a:gdLst/>
                    <a:ahLst/>
                    <a:cxnLst/>
                    <a:rect l="l" t="t" r="r" b="b"/>
                    <a:pathLst>
                      <a:path w="19615" h="11117" extrusionOk="0">
                        <a:moveTo>
                          <a:pt x="15031" y="4384"/>
                        </a:moveTo>
                        <a:cubicBezTo>
                          <a:pt x="13038" y="2799"/>
                          <a:pt x="11643" y="2205"/>
                          <a:pt x="10646" y="2403"/>
                        </a:cubicBezTo>
                        <a:cubicBezTo>
                          <a:pt x="9849" y="2007"/>
                          <a:pt x="8852" y="1611"/>
                          <a:pt x="8055" y="1215"/>
                        </a:cubicBezTo>
                        <a:cubicBezTo>
                          <a:pt x="3071" y="-370"/>
                          <a:pt x="680" y="-370"/>
                          <a:pt x="82" y="1016"/>
                        </a:cubicBezTo>
                        <a:cubicBezTo>
                          <a:pt x="-516" y="2205"/>
                          <a:pt x="2274" y="3592"/>
                          <a:pt x="5065" y="4582"/>
                        </a:cubicBezTo>
                        <a:cubicBezTo>
                          <a:pt x="7457" y="5374"/>
                          <a:pt x="9649" y="5969"/>
                          <a:pt x="11244" y="5969"/>
                        </a:cubicBezTo>
                        <a:cubicBezTo>
                          <a:pt x="11842" y="6761"/>
                          <a:pt x="12639" y="7553"/>
                          <a:pt x="13636" y="8346"/>
                        </a:cubicBezTo>
                        <a:cubicBezTo>
                          <a:pt x="16825" y="11119"/>
                          <a:pt x="19416" y="12109"/>
                          <a:pt x="19616" y="9930"/>
                        </a:cubicBezTo>
                        <a:cubicBezTo>
                          <a:pt x="19416" y="8346"/>
                          <a:pt x="17423" y="6365"/>
                          <a:pt x="15031" y="438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73" name="Google Shape;1573;p35"/>
                  <p:cNvSpPr/>
                  <p:nvPr/>
                </p:nvSpPr>
                <p:spPr>
                  <a:xfrm>
                    <a:off x="3091527" y="5311807"/>
                    <a:ext cx="25106" cy="23594"/>
                  </a:xfrm>
                  <a:custGeom>
                    <a:avLst/>
                    <a:gdLst/>
                    <a:ahLst/>
                    <a:cxnLst/>
                    <a:rect l="l" t="t" r="r" b="b"/>
                    <a:pathLst>
                      <a:path w="25106" h="23594" extrusionOk="0">
                        <a:moveTo>
                          <a:pt x="24916" y="20936"/>
                        </a:moveTo>
                        <a:cubicBezTo>
                          <a:pt x="25514" y="19747"/>
                          <a:pt x="24717" y="17568"/>
                          <a:pt x="22325" y="15191"/>
                        </a:cubicBezTo>
                        <a:cubicBezTo>
                          <a:pt x="20132" y="12814"/>
                          <a:pt x="17940" y="11824"/>
                          <a:pt x="16744" y="12418"/>
                        </a:cubicBezTo>
                        <a:cubicBezTo>
                          <a:pt x="15946" y="12616"/>
                          <a:pt x="15946" y="13408"/>
                          <a:pt x="16345" y="14597"/>
                        </a:cubicBezTo>
                        <a:cubicBezTo>
                          <a:pt x="15547" y="13805"/>
                          <a:pt x="14949" y="13210"/>
                          <a:pt x="14152" y="12814"/>
                        </a:cubicBezTo>
                        <a:cubicBezTo>
                          <a:pt x="14352" y="12814"/>
                          <a:pt x="14551" y="12616"/>
                          <a:pt x="14551" y="12418"/>
                        </a:cubicBezTo>
                        <a:cubicBezTo>
                          <a:pt x="14551" y="10635"/>
                          <a:pt x="13156" y="8258"/>
                          <a:pt x="8970" y="5485"/>
                        </a:cubicBezTo>
                        <a:cubicBezTo>
                          <a:pt x="8571" y="4891"/>
                          <a:pt x="8172" y="4098"/>
                          <a:pt x="7574" y="3504"/>
                        </a:cubicBezTo>
                        <a:cubicBezTo>
                          <a:pt x="5382" y="929"/>
                          <a:pt x="2990" y="-458"/>
                          <a:pt x="1794" y="137"/>
                        </a:cubicBezTo>
                        <a:cubicBezTo>
                          <a:pt x="997" y="335"/>
                          <a:pt x="797" y="929"/>
                          <a:pt x="997" y="1919"/>
                        </a:cubicBezTo>
                        <a:cubicBezTo>
                          <a:pt x="399" y="1721"/>
                          <a:pt x="0" y="1919"/>
                          <a:pt x="0" y="2514"/>
                        </a:cubicBezTo>
                        <a:cubicBezTo>
                          <a:pt x="399" y="5089"/>
                          <a:pt x="3787" y="8258"/>
                          <a:pt x="10365" y="11824"/>
                        </a:cubicBezTo>
                        <a:cubicBezTo>
                          <a:pt x="10564" y="12022"/>
                          <a:pt x="10764" y="12022"/>
                          <a:pt x="10963" y="12220"/>
                        </a:cubicBezTo>
                        <a:cubicBezTo>
                          <a:pt x="10963" y="12220"/>
                          <a:pt x="10764" y="12220"/>
                          <a:pt x="10764" y="12418"/>
                        </a:cubicBezTo>
                        <a:cubicBezTo>
                          <a:pt x="9568" y="13408"/>
                          <a:pt x="10963" y="16182"/>
                          <a:pt x="14949" y="20540"/>
                        </a:cubicBezTo>
                        <a:cubicBezTo>
                          <a:pt x="16744" y="22520"/>
                          <a:pt x="19534" y="24303"/>
                          <a:pt x="20730" y="23313"/>
                        </a:cubicBezTo>
                        <a:cubicBezTo>
                          <a:pt x="21328" y="22719"/>
                          <a:pt x="20929" y="21332"/>
                          <a:pt x="19933" y="19549"/>
                        </a:cubicBezTo>
                        <a:cubicBezTo>
                          <a:pt x="21926" y="20738"/>
                          <a:pt x="24119" y="22520"/>
                          <a:pt x="24916" y="2093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74" name="Google Shape;1574;p35"/>
                  <p:cNvSpPr/>
                  <p:nvPr/>
                </p:nvSpPr>
                <p:spPr>
                  <a:xfrm>
                    <a:off x="3052148" y="5398249"/>
                    <a:ext cx="14876" cy="9644"/>
                  </a:xfrm>
                  <a:custGeom>
                    <a:avLst/>
                    <a:gdLst/>
                    <a:ahLst/>
                    <a:cxnLst/>
                    <a:rect l="l" t="t" r="r" b="b"/>
                    <a:pathLst>
                      <a:path w="14876" h="9644" extrusionOk="0">
                        <a:moveTo>
                          <a:pt x="711" y="61"/>
                        </a:moveTo>
                        <a:cubicBezTo>
                          <a:pt x="-685" y="655"/>
                          <a:pt x="112" y="2438"/>
                          <a:pt x="1907" y="4419"/>
                        </a:cubicBezTo>
                        <a:cubicBezTo>
                          <a:pt x="1907" y="4419"/>
                          <a:pt x="1907" y="4419"/>
                          <a:pt x="1907" y="4419"/>
                        </a:cubicBezTo>
                        <a:cubicBezTo>
                          <a:pt x="1707" y="5013"/>
                          <a:pt x="2505" y="5806"/>
                          <a:pt x="3900" y="6598"/>
                        </a:cubicBezTo>
                        <a:cubicBezTo>
                          <a:pt x="6292" y="8777"/>
                          <a:pt x="8285" y="9966"/>
                          <a:pt x="9481" y="9569"/>
                        </a:cubicBezTo>
                        <a:cubicBezTo>
                          <a:pt x="9880" y="9371"/>
                          <a:pt x="10079" y="9173"/>
                          <a:pt x="10079" y="8777"/>
                        </a:cubicBezTo>
                        <a:cubicBezTo>
                          <a:pt x="12271" y="9371"/>
                          <a:pt x="14066" y="9371"/>
                          <a:pt x="14863" y="8579"/>
                        </a:cubicBezTo>
                        <a:cubicBezTo>
                          <a:pt x="15062" y="7192"/>
                          <a:pt x="13069" y="5806"/>
                          <a:pt x="9082" y="4617"/>
                        </a:cubicBezTo>
                        <a:cubicBezTo>
                          <a:pt x="8484" y="4419"/>
                          <a:pt x="7886" y="4221"/>
                          <a:pt x="7288" y="4023"/>
                        </a:cubicBezTo>
                        <a:cubicBezTo>
                          <a:pt x="7089" y="3825"/>
                          <a:pt x="6890" y="3627"/>
                          <a:pt x="6491" y="3230"/>
                        </a:cubicBezTo>
                        <a:cubicBezTo>
                          <a:pt x="4498" y="1250"/>
                          <a:pt x="2106" y="-335"/>
                          <a:pt x="711" y="6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75" name="Google Shape;1575;p35"/>
                  <p:cNvSpPr/>
                  <p:nvPr/>
                </p:nvSpPr>
                <p:spPr>
                  <a:xfrm>
                    <a:off x="3073070" y="5386085"/>
                    <a:ext cx="12382" cy="10115"/>
                  </a:xfrm>
                  <a:custGeom>
                    <a:avLst/>
                    <a:gdLst/>
                    <a:ahLst/>
                    <a:cxnLst/>
                    <a:rect l="l" t="t" r="r" b="b"/>
                    <a:pathLst>
                      <a:path w="12382" h="10115" extrusionOk="0">
                        <a:moveTo>
                          <a:pt x="1714" y="340"/>
                        </a:moveTo>
                        <a:cubicBezTo>
                          <a:pt x="917" y="934"/>
                          <a:pt x="1914" y="2717"/>
                          <a:pt x="3508" y="4698"/>
                        </a:cubicBezTo>
                        <a:cubicBezTo>
                          <a:pt x="2312" y="4500"/>
                          <a:pt x="1116" y="4500"/>
                          <a:pt x="518" y="4698"/>
                        </a:cubicBezTo>
                        <a:cubicBezTo>
                          <a:pt x="-1276" y="5490"/>
                          <a:pt x="1914" y="7273"/>
                          <a:pt x="5103" y="8660"/>
                        </a:cubicBezTo>
                        <a:cubicBezTo>
                          <a:pt x="7893" y="10046"/>
                          <a:pt x="10684" y="10442"/>
                          <a:pt x="11880" y="9848"/>
                        </a:cubicBezTo>
                        <a:cubicBezTo>
                          <a:pt x="12876" y="9452"/>
                          <a:pt x="12278" y="8660"/>
                          <a:pt x="11082" y="7867"/>
                        </a:cubicBezTo>
                        <a:cubicBezTo>
                          <a:pt x="10883" y="6679"/>
                          <a:pt x="9887" y="5292"/>
                          <a:pt x="8292" y="3708"/>
                        </a:cubicBezTo>
                        <a:cubicBezTo>
                          <a:pt x="5501" y="538"/>
                          <a:pt x="2910" y="-650"/>
                          <a:pt x="1714" y="34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76" name="Google Shape;1576;p35"/>
                  <p:cNvSpPr/>
                  <p:nvPr/>
                </p:nvSpPr>
                <p:spPr>
                  <a:xfrm>
                    <a:off x="3188084" y="5309066"/>
                    <a:ext cx="9154" cy="10362"/>
                  </a:xfrm>
                  <a:custGeom>
                    <a:avLst/>
                    <a:gdLst/>
                    <a:ahLst/>
                    <a:cxnLst/>
                    <a:rect l="l" t="t" r="r" b="b"/>
                    <a:pathLst>
                      <a:path w="9154" h="10362" extrusionOk="0">
                        <a:moveTo>
                          <a:pt x="117" y="699"/>
                        </a:moveTo>
                        <a:cubicBezTo>
                          <a:pt x="-481" y="1887"/>
                          <a:pt x="1313" y="4463"/>
                          <a:pt x="3306" y="6840"/>
                        </a:cubicBezTo>
                        <a:cubicBezTo>
                          <a:pt x="6097" y="9811"/>
                          <a:pt x="8488" y="11396"/>
                          <a:pt x="9086" y="9613"/>
                        </a:cubicBezTo>
                        <a:cubicBezTo>
                          <a:pt x="9485" y="8226"/>
                          <a:pt x="8090" y="5651"/>
                          <a:pt x="6097" y="3472"/>
                        </a:cubicBezTo>
                        <a:cubicBezTo>
                          <a:pt x="3306" y="303"/>
                          <a:pt x="914" y="-886"/>
                          <a:pt x="117" y="69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77" name="Google Shape;1577;p35"/>
                  <p:cNvSpPr/>
                  <p:nvPr/>
                </p:nvSpPr>
                <p:spPr>
                  <a:xfrm>
                    <a:off x="3100482" y="5211453"/>
                    <a:ext cx="9545" cy="10127"/>
                  </a:xfrm>
                  <a:custGeom>
                    <a:avLst/>
                    <a:gdLst/>
                    <a:ahLst/>
                    <a:cxnLst/>
                    <a:rect l="l" t="t" r="r" b="b"/>
                    <a:pathLst>
                      <a:path w="9545" h="10127" extrusionOk="0">
                        <a:moveTo>
                          <a:pt x="1211" y="60"/>
                        </a:moveTo>
                        <a:cubicBezTo>
                          <a:pt x="-583" y="852"/>
                          <a:pt x="-384" y="2635"/>
                          <a:pt x="1809" y="5408"/>
                        </a:cubicBezTo>
                        <a:cubicBezTo>
                          <a:pt x="4400" y="8577"/>
                          <a:pt x="6991" y="10756"/>
                          <a:pt x="8785" y="9964"/>
                        </a:cubicBezTo>
                        <a:cubicBezTo>
                          <a:pt x="10181" y="9568"/>
                          <a:pt x="9583" y="7389"/>
                          <a:pt x="7589" y="4616"/>
                        </a:cubicBezTo>
                        <a:cubicBezTo>
                          <a:pt x="4998" y="1248"/>
                          <a:pt x="2806" y="-337"/>
                          <a:pt x="1211" y="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78" name="Google Shape;1578;p35"/>
                  <p:cNvSpPr/>
                  <p:nvPr/>
                </p:nvSpPr>
                <p:spPr>
                  <a:xfrm>
                    <a:off x="3042721" y="5261852"/>
                    <a:ext cx="9002" cy="9512"/>
                  </a:xfrm>
                  <a:custGeom>
                    <a:avLst/>
                    <a:gdLst/>
                    <a:ahLst/>
                    <a:cxnLst/>
                    <a:rect l="l" t="t" r="r" b="b"/>
                    <a:pathLst>
                      <a:path w="9002" h="9512" extrusionOk="0">
                        <a:moveTo>
                          <a:pt x="171" y="371"/>
                        </a:moveTo>
                        <a:cubicBezTo>
                          <a:pt x="-427" y="1757"/>
                          <a:pt x="569" y="4135"/>
                          <a:pt x="2762" y="6314"/>
                        </a:cubicBezTo>
                        <a:cubicBezTo>
                          <a:pt x="5553" y="9087"/>
                          <a:pt x="8343" y="10672"/>
                          <a:pt x="8941" y="8493"/>
                        </a:cubicBezTo>
                        <a:cubicBezTo>
                          <a:pt x="9340" y="6908"/>
                          <a:pt x="7745" y="4531"/>
                          <a:pt x="5553" y="2352"/>
                        </a:cubicBezTo>
                        <a:cubicBezTo>
                          <a:pt x="2962" y="-25"/>
                          <a:pt x="1367" y="-422"/>
                          <a:pt x="171" y="3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79" name="Google Shape;1579;p35"/>
                  <p:cNvSpPr/>
                  <p:nvPr/>
                </p:nvSpPr>
                <p:spPr>
                  <a:xfrm>
                    <a:off x="2990289" y="5307607"/>
                    <a:ext cx="51375" cy="40976"/>
                  </a:xfrm>
                  <a:custGeom>
                    <a:avLst/>
                    <a:gdLst/>
                    <a:ahLst/>
                    <a:cxnLst/>
                    <a:rect l="l" t="t" r="r" b="b"/>
                    <a:pathLst>
                      <a:path w="51375" h="40976" extrusionOk="0">
                        <a:moveTo>
                          <a:pt x="379" y="375"/>
                        </a:moveTo>
                        <a:cubicBezTo>
                          <a:pt x="-219" y="1563"/>
                          <a:pt x="-418" y="3148"/>
                          <a:pt x="2173" y="5525"/>
                        </a:cubicBezTo>
                        <a:cubicBezTo>
                          <a:pt x="5163" y="8298"/>
                          <a:pt x="7754" y="9289"/>
                          <a:pt x="9150" y="8298"/>
                        </a:cubicBezTo>
                        <a:cubicBezTo>
                          <a:pt x="9349" y="8100"/>
                          <a:pt x="9349" y="7902"/>
                          <a:pt x="9548" y="7704"/>
                        </a:cubicBezTo>
                        <a:cubicBezTo>
                          <a:pt x="10146" y="8496"/>
                          <a:pt x="10744" y="9289"/>
                          <a:pt x="11541" y="10081"/>
                        </a:cubicBezTo>
                        <a:cubicBezTo>
                          <a:pt x="12738" y="11269"/>
                          <a:pt x="13734" y="12062"/>
                          <a:pt x="14531" y="12458"/>
                        </a:cubicBezTo>
                        <a:cubicBezTo>
                          <a:pt x="15528" y="13052"/>
                          <a:pt x="16724" y="13844"/>
                          <a:pt x="18119" y="14439"/>
                        </a:cubicBezTo>
                        <a:cubicBezTo>
                          <a:pt x="19116" y="14835"/>
                          <a:pt x="20113" y="15231"/>
                          <a:pt x="21109" y="15627"/>
                        </a:cubicBezTo>
                        <a:cubicBezTo>
                          <a:pt x="20910" y="15825"/>
                          <a:pt x="20910" y="15825"/>
                          <a:pt x="20711" y="16023"/>
                        </a:cubicBezTo>
                        <a:cubicBezTo>
                          <a:pt x="19714" y="17410"/>
                          <a:pt x="17322" y="18401"/>
                          <a:pt x="21906" y="22560"/>
                        </a:cubicBezTo>
                        <a:cubicBezTo>
                          <a:pt x="27288" y="27513"/>
                          <a:pt x="30876" y="27513"/>
                          <a:pt x="33069" y="26126"/>
                        </a:cubicBezTo>
                        <a:cubicBezTo>
                          <a:pt x="33866" y="26720"/>
                          <a:pt x="35062" y="27513"/>
                          <a:pt x="36059" y="28107"/>
                        </a:cubicBezTo>
                        <a:cubicBezTo>
                          <a:pt x="37653" y="28899"/>
                          <a:pt x="39049" y="29295"/>
                          <a:pt x="40244" y="29692"/>
                        </a:cubicBezTo>
                        <a:cubicBezTo>
                          <a:pt x="40045" y="30286"/>
                          <a:pt x="40045" y="30880"/>
                          <a:pt x="40244" y="31672"/>
                        </a:cubicBezTo>
                        <a:cubicBezTo>
                          <a:pt x="39646" y="30682"/>
                          <a:pt x="38650" y="29890"/>
                          <a:pt x="37454" y="28899"/>
                        </a:cubicBezTo>
                        <a:cubicBezTo>
                          <a:pt x="35859" y="27711"/>
                          <a:pt x="34265" y="27314"/>
                          <a:pt x="34265" y="28503"/>
                        </a:cubicBezTo>
                        <a:cubicBezTo>
                          <a:pt x="34265" y="30088"/>
                          <a:pt x="35660" y="32069"/>
                          <a:pt x="38251" y="34050"/>
                        </a:cubicBezTo>
                        <a:cubicBezTo>
                          <a:pt x="40045" y="35238"/>
                          <a:pt x="41241" y="35634"/>
                          <a:pt x="41640" y="34644"/>
                        </a:cubicBezTo>
                        <a:lnTo>
                          <a:pt x="41440" y="34248"/>
                        </a:lnTo>
                        <a:cubicBezTo>
                          <a:pt x="42038" y="35436"/>
                          <a:pt x="43035" y="36625"/>
                          <a:pt x="44231" y="38011"/>
                        </a:cubicBezTo>
                        <a:cubicBezTo>
                          <a:pt x="47420" y="41577"/>
                          <a:pt x="49214" y="41181"/>
                          <a:pt x="51207" y="40587"/>
                        </a:cubicBezTo>
                        <a:cubicBezTo>
                          <a:pt x="51207" y="39002"/>
                          <a:pt x="52403" y="37417"/>
                          <a:pt x="48417" y="33257"/>
                        </a:cubicBezTo>
                        <a:cubicBezTo>
                          <a:pt x="46822" y="31672"/>
                          <a:pt x="45427" y="30484"/>
                          <a:pt x="44231" y="29692"/>
                        </a:cubicBezTo>
                        <a:cubicBezTo>
                          <a:pt x="44430" y="29493"/>
                          <a:pt x="44630" y="29295"/>
                          <a:pt x="44829" y="28899"/>
                        </a:cubicBezTo>
                        <a:cubicBezTo>
                          <a:pt x="45028" y="28503"/>
                          <a:pt x="44829" y="27909"/>
                          <a:pt x="44829" y="27513"/>
                        </a:cubicBezTo>
                        <a:cubicBezTo>
                          <a:pt x="43434" y="26918"/>
                          <a:pt x="42238" y="26522"/>
                          <a:pt x="40842" y="25928"/>
                        </a:cubicBezTo>
                        <a:cubicBezTo>
                          <a:pt x="38451" y="25136"/>
                          <a:pt x="36059" y="24343"/>
                          <a:pt x="34464" y="24145"/>
                        </a:cubicBezTo>
                        <a:cubicBezTo>
                          <a:pt x="34265" y="22560"/>
                          <a:pt x="32670" y="20183"/>
                          <a:pt x="30278" y="17806"/>
                        </a:cubicBezTo>
                        <a:cubicBezTo>
                          <a:pt x="28883" y="16420"/>
                          <a:pt x="27687" y="15627"/>
                          <a:pt x="26890" y="15033"/>
                        </a:cubicBezTo>
                        <a:cubicBezTo>
                          <a:pt x="26292" y="13844"/>
                          <a:pt x="23900" y="12260"/>
                          <a:pt x="20511" y="10675"/>
                        </a:cubicBezTo>
                        <a:cubicBezTo>
                          <a:pt x="19714" y="10279"/>
                          <a:pt x="18717" y="10081"/>
                          <a:pt x="17920" y="9685"/>
                        </a:cubicBezTo>
                        <a:cubicBezTo>
                          <a:pt x="17521" y="8892"/>
                          <a:pt x="16724" y="7902"/>
                          <a:pt x="15927" y="7110"/>
                        </a:cubicBezTo>
                        <a:cubicBezTo>
                          <a:pt x="13136" y="4138"/>
                          <a:pt x="10146" y="2157"/>
                          <a:pt x="8950" y="3346"/>
                        </a:cubicBezTo>
                        <a:cubicBezTo>
                          <a:pt x="8751" y="3544"/>
                          <a:pt x="8751" y="3940"/>
                          <a:pt x="8751" y="4138"/>
                        </a:cubicBezTo>
                        <a:cubicBezTo>
                          <a:pt x="8552" y="3742"/>
                          <a:pt x="8352" y="3544"/>
                          <a:pt x="7954" y="3148"/>
                        </a:cubicBezTo>
                        <a:cubicBezTo>
                          <a:pt x="4366" y="375"/>
                          <a:pt x="1775" y="-616"/>
                          <a:pt x="379" y="3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80" name="Google Shape;1580;p35"/>
                  <p:cNvSpPr/>
                  <p:nvPr/>
                </p:nvSpPr>
                <p:spPr>
                  <a:xfrm>
                    <a:off x="2918313" y="5362654"/>
                    <a:ext cx="6370" cy="8079"/>
                  </a:xfrm>
                  <a:custGeom>
                    <a:avLst/>
                    <a:gdLst/>
                    <a:ahLst/>
                    <a:cxnLst/>
                    <a:rect l="l" t="t" r="r" b="b"/>
                    <a:pathLst>
                      <a:path w="6370" h="8079" extrusionOk="0">
                        <a:moveTo>
                          <a:pt x="6179" y="7527"/>
                        </a:moveTo>
                        <a:cubicBezTo>
                          <a:pt x="6976" y="6141"/>
                          <a:pt x="5182" y="3962"/>
                          <a:pt x="2591" y="1585"/>
                        </a:cubicBezTo>
                        <a:cubicBezTo>
                          <a:pt x="2591" y="1387"/>
                          <a:pt x="2591" y="1189"/>
                          <a:pt x="2392" y="792"/>
                        </a:cubicBezTo>
                        <a:cubicBezTo>
                          <a:pt x="2193" y="594"/>
                          <a:pt x="1993" y="198"/>
                          <a:pt x="1794" y="0"/>
                        </a:cubicBezTo>
                        <a:cubicBezTo>
                          <a:pt x="1794" y="198"/>
                          <a:pt x="1594" y="396"/>
                          <a:pt x="1594" y="792"/>
                        </a:cubicBezTo>
                        <a:cubicBezTo>
                          <a:pt x="1395" y="1387"/>
                          <a:pt x="1196" y="1981"/>
                          <a:pt x="996" y="2575"/>
                        </a:cubicBezTo>
                        <a:cubicBezTo>
                          <a:pt x="598" y="3367"/>
                          <a:pt x="398" y="4358"/>
                          <a:pt x="0" y="5150"/>
                        </a:cubicBezTo>
                        <a:cubicBezTo>
                          <a:pt x="199" y="5348"/>
                          <a:pt x="398" y="5546"/>
                          <a:pt x="797" y="5745"/>
                        </a:cubicBezTo>
                        <a:cubicBezTo>
                          <a:pt x="3389" y="7924"/>
                          <a:pt x="5581" y="8716"/>
                          <a:pt x="6179" y="752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81" name="Google Shape;1581;p35"/>
                  <p:cNvSpPr/>
                  <p:nvPr/>
                </p:nvSpPr>
                <p:spPr>
                  <a:xfrm>
                    <a:off x="3004522" y="5250060"/>
                    <a:ext cx="23911" cy="18979"/>
                  </a:xfrm>
                  <a:custGeom>
                    <a:avLst/>
                    <a:gdLst/>
                    <a:ahLst/>
                    <a:cxnLst/>
                    <a:rect l="l" t="t" r="r" b="b"/>
                    <a:pathLst>
                      <a:path w="23911" h="18979" extrusionOk="0">
                        <a:moveTo>
                          <a:pt x="7872" y="11569"/>
                        </a:moveTo>
                        <a:cubicBezTo>
                          <a:pt x="9268" y="12757"/>
                          <a:pt x="11261" y="13748"/>
                          <a:pt x="13254" y="14738"/>
                        </a:cubicBezTo>
                        <a:cubicBezTo>
                          <a:pt x="15447" y="15728"/>
                          <a:pt x="17042" y="15926"/>
                          <a:pt x="18038" y="15728"/>
                        </a:cubicBezTo>
                        <a:cubicBezTo>
                          <a:pt x="18238" y="15926"/>
                          <a:pt x="18636" y="16323"/>
                          <a:pt x="18836" y="16521"/>
                        </a:cubicBezTo>
                        <a:cubicBezTo>
                          <a:pt x="21427" y="19096"/>
                          <a:pt x="23221" y="19690"/>
                          <a:pt x="23819" y="18105"/>
                        </a:cubicBezTo>
                        <a:cubicBezTo>
                          <a:pt x="24417" y="16125"/>
                          <a:pt x="22025" y="13153"/>
                          <a:pt x="19234" y="10380"/>
                        </a:cubicBezTo>
                        <a:cubicBezTo>
                          <a:pt x="16842" y="8201"/>
                          <a:pt x="15048" y="7607"/>
                          <a:pt x="14052" y="8597"/>
                        </a:cubicBezTo>
                        <a:cubicBezTo>
                          <a:pt x="14052" y="9390"/>
                          <a:pt x="14251" y="10182"/>
                          <a:pt x="14650" y="10974"/>
                        </a:cubicBezTo>
                        <a:cubicBezTo>
                          <a:pt x="13653" y="10380"/>
                          <a:pt x="12656" y="9786"/>
                          <a:pt x="11461" y="9191"/>
                        </a:cubicBezTo>
                        <a:cubicBezTo>
                          <a:pt x="11062" y="8993"/>
                          <a:pt x="10863" y="8795"/>
                          <a:pt x="10464" y="8795"/>
                        </a:cubicBezTo>
                        <a:cubicBezTo>
                          <a:pt x="10065" y="7409"/>
                          <a:pt x="8869" y="5824"/>
                          <a:pt x="7275" y="4041"/>
                        </a:cubicBezTo>
                        <a:cubicBezTo>
                          <a:pt x="4484" y="872"/>
                          <a:pt x="1295" y="-911"/>
                          <a:pt x="298" y="476"/>
                        </a:cubicBezTo>
                        <a:cubicBezTo>
                          <a:pt x="-698" y="1664"/>
                          <a:pt x="896" y="4834"/>
                          <a:pt x="3687" y="7805"/>
                        </a:cubicBezTo>
                        <a:cubicBezTo>
                          <a:pt x="5082" y="9588"/>
                          <a:pt x="6677" y="10974"/>
                          <a:pt x="7872" y="115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82" name="Google Shape;1582;p35"/>
                  <p:cNvSpPr/>
                  <p:nvPr/>
                </p:nvSpPr>
                <p:spPr>
                  <a:xfrm>
                    <a:off x="3128344" y="5291519"/>
                    <a:ext cx="9418" cy="10495"/>
                  </a:xfrm>
                  <a:custGeom>
                    <a:avLst/>
                    <a:gdLst/>
                    <a:ahLst/>
                    <a:cxnLst/>
                    <a:rect l="l" t="t" r="r" b="b"/>
                    <a:pathLst>
                      <a:path w="9418" h="10495" extrusionOk="0">
                        <a:moveTo>
                          <a:pt x="8829" y="10322"/>
                        </a:moveTo>
                        <a:cubicBezTo>
                          <a:pt x="10224" y="9728"/>
                          <a:pt x="9029" y="6954"/>
                          <a:pt x="6438" y="3587"/>
                        </a:cubicBezTo>
                        <a:cubicBezTo>
                          <a:pt x="4245" y="1012"/>
                          <a:pt x="2451" y="-177"/>
                          <a:pt x="1056" y="21"/>
                        </a:cubicBezTo>
                        <a:cubicBezTo>
                          <a:pt x="-738" y="417"/>
                          <a:pt x="-140" y="2596"/>
                          <a:pt x="2052" y="5766"/>
                        </a:cubicBezTo>
                        <a:cubicBezTo>
                          <a:pt x="4843" y="9133"/>
                          <a:pt x="7434" y="11114"/>
                          <a:pt x="8829" y="1032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83" name="Google Shape;1583;p35"/>
                  <p:cNvSpPr/>
                  <p:nvPr/>
                </p:nvSpPr>
                <p:spPr>
                  <a:xfrm>
                    <a:off x="3018956" y="5371986"/>
                    <a:ext cx="32220" cy="14425"/>
                  </a:xfrm>
                  <a:custGeom>
                    <a:avLst/>
                    <a:gdLst/>
                    <a:ahLst/>
                    <a:cxnLst/>
                    <a:rect l="l" t="t" r="r" b="b"/>
                    <a:pathLst>
                      <a:path w="32220" h="14425" extrusionOk="0">
                        <a:moveTo>
                          <a:pt x="9385" y="3742"/>
                        </a:moveTo>
                        <a:cubicBezTo>
                          <a:pt x="4402" y="-418"/>
                          <a:pt x="2209" y="573"/>
                          <a:pt x="415" y="1563"/>
                        </a:cubicBezTo>
                        <a:cubicBezTo>
                          <a:pt x="-581" y="2157"/>
                          <a:pt x="216" y="4534"/>
                          <a:pt x="2807" y="6713"/>
                        </a:cubicBezTo>
                        <a:cubicBezTo>
                          <a:pt x="7591" y="11071"/>
                          <a:pt x="10182" y="10675"/>
                          <a:pt x="12375" y="10081"/>
                        </a:cubicBezTo>
                        <a:cubicBezTo>
                          <a:pt x="12574" y="9883"/>
                          <a:pt x="12574" y="9685"/>
                          <a:pt x="12574" y="9289"/>
                        </a:cubicBezTo>
                        <a:cubicBezTo>
                          <a:pt x="13172" y="9883"/>
                          <a:pt x="13770" y="10675"/>
                          <a:pt x="14568" y="11468"/>
                        </a:cubicBezTo>
                        <a:cubicBezTo>
                          <a:pt x="16760" y="13448"/>
                          <a:pt x="19351" y="15231"/>
                          <a:pt x="20149" y="14043"/>
                        </a:cubicBezTo>
                        <a:cubicBezTo>
                          <a:pt x="20946" y="12656"/>
                          <a:pt x="19351" y="10081"/>
                          <a:pt x="16162" y="7110"/>
                        </a:cubicBezTo>
                        <a:cubicBezTo>
                          <a:pt x="15763" y="6713"/>
                          <a:pt x="15365" y="6317"/>
                          <a:pt x="14966" y="6119"/>
                        </a:cubicBezTo>
                        <a:cubicBezTo>
                          <a:pt x="15963" y="6911"/>
                          <a:pt x="17358" y="7506"/>
                          <a:pt x="19351" y="8298"/>
                        </a:cubicBezTo>
                        <a:cubicBezTo>
                          <a:pt x="20946" y="8892"/>
                          <a:pt x="22341" y="9289"/>
                          <a:pt x="23736" y="9685"/>
                        </a:cubicBezTo>
                        <a:cubicBezTo>
                          <a:pt x="27922" y="13448"/>
                          <a:pt x="29318" y="11666"/>
                          <a:pt x="31909" y="11666"/>
                        </a:cubicBezTo>
                        <a:cubicBezTo>
                          <a:pt x="32706" y="10279"/>
                          <a:pt x="32108" y="7704"/>
                          <a:pt x="28520" y="4138"/>
                        </a:cubicBezTo>
                        <a:cubicBezTo>
                          <a:pt x="24733" y="375"/>
                          <a:pt x="21743" y="-1012"/>
                          <a:pt x="20747" y="771"/>
                        </a:cubicBezTo>
                        <a:cubicBezTo>
                          <a:pt x="20149" y="1761"/>
                          <a:pt x="19351" y="2553"/>
                          <a:pt x="19750" y="4138"/>
                        </a:cubicBezTo>
                        <a:cubicBezTo>
                          <a:pt x="16959" y="3346"/>
                          <a:pt x="14767" y="2950"/>
                          <a:pt x="13970" y="3940"/>
                        </a:cubicBezTo>
                        <a:cubicBezTo>
                          <a:pt x="13571" y="4534"/>
                          <a:pt x="13770" y="5129"/>
                          <a:pt x="14767" y="5921"/>
                        </a:cubicBezTo>
                        <a:cubicBezTo>
                          <a:pt x="12973" y="4534"/>
                          <a:pt x="11378" y="3940"/>
                          <a:pt x="10382" y="4336"/>
                        </a:cubicBezTo>
                        <a:cubicBezTo>
                          <a:pt x="10382" y="4534"/>
                          <a:pt x="10382" y="4534"/>
                          <a:pt x="10382" y="4732"/>
                        </a:cubicBezTo>
                        <a:cubicBezTo>
                          <a:pt x="10182" y="4534"/>
                          <a:pt x="9784" y="4138"/>
                          <a:pt x="9385" y="374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84" name="Google Shape;1584;p35"/>
                  <p:cNvSpPr/>
                  <p:nvPr/>
                </p:nvSpPr>
                <p:spPr>
                  <a:xfrm>
                    <a:off x="2993532" y="5400973"/>
                    <a:ext cx="9429" cy="8785"/>
                  </a:xfrm>
                  <a:custGeom>
                    <a:avLst/>
                    <a:gdLst/>
                    <a:ahLst/>
                    <a:cxnLst/>
                    <a:rect l="l" t="t" r="r" b="b"/>
                    <a:pathLst>
                      <a:path w="9429" h="8785" extrusionOk="0">
                        <a:moveTo>
                          <a:pt x="3316" y="6251"/>
                        </a:moveTo>
                        <a:cubicBezTo>
                          <a:pt x="5907" y="8232"/>
                          <a:pt x="8100" y="9420"/>
                          <a:pt x="9096" y="8430"/>
                        </a:cubicBezTo>
                        <a:cubicBezTo>
                          <a:pt x="9893" y="7637"/>
                          <a:pt x="9296" y="5656"/>
                          <a:pt x="6904" y="3279"/>
                        </a:cubicBezTo>
                        <a:cubicBezTo>
                          <a:pt x="3714" y="308"/>
                          <a:pt x="1123" y="-881"/>
                          <a:pt x="127" y="704"/>
                        </a:cubicBezTo>
                        <a:cubicBezTo>
                          <a:pt x="-471" y="2091"/>
                          <a:pt x="1123" y="4072"/>
                          <a:pt x="3316" y="625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85" name="Google Shape;1585;p35"/>
                  <p:cNvSpPr/>
                  <p:nvPr/>
                </p:nvSpPr>
                <p:spPr>
                  <a:xfrm>
                    <a:off x="3028574" y="5315825"/>
                    <a:ext cx="34106" cy="22871"/>
                  </a:xfrm>
                  <a:custGeom>
                    <a:avLst/>
                    <a:gdLst/>
                    <a:ahLst/>
                    <a:cxnLst/>
                    <a:rect l="l" t="t" r="r" b="b"/>
                    <a:pathLst>
                      <a:path w="34106" h="22871" extrusionOk="0">
                        <a:moveTo>
                          <a:pt x="27473" y="12560"/>
                        </a:moveTo>
                        <a:cubicBezTo>
                          <a:pt x="24683" y="9390"/>
                          <a:pt x="21693" y="7409"/>
                          <a:pt x="20896" y="9390"/>
                        </a:cubicBezTo>
                        <a:cubicBezTo>
                          <a:pt x="20298" y="10777"/>
                          <a:pt x="22291" y="13154"/>
                          <a:pt x="24484" y="15531"/>
                        </a:cubicBezTo>
                        <a:cubicBezTo>
                          <a:pt x="24484" y="15531"/>
                          <a:pt x="24683" y="15729"/>
                          <a:pt x="24683" y="15729"/>
                        </a:cubicBezTo>
                        <a:cubicBezTo>
                          <a:pt x="16710" y="11965"/>
                          <a:pt x="10132" y="8400"/>
                          <a:pt x="11926" y="4636"/>
                        </a:cubicBezTo>
                        <a:cubicBezTo>
                          <a:pt x="12125" y="4240"/>
                          <a:pt x="9335" y="2655"/>
                          <a:pt x="8537" y="2061"/>
                        </a:cubicBezTo>
                        <a:cubicBezTo>
                          <a:pt x="2757" y="-910"/>
                          <a:pt x="-831" y="-514"/>
                          <a:pt x="166" y="2259"/>
                        </a:cubicBezTo>
                        <a:cubicBezTo>
                          <a:pt x="2757" y="8598"/>
                          <a:pt x="14716" y="14342"/>
                          <a:pt x="24882" y="20087"/>
                        </a:cubicBezTo>
                        <a:cubicBezTo>
                          <a:pt x="28071" y="21870"/>
                          <a:pt x="32058" y="23454"/>
                          <a:pt x="33652" y="22662"/>
                        </a:cubicBezTo>
                        <a:cubicBezTo>
                          <a:pt x="35048" y="21870"/>
                          <a:pt x="33054" y="19889"/>
                          <a:pt x="30065" y="18304"/>
                        </a:cubicBezTo>
                        <a:cubicBezTo>
                          <a:pt x="30663" y="16918"/>
                          <a:pt x="29666" y="14937"/>
                          <a:pt x="27473" y="125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86" name="Google Shape;1586;p35"/>
                  <p:cNvSpPr/>
                  <p:nvPr/>
                </p:nvSpPr>
                <p:spPr>
                  <a:xfrm>
                    <a:off x="3115746" y="5252838"/>
                    <a:ext cx="8032" cy="9465"/>
                  </a:xfrm>
                  <a:custGeom>
                    <a:avLst/>
                    <a:gdLst/>
                    <a:ahLst/>
                    <a:cxnLst/>
                    <a:rect l="l" t="t" r="r" b="b"/>
                    <a:pathLst>
                      <a:path w="8032" h="9465" extrusionOk="0">
                        <a:moveTo>
                          <a:pt x="100" y="75"/>
                        </a:moveTo>
                        <a:cubicBezTo>
                          <a:pt x="-299" y="1461"/>
                          <a:pt x="498" y="3640"/>
                          <a:pt x="2492" y="6017"/>
                        </a:cubicBezTo>
                        <a:cubicBezTo>
                          <a:pt x="4485" y="8394"/>
                          <a:pt x="6877" y="10177"/>
                          <a:pt x="7674" y="9187"/>
                        </a:cubicBezTo>
                        <a:cubicBezTo>
                          <a:pt x="8671" y="8394"/>
                          <a:pt x="7475" y="5819"/>
                          <a:pt x="5481" y="3442"/>
                        </a:cubicBezTo>
                        <a:cubicBezTo>
                          <a:pt x="3488" y="867"/>
                          <a:pt x="1495" y="-321"/>
                          <a:pt x="100" y="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87" name="Google Shape;1587;p35"/>
                  <p:cNvSpPr/>
                  <p:nvPr/>
                </p:nvSpPr>
                <p:spPr>
                  <a:xfrm>
                    <a:off x="2977513" y="5349280"/>
                    <a:ext cx="21562" cy="11067"/>
                  </a:xfrm>
                  <a:custGeom>
                    <a:avLst/>
                    <a:gdLst/>
                    <a:ahLst/>
                    <a:cxnLst/>
                    <a:rect l="l" t="t" r="r" b="b"/>
                    <a:pathLst>
                      <a:path w="21562" h="11067" extrusionOk="0">
                        <a:moveTo>
                          <a:pt x="5980" y="6837"/>
                        </a:moveTo>
                        <a:cubicBezTo>
                          <a:pt x="8970" y="9214"/>
                          <a:pt x="12358" y="11393"/>
                          <a:pt x="12956" y="9611"/>
                        </a:cubicBezTo>
                        <a:cubicBezTo>
                          <a:pt x="12956" y="9611"/>
                          <a:pt x="12956" y="9412"/>
                          <a:pt x="12956" y="9412"/>
                        </a:cubicBezTo>
                        <a:cubicBezTo>
                          <a:pt x="13156" y="9611"/>
                          <a:pt x="13554" y="9611"/>
                          <a:pt x="13754" y="9809"/>
                        </a:cubicBezTo>
                        <a:cubicBezTo>
                          <a:pt x="17740" y="11195"/>
                          <a:pt x="21129" y="11591"/>
                          <a:pt x="21527" y="10205"/>
                        </a:cubicBezTo>
                        <a:cubicBezTo>
                          <a:pt x="21926" y="8818"/>
                          <a:pt x="18936" y="7035"/>
                          <a:pt x="14949" y="5451"/>
                        </a:cubicBezTo>
                        <a:cubicBezTo>
                          <a:pt x="12558" y="4658"/>
                          <a:pt x="10565" y="4064"/>
                          <a:pt x="9169" y="4064"/>
                        </a:cubicBezTo>
                        <a:cubicBezTo>
                          <a:pt x="8571" y="3470"/>
                          <a:pt x="7774" y="2876"/>
                          <a:pt x="7176" y="2479"/>
                        </a:cubicBezTo>
                        <a:cubicBezTo>
                          <a:pt x="3787" y="-294"/>
                          <a:pt x="1794" y="-96"/>
                          <a:pt x="0" y="102"/>
                        </a:cubicBezTo>
                        <a:lnTo>
                          <a:pt x="997" y="2281"/>
                        </a:lnTo>
                        <a:cubicBezTo>
                          <a:pt x="2591" y="3668"/>
                          <a:pt x="4186" y="5451"/>
                          <a:pt x="5980" y="68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88" name="Google Shape;1588;p35"/>
                  <p:cNvSpPr/>
                  <p:nvPr/>
                </p:nvSpPr>
                <p:spPr>
                  <a:xfrm>
                    <a:off x="3031132" y="5284607"/>
                    <a:ext cx="199" cy="197"/>
                  </a:xfrm>
                  <a:custGeom>
                    <a:avLst/>
                    <a:gdLst/>
                    <a:ahLst/>
                    <a:cxnLst/>
                    <a:rect l="l" t="t" r="r" b="b"/>
                    <a:pathLst>
                      <a:path w="199" h="197" extrusionOk="0">
                        <a:moveTo>
                          <a:pt x="200" y="198"/>
                        </a:moveTo>
                        <a:lnTo>
                          <a:pt x="0" y="0"/>
                        </a:lnTo>
                        <a:lnTo>
                          <a:pt x="0" y="0"/>
                        </a:lnTo>
                        <a:lnTo>
                          <a:pt x="0" y="0"/>
                        </a:lnTo>
                        <a:lnTo>
                          <a:pt x="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89" name="Google Shape;1589;p35"/>
                  <p:cNvSpPr/>
                  <p:nvPr/>
                </p:nvSpPr>
                <p:spPr>
                  <a:xfrm>
                    <a:off x="3031331" y="5283617"/>
                    <a:ext cx="14116" cy="8739"/>
                  </a:xfrm>
                  <a:custGeom>
                    <a:avLst/>
                    <a:gdLst/>
                    <a:ahLst/>
                    <a:cxnLst/>
                    <a:rect l="l" t="t" r="r" b="b"/>
                    <a:pathLst>
                      <a:path w="14116" h="8739" extrusionOk="0">
                        <a:moveTo>
                          <a:pt x="5581" y="6933"/>
                        </a:moveTo>
                        <a:cubicBezTo>
                          <a:pt x="7774" y="8716"/>
                          <a:pt x="9568" y="9310"/>
                          <a:pt x="9966" y="8122"/>
                        </a:cubicBezTo>
                        <a:cubicBezTo>
                          <a:pt x="11959" y="8914"/>
                          <a:pt x="13355" y="8716"/>
                          <a:pt x="13953" y="8122"/>
                        </a:cubicBezTo>
                        <a:cubicBezTo>
                          <a:pt x="14750" y="6933"/>
                          <a:pt x="12557" y="4952"/>
                          <a:pt x="9169" y="2971"/>
                        </a:cubicBezTo>
                        <a:cubicBezTo>
                          <a:pt x="8571" y="2773"/>
                          <a:pt x="8172" y="2575"/>
                          <a:pt x="7574" y="2377"/>
                        </a:cubicBezTo>
                        <a:cubicBezTo>
                          <a:pt x="5980" y="792"/>
                          <a:pt x="4385" y="0"/>
                          <a:pt x="3189" y="0"/>
                        </a:cubicBezTo>
                        <a:cubicBezTo>
                          <a:pt x="1794" y="0"/>
                          <a:pt x="996" y="792"/>
                          <a:pt x="0" y="1387"/>
                        </a:cubicBezTo>
                        <a:cubicBezTo>
                          <a:pt x="1794" y="3169"/>
                          <a:pt x="3588" y="5348"/>
                          <a:pt x="5581" y="69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90" name="Google Shape;1590;p35"/>
                  <p:cNvSpPr/>
                  <p:nvPr/>
                </p:nvSpPr>
                <p:spPr>
                  <a:xfrm>
                    <a:off x="2903364" y="5412176"/>
                    <a:ext cx="7175" cy="12593"/>
                  </a:xfrm>
                  <a:custGeom>
                    <a:avLst/>
                    <a:gdLst/>
                    <a:ahLst/>
                    <a:cxnLst/>
                    <a:rect l="l" t="t" r="r" b="b"/>
                    <a:pathLst>
                      <a:path w="7175" h="12593" extrusionOk="0">
                        <a:moveTo>
                          <a:pt x="2990" y="11885"/>
                        </a:moveTo>
                        <a:cubicBezTo>
                          <a:pt x="10166" y="14659"/>
                          <a:pt x="5382" y="8518"/>
                          <a:pt x="6578" y="6735"/>
                        </a:cubicBezTo>
                        <a:cubicBezTo>
                          <a:pt x="6976" y="6339"/>
                          <a:pt x="6976" y="5546"/>
                          <a:pt x="7176" y="5150"/>
                        </a:cubicBezTo>
                        <a:cubicBezTo>
                          <a:pt x="6378" y="4358"/>
                          <a:pt x="5780" y="3764"/>
                          <a:pt x="4983" y="2971"/>
                        </a:cubicBezTo>
                        <a:cubicBezTo>
                          <a:pt x="5182" y="2179"/>
                          <a:pt x="4186" y="1189"/>
                          <a:pt x="2392" y="396"/>
                        </a:cubicBezTo>
                        <a:cubicBezTo>
                          <a:pt x="2193" y="198"/>
                          <a:pt x="1993" y="198"/>
                          <a:pt x="1993" y="0"/>
                        </a:cubicBezTo>
                        <a:cubicBezTo>
                          <a:pt x="1993" y="0"/>
                          <a:pt x="1993" y="198"/>
                          <a:pt x="1993" y="198"/>
                        </a:cubicBezTo>
                        <a:cubicBezTo>
                          <a:pt x="1594" y="1585"/>
                          <a:pt x="1395" y="2773"/>
                          <a:pt x="996" y="4160"/>
                        </a:cubicBezTo>
                        <a:cubicBezTo>
                          <a:pt x="996" y="4556"/>
                          <a:pt x="797" y="4754"/>
                          <a:pt x="797" y="5150"/>
                        </a:cubicBezTo>
                        <a:cubicBezTo>
                          <a:pt x="598" y="6339"/>
                          <a:pt x="199" y="7725"/>
                          <a:pt x="0" y="8914"/>
                        </a:cubicBezTo>
                        <a:cubicBezTo>
                          <a:pt x="0" y="8914"/>
                          <a:pt x="0" y="9112"/>
                          <a:pt x="0" y="9112"/>
                        </a:cubicBezTo>
                        <a:cubicBezTo>
                          <a:pt x="996" y="10301"/>
                          <a:pt x="2193" y="11489"/>
                          <a:pt x="2990" y="118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91" name="Google Shape;1591;p35"/>
                  <p:cNvSpPr/>
                  <p:nvPr/>
                </p:nvSpPr>
                <p:spPr>
                  <a:xfrm>
                    <a:off x="3064664" y="5211955"/>
                    <a:ext cx="8033" cy="9508"/>
                  </a:xfrm>
                  <a:custGeom>
                    <a:avLst/>
                    <a:gdLst/>
                    <a:ahLst/>
                    <a:cxnLst/>
                    <a:rect l="l" t="t" r="r" b="b"/>
                    <a:pathLst>
                      <a:path w="8033" h="9508" extrusionOk="0">
                        <a:moveTo>
                          <a:pt x="153" y="1143"/>
                        </a:moveTo>
                        <a:cubicBezTo>
                          <a:pt x="-445" y="2529"/>
                          <a:pt x="751" y="4708"/>
                          <a:pt x="2944" y="7085"/>
                        </a:cubicBezTo>
                        <a:cubicBezTo>
                          <a:pt x="5535" y="9661"/>
                          <a:pt x="7130" y="10057"/>
                          <a:pt x="7728" y="8868"/>
                        </a:cubicBezTo>
                        <a:cubicBezTo>
                          <a:pt x="8525" y="7680"/>
                          <a:pt x="7728" y="5303"/>
                          <a:pt x="5735" y="2926"/>
                        </a:cubicBezTo>
                        <a:cubicBezTo>
                          <a:pt x="2944" y="-244"/>
                          <a:pt x="751" y="-838"/>
                          <a:pt x="153" y="114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92" name="Google Shape;1592;p35"/>
                  <p:cNvSpPr/>
                  <p:nvPr/>
                </p:nvSpPr>
                <p:spPr>
                  <a:xfrm>
                    <a:off x="3084603" y="5177037"/>
                    <a:ext cx="9630" cy="10895"/>
                  </a:xfrm>
                  <a:custGeom>
                    <a:avLst/>
                    <a:gdLst/>
                    <a:ahLst/>
                    <a:cxnLst/>
                    <a:rect l="l" t="t" r="r" b="b"/>
                    <a:pathLst>
                      <a:path w="9630" h="10895" extrusionOk="0">
                        <a:moveTo>
                          <a:pt x="9117" y="10705"/>
                        </a:moveTo>
                        <a:cubicBezTo>
                          <a:pt x="10512" y="9516"/>
                          <a:pt x="8918" y="6545"/>
                          <a:pt x="6127" y="3376"/>
                        </a:cubicBezTo>
                        <a:cubicBezTo>
                          <a:pt x="3935" y="998"/>
                          <a:pt x="1742" y="-586"/>
                          <a:pt x="546" y="206"/>
                        </a:cubicBezTo>
                        <a:cubicBezTo>
                          <a:pt x="-1049" y="1395"/>
                          <a:pt x="1144" y="4564"/>
                          <a:pt x="3337" y="7337"/>
                        </a:cubicBezTo>
                        <a:cubicBezTo>
                          <a:pt x="5928" y="9714"/>
                          <a:pt x="8121" y="11497"/>
                          <a:pt x="9117" y="107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93" name="Google Shape;1593;p35"/>
                  <p:cNvSpPr/>
                  <p:nvPr/>
                </p:nvSpPr>
                <p:spPr>
                  <a:xfrm>
                    <a:off x="2961273" y="5284187"/>
                    <a:ext cx="8127" cy="8942"/>
                  </a:xfrm>
                  <a:custGeom>
                    <a:avLst/>
                    <a:gdLst/>
                    <a:ahLst/>
                    <a:cxnLst/>
                    <a:rect l="l" t="t" r="r" b="b"/>
                    <a:pathLst>
                      <a:path w="8127" h="8942" extrusionOk="0">
                        <a:moveTo>
                          <a:pt x="3881" y="7155"/>
                        </a:moveTo>
                        <a:cubicBezTo>
                          <a:pt x="5675" y="8542"/>
                          <a:pt x="7469" y="9532"/>
                          <a:pt x="7868" y="8542"/>
                        </a:cubicBezTo>
                        <a:cubicBezTo>
                          <a:pt x="8665" y="6957"/>
                          <a:pt x="7668" y="4580"/>
                          <a:pt x="4280" y="1807"/>
                        </a:cubicBezTo>
                        <a:cubicBezTo>
                          <a:pt x="2685" y="420"/>
                          <a:pt x="891" y="-769"/>
                          <a:pt x="94" y="618"/>
                        </a:cubicBezTo>
                        <a:cubicBezTo>
                          <a:pt x="-305" y="2005"/>
                          <a:pt x="493" y="4382"/>
                          <a:pt x="3881" y="715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94" name="Google Shape;1594;p35"/>
                  <p:cNvSpPr/>
                  <p:nvPr/>
                </p:nvSpPr>
                <p:spPr>
                  <a:xfrm>
                    <a:off x="2998773" y="5230484"/>
                    <a:ext cx="9680" cy="10295"/>
                  </a:xfrm>
                  <a:custGeom>
                    <a:avLst/>
                    <a:gdLst/>
                    <a:ahLst/>
                    <a:cxnLst/>
                    <a:rect l="l" t="t" r="r" b="b"/>
                    <a:pathLst>
                      <a:path w="9680" h="10295" extrusionOk="0">
                        <a:moveTo>
                          <a:pt x="6446" y="3413"/>
                        </a:moveTo>
                        <a:cubicBezTo>
                          <a:pt x="3855" y="1234"/>
                          <a:pt x="666" y="-1539"/>
                          <a:pt x="68" y="1036"/>
                        </a:cubicBezTo>
                        <a:cubicBezTo>
                          <a:pt x="-331" y="2423"/>
                          <a:pt x="1064" y="4998"/>
                          <a:pt x="3456" y="7375"/>
                        </a:cubicBezTo>
                        <a:cubicBezTo>
                          <a:pt x="6247" y="9950"/>
                          <a:pt x="8838" y="11337"/>
                          <a:pt x="9436" y="9356"/>
                        </a:cubicBezTo>
                        <a:cubicBezTo>
                          <a:pt x="10233" y="7969"/>
                          <a:pt x="9037" y="5394"/>
                          <a:pt x="6446" y="341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95" name="Google Shape;1595;p35"/>
                  <p:cNvSpPr/>
                  <p:nvPr/>
                </p:nvSpPr>
                <p:spPr>
                  <a:xfrm>
                    <a:off x="3025949" y="5190119"/>
                    <a:ext cx="2666" cy="2872"/>
                  </a:xfrm>
                  <a:custGeom>
                    <a:avLst/>
                    <a:gdLst/>
                    <a:ahLst/>
                    <a:cxnLst/>
                    <a:rect l="l" t="t" r="r" b="b"/>
                    <a:pathLst>
                      <a:path w="2666" h="2872" extrusionOk="0">
                        <a:moveTo>
                          <a:pt x="1993" y="2575"/>
                        </a:moveTo>
                        <a:cubicBezTo>
                          <a:pt x="2591" y="2179"/>
                          <a:pt x="2791" y="1188"/>
                          <a:pt x="2591" y="0"/>
                        </a:cubicBezTo>
                        <a:cubicBezTo>
                          <a:pt x="1794" y="792"/>
                          <a:pt x="997" y="1783"/>
                          <a:pt x="0" y="2575"/>
                        </a:cubicBezTo>
                        <a:cubicBezTo>
                          <a:pt x="797" y="2971"/>
                          <a:pt x="1395" y="2971"/>
                          <a:pt x="1993" y="25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96" name="Google Shape;1596;p35"/>
                  <p:cNvSpPr/>
                  <p:nvPr/>
                </p:nvSpPr>
                <p:spPr>
                  <a:xfrm>
                    <a:off x="3071540" y="5201890"/>
                    <a:ext cx="22014" cy="20342"/>
                  </a:xfrm>
                  <a:custGeom>
                    <a:avLst/>
                    <a:gdLst/>
                    <a:ahLst/>
                    <a:cxnLst/>
                    <a:rect l="l" t="t" r="r" b="b"/>
                    <a:pathLst>
                      <a:path w="22014" h="20342" extrusionOk="0">
                        <a:moveTo>
                          <a:pt x="1450" y="1898"/>
                        </a:moveTo>
                        <a:cubicBezTo>
                          <a:pt x="-543" y="2888"/>
                          <a:pt x="-941" y="4671"/>
                          <a:pt x="3244" y="9821"/>
                        </a:cubicBezTo>
                        <a:cubicBezTo>
                          <a:pt x="7629" y="14773"/>
                          <a:pt x="10420" y="13189"/>
                          <a:pt x="14606" y="16358"/>
                        </a:cubicBezTo>
                        <a:cubicBezTo>
                          <a:pt x="17994" y="18933"/>
                          <a:pt x="23177" y="23093"/>
                          <a:pt x="21782" y="17745"/>
                        </a:cubicBezTo>
                        <a:cubicBezTo>
                          <a:pt x="20984" y="14179"/>
                          <a:pt x="17795" y="10812"/>
                          <a:pt x="14406" y="8633"/>
                        </a:cubicBezTo>
                        <a:cubicBezTo>
                          <a:pt x="14207" y="8435"/>
                          <a:pt x="14008" y="8236"/>
                          <a:pt x="14008" y="8038"/>
                        </a:cubicBezTo>
                        <a:cubicBezTo>
                          <a:pt x="14207" y="7246"/>
                          <a:pt x="13410" y="5265"/>
                          <a:pt x="12613" y="3878"/>
                        </a:cubicBezTo>
                        <a:cubicBezTo>
                          <a:pt x="11018" y="1303"/>
                          <a:pt x="8825" y="-480"/>
                          <a:pt x="7231" y="115"/>
                        </a:cubicBezTo>
                        <a:cubicBezTo>
                          <a:pt x="6832" y="511"/>
                          <a:pt x="6832" y="1105"/>
                          <a:pt x="6832" y="1898"/>
                        </a:cubicBezTo>
                        <a:cubicBezTo>
                          <a:pt x="5238" y="907"/>
                          <a:pt x="3842" y="313"/>
                          <a:pt x="3045" y="907"/>
                        </a:cubicBezTo>
                        <a:cubicBezTo>
                          <a:pt x="2845" y="1105"/>
                          <a:pt x="2646" y="1501"/>
                          <a:pt x="2845" y="1898"/>
                        </a:cubicBezTo>
                        <a:cubicBezTo>
                          <a:pt x="2247" y="1501"/>
                          <a:pt x="1849" y="1501"/>
                          <a:pt x="1450" y="189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97" name="Google Shape;1597;p35"/>
                  <p:cNvSpPr/>
                  <p:nvPr/>
                </p:nvSpPr>
                <p:spPr>
                  <a:xfrm>
                    <a:off x="3000528" y="5386699"/>
                    <a:ext cx="9305" cy="8436"/>
                  </a:xfrm>
                  <a:custGeom>
                    <a:avLst/>
                    <a:gdLst/>
                    <a:ahLst/>
                    <a:cxnLst/>
                    <a:rect l="l" t="t" r="r" b="b"/>
                    <a:pathLst>
                      <a:path w="9305" h="8436" extrusionOk="0">
                        <a:moveTo>
                          <a:pt x="6286" y="2895"/>
                        </a:moveTo>
                        <a:cubicBezTo>
                          <a:pt x="3296" y="319"/>
                          <a:pt x="705" y="-869"/>
                          <a:pt x="107" y="716"/>
                        </a:cubicBezTo>
                        <a:cubicBezTo>
                          <a:pt x="-491" y="2102"/>
                          <a:pt x="1503" y="4083"/>
                          <a:pt x="3894" y="6064"/>
                        </a:cubicBezTo>
                        <a:cubicBezTo>
                          <a:pt x="6286" y="8045"/>
                          <a:pt x="8280" y="8837"/>
                          <a:pt x="9276" y="8243"/>
                        </a:cubicBezTo>
                        <a:cubicBezTo>
                          <a:pt x="9475" y="6856"/>
                          <a:pt x="8678" y="4875"/>
                          <a:pt x="6286" y="289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98" name="Google Shape;1598;p35"/>
                  <p:cNvSpPr/>
                  <p:nvPr/>
                </p:nvSpPr>
                <p:spPr>
                  <a:xfrm>
                    <a:off x="2947193" y="5413756"/>
                    <a:ext cx="18572" cy="13729"/>
                  </a:xfrm>
                  <a:custGeom>
                    <a:avLst/>
                    <a:gdLst/>
                    <a:ahLst/>
                    <a:cxnLst/>
                    <a:rect l="l" t="t" r="r" b="b"/>
                    <a:pathLst>
                      <a:path w="18572" h="13729" extrusionOk="0">
                        <a:moveTo>
                          <a:pt x="7796" y="10503"/>
                        </a:moveTo>
                        <a:cubicBezTo>
                          <a:pt x="7995" y="10702"/>
                          <a:pt x="8194" y="10702"/>
                          <a:pt x="8394" y="10900"/>
                        </a:cubicBezTo>
                        <a:cubicBezTo>
                          <a:pt x="8992" y="11494"/>
                          <a:pt x="10586" y="12484"/>
                          <a:pt x="11981" y="12881"/>
                        </a:cubicBezTo>
                        <a:cubicBezTo>
                          <a:pt x="14971" y="13871"/>
                          <a:pt x="17562" y="14069"/>
                          <a:pt x="18559" y="13079"/>
                        </a:cubicBezTo>
                        <a:cubicBezTo>
                          <a:pt x="18759" y="11890"/>
                          <a:pt x="16765" y="10702"/>
                          <a:pt x="13775" y="9909"/>
                        </a:cubicBezTo>
                        <a:cubicBezTo>
                          <a:pt x="12579" y="9711"/>
                          <a:pt x="11583" y="9513"/>
                          <a:pt x="10785" y="9315"/>
                        </a:cubicBezTo>
                        <a:cubicBezTo>
                          <a:pt x="10586" y="8919"/>
                          <a:pt x="10387" y="8721"/>
                          <a:pt x="9988" y="8324"/>
                        </a:cubicBezTo>
                        <a:lnTo>
                          <a:pt x="9988" y="8324"/>
                        </a:lnTo>
                        <a:cubicBezTo>
                          <a:pt x="10187" y="6542"/>
                          <a:pt x="8194" y="4165"/>
                          <a:pt x="5204" y="1787"/>
                        </a:cubicBezTo>
                        <a:cubicBezTo>
                          <a:pt x="2215" y="-788"/>
                          <a:pt x="1218" y="5"/>
                          <a:pt x="221" y="599"/>
                        </a:cubicBezTo>
                        <a:cubicBezTo>
                          <a:pt x="-576" y="1986"/>
                          <a:pt x="819" y="4363"/>
                          <a:pt x="3809" y="6740"/>
                        </a:cubicBezTo>
                        <a:cubicBezTo>
                          <a:pt x="4208" y="7928"/>
                          <a:pt x="5603" y="9315"/>
                          <a:pt x="7796" y="1050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99" name="Google Shape;1599;p35"/>
                  <p:cNvSpPr/>
                  <p:nvPr/>
                </p:nvSpPr>
                <p:spPr>
                  <a:xfrm>
                    <a:off x="3082559" y="5244758"/>
                    <a:ext cx="6817" cy="7692"/>
                  </a:xfrm>
                  <a:custGeom>
                    <a:avLst/>
                    <a:gdLst/>
                    <a:ahLst/>
                    <a:cxnLst/>
                    <a:rect l="l" t="t" r="r" b="b"/>
                    <a:pathLst>
                      <a:path w="6817" h="7692" extrusionOk="0">
                        <a:moveTo>
                          <a:pt x="199" y="628"/>
                        </a:moveTo>
                        <a:cubicBezTo>
                          <a:pt x="-400" y="1420"/>
                          <a:pt x="398" y="3203"/>
                          <a:pt x="1993" y="4986"/>
                        </a:cubicBezTo>
                        <a:cubicBezTo>
                          <a:pt x="4384" y="7561"/>
                          <a:pt x="5979" y="7957"/>
                          <a:pt x="6378" y="7561"/>
                        </a:cubicBezTo>
                        <a:cubicBezTo>
                          <a:pt x="7374" y="6174"/>
                          <a:pt x="6577" y="4392"/>
                          <a:pt x="4982" y="2807"/>
                        </a:cubicBezTo>
                        <a:cubicBezTo>
                          <a:pt x="2989" y="232"/>
                          <a:pt x="996" y="-759"/>
                          <a:pt x="199" y="62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00" name="Google Shape;1600;p35"/>
                  <p:cNvSpPr/>
                  <p:nvPr/>
                </p:nvSpPr>
                <p:spPr>
                  <a:xfrm>
                    <a:off x="2960645" y="5304401"/>
                    <a:ext cx="8097" cy="8237"/>
                  </a:xfrm>
                  <a:custGeom>
                    <a:avLst/>
                    <a:gdLst/>
                    <a:ahLst/>
                    <a:cxnLst/>
                    <a:rect l="l" t="t" r="r" b="b"/>
                    <a:pathLst>
                      <a:path w="8097" h="8237" extrusionOk="0">
                        <a:moveTo>
                          <a:pt x="124" y="610"/>
                        </a:moveTo>
                        <a:cubicBezTo>
                          <a:pt x="-474" y="1996"/>
                          <a:pt x="1121" y="3977"/>
                          <a:pt x="4111" y="6750"/>
                        </a:cubicBezTo>
                        <a:cubicBezTo>
                          <a:pt x="6104" y="8335"/>
                          <a:pt x="7898" y="8929"/>
                          <a:pt x="8098" y="7146"/>
                        </a:cubicBezTo>
                        <a:cubicBezTo>
                          <a:pt x="8098" y="6354"/>
                          <a:pt x="6702" y="3977"/>
                          <a:pt x="5307" y="2789"/>
                        </a:cubicBezTo>
                        <a:cubicBezTo>
                          <a:pt x="3513" y="808"/>
                          <a:pt x="922" y="-975"/>
                          <a:pt x="124" y="61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01" name="Google Shape;1601;p35"/>
                  <p:cNvSpPr/>
                  <p:nvPr/>
                </p:nvSpPr>
                <p:spPr>
                  <a:xfrm>
                    <a:off x="2932664" y="5328583"/>
                    <a:ext cx="3986" cy="4989"/>
                  </a:xfrm>
                  <a:custGeom>
                    <a:avLst/>
                    <a:gdLst/>
                    <a:ahLst/>
                    <a:cxnLst/>
                    <a:rect l="l" t="t" r="r" b="b"/>
                    <a:pathLst>
                      <a:path w="3986" h="4989" extrusionOk="0">
                        <a:moveTo>
                          <a:pt x="3987" y="4358"/>
                        </a:moveTo>
                        <a:cubicBezTo>
                          <a:pt x="3987" y="2971"/>
                          <a:pt x="3189" y="1387"/>
                          <a:pt x="1395" y="0"/>
                        </a:cubicBezTo>
                        <a:cubicBezTo>
                          <a:pt x="797" y="1189"/>
                          <a:pt x="399" y="2179"/>
                          <a:pt x="0" y="3368"/>
                        </a:cubicBezTo>
                        <a:cubicBezTo>
                          <a:pt x="200" y="3368"/>
                          <a:pt x="200" y="3566"/>
                          <a:pt x="399" y="3566"/>
                        </a:cubicBezTo>
                        <a:cubicBezTo>
                          <a:pt x="1993" y="4556"/>
                          <a:pt x="3987" y="5745"/>
                          <a:pt x="3987" y="43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02" name="Google Shape;1602;p35"/>
                  <p:cNvSpPr/>
                  <p:nvPr/>
                </p:nvSpPr>
                <p:spPr>
                  <a:xfrm>
                    <a:off x="2925289" y="5443276"/>
                    <a:ext cx="398" cy="198"/>
                  </a:xfrm>
                  <a:custGeom>
                    <a:avLst/>
                    <a:gdLst/>
                    <a:ahLst/>
                    <a:cxnLst/>
                    <a:rect l="l" t="t" r="r" b="b"/>
                    <a:pathLst>
                      <a:path w="398" h="198" extrusionOk="0">
                        <a:moveTo>
                          <a:pt x="200" y="0"/>
                        </a:moveTo>
                        <a:lnTo>
                          <a:pt x="0" y="0"/>
                        </a:lnTo>
                        <a:lnTo>
                          <a:pt x="399"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03" name="Google Shape;1603;p35"/>
                  <p:cNvSpPr/>
                  <p:nvPr/>
                </p:nvSpPr>
                <p:spPr>
                  <a:xfrm>
                    <a:off x="2910340" y="5417128"/>
                    <a:ext cx="199" cy="198"/>
                  </a:xfrm>
                  <a:custGeom>
                    <a:avLst/>
                    <a:gdLst/>
                    <a:ahLst/>
                    <a:cxnLst/>
                    <a:rect l="l" t="t" r="r" b="b"/>
                    <a:pathLst>
                      <a:path w="199" h="198" extrusionOk="0">
                        <a:moveTo>
                          <a:pt x="200" y="0"/>
                        </a:moveTo>
                        <a:lnTo>
                          <a:pt x="0" y="0"/>
                        </a:lnTo>
                        <a:lnTo>
                          <a:pt x="20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04" name="Google Shape;1604;p35"/>
                  <p:cNvSpPr/>
                  <p:nvPr/>
                </p:nvSpPr>
                <p:spPr>
                  <a:xfrm>
                    <a:off x="2925803" y="5438188"/>
                    <a:ext cx="38962" cy="13662"/>
                  </a:xfrm>
                  <a:custGeom>
                    <a:avLst/>
                    <a:gdLst/>
                    <a:ahLst/>
                    <a:cxnLst/>
                    <a:rect l="l" t="t" r="r" b="b"/>
                    <a:pathLst>
                      <a:path w="38962" h="13662" extrusionOk="0">
                        <a:moveTo>
                          <a:pt x="14236" y="8455"/>
                        </a:moveTo>
                        <a:cubicBezTo>
                          <a:pt x="16827" y="8653"/>
                          <a:pt x="18223" y="8059"/>
                          <a:pt x="18422" y="6870"/>
                        </a:cubicBezTo>
                        <a:cubicBezTo>
                          <a:pt x="18422" y="6474"/>
                          <a:pt x="18223" y="6078"/>
                          <a:pt x="18024" y="5682"/>
                        </a:cubicBezTo>
                        <a:cubicBezTo>
                          <a:pt x="18821" y="5880"/>
                          <a:pt x="19618" y="6078"/>
                          <a:pt x="20415" y="6276"/>
                        </a:cubicBezTo>
                        <a:cubicBezTo>
                          <a:pt x="23007" y="6672"/>
                          <a:pt x="25000" y="6672"/>
                          <a:pt x="25598" y="6078"/>
                        </a:cubicBezTo>
                        <a:cubicBezTo>
                          <a:pt x="26196" y="7266"/>
                          <a:pt x="27392" y="8455"/>
                          <a:pt x="29186" y="9644"/>
                        </a:cubicBezTo>
                        <a:cubicBezTo>
                          <a:pt x="28388" y="9842"/>
                          <a:pt x="28189" y="10238"/>
                          <a:pt x="28588" y="11030"/>
                        </a:cubicBezTo>
                        <a:cubicBezTo>
                          <a:pt x="28986" y="11624"/>
                          <a:pt x="31578" y="12813"/>
                          <a:pt x="33372" y="13209"/>
                        </a:cubicBezTo>
                        <a:cubicBezTo>
                          <a:pt x="36162" y="13803"/>
                          <a:pt x="39152" y="14002"/>
                          <a:pt x="38953" y="12615"/>
                        </a:cubicBezTo>
                        <a:cubicBezTo>
                          <a:pt x="38753" y="11823"/>
                          <a:pt x="37558" y="11030"/>
                          <a:pt x="35564" y="10436"/>
                        </a:cubicBezTo>
                        <a:cubicBezTo>
                          <a:pt x="35166" y="8851"/>
                          <a:pt x="32973" y="6870"/>
                          <a:pt x="30581" y="5286"/>
                        </a:cubicBezTo>
                        <a:cubicBezTo>
                          <a:pt x="27990" y="3503"/>
                          <a:pt x="26196" y="3503"/>
                          <a:pt x="25399" y="4691"/>
                        </a:cubicBezTo>
                        <a:cubicBezTo>
                          <a:pt x="25399" y="4691"/>
                          <a:pt x="25399" y="4890"/>
                          <a:pt x="25399" y="4890"/>
                        </a:cubicBezTo>
                        <a:cubicBezTo>
                          <a:pt x="24402" y="3899"/>
                          <a:pt x="22409" y="3107"/>
                          <a:pt x="20017" y="2512"/>
                        </a:cubicBezTo>
                        <a:cubicBezTo>
                          <a:pt x="16429" y="1720"/>
                          <a:pt x="14834" y="2314"/>
                          <a:pt x="14834" y="3503"/>
                        </a:cubicBezTo>
                        <a:cubicBezTo>
                          <a:pt x="14834" y="3701"/>
                          <a:pt x="15034" y="3899"/>
                          <a:pt x="15034" y="4097"/>
                        </a:cubicBezTo>
                        <a:cubicBezTo>
                          <a:pt x="13638" y="3503"/>
                          <a:pt x="12044" y="3107"/>
                          <a:pt x="10250" y="2711"/>
                        </a:cubicBezTo>
                        <a:cubicBezTo>
                          <a:pt x="9851" y="2711"/>
                          <a:pt x="9452" y="2512"/>
                          <a:pt x="9253" y="2512"/>
                        </a:cubicBezTo>
                        <a:cubicBezTo>
                          <a:pt x="8854" y="2314"/>
                          <a:pt x="8655" y="1918"/>
                          <a:pt x="8257" y="1720"/>
                        </a:cubicBezTo>
                        <a:cubicBezTo>
                          <a:pt x="4469" y="-657"/>
                          <a:pt x="3074" y="-63"/>
                          <a:pt x="1480" y="532"/>
                        </a:cubicBezTo>
                        <a:cubicBezTo>
                          <a:pt x="-514" y="1126"/>
                          <a:pt x="84" y="3503"/>
                          <a:pt x="84" y="5286"/>
                        </a:cubicBezTo>
                        <a:cubicBezTo>
                          <a:pt x="3672" y="7068"/>
                          <a:pt x="7260" y="9049"/>
                          <a:pt x="10648" y="10238"/>
                        </a:cubicBezTo>
                        <a:cubicBezTo>
                          <a:pt x="13240" y="11228"/>
                          <a:pt x="14834" y="10832"/>
                          <a:pt x="14236" y="845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05" name="Google Shape;1605;p35"/>
                  <p:cNvSpPr/>
                  <p:nvPr/>
                </p:nvSpPr>
                <p:spPr>
                  <a:xfrm>
                    <a:off x="2925489" y="5443276"/>
                    <a:ext cx="199" cy="198"/>
                  </a:xfrm>
                  <a:custGeom>
                    <a:avLst/>
                    <a:gdLst/>
                    <a:ahLst/>
                    <a:cxnLst/>
                    <a:rect l="l" t="t" r="r" b="b"/>
                    <a:pathLst>
                      <a:path w="199" h="198" extrusionOk="0">
                        <a:moveTo>
                          <a:pt x="0" y="0"/>
                        </a:moveTo>
                        <a:lnTo>
                          <a:pt x="199" y="198"/>
                        </a:lnTo>
                        <a:lnTo>
                          <a:pt x="1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06" name="Google Shape;1606;p35"/>
                  <p:cNvSpPr/>
                  <p:nvPr/>
                </p:nvSpPr>
                <p:spPr>
                  <a:xfrm>
                    <a:off x="2958763" y="5349937"/>
                    <a:ext cx="12091" cy="13584"/>
                  </a:xfrm>
                  <a:custGeom>
                    <a:avLst/>
                    <a:gdLst/>
                    <a:ahLst/>
                    <a:cxnLst/>
                    <a:rect l="l" t="t" r="r" b="b"/>
                    <a:pathLst>
                      <a:path w="12091" h="13584" extrusionOk="0">
                        <a:moveTo>
                          <a:pt x="7189" y="4001"/>
                        </a:moveTo>
                        <a:cubicBezTo>
                          <a:pt x="6791" y="3605"/>
                          <a:pt x="6392" y="3209"/>
                          <a:pt x="5794" y="2615"/>
                        </a:cubicBezTo>
                        <a:cubicBezTo>
                          <a:pt x="2804" y="238"/>
                          <a:pt x="213" y="-753"/>
                          <a:pt x="14" y="634"/>
                        </a:cubicBezTo>
                        <a:cubicBezTo>
                          <a:pt x="-186" y="3407"/>
                          <a:pt x="1807" y="7765"/>
                          <a:pt x="6193" y="11925"/>
                        </a:cubicBezTo>
                        <a:cubicBezTo>
                          <a:pt x="8584" y="14302"/>
                          <a:pt x="10179" y="13708"/>
                          <a:pt x="10976" y="12717"/>
                        </a:cubicBezTo>
                        <a:cubicBezTo>
                          <a:pt x="11375" y="12123"/>
                          <a:pt x="11375" y="11529"/>
                          <a:pt x="11575" y="10934"/>
                        </a:cubicBezTo>
                        <a:cubicBezTo>
                          <a:pt x="12571" y="10340"/>
                          <a:pt x="12173" y="8557"/>
                          <a:pt x="9980" y="6378"/>
                        </a:cubicBezTo>
                        <a:cubicBezTo>
                          <a:pt x="8983" y="5388"/>
                          <a:pt x="7987" y="4596"/>
                          <a:pt x="7189" y="400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07" name="Google Shape;1607;p35"/>
                  <p:cNvSpPr/>
                  <p:nvPr/>
                </p:nvSpPr>
                <p:spPr>
                  <a:xfrm>
                    <a:off x="2971689" y="5292624"/>
                    <a:ext cx="11808" cy="10393"/>
                  </a:xfrm>
                  <a:custGeom>
                    <a:avLst/>
                    <a:gdLst/>
                    <a:ahLst/>
                    <a:cxnLst/>
                    <a:rect l="l" t="t" r="r" b="b"/>
                    <a:pathLst>
                      <a:path w="11808" h="10393" extrusionOk="0">
                        <a:moveTo>
                          <a:pt x="11007" y="10009"/>
                        </a:moveTo>
                        <a:cubicBezTo>
                          <a:pt x="12003" y="9217"/>
                          <a:pt x="12402" y="7830"/>
                          <a:pt x="10209" y="5255"/>
                        </a:cubicBezTo>
                        <a:cubicBezTo>
                          <a:pt x="6223" y="699"/>
                          <a:pt x="2635" y="-688"/>
                          <a:pt x="442" y="303"/>
                        </a:cubicBezTo>
                        <a:cubicBezTo>
                          <a:pt x="-753" y="897"/>
                          <a:pt x="642" y="3274"/>
                          <a:pt x="2635" y="5651"/>
                        </a:cubicBezTo>
                        <a:cubicBezTo>
                          <a:pt x="6024" y="8821"/>
                          <a:pt x="9213" y="11396"/>
                          <a:pt x="11007" y="1000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08" name="Google Shape;1608;p35"/>
                  <p:cNvSpPr/>
                  <p:nvPr/>
                </p:nvSpPr>
                <p:spPr>
                  <a:xfrm>
                    <a:off x="2956742" y="5513604"/>
                    <a:ext cx="22175" cy="8441"/>
                  </a:xfrm>
                  <a:custGeom>
                    <a:avLst/>
                    <a:gdLst/>
                    <a:ahLst/>
                    <a:cxnLst/>
                    <a:rect l="l" t="t" r="r" b="b"/>
                    <a:pathLst>
                      <a:path w="22175" h="8441" extrusionOk="0">
                        <a:moveTo>
                          <a:pt x="6818" y="2172"/>
                        </a:moveTo>
                        <a:cubicBezTo>
                          <a:pt x="3429" y="191"/>
                          <a:pt x="639" y="-799"/>
                          <a:pt x="41" y="786"/>
                        </a:cubicBezTo>
                        <a:cubicBezTo>
                          <a:pt x="-358" y="1974"/>
                          <a:pt x="2233" y="3757"/>
                          <a:pt x="4825" y="5738"/>
                        </a:cubicBezTo>
                        <a:cubicBezTo>
                          <a:pt x="8014" y="7719"/>
                          <a:pt x="11403" y="9304"/>
                          <a:pt x="12200" y="7917"/>
                        </a:cubicBezTo>
                        <a:cubicBezTo>
                          <a:pt x="12399" y="7719"/>
                          <a:pt x="12399" y="7323"/>
                          <a:pt x="12200" y="6926"/>
                        </a:cubicBezTo>
                        <a:cubicBezTo>
                          <a:pt x="13196" y="7125"/>
                          <a:pt x="14392" y="7323"/>
                          <a:pt x="15588" y="7323"/>
                        </a:cubicBezTo>
                        <a:cubicBezTo>
                          <a:pt x="18977" y="7521"/>
                          <a:pt x="23163" y="7719"/>
                          <a:pt x="21967" y="5738"/>
                        </a:cubicBezTo>
                        <a:cubicBezTo>
                          <a:pt x="21169" y="4549"/>
                          <a:pt x="18578" y="3757"/>
                          <a:pt x="15190" y="3361"/>
                        </a:cubicBezTo>
                        <a:cubicBezTo>
                          <a:pt x="12598" y="3163"/>
                          <a:pt x="10406" y="3361"/>
                          <a:pt x="9608" y="3955"/>
                        </a:cubicBezTo>
                        <a:cubicBezTo>
                          <a:pt x="8811" y="3361"/>
                          <a:pt x="8014" y="2767"/>
                          <a:pt x="6818" y="217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09" name="Google Shape;1609;p35"/>
                  <p:cNvSpPr/>
                  <p:nvPr/>
                </p:nvSpPr>
                <p:spPr>
                  <a:xfrm>
                    <a:off x="2896985" y="5616009"/>
                    <a:ext cx="10374" cy="7472"/>
                  </a:xfrm>
                  <a:custGeom>
                    <a:avLst/>
                    <a:gdLst/>
                    <a:ahLst/>
                    <a:cxnLst/>
                    <a:rect l="l" t="t" r="r" b="b"/>
                    <a:pathLst>
                      <a:path w="10374" h="7472" extrusionOk="0">
                        <a:moveTo>
                          <a:pt x="10365" y="6537"/>
                        </a:moveTo>
                        <a:cubicBezTo>
                          <a:pt x="10564" y="5348"/>
                          <a:pt x="7574" y="3764"/>
                          <a:pt x="4983" y="2773"/>
                        </a:cubicBezTo>
                        <a:cubicBezTo>
                          <a:pt x="3986" y="2377"/>
                          <a:pt x="2990" y="1981"/>
                          <a:pt x="1993" y="1783"/>
                        </a:cubicBezTo>
                        <a:cubicBezTo>
                          <a:pt x="1993" y="1585"/>
                          <a:pt x="1794" y="1387"/>
                          <a:pt x="1794" y="1188"/>
                        </a:cubicBezTo>
                        <a:cubicBezTo>
                          <a:pt x="1595" y="792"/>
                          <a:pt x="997" y="396"/>
                          <a:pt x="0" y="0"/>
                        </a:cubicBezTo>
                        <a:cubicBezTo>
                          <a:pt x="0" y="396"/>
                          <a:pt x="199" y="792"/>
                          <a:pt x="199" y="1188"/>
                        </a:cubicBezTo>
                        <a:cubicBezTo>
                          <a:pt x="399" y="1981"/>
                          <a:pt x="399" y="2773"/>
                          <a:pt x="598" y="3764"/>
                        </a:cubicBezTo>
                        <a:cubicBezTo>
                          <a:pt x="598" y="4358"/>
                          <a:pt x="797" y="4952"/>
                          <a:pt x="997" y="5546"/>
                        </a:cubicBezTo>
                        <a:cubicBezTo>
                          <a:pt x="4784" y="6537"/>
                          <a:pt x="9966" y="8716"/>
                          <a:pt x="10365" y="65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10" name="Google Shape;1610;p35"/>
                  <p:cNvSpPr/>
                  <p:nvPr/>
                </p:nvSpPr>
                <p:spPr>
                  <a:xfrm>
                    <a:off x="2892002" y="5484082"/>
                    <a:ext cx="15780" cy="11960"/>
                  </a:xfrm>
                  <a:custGeom>
                    <a:avLst/>
                    <a:gdLst/>
                    <a:ahLst/>
                    <a:cxnLst/>
                    <a:rect l="l" t="t" r="r" b="b"/>
                    <a:pathLst>
                      <a:path w="15780" h="11960" extrusionOk="0">
                        <a:moveTo>
                          <a:pt x="2591" y="9310"/>
                        </a:moveTo>
                        <a:cubicBezTo>
                          <a:pt x="3787" y="10102"/>
                          <a:pt x="5780" y="10697"/>
                          <a:pt x="7774" y="11291"/>
                        </a:cubicBezTo>
                        <a:cubicBezTo>
                          <a:pt x="11362" y="12083"/>
                          <a:pt x="15348" y="12480"/>
                          <a:pt x="15747" y="10697"/>
                        </a:cubicBezTo>
                        <a:cubicBezTo>
                          <a:pt x="16145" y="8914"/>
                          <a:pt x="12956" y="7527"/>
                          <a:pt x="8172" y="6339"/>
                        </a:cubicBezTo>
                        <a:cubicBezTo>
                          <a:pt x="5780" y="5943"/>
                          <a:pt x="3787" y="5744"/>
                          <a:pt x="2591" y="6141"/>
                        </a:cubicBezTo>
                        <a:cubicBezTo>
                          <a:pt x="2591" y="6141"/>
                          <a:pt x="2392" y="5943"/>
                          <a:pt x="2392" y="5744"/>
                        </a:cubicBezTo>
                        <a:cubicBezTo>
                          <a:pt x="2791" y="5348"/>
                          <a:pt x="3189" y="5150"/>
                          <a:pt x="3389" y="4754"/>
                        </a:cubicBezTo>
                        <a:cubicBezTo>
                          <a:pt x="4784" y="3367"/>
                          <a:pt x="3389" y="1585"/>
                          <a:pt x="2591" y="0"/>
                        </a:cubicBezTo>
                        <a:cubicBezTo>
                          <a:pt x="1993" y="0"/>
                          <a:pt x="1395" y="0"/>
                          <a:pt x="797" y="0"/>
                        </a:cubicBezTo>
                        <a:cubicBezTo>
                          <a:pt x="598" y="1387"/>
                          <a:pt x="598" y="2773"/>
                          <a:pt x="399" y="3962"/>
                        </a:cubicBezTo>
                        <a:cubicBezTo>
                          <a:pt x="399" y="4952"/>
                          <a:pt x="199" y="5744"/>
                          <a:pt x="199" y="6735"/>
                        </a:cubicBezTo>
                        <a:cubicBezTo>
                          <a:pt x="199" y="7527"/>
                          <a:pt x="0" y="8320"/>
                          <a:pt x="0" y="9112"/>
                        </a:cubicBezTo>
                        <a:cubicBezTo>
                          <a:pt x="1196" y="9310"/>
                          <a:pt x="1993" y="9508"/>
                          <a:pt x="2591" y="931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11" name="Google Shape;1611;p35"/>
                  <p:cNvSpPr/>
                  <p:nvPr/>
                </p:nvSpPr>
                <p:spPr>
                  <a:xfrm>
                    <a:off x="2901025" y="5500032"/>
                    <a:ext cx="12305" cy="7587"/>
                  </a:xfrm>
                  <a:custGeom>
                    <a:avLst/>
                    <a:gdLst/>
                    <a:ahLst/>
                    <a:cxnLst/>
                    <a:rect l="l" t="t" r="r" b="b"/>
                    <a:pathLst>
                      <a:path w="12305" h="7587" extrusionOk="0">
                        <a:moveTo>
                          <a:pt x="146" y="690"/>
                        </a:moveTo>
                        <a:cubicBezTo>
                          <a:pt x="-651" y="1878"/>
                          <a:pt x="1940" y="3859"/>
                          <a:pt x="4731" y="5444"/>
                        </a:cubicBezTo>
                        <a:cubicBezTo>
                          <a:pt x="8319" y="7425"/>
                          <a:pt x="11109" y="8217"/>
                          <a:pt x="12305" y="7029"/>
                        </a:cubicBezTo>
                        <a:cubicBezTo>
                          <a:pt x="12305" y="5642"/>
                          <a:pt x="10511" y="3859"/>
                          <a:pt x="7721" y="2275"/>
                        </a:cubicBezTo>
                        <a:cubicBezTo>
                          <a:pt x="3933" y="96"/>
                          <a:pt x="944" y="-697"/>
                          <a:pt x="146" y="69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12" name="Google Shape;1612;p35"/>
                  <p:cNvSpPr/>
                  <p:nvPr/>
                </p:nvSpPr>
                <p:spPr>
                  <a:xfrm>
                    <a:off x="2989698" y="5365206"/>
                    <a:ext cx="10864" cy="9844"/>
                  </a:xfrm>
                  <a:custGeom>
                    <a:avLst/>
                    <a:gdLst/>
                    <a:ahLst/>
                    <a:cxnLst/>
                    <a:rect l="l" t="t" r="r" b="b"/>
                    <a:pathLst>
                      <a:path w="10864" h="9844" extrusionOk="0">
                        <a:moveTo>
                          <a:pt x="373" y="221"/>
                        </a:moveTo>
                        <a:cubicBezTo>
                          <a:pt x="-823" y="1212"/>
                          <a:pt x="971" y="3985"/>
                          <a:pt x="4160" y="6758"/>
                        </a:cubicBezTo>
                        <a:cubicBezTo>
                          <a:pt x="7349" y="9531"/>
                          <a:pt x="9741" y="10720"/>
                          <a:pt x="10738" y="9135"/>
                        </a:cubicBezTo>
                        <a:cubicBezTo>
                          <a:pt x="11336" y="7947"/>
                          <a:pt x="9741" y="5768"/>
                          <a:pt x="7548" y="3589"/>
                        </a:cubicBezTo>
                        <a:cubicBezTo>
                          <a:pt x="4559" y="815"/>
                          <a:pt x="1569" y="-571"/>
                          <a:pt x="373" y="22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13" name="Google Shape;1613;p35"/>
                  <p:cNvSpPr/>
                  <p:nvPr/>
                </p:nvSpPr>
                <p:spPr>
                  <a:xfrm>
                    <a:off x="2890806" y="5521449"/>
                    <a:ext cx="33770" cy="9294"/>
                  </a:xfrm>
                  <a:custGeom>
                    <a:avLst/>
                    <a:gdLst/>
                    <a:ahLst/>
                    <a:cxnLst/>
                    <a:rect l="l" t="t" r="r" b="b"/>
                    <a:pathLst>
                      <a:path w="33770" h="9294" extrusionOk="0">
                        <a:moveTo>
                          <a:pt x="4385" y="9184"/>
                        </a:moveTo>
                        <a:cubicBezTo>
                          <a:pt x="4784" y="8392"/>
                          <a:pt x="4385" y="7599"/>
                          <a:pt x="3389" y="6609"/>
                        </a:cubicBezTo>
                        <a:cubicBezTo>
                          <a:pt x="5182" y="7401"/>
                          <a:pt x="8172" y="7599"/>
                          <a:pt x="10763" y="7797"/>
                        </a:cubicBezTo>
                        <a:cubicBezTo>
                          <a:pt x="14551" y="7995"/>
                          <a:pt x="16145" y="7203"/>
                          <a:pt x="17541" y="6213"/>
                        </a:cubicBezTo>
                        <a:cubicBezTo>
                          <a:pt x="19135" y="6807"/>
                          <a:pt x="20132" y="7005"/>
                          <a:pt x="20929" y="6609"/>
                        </a:cubicBezTo>
                        <a:cubicBezTo>
                          <a:pt x="25713" y="7797"/>
                          <a:pt x="29700" y="7599"/>
                          <a:pt x="32889" y="6015"/>
                        </a:cubicBezTo>
                        <a:cubicBezTo>
                          <a:pt x="34085" y="5420"/>
                          <a:pt x="34284" y="4430"/>
                          <a:pt x="32092" y="3836"/>
                        </a:cubicBezTo>
                        <a:cubicBezTo>
                          <a:pt x="27308" y="2449"/>
                          <a:pt x="22922" y="2251"/>
                          <a:pt x="19335" y="3043"/>
                        </a:cubicBezTo>
                        <a:cubicBezTo>
                          <a:pt x="18737" y="2647"/>
                          <a:pt x="18139" y="2251"/>
                          <a:pt x="17541" y="1855"/>
                        </a:cubicBezTo>
                        <a:cubicBezTo>
                          <a:pt x="14152" y="-126"/>
                          <a:pt x="11361" y="-720"/>
                          <a:pt x="10963" y="1062"/>
                        </a:cubicBezTo>
                        <a:cubicBezTo>
                          <a:pt x="10763" y="2053"/>
                          <a:pt x="11959" y="3241"/>
                          <a:pt x="13754" y="4232"/>
                        </a:cubicBezTo>
                        <a:cubicBezTo>
                          <a:pt x="12358" y="4034"/>
                          <a:pt x="10763" y="3836"/>
                          <a:pt x="9368" y="3638"/>
                        </a:cubicBezTo>
                        <a:cubicBezTo>
                          <a:pt x="5581" y="3439"/>
                          <a:pt x="1595" y="3439"/>
                          <a:pt x="2193" y="5222"/>
                        </a:cubicBezTo>
                        <a:cubicBezTo>
                          <a:pt x="2193" y="5222"/>
                          <a:pt x="2193" y="5420"/>
                          <a:pt x="2193" y="5420"/>
                        </a:cubicBezTo>
                        <a:cubicBezTo>
                          <a:pt x="1794" y="5222"/>
                          <a:pt x="1595" y="5024"/>
                          <a:pt x="1196" y="4826"/>
                        </a:cubicBezTo>
                        <a:cubicBezTo>
                          <a:pt x="797" y="4628"/>
                          <a:pt x="399" y="4232"/>
                          <a:pt x="0" y="4034"/>
                        </a:cubicBezTo>
                        <a:cubicBezTo>
                          <a:pt x="0" y="5618"/>
                          <a:pt x="0" y="7203"/>
                          <a:pt x="0" y="8590"/>
                        </a:cubicBezTo>
                        <a:cubicBezTo>
                          <a:pt x="1595" y="9382"/>
                          <a:pt x="3189" y="9382"/>
                          <a:pt x="4385" y="918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14" name="Google Shape;1614;p35"/>
                  <p:cNvSpPr/>
                  <p:nvPr/>
                </p:nvSpPr>
                <p:spPr>
                  <a:xfrm>
                    <a:off x="2975645" y="5408082"/>
                    <a:ext cx="10924" cy="10191"/>
                  </a:xfrm>
                  <a:custGeom>
                    <a:avLst/>
                    <a:gdLst/>
                    <a:ahLst/>
                    <a:cxnLst/>
                    <a:rect l="l" t="t" r="r" b="b"/>
                    <a:pathLst>
                      <a:path w="10924" h="10191" extrusionOk="0">
                        <a:moveTo>
                          <a:pt x="74" y="330"/>
                        </a:moveTo>
                        <a:cubicBezTo>
                          <a:pt x="-325" y="2113"/>
                          <a:pt x="871" y="4292"/>
                          <a:pt x="4060" y="7065"/>
                        </a:cubicBezTo>
                        <a:cubicBezTo>
                          <a:pt x="7449" y="10037"/>
                          <a:pt x="10240" y="11027"/>
                          <a:pt x="10838" y="9442"/>
                        </a:cubicBezTo>
                        <a:cubicBezTo>
                          <a:pt x="11436" y="7858"/>
                          <a:pt x="8844" y="4886"/>
                          <a:pt x="5655" y="2509"/>
                        </a:cubicBezTo>
                        <a:cubicBezTo>
                          <a:pt x="3263" y="726"/>
                          <a:pt x="871" y="-660"/>
                          <a:pt x="74" y="33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15" name="Google Shape;1615;p35"/>
                  <p:cNvSpPr/>
                  <p:nvPr/>
                </p:nvSpPr>
                <p:spPr>
                  <a:xfrm>
                    <a:off x="3004675" y="5437175"/>
                    <a:ext cx="33632" cy="20142"/>
                  </a:xfrm>
                  <a:custGeom>
                    <a:avLst/>
                    <a:gdLst/>
                    <a:ahLst/>
                    <a:cxnLst/>
                    <a:rect l="l" t="t" r="r" b="b"/>
                    <a:pathLst>
                      <a:path w="33632" h="20142" extrusionOk="0">
                        <a:moveTo>
                          <a:pt x="4930" y="11251"/>
                        </a:moveTo>
                        <a:lnTo>
                          <a:pt x="5328" y="11449"/>
                        </a:lnTo>
                        <a:cubicBezTo>
                          <a:pt x="5926" y="12439"/>
                          <a:pt x="6923" y="13628"/>
                          <a:pt x="8318" y="14816"/>
                        </a:cubicBezTo>
                        <a:cubicBezTo>
                          <a:pt x="10312" y="16599"/>
                          <a:pt x="12903" y="18382"/>
                          <a:pt x="15096" y="19373"/>
                        </a:cubicBezTo>
                        <a:cubicBezTo>
                          <a:pt x="18484" y="20957"/>
                          <a:pt x="19281" y="19967"/>
                          <a:pt x="18085" y="17590"/>
                        </a:cubicBezTo>
                        <a:cubicBezTo>
                          <a:pt x="17288" y="15807"/>
                          <a:pt x="16092" y="14024"/>
                          <a:pt x="15096" y="12241"/>
                        </a:cubicBezTo>
                        <a:lnTo>
                          <a:pt x="15096" y="12241"/>
                        </a:lnTo>
                        <a:cubicBezTo>
                          <a:pt x="17487" y="13430"/>
                          <a:pt x="19879" y="14618"/>
                          <a:pt x="21275" y="15015"/>
                        </a:cubicBezTo>
                        <a:cubicBezTo>
                          <a:pt x="22470" y="15609"/>
                          <a:pt x="24065" y="16005"/>
                          <a:pt x="25859" y="16401"/>
                        </a:cubicBezTo>
                        <a:cubicBezTo>
                          <a:pt x="29646" y="17194"/>
                          <a:pt x="33434" y="17590"/>
                          <a:pt x="33633" y="16203"/>
                        </a:cubicBezTo>
                        <a:cubicBezTo>
                          <a:pt x="33633" y="14816"/>
                          <a:pt x="29845" y="13628"/>
                          <a:pt x="26059" y="12637"/>
                        </a:cubicBezTo>
                        <a:cubicBezTo>
                          <a:pt x="24663" y="12439"/>
                          <a:pt x="23467" y="12043"/>
                          <a:pt x="22271" y="12043"/>
                        </a:cubicBezTo>
                        <a:cubicBezTo>
                          <a:pt x="21673" y="10855"/>
                          <a:pt x="20477" y="9468"/>
                          <a:pt x="18883" y="8280"/>
                        </a:cubicBezTo>
                        <a:cubicBezTo>
                          <a:pt x="19879" y="8676"/>
                          <a:pt x="20677" y="8874"/>
                          <a:pt x="21275" y="8478"/>
                        </a:cubicBezTo>
                        <a:cubicBezTo>
                          <a:pt x="21474" y="8478"/>
                          <a:pt x="21474" y="8280"/>
                          <a:pt x="21673" y="8081"/>
                        </a:cubicBezTo>
                        <a:cubicBezTo>
                          <a:pt x="23666" y="8478"/>
                          <a:pt x="25261" y="8280"/>
                          <a:pt x="25660" y="7685"/>
                        </a:cubicBezTo>
                        <a:cubicBezTo>
                          <a:pt x="26457" y="6299"/>
                          <a:pt x="23467" y="4912"/>
                          <a:pt x="19680" y="3724"/>
                        </a:cubicBezTo>
                        <a:cubicBezTo>
                          <a:pt x="19281" y="3327"/>
                          <a:pt x="18883" y="2931"/>
                          <a:pt x="18484" y="2535"/>
                        </a:cubicBezTo>
                        <a:cubicBezTo>
                          <a:pt x="16291" y="554"/>
                          <a:pt x="13900" y="-634"/>
                          <a:pt x="12703" y="356"/>
                        </a:cubicBezTo>
                        <a:cubicBezTo>
                          <a:pt x="11906" y="752"/>
                          <a:pt x="11906" y="1545"/>
                          <a:pt x="12703" y="2535"/>
                        </a:cubicBezTo>
                        <a:cubicBezTo>
                          <a:pt x="12305" y="2535"/>
                          <a:pt x="11906" y="2733"/>
                          <a:pt x="11507" y="2931"/>
                        </a:cubicBezTo>
                        <a:cubicBezTo>
                          <a:pt x="11707" y="3724"/>
                          <a:pt x="12504" y="4714"/>
                          <a:pt x="13700" y="5308"/>
                        </a:cubicBezTo>
                        <a:cubicBezTo>
                          <a:pt x="11707" y="5110"/>
                          <a:pt x="12105" y="6893"/>
                          <a:pt x="13102" y="9270"/>
                        </a:cubicBezTo>
                        <a:cubicBezTo>
                          <a:pt x="12504" y="9072"/>
                          <a:pt x="12105" y="8874"/>
                          <a:pt x="11707" y="8676"/>
                        </a:cubicBezTo>
                        <a:cubicBezTo>
                          <a:pt x="11109" y="8081"/>
                          <a:pt x="9514" y="7487"/>
                          <a:pt x="7920" y="7091"/>
                        </a:cubicBezTo>
                        <a:cubicBezTo>
                          <a:pt x="7521" y="6695"/>
                          <a:pt x="7122" y="6497"/>
                          <a:pt x="6724" y="6101"/>
                        </a:cubicBezTo>
                        <a:cubicBezTo>
                          <a:pt x="3136" y="3525"/>
                          <a:pt x="545" y="2931"/>
                          <a:pt x="146" y="4318"/>
                        </a:cubicBezTo>
                        <a:cubicBezTo>
                          <a:pt x="-651" y="5903"/>
                          <a:pt x="1940" y="8676"/>
                          <a:pt x="4930" y="1125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16" name="Google Shape;1616;p35"/>
                  <p:cNvSpPr/>
                  <p:nvPr/>
                </p:nvSpPr>
                <p:spPr>
                  <a:xfrm>
                    <a:off x="3067761" y="5419629"/>
                    <a:ext cx="10227" cy="9395"/>
                  </a:xfrm>
                  <a:custGeom>
                    <a:avLst/>
                    <a:gdLst/>
                    <a:ahLst/>
                    <a:cxnLst/>
                    <a:rect l="l" t="t" r="r" b="b"/>
                    <a:pathLst>
                      <a:path w="10227" h="9395" extrusionOk="0">
                        <a:moveTo>
                          <a:pt x="6226" y="2847"/>
                        </a:moveTo>
                        <a:cubicBezTo>
                          <a:pt x="3037" y="74"/>
                          <a:pt x="446" y="-718"/>
                          <a:pt x="47" y="668"/>
                        </a:cubicBezTo>
                        <a:cubicBezTo>
                          <a:pt x="-351" y="1857"/>
                          <a:pt x="1841" y="4234"/>
                          <a:pt x="4034" y="6413"/>
                        </a:cubicBezTo>
                        <a:cubicBezTo>
                          <a:pt x="7223" y="8988"/>
                          <a:pt x="9814" y="10375"/>
                          <a:pt x="10213" y="8592"/>
                        </a:cubicBezTo>
                        <a:cubicBezTo>
                          <a:pt x="10412" y="7205"/>
                          <a:pt x="8618" y="4828"/>
                          <a:pt x="6226" y="284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17" name="Google Shape;1617;p35"/>
                  <p:cNvSpPr/>
                  <p:nvPr/>
                </p:nvSpPr>
                <p:spPr>
                  <a:xfrm>
                    <a:off x="2918690" y="5392776"/>
                    <a:ext cx="13982" cy="13243"/>
                  </a:xfrm>
                  <a:custGeom>
                    <a:avLst/>
                    <a:gdLst/>
                    <a:ahLst/>
                    <a:cxnLst/>
                    <a:rect l="l" t="t" r="r" b="b"/>
                    <a:pathLst>
                      <a:path w="13982" h="13243" extrusionOk="0">
                        <a:moveTo>
                          <a:pt x="3012" y="5732"/>
                        </a:moveTo>
                        <a:cubicBezTo>
                          <a:pt x="3410" y="7119"/>
                          <a:pt x="4805" y="8901"/>
                          <a:pt x="6998" y="10684"/>
                        </a:cubicBezTo>
                        <a:cubicBezTo>
                          <a:pt x="10586" y="13457"/>
                          <a:pt x="12778" y="13854"/>
                          <a:pt x="13775" y="12467"/>
                        </a:cubicBezTo>
                        <a:cubicBezTo>
                          <a:pt x="14573" y="11278"/>
                          <a:pt x="12978" y="9298"/>
                          <a:pt x="10586" y="7119"/>
                        </a:cubicBezTo>
                        <a:lnTo>
                          <a:pt x="9789" y="6524"/>
                        </a:lnTo>
                        <a:cubicBezTo>
                          <a:pt x="9390" y="5138"/>
                          <a:pt x="7795" y="3355"/>
                          <a:pt x="5603" y="1770"/>
                        </a:cubicBezTo>
                        <a:cubicBezTo>
                          <a:pt x="2812" y="-211"/>
                          <a:pt x="1018" y="-409"/>
                          <a:pt x="22" y="582"/>
                        </a:cubicBezTo>
                        <a:cubicBezTo>
                          <a:pt x="-178" y="1968"/>
                          <a:pt x="1018" y="3949"/>
                          <a:pt x="3012" y="573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18" name="Google Shape;1618;p35"/>
                  <p:cNvSpPr/>
                  <p:nvPr/>
                </p:nvSpPr>
                <p:spPr>
                  <a:xfrm>
                    <a:off x="3007100" y="5409730"/>
                    <a:ext cx="21725" cy="10468"/>
                  </a:xfrm>
                  <a:custGeom>
                    <a:avLst/>
                    <a:gdLst/>
                    <a:ahLst/>
                    <a:cxnLst/>
                    <a:rect l="l" t="t" r="r" b="b"/>
                    <a:pathLst>
                      <a:path w="21725" h="10468" extrusionOk="0">
                        <a:moveTo>
                          <a:pt x="10278" y="9181"/>
                        </a:moveTo>
                        <a:cubicBezTo>
                          <a:pt x="10477" y="8983"/>
                          <a:pt x="10676" y="8785"/>
                          <a:pt x="10676" y="8389"/>
                        </a:cubicBezTo>
                        <a:cubicBezTo>
                          <a:pt x="11673" y="8785"/>
                          <a:pt x="12670" y="9181"/>
                          <a:pt x="13866" y="9577"/>
                        </a:cubicBezTo>
                        <a:cubicBezTo>
                          <a:pt x="17852" y="10766"/>
                          <a:pt x="21041" y="10766"/>
                          <a:pt x="21639" y="9577"/>
                        </a:cubicBezTo>
                        <a:cubicBezTo>
                          <a:pt x="22237" y="8587"/>
                          <a:pt x="19646" y="7398"/>
                          <a:pt x="16656" y="6210"/>
                        </a:cubicBezTo>
                        <a:cubicBezTo>
                          <a:pt x="14862" y="5813"/>
                          <a:pt x="13068" y="5417"/>
                          <a:pt x="11474" y="5219"/>
                        </a:cubicBezTo>
                        <a:cubicBezTo>
                          <a:pt x="13666" y="5417"/>
                          <a:pt x="15062" y="5021"/>
                          <a:pt x="15261" y="4031"/>
                        </a:cubicBezTo>
                        <a:cubicBezTo>
                          <a:pt x="15261" y="2842"/>
                          <a:pt x="13068" y="1654"/>
                          <a:pt x="10078" y="861"/>
                        </a:cubicBezTo>
                        <a:cubicBezTo>
                          <a:pt x="7089" y="69"/>
                          <a:pt x="5095" y="267"/>
                          <a:pt x="4497" y="1059"/>
                        </a:cubicBezTo>
                        <a:cubicBezTo>
                          <a:pt x="3102" y="69"/>
                          <a:pt x="1707" y="-129"/>
                          <a:pt x="910" y="69"/>
                        </a:cubicBezTo>
                        <a:cubicBezTo>
                          <a:pt x="-885" y="663"/>
                          <a:pt x="112" y="2644"/>
                          <a:pt x="2703" y="5615"/>
                        </a:cubicBezTo>
                        <a:cubicBezTo>
                          <a:pt x="6092" y="8389"/>
                          <a:pt x="8883" y="9973"/>
                          <a:pt x="10278" y="9181"/>
                        </a:cubicBezTo>
                        <a:close/>
                        <a:moveTo>
                          <a:pt x="8683" y="4625"/>
                        </a:moveTo>
                        <a:cubicBezTo>
                          <a:pt x="9680" y="4823"/>
                          <a:pt x="10676" y="5021"/>
                          <a:pt x="11474" y="5219"/>
                        </a:cubicBezTo>
                        <a:cubicBezTo>
                          <a:pt x="10676" y="5021"/>
                          <a:pt x="9879" y="5021"/>
                          <a:pt x="9281" y="5219"/>
                        </a:cubicBezTo>
                        <a:cubicBezTo>
                          <a:pt x="8883" y="5021"/>
                          <a:pt x="8683" y="4823"/>
                          <a:pt x="8683" y="4625"/>
                        </a:cubicBezTo>
                        <a:cubicBezTo>
                          <a:pt x="8484" y="4625"/>
                          <a:pt x="8484" y="4625"/>
                          <a:pt x="8683" y="462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19" name="Google Shape;1619;p35"/>
                  <p:cNvSpPr/>
                  <p:nvPr/>
                </p:nvSpPr>
                <p:spPr>
                  <a:xfrm>
                    <a:off x="2898367" y="5536615"/>
                    <a:ext cx="10728" cy="6989"/>
                  </a:xfrm>
                  <a:custGeom>
                    <a:avLst/>
                    <a:gdLst/>
                    <a:ahLst/>
                    <a:cxnLst/>
                    <a:rect l="l" t="t" r="r" b="b"/>
                    <a:pathLst>
                      <a:path w="10728" h="6989" extrusionOk="0">
                        <a:moveTo>
                          <a:pt x="14" y="951"/>
                        </a:moveTo>
                        <a:cubicBezTo>
                          <a:pt x="-186" y="2139"/>
                          <a:pt x="1808" y="3922"/>
                          <a:pt x="4598" y="5507"/>
                        </a:cubicBezTo>
                        <a:cubicBezTo>
                          <a:pt x="7389" y="6894"/>
                          <a:pt x="9980" y="7488"/>
                          <a:pt x="10578" y="6497"/>
                        </a:cubicBezTo>
                        <a:cubicBezTo>
                          <a:pt x="11176" y="5507"/>
                          <a:pt x="9980" y="3724"/>
                          <a:pt x="7190" y="2139"/>
                        </a:cubicBezTo>
                        <a:cubicBezTo>
                          <a:pt x="3203" y="-238"/>
                          <a:pt x="412" y="-634"/>
                          <a:pt x="14" y="95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20" name="Google Shape;1620;p35"/>
                  <p:cNvSpPr/>
                  <p:nvPr/>
                </p:nvSpPr>
                <p:spPr>
                  <a:xfrm>
                    <a:off x="2893198" y="5546711"/>
                    <a:ext cx="11760" cy="7001"/>
                  </a:xfrm>
                  <a:custGeom>
                    <a:avLst/>
                    <a:gdLst/>
                    <a:ahLst/>
                    <a:cxnLst/>
                    <a:rect l="l" t="t" r="r" b="b"/>
                    <a:pathLst>
                      <a:path w="11760" h="7001" extrusionOk="0">
                        <a:moveTo>
                          <a:pt x="11760" y="5910"/>
                        </a:moveTo>
                        <a:cubicBezTo>
                          <a:pt x="11760" y="4721"/>
                          <a:pt x="9169" y="2740"/>
                          <a:pt x="6578" y="1552"/>
                        </a:cubicBezTo>
                        <a:cubicBezTo>
                          <a:pt x="2791" y="-231"/>
                          <a:pt x="0" y="-627"/>
                          <a:pt x="0" y="1155"/>
                        </a:cubicBezTo>
                        <a:cubicBezTo>
                          <a:pt x="0" y="2344"/>
                          <a:pt x="2392" y="4127"/>
                          <a:pt x="5183" y="5513"/>
                        </a:cubicBezTo>
                        <a:cubicBezTo>
                          <a:pt x="8770" y="7098"/>
                          <a:pt x="11760" y="7692"/>
                          <a:pt x="11760" y="591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21" name="Google Shape;1621;p35"/>
                  <p:cNvSpPr/>
                  <p:nvPr/>
                </p:nvSpPr>
                <p:spPr>
                  <a:xfrm>
                    <a:off x="2936240" y="5452945"/>
                    <a:ext cx="10644" cy="8584"/>
                  </a:xfrm>
                  <a:custGeom>
                    <a:avLst/>
                    <a:gdLst/>
                    <a:ahLst/>
                    <a:cxnLst/>
                    <a:rect l="l" t="t" r="r" b="b"/>
                    <a:pathLst>
                      <a:path w="10644" h="8584" extrusionOk="0">
                        <a:moveTo>
                          <a:pt x="6989" y="3008"/>
                        </a:moveTo>
                        <a:cubicBezTo>
                          <a:pt x="3600" y="433"/>
                          <a:pt x="411" y="-1152"/>
                          <a:pt x="13" y="1027"/>
                        </a:cubicBezTo>
                        <a:cubicBezTo>
                          <a:pt x="-187" y="2414"/>
                          <a:pt x="2006" y="4593"/>
                          <a:pt x="4597" y="6376"/>
                        </a:cubicBezTo>
                        <a:cubicBezTo>
                          <a:pt x="7388" y="8357"/>
                          <a:pt x="9580" y="9149"/>
                          <a:pt x="10577" y="8158"/>
                        </a:cubicBezTo>
                        <a:cubicBezTo>
                          <a:pt x="10976" y="6772"/>
                          <a:pt x="9580" y="4989"/>
                          <a:pt x="6989" y="300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22" name="Google Shape;1622;p35"/>
                  <p:cNvSpPr/>
                  <p:nvPr/>
                </p:nvSpPr>
                <p:spPr>
                  <a:xfrm>
                    <a:off x="2910539" y="5417128"/>
                    <a:ext cx="199" cy="198"/>
                  </a:xfrm>
                  <a:custGeom>
                    <a:avLst/>
                    <a:gdLst/>
                    <a:ahLst/>
                    <a:cxnLst/>
                    <a:rect l="l" t="t" r="r" b="b"/>
                    <a:pathLst>
                      <a:path w="199" h="198" extrusionOk="0">
                        <a:moveTo>
                          <a:pt x="0" y="0"/>
                        </a:moveTo>
                        <a:lnTo>
                          <a:pt x="0" y="198"/>
                        </a:lnTo>
                        <a:lnTo>
                          <a:pt x="199"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23" name="Google Shape;1623;p35"/>
                  <p:cNvSpPr/>
                  <p:nvPr/>
                </p:nvSpPr>
                <p:spPr>
                  <a:xfrm>
                    <a:off x="2944752" y="5328049"/>
                    <a:ext cx="8069" cy="7997"/>
                  </a:xfrm>
                  <a:custGeom>
                    <a:avLst/>
                    <a:gdLst/>
                    <a:ahLst/>
                    <a:cxnLst/>
                    <a:rect l="l" t="t" r="r" b="b"/>
                    <a:pathLst>
                      <a:path w="8069" h="7997" extrusionOk="0">
                        <a:moveTo>
                          <a:pt x="270" y="138"/>
                        </a:moveTo>
                        <a:cubicBezTo>
                          <a:pt x="-527" y="1326"/>
                          <a:pt x="470" y="3307"/>
                          <a:pt x="2861" y="5486"/>
                        </a:cubicBezTo>
                        <a:cubicBezTo>
                          <a:pt x="5254" y="7665"/>
                          <a:pt x="7645" y="8854"/>
                          <a:pt x="8044" y="7269"/>
                        </a:cubicBezTo>
                        <a:cubicBezTo>
                          <a:pt x="8243" y="6477"/>
                          <a:pt x="7247" y="4496"/>
                          <a:pt x="6051" y="3109"/>
                        </a:cubicBezTo>
                        <a:cubicBezTo>
                          <a:pt x="4058" y="930"/>
                          <a:pt x="1666" y="-456"/>
                          <a:pt x="270" y="13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24" name="Google Shape;1624;p35"/>
                  <p:cNvSpPr/>
                  <p:nvPr/>
                </p:nvSpPr>
                <p:spPr>
                  <a:xfrm>
                    <a:off x="2924500" y="5477708"/>
                    <a:ext cx="9684" cy="6798"/>
                  </a:xfrm>
                  <a:custGeom>
                    <a:avLst/>
                    <a:gdLst/>
                    <a:ahLst/>
                    <a:cxnLst/>
                    <a:rect l="l" t="t" r="r" b="b"/>
                    <a:pathLst>
                      <a:path w="9684" h="6798" extrusionOk="0">
                        <a:moveTo>
                          <a:pt x="191" y="432"/>
                        </a:moveTo>
                        <a:cubicBezTo>
                          <a:pt x="-606" y="1422"/>
                          <a:pt x="1188" y="3403"/>
                          <a:pt x="3779" y="4988"/>
                        </a:cubicBezTo>
                        <a:cubicBezTo>
                          <a:pt x="6370" y="6572"/>
                          <a:pt x="8563" y="7166"/>
                          <a:pt x="9559" y="6572"/>
                        </a:cubicBezTo>
                        <a:cubicBezTo>
                          <a:pt x="10157" y="5384"/>
                          <a:pt x="8563" y="3601"/>
                          <a:pt x="5972" y="2016"/>
                        </a:cubicBezTo>
                        <a:cubicBezTo>
                          <a:pt x="3580" y="233"/>
                          <a:pt x="989" y="-559"/>
                          <a:pt x="191" y="43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25" name="Google Shape;1625;p35"/>
                  <p:cNvSpPr/>
                  <p:nvPr/>
                </p:nvSpPr>
                <p:spPr>
                  <a:xfrm>
                    <a:off x="2984387" y="5409129"/>
                    <a:ext cx="22825" cy="17167"/>
                  </a:xfrm>
                  <a:custGeom>
                    <a:avLst/>
                    <a:gdLst/>
                    <a:ahLst/>
                    <a:cxnLst/>
                    <a:rect l="l" t="t" r="r" b="b"/>
                    <a:pathLst>
                      <a:path w="22825" h="17167" extrusionOk="0">
                        <a:moveTo>
                          <a:pt x="16448" y="13942"/>
                        </a:moveTo>
                        <a:cubicBezTo>
                          <a:pt x="18640" y="15725"/>
                          <a:pt x="21231" y="17508"/>
                          <a:pt x="21829" y="17111"/>
                        </a:cubicBezTo>
                        <a:cubicBezTo>
                          <a:pt x="23225" y="15725"/>
                          <a:pt x="22427" y="14140"/>
                          <a:pt x="20234" y="11763"/>
                        </a:cubicBezTo>
                        <a:cubicBezTo>
                          <a:pt x="19637" y="11169"/>
                          <a:pt x="19039" y="10574"/>
                          <a:pt x="18441" y="10178"/>
                        </a:cubicBezTo>
                        <a:cubicBezTo>
                          <a:pt x="21032" y="10376"/>
                          <a:pt x="22826" y="9980"/>
                          <a:pt x="22826" y="8792"/>
                        </a:cubicBezTo>
                        <a:cubicBezTo>
                          <a:pt x="22826" y="7207"/>
                          <a:pt x="19836" y="5820"/>
                          <a:pt x="15650" y="4830"/>
                        </a:cubicBezTo>
                        <a:cubicBezTo>
                          <a:pt x="14853" y="4632"/>
                          <a:pt x="14055" y="4632"/>
                          <a:pt x="13457" y="4434"/>
                        </a:cubicBezTo>
                        <a:cubicBezTo>
                          <a:pt x="13657" y="3245"/>
                          <a:pt x="11664" y="2057"/>
                          <a:pt x="7876" y="868"/>
                        </a:cubicBezTo>
                        <a:cubicBezTo>
                          <a:pt x="3491" y="-320"/>
                          <a:pt x="701" y="-320"/>
                          <a:pt x="103" y="1066"/>
                        </a:cubicBezTo>
                        <a:cubicBezTo>
                          <a:pt x="-296" y="1660"/>
                          <a:pt x="501" y="2453"/>
                          <a:pt x="1897" y="3245"/>
                        </a:cubicBezTo>
                        <a:cubicBezTo>
                          <a:pt x="2694" y="4434"/>
                          <a:pt x="3890" y="5622"/>
                          <a:pt x="5285" y="7009"/>
                        </a:cubicBezTo>
                        <a:cubicBezTo>
                          <a:pt x="8474" y="9386"/>
                          <a:pt x="11464" y="10772"/>
                          <a:pt x="11863" y="8990"/>
                        </a:cubicBezTo>
                        <a:cubicBezTo>
                          <a:pt x="11863" y="8792"/>
                          <a:pt x="11863" y="8792"/>
                          <a:pt x="11863" y="8593"/>
                        </a:cubicBezTo>
                        <a:cubicBezTo>
                          <a:pt x="12262" y="8792"/>
                          <a:pt x="12660" y="8792"/>
                          <a:pt x="13059" y="8990"/>
                        </a:cubicBezTo>
                        <a:cubicBezTo>
                          <a:pt x="12461" y="9980"/>
                          <a:pt x="14255" y="12159"/>
                          <a:pt x="16448" y="1394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26" name="Google Shape;1626;p35"/>
                  <p:cNvSpPr/>
                  <p:nvPr/>
                </p:nvSpPr>
                <p:spPr>
                  <a:xfrm>
                    <a:off x="2955101" y="5370012"/>
                    <a:ext cx="7540" cy="6671"/>
                  </a:xfrm>
                  <a:custGeom>
                    <a:avLst/>
                    <a:gdLst/>
                    <a:ahLst/>
                    <a:cxnLst/>
                    <a:rect l="l" t="t" r="r" b="b"/>
                    <a:pathLst>
                      <a:path w="7540" h="6671" extrusionOk="0">
                        <a:moveTo>
                          <a:pt x="87" y="565"/>
                        </a:moveTo>
                        <a:cubicBezTo>
                          <a:pt x="-311" y="1556"/>
                          <a:pt x="685" y="3140"/>
                          <a:pt x="2479" y="4527"/>
                        </a:cubicBezTo>
                        <a:cubicBezTo>
                          <a:pt x="5070" y="6706"/>
                          <a:pt x="6864" y="6904"/>
                          <a:pt x="7263" y="6508"/>
                        </a:cubicBezTo>
                        <a:cubicBezTo>
                          <a:pt x="8061" y="4923"/>
                          <a:pt x="7064" y="3536"/>
                          <a:pt x="5270" y="1952"/>
                        </a:cubicBezTo>
                        <a:cubicBezTo>
                          <a:pt x="2679" y="169"/>
                          <a:pt x="685" y="-623"/>
                          <a:pt x="87" y="56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27" name="Google Shape;1627;p35"/>
                  <p:cNvSpPr/>
                  <p:nvPr/>
                </p:nvSpPr>
                <p:spPr>
                  <a:xfrm>
                    <a:off x="3258734" y="5243035"/>
                    <a:ext cx="53487" cy="28918"/>
                  </a:xfrm>
                  <a:custGeom>
                    <a:avLst/>
                    <a:gdLst/>
                    <a:ahLst/>
                    <a:cxnLst/>
                    <a:rect l="l" t="t" r="r" b="b"/>
                    <a:pathLst>
                      <a:path w="53487" h="28918" extrusionOk="0">
                        <a:moveTo>
                          <a:pt x="42086" y="15623"/>
                        </a:moveTo>
                        <a:cubicBezTo>
                          <a:pt x="41687" y="15623"/>
                          <a:pt x="41488" y="15821"/>
                          <a:pt x="41089" y="15821"/>
                        </a:cubicBezTo>
                        <a:cubicBezTo>
                          <a:pt x="36903" y="17009"/>
                          <a:pt x="34312" y="18990"/>
                          <a:pt x="34113" y="20971"/>
                        </a:cubicBezTo>
                        <a:cubicBezTo>
                          <a:pt x="34113" y="22160"/>
                          <a:pt x="34910" y="22556"/>
                          <a:pt x="36106" y="22754"/>
                        </a:cubicBezTo>
                        <a:cubicBezTo>
                          <a:pt x="34910" y="22754"/>
                          <a:pt x="33116" y="23150"/>
                          <a:pt x="31322" y="23942"/>
                        </a:cubicBezTo>
                        <a:cubicBezTo>
                          <a:pt x="28133" y="25329"/>
                          <a:pt x="27136" y="26914"/>
                          <a:pt x="27734" y="28102"/>
                        </a:cubicBezTo>
                        <a:cubicBezTo>
                          <a:pt x="28532" y="29489"/>
                          <a:pt x="31322" y="28895"/>
                          <a:pt x="34113" y="27904"/>
                        </a:cubicBezTo>
                        <a:cubicBezTo>
                          <a:pt x="37103" y="26518"/>
                          <a:pt x="38299" y="24933"/>
                          <a:pt x="37701" y="23546"/>
                        </a:cubicBezTo>
                        <a:cubicBezTo>
                          <a:pt x="37501" y="22952"/>
                          <a:pt x="36903" y="22754"/>
                          <a:pt x="36106" y="22754"/>
                        </a:cubicBezTo>
                        <a:cubicBezTo>
                          <a:pt x="37302" y="22952"/>
                          <a:pt x="39096" y="22556"/>
                          <a:pt x="40890" y="22160"/>
                        </a:cubicBezTo>
                        <a:cubicBezTo>
                          <a:pt x="44677" y="20377"/>
                          <a:pt x="47069" y="18594"/>
                          <a:pt x="46671" y="16613"/>
                        </a:cubicBezTo>
                        <a:lnTo>
                          <a:pt x="46671" y="16613"/>
                        </a:lnTo>
                        <a:lnTo>
                          <a:pt x="46870" y="16613"/>
                        </a:lnTo>
                        <a:cubicBezTo>
                          <a:pt x="53049" y="14632"/>
                          <a:pt x="55042" y="11265"/>
                          <a:pt x="52252" y="9284"/>
                        </a:cubicBezTo>
                        <a:cubicBezTo>
                          <a:pt x="46073" y="5322"/>
                          <a:pt x="34910" y="8095"/>
                          <a:pt x="24346" y="10472"/>
                        </a:cubicBezTo>
                        <a:cubicBezTo>
                          <a:pt x="24346" y="10274"/>
                          <a:pt x="24545" y="10274"/>
                          <a:pt x="24545" y="10076"/>
                        </a:cubicBezTo>
                        <a:cubicBezTo>
                          <a:pt x="25143" y="8690"/>
                          <a:pt x="23748" y="6114"/>
                          <a:pt x="21954" y="3737"/>
                        </a:cubicBezTo>
                        <a:cubicBezTo>
                          <a:pt x="19363" y="370"/>
                          <a:pt x="16971" y="-819"/>
                          <a:pt x="16174" y="568"/>
                        </a:cubicBezTo>
                        <a:cubicBezTo>
                          <a:pt x="15376" y="1757"/>
                          <a:pt x="16971" y="4530"/>
                          <a:pt x="18964" y="6907"/>
                        </a:cubicBezTo>
                        <a:cubicBezTo>
                          <a:pt x="20559" y="8888"/>
                          <a:pt x="22153" y="10274"/>
                          <a:pt x="23150" y="10670"/>
                        </a:cubicBezTo>
                        <a:cubicBezTo>
                          <a:pt x="22552" y="10869"/>
                          <a:pt x="21755" y="10869"/>
                          <a:pt x="21157" y="11067"/>
                        </a:cubicBezTo>
                        <a:cubicBezTo>
                          <a:pt x="18366" y="11661"/>
                          <a:pt x="15376" y="12651"/>
                          <a:pt x="13981" y="14236"/>
                        </a:cubicBezTo>
                        <a:cubicBezTo>
                          <a:pt x="12187" y="14038"/>
                          <a:pt x="9994" y="14434"/>
                          <a:pt x="7403" y="15623"/>
                        </a:cubicBezTo>
                        <a:cubicBezTo>
                          <a:pt x="6805" y="15821"/>
                          <a:pt x="6207" y="16217"/>
                          <a:pt x="5609" y="16415"/>
                        </a:cubicBezTo>
                        <a:cubicBezTo>
                          <a:pt x="5410" y="16217"/>
                          <a:pt x="5410" y="16217"/>
                          <a:pt x="5211" y="16019"/>
                        </a:cubicBezTo>
                        <a:cubicBezTo>
                          <a:pt x="3217" y="13444"/>
                          <a:pt x="1025" y="12057"/>
                          <a:pt x="227" y="13048"/>
                        </a:cubicBezTo>
                        <a:cubicBezTo>
                          <a:pt x="-371" y="14236"/>
                          <a:pt x="227" y="16217"/>
                          <a:pt x="1822" y="18792"/>
                        </a:cubicBezTo>
                        <a:cubicBezTo>
                          <a:pt x="1224" y="19386"/>
                          <a:pt x="1025" y="19981"/>
                          <a:pt x="1423" y="20575"/>
                        </a:cubicBezTo>
                        <a:cubicBezTo>
                          <a:pt x="1822" y="21367"/>
                          <a:pt x="2818" y="21565"/>
                          <a:pt x="4015" y="21367"/>
                        </a:cubicBezTo>
                        <a:cubicBezTo>
                          <a:pt x="6407" y="23744"/>
                          <a:pt x="8599" y="25527"/>
                          <a:pt x="9396" y="23942"/>
                        </a:cubicBezTo>
                        <a:cubicBezTo>
                          <a:pt x="9795" y="22952"/>
                          <a:pt x="9396" y="21763"/>
                          <a:pt x="8599" y="20377"/>
                        </a:cubicBezTo>
                        <a:cubicBezTo>
                          <a:pt x="8998" y="20179"/>
                          <a:pt x="9596" y="19981"/>
                          <a:pt x="9994" y="19782"/>
                        </a:cubicBezTo>
                        <a:cubicBezTo>
                          <a:pt x="11788" y="18990"/>
                          <a:pt x="13582" y="18198"/>
                          <a:pt x="14778" y="17207"/>
                        </a:cubicBezTo>
                        <a:cubicBezTo>
                          <a:pt x="15974" y="17603"/>
                          <a:pt x="17967" y="17406"/>
                          <a:pt x="20160" y="16811"/>
                        </a:cubicBezTo>
                        <a:cubicBezTo>
                          <a:pt x="29528" y="14038"/>
                          <a:pt x="39096" y="10472"/>
                          <a:pt x="42086" y="1562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28" name="Google Shape;1628;p35"/>
                  <p:cNvSpPr/>
                  <p:nvPr/>
                </p:nvSpPr>
                <p:spPr>
                  <a:xfrm>
                    <a:off x="3369622" y="5203161"/>
                    <a:ext cx="15440" cy="13798"/>
                  </a:xfrm>
                  <a:custGeom>
                    <a:avLst/>
                    <a:gdLst/>
                    <a:ahLst/>
                    <a:cxnLst/>
                    <a:rect l="l" t="t" r="r" b="b"/>
                    <a:pathLst>
                      <a:path w="15440" h="13798" extrusionOk="0">
                        <a:moveTo>
                          <a:pt x="15115" y="2013"/>
                        </a:moveTo>
                        <a:cubicBezTo>
                          <a:pt x="14517" y="-562"/>
                          <a:pt x="10331" y="-562"/>
                          <a:pt x="5746" y="1419"/>
                        </a:cubicBezTo>
                        <a:cubicBezTo>
                          <a:pt x="-2227" y="4786"/>
                          <a:pt x="165" y="7559"/>
                          <a:pt x="962" y="10333"/>
                        </a:cubicBezTo>
                        <a:cubicBezTo>
                          <a:pt x="1959" y="12314"/>
                          <a:pt x="2159" y="15483"/>
                          <a:pt x="7939" y="12710"/>
                        </a:cubicBezTo>
                        <a:cubicBezTo>
                          <a:pt x="15115" y="9540"/>
                          <a:pt x="16111" y="5380"/>
                          <a:pt x="15115" y="201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29" name="Google Shape;1629;p35"/>
                  <p:cNvSpPr/>
                  <p:nvPr/>
                </p:nvSpPr>
                <p:spPr>
                  <a:xfrm>
                    <a:off x="3369189" y="5175262"/>
                    <a:ext cx="398" cy="19808"/>
                  </a:xfrm>
                  <a:custGeom>
                    <a:avLst/>
                    <a:gdLst/>
                    <a:ahLst/>
                    <a:cxnLst/>
                    <a:rect l="l" t="t" r="r" b="b"/>
                    <a:pathLst>
                      <a:path w="398" h="19808" extrusionOk="0">
                        <a:moveTo>
                          <a:pt x="0" y="0"/>
                        </a:moveTo>
                        <a:lnTo>
                          <a:pt x="399" y="0"/>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30" name="Google Shape;1630;p35"/>
                  <p:cNvSpPr/>
                  <p:nvPr/>
                </p:nvSpPr>
                <p:spPr>
                  <a:xfrm>
                    <a:off x="3352159" y="5175461"/>
                    <a:ext cx="17254" cy="14056"/>
                  </a:xfrm>
                  <a:custGeom>
                    <a:avLst/>
                    <a:gdLst/>
                    <a:ahLst/>
                    <a:cxnLst/>
                    <a:rect l="l" t="t" r="r" b="b"/>
                    <a:pathLst>
                      <a:path w="17254" h="14056" extrusionOk="0">
                        <a:moveTo>
                          <a:pt x="87" y="8320"/>
                        </a:moveTo>
                        <a:cubicBezTo>
                          <a:pt x="-909" y="11687"/>
                          <a:pt x="6865" y="15253"/>
                          <a:pt x="11050" y="13668"/>
                        </a:cubicBezTo>
                        <a:cubicBezTo>
                          <a:pt x="21017" y="9508"/>
                          <a:pt x="15834" y="6735"/>
                          <a:pt x="16432" y="3566"/>
                        </a:cubicBezTo>
                        <a:lnTo>
                          <a:pt x="17030" y="0"/>
                        </a:lnTo>
                        <a:lnTo>
                          <a:pt x="15236" y="594"/>
                        </a:lnTo>
                        <a:cubicBezTo>
                          <a:pt x="9456" y="2179"/>
                          <a:pt x="1882" y="2377"/>
                          <a:pt x="87" y="832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31" name="Google Shape;1631;p35"/>
                  <p:cNvSpPr/>
                  <p:nvPr/>
                </p:nvSpPr>
                <p:spPr>
                  <a:xfrm>
                    <a:off x="3289459" y="5219832"/>
                    <a:ext cx="199" cy="198"/>
                  </a:xfrm>
                  <a:custGeom>
                    <a:avLst/>
                    <a:gdLst/>
                    <a:ahLst/>
                    <a:cxnLst/>
                    <a:rect l="l" t="t" r="r" b="b"/>
                    <a:pathLst>
                      <a:path w="199" h="198" extrusionOk="0">
                        <a:moveTo>
                          <a:pt x="0" y="198"/>
                        </a:moveTo>
                        <a:lnTo>
                          <a:pt x="199" y="0"/>
                        </a:lnTo>
                        <a:lnTo>
                          <a:pt x="1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32" name="Google Shape;1632;p35"/>
                  <p:cNvSpPr/>
                  <p:nvPr/>
                </p:nvSpPr>
                <p:spPr>
                  <a:xfrm>
                    <a:off x="3344058" y="5143098"/>
                    <a:ext cx="16075" cy="13607"/>
                  </a:xfrm>
                  <a:custGeom>
                    <a:avLst/>
                    <a:gdLst/>
                    <a:ahLst/>
                    <a:cxnLst/>
                    <a:rect l="l" t="t" r="r" b="b"/>
                    <a:pathLst>
                      <a:path w="16075" h="13607" extrusionOk="0">
                        <a:moveTo>
                          <a:pt x="216" y="7998"/>
                        </a:moveTo>
                        <a:cubicBezTo>
                          <a:pt x="1810" y="10375"/>
                          <a:pt x="5000" y="11563"/>
                          <a:pt x="10581" y="9979"/>
                        </a:cubicBezTo>
                        <a:cubicBezTo>
                          <a:pt x="12375" y="12356"/>
                          <a:pt x="14368" y="14337"/>
                          <a:pt x="15364" y="13346"/>
                        </a:cubicBezTo>
                        <a:cubicBezTo>
                          <a:pt x="16361" y="12554"/>
                          <a:pt x="15763" y="10375"/>
                          <a:pt x="14368" y="7800"/>
                        </a:cubicBezTo>
                        <a:cubicBezTo>
                          <a:pt x="16560" y="5819"/>
                          <a:pt x="16162" y="4036"/>
                          <a:pt x="15763" y="2451"/>
                        </a:cubicBezTo>
                        <a:cubicBezTo>
                          <a:pt x="14966" y="272"/>
                          <a:pt x="12574" y="-322"/>
                          <a:pt x="8787" y="669"/>
                        </a:cubicBezTo>
                        <a:cubicBezTo>
                          <a:pt x="7990" y="74"/>
                          <a:pt x="7192" y="-124"/>
                          <a:pt x="6594" y="74"/>
                        </a:cubicBezTo>
                        <a:cubicBezTo>
                          <a:pt x="6196" y="272"/>
                          <a:pt x="5996" y="867"/>
                          <a:pt x="6196" y="1461"/>
                        </a:cubicBezTo>
                        <a:cubicBezTo>
                          <a:pt x="5797" y="1659"/>
                          <a:pt x="5598" y="1659"/>
                          <a:pt x="5199" y="1857"/>
                        </a:cubicBezTo>
                        <a:cubicBezTo>
                          <a:pt x="1810" y="3838"/>
                          <a:pt x="-781" y="6413"/>
                          <a:pt x="216" y="799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33" name="Google Shape;1633;p35"/>
                  <p:cNvSpPr/>
                  <p:nvPr/>
                </p:nvSpPr>
                <p:spPr>
                  <a:xfrm>
                    <a:off x="3233448" y="5263074"/>
                    <a:ext cx="13766" cy="12257"/>
                  </a:xfrm>
                  <a:custGeom>
                    <a:avLst/>
                    <a:gdLst/>
                    <a:ahLst/>
                    <a:cxnLst/>
                    <a:rect l="l" t="t" r="r" b="b"/>
                    <a:pathLst>
                      <a:path w="13766" h="12257" extrusionOk="0">
                        <a:moveTo>
                          <a:pt x="6976" y="11233"/>
                        </a:moveTo>
                        <a:cubicBezTo>
                          <a:pt x="14152" y="8262"/>
                          <a:pt x="13554" y="5092"/>
                          <a:pt x="13754" y="2319"/>
                        </a:cubicBezTo>
                        <a:cubicBezTo>
                          <a:pt x="13953" y="338"/>
                          <a:pt x="11760" y="-850"/>
                          <a:pt x="7774" y="734"/>
                        </a:cubicBezTo>
                        <a:cubicBezTo>
                          <a:pt x="-1395" y="4102"/>
                          <a:pt x="1794" y="7271"/>
                          <a:pt x="0" y="10243"/>
                        </a:cubicBezTo>
                        <a:cubicBezTo>
                          <a:pt x="199" y="12620"/>
                          <a:pt x="3189" y="12818"/>
                          <a:pt x="6976" y="112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34" name="Google Shape;1634;p35"/>
                  <p:cNvSpPr/>
                  <p:nvPr/>
                </p:nvSpPr>
                <p:spPr>
                  <a:xfrm>
                    <a:off x="3365560" y="5156840"/>
                    <a:ext cx="18179" cy="18224"/>
                  </a:xfrm>
                  <a:custGeom>
                    <a:avLst/>
                    <a:gdLst/>
                    <a:ahLst/>
                    <a:cxnLst/>
                    <a:rect l="l" t="t" r="r" b="b"/>
                    <a:pathLst>
                      <a:path w="18179" h="18224" extrusionOk="0">
                        <a:moveTo>
                          <a:pt x="3828" y="18224"/>
                        </a:moveTo>
                        <a:cubicBezTo>
                          <a:pt x="7018" y="15847"/>
                          <a:pt x="10605" y="13668"/>
                          <a:pt x="13396" y="11291"/>
                        </a:cubicBezTo>
                        <a:cubicBezTo>
                          <a:pt x="14592" y="10301"/>
                          <a:pt x="15190" y="9112"/>
                          <a:pt x="15190" y="8320"/>
                        </a:cubicBezTo>
                        <a:cubicBezTo>
                          <a:pt x="16187" y="8320"/>
                          <a:pt x="17183" y="8122"/>
                          <a:pt x="18180" y="7725"/>
                        </a:cubicBezTo>
                        <a:cubicBezTo>
                          <a:pt x="17383" y="5150"/>
                          <a:pt x="16386" y="2575"/>
                          <a:pt x="15589" y="0"/>
                        </a:cubicBezTo>
                        <a:cubicBezTo>
                          <a:pt x="11802" y="1585"/>
                          <a:pt x="9609" y="3566"/>
                          <a:pt x="9808" y="5546"/>
                        </a:cubicBezTo>
                        <a:cubicBezTo>
                          <a:pt x="8014" y="5546"/>
                          <a:pt x="6220" y="6141"/>
                          <a:pt x="4227" y="7131"/>
                        </a:cubicBezTo>
                        <a:cubicBezTo>
                          <a:pt x="241" y="9112"/>
                          <a:pt x="241" y="11093"/>
                          <a:pt x="41" y="13074"/>
                        </a:cubicBezTo>
                        <a:cubicBezTo>
                          <a:pt x="-357" y="15649"/>
                          <a:pt x="2234" y="16837"/>
                          <a:pt x="3828" y="1822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35" name="Google Shape;1635;p35"/>
                  <p:cNvSpPr/>
                  <p:nvPr/>
                </p:nvSpPr>
                <p:spPr>
                  <a:xfrm>
                    <a:off x="3369189" y="5175064"/>
                    <a:ext cx="398" cy="198"/>
                  </a:xfrm>
                  <a:custGeom>
                    <a:avLst/>
                    <a:gdLst/>
                    <a:ahLst/>
                    <a:cxnLst/>
                    <a:rect l="l" t="t" r="r" b="b"/>
                    <a:pathLst>
                      <a:path w="398" h="198" extrusionOk="0">
                        <a:moveTo>
                          <a:pt x="399" y="198"/>
                        </a:moveTo>
                        <a:lnTo>
                          <a:pt x="199" y="0"/>
                        </a:lnTo>
                        <a:lnTo>
                          <a:pt x="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36" name="Google Shape;1636;p35"/>
                  <p:cNvSpPr/>
                  <p:nvPr/>
                </p:nvSpPr>
                <p:spPr>
                  <a:xfrm>
                    <a:off x="3286133" y="5140628"/>
                    <a:ext cx="18487" cy="8364"/>
                  </a:xfrm>
                  <a:custGeom>
                    <a:avLst/>
                    <a:gdLst/>
                    <a:ahLst/>
                    <a:cxnLst/>
                    <a:rect l="l" t="t" r="r" b="b"/>
                    <a:pathLst>
                      <a:path w="18487" h="8364" extrusionOk="0">
                        <a:moveTo>
                          <a:pt x="137" y="8091"/>
                        </a:moveTo>
                        <a:cubicBezTo>
                          <a:pt x="4123" y="8685"/>
                          <a:pt x="8907" y="8487"/>
                          <a:pt x="14887" y="5714"/>
                        </a:cubicBezTo>
                        <a:cubicBezTo>
                          <a:pt x="18275" y="4129"/>
                          <a:pt x="19272" y="2148"/>
                          <a:pt x="17877" y="1158"/>
                        </a:cubicBezTo>
                        <a:cubicBezTo>
                          <a:pt x="14887" y="-1021"/>
                          <a:pt x="9704" y="-31"/>
                          <a:pt x="3725" y="3337"/>
                        </a:cubicBezTo>
                        <a:cubicBezTo>
                          <a:pt x="934" y="4922"/>
                          <a:pt x="-461" y="6506"/>
                          <a:pt x="137" y="809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37" name="Google Shape;1637;p35"/>
                  <p:cNvSpPr/>
                  <p:nvPr/>
                </p:nvSpPr>
                <p:spPr>
                  <a:xfrm>
                    <a:off x="3355426" y="5250034"/>
                    <a:ext cx="18919" cy="13354"/>
                  </a:xfrm>
                  <a:custGeom>
                    <a:avLst/>
                    <a:gdLst/>
                    <a:ahLst/>
                    <a:cxnLst/>
                    <a:rect l="l" t="t" r="r" b="b"/>
                    <a:pathLst>
                      <a:path w="18919" h="13354" extrusionOk="0">
                        <a:moveTo>
                          <a:pt x="9776" y="700"/>
                        </a:moveTo>
                        <a:cubicBezTo>
                          <a:pt x="2800" y="3671"/>
                          <a:pt x="-190" y="7435"/>
                          <a:pt x="9" y="11199"/>
                        </a:cubicBezTo>
                        <a:cubicBezTo>
                          <a:pt x="9" y="11793"/>
                          <a:pt x="2999" y="12387"/>
                          <a:pt x="4395" y="11991"/>
                        </a:cubicBezTo>
                        <a:cubicBezTo>
                          <a:pt x="5391" y="11595"/>
                          <a:pt x="6388" y="11397"/>
                          <a:pt x="7185" y="11000"/>
                        </a:cubicBezTo>
                        <a:cubicBezTo>
                          <a:pt x="7185" y="11397"/>
                          <a:pt x="6986" y="11793"/>
                          <a:pt x="7185" y="12189"/>
                        </a:cubicBezTo>
                        <a:cubicBezTo>
                          <a:pt x="7783" y="13774"/>
                          <a:pt x="10374" y="13575"/>
                          <a:pt x="13564" y="12585"/>
                        </a:cubicBezTo>
                        <a:cubicBezTo>
                          <a:pt x="17550" y="11000"/>
                          <a:pt x="19543" y="9218"/>
                          <a:pt x="18746" y="7237"/>
                        </a:cubicBezTo>
                        <a:cubicBezTo>
                          <a:pt x="18148" y="5850"/>
                          <a:pt x="15955" y="5850"/>
                          <a:pt x="13165" y="6642"/>
                        </a:cubicBezTo>
                        <a:cubicBezTo>
                          <a:pt x="14361" y="5256"/>
                          <a:pt x="14959" y="3671"/>
                          <a:pt x="15557" y="2086"/>
                        </a:cubicBezTo>
                        <a:cubicBezTo>
                          <a:pt x="14560" y="502"/>
                          <a:pt x="13165" y="-885"/>
                          <a:pt x="9776" y="70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38" name="Google Shape;1638;p35"/>
                  <p:cNvSpPr/>
                  <p:nvPr/>
                </p:nvSpPr>
                <p:spPr>
                  <a:xfrm>
                    <a:off x="3183616" y="5204580"/>
                    <a:ext cx="199" cy="197"/>
                  </a:xfrm>
                  <a:custGeom>
                    <a:avLst/>
                    <a:gdLst/>
                    <a:ahLst/>
                    <a:cxnLst/>
                    <a:rect l="l" t="t" r="r" b="b"/>
                    <a:pathLst>
                      <a:path w="199" h="197" extrusionOk="0">
                        <a:moveTo>
                          <a:pt x="0" y="0"/>
                        </a:moveTo>
                        <a:lnTo>
                          <a:pt x="0" y="198"/>
                        </a:lnTo>
                        <a:lnTo>
                          <a:pt x="1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39" name="Google Shape;1639;p35"/>
                  <p:cNvSpPr/>
                  <p:nvPr/>
                </p:nvSpPr>
                <p:spPr>
                  <a:xfrm>
                    <a:off x="3232850" y="5350039"/>
                    <a:ext cx="28376" cy="13975"/>
                  </a:xfrm>
                  <a:custGeom>
                    <a:avLst/>
                    <a:gdLst/>
                    <a:ahLst/>
                    <a:cxnLst/>
                    <a:rect l="l" t="t" r="r" b="b"/>
                    <a:pathLst>
                      <a:path w="28376" h="13975" extrusionOk="0">
                        <a:moveTo>
                          <a:pt x="8970" y="13011"/>
                        </a:moveTo>
                        <a:cubicBezTo>
                          <a:pt x="13355" y="11625"/>
                          <a:pt x="17142" y="9446"/>
                          <a:pt x="16544" y="7069"/>
                        </a:cubicBezTo>
                        <a:cubicBezTo>
                          <a:pt x="16544" y="6870"/>
                          <a:pt x="16345" y="6870"/>
                          <a:pt x="16345" y="6870"/>
                        </a:cubicBezTo>
                        <a:cubicBezTo>
                          <a:pt x="18736" y="7267"/>
                          <a:pt x="21527" y="6870"/>
                          <a:pt x="25713" y="4890"/>
                        </a:cubicBezTo>
                        <a:cubicBezTo>
                          <a:pt x="28504" y="3503"/>
                          <a:pt x="29101" y="1720"/>
                          <a:pt x="27507" y="730"/>
                        </a:cubicBezTo>
                        <a:cubicBezTo>
                          <a:pt x="23122" y="-1449"/>
                          <a:pt x="17740" y="1720"/>
                          <a:pt x="12557" y="4097"/>
                        </a:cubicBezTo>
                        <a:lnTo>
                          <a:pt x="10763" y="4890"/>
                        </a:lnTo>
                        <a:cubicBezTo>
                          <a:pt x="11162" y="5088"/>
                          <a:pt x="11561" y="5088"/>
                          <a:pt x="11959" y="5286"/>
                        </a:cubicBezTo>
                        <a:lnTo>
                          <a:pt x="12557" y="5484"/>
                        </a:lnTo>
                        <a:cubicBezTo>
                          <a:pt x="11561" y="5484"/>
                          <a:pt x="10365" y="5682"/>
                          <a:pt x="8970" y="6078"/>
                        </a:cubicBezTo>
                        <a:cubicBezTo>
                          <a:pt x="4584" y="7465"/>
                          <a:pt x="598" y="9049"/>
                          <a:pt x="0" y="12021"/>
                        </a:cubicBezTo>
                        <a:cubicBezTo>
                          <a:pt x="996" y="14200"/>
                          <a:pt x="4186" y="14596"/>
                          <a:pt x="8970" y="130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40" name="Google Shape;1640;p35"/>
                  <p:cNvSpPr/>
                  <p:nvPr/>
                </p:nvSpPr>
                <p:spPr>
                  <a:xfrm>
                    <a:off x="3177524" y="5139913"/>
                    <a:ext cx="14617" cy="8889"/>
                  </a:xfrm>
                  <a:custGeom>
                    <a:avLst/>
                    <a:gdLst/>
                    <a:ahLst/>
                    <a:cxnLst/>
                    <a:rect l="l" t="t" r="r" b="b"/>
                    <a:pathLst>
                      <a:path w="14617" h="8889" extrusionOk="0">
                        <a:moveTo>
                          <a:pt x="113" y="7815"/>
                        </a:moveTo>
                        <a:cubicBezTo>
                          <a:pt x="910" y="9994"/>
                          <a:pt x="5295" y="8409"/>
                          <a:pt x="9083" y="7022"/>
                        </a:cubicBezTo>
                        <a:cubicBezTo>
                          <a:pt x="12870" y="4843"/>
                          <a:pt x="15262" y="2664"/>
                          <a:pt x="14464" y="1080"/>
                        </a:cubicBezTo>
                        <a:cubicBezTo>
                          <a:pt x="13269" y="-901"/>
                          <a:pt x="9481" y="89"/>
                          <a:pt x="5096" y="2070"/>
                        </a:cubicBezTo>
                        <a:cubicBezTo>
                          <a:pt x="1309" y="4051"/>
                          <a:pt x="-485" y="6230"/>
                          <a:pt x="113" y="781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41" name="Google Shape;1641;p35"/>
                  <p:cNvSpPr/>
                  <p:nvPr/>
                </p:nvSpPr>
                <p:spPr>
                  <a:xfrm>
                    <a:off x="3256055" y="5309341"/>
                    <a:ext cx="18565" cy="7305"/>
                  </a:xfrm>
                  <a:custGeom>
                    <a:avLst/>
                    <a:gdLst/>
                    <a:ahLst/>
                    <a:cxnLst/>
                    <a:rect l="l" t="t" r="r" b="b"/>
                    <a:pathLst>
                      <a:path w="18565" h="7305" extrusionOk="0">
                        <a:moveTo>
                          <a:pt x="13272" y="6367"/>
                        </a:moveTo>
                        <a:cubicBezTo>
                          <a:pt x="16062" y="4980"/>
                          <a:pt x="19650" y="3593"/>
                          <a:pt x="18255" y="2207"/>
                        </a:cubicBezTo>
                        <a:cubicBezTo>
                          <a:pt x="15863" y="-368"/>
                          <a:pt x="10879" y="-765"/>
                          <a:pt x="3704" y="1414"/>
                        </a:cubicBezTo>
                        <a:cubicBezTo>
                          <a:pt x="1312" y="2009"/>
                          <a:pt x="-482" y="3593"/>
                          <a:pt x="116" y="4386"/>
                        </a:cubicBezTo>
                        <a:cubicBezTo>
                          <a:pt x="2109" y="6961"/>
                          <a:pt x="6096" y="8347"/>
                          <a:pt x="13272" y="636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42" name="Google Shape;1642;p35"/>
                  <p:cNvSpPr/>
                  <p:nvPr/>
                </p:nvSpPr>
                <p:spPr>
                  <a:xfrm>
                    <a:off x="3280202" y="5195083"/>
                    <a:ext cx="19661" cy="11555"/>
                  </a:xfrm>
                  <a:custGeom>
                    <a:avLst/>
                    <a:gdLst/>
                    <a:ahLst/>
                    <a:cxnLst/>
                    <a:rect l="l" t="t" r="r" b="b"/>
                    <a:pathLst>
                      <a:path w="19661" h="11555" extrusionOk="0">
                        <a:moveTo>
                          <a:pt x="7064" y="5139"/>
                        </a:moveTo>
                        <a:cubicBezTo>
                          <a:pt x="6864" y="4941"/>
                          <a:pt x="6665" y="4743"/>
                          <a:pt x="6665" y="4545"/>
                        </a:cubicBezTo>
                        <a:cubicBezTo>
                          <a:pt x="4273" y="1177"/>
                          <a:pt x="1881" y="-606"/>
                          <a:pt x="486" y="187"/>
                        </a:cubicBezTo>
                        <a:cubicBezTo>
                          <a:pt x="-710" y="781"/>
                          <a:pt x="486" y="3356"/>
                          <a:pt x="2080" y="6129"/>
                        </a:cubicBezTo>
                        <a:cubicBezTo>
                          <a:pt x="2878" y="7318"/>
                          <a:pt x="3675" y="8308"/>
                          <a:pt x="4672" y="9299"/>
                        </a:cubicBezTo>
                        <a:cubicBezTo>
                          <a:pt x="4672" y="9497"/>
                          <a:pt x="4871" y="9893"/>
                          <a:pt x="4871" y="10091"/>
                        </a:cubicBezTo>
                        <a:cubicBezTo>
                          <a:pt x="5070" y="10685"/>
                          <a:pt x="5868" y="10883"/>
                          <a:pt x="6665" y="11081"/>
                        </a:cubicBezTo>
                        <a:cubicBezTo>
                          <a:pt x="7263" y="11478"/>
                          <a:pt x="8060" y="11676"/>
                          <a:pt x="8459" y="11478"/>
                        </a:cubicBezTo>
                        <a:cubicBezTo>
                          <a:pt x="8658" y="11280"/>
                          <a:pt x="8857" y="11280"/>
                          <a:pt x="9057" y="11081"/>
                        </a:cubicBezTo>
                        <a:cubicBezTo>
                          <a:pt x="10253" y="10883"/>
                          <a:pt x="11848" y="10487"/>
                          <a:pt x="13442" y="9893"/>
                        </a:cubicBezTo>
                        <a:cubicBezTo>
                          <a:pt x="17429" y="8110"/>
                          <a:pt x="20020" y="5931"/>
                          <a:pt x="19621" y="3554"/>
                        </a:cubicBezTo>
                        <a:cubicBezTo>
                          <a:pt x="19223" y="1573"/>
                          <a:pt x="16232" y="1375"/>
                          <a:pt x="12645" y="2762"/>
                        </a:cubicBezTo>
                        <a:cubicBezTo>
                          <a:pt x="10452" y="3356"/>
                          <a:pt x="8459" y="4148"/>
                          <a:pt x="7064" y="513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43" name="Google Shape;1643;p35"/>
                  <p:cNvSpPr/>
                  <p:nvPr/>
                </p:nvSpPr>
                <p:spPr>
                  <a:xfrm>
                    <a:off x="3262552" y="5045226"/>
                    <a:ext cx="13806" cy="9650"/>
                  </a:xfrm>
                  <a:custGeom>
                    <a:avLst/>
                    <a:gdLst/>
                    <a:ahLst/>
                    <a:cxnLst/>
                    <a:rect l="l" t="t" r="r" b="b"/>
                    <a:pathLst>
                      <a:path w="13806" h="9650" extrusionOk="0">
                        <a:moveTo>
                          <a:pt x="9764" y="7023"/>
                        </a:moveTo>
                        <a:cubicBezTo>
                          <a:pt x="13352" y="4844"/>
                          <a:pt x="14748" y="2665"/>
                          <a:pt x="13153" y="1081"/>
                        </a:cubicBezTo>
                        <a:cubicBezTo>
                          <a:pt x="11359" y="-702"/>
                          <a:pt x="7971" y="-306"/>
                          <a:pt x="3785" y="2467"/>
                        </a:cubicBezTo>
                        <a:cubicBezTo>
                          <a:pt x="197" y="4646"/>
                          <a:pt x="-601" y="7023"/>
                          <a:pt x="396" y="8608"/>
                        </a:cubicBezTo>
                        <a:cubicBezTo>
                          <a:pt x="1991" y="10787"/>
                          <a:pt x="5977" y="9202"/>
                          <a:pt x="9764" y="702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44" name="Google Shape;1644;p35"/>
                  <p:cNvSpPr/>
                  <p:nvPr/>
                </p:nvSpPr>
                <p:spPr>
                  <a:xfrm>
                    <a:off x="3287266" y="5436519"/>
                    <a:ext cx="13364" cy="6675"/>
                  </a:xfrm>
                  <a:custGeom>
                    <a:avLst/>
                    <a:gdLst/>
                    <a:ahLst/>
                    <a:cxnLst/>
                    <a:rect l="l" t="t" r="r" b="b"/>
                    <a:pathLst>
                      <a:path w="13364" h="6675" extrusionOk="0">
                        <a:moveTo>
                          <a:pt x="7375" y="5964"/>
                        </a:moveTo>
                        <a:cubicBezTo>
                          <a:pt x="10365" y="5172"/>
                          <a:pt x="13156" y="3785"/>
                          <a:pt x="13355" y="2201"/>
                        </a:cubicBezTo>
                        <a:cubicBezTo>
                          <a:pt x="13554" y="220"/>
                          <a:pt x="10763" y="-374"/>
                          <a:pt x="6777" y="220"/>
                        </a:cubicBezTo>
                        <a:cubicBezTo>
                          <a:pt x="2591" y="1012"/>
                          <a:pt x="199" y="2597"/>
                          <a:pt x="0" y="4578"/>
                        </a:cubicBezTo>
                        <a:cubicBezTo>
                          <a:pt x="399" y="6955"/>
                          <a:pt x="3189" y="7153"/>
                          <a:pt x="7375" y="596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45" name="Google Shape;1645;p35"/>
                  <p:cNvSpPr/>
                  <p:nvPr/>
                </p:nvSpPr>
                <p:spPr>
                  <a:xfrm>
                    <a:off x="3357628" y="5341560"/>
                    <a:ext cx="14836" cy="9213"/>
                  </a:xfrm>
                  <a:custGeom>
                    <a:avLst/>
                    <a:gdLst/>
                    <a:ahLst/>
                    <a:cxnLst/>
                    <a:rect l="l" t="t" r="r" b="b"/>
                    <a:pathLst>
                      <a:path w="14836" h="9213" extrusionOk="0">
                        <a:moveTo>
                          <a:pt x="9767" y="8416"/>
                        </a:moveTo>
                        <a:cubicBezTo>
                          <a:pt x="12757" y="7624"/>
                          <a:pt x="15348" y="6040"/>
                          <a:pt x="14750" y="4455"/>
                        </a:cubicBezTo>
                        <a:cubicBezTo>
                          <a:pt x="14551" y="4059"/>
                          <a:pt x="14352" y="3861"/>
                          <a:pt x="14152" y="3464"/>
                        </a:cubicBezTo>
                        <a:cubicBezTo>
                          <a:pt x="14750" y="2870"/>
                          <a:pt x="14949" y="2276"/>
                          <a:pt x="14551" y="1483"/>
                        </a:cubicBezTo>
                        <a:cubicBezTo>
                          <a:pt x="13754" y="-101"/>
                          <a:pt x="10564" y="-497"/>
                          <a:pt x="6379" y="691"/>
                        </a:cubicBezTo>
                        <a:cubicBezTo>
                          <a:pt x="2392" y="1880"/>
                          <a:pt x="-598" y="4059"/>
                          <a:pt x="199" y="5841"/>
                        </a:cubicBezTo>
                        <a:cubicBezTo>
                          <a:pt x="199" y="6040"/>
                          <a:pt x="399" y="6040"/>
                          <a:pt x="598" y="6237"/>
                        </a:cubicBezTo>
                        <a:cubicBezTo>
                          <a:pt x="399" y="6634"/>
                          <a:pt x="199" y="7228"/>
                          <a:pt x="0" y="7624"/>
                        </a:cubicBezTo>
                        <a:cubicBezTo>
                          <a:pt x="1395" y="9803"/>
                          <a:pt x="5382" y="9407"/>
                          <a:pt x="9767" y="841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46" name="Google Shape;1646;p35"/>
                  <p:cNvSpPr/>
                  <p:nvPr/>
                </p:nvSpPr>
                <p:spPr>
                  <a:xfrm>
                    <a:off x="3195366" y="5149436"/>
                    <a:ext cx="14163" cy="9097"/>
                  </a:xfrm>
                  <a:custGeom>
                    <a:avLst/>
                    <a:gdLst/>
                    <a:ahLst/>
                    <a:cxnLst/>
                    <a:rect l="l" t="t" r="r" b="b"/>
                    <a:pathLst>
                      <a:path w="14163" h="9097" extrusionOk="0">
                        <a:moveTo>
                          <a:pt x="14163" y="1264"/>
                        </a:moveTo>
                        <a:cubicBezTo>
                          <a:pt x="13166" y="-321"/>
                          <a:pt x="10774" y="-519"/>
                          <a:pt x="6987" y="1264"/>
                        </a:cubicBezTo>
                        <a:cubicBezTo>
                          <a:pt x="2403" y="3443"/>
                          <a:pt x="-189" y="6018"/>
                          <a:pt x="11" y="8197"/>
                        </a:cubicBezTo>
                        <a:cubicBezTo>
                          <a:pt x="210" y="9782"/>
                          <a:pt x="3200" y="8989"/>
                          <a:pt x="5991" y="7999"/>
                        </a:cubicBezTo>
                        <a:cubicBezTo>
                          <a:pt x="10376" y="6216"/>
                          <a:pt x="13565" y="4037"/>
                          <a:pt x="14163" y="126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47" name="Google Shape;1647;p35"/>
                  <p:cNvSpPr/>
                  <p:nvPr/>
                </p:nvSpPr>
                <p:spPr>
                  <a:xfrm>
                    <a:off x="3263583" y="5284210"/>
                    <a:ext cx="19820" cy="8071"/>
                  </a:xfrm>
                  <a:custGeom>
                    <a:avLst/>
                    <a:gdLst/>
                    <a:ahLst/>
                    <a:cxnLst/>
                    <a:rect l="l" t="t" r="r" b="b"/>
                    <a:pathLst>
                      <a:path w="19820" h="8071" extrusionOk="0">
                        <a:moveTo>
                          <a:pt x="163" y="6736"/>
                        </a:moveTo>
                        <a:cubicBezTo>
                          <a:pt x="2156" y="9707"/>
                          <a:pt x="8933" y="6934"/>
                          <a:pt x="13518" y="5944"/>
                        </a:cubicBezTo>
                        <a:cubicBezTo>
                          <a:pt x="17305" y="4755"/>
                          <a:pt x="20494" y="2972"/>
                          <a:pt x="19697" y="1586"/>
                        </a:cubicBezTo>
                        <a:cubicBezTo>
                          <a:pt x="17903" y="-1782"/>
                          <a:pt x="11325" y="991"/>
                          <a:pt x="5943" y="2774"/>
                        </a:cubicBezTo>
                        <a:cubicBezTo>
                          <a:pt x="2953" y="3765"/>
                          <a:pt x="-834" y="5349"/>
                          <a:pt x="163" y="673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48" name="Google Shape;1648;p35"/>
                  <p:cNvSpPr/>
                  <p:nvPr/>
                </p:nvSpPr>
                <p:spPr>
                  <a:xfrm>
                    <a:off x="3263862" y="5227754"/>
                    <a:ext cx="15042" cy="13474"/>
                  </a:xfrm>
                  <a:custGeom>
                    <a:avLst/>
                    <a:gdLst/>
                    <a:ahLst/>
                    <a:cxnLst/>
                    <a:rect l="l" t="t" r="r" b="b"/>
                    <a:pathLst>
                      <a:path w="15042" h="13474" extrusionOk="0">
                        <a:moveTo>
                          <a:pt x="1677" y="11887"/>
                        </a:moveTo>
                        <a:cubicBezTo>
                          <a:pt x="2076" y="13670"/>
                          <a:pt x="4667" y="14066"/>
                          <a:pt x="9052" y="12481"/>
                        </a:cubicBezTo>
                        <a:cubicBezTo>
                          <a:pt x="12441" y="10897"/>
                          <a:pt x="15231" y="8916"/>
                          <a:pt x="15032" y="7133"/>
                        </a:cubicBezTo>
                        <a:cubicBezTo>
                          <a:pt x="14833" y="5152"/>
                          <a:pt x="11843" y="5152"/>
                          <a:pt x="7856" y="6539"/>
                        </a:cubicBezTo>
                        <a:lnTo>
                          <a:pt x="7856" y="6539"/>
                        </a:lnTo>
                        <a:cubicBezTo>
                          <a:pt x="7458" y="5945"/>
                          <a:pt x="7059" y="5350"/>
                          <a:pt x="6661" y="4558"/>
                        </a:cubicBezTo>
                        <a:cubicBezTo>
                          <a:pt x="4268" y="992"/>
                          <a:pt x="1877" y="-592"/>
                          <a:pt x="482" y="200"/>
                        </a:cubicBezTo>
                        <a:cubicBezTo>
                          <a:pt x="-715" y="794"/>
                          <a:pt x="482" y="3369"/>
                          <a:pt x="2275" y="5945"/>
                        </a:cubicBezTo>
                        <a:cubicBezTo>
                          <a:pt x="2873" y="6935"/>
                          <a:pt x="3471" y="7727"/>
                          <a:pt x="4069" y="8322"/>
                        </a:cubicBezTo>
                        <a:cubicBezTo>
                          <a:pt x="2475" y="9510"/>
                          <a:pt x="1478" y="10699"/>
                          <a:pt x="1677" y="1188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49" name="Google Shape;1649;p35"/>
                  <p:cNvSpPr/>
                  <p:nvPr/>
                </p:nvSpPr>
                <p:spPr>
                  <a:xfrm>
                    <a:off x="3322275" y="5312937"/>
                    <a:ext cx="14895" cy="8391"/>
                  </a:xfrm>
                  <a:custGeom>
                    <a:avLst/>
                    <a:gdLst/>
                    <a:ahLst/>
                    <a:cxnLst/>
                    <a:rect l="l" t="t" r="r" b="b"/>
                    <a:pathLst>
                      <a:path w="14895" h="8391" extrusionOk="0">
                        <a:moveTo>
                          <a:pt x="4856" y="1581"/>
                        </a:moveTo>
                        <a:cubicBezTo>
                          <a:pt x="1069" y="2968"/>
                          <a:pt x="-725" y="5345"/>
                          <a:pt x="272" y="7128"/>
                        </a:cubicBezTo>
                        <a:cubicBezTo>
                          <a:pt x="1268" y="8911"/>
                          <a:pt x="4657" y="8713"/>
                          <a:pt x="8643" y="7128"/>
                        </a:cubicBezTo>
                        <a:cubicBezTo>
                          <a:pt x="12231" y="5543"/>
                          <a:pt x="15420" y="3562"/>
                          <a:pt x="14822" y="1581"/>
                        </a:cubicBezTo>
                        <a:cubicBezTo>
                          <a:pt x="13826" y="-994"/>
                          <a:pt x="9042" y="-3"/>
                          <a:pt x="4856" y="15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50" name="Google Shape;1650;p35"/>
                  <p:cNvSpPr/>
                  <p:nvPr/>
                </p:nvSpPr>
                <p:spPr>
                  <a:xfrm>
                    <a:off x="3338294" y="5081963"/>
                    <a:ext cx="14750" cy="14097"/>
                  </a:xfrm>
                  <a:custGeom>
                    <a:avLst/>
                    <a:gdLst/>
                    <a:ahLst/>
                    <a:cxnLst/>
                    <a:rect l="l" t="t" r="r" b="b"/>
                    <a:pathLst>
                      <a:path w="14750" h="14097" extrusionOk="0">
                        <a:moveTo>
                          <a:pt x="6977" y="13074"/>
                        </a:moveTo>
                        <a:cubicBezTo>
                          <a:pt x="9767" y="12083"/>
                          <a:pt x="12757" y="10499"/>
                          <a:pt x="13355" y="8518"/>
                        </a:cubicBezTo>
                        <a:cubicBezTo>
                          <a:pt x="13754" y="8914"/>
                          <a:pt x="14352" y="9310"/>
                          <a:pt x="14750" y="9508"/>
                        </a:cubicBezTo>
                        <a:cubicBezTo>
                          <a:pt x="13156" y="6339"/>
                          <a:pt x="11362" y="3169"/>
                          <a:pt x="9767" y="0"/>
                        </a:cubicBezTo>
                        <a:cubicBezTo>
                          <a:pt x="9169" y="990"/>
                          <a:pt x="9568" y="3169"/>
                          <a:pt x="11162" y="5546"/>
                        </a:cubicBezTo>
                        <a:cubicBezTo>
                          <a:pt x="9966" y="5348"/>
                          <a:pt x="8172" y="5546"/>
                          <a:pt x="6379" y="6339"/>
                        </a:cubicBezTo>
                        <a:cubicBezTo>
                          <a:pt x="2591" y="7725"/>
                          <a:pt x="199" y="9904"/>
                          <a:pt x="0" y="12281"/>
                        </a:cubicBezTo>
                        <a:cubicBezTo>
                          <a:pt x="199" y="14659"/>
                          <a:pt x="3389" y="14460"/>
                          <a:pt x="6977" y="1307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51" name="Google Shape;1651;p35"/>
                  <p:cNvSpPr/>
                  <p:nvPr/>
                </p:nvSpPr>
                <p:spPr>
                  <a:xfrm>
                    <a:off x="3345911" y="5112638"/>
                    <a:ext cx="13261" cy="7758"/>
                  </a:xfrm>
                  <a:custGeom>
                    <a:avLst/>
                    <a:gdLst/>
                    <a:ahLst/>
                    <a:cxnLst/>
                    <a:rect l="l" t="t" r="r" b="b"/>
                    <a:pathLst>
                      <a:path w="13261" h="7758" extrusionOk="0">
                        <a:moveTo>
                          <a:pt x="2548" y="2405"/>
                        </a:moveTo>
                        <a:cubicBezTo>
                          <a:pt x="157" y="3990"/>
                          <a:pt x="-1039" y="5971"/>
                          <a:pt x="1153" y="6961"/>
                        </a:cubicBezTo>
                        <a:cubicBezTo>
                          <a:pt x="3346" y="7952"/>
                          <a:pt x="5738" y="8348"/>
                          <a:pt x="9924" y="6169"/>
                        </a:cubicBezTo>
                        <a:cubicBezTo>
                          <a:pt x="12714" y="4386"/>
                          <a:pt x="14109" y="2603"/>
                          <a:pt x="12714" y="1217"/>
                        </a:cubicBezTo>
                        <a:cubicBezTo>
                          <a:pt x="10522" y="-566"/>
                          <a:pt x="6934" y="-566"/>
                          <a:pt x="2548" y="24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52" name="Google Shape;1652;p35"/>
                  <p:cNvSpPr/>
                  <p:nvPr/>
                </p:nvSpPr>
                <p:spPr>
                  <a:xfrm>
                    <a:off x="3401617" y="5296332"/>
                    <a:ext cx="13616" cy="7322"/>
                  </a:xfrm>
                  <a:custGeom>
                    <a:avLst/>
                    <a:gdLst/>
                    <a:ahLst/>
                    <a:cxnLst/>
                    <a:rect l="l" t="t" r="r" b="b"/>
                    <a:pathLst>
                      <a:path w="13616" h="7322" extrusionOk="0">
                        <a:moveTo>
                          <a:pt x="63" y="5311"/>
                        </a:moveTo>
                        <a:cubicBezTo>
                          <a:pt x="661" y="7688"/>
                          <a:pt x="4448" y="7688"/>
                          <a:pt x="9032" y="6698"/>
                        </a:cubicBezTo>
                        <a:cubicBezTo>
                          <a:pt x="11026" y="6103"/>
                          <a:pt x="12820" y="5311"/>
                          <a:pt x="13617" y="4321"/>
                        </a:cubicBezTo>
                        <a:cubicBezTo>
                          <a:pt x="13418" y="2934"/>
                          <a:pt x="13218" y="1746"/>
                          <a:pt x="13019" y="359"/>
                        </a:cubicBezTo>
                        <a:cubicBezTo>
                          <a:pt x="11623" y="-235"/>
                          <a:pt x="9232" y="-37"/>
                          <a:pt x="6640" y="557"/>
                        </a:cubicBezTo>
                        <a:cubicBezTo>
                          <a:pt x="3252" y="1349"/>
                          <a:pt x="-535" y="3132"/>
                          <a:pt x="63" y="53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53" name="Google Shape;1653;p35"/>
                  <p:cNvSpPr/>
                  <p:nvPr/>
                </p:nvSpPr>
                <p:spPr>
                  <a:xfrm>
                    <a:off x="3405135" y="5311223"/>
                    <a:ext cx="13288" cy="11623"/>
                  </a:xfrm>
                  <a:custGeom>
                    <a:avLst/>
                    <a:gdLst/>
                    <a:ahLst/>
                    <a:cxnLst/>
                    <a:rect l="l" t="t" r="r" b="b"/>
                    <a:pathLst>
                      <a:path w="13288" h="11623" extrusionOk="0">
                        <a:moveTo>
                          <a:pt x="5315" y="1117"/>
                        </a:moveTo>
                        <a:cubicBezTo>
                          <a:pt x="-67" y="3098"/>
                          <a:pt x="-864" y="5475"/>
                          <a:pt x="730" y="7456"/>
                        </a:cubicBezTo>
                        <a:cubicBezTo>
                          <a:pt x="1328" y="8248"/>
                          <a:pt x="2524" y="8446"/>
                          <a:pt x="3920" y="8248"/>
                        </a:cubicBezTo>
                        <a:lnTo>
                          <a:pt x="3920" y="8248"/>
                        </a:lnTo>
                        <a:cubicBezTo>
                          <a:pt x="5116" y="10625"/>
                          <a:pt x="7906" y="12210"/>
                          <a:pt x="13288" y="11418"/>
                        </a:cubicBezTo>
                        <a:cubicBezTo>
                          <a:pt x="12889" y="7852"/>
                          <a:pt x="12291" y="4088"/>
                          <a:pt x="11893" y="324"/>
                        </a:cubicBezTo>
                        <a:cubicBezTo>
                          <a:pt x="10298" y="-270"/>
                          <a:pt x="8105" y="-72"/>
                          <a:pt x="5315" y="111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54" name="Google Shape;1654;p35"/>
                  <p:cNvSpPr/>
                  <p:nvPr/>
                </p:nvSpPr>
                <p:spPr>
                  <a:xfrm>
                    <a:off x="3386328" y="5327592"/>
                    <a:ext cx="33290" cy="24817"/>
                  </a:xfrm>
                  <a:custGeom>
                    <a:avLst/>
                    <a:gdLst/>
                    <a:ahLst/>
                    <a:cxnLst/>
                    <a:rect l="l" t="t" r="r" b="b"/>
                    <a:pathLst>
                      <a:path w="33290" h="24817" extrusionOk="0">
                        <a:moveTo>
                          <a:pt x="24520" y="4952"/>
                        </a:moveTo>
                        <a:cubicBezTo>
                          <a:pt x="23723" y="4358"/>
                          <a:pt x="21929" y="3962"/>
                          <a:pt x="20135" y="4160"/>
                        </a:cubicBezTo>
                        <a:cubicBezTo>
                          <a:pt x="16747" y="4358"/>
                          <a:pt x="14753" y="6141"/>
                          <a:pt x="14155" y="7725"/>
                        </a:cubicBezTo>
                        <a:cubicBezTo>
                          <a:pt x="13757" y="8716"/>
                          <a:pt x="13956" y="9706"/>
                          <a:pt x="14155" y="10499"/>
                        </a:cubicBezTo>
                        <a:cubicBezTo>
                          <a:pt x="12361" y="9310"/>
                          <a:pt x="9571" y="9310"/>
                          <a:pt x="5784" y="10697"/>
                        </a:cubicBezTo>
                        <a:cubicBezTo>
                          <a:pt x="1996" y="12083"/>
                          <a:pt x="601" y="13866"/>
                          <a:pt x="1000" y="15649"/>
                        </a:cubicBezTo>
                        <a:cubicBezTo>
                          <a:pt x="402" y="16441"/>
                          <a:pt x="3" y="17234"/>
                          <a:pt x="3" y="18422"/>
                        </a:cubicBezTo>
                        <a:cubicBezTo>
                          <a:pt x="-196" y="20403"/>
                          <a:pt x="8774" y="21988"/>
                          <a:pt x="14155" y="21790"/>
                        </a:cubicBezTo>
                        <a:cubicBezTo>
                          <a:pt x="13956" y="22186"/>
                          <a:pt x="13757" y="22582"/>
                          <a:pt x="13956" y="23176"/>
                        </a:cubicBezTo>
                        <a:cubicBezTo>
                          <a:pt x="14554" y="25157"/>
                          <a:pt x="17743" y="25157"/>
                          <a:pt x="21730" y="24167"/>
                        </a:cubicBezTo>
                        <a:cubicBezTo>
                          <a:pt x="26115" y="22780"/>
                          <a:pt x="27710" y="20997"/>
                          <a:pt x="26713" y="19016"/>
                        </a:cubicBezTo>
                        <a:cubicBezTo>
                          <a:pt x="26115" y="17432"/>
                          <a:pt x="23324" y="17432"/>
                          <a:pt x="20335" y="18224"/>
                        </a:cubicBezTo>
                        <a:lnTo>
                          <a:pt x="19936" y="18422"/>
                        </a:lnTo>
                        <a:cubicBezTo>
                          <a:pt x="20534" y="16243"/>
                          <a:pt x="15750" y="15649"/>
                          <a:pt x="14953" y="13866"/>
                        </a:cubicBezTo>
                        <a:cubicBezTo>
                          <a:pt x="15351" y="13074"/>
                          <a:pt x="15551" y="12281"/>
                          <a:pt x="15152" y="11489"/>
                        </a:cubicBezTo>
                        <a:lnTo>
                          <a:pt x="15152" y="11489"/>
                        </a:lnTo>
                        <a:cubicBezTo>
                          <a:pt x="17544" y="10895"/>
                          <a:pt x="19936" y="10301"/>
                          <a:pt x="21929" y="9310"/>
                        </a:cubicBezTo>
                        <a:cubicBezTo>
                          <a:pt x="23922" y="8320"/>
                          <a:pt x="25118" y="7131"/>
                          <a:pt x="25118" y="6141"/>
                        </a:cubicBezTo>
                        <a:cubicBezTo>
                          <a:pt x="27112" y="7329"/>
                          <a:pt x="30101" y="6933"/>
                          <a:pt x="33291" y="5943"/>
                        </a:cubicBezTo>
                        <a:cubicBezTo>
                          <a:pt x="33092" y="3962"/>
                          <a:pt x="32892" y="1981"/>
                          <a:pt x="32494" y="0"/>
                        </a:cubicBezTo>
                        <a:cubicBezTo>
                          <a:pt x="30899" y="198"/>
                          <a:pt x="29304" y="792"/>
                          <a:pt x="27710" y="1585"/>
                        </a:cubicBezTo>
                        <a:cubicBezTo>
                          <a:pt x="25517" y="2179"/>
                          <a:pt x="24321" y="3566"/>
                          <a:pt x="24520" y="49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55" name="Google Shape;1655;p35"/>
                  <p:cNvSpPr/>
                  <p:nvPr/>
                </p:nvSpPr>
                <p:spPr>
                  <a:xfrm>
                    <a:off x="3220666" y="5284102"/>
                    <a:ext cx="12981" cy="10996"/>
                  </a:xfrm>
                  <a:custGeom>
                    <a:avLst/>
                    <a:gdLst/>
                    <a:ahLst/>
                    <a:cxnLst/>
                    <a:rect l="l" t="t" r="r" b="b"/>
                    <a:pathLst>
                      <a:path w="12981" h="10996" extrusionOk="0">
                        <a:moveTo>
                          <a:pt x="3613" y="8429"/>
                        </a:moveTo>
                        <a:cubicBezTo>
                          <a:pt x="5806" y="10608"/>
                          <a:pt x="7600" y="11400"/>
                          <a:pt x="8596" y="10806"/>
                        </a:cubicBezTo>
                        <a:cubicBezTo>
                          <a:pt x="9593" y="10212"/>
                          <a:pt x="9394" y="8825"/>
                          <a:pt x="8397" y="6844"/>
                        </a:cubicBezTo>
                        <a:cubicBezTo>
                          <a:pt x="11587" y="5457"/>
                          <a:pt x="12982" y="3873"/>
                          <a:pt x="12982" y="2486"/>
                        </a:cubicBezTo>
                        <a:cubicBezTo>
                          <a:pt x="12982" y="703"/>
                          <a:pt x="11587" y="-485"/>
                          <a:pt x="6803" y="1100"/>
                        </a:cubicBezTo>
                        <a:cubicBezTo>
                          <a:pt x="6005" y="1297"/>
                          <a:pt x="5208" y="1694"/>
                          <a:pt x="4610" y="2090"/>
                        </a:cubicBezTo>
                        <a:cubicBezTo>
                          <a:pt x="2816" y="307"/>
                          <a:pt x="1222" y="-485"/>
                          <a:pt x="424" y="307"/>
                        </a:cubicBezTo>
                        <a:cubicBezTo>
                          <a:pt x="-373" y="1100"/>
                          <a:pt x="26" y="2684"/>
                          <a:pt x="1022" y="4665"/>
                        </a:cubicBezTo>
                        <a:cubicBezTo>
                          <a:pt x="624" y="5259"/>
                          <a:pt x="225" y="5854"/>
                          <a:pt x="225" y="6448"/>
                        </a:cubicBezTo>
                        <a:cubicBezTo>
                          <a:pt x="26" y="8033"/>
                          <a:pt x="1421" y="8627"/>
                          <a:pt x="3613" y="842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56" name="Google Shape;1656;p35"/>
                  <p:cNvSpPr/>
                  <p:nvPr/>
                </p:nvSpPr>
                <p:spPr>
                  <a:xfrm>
                    <a:off x="3280965" y="5360508"/>
                    <a:ext cx="15099" cy="7250"/>
                  </a:xfrm>
                  <a:custGeom>
                    <a:avLst/>
                    <a:gdLst/>
                    <a:ahLst/>
                    <a:cxnLst/>
                    <a:rect l="l" t="t" r="r" b="b"/>
                    <a:pathLst>
                      <a:path w="15099" h="7250" extrusionOk="0">
                        <a:moveTo>
                          <a:pt x="720" y="6108"/>
                        </a:moveTo>
                        <a:cubicBezTo>
                          <a:pt x="2713" y="7692"/>
                          <a:pt x="6500" y="7692"/>
                          <a:pt x="11284" y="5711"/>
                        </a:cubicBezTo>
                        <a:cubicBezTo>
                          <a:pt x="14473" y="4325"/>
                          <a:pt x="15270" y="2938"/>
                          <a:pt x="15071" y="1552"/>
                        </a:cubicBezTo>
                        <a:cubicBezTo>
                          <a:pt x="13078" y="-231"/>
                          <a:pt x="9689" y="-627"/>
                          <a:pt x="4905" y="1155"/>
                        </a:cubicBezTo>
                        <a:cubicBezTo>
                          <a:pt x="1118" y="2542"/>
                          <a:pt x="-1274" y="4721"/>
                          <a:pt x="720" y="610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57" name="Google Shape;1657;p35"/>
                  <p:cNvSpPr/>
                  <p:nvPr/>
                </p:nvSpPr>
                <p:spPr>
                  <a:xfrm>
                    <a:off x="3308842" y="5260034"/>
                    <a:ext cx="24344" cy="18404"/>
                  </a:xfrm>
                  <a:custGeom>
                    <a:avLst/>
                    <a:gdLst/>
                    <a:ahLst/>
                    <a:cxnLst/>
                    <a:rect l="l" t="t" r="r" b="b"/>
                    <a:pathLst>
                      <a:path w="24344" h="18404" extrusionOk="0">
                        <a:moveTo>
                          <a:pt x="10516" y="4765"/>
                        </a:moveTo>
                        <a:cubicBezTo>
                          <a:pt x="9918" y="5557"/>
                          <a:pt x="9718" y="6548"/>
                          <a:pt x="9718" y="7340"/>
                        </a:cubicBezTo>
                        <a:cubicBezTo>
                          <a:pt x="8323" y="8132"/>
                          <a:pt x="7327" y="9321"/>
                          <a:pt x="6928" y="10509"/>
                        </a:cubicBezTo>
                        <a:cubicBezTo>
                          <a:pt x="550" y="13481"/>
                          <a:pt x="-3238" y="16452"/>
                          <a:pt x="3739" y="18235"/>
                        </a:cubicBezTo>
                        <a:cubicBezTo>
                          <a:pt x="6330" y="18829"/>
                          <a:pt x="10915" y="17839"/>
                          <a:pt x="13506" y="15660"/>
                        </a:cubicBezTo>
                        <a:cubicBezTo>
                          <a:pt x="16496" y="13283"/>
                          <a:pt x="16296" y="11896"/>
                          <a:pt x="15100" y="11104"/>
                        </a:cubicBezTo>
                        <a:cubicBezTo>
                          <a:pt x="18489" y="9915"/>
                          <a:pt x="21279" y="8132"/>
                          <a:pt x="21080" y="6152"/>
                        </a:cubicBezTo>
                        <a:cubicBezTo>
                          <a:pt x="21080" y="5953"/>
                          <a:pt x="20881" y="5755"/>
                          <a:pt x="20881" y="5755"/>
                        </a:cubicBezTo>
                        <a:cubicBezTo>
                          <a:pt x="22675" y="4963"/>
                          <a:pt x="23871" y="3973"/>
                          <a:pt x="24269" y="2586"/>
                        </a:cubicBezTo>
                        <a:cubicBezTo>
                          <a:pt x="24668" y="1001"/>
                          <a:pt x="23472" y="11"/>
                          <a:pt x="20881" y="11"/>
                        </a:cubicBezTo>
                        <a:cubicBezTo>
                          <a:pt x="15898" y="-187"/>
                          <a:pt x="12509" y="2388"/>
                          <a:pt x="10516" y="476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58" name="Google Shape;1658;p35"/>
                  <p:cNvSpPr/>
                  <p:nvPr/>
                </p:nvSpPr>
                <p:spPr>
                  <a:xfrm>
                    <a:off x="3285063" y="5297877"/>
                    <a:ext cx="14560" cy="6812"/>
                  </a:xfrm>
                  <a:custGeom>
                    <a:avLst/>
                    <a:gdLst/>
                    <a:ahLst/>
                    <a:cxnLst/>
                    <a:rect l="l" t="t" r="r" b="b"/>
                    <a:pathLst>
                      <a:path w="14560" h="6812" extrusionOk="0">
                        <a:moveTo>
                          <a:pt x="8980" y="5549"/>
                        </a:moveTo>
                        <a:cubicBezTo>
                          <a:pt x="11770" y="4756"/>
                          <a:pt x="14362" y="3370"/>
                          <a:pt x="14561" y="1587"/>
                        </a:cubicBezTo>
                        <a:cubicBezTo>
                          <a:pt x="13166" y="-196"/>
                          <a:pt x="9976" y="-592"/>
                          <a:pt x="5392" y="993"/>
                        </a:cubicBezTo>
                        <a:cubicBezTo>
                          <a:pt x="2601" y="1983"/>
                          <a:pt x="-189" y="3568"/>
                          <a:pt x="10" y="4955"/>
                        </a:cubicBezTo>
                        <a:cubicBezTo>
                          <a:pt x="608" y="7728"/>
                          <a:pt x="4594" y="6935"/>
                          <a:pt x="8980" y="55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59" name="Google Shape;1659;p35"/>
                  <p:cNvSpPr/>
                  <p:nvPr/>
                </p:nvSpPr>
                <p:spPr>
                  <a:xfrm>
                    <a:off x="3246205" y="5098987"/>
                    <a:ext cx="14904" cy="15970"/>
                  </a:xfrm>
                  <a:custGeom>
                    <a:avLst/>
                    <a:gdLst/>
                    <a:ahLst/>
                    <a:cxnLst/>
                    <a:rect l="l" t="t" r="r" b="b"/>
                    <a:pathLst>
                      <a:path w="14904" h="15970" extrusionOk="0">
                        <a:moveTo>
                          <a:pt x="0" y="14868"/>
                        </a:moveTo>
                        <a:cubicBezTo>
                          <a:pt x="797" y="16849"/>
                          <a:pt x="3986" y="15858"/>
                          <a:pt x="7574" y="14274"/>
                        </a:cubicBezTo>
                        <a:cubicBezTo>
                          <a:pt x="9966" y="13085"/>
                          <a:pt x="12159" y="11699"/>
                          <a:pt x="13156" y="10312"/>
                        </a:cubicBezTo>
                        <a:cubicBezTo>
                          <a:pt x="13754" y="10510"/>
                          <a:pt x="14352" y="10312"/>
                          <a:pt x="14750" y="9520"/>
                        </a:cubicBezTo>
                        <a:cubicBezTo>
                          <a:pt x="15348" y="8133"/>
                          <a:pt x="14152" y="5558"/>
                          <a:pt x="12159" y="2983"/>
                        </a:cubicBezTo>
                        <a:cubicBezTo>
                          <a:pt x="9966" y="209"/>
                          <a:pt x="8372" y="-385"/>
                          <a:pt x="7176" y="209"/>
                        </a:cubicBezTo>
                        <a:cubicBezTo>
                          <a:pt x="6378" y="1596"/>
                          <a:pt x="6976" y="3973"/>
                          <a:pt x="8770" y="6548"/>
                        </a:cubicBezTo>
                        <a:cubicBezTo>
                          <a:pt x="8970" y="6944"/>
                          <a:pt x="9368" y="7143"/>
                          <a:pt x="9568" y="7539"/>
                        </a:cubicBezTo>
                        <a:cubicBezTo>
                          <a:pt x="8372" y="7935"/>
                          <a:pt x="7176" y="8331"/>
                          <a:pt x="6179" y="8925"/>
                        </a:cubicBezTo>
                        <a:cubicBezTo>
                          <a:pt x="2193" y="10708"/>
                          <a:pt x="199" y="12689"/>
                          <a:pt x="0" y="1486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60" name="Google Shape;1660;p35"/>
                  <p:cNvSpPr/>
                  <p:nvPr/>
                </p:nvSpPr>
                <p:spPr>
                  <a:xfrm>
                    <a:off x="3264021" y="5193214"/>
                    <a:ext cx="13345" cy="18711"/>
                  </a:xfrm>
                  <a:custGeom>
                    <a:avLst/>
                    <a:gdLst/>
                    <a:ahLst/>
                    <a:cxnLst/>
                    <a:rect l="l" t="t" r="r" b="b"/>
                    <a:pathLst>
                      <a:path w="13345" h="18711" extrusionOk="0">
                        <a:moveTo>
                          <a:pt x="123" y="9187"/>
                        </a:moveTo>
                        <a:cubicBezTo>
                          <a:pt x="522" y="9979"/>
                          <a:pt x="1120" y="10375"/>
                          <a:pt x="1917" y="10573"/>
                        </a:cubicBezTo>
                        <a:cubicBezTo>
                          <a:pt x="1917" y="11366"/>
                          <a:pt x="2116" y="12356"/>
                          <a:pt x="2116" y="13347"/>
                        </a:cubicBezTo>
                        <a:cubicBezTo>
                          <a:pt x="2316" y="14733"/>
                          <a:pt x="4508" y="17110"/>
                          <a:pt x="5904" y="17705"/>
                        </a:cubicBezTo>
                        <a:cubicBezTo>
                          <a:pt x="9890" y="19884"/>
                          <a:pt x="11684" y="18299"/>
                          <a:pt x="12083" y="15129"/>
                        </a:cubicBezTo>
                        <a:cubicBezTo>
                          <a:pt x="12481" y="13347"/>
                          <a:pt x="11684" y="10969"/>
                          <a:pt x="10289" y="8593"/>
                        </a:cubicBezTo>
                        <a:cubicBezTo>
                          <a:pt x="12880" y="7008"/>
                          <a:pt x="14076" y="5423"/>
                          <a:pt x="12880" y="4433"/>
                        </a:cubicBezTo>
                        <a:cubicBezTo>
                          <a:pt x="11684" y="3442"/>
                          <a:pt x="9691" y="3244"/>
                          <a:pt x="6900" y="3838"/>
                        </a:cubicBezTo>
                        <a:cubicBezTo>
                          <a:pt x="6701" y="3640"/>
                          <a:pt x="6701" y="3442"/>
                          <a:pt x="6502" y="3442"/>
                        </a:cubicBezTo>
                        <a:cubicBezTo>
                          <a:pt x="4508" y="867"/>
                          <a:pt x="2714" y="-322"/>
                          <a:pt x="1319" y="75"/>
                        </a:cubicBezTo>
                        <a:cubicBezTo>
                          <a:pt x="1319" y="2056"/>
                          <a:pt x="1518" y="4235"/>
                          <a:pt x="1518" y="6215"/>
                        </a:cubicBezTo>
                        <a:cubicBezTo>
                          <a:pt x="323" y="7206"/>
                          <a:pt x="-276" y="8394"/>
                          <a:pt x="123" y="918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61" name="Google Shape;1661;p35"/>
                  <p:cNvSpPr/>
                  <p:nvPr/>
                </p:nvSpPr>
                <p:spPr>
                  <a:xfrm>
                    <a:off x="3332306" y="5359763"/>
                    <a:ext cx="27115" cy="13762"/>
                  </a:xfrm>
                  <a:custGeom>
                    <a:avLst/>
                    <a:gdLst/>
                    <a:ahLst/>
                    <a:cxnLst/>
                    <a:rect l="l" t="t" r="r" b="b"/>
                    <a:pathLst>
                      <a:path w="27115" h="13762" extrusionOk="0">
                        <a:moveTo>
                          <a:pt x="20339" y="514"/>
                        </a:moveTo>
                        <a:cubicBezTo>
                          <a:pt x="15555" y="1702"/>
                          <a:pt x="11768" y="3881"/>
                          <a:pt x="11967" y="6258"/>
                        </a:cubicBezTo>
                        <a:cubicBezTo>
                          <a:pt x="10971" y="6258"/>
                          <a:pt x="9575" y="6258"/>
                          <a:pt x="8180" y="6655"/>
                        </a:cubicBezTo>
                        <a:cubicBezTo>
                          <a:pt x="3596" y="7843"/>
                          <a:pt x="-192" y="10022"/>
                          <a:pt x="8" y="12399"/>
                        </a:cubicBezTo>
                        <a:cubicBezTo>
                          <a:pt x="207" y="14182"/>
                          <a:pt x="3994" y="14182"/>
                          <a:pt x="9177" y="12597"/>
                        </a:cubicBezTo>
                        <a:cubicBezTo>
                          <a:pt x="11170" y="11805"/>
                          <a:pt x="14359" y="10616"/>
                          <a:pt x="14758" y="8635"/>
                        </a:cubicBezTo>
                        <a:cubicBezTo>
                          <a:pt x="16153" y="8635"/>
                          <a:pt x="18146" y="8437"/>
                          <a:pt x="20339" y="7843"/>
                        </a:cubicBezTo>
                        <a:cubicBezTo>
                          <a:pt x="24525" y="6456"/>
                          <a:pt x="27116" y="4476"/>
                          <a:pt x="27116" y="2098"/>
                        </a:cubicBezTo>
                        <a:cubicBezTo>
                          <a:pt x="27116" y="-81"/>
                          <a:pt x="24126" y="-477"/>
                          <a:pt x="20339" y="51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62" name="Google Shape;1662;p35"/>
                  <p:cNvSpPr/>
                  <p:nvPr/>
                </p:nvSpPr>
                <p:spPr>
                  <a:xfrm>
                    <a:off x="3222673" y="5103231"/>
                    <a:ext cx="15558" cy="23412"/>
                  </a:xfrm>
                  <a:custGeom>
                    <a:avLst/>
                    <a:gdLst/>
                    <a:ahLst/>
                    <a:cxnLst/>
                    <a:rect l="l" t="t" r="r" b="b"/>
                    <a:pathLst>
                      <a:path w="15558" h="23412" extrusionOk="0">
                        <a:moveTo>
                          <a:pt x="11971" y="1115"/>
                        </a:moveTo>
                        <a:cubicBezTo>
                          <a:pt x="11373" y="-469"/>
                          <a:pt x="9181" y="-271"/>
                          <a:pt x="6191" y="1115"/>
                        </a:cubicBezTo>
                        <a:cubicBezTo>
                          <a:pt x="2204" y="2898"/>
                          <a:pt x="-188" y="5077"/>
                          <a:pt x="12" y="7058"/>
                        </a:cubicBezTo>
                        <a:cubicBezTo>
                          <a:pt x="211" y="8841"/>
                          <a:pt x="2005" y="8643"/>
                          <a:pt x="4596" y="8049"/>
                        </a:cubicBezTo>
                        <a:cubicBezTo>
                          <a:pt x="4995" y="12407"/>
                          <a:pt x="7387" y="20132"/>
                          <a:pt x="9181" y="21717"/>
                        </a:cubicBezTo>
                        <a:cubicBezTo>
                          <a:pt x="15161" y="26669"/>
                          <a:pt x="12569" y="19340"/>
                          <a:pt x="14363" y="17953"/>
                        </a:cubicBezTo>
                        <a:cubicBezTo>
                          <a:pt x="14762" y="17557"/>
                          <a:pt x="15161" y="17161"/>
                          <a:pt x="15559" y="16566"/>
                        </a:cubicBezTo>
                        <a:cubicBezTo>
                          <a:pt x="13566" y="12605"/>
                          <a:pt x="11573" y="8049"/>
                          <a:pt x="8981" y="6068"/>
                        </a:cubicBezTo>
                        <a:cubicBezTo>
                          <a:pt x="11174" y="4285"/>
                          <a:pt x="12569" y="2700"/>
                          <a:pt x="11971" y="111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63" name="Google Shape;1663;p35"/>
                  <p:cNvSpPr/>
                  <p:nvPr/>
                </p:nvSpPr>
                <p:spPr>
                  <a:xfrm>
                    <a:off x="3251951" y="5118560"/>
                    <a:ext cx="15202" cy="20009"/>
                  </a:xfrm>
                  <a:custGeom>
                    <a:avLst/>
                    <a:gdLst/>
                    <a:ahLst/>
                    <a:cxnLst/>
                    <a:rect l="l" t="t" r="r" b="b"/>
                    <a:pathLst>
                      <a:path w="15202" h="20009" extrusionOk="0">
                        <a:moveTo>
                          <a:pt x="34" y="6983"/>
                        </a:moveTo>
                        <a:cubicBezTo>
                          <a:pt x="233" y="8567"/>
                          <a:pt x="1828" y="8765"/>
                          <a:pt x="4220" y="8171"/>
                        </a:cubicBezTo>
                        <a:cubicBezTo>
                          <a:pt x="4020" y="10152"/>
                          <a:pt x="4818" y="12727"/>
                          <a:pt x="6811" y="16293"/>
                        </a:cubicBezTo>
                        <a:cubicBezTo>
                          <a:pt x="10598" y="20849"/>
                          <a:pt x="12392" y="20255"/>
                          <a:pt x="13987" y="19462"/>
                        </a:cubicBezTo>
                        <a:cubicBezTo>
                          <a:pt x="16179" y="18274"/>
                          <a:pt x="15382" y="14510"/>
                          <a:pt x="11794" y="9558"/>
                        </a:cubicBezTo>
                        <a:cubicBezTo>
                          <a:pt x="10798" y="8171"/>
                          <a:pt x="9801" y="7181"/>
                          <a:pt x="8804" y="6388"/>
                        </a:cubicBezTo>
                        <a:cubicBezTo>
                          <a:pt x="11794" y="4606"/>
                          <a:pt x="12990" y="2625"/>
                          <a:pt x="12591" y="1040"/>
                        </a:cubicBezTo>
                        <a:cubicBezTo>
                          <a:pt x="12193" y="-347"/>
                          <a:pt x="9601" y="-347"/>
                          <a:pt x="6612" y="1040"/>
                        </a:cubicBezTo>
                        <a:cubicBezTo>
                          <a:pt x="2824" y="2625"/>
                          <a:pt x="-365" y="4804"/>
                          <a:pt x="34" y="698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64" name="Google Shape;1664;p35"/>
                  <p:cNvSpPr/>
                  <p:nvPr/>
                </p:nvSpPr>
                <p:spPr>
                  <a:xfrm>
                    <a:off x="3243492" y="5162177"/>
                    <a:ext cx="14620" cy="24782"/>
                  </a:xfrm>
                  <a:custGeom>
                    <a:avLst/>
                    <a:gdLst/>
                    <a:ahLst/>
                    <a:cxnLst/>
                    <a:rect l="l" t="t" r="r" b="b"/>
                    <a:pathLst>
                      <a:path w="14620" h="24782" extrusionOk="0">
                        <a:moveTo>
                          <a:pt x="1118" y="13680"/>
                        </a:moveTo>
                        <a:cubicBezTo>
                          <a:pt x="919" y="13680"/>
                          <a:pt x="719" y="13680"/>
                          <a:pt x="719" y="13680"/>
                        </a:cubicBezTo>
                        <a:cubicBezTo>
                          <a:pt x="-676" y="13878"/>
                          <a:pt x="121" y="16453"/>
                          <a:pt x="1716" y="19029"/>
                        </a:cubicBezTo>
                        <a:cubicBezTo>
                          <a:pt x="3710" y="22396"/>
                          <a:pt x="5902" y="24575"/>
                          <a:pt x="8094" y="24575"/>
                        </a:cubicBezTo>
                        <a:cubicBezTo>
                          <a:pt x="8693" y="23981"/>
                          <a:pt x="8892" y="22990"/>
                          <a:pt x="8294" y="21604"/>
                        </a:cubicBezTo>
                        <a:cubicBezTo>
                          <a:pt x="10088" y="23783"/>
                          <a:pt x="11882" y="25367"/>
                          <a:pt x="12878" y="24575"/>
                        </a:cubicBezTo>
                        <a:cubicBezTo>
                          <a:pt x="14274" y="23584"/>
                          <a:pt x="13875" y="21208"/>
                          <a:pt x="10885" y="17642"/>
                        </a:cubicBezTo>
                        <a:cubicBezTo>
                          <a:pt x="8892" y="15067"/>
                          <a:pt x="7098" y="14472"/>
                          <a:pt x="5703" y="15067"/>
                        </a:cubicBezTo>
                        <a:cubicBezTo>
                          <a:pt x="5304" y="15463"/>
                          <a:pt x="5304" y="16255"/>
                          <a:pt x="5503" y="17048"/>
                        </a:cubicBezTo>
                        <a:cubicBezTo>
                          <a:pt x="4905" y="16255"/>
                          <a:pt x="4108" y="15463"/>
                          <a:pt x="3510" y="14869"/>
                        </a:cubicBezTo>
                        <a:cubicBezTo>
                          <a:pt x="4706" y="14869"/>
                          <a:pt x="6301" y="14274"/>
                          <a:pt x="8493" y="13482"/>
                        </a:cubicBezTo>
                        <a:cubicBezTo>
                          <a:pt x="10088" y="12690"/>
                          <a:pt x="11483" y="11699"/>
                          <a:pt x="12280" y="10511"/>
                        </a:cubicBezTo>
                        <a:cubicBezTo>
                          <a:pt x="13078" y="11105"/>
                          <a:pt x="13676" y="11105"/>
                          <a:pt x="14274" y="10907"/>
                        </a:cubicBezTo>
                        <a:cubicBezTo>
                          <a:pt x="15071" y="9718"/>
                          <a:pt x="14473" y="7539"/>
                          <a:pt x="12679" y="4766"/>
                        </a:cubicBezTo>
                        <a:cubicBezTo>
                          <a:pt x="10287" y="1201"/>
                          <a:pt x="7895" y="-1177"/>
                          <a:pt x="6699" y="606"/>
                        </a:cubicBezTo>
                        <a:cubicBezTo>
                          <a:pt x="5902" y="1795"/>
                          <a:pt x="7297" y="4568"/>
                          <a:pt x="9091" y="7143"/>
                        </a:cubicBezTo>
                        <a:cubicBezTo>
                          <a:pt x="7895" y="7341"/>
                          <a:pt x="6699" y="7935"/>
                          <a:pt x="5304" y="8530"/>
                        </a:cubicBezTo>
                        <a:cubicBezTo>
                          <a:pt x="2115" y="10313"/>
                          <a:pt x="321" y="12095"/>
                          <a:pt x="1118" y="1368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65" name="Google Shape;1665;p35"/>
                  <p:cNvSpPr/>
                  <p:nvPr/>
                </p:nvSpPr>
                <p:spPr>
                  <a:xfrm>
                    <a:off x="3313279" y="5225330"/>
                    <a:ext cx="14884" cy="12108"/>
                  </a:xfrm>
                  <a:custGeom>
                    <a:avLst/>
                    <a:gdLst/>
                    <a:ahLst/>
                    <a:cxnLst/>
                    <a:rect l="l" t="t" r="r" b="b"/>
                    <a:pathLst>
                      <a:path w="14884" h="12108" extrusionOk="0">
                        <a:moveTo>
                          <a:pt x="12656" y="1237"/>
                        </a:moveTo>
                        <a:cubicBezTo>
                          <a:pt x="11859" y="-744"/>
                          <a:pt x="8470" y="-149"/>
                          <a:pt x="4683" y="1634"/>
                        </a:cubicBezTo>
                        <a:cubicBezTo>
                          <a:pt x="1693" y="3020"/>
                          <a:pt x="-499" y="4803"/>
                          <a:pt x="99" y="6190"/>
                        </a:cubicBezTo>
                        <a:cubicBezTo>
                          <a:pt x="497" y="7378"/>
                          <a:pt x="1893" y="7576"/>
                          <a:pt x="3687" y="7180"/>
                        </a:cubicBezTo>
                        <a:cubicBezTo>
                          <a:pt x="1893" y="8369"/>
                          <a:pt x="697" y="9557"/>
                          <a:pt x="896" y="10746"/>
                        </a:cubicBezTo>
                        <a:cubicBezTo>
                          <a:pt x="1295" y="12726"/>
                          <a:pt x="4683" y="12330"/>
                          <a:pt x="9467" y="10944"/>
                        </a:cubicBezTo>
                        <a:cubicBezTo>
                          <a:pt x="12258" y="9755"/>
                          <a:pt x="15247" y="8170"/>
                          <a:pt x="14849" y="5991"/>
                        </a:cubicBezTo>
                        <a:cubicBezTo>
                          <a:pt x="14450" y="4605"/>
                          <a:pt x="12856" y="4011"/>
                          <a:pt x="10464" y="4605"/>
                        </a:cubicBezTo>
                        <a:cubicBezTo>
                          <a:pt x="12058" y="3416"/>
                          <a:pt x="13055" y="2228"/>
                          <a:pt x="12656" y="12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66" name="Google Shape;1666;p35"/>
                  <p:cNvSpPr/>
                  <p:nvPr/>
                </p:nvSpPr>
                <p:spPr>
                  <a:xfrm>
                    <a:off x="3350446" y="5322797"/>
                    <a:ext cx="28181" cy="11629"/>
                  </a:xfrm>
                  <a:custGeom>
                    <a:avLst/>
                    <a:gdLst/>
                    <a:ahLst/>
                    <a:cxnLst/>
                    <a:rect l="l" t="t" r="r" b="b"/>
                    <a:pathLst>
                      <a:path w="28181" h="11629" extrusionOk="0">
                        <a:moveTo>
                          <a:pt x="28112" y="3409"/>
                        </a:moveTo>
                        <a:cubicBezTo>
                          <a:pt x="27713" y="2022"/>
                          <a:pt x="25720" y="2022"/>
                          <a:pt x="23328" y="2419"/>
                        </a:cubicBezTo>
                        <a:lnTo>
                          <a:pt x="23328" y="2419"/>
                        </a:lnTo>
                        <a:cubicBezTo>
                          <a:pt x="23129" y="1032"/>
                          <a:pt x="21733" y="-157"/>
                          <a:pt x="18544" y="636"/>
                        </a:cubicBezTo>
                        <a:cubicBezTo>
                          <a:pt x="16152" y="1230"/>
                          <a:pt x="14558" y="2022"/>
                          <a:pt x="13163" y="2815"/>
                        </a:cubicBezTo>
                        <a:cubicBezTo>
                          <a:pt x="13362" y="2220"/>
                          <a:pt x="13362" y="1428"/>
                          <a:pt x="12565" y="834"/>
                        </a:cubicBezTo>
                        <a:cubicBezTo>
                          <a:pt x="10571" y="-553"/>
                          <a:pt x="7183" y="-157"/>
                          <a:pt x="3395" y="1626"/>
                        </a:cubicBezTo>
                        <a:cubicBezTo>
                          <a:pt x="206" y="3013"/>
                          <a:pt x="-392" y="4598"/>
                          <a:pt x="206" y="5984"/>
                        </a:cubicBezTo>
                        <a:cubicBezTo>
                          <a:pt x="2000" y="7371"/>
                          <a:pt x="4791" y="7767"/>
                          <a:pt x="8777" y="5984"/>
                        </a:cubicBezTo>
                        <a:cubicBezTo>
                          <a:pt x="9375" y="5786"/>
                          <a:pt x="9774" y="5390"/>
                          <a:pt x="10372" y="5192"/>
                        </a:cubicBezTo>
                        <a:cubicBezTo>
                          <a:pt x="9973" y="5984"/>
                          <a:pt x="9774" y="6578"/>
                          <a:pt x="9774" y="7371"/>
                        </a:cubicBezTo>
                        <a:cubicBezTo>
                          <a:pt x="9774" y="8955"/>
                          <a:pt x="12365" y="8955"/>
                          <a:pt x="15355" y="8163"/>
                        </a:cubicBezTo>
                        <a:cubicBezTo>
                          <a:pt x="15355" y="8361"/>
                          <a:pt x="15554" y="8361"/>
                          <a:pt x="15554" y="8559"/>
                        </a:cubicBezTo>
                        <a:cubicBezTo>
                          <a:pt x="15156" y="9154"/>
                          <a:pt x="14956" y="9748"/>
                          <a:pt x="15156" y="10342"/>
                        </a:cubicBezTo>
                        <a:cubicBezTo>
                          <a:pt x="15953" y="12125"/>
                          <a:pt x="19142" y="11927"/>
                          <a:pt x="23129" y="10540"/>
                        </a:cubicBezTo>
                        <a:cubicBezTo>
                          <a:pt x="26318" y="9352"/>
                          <a:pt x="28112" y="7767"/>
                          <a:pt x="27514" y="6380"/>
                        </a:cubicBezTo>
                        <a:cubicBezTo>
                          <a:pt x="27514" y="6182"/>
                          <a:pt x="27315" y="6182"/>
                          <a:pt x="27115" y="5984"/>
                        </a:cubicBezTo>
                        <a:cubicBezTo>
                          <a:pt x="28112" y="5390"/>
                          <a:pt x="28311" y="4399"/>
                          <a:pt x="28112" y="340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67" name="Google Shape;1667;p35"/>
                  <p:cNvSpPr/>
                  <p:nvPr/>
                </p:nvSpPr>
                <p:spPr>
                  <a:xfrm>
                    <a:off x="3273100" y="5383781"/>
                    <a:ext cx="12614" cy="7845"/>
                  </a:xfrm>
                  <a:custGeom>
                    <a:avLst/>
                    <a:gdLst/>
                    <a:ahLst/>
                    <a:cxnLst/>
                    <a:rect l="l" t="t" r="r" b="b"/>
                    <a:pathLst>
                      <a:path w="12614" h="7845" extrusionOk="0">
                        <a:moveTo>
                          <a:pt x="12571" y="2247"/>
                        </a:moveTo>
                        <a:cubicBezTo>
                          <a:pt x="12970" y="68"/>
                          <a:pt x="10578" y="-526"/>
                          <a:pt x="6193" y="464"/>
                        </a:cubicBezTo>
                        <a:cubicBezTo>
                          <a:pt x="1808" y="1653"/>
                          <a:pt x="-186" y="3436"/>
                          <a:pt x="14" y="5417"/>
                        </a:cubicBezTo>
                        <a:cubicBezTo>
                          <a:pt x="213" y="7199"/>
                          <a:pt x="1409" y="8388"/>
                          <a:pt x="5794" y="7596"/>
                        </a:cubicBezTo>
                        <a:cubicBezTo>
                          <a:pt x="10379" y="6209"/>
                          <a:pt x="12172" y="4228"/>
                          <a:pt x="12571" y="224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68" name="Google Shape;1668;p35"/>
                  <p:cNvSpPr/>
                  <p:nvPr/>
                </p:nvSpPr>
                <p:spPr>
                  <a:xfrm>
                    <a:off x="3183616" y="5204580"/>
                    <a:ext cx="398" cy="197"/>
                  </a:xfrm>
                  <a:custGeom>
                    <a:avLst/>
                    <a:gdLst/>
                    <a:ahLst/>
                    <a:cxnLst/>
                    <a:rect l="l" t="t" r="r" b="b"/>
                    <a:pathLst>
                      <a:path w="398" h="197" extrusionOk="0">
                        <a:moveTo>
                          <a:pt x="0" y="198"/>
                        </a:moveTo>
                        <a:lnTo>
                          <a:pt x="398" y="0"/>
                        </a:lnTo>
                        <a:lnTo>
                          <a:pt x="1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69" name="Google Shape;1669;p35"/>
                  <p:cNvSpPr/>
                  <p:nvPr/>
                </p:nvSpPr>
                <p:spPr>
                  <a:xfrm>
                    <a:off x="3231049" y="5317861"/>
                    <a:ext cx="13177" cy="6809"/>
                  </a:xfrm>
                  <a:custGeom>
                    <a:avLst/>
                    <a:gdLst/>
                    <a:ahLst/>
                    <a:cxnLst/>
                    <a:rect l="l" t="t" r="r" b="b"/>
                    <a:pathLst>
                      <a:path w="13177" h="6809" extrusionOk="0">
                        <a:moveTo>
                          <a:pt x="7" y="5373"/>
                        </a:moveTo>
                        <a:cubicBezTo>
                          <a:pt x="-192" y="7552"/>
                          <a:pt x="3794" y="6760"/>
                          <a:pt x="7183" y="6166"/>
                        </a:cubicBezTo>
                        <a:cubicBezTo>
                          <a:pt x="11568" y="4779"/>
                          <a:pt x="13362" y="2996"/>
                          <a:pt x="13163" y="1213"/>
                        </a:cubicBezTo>
                        <a:cubicBezTo>
                          <a:pt x="12964" y="-173"/>
                          <a:pt x="10372" y="-371"/>
                          <a:pt x="7382" y="619"/>
                        </a:cubicBezTo>
                        <a:cubicBezTo>
                          <a:pt x="3595" y="1609"/>
                          <a:pt x="207" y="3392"/>
                          <a:pt x="7" y="537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70" name="Google Shape;1670;p35"/>
                  <p:cNvSpPr/>
                  <p:nvPr/>
                </p:nvSpPr>
                <p:spPr>
                  <a:xfrm>
                    <a:off x="3154898" y="5149741"/>
                    <a:ext cx="31384" cy="37778"/>
                  </a:xfrm>
                  <a:custGeom>
                    <a:avLst/>
                    <a:gdLst/>
                    <a:ahLst/>
                    <a:cxnLst/>
                    <a:rect l="l" t="t" r="r" b="b"/>
                    <a:pathLst>
                      <a:path w="31384" h="37778" extrusionOk="0">
                        <a:moveTo>
                          <a:pt x="7191" y="13636"/>
                        </a:moveTo>
                        <a:cubicBezTo>
                          <a:pt x="5796" y="14429"/>
                          <a:pt x="4600" y="15221"/>
                          <a:pt x="4002" y="16014"/>
                        </a:cubicBezTo>
                        <a:cubicBezTo>
                          <a:pt x="2607" y="15023"/>
                          <a:pt x="1610" y="14429"/>
                          <a:pt x="614" y="15023"/>
                        </a:cubicBezTo>
                        <a:cubicBezTo>
                          <a:pt x="-582" y="15815"/>
                          <a:pt x="16" y="17994"/>
                          <a:pt x="2009" y="20768"/>
                        </a:cubicBezTo>
                        <a:cubicBezTo>
                          <a:pt x="4600" y="24135"/>
                          <a:pt x="6793" y="25720"/>
                          <a:pt x="8387" y="24928"/>
                        </a:cubicBezTo>
                        <a:cubicBezTo>
                          <a:pt x="9184" y="23937"/>
                          <a:pt x="9384" y="22352"/>
                          <a:pt x="7191" y="19381"/>
                        </a:cubicBezTo>
                        <a:cubicBezTo>
                          <a:pt x="7191" y="19381"/>
                          <a:pt x="7191" y="19381"/>
                          <a:pt x="7191" y="19183"/>
                        </a:cubicBezTo>
                        <a:cubicBezTo>
                          <a:pt x="7590" y="18985"/>
                          <a:pt x="8188" y="18787"/>
                          <a:pt x="8786" y="18589"/>
                        </a:cubicBezTo>
                        <a:cubicBezTo>
                          <a:pt x="11178" y="22550"/>
                          <a:pt x="14168" y="25324"/>
                          <a:pt x="17357" y="27107"/>
                        </a:cubicBezTo>
                        <a:cubicBezTo>
                          <a:pt x="18354" y="27503"/>
                          <a:pt x="18952" y="27701"/>
                          <a:pt x="19948" y="27899"/>
                        </a:cubicBezTo>
                        <a:lnTo>
                          <a:pt x="19948" y="27701"/>
                        </a:lnTo>
                        <a:lnTo>
                          <a:pt x="19948" y="27899"/>
                        </a:lnTo>
                        <a:cubicBezTo>
                          <a:pt x="20546" y="28691"/>
                          <a:pt x="21144" y="29484"/>
                          <a:pt x="21742" y="30474"/>
                        </a:cubicBezTo>
                        <a:cubicBezTo>
                          <a:pt x="19350" y="31861"/>
                          <a:pt x="18354" y="33445"/>
                          <a:pt x="19749" y="34634"/>
                        </a:cubicBezTo>
                        <a:cubicBezTo>
                          <a:pt x="20945" y="35030"/>
                          <a:pt x="22739" y="35228"/>
                          <a:pt x="24931" y="34436"/>
                        </a:cubicBezTo>
                        <a:cubicBezTo>
                          <a:pt x="27124" y="36813"/>
                          <a:pt x="29516" y="38794"/>
                          <a:pt x="30313" y="37209"/>
                        </a:cubicBezTo>
                        <a:cubicBezTo>
                          <a:pt x="30911" y="36020"/>
                          <a:pt x="30114" y="34238"/>
                          <a:pt x="28719" y="32455"/>
                        </a:cubicBezTo>
                        <a:cubicBezTo>
                          <a:pt x="30911" y="31068"/>
                          <a:pt x="32107" y="29484"/>
                          <a:pt x="30911" y="28691"/>
                        </a:cubicBezTo>
                        <a:cubicBezTo>
                          <a:pt x="29715" y="27899"/>
                          <a:pt x="27921" y="27899"/>
                          <a:pt x="25729" y="28691"/>
                        </a:cubicBezTo>
                        <a:cubicBezTo>
                          <a:pt x="25330" y="28295"/>
                          <a:pt x="24931" y="27899"/>
                          <a:pt x="24732" y="27701"/>
                        </a:cubicBezTo>
                        <a:cubicBezTo>
                          <a:pt x="24533" y="27107"/>
                          <a:pt x="24134" y="26512"/>
                          <a:pt x="23536" y="25720"/>
                        </a:cubicBezTo>
                        <a:cubicBezTo>
                          <a:pt x="21543" y="23343"/>
                          <a:pt x="19550" y="22154"/>
                          <a:pt x="18752" y="23343"/>
                        </a:cubicBezTo>
                        <a:cubicBezTo>
                          <a:pt x="18752" y="23343"/>
                          <a:pt x="18752" y="23541"/>
                          <a:pt x="18752" y="23739"/>
                        </a:cubicBezTo>
                        <a:cubicBezTo>
                          <a:pt x="17158" y="20768"/>
                          <a:pt x="15364" y="18391"/>
                          <a:pt x="13370" y="16806"/>
                        </a:cubicBezTo>
                        <a:cubicBezTo>
                          <a:pt x="15364" y="15419"/>
                          <a:pt x="16958" y="14033"/>
                          <a:pt x="15962" y="12844"/>
                        </a:cubicBezTo>
                        <a:cubicBezTo>
                          <a:pt x="18553" y="16212"/>
                          <a:pt x="20745" y="17598"/>
                          <a:pt x="22141" y="16608"/>
                        </a:cubicBezTo>
                        <a:cubicBezTo>
                          <a:pt x="23138" y="15815"/>
                          <a:pt x="22340" y="13835"/>
                          <a:pt x="20945" y="11458"/>
                        </a:cubicBezTo>
                        <a:cubicBezTo>
                          <a:pt x="22540" y="12250"/>
                          <a:pt x="24134" y="12646"/>
                          <a:pt x="25529" y="12844"/>
                        </a:cubicBezTo>
                        <a:cubicBezTo>
                          <a:pt x="26327" y="11656"/>
                          <a:pt x="27124" y="10269"/>
                          <a:pt x="24732" y="7298"/>
                        </a:cubicBezTo>
                        <a:cubicBezTo>
                          <a:pt x="19948" y="1355"/>
                          <a:pt x="15762" y="-626"/>
                          <a:pt x="12773" y="166"/>
                        </a:cubicBezTo>
                        <a:cubicBezTo>
                          <a:pt x="12175" y="365"/>
                          <a:pt x="12773" y="3138"/>
                          <a:pt x="13570" y="4326"/>
                        </a:cubicBezTo>
                        <a:cubicBezTo>
                          <a:pt x="14168" y="5119"/>
                          <a:pt x="14766" y="5911"/>
                          <a:pt x="15364" y="6703"/>
                        </a:cubicBezTo>
                        <a:cubicBezTo>
                          <a:pt x="14965" y="6703"/>
                          <a:pt x="14566" y="6703"/>
                          <a:pt x="14367" y="6901"/>
                        </a:cubicBezTo>
                        <a:cubicBezTo>
                          <a:pt x="13370" y="7694"/>
                          <a:pt x="14367" y="10071"/>
                          <a:pt x="15962" y="12646"/>
                        </a:cubicBezTo>
                        <a:cubicBezTo>
                          <a:pt x="14168" y="11259"/>
                          <a:pt x="10779" y="11854"/>
                          <a:pt x="7191" y="1363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71" name="Google Shape;1671;p35"/>
                  <p:cNvSpPr/>
                  <p:nvPr/>
                </p:nvSpPr>
                <p:spPr>
                  <a:xfrm>
                    <a:off x="3225865" y="5327390"/>
                    <a:ext cx="22192" cy="12964"/>
                  </a:xfrm>
                  <a:custGeom>
                    <a:avLst/>
                    <a:gdLst/>
                    <a:ahLst/>
                    <a:cxnLst/>
                    <a:rect l="l" t="t" r="r" b="b"/>
                    <a:pathLst>
                      <a:path w="22192" h="12964" extrusionOk="0">
                        <a:moveTo>
                          <a:pt x="18347" y="5155"/>
                        </a:moveTo>
                        <a:cubicBezTo>
                          <a:pt x="21137" y="3966"/>
                          <a:pt x="23131" y="2184"/>
                          <a:pt x="21735" y="995"/>
                        </a:cubicBezTo>
                        <a:cubicBezTo>
                          <a:pt x="20141" y="-392"/>
                          <a:pt x="17350" y="-392"/>
                          <a:pt x="13364" y="1391"/>
                        </a:cubicBezTo>
                        <a:cubicBezTo>
                          <a:pt x="10374" y="2778"/>
                          <a:pt x="8779" y="4164"/>
                          <a:pt x="10174" y="5749"/>
                        </a:cubicBezTo>
                        <a:cubicBezTo>
                          <a:pt x="8978" y="5749"/>
                          <a:pt x="7783" y="5947"/>
                          <a:pt x="6188" y="6343"/>
                        </a:cubicBezTo>
                        <a:cubicBezTo>
                          <a:pt x="2002" y="7532"/>
                          <a:pt x="9" y="9513"/>
                          <a:pt x="9" y="11296"/>
                        </a:cubicBezTo>
                        <a:cubicBezTo>
                          <a:pt x="-190" y="13475"/>
                          <a:pt x="2999" y="13276"/>
                          <a:pt x="6985" y="12088"/>
                        </a:cubicBezTo>
                        <a:cubicBezTo>
                          <a:pt x="10972" y="10900"/>
                          <a:pt x="13164" y="9117"/>
                          <a:pt x="13563" y="7136"/>
                        </a:cubicBezTo>
                        <a:cubicBezTo>
                          <a:pt x="13364" y="6740"/>
                          <a:pt x="13164" y="6542"/>
                          <a:pt x="12965" y="6343"/>
                        </a:cubicBezTo>
                        <a:cubicBezTo>
                          <a:pt x="14360" y="6343"/>
                          <a:pt x="16154" y="6145"/>
                          <a:pt x="18347" y="515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72" name="Google Shape;1672;p35"/>
                  <p:cNvSpPr/>
                  <p:nvPr/>
                </p:nvSpPr>
                <p:spPr>
                  <a:xfrm>
                    <a:off x="3138256" y="5137815"/>
                    <a:ext cx="15781" cy="17303"/>
                  </a:xfrm>
                  <a:custGeom>
                    <a:avLst/>
                    <a:gdLst/>
                    <a:ahLst/>
                    <a:cxnLst/>
                    <a:rect l="l" t="t" r="r" b="b"/>
                    <a:pathLst>
                      <a:path w="15781" h="17303" extrusionOk="0">
                        <a:moveTo>
                          <a:pt x="114" y="10706"/>
                        </a:moveTo>
                        <a:cubicBezTo>
                          <a:pt x="911" y="12291"/>
                          <a:pt x="3901" y="11102"/>
                          <a:pt x="7489" y="9319"/>
                        </a:cubicBezTo>
                        <a:cubicBezTo>
                          <a:pt x="7887" y="10508"/>
                          <a:pt x="8685" y="11894"/>
                          <a:pt x="9482" y="13281"/>
                        </a:cubicBezTo>
                        <a:cubicBezTo>
                          <a:pt x="11276" y="16054"/>
                          <a:pt x="13269" y="17639"/>
                          <a:pt x="14664" y="17243"/>
                        </a:cubicBezTo>
                        <a:cubicBezTo>
                          <a:pt x="16857" y="16450"/>
                          <a:pt x="15661" y="13281"/>
                          <a:pt x="12472" y="9319"/>
                        </a:cubicBezTo>
                        <a:lnTo>
                          <a:pt x="12273" y="9121"/>
                        </a:lnTo>
                        <a:cubicBezTo>
                          <a:pt x="12273" y="8329"/>
                          <a:pt x="11874" y="7338"/>
                          <a:pt x="11276" y="6348"/>
                        </a:cubicBezTo>
                        <a:cubicBezTo>
                          <a:pt x="12273" y="5357"/>
                          <a:pt x="12671" y="4367"/>
                          <a:pt x="12073" y="3773"/>
                        </a:cubicBezTo>
                        <a:cubicBezTo>
                          <a:pt x="11475" y="3179"/>
                          <a:pt x="10479" y="2980"/>
                          <a:pt x="9083" y="3179"/>
                        </a:cubicBezTo>
                        <a:cubicBezTo>
                          <a:pt x="7090" y="1000"/>
                          <a:pt x="5296" y="-585"/>
                          <a:pt x="4100" y="207"/>
                        </a:cubicBezTo>
                        <a:cubicBezTo>
                          <a:pt x="3103" y="801"/>
                          <a:pt x="3701" y="2782"/>
                          <a:pt x="4898" y="4961"/>
                        </a:cubicBezTo>
                        <a:cubicBezTo>
                          <a:pt x="4898" y="4961"/>
                          <a:pt x="4698" y="4961"/>
                          <a:pt x="4698" y="5159"/>
                        </a:cubicBezTo>
                        <a:cubicBezTo>
                          <a:pt x="1310" y="7140"/>
                          <a:pt x="-484" y="9319"/>
                          <a:pt x="114" y="107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73" name="Google Shape;1673;p35"/>
                  <p:cNvSpPr/>
                  <p:nvPr/>
                </p:nvSpPr>
                <p:spPr>
                  <a:xfrm>
                    <a:off x="3386123" y="5241902"/>
                    <a:ext cx="12919" cy="7632"/>
                  </a:xfrm>
                  <a:custGeom>
                    <a:avLst/>
                    <a:gdLst/>
                    <a:ahLst/>
                    <a:cxnLst/>
                    <a:rect l="l" t="t" r="r" b="b"/>
                    <a:pathLst>
                      <a:path w="12919" h="7632" extrusionOk="0">
                        <a:moveTo>
                          <a:pt x="12766" y="1701"/>
                        </a:moveTo>
                        <a:cubicBezTo>
                          <a:pt x="12168" y="315"/>
                          <a:pt x="9975" y="-478"/>
                          <a:pt x="6985" y="315"/>
                        </a:cubicBezTo>
                        <a:cubicBezTo>
                          <a:pt x="3198" y="1305"/>
                          <a:pt x="208" y="3484"/>
                          <a:pt x="9" y="5663"/>
                        </a:cubicBezTo>
                        <a:cubicBezTo>
                          <a:pt x="-190" y="8040"/>
                          <a:pt x="2999" y="8040"/>
                          <a:pt x="7384" y="6852"/>
                        </a:cubicBezTo>
                        <a:cubicBezTo>
                          <a:pt x="11171" y="5663"/>
                          <a:pt x="13563" y="3880"/>
                          <a:pt x="12766" y="170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74" name="Google Shape;1674;p35"/>
                  <p:cNvSpPr/>
                  <p:nvPr/>
                </p:nvSpPr>
                <p:spPr>
                  <a:xfrm>
                    <a:off x="3313016" y="5050921"/>
                    <a:ext cx="19358" cy="15634"/>
                  </a:xfrm>
                  <a:custGeom>
                    <a:avLst/>
                    <a:gdLst/>
                    <a:ahLst/>
                    <a:cxnLst/>
                    <a:rect l="l" t="t" r="r" b="b"/>
                    <a:pathLst>
                      <a:path w="19358" h="15634" extrusionOk="0">
                        <a:moveTo>
                          <a:pt x="162" y="7074"/>
                        </a:moveTo>
                        <a:cubicBezTo>
                          <a:pt x="561" y="8262"/>
                          <a:pt x="1956" y="8460"/>
                          <a:pt x="3750" y="8064"/>
                        </a:cubicBezTo>
                        <a:cubicBezTo>
                          <a:pt x="3950" y="8658"/>
                          <a:pt x="4348" y="9451"/>
                          <a:pt x="4946" y="10243"/>
                        </a:cubicBezTo>
                        <a:cubicBezTo>
                          <a:pt x="7139" y="13610"/>
                          <a:pt x="9531" y="15988"/>
                          <a:pt x="11325" y="15591"/>
                        </a:cubicBezTo>
                        <a:cubicBezTo>
                          <a:pt x="12122" y="15393"/>
                          <a:pt x="12521" y="14403"/>
                          <a:pt x="12122" y="13214"/>
                        </a:cubicBezTo>
                        <a:cubicBezTo>
                          <a:pt x="13119" y="13016"/>
                          <a:pt x="14115" y="12620"/>
                          <a:pt x="15311" y="12224"/>
                        </a:cubicBezTo>
                        <a:cubicBezTo>
                          <a:pt x="18102" y="10837"/>
                          <a:pt x="20095" y="8658"/>
                          <a:pt x="19098" y="7272"/>
                        </a:cubicBezTo>
                        <a:cubicBezTo>
                          <a:pt x="18301" y="5885"/>
                          <a:pt x="15311" y="6281"/>
                          <a:pt x="12521" y="7866"/>
                        </a:cubicBezTo>
                        <a:cubicBezTo>
                          <a:pt x="11524" y="8460"/>
                          <a:pt x="10727" y="8856"/>
                          <a:pt x="10129" y="9451"/>
                        </a:cubicBezTo>
                        <a:cubicBezTo>
                          <a:pt x="9331" y="8262"/>
                          <a:pt x="8534" y="7272"/>
                          <a:pt x="7936" y="6677"/>
                        </a:cubicBezTo>
                        <a:cubicBezTo>
                          <a:pt x="7936" y="6677"/>
                          <a:pt x="7936" y="6677"/>
                          <a:pt x="8135" y="6677"/>
                        </a:cubicBezTo>
                        <a:cubicBezTo>
                          <a:pt x="11923" y="4498"/>
                          <a:pt x="13517" y="2319"/>
                          <a:pt x="12122" y="735"/>
                        </a:cubicBezTo>
                        <a:cubicBezTo>
                          <a:pt x="11125" y="-652"/>
                          <a:pt x="8135" y="140"/>
                          <a:pt x="5544" y="1329"/>
                        </a:cubicBezTo>
                        <a:cubicBezTo>
                          <a:pt x="1558" y="2716"/>
                          <a:pt x="-635" y="5291"/>
                          <a:pt x="162" y="707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75" name="Google Shape;1675;p35"/>
                  <p:cNvSpPr/>
                  <p:nvPr/>
                </p:nvSpPr>
                <p:spPr>
                  <a:xfrm>
                    <a:off x="3302354" y="5020952"/>
                    <a:ext cx="10721" cy="15594"/>
                  </a:xfrm>
                  <a:custGeom>
                    <a:avLst/>
                    <a:gdLst/>
                    <a:ahLst/>
                    <a:cxnLst/>
                    <a:rect l="l" t="t" r="r" b="b"/>
                    <a:pathLst>
                      <a:path w="10721" h="15594" extrusionOk="0">
                        <a:moveTo>
                          <a:pt x="7835" y="13470"/>
                        </a:moveTo>
                        <a:cubicBezTo>
                          <a:pt x="10426" y="11687"/>
                          <a:pt x="11223" y="9904"/>
                          <a:pt x="10426" y="8518"/>
                        </a:cubicBezTo>
                        <a:cubicBezTo>
                          <a:pt x="10227" y="6933"/>
                          <a:pt x="9230" y="4952"/>
                          <a:pt x="7635" y="2773"/>
                        </a:cubicBezTo>
                        <a:cubicBezTo>
                          <a:pt x="6838" y="1585"/>
                          <a:pt x="6041" y="594"/>
                          <a:pt x="5244" y="0"/>
                        </a:cubicBezTo>
                        <a:cubicBezTo>
                          <a:pt x="4247" y="594"/>
                          <a:pt x="3250" y="1189"/>
                          <a:pt x="2253" y="1585"/>
                        </a:cubicBezTo>
                        <a:cubicBezTo>
                          <a:pt x="2652" y="2971"/>
                          <a:pt x="3649" y="4754"/>
                          <a:pt x="4845" y="6339"/>
                        </a:cubicBezTo>
                        <a:cubicBezTo>
                          <a:pt x="5244" y="6933"/>
                          <a:pt x="5642" y="7527"/>
                          <a:pt x="6240" y="7924"/>
                        </a:cubicBezTo>
                        <a:cubicBezTo>
                          <a:pt x="5642" y="8122"/>
                          <a:pt x="4845" y="8518"/>
                          <a:pt x="4047" y="8914"/>
                        </a:cubicBezTo>
                        <a:cubicBezTo>
                          <a:pt x="1257" y="10499"/>
                          <a:pt x="-736" y="12678"/>
                          <a:pt x="260" y="14262"/>
                        </a:cubicBezTo>
                        <a:cubicBezTo>
                          <a:pt x="1058" y="16243"/>
                          <a:pt x="4047" y="16045"/>
                          <a:pt x="7835" y="1347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76" name="Google Shape;1676;p35"/>
                  <p:cNvSpPr/>
                  <p:nvPr/>
                </p:nvSpPr>
                <p:spPr>
                  <a:xfrm>
                    <a:off x="3349876" y="5126794"/>
                    <a:ext cx="12324" cy="13890"/>
                  </a:xfrm>
                  <a:custGeom>
                    <a:avLst/>
                    <a:gdLst/>
                    <a:ahLst/>
                    <a:cxnLst/>
                    <a:rect l="l" t="t" r="r" b="b"/>
                    <a:pathLst>
                      <a:path w="12324" h="13890" extrusionOk="0">
                        <a:moveTo>
                          <a:pt x="3168" y="1323"/>
                        </a:moveTo>
                        <a:cubicBezTo>
                          <a:pt x="2769" y="1521"/>
                          <a:pt x="2371" y="1720"/>
                          <a:pt x="2172" y="1918"/>
                        </a:cubicBezTo>
                        <a:cubicBezTo>
                          <a:pt x="1972" y="1918"/>
                          <a:pt x="1773" y="1918"/>
                          <a:pt x="1574" y="1918"/>
                        </a:cubicBezTo>
                        <a:cubicBezTo>
                          <a:pt x="976" y="2116"/>
                          <a:pt x="577" y="2512"/>
                          <a:pt x="577" y="3106"/>
                        </a:cubicBezTo>
                        <a:cubicBezTo>
                          <a:pt x="-220" y="4097"/>
                          <a:pt x="-21" y="4889"/>
                          <a:pt x="178" y="5879"/>
                        </a:cubicBezTo>
                        <a:cubicBezTo>
                          <a:pt x="577" y="6276"/>
                          <a:pt x="976" y="6672"/>
                          <a:pt x="1574" y="7068"/>
                        </a:cubicBezTo>
                        <a:cubicBezTo>
                          <a:pt x="1773" y="7662"/>
                          <a:pt x="2172" y="8257"/>
                          <a:pt x="2570" y="8851"/>
                        </a:cubicBezTo>
                        <a:cubicBezTo>
                          <a:pt x="5560" y="13011"/>
                          <a:pt x="8151" y="14595"/>
                          <a:pt x="9945" y="13605"/>
                        </a:cubicBezTo>
                        <a:cubicBezTo>
                          <a:pt x="10942" y="13011"/>
                          <a:pt x="11340" y="11228"/>
                          <a:pt x="9347" y="8257"/>
                        </a:cubicBezTo>
                        <a:cubicBezTo>
                          <a:pt x="8949" y="7464"/>
                          <a:pt x="8351" y="6870"/>
                          <a:pt x="7952" y="6276"/>
                        </a:cubicBezTo>
                        <a:cubicBezTo>
                          <a:pt x="10942" y="4889"/>
                          <a:pt x="13733" y="2512"/>
                          <a:pt x="11540" y="927"/>
                        </a:cubicBezTo>
                        <a:cubicBezTo>
                          <a:pt x="9746" y="-459"/>
                          <a:pt x="6756" y="-261"/>
                          <a:pt x="3168" y="132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77" name="Google Shape;1677;p35"/>
                  <p:cNvSpPr/>
                  <p:nvPr/>
                </p:nvSpPr>
                <p:spPr>
                  <a:xfrm>
                    <a:off x="3382323" y="5218050"/>
                    <a:ext cx="18559" cy="8770"/>
                  </a:xfrm>
                  <a:custGeom>
                    <a:avLst/>
                    <a:gdLst/>
                    <a:ahLst/>
                    <a:cxnLst/>
                    <a:rect l="l" t="t" r="r" b="b"/>
                    <a:pathLst>
                      <a:path w="18559" h="8770" extrusionOk="0">
                        <a:moveTo>
                          <a:pt x="3012" y="2971"/>
                        </a:moveTo>
                        <a:cubicBezTo>
                          <a:pt x="-177" y="4358"/>
                          <a:pt x="-576" y="6141"/>
                          <a:pt x="620" y="7527"/>
                        </a:cubicBezTo>
                        <a:cubicBezTo>
                          <a:pt x="1617" y="8716"/>
                          <a:pt x="3411" y="9508"/>
                          <a:pt x="6998" y="7725"/>
                        </a:cubicBezTo>
                        <a:lnTo>
                          <a:pt x="8194" y="6933"/>
                        </a:lnTo>
                        <a:cubicBezTo>
                          <a:pt x="9391" y="7923"/>
                          <a:pt x="12181" y="7527"/>
                          <a:pt x="15370" y="6339"/>
                        </a:cubicBezTo>
                        <a:cubicBezTo>
                          <a:pt x="16566" y="5745"/>
                          <a:pt x="17762" y="5348"/>
                          <a:pt x="18559" y="4754"/>
                        </a:cubicBezTo>
                        <a:cubicBezTo>
                          <a:pt x="18161" y="3169"/>
                          <a:pt x="17762" y="1585"/>
                          <a:pt x="17363" y="0"/>
                        </a:cubicBezTo>
                        <a:cubicBezTo>
                          <a:pt x="16168" y="0"/>
                          <a:pt x="14972" y="396"/>
                          <a:pt x="13576" y="792"/>
                        </a:cubicBezTo>
                        <a:cubicBezTo>
                          <a:pt x="12380" y="1188"/>
                          <a:pt x="11384" y="1585"/>
                          <a:pt x="10387" y="2179"/>
                        </a:cubicBezTo>
                        <a:cubicBezTo>
                          <a:pt x="8992" y="1387"/>
                          <a:pt x="6002" y="1585"/>
                          <a:pt x="3012" y="29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78" name="Google Shape;1678;p35"/>
                  <p:cNvSpPr/>
                  <p:nvPr/>
                </p:nvSpPr>
                <p:spPr>
                  <a:xfrm>
                    <a:off x="3327103" y="5098586"/>
                    <a:ext cx="12585" cy="12928"/>
                  </a:xfrm>
                  <a:custGeom>
                    <a:avLst/>
                    <a:gdLst/>
                    <a:ahLst/>
                    <a:cxnLst/>
                    <a:rect l="l" t="t" r="r" b="b"/>
                    <a:pathLst>
                      <a:path w="12585" h="12928" extrusionOk="0">
                        <a:moveTo>
                          <a:pt x="6407" y="6157"/>
                        </a:moveTo>
                        <a:cubicBezTo>
                          <a:pt x="6008" y="5365"/>
                          <a:pt x="5609" y="4771"/>
                          <a:pt x="5211" y="3978"/>
                        </a:cubicBezTo>
                        <a:cubicBezTo>
                          <a:pt x="3616" y="1403"/>
                          <a:pt x="1623" y="-181"/>
                          <a:pt x="227" y="17"/>
                        </a:cubicBezTo>
                        <a:cubicBezTo>
                          <a:pt x="-371" y="1403"/>
                          <a:pt x="227" y="3582"/>
                          <a:pt x="1822" y="6157"/>
                        </a:cubicBezTo>
                        <a:cubicBezTo>
                          <a:pt x="2221" y="6554"/>
                          <a:pt x="2420" y="7148"/>
                          <a:pt x="2819" y="7544"/>
                        </a:cubicBezTo>
                        <a:cubicBezTo>
                          <a:pt x="825" y="8733"/>
                          <a:pt x="-171" y="10317"/>
                          <a:pt x="427" y="11506"/>
                        </a:cubicBezTo>
                        <a:cubicBezTo>
                          <a:pt x="1224" y="13289"/>
                          <a:pt x="3815" y="13289"/>
                          <a:pt x="7603" y="12100"/>
                        </a:cubicBezTo>
                        <a:cubicBezTo>
                          <a:pt x="10792" y="10911"/>
                          <a:pt x="12586" y="9129"/>
                          <a:pt x="12586" y="7544"/>
                        </a:cubicBezTo>
                        <a:cubicBezTo>
                          <a:pt x="12586" y="4771"/>
                          <a:pt x="9596" y="4969"/>
                          <a:pt x="6407" y="615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79" name="Google Shape;1679;p35"/>
                  <p:cNvSpPr/>
                  <p:nvPr/>
                </p:nvSpPr>
                <p:spPr>
                  <a:xfrm>
                    <a:off x="3366199" y="5193502"/>
                    <a:ext cx="11972" cy="7083"/>
                  </a:xfrm>
                  <a:custGeom>
                    <a:avLst/>
                    <a:gdLst/>
                    <a:ahLst/>
                    <a:cxnLst/>
                    <a:rect l="l" t="t" r="r" b="b"/>
                    <a:pathLst>
                      <a:path w="11972" h="7083" extrusionOk="0">
                        <a:moveTo>
                          <a:pt x="4983" y="976"/>
                        </a:moveTo>
                        <a:cubicBezTo>
                          <a:pt x="1993" y="2164"/>
                          <a:pt x="0" y="3749"/>
                          <a:pt x="0" y="5334"/>
                        </a:cubicBezTo>
                        <a:cubicBezTo>
                          <a:pt x="200" y="7513"/>
                          <a:pt x="2990" y="7513"/>
                          <a:pt x="6977" y="6126"/>
                        </a:cubicBezTo>
                        <a:cubicBezTo>
                          <a:pt x="9966" y="4937"/>
                          <a:pt x="12159" y="3353"/>
                          <a:pt x="11960" y="1570"/>
                        </a:cubicBezTo>
                        <a:cubicBezTo>
                          <a:pt x="11760" y="-411"/>
                          <a:pt x="8770" y="-411"/>
                          <a:pt x="4983" y="9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80" name="Google Shape;1680;p35"/>
                  <p:cNvSpPr/>
                  <p:nvPr/>
                </p:nvSpPr>
                <p:spPr>
                  <a:xfrm>
                    <a:off x="3353888" y="5095829"/>
                    <a:ext cx="3142" cy="3961"/>
                  </a:xfrm>
                  <a:custGeom>
                    <a:avLst/>
                    <a:gdLst/>
                    <a:ahLst/>
                    <a:cxnLst/>
                    <a:rect l="l" t="t" r="r" b="b"/>
                    <a:pathLst>
                      <a:path w="3142" h="3961" extrusionOk="0">
                        <a:moveTo>
                          <a:pt x="3143" y="3962"/>
                        </a:moveTo>
                        <a:cubicBezTo>
                          <a:pt x="2545" y="2575"/>
                          <a:pt x="1747" y="1387"/>
                          <a:pt x="1149" y="0"/>
                        </a:cubicBezTo>
                        <a:cubicBezTo>
                          <a:pt x="153" y="990"/>
                          <a:pt x="-246" y="1981"/>
                          <a:pt x="153" y="2773"/>
                        </a:cubicBezTo>
                        <a:cubicBezTo>
                          <a:pt x="1149" y="3367"/>
                          <a:pt x="1947" y="3764"/>
                          <a:pt x="3143" y="396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81" name="Google Shape;1681;p35"/>
                  <p:cNvSpPr/>
                  <p:nvPr/>
                </p:nvSpPr>
                <p:spPr>
                  <a:xfrm>
                    <a:off x="3396155" y="5262775"/>
                    <a:ext cx="11887" cy="6606"/>
                  </a:xfrm>
                  <a:custGeom>
                    <a:avLst/>
                    <a:gdLst/>
                    <a:ahLst/>
                    <a:cxnLst/>
                    <a:rect l="l" t="t" r="r" b="b"/>
                    <a:pathLst>
                      <a:path w="11887" h="6606" extrusionOk="0">
                        <a:moveTo>
                          <a:pt x="342" y="5788"/>
                        </a:moveTo>
                        <a:cubicBezTo>
                          <a:pt x="1538" y="6976"/>
                          <a:pt x="4329" y="6778"/>
                          <a:pt x="7119" y="5788"/>
                        </a:cubicBezTo>
                        <a:cubicBezTo>
                          <a:pt x="11106" y="4203"/>
                          <a:pt x="13099" y="2222"/>
                          <a:pt x="11106" y="637"/>
                        </a:cubicBezTo>
                        <a:cubicBezTo>
                          <a:pt x="9511" y="-551"/>
                          <a:pt x="6721" y="43"/>
                          <a:pt x="3731" y="1430"/>
                        </a:cubicBezTo>
                        <a:cubicBezTo>
                          <a:pt x="542" y="2618"/>
                          <a:pt x="-655" y="4203"/>
                          <a:pt x="342" y="57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82" name="Google Shape;1682;p35"/>
                  <p:cNvSpPr/>
                  <p:nvPr/>
                </p:nvSpPr>
                <p:spPr>
                  <a:xfrm>
                    <a:off x="3378558" y="5276769"/>
                    <a:ext cx="11968" cy="6960"/>
                  </a:xfrm>
                  <a:custGeom>
                    <a:avLst/>
                    <a:gdLst/>
                    <a:ahLst/>
                    <a:cxnLst/>
                    <a:rect l="l" t="t" r="r" b="b"/>
                    <a:pathLst>
                      <a:path w="11968" h="6960" extrusionOk="0">
                        <a:moveTo>
                          <a:pt x="6976" y="311"/>
                        </a:moveTo>
                        <a:cubicBezTo>
                          <a:pt x="3189" y="1301"/>
                          <a:pt x="199" y="2688"/>
                          <a:pt x="0" y="5065"/>
                        </a:cubicBezTo>
                        <a:cubicBezTo>
                          <a:pt x="399" y="6650"/>
                          <a:pt x="2193" y="7442"/>
                          <a:pt x="5182" y="6650"/>
                        </a:cubicBezTo>
                        <a:cubicBezTo>
                          <a:pt x="8970" y="5857"/>
                          <a:pt x="12159" y="4075"/>
                          <a:pt x="11959" y="1896"/>
                        </a:cubicBezTo>
                        <a:cubicBezTo>
                          <a:pt x="11959" y="311"/>
                          <a:pt x="10166" y="-482"/>
                          <a:pt x="6976" y="3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83" name="Google Shape;1683;p35"/>
                  <p:cNvSpPr/>
                  <p:nvPr/>
                </p:nvSpPr>
                <p:spPr>
                  <a:xfrm>
                    <a:off x="3359160" y="5232721"/>
                    <a:ext cx="12262" cy="6530"/>
                  </a:xfrm>
                  <a:custGeom>
                    <a:avLst/>
                    <a:gdLst/>
                    <a:ahLst/>
                    <a:cxnLst/>
                    <a:rect l="l" t="t" r="r" b="b"/>
                    <a:pathLst>
                      <a:path w="12262" h="6530" extrusionOk="0">
                        <a:moveTo>
                          <a:pt x="63" y="5336"/>
                        </a:moveTo>
                        <a:cubicBezTo>
                          <a:pt x="461" y="6920"/>
                          <a:pt x="3252" y="6722"/>
                          <a:pt x="6441" y="5930"/>
                        </a:cubicBezTo>
                        <a:cubicBezTo>
                          <a:pt x="9630" y="4940"/>
                          <a:pt x="12022" y="3553"/>
                          <a:pt x="12222" y="1770"/>
                        </a:cubicBezTo>
                        <a:cubicBezTo>
                          <a:pt x="12620" y="-211"/>
                          <a:pt x="10029" y="-409"/>
                          <a:pt x="6840" y="582"/>
                        </a:cubicBezTo>
                        <a:cubicBezTo>
                          <a:pt x="3252" y="1572"/>
                          <a:pt x="-535" y="2959"/>
                          <a:pt x="63" y="533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84" name="Google Shape;1684;p35"/>
                  <p:cNvSpPr/>
                  <p:nvPr/>
                </p:nvSpPr>
                <p:spPr>
                  <a:xfrm>
                    <a:off x="3318465" y="5142347"/>
                    <a:ext cx="11732" cy="12358"/>
                  </a:xfrm>
                  <a:custGeom>
                    <a:avLst/>
                    <a:gdLst/>
                    <a:ahLst/>
                    <a:cxnLst/>
                    <a:rect l="l" t="t" r="r" b="b"/>
                    <a:pathLst>
                      <a:path w="11732" h="12358" extrusionOk="0">
                        <a:moveTo>
                          <a:pt x="10460" y="628"/>
                        </a:moveTo>
                        <a:cubicBezTo>
                          <a:pt x="9065" y="-561"/>
                          <a:pt x="6275" y="33"/>
                          <a:pt x="3484" y="1618"/>
                        </a:cubicBezTo>
                        <a:cubicBezTo>
                          <a:pt x="494" y="3203"/>
                          <a:pt x="-303" y="4985"/>
                          <a:pt x="95" y="6372"/>
                        </a:cubicBezTo>
                        <a:cubicBezTo>
                          <a:pt x="1092" y="7362"/>
                          <a:pt x="3085" y="7561"/>
                          <a:pt x="5278" y="6768"/>
                        </a:cubicBezTo>
                        <a:cubicBezTo>
                          <a:pt x="5477" y="7164"/>
                          <a:pt x="5677" y="7561"/>
                          <a:pt x="6075" y="7957"/>
                        </a:cubicBezTo>
                        <a:cubicBezTo>
                          <a:pt x="7670" y="10334"/>
                          <a:pt x="9663" y="12711"/>
                          <a:pt x="10460" y="12315"/>
                        </a:cubicBezTo>
                        <a:cubicBezTo>
                          <a:pt x="12254" y="11324"/>
                          <a:pt x="12055" y="9343"/>
                          <a:pt x="10460" y="6570"/>
                        </a:cubicBezTo>
                        <a:cubicBezTo>
                          <a:pt x="10062" y="5778"/>
                          <a:pt x="9663" y="5183"/>
                          <a:pt x="9265" y="4589"/>
                        </a:cubicBezTo>
                        <a:cubicBezTo>
                          <a:pt x="11058" y="3401"/>
                          <a:pt x="12055" y="1816"/>
                          <a:pt x="10460" y="62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85" name="Google Shape;1685;p35"/>
                  <p:cNvSpPr/>
                  <p:nvPr/>
                </p:nvSpPr>
                <p:spPr>
                  <a:xfrm>
                    <a:off x="3298225" y="5108536"/>
                    <a:ext cx="30140" cy="19341"/>
                  </a:xfrm>
                  <a:custGeom>
                    <a:avLst/>
                    <a:gdLst/>
                    <a:ahLst/>
                    <a:cxnLst/>
                    <a:rect l="l" t="t" r="r" b="b"/>
                    <a:pathLst>
                      <a:path w="30140" h="19341" extrusionOk="0">
                        <a:moveTo>
                          <a:pt x="204" y="7300"/>
                        </a:moveTo>
                        <a:cubicBezTo>
                          <a:pt x="802" y="8489"/>
                          <a:pt x="2595" y="8687"/>
                          <a:pt x="4988" y="7895"/>
                        </a:cubicBezTo>
                        <a:cubicBezTo>
                          <a:pt x="4988" y="9281"/>
                          <a:pt x="5785" y="11064"/>
                          <a:pt x="6981" y="12847"/>
                        </a:cubicBezTo>
                        <a:cubicBezTo>
                          <a:pt x="8775" y="16016"/>
                          <a:pt x="11366" y="19384"/>
                          <a:pt x="13160" y="18591"/>
                        </a:cubicBezTo>
                        <a:cubicBezTo>
                          <a:pt x="13359" y="18591"/>
                          <a:pt x="13558" y="18393"/>
                          <a:pt x="13558" y="18195"/>
                        </a:cubicBezTo>
                        <a:cubicBezTo>
                          <a:pt x="13558" y="18393"/>
                          <a:pt x="13558" y="18591"/>
                          <a:pt x="13758" y="18790"/>
                        </a:cubicBezTo>
                        <a:cubicBezTo>
                          <a:pt x="15951" y="19978"/>
                          <a:pt x="19339" y="19186"/>
                          <a:pt x="22728" y="17007"/>
                        </a:cubicBezTo>
                        <a:cubicBezTo>
                          <a:pt x="23923" y="16214"/>
                          <a:pt x="24920" y="15422"/>
                          <a:pt x="25518" y="14432"/>
                        </a:cubicBezTo>
                        <a:cubicBezTo>
                          <a:pt x="27312" y="16412"/>
                          <a:pt x="28707" y="16611"/>
                          <a:pt x="29704" y="16214"/>
                        </a:cubicBezTo>
                        <a:cubicBezTo>
                          <a:pt x="30501" y="15224"/>
                          <a:pt x="30302" y="12847"/>
                          <a:pt x="28309" y="10470"/>
                        </a:cubicBezTo>
                        <a:cubicBezTo>
                          <a:pt x="25717" y="7102"/>
                          <a:pt x="23724" y="6112"/>
                          <a:pt x="22728" y="7697"/>
                        </a:cubicBezTo>
                        <a:cubicBezTo>
                          <a:pt x="22130" y="8489"/>
                          <a:pt x="22329" y="9876"/>
                          <a:pt x="23326" y="11262"/>
                        </a:cubicBezTo>
                        <a:cubicBezTo>
                          <a:pt x="21532" y="11262"/>
                          <a:pt x="19140" y="12253"/>
                          <a:pt x="16947" y="13639"/>
                        </a:cubicBezTo>
                        <a:cubicBezTo>
                          <a:pt x="15552" y="14432"/>
                          <a:pt x="14555" y="15422"/>
                          <a:pt x="14156" y="16214"/>
                        </a:cubicBezTo>
                        <a:cubicBezTo>
                          <a:pt x="13957" y="15026"/>
                          <a:pt x="13558" y="13441"/>
                          <a:pt x="12562" y="11658"/>
                        </a:cubicBezTo>
                        <a:cubicBezTo>
                          <a:pt x="11167" y="9083"/>
                          <a:pt x="9572" y="7300"/>
                          <a:pt x="7977" y="6310"/>
                        </a:cubicBezTo>
                        <a:cubicBezTo>
                          <a:pt x="10768" y="4725"/>
                          <a:pt x="11964" y="2943"/>
                          <a:pt x="11565" y="1160"/>
                        </a:cubicBezTo>
                        <a:cubicBezTo>
                          <a:pt x="10569" y="-29"/>
                          <a:pt x="8974" y="-623"/>
                          <a:pt x="5785" y="962"/>
                        </a:cubicBezTo>
                        <a:cubicBezTo>
                          <a:pt x="1997" y="2943"/>
                          <a:pt x="-793" y="5320"/>
                          <a:pt x="204" y="730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86" name="Google Shape;1686;p35"/>
                  <p:cNvSpPr/>
                  <p:nvPr/>
                </p:nvSpPr>
                <p:spPr>
                  <a:xfrm>
                    <a:off x="3348006" y="5219900"/>
                    <a:ext cx="15611" cy="9702"/>
                  </a:xfrm>
                  <a:custGeom>
                    <a:avLst/>
                    <a:gdLst/>
                    <a:ahLst/>
                    <a:cxnLst/>
                    <a:rect l="l" t="t" r="r" b="b"/>
                    <a:pathLst>
                      <a:path w="15611" h="9702" extrusionOk="0">
                        <a:moveTo>
                          <a:pt x="11017" y="1517"/>
                        </a:moveTo>
                        <a:cubicBezTo>
                          <a:pt x="10619" y="130"/>
                          <a:pt x="8825" y="-662"/>
                          <a:pt x="5436" y="725"/>
                        </a:cubicBezTo>
                        <a:cubicBezTo>
                          <a:pt x="1450" y="2309"/>
                          <a:pt x="-344" y="4290"/>
                          <a:pt x="54" y="6271"/>
                        </a:cubicBezTo>
                        <a:cubicBezTo>
                          <a:pt x="852" y="7261"/>
                          <a:pt x="1848" y="8054"/>
                          <a:pt x="3642" y="7658"/>
                        </a:cubicBezTo>
                        <a:cubicBezTo>
                          <a:pt x="4041" y="9837"/>
                          <a:pt x="5835" y="10233"/>
                          <a:pt x="9223" y="9044"/>
                        </a:cubicBezTo>
                        <a:cubicBezTo>
                          <a:pt x="13010" y="7658"/>
                          <a:pt x="15801" y="5677"/>
                          <a:pt x="15602" y="3498"/>
                        </a:cubicBezTo>
                        <a:cubicBezTo>
                          <a:pt x="15402" y="1913"/>
                          <a:pt x="13608" y="1517"/>
                          <a:pt x="11017" y="2309"/>
                        </a:cubicBezTo>
                        <a:cubicBezTo>
                          <a:pt x="11017" y="2111"/>
                          <a:pt x="11017" y="1913"/>
                          <a:pt x="11017" y="151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87" name="Google Shape;1687;p35"/>
                  <p:cNvSpPr/>
                  <p:nvPr/>
                </p:nvSpPr>
                <p:spPr>
                  <a:xfrm>
                    <a:off x="3256404" y="5145524"/>
                    <a:ext cx="11793" cy="7232"/>
                  </a:xfrm>
                  <a:custGeom>
                    <a:avLst/>
                    <a:gdLst/>
                    <a:ahLst/>
                    <a:cxnLst/>
                    <a:rect l="l" t="t" r="r" b="b"/>
                    <a:pathLst>
                      <a:path w="11793" h="7232" extrusionOk="0">
                        <a:moveTo>
                          <a:pt x="4352" y="1412"/>
                        </a:moveTo>
                        <a:cubicBezTo>
                          <a:pt x="1561" y="2799"/>
                          <a:pt x="-632" y="4582"/>
                          <a:pt x="166" y="5968"/>
                        </a:cubicBezTo>
                        <a:cubicBezTo>
                          <a:pt x="1162" y="7553"/>
                          <a:pt x="3754" y="7751"/>
                          <a:pt x="7740" y="5968"/>
                        </a:cubicBezTo>
                        <a:cubicBezTo>
                          <a:pt x="10730" y="4582"/>
                          <a:pt x="12125" y="2997"/>
                          <a:pt x="11727" y="1412"/>
                        </a:cubicBezTo>
                        <a:cubicBezTo>
                          <a:pt x="10730" y="-370"/>
                          <a:pt x="8338" y="-569"/>
                          <a:pt x="4352" y="141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88" name="Google Shape;1688;p35"/>
                  <p:cNvSpPr/>
                  <p:nvPr/>
                </p:nvSpPr>
                <p:spPr>
                  <a:xfrm>
                    <a:off x="3275056" y="5113992"/>
                    <a:ext cx="12822" cy="7815"/>
                  </a:xfrm>
                  <a:custGeom>
                    <a:avLst/>
                    <a:gdLst/>
                    <a:ahLst/>
                    <a:cxnLst/>
                    <a:rect l="l" t="t" r="r" b="b"/>
                    <a:pathLst>
                      <a:path w="12822" h="7815" extrusionOk="0">
                        <a:moveTo>
                          <a:pt x="4237" y="2042"/>
                        </a:moveTo>
                        <a:cubicBezTo>
                          <a:pt x="1646" y="3428"/>
                          <a:pt x="-348" y="5211"/>
                          <a:pt x="51" y="6994"/>
                        </a:cubicBezTo>
                        <a:cubicBezTo>
                          <a:pt x="1446" y="8579"/>
                          <a:pt x="4635" y="7588"/>
                          <a:pt x="8024" y="6400"/>
                        </a:cubicBezTo>
                        <a:cubicBezTo>
                          <a:pt x="11213" y="5211"/>
                          <a:pt x="13007" y="3428"/>
                          <a:pt x="12808" y="1844"/>
                        </a:cubicBezTo>
                        <a:cubicBezTo>
                          <a:pt x="12409" y="-930"/>
                          <a:pt x="8821" y="-335"/>
                          <a:pt x="4237" y="204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89" name="Google Shape;1689;p35"/>
                  <p:cNvSpPr/>
                  <p:nvPr/>
                </p:nvSpPr>
                <p:spPr>
                  <a:xfrm>
                    <a:off x="3178625" y="5227826"/>
                    <a:ext cx="19267" cy="15099"/>
                  </a:xfrm>
                  <a:custGeom>
                    <a:avLst/>
                    <a:gdLst/>
                    <a:ahLst/>
                    <a:cxnLst/>
                    <a:rect l="l" t="t" r="r" b="b"/>
                    <a:pathLst>
                      <a:path w="19267" h="15099" extrusionOk="0">
                        <a:moveTo>
                          <a:pt x="9975" y="9240"/>
                        </a:moveTo>
                        <a:cubicBezTo>
                          <a:pt x="10174" y="9834"/>
                          <a:pt x="10772" y="10429"/>
                          <a:pt x="11370" y="11221"/>
                        </a:cubicBezTo>
                        <a:cubicBezTo>
                          <a:pt x="13363" y="13796"/>
                          <a:pt x="15356" y="15579"/>
                          <a:pt x="16552" y="14985"/>
                        </a:cubicBezTo>
                        <a:cubicBezTo>
                          <a:pt x="17748" y="14390"/>
                          <a:pt x="17748" y="12806"/>
                          <a:pt x="15556" y="10032"/>
                        </a:cubicBezTo>
                        <a:cubicBezTo>
                          <a:pt x="15157" y="9438"/>
                          <a:pt x="14758" y="9042"/>
                          <a:pt x="14360" y="8646"/>
                        </a:cubicBezTo>
                        <a:cubicBezTo>
                          <a:pt x="14559" y="8646"/>
                          <a:pt x="14758" y="8448"/>
                          <a:pt x="14958" y="8448"/>
                        </a:cubicBezTo>
                        <a:cubicBezTo>
                          <a:pt x="18147" y="7259"/>
                          <a:pt x="19741" y="5674"/>
                          <a:pt x="19143" y="4288"/>
                        </a:cubicBezTo>
                        <a:cubicBezTo>
                          <a:pt x="18545" y="3099"/>
                          <a:pt x="16752" y="2703"/>
                          <a:pt x="13961" y="3297"/>
                        </a:cubicBezTo>
                        <a:lnTo>
                          <a:pt x="13961" y="3099"/>
                        </a:lnTo>
                        <a:cubicBezTo>
                          <a:pt x="12765" y="1316"/>
                          <a:pt x="12566" y="-1457"/>
                          <a:pt x="6187" y="920"/>
                        </a:cubicBezTo>
                        <a:cubicBezTo>
                          <a:pt x="4792" y="1515"/>
                          <a:pt x="3596" y="2109"/>
                          <a:pt x="2599" y="2703"/>
                        </a:cubicBezTo>
                        <a:cubicBezTo>
                          <a:pt x="1802" y="2505"/>
                          <a:pt x="1204" y="2505"/>
                          <a:pt x="805" y="3099"/>
                        </a:cubicBezTo>
                        <a:cubicBezTo>
                          <a:pt x="407" y="3495"/>
                          <a:pt x="407" y="3892"/>
                          <a:pt x="606" y="4684"/>
                        </a:cubicBezTo>
                        <a:cubicBezTo>
                          <a:pt x="8" y="5674"/>
                          <a:pt x="-191" y="6665"/>
                          <a:pt x="207" y="7655"/>
                        </a:cubicBezTo>
                        <a:cubicBezTo>
                          <a:pt x="805" y="9240"/>
                          <a:pt x="1603" y="11221"/>
                          <a:pt x="4792" y="11023"/>
                        </a:cubicBezTo>
                        <a:cubicBezTo>
                          <a:pt x="6187" y="12211"/>
                          <a:pt x="7383" y="13004"/>
                          <a:pt x="8180" y="12409"/>
                        </a:cubicBezTo>
                        <a:cubicBezTo>
                          <a:pt x="8779" y="12013"/>
                          <a:pt x="8978" y="11221"/>
                          <a:pt x="8579" y="10230"/>
                        </a:cubicBezTo>
                        <a:cubicBezTo>
                          <a:pt x="8978" y="10032"/>
                          <a:pt x="9377" y="10032"/>
                          <a:pt x="9775" y="9834"/>
                        </a:cubicBezTo>
                        <a:cubicBezTo>
                          <a:pt x="9775" y="9438"/>
                          <a:pt x="9775" y="9240"/>
                          <a:pt x="9975" y="924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90" name="Google Shape;1690;p35"/>
                  <p:cNvSpPr/>
                  <p:nvPr/>
                </p:nvSpPr>
                <p:spPr>
                  <a:xfrm>
                    <a:off x="3165036" y="5208991"/>
                    <a:ext cx="32159" cy="18157"/>
                  </a:xfrm>
                  <a:custGeom>
                    <a:avLst/>
                    <a:gdLst/>
                    <a:ahLst/>
                    <a:cxnLst/>
                    <a:rect l="l" t="t" r="r" b="b"/>
                    <a:pathLst>
                      <a:path w="32159" h="18157" extrusionOk="0">
                        <a:moveTo>
                          <a:pt x="14793" y="10841"/>
                        </a:moveTo>
                        <a:cubicBezTo>
                          <a:pt x="14594" y="10049"/>
                          <a:pt x="13996" y="9256"/>
                          <a:pt x="13398" y="8464"/>
                        </a:cubicBezTo>
                        <a:cubicBezTo>
                          <a:pt x="11205" y="5295"/>
                          <a:pt x="8614" y="2719"/>
                          <a:pt x="6820" y="3314"/>
                        </a:cubicBezTo>
                        <a:cubicBezTo>
                          <a:pt x="6422" y="3512"/>
                          <a:pt x="6222" y="3710"/>
                          <a:pt x="6023" y="4304"/>
                        </a:cubicBezTo>
                        <a:cubicBezTo>
                          <a:pt x="5425" y="3512"/>
                          <a:pt x="4827" y="2917"/>
                          <a:pt x="4229" y="2125"/>
                        </a:cubicBezTo>
                        <a:cubicBezTo>
                          <a:pt x="2236" y="-54"/>
                          <a:pt x="243" y="-846"/>
                          <a:pt x="43" y="1135"/>
                        </a:cubicBezTo>
                        <a:cubicBezTo>
                          <a:pt x="-156" y="3116"/>
                          <a:pt x="243" y="5493"/>
                          <a:pt x="3232" y="9058"/>
                        </a:cubicBezTo>
                        <a:cubicBezTo>
                          <a:pt x="5624" y="11435"/>
                          <a:pt x="7418" y="12426"/>
                          <a:pt x="8016" y="11237"/>
                        </a:cubicBezTo>
                        <a:cubicBezTo>
                          <a:pt x="8216" y="10841"/>
                          <a:pt x="8415" y="10247"/>
                          <a:pt x="8415" y="9653"/>
                        </a:cubicBezTo>
                        <a:cubicBezTo>
                          <a:pt x="10408" y="12228"/>
                          <a:pt x="12601" y="14010"/>
                          <a:pt x="14395" y="14208"/>
                        </a:cubicBezTo>
                        <a:cubicBezTo>
                          <a:pt x="15591" y="15199"/>
                          <a:pt x="18182" y="15001"/>
                          <a:pt x="21570" y="13416"/>
                        </a:cubicBezTo>
                        <a:cubicBezTo>
                          <a:pt x="21770" y="13614"/>
                          <a:pt x="21770" y="13614"/>
                          <a:pt x="21969" y="13812"/>
                        </a:cubicBezTo>
                        <a:cubicBezTo>
                          <a:pt x="24560" y="17378"/>
                          <a:pt x="26952" y="19161"/>
                          <a:pt x="28148" y="17576"/>
                        </a:cubicBezTo>
                        <a:cubicBezTo>
                          <a:pt x="28347" y="17180"/>
                          <a:pt x="28347" y="16784"/>
                          <a:pt x="28347" y="16189"/>
                        </a:cubicBezTo>
                        <a:cubicBezTo>
                          <a:pt x="29743" y="17576"/>
                          <a:pt x="30939" y="17972"/>
                          <a:pt x="31935" y="17774"/>
                        </a:cubicBezTo>
                        <a:cubicBezTo>
                          <a:pt x="32533" y="16586"/>
                          <a:pt x="31935" y="14407"/>
                          <a:pt x="30142" y="12029"/>
                        </a:cubicBezTo>
                        <a:cubicBezTo>
                          <a:pt x="28148" y="9454"/>
                          <a:pt x="26354" y="8068"/>
                          <a:pt x="24959" y="8266"/>
                        </a:cubicBezTo>
                        <a:cubicBezTo>
                          <a:pt x="24560" y="7870"/>
                          <a:pt x="23763" y="7870"/>
                          <a:pt x="22966" y="7870"/>
                        </a:cubicBezTo>
                        <a:cubicBezTo>
                          <a:pt x="21570" y="6483"/>
                          <a:pt x="20374" y="5691"/>
                          <a:pt x="19577" y="6483"/>
                        </a:cubicBezTo>
                        <a:cubicBezTo>
                          <a:pt x="19179" y="7077"/>
                          <a:pt x="19179" y="7870"/>
                          <a:pt x="19378" y="8860"/>
                        </a:cubicBezTo>
                        <a:cubicBezTo>
                          <a:pt x="18780" y="9058"/>
                          <a:pt x="18182" y="9256"/>
                          <a:pt x="17584" y="9653"/>
                        </a:cubicBezTo>
                        <a:cubicBezTo>
                          <a:pt x="16587" y="9454"/>
                          <a:pt x="15591" y="10247"/>
                          <a:pt x="14793" y="1084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91" name="Google Shape;1691;p35"/>
                  <p:cNvSpPr/>
                  <p:nvPr/>
                </p:nvSpPr>
                <p:spPr>
                  <a:xfrm>
                    <a:off x="3237909" y="5297968"/>
                    <a:ext cx="11557" cy="6850"/>
                  </a:xfrm>
                  <a:custGeom>
                    <a:avLst/>
                    <a:gdLst/>
                    <a:ahLst/>
                    <a:cxnLst/>
                    <a:rect l="l" t="t" r="r" b="b"/>
                    <a:pathLst>
                      <a:path w="11557" h="6850" extrusionOk="0">
                        <a:moveTo>
                          <a:pt x="323" y="6052"/>
                        </a:moveTo>
                        <a:cubicBezTo>
                          <a:pt x="1320" y="7241"/>
                          <a:pt x="4110" y="7043"/>
                          <a:pt x="7100" y="5854"/>
                        </a:cubicBezTo>
                        <a:cubicBezTo>
                          <a:pt x="11286" y="4071"/>
                          <a:pt x="12283" y="2090"/>
                          <a:pt x="11087" y="704"/>
                        </a:cubicBezTo>
                        <a:cubicBezTo>
                          <a:pt x="10090" y="-485"/>
                          <a:pt x="7499" y="-89"/>
                          <a:pt x="3313" y="1298"/>
                        </a:cubicBezTo>
                        <a:cubicBezTo>
                          <a:pt x="722" y="2685"/>
                          <a:pt x="-673" y="4467"/>
                          <a:pt x="323" y="60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92" name="Google Shape;1692;p35"/>
                  <p:cNvSpPr/>
                  <p:nvPr/>
                </p:nvSpPr>
                <p:spPr>
                  <a:xfrm>
                    <a:off x="3207505" y="5208591"/>
                    <a:ext cx="12218" cy="6685"/>
                  </a:xfrm>
                  <a:custGeom>
                    <a:avLst/>
                    <a:gdLst/>
                    <a:ahLst/>
                    <a:cxnLst/>
                    <a:rect l="l" t="t" r="r" b="b"/>
                    <a:pathLst>
                      <a:path w="12218" h="6685" extrusionOk="0">
                        <a:moveTo>
                          <a:pt x="5612" y="941"/>
                        </a:moveTo>
                        <a:cubicBezTo>
                          <a:pt x="2622" y="1733"/>
                          <a:pt x="230" y="3516"/>
                          <a:pt x="31" y="5101"/>
                        </a:cubicBezTo>
                        <a:cubicBezTo>
                          <a:pt x="-368" y="7478"/>
                          <a:pt x="3220" y="6686"/>
                          <a:pt x="6210" y="5893"/>
                        </a:cubicBezTo>
                        <a:cubicBezTo>
                          <a:pt x="9598" y="4903"/>
                          <a:pt x="11791" y="3318"/>
                          <a:pt x="12189" y="1733"/>
                        </a:cubicBezTo>
                        <a:cubicBezTo>
                          <a:pt x="12588" y="-842"/>
                          <a:pt x="8801" y="-50"/>
                          <a:pt x="5612" y="94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93" name="Google Shape;1693;p35"/>
                  <p:cNvSpPr/>
                  <p:nvPr/>
                </p:nvSpPr>
                <p:spPr>
                  <a:xfrm>
                    <a:off x="3265846" y="5329930"/>
                    <a:ext cx="11419" cy="6185"/>
                  </a:xfrm>
                  <a:custGeom>
                    <a:avLst/>
                    <a:gdLst/>
                    <a:ahLst/>
                    <a:cxnLst/>
                    <a:rect l="l" t="t" r="r" b="b"/>
                    <a:pathLst>
                      <a:path w="11419" h="6185" extrusionOk="0">
                        <a:moveTo>
                          <a:pt x="92" y="4794"/>
                        </a:moveTo>
                        <a:cubicBezTo>
                          <a:pt x="890" y="6577"/>
                          <a:pt x="3680" y="6577"/>
                          <a:pt x="7667" y="5190"/>
                        </a:cubicBezTo>
                        <a:cubicBezTo>
                          <a:pt x="10856" y="3804"/>
                          <a:pt x="11853" y="2219"/>
                          <a:pt x="11255" y="1030"/>
                        </a:cubicBezTo>
                        <a:cubicBezTo>
                          <a:pt x="10457" y="-158"/>
                          <a:pt x="7667" y="-356"/>
                          <a:pt x="4876" y="634"/>
                        </a:cubicBezTo>
                        <a:cubicBezTo>
                          <a:pt x="1886" y="1625"/>
                          <a:pt x="-506" y="3407"/>
                          <a:pt x="92" y="479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94" name="Google Shape;1694;p35"/>
                  <p:cNvSpPr/>
                  <p:nvPr/>
                </p:nvSpPr>
                <p:spPr>
                  <a:xfrm>
                    <a:off x="3275666" y="5341473"/>
                    <a:ext cx="11017" cy="6548"/>
                  </a:xfrm>
                  <a:custGeom>
                    <a:avLst/>
                    <a:gdLst/>
                    <a:ahLst/>
                    <a:cxnLst/>
                    <a:rect l="l" t="t" r="r" b="b"/>
                    <a:pathLst>
                      <a:path w="11017" h="6548" extrusionOk="0">
                        <a:moveTo>
                          <a:pt x="6418" y="5928"/>
                        </a:moveTo>
                        <a:cubicBezTo>
                          <a:pt x="9407" y="4542"/>
                          <a:pt x="11201" y="3155"/>
                          <a:pt x="11002" y="1570"/>
                        </a:cubicBezTo>
                        <a:cubicBezTo>
                          <a:pt x="10803" y="184"/>
                          <a:pt x="9009" y="-609"/>
                          <a:pt x="5620" y="580"/>
                        </a:cubicBezTo>
                        <a:cubicBezTo>
                          <a:pt x="1434" y="1966"/>
                          <a:pt x="-758" y="3551"/>
                          <a:pt x="238" y="5532"/>
                        </a:cubicBezTo>
                        <a:cubicBezTo>
                          <a:pt x="836" y="6919"/>
                          <a:pt x="3428" y="6721"/>
                          <a:pt x="6418" y="592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95" name="Google Shape;1695;p35"/>
                  <p:cNvSpPr/>
                  <p:nvPr/>
                </p:nvSpPr>
                <p:spPr>
                  <a:xfrm>
                    <a:off x="3244610" y="5249565"/>
                    <a:ext cx="14496" cy="6910"/>
                  </a:xfrm>
                  <a:custGeom>
                    <a:avLst/>
                    <a:gdLst/>
                    <a:ahLst/>
                    <a:cxnLst/>
                    <a:rect l="l" t="t" r="r" b="b"/>
                    <a:pathLst>
                      <a:path w="14496" h="6910" extrusionOk="0">
                        <a:moveTo>
                          <a:pt x="10963" y="4933"/>
                        </a:moveTo>
                        <a:cubicBezTo>
                          <a:pt x="13953" y="3546"/>
                          <a:pt x="15348" y="1763"/>
                          <a:pt x="13953" y="773"/>
                        </a:cubicBezTo>
                        <a:cubicBezTo>
                          <a:pt x="10963" y="-1208"/>
                          <a:pt x="6179" y="971"/>
                          <a:pt x="1595" y="3348"/>
                        </a:cubicBezTo>
                        <a:lnTo>
                          <a:pt x="0" y="4140"/>
                        </a:lnTo>
                        <a:cubicBezTo>
                          <a:pt x="1595" y="6319"/>
                          <a:pt x="3189" y="8696"/>
                          <a:pt x="10963" y="49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96" name="Google Shape;1696;p35"/>
                  <p:cNvSpPr/>
                  <p:nvPr/>
                </p:nvSpPr>
                <p:spPr>
                  <a:xfrm>
                    <a:off x="3244211" y="5253904"/>
                    <a:ext cx="199" cy="198"/>
                  </a:xfrm>
                  <a:custGeom>
                    <a:avLst/>
                    <a:gdLst/>
                    <a:ahLst/>
                    <a:cxnLst/>
                    <a:rect l="l" t="t" r="r" b="b"/>
                    <a:pathLst>
                      <a:path w="199" h="198" extrusionOk="0">
                        <a:moveTo>
                          <a:pt x="200" y="0"/>
                        </a:moveTo>
                        <a:lnTo>
                          <a:pt x="200" y="0"/>
                        </a:lnTo>
                        <a:lnTo>
                          <a:pt x="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97" name="Google Shape;1697;p35"/>
                  <p:cNvSpPr/>
                  <p:nvPr/>
                </p:nvSpPr>
                <p:spPr>
                  <a:xfrm>
                    <a:off x="3273267" y="5126958"/>
                    <a:ext cx="11529" cy="12715"/>
                  </a:xfrm>
                  <a:custGeom>
                    <a:avLst/>
                    <a:gdLst/>
                    <a:ahLst/>
                    <a:cxnLst/>
                    <a:rect l="l" t="t" r="r" b="b"/>
                    <a:pathLst>
                      <a:path w="11529" h="12715" extrusionOk="0">
                        <a:moveTo>
                          <a:pt x="644" y="12252"/>
                        </a:moveTo>
                        <a:cubicBezTo>
                          <a:pt x="1441" y="13045"/>
                          <a:pt x="4232" y="12847"/>
                          <a:pt x="6624" y="11460"/>
                        </a:cubicBezTo>
                        <a:cubicBezTo>
                          <a:pt x="7222" y="11658"/>
                          <a:pt x="7620" y="11460"/>
                          <a:pt x="8019" y="10668"/>
                        </a:cubicBezTo>
                        <a:cubicBezTo>
                          <a:pt x="8019" y="10668"/>
                          <a:pt x="8019" y="10668"/>
                          <a:pt x="8019" y="10668"/>
                        </a:cubicBezTo>
                        <a:cubicBezTo>
                          <a:pt x="10810" y="8885"/>
                          <a:pt x="12205" y="6904"/>
                          <a:pt x="11208" y="5319"/>
                        </a:cubicBezTo>
                        <a:cubicBezTo>
                          <a:pt x="10411" y="4329"/>
                          <a:pt x="8816" y="4329"/>
                          <a:pt x="6823" y="4923"/>
                        </a:cubicBezTo>
                        <a:cubicBezTo>
                          <a:pt x="6424" y="4329"/>
                          <a:pt x="6026" y="3537"/>
                          <a:pt x="5627" y="2744"/>
                        </a:cubicBezTo>
                        <a:cubicBezTo>
                          <a:pt x="3435" y="-623"/>
                          <a:pt x="2239" y="-29"/>
                          <a:pt x="1043" y="169"/>
                        </a:cubicBezTo>
                        <a:cubicBezTo>
                          <a:pt x="-153" y="1358"/>
                          <a:pt x="245" y="4131"/>
                          <a:pt x="2438" y="7102"/>
                        </a:cubicBezTo>
                        <a:cubicBezTo>
                          <a:pt x="245" y="9083"/>
                          <a:pt x="-751" y="10668"/>
                          <a:pt x="644" y="122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98" name="Google Shape;1698;p35"/>
                  <p:cNvSpPr/>
                  <p:nvPr/>
                </p:nvSpPr>
                <p:spPr>
                  <a:xfrm>
                    <a:off x="3228967" y="5182797"/>
                    <a:ext cx="11464" cy="11977"/>
                  </a:xfrm>
                  <a:custGeom>
                    <a:avLst/>
                    <a:gdLst/>
                    <a:ahLst/>
                    <a:cxnLst/>
                    <a:rect l="l" t="t" r="r" b="b"/>
                    <a:pathLst>
                      <a:path w="11464" h="11977" extrusionOk="0">
                        <a:moveTo>
                          <a:pt x="6674" y="10888"/>
                        </a:moveTo>
                        <a:cubicBezTo>
                          <a:pt x="10063" y="9105"/>
                          <a:pt x="12454" y="7124"/>
                          <a:pt x="11059" y="5539"/>
                        </a:cubicBezTo>
                        <a:cubicBezTo>
                          <a:pt x="10262" y="4747"/>
                          <a:pt x="8667" y="4747"/>
                          <a:pt x="6873" y="5143"/>
                        </a:cubicBezTo>
                        <a:cubicBezTo>
                          <a:pt x="6475" y="4549"/>
                          <a:pt x="6275" y="4153"/>
                          <a:pt x="5877" y="3558"/>
                        </a:cubicBezTo>
                        <a:cubicBezTo>
                          <a:pt x="4083" y="1181"/>
                          <a:pt x="1890" y="-602"/>
                          <a:pt x="893" y="191"/>
                        </a:cubicBezTo>
                        <a:cubicBezTo>
                          <a:pt x="-302" y="785"/>
                          <a:pt x="694" y="3360"/>
                          <a:pt x="2488" y="5935"/>
                        </a:cubicBezTo>
                        <a:cubicBezTo>
                          <a:pt x="2687" y="6332"/>
                          <a:pt x="2887" y="6530"/>
                          <a:pt x="3286" y="6926"/>
                        </a:cubicBezTo>
                        <a:cubicBezTo>
                          <a:pt x="495" y="8510"/>
                          <a:pt x="-302" y="10095"/>
                          <a:pt x="96" y="10689"/>
                        </a:cubicBezTo>
                        <a:cubicBezTo>
                          <a:pt x="1491" y="12472"/>
                          <a:pt x="4083" y="12274"/>
                          <a:pt x="6674" y="108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99" name="Google Shape;1699;p35"/>
                  <p:cNvSpPr/>
                  <p:nvPr/>
                </p:nvSpPr>
                <p:spPr>
                  <a:xfrm>
                    <a:off x="3288450" y="5321365"/>
                    <a:ext cx="23203" cy="7095"/>
                  </a:xfrm>
                  <a:custGeom>
                    <a:avLst/>
                    <a:gdLst/>
                    <a:ahLst/>
                    <a:cxnLst/>
                    <a:rect l="l" t="t" r="r" b="b"/>
                    <a:pathLst>
                      <a:path w="23203" h="7095" extrusionOk="0">
                        <a:moveTo>
                          <a:pt x="5194" y="1276"/>
                        </a:moveTo>
                        <a:cubicBezTo>
                          <a:pt x="2204" y="2068"/>
                          <a:pt x="-188" y="3652"/>
                          <a:pt x="12" y="5237"/>
                        </a:cubicBezTo>
                        <a:cubicBezTo>
                          <a:pt x="211" y="7416"/>
                          <a:pt x="3400" y="7020"/>
                          <a:pt x="7187" y="6426"/>
                        </a:cubicBezTo>
                        <a:cubicBezTo>
                          <a:pt x="9181" y="6030"/>
                          <a:pt x="10576" y="5237"/>
                          <a:pt x="11772" y="4445"/>
                        </a:cubicBezTo>
                        <a:cubicBezTo>
                          <a:pt x="11573" y="5039"/>
                          <a:pt x="11573" y="5435"/>
                          <a:pt x="11971" y="6030"/>
                        </a:cubicBezTo>
                        <a:cubicBezTo>
                          <a:pt x="12768" y="7416"/>
                          <a:pt x="15160" y="7416"/>
                          <a:pt x="18350" y="6228"/>
                        </a:cubicBezTo>
                        <a:cubicBezTo>
                          <a:pt x="22336" y="4643"/>
                          <a:pt x="24130" y="2860"/>
                          <a:pt x="22735" y="1077"/>
                        </a:cubicBezTo>
                        <a:cubicBezTo>
                          <a:pt x="21738" y="-111"/>
                          <a:pt x="19545" y="-507"/>
                          <a:pt x="16357" y="879"/>
                        </a:cubicBezTo>
                        <a:cubicBezTo>
                          <a:pt x="14961" y="1474"/>
                          <a:pt x="14164" y="1870"/>
                          <a:pt x="13366" y="2464"/>
                        </a:cubicBezTo>
                        <a:cubicBezTo>
                          <a:pt x="13964" y="-507"/>
                          <a:pt x="9579" y="87"/>
                          <a:pt x="5194" y="12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00" name="Google Shape;1700;p35"/>
                  <p:cNvSpPr/>
                  <p:nvPr/>
                </p:nvSpPr>
                <p:spPr>
                  <a:xfrm>
                    <a:off x="3254960" y="5216508"/>
                    <a:ext cx="12251" cy="6793"/>
                  </a:xfrm>
                  <a:custGeom>
                    <a:avLst/>
                    <a:gdLst/>
                    <a:ahLst/>
                    <a:cxnLst/>
                    <a:rect l="l" t="t" r="r" b="b"/>
                    <a:pathLst>
                      <a:path w="12251" h="6793" extrusionOk="0">
                        <a:moveTo>
                          <a:pt x="15" y="5107"/>
                        </a:moveTo>
                        <a:cubicBezTo>
                          <a:pt x="214" y="7088"/>
                          <a:pt x="3005" y="7286"/>
                          <a:pt x="6991" y="5899"/>
                        </a:cubicBezTo>
                        <a:cubicBezTo>
                          <a:pt x="9782" y="4711"/>
                          <a:pt x="12772" y="3324"/>
                          <a:pt x="12174" y="1542"/>
                        </a:cubicBezTo>
                        <a:cubicBezTo>
                          <a:pt x="11576" y="-241"/>
                          <a:pt x="8785" y="-439"/>
                          <a:pt x="4799" y="749"/>
                        </a:cubicBezTo>
                        <a:cubicBezTo>
                          <a:pt x="1609" y="1938"/>
                          <a:pt x="-184" y="3721"/>
                          <a:pt x="15" y="510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01" name="Google Shape;1701;p35"/>
                  <p:cNvSpPr/>
                  <p:nvPr/>
                </p:nvSpPr>
                <p:spPr>
                  <a:xfrm>
                    <a:off x="3236790" y="5164280"/>
                    <a:ext cx="11225" cy="7586"/>
                  </a:xfrm>
                  <a:custGeom>
                    <a:avLst/>
                    <a:gdLst/>
                    <a:ahLst/>
                    <a:cxnLst/>
                    <a:rect l="l" t="t" r="r" b="b"/>
                    <a:pathLst>
                      <a:path w="11225" h="7586" extrusionOk="0">
                        <a:moveTo>
                          <a:pt x="4232" y="1276"/>
                        </a:moveTo>
                        <a:cubicBezTo>
                          <a:pt x="446" y="3257"/>
                          <a:pt x="-751" y="5238"/>
                          <a:pt x="446" y="6822"/>
                        </a:cubicBezTo>
                        <a:cubicBezTo>
                          <a:pt x="1442" y="8011"/>
                          <a:pt x="3635" y="7813"/>
                          <a:pt x="6824" y="6228"/>
                        </a:cubicBezTo>
                        <a:cubicBezTo>
                          <a:pt x="10611" y="4049"/>
                          <a:pt x="12206" y="2068"/>
                          <a:pt x="10611" y="682"/>
                        </a:cubicBezTo>
                        <a:cubicBezTo>
                          <a:pt x="9415" y="-309"/>
                          <a:pt x="7223" y="-309"/>
                          <a:pt x="4232" y="12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02" name="Google Shape;1702;p35"/>
                  <p:cNvSpPr/>
                  <p:nvPr/>
                </p:nvSpPr>
                <p:spPr>
                  <a:xfrm>
                    <a:off x="3315493" y="5354903"/>
                    <a:ext cx="24886" cy="10332"/>
                  </a:xfrm>
                  <a:custGeom>
                    <a:avLst/>
                    <a:gdLst/>
                    <a:ahLst/>
                    <a:cxnLst/>
                    <a:rect l="l" t="t" r="r" b="b"/>
                    <a:pathLst>
                      <a:path w="24886" h="10332" extrusionOk="0">
                        <a:moveTo>
                          <a:pt x="277" y="4978"/>
                        </a:moveTo>
                        <a:cubicBezTo>
                          <a:pt x="1473" y="6365"/>
                          <a:pt x="4861" y="6365"/>
                          <a:pt x="8649" y="5374"/>
                        </a:cubicBezTo>
                        <a:lnTo>
                          <a:pt x="9446" y="4978"/>
                        </a:lnTo>
                        <a:cubicBezTo>
                          <a:pt x="8449" y="5770"/>
                          <a:pt x="8050" y="6563"/>
                          <a:pt x="8449" y="7355"/>
                        </a:cubicBezTo>
                        <a:cubicBezTo>
                          <a:pt x="9047" y="8940"/>
                          <a:pt x="10841" y="9336"/>
                          <a:pt x="13432" y="9138"/>
                        </a:cubicBezTo>
                        <a:lnTo>
                          <a:pt x="13432" y="9336"/>
                        </a:lnTo>
                        <a:cubicBezTo>
                          <a:pt x="14230" y="10921"/>
                          <a:pt x="17220" y="10326"/>
                          <a:pt x="20010" y="9534"/>
                        </a:cubicBezTo>
                        <a:cubicBezTo>
                          <a:pt x="23000" y="8544"/>
                          <a:pt x="25392" y="6761"/>
                          <a:pt x="24794" y="5374"/>
                        </a:cubicBezTo>
                        <a:cubicBezTo>
                          <a:pt x="24395" y="4384"/>
                          <a:pt x="23199" y="3789"/>
                          <a:pt x="21605" y="3988"/>
                        </a:cubicBezTo>
                        <a:lnTo>
                          <a:pt x="21605" y="3988"/>
                        </a:lnTo>
                        <a:cubicBezTo>
                          <a:pt x="20209" y="2601"/>
                          <a:pt x="17020" y="2205"/>
                          <a:pt x="13034" y="3393"/>
                        </a:cubicBezTo>
                        <a:lnTo>
                          <a:pt x="12037" y="3789"/>
                        </a:lnTo>
                        <a:cubicBezTo>
                          <a:pt x="13034" y="2997"/>
                          <a:pt x="13831" y="2205"/>
                          <a:pt x="13432" y="1610"/>
                        </a:cubicBezTo>
                        <a:cubicBezTo>
                          <a:pt x="12436" y="-767"/>
                          <a:pt x="8250" y="-172"/>
                          <a:pt x="4064" y="1214"/>
                        </a:cubicBezTo>
                        <a:cubicBezTo>
                          <a:pt x="1074" y="1809"/>
                          <a:pt x="-720" y="3789"/>
                          <a:pt x="277" y="497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03" name="Google Shape;1703;p35"/>
                  <p:cNvSpPr/>
                  <p:nvPr/>
                </p:nvSpPr>
                <p:spPr>
                  <a:xfrm>
                    <a:off x="3276502" y="5216192"/>
                    <a:ext cx="12956" cy="7253"/>
                  </a:xfrm>
                  <a:custGeom>
                    <a:avLst/>
                    <a:gdLst/>
                    <a:ahLst/>
                    <a:cxnLst/>
                    <a:rect l="l" t="t" r="r" b="b"/>
                    <a:pathLst>
                      <a:path w="12956" h="7253" extrusionOk="0">
                        <a:moveTo>
                          <a:pt x="3389" y="1858"/>
                        </a:moveTo>
                        <a:cubicBezTo>
                          <a:pt x="1794" y="2650"/>
                          <a:pt x="0" y="4631"/>
                          <a:pt x="0" y="5423"/>
                        </a:cubicBezTo>
                        <a:cubicBezTo>
                          <a:pt x="0" y="8593"/>
                          <a:pt x="4585" y="7008"/>
                          <a:pt x="8970" y="5423"/>
                        </a:cubicBezTo>
                        <a:lnTo>
                          <a:pt x="12956" y="3839"/>
                        </a:lnTo>
                        <a:cubicBezTo>
                          <a:pt x="12757" y="3244"/>
                          <a:pt x="12757" y="2452"/>
                          <a:pt x="12358" y="1858"/>
                        </a:cubicBezTo>
                        <a:cubicBezTo>
                          <a:pt x="11362" y="-519"/>
                          <a:pt x="8372" y="-717"/>
                          <a:pt x="3389" y="18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04" name="Google Shape;1704;p35"/>
                  <p:cNvSpPr/>
                  <p:nvPr/>
                </p:nvSpPr>
                <p:spPr>
                  <a:xfrm>
                    <a:off x="3289459" y="5219832"/>
                    <a:ext cx="199" cy="198"/>
                  </a:xfrm>
                  <a:custGeom>
                    <a:avLst/>
                    <a:gdLst/>
                    <a:ahLst/>
                    <a:cxnLst/>
                    <a:rect l="l" t="t" r="r" b="b"/>
                    <a:pathLst>
                      <a:path w="199" h="198" extrusionOk="0">
                        <a:moveTo>
                          <a:pt x="0" y="198"/>
                        </a:moveTo>
                        <a:lnTo>
                          <a:pt x="199" y="0"/>
                        </a:lnTo>
                        <a:lnTo>
                          <a:pt x="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05" name="Google Shape;1705;p35"/>
                  <p:cNvSpPr/>
                  <p:nvPr/>
                </p:nvSpPr>
                <p:spPr>
                  <a:xfrm>
                    <a:off x="3322287" y="5288639"/>
                    <a:ext cx="12273" cy="6850"/>
                  </a:xfrm>
                  <a:custGeom>
                    <a:avLst/>
                    <a:gdLst/>
                    <a:ahLst/>
                    <a:cxnLst/>
                    <a:rect l="l" t="t" r="r" b="b"/>
                    <a:pathLst>
                      <a:path w="12273" h="6850" extrusionOk="0">
                        <a:moveTo>
                          <a:pt x="4645" y="723"/>
                        </a:moveTo>
                        <a:cubicBezTo>
                          <a:pt x="1256" y="1713"/>
                          <a:pt x="-338" y="3496"/>
                          <a:pt x="60" y="5081"/>
                        </a:cubicBezTo>
                        <a:cubicBezTo>
                          <a:pt x="658" y="7062"/>
                          <a:pt x="3448" y="7260"/>
                          <a:pt x="7634" y="6269"/>
                        </a:cubicBezTo>
                        <a:cubicBezTo>
                          <a:pt x="10824" y="5081"/>
                          <a:pt x="12618" y="3496"/>
                          <a:pt x="12219" y="1911"/>
                        </a:cubicBezTo>
                        <a:cubicBezTo>
                          <a:pt x="11621" y="-268"/>
                          <a:pt x="8631" y="-466"/>
                          <a:pt x="4645" y="72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06" name="Google Shape;1706;p35"/>
                  <p:cNvSpPr/>
                  <p:nvPr/>
                </p:nvSpPr>
                <p:spPr>
                  <a:xfrm>
                    <a:off x="3292249" y="5239047"/>
                    <a:ext cx="398" cy="19808"/>
                  </a:xfrm>
                  <a:custGeom>
                    <a:avLst/>
                    <a:gdLst/>
                    <a:ahLst/>
                    <a:cxnLst/>
                    <a:rect l="l" t="t" r="r" b="b"/>
                    <a:pathLst>
                      <a:path w="398" h="19808" extrusionOk="0">
                        <a:moveTo>
                          <a:pt x="399" y="0"/>
                        </a:moveTo>
                        <a:lnTo>
                          <a:pt x="199" y="0"/>
                        </a:lnTo>
                        <a:lnTo>
                          <a:pt x="0" y="0"/>
                        </a:lnTo>
                        <a:lnTo>
                          <a:pt x="0" y="0"/>
                        </a:lnTo>
                        <a:lnTo>
                          <a:pt x="3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07" name="Google Shape;1707;p35"/>
                  <p:cNvSpPr/>
                  <p:nvPr/>
                </p:nvSpPr>
                <p:spPr>
                  <a:xfrm>
                    <a:off x="3283594" y="5226216"/>
                    <a:ext cx="19301" cy="13124"/>
                  </a:xfrm>
                  <a:custGeom>
                    <a:avLst/>
                    <a:gdLst/>
                    <a:ahLst/>
                    <a:cxnLst/>
                    <a:rect l="l" t="t" r="r" b="b"/>
                    <a:pathLst>
                      <a:path w="19301" h="13124" extrusionOk="0">
                        <a:moveTo>
                          <a:pt x="18622" y="4908"/>
                        </a:moveTo>
                        <a:cubicBezTo>
                          <a:pt x="18024" y="4313"/>
                          <a:pt x="15233" y="4512"/>
                          <a:pt x="13639" y="4908"/>
                        </a:cubicBezTo>
                        <a:cubicBezTo>
                          <a:pt x="12243" y="5502"/>
                          <a:pt x="11047" y="5898"/>
                          <a:pt x="10051" y="6492"/>
                        </a:cubicBezTo>
                        <a:cubicBezTo>
                          <a:pt x="9453" y="6294"/>
                          <a:pt x="8655" y="6096"/>
                          <a:pt x="7659" y="6294"/>
                        </a:cubicBezTo>
                        <a:cubicBezTo>
                          <a:pt x="7459" y="5898"/>
                          <a:pt x="7061" y="5502"/>
                          <a:pt x="6862" y="4908"/>
                        </a:cubicBezTo>
                        <a:cubicBezTo>
                          <a:pt x="4669" y="1738"/>
                          <a:pt x="2078" y="-639"/>
                          <a:pt x="682" y="154"/>
                        </a:cubicBezTo>
                        <a:cubicBezTo>
                          <a:pt x="-314" y="748"/>
                          <a:pt x="882" y="3521"/>
                          <a:pt x="2676" y="6492"/>
                        </a:cubicBezTo>
                        <a:cubicBezTo>
                          <a:pt x="3074" y="6889"/>
                          <a:pt x="3274" y="7285"/>
                          <a:pt x="3672" y="7681"/>
                        </a:cubicBezTo>
                        <a:cubicBezTo>
                          <a:pt x="3672" y="7681"/>
                          <a:pt x="3473" y="7681"/>
                          <a:pt x="3473" y="7681"/>
                        </a:cubicBezTo>
                        <a:cubicBezTo>
                          <a:pt x="682" y="9266"/>
                          <a:pt x="-314" y="10850"/>
                          <a:pt x="84" y="12237"/>
                        </a:cubicBezTo>
                        <a:cubicBezTo>
                          <a:pt x="1081" y="13822"/>
                          <a:pt x="4071" y="13029"/>
                          <a:pt x="6662" y="11841"/>
                        </a:cubicBezTo>
                        <a:lnTo>
                          <a:pt x="7659" y="11246"/>
                        </a:lnTo>
                        <a:cubicBezTo>
                          <a:pt x="7858" y="11643"/>
                          <a:pt x="8257" y="12039"/>
                          <a:pt x="8655" y="12435"/>
                        </a:cubicBezTo>
                        <a:cubicBezTo>
                          <a:pt x="10051" y="11841"/>
                          <a:pt x="11247" y="11445"/>
                          <a:pt x="12642" y="10850"/>
                        </a:cubicBezTo>
                        <a:cubicBezTo>
                          <a:pt x="16628" y="9067"/>
                          <a:pt x="21014" y="6889"/>
                          <a:pt x="18622" y="490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08" name="Google Shape;1708;p35"/>
                  <p:cNvSpPr/>
                  <p:nvPr/>
                </p:nvSpPr>
                <p:spPr>
                  <a:xfrm>
                    <a:off x="3383644" y="5168726"/>
                    <a:ext cx="2886" cy="4159"/>
                  </a:xfrm>
                  <a:custGeom>
                    <a:avLst/>
                    <a:gdLst/>
                    <a:ahLst/>
                    <a:cxnLst/>
                    <a:rect l="l" t="t" r="r" b="b"/>
                    <a:pathLst>
                      <a:path w="2886" h="4159" extrusionOk="0">
                        <a:moveTo>
                          <a:pt x="495" y="3368"/>
                        </a:moveTo>
                        <a:cubicBezTo>
                          <a:pt x="1093" y="3962"/>
                          <a:pt x="1890" y="4160"/>
                          <a:pt x="2887" y="4160"/>
                        </a:cubicBezTo>
                        <a:cubicBezTo>
                          <a:pt x="2488" y="2773"/>
                          <a:pt x="1890" y="1387"/>
                          <a:pt x="1492" y="0"/>
                        </a:cubicBezTo>
                        <a:cubicBezTo>
                          <a:pt x="96" y="1189"/>
                          <a:pt x="-502" y="2377"/>
                          <a:pt x="495" y="336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09" name="Google Shape;1709;p35"/>
                  <p:cNvSpPr/>
                  <p:nvPr/>
                </p:nvSpPr>
                <p:spPr>
                  <a:xfrm>
                    <a:off x="3339614" y="5070276"/>
                    <a:ext cx="4659" cy="5375"/>
                  </a:xfrm>
                  <a:custGeom>
                    <a:avLst/>
                    <a:gdLst/>
                    <a:ahLst/>
                    <a:cxnLst/>
                    <a:rect l="l" t="t" r="r" b="b"/>
                    <a:pathLst>
                      <a:path w="4659" h="5375" extrusionOk="0">
                        <a:moveTo>
                          <a:pt x="4659" y="4952"/>
                        </a:moveTo>
                        <a:cubicBezTo>
                          <a:pt x="3663" y="3368"/>
                          <a:pt x="2865" y="1585"/>
                          <a:pt x="1869" y="0"/>
                        </a:cubicBezTo>
                        <a:cubicBezTo>
                          <a:pt x="-125" y="1783"/>
                          <a:pt x="-523" y="3566"/>
                          <a:pt x="673" y="4754"/>
                        </a:cubicBezTo>
                        <a:cubicBezTo>
                          <a:pt x="1669" y="5546"/>
                          <a:pt x="3065" y="5546"/>
                          <a:pt x="4659" y="49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10" name="Google Shape;1710;p35"/>
                  <p:cNvSpPr/>
                  <p:nvPr/>
                </p:nvSpPr>
                <p:spPr>
                  <a:xfrm>
                    <a:off x="3246789" y="5327791"/>
                    <a:ext cx="11634" cy="6111"/>
                  </a:xfrm>
                  <a:custGeom>
                    <a:avLst/>
                    <a:gdLst/>
                    <a:ahLst/>
                    <a:cxnLst/>
                    <a:rect l="l" t="t" r="r" b="b"/>
                    <a:pathLst>
                      <a:path w="11634" h="6111" extrusionOk="0">
                        <a:moveTo>
                          <a:pt x="8186" y="5150"/>
                        </a:moveTo>
                        <a:cubicBezTo>
                          <a:pt x="11774" y="3764"/>
                          <a:pt x="11973" y="2179"/>
                          <a:pt x="11375" y="990"/>
                        </a:cubicBezTo>
                        <a:cubicBezTo>
                          <a:pt x="10578" y="-396"/>
                          <a:pt x="7787" y="-198"/>
                          <a:pt x="4797" y="792"/>
                        </a:cubicBezTo>
                        <a:cubicBezTo>
                          <a:pt x="1808" y="1783"/>
                          <a:pt x="-186" y="3368"/>
                          <a:pt x="14" y="4952"/>
                        </a:cubicBezTo>
                        <a:cubicBezTo>
                          <a:pt x="1608" y="6141"/>
                          <a:pt x="4000" y="6735"/>
                          <a:pt x="8186" y="51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11" name="Google Shape;1711;p35"/>
                  <p:cNvSpPr/>
                  <p:nvPr/>
                </p:nvSpPr>
                <p:spPr>
                  <a:xfrm>
                    <a:off x="3368816" y="5255405"/>
                    <a:ext cx="28484" cy="17393"/>
                  </a:xfrm>
                  <a:custGeom>
                    <a:avLst/>
                    <a:gdLst/>
                    <a:ahLst/>
                    <a:cxnLst/>
                    <a:rect l="l" t="t" r="r" b="b"/>
                    <a:pathLst>
                      <a:path w="28484" h="17393" extrusionOk="0">
                        <a:moveTo>
                          <a:pt x="28080" y="875"/>
                        </a:moveTo>
                        <a:cubicBezTo>
                          <a:pt x="26485" y="-1106"/>
                          <a:pt x="22299" y="677"/>
                          <a:pt x="18910" y="2262"/>
                        </a:cubicBezTo>
                        <a:cubicBezTo>
                          <a:pt x="18113" y="2658"/>
                          <a:pt x="17515" y="3054"/>
                          <a:pt x="16917" y="3451"/>
                        </a:cubicBezTo>
                        <a:cubicBezTo>
                          <a:pt x="16319" y="3451"/>
                          <a:pt x="15522" y="3649"/>
                          <a:pt x="14725" y="4045"/>
                        </a:cubicBezTo>
                        <a:cubicBezTo>
                          <a:pt x="11735" y="5233"/>
                          <a:pt x="10140" y="7016"/>
                          <a:pt x="11137" y="8403"/>
                        </a:cubicBezTo>
                        <a:cubicBezTo>
                          <a:pt x="11137" y="8601"/>
                          <a:pt x="11336" y="8601"/>
                          <a:pt x="11535" y="8601"/>
                        </a:cubicBezTo>
                        <a:cubicBezTo>
                          <a:pt x="6154" y="9393"/>
                          <a:pt x="2366" y="11374"/>
                          <a:pt x="373" y="15138"/>
                        </a:cubicBezTo>
                        <a:cubicBezTo>
                          <a:pt x="-424" y="16524"/>
                          <a:pt x="-25" y="17713"/>
                          <a:pt x="2366" y="17317"/>
                        </a:cubicBezTo>
                        <a:cubicBezTo>
                          <a:pt x="7948" y="16722"/>
                          <a:pt x="12133" y="14345"/>
                          <a:pt x="14924" y="11176"/>
                        </a:cubicBezTo>
                        <a:cubicBezTo>
                          <a:pt x="15721" y="10384"/>
                          <a:pt x="15921" y="9591"/>
                          <a:pt x="16319" y="8601"/>
                        </a:cubicBezTo>
                        <a:lnTo>
                          <a:pt x="15921" y="8601"/>
                        </a:lnTo>
                        <a:lnTo>
                          <a:pt x="15921" y="8601"/>
                        </a:lnTo>
                        <a:lnTo>
                          <a:pt x="16319" y="8601"/>
                        </a:lnTo>
                        <a:cubicBezTo>
                          <a:pt x="18512" y="8007"/>
                          <a:pt x="20705" y="7412"/>
                          <a:pt x="22698" y="6422"/>
                        </a:cubicBezTo>
                        <a:cubicBezTo>
                          <a:pt x="26286" y="4837"/>
                          <a:pt x="29674" y="2658"/>
                          <a:pt x="28080" y="8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12" name="Google Shape;1712;p35"/>
                  <p:cNvSpPr/>
                  <p:nvPr/>
                </p:nvSpPr>
                <p:spPr>
                  <a:xfrm>
                    <a:off x="3257346" y="5298002"/>
                    <a:ext cx="12061" cy="6321"/>
                  </a:xfrm>
                  <a:custGeom>
                    <a:avLst/>
                    <a:gdLst/>
                    <a:ahLst/>
                    <a:cxnLst/>
                    <a:rect l="l" t="t" r="r" b="b"/>
                    <a:pathLst>
                      <a:path w="12061" h="6321" extrusionOk="0">
                        <a:moveTo>
                          <a:pt x="6798" y="5424"/>
                        </a:moveTo>
                        <a:cubicBezTo>
                          <a:pt x="9788" y="4235"/>
                          <a:pt x="12578" y="2651"/>
                          <a:pt x="11980" y="1264"/>
                        </a:cubicBezTo>
                        <a:cubicBezTo>
                          <a:pt x="11183" y="-519"/>
                          <a:pt x="7794" y="-321"/>
                          <a:pt x="4007" y="1264"/>
                        </a:cubicBezTo>
                        <a:cubicBezTo>
                          <a:pt x="818" y="2452"/>
                          <a:pt x="-577" y="4235"/>
                          <a:pt x="220" y="5424"/>
                        </a:cubicBezTo>
                        <a:cubicBezTo>
                          <a:pt x="1017" y="6810"/>
                          <a:pt x="3808" y="6414"/>
                          <a:pt x="6798" y="542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13" name="Google Shape;1713;p35"/>
                  <p:cNvSpPr/>
                  <p:nvPr/>
                </p:nvSpPr>
                <p:spPr>
                  <a:xfrm>
                    <a:off x="3321665" y="5163765"/>
                    <a:ext cx="26828" cy="18182"/>
                  </a:xfrm>
                  <a:custGeom>
                    <a:avLst/>
                    <a:gdLst/>
                    <a:ahLst/>
                    <a:cxnLst/>
                    <a:rect l="l" t="t" r="r" b="b"/>
                    <a:pathLst>
                      <a:path w="26828" h="18182" extrusionOk="0">
                        <a:moveTo>
                          <a:pt x="15831" y="3970"/>
                        </a:moveTo>
                        <a:cubicBezTo>
                          <a:pt x="15831" y="4366"/>
                          <a:pt x="15632" y="4762"/>
                          <a:pt x="15632" y="4960"/>
                        </a:cubicBezTo>
                        <a:cubicBezTo>
                          <a:pt x="15233" y="4762"/>
                          <a:pt x="14635" y="4762"/>
                          <a:pt x="14237" y="4960"/>
                        </a:cubicBezTo>
                        <a:cubicBezTo>
                          <a:pt x="13240" y="5158"/>
                          <a:pt x="13041" y="6545"/>
                          <a:pt x="13838" y="8526"/>
                        </a:cubicBezTo>
                        <a:cubicBezTo>
                          <a:pt x="11446" y="9120"/>
                          <a:pt x="9054" y="9714"/>
                          <a:pt x="7061" y="10507"/>
                        </a:cubicBezTo>
                        <a:cubicBezTo>
                          <a:pt x="6861" y="10111"/>
                          <a:pt x="6463" y="9714"/>
                          <a:pt x="6264" y="9318"/>
                        </a:cubicBezTo>
                        <a:cubicBezTo>
                          <a:pt x="3672" y="5753"/>
                          <a:pt x="1280" y="4564"/>
                          <a:pt x="284" y="5951"/>
                        </a:cubicBezTo>
                        <a:cubicBezTo>
                          <a:pt x="-713" y="7337"/>
                          <a:pt x="1081" y="10903"/>
                          <a:pt x="3075" y="14270"/>
                        </a:cubicBezTo>
                        <a:cubicBezTo>
                          <a:pt x="3075" y="14270"/>
                          <a:pt x="3075" y="14270"/>
                          <a:pt x="3075" y="14270"/>
                        </a:cubicBezTo>
                        <a:cubicBezTo>
                          <a:pt x="2875" y="14865"/>
                          <a:pt x="2875" y="15459"/>
                          <a:pt x="2875" y="16053"/>
                        </a:cubicBezTo>
                        <a:cubicBezTo>
                          <a:pt x="2875" y="17044"/>
                          <a:pt x="4669" y="17638"/>
                          <a:pt x="7260" y="17836"/>
                        </a:cubicBezTo>
                        <a:cubicBezTo>
                          <a:pt x="7659" y="18034"/>
                          <a:pt x="8058" y="18034"/>
                          <a:pt x="8456" y="18034"/>
                        </a:cubicBezTo>
                        <a:cubicBezTo>
                          <a:pt x="13041" y="18430"/>
                          <a:pt x="19419" y="18034"/>
                          <a:pt x="20815" y="16846"/>
                        </a:cubicBezTo>
                        <a:cubicBezTo>
                          <a:pt x="24203" y="13874"/>
                          <a:pt x="23007" y="12884"/>
                          <a:pt x="21213" y="12091"/>
                        </a:cubicBezTo>
                        <a:cubicBezTo>
                          <a:pt x="20815" y="11101"/>
                          <a:pt x="20217" y="9912"/>
                          <a:pt x="19618" y="8724"/>
                        </a:cubicBezTo>
                        <a:cubicBezTo>
                          <a:pt x="19220" y="8130"/>
                          <a:pt x="19020" y="7733"/>
                          <a:pt x="18622" y="7337"/>
                        </a:cubicBezTo>
                        <a:cubicBezTo>
                          <a:pt x="20416" y="6545"/>
                          <a:pt x="22409" y="5951"/>
                          <a:pt x="24004" y="4960"/>
                        </a:cubicBezTo>
                        <a:cubicBezTo>
                          <a:pt x="26595" y="3376"/>
                          <a:pt x="27592" y="1593"/>
                          <a:pt x="26196" y="602"/>
                        </a:cubicBezTo>
                        <a:cubicBezTo>
                          <a:pt x="25399" y="8"/>
                          <a:pt x="23406" y="-190"/>
                          <a:pt x="21612" y="206"/>
                        </a:cubicBezTo>
                        <a:cubicBezTo>
                          <a:pt x="18223" y="206"/>
                          <a:pt x="16230" y="2385"/>
                          <a:pt x="15831" y="397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14" name="Google Shape;1714;p35"/>
                  <p:cNvSpPr/>
                  <p:nvPr/>
                </p:nvSpPr>
                <p:spPr>
                  <a:xfrm>
                    <a:off x="3291237" y="5086964"/>
                    <a:ext cx="11250" cy="12897"/>
                  </a:xfrm>
                  <a:custGeom>
                    <a:avLst/>
                    <a:gdLst/>
                    <a:ahLst/>
                    <a:cxnLst/>
                    <a:rect l="l" t="t" r="r" b="b"/>
                    <a:pathLst>
                      <a:path w="11250" h="12897" extrusionOk="0">
                        <a:moveTo>
                          <a:pt x="215" y="12035"/>
                        </a:moveTo>
                        <a:cubicBezTo>
                          <a:pt x="813" y="13421"/>
                          <a:pt x="3604" y="13025"/>
                          <a:pt x="6394" y="11639"/>
                        </a:cubicBezTo>
                        <a:cubicBezTo>
                          <a:pt x="10181" y="9658"/>
                          <a:pt x="11976" y="7479"/>
                          <a:pt x="10979" y="5696"/>
                        </a:cubicBezTo>
                        <a:cubicBezTo>
                          <a:pt x="10780" y="5102"/>
                          <a:pt x="10181" y="4904"/>
                          <a:pt x="9384" y="4904"/>
                        </a:cubicBezTo>
                        <a:cubicBezTo>
                          <a:pt x="9185" y="4309"/>
                          <a:pt x="8786" y="3715"/>
                          <a:pt x="8387" y="3121"/>
                        </a:cubicBezTo>
                        <a:cubicBezTo>
                          <a:pt x="6394" y="546"/>
                          <a:pt x="4600" y="-643"/>
                          <a:pt x="3803" y="348"/>
                        </a:cubicBezTo>
                        <a:cubicBezTo>
                          <a:pt x="3205" y="1140"/>
                          <a:pt x="3604" y="2923"/>
                          <a:pt x="4999" y="4904"/>
                        </a:cubicBezTo>
                        <a:cubicBezTo>
                          <a:pt x="5198" y="5102"/>
                          <a:pt x="5398" y="5498"/>
                          <a:pt x="5597" y="5696"/>
                        </a:cubicBezTo>
                        <a:cubicBezTo>
                          <a:pt x="5398" y="5894"/>
                          <a:pt x="4999" y="5894"/>
                          <a:pt x="4800" y="6092"/>
                        </a:cubicBezTo>
                        <a:cubicBezTo>
                          <a:pt x="813" y="8073"/>
                          <a:pt x="-582" y="10252"/>
                          <a:pt x="215" y="1203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15" name="Google Shape;1715;p35"/>
                  <p:cNvSpPr/>
                  <p:nvPr/>
                </p:nvSpPr>
                <p:spPr>
                  <a:xfrm>
                    <a:off x="3231048" y="5225996"/>
                    <a:ext cx="18790" cy="28367"/>
                  </a:xfrm>
                  <a:custGeom>
                    <a:avLst/>
                    <a:gdLst/>
                    <a:ahLst/>
                    <a:cxnLst/>
                    <a:rect l="l" t="t" r="r" b="b"/>
                    <a:pathLst>
                      <a:path w="18790" h="28367" extrusionOk="0">
                        <a:moveTo>
                          <a:pt x="16154" y="21766"/>
                        </a:moveTo>
                        <a:cubicBezTo>
                          <a:pt x="17350" y="20974"/>
                          <a:pt x="16353" y="18399"/>
                          <a:pt x="14160" y="15229"/>
                        </a:cubicBezTo>
                        <a:cubicBezTo>
                          <a:pt x="14160" y="15229"/>
                          <a:pt x="13961" y="15031"/>
                          <a:pt x="13961" y="15031"/>
                        </a:cubicBezTo>
                        <a:cubicBezTo>
                          <a:pt x="14559" y="14833"/>
                          <a:pt x="14957" y="14635"/>
                          <a:pt x="15555" y="14437"/>
                        </a:cubicBezTo>
                        <a:cubicBezTo>
                          <a:pt x="18545" y="12852"/>
                          <a:pt x="19741" y="11466"/>
                          <a:pt x="17947" y="10475"/>
                        </a:cubicBezTo>
                        <a:cubicBezTo>
                          <a:pt x="16353" y="9683"/>
                          <a:pt x="13961" y="10079"/>
                          <a:pt x="11170" y="11466"/>
                        </a:cubicBezTo>
                        <a:cubicBezTo>
                          <a:pt x="10971" y="11466"/>
                          <a:pt x="10971" y="11664"/>
                          <a:pt x="10772" y="11664"/>
                        </a:cubicBezTo>
                        <a:cubicBezTo>
                          <a:pt x="10572" y="11664"/>
                          <a:pt x="10572" y="11466"/>
                          <a:pt x="10373" y="11466"/>
                        </a:cubicBezTo>
                        <a:cubicBezTo>
                          <a:pt x="10174" y="10673"/>
                          <a:pt x="9775" y="9683"/>
                          <a:pt x="9177" y="8494"/>
                        </a:cubicBezTo>
                        <a:cubicBezTo>
                          <a:pt x="9376" y="8296"/>
                          <a:pt x="9775" y="8296"/>
                          <a:pt x="9974" y="8098"/>
                        </a:cubicBezTo>
                        <a:cubicBezTo>
                          <a:pt x="12366" y="7108"/>
                          <a:pt x="13761" y="5919"/>
                          <a:pt x="13562" y="4731"/>
                        </a:cubicBezTo>
                        <a:cubicBezTo>
                          <a:pt x="13363" y="3146"/>
                          <a:pt x="11370" y="2948"/>
                          <a:pt x="7981" y="3938"/>
                        </a:cubicBezTo>
                        <a:cubicBezTo>
                          <a:pt x="7582" y="4137"/>
                          <a:pt x="6984" y="4335"/>
                          <a:pt x="6586" y="4533"/>
                        </a:cubicBezTo>
                        <a:cubicBezTo>
                          <a:pt x="4194" y="1363"/>
                          <a:pt x="1603" y="-618"/>
                          <a:pt x="407" y="175"/>
                        </a:cubicBezTo>
                        <a:cubicBezTo>
                          <a:pt x="-789" y="967"/>
                          <a:pt x="805" y="4335"/>
                          <a:pt x="3197" y="7702"/>
                        </a:cubicBezTo>
                        <a:cubicBezTo>
                          <a:pt x="3197" y="7900"/>
                          <a:pt x="3197" y="8098"/>
                          <a:pt x="3197" y="8296"/>
                        </a:cubicBezTo>
                        <a:cubicBezTo>
                          <a:pt x="3397" y="8693"/>
                          <a:pt x="3795" y="8891"/>
                          <a:pt x="4194" y="9089"/>
                        </a:cubicBezTo>
                        <a:cubicBezTo>
                          <a:pt x="5390" y="10475"/>
                          <a:pt x="6586" y="11862"/>
                          <a:pt x="7582" y="12456"/>
                        </a:cubicBezTo>
                        <a:cubicBezTo>
                          <a:pt x="7582" y="12852"/>
                          <a:pt x="7782" y="13249"/>
                          <a:pt x="7782" y="13645"/>
                        </a:cubicBezTo>
                        <a:cubicBezTo>
                          <a:pt x="7582" y="14239"/>
                          <a:pt x="7782" y="14833"/>
                          <a:pt x="8380" y="15229"/>
                        </a:cubicBezTo>
                        <a:cubicBezTo>
                          <a:pt x="8380" y="15229"/>
                          <a:pt x="8579" y="15229"/>
                          <a:pt x="8579" y="15428"/>
                        </a:cubicBezTo>
                        <a:cubicBezTo>
                          <a:pt x="8978" y="16022"/>
                          <a:pt x="9376" y="16814"/>
                          <a:pt x="9775" y="17408"/>
                        </a:cubicBezTo>
                        <a:cubicBezTo>
                          <a:pt x="11170" y="19389"/>
                          <a:pt x="12566" y="20776"/>
                          <a:pt x="13761" y="21568"/>
                        </a:cubicBezTo>
                        <a:cubicBezTo>
                          <a:pt x="13164" y="21568"/>
                          <a:pt x="12566" y="21568"/>
                          <a:pt x="11968" y="21766"/>
                        </a:cubicBezTo>
                        <a:cubicBezTo>
                          <a:pt x="9376" y="22163"/>
                          <a:pt x="5789" y="23747"/>
                          <a:pt x="4991" y="25530"/>
                        </a:cubicBezTo>
                        <a:cubicBezTo>
                          <a:pt x="2798" y="29690"/>
                          <a:pt x="8978" y="28105"/>
                          <a:pt x="12964" y="27907"/>
                        </a:cubicBezTo>
                        <a:cubicBezTo>
                          <a:pt x="14758" y="25728"/>
                          <a:pt x="18745" y="22361"/>
                          <a:pt x="16154" y="217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16" name="Google Shape;1716;p35"/>
                  <p:cNvSpPr/>
                  <p:nvPr/>
                </p:nvSpPr>
                <p:spPr>
                  <a:xfrm>
                    <a:off x="3244211" y="5253904"/>
                    <a:ext cx="199" cy="198"/>
                  </a:xfrm>
                  <a:custGeom>
                    <a:avLst/>
                    <a:gdLst/>
                    <a:ahLst/>
                    <a:cxnLst/>
                    <a:rect l="l" t="t" r="r" b="b"/>
                    <a:pathLst>
                      <a:path w="199" h="198" extrusionOk="0">
                        <a:moveTo>
                          <a:pt x="0" y="198"/>
                        </a:moveTo>
                        <a:lnTo>
                          <a:pt x="200" y="0"/>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17" name="Google Shape;1717;p35"/>
                  <p:cNvSpPr/>
                  <p:nvPr/>
                </p:nvSpPr>
                <p:spPr>
                  <a:xfrm>
                    <a:off x="3392654" y="5380823"/>
                    <a:ext cx="11076" cy="5757"/>
                  </a:xfrm>
                  <a:custGeom>
                    <a:avLst/>
                    <a:gdLst/>
                    <a:ahLst/>
                    <a:cxnLst/>
                    <a:rect l="l" t="t" r="r" b="b"/>
                    <a:pathLst>
                      <a:path w="11076" h="5757" extrusionOk="0">
                        <a:moveTo>
                          <a:pt x="7032" y="5205"/>
                        </a:moveTo>
                        <a:cubicBezTo>
                          <a:pt x="10619" y="4215"/>
                          <a:pt x="11616" y="2630"/>
                          <a:pt x="10819" y="1243"/>
                        </a:cubicBezTo>
                        <a:cubicBezTo>
                          <a:pt x="10021" y="-341"/>
                          <a:pt x="7430" y="-341"/>
                          <a:pt x="4440" y="847"/>
                        </a:cubicBezTo>
                        <a:cubicBezTo>
                          <a:pt x="1451" y="1838"/>
                          <a:pt x="-343" y="3224"/>
                          <a:pt x="55" y="4809"/>
                        </a:cubicBezTo>
                        <a:cubicBezTo>
                          <a:pt x="1650" y="5997"/>
                          <a:pt x="4042" y="5997"/>
                          <a:pt x="7032" y="52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18" name="Google Shape;1718;p35"/>
                  <p:cNvSpPr/>
                  <p:nvPr/>
                </p:nvSpPr>
                <p:spPr>
                  <a:xfrm>
                    <a:off x="3264947" y="5266130"/>
                    <a:ext cx="11754" cy="6799"/>
                  </a:xfrm>
                  <a:custGeom>
                    <a:avLst/>
                    <a:gdLst/>
                    <a:ahLst/>
                    <a:cxnLst/>
                    <a:rect l="l" t="t" r="r" b="b"/>
                    <a:pathLst>
                      <a:path w="11754" h="6799" extrusionOk="0">
                        <a:moveTo>
                          <a:pt x="6771" y="5601"/>
                        </a:moveTo>
                        <a:cubicBezTo>
                          <a:pt x="9761" y="4413"/>
                          <a:pt x="11755" y="2828"/>
                          <a:pt x="11755" y="1243"/>
                        </a:cubicBezTo>
                        <a:cubicBezTo>
                          <a:pt x="11755" y="-738"/>
                          <a:pt x="8565" y="55"/>
                          <a:pt x="5974" y="847"/>
                        </a:cubicBezTo>
                        <a:cubicBezTo>
                          <a:pt x="2187" y="2234"/>
                          <a:pt x="-803" y="4215"/>
                          <a:pt x="194" y="5997"/>
                        </a:cubicBezTo>
                        <a:cubicBezTo>
                          <a:pt x="792" y="7384"/>
                          <a:pt x="3781" y="6790"/>
                          <a:pt x="6771" y="560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19" name="Google Shape;1719;p35"/>
                  <p:cNvSpPr/>
                  <p:nvPr/>
                </p:nvSpPr>
                <p:spPr>
                  <a:xfrm>
                    <a:off x="3335702" y="5262000"/>
                    <a:ext cx="17512" cy="12933"/>
                  </a:xfrm>
                  <a:custGeom>
                    <a:avLst/>
                    <a:gdLst/>
                    <a:ahLst/>
                    <a:cxnLst/>
                    <a:rect l="l" t="t" r="r" b="b"/>
                    <a:pathLst>
                      <a:path w="17512" h="12933" extrusionOk="0">
                        <a:moveTo>
                          <a:pt x="10963" y="619"/>
                        </a:moveTo>
                        <a:cubicBezTo>
                          <a:pt x="6777" y="2204"/>
                          <a:pt x="5781" y="4185"/>
                          <a:pt x="7176" y="5769"/>
                        </a:cubicBezTo>
                        <a:cubicBezTo>
                          <a:pt x="7375" y="5967"/>
                          <a:pt x="7774" y="6166"/>
                          <a:pt x="8172" y="6364"/>
                        </a:cubicBezTo>
                        <a:cubicBezTo>
                          <a:pt x="7375" y="6364"/>
                          <a:pt x="6379" y="6562"/>
                          <a:pt x="5382" y="6958"/>
                        </a:cubicBezTo>
                        <a:cubicBezTo>
                          <a:pt x="2392" y="7948"/>
                          <a:pt x="0" y="9533"/>
                          <a:pt x="0" y="11316"/>
                        </a:cubicBezTo>
                        <a:cubicBezTo>
                          <a:pt x="200" y="12900"/>
                          <a:pt x="1993" y="13495"/>
                          <a:pt x="5382" y="12306"/>
                        </a:cubicBezTo>
                        <a:cubicBezTo>
                          <a:pt x="8372" y="11118"/>
                          <a:pt x="10764" y="9533"/>
                          <a:pt x="10764" y="7948"/>
                        </a:cubicBezTo>
                        <a:cubicBezTo>
                          <a:pt x="10764" y="7354"/>
                          <a:pt x="10365" y="6958"/>
                          <a:pt x="9767" y="6562"/>
                        </a:cubicBezTo>
                        <a:cubicBezTo>
                          <a:pt x="10963" y="6562"/>
                          <a:pt x="12358" y="6166"/>
                          <a:pt x="13953" y="5571"/>
                        </a:cubicBezTo>
                        <a:cubicBezTo>
                          <a:pt x="17142" y="4185"/>
                          <a:pt x="18139" y="2402"/>
                          <a:pt x="17142" y="1213"/>
                        </a:cubicBezTo>
                        <a:cubicBezTo>
                          <a:pt x="16544" y="-173"/>
                          <a:pt x="13754" y="-371"/>
                          <a:pt x="10963" y="61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20" name="Google Shape;1720;p35"/>
                  <p:cNvSpPr/>
                  <p:nvPr/>
                </p:nvSpPr>
                <p:spPr>
                  <a:xfrm>
                    <a:off x="3238316" y="5068175"/>
                    <a:ext cx="18019" cy="17421"/>
                  </a:xfrm>
                  <a:custGeom>
                    <a:avLst/>
                    <a:gdLst/>
                    <a:ahLst/>
                    <a:cxnLst/>
                    <a:rect l="l" t="t" r="r" b="b"/>
                    <a:pathLst>
                      <a:path w="18019" h="17421" extrusionOk="0">
                        <a:moveTo>
                          <a:pt x="7889" y="6063"/>
                        </a:moveTo>
                        <a:cubicBezTo>
                          <a:pt x="8088" y="5864"/>
                          <a:pt x="8487" y="5666"/>
                          <a:pt x="8686" y="5468"/>
                        </a:cubicBezTo>
                        <a:cubicBezTo>
                          <a:pt x="9483" y="8242"/>
                          <a:pt x="10878" y="11213"/>
                          <a:pt x="13071" y="14382"/>
                        </a:cubicBezTo>
                        <a:cubicBezTo>
                          <a:pt x="15064" y="17354"/>
                          <a:pt x="17058" y="18146"/>
                          <a:pt x="17656" y="16759"/>
                        </a:cubicBezTo>
                        <a:cubicBezTo>
                          <a:pt x="18852" y="13788"/>
                          <a:pt x="17058" y="9034"/>
                          <a:pt x="12872" y="3686"/>
                        </a:cubicBezTo>
                        <a:cubicBezTo>
                          <a:pt x="12473" y="3289"/>
                          <a:pt x="12074" y="2695"/>
                          <a:pt x="11875" y="2497"/>
                        </a:cubicBezTo>
                        <a:cubicBezTo>
                          <a:pt x="12274" y="1903"/>
                          <a:pt x="12274" y="1308"/>
                          <a:pt x="12074" y="912"/>
                        </a:cubicBezTo>
                        <a:cubicBezTo>
                          <a:pt x="10878" y="-871"/>
                          <a:pt x="7689" y="120"/>
                          <a:pt x="4101" y="2497"/>
                        </a:cubicBezTo>
                        <a:cubicBezTo>
                          <a:pt x="1311" y="4280"/>
                          <a:pt x="-483" y="6261"/>
                          <a:pt x="115" y="7647"/>
                        </a:cubicBezTo>
                        <a:cubicBezTo>
                          <a:pt x="1311" y="9430"/>
                          <a:pt x="4699" y="7845"/>
                          <a:pt x="7889" y="606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21" name="Google Shape;1721;p35"/>
                  <p:cNvSpPr/>
                  <p:nvPr/>
                </p:nvSpPr>
                <p:spPr>
                  <a:xfrm>
                    <a:off x="3314763" y="5238997"/>
                    <a:ext cx="10983" cy="5749"/>
                  </a:xfrm>
                  <a:custGeom>
                    <a:avLst/>
                    <a:gdLst/>
                    <a:ahLst/>
                    <a:cxnLst/>
                    <a:rect l="l" t="t" r="r" b="b"/>
                    <a:pathLst>
                      <a:path w="10983" h="5749" extrusionOk="0">
                        <a:moveTo>
                          <a:pt x="7983" y="4407"/>
                        </a:moveTo>
                        <a:cubicBezTo>
                          <a:pt x="9977" y="3417"/>
                          <a:pt x="11571" y="2228"/>
                          <a:pt x="10774" y="1238"/>
                        </a:cubicBezTo>
                        <a:cubicBezTo>
                          <a:pt x="9578" y="-347"/>
                          <a:pt x="6787" y="-545"/>
                          <a:pt x="3000" y="1436"/>
                        </a:cubicBezTo>
                        <a:cubicBezTo>
                          <a:pt x="1007" y="2427"/>
                          <a:pt x="-588" y="3615"/>
                          <a:pt x="210" y="5002"/>
                        </a:cubicBezTo>
                        <a:cubicBezTo>
                          <a:pt x="1605" y="5992"/>
                          <a:pt x="3997" y="6190"/>
                          <a:pt x="7983" y="440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22" name="Google Shape;1722;p35"/>
                  <p:cNvSpPr/>
                  <p:nvPr/>
                </p:nvSpPr>
                <p:spPr>
                  <a:xfrm>
                    <a:off x="3268533" y="5172154"/>
                    <a:ext cx="18949" cy="11685"/>
                  </a:xfrm>
                  <a:custGeom>
                    <a:avLst/>
                    <a:gdLst/>
                    <a:ahLst/>
                    <a:cxnLst/>
                    <a:rect l="l" t="t" r="r" b="b"/>
                    <a:pathLst>
                      <a:path w="18949" h="11685" extrusionOk="0">
                        <a:moveTo>
                          <a:pt x="14547" y="9249"/>
                        </a:moveTo>
                        <a:cubicBezTo>
                          <a:pt x="17736" y="7268"/>
                          <a:pt x="20128" y="5287"/>
                          <a:pt x="18334" y="3900"/>
                        </a:cubicBezTo>
                        <a:cubicBezTo>
                          <a:pt x="17138" y="2910"/>
                          <a:pt x="14348" y="3108"/>
                          <a:pt x="11557" y="4891"/>
                        </a:cubicBezTo>
                        <a:cubicBezTo>
                          <a:pt x="10361" y="5683"/>
                          <a:pt x="9165" y="6278"/>
                          <a:pt x="8169" y="7070"/>
                        </a:cubicBezTo>
                        <a:cubicBezTo>
                          <a:pt x="7770" y="6476"/>
                          <a:pt x="7371" y="5881"/>
                          <a:pt x="6973" y="5287"/>
                        </a:cubicBezTo>
                        <a:cubicBezTo>
                          <a:pt x="4780" y="2118"/>
                          <a:pt x="1990" y="-656"/>
                          <a:pt x="594" y="137"/>
                        </a:cubicBezTo>
                        <a:cubicBezTo>
                          <a:pt x="-801" y="731"/>
                          <a:pt x="395" y="3900"/>
                          <a:pt x="2787" y="7466"/>
                        </a:cubicBezTo>
                        <a:cubicBezTo>
                          <a:pt x="5179" y="10437"/>
                          <a:pt x="7571" y="12418"/>
                          <a:pt x="8767" y="11428"/>
                        </a:cubicBezTo>
                        <a:cubicBezTo>
                          <a:pt x="8966" y="11230"/>
                          <a:pt x="8966" y="11032"/>
                          <a:pt x="8966" y="10834"/>
                        </a:cubicBezTo>
                        <a:cubicBezTo>
                          <a:pt x="10760" y="10635"/>
                          <a:pt x="12554" y="10239"/>
                          <a:pt x="14547" y="92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23" name="Google Shape;1723;p35"/>
                  <p:cNvSpPr/>
                  <p:nvPr/>
                </p:nvSpPr>
                <p:spPr>
                  <a:xfrm>
                    <a:off x="3266462" y="5311244"/>
                    <a:ext cx="34521" cy="13408"/>
                  </a:xfrm>
                  <a:custGeom>
                    <a:avLst/>
                    <a:gdLst/>
                    <a:ahLst/>
                    <a:cxnLst/>
                    <a:rect l="l" t="t" r="r" b="b"/>
                    <a:pathLst>
                      <a:path w="34521" h="13408" extrusionOk="0">
                        <a:moveTo>
                          <a:pt x="274" y="10406"/>
                        </a:moveTo>
                        <a:cubicBezTo>
                          <a:pt x="-324" y="11000"/>
                          <a:pt x="274" y="11792"/>
                          <a:pt x="74" y="12387"/>
                        </a:cubicBezTo>
                        <a:cubicBezTo>
                          <a:pt x="872" y="12783"/>
                          <a:pt x="1669" y="13575"/>
                          <a:pt x="2466" y="13377"/>
                        </a:cubicBezTo>
                        <a:cubicBezTo>
                          <a:pt x="11436" y="11000"/>
                          <a:pt x="20406" y="8425"/>
                          <a:pt x="29176" y="5652"/>
                        </a:cubicBezTo>
                        <a:lnTo>
                          <a:pt x="29575" y="5454"/>
                        </a:lnTo>
                        <a:lnTo>
                          <a:pt x="30572" y="5256"/>
                        </a:lnTo>
                        <a:cubicBezTo>
                          <a:pt x="33960" y="3869"/>
                          <a:pt x="34956" y="2482"/>
                          <a:pt x="34358" y="1096"/>
                        </a:cubicBezTo>
                        <a:cubicBezTo>
                          <a:pt x="33561" y="-291"/>
                          <a:pt x="30771" y="-291"/>
                          <a:pt x="27980" y="700"/>
                        </a:cubicBezTo>
                        <a:lnTo>
                          <a:pt x="26386" y="1492"/>
                        </a:lnTo>
                        <a:cubicBezTo>
                          <a:pt x="24193" y="1888"/>
                          <a:pt x="21801" y="2680"/>
                          <a:pt x="19409" y="3473"/>
                        </a:cubicBezTo>
                        <a:cubicBezTo>
                          <a:pt x="12832" y="5850"/>
                          <a:pt x="5057" y="4661"/>
                          <a:pt x="274" y="104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24" name="Google Shape;1724;p35"/>
                  <p:cNvSpPr/>
                  <p:nvPr/>
                </p:nvSpPr>
                <p:spPr>
                  <a:xfrm>
                    <a:off x="3210429" y="5079847"/>
                    <a:ext cx="20778" cy="19621"/>
                  </a:xfrm>
                  <a:custGeom>
                    <a:avLst/>
                    <a:gdLst/>
                    <a:ahLst/>
                    <a:cxnLst/>
                    <a:rect l="l" t="t" r="r" b="b"/>
                    <a:pathLst>
                      <a:path w="20778" h="19621" extrusionOk="0">
                        <a:moveTo>
                          <a:pt x="6475" y="5879"/>
                        </a:moveTo>
                        <a:cubicBezTo>
                          <a:pt x="6874" y="7266"/>
                          <a:pt x="7671" y="8850"/>
                          <a:pt x="8867" y="10435"/>
                        </a:cubicBezTo>
                        <a:cubicBezTo>
                          <a:pt x="10860" y="13406"/>
                          <a:pt x="12853" y="15387"/>
                          <a:pt x="14249" y="15189"/>
                        </a:cubicBezTo>
                        <a:cubicBezTo>
                          <a:pt x="16641" y="18557"/>
                          <a:pt x="19033" y="20339"/>
                          <a:pt x="20229" y="19349"/>
                        </a:cubicBezTo>
                        <a:cubicBezTo>
                          <a:pt x="21425" y="18359"/>
                          <a:pt x="20627" y="15189"/>
                          <a:pt x="18235" y="11822"/>
                        </a:cubicBezTo>
                        <a:cubicBezTo>
                          <a:pt x="16242" y="8850"/>
                          <a:pt x="13850" y="6275"/>
                          <a:pt x="12056" y="6275"/>
                        </a:cubicBezTo>
                        <a:cubicBezTo>
                          <a:pt x="11259" y="5285"/>
                          <a:pt x="10462" y="4294"/>
                          <a:pt x="9664" y="3700"/>
                        </a:cubicBezTo>
                        <a:cubicBezTo>
                          <a:pt x="10661" y="2710"/>
                          <a:pt x="11060" y="1719"/>
                          <a:pt x="10462" y="927"/>
                        </a:cubicBezTo>
                        <a:cubicBezTo>
                          <a:pt x="9465" y="-658"/>
                          <a:pt x="6475" y="-262"/>
                          <a:pt x="2887" y="2512"/>
                        </a:cubicBezTo>
                        <a:cubicBezTo>
                          <a:pt x="296" y="4492"/>
                          <a:pt x="-501" y="6077"/>
                          <a:pt x="296" y="7464"/>
                        </a:cubicBezTo>
                        <a:cubicBezTo>
                          <a:pt x="1292" y="8652"/>
                          <a:pt x="3884" y="7464"/>
                          <a:pt x="6475" y="58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25" name="Google Shape;1725;p35"/>
                  <p:cNvSpPr/>
                  <p:nvPr/>
                </p:nvSpPr>
                <p:spPr>
                  <a:xfrm>
                    <a:off x="3282278" y="5239047"/>
                    <a:ext cx="11170" cy="7636"/>
                  </a:xfrm>
                  <a:custGeom>
                    <a:avLst/>
                    <a:gdLst/>
                    <a:ahLst/>
                    <a:cxnLst/>
                    <a:rect l="l" t="t" r="r" b="b"/>
                    <a:pathLst>
                      <a:path w="11170" h="7636" extrusionOk="0">
                        <a:moveTo>
                          <a:pt x="5" y="6339"/>
                        </a:moveTo>
                        <a:cubicBezTo>
                          <a:pt x="204" y="7725"/>
                          <a:pt x="2796" y="8122"/>
                          <a:pt x="5786" y="6933"/>
                        </a:cubicBezTo>
                        <a:cubicBezTo>
                          <a:pt x="12961" y="4160"/>
                          <a:pt x="11367" y="1981"/>
                          <a:pt x="9972" y="0"/>
                        </a:cubicBezTo>
                        <a:cubicBezTo>
                          <a:pt x="5387" y="1585"/>
                          <a:pt x="-194" y="2575"/>
                          <a:pt x="5" y="633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26" name="Google Shape;1726;p35"/>
                  <p:cNvSpPr/>
                  <p:nvPr/>
                </p:nvSpPr>
                <p:spPr>
                  <a:xfrm>
                    <a:off x="3305323" y="5304812"/>
                    <a:ext cx="11483" cy="6041"/>
                  </a:xfrm>
                  <a:custGeom>
                    <a:avLst/>
                    <a:gdLst/>
                    <a:ahLst/>
                    <a:cxnLst/>
                    <a:rect l="l" t="t" r="r" b="b"/>
                    <a:pathLst>
                      <a:path w="11483" h="6041" extrusionOk="0">
                        <a:moveTo>
                          <a:pt x="4865" y="792"/>
                        </a:moveTo>
                        <a:cubicBezTo>
                          <a:pt x="2274" y="1783"/>
                          <a:pt x="-516" y="3169"/>
                          <a:pt x="82" y="4754"/>
                        </a:cubicBezTo>
                        <a:cubicBezTo>
                          <a:pt x="879" y="6537"/>
                          <a:pt x="3869" y="6339"/>
                          <a:pt x="7656" y="4952"/>
                        </a:cubicBezTo>
                        <a:cubicBezTo>
                          <a:pt x="10845" y="3764"/>
                          <a:pt x="12041" y="2179"/>
                          <a:pt x="11244" y="990"/>
                        </a:cubicBezTo>
                        <a:cubicBezTo>
                          <a:pt x="10447" y="-396"/>
                          <a:pt x="7656" y="-198"/>
                          <a:pt x="4865" y="79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27" name="Google Shape;1727;p35"/>
                  <p:cNvSpPr/>
                  <p:nvPr/>
                </p:nvSpPr>
                <p:spPr>
                  <a:xfrm>
                    <a:off x="3216398" y="5127865"/>
                    <a:ext cx="10091" cy="6860"/>
                  </a:xfrm>
                  <a:custGeom>
                    <a:avLst/>
                    <a:gdLst/>
                    <a:ahLst/>
                    <a:cxnLst/>
                    <a:rect l="l" t="t" r="r" b="b"/>
                    <a:pathLst>
                      <a:path w="10091" h="6860" extrusionOk="0">
                        <a:moveTo>
                          <a:pt x="107" y="5998"/>
                        </a:moveTo>
                        <a:cubicBezTo>
                          <a:pt x="705" y="7384"/>
                          <a:pt x="3296" y="6988"/>
                          <a:pt x="6087" y="5601"/>
                        </a:cubicBezTo>
                        <a:cubicBezTo>
                          <a:pt x="8877" y="4215"/>
                          <a:pt x="10272" y="2432"/>
                          <a:pt x="10073" y="847"/>
                        </a:cubicBezTo>
                        <a:cubicBezTo>
                          <a:pt x="9076" y="-341"/>
                          <a:pt x="7083" y="-341"/>
                          <a:pt x="4093" y="1243"/>
                        </a:cubicBezTo>
                        <a:cubicBezTo>
                          <a:pt x="1502" y="2630"/>
                          <a:pt x="-491" y="4611"/>
                          <a:pt x="107" y="599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28" name="Google Shape;1728;p35"/>
                  <p:cNvSpPr/>
                  <p:nvPr/>
                </p:nvSpPr>
                <p:spPr>
                  <a:xfrm>
                    <a:off x="3295023" y="5287086"/>
                    <a:ext cx="10005" cy="5917"/>
                  </a:xfrm>
                  <a:custGeom>
                    <a:avLst/>
                    <a:gdLst/>
                    <a:ahLst/>
                    <a:cxnLst/>
                    <a:rect l="l" t="t" r="r" b="b"/>
                    <a:pathLst>
                      <a:path w="10005" h="5917" extrusionOk="0">
                        <a:moveTo>
                          <a:pt x="9784" y="691"/>
                        </a:moveTo>
                        <a:cubicBezTo>
                          <a:pt x="8189" y="-497"/>
                          <a:pt x="5797" y="-101"/>
                          <a:pt x="3007" y="1483"/>
                        </a:cubicBezTo>
                        <a:cubicBezTo>
                          <a:pt x="1412" y="2276"/>
                          <a:pt x="-182" y="4059"/>
                          <a:pt x="17" y="4851"/>
                        </a:cubicBezTo>
                        <a:cubicBezTo>
                          <a:pt x="416" y="6436"/>
                          <a:pt x="3206" y="6040"/>
                          <a:pt x="6196" y="5049"/>
                        </a:cubicBezTo>
                        <a:cubicBezTo>
                          <a:pt x="9186" y="3464"/>
                          <a:pt x="10581" y="2078"/>
                          <a:pt x="9784" y="69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29" name="Google Shape;1729;p35"/>
                  <p:cNvSpPr/>
                  <p:nvPr/>
                </p:nvSpPr>
                <p:spPr>
                  <a:xfrm>
                    <a:off x="3311936" y="5370042"/>
                    <a:ext cx="11694" cy="5691"/>
                  </a:xfrm>
                  <a:custGeom>
                    <a:avLst/>
                    <a:gdLst/>
                    <a:ahLst/>
                    <a:cxnLst/>
                    <a:rect l="l" t="t" r="r" b="b"/>
                    <a:pathLst>
                      <a:path w="11694" h="5691" extrusionOk="0">
                        <a:moveTo>
                          <a:pt x="6624" y="5091"/>
                        </a:moveTo>
                        <a:cubicBezTo>
                          <a:pt x="9614" y="4101"/>
                          <a:pt x="12206" y="2714"/>
                          <a:pt x="11607" y="1130"/>
                        </a:cubicBezTo>
                        <a:cubicBezTo>
                          <a:pt x="11009" y="-257"/>
                          <a:pt x="8020" y="-257"/>
                          <a:pt x="5030" y="535"/>
                        </a:cubicBezTo>
                        <a:cubicBezTo>
                          <a:pt x="1841" y="1526"/>
                          <a:pt x="-352" y="3110"/>
                          <a:pt x="47" y="4497"/>
                        </a:cubicBezTo>
                        <a:cubicBezTo>
                          <a:pt x="645" y="6082"/>
                          <a:pt x="3435" y="5884"/>
                          <a:pt x="6624" y="509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30" name="Google Shape;1730;p35"/>
                  <p:cNvSpPr/>
                  <p:nvPr/>
                </p:nvSpPr>
                <p:spPr>
                  <a:xfrm>
                    <a:off x="3324939" y="5337718"/>
                    <a:ext cx="11834" cy="5797"/>
                  </a:xfrm>
                  <a:custGeom>
                    <a:avLst/>
                    <a:gdLst/>
                    <a:ahLst/>
                    <a:cxnLst/>
                    <a:rect l="l" t="t" r="r" b="b"/>
                    <a:pathLst>
                      <a:path w="11834" h="5797" extrusionOk="0">
                        <a:moveTo>
                          <a:pt x="5382" y="572"/>
                        </a:moveTo>
                        <a:cubicBezTo>
                          <a:pt x="2392" y="1364"/>
                          <a:pt x="0" y="2751"/>
                          <a:pt x="0" y="4335"/>
                        </a:cubicBezTo>
                        <a:cubicBezTo>
                          <a:pt x="199" y="6514"/>
                          <a:pt x="3588" y="5920"/>
                          <a:pt x="7574" y="4731"/>
                        </a:cubicBezTo>
                        <a:cubicBezTo>
                          <a:pt x="9767" y="3543"/>
                          <a:pt x="12757" y="2354"/>
                          <a:pt x="11561" y="770"/>
                        </a:cubicBezTo>
                        <a:cubicBezTo>
                          <a:pt x="10763" y="-221"/>
                          <a:pt x="8372" y="-221"/>
                          <a:pt x="5382" y="57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31" name="Google Shape;1731;p35"/>
                  <p:cNvSpPr/>
                  <p:nvPr/>
                </p:nvSpPr>
                <p:spPr>
                  <a:xfrm>
                    <a:off x="3263296" y="5083387"/>
                    <a:ext cx="9877" cy="6238"/>
                  </a:xfrm>
                  <a:custGeom>
                    <a:avLst/>
                    <a:gdLst/>
                    <a:ahLst/>
                    <a:cxnLst/>
                    <a:rect l="l" t="t" r="r" b="b"/>
                    <a:pathLst>
                      <a:path w="9877" h="6238" extrusionOk="0">
                        <a:moveTo>
                          <a:pt x="9419" y="359"/>
                        </a:moveTo>
                        <a:cubicBezTo>
                          <a:pt x="8821" y="-235"/>
                          <a:pt x="6230" y="-37"/>
                          <a:pt x="4635" y="557"/>
                        </a:cubicBezTo>
                        <a:cubicBezTo>
                          <a:pt x="1645" y="1745"/>
                          <a:pt x="-348" y="3528"/>
                          <a:pt x="51" y="5311"/>
                        </a:cubicBezTo>
                        <a:cubicBezTo>
                          <a:pt x="1047" y="6698"/>
                          <a:pt x="3439" y="6500"/>
                          <a:pt x="6230" y="4915"/>
                        </a:cubicBezTo>
                        <a:cubicBezTo>
                          <a:pt x="8821" y="3528"/>
                          <a:pt x="10814" y="1349"/>
                          <a:pt x="9419" y="35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32" name="Google Shape;1732;p35"/>
                  <p:cNvSpPr/>
                  <p:nvPr/>
                </p:nvSpPr>
                <p:spPr>
                  <a:xfrm>
                    <a:off x="3240344" y="5283914"/>
                    <a:ext cx="11775" cy="6584"/>
                  </a:xfrm>
                  <a:custGeom>
                    <a:avLst/>
                    <a:gdLst/>
                    <a:ahLst/>
                    <a:cxnLst/>
                    <a:rect l="l" t="t" r="r" b="b"/>
                    <a:pathLst>
                      <a:path w="11775" h="6584" extrusionOk="0">
                        <a:moveTo>
                          <a:pt x="5263" y="891"/>
                        </a:moveTo>
                        <a:cubicBezTo>
                          <a:pt x="1475" y="2476"/>
                          <a:pt x="-1116" y="4457"/>
                          <a:pt x="479" y="6042"/>
                        </a:cubicBezTo>
                        <a:cubicBezTo>
                          <a:pt x="1675" y="7230"/>
                          <a:pt x="4665" y="6240"/>
                          <a:pt x="7455" y="5249"/>
                        </a:cubicBezTo>
                        <a:cubicBezTo>
                          <a:pt x="10844" y="3863"/>
                          <a:pt x="12239" y="2278"/>
                          <a:pt x="11641" y="891"/>
                        </a:cubicBezTo>
                        <a:cubicBezTo>
                          <a:pt x="11043" y="-297"/>
                          <a:pt x="8252" y="-297"/>
                          <a:pt x="5263" y="89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33" name="Google Shape;1733;p35"/>
                  <p:cNvSpPr/>
                  <p:nvPr/>
                </p:nvSpPr>
                <p:spPr>
                  <a:xfrm>
                    <a:off x="3308563" y="5092709"/>
                    <a:ext cx="8697" cy="6329"/>
                  </a:xfrm>
                  <a:custGeom>
                    <a:avLst/>
                    <a:gdLst/>
                    <a:ahLst/>
                    <a:cxnLst/>
                    <a:rect l="l" t="t" r="r" b="b"/>
                    <a:pathLst>
                      <a:path w="8697" h="6329" extrusionOk="0">
                        <a:moveTo>
                          <a:pt x="430" y="5695"/>
                        </a:moveTo>
                        <a:cubicBezTo>
                          <a:pt x="1227" y="6686"/>
                          <a:pt x="3221" y="6487"/>
                          <a:pt x="5214" y="5299"/>
                        </a:cubicBezTo>
                        <a:cubicBezTo>
                          <a:pt x="8204" y="3714"/>
                          <a:pt x="9001" y="1931"/>
                          <a:pt x="8602" y="1139"/>
                        </a:cubicBezTo>
                        <a:cubicBezTo>
                          <a:pt x="7207" y="-446"/>
                          <a:pt x="5413" y="-248"/>
                          <a:pt x="3420" y="941"/>
                        </a:cubicBezTo>
                        <a:cubicBezTo>
                          <a:pt x="629" y="2724"/>
                          <a:pt x="-766" y="4507"/>
                          <a:pt x="430" y="569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34" name="Google Shape;1734;p35"/>
                  <p:cNvSpPr/>
                  <p:nvPr/>
                </p:nvSpPr>
                <p:spPr>
                  <a:xfrm>
                    <a:off x="3334022" y="5250132"/>
                    <a:ext cx="10379" cy="5453"/>
                  </a:xfrm>
                  <a:custGeom>
                    <a:avLst/>
                    <a:gdLst/>
                    <a:ahLst/>
                    <a:cxnLst/>
                    <a:rect l="l" t="t" r="r" b="b"/>
                    <a:pathLst>
                      <a:path w="10379" h="5453" extrusionOk="0">
                        <a:moveTo>
                          <a:pt x="7660" y="3970"/>
                        </a:moveTo>
                        <a:cubicBezTo>
                          <a:pt x="10052" y="2781"/>
                          <a:pt x="11248" y="1197"/>
                          <a:pt x="9654" y="206"/>
                        </a:cubicBezTo>
                        <a:cubicBezTo>
                          <a:pt x="8856" y="-190"/>
                          <a:pt x="6066" y="8"/>
                          <a:pt x="4471" y="602"/>
                        </a:cubicBezTo>
                        <a:cubicBezTo>
                          <a:pt x="1880" y="1593"/>
                          <a:pt x="-911" y="3177"/>
                          <a:pt x="285" y="4762"/>
                        </a:cubicBezTo>
                        <a:cubicBezTo>
                          <a:pt x="1282" y="5951"/>
                          <a:pt x="3873" y="5554"/>
                          <a:pt x="7660" y="397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35" name="Google Shape;1735;p35"/>
                  <p:cNvSpPr/>
                  <p:nvPr/>
                </p:nvSpPr>
                <p:spPr>
                  <a:xfrm>
                    <a:off x="3325902" y="5413726"/>
                    <a:ext cx="40728" cy="9773"/>
                  </a:xfrm>
                  <a:custGeom>
                    <a:avLst/>
                    <a:gdLst/>
                    <a:ahLst/>
                    <a:cxnLst/>
                    <a:rect l="l" t="t" r="r" b="b"/>
                    <a:pathLst>
                      <a:path w="40728" h="9773" extrusionOk="0">
                        <a:moveTo>
                          <a:pt x="39700" y="3006"/>
                        </a:moveTo>
                        <a:cubicBezTo>
                          <a:pt x="33321" y="-2144"/>
                          <a:pt x="20166" y="629"/>
                          <a:pt x="8405" y="1818"/>
                        </a:cubicBezTo>
                        <a:cubicBezTo>
                          <a:pt x="4618" y="2214"/>
                          <a:pt x="632" y="3403"/>
                          <a:pt x="34" y="5780"/>
                        </a:cubicBezTo>
                        <a:cubicBezTo>
                          <a:pt x="-365" y="7959"/>
                          <a:pt x="2824" y="8553"/>
                          <a:pt x="6612" y="7761"/>
                        </a:cubicBezTo>
                        <a:cubicBezTo>
                          <a:pt x="16976" y="5383"/>
                          <a:pt x="27541" y="2412"/>
                          <a:pt x="29135" y="9345"/>
                        </a:cubicBezTo>
                        <a:cubicBezTo>
                          <a:pt x="29335" y="9940"/>
                          <a:pt x="32524" y="9741"/>
                          <a:pt x="33520" y="9741"/>
                        </a:cubicBezTo>
                        <a:cubicBezTo>
                          <a:pt x="39899" y="8553"/>
                          <a:pt x="42291" y="5185"/>
                          <a:pt x="39700" y="30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36" name="Google Shape;1736;p35"/>
                  <p:cNvSpPr/>
                  <p:nvPr/>
                </p:nvSpPr>
                <p:spPr>
                  <a:xfrm>
                    <a:off x="3413085" y="5347401"/>
                    <a:ext cx="9324" cy="11694"/>
                  </a:xfrm>
                  <a:custGeom>
                    <a:avLst/>
                    <a:gdLst/>
                    <a:ahLst/>
                    <a:cxnLst/>
                    <a:rect l="l" t="t" r="r" b="b"/>
                    <a:pathLst>
                      <a:path w="9324" h="11694" extrusionOk="0">
                        <a:moveTo>
                          <a:pt x="155" y="5150"/>
                        </a:moveTo>
                        <a:cubicBezTo>
                          <a:pt x="-1041" y="8122"/>
                          <a:pt x="4939" y="11885"/>
                          <a:pt x="9324" y="11687"/>
                        </a:cubicBezTo>
                        <a:cubicBezTo>
                          <a:pt x="8925" y="7924"/>
                          <a:pt x="8527" y="3962"/>
                          <a:pt x="8128" y="0"/>
                        </a:cubicBezTo>
                        <a:cubicBezTo>
                          <a:pt x="4740" y="792"/>
                          <a:pt x="1550" y="1981"/>
                          <a:pt x="155" y="51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37" name="Google Shape;1737;p35"/>
                  <p:cNvSpPr/>
                  <p:nvPr/>
                </p:nvSpPr>
                <p:spPr>
                  <a:xfrm>
                    <a:off x="3347662" y="5369293"/>
                    <a:ext cx="31169" cy="15187"/>
                  </a:xfrm>
                  <a:custGeom>
                    <a:avLst/>
                    <a:gdLst/>
                    <a:ahLst/>
                    <a:cxnLst/>
                    <a:rect l="l" t="t" r="r" b="b"/>
                    <a:pathLst>
                      <a:path w="31169" h="15187" extrusionOk="0">
                        <a:moveTo>
                          <a:pt x="30298" y="492"/>
                        </a:moveTo>
                        <a:cubicBezTo>
                          <a:pt x="28703" y="-499"/>
                          <a:pt x="25115" y="96"/>
                          <a:pt x="22524" y="1482"/>
                        </a:cubicBezTo>
                        <a:cubicBezTo>
                          <a:pt x="14949" y="5246"/>
                          <a:pt x="7375" y="9208"/>
                          <a:pt x="0" y="12971"/>
                        </a:cubicBezTo>
                        <a:cubicBezTo>
                          <a:pt x="2193" y="14754"/>
                          <a:pt x="5182" y="16141"/>
                          <a:pt x="9568" y="14358"/>
                        </a:cubicBezTo>
                        <a:cubicBezTo>
                          <a:pt x="11362" y="14358"/>
                          <a:pt x="13554" y="13962"/>
                          <a:pt x="15747" y="13368"/>
                        </a:cubicBezTo>
                        <a:cubicBezTo>
                          <a:pt x="20331" y="12179"/>
                          <a:pt x="24717" y="10198"/>
                          <a:pt x="24318" y="7623"/>
                        </a:cubicBezTo>
                        <a:cubicBezTo>
                          <a:pt x="24318" y="7029"/>
                          <a:pt x="23919" y="6632"/>
                          <a:pt x="23321" y="6434"/>
                        </a:cubicBezTo>
                        <a:cubicBezTo>
                          <a:pt x="24717" y="5840"/>
                          <a:pt x="25912" y="5246"/>
                          <a:pt x="27507" y="4652"/>
                        </a:cubicBezTo>
                        <a:cubicBezTo>
                          <a:pt x="31095" y="3463"/>
                          <a:pt x="32092" y="1482"/>
                          <a:pt x="30298" y="49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38" name="Google Shape;1738;p35"/>
                  <p:cNvSpPr/>
                  <p:nvPr/>
                </p:nvSpPr>
                <p:spPr>
                  <a:xfrm rot="-536374">
                    <a:off x="3347436" y="5382307"/>
                    <a:ext cx="398" cy="198"/>
                  </a:xfrm>
                  <a:custGeom>
                    <a:avLst/>
                    <a:gdLst/>
                    <a:ahLst/>
                    <a:cxnLst/>
                    <a:rect l="l" t="t" r="r" b="b"/>
                    <a:pathLst>
                      <a:path w="398" h="198" extrusionOk="0">
                        <a:moveTo>
                          <a:pt x="0" y="0"/>
                        </a:moveTo>
                        <a:lnTo>
                          <a:pt x="399" y="0"/>
                        </a:lnTo>
                        <a:lnTo>
                          <a:pt x="399" y="198"/>
                        </a:lnTo>
                        <a:lnTo>
                          <a:pt x="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39" name="Google Shape;1739;p35"/>
                  <p:cNvSpPr/>
                  <p:nvPr/>
                </p:nvSpPr>
                <p:spPr>
                  <a:xfrm>
                    <a:off x="3286070" y="5421047"/>
                    <a:ext cx="14597" cy="11532"/>
                  </a:xfrm>
                  <a:custGeom>
                    <a:avLst/>
                    <a:gdLst/>
                    <a:ahLst/>
                    <a:cxnLst/>
                    <a:rect l="l" t="t" r="r" b="b"/>
                    <a:pathLst>
                      <a:path w="14597" h="11532" extrusionOk="0">
                        <a:moveTo>
                          <a:pt x="6976" y="10938"/>
                        </a:moveTo>
                        <a:cubicBezTo>
                          <a:pt x="14551" y="8561"/>
                          <a:pt x="14152" y="5590"/>
                          <a:pt x="14551" y="2619"/>
                        </a:cubicBezTo>
                        <a:cubicBezTo>
                          <a:pt x="14949" y="638"/>
                          <a:pt x="12757" y="-749"/>
                          <a:pt x="8770" y="440"/>
                        </a:cubicBezTo>
                        <a:cubicBezTo>
                          <a:pt x="-598" y="2817"/>
                          <a:pt x="2193" y="6382"/>
                          <a:pt x="0" y="9156"/>
                        </a:cubicBezTo>
                        <a:cubicBezTo>
                          <a:pt x="199" y="11533"/>
                          <a:pt x="3189" y="12127"/>
                          <a:pt x="6976" y="1093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40" name="Google Shape;1740;p35"/>
                  <p:cNvSpPr/>
                  <p:nvPr/>
                </p:nvSpPr>
                <p:spPr>
                  <a:xfrm>
                    <a:off x="3409054" y="5419851"/>
                    <a:ext cx="21128" cy="11372"/>
                  </a:xfrm>
                  <a:custGeom>
                    <a:avLst/>
                    <a:gdLst/>
                    <a:ahLst/>
                    <a:cxnLst/>
                    <a:rect l="l" t="t" r="r" b="b"/>
                    <a:pathLst>
                      <a:path w="21128" h="11372" extrusionOk="0">
                        <a:moveTo>
                          <a:pt x="15348" y="1041"/>
                        </a:moveTo>
                        <a:cubicBezTo>
                          <a:pt x="14551" y="249"/>
                          <a:pt x="13156" y="-148"/>
                          <a:pt x="10763" y="645"/>
                        </a:cubicBezTo>
                        <a:cubicBezTo>
                          <a:pt x="3588" y="3022"/>
                          <a:pt x="199" y="6587"/>
                          <a:pt x="0" y="10153"/>
                        </a:cubicBezTo>
                        <a:cubicBezTo>
                          <a:pt x="0" y="10747"/>
                          <a:pt x="2791" y="11540"/>
                          <a:pt x="4385" y="11341"/>
                        </a:cubicBezTo>
                        <a:cubicBezTo>
                          <a:pt x="9368" y="10153"/>
                          <a:pt x="12159" y="8568"/>
                          <a:pt x="13953" y="6389"/>
                        </a:cubicBezTo>
                        <a:cubicBezTo>
                          <a:pt x="15747" y="6587"/>
                          <a:pt x="17939" y="6389"/>
                          <a:pt x="20331" y="5399"/>
                        </a:cubicBezTo>
                        <a:cubicBezTo>
                          <a:pt x="20531" y="5399"/>
                          <a:pt x="20730" y="5201"/>
                          <a:pt x="21129" y="5201"/>
                        </a:cubicBezTo>
                        <a:cubicBezTo>
                          <a:pt x="20929" y="3418"/>
                          <a:pt x="20730" y="1635"/>
                          <a:pt x="20531" y="50"/>
                        </a:cubicBezTo>
                        <a:cubicBezTo>
                          <a:pt x="18936" y="-148"/>
                          <a:pt x="17142" y="249"/>
                          <a:pt x="15348" y="1041"/>
                        </a:cubicBezTo>
                        <a:lnTo>
                          <a:pt x="15348" y="1041"/>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41" name="Google Shape;1741;p35"/>
                  <p:cNvSpPr/>
                  <p:nvPr/>
                </p:nvSpPr>
                <p:spPr>
                  <a:xfrm>
                    <a:off x="3361528" y="5423578"/>
                    <a:ext cx="31145" cy="19733"/>
                  </a:xfrm>
                  <a:custGeom>
                    <a:avLst/>
                    <a:gdLst/>
                    <a:ahLst/>
                    <a:cxnLst/>
                    <a:rect l="l" t="t" r="r" b="b"/>
                    <a:pathLst>
                      <a:path w="31145" h="19733" extrusionOk="0">
                        <a:moveTo>
                          <a:pt x="30982" y="1276"/>
                        </a:moveTo>
                        <a:cubicBezTo>
                          <a:pt x="30185" y="-309"/>
                          <a:pt x="27195" y="-309"/>
                          <a:pt x="24404" y="681"/>
                        </a:cubicBezTo>
                        <a:cubicBezTo>
                          <a:pt x="22611" y="1276"/>
                          <a:pt x="21215" y="1870"/>
                          <a:pt x="20418" y="2662"/>
                        </a:cubicBezTo>
                        <a:cubicBezTo>
                          <a:pt x="16431" y="2860"/>
                          <a:pt x="13441" y="4445"/>
                          <a:pt x="11448" y="6624"/>
                        </a:cubicBezTo>
                        <a:cubicBezTo>
                          <a:pt x="10252" y="8011"/>
                          <a:pt x="10651" y="9397"/>
                          <a:pt x="10252" y="10784"/>
                        </a:cubicBezTo>
                        <a:cubicBezTo>
                          <a:pt x="9056" y="10388"/>
                          <a:pt x="7462" y="10388"/>
                          <a:pt x="5070" y="11180"/>
                        </a:cubicBezTo>
                        <a:cubicBezTo>
                          <a:pt x="2080" y="11972"/>
                          <a:pt x="-511" y="13359"/>
                          <a:pt x="87" y="14944"/>
                        </a:cubicBezTo>
                        <a:cubicBezTo>
                          <a:pt x="87" y="15142"/>
                          <a:pt x="286" y="15340"/>
                          <a:pt x="485" y="15538"/>
                        </a:cubicBezTo>
                        <a:cubicBezTo>
                          <a:pt x="-511" y="16727"/>
                          <a:pt x="87" y="18113"/>
                          <a:pt x="3475" y="19302"/>
                        </a:cubicBezTo>
                        <a:cubicBezTo>
                          <a:pt x="5867" y="20292"/>
                          <a:pt x="10651" y="19500"/>
                          <a:pt x="13441" y="17717"/>
                        </a:cubicBezTo>
                        <a:cubicBezTo>
                          <a:pt x="19620" y="13557"/>
                          <a:pt x="13840" y="12567"/>
                          <a:pt x="10850" y="10982"/>
                        </a:cubicBezTo>
                        <a:lnTo>
                          <a:pt x="10850" y="10982"/>
                        </a:lnTo>
                        <a:cubicBezTo>
                          <a:pt x="10850" y="10982"/>
                          <a:pt x="10850" y="10982"/>
                          <a:pt x="10850" y="10982"/>
                        </a:cubicBezTo>
                        <a:lnTo>
                          <a:pt x="17229" y="9794"/>
                        </a:lnTo>
                        <a:cubicBezTo>
                          <a:pt x="20219" y="9199"/>
                          <a:pt x="23208" y="8407"/>
                          <a:pt x="24604" y="6822"/>
                        </a:cubicBezTo>
                        <a:cubicBezTo>
                          <a:pt x="25002" y="6822"/>
                          <a:pt x="25600" y="6624"/>
                          <a:pt x="25999" y="6426"/>
                        </a:cubicBezTo>
                        <a:cubicBezTo>
                          <a:pt x="29587" y="5238"/>
                          <a:pt x="31779" y="3257"/>
                          <a:pt x="30982" y="12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42" name="Google Shape;1742;p35"/>
                  <p:cNvSpPr/>
                  <p:nvPr/>
                </p:nvSpPr>
                <p:spPr>
                  <a:xfrm>
                    <a:off x="3243215" y="5355127"/>
                    <a:ext cx="199" cy="198"/>
                  </a:xfrm>
                  <a:custGeom>
                    <a:avLst/>
                    <a:gdLst/>
                    <a:ahLst/>
                    <a:cxnLst/>
                    <a:rect l="l" t="t" r="r" b="b"/>
                    <a:pathLst>
                      <a:path w="199" h="198" extrusionOk="0">
                        <a:moveTo>
                          <a:pt x="200" y="0"/>
                        </a:moveTo>
                        <a:lnTo>
                          <a:pt x="0" y="198"/>
                        </a:lnTo>
                        <a:lnTo>
                          <a:pt x="20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43" name="Google Shape;1743;p35"/>
                  <p:cNvSpPr/>
                  <p:nvPr/>
                </p:nvSpPr>
                <p:spPr>
                  <a:xfrm>
                    <a:off x="3224109" y="5343334"/>
                    <a:ext cx="21648" cy="13700"/>
                  </a:xfrm>
                  <a:custGeom>
                    <a:avLst/>
                    <a:gdLst/>
                    <a:ahLst/>
                    <a:cxnLst/>
                    <a:rect l="l" t="t" r="r" b="b"/>
                    <a:pathLst>
                      <a:path w="21648" h="13700" extrusionOk="0">
                        <a:moveTo>
                          <a:pt x="15917" y="6246"/>
                        </a:moveTo>
                        <a:lnTo>
                          <a:pt x="14122" y="6642"/>
                        </a:lnTo>
                        <a:cubicBezTo>
                          <a:pt x="14122" y="6048"/>
                          <a:pt x="14122" y="5652"/>
                          <a:pt x="14122" y="5057"/>
                        </a:cubicBezTo>
                        <a:lnTo>
                          <a:pt x="13923" y="4463"/>
                        </a:lnTo>
                        <a:cubicBezTo>
                          <a:pt x="16315" y="3473"/>
                          <a:pt x="17910" y="2284"/>
                          <a:pt x="17511" y="1096"/>
                        </a:cubicBezTo>
                        <a:cubicBezTo>
                          <a:pt x="16913" y="-291"/>
                          <a:pt x="14322" y="-291"/>
                          <a:pt x="11332" y="700"/>
                        </a:cubicBezTo>
                        <a:cubicBezTo>
                          <a:pt x="10535" y="898"/>
                          <a:pt x="9937" y="1294"/>
                          <a:pt x="9339" y="1492"/>
                        </a:cubicBezTo>
                        <a:cubicBezTo>
                          <a:pt x="8541" y="1492"/>
                          <a:pt x="7744" y="1690"/>
                          <a:pt x="6548" y="1888"/>
                        </a:cubicBezTo>
                        <a:cubicBezTo>
                          <a:pt x="1366" y="3275"/>
                          <a:pt x="-628" y="5850"/>
                          <a:pt x="170" y="7831"/>
                        </a:cubicBezTo>
                        <a:cubicBezTo>
                          <a:pt x="768" y="9812"/>
                          <a:pt x="1565" y="11991"/>
                          <a:pt x="5552" y="11792"/>
                        </a:cubicBezTo>
                        <a:cubicBezTo>
                          <a:pt x="5153" y="15358"/>
                          <a:pt x="12329" y="12981"/>
                          <a:pt x="17113" y="12189"/>
                        </a:cubicBezTo>
                        <a:cubicBezTo>
                          <a:pt x="17710" y="11991"/>
                          <a:pt x="18508" y="11792"/>
                          <a:pt x="19305" y="11594"/>
                        </a:cubicBezTo>
                        <a:cubicBezTo>
                          <a:pt x="21099" y="8821"/>
                          <a:pt x="24886" y="4859"/>
                          <a:pt x="15917" y="624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44" name="Google Shape;1744;p35"/>
                  <p:cNvSpPr/>
                  <p:nvPr/>
                </p:nvSpPr>
                <p:spPr>
                  <a:xfrm>
                    <a:off x="3277698" y="5514001"/>
                    <a:ext cx="17002" cy="7484"/>
                  </a:xfrm>
                  <a:custGeom>
                    <a:avLst/>
                    <a:gdLst/>
                    <a:ahLst/>
                    <a:cxnLst/>
                    <a:rect l="l" t="t" r="r" b="b"/>
                    <a:pathLst>
                      <a:path w="17002" h="7484" extrusionOk="0">
                        <a:moveTo>
                          <a:pt x="9368" y="389"/>
                        </a:moveTo>
                        <a:cubicBezTo>
                          <a:pt x="4784" y="1182"/>
                          <a:pt x="797" y="2568"/>
                          <a:pt x="0" y="5341"/>
                        </a:cubicBezTo>
                        <a:cubicBezTo>
                          <a:pt x="996" y="7322"/>
                          <a:pt x="3986" y="8115"/>
                          <a:pt x="8970" y="6926"/>
                        </a:cubicBezTo>
                        <a:cubicBezTo>
                          <a:pt x="13554" y="5936"/>
                          <a:pt x="17541" y="3955"/>
                          <a:pt x="16943" y="1776"/>
                        </a:cubicBezTo>
                        <a:cubicBezTo>
                          <a:pt x="16544" y="-7"/>
                          <a:pt x="13355" y="-403"/>
                          <a:pt x="9368" y="3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45" name="Google Shape;1745;p35"/>
                  <p:cNvSpPr/>
                  <p:nvPr/>
                </p:nvSpPr>
                <p:spPr>
                  <a:xfrm>
                    <a:off x="3243168" y="5289336"/>
                    <a:ext cx="15286" cy="7854"/>
                  </a:xfrm>
                  <a:custGeom>
                    <a:avLst/>
                    <a:gdLst/>
                    <a:ahLst/>
                    <a:cxnLst/>
                    <a:rect l="l" t="t" r="r" b="b"/>
                    <a:pathLst>
                      <a:path w="15286" h="7854" extrusionOk="0">
                        <a:moveTo>
                          <a:pt x="15195" y="1611"/>
                        </a:moveTo>
                        <a:cubicBezTo>
                          <a:pt x="14398" y="-568"/>
                          <a:pt x="10411" y="-370"/>
                          <a:pt x="5827" y="1214"/>
                        </a:cubicBezTo>
                        <a:cubicBezTo>
                          <a:pt x="1840" y="2601"/>
                          <a:pt x="-352" y="4582"/>
                          <a:pt x="46" y="6365"/>
                        </a:cubicBezTo>
                        <a:cubicBezTo>
                          <a:pt x="644" y="8742"/>
                          <a:pt x="5029" y="7751"/>
                          <a:pt x="9016" y="6959"/>
                        </a:cubicBezTo>
                        <a:cubicBezTo>
                          <a:pt x="13401" y="5374"/>
                          <a:pt x="15793" y="3393"/>
                          <a:pt x="15195" y="16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46" name="Google Shape;1746;p35"/>
                  <p:cNvSpPr/>
                  <p:nvPr/>
                </p:nvSpPr>
                <p:spPr>
                  <a:xfrm>
                    <a:off x="3305298" y="5469746"/>
                    <a:ext cx="18481" cy="6987"/>
                  </a:xfrm>
                  <a:custGeom>
                    <a:avLst/>
                    <a:gdLst/>
                    <a:ahLst/>
                    <a:cxnLst/>
                    <a:rect l="l" t="t" r="r" b="b"/>
                    <a:pathLst>
                      <a:path w="18481" h="6987" extrusionOk="0">
                        <a:moveTo>
                          <a:pt x="12864" y="6611"/>
                        </a:moveTo>
                        <a:cubicBezTo>
                          <a:pt x="15854" y="5422"/>
                          <a:pt x="19442" y="4432"/>
                          <a:pt x="18246" y="2847"/>
                        </a:cubicBezTo>
                        <a:cubicBezTo>
                          <a:pt x="16053" y="74"/>
                          <a:pt x="11269" y="-718"/>
                          <a:pt x="3894" y="668"/>
                        </a:cubicBezTo>
                        <a:cubicBezTo>
                          <a:pt x="1502" y="1064"/>
                          <a:pt x="-491" y="2451"/>
                          <a:pt x="107" y="3442"/>
                        </a:cubicBezTo>
                        <a:cubicBezTo>
                          <a:pt x="1702" y="6017"/>
                          <a:pt x="5489" y="7800"/>
                          <a:pt x="12864" y="66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47" name="Google Shape;1747;p35"/>
                  <p:cNvSpPr/>
                  <p:nvPr/>
                </p:nvSpPr>
                <p:spPr>
                  <a:xfrm>
                    <a:off x="3362481" y="5235135"/>
                    <a:ext cx="23526" cy="13888"/>
                  </a:xfrm>
                  <a:custGeom>
                    <a:avLst/>
                    <a:gdLst/>
                    <a:ahLst/>
                    <a:cxnLst/>
                    <a:rect l="l" t="t" r="r" b="b"/>
                    <a:pathLst>
                      <a:path w="23526" h="13888" extrusionOk="0">
                        <a:moveTo>
                          <a:pt x="15080" y="1139"/>
                        </a:moveTo>
                        <a:cubicBezTo>
                          <a:pt x="12289" y="2328"/>
                          <a:pt x="10097" y="4506"/>
                          <a:pt x="11094" y="5695"/>
                        </a:cubicBezTo>
                        <a:cubicBezTo>
                          <a:pt x="11094" y="5893"/>
                          <a:pt x="11293" y="5893"/>
                          <a:pt x="11492" y="5893"/>
                        </a:cubicBezTo>
                        <a:cubicBezTo>
                          <a:pt x="9698" y="5893"/>
                          <a:pt x="7506" y="6289"/>
                          <a:pt x="4715" y="7280"/>
                        </a:cubicBezTo>
                        <a:cubicBezTo>
                          <a:pt x="1326" y="8864"/>
                          <a:pt x="-866" y="11043"/>
                          <a:pt x="330" y="12034"/>
                        </a:cubicBezTo>
                        <a:cubicBezTo>
                          <a:pt x="2921" y="14015"/>
                          <a:pt x="7705" y="14609"/>
                          <a:pt x="13485" y="12826"/>
                        </a:cubicBezTo>
                        <a:cubicBezTo>
                          <a:pt x="16675" y="11836"/>
                          <a:pt x="16874" y="9855"/>
                          <a:pt x="16077" y="8468"/>
                        </a:cubicBezTo>
                        <a:cubicBezTo>
                          <a:pt x="15678" y="7676"/>
                          <a:pt x="15080" y="7082"/>
                          <a:pt x="14482" y="6685"/>
                        </a:cubicBezTo>
                        <a:cubicBezTo>
                          <a:pt x="16077" y="6685"/>
                          <a:pt x="17871" y="6289"/>
                          <a:pt x="19664" y="5497"/>
                        </a:cubicBezTo>
                        <a:cubicBezTo>
                          <a:pt x="22655" y="4308"/>
                          <a:pt x="23850" y="2526"/>
                          <a:pt x="23452" y="941"/>
                        </a:cubicBezTo>
                        <a:cubicBezTo>
                          <a:pt x="21857" y="-248"/>
                          <a:pt x="19066" y="-446"/>
                          <a:pt x="15080" y="113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48" name="Google Shape;1748;p35"/>
                  <p:cNvSpPr/>
                  <p:nvPr/>
                </p:nvSpPr>
                <p:spPr>
                  <a:xfrm>
                    <a:off x="3322308" y="5201051"/>
                    <a:ext cx="32826" cy="20473"/>
                  </a:xfrm>
                  <a:custGeom>
                    <a:avLst/>
                    <a:gdLst/>
                    <a:ahLst/>
                    <a:cxnLst/>
                    <a:rect l="l" t="t" r="r" b="b"/>
                    <a:pathLst>
                      <a:path w="32826" h="20473" extrusionOk="0">
                        <a:moveTo>
                          <a:pt x="22563" y="6698"/>
                        </a:moveTo>
                        <a:cubicBezTo>
                          <a:pt x="22165" y="6896"/>
                          <a:pt x="21766" y="7094"/>
                          <a:pt x="21367" y="7292"/>
                        </a:cubicBezTo>
                        <a:cubicBezTo>
                          <a:pt x="21367" y="7094"/>
                          <a:pt x="21168" y="7094"/>
                          <a:pt x="21168" y="6896"/>
                        </a:cubicBezTo>
                        <a:cubicBezTo>
                          <a:pt x="23560" y="4915"/>
                          <a:pt x="24756" y="2934"/>
                          <a:pt x="20969" y="2340"/>
                        </a:cubicBezTo>
                        <a:cubicBezTo>
                          <a:pt x="19972" y="2142"/>
                          <a:pt x="19175" y="2340"/>
                          <a:pt x="18178" y="2340"/>
                        </a:cubicBezTo>
                        <a:cubicBezTo>
                          <a:pt x="16583" y="557"/>
                          <a:pt x="14989" y="-631"/>
                          <a:pt x="13992" y="359"/>
                        </a:cubicBezTo>
                        <a:cubicBezTo>
                          <a:pt x="13195" y="953"/>
                          <a:pt x="13394" y="2340"/>
                          <a:pt x="13793" y="3925"/>
                        </a:cubicBezTo>
                        <a:cubicBezTo>
                          <a:pt x="11800" y="4915"/>
                          <a:pt x="9806" y="6500"/>
                          <a:pt x="8611" y="8084"/>
                        </a:cubicBezTo>
                        <a:cubicBezTo>
                          <a:pt x="5820" y="11452"/>
                          <a:pt x="-559" y="14621"/>
                          <a:pt x="39" y="17989"/>
                        </a:cubicBezTo>
                        <a:cubicBezTo>
                          <a:pt x="438" y="20366"/>
                          <a:pt x="2232" y="21554"/>
                          <a:pt x="8411" y="19177"/>
                        </a:cubicBezTo>
                        <a:cubicBezTo>
                          <a:pt x="14391" y="16602"/>
                          <a:pt x="13793" y="13037"/>
                          <a:pt x="17580" y="9867"/>
                        </a:cubicBezTo>
                        <a:cubicBezTo>
                          <a:pt x="17779" y="10065"/>
                          <a:pt x="18178" y="10263"/>
                          <a:pt x="18377" y="10462"/>
                        </a:cubicBezTo>
                        <a:cubicBezTo>
                          <a:pt x="18178" y="11056"/>
                          <a:pt x="18377" y="11650"/>
                          <a:pt x="18577" y="12046"/>
                        </a:cubicBezTo>
                        <a:cubicBezTo>
                          <a:pt x="19773" y="14423"/>
                          <a:pt x="23958" y="13631"/>
                          <a:pt x="28144" y="11848"/>
                        </a:cubicBezTo>
                        <a:cubicBezTo>
                          <a:pt x="32131" y="10263"/>
                          <a:pt x="33726" y="8283"/>
                          <a:pt x="32330" y="6500"/>
                        </a:cubicBezTo>
                        <a:cubicBezTo>
                          <a:pt x="30536" y="4717"/>
                          <a:pt x="27148" y="4717"/>
                          <a:pt x="22563" y="669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49" name="Google Shape;1749;p35"/>
                  <p:cNvSpPr/>
                  <p:nvPr/>
                </p:nvSpPr>
                <p:spPr>
                  <a:xfrm>
                    <a:off x="3263157" y="5393308"/>
                    <a:ext cx="14277" cy="6635"/>
                  </a:xfrm>
                  <a:custGeom>
                    <a:avLst/>
                    <a:gdLst/>
                    <a:ahLst/>
                    <a:cxnLst/>
                    <a:rect l="l" t="t" r="r" b="b"/>
                    <a:pathLst>
                      <a:path w="14277" h="6635" extrusionOk="0">
                        <a:moveTo>
                          <a:pt x="4176" y="1238"/>
                        </a:moveTo>
                        <a:cubicBezTo>
                          <a:pt x="1186" y="2229"/>
                          <a:pt x="-608" y="4011"/>
                          <a:pt x="189" y="5200"/>
                        </a:cubicBezTo>
                        <a:cubicBezTo>
                          <a:pt x="1585" y="7181"/>
                          <a:pt x="5372" y="6983"/>
                          <a:pt x="10156" y="5398"/>
                        </a:cubicBezTo>
                        <a:cubicBezTo>
                          <a:pt x="13345" y="4408"/>
                          <a:pt x="14740" y="2823"/>
                          <a:pt x="14142" y="1436"/>
                        </a:cubicBezTo>
                        <a:cubicBezTo>
                          <a:pt x="12548" y="-545"/>
                          <a:pt x="8760" y="-347"/>
                          <a:pt x="4176" y="123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50" name="Google Shape;1750;p35"/>
                  <p:cNvSpPr/>
                  <p:nvPr/>
                </p:nvSpPr>
                <p:spPr>
                  <a:xfrm>
                    <a:off x="3259958" y="5301558"/>
                    <a:ext cx="14949" cy="8014"/>
                  </a:xfrm>
                  <a:custGeom>
                    <a:avLst/>
                    <a:gdLst/>
                    <a:ahLst/>
                    <a:cxnLst/>
                    <a:rect l="l" t="t" r="r" b="b"/>
                    <a:pathLst>
                      <a:path w="14949" h="8014" extrusionOk="0">
                        <a:moveTo>
                          <a:pt x="5980" y="7414"/>
                        </a:moveTo>
                        <a:cubicBezTo>
                          <a:pt x="10564" y="6226"/>
                          <a:pt x="14152" y="4443"/>
                          <a:pt x="14949" y="1670"/>
                        </a:cubicBezTo>
                        <a:cubicBezTo>
                          <a:pt x="14152" y="-113"/>
                          <a:pt x="11760" y="-509"/>
                          <a:pt x="7774" y="679"/>
                        </a:cubicBezTo>
                        <a:cubicBezTo>
                          <a:pt x="2990" y="2264"/>
                          <a:pt x="0" y="4443"/>
                          <a:pt x="0" y="6820"/>
                        </a:cubicBezTo>
                        <a:cubicBezTo>
                          <a:pt x="0" y="8405"/>
                          <a:pt x="2990" y="8207"/>
                          <a:pt x="5980" y="741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51" name="Google Shape;1751;p35"/>
                  <p:cNvSpPr/>
                  <p:nvPr/>
                </p:nvSpPr>
                <p:spPr>
                  <a:xfrm>
                    <a:off x="3314869" y="5445681"/>
                    <a:ext cx="19909" cy="6874"/>
                  </a:xfrm>
                  <a:custGeom>
                    <a:avLst/>
                    <a:gdLst/>
                    <a:ahLst/>
                    <a:cxnLst/>
                    <a:rect l="l" t="t" r="r" b="b"/>
                    <a:pathLst>
                      <a:path w="19909" h="6874" extrusionOk="0">
                        <a:moveTo>
                          <a:pt x="19837" y="1953"/>
                        </a:moveTo>
                        <a:cubicBezTo>
                          <a:pt x="18441" y="-1613"/>
                          <a:pt x="11664" y="566"/>
                          <a:pt x="6083" y="1755"/>
                        </a:cubicBezTo>
                        <a:cubicBezTo>
                          <a:pt x="3293" y="2349"/>
                          <a:pt x="-694" y="3736"/>
                          <a:pt x="103" y="5122"/>
                        </a:cubicBezTo>
                        <a:cubicBezTo>
                          <a:pt x="1698" y="8292"/>
                          <a:pt x="8674" y="6311"/>
                          <a:pt x="13458" y="5717"/>
                        </a:cubicBezTo>
                        <a:cubicBezTo>
                          <a:pt x="17245" y="4726"/>
                          <a:pt x="20435" y="3340"/>
                          <a:pt x="19837" y="195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52" name="Google Shape;1752;p35"/>
                  <p:cNvSpPr/>
                  <p:nvPr/>
                </p:nvSpPr>
                <p:spPr>
                  <a:xfrm>
                    <a:off x="3245924" y="5227035"/>
                    <a:ext cx="16304" cy="12887"/>
                  </a:xfrm>
                  <a:custGeom>
                    <a:avLst/>
                    <a:gdLst/>
                    <a:ahLst/>
                    <a:cxnLst/>
                    <a:rect l="l" t="t" r="r" b="b"/>
                    <a:pathLst>
                      <a:path w="16304" h="12887" extrusionOk="0">
                        <a:moveTo>
                          <a:pt x="879" y="6069"/>
                        </a:moveTo>
                        <a:cubicBezTo>
                          <a:pt x="879" y="7258"/>
                          <a:pt x="1676" y="7654"/>
                          <a:pt x="2673" y="7852"/>
                        </a:cubicBezTo>
                        <a:cubicBezTo>
                          <a:pt x="2673" y="7852"/>
                          <a:pt x="2673" y="7852"/>
                          <a:pt x="2673" y="8050"/>
                        </a:cubicBezTo>
                        <a:cubicBezTo>
                          <a:pt x="5065" y="11021"/>
                          <a:pt x="7656" y="13795"/>
                          <a:pt x="8852" y="12606"/>
                        </a:cubicBezTo>
                        <a:cubicBezTo>
                          <a:pt x="9649" y="11814"/>
                          <a:pt x="9251" y="9833"/>
                          <a:pt x="7656" y="7258"/>
                        </a:cubicBezTo>
                        <a:cubicBezTo>
                          <a:pt x="8653" y="7060"/>
                          <a:pt x="9849" y="6664"/>
                          <a:pt x="10845" y="6465"/>
                        </a:cubicBezTo>
                        <a:cubicBezTo>
                          <a:pt x="13835" y="5277"/>
                          <a:pt x="16825" y="3494"/>
                          <a:pt x="16227" y="2108"/>
                        </a:cubicBezTo>
                        <a:cubicBezTo>
                          <a:pt x="15230" y="-270"/>
                          <a:pt x="11842" y="-864"/>
                          <a:pt x="6061" y="1513"/>
                        </a:cubicBezTo>
                        <a:cubicBezTo>
                          <a:pt x="5264" y="1909"/>
                          <a:pt x="4467" y="2108"/>
                          <a:pt x="3869" y="2504"/>
                        </a:cubicBezTo>
                        <a:cubicBezTo>
                          <a:pt x="2274" y="1117"/>
                          <a:pt x="1078" y="721"/>
                          <a:pt x="281" y="1513"/>
                        </a:cubicBezTo>
                        <a:cubicBezTo>
                          <a:pt x="-317" y="2306"/>
                          <a:pt x="81" y="3494"/>
                          <a:pt x="1078" y="5079"/>
                        </a:cubicBezTo>
                        <a:cubicBezTo>
                          <a:pt x="879" y="5475"/>
                          <a:pt x="879" y="5871"/>
                          <a:pt x="879" y="60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53" name="Google Shape;1753;p35"/>
                  <p:cNvSpPr/>
                  <p:nvPr/>
                </p:nvSpPr>
                <p:spPr>
                  <a:xfrm>
                    <a:off x="3321541" y="5394076"/>
                    <a:ext cx="18185" cy="10796"/>
                  </a:xfrm>
                  <a:custGeom>
                    <a:avLst/>
                    <a:gdLst/>
                    <a:ahLst/>
                    <a:cxnLst/>
                    <a:rect l="l" t="t" r="r" b="b"/>
                    <a:pathLst>
                      <a:path w="18185" h="10796" extrusionOk="0">
                        <a:moveTo>
                          <a:pt x="13763" y="1857"/>
                        </a:moveTo>
                        <a:cubicBezTo>
                          <a:pt x="13763" y="-124"/>
                          <a:pt x="10773" y="-520"/>
                          <a:pt x="6786" y="669"/>
                        </a:cubicBezTo>
                        <a:cubicBezTo>
                          <a:pt x="2800" y="1659"/>
                          <a:pt x="-190" y="3442"/>
                          <a:pt x="9" y="5423"/>
                        </a:cubicBezTo>
                        <a:cubicBezTo>
                          <a:pt x="9" y="6611"/>
                          <a:pt x="1405" y="7205"/>
                          <a:pt x="3597" y="7205"/>
                        </a:cubicBezTo>
                        <a:cubicBezTo>
                          <a:pt x="2999" y="7800"/>
                          <a:pt x="2601" y="8394"/>
                          <a:pt x="2800" y="9186"/>
                        </a:cubicBezTo>
                        <a:cubicBezTo>
                          <a:pt x="4793" y="11365"/>
                          <a:pt x="9378" y="11167"/>
                          <a:pt x="14759" y="9582"/>
                        </a:cubicBezTo>
                        <a:cubicBezTo>
                          <a:pt x="18148" y="8592"/>
                          <a:pt x="18746" y="6809"/>
                          <a:pt x="17749" y="5621"/>
                        </a:cubicBezTo>
                        <a:cubicBezTo>
                          <a:pt x="16753" y="4432"/>
                          <a:pt x="14759" y="4036"/>
                          <a:pt x="12168" y="4234"/>
                        </a:cubicBezTo>
                        <a:cubicBezTo>
                          <a:pt x="13165" y="3640"/>
                          <a:pt x="13763" y="2848"/>
                          <a:pt x="13763" y="185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54" name="Google Shape;1754;p35"/>
                  <p:cNvSpPr/>
                  <p:nvPr/>
                </p:nvSpPr>
                <p:spPr>
                  <a:xfrm>
                    <a:off x="3370544" y="5479352"/>
                    <a:ext cx="15022" cy="7720"/>
                  </a:xfrm>
                  <a:custGeom>
                    <a:avLst/>
                    <a:gdLst/>
                    <a:ahLst/>
                    <a:cxnLst/>
                    <a:rect l="l" t="t" r="r" b="b"/>
                    <a:pathLst>
                      <a:path w="15022" h="7720" extrusionOk="0">
                        <a:moveTo>
                          <a:pt x="8413" y="6909"/>
                        </a:moveTo>
                        <a:cubicBezTo>
                          <a:pt x="12000" y="5721"/>
                          <a:pt x="15389" y="3938"/>
                          <a:pt x="14990" y="1957"/>
                        </a:cubicBezTo>
                        <a:cubicBezTo>
                          <a:pt x="14392" y="-816"/>
                          <a:pt x="9409" y="-222"/>
                          <a:pt x="5223" y="1165"/>
                        </a:cubicBezTo>
                        <a:cubicBezTo>
                          <a:pt x="1436" y="2353"/>
                          <a:pt x="-757" y="4532"/>
                          <a:pt x="240" y="6117"/>
                        </a:cubicBezTo>
                        <a:cubicBezTo>
                          <a:pt x="1037" y="8098"/>
                          <a:pt x="4227" y="8098"/>
                          <a:pt x="8413" y="690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55" name="Google Shape;1755;p35"/>
                  <p:cNvSpPr/>
                  <p:nvPr/>
                </p:nvSpPr>
                <p:spPr>
                  <a:xfrm>
                    <a:off x="3271871" y="5441163"/>
                    <a:ext cx="13220" cy="7456"/>
                  </a:xfrm>
                  <a:custGeom>
                    <a:avLst/>
                    <a:gdLst/>
                    <a:ahLst/>
                    <a:cxnLst/>
                    <a:rect l="l" t="t" r="r" b="b"/>
                    <a:pathLst>
                      <a:path w="13220" h="7456" extrusionOk="0">
                        <a:moveTo>
                          <a:pt x="47" y="5084"/>
                        </a:moveTo>
                        <a:cubicBezTo>
                          <a:pt x="-352" y="7065"/>
                          <a:pt x="1841" y="7858"/>
                          <a:pt x="4831" y="7263"/>
                        </a:cubicBezTo>
                        <a:cubicBezTo>
                          <a:pt x="10412" y="6075"/>
                          <a:pt x="13003" y="4292"/>
                          <a:pt x="13202" y="2509"/>
                        </a:cubicBezTo>
                        <a:cubicBezTo>
                          <a:pt x="13402" y="726"/>
                          <a:pt x="12007" y="-660"/>
                          <a:pt x="7223" y="330"/>
                        </a:cubicBezTo>
                        <a:cubicBezTo>
                          <a:pt x="3435" y="1519"/>
                          <a:pt x="645" y="3302"/>
                          <a:pt x="47" y="508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56" name="Google Shape;1756;p35"/>
                  <p:cNvSpPr/>
                  <p:nvPr/>
                </p:nvSpPr>
                <p:spPr>
                  <a:xfrm>
                    <a:off x="3261936" y="5376294"/>
                    <a:ext cx="11789" cy="7461"/>
                  </a:xfrm>
                  <a:custGeom>
                    <a:avLst/>
                    <a:gdLst/>
                    <a:ahLst/>
                    <a:cxnLst/>
                    <a:rect l="l" t="t" r="r" b="b"/>
                    <a:pathLst>
                      <a:path w="11789" h="7461" extrusionOk="0">
                        <a:moveTo>
                          <a:pt x="215" y="6169"/>
                        </a:moveTo>
                        <a:cubicBezTo>
                          <a:pt x="813" y="7358"/>
                          <a:pt x="2607" y="7952"/>
                          <a:pt x="5996" y="6962"/>
                        </a:cubicBezTo>
                        <a:cubicBezTo>
                          <a:pt x="9982" y="5575"/>
                          <a:pt x="11975" y="3792"/>
                          <a:pt x="11776" y="1811"/>
                        </a:cubicBezTo>
                        <a:cubicBezTo>
                          <a:pt x="11577" y="-170"/>
                          <a:pt x="8786" y="-566"/>
                          <a:pt x="4800" y="821"/>
                        </a:cubicBezTo>
                        <a:cubicBezTo>
                          <a:pt x="813" y="2604"/>
                          <a:pt x="-582" y="4585"/>
                          <a:pt x="215" y="61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57" name="Google Shape;1757;p35"/>
                  <p:cNvSpPr/>
                  <p:nvPr/>
                </p:nvSpPr>
                <p:spPr>
                  <a:xfrm>
                    <a:off x="3325418" y="5520870"/>
                    <a:ext cx="15068" cy="8838"/>
                  </a:xfrm>
                  <a:custGeom>
                    <a:avLst/>
                    <a:gdLst/>
                    <a:ahLst/>
                    <a:cxnLst/>
                    <a:rect l="l" t="t" r="r" b="b"/>
                    <a:pathLst>
                      <a:path w="15068" h="8838" extrusionOk="0">
                        <a:moveTo>
                          <a:pt x="10882" y="7782"/>
                        </a:moveTo>
                        <a:cubicBezTo>
                          <a:pt x="14071" y="6792"/>
                          <a:pt x="15068" y="5405"/>
                          <a:pt x="15068" y="4019"/>
                        </a:cubicBezTo>
                        <a:cubicBezTo>
                          <a:pt x="14669" y="3622"/>
                          <a:pt x="14271" y="3226"/>
                          <a:pt x="13673" y="2830"/>
                        </a:cubicBezTo>
                        <a:cubicBezTo>
                          <a:pt x="14470" y="2236"/>
                          <a:pt x="14470" y="1444"/>
                          <a:pt x="13673" y="849"/>
                        </a:cubicBezTo>
                        <a:cubicBezTo>
                          <a:pt x="12277" y="-141"/>
                          <a:pt x="9886" y="-339"/>
                          <a:pt x="6696" y="651"/>
                        </a:cubicBezTo>
                        <a:cubicBezTo>
                          <a:pt x="4105" y="1444"/>
                          <a:pt x="3108" y="2434"/>
                          <a:pt x="3308" y="3226"/>
                        </a:cubicBezTo>
                        <a:cubicBezTo>
                          <a:pt x="716" y="4217"/>
                          <a:pt x="-878" y="5801"/>
                          <a:pt x="517" y="7188"/>
                        </a:cubicBezTo>
                        <a:cubicBezTo>
                          <a:pt x="2112" y="9169"/>
                          <a:pt x="5899" y="9367"/>
                          <a:pt x="10882" y="778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58" name="Google Shape;1758;p35"/>
                  <p:cNvSpPr/>
                  <p:nvPr/>
                </p:nvSpPr>
                <p:spPr>
                  <a:xfrm>
                    <a:off x="3254577" y="5241148"/>
                    <a:ext cx="13330" cy="7964"/>
                  </a:xfrm>
                  <a:custGeom>
                    <a:avLst/>
                    <a:gdLst/>
                    <a:ahLst/>
                    <a:cxnLst/>
                    <a:rect l="l" t="t" r="r" b="b"/>
                    <a:pathLst>
                      <a:path w="13330" h="7964" extrusionOk="0">
                        <a:moveTo>
                          <a:pt x="6378" y="7209"/>
                        </a:moveTo>
                        <a:cubicBezTo>
                          <a:pt x="10763" y="5228"/>
                          <a:pt x="14152" y="2851"/>
                          <a:pt x="13156" y="672"/>
                        </a:cubicBezTo>
                        <a:cubicBezTo>
                          <a:pt x="12558" y="-516"/>
                          <a:pt x="9169" y="78"/>
                          <a:pt x="6378" y="870"/>
                        </a:cubicBezTo>
                        <a:cubicBezTo>
                          <a:pt x="2193" y="2059"/>
                          <a:pt x="0" y="4040"/>
                          <a:pt x="0" y="6020"/>
                        </a:cubicBezTo>
                        <a:cubicBezTo>
                          <a:pt x="0" y="8001"/>
                          <a:pt x="2193" y="8596"/>
                          <a:pt x="6378" y="720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59" name="Google Shape;1759;p35"/>
                  <p:cNvSpPr/>
                  <p:nvPr/>
                </p:nvSpPr>
                <p:spPr>
                  <a:xfrm>
                    <a:off x="3335104" y="5455516"/>
                    <a:ext cx="22365" cy="11420"/>
                  </a:xfrm>
                  <a:custGeom>
                    <a:avLst/>
                    <a:gdLst/>
                    <a:ahLst/>
                    <a:cxnLst/>
                    <a:rect l="l" t="t" r="r" b="b"/>
                    <a:pathLst>
                      <a:path w="22365" h="11420" extrusionOk="0">
                        <a:moveTo>
                          <a:pt x="0" y="9352"/>
                        </a:moveTo>
                        <a:cubicBezTo>
                          <a:pt x="200" y="11927"/>
                          <a:pt x="4385" y="11729"/>
                          <a:pt x="8770" y="10738"/>
                        </a:cubicBezTo>
                        <a:cubicBezTo>
                          <a:pt x="11561" y="10144"/>
                          <a:pt x="14352" y="9154"/>
                          <a:pt x="14750" y="7173"/>
                        </a:cubicBezTo>
                        <a:cubicBezTo>
                          <a:pt x="14551" y="6975"/>
                          <a:pt x="14352" y="6776"/>
                          <a:pt x="14152" y="6578"/>
                        </a:cubicBezTo>
                        <a:cubicBezTo>
                          <a:pt x="14949" y="6578"/>
                          <a:pt x="15946" y="6380"/>
                          <a:pt x="16943" y="6182"/>
                        </a:cubicBezTo>
                        <a:cubicBezTo>
                          <a:pt x="20132" y="5192"/>
                          <a:pt x="22723" y="3409"/>
                          <a:pt x="22325" y="1626"/>
                        </a:cubicBezTo>
                        <a:cubicBezTo>
                          <a:pt x="21926" y="-157"/>
                          <a:pt x="18737" y="-553"/>
                          <a:pt x="14750" y="834"/>
                        </a:cubicBezTo>
                        <a:cubicBezTo>
                          <a:pt x="10963" y="2022"/>
                          <a:pt x="9169" y="3607"/>
                          <a:pt x="9767" y="5390"/>
                        </a:cubicBezTo>
                        <a:cubicBezTo>
                          <a:pt x="8571" y="5390"/>
                          <a:pt x="7176" y="5588"/>
                          <a:pt x="5581" y="5984"/>
                        </a:cubicBezTo>
                        <a:cubicBezTo>
                          <a:pt x="2791" y="6578"/>
                          <a:pt x="0" y="7767"/>
                          <a:pt x="0" y="93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60" name="Google Shape;1760;p35"/>
                  <p:cNvSpPr/>
                  <p:nvPr/>
                </p:nvSpPr>
                <p:spPr>
                  <a:xfrm>
                    <a:off x="3292050" y="5350700"/>
                    <a:ext cx="27935" cy="8116"/>
                  </a:xfrm>
                  <a:custGeom>
                    <a:avLst/>
                    <a:gdLst/>
                    <a:ahLst/>
                    <a:cxnLst/>
                    <a:rect l="l" t="t" r="r" b="b"/>
                    <a:pathLst>
                      <a:path w="27935" h="8116" extrusionOk="0">
                        <a:moveTo>
                          <a:pt x="20929" y="861"/>
                        </a:moveTo>
                        <a:cubicBezTo>
                          <a:pt x="18936" y="1455"/>
                          <a:pt x="17142" y="2049"/>
                          <a:pt x="15747" y="2842"/>
                        </a:cubicBezTo>
                        <a:cubicBezTo>
                          <a:pt x="15747" y="2643"/>
                          <a:pt x="15946" y="2445"/>
                          <a:pt x="15747" y="2445"/>
                        </a:cubicBezTo>
                        <a:cubicBezTo>
                          <a:pt x="14750" y="68"/>
                          <a:pt x="11561" y="-922"/>
                          <a:pt x="5581" y="1059"/>
                        </a:cubicBezTo>
                        <a:cubicBezTo>
                          <a:pt x="2791" y="1851"/>
                          <a:pt x="0" y="3436"/>
                          <a:pt x="0" y="5021"/>
                        </a:cubicBezTo>
                        <a:cubicBezTo>
                          <a:pt x="0" y="8388"/>
                          <a:pt x="5581" y="7199"/>
                          <a:pt x="10166" y="6407"/>
                        </a:cubicBezTo>
                        <a:cubicBezTo>
                          <a:pt x="11162" y="6011"/>
                          <a:pt x="12358" y="5615"/>
                          <a:pt x="13155" y="5219"/>
                        </a:cubicBezTo>
                        <a:cubicBezTo>
                          <a:pt x="12956" y="5615"/>
                          <a:pt x="12757" y="6209"/>
                          <a:pt x="12956" y="6803"/>
                        </a:cubicBezTo>
                        <a:cubicBezTo>
                          <a:pt x="13554" y="8586"/>
                          <a:pt x="17142" y="8388"/>
                          <a:pt x="21129" y="7199"/>
                        </a:cubicBezTo>
                        <a:cubicBezTo>
                          <a:pt x="24716" y="5813"/>
                          <a:pt x="28304" y="4228"/>
                          <a:pt x="27906" y="2247"/>
                        </a:cubicBezTo>
                        <a:cubicBezTo>
                          <a:pt x="27706" y="68"/>
                          <a:pt x="25115" y="-328"/>
                          <a:pt x="20929" y="86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61" name="Google Shape;1761;p35"/>
                  <p:cNvSpPr/>
                  <p:nvPr/>
                </p:nvSpPr>
                <p:spPr>
                  <a:xfrm>
                    <a:off x="3365003" y="5564463"/>
                    <a:ext cx="15433" cy="6300"/>
                  </a:xfrm>
                  <a:custGeom>
                    <a:avLst/>
                    <a:gdLst/>
                    <a:ahLst/>
                    <a:cxnLst/>
                    <a:rect l="l" t="t" r="r" b="b"/>
                    <a:pathLst>
                      <a:path w="15433" h="6300" extrusionOk="0">
                        <a:moveTo>
                          <a:pt x="0" y="4203"/>
                        </a:moveTo>
                        <a:cubicBezTo>
                          <a:pt x="1794" y="6580"/>
                          <a:pt x="6379" y="6778"/>
                          <a:pt x="11760" y="5589"/>
                        </a:cubicBezTo>
                        <a:cubicBezTo>
                          <a:pt x="15149" y="4797"/>
                          <a:pt x="15946" y="3212"/>
                          <a:pt x="15149" y="1826"/>
                        </a:cubicBezTo>
                        <a:cubicBezTo>
                          <a:pt x="13754" y="-353"/>
                          <a:pt x="9767" y="-353"/>
                          <a:pt x="4983" y="637"/>
                        </a:cubicBezTo>
                        <a:cubicBezTo>
                          <a:pt x="1993" y="1231"/>
                          <a:pt x="0" y="2420"/>
                          <a:pt x="0" y="420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62" name="Google Shape;1762;p35"/>
                  <p:cNvSpPr/>
                  <p:nvPr/>
                </p:nvSpPr>
                <p:spPr>
                  <a:xfrm>
                    <a:off x="3320146" y="5277577"/>
                    <a:ext cx="13210" cy="7711"/>
                  </a:xfrm>
                  <a:custGeom>
                    <a:avLst/>
                    <a:gdLst/>
                    <a:ahLst/>
                    <a:cxnLst/>
                    <a:rect l="l" t="t" r="r" b="b"/>
                    <a:pathLst>
                      <a:path w="13210" h="7711" extrusionOk="0">
                        <a:moveTo>
                          <a:pt x="6985" y="691"/>
                        </a:moveTo>
                        <a:cubicBezTo>
                          <a:pt x="3198" y="1880"/>
                          <a:pt x="-191" y="3662"/>
                          <a:pt x="8" y="5841"/>
                        </a:cubicBezTo>
                        <a:cubicBezTo>
                          <a:pt x="208" y="8020"/>
                          <a:pt x="2998" y="8218"/>
                          <a:pt x="7184" y="6832"/>
                        </a:cubicBezTo>
                        <a:cubicBezTo>
                          <a:pt x="11370" y="5247"/>
                          <a:pt x="13563" y="3266"/>
                          <a:pt x="13164" y="1483"/>
                        </a:cubicBezTo>
                        <a:cubicBezTo>
                          <a:pt x="12765" y="-101"/>
                          <a:pt x="10174" y="-498"/>
                          <a:pt x="6985" y="69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63" name="Google Shape;1763;p35"/>
                  <p:cNvSpPr/>
                  <p:nvPr/>
                </p:nvSpPr>
                <p:spPr>
                  <a:xfrm>
                    <a:off x="3304368" y="5327005"/>
                    <a:ext cx="15232" cy="7577"/>
                  </a:xfrm>
                  <a:custGeom>
                    <a:avLst/>
                    <a:gdLst/>
                    <a:ahLst/>
                    <a:cxnLst/>
                    <a:rect l="l" t="t" r="r" b="b"/>
                    <a:pathLst>
                      <a:path w="15232" h="7577" extrusionOk="0">
                        <a:moveTo>
                          <a:pt x="12996" y="588"/>
                        </a:moveTo>
                        <a:cubicBezTo>
                          <a:pt x="12000" y="-403"/>
                          <a:pt x="9209" y="-7"/>
                          <a:pt x="6219" y="786"/>
                        </a:cubicBezTo>
                        <a:cubicBezTo>
                          <a:pt x="2233" y="1974"/>
                          <a:pt x="-358" y="3955"/>
                          <a:pt x="40" y="5936"/>
                        </a:cubicBezTo>
                        <a:cubicBezTo>
                          <a:pt x="240" y="6926"/>
                          <a:pt x="1635" y="7125"/>
                          <a:pt x="3429" y="6926"/>
                        </a:cubicBezTo>
                        <a:cubicBezTo>
                          <a:pt x="4426" y="7917"/>
                          <a:pt x="6618" y="7719"/>
                          <a:pt x="10007" y="6728"/>
                        </a:cubicBezTo>
                        <a:cubicBezTo>
                          <a:pt x="13196" y="5540"/>
                          <a:pt x="15588" y="3559"/>
                          <a:pt x="15189" y="1776"/>
                        </a:cubicBezTo>
                        <a:cubicBezTo>
                          <a:pt x="14990" y="1182"/>
                          <a:pt x="13993" y="588"/>
                          <a:pt x="12996" y="5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64" name="Google Shape;1764;p35"/>
                  <p:cNvSpPr/>
                  <p:nvPr/>
                </p:nvSpPr>
                <p:spPr>
                  <a:xfrm>
                    <a:off x="3351638" y="5486569"/>
                    <a:ext cx="21810" cy="11797"/>
                  </a:xfrm>
                  <a:custGeom>
                    <a:avLst/>
                    <a:gdLst/>
                    <a:ahLst/>
                    <a:cxnLst/>
                    <a:rect l="l" t="t" r="r" b="b"/>
                    <a:pathLst>
                      <a:path w="21810" h="11797" extrusionOk="0">
                        <a:moveTo>
                          <a:pt x="21537" y="1673"/>
                        </a:moveTo>
                        <a:cubicBezTo>
                          <a:pt x="20341" y="88"/>
                          <a:pt x="17152" y="-506"/>
                          <a:pt x="13166" y="484"/>
                        </a:cubicBezTo>
                        <a:cubicBezTo>
                          <a:pt x="9976" y="1277"/>
                          <a:pt x="7585" y="2861"/>
                          <a:pt x="8182" y="4248"/>
                        </a:cubicBezTo>
                        <a:cubicBezTo>
                          <a:pt x="8382" y="4644"/>
                          <a:pt x="8581" y="5040"/>
                          <a:pt x="8980" y="5436"/>
                        </a:cubicBezTo>
                        <a:cubicBezTo>
                          <a:pt x="8182" y="5436"/>
                          <a:pt x="7385" y="5634"/>
                          <a:pt x="6588" y="5833"/>
                        </a:cubicBezTo>
                        <a:cubicBezTo>
                          <a:pt x="2601" y="6823"/>
                          <a:pt x="-189" y="8408"/>
                          <a:pt x="10" y="10389"/>
                        </a:cubicBezTo>
                        <a:cubicBezTo>
                          <a:pt x="210" y="11973"/>
                          <a:pt x="3000" y="11973"/>
                          <a:pt x="6189" y="11577"/>
                        </a:cubicBezTo>
                        <a:cubicBezTo>
                          <a:pt x="9578" y="10587"/>
                          <a:pt x="13564" y="9398"/>
                          <a:pt x="13764" y="7219"/>
                        </a:cubicBezTo>
                        <a:cubicBezTo>
                          <a:pt x="13764" y="6823"/>
                          <a:pt x="13564" y="6625"/>
                          <a:pt x="13365" y="6427"/>
                        </a:cubicBezTo>
                        <a:cubicBezTo>
                          <a:pt x="14561" y="6427"/>
                          <a:pt x="15757" y="6229"/>
                          <a:pt x="17152" y="5833"/>
                        </a:cubicBezTo>
                        <a:cubicBezTo>
                          <a:pt x="20740" y="4446"/>
                          <a:pt x="22534" y="2861"/>
                          <a:pt x="21537" y="167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65" name="Google Shape;1765;p35"/>
                  <p:cNvSpPr/>
                  <p:nvPr/>
                </p:nvSpPr>
                <p:spPr>
                  <a:xfrm>
                    <a:off x="3370177" y="5395473"/>
                    <a:ext cx="14368" cy="7053"/>
                  </a:xfrm>
                  <a:custGeom>
                    <a:avLst/>
                    <a:gdLst/>
                    <a:ahLst/>
                    <a:cxnLst/>
                    <a:rect l="l" t="t" r="r" b="b"/>
                    <a:pathLst>
                      <a:path w="14368" h="7053" extrusionOk="0">
                        <a:moveTo>
                          <a:pt x="7184" y="658"/>
                        </a:moveTo>
                        <a:cubicBezTo>
                          <a:pt x="3197" y="1649"/>
                          <a:pt x="-191" y="3432"/>
                          <a:pt x="8" y="5413"/>
                        </a:cubicBezTo>
                        <a:cubicBezTo>
                          <a:pt x="208" y="7393"/>
                          <a:pt x="3596" y="7393"/>
                          <a:pt x="8579" y="6403"/>
                        </a:cubicBezTo>
                        <a:cubicBezTo>
                          <a:pt x="11370" y="5611"/>
                          <a:pt x="14559" y="4224"/>
                          <a:pt x="14360" y="2045"/>
                        </a:cubicBezTo>
                        <a:cubicBezTo>
                          <a:pt x="13961" y="-134"/>
                          <a:pt x="11171" y="-530"/>
                          <a:pt x="7184" y="6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66" name="Google Shape;1766;p35"/>
                  <p:cNvSpPr/>
                  <p:nvPr/>
                </p:nvSpPr>
                <p:spPr>
                  <a:xfrm>
                    <a:off x="3271121" y="5334584"/>
                    <a:ext cx="13451" cy="7113"/>
                  </a:xfrm>
                  <a:custGeom>
                    <a:avLst/>
                    <a:gdLst/>
                    <a:ahLst/>
                    <a:cxnLst/>
                    <a:rect l="l" t="t" r="r" b="b"/>
                    <a:pathLst>
                      <a:path w="13451" h="7113" extrusionOk="0">
                        <a:moveTo>
                          <a:pt x="13355" y="1130"/>
                        </a:moveTo>
                        <a:cubicBezTo>
                          <a:pt x="12956" y="-257"/>
                          <a:pt x="9966" y="-257"/>
                          <a:pt x="6976" y="535"/>
                        </a:cubicBezTo>
                        <a:cubicBezTo>
                          <a:pt x="3189" y="1526"/>
                          <a:pt x="398" y="3309"/>
                          <a:pt x="0" y="5488"/>
                        </a:cubicBezTo>
                        <a:cubicBezTo>
                          <a:pt x="997" y="7270"/>
                          <a:pt x="3389" y="7667"/>
                          <a:pt x="7375" y="6280"/>
                        </a:cubicBezTo>
                        <a:cubicBezTo>
                          <a:pt x="11760" y="4893"/>
                          <a:pt x="13953" y="2912"/>
                          <a:pt x="13355" y="113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67" name="Google Shape;1767;p35"/>
                  <p:cNvSpPr/>
                  <p:nvPr/>
                </p:nvSpPr>
                <p:spPr>
                  <a:xfrm>
                    <a:off x="3239523" y="5274875"/>
                    <a:ext cx="13563" cy="7381"/>
                  </a:xfrm>
                  <a:custGeom>
                    <a:avLst/>
                    <a:gdLst/>
                    <a:ahLst/>
                    <a:cxnLst/>
                    <a:rect l="l" t="t" r="r" b="b"/>
                    <a:pathLst>
                      <a:path w="13563" h="7381" extrusionOk="0">
                        <a:moveTo>
                          <a:pt x="104" y="6167"/>
                        </a:moveTo>
                        <a:cubicBezTo>
                          <a:pt x="702" y="7751"/>
                          <a:pt x="3891" y="7751"/>
                          <a:pt x="7878" y="6365"/>
                        </a:cubicBezTo>
                        <a:cubicBezTo>
                          <a:pt x="12064" y="4978"/>
                          <a:pt x="14057" y="2799"/>
                          <a:pt x="13459" y="1215"/>
                        </a:cubicBezTo>
                        <a:cubicBezTo>
                          <a:pt x="12861" y="-370"/>
                          <a:pt x="9672" y="-370"/>
                          <a:pt x="5685" y="1016"/>
                        </a:cubicBezTo>
                        <a:cubicBezTo>
                          <a:pt x="1499" y="2601"/>
                          <a:pt x="-494" y="4582"/>
                          <a:pt x="104" y="616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68" name="Google Shape;1768;p35"/>
                  <p:cNvSpPr/>
                  <p:nvPr/>
                </p:nvSpPr>
                <p:spPr>
                  <a:xfrm>
                    <a:off x="3211263" y="5247757"/>
                    <a:ext cx="16259" cy="22786"/>
                  </a:xfrm>
                  <a:custGeom>
                    <a:avLst/>
                    <a:gdLst/>
                    <a:ahLst/>
                    <a:cxnLst/>
                    <a:rect l="l" t="t" r="r" b="b"/>
                    <a:pathLst>
                      <a:path w="16259" h="22786" extrusionOk="0">
                        <a:moveTo>
                          <a:pt x="4445" y="21796"/>
                        </a:moveTo>
                        <a:cubicBezTo>
                          <a:pt x="4844" y="23183"/>
                          <a:pt x="7634" y="22984"/>
                          <a:pt x="10823" y="21994"/>
                        </a:cubicBezTo>
                        <a:cubicBezTo>
                          <a:pt x="14810" y="20607"/>
                          <a:pt x="16604" y="18626"/>
                          <a:pt x="16205" y="16844"/>
                        </a:cubicBezTo>
                        <a:cubicBezTo>
                          <a:pt x="16006" y="16051"/>
                          <a:pt x="14810" y="15655"/>
                          <a:pt x="13415" y="15853"/>
                        </a:cubicBezTo>
                        <a:cubicBezTo>
                          <a:pt x="13016" y="15061"/>
                          <a:pt x="12418" y="14268"/>
                          <a:pt x="11820" y="13476"/>
                        </a:cubicBezTo>
                        <a:lnTo>
                          <a:pt x="11023" y="12486"/>
                        </a:lnTo>
                        <a:cubicBezTo>
                          <a:pt x="12219" y="13674"/>
                          <a:pt x="13614" y="14467"/>
                          <a:pt x="14611" y="14268"/>
                        </a:cubicBezTo>
                        <a:cubicBezTo>
                          <a:pt x="16205" y="13674"/>
                          <a:pt x="15209" y="10901"/>
                          <a:pt x="13216" y="7930"/>
                        </a:cubicBezTo>
                        <a:cubicBezTo>
                          <a:pt x="13415" y="7534"/>
                          <a:pt x="13614" y="7137"/>
                          <a:pt x="13614" y="6543"/>
                        </a:cubicBezTo>
                        <a:cubicBezTo>
                          <a:pt x="13016" y="6147"/>
                          <a:pt x="12418" y="5949"/>
                          <a:pt x="11421" y="5751"/>
                        </a:cubicBezTo>
                        <a:cubicBezTo>
                          <a:pt x="10026" y="4364"/>
                          <a:pt x="8830" y="3770"/>
                          <a:pt x="7634" y="4364"/>
                        </a:cubicBezTo>
                        <a:cubicBezTo>
                          <a:pt x="6837" y="4562"/>
                          <a:pt x="6638" y="5355"/>
                          <a:pt x="7036" y="6543"/>
                        </a:cubicBezTo>
                        <a:cubicBezTo>
                          <a:pt x="7036" y="6543"/>
                          <a:pt x="7036" y="6543"/>
                          <a:pt x="6837" y="6543"/>
                        </a:cubicBezTo>
                        <a:cubicBezTo>
                          <a:pt x="6239" y="6741"/>
                          <a:pt x="5840" y="6939"/>
                          <a:pt x="5242" y="7335"/>
                        </a:cubicBezTo>
                        <a:cubicBezTo>
                          <a:pt x="4445" y="6741"/>
                          <a:pt x="3648" y="6345"/>
                          <a:pt x="3050" y="6147"/>
                        </a:cubicBezTo>
                        <a:cubicBezTo>
                          <a:pt x="4046" y="5949"/>
                          <a:pt x="5043" y="5553"/>
                          <a:pt x="6040" y="5156"/>
                        </a:cubicBezTo>
                        <a:cubicBezTo>
                          <a:pt x="8830" y="3968"/>
                          <a:pt x="11023" y="2383"/>
                          <a:pt x="10624" y="997"/>
                        </a:cubicBezTo>
                        <a:cubicBezTo>
                          <a:pt x="9628" y="-192"/>
                          <a:pt x="7236" y="-390"/>
                          <a:pt x="4445" y="799"/>
                        </a:cubicBezTo>
                        <a:cubicBezTo>
                          <a:pt x="1655" y="1987"/>
                          <a:pt x="-140" y="3968"/>
                          <a:pt x="60" y="5355"/>
                        </a:cubicBezTo>
                        <a:cubicBezTo>
                          <a:pt x="60" y="5553"/>
                          <a:pt x="259" y="5751"/>
                          <a:pt x="259" y="5949"/>
                        </a:cubicBezTo>
                        <a:cubicBezTo>
                          <a:pt x="-339" y="6543"/>
                          <a:pt x="60" y="8722"/>
                          <a:pt x="1854" y="10703"/>
                        </a:cubicBezTo>
                        <a:cubicBezTo>
                          <a:pt x="2053" y="10901"/>
                          <a:pt x="2053" y="10901"/>
                          <a:pt x="2253" y="11099"/>
                        </a:cubicBezTo>
                        <a:cubicBezTo>
                          <a:pt x="2253" y="11099"/>
                          <a:pt x="2253" y="11099"/>
                          <a:pt x="2253" y="11099"/>
                        </a:cubicBezTo>
                        <a:cubicBezTo>
                          <a:pt x="2253" y="11495"/>
                          <a:pt x="2651" y="11693"/>
                          <a:pt x="2851" y="11693"/>
                        </a:cubicBezTo>
                        <a:cubicBezTo>
                          <a:pt x="4246" y="13476"/>
                          <a:pt x="5641" y="15259"/>
                          <a:pt x="7236" y="16646"/>
                        </a:cubicBezTo>
                        <a:cubicBezTo>
                          <a:pt x="5641" y="17636"/>
                          <a:pt x="5043" y="18626"/>
                          <a:pt x="5442" y="19419"/>
                        </a:cubicBezTo>
                        <a:cubicBezTo>
                          <a:pt x="4644" y="20211"/>
                          <a:pt x="4246" y="21004"/>
                          <a:pt x="4445" y="2179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69" name="Google Shape;1769;p35"/>
                  <p:cNvSpPr/>
                  <p:nvPr/>
                </p:nvSpPr>
                <p:spPr>
                  <a:xfrm>
                    <a:off x="3243215" y="5355127"/>
                    <a:ext cx="398" cy="198"/>
                  </a:xfrm>
                  <a:custGeom>
                    <a:avLst/>
                    <a:gdLst/>
                    <a:ahLst/>
                    <a:cxnLst/>
                    <a:rect l="l" t="t" r="r" b="b"/>
                    <a:pathLst>
                      <a:path w="398" h="198" extrusionOk="0">
                        <a:moveTo>
                          <a:pt x="0" y="198"/>
                        </a:moveTo>
                        <a:lnTo>
                          <a:pt x="399" y="0"/>
                        </a:lnTo>
                        <a:lnTo>
                          <a:pt x="20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70" name="Google Shape;1770;p35"/>
                  <p:cNvSpPr/>
                  <p:nvPr/>
                </p:nvSpPr>
                <p:spPr>
                  <a:xfrm>
                    <a:off x="3221289" y="5308625"/>
                    <a:ext cx="13181" cy="7084"/>
                  </a:xfrm>
                  <a:custGeom>
                    <a:avLst/>
                    <a:gdLst/>
                    <a:ahLst/>
                    <a:cxnLst/>
                    <a:rect l="l" t="t" r="r" b="b"/>
                    <a:pathLst>
                      <a:path w="13181" h="7084" extrusionOk="0">
                        <a:moveTo>
                          <a:pt x="12956" y="1139"/>
                        </a:moveTo>
                        <a:cubicBezTo>
                          <a:pt x="11959" y="-446"/>
                          <a:pt x="8571" y="-248"/>
                          <a:pt x="4784" y="941"/>
                        </a:cubicBezTo>
                        <a:cubicBezTo>
                          <a:pt x="1595" y="1931"/>
                          <a:pt x="0" y="3714"/>
                          <a:pt x="0" y="5299"/>
                        </a:cubicBezTo>
                        <a:cubicBezTo>
                          <a:pt x="0" y="7478"/>
                          <a:pt x="2791" y="7478"/>
                          <a:pt x="6976" y="6289"/>
                        </a:cubicBezTo>
                        <a:cubicBezTo>
                          <a:pt x="10365" y="4705"/>
                          <a:pt x="14152" y="3120"/>
                          <a:pt x="12956" y="113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71" name="Google Shape;1771;p35"/>
                  <p:cNvSpPr/>
                  <p:nvPr/>
                </p:nvSpPr>
                <p:spPr>
                  <a:xfrm>
                    <a:off x="3272202" y="5490476"/>
                    <a:ext cx="14266" cy="6528"/>
                  </a:xfrm>
                  <a:custGeom>
                    <a:avLst/>
                    <a:gdLst/>
                    <a:ahLst/>
                    <a:cxnLst/>
                    <a:rect l="l" t="t" r="r" b="b"/>
                    <a:pathLst>
                      <a:path w="14266" h="6528" extrusionOk="0">
                        <a:moveTo>
                          <a:pt x="14266" y="1728"/>
                        </a:moveTo>
                        <a:cubicBezTo>
                          <a:pt x="13668" y="143"/>
                          <a:pt x="11476" y="-253"/>
                          <a:pt x="8287" y="143"/>
                        </a:cubicBezTo>
                        <a:cubicBezTo>
                          <a:pt x="7091" y="143"/>
                          <a:pt x="5894" y="341"/>
                          <a:pt x="4499" y="737"/>
                        </a:cubicBezTo>
                        <a:cubicBezTo>
                          <a:pt x="1310" y="1529"/>
                          <a:pt x="-484" y="3312"/>
                          <a:pt x="114" y="4501"/>
                        </a:cubicBezTo>
                        <a:cubicBezTo>
                          <a:pt x="114" y="4699"/>
                          <a:pt x="313" y="4699"/>
                          <a:pt x="513" y="4897"/>
                        </a:cubicBezTo>
                        <a:cubicBezTo>
                          <a:pt x="513" y="6680"/>
                          <a:pt x="3503" y="6878"/>
                          <a:pt x="7290" y="6086"/>
                        </a:cubicBezTo>
                        <a:cubicBezTo>
                          <a:pt x="11276" y="5293"/>
                          <a:pt x="13668" y="3708"/>
                          <a:pt x="14266" y="172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72" name="Google Shape;1772;p35"/>
                  <p:cNvSpPr/>
                  <p:nvPr/>
                </p:nvSpPr>
                <p:spPr>
                  <a:xfrm>
                    <a:off x="3421582" y="5434956"/>
                    <a:ext cx="10195" cy="7725"/>
                  </a:xfrm>
                  <a:custGeom>
                    <a:avLst/>
                    <a:gdLst/>
                    <a:ahLst/>
                    <a:cxnLst/>
                    <a:rect l="l" t="t" r="r" b="b"/>
                    <a:pathLst>
                      <a:path w="10195" h="7725" extrusionOk="0">
                        <a:moveTo>
                          <a:pt x="428" y="5348"/>
                        </a:moveTo>
                        <a:cubicBezTo>
                          <a:pt x="-369" y="6537"/>
                          <a:pt x="-170" y="7725"/>
                          <a:pt x="2023" y="7725"/>
                        </a:cubicBezTo>
                        <a:cubicBezTo>
                          <a:pt x="5013" y="7725"/>
                          <a:pt x="7804" y="7131"/>
                          <a:pt x="10195" y="5943"/>
                        </a:cubicBezTo>
                        <a:cubicBezTo>
                          <a:pt x="9996" y="3962"/>
                          <a:pt x="9797" y="1981"/>
                          <a:pt x="9598" y="0"/>
                        </a:cubicBezTo>
                        <a:cubicBezTo>
                          <a:pt x="5412" y="594"/>
                          <a:pt x="2223" y="2377"/>
                          <a:pt x="428" y="534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73" name="Google Shape;1773;p35"/>
                  <p:cNvSpPr/>
                  <p:nvPr/>
                </p:nvSpPr>
                <p:spPr>
                  <a:xfrm>
                    <a:off x="3382181" y="5195392"/>
                    <a:ext cx="11620" cy="7210"/>
                  </a:xfrm>
                  <a:custGeom>
                    <a:avLst/>
                    <a:gdLst/>
                    <a:ahLst/>
                    <a:cxnLst/>
                    <a:rect l="l" t="t" r="r" b="b"/>
                    <a:pathLst>
                      <a:path w="11620" h="7210" extrusionOk="0">
                        <a:moveTo>
                          <a:pt x="164" y="5622"/>
                        </a:moveTo>
                        <a:cubicBezTo>
                          <a:pt x="961" y="7603"/>
                          <a:pt x="3951" y="7801"/>
                          <a:pt x="8137" y="5820"/>
                        </a:cubicBezTo>
                        <a:cubicBezTo>
                          <a:pt x="11127" y="4434"/>
                          <a:pt x="11924" y="2651"/>
                          <a:pt x="11525" y="1066"/>
                        </a:cubicBezTo>
                        <a:cubicBezTo>
                          <a:pt x="10529" y="-320"/>
                          <a:pt x="7938" y="-320"/>
                          <a:pt x="4948" y="868"/>
                        </a:cubicBezTo>
                        <a:cubicBezTo>
                          <a:pt x="1559" y="2255"/>
                          <a:pt x="-633" y="4038"/>
                          <a:pt x="164" y="562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74" name="Google Shape;1774;p35"/>
                  <p:cNvSpPr/>
                  <p:nvPr/>
                </p:nvSpPr>
                <p:spPr>
                  <a:xfrm>
                    <a:off x="3396989" y="5272245"/>
                    <a:ext cx="12869" cy="6853"/>
                  </a:xfrm>
                  <a:custGeom>
                    <a:avLst/>
                    <a:gdLst/>
                    <a:ahLst/>
                    <a:cxnLst/>
                    <a:rect l="l" t="t" r="r" b="b"/>
                    <a:pathLst>
                      <a:path w="12869" h="6853" extrusionOk="0">
                        <a:moveTo>
                          <a:pt x="4491" y="873"/>
                        </a:moveTo>
                        <a:cubicBezTo>
                          <a:pt x="1502" y="1666"/>
                          <a:pt x="-492" y="3448"/>
                          <a:pt x="106" y="5033"/>
                        </a:cubicBezTo>
                        <a:cubicBezTo>
                          <a:pt x="704" y="7014"/>
                          <a:pt x="3295" y="7212"/>
                          <a:pt x="7282" y="6420"/>
                        </a:cubicBezTo>
                        <a:cubicBezTo>
                          <a:pt x="10471" y="5627"/>
                          <a:pt x="12664" y="4043"/>
                          <a:pt x="12863" y="2458"/>
                        </a:cubicBezTo>
                        <a:cubicBezTo>
                          <a:pt x="13062" y="-711"/>
                          <a:pt x="8677" y="-315"/>
                          <a:pt x="4491" y="87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75" name="Google Shape;1775;p35"/>
                  <p:cNvSpPr/>
                  <p:nvPr/>
                </p:nvSpPr>
                <p:spPr>
                  <a:xfrm>
                    <a:off x="3422409" y="5361267"/>
                    <a:ext cx="996" cy="5150"/>
                  </a:xfrm>
                  <a:custGeom>
                    <a:avLst/>
                    <a:gdLst/>
                    <a:ahLst/>
                    <a:cxnLst/>
                    <a:rect l="l" t="t" r="r" b="b"/>
                    <a:pathLst>
                      <a:path w="996" h="5150" extrusionOk="0">
                        <a:moveTo>
                          <a:pt x="997" y="5150"/>
                        </a:moveTo>
                        <a:cubicBezTo>
                          <a:pt x="797" y="3566"/>
                          <a:pt x="598" y="1783"/>
                          <a:pt x="399" y="0"/>
                        </a:cubicBezTo>
                        <a:cubicBezTo>
                          <a:pt x="0" y="792"/>
                          <a:pt x="0" y="1585"/>
                          <a:pt x="0" y="2377"/>
                        </a:cubicBezTo>
                        <a:cubicBezTo>
                          <a:pt x="0" y="3367"/>
                          <a:pt x="0" y="4556"/>
                          <a:pt x="997" y="51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76" name="Google Shape;1776;p35"/>
                  <p:cNvSpPr/>
                  <p:nvPr/>
                </p:nvSpPr>
                <p:spPr>
                  <a:xfrm>
                    <a:off x="3429784" y="5449813"/>
                    <a:ext cx="3189" cy="4952"/>
                  </a:xfrm>
                  <a:custGeom>
                    <a:avLst/>
                    <a:gdLst/>
                    <a:ahLst/>
                    <a:cxnLst/>
                    <a:rect l="l" t="t" r="r" b="b"/>
                    <a:pathLst>
                      <a:path w="3189" h="4952" extrusionOk="0">
                        <a:moveTo>
                          <a:pt x="0" y="2773"/>
                        </a:moveTo>
                        <a:cubicBezTo>
                          <a:pt x="200" y="3962"/>
                          <a:pt x="1395" y="4754"/>
                          <a:pt x="3189" y="4952"/>
                        </a:cubicBezTo>
                        <a:cubicBezTo>
                          <a:pt x="2990" y="3367"/>
                          <a:pt x="2990" y="1783"/>
                          <a:pt x="2791" y="0"/>
                        </a:cubicBezTo>
                        <a:cubicBezTo>
                          <a:pt x="1395" y="594"/>
                          <a:pt x="399" y="1585"/>
                          <a:pt x="0" y="277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77" name="Google Shape;1777;p35"/>
                  <p:cNvSpPr/>
                  <p:nvPr/>
                </p:nvSpPr>
                <p:spPr>
                  <a:xfrm>
                    <a:off x="3409016" y="5403013"/>
                    <a:ext cx="18268" cy="10019"/>
                  </a:xfrm>
                  <a:custGeom>
                    <a:avLst/>
                    <a:gdLst/>
                    <a:ahLst/>
                    <a:cxnLst/>
                    <a:rect l="l" t="t" r="r" b="b"/>
                    <a:pathLst>
                      <a:path w="18268" h="10019" extrusionOk="0">
                        <a:moveTo>
                          <a:pt x="13194" y="249"/>
                        </a:moveTo>
                        <a:cubicBezTo>
                          <a:pt x="9805" y="843"/>
                          <a:pt x="6616" y="1636"/>
                          <a:pt x="6018" y="3617"/>
                        </a:cubicBezTo>
                        <a:cubicBezTo>
                          <a:pt x="2430" y="4607"/>
                          <a:pt x="-361" y="6192"/>
                          <a:pt x="38" y="8371"/>
                        </a:cubicBezTo>
                        <a:cubicBezTo>
                          <a:pt x="437" y="9955"/>
                          <a:pt x="2629" y="10352"/>
                          <a:pt x="6018" y="9757"/>
                        </a:cubicBezTo>
                        <a:cubicBezTo>
                          <a:pt x="9606" y="8965"/>
                          <a:pt x="11798" y="7578"/>
                          <a:pt x="11997" y="5796"/>
                        </a:cubicBezTo>
                        <a:cubicBezTo>
                          <a:pt x="15386" y="5201"/>
                          <a:pt x="17778" y="3815"/>
                          <a:pt x="18177" y="2230"/>
                        </a:cubicBezTo>
                        <a:cubicBezTo>
                          <a:pt x="18775" y="51"/>
                          <a:pt x="16383" y="-345"/>
                          <a:pt x="13194" y="2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78" name="Google Shape;1778;p35"/>
                  <p:cNvSpPr/>
                  <p:nvPr/>
                </p:nvSpPr>
                <p:spPr>
                  <a:xfrm>
                    <a:off x="3383317" y="5308984"/>
                    <a:ext cx="11794" cy="6747"/>
                  </a:xfrm>
                  <a:custGeom>
                    <a:avLst/>
                    <a:gdLst/>
                    <a:ahLst/>
                    <a:cxnLst/>
                    <a:rect l="l" t="t" r="r" b="b"/>
                    <a:pathLst>
                      <a:path w="11794" h="6747" extrusionOk="0">
                        <a:moveTo>
                          <a:pt x="6802" y="6129"/>
                        </a:moveTo>
                        <a:cubicBezTo>
                          <a:pt x="10589" y="4742"/>
                          <a:pt x="12981" y="2563"/>
                          <a:pt x="11187" y="780"/>
                        </a:cubicBezTo>
                        <a:cubicBezTo>
                          <a:pt x="9791" y="-408"/>
                          <a:pt x="7001" y="-210"/>
                          <a:pt x="4011" y="1177"/>
                        </a:cubicBezTo>
                        <a:cubicBezTo>
                          <a:pt x="822" y="2563"/>
                          <a:pt x="-175" y="3950"/>
                          <a:pt x="24" y="5534"/>
                        </a:cubicBezTo>
                        <a:cubicBezTo>
                          <a:pt x="1420" y="6921"/>
                          <a:pt x="4011" y="7119"/>
                          <a:pt x="6802" y="612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79" name="Google Shape;1779;p35"/>
                  <p:cNvSpPr/>
                  <p:nvPr/>
                </p:nvSpPr>
                <p:spPr>
                  <a:xfrm>
                    <a:off x="3367514" y="5273521"/>
                    <a:ext cx="11887" cy="7334"/>
                  </a:xfrm>
                  <a:custGeom>
                    <a:avLst/>
                    <a:gdLst/>
                    <a:ahLst/>
                    <a:cxnLst/>
                    <a:rect l="l" t="t" r="r" b="b"/>
                    <a:pathLst>
                      <a:path w="11887" h="7334" extrusionOk="0">
                        <a:moveTo>
                          <a:pt x="6061" y="588"/>
                        </a:moveTo>
                        <a:cubicBezTo>
                          <a:pt x="2273" y="1975"/>
                          <a:pt x="-517" y="3757"/>
                          <a:pt x="81" y="5936"/>
                        </a:cubicBezTo>
                        <a:cubicBezTo>
                          <a:pt x="480" y="7521"/>
                          <a:pt x="2871" y="7719"/>
                          <a:pt x="6061" y="6729"/>
                        </a:cubicBezTo>
                        <a:cubicBezTo>
                          <a:pt x="10047" y="5540"/>
                          <a:pt x="12240" y="3559"/>
                          <a:pt x="11841" y="1380"/>
                        </a:cubicBezTo>
                        <a:cubicBezTo>
                          <a:pt x="11044" y="192"/>
                          <a:pt x="9449" y="-601"/>
                          <a:pt x="6061" y="5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80" name="Google Shape;1780;p35"/>
                  <p:cNvSpPr/>
                  <p:nvPr/>
                </p:nvSpPr>
                <p:spPr>
                  <a:xfrm>
                    <a:off x="3405015" y="5388151"/>
                    <a:ext cx="12513" cy="8071"/>
                  </a:xfrm>
                  <a:custGeom>
                    <a:avLst/>
                    <a:gdLst/>
                    <a:ahLst/>
                    <a:cxnLst/>
                    <a:rect l="l" t="t" r="r" b="b"/>
                    <a:pathLst>
                      <a:path w="12513" h="8071" extrusionOk="0">
                        <a:moveTo>
                          <a:pt x="10617" y="4613"/>
                        </a:moveTo>
                        <a:cubicBezTo>
                          <a:pt x="12012" y="3622"/>
                          <a:pt x="12810" y="2632"/>
                          <a:pt x="12411" y="1443"/>
                        </a:cubicBezTo>
                        <a:cubicBezTo>
                          <a:pt x="12012" y="-142"/>
                          <a:pt x="9222" y="-340"/>
                          <a:pt x="6232" y="453"/>
                        </a:cubicBezTo>
                        <a:cubicBezTo>
                          <a:pt x="2844" y="1245"/>
                          <a:pt x="1049" y="2632"/>
                          <a:pt x="651" y="4216"/>
                        </a:cubicBezTo>
                        <a:cubicBezTo>
                          <a:pt x="252" y="4811"/>
                          <a:pt x="-146" y="5405"/>
                          <a:pt x="53" y="6197"/>
                        </a:cubicBezTo>
                        <a:cubicBezTo>
                          <a:pt x="850" y="7584"/>
                          <a:pt x="2246" y="8772"/>
                          <a:pt x="5634" y="7584"/>
                        </a:cubicBezTo>
                        <a:cubicBezTo>
                          <a:pt x="8026" y="6990"/>
                          <a:pt x="9820" y="5801"/>
                          <a:pt x="10617" y="461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81" name="Google Shape;1781;p35"/>
                  <p:cNvSpPr/>
                  <p:nvPr/>
                </p:nvSpPr>
                <p:spPr>
                  <a:xfrm>
                    <a:off x="3321458" y="5305082"/>
                    <a:ext cx="12251" cy="6508"/>
                  </a:xfrm>
                  <a:custGeom>
                    <a:avLst/>
                    <a:gdLst/>
                    <a:ahLst/>
                    <a:cxnLst/>
                    <a:rect l="l" t="t" r="r" b="b"/>
                    <a:pathLst>
                      <a:path w="12251" h="6508" extrusionOk="0">
                        <a:moveTo>
                          <a:pt x="7667" y="5871"/>
                        </a:moveTo>
                        <a:cubicBezTo>
                          <a:pt x="10856" y="4881"/>
                          <a:pt x="12251" y="3296"/>
                          <a:pt x="12251" y="1711"/>
                        </a:cubicBezTo>
                        <a:cubicBezTo>
                          <a:pt x="11454" y="-71"/>
                          <a:pt x="9062" y="-666"/>
                          <a:pt x="4876" y="919"/>
                        </a:cubicBezTo>
                        <a:cubicBezTo>
                          <a:pt x="1886" y="1910"/>
                          <a:pt x="-506" y="3494"/>
                          <a:pt x="92" y="5079"/>
                        </a:cubicBezTo>
                        <a:cubicBezTo>
                          <a:pt x="1089" y="6466"/>
                          <a:pt x="3680" y="7060"/>
                          <a:pt x="7667" y="58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82" name="Google Shape;1782;p35"/>
                  <p:cNvSpPr/>
                  <p:nvPr/>
                </p:nvSpPr>
                <p:spPr>
                  <a:xfrm>
                    <a:off x="3408382" y="5464644"/>
                    <a:ext cx="13451" cy="6137"/>
                  </a:xfrm>
                  <a:custGeom>
                    <a:avLst/>
                    <a:gdLst/>
                    <a:ahLst/>
                    <a:cxnLst/>
                    <a:rect l="l" t="t" r="r" b="b"/>
                    <a:pathLst>
                      <a:path w="13451" h="6137" extrusionOk="0">
                        <a:moveTo>
                          <a:pt x="13030" y="1214"/>
                        </a:moveTo>
                        <a:cubicBezTo>
                          <a:pt x="11635" y="-568"/>
                          <a:pt x="7648" y="-172"/>
                          <a:pt x="4060" y="1017"/>
                        </a:cubicBezTo>
                        <a:cubicBezTo>
                          <a:pt x="871" y="2007"/>
                          <a:pt x="-325" y="3592"/>
                          <a:pt x="74" y="5176"/>
                        </a:cubicBezTo>
                        <a:cubicBezTo>
                          <a:pt x="2067" y="6761"/>
                          <a:pt x="5854" y="6167"/>
                          <a:pt x="9442" y="4978"/>
                        </a:cubicBezTo>
                        <a:cubicBezTo>
                          <a:pt x="12831" y="4186"/>
                          <a:pt x="14226" y="2601"/>
                          <a:pt x="13030" y="121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83" name="Google Shape;1783;p35"/>
                  <p:cNvSpPr/>
                  <p:nvPr/>
                </p:nvSpPr>
                <p:spPr>
                  <a:xfrm>
                    <a:off x="3337224" y="5275978"/>
                    <a:ext cx="19620" cy="8102"/>
                  </a:xfrm>
                  <a:custGeom>
                    <a:avLst/>
                    <a:gdLst/>
                    <a:ahLst/>
                    <a:cxnLst/>
                    <a:rect l="l" t="t" r="r" b="b"/>
                    <a:pathLst>
                      <a:path w="19620" h="8102" extrusionOk="0">
                        <a:moveTo>
                          <a:pt x="11235" y="1300"/>
                        </a:moveTo>
                        <a:lnTo>
                          <a:pt x="11235" y="1300"/>
                        </a:lnTo>
                        <a:cubicBezTo>
                          <a:pt x="10039" y="1102"/>
                          <a:pt x="8046" y="1300"/>
                          <a:pt x="6252" y="1894"/>
                        </a:cubicBezTo>
                        <a:cubicBezTo>
                          <a:pt x="2664" y="3281"/>
                          <a:pt x="-525" y="4866"/>
                          <a:pt x="73" y="6847"/>
                        </a:cubicBezTo>
                        <a:cubicBezTo>
                          <a:pt x="471" y="8233"/>
                          <a:pt x="3063" y="8431"/>
                          <a:pt x="6052" y="7639"/>
                        </a:cubicBezTo>
                        <a:cubicBezTo>
                          <a:pt x="6850" y="7441"/>
                          <a:pt x="7647" y="7045"/>
                          <a:pt x="8444" y="6847"/>
                        </a:cubicBezTo>
                        <a:cubicBezTo>
                          <a:pt x="10039" y="7045"/>
                          <a:pt x="12231" y="6847"/>
                          <a:pt x="14424" y="6252"/>
                        </a:cubicBezTo>
                        <a:cubicBezTo>
                          <a:pt x="17813" y="5460"/>
                          <a:pt x="19806" y="4073"/>
                          <a:pt x="19607" y="2291"/>
                        </a:cubicBezTo>
                        <a:cubicBezTo>
                          <a:pt x="19607" y="-681"/>
                          <a:pt x="16019" y="-483"/>
                          <a:pt x="11235" y="130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84" name="Google Shape;1784;p35"/>
                  <p:cNvSpPr/>
                  <p:nvPr/>
                </p:nvSpPr>
                <p:spPr>
                  <a:xfrm>
                    <a:off x="3242617" y="5382771"/>
                    <a:ext cx="12065" cy="5966"/>
                  </a:xfrm>
                  <a:custGeom>
                    <a:avLst/>
                    <a:gdLst/>
                    <a:ahLst/>
                    <a:cxnLst/>
                    <a:rect l="l" t="t" r="r" b="b"/>
                    <a:pathLst>
                      <a:path w="12065" h="5966" extrusionOk="0">
                        <a:moveTo>
                          <a:pt x="7375" y="5436"/>
                        </a:moveTo>
                        <a:cubicBezTo>
                          <a:pt x="10564" y="4644"/>
                          <a:pt x="12558" y="3059"/>
                          <a:pt x="11960" y="1673"/>
                        </a:cubicBezTo>
                        <a:cubicBezTo>
                          <a:pt x="11362" y="88"/>
                          <a:pt x="8970" y="-506"/>
                          <a:pt x="4784" y="484"/>
                        </a:cubicBezTo>
                        <a:cubicBezTo>
                          <a:pt x="1395" y="1277"/>
                          <a:pt x="200" y="2861"/>
                          <a:pt x="0" y="4248"/>
                        </a:cubicBezTo>
                        <a:cubicBezTo>
                          <a:pt x="997" y="6031"/>
                          <a:pt x="3588" y="6427"/>
                          <a:pt x="7375" y="543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85" name="Google Shape;1785;p35"/>
                  <p:cNvSpPr/>
                  <p:nvPr/>
                </p:nvSpPr>
                <p:spPr>
                  <a:xfrm>
                    <a:off x="3236722" y="5367404"/>
                    <a:ext cx="12387" cy="6596"/>
                  </a:xfrm>
                  <a:custGeom>
                    <a:avLst/>
                    <a:gdLst/>
                    <a:ahLst/>
                    <a:cxnLst/>
                    <a:rect l="l" t="t" r="r" b="b"/>
                    <a:pathLst>
                      <a:path w="12387" h="6596" extrusionOk="0">
                        <a:moveTo>
                          <a:pt x="12273" y="1391"/>
                        </a:moveTo>
                        <a:cubicBezTo>
                          <a:pt x="11476" y="-392"/>
                          <a:pt x="8287" y="-392"/>
                          <a:pt x="4300" y="995"/>
                        </a:cubicBezTo>
                        <a:cubicBezTo>
                          <a:pt x="1310" y="2184"/>
                          <a:pt x="-483" y="3966"/>
                          <a:pt x="115" y="5155"/>
                        </a:cubicBezTo>
                        <a:cubicBezTo>
                          <a:pt x="1111" y="6740"/>
                          <a:pt x="3702" y="7136"/>
                          <a:pt x="7888" y="5749"/>
                        </a:cubicBezTo>
                        <a:cubicBezTo>
                          <a:pt x="11078" y="4363"/>
                          <a:pt x="12871" y="2778"/>
                          <a:pt x="12273" y="139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86" name="Google Shape;1786;p35"/>
                  <p:cNvSpPr/>
                  <p:nvPr/>
                </p:nvSpPr>
                <p:spPr>
                  <a:xfrm>
                    <a:off x="3373964" y="5357530"/>
                    <a:ext cx="13174" cy="6711"/>
                  </a:xfrm>
                  <a:custGeom>
                    <a:avLst/>
                    <a:gdLst/>
                    <a:ahLst/>
                    <a:cxnLst/>
                    <a:rect l="l" t="t" r="r" b="b"/>
                    <a:pathLst>
                      <a:path w="13174" h="6711" extrusionOk="0">
                        <a:moveTo>
                          <a:pt x="5789" y="964"/>
                        </a:moveTo>
                        <a:cubicBezTo>
                          <a:pt x="2999" y="1954"/>
                          <a:pt x="-191" y="3341"/>
                          <a:pt x="9" y="4926"/>
                        </a:cubicBezTo>
                        <a:cubicBezTo>
                          <a:pt x="208" y="7105"/>
                          <a:pt x="3397" y="7105"/>
                          <a:pt x="7583" y="5916"/>
                        </a:cubicBezTo>
                        <a:cubicBezTo>
                          <a:pt x="10573" y="4926"/>
                          <a:pt x="13364" y="3737"/>
                          <a:pt x="13164" y="1954"/>
                        </a:cubicBezTo>
                        <a:cubicBezTo>
                          <a:pt x="12766" y="-225"/>
                          <a:pt x="10174" y="-621"/>
                          <a:pt x="5789" y="96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87" name="Google Shape;1787;p35"/>
                  <p:cNvSpPr/>
                  <p:nvPr/>
                </p:nvSpPr>
                <p:spPr>
                  <a:xfrm>
                    <a:off x="3263105" y="5404615"/>
                    <a:ext cx="16188" cy="9879"/>
                  </a:xfrm>
                  <a:custGeom>
                    <a:avLst/>
                    <a:gdLst/>
                    <a:ahLst/>
                    <a:cxnLst/>
                    <a:rect l="l" t="t" r="r" b="b"/>
                    <a:pathLst>
                      <a:path w="16188" h="9879" extrusionOk="0">
                        <a:moveTo>
                          <a:pt x="4627" y="8750"/>
                        </a:moveTo>
                        <a:cubicBezTo>
                          <a:pt x="4826" y="10136"/>
                          <a:pt x="7816" y="10136"/>
                          <a:pt x="11005" y="9344"/>
                        </a:cubicBezTo>
                        <a:cubicBezTo>
                          <a:pt x="13995" y="8353"/>
                          <a:pt x="15989" y="6967"/>
                          <a:pt x="16188" y="5382"/>
                        </a:cubicBezTo>
                        <a:cubicBezTo>
                          <a:pt x="15391" y="4590"/>
                          <a:pt x="13995" y="4194"/>
                          <a:pt x="12401" y="4194"/>
                        </a:cubicBezTo>
                        <a:cubicBezTo>
                          <a:pt x="13597" y="3599"/>
                          <a:pt x="14394" y="2807"/>
                          <a:pt x="14195" y="1816"/>
                        </a:cubicBezTo>
                        <a:cubicBezTo>
                          <a:pt x="13597" y="-561"/>
                          <a:pt x="9610" y="-363"/>
                          <a:pt x="5225" y="1024"/>
                        </a:cubicBezTo>
                        <a:cubicBezTo>
                          <a:pt x="1837" y="2213"/>
                          <a:pt x="-1154" y="4194"/>
                          <a:pt x="441" y="5778"/>
                        </a:cubicBezTo>
                        <a:cubicBezTo>
                          <a:pt x="1438" y="6769"/>
                          <a:pt x="3431" y="6769"/>
                          <a:pt x="6022" y="6373"/>
                        </a:cubicBezTo>
                        <a:cubicBezTo>
                          <a:pt x="5026" y="7165"/>
                          <a:pt x="4627" y="7957"/>
                          <a:pt x="4627" y="87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88" name="Google Shape;1788;p35"/>
                  <p:cNvSpPr/>
                  <p:nvPr/>
                </p:nvSpPr>
                <p:spPr>
                  <a:xfrm>
                    <a:off x="3288164" y="5456224"/>
                    <a:ext cx="11789" cy="6391"/>
                  </a:xfrm>
                  <a:custGeom>
                    <a:avLst/>
                    <a:gdLst/>
                    <a:ahLst/>
                    <a:cxnLst/>
                    <a:rect l="l" t="t" r="r" b="b"/>
                    <a:pathLst>
                      <a:path w="11789" h="6391" extrusionOk="0">
                        <a:moveTo>
                          <a:pt x="6876" y="5672"/>
                        </a:moveTo>
                        <a:cubicBezTo>
                          <a:pt x="11261" y="4285"/>
                          <a:pt x="12457" y="2503"/>
                          <a:pt x="11461" y="918"/>
                        </a:cubicBezTo>
                        <a:cubicBezTo>
                          <a:pt x="10663" y="-271"/>
                          <a:pt x="7873" y="-271"/>
                          <a:pt x="3687" y="720"/>
                        </a:cubicBezTo>
                        <a:cubicBezTo>
                          <a:pt x="896" y="2106"/>
                          <a:pt x="-698" y="3889"/>
                          <a:pt x="298" y="5474"/>
                        </a:cubicBezTo>
                        <a:cubicBezTo>
                          <a:pt x="896" y="6663"/>
                          <a:pt x="3886" y="6663"/>
                          <a:pt x="6876" y="567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89" name="Google Shape;1789;p35"/>
                  <p:cNvSpPr/>
                  <p:nvPr/>
                </p:nvSpPr>
                <p:spPr>
                  <a:xfrm>
                    <a:off x="3266224" y="5363147"/>
                    <a:ext cx="12578" cy="5611"/>
                  </a:xfrm>
                  <a:custGeom>
                    <a:avLst/>
                    <a:gdLst/>
                    <a:ahLst/>
                    <a:cxnLst/>
                    <a:rect l="l" t="t" r="r" b="b"/>
                    <a:pathLst>
                      <a:path w="12578" h="5611" extrusionOk="0">
                        <a:moveTo>
                          <a:pt x="6092" y="5450"/>
                        </a:moveTo>
                        <a:cubicBezTo>
                          <a:pt x="9481" y="4657"/>
                          <a:pt x="11873" y="3469"/>
                          <a:pt x="12471" y="1884"/>
                        </a:cubicBezTo>
                        <a:cubicBezTo>
                          <a:pt x="13268" y="-493"/>
                          <a:pt x="9481" y="-97"/>
                          <a:pt x="6092" y="299"/>
                        </a:cubicBezTo>
                        <a:cubicBezTo>
                          <a:pt x="3103" y="696"/>
                          <a:pt x="511" y="2280"/>
                          <a:pt x="113" y="3865"/>
                        </a:cubicBezTo>
                        <a:cubicBezTo>
                          <a:pt x="-685" y="6044"/>
                          <a:pt x="2903" y="5648"/>
                          <a:pt x="6092" y="54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90" name="Google Shape;1790;p35"/>
                  <p:cNvSpPr/>
                  <p:nvPr/>
                </p:nvSpPr>
                <p:spPr>
                  <a:xfrm>
                    <a:off x="3312892" y="5491096"/>
                    <a:ext cx="11685" cy="5600"/>
                  </a:xfrm>
                  <a:custGeom>
                    <a:avLst/>
                    <a:gdLst/>
                    <a:ahLst/>
                    <a:cxnLst/>
                    <a:rect l="l" t="t" r="r" b="b"/>
                    <a:pathLst>
                      <a:path w="11685" h="5600" extrusionOk="0">
                        <a:moveTo>
                          <a:pt x="87" y="3881"/>
                        </a:moveTo>
                        <a:cubicBezTo>
                          <a:pt x="684" y="5664"/>
                          <a:pt x="3475" y="6060"/>
                          <a:pt x="7661" y="5070"/>
                        </a:cubicBezTo>
                        <a:cubicBezTo>
                          <a:pt x="11050" y="4080"/>
                          <a:pt x="12245" y="2495"/>
                          <a:pt x="11448" y="1306"/>
                        </a:cubicBezTo>
                        <a:cubicBezTo>
                          <a:pt x="10850" y="-80"/>
                          <a:pt x="8060" y="-278"/>
                          <a:pt x="5070" y="316"/>
                        </a:cubicBezTo>
                        <a:cubicBezTo>
                          <a:pt x="2080" y="910"/>
                          <a:pt x="-511" y="2495"/>
                          <a:pt x="87" y="38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91" name="Google Shape;1791;p35"/>
                  <p:cNvSpPr/>
                  <p:nvPr/>
                </p:nvSpPr>
                <p:spPr>
                  <a:xfrm>
                    <a:off x="3321597" y="5503411"/>
                    <a:ext cx="11328" cy="5945"/>
                  </a:xfrm>
                  <a:custGeom>
                    <a:avLst/>
                    <a:gdLst/>
                    <a:ahLst/>
                    <a:cxnLst/>
                    <a:rect l="l" t="t" r="r" b="b"/>
                    <a:pathLst>
                      <a:path w="11328" h="5945" extrusionOk="0">
                        <a:moveTo>
                          <a:pt x="152" y="4640"/>
                        </a:moveTo>
                        <a:cubicBezTo>
                          <a:pt x="750" y="6026"/>
                          <a:pt x="3342" y="6224"/>
                          <a:pt x="6531" y="5630"/>
                        </a:cubicBezTo>
                        <a:cubicBezTo>
                          <a:pt x="9521" y="4640"/>
                          <a:pt x="11514" y="3253"/>
                          <a:pt x="11315" y="1866"/>
                        </a:cubicBezTo>
                        <a:cubicBezTo>
                          <a:pt x="11115" y="480"/>
                          <a:pt x="9521" y="-511"/>
                          <a:pt x="5933" y="282"/>
                        </a:cubicBezTo>
                        <a:cubicBezTo>
                          <a:pt x="1747" y="1272"/>
                          <a:pt x="-645" y="2857"/>
                          <a:pt x="152" y="464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92" name="Google Shape;1792;p35"/>
                  <p:cNvSpPr/>
                  <p:nvPr/>
                </p:nvSpPr>
                <p:spPr>
                  <a:xfrm>
                    <a:off x="3299425" y="5408463"/>
                    <a:ext cx="14551" cy="6436"/>
                  </a:xfrm>
                  <a:custGeom>
                    <a:avLst/>
                    <a:gdLst/>
                    <a:ahLst/>
                    <a:cxnLst/>
                    <a:rect l="l" t="t" r="r" b="b"/>
                    <a:pathLst>
                      <a:path w="14551" h="6436" extrusionOk="0">
                        <a:moveTo>
                          <a:pt x="10763" y="5099"/>
                        </a:moveTo>
                        <a:cubicBezTo>
                          <a:pt x="13754" y="3911"/>
                          <a:pt x="15348" y="2326"/>
                          <a:pt x="14152" y="1138"/>
                        </a:cubicBezTo>
                        <a:cubicBezTo>
                          <a:pt x="11361" y="-1239"/>
                          <a:pt x="6378" y="543"/>
                          <a:pt x="1595" y="2524"/>
                        </a:cubicBezTo>
                        <a:lnTo>
                          <a:pt x="0" y="3119"/>
                        </a:lnTo>
                        <a:cubicBezTo>
                          <a:pt x="1395" y="5496"/>
                          <a:pt x="2591" y="8071"/>
                          <a:pt x="10763" y="509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93" name="Google Shape;1793;p35"/>
                  <p:cNvSpPr/>
                  <p:nvPr/>
                </p:nvSpPr>
                <p:spPr>
                  <a:xfrm>
                    <a:off x="3340009" y="5293482"/>
                    <a:ext cx="11894" cy="7120"/>
                  </a:xfrm>
                  <a:custGeom>
                    <a:avLst/>
                    <a:gdLst/>
                    <a:ahLst/>
                    <a:cxnLst/>
                    <a:rect l="l" t="t" r="r" b="b"/>
                    <a:pathLst>
                      <a:path w="11894" h="7120" extrusionOk="0">
                        <a:moveTo>
                          <a:pt x="477" y="6378"/>
                        </a:moveTo>
                        <a:cubicBezTo>
                          <a:pt x="1274" y="7368"/>
                          <a:pt x="4264" y="7368"/>
                          <a:pt x="6856" y="6378"/>
                        </a:cubicBezTo>
                        <a:cubicBezTo>
                          <a:pt x="10643" y="4991"/>
                          <a:pt x="12636" y="2812"/>
                          <a:pt x="11639" y="1029"/>
                        </a:cubicBezTo>
                        <a:cubicBezTo>
                          <a:pt x="11041" y="-159"/>
                          <a:pt x="9048" y="-159"/>
                          <a:pt x="7055" y="237"/>
                        </a:cubicBezTo>
                        <a:cubicBezTo>
                          <a:pt x="5859" y="237"/>
                          <a:pt x="4464" y="633"/>
                          <a:pt x="2869" y="1425"/>
                        </a:cubicBezTo>
                        <a:cubicBezTo>
                          <a:pt x="1274" y="2218"/>
                          <a:pt x="78" y="3208"/>
                          <a:pt x="278" y="4199"/>
                        </a:cubicBezTo>
                        <a:cubicBezTo>
                          <a:pt x="-121" y="4793"/>
                          <a:pt x="-121" y="5387"/>
                          <a:pt x="477" y="637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94" name="Google Shape;1794;p35"/>
                  <p:cNvSpPr/>
                  <p:nvPr/>
                </p:nvSpPr>
                <p:spPr>
                  <a:xfrm>
                    <a:off x="3289593" y="5344076"/>
                    <a:ext cx="12120" cy="6525"/>
                  </a:xfrm>
                  <a:custGeom>
                    <a:avLst/>
                    <a:gdLst/>
                    <a:ahLst/>
                    <a:cxnLst/>
                    <a:rect l="l" t="t" r="r" b="b"/>
                    <a:pathLst>
                      <a:path w="12120" h="6525" extrusionOk="0">
                        <a:moveTo>
                          <a:pt x="65" y="4514"/>
                        </a:moveTo>
                        <a:cubicBezTo>
                          <a:pt x="1461" y="6891"/>
                          <a:pt x="4052" y="6891"/>
                          <a:pt x="6842" y="5901"/>
                        </a:cubicBezTo>
                        <a:cubicBezTo>
                          <a:pt x="10430" y="4514"/>
                          <a:pt x="13021" y="2731"/>
                          <a:pt x="11825" y="948"/>
                        </a:cubicBezTo>
                        <a:cubicBezTo>
                          <a:pt x="10829" y="-240"/>
                          <a:pt x="8038" y="-240"/>
                          <a:pt x="5248" y="552"/>
                        </a:cubicBezTo>
                        <a:cubicBezTo>
                          <a:pt x="1062" y="1939"/>
                          <a:pt x="-333" y="3920"/>
                          <a:pt x="65" y="451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95" name="Google Shape;1795;p35"/>
                  <p:cNvSpPr/>
                  <p:nvPr/>
                </p:nvSpPr>
                <p:spPr>
                  <a:xfrm>
                    <a:off x="3336101" y="5478858"/>
                    <a:ext cx="20530" cy="12040"/>
                  </a:xfrm>
                  <a:custGeom>
                    <a:avLst/>
                    <a:gdLst/>
                    <a:ahLst/>
                    <a:cxnLst/>
                    <a:rect l="l" t="t" r="r" b="b"/>
                    <a:pathLst>
                      <a:path w="20530" h="12040" extrusionOk="0">
                        <a:moveTo>
                          <a:pt x="20531" y="2055"/>
                        </a:moveTo>
                        <a:cubicBezTo>
                          <a:pt x="20531" y="74"/>
                          <a:pt x="17740" y="-520"/>
                          <a:pt x="13554" y="470"/>
                        </a:cubicBezTo>
                        <a:cubicBezTo>
                          <a:pt x="8571" y="1461"/>
                          <a:pt x="4784" y="3244"/>
                          <a:pt x="5382" y="5621"/>
                        </a:cubicBezTo>
                        <a:cubicBezTo>
                          <a:pt x="5382" y="6017"/>
                          <a:pt x="5781" y="6215"/>
                          <a:pt x="5980" y="6413"/>
                        </a:cubicBezTo>
                        <a:lnTo>
                          <a:pt x="5581" y="6413"/>
                        </a:lnTo>
                        <a:cubicBezTo>
                          <a:pt x="2591" y="7007"/>
                          <a:pt x="0" y="8394"/>
                          <a:pt x="0" y="9979"/>
                        </a:cubicBezTo>
                        <a:cubicBezTo>
                          <a:pt x="0" y="12158"/>
                          <a:pt x="3189" y="12158"/>
                          <a:pt x="6977" y="11960"/>
                        </a:cubicBezTo>
                        <a:cubicBezTo>
                          <a:pt x="10365" y="11563"/>
                          <a:pt x="12956" y="10177"/>
                          <a:pt x="13554" y="8592"/>
                        </a:cubicBezTo>
                        <a:cubicBezTo>
                          <a:pt x="13953" y="7602"/>
                          <a:pt x="13554" y="7007"/>
                          <a:pt x="12956" y="6611"/>
                        </a:cubicBezTo>
                        <a:lnTo>
                          <a:pt x="13554" y="6413"/>
                        </a:lnTo>
                        <a:cubicBezTo>
                          <a:pt x="16943" y="5621"/>
                          <a:pt x="20531" y="4234"/>
                          <a:pt x="20531" y="205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96" name="Google Shape;1796;p35"/>
                  <p:cNvSpPr/>
                  <p:nvPr/>
                </p:nvSpPr>
                <p:spPr>
                  <a:xfrm>
                    <a:off x="3312138" y="5247508"/>
                    <a:ext cx="11645" cy="6734"/>
                  </a:xfrm>
                  <a:custGeom>
                    <a:avLst/>
                    <a:gdLst/>
                    <a:ahLst/>
                    <a:cxnLst/>
                    <a:rect l="l" t="t" r="r" b="b"/>
                    <a:pathLst>
                      <a:path w="11645" h="6734" extrusionOk="0">
                        <a:moveTo>
                          <a:pt x="44" y="5009"/>
                        </a:moveTo>
                        <a:cubicBezTo>
                          <a:pt x="442" y="6989"/>
                          <a:pt x="2834" y="7188"/>
                          <a:pt x="6821" y="5999"/>
                        </a:cubicBezTo>
                        <a:cubicBezTo>
                          <a:pt x="9412" y="4612"/>
                          <a:pt x="12003" y="3226"/>
                          <a:pt x="11605" y="1641"/>
                        </a:cubicBezTo>
                        <a:cubicBezTo>
                          <a:pt x="11206" y="-340"/>
                          <a:pt x="8216" y="-340"/>
                          <a:pt x="4628" y="651"/>
                        </a:cubicBezTo>
                        <a:cubicBezTo>
                          <a:pt x="2037" y="1641"/>
                          <a:pt x="-355" y="3226"/>
                          <a:pt x="44" y="500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97" name="Google Shape;1797;p35"/>
                  <p:cNvSpPr/>
                  <p:nvPr/>
                </p:nvSpPr>
                <p:spPr>
                  <a:xfrm>
                    <a:off x="3337851" y="5322834"/>
                    <a:ext cx="12966" cy="6293"/>
                  </a:xfrm>
                  <a:custGeom>
                    <a:avLst/>
                    <a:gdLst/>
                    <a:ahLst/>
                    <a:cxnLst/>
                    <a:rect l="l" t="t" r="r" b="b"/>
                    <a:pathLst>
                      <a:path w="12966" h="6293" extrusionOk="0">
                        <a:moveTo>
                          <a:pt x="244" y="5155"/>
                        </a:moveTo>
                        <a:cubicBezTo>
                          <a:pt x="1440" y="6740"/>
                          <a:pt x="4828" y="6541"/>
                          <a:pt x="8615" y="5353"/>
                        </a:cubicBezTo>
                        <a:cubicBezTo>
                          <a:pt x="11406" y="3966"/>
                          <a:pt x="13598" y="2382"/>
                          <a:pt x="12801" y="1193"/>
                        </a:cubicBezTo>
                        <a:cubicBezTo>
                          <a:pt x="11805" y="-590"/>
                          <a:pt x="8217" y="-193"/>
                          <a:pt x="4429" y="1193"/>
                        </a:cubicBezTo>
                        <a:cubicBezTo>
                          <a:pt x="1440" y="2184"/>
                          <a:pt x="-753" y="3768"/>
                          <a:pt x="244" y="515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98" name="Google Shape;1798;p35"/>
                  <p:cNvSpPr/>
                  <p:nvPr/>
                </p:nvSpPr>
                <p:spPr>
                  <a:xfrm>
                    <a:off x="3334102" y="5378155"/>
                    <a:ext cx="13161" cy="6635"/>
                  </a:xfrm>
                  <a:custGeom>
                    <a:avLst/>
                    <a:gdLst/>
                    <a:ahLst/>
                    <a:cxnLst/>
                    <a:rect l="l" t="t" r="r" b="b"/>
                    <a:pathLst>
                      <a:path w="13161" h="6635" extrusionOk="0">
                        <a:moveTo>
                          <a:pt x="3793" y="1337"/>
                        </a:moveTo>
                        <a:cubicBezTo>
                          <a:pt x="2199" y="1931"/>
                          <a:pt x="6" y="3714"/>
                          <a:pt x="6" y="4506"/>
                        </a:cubicBezTo>
                        <a:cubicBezTo>
                          <a:pt x="-193" y="7675"/>
                          <a:pt x="4391" y="6685"/>
                          <a:pt x="8976" y="5497"/>
                        </a:cubicBezTo>
                        <a:lnTo>
                          <a:pt x="13162" y="4308"/>
                        </a:lnTo>
                        <a:cubicBezTo>
                          <a:pt x="13162" y="3714"/>
                          <a:pt x="13162" y="2921"/>
                          <a:pt x="12763" y="2327"/>
                        </a:cubicBezTo>
                        <a:cubicBezTo>
                          <a:pt x="11966" y="-248"/>
                          <a:pt x="9175" y="-842"/>
                          <a:pt x="3793" y="13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99" name="Google Shape;1799;p35"/>
                  <p:cNvSpPr/>
                  <p:nvPr/>
                </p:nvSpPr>
                <p:spPr>
                  <a:xfrm>
                    <a:off x="3373157" y="5453225"/>
                    <a:ext cx="16270" cy="7934"/>
                  </a:xfrm>
                  <a:custGeom>
                    <a:avLst/>
                    <a:gdLst/>
                    <a:ahLst/>
                    <a:cxnLst/>
                    <a:rect l="l" t="t" r="r" b="b"/>
                    <a:pathLst>
                      <a:path w="16270" h="7934" extrusionOk="0">
                        <a:moveTo>
                          <a:pt x="7593" y="748"/>
                        </a:moveTo>
                        <a:cubicBezTo>
                          <a:pt x="6198" y="1144"/>
                          <a:pt x="5002" y="1739"/>
                          <a:pt x="4205" y="2333"/>
                        </a:cubicBezTo>
                        <a:cubicBezTo>
                          <a:pt x="1215" y="3125"/>
                          <a:pt x="-181" y="4710"/>
                          <a:pt x="19" y="5898"/>
                        </a:cubicBezTo>
                        <a:cubicBezTo>
                          <a:pt x="417" y="7879"/>
                          <a:pt x="3208" y="8276"/>
                          <a:pt x="7394" y="7681"/>
                        </a:cubicBezTo>
                        <a:cubicBezTo>
                          <a:pt x="9586" y="7087"/>
                          <a:pt x="11181" y="6097"/>
                          <a:pt x="11978" y="5106"/>
                        </a:cubicBezTo>
                        <a:cubicBezTo>
                          <a:pt x="14769" y="4116"/>
                          <a:pt x="16762" y="2729"/>
                          <a:pt x="16164" y="1342"/>
                        </a:cubicBezTo>
                        <a:cubicBezTo>
                          <a:pt x="14968" y="-440"/>
                          <a:pt x="11380" y="-242"/>
                          <a:pt x="7593" y="74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00" name="Google Shape;1800;p35"/>
                  <p:cNvSpPr/>
                  <p:nvPr/>
                </p:nvSpPr>
                <p:spPr>
                  <a:xfrm>
                    <a:off x="3348061" y="5401677"/>
                    <a:ext cx="398" cy="198"/>
                  </a:xfrm>
                  <a:custGeom>
                    <a:avLst/>
                    <a:gdLst/>
                    <a:ahLst/>
                    <a:cxnLst/>
                    <a:rect l="l" t="t" r="r" b="b"/>
                    <a:pathLst>
                      <a:path w="398" h="198" extrusionOk="0">
                        <a:moveTo>
                          <a:pt x="199" y="198"/>
                        </a:moveTo>
                        <a:lnTo>
                          <a:pt x="398" y="0"/>
                        </a:lnTo>
                        <a:lnTo>
                          <a:pt x="398" y="0"/>
                        </a:lnTo>
                        <a:lnTo>
                          <a:pt x="398" y="0"/>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01" name="Google Shape;1801;p35"/>
                  <p:cNvSpPr/>
                  <p:nvPr/>
                </p:nvSpPr>
                <p:spPr>
                  <a:xfrm>
                    <a:off x="3347161" y="5394142"/>
                    <a:ext cx="12358" cy="7535"/>
                  </a:xfrm>
                  <a:custGeom>
                    <a:avLst/>
                    <a:gdLst/>
                    <a:ahLst/>
                    <a:cxnLst/>
                    <a:rect l="l" t="t" r="r" b="b"/>
                    <a:pathLst>
                      <a:path w="12358" h="7535" extrusionOk="0">
                        <a:moveTo>
                          <a:pt x="6880" y="206"/>
                        </a:moveTo>
                        <a:cubicBezTo>
                          <a:pt x="1498" y="1395"/>
                          <a:pt x="-496" y="3574"/>
                          <a:pt x="102" y="5951"/>
                        </a:cubicBezTo>
                        <a:cubicBezTo>
                          <a:pt x="302" y="6545"/>
                          <a:pt x="900" y="7139"/>
                          <a:pt x="1298" y="7535"/>
                        </a:cubicBezTo>
                        <a:cubicBezTo>
                          <a:pt x="2694" y="7139"/>
                          <a:pt x="4089" y="6743"/>
                          <a:pt x="5285" y="6347"/>
                        </a:cubicBezTo>
                        <a:cubicBezTo>
                          <a:pt x="9471" y="4762"/>
                          <a:pt x="13856" y="2979"/>
                          <a:pt x="11863" y="602"/>
                        </a:cubicBezTo>
                        <a:cubicBezTo>
                          <a:pt x="11265" y="8"/>
                          <a:pt x="8474" y="-190"/>
                          <a:pt x="6880" y="2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02" name="Google Shape;1802;p35"/>
                  <p:cNvSpPr/>
                  <p:nvPr/>
                </p:nvSpPr>
                <p:spPr>
                  <a:xfrm>
                    <a:off x="3397279" y="5226567"/>
                    <a:ext cx="5596" cy="5088"/>
                  </a:xfrm>
                  <a:custGeom>
                    <a:avLst/>
                    <a:gdLst/>
                    <a:ahLst/>
                    <a:cxnLst/>
                    <a:rect l="l" t="t" r="r" b="b"/>
                    <a:pathLst>
                      <a:path w="5596" h="5088" extrusionOk="0">
                        <a:moveTo>
                          <a:pt x="15" y="4160"/>
                        </a:moveTo>
                        <a:cubicBezTo>
                          <a:pt x="1211" y="5150"/>
                          <a:pt x="3204" y="5348"/>
                          <a:pt x="5596" y="4754"/>
                        </a:cubicBezTo>
                        <a:cubicBezTo>
                          <a:pt x="5197" y="3169"/>
                          <a:pt x="4799" y="1585"/>
                          <a:pt x="4400" y="0"/>
                        </a:cubicBezTo>
                        <a:cubicBezTo>
                          <a:pt x="1610" y="990"/>
                          <a:pt x="-184" y="2575"/>
                          <a:pt x="15" y="41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03" name="Google Shape;1803;p35"/>
                  <p:cNvSpPr/>
                  <p:nvPr/>
                </p:nvSpPr>
                <p:spPr>
                  <a:xfrm>
                    <a:off x="3379686" y="5286079"/>
                    <a:ext cx="12902" cy="7101"/>
                  </a:xfrm>
                  <a:custGeom>
                    <a:avLst/>
                    <a:gdLst/>
                    <a:ahLst/>
                    <a:cxnLst/>
                    <a:rect l="l" t="t" r="r" b="b"/>
                    <a:pathLst>
                      <a:path w="12902" h="7101" extrusionOk="0">
                        <a:moveTo>
                          <a:pt x="9037" y="5659"/>
                        </a:moveTo>
                        <a:cubicBezTo>
                          <a:pt x="11827" y="4471"/>
                          <a:pt x="13621" y="2490"/>
                          <a:pt x="12625" y="1103"/>
                        </a:cubicBezTo>
                        <a:cubicBezTo>
                          <a:pt x="11229" y="-878"/>
                          <a:pt x="7442" y="113"/>
                          <a:pt x="3854" y="1697"/>
                        </a:cubicBezTo>
                        <a:cubicBezTo>
                          <a:pt x="1064" y="3084"/>
                          <a:pt x="-332" y="4669"/>
                          <a:pt x="67" y="6253"/>
                        </a:cubicBezTo>
                        <a:cubicBezTo>
                          <a:pt x="1861" y="7640"/>
                          <a:pt x="5449" y="7244"/>
                          <a:pt x="9037" y="565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04" name="Google Shape;1804;p35"/>
                  <p:cNvSpPr/>
                  <p:nvPr/>
                </p:nvSpPr>
                <p:spPr>
                  <a:xfrm>
                    <a:off x="3290638" y="5405434"/>
                    <a:ext cx="12672" cy="6346"/>
                  </a:xfrm>
                  <a:custGeom>
                    <a:avLst/>
                    <a:gdLst/>
                    <a:ahLst/>
                    <a:cxnLst/>
                    <a:rect l="l" t="t" r="r" b="b"/>
                    <a:pathLst>
                      <a:path w="12672" h="6346" extrusionOk="0">
                        <a:moveTo>
                          <a:pt x="7990" y="8"/>
                        </a:moveTo>
                        <a:cubicBezTo>
                          <a:pt x="5399" y="8"/>
                          <a:pt x="1611" y="1394"/>
                          <a:pt x="615" y="3177"/>
                        </a:cubicBezTo>
                        <a:cubicBezTo>
                          <a:pt x="-1977" y="7139"/>
                          <a:pt x="4203" y="6148"/>
                          <a:pt x="8388" y="6346"/>
                        </a:cubicBezTo>
                        <a:cubicBezTo>
                          <a:pt x="10382" y="3573"/>
                          <a:pt x="17159" y="-191"/>
                          <a:pt x="7990" y="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05" name="Google Shape;1805;p35"/>
                  <p:cNvSpPr/>
                  <p:nvPr/>
                </p:nvSpPr>
                <p:spPr>
                  <a:xfrm>
                    <a:off x="3298827" y="5411582"/>
                    <a:ext cx="398" cy="198"/>
                  </a:xfrm>
                  <a:custGeom>
                    <a:avLst/>
                    <a:gdLst/>
                    <a:ahLst/>
                    <a:cxnLst/>
                    <a:rect l="l" t="t" r="r" b="b"/>
                    <a:pathLst>
                      <a:path w="398" h="198" extrusionOk="0">
                        <a:moveTo>
                          <a:pt x="199" y="0"/>
                        </a:moveTo>
                        <a:lnTo>
                          <a:pt x="0" y="198"/>
                        </a:lnTo>
                        <a:lnTo>
                          <a:pt x="0" y="198"/>
                        </a:lnTo>
                        <a:lnTo>
                          <a:pt x="399" y="198"/>
                        </a:lnTo>
                        <a:lnTo>
                          <a:pt x="1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06" name="Google Shape;1806;p35"/>
                  <p:cNvSpPr/>
                  <p:nvPr/>
                </p:nvSpPr>
                <p:spPr>
                  <a:xfrm>
                    <a:off x="3434952" y="5553611"/>
                    <a:ext cx="4798" cy="4952"/>
                  </a:xfrm>
                  <a:custGeom>
                    <a:avLst/>
                    <a:gdLst/>
                    <a:ahLst/>
                    <a:cxnLst/>
                    <a:rect l="l" t="t" r="r" b="b"/>
                    <a:pathLst>
                      <a:path w="4798" h="4952" extrusionOk="0">
                        <a:moveTo>
                          <a:pt x="15" y="3566"/>
                        </a:moveTo>
                        <a:cubicBezTo>
                          <a:pt x="1011" y="4556"/>
                          <a:pt x="2606" y="4952"/>
                          <a:pt x="4799" y="4952"/>
                        </a:cubicBezTo>
                        <a:cubicBezTo>
                          <a:pt x="4799" y="3368"/>
                          <a:pt x="4599" y="1783"/>
                          <a:pt x="4599" y="0"/>
                        </a:cubicBezTo>
                        <a:cubicBezTo>
                          <a:pt x="1610" y="792"/>
                          <a:pt x="-184" y="1981"/>
                          <a:pt x="15" y="35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07" name="Google Shape;1807;p35"/>
                  <p:cNvSpPr/>
                  <p:nvPr/>
                </p:nvSpPr>
                <p:spPr>
                  <a:xfrm>
                    <a:off x="3291161" y="5386821"/>
                    <a:ext cx="10656" cy="5325"/>
                  </a:xfrm>
                  <a:custGeom>
                    <a:avLst/>
                    <a:gdLst/>
                    <a:ahLst/>
                    <a:cxnLst/>
                    <a:rect l="l" t="t" r="r" b="b"/>
                    <a:pathLst>
                      <a:path w="10656" h="5325" extrusionOk="0">
                        <a:moveTo>
                          <a:pt x="6670" y="4556"/>
                        </a:moveTo>
                        <a:cubicBezTo>
                          <a:pt x="9062" y="3962"/>
                          <a:pt x="10656" y="2773"/>
                          <a:pt x="10656" y="1585"/>
                        </a:cubicBezTo>
                        <a:cubicBezTo>
                          <a:pt x="10457" y="0"/>
                          <a:pt x="8464" y="-396"/>
                          <a:pt x="5075" y="396"/>
                        </a:cubicBezTo>
                        <a:cubicBezTo>
                          <a:pt x="1886" y="1387"/>
                          <a:pt x="-506" y="2773"/>
                          <a:pt x="92" y="4160"/>
                        </a:cubicBezTo>
                        <a:cubicBezTo>
                          <a:pt x="491" y="5745"/>
                          <a:pt x="3481" y="5546"/>
                          <a:pt x="6670" y="455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08" name="Google Shape;1808;p35"/>
                  <p:cNvSpPr/>
                  <p:nvPr/>
                </p:nvSpPr>
                <p:spPr>
                  <a:xfrm>
                    <a:off x="3317640" y="5426978"/>
                    <a:ext cx="12290" cy="6123"/>
                  </a:xfrm>
                  <a:custGeom>
                    <a:avLst/>
                    <a:gdLst/>
                    <a:ahLst/>
                    <a:cxnLst/>
                    <a:rect l="l" t="t" r="r" b="b"/>
                    <a:pathLst>
                      <a:path w="12290" h="6123" extrusionOk="0">
                        <a:moveTo>
                          <a:pt x="123" y="5205"/>
                        </a:moveTo>
                        <a:cubicBezTo>
                          <a:pt x="721" y="6592"/>
                          <a:pt x="3910" y="6196"/>
                          <a:pt x="6900" y="5403"/>
                        </a:cubicBezTo>
                        <a:cubicBezTo>
                          <a:pt x="10089" y="4413"/>
                          <a:pt x="12083" y="3026"/>
                          <a:pt x="12282" y="1441"/>
                        </a:cubicBezTo>
                        <a:cubicBezTo>
                          <a:pt x="12481" y="-539"/>
                          <a:pt x="9292" y="-143"/>
                          <a:pt x="6502" y="649"/>
                        </a:cubicBezTo>
                        <a:cubicBezTo>
                          <a:pt x="2515" y="1640"/>
                          <a:pt x="-674" y="3422"/>
                          <a:pt x="123" y="52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09" name="Google Shape;1809;p35"/>
                  <p:cNvSpPr/>
                  <p:nvPr/>
                </p:nvSpPr>
                <p:spPr>
                  <a:xfrm>
                    <a:off x="3388324" y="5435883"/>
                    <a:ext cx="21547" cy="7052"/>
                  </a:xfrm>
                  <a:custGeom>
                    <a:avLst/>
                    <a:gdLst/>
                    <a:ahLst/>
                    <a:cxnLst/>
                    <a:rect l="l" t="t" r="r" b="b"/>
                    <a:pathLst>
                      <a:path w="21547" h="7052" extrusionOk="0">
                        <a:moveTo>
                          <a:pt x="10565" y="659"/>
                        </a:moveTo>
                        <a:cubicBezTo>
                          <a:pt x="9767" y="64"/>
                          <a:pt x="8172" y="-134"/>
                          <a:pt x="5781" y="460"/>
                        </a:cubicBezTo>
                        <a:cubicBezTo>
                          <a:pt x="2791" y="1253"/>
                          <a:pt x="200" y="2639"/>
                          <a:pt x="0" y="4224"/>
                        </a:cubicBezTo>
                        <a:cubicBezTo>
                          <a:pt x="0" y="5413"/>
                          <a:pt x="1196" y="6205"/>
                          <a:pt x="3389" y="6007"/>
                        </a:cubicBezTo>
                        <a:cubicBezTo>
                          <a:pt x="7176" y="7195"/>
                          <a:pt x="11561" y="7592"/>
                          <a:pt x="17342" y="6007"/>
                        </a:cubicBezTo>
                        <a:cubicBezTo>
                          <a:pt x="20929" y="5016"/>
                          <a:pt x="22325" y="3432"/>
                          <a:pt x="21129" y="2045"/>
                        </a:cubicBezTo>
                        <a:cubicBezTo>
                          <a:pt x="19135" y="-134"/>
                          <a:pt x="15348" y="-530"/>
                          <a:pt x="10565" y="65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10" name="Google Shape;1810;p35"/>
                  <p:cNvSpPr/>
                  <p:nvPr/>
                </p:nvSpPr>
                <p:spPr>
                  <a:xfrm>
                    <a:off x="3388889" y="5444978"/>
                    <a:ext cx="12401" cy="6093"/>
                  </a:xfrm>
                  <a:custGeom>
                    <a:avLst/>
                    <a:gdLst/>
                    <a:ahLst/>
                    <a:cxnLst/>
                    <a:rect l="l" t="t" r="r" b="b"/>
                    <a:pathLst>
                      <a:path w="12401" h="6093" extrusionOk="0">
                        <a:moveTo>
                          <a:pt x="6611" y="279"/>
                        </a:moveTo>
                        <a:cubicBezTo>
                          <a:pt x="2824" y="1270"/>
                          <a:pt x="-365" y="2458"/>
                          <a:pt x="34" y="4637"/>
                        </a:cubicBezTo>
                        <a:cubicBezTo>
                          <a:pt x="432" y="6024"/>
                          <a:pt x="2824" y="6420"/>
                          <a:pt x="5814" y="5826"/>
                        </a:cubicBezTo>
                        <a:cubicBezTo>
                          <a:pt x="10199" y="5033"/>
                          <a:pt x="12192" y="3250"/>
                          <a:pt x="12392" y="1270"/>
                        </a:cubicBezTo>
                        <a:cubicBezTo>
                          <a:pt x="12591" y="-315"/>
                          <a:pt x="9601" y="-117"/>
                          <a:pt x="6611" y="2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11" name="Google Shape;1811;p35"/>
                  <p:cNvSpPr/>
                  <p:nvPr/>
                </p:nvSpPr>
                <p:spPr>
                  <a:xfrm>
                    <a:off x="3361814" y="5404448"/>
                    <a:ext cx="20537" cy="9835"/>
                  </a:xfrm>
                  <a:custGeom>
                    <a:avLst/>
                    <a:gdLst/>
                    <a:ahLst/>
                    <a:cxnLst/>
                    <a:rect l="l" t="t" r="r" b="b"/>
                    <a:pathLst>
                      <a:path w="20537" h="9835" extrusionOk="0">
                        <a:moveTo>
                          <a:pt x="19534" y="1587"/>
                        </a:moveTo>
                        <a:cubicBezTo>
                          <a:pt x="18537" y="-196"/>
                          <a:pt x="15747" y="-592"/>
                          <a:pt x="11760" y="993"/>
                        </a:cubicBezTo>
                        <a:cubicBezTo>
                          <a:pt x="10763" y="1389"/>
                          <a:pt x="9767" y="1785"/>
                          <a:pt x="9169" y="2379"/>
                        </a:cubicBezTo>
                        <a:cubicBezTo>
                          <a:pt x="8571" y="2379"/>
                          <a:pt x="7973" y="2578"/>
                          <a:pt x="7375" y="2578"/>
                        </a:cubicBezTo>
                        <a:cubicBezTo>
                          <a:pt x="3588" y="3568"/>
                          <a:pt x="0" y="4955"/>
                          <a:pt x="0" y="7332"/>
                        </a:cubicBezTo>
                        <a:cubicBezTo>
                          <a:pt x="0" y="9312"/>
                          <a:pt x="2392" y="9709"/>
                          <a:pt x="5980" y="9114"/>
                        </a:cubicBezTo>
                        <a:cubicBezTo>
                          <a:pt x="7375" y="10105"/>
                          <a:pt x="9966" y="9907"/>
                          <a:pt x="12757" y="9511"/>
                        </a:cubicBezTo>
                        <a:cubicBezTo>
                          <a:pt x="16743" y="8916"/>
                          <a:pt x="20730" y="7530"/>
                          <a:pt x="20531" y="5153"/>
                        </a:cubicBezTo>
                        <a:cubicBezTo>
                          <a:pt x="20531" y="4360"/>
                          <a:pt x="19733" y="3766"/>
                          <a:pt x="18736" y="3568"/>
                        </a:cubicBezTo>
                        <a:cubicBezTo>
                          <a:pt x="19334" y="2974"/>
                          <a:pt x="19733" y="2181"/>
                          <a:pt x="19534" y="158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12" name="Google Shape;1812;p35"/>
                  <p:cNvSpPr/>
                  <p:nvPr/>
                </p:nvSpPr>
                <p:spPr>
                  <a:xfrm>
                    <a:off x="3336942" y="5337223"/>
                    <a:ext cx="12796" cy="6669"/>
                  </a:xfrm>
                  <a:custGeom>
                    <a:avLst/>
                    <a:gdLst/>
                    <a:ahLst/>
                    <a:cxnLst/>
                    <a:rect l="l" t="t" r="r" b="b"/>
                    <a:pathLst>
                      <a:path w="12796" h="6669" extrusionOk="0">
                        <a:moveTo>
                          <a:pt x="554" y="6018"/>
                        </a:moveTo>
                        <a:cubicBezTo>
                          <a:pt x="1750" y="7009"/>
                          <a:pt x="4541" y="6811"/>
                          <a:pt x="7929" y="5820"/>
                        </a:cubicBezTo>
                        <a:cubicBezTo>
                          <a:pt x="11318" y="4235"/>
                          <a:pt x="13909" y="2453"/>
                          <a:pt x="12314" y="868"/>
                        </a:cubicBezTo>
                        <a:cubicBezTo>
                          <a:pt x="11118" y="-320"/>
                          <a:pt x="8527" y="-320"/>
                          <a:pt x="5537" y="1066"/>
                        </a:cubicBezTo>
                        <a:cubicBezTo>
                          <a:pt x="2348" y="2453"/>
                          <a:pt x="-1439" y="4235"/>
                          <a:pt x="554" y="601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13" name="Google Shape;1813;p35"/>
                  <p:cNvSpPr/>
                  <p:nvPr/>
                </p:nvSpPr>
                <p:spPr>
                  <a:xfrm>
                    <a:off x="3337778" y="5474368"/>
                    <a:ext cx="12038" cy="5976"/>
                  </a:xfrm>
                  <a:custGeom>
                    <a:avLst/>
                    <a:gdLst/>
                    <a:ahLst/>
                    <a:cxnLst/>
                    <a:rect l="l" t="t" r="r" b="b"/>
                    <a:pathLst>
                      <a:path w="12038" h="5976" extrusionOk="0">
                        <a:moveTo>
                          <a:pt x="515" y="5158"/>
                        </a:moveTo>
                        <a:cubicBezTo>
                          <a:pt x="1711" y="6346"/>
                          <a:pt x="4701" y="6148"/>
                          <a:pt x="7890" y="5158"/>
                        </a:cubicBezTo>
                        <a:cubicBezTo>
                          <a:pt x="11478" y="4167"/>
                          <a:pt x="12475" y="2781"/>
                          <a:pt x="11877" y="1394"/>
                        </a:cubicBezTo>
                        <a:cubicBezTo>
                          <a:pt x="11279" y="8"/>
                          <a:pt x="8488" y="-389"/>
                          <a:pt x="5498" y="404"/>
                        </a:cubicBezTo>
                        <a:cubicBezTo>
                          <a:pt x="1910" y="1592"/>
                          <a:pt x="-1279" y="3375"/>
                          <a:pt x="515" y="51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14" name="Google Shape;1814;p35"/>
                  <p:cNvSpPr/>
                  <p:nvPr/>
                </p:nvSpPr>
                <p:spPr>
                  <a:xfrm>
                    <a:off x="3300947" y="5294861"/>
                    <a:ext cx="10503" cy="6836"/>
                  </a:xfrm>
                  <a:custGeom>
                    <a:avLst/>
                    <a:gdLst/>
                    <a:ahLst/>
                    <a:cxnLst/>
                    <a:rect l="l" t="t" r="r" b="b"/>
                    <a:pathLst>
                      <a:path w="10503" h="6836" extrusionOk="0">
                        <a:moveTo>
                          <a:pt x="6251" y="5989"/>
                        </a:moveTo>
                        <a:cubicBezTo>
                          <a:pt x="9441" y="4800"/>
                          <a:pt x="10836" y="3018"/>
                          <a:pt x="10437" y="1631"/>
                        </a:cubicBezTo>
                        <a:cubicBezTo>
                          <a:pt x="10039" y="244"/>
                          <a:pt x="8444" y="-548"/>
                          <a:pt x="5055" y="442"/>
                        </a:cubicBezTo>
                        <a:cubicBezTo>
                          <a:pt x="869" y="1829"/>
                          <a:pt x="-326" y="3810"/>
                          <a:pt x="72" y="5593"/>
                        </a:cubicBezTo>
                        <a:cubicBezTo>
                          <a:pt x="670" y="7178"/>
                          <a:pt x="3262" y="7178"/>
                          <a:pt x="6251" y="59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15" name="Google Shape;1815;p35"/>
                  <p:cNvSpPr/>
                  <p:nvPr/>
                </p:nvSpPr>
                <p:spPr>
                  <a:xfrm>
                    <a:off x="3337696" y="5401876"/>
                    <a:ext cx="11522" cy="6781"/>
                  </a:xfrm>
                  <a:custGeom>
                    <a:avLst/>
                    <a:gdLst/>
                    <a:ahLst/>
                    <a:cxnLst/>
                    <a:rect l="l" t="t" r="r" b="b"/>
                    <a:pathLst>
                      <a:path w="11522" h="6781" extrusionOk="0">
                        <a:moveTo>
                          <a:pt x="0" y="5150"/>
                        </a:moveTo>
                        <a:cubicBezTo>
                          <a:pt x="0" y="6537"/>
                          <a:pt x="2591" y="7329"/>
                          <a:pt x="5780" y="6339"/>
                        </a:cubicBezTo>
                        <a:cubicBezTo>
                          <a:pt x="13156" y="4358"/>
                          <a:pt x="11760" y="1981"/>
                          <a:pt x="10564" y="0"/>
                        </a:cubicBezTo>
                        <a:cubicBezTo>
                          <a:pt x="5780" y="990"/>
                          <a:pt x="0" y="1387"/>
                          <a:pt x="0" y="51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16" name="Google Shape;1816;p35"/>
                  <p:cNvSpPr/>
                  <p:nvPr/>
                </p:nvSpPr>
                <p:spPr>
                  <a:xfrm>
                    <a:off x="3354600" y="5469356"/>
                    <a:ext cx="11746" cy="5670"/>
                  </a:xfrm>
                  <a:custGeom>
                    <a:avLst/>
                    <a:gdLst/>
                    <a:ahLst/>
                    <a:cxnLst/>
                    <a:rect l="l" t="t" r="r" b="b"/>
                    <a:pathLst>
                      <a:path w="11746" h="5670" extrusionOk="0">
                        <a:moveTo>
                          <a:pt x="7612" y="5019"/>
                        </a:moveTo>
                        <a:cubicBezTo>
                          <a:pt x="11001" y="4029"/>
                          <a:pt x="12197" y="2642"/>
                          <a:pt x="11599" y="1256"/>
                        </a:cubicBezTo>
                        <a:cubicBezTo>
                          <a:pt x="10802" y="-131"/>
                          <a:pt x="8011" y="-329"/>
                          <a:pt x="5221" y="463"/>
                        </a:cubicBezTo>
                        <a:cubicBezTo>
                          <a:pt x="2430" y="1058"/>
                          <a:pt x="-361" y="2444"/>
                          <a:pt x="38" y="4029"/>
                        </a:cubicBezTo>
                        <a:cubicBezTo>
                          <a:pt x="636" y="6010"/>
                          <a:pt x="3825" y="6010"/>
                          <a:pt x="7612" y="501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17" name="Google Shape;1817;p35"/>
                  <p:cNvSpPr/>
                  <p:nvPr/>
                </p:nvSpPr>
                <p:spPr>
                  <a:xfrm>
                    <a:off x="3339142" y="5428443"/>
                    <a:ext cx="10462" cy="5747"/>
                  </a:xfrm>
                  <a:custGeom>
                    <a:avLst/>
                    <a:gdLst/>
                    <a:ahLst/>
                    <a:cxnLst/>
                    <a:rect l="l" t="t" r="r" b="b"/>
                    <a:pathLst>
                      <a:path w="10462" h="5747" extrusionOk="0">
                        <a:moveTo>
                          <a:pt x="149" y="4731"/>
                        </a:moveTo>
                        <a:cubicBezTo>
                          <a:pt x="747" y="6117"/>
                          <a:pt x="3537" y="5919"/>
                          <a:pt x="6527" y="5127"/>
                        </a:cubicBezTo>
                        <a:cubicBezTo>
                          <a:pt x="9716" y="3938"/>
                          <a:pt x="10912" y="2552"/>
                          <a:pt x="10314" y="1165"/>
                        </a:cubicBezTo>
                        <a:cubicBezTo>
                          <a:pt x="9716" y="-420"/>
                          <a:pt x="6926" y="-221"/>
                          <a:pt x="3936" y="769"/>
                        </a:cubicBezTo>
                        <a:cubicBezTo>
                          <a:pt x="747" y="1957"/>
                          <a:pt x="-449" y="3542"/>
                          <a:pt x="149" y="473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18" name="Google Shape;1818;p35"/>
                  <p:cNvSpPr/>
                  <p:nvPr/>
                </p:nvSpPr>
                <p:spPr>
                  <a:xfrm>
                    <a:off x="3283627" y="5281846"/>
                    <a:ext cx="10615" cy="6298"/>
                  </a:xfrm>
                  <a:custGeom>
                    <a:avLst/>
                    <a:gdLst/>
                    <a:ahLst/>
                    <a:cxnLst/>
                    <a:rect l="l" t="t" r="r" b="b"/>
                    <a:pathLst>
                      <a:path w="10615" h="6298" extrusionOk="0">
                        <a:moveTo>
                          <a:pt x="6030" y="5535"/>
                        </a:moveTo>
                        <a:cubicBezTo>
                          <a:pt x="9021" y="4544"/>
                          <a:pt x="10615" y="2761"/>
                          <a:pt x="10615" y="1177"/>
                        </a:cubicBezTo>
                        <a:cubicBezTo>
                          <a:pt x="9818" y="-210"/>
                          <a:pt x="7625" y="-408"/>
                          <a:pt x="4635" y="780"/>
                        </a:cubicBezTo>
                        <a:cubicBezTo>
                          <a:pt x="1645" y="1969"/>
                          <a:pt x="-348" y="3554"/>
                          <a:pt x="51" y="4940"/>
                        </a:cubicBezTo>
                        <a:cubicBezTo>
                          <a:pt x="449" y="6525"/>
                          <a:pt x="3240" y="6723"/>
                          <a:pt x="6030" y="553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19" name="Google Shape;1819;p35"/>
                  <p:cNvSpPr/>
                  <p:nvPr/>
                </p:nvSpPr>
                <p:spPr>
                  <a:xfrm>
                    <a:off x="3355225" y="5535079"/>
                    <a:ext cx="11809" cy="5282"/>
                  </a:xfrm>
                  <a:custGeom>
                    <a:avLst/>
                    <a:gdLst/>
                    <a:ahLst/>
                    <a:cxnLst/>
                    <a:rect l="l" t="t" r="r" b="b"/>
                    <a:pathLst>
                      <a:path w="11809" h="5282" extrusionOk="0">
                        <a:moveTo>
                          <a:pt x="6390" y="5062"/>
                        </a:moveTo>
                        <a:cubicBezTo>
                          <a:pt x="9380" y="4270"/>
                          <a:pt x="12171" y="3081"/>
                          <a:pt x="11772" y="1497"/>
                        </a:cubicBezTo>
                        <a:cubicBezTo>
                          <a:pt x="11373" y="-88"/>
                          <a:pt x="8383" y="-286"/>
                          <a:pt x="5393" y="308"/>
                        </a:cubicBezTo>
                        <a:cubicBezTo>
                          <a:pt x="2204" y="902"/>
                          <a:pt x="-188" y="2289"/>
                          <a:pt x="12" y="3874"/>
                        </a:cubicBezTo>
                        <a:cubicBezTo>
                          <a:pt x="211" y="5458"/>
                          <a:pt x="3201" y="5458"/>
                          <a:pt x="6390" y="506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20" name="Google Shape;1820;p35"/>
                  <p:cNvSpPr/>
                  <p:nvPr/>
                </p:nvSpPr>
                <p:spPr>
                  <a:xfrm>
                    <a:off x="3297144" y="5365153"/>
                    <a:ext cx="15552" cy="9881"/>
                  </a:xfrm>
                  <a:custGeom>
                    <a:avLst/>
                    <a:gdLst/>
                    <a:ahLst/>
                    <a:cxnLst/>
                    <a:rect l="l" t="t" r="r" b="b"/>
                    <a:pathLst>
                      <a:path w="15552" h="9881" extrusionOk="0">
                        <a:moveTo>
                          <a:pt x="15436" y="869"/>
                        </a:moveTo>
                        <a:cubicBezTo>
                          <a:pt x="15037" y="-320"/>
                          <a:pt x="11449" y="-122"/>
                          <a:pt x="8659" y="473"/>
                        </a:cubicBezTo>
                        <a:cubicBezTo>
                          <a:pt x="4274" y="1463"/>
                          <a:pt x="2081" y="3246"/>
                          <a:pt x="2081" y="5227"/>
                        </a:cubicBezTo>
                        <a:cubicBezTo>
                          <a:pt x="2081" y="5425"/>
                          <a:pt x="2281" y="5623"/>
                          <a:pt x="2281" y="5821"/>
                        </a:cubicBezTo>
                        <a:cubicBezTo>
                          <a:pt x="686" y="6613"/>
                          <a:pt x="-311" y="7604"/>
                          <a:pt x="88" y="8594"/>
                        </a:cubicBezTo>
                        <a:cubicBezTo>
                          <a:pt x="1085" y="10377"/>
                          <a:pt x="4074" y="10179"/>
                          <a:pt x="7862" y="8792"/>
                        </a:cubicBezTo>
                        <a:cubicBezTo>
                          <a:pt x="10652" y="7802"/>
                          <a:pt x="12247" y="6613"/>
                          <a:pt x="11848" y="5623"/>
                        </a:cubicBezTo>
                        <a:cubicBezTo>
                          <a:pt x="14240" y="4038"/>
                          <a:pt x="16034" y="2453"/>
                          <a:pt x="15436" y="8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21" name="Google Shape;1821;p35"/>
                  <p:cNvSpPr/>
                  <p:nvPr/>
                </p:nvSpPr>
                <p:spPr>
                  <a:xfrm>
                    <a:off x="3329390" y="5240676"/>
                    <a:ext cx="17209" cy="9671"/>
                  </a:xfrm>
                  <a:custGeom>
                    <a:avLst/>
                    <a:gdLst/>
                    <a:ahLst/>
                    <a:cxnLst/>
                    <a:rect l="l" t="t" r="r" b="b"/>
                    <a:pathLst>
                      <a:path w="17209" h="9671" extrusionOk="0">
                        <a:moveTo>
                          <a:pt x="14884" y="946"/>
                        </a:moveTo>
                        <a:cubicBezTo>
                          <a:pt x="14086" y="-440"/>
                          <a:pt x="10897" y="-242"/>
                          <a:pt x="8107" y="1144"/>
                        </a:cubicBezTo>
                        <a:cubicBezTo>
                          <a:pt x="3124" y="3323"/>
                          <a:pt x="-1262" y="6097"/>
                          <a:pt x="333" y="8870"/>
                        </a:cubicBezTo>
                        <a:cubicBezTo>
                          <a:pt x="1130" y="10256"/>
                          <a:pt x="4319" y="9662"/>
                          <a:pt x="7708" y="8474"/>
                        </a:cubicBezTo>
                        <a:lnTo>
                          <a:pt x="7907" y="8276"/>
                        </a:lnTo>
                        <a:cubicBezTo>
                          <a:pt x="9103" y="8672"/>
                          <a:pt x="10897" y="8672"/>
                          <a:pt x="12890" y="7879"/>
                        </a:cubicBezTo>
                        <a:cubicBezTo>
                          <a:pt x="15880" y="6889"/>
                          <a:pt x="18073" y="4908"/>
                          <a:pt x="16877" y="3719"/>
                        </a:cubicBezTo>
                        <a:cubicBezTo>
                          <a:pt x="16678" y="3521"/>
                          <a:pt x="16080" y="3323"/>
                          <a:pt x="15282" y="3125"/>
                        </a:cubicBezTo>
                        <a:cubicBezTo>
                          <a:pt x="15482" y="2333"/>
                          <a:pt x="15482" y="1739"/>
                          <a:pt x="14884" y="94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22" name="Google Shape;1822;p35"/>
                  <p:cNvSpPr/>
                  <p:nvPr/>
                </p:nvSpPr>
                <p:spPr>
                  <a:xfrm>
                    <a:off x="3291685" y="5442473"/>
                    <a:ext cx="12049" cy="6130"/>
                  </a:xfrm>
                  <a:custGeom>
                    <a:avLst/>
                    <a:gdLst/>
                    <a:ahLst/>
                    <a:cxnLst/>
                    <a:rect l="l" t="t" r="r" b="b"/>
                    <a:pathLst>
                      <a:path w="12049" h="6130" extrusionOk="0">
                        <a:moveTo>
                          <a:pt x="5548" y="605"/>
                        </a:moveTo>
                        <a:cubicBezTo>
                          <a:pt x="1760" y="1794"/>
                          <a:pt x="-1030" y="3577"/>
                          <a:pt x="365" y="5360"/>
                        </a:cubicBezTo>
                        <a:cubicBezTo>
                          <a:pt x="1561" y="6746"/>
                          <a:pt x="4551" y="5954"/>
                          <a:pt x="7541" y="5360"/>
                        </a:cubicBezTo>
                        <a:cubicBezTo>
                          <a:pt x="10930" y="4369"/>
                          <a:pt x="12524" y="2784"/>
                          <a:pt x="11926" y="1398"/>
                        </a:cubicBezTo>
                        <a:cubicBezTo>
                          <a:pt x="11527" y="-187"/>
                          <a:pt x="8537" y="-385"/>
                          <a:pt x="5548" y="6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23" name="Google Shape;1823;p35"/>
                  <p:cNvSpPr/>
                  <p:nvPr/>
                </p:nvSpPr>
                <p:spPr>
                  <a:xfrm>
                    <a:off x="3276260" y="5501148"/>
                    <a:ext cx="11448" cy="5089"/>
                  </a:xfrm>
                  <a:custGeom>
                    <a:avLst/>
                    <a:gdLst/>
                    <a:ahLst/>
                    <a:cxnLst/>
                    <a:rect l="l" t="t" r="r" b="b"/>
                    <a:pathLst>
                      <a:path w="11448" h="5089" extrusionOk="0">
                        <a:moveTo>
                          <a:pt x="6422" y="4724"/>
                        </a:moveTo>
                        <a:cubicBezTo>
                          <a:pt x="9412" y="3931"/>
                          <a:pt x="11804" y="2941"/>
                          <a:pt x="11405" y="1356"/>
                        </a:cubicBezTo>
                        <a:cubicBezTo>
                          <a:pt x="11006" y="-229"/>
                          <a:pt x="8415" y="-229"/>
                          <a:pt x="5226" y="366"/>
                        </a:cubicBezTo>
                        <a:cubicBezTo>
                          <a:pt x="2037" y="1158"/>
                          <a:pt x="-355" y="2148"/>
                          <a:pt x="43" y="3733"/>
                        </a:cubicBezTo>
                        <a:cubicBezTo>
                          <a:pt x="641" y="5318"/>
                          <a:pt x="3034" y="5318"/>
                          <a:pt x="6422" y="472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24" name="Google Shape;1824;p35"/>
                  <p:cNvSpPr/>
                  <p:nvPr/>
                </p:nvSpPr>
                <p:spPr>
                  <a:xfrm>
                    <a:off x="3251153" y="5423151"/>
                    <a:ext cx="12035" cy="5393"/>
                  </a:xfrm>
                  <a:custGeom>
                    <a:avLst/>
                    <a:gdLst/>
                    <a:ahLst/>
                    <a:cxnLst/>
                    <a:rect l="l" t="t" r="r" b="b"/>
                    <a:pathLst>
                      <a:path w="12035" h="5393" extrusionOk="0">
                        <a:moveTo>
                          <a:pt x="11995" y="1306"/>
                        </a:moveTo>
                        <a:cubicBezTo>
                          <a:pt x="11796" y="-80"/>
                          <a:pt x="9204" y="-278"/>
                          <a:pt x="6214" y="316"/>
                        </a:cubicBezTo>
                        <a:cubicBezTo>
                          <a:pt x="2626" y="1108"/>
                          <a:pt x="-961" y="2495"/>
                          <a:pt x="235" y="4476"/>
                        </a:cubicBezTo>
                        <a:cubicBezTo>
                          <a:pt x="1032" y="5664"/>
                          <a:pt x="3623" y="5664"/>
                          <a:pt x="6812" y="4674"/>
                        </a:cubicBezTo>
                        <a:cubicBezTo>
                          <a:pt x="9802" y="3881"/>
                          <a:pt x="12393" y="2891"/>
                          <a:pt x="11995" y="13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25" name="Google Shape;1825;p35"/>
                  <p:cNvSpPr/>
                  <p:nvPr/>
                </p:nvSpPr>
                <p:spPr>
                  <a:xfrm>
                    <a:off x="3295072" y="5394025"/>
                    <a:ext cx="11035" cy="5255"/>
                  </a:xfrm>
                  <a:custGeom>
                    <a:avLst/>
                    <a:gdLst/>
                    <a:ahLst/>
                    <a:cxnLst/>
                    <a:rect l="l" t="t" r="r" b="b"/>
                    <a:pathLst>
                      <a:path w="11035" h="5255" extrusionOk="0">
                        <a:moveTo>
                          <a:pt x="7542" y="4285"/>
                        </a:moveTo>
                        <a:cubicBezTo>
                          <a:pt x="10731" y="3097"/>
                          <a:pt x="11927" y="1710"/>
                          <a:pt x="10332" y="720"/>
                        </a:cubicBezTo>
                        <a:cubicBezTo>
                          <a:pt x="8937" y="-271"/>
                          <a:pt x="6346" y="-271"/>
                          <a:pt x="3356" y="918"/>
                        </a:cubicBezTo>
                        <a:cubicBezTo>
                          <a:pt x="-33" y="2106"/>
                          <a:pt x="-631" y="3493"/>
                          <a:pt x="565" y="4682"/>
                        </a:cubicBezTo>
                        <a:cubicBezTo>
                          <a:pt x="1961" y="5672"/>
                          <a:pt x="4751" y="5276"/>
                          <a:pt x="7542" y="42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26" name="Google Shape;1826;p35"/>
                  <p:cNvSpPr/>
                  <p:nvPr/>
                </p:nvSpPr>
                <p:spPr>
                  <a:xfrm>
                    <a:off x="3388053" y="5417446"/>
                    <a:ext cx="10627" cy="4808"/>
                  </a:xfrm>
                  <a:custGeom>
                    <a:avLst/>
                    <a:gdLst/>
                    <a:ahLst/>
                    <a:cxnLst/>
                    <a:rect l="l" t="t" r="r" b="b"/>
                    <a:pathLst>
                      <a:path w="10627" h="4808" extrusionOk="0">
                        <a:moveTo>
                          <a:pt x="10039" y="474"/>
                        </a:moveTo>
                        <a:cubicBezTo>
                          <a:pt x="9241" y="-120"/>
                          <a:pt x="6451" y="-120"/>
                          <a:pt x="4657" y="276"/>
                        </a:cubicBezTo>
                        <a:cubicBezTo>
                          <a:pt x="2066" y="1068"/>
                          <a:pt x="-924" y="2257"/>
                          <a:pt x="271" y="3842"/>
                        </a:cubicBezTo>
                        <a:cubicBezTo>
                          <a:pt x="1268" y="5228"/>
                          <a:pt x="3860" y="5030"/>
                          <a:pt x="7647" y="3842"/>
                        </a:cubicBezTo>
                        <a:cubicBezTo>
                          <a:pt x="10238" y="3049"/>
                          <a:pt x="11434" y="1663"/>
                          <a:pt x="10039" y="47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27" name="Google Shape;1827;p35"/>
                  <p:cNvSpPr/>
                  <p:nvPr/>
                </p:nvSpPr>
                <p:spPr>
                  <a:xfrm>
                    <a:off x="3390411" y="5461395"/>
                    <a:ext cx="10116" cy="4520"/>
                  </a:xfrm>
                  <a:custGeom>
                    <a:avLst/>
                    <a:gdLst/>
                    <a:ahLst/>
                    <a:cxnLst/>
                    <a:rect l="l" t="t" r="r" b="b"/>
                    <a:pathLst>
                      <a:path w="10116" h="4520" extrusionOk="0">
                        <a:moveTo>
                          <a:pt x="7082" y="3671"/>
                        </a:moveTo>
                        <a:cubicBezTo>
                          <a:pt x="8876" y="2878"/>
                          <a:pt x="11069" y="2086"/>
                          <a:pt x="9674" y="897"/>
                        </a:cubicBezTo>
                        <a:cubicBezTo>
                          <a:pt x="8079" y="-93"/>
                          <a:pt x="5887" y="-489"/>
                          <a:pt x="2896" y="897"/>
                        </a:cubicBezTo>
                        <a:cubicBezTo>
                          <a:pt x="903" y="1690"/>
                          <a:pt x="-691" y="2878"/>
                          <a:pt x="305" y="3869"/>
                        </a:cubicBezTo>
                        <a:cubicBezTo>
                          <a:pt x="1501" y="4859"/>
                          <a:pt x="4093" y="4661"/>
                          <a:pt x="7082" y="36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28" name="Google Shape;1828;p35"/>
                  <p:cNvSpPr/>
                  <p:nvPr/>
                </p:nvSpPr>
                <p:spPr>
                  <a:xfrm>
                    <a:off x="3269872" y="5418490"/>
                    <a:ext cx="8802" cy="4729"/>
                  </a:xfrm>
                  <a:custGeom>
                    <a:avLst/>
                    <a:gdLst/>
                    <a:ahLst/>
                    <a:cxnLst/>
                    <a:rect l="l" t="t" r="r" b="b"/>
                    <a:pathLst>
                      <a:path w="8802" h="4729" extrusionOk="0">
                        <a:moveTo>
                          <a:pt x="4638" y="4383"/>
                        </a:moveTo>
                        <a:cubicBezTo>
                          <a:pt x="8425" y="2997"/>
                          <a:pt x="9222" y="2006"/>
                          <a:pt x="8624" y="1016"/>
                        </a:cubicBezTo>
                        <a:cubicBezTo>
                          <a:pt x="8026" y="25"/>
                          <a:pt x="6232" y="-371"/>
                          <a:pt x="3840" y="422"/>
                        </a:cubicBezTo>
                        <a:cubicBezTo>
                          <a:pt x="452" y="1412"/>
                          <a:pt x="-744" y="2997"/>
                          <a:pt x="452" y="4185"/>
                        </a:cubicBezTo>
                        <a:cubicBezTo>
                          <a:pt x="1448" y="4977"/>
                          <a:pt x="3641" y="4780"/>
                          <a:pt x="4638" y="438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29" name="Google Shape;1829;p35"/>
                  <p:cNvSpPr/>
                  <p:nvPr/>
                </p:nvSpPr>
                <p:spPr>
                  <a:xfrm>
                    <a:off x="3357556" y="5544292"/>
                    <a:ext cx="57085" cy="10309"/>
                  </a:xfrm>
                  <a:custGeom>
                    <a:avLst/>
                    <a:gdLst/>
                    <a:ahLst/>
                    <a:cxnLst/>
                    <a:rect l="l" t="t" r="r" b="b"/>
                    <a:pathLst>
                      <a:path w="57085" h="10309" extrusionOk="0">
                        <a:moveTo>
                          <a:pt x="47512" y="999"/>
                        </a:moveTo>
                        <a:cubicBezTo>
                          <a:pt x="44124" y="1395"/>
                          <a:pt x="41134" y="2386"/>
                          <a:pt x="39539" y="3772"/>
                        </a:cubicBezTo>
                        <a:cubicBezTo>
                          <a:pt x="33360" y="-1576"/>
                          <a:pt x="20204" y="207"/>
                          <a:pt x="8643" y="603"/>
                        </a:cubicBezTo>
                        <a:cubicBezTo>
                          <a:pt x="4856" y="801"/>
                          <a:pt x="670" y="1792"/>
                          <a:pt x="72" y="3971"/>
                        </a:cubicBezTo>
                        <a:cubicBezTo>
                          <a:pt x="-526" y="6150"/>
                          <a:pt x="2664" y="6942"/>
                          <a:pt x="6650" y="6348"/>
                        </a:cubicBezTo>
                        <a:cubicBezTo>
                          <a:pt x="17214" y="4763"/>
                          <a:pt x="27978" y="2386"/>
                          <a:pt x="28975" y="9517"/>
                        </a:cubicBezTo>
                        <a:cubicBezTo>
                          <a:pt x="28975" y="10111"/>
                          <a:pt x="32363" y="10111"/>
                          <a:pt x="33360" y="10309"/>
                        </a:cubicBezTo>
                        <a:cubicBezTo>
                          <a:pt x="36948" y="9913"/>
                          <a:pt x="39140" y="8725"/>
                          <a:pt x="40137" y="7338"/>
                        </a:cubicBezTo>
                        <a:cubicBezTo>
                          <a:pt x="42130" y="8130"/>
                          <a:pt x="45120" y="7734"/>
                          <a:pt x="48110" y="7338"/>
                        </a:cubicBezTo>
                        <a:cubicBezTo>
                          <a:pt x="52694" y="6744"/>
                          <a:pt x="57279" y="4961"/>
                          <a:pt x="57080" y="2386"/>
                        </a:cubicBezTo>
                        <a:cubicBezTo>
                          <a:pt x="57279" y="-387"/>
                          <a:pt x="51897" y="405"/>
                          <a:pt x="47512" y="99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30" name="Google Shape;1830;p35"/>
                  <p:cNvSpPr/>
                  <p:nvPr/>
                </p:nvSpPr>
                <p:spPr>
                  <a:xfrm>
                    <a:off x="3402676" y="5505022"/>
                    <a:ext cx="34084" cy="15406"/>
                  </a:xfrm>
                  <a:custGeom>
                    <a:avLst/>
                    <a:gdLst/>
                    <a:ahLst/>
                    <a:cxnLst/>
                    <a:rect l="l" t="t" r="r" b="b"/>
                    <a:pathLst>
                      <a:path w="34084" h="15406" extrusionOk="0">
                        <a:moveTo>
                          <a:pt x="21328" y="3821"/>
                        </a:moveTo>
                        <a:lnTo>
                          <a:pt x="20929" y="4019"/>
                        </a:lnTo>
                        <a:cubicBezTo>
                          <a:pt x="20929" y="3821"/>
                          <a:pt x="21129" y="3623"/>
                          <a:pt x="20929" y="3425"/>
                        </a:cubicBezTo>
                        <a:cubicBezTo>
                          <a:pt x="20331" y="1642"/>
                          <a:pt x="17142" y="1048"/>
                          <a:pt x="12956" y="2039"/>
                        </a:cubicBezTo>
                        <a:cubicBezTo>
                          <a:pt x="9169" y="2831"/>
                          <a:pt x="5382" y="4416"/>
                          <a:pt x="5183" y="6397"/>
                        </a:cubicBezTo>
                        <a:cubicBezTo>
                          <a:pt x="4983" y="7783"/>
                          <a:pt x="6179" y="8179"/>
                          <a:pt x="7774" y="8377"/>
                        </a:cubicBezTo>
                        <a:cubicBezTo>
                          <a:pt x="7375" y="8377"/>
                          <a:pt x="7176" y="8377"/>
                          <a:pt x="6777" y="8377"/>
                        </a:cubicBezTo>
                        <a:cubicBezTo>
                          <a:pt x="2591" y="8972"/>
                          <a:pt x="598" y="10755"/>
                          <a:pt x="0" y="12735"/>
                        </a:cubicBezTo>
                        <a:cubicBezTo>
                          <a:pt x="1196" y="14914"/>
                          <a:pt x="4983" y="15112"/>
                          <a:pt x="9568" y="14320"/>
                        </a:cubicBezTo>
                        <a:cubicBezTo>
                          <a:pt x="10166" y="14122"/>
                          <a:pt x="10764" y="14122"/>
                          <a:pt x="11362" y="13924"/>
                        </a:cubicBezTo>
                        <a:cubicBezTo>
                          <a:pt x="12159" y="15310"/>
                          <a:pt x="14152" y="15905"/>
                          <a:pt x="18936" y="14914"/>
                        </a:cubicBezTo>
                        <a:cubicBezTo>
                          <a:pt x="25315" y="13330"/>
                          <a:pt x="25115" y="9566"/>
                          <a:pt x="29899" y="7189"/>
                        </a:cubicBezTo>
                        <a:cubicBezTo>
                          <a:pt x="31294" y="6397"/>
                          <a:pt x="32889" y="5604"/>
                          <a:pt x="34085" y="4812"/>
                        </a:cubicBezTo>
                        <a:cubicBezTo>
                          <a:pt x="34085" y="3425"/>
                          <a:pt x="33886" y="1840"/>
                          <a:pt x="33886" y="454"/>
                        </a:cubicBezTo>
                        <a:cubicBezTo>
                          <a:pt x="30098" y="-933"/>
                          <a:pt x="24517" y="1048"/>
                          <a:pt x="21328" y="3821"/>
                        </a:cubicBezTo>
                        <a:close/>
                        <a:moveTo>
                          <a:pt x="13554" y="8774"/>
                        </a:moveTo>
                        <a:cubicBezTo>
                          <a:pt x="12956" y="8377"/>
                          <a:pt x="12159" y="8179"/>
                          <a:pt x="11362" y="8179"/>
                        </a:cubicBezTo>
                        <a:cubicBezTo>
                          <a:pt x="12558" y="7981"/>
                          <a:pt x="13754" y="7981"/>
                          <a:pt x="14750" y="7783"/>
                        </a:cubicBezTo>
                        <a:lnTo>
                          <a:pt x="14750" y="7783"/>
                        </a:lnTo>
                        <a:cubicBezTo>
                          <a:pt x="14352" y="8179"/>
                          <a:pt x="13953" y="8576"/>
                          <a:pt x="13554" y="877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31" name="Google Shape;1831;p35"/>
                  <p:cNvSpPr/>
                  <p:nvPr/>
                </p:nvSpPr>
                <p:spPr>
                  <a:xfrm>
                    <a:off x="3305275" y="5438985"/>
                    <a:ext cx="32631" cy="10259"/>
                  </a:xfrm>
                  <a:custGeom>
                    <a:avLst/>
                    <a:gdLst/>
                    <a:ahLst/>
                    <a:cxnLst/>
                    <a:rect l="l" t="t" r="r" b="b"/>
                    <a:pathLst>
                      <a:path w="32631" h="10259" extrusionOk="0">
                        <a:moveTo>
                          <a:pt x="2522" y="10234"/>
                        </a:moveTo>
                        <a:cubicBezTo>
                          <a:pt x="11691" y="8451"/>
                          <a:pt x="20661" y="6668"/>
                          <a:pt x="29830" y="4489"/>
                        </a:cubicBezTo>
                        <a:cubicBezTo>
                          <a:pt x="31624" y="4093"/>
                          <a:pt x="33218" y="2508"/>
                          <a:pt x="32421" y="1518"/>
                        </a:cubicBezTo>
                        <a:cubicBezTo>
                          <a:pt x="30228" y="-1057"/>
                          <a:pt x="25046" y="131"/>
                          <a:pt x="19863" y="1518"/>
                        </a:cubicBezTo>
                        <a:cubicBezTo>
                          <a:pt x="13286" y="3301"/>
                          <a:pt x="5512" y="1716"/>
                          <a:pt x="329" y="7064"/>
                        </a:cubicBezTo>
                        <a:cubicBezTo>
                          <a:pt x="-269" y="7659"/>
                          <a:pt x="130" y="8451"/>
                          <a:pt x="130" y="9045"/>
                        </a:cubicBezTo>
                        <a:cubicBezTo>
                          <a:pt x="927" y="9441"/>
                          <a:pt x="1725" y="10432"/>
                          <a:pt x="2522" y="1023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32" name="Google Shape;1832;p35"/>
                  <p:cNvSpPr/>
                  <p:nvPr/>
                </p:nvSpPr>
                <p:spPr>
                  <a:xfrm>
                    <a:off x="3417983" y="5473377"/>
                    <a:ext cx="17182" cy="9714"/>
                  </a:xfrm>
                  <a:custGeom>
                    <a:avLst/>
                    <a:gdLst/>
                    <a:ahLst/>
                    <a:cxnLst/>
                    <a:rect l="l" t="t" r="r" b="b"/>
                    <a:pathLst>
                      <a:path w="17182" h="9714" extrusionOk="0">
                        <a:moveTo>
                          <a:pt x="7814" y="206"/>
                        </a:moveTo>
                        <a:cubicBezTo>
                          <a:pt x="4027" y="800"/>
                          <a:pt x="639" y="1989"/>
                          <a:pt x="41" y="4168"/>
                        </a:cubicBezTo>
                        <a:cubicBezTo>
                          <a:pt x="-358" y="6149"/>
                          <a:pt x="2233" y="6347"/>
                          <a:pt x="5423" y="6149"/>
                        </a:cubicBezTo>
                        <a:cubicBezTo>
                          <a:pt x="6818" y="7734"/>
                          <a:pt x="12598" y="9318"/>
                          <a:pt x="17183" y="9714"/>
                        </a:cubicBezTo>
                        <a:cubicBezTo>
                          <a:pt x="16983" y="6545"/>
                          <a:pt x="16784" y="3376"/>
                          <a:pt x="16386" y="206"/>
                        </a:cubicBezTo>
                        <a:cubicBezTo>
                          <a:pt x="14990" y="206"/>
                          <a:pt x="13395" y="404"/>
                          <a:pt x="12000" y="602"/>
                        </a:cubicBezTo>
                        <a:cubicBezTo>
                          <a:pt x="11203" y="8"/>
                          <a:pt x="9808" y="-190"/>
                          <a:pt x="7814" y="2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33" name="Google Shape;1833;p35"/>
                  <p:cNvSpPr/>
                  <p:nvPr/>
                </p:nvSpPr>
                <p:spPr>
                  <a:xfrm>
                    <a:off x="3381946" y="5498274"/>
                    <a:ext cx="43304" cy="17003"/>
                  </a:xfrm>
                  <a:custGeom>
                    <a:avLst/>
                    <a:gdLst/>
                    <a:ahLst/>
                    <a:cxnLst/>
                    <a:rect l="l" t="t" r="r" b="b"/>
                    <a:pathLst>
                      <a:path w="43304" h="17003" extrusionOk="0">
                        <a:moveTo>
                          <a:pt x="31693" y="5419"/>
                        </a:moveTo>
                        <a:cubicBezTo>
                          <a:pt x="33088" y="6212"/>
                          <a:pt x="35480" y="6014"/>
                          <a:pt x="38470" y="5221"/>
                        </a:cubicBezTo>
                        <a:cubicBezTo>
                          <a:pt x="41659" y="4429"/>
                          <a:pt x="43653" y="2844"/>
                          <a:pt x="43254" y="1458"/>
                        </a:cubicBezTo>
                        <a:cubicBezTo>
                          <a:pt x="42457" y="-325"/>
                          <a:pt x="39068" y="-325"/>
                          <a:pt x="35281" y="665"/>
                        </a:cubicBezTo>
                        <a:cubicBezTo>
                          <a:pt x="32291" y="1458"/>
                          <a:pt x="30896" y="2646"/>
                          <a:pt x="30696" y="3835"/>
                        </a:cubicBezTo>
                        <a:cubicBezTo>
                          <a:pt x="28902" y="3042"/>
                          <a:pt x="25912" y="3439"/>
                          <a:pt x="23321" y="4429"/>
                        </a:cubicBezTo>
                        <a:cubicBezTo>
                          <a:pt x="15547" y="7797"/>
                          <a:pt x="7774" y="10966"/>
                          <a:pt x="0" y="14333"/>
                        </a:cubicBezTo>
                        <a:cubicBezTo>
                          <a:pt x="2591" y="16909"/>
                          <a:pt x="6179" y="18493"/>
                          <a:pt x="13156" y="14928"/>
                        </a:cubicBezTo>
                        <a:cubicBezTo>
                          <a:pt x="17939" y="12353"/>
                          <a:pt x="22324" y="9777"/>
                          <a:pt x="28304" y="7995"/>
                        </a:cubicBezTo>
                        <a:cubicBezTo>
                          <a:pt x="30298" y="7202"/>
                          <a:pt x="31294" y="6410"/>
                          <a:pt x="31693" y="541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34" name="Google Shape;1834;p35"/>
                  <p:cNvSpPr/>
                  <p:nvPr/>
                </p:nvSpPr>
                <p:spPr>
                  <a:xfrm>
                    <a:off x="3315172" y="5545493"/>
                    <a:ext cx="17202" cy="13087"/>
                  </a:xfrm>
                  <a:custGeom>
                    <a:avLst/>
                    <a:gdLst/>
                    <a:ahLst/>
                    <a:cxnLst/>
                    <a:rect l="l" t="t" r="r" b="b"/>
                    <a:pathLst>
                      <a:path w="17202" h="13087" extrusionOk="0">
                        <a:moveTo>
                          <a:pt x="8970" y="12675"/>
                        </a:moveTo>
                        <a:cubicBezTo>
                          <a:pt x="16544" y="10892"/>
                          <a:pt x="16544" y="7722"/>
                          <a:pt x="17142" y="4949"/>
                        </a:cubicBezTo>
                        <a:cubicBezTo>
                          <a:pt x="17541" y="3166"/>
                          <a:pt x="15946" y="1978"/>
                          <a:pt x="12757" y="2176"/>
                        </a:cubicBezTo>
                        <a:cubicBezTo>
                          <a:pt x="12956" y="393"/>
                          <a:pt x="10764" y="-399"/>
                          <a:pt x="6578" y="195"/>
                        </a:cubicBezTo>
                        <a:cubicBezTo>
                          <a:pt x="2193" y="987"/>
                          <a:pt x="0" y="2572"/>
                          <a:pt x="0" y="4553"/>
                        </a:cubicBezTo>
                        <a:cubicBezTo>
                          <a:pt x="0" y="5940"/>
                          <a:pt x="997" y="7128"/>
                          <a:pt x="3588" y="7128"/>
                        </a:cubicBezTo>
                        <a:cubicBezTo>
                          <a:pt x="3189" y="8317"/>
                          <a:pt x="2990" y="9307"/>
                          <a:pt x="2193" y="10298"/>
                        </a:cubicBezTo>
                        <a:cubicBezTo>
                          <a:pt x="1993" y="12873"/>
                          <a:pt x="4983" y="13665"/>
                          <a:pt x="8970" y="126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35" name="Google Shape;1835;p35"/>
                  <p:cNvSpPr/>
                  <p:nvPr/>
                </p:nvSpPr>
                <p:spPr>
                  <a:xfrm>
                    <a:off x="3439751" y="5563318"/>
                    <a:ext cx="199" cy="1188"/>
                  </a:xfrm>
                  <a:custGeom>
                    <a:avLst/>
                    <a:gdLst/>
                    <a:ahLst/>
                    <a:cxnLst/>
                    <a:rect l="l" t="t" r="r" b="b"/>
                    <a:pathLst>
                      <a:path w="199" h="1188" extrusionOk="0">
                        <a:moveTo>
                          <a:pt x="200" y="1188"/>
                        </a:moveTo>
                        <a:cubicBezTo>
                          <a:pt x="200" y="792"/>
                          <a:pt x="200" y="396"/>
                          <a:pt x="200" y="0"/>
                        </a:cubicBezTo>
                        <a:cubicBezTo>
                          <a:pt x="200" y="198"/>
                          <a:pt x="0" y="594"/>
                          <a:pt x="0" y="792"/>
                        </a:cubicBezTo>
                        <a:cubicBezTo>
                          <a:pt x="0" y="990"/>
                          <a:pt x="200" y="1188"/>
                          <a:pt x="200" y="11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36" name="Google Shape;1836;p35"/>
                  <p:cNvSpPr/>
                  <p:nvPr/>
                </p:nvSpPr>
                <p:spPr>
                  <a:xfrm>
                    <a:off x="3413593" y="5674636"/>
                    <a:ext cx="23572" cy="10865"/>
                  </a:xfrm>
                  <a:custGeom>
                    <a:avLst/>
                    <a:gdLst/>
                    <a:ahLst/>
                    <a:cxnLst/>
                    <a:rect l="l" t="t" r="r" b="b"/>
                    <a:pathLst>
                      <a:path w="23572" h="10865" extrusionOk="0">
                        <a:moveTo>
                          <a:pt x="23567" y="6545"/>
                        </a:moveTo>
                        <a:cubicBezTo>
                          <a:pt x="23766" y="3771"/>
                          <a:pt x="18185" y="4167"/>
                          <a:pt x="13999" y="4366"/>
                        </a:cubicBezTo>
                        <a:cubicBezTo>
                          <a:pt x="12604" y="4366"/>
                          <a:pt x="11408" y="4564"/>
                          <a:pt x="10212" y="4762"/>
                        </a:cubicBezTo>
                        <a:cubicBezTo>
                          <a:pt x="12404" y="3969"/>
                          <a:pt x="13800" y="2781"/>
                          <a:pt x="12803" y="1394"/>
                        </a:cubicBezTo>
                        <a:cubicBezTo>
                          <a:pt x="11807" y="8"/>
                          <a:pt x="9215" y="-389"/>
                          <a:pt x="6026" y="404"/>
                        </a:cubicBezTo>
                        <a:cubicBezTo>
                          <a:pt x="2638" y="1196"/>
                          <a:pt x="-1349" y="2385"/>
                          <a:pt x="445" y="4366"/>
                        </a:cubicBezTo>
                        <a:cubicBezTo>
                          <a:pt x="1442" y="5554"/>
                          <a:pt x="4232" y="5950"/>
                          <a:pt x="7621" y="5554"/>
                        </a:cubicBezTo>
                        <a:cubicBezTo>
                          <a:pt x="6026" y="6148"/>
                          <a:pt x="5029" y="7139"/>
                          <a:pt x="4631" y="8525"/>
                        </a:cubicBezTo>
                        <a:cubicBezTo>
                          <a:pt x="5627" y="10903"/>
                          <a:pt x="10013" y="11101"/>
                          <a:pt x="14398" y="10704"/>
                        </a:cubicBezTo>
                        <a:cubicBezTo>
                          <a:pt x="18783" y="10308"/>
                          <a:pt x="23367" y="8922"/>
                          <a:pt x="23567" y="654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37" name="Google Shape;1837;p35"/>
                  <p:cNvSpPr/>
                  <p:nvPr/>
                </p:nvSpPr>
                <p:spPr>
                  <a:xfrm>
                    <a:off x="3391498" y="5566091"/>
                    <a:ext cx="16057" cy="8614"/>
                  </a:xfrm>
                  <a:custGeom>
                    <a:avLst/>
                    <a:gdLst/>
                    <a:ahLst/>
                    <a:cxnLst/>
                    <a:rect l="l" t="t" r="r" b="b"/>
                    <a:pathLst>
                      <a:path w="16057" h="8614" extrusionOk="0">
                        <a:moveTo>
                          <a:pt x="3205" y="7923"/>
                        </a:moveTo>
                        <a:cubicBezTo>
                          <a:pt x="5597" y="9112"/>
                          <a:pt x="10381" y="8716"/>
                          <a:pt x="13171" y="7131"/>
                        </a:cubicBezTo>
                        <a:cubicBezTo>
                          <a:pt x="19549" y="3566"/>
                          <a:pt x="13769" y="1981"/>
                          <a:pt x="10979" y="198"/>
                        </a:cubicBezTo>
                        <a:lnTo>
                          <a:pt x="10580" y="0"/>
                        </a:lnTo>
                        <a:cubicBezTo>
                          <a:pt x="2408" y="2179"/>
                          <a:pt x="-4170" y="4556"/>
                          <a:pt x="3205" y="792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38" name="Google Shape;1838;p35"/>
                  <p:cNvSpPr/>
                  <p:nvPr/>
                </p:nvSpPr>
                <p:spPr>
                  <a:xfrm>
                    <a:off x="3266079" y="5472131"/>
                    <a:ext cx="16436" cy="7348"/>
                  </a:xfrm>
                  <a:custGeom>
                    <a:avLst/>
                    <a:gdLst/>
                    <a:ahLst/>
                    <a:cxnLst/>
                    <a:rect l="l" t="t" r="r" b="b"/>
                    <a:pathLst>
                      <a:path w="16436" h="7348" extrusionOk="0">
                        <a:moveTo>
                          <a:pt x="13812" y="5810"/>
                        </a:moveTo>
                        <a:cubicBezTo>
                          <a:pt x="15805" y="3037"/>
                          <a:pt x="19792" y="-529"/>
                          <a:pt x="10822" y="66"/>
                        </a:cubicBezTo>
                        <a:cubicBezTo>
                          <a:pt x="6636" y="264"/>
                          <a:pt x="1255" y="1452"/>
                          <a:pt x="258" y="4424"/>
                        </a:cubicBezTo>
                        <a:cubicBezTo>
                          <a:pt x="-1536" y="9178"/>
                          <a:pt x="6437" y="6801"/>
                          <a:pt x="11620" y="6404"/>
                        </a:cubicBezTo>
                        <a:cubicBezTo>
                          <a:pt x="12218" y="6206"/>
                          <a:pt x="13015" y="6008"/>
                          <a:pt x="13812" y="581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39" name="Google Shape;1839;p35"/>
                  <p:cNvSpPr/>
                  <p:nvPr/>
                </p:nvSpPr>
                <p:spPr>
                  <a:xfrm>
                    <a:off x="3302415" y="5639662"/>
                    <a:ext cx="17148" cy="6927"/>
                  </a:xfrm>
                  <a:custGeom>
                    <a:avLst/>
                    <a:gdLst/>
                    <a:ahLst/>
                    <a:cxnLst/>
                    <a:rect l="l" t="t" r="r" b="b"/>
                    <a:pathLst>
                      <a:path w="17148" h="6927" extrusionOk="0">
                        <a:moveTo>
                          <a:pt x="8571" y="6654"/>
                        </a:moveTo>
                        <a:cubicBezTo>
                          <a:pt x="13156" y="6060"/>
                          <a:pt x="17342" y="4475"/>
                          <a:pt x="17142" y="2098"/>
                        </a:cubicBezTo>
                        <a:cubicBezTo>
                          <a:pt x="16943" y="315"/>
                          <a:pt x="13754" y="-279"/>
                          <a:pt x="9767" y="117"/>
                        </a:cubicBezTo>
                        <a:cubicBezTo>
                          <a:pt x="5183" y="712"/>
                          <a:pt x="997" y="1702"/>
                          <a:pt x="0" y="4475"/>
                        </a:cubicBezTo>
                        <a:cubicBezTo>
                          <a:pt x="598" y="6456"/>
                          <a:pt x="3588" y="7447"/>
                          <a:pt x="8571" y="665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40" name="Google Shape;1840;p35"/>
                  <p:cNvSpPr/>
                  <p:nvPr/>
                </p:nvSpPr>
                <p:spPr>
                  <a:xfrm>
                    <a:off x="3284230" y="5412840"/>
                    <a:ext cx="15235" cy="7344"/>
                  </a:xfrm>
                  <a:custGeom>
                    <a:avLst/>
                    <a:gdLst/>
                    <a:ahLst/>
                    <a:cxnLst/>
                    <a:rect l="l" t="t" r="r" b="b"/>
                    <a:pathLst>
                      <a:path w="15235" h="7344" extrusionOk="0">
                        <a:moveTo>
                          <a:pt x="8816" y="6665"/>
                        </a:moveTo>
                        <a:cubicBezTo>
                          <a:pt x="13002" y="5279"/>
                          <a:pt x="15594" y="3694"/>
                          <a:pt x="15195" y="1911"/>
                        </a:cubicBezTo>
                        <a:cubicBezTo>
                          <a:pt x="14398" y="-268"/>
                          <a:pt x="10611" y="-466"/>
                          <a:pt x="6026" y="723"/>
                        </a:cubicBezTo>
                        <a:cubicBezTo>
                          <a:pt x="1840" y="1713"/>
                          <a:pt x="-352" y="3694"/>
                          <a:pt x="46" y="5477"/>
                        </a:cubicBezTo>
                        <a:cubicBezTo>
                          <a:pt x="246" y="8052"/>
                          <a:pt x="4830" y="7458"/>
                          <a:pt x="8816" y="666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41" name="Google Shape;1841;p35"/>
                  <p:cNvSpPr/>
                  <p:nvPr/>
                </p:nvSpPr>
                <p:spPr>
                  <a:xfrm>
                    <a:off x="3324540" y="5595653"/>
                    <a:ext cx="27271" cy="9607"/>
                  </a:xfrm>
                  <a:custGeom>
                    <a:avLst/>
                    <a:gdLst/>
                    <a:ahLst/>
                    <a:cxnLst/>
                    <a:rect l="l" t="t" r="r" b="b"/>
                    <a:pathLst>
                      <a:path w="27271" h="9607" extrusionOk="0">
                        <a:moveTo>
                          <a:pt x="7176" y="9263"/>
                        </a:moveTo>
                        <a:cubicBezTo>
                          <a:pt x="9368" y="8867"/>
                          <a:pt x="11362" y="8273"/>
                          <a:pt x="12558" y="7481"/>
                        </a:cubicBezTo>
                        <a:cubicBezTo>
                          <a:pt x="14551" y="8273"/>
                          <a:pt x="17342" y="8867"/>
                          <a:pt x="21328" y="8471"/>
                        </a:cubicBezTo>
                        <a:cubicBezTo>
                          <a:pt x="24318" y="7481"/>
                          <a:pt x="28105" y="6688"/>
                          <a:pt x="27108" y="5104"/>
                        </a:cubicBezTo>
                        <a:cubicBezTo>
                          <a:pt x="25713" y="3123"/>
                          <a:pt x="22723" y="1934"/>
                          <a:pt x="18538" y="1736"/>
                        </a:cubicBezTo>
                        <a:cubicBezTo>
                          <a:pt x="18139" y="151"/>
                          <a:pt x="15149" y="-443"/>
                          <a:pt x="10963" y="349"/>
                        </a:cubicBezTo>
                        <a:cubicBezTo>
                          <a:pt x="6578" y="944"/>
                          <a:pt x="4385" y="2528"/>
                          <a:pt x="4585" y="4311"/>
                        </a:cubicBezTo>
                        <a:cubicBezTo>
                          <a:pt x="1993" y="4905"/>
                          <a:pt x="399" y="6094"/>
                          <a:pt x="0" y="7679"/>
                        </a:cubicBezTo>
                        <a:cubicBezTo>
                          <a:pt x="200" y="9462"/>
                          <a:pt x="2791" y="10056"/>
                          <a:pt x="7176" y="926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42" name="Google Shape;1842;p35"/>
                  <p:cNvSpPr/>
                  <p:nvPr/>
                </p:nvSpPr>
                <p:spPr>
                  <a:xfrm>
                    <a:off x="3379412" y="5490680"/>
                    <a:ext cx="15888" cy="8060"/>
                  </a:xfrm>
                  <a:custGeom>
                    <a:avLst/>
                    <a:gdLst/>
                    <a:ahLst/>
                    <a:cxnLst/>
                    <a:rect l="l" t="t" r="r" b="b"/>
                    <a:pathLst>
                      <a:path w="15888" h="8060" extrusionOk="0">
                        <a:moveTo>
                          <a:pt x="8713" y="7664"/>
                        </a:moveTo>
                        <a:cubicBezTo>
                          <a:pt x="13098" y="6674"/>
                          <a:pt x="15889" y="4693"/>
                          <a:pt x="15889" y="2316"/>
                        </a:cubicBezTo>
                        <a:cubicBezTo>
                          <a:pt x="15889" y="137"/>
                          <a:pt x="12899" y="-457"/>
                          <a:pt x="9112" y="335"/>
                        </a:cubicBezTo>
                        <a:cubicBezTo>
                          <a:pt x="3530" y="1325"/>
                          <a:pt x="-855" y="3504"/>
                          <a:pt x="142" y="6476"/>
                        </a:cubicBezTo>
                        <a:cubicBezTo>
                          <a:pt x="939" y="8061"/>
                          <a:pt x="4128" y="8457"/>
                          <a:pt x="8713" y="766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43" name="Google Shape;1843;p35"/>
                  <p:cNvSpPr/>
                  <p:nvPr/>
                </p:nvSpPr>
                <p:spPr>
                  <a:xfrm>
                    <a:off x="3406533" y="5373421"/>
                    <a:ext cx="16707" cy="7811"/>
                  </a:xfrm>
                  <a:custGeom>
                    <a:avLst/>
                    <a:gdLst/>
                    <a:ahLst/>
                    <a:cxnLst/>
                    <a:rect l="l" t="t" r="r" b="b"/>
                    <a:pathLst>
                      <a:path w="16707" h="7811" extrusionOk="0">
                        <a:moveTo>
                          <a:pt x="16474" y="3099"/>
                        </a:moveTo>
                        <a:cubicBezTo>
                          <a:pt x="15079" y="128"/>
                          <a:pt x="11690" y="-1061"/>
                          <a:pt x="4913" y="1118"/>
                        </a:cubicBezTo>
                        <a:cubicBezTo>
                          <a:pt x="1325" y="2505"/>
                          <a:pt x="-867" y="4486"/>
                          <a:pt x="328" y="5476"/>
                        </a:cubicBezTo>
                        <a:cubicBezTo>
                          <a:pt x="2720" y="7655"/>
                          <a:pt x="7504" y="8448"/>
                          <a:pt x="13484" y="7259"/>
                        </a:cubicBezTo>
                        <a:cubicBezTo>
                          <a:pt x="16673" y="6467"/>
                          <a:pt x="17072" y="4486"/>
                          <a:pt x="16474" y="309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44" name="Google Shape;1844;p35"/>
                  <p:cNvSpPr/>
                  <p:nvPr/>
                </p:nvSpPr>
                <p:spPr>
                  <a:xfrm>
                    <a:off x="3416098" y="5541718"/>
                    <a:ext cx="16117" cy="7971"/>
                  </a:xfrm>
                  <a:custGeom>
                    <a:avLst/>
                    <a:gdLst/>
                    <a:ahLst/>
                    <a:cxnLst/>
                    <a:rect l="l" t="t" r="r" b="b"/>
                    <a:pathLst>
                      <a:path w="16117" h="7971" extrusionOk="0">
                        <a:moveTo>
                          <a:pt x="15879" y="1394"/>
                        </a:moveTo>
                        <a:cubicBezTo>
                          <a:pt x="15281" y="8"/>
                          <a:pt x="12092" y="-389"/>
                          <a:pt x="9102" y="404"/>
                        </a:cubicBezTo>
                        <a:cubicBezTo>
                          <a:pt x="3920" y="1790"/>
                          <a:pt x="-864" y="3771"/>
                          <a:pt x="133" y="6743"/>
                        </a:cubicBezTo>
                        <a:cubicBezTo>
                          <a:pt x="731" y="8327"/>
                          <a:pt x="3920" y="8129"/>
                          <a:pt x="7508" y="7535"/>
                        </a:cubicBezTo>
                        <a:cubicBezTo>
                          <a:pt x="12291" y="6148"/>
                          <a:pt x="17275" y="4564"/>
                          <a:pt x="15879" y="139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45" name="Google Shape;1845;p35"/>
                  <p:cNvSpPr/>
                  <p:nvPr/>
                </p:nvSpPr>
                <p:spPr>
                  <a:xfrm>
                    <a:off x="3296844" y="5518333"/>
                    <a:ext cx="14400" cy="6261"/>
                  </a:xfrm>
                  <a:custGeom>
                    <a:avLst/>
                    <a:gdLst/>
                    <a:ahLst/>
                    <a:cxnLst/>
                    <a:rect l="l" t="t" r="r" b="b"/>
                    <a:pathLst>
                      <a:path w="14400" h="6261" extrusionOk="0">
                        <a:moveTo>
                          <a:pt x="9955" y="5367"/>
                        </a:moveTo>
                        <a:cubicBezTo>
                          <a:pt x="13145" y="4575"/>
                          <a:pt x="14739" y="3188"/>
                          <a:pt x="14341" y="1603"/>
                        </a:cubicBezTo>
                        <a:cubicBezTo>
                          <a:pt x="12746" y="-377"/>
                          <a:pt x="8959" y="-377"/>
                          <a:pt x="4374" y="811"/>
                        </a:cubicBezTo>
                        <a:cubicBezTo>
                          <a:pt x="1185" y="1603"/>
                          <a:pt x="-609" y="3188"/>
                          <a:pt x="189" y="4575"/>
                        </a:cubicBezTo>
                        <a:cubicBezTo>
                          <a:pt x="1185" y="6556"/>
                          <a:pt x="4972" y="6754"/>
                          <a:pt x="9955" y="536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46" name="Google Shape;1846;p35"/>
                  <p:cNvSpPr/>
                  <p:nvPr/>
                </p:nvSpPr>
                <p:spPr>
                  <a:xfrm>
                    <a:off x="3342280" y="5726740"/>
                    <a:ext cx="13839" cy="5842"/>
                  </a:xfrm>
                  <a:custGeom>
                    <a:avLst/>
                    <a:gdLst/>
                    <a:ahLst/>
                    <a:cxnLst/>
                    <a:rect l="l" t="t" r="r" b="b"/>
                    <a:pathLst>
                      <a:path w="13839" h="5842" extrusionOk="0">
                        <a:moveTo>
                          <a:pt x="13754" y="2971"/>
                        </a:moveTo>
                        <a:cubicBezTo>
                          <a:pt x="14352" y="990"/>
                          <a:pt x="11760" y="0"/>
                          <a:pt x="7574" y="0"/>
                        </a:cubicBezTo>
                        <a:cubicBezTo>
                          <a:pt x="3189" y="0"/>
                          <a:pt x="598" y="1188"/>
                          <a:pt x="0" y="3169"/>
                        </a:cubicBezTo>
                        <a:cubicBezTo>
                          <a:pt x="200" y="5348"/>
                          <a:pt x="2591" y="6141"/>
                          <a:pt x="6977" y="5744"/>
                        </a:cubicBezTo>
                        <a:cubicBezTo>
                          <a:pt x="10166" y="5348"/>
                          <a:pt x="13355" y="4556"/>
                          <a:pt x="13754" y="29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47" name="Google Shape;1847;p35"/>
                  <p:cNvSpPr/>
                  <p:nvPr/>
                </p:nvSpPr>
                <p:spPr>
                  <a:xfrm>
                    <a:off x="3427392" y="5645524"/>
                    <a:ext cx="14949" cy="8367"/>
                  </a:xfrm>
                  <a:custGeom>
                    <a:avLst/>
                    <a:gdLst/>
                    <a:ahLst/>
                    <a:cxnLst/>
                    <a:rect l="l" t="t" r="r" b="b"/>
                    <a:pathLst>
                      <a:path w="14949" h="8367" extrusionOk="0">
                        <a:moveTo>
                          <a:pt x="7176" y="1981"/>
                        </a:moveTo>
                        <a:lnTo>
                          <a:pt x="7176" y="1981"/>
                        </a:lnTo>
                        <a:cubicBezTo>
                          <a:pt x="2990" y="2377"/>
                          <a:pt x="797" y="3962"/>
                          <a:pt x="0" y="5943"/>
                        </a:cubicBezTo>
                        <a:cubicBezTo>
                          <a:pt x="997" y="8320"/>
                          <a:pt x="4784" y="8716"/>
                          <a:pt x="9368" y="8122"/>
                        </a:cubicBezTo>
                        <a:cubicBezTo>
                          <a:pt x="11561" y="7924"/>
                          <a:pt x="13355" y="7329"/>
                          <a:pt x="14352" y="6339"/>
                        </a:cubicBezTo>
                        <a:cubicBezTo>
                          <a:pt x="14551" y="6339"/>
                          <a:pt x="14750" y="6339"/>
                          <a:pt x="14949" y="6339"/>
                        </a:cubicBezTo>
                        <a:cubicBezTo>
                          <a:pt x="14949" y="4160"/>
                          <a:pt x="14949" y="1981"/>
                          <a:pt x="14949" y="0"/>
                        </a:cubicBezTo>
                        <a:cubicBezTo>
                          <a:pt x="13754" y="198"/>
                          <a:pt x="12358" y="396"/>
                          <a:pt x="10963" y="594"/>
                        </a:cubicBezTo>
                        <a:cubicBezTo>
                          <a:pt x="9169" y="991"/>
                          <a:pt x="7973" y="1387"/>
                          <a:pt x="7176" y="19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48" name="Google Shape;1848;p35"/>
                  <p:cNvSpPr/>
                  <p:nvPr/>
                </p:nvSpPr>
                <p:spPr>
                  <a:xfrm>
                    <a:off x="3299624" y="5426358"/>
                    <a:ext cx="15348" cy="7379"/>
                  </a:xfrm>
                  <a:custGeom>
                    <a:avLst/>
                    <a:gdLst/>
                    <a:ahLst/>
                    <a:cxnLst/>
                    <a:rect l="l" t="t" r="r" b="b"/>
                    <a:pathLst>
                      <a:path w="15348" h="7379" extrusionOk="0">
                        <a:moveTo>
                          <a:pt x="15348" y="1864"/>
                        </a:moveTo>
                        <a:cubicBezTo>
                          <a:pt x="14750" y="81"/>
                          <a:pt x="12358" y="-513"/>
                          <a:pt x="8172" y="477"/>
                        </a:cubicBezTo>
                        <a:cubicBezTo>
                          <a:pt x="3389" y="1666"/>
                          <a:pt x="200" y="3647"/>
                          <a:pt x="0" y="6024"/>
                        </a:cubicBezTo>
                        <a:cubicBezTo>
                          <a:pt x="0" y="7608"/>
                          <a:pt x="2990" y="7608"/>
                          <a:pt x="5980" y="7014"/>
                        </a:cubicBezTo>
                        <a:cubicBezTo>
                          <a:pt x="10764" y="6024"/>
                          <a:pt x="14551" y="4439"/>
                          <a:pt x="15348" y="186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49" name="Google Shape;1849;p35"/>
                  <p:cNvSpPr/>
                  <p:nvPr/>
                </p:nvSpPr>
                <p:spPr>
                  <a:xfrm>
                    <a:off x="3344216" y="5574556"/>
                    <a:ext cx="20258" cy="5945"/>
                  </a:xfrm>
                  <a:custGeom>
                    <a:avLst/>
                    <a:gdLst/>
                    <a:ahLst/>
                    <a:cxnLst/>
                    <a:rect l="l" t="t" r="r" b="b"/>
                    <a:pathLst>
                      <a:path w="20258" h="5945" extrusionOk="0">
                        <a:moveTo>
                          <a:pt x="13412" y="5401"/>
                        </a:moveTo>
                        <a:cubicBezTo>
                          <a:pt x="17399" y="4807"/>
                          <a:pt x="20787" y="3618"/>
                          <a:pt x="20190" y="2232"/>
                        </a:cubicBezTo>
                        <a:cubicBezTo>
                          <a:pt x="18994" y="-1334"/>
                          <a:pt x="12017" y="251"/>
                          <a:pt x="6436" y="1043"/>
                        </a:cubicBezTo>
                        <a:cubicBezTo>
                          <a:pt x="3645" y="1439"/>
                          <a:pt x="-540" y="2430"/>
                          <a:pt x="58" y="3816"/>
                        </a:cubicBezTo>
                        <a:cubicBezTo>
                          <a:pt x="1652" y="7184"/>
                          <a:pt x="8629" y="5599"/>
                          <a:pt x="13412" y="540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50" name="Google Shape;1850;p35"/>
                  <p:cNvSpPr/>
                  <p:nvPr/>
                </p:nvSpPr>
                <p:spPr>
                  <a:xfrm>
                    <a:off x="3354838" y="5520085"/>
                    <a:ext cx="19216" cy="10095"/>
                  </a:xfrm>
                  <a:custGeom>
                    <a:avLst/>
                    <a:gdLst/>
                    <a:ahLst/>
                    <a:cxnLst/>
                    <a:rect l="l" t="t" r="r" b="b"/>
                    <a:pathLst>
                      <a:path w="19216" h="10095" extrusionOk="0">
                        <a:moveTo>
                          <a:pt x="9767" y="842"/>
                        </a:moveTo>
                        <a:cubicBezTo>
                          <a:pt x="6977" y="1436"/>
                          <a:pt x="5382" y="2823"/>
                          <a:pt x="5581" y="4012"/>
                        </a:cubicBezTo>
                        <a:cubicBezTo>
                          <a:pt x="2392" y="4804"/>
                          <a:pt x="0" y="6190"/>
                          <a:pt x="0" y="7973"/>
                        </a:cubicBezTo>
                        <a:cubicBezTo>
                          <a:pt x="0" y="9954"/>
                          <a:pt x="2591" y="10548"/>
                          <a:pt x="7176" y="9756"/>
                        </a:cubicBezTo>
                        <a:cubicBezTo>
                          <a:pt x="10564" y="8964"/>
                          <a:pt x="13355" y="7379"/>
                          <a:pt x="13953" y="5596"/>
                        </a:cubicBezTo>
                        <a:cubicBezTo>
                          <a:pt x="16943" y="4606"/>
                          <a:pt x="19733" y="3417"/>
                          <a:pt x="19135" y="2031"/>
                        </a:cubicBezTo>
                        <a:cubicBezTo>
                          <a:pt x="18338" y="-545"/>
                          <a:pt x="14152" y="-346"/>
                          <a:pt x="9767" y="84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51" name="Google Shape;1851;p35"/>
                  <p:cNvSpPr/>
                  <p:nvPr/>
                </p:nvSpPr>
                <p:spPr>
                  <a:xfrm>
                    <a:off x="3397530" y="5611563"/>
                    <a:ext cx="24081" cy="8130"/>
                  </a:xfrm>
                  <a:custGeom>
                    <a:avLst/>
                    <a:gdLst/>
                    <a:ahLst/>
                    <a:cxnLst/>
                    <a:rect l="l" t="t" r="r" b="b"/>
                    <a:pathLst>
                      <a:path w="24081" h="8130" extrusionOk="0">
                        <a:moveTo>
                          <a:pt x="24082" y="3455"/>
                        </a:moveTo>
                        <a:cubicBezTo>
                          <a:pt x="24082" y="1871"/>
                          <a:pt x="21490" y="1078"/>
                          <a:pt x="18301" y="1474"/>
                        </a:cubicBezTo>
                        <a:cubicBezTo>
                          <a:pt x="17304" y="1673"/>
                          <a:pt x="16109" y="1871"/>
                          <a:pt x="15112" y="2069"/>
                        </a:cubicBezTo>
                        <a:cubicBezTo>
                          <a:pt x="14514" y="-506"/>
                          <a:pt x="9730" y="-308"/>
                          <a:pt x="5544" y="682"/>
                        </a:cubicBezTo>
                        <a:cubicBezTo>
                          <a:pt x="1558" y="1474"/>
                          <a:pt x="-635" y="3455"/>
                          <a:pt x="162" y="5436"/>
                        </a:cubicBezTo>
                        <a:cubicBezTo>
                          <a:pt x="960" y="7417"/>
                          <a:pt x="4149" y="7615"/>
                          <a:pt x="8534" y="6823"/>
                        </a:cubicBezTo>
                        <a:cubicBezTo>
                          <a:pt x="9332" y="6625"/>
                          <a:pt x="9929" y="6427"/>
                          <a:pt x="10727" y="6229"/>
                        </a:cubicBezTo>
                        <a:cubicBezTo>
                          <a:pt x="11125" y="7813"/>
                          <a:pt x="13517" y="8408"/>
                          <a:pt x="17504" y="8011"/>
                        </a:cubicBezTo>
                        <a:cubicBezTo>
                          <a:pt x="21690" y="7021"/>
                          <a:pt x="24082" y="5436"/>
                          <a:pt x="24082" y="345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52" name="Google Shape;1852;p35"/>
                  <p:cNvSpPr/>
                  <p:nvPr/>
                </p:nvSpPr>
                <p:spPr>
                  <a:xfrm>
                    <a:off x="3403265" y="5457328"/>
                    <a:ext cx="13412" cy="6932"/>
                  </a:xfrm>
                  <a:custGeom>
                    <a:avLst/>
                    <a:gdLst/>
                    <a:ahLst/>
                    <a:cxnLst/>
                    <a:rect l="l" t="t" r="r" b="b"/>
                    <a:pathLst>
                      <a:path w="13412" h="6932" extrusionOk="0">
                        <a:moveTo>
                          <a:pt x="7184" y="409"/>
                        </a:moveTo>
                        <a:cubicBezTo>
                          <a:pt x="3198" y="1201"/>
                          <a:pt x="-191" y="2786"/>
                          <a:pt x="8" y="4965"/>
                        </a:cubicBezTo>
                        <a:cubicBezTo>
                          <a:pt x="208" y="6946"/>
                          <a:pt x="3397" y="7342"/>
                          <a:pt x="6786" y="6550"/>
                        </a:cubicBezTo>
                        <a:cubicBezTo>
                          <a:pt x="11769" y="5163"/>
                          <a:pt x="13762" y="3578"/>
                          <a:pt x="13363" y="1597"/>
                        </a:cubicBezTo>
                        <a:cubicBezTo>
                          <a:pt x="13164" y="-383"/>
                          <a:pt x="10174" y="-185"/>
                          <a:pt x="7184" y="40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53" name="Google Shape;1853;p35"/>
                  <p:cNvSpPr/>
                  <p:nvPr/>
                </p:nvSpPr>
                <p:spPr>
                  <a:xfrm>
                    <a:off x="3350652" y="5294948"/>
                    <a:ext cx="31536" cy="17000"/>
                  </a:xfrm>
                  <a:custGeom>
                    <a:avLst/>
                    <a:gdLst/>
                    <a:ahLst/>
                    <a:cxnLst/>
                    <a:rect l="l" t="t" r="r" b="b"/>
                    <a:pathLst>
                      <a:path w="31536" h="17000" extrusionOk="0">
                        <a:moveTo>
                          <a:pt x="31494" y="9270"/>
                        </a:moveTo>
                        <a:cubicBezTo>
                          <a:pt x="31294" y="7884"/>
                          <a:pt x="28903" y="7289"/>
                          <a:pt x="25713" y="8082"/>
                        </a:cubicBezTo>
                        <a:cubicBezTo>
                          <a:pt x="22923" y="8676"/>
                          <a:pt x="20531" y="9666"/>
                          <a:pt x="19335" y="11053"/>
                        </a:cubicBezTo>
                        <a:cubicBezTo>
                          <a:pt x="19335" y="11053"/>
                          <a:pt x="19335" y="10855"/>
                          <a:pt x="19335" y="10855"/>
                        </a:cubicBezTo>
                        <a:cubicBezTo>
                          <a:pt x="18139" y="9865"/>
                          <a:pt x="16345" y="9270"/>
                          <a:pt x="14352" y="9270"/>
                        </a:cubicBezTo>
                        <a:cubicBezTo>
                          <a:pt x="15149" y="8478"/>
                          <a:pt x="15547" y="7686"/>
                          <a:pt x="15149" y="6893"/>
                        </a:cubicBezTo>
                        <a:cubicBezTo>
                          <a:pt x="14949" y="6497"/>
                          <a:pt x="14750" y="6299"/>
                          <a:pt x="14352" y="6101"/>
                        </a:cubicBezTo>
                        <a:cubicBezTo>
                          <a:pt x="15348" y="5903"/>
                          <a:pt x="16544" y="5507"/>
                          <a:pt x="17541" y="5111"/>
                        </a:cubicBezTo>
                        <a:cubicBezTo>
                          <a:pt x="20929" y="3922"/>
                          <a:pt x="22125" y="2139"/>
                          <a:pt x="20929" y="951"/>
                        </a:cubicBezTo>
                        <a:cubicBezTo>
                          <a:pt x="19335" y="-832"/>
                          <a:pt x="15547" y="158"/>
                          <a:pt x="11960" y="1743"/>
                        </a:cubicBezTo>
                        <a:cubicBezTo>
                          <a:pt x="8970" y="3130"/>
                          <a:pt x="7774" y="4714"/>
                          <a:pt x="8372" y="6299"/>
                        </a:cubicBezTo>
                        <a:lnTo>
                          <a:pt x="8372" y="6299"/>
                        </a:lnTo>
                        <a:cubicBezTo>
                          <a:pt x="7973" y="6497"/>
                          <a:pt x="7574" y="6497"/>
                          <a:pt x="7176" y="6695"/>
                        </a:cubicBezTo>
                        <a:cubicBezTo>
                          <a:pt x="3389" y="7884"/>
                          <a:pt x="0" y="9865"/>
                          <a:pt x="0" y="11845"/>
                        </a:cubicBezTo>
                        <a:cubicBezTo>
                          <a:pt x="0" y="13034"/>
                          <a:pt x="997" y="13430"/>
                          <a:pt x="2193" y="13430"/>
                        </a:cubicBezTo>
                        <a:cubicBezTo>
                          <a:pt x="1196" y="14223"/>
                          <a:pt x="797" y="15213"/>
                          <a:pt x="997" y="16203"/>
                        </a:cubicBezTo>
                        <a:cubicBezTo>
                          <a:pt x="4983" y="17194"/>
                          <a:pt x="9767" y="17590"/>
                          <a:pt x="15946" y="15411"/>
                        </a:cubicBezTo>
                        <a:cubicBezTo>
                          <a:pt x="17342" y="15015"/>
                          <a:pt x="18139" y="14421"/>
                          <a:pt x="18737" y="13826"/>
                        </a:cubicBezTo>
                        <a:cubicBezTo>
                          <a:pt x="19335" y="15213"/>
                          <a:pt x="22325" y="15015"/>
                          <a:pt x="25514" y="14421"/>
                        </a:cubicBezTo>
                        <a:cubicBezTo>
                          <a:pt x="29501" y="13034"/>
                          <a:pt x="31892" y="11251"/>
                          <a:pt x="31494" y="927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54" name="Google Shape;1854;p35"/>
                  <p:cNvSpPr/>
                  <p:nvPr/>
                </p:nvSpPr>
                <p:spPr>
                  <a:xfrm>
                    <a:off x="3301918" y="5562494"/>
                    <a:ext cx="16063" cy="11211"/>
                  </a:xfrm>
                  <a:custGeom>
                    <a:avLst/>
                    <a:gdLst/>
                    <a:ahLst/>
                    <a:cxnLst/>
                    <a:rect l="l" t="t" r="r" b="b"/>
                    <a:pathLst>
                      <a:path w="16063" h="11211" extrusionOk="0">
                        <a:moveTo>
                          <a:pt x="4882" y="11124"/>
                        </a:moveTo>
                        <a:cubicBezTo>
                          <a:pt x="9865" y="10530"/>
                          <a:pt x="12457" y="9144"/>
                          <a:pt x="13254" y="7559"/>
                        </a:cubicBezTo>
                        <a:cubicBezTo>
                          <a:pt x="14848" y="6965"/>
                          <a:pt x="16244" y="6172"/>
                          <a:pt x="16044" y="5182"/>
                        </a:cubicBezTo>
                        <a:cubicBezTo>
                          <a:pt x="15845" y="4389"/>
                          <a:pt x="15247" y="3993"/>
                          <a:pt x="14450" y="3597"/>
                        </a:cubicBezTo>
                        <a:cubicBezTo>
                          <a:pt x="15446" y="3003"/>
                          <a:pt x="15845" y="2408"/>
                          <a:pt x="15845" y="1616"/>
                        </a:cubicBezTo>
                        <a:cubicBezTo>
                          <a:pt x="15048" y="229"/>
                          <a:pt x="12656" y="-365"/>
                          <a:pt x="9666" y="229"/>
                        </a:cubicBezTo>
                        <a:cubicBezTo>
                          <a:pt x="6676" y="824"/>
                          <a:pt x="4483" y="2408"/>
                          <a:pt x="4483" y="3795"/>
                        </a:cubicBezTo>
                        <a:cubicBezTo>
                          <a:pt x="4483" y="3993"/>
                          <a:pt x="4683" y="4191"/>
                          <a:pt x="4683" y="4389"/>
                        </a:cubicBezTo>
                        <a:cubicBezTo>
                          <a:pt x="2889" y="4984"/>
                          <a:pt x="1693" y="5974"/>
                          <a:pt x="1494" y="6965"/>
                        </a:cubicBezTo>
                        <a:cubicBezTo>
                          <a:pt x="896" y="7559"/>
                          <a:pt x="298" y="8153"/>
                          <a:pt x="99" y="8747"/>
                        </a:cubicBezTo>
                        <a:cubicBezTo>
                          <a:pt x="-500" y="10530"/>
                          <a:pt x="1693" y="11520"/>
                          <a:pt x="4882" y="1112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55" name="Google Shape;1855;p35"/>
                  <p:cNvSpPr/>
                  <p:nvPr/>
                </p:nvSpPr>
                <p:spPr>
                  <a:xfrm>
                    <a:off x="3296701" y="5501300"/>
                    <a:ext cx="11905" cy="6980"/>
                  </a:xfrm>
                  <a:custGeom>
                    <a:avLst/>
                    <a:gdLst/>
                    <a:ahLst/>
                    <a:cxnLst/>
                    <a:rect l="l" t="t" r="r" b="b"/>
                    <a:pathLst>
                      <a:path w="11905" h="6980" extrusionOk="0">
                        <a:moveTo>
                          <a:pt x="5913" y="6751"/>
                        </a:moveTo>
                        <a:cubicBezTo>
                          <a:pt x="9900" y="5562"/>
                          <a:pt x="12092" y="3977"/>
                          <a:pt x="11893" y="1996"/>
                        </a:cubicBezTo>
                        <a:cubicBezTo>
                          <a:pt x="11694" y="16"/>
                          <a:pt x="9102" y="-579"/>
                          <a:pt x="4917" y="610"/>
                        </a:cubicBezTo>
                        <a:cubicBezTo>
                          <a:pt x="930" y="1798"/>
                          <a:pt x="-465" y="3779"/>
                          <a:pt x="133" y="5364"/>
                        </a:cubicBezTo>
                        <a:cubicBezTo>
                          <a:pt x="531" y="6751"/>
                          <a:pt x="2325" y="7345"/>
                          <a:pt x="5913" y="675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56" name="Google Shape;1856;p35"/>
                  <p:cNvSpPr/>
                  <p:nvPr/>
                </p:nvSpPr>
                <p:spPr>
                  <a:xfrm>
                    <a:off x="3349198" y="5651474"/>
                    <a:ext cx="15207" cy="6405"/>
                  </a:xfrm>
                  <a:custGeom>
                    <a:avLst/>
                    <a:gdLst/>
                    <a:ahLst/>
                    <a:cxnLst/>
                    <a:rect l="l" t="t" r="r" b="b"/>
                    <a:pathLst>
                      <a:path w="15207" h="6405" extrusionOk="0">
                        <a:moveTo>
                          <a:pt x="5441" y="389"/>
                        </a:moveTo>
                        <a:cubicBezTo>
                          <a:pt x="1654" y="1181"/>
                          <a:pt x="-1137" y="2964"/>
                          <a:pt x="458" y="4549"/>
                        </a:cubicBezTo>
                        <a:cubicBezTo>
                          <a:pt x="2252" y="6529"/>
                          <a:pt x="5839" y="6925"/>
                          <a:pt x="10823" y="5737"/>
                        </a:cubicBezTo>
                        <a:cubicBezTo>
                          <a:pt x="14211" y="4945"/>
                          <a:pt x="15208" y="3558"/>
                          <a:pt x="15208" y="2370"/>
                        </a:cubicBezTo>
                        <a:cubicBezTo>
                          <a:pt x="13613" y="389"/>
                          <a:pt x="10225" y="-602"/>
                          <a:pt x="5441" y="3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57" name="Google Shape;1857;p35"/>
                  <p:cNvSpPr/>
                  <p:nvPr/>
                </p:nvSpPr>
                <p:spPr>
                  <a:xfrm>
                    <a:off x="3289674" y="5331257"/>
                    <a:ext cx="13577" cy="7699"/>
                  </a:xfrm>
                  <a:custGeom>
                    <a:avLst/>
                    <a:gdLst/>
                    <a:ahLst/>
                    <a:cxnLst/>
                    <a:rect l="l" t="t" r="r" b="b"/>
                    <a:pathLst>
                      <a:path w="13577" h="7699" extrusionOk="0">
                        <a:moveTo>
                          <a:pt x="5764" y="7428"/>
                        </a:moveTo>
                        <a:cubicBezTo>
                          <a:pt x="9552" y="6438"/>
                          <a:pt x="12342" y="4853"/>
                          <a:pt x="13339" y="2674"/>
                        </a:cubicBezTo>
                        <a:cubicBezTo>
                          <a:pt x="14335" y="297"/>
                          <a:pt x="12143" y="-495"/>
                          <a:pt x="8156" y="297"/>
                        </a:cubicBezTo>
                        <a:cubicBezTo>
                          <a:pt x="3970" y="1090"/>
                          <a:pt x="1180" y="2872"/>
                          <a:pt x="183" y="5051"/>
                        </a:cubicBezTo>
                        <a:cubicBezTo>
                          <a:pt x="-614" y="7230"/>
                          <a:pt x="1180" y="8221"/>
                          <a:pt x="5764" y="742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58" name="Google Shape;1858;p35"/>
                  <p:cNvSpPr/>
                  <p:nvPr/>
                </p:nvSpPr>
                <p:spPr>
                  <a:xfrm>
                    <a:off x="3402277" y="5558570"/>
                    <a:ext cx="21966" cy="7718"/>
                  </a:xfrm>
                  <a:custGeom>
                    <a:avLst/>
                    <a:gdLst/>
                    <a:ahLst/>
                    <a:cxnLst/>
                    <a:rect l="l" t="t" r="r" b="b"/>
                    <a:pathLst>
                      <a:path w="21966" h="7718" extrusionOk="0">
                        <a:moveTo>
                          <a:pt x="12358" y="192"/>
                        </a:moveTo>
                        <a:cubicBezTo>
                          <a:pt x="7574" y="-601"/>
                          <a:pt x="3986" y="1182"/>
                          <a:pt x="1595" y="3361"/>
                        </a:cubicBezTo>
                        <a:cubicBezTo>
                          <a:pt x="199" y="4550"/>
                          <a:pt x="598" y="6134"/>
                          <a:pt x="0" y="7521"/>
                        </a:cubicBezTo>
                        <a:lnTo>
                          <a:pt x="199" y="7719"/>
                        </a:lnTo>
                        <a:lnTo>
                          <a:pt x="6777" y="6927"/>
                        </a:lnTo>
                        <a:lnTo>
                          <a:pt x="8970" y="6531"/>
                        </a:lnTo>
                        <a:cubicBezTo>
                          <a:pt x="9966" y="7917"/>
                          <a:pt x="13155" y="7719"/>
                          <a:pt x="16345" y="7125"/>
                        </a:cubicBezTo>
                        <a:cubicBezTo>
                          <a:pt x="19733" y="6134"/>
                          <a:pt x="22324" y="4946"/>
                          <a:pt x="21926" y="3361"/>
                        </a:cubicBezTo>
                        <a:cubicBezTo>
                          <a:pt x="21527" y="1380"/>
                          <a:pt x="18736" y="1182"/>
                          <a:pt x="15348" y="1975"/>
                        </a:cubicBezTo>
                        <a:cubicBezTo>
                          <a:pt x="15149" y="1182"/>
                          <a:pt x="13953" y="588"/>
                          <a:pt x="12358" y="19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59" name="Google Shape;1859;p35"/>
                  <p:cNvSpPr/>
                  <p:nvPr/>
                </p:nvSpPr>
                <p:spPr>
                  <a:xfrm>
                    <a:off x="3363608" y="5590548"/>
                    <a:ext cx="14949" cy="5777"/>
                  </a:xfrm>
                  <a:custGeom>
                    <a:avLst/>
                    <a:gdLst/>
                    <a:ahLst/>
                    <a:cxnLst/>
                    <a:rect l="l" t="t" r="r" b="b"/>
                    <a:pathLst>
                      <a:path w="14949" h="5777" extrusionOk="0">
                        <a:moveTo>
                          <a:pt x="14949" y="2284"/>
                        </a:moveTo>
                        <a:cubicBezTo>
                          <a:pt x="13754" y="304"/>
                          <a:pt x="10963" y="-489"/>
                          <a:pt x="5980" y="304"/>
                        </a:cubicBezTo>
                        <a:cubicBezTo>
                          <a:pt x="2990" y="700"/>
                          <a:pt x="0" y="1888"/>
                          <a:pt x="0" y="3473"/>
                        </a:cubicBezTo>
                        <a:cubicBezTo>
                          <a:pt x="0" y="6048"/>
                          <a:pt x="4186" y="6048"/>
                          <a:pt x="8770" y="5454"/>
                        </a:cubicBezTo>
                        <a:cubicBezTo>
                          <a:pt x="11561" y="5058"/>
                          <a:pt x="14352" y="4067"/>
                          <a:pt x="14949" y="228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0" name="Google Shape;1860;p35"/>
                  <p:cNvSpPr/>
                  <p:nvPr/>
                </p:nvSpPr>
                <p:spPr>
                  <a:xfrm>
                    <a:off x="3385534" y="5691579"/>
                    <a:ext cx="25089" cy="10137"/>
                  </a:xfrm>
                  <a:custGeom>
                    <a:avLst/>
                    <a:gdLst/>
                    <a:ahLst/>
                    <a:cxnLst/>
                    <a:rect l="l" t="t" r="r" b="b"/>
                    <a:pathLst>
                      <a:path w="25089" h="10137" extrusionOk="0">
                        <a:moveTo>
                          <a:pt x="19933" y="5845"/>
                        </a:moveTo>
                        <a:cubicBezTo>
                          <a:pt x="23720" y="5052"/>
                          <a:pt x="25713" y="3864"/>
                          <a:pt x="24916" y="2279"/>
                        </a:cubicBezTo>
                        <a:cubicBezTo>
                          <a:pt x="23919" y="496"/>
                          <a:pt x="20929" y="-296"/>
                          <a:pt x="16744" y="100"/>
                        </a:cubicBezTo>
                        <a:cubicBezTo>
                          <a:pt x="13554" y="496"/>
                          <a:pt x="10963" y="1685"/>
                          <a:pt x="11163" y="3269"/>
                        </a:cubicBezTo>
                        <a:cubicBezTo>
                          <a:pt x="11163" y="3666"/>
                          <a:pt x="11561" y="4062"/>
                          <a:pt x="11760" y="4458"/>
                        </a:cubicBezTo>
                        <a:cubicBezTo>
                          <a:pt x="9966" y="4062"/>
                          <a:pt x="7774" y="4260"/>
                          <a:pt x="5382" y="4458"/>
                        </a:cubicBezTo>
                        <a:cubicBezTo>
                          <a:pt x="2193" y="4854"/>
                          <a:pt x="0" y="5845"/>
                          <a:pt x="0" y="7627"/>
                        </a:cubicBezTo>
                        <a:cubicBezTo>
                          <a:pt x="1595" y="10004"/>
                          <a:pt x="6179" y="10599"/>
                          <a:pt x="11561" y="9806"/>
                        </a:cubicBezTo>
                        <a:cubicBezTo>
                          <a:pt x="15149" y="9410"/>
                          <a:pt x="15946" y="7627"/>
                          <a:pt x="15348" y="6439"/>
                        </a:cubicBezTo>
                        <a:cubicBezTo>
                          <a:pt x="15149" y="6241"/>
                          <a:pt x="14949" y="6043"/>
                          <a:pt x="14750" y="5845"/>
                        </a:cubicBezTo>
                        <a:cubicBezTo>
                          <a:pt x="16146" y="6043"/>
                          <a:pt x="17940" y="6043"/>
                          <a:pt x="19933" y="584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1" name="Google Shape;1861;p35"/>
                  <p:cNvSpPr/>
                  <p:nvPr/>
                </p:nvSpPr>
                <p:spPr>
                  <a:xfrm>
                    <a:off x="3357827" y="5393848"/>
                    <a:ext cx="14750" cy="7154"/>
                  </a:xfrm>
                  <a:custGeom>
                    <a:avLst/>
                    <a:gdLst/>
                    <a:ahLst/>
                    <a:cxnLst/>
                    <a:rect l="l" t="t" r="r" b="b"/>
                    <a:pathLst>
                      <a:path w="14750" h="7154" extrusionOk="0">
                        <a:moveTo>
                          <a:pt x="14750" y="1689"/>
                        </a:moveTo>
                        <a:cubicBezTo>
                          <a:pt x="14750" y="-689"/>
                          <a:pt x="10963" y="-94"/>
                          <a:pt x="7176" y="698"/>
                        </a:cubicBezTo>
                        <a:cubicBezTo>
                          <a:pt x="3189" y="1490"/>
                          <a:pt x="598" y="3273"/>
                          <a:pt x="0" y="5452"/>
                        </a:cubicBezTo>
                        <a:cubicBezTo>
                          <a:pt x="399" y="7631"/>
                          <a:pt x="3787" y="7433"/>
                          <a:pt x="7574" y="6443"/>
                        </a:cubicBezTo>
                        <a:cubicBezTo>
                          <a:pt x="11561" y="5254"/>
                          <a:pt x="14750" y="3669"/>
                          <a:pt x="14750" y="16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2" name="Google Shape;1862;p35"/>
                  <p:cNvSpPr/>
                  <p:nvPr/>
                </p:nvSpPr>
                <p:spPr>
                  <a:xfrm>
                    <a:off x="3398490" y="5665631"/>
                    <a:ext cx="15383" cy="6263"/>
                  </a:xfrm>
                  <a:custGeom>
                    <a:avLst/>
                    <a:gdLst/>
                    <a:ahLst/>
                    <a:cxnLst/>
                    <a:rect l="l" t="t" r="r" b="b"/>
                    <a:pathLst>
                      <a:path w="15383" h="6263" extrusionOk="0">
                        <a:moveTo>
                          <a:pt x="15348" y="2673"/>
                        </a:moveTo>
                        <a:cubicBezTo>
                          <a:pt x="15747" y="494"/>
                          <a:pt x="12757" y="-298"/>
                          <a:pt x="8970" y="98"/>
                        </a:cubicBezTo>
                        <a:cubicBezTo>
                          <a:pt x="4186" y="494"/>
                          <a:pt x="0" y="2079"/>
                          <a:pt x="0" y="4258"/>
                        </a:cubicBezTo>
                        <a:cubicBezTo>
                          <a:pt x="0" y="6041"/>
                          <a:pt x="3588" y="6635"/>
                          <a:pt x="8970" y="6041"/>
                        </a:cubicBezTo>
                        <a:cubicBezTo>
                          <a:pt x="11361" y="5446"/>
                          <a:pt x="15149" y="4852"/>
                          <a:pt x="15348" y="267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3" name="Google Shape;1863;p35"/>
                  <p:cNvSpPr/>
                  <p:nvPr/>
                </p:nvSpPr>
                <p:spPr>
                  <a:xfrm>
                    <a:off x="3335670" y="5385331"/>
                    <a:ext cx="13028" cy="7080"/>
                  </a:xfrm>
                  <a:custGeom>
                    <a:avLst/>
                    <a:gdLst/>
                    <a:ahLst/>
                    <a:cxnLst/>
                    <a:rect l="l" t="t" r="r" b="b"/>
                    <a:pathLst>
                      <a:path w="13028" h="7080" extrusionOk="0">
                        <a:moveTo>
                          <a:pt x="7407" y="301"/>
                        </a:moveTo>
                        <a:cubicBezTo>
                          <a:pt x="3221" y="1094"/>
                          <a:pt x="231" y="2876"/>
                          <a:pt x="32" y="5055"/>
                        </a:cubicBezTo>
                        <a:cubicBezTo>
                          <a:pt x="-366" y="7432"/>
                          <a:pt x="3022" y="7234"/>
                          <a:pt x="6809" y="6838"/>
                        </a:cubicBezTo>
                        <a:cubicBezTo>
                          <a:pt x="10796" y="5451"/>
                          <a:pt x="13387" y="3669"/>
                          <a:pt x="12988" y="1688"/>
                        </a:cubicBezTo>
                        <a:cubicBezTo>
                          <a:pt x="12988" y="-95"/>
                          <a:pt x="10796" y="-293"/>
                          <a:pt x="7407" y="30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4" name="Google Shape;1864;p35"/>
                  <p:cNvSpPr/>
                  <p:nvPr/>
                </p:nvSpPr>
                <p:spPr>
                  <a:xfrm>
                    <a:off x="3303299" y="5376374"/>
                    <a:ext cx="21874" cy="12364"/>
                  </a:xfrm>
                  <a:custGeom>
                    <a:avLst/>
                    <a:gdLst/>
                    <a:ahLst/>
                    <a:cxnLst/>
                    <a:rect l="l" t="t" r="r" b="b"/>
                    <a:pathLst>
                      <a:path w="21874" h="12364" extrusionOk="0">
                        <a:moveTo>
                          <a:pt x="15062" y="6485"/>
                        </a:moveTo>
                        <a:cubicBezTo>
                          <a:pt x="14862" y="6287"/>
                          <a:pt x="14464" y="6089"/>
                          <a:pt x="14065" y="6089"/>
                        </a:cubicBezTo>
                        <a:cubicBezTo>
                          <a:pt x="14862" y="6089"/>
                          <a:pt x="15460" y="5891"/>
                          <a:pt x="16258" y="5693"/>
                        </a:cubicBezTo>
                        <a:cubicBezTo>
                          <a:pt x="19248" y="4702"/>
                          <a:pt x="22237" y="3712"/>
                          <a:pt x="21839" y="1929"/>
                        </a:cubicBezTo>
                        <a:cubicBezTo>
                          <a:pt x="21440" y="146"/>
                          <a:pt x="18650" y="-448"/>
                          <a:pt x="14663" y="344"/>
                        </a:cubicBezTo>
                        <a:cubicBezTo>
                          <a:pt x="11274" y="1137"/>
                          <a:pt x="9281" y="2523"/>
                          <a:pt x="9281" y="4108"/>
                        </a:cubicBezTo>
                        <a:cubicBezTo>
                          <a:pt x="9281" y="4702"/>
                          <a:pt x="9680" y="5297"/>
                          <a:pt x="10278" y="5495"/>
                        </a:cubicBezTo>
                        <a:cubicBezTo>
                          <a:pt x="9082" y="5693"/>
                          <a:pt x="7886" y="5891"/>
                          <a:pt x="6491" y="6485"/>
                        </a:cubicBezTo>
                        <a:cubicBezTo>
                          <a:pt x="2903" y="7674"/>
                          <a:pt x="-685" y="9456"/>
                          <a:pt x="112" y="11239"/>
                        </a:cubicBezTo>
                        <a:cubicBezTo>
                          <a:pt x="910" y="13022"/>
                          <a:pt x="4896" y="12428"/>
                          <a:pt x="8484" y="11239"/>
                        </a:cubicBezTo>
                        <a:cubicBezTo>
                          <a:pt x="12271" y="10051"/>
                          <a:pt x="15460" y="8664"/>
                          <a:pt x="15062" y="64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5" name="Google Shape;1865;p35"/>
                  <p:cNvSpPr/>
                  <p:nvPr/>
                </p:nvSpPr>
                <p:spPr>
                  <a:xfrm>
                    <a:off x="3403266" y="5527952"/>
                    <a:ext cx="14567" cy="6628"/>
                  </a:xfrm>
                  <a:custGeom>
                    <a:avLst/>
                    <a:gdLst/>
                    <a:ahLst/>
                    <a:cxnLst/>
                    <a:rect l="l" t="t" r="r" b="b"/>
                    <a:pathLst>
                      <a:path w="14567" h="6628" extrusionOk="0">
                        <a:moveTo>
                          <a:pt x="7383" y="304"/>
                        </a:moveTo>
                        <a:cubicBezTo>
                          <a:pt x="3397" y="1096"/>
                          <a:pt x="-191" y="2483"/>
                          <a:pt x="8" y="4662"/>
                        </a:cubicBezTo>
                        <a:cubicBezTo>
                          <a:pt x="8" y="6642"/>
                          <a:pt x="3397" y="7039"/>
                          <a:pt x="8579" y="6246"/>
                        </a:cubicBezTo>
                        <a:cubicBezTo>
                          <a:pt x="11569" y="5652"/>
                          <a:pt x="14758" y="4463"/>
                          <a:pt x="14559" y="2284"/>
                        </a:cubicBezTo>
                        <a:cubicBezTo>
                          <a:pt x="14359" y="304"/>
                          <a:pt x="11370" y="-489"/>
                          <a:pt x="7383" y="30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6" name="Google Shape;1866;p35"/>
                  <p:cNvSpPr/>
                  <p:nvPr/>
                </p:nvSpPr>
                <p:spPr>
                  <a:xfrm>
                    <a:off x="3307474" y="5458176"/>
                    <a:ext cx="14720" cy="8490"/>
                  </a:xfrm>
                  <a:custGeom>
                    <a:avLst/>
                    <a:gdLst/>
                    <a:ahLst/>
                    <a:cxnLst/>
                    <a:rect l="l" t="t" r="r" b="b"/>
                    <a:pathLst>
                      <a:path w="14720" h="8490" extrusionOk="0">
                        <a:moveTo>
                          <a:pt x="8695" y="7880"/>
                        </a:moveTo>
                        <a:cubicBezTo>
                          <a:pt x="12881" y="6890"/>
                          <a:pt x="15073" y="5107"/>
                          <a:pt x="14675" y="3126"/>
                        </a:cubicBezTo>
                        <a:cubicBezTo>
                          <a:pt x="14475" y="2334"/>
                          <a:pt x="13479" y="1938"/>
                          <a:pt x="12283" y="1938"/>
                        </a:cubicBezTo>
                        <a:cubicBezTo>
                          <a:pt x="12283" y="1740"/>
                          <a:pt x="12482" y="1740"/>
                          <a:pt x="12283" y="1541"/>
                        </a:cubicBezTo>
                        <a:cubicBezTo>
                          <a:pt x="11685" y="-241"/>
                          <a:pt x="8296" y="-439"/>
                          <a:pt x="4310" y="749"/>
                        </a:cubicBezTo>
                        <a:cubicBezTo>
                          <a:pt x="1120" y="1740"/>
                          <a:pt x="-474" y="3126"/>
                          <a:pt x="124" y="4513"/>
                        </a:cubicBezTo>
                        <a:cubicBezTo>
                          <a:pt x="323" y="5107"/>
                          <a:pt x="921" y="5305"/>
                          <a:pt x="1719" y="5503"/>
                        </a:cubicBezTo>
                        <a:cubicBezTo>
                          <a:pt x="1519" y="5899"/>
                          <a:pt x="1320" y="6098"/>
                          <a:pt x="1320" y="6494"/>
                        </a:cubicBezTo>
                        <a:cubicBezTo>
                          <a:pt x="2117" y="8475"/>
                          <a:pt x="4509" y="9069"/>
                          <a:pt x="8695" y="788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7" name="Google Shape;1867;p35"/>
                  <p:cNvSpPr/>
                  <p:nvPr/>
                </p:nvSpPr>
                <p:spPr>
                  <a:xfrm>
                    <a:off x="3423910" y="5625842"/>
                    <a:ext cx="13737" cy="12501"/>
                  </a:xfrm>
                  <a:custGeom>
                    <a:avLst/>
                    <a:gdLst/>
                    <a:ahLst/>
                    <a:cxnLst/>
                    <a:rect l="l" t="t" r="r" b="b"/>
                    <a:pathLst>
                      <a:path w="13737" h="12501" extrusionOk="0">
                        <a:moveTo>
                          <a:pt x="13050" y="1458"/>
                        </a:moveTo>
                        <a:cubicBezTo>
                          <a:pt x="11455" y="-325"/>
                          <a:pt x="8067" y="-325"/>
                          <a:pt x="3881" y="665"/>
                        </a:cubicBezTo>
                        <a:cubicBezTo>
                          <a:pt x="493" y="1656"/>
                          <a:pt x="-305" y="3042"/>
                          <a:pt x="94" y="4627"/>
                        </a:cubicBezTo>
                        <a:cubicBezTo>
                          <a:pt x="1290" y="6014"/>
                          <a:pt x="3283" y="6806"/>
                          <a:pt x="6273" y="6410"/>
                        </a:cubicBezTo>
                        <a:cubicBezTo>
                          <a:pt x="2287" y="7202"/>
                          <a:pt x="-504" y="8589"/>
                          <a:pt x="692" y="11164"/>
                        </a:cubicBezTo>
                        <a:cubicBezTo>
                          <a:pt x="1290" y="12353"/>
                          <a:pt x="4080" y="12749"/>
                          <a:pt x="6871" y="12353"/>
                        </a:cubicBezTo>
                        <a:cubicBezTo>
                          <a:pt x="10858" y="11560"/>
                          <a:pt x="13250" y="9975"/>
                          <a:pt x="12652" y="7796"/>
                        </a:cubicBezTo>
                        <a:cubicBezTo>
                          <a:pt x="12253" y="6410"/>
                          <a:pt x="10060" y="6014"/>
                          <a:pt x="7669" y="6212"/>
                        </a:cubicBezTo>
                        <a:cubicBezTo>
                          <a:pt x="7868" y="6212"/>
                          <a:pt x="8266" y="6014"/>
                          <a:pt x="8466" y="6014"/>
                        </a:cubicBezTo>
                        <a:cubicBezTo>
                          <a:pt x="12452" y="5023"/>
                          <a:pt x="15043" y="3240"/>
                          <a:pt x="13050" y="14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8" name="Google Shape;1868;p35"/>
                  <p:cNvSpPr/>
                  <p:nvPr/>
                </p:nvSpPr>
                <p:spPr>
                  <a:xfrm>
                    <a:off x="3281189" y="5397843"/>
                    <a:ext cx="13941" cy="6960"/>
                  </a:xfrm>
                  <a:custGeom>
                    <a:avLst/>
                    <a:gdLst/>
                    <a:ahLst/>
                    <a:cxnLst/>
                    <a:rect l="l" t="t" r="r" b="b"/>
                    <a:pathLst>
                      <a:path w="13941" h="6960" extrusionOk="0">
                        <a:moveTo>
                          <a:pt x="7871" y="6212"/>
                        </a:moveTo>
                        <a:cubicBezTo>
                          <a:pt x="12057" y="5023"/>
                          <a:pt x="14448" y="3042"/>
                          <a:pt x="13850" y="1458"/>
                        </a:cubicBezTo>
                        <a:cubicBezTo>
                          <a:pt x="13452" y="-325"/>
                          <a:pt x="10262" y="-325"/>
                          <a:pt x="6077" y="665"/>
                        </a:cubicBezTo>
                        <a:cubicBezTo>
                          <a:pt x="1691" y="1854"/>
                          <a:pt x="-501" y="3835"/>
                          <a:pt x="97" y="5419"/>
                        </a:cubicBezTo>
                        <a:cubicBezTo>
                          <a:pt x="695" y="7202"/>
                          <a:pt x="3884" y="7400"/>
                          <a:pt x="7871" y="621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9" name="Google Shape;1869;p35"/>
                  <p:cNvSpPr/>
                  <p:nvPr/>
                </p:nvSpPr>
                <p:spPr>
                  <a:xfrm>
                    <a:off x="3337098" y="5673181"/>
                    <a:ext cx="13117" cy="6829"/>
                  </a:xfrm>
                  <a:custGeom>
                    <a:avLst/>
                    <a:gdLst/>
                    <a:ahLst/>
                    <a:cxnLst/>
                    <a:rect l="l" t="t" r="r" b="b"/>
                    <a:pathLst>
                      <a:path w="13117" h="6829" extrusionOk="0">
                        <a:moveTo>
                          <a:pt x="5382" y="6811"/>
                        </a:moveTo>
                        <a:cubicBezTo>
                          <a:pt x="10365" y="6217"/>
                          <a:pt x="12358" y="4434"/>
                          <a:pt x="12956" y="2849"/>
                        </a:cubicBezTo>
                        <a:cubicBezTo>
                          <a:pt x="13754" y="868"/>
                          <a:pt x="11561" y="-320"/>
                          <a:pt x="6977" y="76"/>
                        </a:cubicBezTo>
                        <a:cubicBezTo>
                          <a:pt x="2591" y="472"/>
                          <a:pt x="199" y="1859"/>
                          <a:pt x="0" y="3840"/>
                        </a:cubicBezTo>
                        <a:cubicBezTo>
                          <a:pt x="0" y="5622"/>
                          <a:pt x="997" y="7009"/>
                          <a:pt x="5382" y="68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70" name="Google Shape;1870;p35"/>
                  <p:cNvSpPr/>
                  <p:nvPr/>
                </p:nvSpPr>
                <p:spPr>
                  <a:xfrm>
                    <a:off x="3258323" y="5384377"/>
                    <a:ext cx="12249" cy="6387"/>
                  </a:xfrm>
                  <a:custGeom>
                    <a:avLst/>
                    <a:gdLst/>
                    <a:ahLst/>
                    <a:cxnLst/>
                    <a:rect l="l" t="t" r="r" b="b"/>
                    <a:pathLst>
                      <a:path w="12249" h="6387" extrusionOk="0">
                        <a:moveTo>
                          <a:pt x="6618" y="6010"/>
                        </a:moveTo>
                        <a:cubicBezTo>
                          <a:pt x="10605" y="4821"/>
                          <a:pt x="12598" y="3039"/>
                          <a:pt x="12199" y="1256"/>
                        </a:cubicBezTo>
                        <a:cubicBezTo>
                          <a:pt x="12000" y="-131"/>
                          <a:pt x="9209" y="-329"/>
                          <a:pt x="6219" y="463"/>
                        </a:cubicBezTo>
                        <a:cubicBezTo>
                          <a:pt x="2233" y="1652"/>
                          <a:pt x="-358" y="3435"/>
                          <a:pt x="40" y="5218"/>
                        </a:cubicBezTo>
                        <a:cubicBezTo>
                          <a:pt x="439" y="6604"/>
                          <a:pt x="3229" y="6604"/>
                          <a:pt x="6618" y="601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71" name="Google Shape;1871;p35"/>
                  <p:cNvSpPr/>
                  <p:nvPr/>
                </p:nvSpPr>
                <p:spPr>
                  <a:xfrm>
                    <a:off x="3279236" y="5474166"/>
                    <a:ext cx="18610" cy="7700"/>
                  </a:xfrm>
                  <a:custGeom>
                    <a:avLst/>
                    <a:gdLst/>
                    <a:ahLst/>
                    <a:cxnLst/>
                    <a:rect l="l" t="t" r="r" b="b"/>
                    <a:pathLst>
                      <a:path w="18610" h="7700" extrusionOk="0">
                        <a:moveTo>
                          <a:pt x="58" y="5954"/>
                        </a:moveTo>
                        <a:cubicBezTo>
                          <a:pt x="-541" y="8133"/>
                          <a:pt x="3645" y="7737"/>
                          <a:pt x="7034" y="7539"/>
                        </a:cubicBezTo>
                        <a:cubicBezTo>
                          <a:pt x="8628" y="7143"/>
                          <a:pt x="9824" y="6747"/>
                          <a:pt x="10821" y="6351"/>
                        </a:cubicBezTo>
                        <a:cubicBezTo>
                          <a:pt x="12216" y="6152"/>
                          <a:pt x="14010" y="5756"/>
                          <a:pt x="15804" y="4964"/>
                        </a:cubicBezTo>
                        <a:cubicBezTo>
                          <a:pt x="18595" y="3775"/>
                          <a:pt x="19392" y="1993"/>
                          <a:pt x="17798" y="1002"/>
                        </a:cubicBezTo>
                        <a:cubicBezTo>
                          <a:pt x="13612" y="-1573"/>
                          <a:pt x="7831" y="1398"/>
                          <a:pt x="2449" y="3379"/>
                        </a:cubicBezTo>
                        <a:lnTo>
                          <a:pt x="656" y="3973"/>
                        </a:lnTo>
                        <a:lnTo>
                          <a:pt x="1453" y="4370"/>
                        </a:lnTo>
                        <a:cubicBezTo>
                          <a:pt x="855" y="4766"/>
                          <a:pt x="257" y="5360"/>
                          <a:pt x="58" y="595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72" name="Google Shape;1872;p35"/>
                  <p:cNvSpPr/>
                  <p:nvPr/>
                </p:nvSpPr>
                <p:spPr>
                  <a:xfrm>
                    <a:off x="3279692" y="5477941"/>
                    <a:ext cx="398" cy="198"/>
                  </a:xfrm>
                  <a:custGeom>
                    <a:avLst/>
                    <a:gdLst/>
                    <a:ahLst/>
                    <a:cxnLst/>
                    <a:rect l="l" t="t" r="r" b="b"/>
                    <a:pathLst>
                      <a:path w="398" h="198" extrusionOk="0">
                        <a:moveTo>
                          <a:pt x="399" y="0"/>
                        </a:moveTo>
                        <a:lnTo>
                          <a:pt x="200" y="0"/>
                        </a:lnTo>
                        <a:lnTo>
                          <a:pt x="200" y="0"/>
                        </a:lnTo>
                        <a:lnTo>
                          <a:pt x="200" y="0"/>
                        </a:lnTo>
                        <a:lnTo>
                          <a:pt x="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73" name="Google Shape;1873;p35"/>
                  <p:cNvSpPr/>
                  <p:nvPr/>
                </p:nvSpPr>
                <p:spPr>
                  <a:xfrm>
                    <a:off x="3324205" y="5692024"/>
                    <a:ext cx="14695" cy="5421"/>
                  </a:xfrm>
                  <a:custGeom>
                    <a:avLst/>
                    <a:gdLst/>
                    <a:ahLst/>
                    <a:cxnLst/>
                    <a:rect l="l" t="t" r="r" b="b"/>
                    <a:pathLst>
                      <a:path w="14695" h="5421" extrusionOk="0">
                        <a:moveTo>
                          <a:pt x="5717" y="249"/>
                        </a:moveTo>
                        <a:cubicBezTo>
                          <a:pt x="2129" y="843"/>
                          <a:pt x="-1060" y="2230"/>
                          <a:pt x="335" y="4013"/>
                        </a:cubicBezTo>
                        <a:cubicBezTo>
                          <a:pt x="1531" y="5598"/>
                          <a:pt x="5318" y="5598"/>
                          <a:pt x="9305" y="5201"/>
                        </a:cubicBezTo>
                        <a:cubicBezTo>
                          <a:pt x="11697" y="4409"/>
                          <a:pt x="14886" y="3815"/>
                          <a:pt x="14687" y="2230"/>
                        </a:cubicBezTo>
                        <a:cubicBezTo>
                          <a:pt x="14288" y="51"/>
                          <a:pt x="10301" y="-345"/>
                          <a:pt x="5717" y="2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74" name="Google Shape;1874;p35"/>
                  <p:cNvSpPr/>
                  <p:nvPr/>
                </p:nvSpPr>
                <p:spPr>
                  <a:xfrm>
                    <a:off x="3306740" y="5601428"/>
                    <a:ext cx="13625" cy="5671"/>
                  </a:xfrm>
                  <a:custGeom>
                    <a:avLst/>
                    <a:gdLst/>
                    <a:ahLst/>
                    <a:cxnLst/>
                    <a:rect l="l" t="t" r="r" b="b"/>
                    <a:pathLst>
                      <a:path w="13625" h="5671" extrusionOk="0">
                        <a:moveTo>
                          <a:pt x="6837" y="5667"/>
                        </a:moveTo>
                        <a:cubicBezTo>
                          <a:pt x="11222" y="5073"/>
                          <a:pt x="13415" y="3488"/>
                          <a:pt x="13614" y="1705"/>
                        </a:cubicBezTo>
                        <a:cubicBezTo>
                          <a:pt x="13814" y="319"/>
                          <a:pt x="11222" y="-276"/>
                          <a:pt x="8033" y="121"/>
                        </a:cubicBezTo>
                        <a:cubicBezTo>
                          <a:pt x="4246" y="517"/>
                          <a:pt x="658" y="1705"/>
                          <a:pt x="60" y="3686"/>
                        </a:cubicBezTo>
                        <a:cubicBezTo>
                          <a:pt x="-538" y="5865"/>
                          <a:pt x="3449" y="5667"/>
                          <a:pt x="6837" y="566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75" name="Google Shape;1875;p35"/>
                  <p:cNvSpPr/>
                  <p:nvPr/>
                </p:nvSpPr>
                <p:spPr>
                  <a:xfrm>
                    <a:off x="3260746" y="5430329"/>
                    <a:ext cx="13334" cy="6584"/>
                  </a:xfrm>
                  <a:custGeom>
                    <a:avLst/>
                    <a:gdLst/>
                    <a:ahLst/>
                    <a:cxnLst/>
                    <a:rect l="l" t="t" r="r" b="b"/>
                    <a:pathLst>
                      <a:path w="13334" h="6584" extrusionOk="0">
                        <a:moveTo>
                          <a:pt x="13166" y="1458"/>
                        </a:moveTo>
                        <a:cubicBezTo>
                          <a:pt x="12368" y="-325"/>
                          <a:pt x="8980" y="-325"/>
                          <a:pt x="4993" y="665"/>
                        </a:cubicBezTo>
                        <a:cubicBezTo>
                          <a:pt x="1804" y="1458"/>
                          <a:pt x="10" y="3240"/>
                          <a:pt x="10" y="4627"/>
                        </a:cubicBezTo>
                        <a:cubicBezTo>
                          <a:pt x="-189" y="6806"/>
                          <a:pt x="2601" y="7004"/>
                          <a:pt x="6787" y="6014"/>
                        </a:cubicBezTo>
                        <a:cubicBezTo>
                          <a:pt x="10574" y="4825"/>
                          <a:pt x="14162" y="3439"/>
                          <a:pt x="13166" y="14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76" name="Google Shape;1876;p35"/>
                  <p:cNvSpPr/>
                  <p:nvPr/>
                </p:nvSpPr>
                <p:spPr>
                  <a:xfrm>
                    <a:off x="3298991" y="5615673"/>
                    <a:ext cx="14187" cy="6105"/>
                  </a:xfrm>
                  <a:custGeom>
                    <a:avLst/>
                    <a:gdLst/>
                    <a:ahLst/>
                    <a:cxnLst/>
                    <a:rect l="l" t="t" r="r" b="b"/>
                    <a:pathLst>
                      <a:path w="14187" h="6105" extrusionOk="0">
                        <a:moveTo>
                          <a:pt x="6813" y="5883"/>
                        </a:moveTo>
                        <a:cubicBezTo>
                          <a:pt x="10799" y="5288"/>
                          <a:pt x="13390" y="3902"/>
                          <a:pt x="14188" y="2119"/>
                        </a:cubicBezTo>
                        <a:cubicBezTo>
                          <a:pt x="13789" y="138"/>
                          <a:pt x="10999" y="-258"/>
                          <a:pt x="7012" y="138"/>
                        </a:cubicBezTo>
                        <a:cubicBezTo>
                          <a:pt x="2627" y="732"/>
                          <a:pt x="434" y="2317"/>
                          <a:pt x="36" y="4100"/>
                        </a:cubicBezTo>
                        <a:cubicBezTo>
                          <a:pt x="-363" y="5883"/>
                          <a:pt x="2627" y="6477"/>
                          <a:pt x="6813" y="588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77" name="Google Shape;1877;p35"/>
                  <p:cNvSpPr/>
                  <p:nvPr/>
                </p:nvSpPr>
                <p:spPr>
                  <a:xfrm>
                    <a:off x="3245395" y="5403405"/>
                    <a:ext cx="13537" cy="7113"/>
                  </a:xfrm>
                  <a:custGeom>
                    <a:avLst/>
                    <a:gdLst/>
                    <a:ahLst/>
                    <a:cxnLst/>
                    <a:rect l="l" t="t" r="r" b="b"/>
                    <a:pathLst>
                      <a:path w="13537" h="7113" extrusionOk="0">
                        <a:moveTo>
                          <a:pt x="13367" y="1442"/>
                        </a:moveTo>
                        <a:cubicBezTo>
                          <a:pt x="12570" y="-143"/>
                          <a:pt x="9780" y="-539"/>
                          <a:pt x="5793" y="848"/>
                        </a:cubicBezTo>
                        <a:cubicBezTo>
                          <a:pt x="2006" y="2234"/>
                          <a:pt x="-187" y="4017"/>
                          <a:pt x="13" y="5800"/>
                        </a:cubicBezTo>
                        <a:cubicBezTo>
                          <a:pt x="411" y="7781"/>
                          <a:pt x="3800" y="7187"/>
                          <a:pt x="7986" y="6196"/>
                        </a:cubicBezTo>
                        <a:cubicBezTo>
                          <a:pt x="10776" y="4810"/>
                          <a:pt x="14364" y="3423"/>
                          <a:pt x="13367" y="144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78" name="Google Shape;1878;p35"/>
                  <p:cNvSpPr/>
                  <p:nvPr/>
                </p:nvSpPr>
                <p:spPr>
                  <a:xfrm>
                    <a:off x="3397493" y="5353549"/>
                    <a:ext cx="12158" cy="7149"/>
                  </a:xfrm>
                  <a:custGeom>
                    <a:avLst/>
                    <a:gdLst/>
                    <a:ahLst/>
                    <a:cxnLst/>
                    <a:rect l="l" t="t" r="r" b="b"/>
                    <a:pathLst>
                      <a:path w="12158" h="7149" extrusionOk="0">
                        <a:moveTo>
                          <a:pt x="6578" y="389"/>
                        </a:moveTo>
                        <a:cubicBezTo>
                          <a:pt x="2392" y="1380"/>
                          <a:pt x="199" y="3162"/>
                          <a:pt x="0" y="4747"/>
                        </a:cubicBezTo>
                        <a:cubicBezTo>
                          <a:pt x="199" y="6926"/>
                          <a:pt x="1993" y="7718"/>
                          <a:pt x="5382" y="6728"/>
                        </a:cubicBezTo>
                        <a:cubicBezTo>
                          <a:pt x="9368" y="5737"/>
                          <a:pt x="12159" y="3955"/>
                          <a:pt x="12159" y="1776"/>
                        </a:cubicBezTo>
                        <a:cubicBezTo>
                          <a:pt x="12159" y="-7"/>
                          <a:pt x="9966" y="-403"/>
                          <a:pt x="6578" y="3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79" name="Google Shape;1879;p35"/>
                  <p:cNvSpPr/>
                  <p:nvPr/>
                </p:nvSpPr>
                <p:spPr>
                  <a:xfrm>
                    <a:off x="3422584" y="5442607"/>
                    <a:ext cx="9791" cy="6222"/>
                  </a:xfrm>
                  <a:custGeom>
                    <a:avLst/>
                    <a:gdLst/>
                    <a:ahLst/>
                    <a:cxnLst/>
                    <a:rect l="l" t="t" r="r" b="b"/>
                    <a:pathLst>
                      <a:path w="9791" h="6222" extrusionOk="0">
                        <a:moveTo>
                          <a:pt x="4210" y="669"/>
                        </a:moveTo>
                        <a:cubicBezTo>
                          <a:pt x="822" y="1659"/>
                          <a:pt x="-175" y="3244"/>
                          <a:pt x="24" y="4828"/>
                        </a:cubicBezTo>
                        <a:cubicBezTo>
                          <a:pt x="1021" y="6215"/>
                          <a:pt x="3811" y="6611"/>
                          <a:pt x="6602" y="5819"/>
                        </a:cubicBezTo>
                        <a:cubicBezTo>
                          <a:pt x="7798" y="5423"/>
                          <a:pt x="8795" y="5027"/>
                          <a:pt x="9791" y="4630"/>
                        </a:cubicBezTo>
                        <a:cubicBezTo>
                          <a:pt x="9592" y="3046"/>
                          <a:pt x="9592" y="1461"/>
                          <a:pt x="9393" y="74"/>
                        </a:cubicBezTo>
                        <a:cubicBezTo>
                          <a:pt x="7997" y="-124"/>
                          <a:pt x="6204" y="74"/>
                          <a:pt x="4210" y="6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80" name="Google Shape;1880;p35"/>
                  <p:cNvSpPr/>
                  <p:nvPr/>
                </p:nvSpPr>
                <p:spPr>
                  <a:xfrm>
                    <a:off x="3432764" y="5600162"/>
                    <a:ext cx="8781" cy="7138"/>
                  </a:xfrm>
                  <a:custGeom>
                    <a:avLst/>
                    <a:gdLst/>
                    <a:ahLst/>
                    <a:cxnLst/>
                    <a:rect l="l" t="t" r="r" b="b"/>
                    <a:pathLst>
                      <a:path w="8781" h="7138" extrusionOk="0">
                        <a:moveTo>
                          <a:pt x="4994" y="1387"/>
                        </a:moveTo>
                        <a:cubicBezTo>
                          <a:pt x="609" y="2179"/>
                          <a:pt x="-787" y="3962"/>
                          <a:pt x="409" y="5744"/>
                        </a:cubicBezTo>
                        <a:cubicBezTo>
                          <a:pt x="1406" y="7131"/>
                          <a:pt x="3798" y="7527"/>
                          <a:pt x="7186" y="6735"/>
                        </a:cubicBezTo>
                        <a:cubicBezTo>
                          <a:pt x="7784" y="6537"/>
                          <a:pt x="8382" y="6339"/>
                          <a:pt x="8781" y="6141"/>
                        </a:cubicBezTo>
                        <a:cubicBezTo>
                          <a:pt x="8781" y="4160"/>
                          <a:pt x="8582" y="1981"/>
                          <a:pt x="8582" y="0"/>
                        </a:cubicBezTo>
                        <a:cubicBezTo>
                          <a:pt x="8382" y="0"/>
                          <a:pt x="8183" y="0"/>
                          <a:pt x="7984" y="198"/>
                        </a:cubicBezTo>
                        <a:cubicBezTo>
                          <a:pt x="6788" y="396"/>
                          <a:pt x="5991" y="792"/>
                          <a:pt x="5193" y="1387"/>
                        </a:cubicBezTo>
                        <a:lnTo>
                          <a:pt x="4994" y="1387"/>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81" name="Google Shape;1881;p35"/>
                  <p:cNvSpPr/>
                  <p:nvPr/>
                </p:nvSpPr>
                <p:spPr>
                  <a:xfrm>
                    <a:off x="3384137" y="5406924"/>
                    <a:ext cx="15861" cy="9808"/>
                  </a:xfrm>
                  <a:custGeom>
                    <a:avLst/>
                    <a:gdLst/>
                    <a:ahLst/>
                    <a:cxnLst/>
                    <a:rect l="l" t="t" r="r" b="b"/>
                    <a:pathLst>
                      <a:path w="15861" h="9808" extrusionOk="0">
                        <a:moveTo>
                          <a:pt x="201" y="8818"/>
                        </a:moveTo>
                        <a:cubicBezTo>
                          <a:pt x="799" y="10204"/>
                          <a:pt x="3988" y="10006"/>
                          <a:pt x="7576" y="9016"/>
                        </a:cubicBezTo>
                        <a:cubicBezTo>
                          <a:pt x="12360" y="7431"/>
                          <a:pt x="17144" y="5450"/>
                          <a:pt x="15549" y="2479"/>
                        </a:cubicBezTo>
                        <a:cubicBezTo>
                          <a:pt x="15350" y="2083"/>
                          <a:pt x="14951" y="1885"/>
                          <a:pt x="14552" y="1686"/>
                        </a:cubicBezTo>
                        <a:cubicBezTo>
                          <a:pt x="13954" y="-294"/>
                          <a:pt x="10765" y="-493"/>
                          <a:pt x="6380" y="894"/>
                        </a:cubicBezTo>
                        <a:cubicBezTo>
                          <a:pt x="3589" y="1686"/>
                          <a:pt x="1397" y="3073"/>
                          <a:pt x="1198" y="4856"/>
                        </a:cubicBezTo>
                        <a:cubicBezTo>
                          <a:pt x="1397" y="5054"/>
                          <a:pt x="1596" y="5252"/>
                          <a:pt x="1795" y="5252"/>
                        </a:cubicBezTo>
                        <a:cubicBezTo>
                          <a:pt x="400" y="6441"/>
                          <a:pt x="-397" y="7629"/>
                          <a:pt x="201" y="881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82" name="Google Shape;1882;p35"/>
                  <p:cNvSpPr/>
                  <p:nvPr/>
                </p:nvSpPr>
                <p:spPr>
                  <a:xfrm>
                    <a:off x="3277101" y="5506320"/>
                    <a:ext cx="12014" cy="5526"/>
                  </a:xfrm>
                  <a:custGeom>
                    <a:avLst/>
                    <a:gdLst/>
                    <a:ahLst/>
                    <a:cxnLst/>
                    <a:rect l="l" t="t" r="r" b="b"/>
                    <a:pathLst>
                      <a:path w="12014" h="5526" extrusionOk="0">
                        <a:moveTo>
                          <a:pt x="7176" y="5297"/>
                        </a:moveTo>
                        <a:cubicBezTo>
                          <a:pt x="10564" y="4702"/>
                          <a:pt x="12358" y="3316"/>
                          <a:pt x="11959" y="1929"/>
                        </a:cubicBezTo>
                        <a:cubicBezTo>
                          <a:pt x="11361" y="146"/>
                          <a:pt x="8970" y="-448"/>
                          <a:pt x="4983" y="344"/>
                        </a:cubicBezTo>
                        <a:cubicBezTo>
                          <a:pt x="1594" y="939"/>
                          <a:pt x="199" y="2325"/>
                          <a:pt x="0" y="3910"/>
                        </a:cubicBezTo>
                        <a:cubicBezTo>
                          <a:pt x="797" y="5297"/>
                          <a:pt x="3189" y="5891"/>
                          <a:pt x="7176" y="529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83" name="Google Shape;1883;p35"/>
                  <p:cNvSpPr/>
                  <p:nvPr/>
                </p:nvSpPr>
                <p:spPr>
                  <a:xfrm>
                    <a:off x="3397997" y="5490421"/>
                    <a:ext cx="25010" cy="8304"/>
                  </a:xfrm>
                  <a:custGeom>
                    <a:avLst/>
                    <a:gdLst/>
                    <a:ahLst/>
                    <a:cxnLst/>
                    <a:rect l="l" t="t" r="r" b="b"/>
                    <a:pathLst>
                      <a:path w="25010" h="8304" extrusionOk="0">
                        <a:moveTo>
                          <a:pt x="17835" y="594"/>
                        </a:moveTo>
                        <a:cubicBezTo>
                          <a:pt x="16041" y="1189"/>
                          <a:pt x="14048" y="1783"/>
                          <a:pt x="12852" y="2575"/>
                        </a:cubicBezTo>
                        <a:lnTo>
                          <a:pt x="12852" y="2575"/>
                        </a:lnTo>
                        <a:cubicBezTo>
                          <a:pt x="11058" y="990"/>
                          <a:pt x="7669" y="1189"/>
                          <a:pt x="3683" y="2575"/>
                        </a:cubicBezTo>
                        <a:cubicBezTo>
                          <a:pt x="493" y="3764"/>
                          <a:pt x="-304" y="5150"/>
                          <a:pt x="95" y="6735"/>
                        </a:cubicBezTo>
                        <a:cubicBezTo>
                          <a:pt x="1689" y="8320"/>
                          <a:pt x="4480" y="8914"/>
                          <a:pt x="8666" y="7527"/>
                        </a:cubicBezTo>
                        <a:cubicBezTo>
                          <a:pt x="10260" y="6933"/>
                          <a:pt x="11456" y="6339"/>
                          <a:pt x="12254" y="5745"/>
                        </a:cubicBezTo>
                        <a:cubicBezTo>
                          <a:pt x="13250" y="6735"/>
                          <a:pt x="15842" y="6735"/>
                          <a:pt x="19031" y="5943"/>
                        </a:cubicBezTo>
                        <a:cubicBezTo>
                          <a:pt x="22021" y="5150"/>
                          <a:pt x="25011" y="4160"/>
                          <a:pt x="25011" y="2377"/>
                        </a:cubicBezTo>
                        <a:cubicBezTo>
                          <a:pt x="25011" y="0"/>
                          <a:pt x="22419" y="-594"/>
                          <a:pt x="17835" y="59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84" name="Google Shape;1884;p35"/>
                  <p:cNvSpPr/>
                  <p:nvPr/>
                </p:nvSpPr>
                <p:spPr>
                  <a:xfrm>
                    <a:off x="3300023" y="5533965"/>
                    <a:ext cx="11959" cy="5303"/>
                  </a:xfrm>
                  <a:custGeom>
                    <a:avLst/>
                    <a:gdLst/>
                    <a:ahLst/>
                    <a:cxnLst/>
                    <a:rect l="l" t="t" r="r" b="b"/>
                    <a:pathLst>
                      <a:path w="11959" h="5303" extrusionOk="0">
                        <a:moveTo>
                          <a:pt x="6378" y="4987"/>
                        </a:moveTo>
                        <a:cubicBezTo>
                          <a:pt x="9568" y="4195"/>
                          <a:pt x="11561" y="3006"/>
                          <a:pt x="11960" y="1422"/>
                        </a:cubicBezTo>
                        <a:cubicBezTo>
                          <a:pt x="10763" y="233"/>
                          <a:pt x="8372" y="-361"/>
                          <a:pt x="5382" y="233"/>
                        </a:cubicBezTo>
                        <a:cubicBezTo>
                          <a:pt x="2392" y="827"/>
                          <a:pt x="0" y="2610"/>
                          <a:pt x="0" y="3997"/>
                        </a:cubicBezTo>
                        <a:cubicBezTo>
                          <a:pt x="199" y="5383"/>
                          <a:pt x="3189" y="5581"/>
                          <a:pt x="6378" y="498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85" name="Google Shape;1885;p35"/>
                  <p:cNvSpPr/>
                  <p:nvPr/>
                </p:nvSpPr>
                <p:spPr>
                  <a:xfrm>
                    <a:off x="3437896" y="5633837"/>
                    <a:ext cx="4246" cy="5150"/>
                  </a:xfrm>
                  <a:custGeom>
                    <a:avLst/>
                    <a:gdLst/>
                    <a:ahLst/>
                    <a:cxnLst/>
                    <a:rect l="l" t="t" r="r" b="b"/>
                    <a:pathLst>
                      <a:path w="4246" h="5150" extrusionOk="0">
                        <a:moveTo>
                          <a:pt x="60" y="3169"/>
                        </a:moveTo>
                        <a:cubicBezTo>
                          <a:pt x="459" y="4556"/>
                          <a:pt x="2054" y="5150"/>
                          <a:pt x="4246" y="5150"/>
                        </a:cubicBezTo>
                        <a:cubicBezTo>
                          <a:pt x="4246" y="3367"/>
                          <a:pt x="4246" y="1783"/>
                          <a:pt x="4246" y="0"/>
                        </a:cubicBezTo>
                        <a:cubicBezTo>
                          <a:pt x="1256" y="792"/>
                          <a:pt x="-338" y="1981"/>
                          <a:pt x="60" y="31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86" name="Google Shape;1886;p35"/>
                  <p:cNvSpPr/>
                  <p:nvPr/>
                </p:nvSpPr>
                <p:spPr>
                  <a:xfrm>
                    <a:off x="3316961" y="5582353"/>
                    <a:ext cx="12071" cy="6178"/>
                  </a:xfrm>
                  <a:custGeom>
                    <a:avLst/>
                    <a:gdLst/>
                    <a:ahLst/>
                    <a:cxnLst/>
                    <a:rect l="l" t="t" r="r" b="b"/>
                    <a:pathLst>
                      <a:path w="12071" h="6178" extrusionOk="0">
                        <a:moveTo>
                          <a:pt x="6981" y="5726"/>
                        </a:moveTo>
                        <a:cubicBezTo>
                          <a:pt x="11366" y="4735"/>
                          <a:pt x="12762" y="2952"/>
                          <a:pt x="11765" y="1170"/>
                        </a:cubicBezTo>
                        <a:cubicBezTo>
                          <a:pt x="10968" y="-217"/>
                          <a:pt x="8377" y="-217"/>
                          <a:pt x="3992" y="377"/>
                        </a:cubicBezTo>
                        <a:cubicBezTo>
                          <a:pt x="1001" y="1566"/>
                          <a:pt x="-593" y="3150"/>
                          <a:pt x="204" y="4735"/>
                        </a:cubicBezTo>
                        <a:cubicBezTo>
                          <a:pt x="802" y="6320"/>
                          <a:pt x="3792" y="6518"/>
                          <a:pt x="6981" y="572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87" name="Google Shape;1887;p35"/>
                  <p:cNvSpPr/>
                  <p:nvPr/>
                </p:nvSpPr>
                <p:spPr>
                  <a:xfrm>
                    <a:off x="3394826" y="5473432"/>
                    <a:ext cx="14756" cy="6536"/>
                  </a:xfrm>
                  <a:custGeom>
                    <a:avLst/>
                    <a:gdLst/>
                    <a:ahLst/>
                    <a:cxnLst/>
                    <a:rect l="l" t="t" r="r" b="b"/>
                    <a:pathLst>
                      <a:path w="14756" h="6536" extrusionOk="0">
                        <a:moveTo>
                          <a:pt x="8249" y="6094"/>
                        </a:moveTo>
                        <a:cubicBezTo>
                          <a:pt x="12435" y="5302"/>
                          <a:pt x="15424" y="3519"/>
                          <a:pt x="14627" y="1736"/>
                        </a:cubicBezTo>
                        <a:cubicBezTo>
                          <a:pt x="13830" y="151"/>
                          <a:pt x="10640" y="-443"/>
                          <a:pt x="6654" y="349"/>
                        </a:cubicBezTo>
                        <a:cubicBezTo>
                          <a:pt x="2468" y="1340"/>
                          <a:pt x="-522" y="3123"/>
                          <a:pt x="76" y="4906"/>
                        </a:cubicBezTo>
                        <a:cubicBezTo>
                          <a:pt x="475" y="6688"/>
                          <a:pt x="4063" y="6886"/>
                          <a:pt x="8249" y="609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88" name="Google Shape;1888;p35"/>
                  <p:cNvSpPr/>
                  <p:nvPr/>
                </p:nvSpPr>
                <p:spPr>
                  <a:xfrm>
                    <a:off x="3293844" y="5486986"/>
                    <a:ext cx="20692" cy="6499"/>
                  </a:xfrm>
                  <a:custGeom>
                    <a:avLst/>
                    <a:gdLst/>
                    <a:ahLst/>
                    <a:cxnLst/>
                    <a:rect l="l" t="t" r="r" b="b"/>
                    <a:pathLst>
                      <a:path w="20692" h="6499" extrusionOk="0">
                        <a:moveTo>
                          <a:pt x="7973" y="5218"/>
                        </a:moveTo>
                        <a:cubicBezTo>
                          <a:pt x="8372" y="6604"/>
                          <a:pt x="11162" y="6604"/>
                          <a:pt x="13953" y="6406"/>
                        </a:cubicBezTo>
                        <a:cubicBezTo>
                          <a:pt x="17341" y="6010"/>
                          <a:pt x="19933" y="4821"/>
                          <a:pt x="20531" y="3237"/>
                        </a:cubicBezTo>
                        <a:cubicBezTo>
                          <a:pt x="21527" y="860"/>
                          <a:pt x="17740" y="1058"/>
                          <a:pt x="14152" y="1256"/>
                        </a:cubicBezTo>
                        <a:cubicBezTo>
                          <a:pt x="13355" y="1256"/>
                          <a:pt x="12557" y="1454"/>
                          <a:pt x="11959" y="1652"/>
                        </a:cubicBezTo>
                        <a:cubicBezTo>
                          <a:pt x="11959" y="1454"/>
                          <a:pt x="11959" y="1454"/>
                          <a:pt x="11760" y="1256"/>
                        </a:cubicBezTo>
                        <a:cubicBezTo>
                          <a:pt x="11162" y="-131"/>
                          <a:pt x="8372" y="-329"/>
                          <a:pt x="5182" y="463"/>
                        </a:cubicBezTo>
                        <a:cubicBezTo>
                          <a:pt x="1993" y="1256"/>
                          <a:pt x="0" y="2642"/>
                          <a:pt x="0" y="4227"/>
                        </a:cubicBezTo>
                        <a:cubicBezTo>
                          <a:pt x="1595" y="5614"/>
                          <a:pt x="3986" y="6208"/>
                          <a:pt x="7973" y="521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89" name="Google Shape;1889;p35"/>
                  <p:cNvSpPr/>
                  <p:nvPr/>
                </p:nvSpPr>
                <p:spPr>
                  <a:xfrm>
                    <a:off x="3339250" y="5619033"/>
                    <a:ext cx="11736" cy="5320"/>
                  </a:xfrm>
                  <a:custGeom>
                    <a:avLst/>
                    <a:gdLst/>
                    <a:ahLst/>
                    <a:cxnLst/>
                    <a:rect l="l" t="t" r="r" b="b"/>
                    <a:pathLst>
                      <a:path w="11736" h="5320" extrusionOk="0">
                        <a:moveTo>
                          <a:pt x="41" y="3315"/>
                        </a:moveTo>
                        <a:cubicBezTo>
                          <a:pt x="439" y="5098"/>
                          <a:pt x="3230" y="5692"/>
                          <a:pt x="7416" y="5098"/>
                        </a:cubicBezTo>
                        <a:cubicBezTo>
                          <a:pt x="10804" y="4305"/>
                          <a:pt x="12200" y="2919"/>
                          <a:pt x="11602" y="1532"/>
                        </a:cubicBezTo>
                        <a:cubicBezTo>
                          <a:pt x="11004" y="146"/>
                          <a:pt x="8412" y="-251"/>
                          <a:pt x="5423" y="146"/>
                        </a:cubicBezTo>
                        <a:cubicBezTo>
                          <a:pt x="2233" y="344"/>
                          <a:pt x="-358" y="1730"/>
                          <a:pt x="41" y="331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90" name="Google Shape;1890;p35"/>
                  <p:cNvSpPr/>
                  <p:nvPr/>
                </p:nvSpPr>
                <p:spPr>
                  <a:xfrm>
                    <a:off x="3347172" y="5631768"/>
                    <a:ext cx="11452" cy="5697"/>
                  </a:xfrm>
                  <a:custGeom>
                    <a:avLst/>
                    <a:gdLst/>
                    <a:ahLst/>
                    <a:cxnLst/>
                    <a:rect l="l" t="t" r="r" b="b"/>
                    <a:pathLst>
                      <a:path w="11452" h="5697" extrusionOk="0">
                        <a:moveTo>
                          <a:pt x="6270" y="5635"/>
                        </a:moveTo>
                        <a:cubicBezTo>
                          <a:pt x="9459" y="4842"/>
                          <a:pt x="11452" y="3654"/>
                          <a:pt x="11452" y="2069"/>
                        </a:cubicBezTo>
                        <a:cubicBezTo>
                          <a:pt x="11452" y="682"/>
                          <a:pt x="9858" y="-308"/>
                          <a:pt x="6270" y="88"/>
                        </a:cubicBezTo>
                        <a:cubicBezTo>
                          <a:pt x="1885" y="682"/>
                          <a:pt x="-507" y="2069"/>
                          <a:pt x="91" y="4050"/>
                        </a:cubicBezTo>
                        <a:cubicBezTo>
                          <a:pt x="489" y="5635"/>
                          <a:pt x="3081" y="5833"/>
                          <a:pt x="6270" y="563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91" name="Google Shape;1891;p35"/>
                  <p:cNvSpPr/>
                  <p:nvPr/>
                </p:nvSpPr>
                <p:spPr>
                  <a:xfrm>
                    <a:off x="3331317" y="5536204"/>
                    <a:ext cx="14948" cy="5843"/>
                  </a:xfrm>
                  <a:custGeom>
                    <a:avLst/>
                    <a:gdLst/>
                    <a:ahLst/>
                    <a:cxnLst/>
                    <a:rect l="l" t="t" r="r" b="b"/>
                    <a:pathLst>
                      <a:path w="14948" h="5843" extrusionOk="0">
                        <a:moveTo>
                          <a:pt x="10963" y="4928"/>
                        </a:moveTo>
                        <a:cubicBezTo>
                          <a:pt x="14152" y="3937"/>
                          <a:pt x="15747" y="2550"/>
                          <a:pt x="14551" y="1362"/>
                        </a:cubicBezTo>
                        <a:cubicBezTo>
                          <a:pt x="11960" y="-1213"/>
                          <a:pt x="6777" y="371"/>
                          <a:pt x="1794" y="1956"/>
                        </a:cubicBezTo>
                        <a:lnTo>
                          <a:pt x="0" y="2550"/>
                        </a:lnTo>
                        <a:cubicBezTo>
                          <a:pt x="1595" y="4531"/>
                          <a:pt x="2791" y="7305"/>
                          <a:pt x="10963" y="492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92" name="Google Shape;1892;p35"/>
                  <p:cNvSpPr/>
                  <p:nvPr/>
                </p:nvSpPr>
                <p:spPr>
                  <a:xfrm>
                    <a:off x="3326275" y="5470941"/>
                    <a:ext cx="12299" cy="6229"/>
                  </a:xfrm>
                  <a:custGeom>
                    <a:avLst/>
                    <a:gdLst/>
                    <a:ahLst/>
                    <a:cxnLst/>
                    <a:rect l="l" t="t" r="r" b="b"/>
                    <a:pathLst>
                      <a:path w="12299" h="6229" extrusionOk="0">
                        <a:moveTo>
                          <a:pt x="6836" y="5812"/>
                        </a:moveTo>
                        <a:cubicBezTo>
                          <a:pt x="10424" y="4821"/>
                          <a:pt x="13215" y="3039"/>
                          <a:pt x="12019" y="1256"/>
                        </a:cubicBezTo>
                        <a:cubicBezTo>
                          <a:pt x="11222" y="-131"/>
                          <a:pt x="8232" y="-329"/>
                          <a:pt x="5441" y="463"/>
                        </a:cubicBezTo>
                        <a:cubicBezTo>
                          <a:pt x="1255" y="1454"/>
                          <a:pt x="-339" y="3237"/>
                          <a:pt x="59" y="4029"/>
                        </a:cubicBezTo>
                        <a:cubicBezTo>
                          <a:pt x="1455" y="6406"/>
                          <a:pt x="4046" y="6604"/>
                          <a:pt x="6836" y="581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93" name="Google Shape;1893;p35"/>
                  <p:cNvSpPr/>
                  <p:nvPr/>
                </p:nvSpPr>
                <p:spPr>
                  <a:xfrm>
                    <a:off x="3362802" y="5610431"/>
                    <a:ext cx="19543" cy="10133"/>
                  </a:xfrm>
                  <a:custGeom>
                    <a:avLst/>
                    <a:gdLst/>
                    <a:ahLst/>
                    <a:cxnLst/>
                    <a:rect l="l" t="t" r="r" b="b"/>
                    <a:pathLst>
                      <a:path w="19543" h="10133" extrusionOk="0">
                        <a:moveTo>
                          <a:pt x="19543" y="1616"/>
                        </a:moveTo>
                        <a:cubicBezTo>
                          <a:pt x="18945" y="229"/>
                          <a:pt x="16952" y="-365"/>
                          <a:pt x="13762" y="229"/>
                        </a:cubicBezTo>
                        <a:cubicBezTo>
                          <a:pt x="10773" y="824"/>
                          <a:pt x="8381" y="2012"/>
                          <a:pt x="8580" y="3597"/>
                        </a:cubicBezTo>
                        <a:cubicBezTo>
                          <a:pt x="8580" y="3795"/>
                          <a:pt x="8779" y="4191"/>
                          <a:pt x="8979" y="4389"/>
                        </a:cubicBezTo>
                        <a:cubicBezTo>
                          <a:pt x="7982" y="4389"/>
                          <a:pt x="6985" y="4389"/>
                          <a:pt x="5789" y="4587"/>
                        </a:cubicBezTo>
                        <a:cubicBezTo>
                          <a:pt x="2600" y="4785"/>
                          <a:pt x="208" y="6172"/>
                          <a:pt x="9" y="7757"/>
                        </a:cubicBezTo>
                        <a:cubicBezTo>
                          <a:pt x="-190" y="9936"/>
                          <a:pt x="2999" y="10134"/>
                          <a:pt x="6786" y="10134"/>
                        </a:cubicBezTo>
                        <a:cubicBezTo>
                          <a:pt x="10175" y="9936"/>
                          <a:pt x="12766" y="8747"/>
                          <a:pt x="13563" y="7361"/>
                        </a:cubicBezTo>
                        <a:cubicBezTo>
                          <a:pt x="13962" y="6370"/>
                          <a:pt x="13762" y="5974"/>
                          <a:pt x="13164" y="5380"/>
                        </a:cubicBezTo>
                        <a:cubicBezTo>
                          <a:pt x="13563" y="5380"/>
                          <a:pt x="13962" y="5380"/>
                          <a:pt x="14560" y="5182"/>
                        </a:cubicBezTo>
                        <a:cubicBezTo>
                          <a:pt x="17350" y="4389"/>
                          <a:pt x="19344" y="3201"/>
                          <a:pt x="19543" y="161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94" name="Google Shape;1894;p35"/>
                  <p:cNvSpPr/>
                  <p:nvPr/>
                </p:nvSpPr>
                <p:spPr>
                  <a:xfrm>
                    <a:off x="3347463" y="5504583"/>
                    <a:ext cx="12566" cy="5895"/>
                  </a:xfrm>
                  <a:custGeom>
                    <a:avLst/>
                    <a:gdLst/>
                    <a:ahLst/>
                    <a:cxnLst/>
                    <a:rect l="l" t="t" r="r" b="b"/>
                    <a:pathLst>
                      <a:path w="12566" h="5895" extrusionOk="0">
                        <a:moveTo>
                          <a:pt x="12557" y="2279"/>
                        </a:moveTo>
                        <a:cubicBezTo>
                          <a:pt x="12358" y="496"/>
                          <a:pt x="9568" y="-296"/>
                          <a:pt x="5581" y="100"/>
                        </a:cubicBezTo>
                        <a:cubicBezTo>
                          <a:pt x="2193" y="496"/>
                          <a:pt x="0" y="1883"/>
                          <a:pt x="0" y="3666"/>
                        </a:cubicBezTo>
                        <a:cubicBezTo>
                          <a:pt x="0" y="5845"/>
                          <a:pt x="2591" y="6241"/>
                          <a:pt x="6777" y="5647"/>
                        </a:cubicBezTo>
                        <a:cubicBezTo>
                          <a:pt x="9767" y="5052"/>
                          <a:pt x="12757" y="4062"/>
                          <a:pt x="12557" y="22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95" name="Google Shape;1895;p35"/>
                  <p:cNvSpPr/>
                  <p:nvPr/>
                </p:nvSpPr>
                <p:spPr>
                  <a:xfrm>
                    <a:off x="3338207" y="5449313"/>
                    <a:ext cx="18161" cy="6765"/>
                  </a:xfrm>
                  <a:custGeom>
                    <a:avLst/>
                    <a:gdLst/>
                    <a:ahLst/>
                    <a:cxnLst/>
                    <a:rect l="l" t="t" r="r" b="b"/>
                    <a:pathLst>
                      <a:path w="18161" h="6765" extrusionOk="0">
                        <a:moveTo>
                          <a:pt x="286" y="5056"/>
                        </a:moveTo>
                        <a:cubicBezTo>
                          <a:pt x="1083" y="6443"/>
                          <a:pt x="3276" y="6641"/>
                          <a:pt x="6665" y="5848"/>
                        </a:cubicBezTo>
                        <a:cubicBezTo>
                          <a:pt x="7063" y="5650"/>
                          <a:pt x="7462" y="5452"/>
                          <a:pt x="7860" y="5452"/>
                        </a:cubicBezTo>
                        <a:lnTo>
                          <a:pt x="7860" y="5452"/>
                        </a:lnTo>
                        <a:cubicBezTo>
                          <a:pt x="8060" y="7037"/>
                          <a:pt x="11050" y="7037"/>
                          <a:pt x="14040" y="6245"/>
                        </a:cubicBezTo>
                        <a:cubicBezTo>
                          <a:pt x="17229" y="5254"/>
                          <a:pt x="18624" y="3868"/>
                          <a:pt x="18026" y="2481"/>
                        </a:cubicBezTo>
                        <a:cubicBezTo>
                          <a:pt x="16830" y="1292"/>
                          <a:pt x="14438" y="1292"/>
                          <a:pt x="11847" y="2283"/>
                        </a:cubicBezTo>
                        <a:cubicBezTo>
                          <a:pt x="11847" y="1887"/>
                          <a:pt x="11847" y="1491"/>
                          <a:pt x="11648" y="1292"/>
                        </a:cubicBezTo>
                        <a:cubicBezTo>
                          <a:pt x="10851" y="104"/>
                          <a:pt x="8658" y="-490"/>
                          <a:pt x="5269" y="500"/>
                        </a:cubicBezTo>
                        <a:cubicBezTo>
                          <a:pt x="884" y="1491"/>
                          <a:pt x="-710" y="3273"/>
                          <a:pt x="286" y="505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96" name="Google Shape;1896;p35"/>
                  <p:cNvSpPr/>
                  <p:nvPr/>
                </p:nvSpPr>
                <p:spPr>
                  <a:xfrm>
                    <a:off x="3368368" y="5504169"/>
                    <a:ext cx="14931" cy="10136"/>
                  </a:xfrm>
                  <a:custGeom>
                    <a:avLst/>
                    <a:gdLst/>
                    <a:ahLst/>
                    <a:cxnLst/>
                    <a:rect l="l" t="t" r="r" b="b"/>
                    <a:pathLst>
                      <a:path w="14931" h="10136" extrusionOk="0">
                        <a:moveTo>
                          <a:pt x="11187" y="4476"/>
                        </a:moveTo>
                        <a:cubicBezTo>
                          <a:pt x="13180" y="3683"/>
                          <a:pt x="15572" y="2693"/>
                          <a:pt x="14774" y="1306"/>
                        </a:cubicBezTo>
                        <a:cubicBezTo>
                          <a:pt x="13977" y="-80"/>
                          <a:pt x="11585" y="-278"/>
                          <a:pt x="8595" y="316"/>
                        </a:cubicBezTo>
                        <a:cubicBezTo>
                          <a:pt x="5606" y="910"/>
                          <a:pt x="3014" y="2099"/>
                          <a:pt x="3014" y="3683"/>
                        </a:cubicBezTo>
                        <a:cubicBezTo>
                          <a:pt x="3014" y="4278"/>
                          <a:pt x="3413" y="4674"/>
                          <a:pt x="3811" y="5070"/>
                        </a:cubicBezTo>
                        <a:cubicBezTo>
                          <a:pt x="2217" y="5664"/>
                          <a:pt x="224" y="7051"/>
                          <a:pt x="24" y="7843"/>
                        </a:cubicBezTo>
                        <a:cubicBezTo>
                          <a:pt x="-374" y="11013"/>
                          <a:pt x="4210" y="10220"/>
                          <a:pt x="8994" y="9428"/>
                        </a:cubicBezTo>
                        <a:lnTo>
                          <a:pt x="13180" y="8636"/>
                        </a:lnTo>
                        <a:cubicBezTo>
                          <a:pt x="13180" y="8041"/>
                          <a:pt x="13180" y="7249"/>
                          <a:pt x="12981" y="6655"/>
                        </a:cubicBezTo>
                        <a:cubicBezTo>
                          <a:pt x="12781" y="5466"/>
                          <a:pt x="12183" y="4872"/>
                          <a:pt x="11187" y="44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97" name="Google Shape;1897;p35"/>
                  <p:cNvSpPr/>
                  <p:nvPr/>
                </p:nvSpPr>
                <p:spPr>
                  <a:xfrm>
                    <a:off x="3381547" y="5512409"/>
                    <a:ext cx="398" cy="197"/>
                  </a:xfrm>
                  <a:custGeom>
                    <a:avLst/>
                    <a:gdLst/>
                    <a:ahLst/>
                    <a:cxnLst/>
                    <a:rect l="l" t="t" r="r" b="b"/>
                    <a:pathLst>
                      <a:path w="398" h="197" extrusionOk="0">
                        <a:moveTo>
                          <a:pt x="0" y="0"/>
                        </a:moveTo>
                        <a:lnTo>
                          <a:pt x="0" y="198"/>
                        </a:lnTo>
                        <a:lnTo>
                          <a:pt x="0" y="198"/>
                        </a:lnTo>
                        <a:lnTo>
                          <a:pt x="0" y="198"/>
                        </a:lnTo>
                        <a:lnTo>
                          <a:pt x="0" y="198"/>
                        </a:lnTo>
                        <a:lnTo>
                          <a:pt x="399" y="0"/>
                        </a:lnTo>
                        <a:lnTo>
                          <a:pt x="20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98" name="Google Shape;1898;p35"/>
                  <p:cNvSpPr/>
                  <p:nvPr/>
                </p:nvSpPr>
                <p:spPr>
                  <a:xfrm>
                    <a:off x="3401864" y="5577741"/>
                    <a:ext cx="28953" cy="15721"/>
                  </a:xfrm>
                  <a:custGeom>
                    <a:avLst/>
                    <a:gdLst/>
                    <a:ahLst/>
                    <a:cxnLst/>
                    <a:rect l="l" t="t" r="r" b="b"/>
                    <a:pathLst>
                      <a:path w="28953" h="15721" extrusionOk="0">
                        <a:moveTo>
                          <a:pt x="23535" y="1027"/>
                        </a:moveTo>
                        <a:cubicBezTo>
                          <a:pt x="22140" y="1225"/>
                          <a:pt x="20944" y="1622"/>
                          <a:pt x="19948" y="2018"/>
                        </a:cubicBezTo>
                        <a:cubicBezTo>
                          <a:pt x="19350" y="433"/>
                          <a:pt x="16559" y="-161"/>
                          <a:pt x="12971" y="37"/>
                        </a:cubicBezTo>
                        <a:cubicBezTo>
                          <a:pt x="8785" y="235"/>
                          <a:pt x="5995" y="1820"/>
                          <a:pt x="4599" y="3999"/>
                        </a:cubicBezTo>
                        <a:cubicBezTo>
                          <a:pt x="4599" y="4593"/>
                          <a:pt x="5197" y="4989"/>
                          <a:pt x="5596" y="5385"/>
                        </a:cubicBezTo>
                        <a:cubicBezTo>
                          <a:pt x="4599" y="5979"/>
                          <a:pt x="3802" y="6772"/>
                          <a:pt x="3802" y="7564"/>
                        </a:cubicBezTo>
                        <a:cubicBezTo>
                          <a:pt x="3802" y="8753"/>
                          <a:pt x="4799" y="9545"/>
                          <a:pt x="6393" y="9743"/>
                        </a:cubicBezTo>
                        <a:cubicBezTo>
                          <a:pt x="5995" y="9743"/>
                          <a:pt x="5596" y="9743"/>
                          <a:pt x="5197" y="9743"/>
                        </a:cubicBezTo>
                        <a:cubicBezTo>
                          <a:pt x="1610" y="10139"/>
                          <a:pt x="-184" y="11724"/>
                          <a:pt x="15" y="13309"/>
                        </a:cubicBezTo>
                        <a:cubicBezTo>
                          <a:pt x="214" y="15290"/>
                          <a:pt x="3005" y="15884"/>
                          <a:pt x="7191" y="15686"/>
                        </a:cubicBezTo>
                        <a:cubicBezTo>
                          <a:pt x="10579" y="14893"/>
                          <a:pt x="12573" y="13705"/>
                          <a:pt x="12373" y="12120"/>
                        </a:cubicBezTo>
                        <a:cubicBezTo>
                          <a:pt x="12174" y="10932"/>
                          <a:pt x="11177" y="10337"/>
                          <a:pt x="9583" y="9941"/>
                        </a:cubicBezTo>
                        <a:cubicBezTo>
                          <a:pt x="9782" y="9941"/>
                          <a:pt x="9981" y="9941"/>
                          <a:pt x="10180" y="9941"/>
                        </a:cubicBezTo>
                        <a:cubicBezTo>
                          <a:pt x="12971" y="9149"/>
                          <a:pt x="15762" y="8158"/>
                          <a:pt x="15762" y="6574"/>
                        </a:cubicBezTo>
                        <a:cubicBezTo>
                          <a:pt x="15762" y="6177"/>
                          <a:pt x="15562" y="5979"/>
                          <a:pt x="15363" y="5583"/>
                        </a:cubicBezTo>
                        <a:lnTo>
                          <a:pt x="16559" y="5187"/>
                        </a:lnTo>
                        <a:cubicBezTo>
                          <a:pt x="16958" y="6376"/>
                          <a:pt x="19350" y="6970"/>
                          <a:pt x="22140" y="6574"/>
                        </a:cubicBezTo>
                        <a:cubicBezTo>
                          <a:pt x="26525" y="6177"/>
                          <a:pt x="28718" y="4395"/>
                          <a:pt x="28917" y="2612"/>
                        </a:cubicBezTo>
                        <a:cubicBezTo>
                          <a:pt x="29316" y="829"/>
                          <a:pt x="26326" y="829"/>
                          <a:pt x="23535" y="102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99" name="Google Shape;1899;p35"/>
                  <p:cNvSpPr/>
                  <p:nvPr/>
                </p:nvSpPr>
                <p:spPr>
                  <a:xfrm>
                    <a:off x="3381149" y="5531821"/>
                    <a:ext cx="199" cy="198"/>
                  </a:xfrm>
                  <a:custGeom>
                    <a:avLst/>
                    <a:gdLst/>
                    <a:ahLst/>
                    <a:cxnLst/>
                    <a:rect l="l" t="t" r="r" b="b"/>
                    <a:pathLst>
                      <a:path w="199" h="198" extrusionOk="0">
                        <a:moveTo>
                          <a:pt x="200" y="198"/>
                        </a:moveTo>
                        <a:lnTo>
                          <a:pt x="200" y="0"/>
                        </a:lnTo>
                        <a:lnTo>
                          <a:pt x="0" y="0"/>
                        </a:lnTo>
                        <a:lnTo>
                          <a:pt x="0" y="198"/>
                        </a:lnTo>
                        <a:lnTo>
                          <a:pt x="20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00" name="Google Shape;1900;p35"/>
                  <p:cNvSpPr/>
                  <p:nvPr/>
                </p:nvSpPr>
                <p:spPr>
                  <a:xfrm>
                    <a:off x="3380262" y="5524837"/>
                    <a:ext cx="12648" cy="6984"/>
                  </a:xfrm>
                  <a:custGeom>
                    <a:avLst/>
                    <a:gdLst/>
                    <a:ahLst/>
                    <a:cxnLst/>
                    <a:rect l="l" t="t" r="r" b="b"/>
                    <a:pathLst>
                      <a:path w="12648" h="6984" extrusionOk="0">
                        <a:moveTo>
                          <a:pt x="12249" y="844"/>
                        </a:moveTo>
                        <a:cubicBezTo>
                          <a:pt x="11850" y="250"/>
                          <a:pt x="9059" y="-147"/>
                          <a:pt x="7265" y="52"/>
                        </a:cubicBezTo>
                        <a:cubicBezTo>
                          <a:pt x="1884" y="844"/>
                          <a:pt x="-508" y="2825"/>
                          <a:pt x="90" y="5202"/>
                        </a:cubicBezTo>
                        <a:cubicBezTo>
                          <a:pt x="289" y="5796"/>
                          <a:pt x="688" y="6390"/>
                          <a:pt x="1086" y="6985"/>
                        </a:cubicBezTo>
                        <a:cubicBezTo>
                          <a:pt x="2482" y="6786"/>
                          <a:pt x="3877" y="6390"/>
                          <a:pt x="5272" y="5994"/>
                        </a:cubicBezTo>
                        <a:cubicBezTo>
                          <a:pt x="9458" y="4806"/>
                          <a:pt x="14042" y="3419"/>
                          <a:pt x="12249" y="84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01" name="Google Shape;1901;p35"/>
                  <p:cNvSpPr/>
                  <p:nvPr/>
                </p:nvSpPr>
                <p:spPr>
                  <a:xfrm>
                    <a:off x="3273993" y="5450074"/>
                    <a:ext cx="12610" cy="6172"/>
                  </a:xfrm>
                  <a:custGeom>
                    <a:avLst/>
                    <a:gdLst/>
                    <a:ahLst/>
                    <a:cxnLst/>
                    <a:rect l="l" t="t" r="r" b="b"/>
                    <a:pathLst>
                      <a:path w="12610" h="6172" extrusionOk="0">
                        <a:moveTo>
                          <a:pt x="8489" y="5285"/>
                        </a:moveTo>
                        <a:cubicBezTo>
                          <a:pt x="11280" y="4295"/>
                          <a:pt x="13472" y="2710"/>
                          <a:pt x="12277" y="1324"/>
                        </a:cubicBezTo>
                        <a:cubicBezTo>
                          <a:pt x="10881" y="-261"/>
                          <a:pt x="7891" y="-459"/>
                          <a:pt x="3905" y="927"/>
                        </a:cubicBezTo>
                        <a:cubicBezTo>
                          <a:pt x="716" y="1918"/>
                          <a:pt x="-680" y="3304"/>
                          <a:pt x="317" y="4889"/>
                        </a:cubicBezTo>
                        <a:cubicBezTo>
                          <a:pt x="1911" y="6078"/>
                          <a:pt x="4503" y="6870"/>
                          <a:pt x="8489" y="52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02" name="Google Shape;1902;p35"/>
                  <p:cNvSpPr/>
                  <p:nvPr/>
                </p:nvSpPr>
                <p:spPr>
                  <a:xfrm>
                    <a:off x="3336386" y="5586105"/>
                    <a:ext cx="12306" cy="5173"/>
                  </a:xfrm>
                  <a:custGeom>
                    <a:avLst/>
                    <a:gdLst/>
                    <a:ahLst/>
                    <a:cxnLst/>
                    <a:rect l="l" t="t" r="r" b="b"/>
                    <a:pathLst>
                      <a:path w="12306" h="5173" extrusionOk="0">
                        <a:moveTo>
                          <a:pt x="6492" y="4945"/>
                        </a:moveTo>
                        <a:cubicBezTo>
                          <a:pt x="9483" y="4351"/>
                          <a:pt x="12672" y="3162"/>
                          <a:pt x="12273" y="1776"/>
                        </a:cubicBezTo>
                        <a:cubicBezTo>
                          <a:pt x="11874" y="-7"/>
                          <a:pt x="8486" y="-403"/>
                          <a:pt x="4499" y="389"/>
                        </a:cubicBezTo>
                        <a:cubicBezTo>
                          <a:pt x="1310" y="983"/>
                          <a:pt x="-484" y="2568"/>
                          <a:pt x="114" y="3955"/>
                        </a:cubicBezTo>
                        <a:cubicBezTo>
                          <a:pt x="513" y="5341"/>
                          <a:pt x="3303" y="5341"/>
                          <a:pt x="6492" y="494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03" name="Google Shape;1903;p35"/>
                  <p:cNvSpPr/>
                  <p:nvPr/>
                </p:nvSpPr>
                <p:spPr>
                  <a:xfrm>
                    <a:off x="3322971" y="5532196"/>
                    <a:ext cx="13006" cy="6360"/>
                  </a:xfrm>
                  <a:custGeom>
                    <a:avLst/>
                    <a:gdLst/>
                    <a:ahLst/>
                    <a:cxnLst/>
                    <a:rect l="l" t="t" r="r" b="b"/>
                    <a:pathLst>
                      <a:path w="13006" h="6360" extrusionOk="0">
                        <a:moveTo>
                          <a:pt x="8346" y="22"/>
                        </a:moveTo>
                        <a:cubicBezTo>
                          <a:pt x="5755" y="-177"/>
                          <a:pt x="1967" y="1012"/>
                          <a:pt x="771" y="2597"/>
                        </a:cubicBezTo>
                        <a:cubicBezTo>
                          <a:pt x="-2219" y="6360"/>
                          <a:pt x="4160" y="5766"/>
                          <a:pt x="8346" y="6360"/>
                        </a:cubicBezTo>
                        <a:cubicBezTo>
                          <a:pt x="10738" y="3785"/>
                          <a:pt x="17515" y="418"/>
                          <a:pt x="8346" y="2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04" name="Google Shape;1904;p35"/>
                  <p:cNvSpPr/>
                  <p:nvPr/>
                </p:nvSpPr>
                <p:spPr>
                  <a:xfrm>
                    <a:off x="3331118" y="5538358"/>
                    <a:ext cx="398" cy="198"/>
                  </a:xfrm>
                  <a:custGeom>
                    <a:avLst/>
                    <a:gdLst/>
                    <a:ahLst/>
                    <a:cxnLst/>
                    <a:rect l="l" t="t" r="r" b="b"/>
                    <a:pathLst>
                      <a:path w="398" h="198" extrusionOk="0">
                        <a:moveTo>
                          <a:pt x="199" y="0"/>
                        </a:moveTo>
                        <a:lnTo>
                          <a:pt x="0" y="198"/>
                        </a:lnTo>
                        <a:lnTo>
                          <a:pt x="0" y="198"/>
                        </a:lnTo>
                        <a:lnTo>
                          <a:pt x="399" y="198"/>
                        </a:lnTo>
                        <a:lnTo>
                          <a:pt x="3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05" name="Google Shape;1905;p35"/>
                  <p:cNvSpPr/>
                  <p:nvPr/>
                </p:nvSpPr>
                <p:spPr>
                  <a:xfrm>
                    <a:off x="3324895" y="5513569"/>
                    <a:ext cx="10806" cy="5047"/>
                  </a:xfrm>
                  <a:custGeom>
                    <a:avLst/>
                    <a:gdLst/>
                    <a:ahLst/>
                    <a:cxnLst/>
                    <a:rect l="l" t="t" r="r" b="b"/>
                    <a:pathLst>
                      <a:path w="10806" h="5047" extrusionOk="0">
                        <a:moveTo>
                          <a:pt x="6621" y="4584"/>
                        </a:moveTo>
                        <a:cubicBezTo>
                          <a:pt x="9013" y="3990"/>
                          <a:pt x="10807" y="2999"/>
                          <a:pt x="10807" y="1811"/>
                        </a:cubicBezTo>
                        <a:cubicBezTo>
                          <a:pt x="10807" y="226"/>
                          <a:pt x="9013" y="-368"/>
                          <a:pt x="5425" y="226"/>
                        </a:cubicBezTo>
                        <a:cubicBezTo>
                          <a:pt x="2037" y="1018"/>
                          <a:pt x="-355" y="2207"/>
                          <a:pt x="43" y="3792"/>
                        </a:cubicBezTo>
                        <a:cubicBezTo>
                          <a:pt x="442" y="5178"/>
                          <a:pt x="3432" y="5376"/>
                          <a:pt x="6621" y="458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06" name="Google Shape;1906;p35"/>
                  <p:cNvSpPr/>
                  <p:nvPr/>
                </p:nvSpPr>
                <p:spPr>
                  <a:xfrm>
                    <a:off x="3384860" y="5392601"/>
                    <a:ext cx="11298" cy="6379"/>
                  </a:xfrm>
                  <a:custGeom>
                    <a:avLst/>
                    <a:gdLst/>
                    <a:ahLst/>
                    <a:cxnLst/>
                    <a:rect l="l" t="t" r="r" b="b"/>
                    <a:pathLst>
                      <a:path w="11298" h="6379" extrusionOk="0">
                        <a:moveTo>
                          <a:pt x="4661" y="361"/>
                        </a:moveTo>
                        <a:cubicBezTo>
                          <a:pt x="276" y="1549"/>
                          <a:pt x="-920" y="3530"/>
                          <a:pt x="674" y="5313"/>
                        </a:cubicBezTo>
                        <a:cubicBezTo>
                          <a:pt x="1870" y="6700"/>
                          <a:pt x="4262" y="6700"/>
                          <a:pt x="7452" y="5511"/>
                        </a:cubicBezTo>
                        <a:cubicBezTo>
                          <a:pt x="10840" y="4323"/>
                          <a:pt x="11837" y="2738"/>
                          <a:pt x="11039" y="1351"/>
                        </a:cubicBezTo>
                        <a:cubicBezTo>
                          <a:pt x="10242" y="163"/>
                          <a:pt x="7651" y="-432"/>
                          <a:pt x="4661" y="36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07" name="Google Shape;1907;p35"/>
                  <p:cNvSpPr/>
                  <p:nvPr/>
                </p:nvSpPr>
                <p:spPr>
                  <a:xfrm>
                    <a:off x="3418408" y="5569349"/>
                    <a:ext cx="11223" cy="5654"/>
                  </a:xfrm>
                  <a:custGeom>
                    <a:avLst/>
                    <a:gdLst/>
                    <a:ahLst/>
                    <a:cxnLst/>
                    <a:rect l="l" t="t" r="r" b="b"/>
                    <a:pathLst>
                      <a:path w="11223" h="5654" extrusionOk="0">
                        <a:moveTo>
                          <a:pt x="5995" y="307"/>
                        </a:moveTo>
                        <a:cubicBezTo>
                          <a:pt x="3005" y="901"/>
                          <a:pt x="214" y="2090"/>
                          <a:pt x="15" y="3675"/>
                        </a:cubicBezTo>
                        <a:cubicBezTo>
                          <a:pt x="-185" y="5259"/>
                          <a:pt x="1610" y="6052"/>
                          <a:pt x="5197" y="5457"/>
                        </a:cubicBezTo>
                        <a:cubicBezTo>
                          <a:pt x="8187" y="4665"/>
                          <a:pt x="10978" y="3675"/>
                          <a:pt x="11177" y="2090"/>
                        </a:cubicBezTo>
                        <a:cubicBezTo>
                          <a:pt x="11576" y="307"/>
                          <a:pt x="9383" y="-485"/>
                          <a:pt x="5995" y="30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08" name="Google Shape;1908;p35"/>
                  <p:cNvSpPr/>
                  <p:nvPr/>
                </p:nvSpPr>
                <p:spPr>
                  <a:xfrm>
                    <a:off x="3358581" y="5353889"/>
                    <a:ext cx="13043" cy="6789"/>
                  </a:xfrm>
                  <a:custGeom>
                    <a:avLst/>
                    <a:gdLst/>
                    <a:ahLst/>
                    <a:cxnLst/>
                    <a:rect l="l" t="t" r="r" b="b"/>
                    <a:pathLst>
                      <a:path w="13043" h="6789" extrusionOk="0">
                        <a:moveTo>
                          <a:pt x="5027" y="1238"/>
                        </a:moveTo>
                        <a:cubicBezTo>
                          <a:pt x="2037" y="2427"/>
                          <a:pt x="-355" y="4011"/>
                          <a:pt x="44" y="5398"/>
                        </a:cubicBezTo>
                        <a:cubicBezTo>
                          <a:pt x="642" y="7577"/>
                          <a:pt x="4429" y="6785"/>
                          <a:pt x="7817" y="5794"/>
                        </a:cubicBezTo>
                        <a:cubicBezTo>
                          <a:pt x="11007" y="4606"/>
                          <a:pt x="13398" y="3021"/>
                          <a:pt x="13000" y="1436"/>
                        </a:cubicBezTo>
                        <a:cubicBezTo>
                          <a:pt x="12402" y="-545"/>
                          <a:pt x="9013" y="-347"/>
                          <a:pt x="5027" y="123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09" name="Google Shape;1909;p35"/>
                  <p:cNvSpPr/>
                  <p:nvPr/>
                </p:nvSpPr>
                <p:spPr>
                  <a:xfrm>
                    <a:off x="3402759" y="5536750"/>
                    <a:ext cx="11196" cy="5159"/>
                  </a:xfrm>
                  <a:custGeom>
                    <a:avLst/>
                    <a:gdLst/>
                    <a:ahLst/>
                    <a:cxnLst/>
                    <a:rect l="l" t="t" r="r" b="b"/>
                    <a:pathLst>
                      <a:path w="11196" h="5159" extrusionOk="0">
                        <a:moveTo>
                          <a:pt x="117" y="3590"/>
                        </a:moveTo>
                        <a:cubicBezTo>
                          <a:pt x="1114" y="4976"/>
                          <a:pt x="3505" y="5769"/>
                          <a:pt x="7691" y="4580"/>
                        </a:cubicBezTo>
                        <a:cubicBezTo>
                          <a:pt x="9884" y="3986"/>
                          <a:pt x="11678" y="2995"/>
                          <a:pt x="11080" y="1807"/>
                        </a:cubicBezTo>
                        <a:cubicBezTo>
                          <a:pt x="10282" y="24"/>
                          <a:pt x="7492" y="-570"/>
                          <a:pt x="3306" y="618"/>
                        </a:cubicBezTo>
                        <a:cubicBezTo>
                          <a:pt x="1313" y="1213"/>
                          <a:pt x="-481" y="2005"/>
                          <a:pt x="117" y="359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10" name="Google Shape;1910;p35"/>
                  <p:cNvSpPr/>
                  <p:nvPr/>
                </p:nvSpPr>
                <p:spPr>
                  <a:xfrm>
                    <a:off x="3374036" y="5467437"/>
                    <a:ext cx="12975" cy="6302"/>
                  </a:xfrm>
                  <a:custGeom>
                    <a:avLst/>
                    <a:gdLst/>
                    <a:ahLst/>
                    <a:cxnLst/>
                    <a:rect l="l" t="t" r="r" b="b"/>
                    <a:pathLst>
                      <a:path w="12975" h="6302" extrusionOk="0">
                        <a:moveTo>
                          <a:pt x="7910" y="5751"/>
                        </a:moveTo>
                        <a:cubicBezTo>
                          <a:pt x="11498" y="4562"/>
                          <a:pt x="14089" y="2779"/>
                          <a:pt x="12495" y="997"/>
                        </a:cubicBezTo>
                        <a:cubicBezTo>
                          <a:pt x="11498" y="-192"/>
                          <a:pt x="8707" y="-390"/>
                          <a:pt x="5718" y="799"/>
                        </a:cubicBezTo>
                        <a:cubicBezTo>
                          <a:pt x="2528" y="1987"/>
                          <a:pt x="-1458" y="3572"/>
                          <a:pt x="535" y="5355"/>
                        </a:cubicBezTo>
                        <a:cubicBezTo>
                          <a:pt x="1731" y="6543"/>
                          <a:pt x="4522" y="6543"/>
                          <a:pt x="7910" y="575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11" name="Google Shape;1911;p35"/>
                  <p:cNvSpPr/>
                  <p:nvPr/>
                </p:nvSpPr>
                <p:spPr>
                  <a:xfrm>
                    <a:off x="3365196" y="5604170"/>
                    <a:ext cx="12039" cy="5754"/>
                  </a:xfrm>
                  <a:custGeom>
                    <a:avLst/>
                    <a:gdLst/>
                    <a:ahLst/>
                    <a:cxnLst/>
                    <a:rect l="l" t="t" r="r" b="b"/>
                    <a:pathLst>
                      <a:path w="12039" h="5754" extrusionOk="0">
                        <a:moveTo>
                          <a:pt x="5787" y="349"/>
                        </a:moveTo>
                        <a:cubicBezTo>
                          <a:pt x="2199" y="1142"/>
                          <a:pt x="-1189" y="2727"/>
                          <a:pt x="405" y="4707"/>
                        </a:cubicBezTo>
                        <a:cubicBezTo>
                          <a:pt x="1601" y="6094"/>
                          <a:pt x="4591" y="5896"/>
                          <a:pt x="7581" y="5302"/>
                        </a:cubicBezTo>
                        <a:cubicBezTo>
                          <a:pt x="11169" y="4509"/>
                          <a:pt x="12365" y="3123"/>
                          <a:pt x="11966" y="1736"/>
                        </a:cubicBezTo>
                        <a:cubicBezTo>
                          <a:pt x="11567" y="151"/>
                          <a:pt x="8777" y="-443"/>
                          <a:pt x="5787" y="3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12" name="Google Shape;1912;p35"/>
                  <p:cNvSpPr/>
                  <p:nvPr/>
                </p:nvSpPr>
                <p:spPr>
                  <a:xfrm>
                    <a:off x="3341162" y="5422393"/>
                    <a:ext cx="10746" cy="6493"/>
                  </a:xfrm>
                  <a:custGeom>
                    <a:avLst/>
                    <a:gdLst/>
                    <a:ahLst/>
                    <a:cxnLst/>
                    <a:rect l="l" t="t" r="r" b="b"/>
                    <a:pathLst>
                      <a:path w="10746" h="6493" extrusionOk="0">
                        <a:moveTo>
                          <a:pt x="6301" y="5828"/>
                        </a:moveTo>
                        <a:cubicBezTo>
                          <a:pt x="9490" y="4838"/>
                          <a:pt x="11084" y="3253"/>
                          <a:pt x="10686" y="1866"/>
                        </a:cubicBezTo>
                        <a:cubicBezTo>
                          <a:pt x="10287" y="480"/>
                          <a:pt x="8693" y="-511"/>
                          <a:pt x="5304" y="282"/>
                        </a:cubicBezTo>
                        <a:cubicBezTo>
                          <a:pt x="1118" y="1470"/>
                          <a:pt x="-477" y="3253"/>
                          <a:pt x="121" y="5036"/>
                        </a:cubicBezTo>
                        <a:cubicBezTo>
                          <a:pt x="720" y="6819"/>
                          <a:pt x="3311" y="6819"/>
                          <a:pt x="6301" y="582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13" name="Google Shape;1913;p35"/>
                  <p:cNvSpPr/>
                  <p:nvPr/>
                </p:nvSpPr>
                <p:spPr>
                  <a:xfrm>
                    <a:off x="3370374" y="5531821"/>
                    <a:ext cx="20351" cy="8008"/>
                  </a:xfrm>
                  <a:custGeom>
                    <a:avLst/>
                    <a:gdLst/>
                    <a:ahLst/>
                    <a:cxnLst/>
                    <a:rect l="l" t="t" r="r" b="b"/>
                    <a:pathLst>
                      <a:path w="20351" h="8008" extrusionOk="0">
                        <a:moveTo>
                          <a:pt x="11" y="4556"/>
                        </a:moveTo>
                        <a:cubicBezTo>
                          <a:pt x="-188" y="5943"/>
                          <a:pt x="2403" y="6735"/>
                          <a:pt x="5393" y="6141"/>
                        </a:cubicBezTo>
                        <a:cubicBezTo>
                          <a:pt x="5393" y="6339"/>
                          <a:pt x="5193" y="6339"/>
                          <a:pt x="5193" y="6339"/>
                        </a:cubicBezTo>
                        <a:cubicBezTo>
                          <a:pt x="5193" y="8122"/>
                          <a:pt x="8980" y="8518"/>
                          <a:pt x="14163" y="7329"/>
                        </a:cubicBezTo>
                        <a:cubicBezTo>
                          <a:pt x="16356" y="6735"/>
                          <a:pt x="20143" y="5745"/>
                          <a:pt x="20342" y="3566"/>
                        </a:cubicBezTo>
                        <a:cubicBezTo>
                          <a:pt x="20541" y="1387"/>
                          <a:pt x="17552" y="792"/>
                          <a:pt x="13764" y="1387"/>
                        </a:cubicBezTo>
                        <a:cubicBezTo>
                          <a:pt x="12967" y="1585"/>
                          <a:pt x="12170" y="1783"/>
                          <a:pt x="11373" y="1981"/>
                        </a:cubicBezTo>
                        <a:cubicBezTo>
                          <a:pt x="11173" y="1387"/>
                          <a:pt x="10974" y="594"/>
                          <a:pt x="10575" y="0"/>
                        </a:cubicBezTo>
                        <a:cubicBezTo>
                          <a:pt x="5991" y="792"/>
                          <a:pt x="210" y="991"/>
                          <a:pt x="11" y="455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14" name="Google Shape;1914;p35"/>
                  <p:cNvSpPr/>
                  <p:nvPr/>
                </p:nvSpPr>
                <p:spPr>
                  <a:xfrm>
                    <a:off x="3382508" y="5600489"/>
                    <a:ext cx="11731" cy="5124"/>
                  </a:xfrm>
                  <a:custGeom>
                    <a:avLst/>
                    <a:gdLst/>
                    <a:ahLst/>
                    <a:cxnLst/>
                    <a:rect l="l" t="t" r="r" b="b"/>
                    <a:pathLst>
                      <a:path w="11731" h="5124" extrusionOk="0">
                        <a:moveTo>
                          <a:pt x="7411" y="4823"/>
                        </a:moveTo>
                        <a:cubicBezTo>
                          <a:pt x="10799" y="4031"/>
                          <a:pt x="12195" y="2843"/>
                          <a:pt x="11597" y="1456"/>
                        </a:cubicBezTo>
                        <a:cubicBezTo>
                          <a:pt x="10999" y="69"/>
                          <a:pt x="8208" y="-327"/>
                          <a:pt x="5418" y="267"/>
                        </a:cubicBezTo>
                        <a:cubicBezTo>
                          <a:pt x="2627" y="664"/>
                          <a:pt x="-363" y="1852"/>
                          <a:pt x="36" y="3437"/>
                        </a:cubicBezTo>
                        <a:cubicBezTo>
                          <a:pt x="435" y="5220"/>
                          <a:pt x="3624" y="5418"/>
                          <a:pt x="7411" y="482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15" name="Google Shape;1915;p35"/>
                  <p:cNvSpPr/>
                  <p:nvPr/>
                </p:nvSpPr>
                <p:spPr>
                  <a:xfrm>
                    <a:off x="3370112" y="5558651"/>
                    <a:ext cx="10573" cy="5342"/>
                  </a:xfrm>
                  <a:custGeom>
                    <a:avLst/>
                    <a:gdLst/>
                    <a:ahLst/>
                    <a:cxnLst/>
                    <a:rect l="l" t="t" r="r" b="b"/>
                    <a:pathLst>
                      <a:path w="10573" h="5342" extrusionOk="0">
                        <a:moveTo>
                          <a:pt x="4259" y="507"/>
                        </a:moveTo>
                        <a:cubicBezTo>
                          <a:pt x="871" y="1299"/>
                          <a:pt x="-325" y="2686"/>
                          <a:pt x="74" y="4073"/>
                        </a:cubicBezTo>
                        <a:cubicBezTo>
                          <a:pt x="672" y="5657"/>
                          <a:pt x="3462" y="5459"/>
                          <a:pt x="6452" y="5063"/>
                        </a:cubicBezTo>
                        <a:cubicBezTo>
                          <a:pt x="9641" y="4073"/>
                          <a:pt x="11036" y="2884"/>
                          <a:pt x="10438" y="1498"/>
                        </a:cubicBezTo>
                        <a:cubicBezTo>
                          <a:pt x="10040" y="-285"/>
                          <a:pt x="7249" y="-285"/>
                          <a:pt x="4259" y="50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16" name="Google Shape;1916;p35"/>
                  <p:cNvSpPr/>
                  <p:nvPr/>
                </p:nvSpPr>
                <p:spPr>
                  <a:xfrm>
                    <a:off x="3324727" y="5408258"/>
                    <a:ext cx="10975" cy="5767"/>
                  </a:xfrm>
                  <a:custGeom>
                    <a:avLst/>
                    <a:gdLst/>
                    <a:ahLst/>
                    <a:cxnLst/>
                    <a:rect l="l" t="t" r="r" b="b"/>
                    <a:pathLst>
                      <a:path w="10975" h="5767" extrusionOk="0">
                        <a:moveTo>
                          <a:pt x="6192" y="5304"/>
                        </a:moveTo>
                        <a:cubicBezTo>
                          <a:pt x="9181" y="4512"/>
                          <a:pt x="10975" y="2927"/>
                          <a:pt x="10975" y="1343"/>
                        </a:cubicBezTo>
                        <a:cubicBezTo>
                          <a:pt x="10178" y="-44"/>
                          <a:pt x="8185" y="-440"/>
                          <a:pt x="4996" y="550"/>
                        </a:cubicBezTo>
                        <a:cubicBezTo>
                          <a:pt x="2006" y="1541"/>
                          <a:pt x="-187" y="2927"/>
                          <a:pt x="13" y="4512"/>
                        </a:cubicBezTo>
                        <a:cubicBezTo>
                          <a:pt x="611" y="5899"/>
                          <a:pt x="3202" y="6097"/>
                          <a:pt x="6192" y="530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17" name="Google Shape;1917;p35"/>
                  <p:cNvSpPr/>
                  <p:nvPr/>
                </p:nvSpPr>
                <p:spPr>
                  <a:xfrm>
                    <a:off x="3375155" y="5580959"/>
                    <a:ext cx="10382" cy="5050"/>
                  </a:xfrm>
                  <a:custGeom>
                    <a:avLst/>
                    <a:gdLst/>
                    <a:ahLst/>
                    <a:cxnLst/>
                    <a:rect l="l" t="t" r="r" b="b"/>
                    <a:pathLst>
                      <a:path w="10382" h="5050" extrusionOk="0">
                        <a:moveTo>
                          <a:pt x="10179" y="1177"/>
                        </a:moveTo>
                        <a:cubicBezTo>
                          <a:pt x="8784" y="-210"/>
                          <a:pt x="6392" y="-408"/>
                          <a:pt x="3402" y="780"/>
                        </a:cubicBezTo>
                        <a:cubicBezTo>
                          <a:pt x="1808" y="1375"/>
                          <a:pt x="-186" y="2761"/>
                          <a:pt x="14" y="3554"/>
                        </a:cubicBezTo>
                        <a:cubicBezTo>
                          <a:pt x="14" y="5138"/>
                          <a:pt x="3004" y="5336"/>
                          <a:pt x="6193" y="4742"/>
                        </a:cubicBezTo>
                        <a:cubicBezTo>
                          <a:pt x="9382" y="3950"/>
                          <a:pt x="10977" y="2761"/>
                          <a:pt x="10179" y="117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18" name="Google Shape;1918;p35"/>
                  <p:cNvSpPr/>
                  <p:nvPr/>
                </p:nvSpPr>
                <p:spPr>
                  <a:xfrm>
                    <a:off x="3378148" y="5665586"/>
                    <a:ext cx="11980" cy="4960"/>
                  </a:xfrm>
                  <a:custGeom>
                    <a:avLst/>
                    <a:gdLst/>
                    <a:ahLst/>
                    <a:cxnLst/>
                    <a:rect l="l" t="t" r="r" b="b"/>
                    <a:pathLst>
                      <a:path w="11980" h="4960" extrusionOk="0">
                        <a:moveTo>
                          <a:pt x="11" y="3312"/>
                        </a:moveTo>
                        <a:cubicBezTo>
                          <a:pt x="210" y="4897"/>
                          <a:pt x="3001" y="5095"/>
                          <a:pt x="6190" y="4897"/>
                        </a:cubicBezTo>
                        <a:cubicBezTo>
                          <a:pt x="9379" y="4303"/>
                          <a:pt x="12170" y="3312"/>
                          <a:pt x="11970" y="1728"/>
                        </a:cubicBezTo>
                        <a:cubicBezTo>
                          <a:pt x="11771" y="143"/>
                          <a:pt x="8781" y="-253"/>
                          <a:pt x="5592" y="143"/>
                        </a:cubicBezTo>
                        <a:cubicBezTo>
                          <a:pt x="2403" y="737"/>
                          <a:pt x="-188" y="1926"/>
                          <a:pt x="11" y="331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19" name="Google Shape;1919;p35"/>
                  <p:cNvSpPr/>
                  <p:nvPr/>
                </p:nvSpPr>
                <p:spPr>
                  <a:xfrm>
                    <a:off x="3396298" y="5636068"/>
                    <a:ext cx="12283" cy="5031"/>
                  </a:xfrm>
                  <a:custGeom>
                    <a:avLst/>
                    <a:gdLst/>
                    <a:ahLst/>
                    <a:cxnLst/>
                    <a:rect l="l" t="t" r="r" b="b"/>
                    <a:pathLst>
                      <a:path w="12283" h="5031" extrusionOk="0">
                        <a:moveTo>
                          <a:pt x="7574" y="4702"/>
                        </a:moveTo>
                        <a:cubicBezTo>
                          <a:pt x="9767" y="3909"/>
                          <a:pt x="12956" y="3315"/>
                          <a:pt x="12159" y="1532"/>
                        </a:cubicBezTo>
                        <a:cubicBezTo>
                          <a:pt x="11561" y="146"/>
                          <a:pt x="9169" y="-251"/>
                          <a:pt x="5980" y="146"/>
                        </a:cubicBezTo>
                        <a:cubicBezTo>
                          <a:pt x="2791" y="542"/>
                          <a:pt x="199" y="1532"/>
                          <a:pt x="0" y="2919"/>
                        </a:cubicBezTo>
                        <a:cubicBezTo>
                          <a:pt x="0" y="5296"/>
                          <a:pt x="3588" y="5296"/>
                          <a:pt x="7574" y="470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20" name="Google Shape;1920;p35"/>
                  <p:cNvSpPr/>
                  <p:nvPr/>
                </p:nvSpPr>
                <p:spPr>
                  <a:xfrm>
                    <a:off x="3332046" y="5496507"/>
                    <a:ext cx="12179" cy="5308"/>
                  </a:xfrm>
                  <a:custGeom>
                    <a:avLst/>
                    <a:gdLst/>
                    <a:ahLst/>
                    <a:cxnLst/>
                    <a:rect l="l" t="t" r="r" b="b"/>
                    <a:pathLst>
                      <a:path w="12179" h="5308" extrusionOk="0">
                        <a:moveTo>
                          <a:pt x="11828" y="1045"/>
                        </a:moveTo>
                        <a:cubicBezTo>
                          <a:pt x="10433" y="-539"/>
                          <a:pt x="6845" y="-143"/>
                          <a:pt x="3058" y="1045"/>
                        </a:cubicBezTo>
                        <a:cubicBezTo>
                          <a:pt x="1065" y="1640"/>
                          <a:pt x="-331" y="2828"/>
                          <a:pt x="68" y="3818"/>
                        </a:cubicBezTo>
                        <a:cubicBezTo>
                          <a:pt x="865" y="5799"/>
                          <a:pt x="3855" y="5601"/>
                          <a:pt x="7842" y="4413"/>
                        </a:cubicBezTo>
                        <a:cubicBezTo>
                          <a:pt x="11031" y="3620"/>
                          <a:pt x="13024" y="2234"/>
                          <a:pt x="11828" y="104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21" name="Google Shape;1921;p35"/>
                  <p:cNvSpPr/>
                  <p:nvPr/>
                </p:nvSpPr>
                <p:spPr>
                  <a:xfrm>
                    <a:off x="3379943" y="5371109"/>
                    <a:ext cx="24743" cy="16389"/>
                  </a:xfrm>
                  <a:custGeom>
                    <a:avLst/>
                    <a:gdLst/>
                    <a:ahLst/>
                    <a:cxnLst/>
                    <a:rect l="l" t="t" r="r" b="b"/>
                    <a:pathLst>
                      <a:path w="24743" h="16389" extrusionOk="0">
                        <a:moveTo>
                          <a:pt x="10574" y="3629"/>
                        </a:moveTo>
                        <a:cubicBezTo>
                          <a:pt x="9976" y="3034"/>
                          <a:pt x="7585" y="2638"/>
                          <a:pt x="5990" y="2836"/>
                        </a:cubicBezTo>
                        <a:cubicBezTo>
                          <a:pt x="3000" y="3232"/>
                          <a:pt x="608" y="4619"/>
                          <a:pt x="409" y="6402"/>
                        </a:cubicBezTo>
                        <a:cubicBezTo>
                          <a:pt x="1007" y="7788"/>
                          <a:pt x="3000" y="8185"/>
                          <a:pt x="5392" y="7590"/>
                        </a:cubicBezTo>
                        <a:cubicBezTo>
                          <a:pt x="2601" y="9373"/>
                          <a:pt x="-189" y="11354"/>
                          <a:pt x="10" y="13533"/>
                        </a:cubicBezTo>
                        <a:cubicBezTo>
                          <a:pt x="210" y="15910"/>
                          <a:pt x="1804" y="17297"/>
                          <a:pt x="8183" y="15712"/>
                        </a:cubicBezTo>
                        <a:cubicBezTo>
                          <a:pt x="14561" y="13731"/>
                          <a:pt x="14162" y="9967"/>
                          <a:pt x="18548" y="7194"/>
                        </a:cubicBezTo>
                        <a:cubicBezTo>
                          <a:pt x="22135" y="5015"/>
                          <a:pt x="28115" y="1648"/>
                          <a:pt x="22335" y="261"/>
                        </a:cubicBezTo>
                        <a:cubicBezTo>
                          <a:pt x="18548" y="-729"/>
                          <a:pt x="13764" y="1252"/>
                          <a:pt x="10574" y="3629"/>
                        </a:cubicBezTo>
                        <a:lnTo>
                          <a:pt x="10574" y="3629"/>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22" name="Google Shape;1922;p35"/>
                  <p:cNvSpPr/>
                  <p:nvPr/>
                </p:nvSpPr>
                <p:spPr>
                  <a:xfrm>
                    <a:off x="3321784" y="5569191"/>
                    <a:ext cx="12383" cy="5566"/>
                  </a:xfrm>
                  <a:custGeom>
                    <a:avLst/>
                    <a:gdLst/>
                    <a:ahLst/>
                    <a:cxnLst/>
                    <a:rect l="l" t="t" r="r" b="b"/>
                    <a:pathLst>
                      <a:path w="12383" h="5566" extrusionOk="0">
                        <a:moveTo>
                          <a:pt x="5746" y="267"/>
                        </a:moveTo>
                        <a:cubicBezTo>
                          <a:pt x="1759" y="1060"/>
                          <a:pt x="-1031" y="2645"/>
                          <a:pt x="364" y="4625"/>
                        </a:cubicBezTo>
                        <a:cubicBezTo>
                          <a:pt x="1361" y="6012"/>
                          <a:pt x="4550" y="5616"/>
                          <a:pt x="7540" y="5021"/>
                        </a:cubicBezTo>
                        <a:cubicBezTo>
                          <a:pt x="11128" y="4229"/>
                          <a:pt x="12722" y="2843"/>
                          <a:pt x="12324" y="1456"/>
                        </a:cubicBezTo>
                        <a:cubicBezTo>
                          <a:pt x="11726" y="69"/>
                          <a:pt x="8736" y="-327"/>
                          <a:pt x="5746" y="26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23" name="Google Shape;1923;p35"/>
                  <p:cNvSpPr/>
                  <p:nvPr/>
                </p:nvSpPr>
                <p:spPr>
                  <a:xfrm>
                    <a:off x="3254975" y="5367452"/>
                    <a:ext cx="11174" cy="6073"/>
                  </a:xfrm>
                  <a:custGeom>
                    <a:avLst/>
                    <a:gdLst/>
                    <a:ahLst/>
                    <a:cxnLst/>
                    <a:rect l="l" t="t" r="r" b="b"/>
                    <a:pathLst>
                      <a:path w="11174" h="6073" extrusionOk="0">
                        <a:moveTo>
                          <a:pt x="0" y="4908"/>
                        </a:moveTo>
                        <a:cubicBezTo>
                          <a:pt x="199" y="6493"/>
                          <a:pt x="3189" y="6295"/>
                          <a:pt x="6179" y="5304"/>
                        </a:cubicBezTo>
                        <a:cubicBezTo>
                          <a:pt x="9169" y="4314"/>
                          <a:pt x="11361" y="2927"/>
                          <a:pt x="11162" y="1343"/>
                        </a:cubicBezTo>
                        <a:cubicBezTo>
                          <a:pt x="10166" y="-44"/>
                          <a:pt x="7774" y="-440"/>
                          <a:pt x="4983" y="550"/>
                        </a:cubicBezTo>
                        <a:cubicBezTo>
                          <a:pt x="1993" y="1739"/>
                          <a:pt x="0" y="3521"/>
                          <a:pt x="0" y="490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24" name="Google Shape;1924;p35"/>
                  <p:cNvSpPr/>
                  <p:nvPr/>
                </p:nvSpPr>
                <p:spPr>
                  <a:xfrm>
                    <a:off x="3282855" y="5547127"/>
                    <a:ext cx="11985" cy="4978"/>
                  </a:xfrm>
                  <a:custGeom>
                    <a:avLst/>
                    <a:gdLst/>
                    <a:ahLst/>
                    <a:cxnLst/>
                    <a:rect l="l" t="t" r="r" b="b"/>
                    <a:pathLst>
                      <a:path w="11985" h="4978" extrusionOk="0">
                        <a:moveTo>
                          <a:pt x="11986" y="1532"/>
                        </a:moveTo>
                        <a:cubicBezTo>
                          <a:pt x="11786" y="146"/>
                          <a:pt x="9195" y="-251"/>
                          <a:pt x="6405" y="146"/>
                        </a:cubicBezTo>
                        <a:cubicBezTo>
                          <a:pt x="2817" y="740"/>
                          <a:pt x="-971" y="1928"/>
                          <a:pt x="225" y="3909"/>
                        </a:cubicBezTo>
                        <a:cubicBezTo>
                          <a:pt x="823" y="5098"/>
                          <a:pt x="3614" y="5296"/>
                          <a:pt x="6604" y="4504"/>
                        </a:cubicBezTo>
                        <a:cubicBezTo>
                          <a:pt x="9394" y="4107"/>
                          <a:pt x="11986" y="3117"/>
                          <a:pt x="11986" y="153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25" name="Google Shape;1925;p35"/>
                  <p:cNvSpPr/>
                  <p:nvPr/>
                </p:nvSpPr>
                <p:spPr>
                  <a:xfrm>
                    <a:off x="3422711" y="5392565"/>
                    <a:ext cx="4482" cy="4747"/>
                  </a:xfrm>
                  <a:custGeom>
                    <a:avLst/>
                    <a:gdLst/>
                    <a:ahLst/>
                    <a:cxnLst/>
                    <a:rect l="l" t="t" r="r" b="b"/>
                    <a:pathLst>
                      <a:path w="4482" h="4747" extrusionOk="0">
                        <a:moveTo>
                          <a:pt x="297" y="3764"/>
                        </a:moveTo>
                        <a:cubicBezTo>
                          <a:pt x="895" y="4754"/>
                          <a:pt x="2489" y="4952"/>
                          <a:pt x="4483" y="4556"/>
                        </a:cubicBezTo>
                        <a:cubicBezTo>
                          <a:pt x="4283" y="2971"/>
                          <a:pt x="4084" y="1387"/>
                          <a:pt x="3885" y="0"/>
                        </a:cubicBezTo>
                        <a:cubicBezTo>
                          <a:pt x="895" y="991"/>
                          <a:pt x="-700" y="2377"/>
                          <a:pt x="297" y="376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26" name="Google Shape;1926;p35"/>
                  <p:cNvSpPr/>
                  <p:nvPr/>
                </p:nvSpPr>
                <p:spPr>
                  <a:xfrm>
                    <a:off x="3419946" y="5550962"/>
                    <a:ext cx="10593" cy="4537"/>
                  </a:xfrm>
                  <a:custGeom>
                    <a:avLst/>
                    <a:gdLst/>
                    <a:ahLst/>
                    <a:cxnLst/>
                    <a:rect l="l" t="t" r="r" b="b"/>
                    <a:pathLst>
                      <a:path w="10593" h="4537" extrusionOk="0">
                        <a:moveTo>
                          <a:pt x="10038" y="669"/>
                        </a:moveTo>
                        <a:cubicBezTo>
                          <a:pt x="9240" y="74"/>
                          <a:pt x="6450" y="-124"/>
                          <a:pt x="4855" y="74"/>
                        </a:cubicBezTo>
                        <a:cubicBezTo>
                          <a:pt x="2065" y="669"/>
                          <a:pt x="-925" y="1659"/>
                          <a:pt x="271" y="3442"/>
                        </a:cubicBezTo>
                        <a:cubicBezTo>
                          <a:pt x="1267" y="4828"/>
                          <a:pt x="3859" y="4828"/>
                          <a:pt x="7646" y="3838"/>
                        </a:cubicBezTo>
                        <a:cubicBezTo>
                          <a:pt x="10038" y="3244"/>
                          <a:pt x="11433" y="1857"/>
                          <a:pt x="10038" y="6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27" name="Google Shape;1927;p35"/>
                  <p:cNvSpPr/>
                  <p:nvPr/>
                </p:nvSpPr>
                <p:spPr>
                  <a:xfrm>
                    <a:off x="3418737" y="5594648"/>
                    <a:ext cx="10212" cy="4430"/>
                  </a:xfrm>
                  <a:custGeom>
                    <a:avLst/>
                    <a:gdLst/>
                    <a:ahLst/>
                    <a:cxnLst/>
                    <a:rect l="l" t="t" r="r" b="b"/>
                    <a:pathLst>
                      <a:path w="10212" h="4430" extrusionOk="0">
                        <a:moveTo>
                          <a:pt x="7061" y="3731"/>
                        </a:moveTo>
                        <a:cubicBezTo>
                          <a:pt x="9054" y="3137"/>
                          <a:pt x="11047" y="2344"/>
                          <a:pt x="9852" y="1156"/>
                        </a:cubicBezTo>
                        <a:cubicBezTo>
                          <a:pt x="8456" y="-33"/>
                          <a:pt x="6264" y="-429"/>
                          <a:pt x="3075" y="561"/>
                        </a:cubicBezTo>
                        <a:cubicBezTo>
                          <a:pt x="1081" y="1156"/>
                          <a:pt x="-713" y="2146"/>
                          <a:pt x="284" y="3335"/>
                        </a:cubicBezTo>
                        <a:cubicBezTo>
                          <a:pt x="1480" y="4721"/>
                          <a:pt x="4071" y="4721"/>
                          <a:pt x="7061" y="373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28" name="Google Shape;1928;p35"/>
                  <p:cNvSpPr/>
                  <p:nvPr/>
                </p:nvSpPr>
                <p:spPr>
                  <a:xfrm>
                    <a:off x="3301767" y="5543555"/>
                    <a:ext cx="8798" cy="4473"/>
                  </a:xfrm>
                  <a:custGeom>
                    <a:avLst/>
                    <a:gdLst/>
                    <a:ahLst/>
                    <a:cxnLst/>
                    <a:rect l="l" t="t" r="r" b="b"/>
                    <a:pathLst>
                      <a:path w="8798" h="4473" extrusionOk="0">
                        <a:moveTo>
                          <a:pt x="4435" y="4312"/>
                        </a:moveTo>
                        <a:cubicBezTo>
                          <a:pt x="8421" y="3123"/>
                          <a:pt x="9219" y="2133"/>
                          <a:pt x="8621" y="1142"/>
                        </a:cubicBezTo>
                        <a:cubicBezTo>
                          <a:pt x="8023" y="152"/>
                          <a:pt x="6229" y="-244"/>
                          <a:pt x="4036" y="152"/>
                        </a:cubicBezTo>
                        <a:cubicBezTo>
                          <a:pt x="448" y="944"/>
                          <a:pt x="-747" y="2529"/>
                          <a:pt x="448" y="3717"/>
                        </a:cubicBezTo>
                        <a:cubicBezTo>
                          <a:pt x="1246" y="4708"/>
                          <a:pt x="3438" y="4510"/>
                          <a:pt x="4435" y="431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29" name="Google Shape;1929;p35"/>
                  <p:cNvSpPr/>
                  <p:nvPr/>
                </p:nvSpPr>
                <p:spPr>
                  <a:xfrm>
                    <a:off x="3387797" y="5748812"/>
                    <a:ext cx="40108" cy="12792"/>
                  </a:xfrm>
                  <a:custGeom>
                    <a:avLst/>
                    <a:gdLst/>
                    <a:ahLst/>
                    <a:cxnLst/>
                    <a:rect l="l" t="t" r="r" b="b"/>
                    <a:pathLst>
                      <a:path w="40108" h="12792" extrusionOk="0">
                        <a:moveTo>
                          <a:pt x="39397" y="7246"/>
                        </a:moveTo>
                        <a:cubicBezTo>
                          <a:pt x="34414" y="907"/>
                          <a:pt x="20660" y="1105"/>
                          <a:pt x="9099" y="114"/>
                        </a:cubicBezTo>
                        <a:cubicBezTo>
                          <a:pt x="5312" y="-282"/>
                          <a:pt x="1126" y="313"/>
                          <a:pt x="129" y="2492"/>
                        </a:cubicBezTo>
                        <a:cubicBezTo>
                          <a:pt x="-668" y="4472"/>
                          <a:pt x="2322" y="5859"/>
                          <a:pt x="6308" y="5661"/>
                        </a:cubicBezTo>
                        <a:cubicBezTo>
                          <a:pt x="16873" y="5463"/>
                          <a:pt x="27836" y="4472"/>
                          <a:pt x="27836" y="11604"/>
                        </a:cubicBezTo>
                        <a:cubicBezTo>
                          <a:pt x="27836" y="12198"/>
                          <a:pt x="31025" y="12594"/>
                          <a:pt x="32021" y="12792"/>
                        </a:cubicBezTo>
                        <a:cubicBezTo>
                          <a:pt x="38599" y="12594"/>
                          <a:pt x="41589" y="9821"/>
                          <a:pt x="39397" y="724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30" name="Google Shape;1930;p35"/>
                  <p:cNvSpPr/>
                  <p:nvPr/>
                </p:nvSpPr>
                <p:spPr>
                  <a:xfrm>
                    <a:off x="3347662" y="5640703"/>
                    <a:ext cx="33016" cy="7395"/>
                  </a:xfrm>
                  <a:custGeom>
                    <a:avLst/>
                    <a:gdLst/>
                    <a:ahLst/>
                    <a:cxnLst/>
                    <a:rect l="l" t="t" r="r" b="b"/>
                    <a:pathLst>
                      <a:path w="33016" h="7395" extrusionOk="0">
                        <a:moveTo>
                          <a:pt x="29899" y="4821"/>
                        </a:moveTo>
                        <a:cubicBezTo>
                          <a:pt x="31892" y="4623"/>
                          <a:pt x="33487" y="3236"/>
                          <a:pt x="32889" y="2048"/>
                        </a:cubicBezTo>
                        <a:cubicBezTo>
                          <a:pt x="31095" y="-726"/>
                          <a:pt x="25912" y="-131"/>
                          <a:pt x="20531" y="661"/>
                        </a:cubicBezTo>
                        <a:cubicBezTo>
                          <a:pt x="13754" y="1651"/>
                          <a:pt x="6379" y="-726"/>
                          <a:pt x="598" y="4029"/>
                        </a:cubicBezTo>
                        <a:cubicBezTo>
                          <a:pt x="0" y="4623"/>
                          <a:pt x="199" y="5415"/>
                          <a:pt x="0" y="6009"/>
                        </a:cubicBezTo>
                        <a:cubicBezTo>
                          <a:pt x="598" y="6405"/>
                          <a:pt x="1395" y="7396"/>
                          <a:pt x="2193" y="7396"/>
                        </a:cubicBezTo>
                        <a:cubicBezTo>
                          <a:pt x="11362" y="6604"/>
                          <a:pt x="20531" y="5811"/>
                          <a:pt x="29899" y="482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31" name="Google Shape;1931;p35"/>
                  <p:cNvSpPr/>
                  <p:nvPr/>
                </p:nvSpPr>
                <p:spPr>
                  <a:xfrm>
                    <a:off x="3416031" y="5711488"/>
                    <a:ext cx="26510" cy="10843"/>
                  </a:xfrm>
                  <a:custGeom>
                    <a:avLst/>
                    <a:gdLst/>
                    <a:ahLst/>
                    <a:cxnLst/>
                    <a:rect l="l" t="t" r="r" b="b"/>
                    <a:pathLst>
                      <a:path w="26510" h="10843" extrusionOk="0">
                        <a:moveTo>
                          <a:pt x="22723" y="991"/>
                        </a:moveTo>
                        <a:cubicBezTo>
                          <a:pt x="21527" y="594"/>
                          <a:pt x="20132" y="396"/>
                          <a:pt x="18338" y="396"/>
                        </a:cubicBezTo>
                        <a:cubicBezTo>
                          <a:pt x="14152" y="396"/>
                          <a:pt x="11362" y="1585"/>
                          <a:pt x="9767" y="3566"/>
                        </a:cubicBezTo>
                        <a:cubicBezTo>
                          <a:pt x="9767" y="3962"/>
                          <a:pt x="9966" y="4358"/>
                          <a:pt x="10166" y="4556"/>
                        </a:cubicBezTo>
                        <a:lnTo>
                          <a:pt x="0" y="7527"/>
                        </a:lnTo>
                        <a:cubicBezTo>
                          <a:pt x="2193" y="10301"/>
                          <a:pt x="5781" y="12282"/>
                          <a:pt x="12956" y="9508"/>
                        </a:cubicBezTo>
                        <a:cubicBezTo>
                          <a:pt x="17342" y="7924"/>
                          <a:pt x="21527" y="6141"/>
                          <a:pt x="26510" y="4952"/>
                        </a:cubicBezTo>
                        <a:cubicBezTo>
                          <a:pt x="26510" y="3367"/>
                          <a:pt x="26510" y="1783"/>
                          <a:pt x="26510" y="0"/>
                        </a:cubicBezTo>
                        <a:cubicBezTo>
                          <a:pt x="25713" y="0"/>
                          <a:pt x="24916" y="198"/>
                          <a:pt x="24119" y="396"/>
                        </a:cubicBezTo>
                        <a:lnTo>
                          <a:pt x="22723" y="991"/>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32" name="Google Shape;1932;p35"/>
                  <p:cNvSpPr/>
                  <p:nvPr/>
                </p:nvSpPr>
                <p:spPr>
                  <a:xfrm>
                    <a:off x="3415632" y="5719015"/>
                    <a:ext cx="398" cy="19808"/>
                  </a:xfrm>
                  <a:custGeom>
                    <a:avLst/>
                    <a:gdLst/>
                    <a:ahLst/>
                    <a:cxnLst/>
                    <a:rect l="l" t="t" r="r" b="b"/>
                    <a:pathLst>
                      <a:path w="398" h="19808" extrusionOk="0">
                        <a:moveTo>
                          <a:pt x="0" y="0"/>
                        </a:moveTo>
                        <a:lnTo>
                          <a:pt x="398" y="0"/>
                        </a:lnTo>
                        <a:lnTo>
                          <a:pt x="1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33" name="Google Shape;1933;p35"/>
                  <p:cNvSpPr/>
                  <p:nvPr/>
                </p:nvSpPr>
                <p:spPr>
                  <a:xfrm>
                    <a:off x="3277653" y="5536181"/>
                    <a:ext cx="14397" cy="10255"/>
                  </a:xfrm>
                  <a:custGeom>
                    <a:avLst/>
                    <a:gdLst/>
                    <a:ahLst/>
                    <a:cxnLst/>
                    <a:rect l="l" t="t" r="r" b="b"/>
                    <a:pathLst>
                      <a:path w="14397" h="10255" extrusionOk="0">
                        <a:moveTo>
                          <a:pt x="9015" y="9903"/>
                        </a:moveTo>
                        <a:cubicBezTo>
                          <a:pt x="15593" y="8913"/>
                          <a:pt x="13999" y="6337"/>
                          <a:pt x="14397" y="4158"/>
                        </a:cubicBezTo>
                        <a:cubicBezTo>
                          <a:pt x="13600" y="2178"/>
                          <a:pt x="13999" y="-794"/>
                          <a:pt x="7222" y="197"/>
                        </a:cubicBezTo>
                        <a:cubicBezTo>
                          <a:pt x="1840" y="989"/>
                          <a:pt x="-353" y="3366"/>
                          <a:pt x="46" y="5545"/>
                        </a:cubicBezTo>
                        <a:cubicBezTo>
                          <a:pt x="444" y="8318"/>
                          <a:pt x="1042" y="11290"/>
                          <a:pt x="9015" y="990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34" name="Google Shape;1934;p35"/>
                  <p:cNvSpPr/>
                  <p:nvPr/>
                </p:nvSpPr>
                <p:spPr>
                  <a:xfrm>
                    <a:off x="3346655" y="5746929"/>
                    <a:ext cx="15678" cy="9996"/>
                  </a:xfrm>
                  <a:custGeom>
                    <a:avLst/>
                    <a:gdLst/>
                    <a:ahLst/>
                    <a:cxnLst/>
                    <a:rect l="l" t="t" r="r" b="b"/>
                    <a:pathLst>
                      <a:path w="15678" h="9996" extrusionOk="0">
                        <a:moveTo>
                          <a:pt x="10" y="6950"/>
                        </a:moveTo>
                        <a:cubicBezTo>
                          <a:pt x="-189" y="9129"/>
                          <a:pt x="2601" y="10317"/>
                          <a:pt x="6588" y="9921"/>
                        </a:cubicBezTo>
                        <a:cubicBezTo>
                          <a:pt x="14362" y="9129"/>
                          <a:pt x="14561" y="5959"/>
                          <a:pt x="15557" y="3384"/>
                        </a:cubicBezTo>
                        <a:cubicBezTo>
                          <a:pt x="16155" y="1403"/>
                          <a:pt x="14561" y="-181"/>
                          <a:pt x="10176" y="17"/>
                        </a:cubicBezTo>
                        <a:cubicBezTo>
                          <a:pt x="409" y="809"/>
                          <a:pt x="2601" y="4771"/>
                          <a:pt x="10" y="69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35" name="Google Shape;1935;p35"/>
                  <p:cNvSpPr/>
                  <p:nvPr/>
                </p:nvSpPr>
                <p:spPr>
                  <a:xfrm>
                    <a:off x="3428190" y="5888535"/>
                    <a:ext cx="11760" cy="6580"/>
                  </a:xfrm>
                  <a:custGeom>
                    <a:avLst/>
                    <a:gdLst/>
                    <a:ahLst/>
                    <a:cxnLst/>
                    <a:rect l="l" t="t" r="r" b="b"/>
                    <a:pathLst>
                      <a:path w="11760" h="6580" extrusionOk="0">
                        <a:moveTo>
                          <a:pt x="0" y="2619"/>
                        </a:moveTo>
                        <a:cubicBezTo>
                          <a:pt x="399" y="5194"/>
                          <a:pt x="4784" y="5986"/>
                          <a:pt x="9169" y="6383"/>
                        </a:cubicBezTo>
                        <a:cubicBezTo>
                          <a:pt x="9966" y="6383"/>
                          <a:pt x="10764" y="6581"/>
                          <a:pt x="11561" y="6581"/>
                        </a:cubicBezTo>
                        <a:cubicBezTo>
                          <a:pt x="11561" y="4600"/>
                          <a:pt x="11760" y="2421"/>
                          <a:pt x="11760" y="440"/>
                        </a:cubicBezTo>
                        <a:cubicBezTo>
                          <a:pt x="11163" y="440"/>
                          <a:pt x="10764" y="242"/>
                          <a:pt x="10166" y="242"/>
                        </a:cubicBezTo>
                        <a:cubicBezTo>
                          <a:pt x="5183" y="-353"/>
                          <a:pt x="1196" y="44"/>
                          <a:pt x="0" y="261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36" name="Google Shape;1936;p35"/>
                  <p:cNvSpPr/>
                  <p:nvPr/>
                </p:nvSpPr>
                <p:spPr>
                  <a:xfrm>
                    <a:off x="3418041" y="5774282"/>
                    <a:ext cx="16020" cy="8109"/>
                  </a:xfrm>
                  <a:custGeom>
                    <a:avLst/>
                    <a:gdLst/>
                    <a:ahLst/>
                    <a:cxnLst/>
                    <a:rect l="l" t="t" r="r" b="b"/>
                    <a:pathLst>
                      <a:path w="16020" h="8109" extrusionOk="0">
                        <a:moveTo>
                          <a:pt x="2773" y="6933"/>
                        </a:moveTo>
                        <a:cubicBezTo>
                          <a:pt x="4966" y="8320"/>
                          <a:pt x="9750" y="8518"/>
                          <a:pt x="12739" y="7329"/>
                        </a:cubicBezTo>
                        <a:cubicBezTo>
                          <a:pt x="19516" y="4556"/>
                          <a:pt x="14135" y="2377"/>
                          <a:pt x="11344" y="198"/>
                        </a:cubicBezTo>
                        <a:lnTo>
                          <a:pt x="10946" y="0"/>
                        </a:lnTo>
                        <a:cubicBezTo>
                          <a:pt x="2773" y="1189"/>
                          <a:pt x="-4004" y="2575"/>
                          <a:pt x="2773" y="69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37" name="Google Shape;1937;p35"/>
                  <p:cNvSpPr/>
                  <p:nvPr/>
                </p:nvSpPr>
                <p:spPr>
                  <a:xfrm>
                    <a:off x="3318760" y="5673257"/>
                    <a:ext cx="199" cy="198"/>
                  </a:xfrm>
                  <a:custGeom>
                    <a:avLst/>
                    <a:gdLst/>
                    <a:ahLst/>
                    <a:cxnLst/>
                    <a:rect l="l" t="t" r="r" b="b"/>
                    <a:pathLst>
                      <a:path w="199" h="198" extrusionOk="0">
                        <a:moveTo>
                          <a:pt x="199" y="0"/>
                        </a:moveTo>
                        <a:lnTo>
                          <a:pt x="0" y="0"/>
                        </a:lnTo>
                        <a:lnTo>
                          <a:pt x="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38" name="Google Shape;1938;p35"/>
                  <p:cNvSpPr/>
                  <p:nvPr/>
                </p:nvSpPr>
                <p:spPr>
                  <a:xfrm>
                    <a:off x="3305039" y="5667279"/>
                    <a:ext cx="16810" cy="6236"/>
                  </a:xfrm>
                  <a:custGeom>
                    <a:avLst/>
                    <a:gdLst/>
                    <a:ahLst/>
                    <a:cxnLst/>
                    <a:rect l="l" t="t" r="r" b="b"/>
                    <a:pathLst>
                      <a:path w="16810" h="6236" extrusionOk="0">
                        <a:moveTo>
                          <a:pt x="11528" y="6176"/>
                        </a:moveTo>
                        <a:cubicBezTo>
                          <a:pt x="12126" y="6176"/>
                          <a:pt x="12923" y="6176"/>
                          <a:pt x="13720" y="5978"/>
                        </a:cubicBezTo>
                        <a:cubicBezTo>
                          <a:pt x="16112" y="3403"/>
                          <a:pt x="20298" y="431"/>
                          <a:pt x="11328" y="35"/>
                        </a:cubicBezTo>
                        <a:cubicBezTo>
                          <a:pt x="7143" y="-163"/>
                          <a:pt x="1761" y="431"/>
                          <a:pt x="366" y="3006"/>
                        </a:cubicBezTo>
                        <a:cubicBezTo>
                          <a:pt x="-1827" y="7364"/>
                          <a:pt x="6345" y="5978"/>
                          <a:pt x="11528" y="61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39" name="Google Shape;1939;p35"/>
                  <p:cNvSpPr/>
                  <p:nvPr/>
                </p:nvSpPr>
                <p:spPr>
                  <a:xfrm>
                    <a:off x="3319756" y="5833906"/>
                    <a:ext cx="17341" cy="6140"/>
                  </a:xfrm>
                  <a:custGeom>
                    <a:avLst/>
                    <a:gdLst/>
                    <a:ahLst/>
                    <a:cxnLst/>
                    <a:rect l="l" t="t" r="r" b="b"/>
                    <a:pathLst>
                      <a:path w="17341" h="6140" extrusionOk="0">
                        <a:moveTo>
                          <a:pt x="17341" y="2971"/>
                        </a:moveTo>
                        <a:cubicBezTo>
                          <a:pt x="17341" y="1188"/>
                          <a:pt x="14352" y="198"/>
                          <a:pt x="10365" y="0"/>
                        </a:cubicBezTo>
                        <a:cubicBezTo>
                          <a:pt x="5780" y="0"/>
                          <a:pt x="1594" y="396"/>
                          <a:pt x="0" y="2773"/>
                        </a:cubicBezTo>
                        <a:cubicBezTo>
                          <a:pt x="398" y="4754"/>
                          <a:pt x="3189" y="6141"/>
                          <a:pt x="8372" y="6141"/>
                        </a:cubicBezTo>
                        <a:cubicBezTo>
                          <a:pt x="12956" y="6141"/>
                          <a:pt x="17142" y="5348"/>
                          <a:pt x="17341" y="29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40" name="Google Shape;1940;p35"/>
                  <p:cNvSpPr/>
                  <p:nvPr/>
                </p:nvSpPr>
                <p:spPr>
                  <a:xfrm>
                    <a:off x="3320753" y="5610642"/>
                    <a:ext cx="24754" cy="8253"/>
                  </a:xfrm>
                  <a:custGeom>
                    <a:avLst/>
                    <a:gdLst/>
                    <a:ahLst/>
                    <a:cxnLst/>
                    <a:rect l="l" t="t" r="r" b="b"/>
                    <a:pathLst>
                      <a:path w="24754" h="8253" extrusionOk="0">
                        <a:moveTo>
                          <a:pt x="11561" y="6358"/>
                        </a:moveTo>
                        <a:cubicBezTo>
                          <a:pt x="13355" y="6754"/>
                          <a:pt x="15547" y="6754"/>
                          <a:pt x="17940" y="6556"/>
                        </a:cubicBezTo>
                        <a:cubicBezTo>
                          <a:pt x="22325" y="5764"/>
                          <a:pt x="25115" y="4377"/>
                          <a:pt x="24717" y="2396"/>
                        </a:cubicBezTo>
                        <a:cubicBezTo>
                          <a:pt x="24318" y="217"/>
                          <a:pt x="20331" y="-377"/>
                          <a:pt x="15547" y="217"/>
                        </a:cubicBezTo>
                        <a:cubicBezTo>
                          <a:pt x="12558" y="613"/>
                          <a:pt x="10365" y="1604"/>
                          <a:pt x="9568" y="2990"/>
                        </a:cubicBezTo>
                        <a:cubicBezTo>
                          <a:pt x="8372" y="2792"/>
                          <a:pt x="6977" y="2792"/>
                          <a:pt x="5382" y="2990"/>
                        </a:cubicBezTo>
                        <a:cubicBezTo>
                          <a:pt x="2193" y="3585"/>
                          <a:pt x="0" y="4773"/>
                          <a:pt x="0" y="6358"/>
                        </a:cubicBezTo>
                        <a:cubicBezTo>
                          <a:pt x="1395" y="7942"/>
                          <a:pt x="3787" y="8735"/>
                          <a:pt x="8172" y="7942"/>
                        </a:cubicBezTo>
                        <a:cubicBezTo>
                          <a:pt x="9966" y="7546"/>
                          <a:pt x="11163" y="6952"/>
                          <a:pt x="11561" y="63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41" name="Google Shape;1941;p35"/>
                  <p:cNvSpPr/>
                  <p:nvPr/>
                </p:nvSpPr>
                <p:spPr>
                  <a:xfrm>
                    <a:off x="3356784" y="5796666"/>
                    <a:ext cx="17949" cy="7527"/>
                  </a:xfrm>
                  <a:custGeom>
                    <a:avLst/>
                    <a:gdLst/>
                    <a:ahLst/>
                    <a:cxnLst/>
                    <a:rect l="l" t="t" r="r" b="b"/>
                    <a:pathLst>
                      <a:path w="17949" h="7527" extrusionOk="0">
                        <a:moveTo>
                          <a:pt x="4233" y="0"/>
                        </a:moveTo>
                        <a:cubicBezTo>
                          <a:pt x="1841" y="0"/>
                          <a:pt x="-352" y="792"/>
                          <a:pt x="47" y="1783"/>
                        </a:cubicBezTo>
                        <a:cubicBezTo>
                          <a:pt x="1044" y="4754"/>
                          <a:pt x="4432" y="7131"/>
                          <a:pt x="11807" y="7527"/>
                        </a:cubicBezTo>
                        <a:cubicBezTo>
                          <a:pt x="14997" y="7131"/>
                          <a:pt x="18784" y="6735"/>
                          <a:pt x="17787" y="4952"/>
                        </a:cubicBezTo>
                        <a:cubicBezTo>
                          <a:pt x="16193" y="1981"/>
                          <a:pt x="11608" y="198"/>
                          <a:pt x="4233"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42" name="Google Shape;1942;p35"/>
                  <p:cNvSpPr/>
                  <p:nvPr/>
                </p:nvSpPr>
                <p:spPr>
                  <a:xfrm>
                    <a:off x="3415608" y="5698389"/>
                    <a:ext cx="16008" cy="7256"/>
                  </a:xfrm>
                  <a:custGeom>
                    <a:avLst/>
                    <a:gdLst/>
                    <a:ahLst/>
                    <a:cxnLst/>
                    <a:rect l="l" t="t" r="r" b="b"/>
                    <a:pathLst>
                      <a:path w="16008" h="7256" extrusionOk="0">
                        <a:moveTo>
                          <a:pt x="9791" y="25"/>
                        </a:moveTo>
                        <a:cubicBezTo>
                          <a:pt x="4210" y="421"/>
                          <a:pt x="-375" y="2006"/>
                          <a:pt x="24" y="4977"/>
                        </a:cubicBezTo>
                        <a:cubicBezTo>
                          <a:pt x="423" y="6760"/>
                          <a:pt x="3612" y="7552"/>
                          <a:pt x="8197" y="7156"/>
                        </a:cubicBezTo>
                        <a:cubicBezTo>
                          <a:pt x="12582" y="6562"/>
                          <a:pt x="15572" y="5175"/>
                          <a:pt x="15970" y="2798"/>
                        </a:cubicBezTo>
                        <a:cubicBezTo>
                          <a:pt x="16369" y="817"/>
                          <a:pt x="13578" y="-173"/>
                          <a:pt x="9791" y="2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43" name="Google Shape;1943;p35"/>
                  <p:cNvSpPr/>
                  <p:nvPr/>
                </p:nvSpPr>
                <p:spPr>
                  <a:xfrm>
                    <a:off x="3415622" y="5530096"/>
                    <a:ext cx="13970" cy="7645"/>
                  </a:xfrm>
                  <a:custGeom>
                    <a:avLst/>
                    <a:gdLst/>
                    <a:ahLst/>
                    <a:cxnLst/>
                    <a:rect l="l" t="t" r="r" b="b"/>
                    <a:pathLst>
                      <a:path w="13970" h="7645" extrusionOk="0">
                        <a:moveTo>
                          <a:pt x="9378" y="140"/>
                        </a:moveTo>
                        <a:cubicBezTo>
                          <a:pt x="3399" y="933"/>
                          <a:pt x="209" y="3310"/>
                          <a:pt x="10" y="6083"/>
                        </a:cubicBezTo>
                        <a:cubicBezTo>
                          <a:pt x="-189" y="7668"/>
                          <a:pt x="2601" y="7866"/>
                          <a:pt x="5790" y="7470"/>
                        </a:cubicBezTo>
                        <a:cubicBezTo>
                          <a:pt x="10375" y="6479"/>
                          <a:pt x="14162" y="5291"/>
                          <a:pt x="13963" y="2518"/>
                        </a:cubicBezTo>
                        <a:cubicBezTo>
                          <a:pt x="13764" y="933"/>
                          <a:pt x="12567" y="-454"/>
                          <a:pt x="9378" y="14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44" name="Google Shape;1944;p35"/>
                  <p:cNvSpPr/>
                  <p:nvPr/>
                </p:nvSpPr>
                <p:spPr>
                  <a:xfrm>
                    <a:off x="3330157" y="5715795"/>
                    <a:ext cx="14729" cy="5734"/>
                  </a:xfrm>
                  <a:custGeom>
                    <a:avLst/>
                    <a:gdLst/>
                    <a:ahLst/>
                    <a:cxnLst/>
                    <a:rect l="l" t="t" r="r" b="b"/>
                    <a:pathLst>
                      <a:path w="14729" h="5734" extrusionOk="0">
                        <a:moveTo>
                          <a:pt x="164" y="3418"/>
                        </a:moveTo>
                        <a:cubicBezTo>
                          <a:pt x="1160" y="5597"/>
                          <a:pt x="4948" y="6192"/>
                          <a:pt x="9931" y="5399"/>
                        </a:cubicBezTo>
                        <a:cubicBezTo>
                          <a:pt x="13120" y="5003"/>
                          <a:pt x="14914" y="3815"/>
                          <a:pt x="14715" y="2230"/>
                        </a:cubicBezTo>
                        <a:cubicBezTo>
                          <a:pt x="13519" y="51"/>
                          <a:pt x="9732" y="-345"/>
                          <a:pt x="4948" y="249"/>
                        </a:cubicBezTo>
                        <a:cubicBezTo>
                          <a:pt x="1559" y="645"/>
                          <a:pt x="-633" y="2032"/>
                          <a:pt x="164" y="341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45" name="Google Shape;1945;p35"/>
                  <p:cNvSpPr/>
                  <p:nvPr/>
                </p:nvSpPr>
                <p:spPr>
                  <a:xfrm>
                    <a:off x="3346454" y="5922031"/>
                    <a:ext cx="13519" cy="5636"/>
                  </a:xfrm>
                  <a:custGeom>
                    <a:avLst/>
                    <a:gdLst/>
                    <a:ahLst/>
                    <a:cxnLst/>
                    <a:rect l="l" t="t" r="r" b="b"/>
                    <a:pathLst>
                      <a:path w="13519" h="5636" extrusionOk="0">
                        <a:moveTo>
                          <a:pt x="7785" y="223"/>
                        </a:moveTo>
                        <a:cubicBezTo>
                          <a:pt x="3599" y="-371"/>
                          <a:pt x="610" y="223"/>
                          <a:pt x="12" y="2006"/>
                        </a:cubicBezTo>
                        <a:cubicBezTo>
                          <a:pt x="-188" y="3987"/>
                          <a:pt x="2204" y="5175"/>
                          <a:pt x="6589" y="5571"/>
                        </a:cubicBezTo>
                        <a:cubicBezTo>
                          <a:pt x="9778" y="5769"/>
                          <a:pt x="12768" y="5571"/>
                          <a:pt x="13366" y="4185"/>
                        </a:cubicBezTo>
                        <a:cubicBezTo>
                          <a:pt x="14164" y="2204"/>
                          <a:pt x="11772" y="817"/>
                          <a:pt x="7785" y="22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46" name="Google Shape;1946;p35"/>
                  <p:cNvSpPr/>
                  <p:nvPr/>
                </p:nvSpPr>
                <p:spPr>
                  <a:xfrm>
                    <a:off x="3344239" y="5625720"/>
                    <a:ext cx="15581" cy="6397"/>
                  </a:xfrm>
                  <a:custGeom>
                    <a:avLst/>
                    <a:gdLst/>
                    <a:ahLst/>
                    <a:cxnLst/>
                    <a:rect l="l" t="t" r="r" b="b"/>
                    <a:pathLst>
                      <a:path w="15581" h="6397" extrusionOk="0">
                        <a:moveTo>
                          <a:pt x="5814" y="6334"/>
                        </a:moveTo>
                        <a:cubicBezTo>
                          <a:pt x="10598" y="5938"/>
                          <a:pt x="14385" y="4947"/>
                          <a:pt x="15581" y="2372"/>
                        </a:cubicBezTo>
                        <a:cubicBezTo>
                          <a:pt x="15183" y="391"/>
                          <a:pt x="12791" y="-401"/>
                          <a:pt x="8605" y="193"/>
                        </a:cubicBezTo>
                        <a:cubicBezTo>
                          <a:pt x="3622" y="787"/>
                          <a:pt x="233" y="2570"/>
                          <a:pt x="34" y="4749"/>
                        </a:cubicBezTo>
                        <a:cubicBezTo>
                          <a:pt x="-365" y="6334"/>
                          <a:pt x="2824" y="6532"/>
                          <a:pt x="5814" y="633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47" name="Google Shape;1947;p35"/>
                  <p:cNvSpPr/>
                  <p:nvPr/>
                </p:nvSpPr>
                <p:spPr>
                  <a:xfrm>
                    <a:off x="3370327" y="5777047"/>
                    <a:ext cx="20197" cy="5356"/>
                  </a:xfrm>
                  <a:custGeom>
                    <a:avLst/>
                    <a:gdLst/>
                    <a:ahLst/>
                    <a:cxnLst/>
                    <a:rect l="l" t="t" r="r" b="b"/>
                    <a:pathLst>
                      <a:path w="20197" h="5356" extrusionOk="0">
                        <a:moveTo>
                          <a:pt x="20189" y="2979"/>
                        </a:moveTo>
                        <a:cubicBezTo>
                          <a:pt x="19392" y="-785"/>
                          <a:pt x="12416" y="8"/>
                          <a:pt x="6635" y="206"/>
                        </a:cubicBezTo>
                        <a:cubicBezTo>
                          <a:pt x="3646" y="206"/>
                          <a:pt x="-540" y="800"/>
                          <a:pt x="58" y="2187"/>
                        </a:cubicBezTo>
                        <a:cubicBezTo>
                          <a:pt x="1054" y="5554"/>
                          <a:pt x="8230" y="4960"/>
                          <a:pt x="13014" y="5356"/>
                        </a:cubicBezTo>
                        <a:cubicBezTo>
                          <a:pt x="17000" y="5158"/>
                          <a:pt x="20389" y="4564"/>
                          <a:pt x="20189" y="29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48" name="Google Shape;1948;p35"/>
                  <p:cNvSpPr/>
                  <p:nvPr/>
                </p:nvSpPr>
                <p:spPr>
                  <a:xfrm>
                    <a:off x="3345065" y="5549810"/>
                    <a:ext cx="16182" cy="11665"/>
                  </a:xfrm>
                  <a:custGeom>
                    <a:avLst/>
                    <a:gdLst/>
                    <a:ahLst/>
                    <a:cxnLst/>
                    <a:rect l="l" t="t" r="r" b="b"/>
                    <a:pathLst>
                      <a:path w="16182" h="11665" extrusionOk="0">
                        <a:moveTo>
                          <a:pt x="15952" y="3008"/>
                        </a:moveTo>
                        <a:cubicBezTo>
                          <a:pt x="15354" y="631"/>
                          <a:pt x="11965" y="-755"/>
                          <a:pt x="5985" y="433"/>
                        </a:cubicBezTo>
                        <a:cubicBezTo>
                          <a:pt x="3195" y="1028"/>
                          <a:pt x="5" y="2216"/>
                          <a:pt x="5" y="3801"/>
                        </a:cubicBezTo>
                        <a:cubicBezTo>
                          <a:pt x="-194" y="6970"/>
                          <a:pt x="5188" y="6574"/>
                          <a:pt x="9972" y="6376"/>
                        </a:cubicBezTo>
                        <a:cubicBezTo>
                          <a:pt x="6184" y="7168"/>
                          <a:pt x="2995" y="8555"/>
                          <a:pt x="3793" y="10536"/>
                        </a:cubicBezTo>
                        <a:cubicBezTo>
                          <a:pt x="4391" y="11922"/>
                          <a:pt x="7381" y="11922"/>
                          <a:pt x="10570" y="11130"/>
                        </a:cubicBezTo>
                        <a:cubicBezTo>
                          <a:pt x="13759" y="10338"/>
                          <a:pt x="15952" y="9149"/>
                          <a:pt x="16151" y="7564"/>
                        </a:cubicBezTo>
                        <a:cubicBezTo>
                          <a:pt x="16549" y="5584"/>
                          <a:pt x="13161" y="5782"/>
                          <a:pt x="10370" y="6376"/>
                        </a:cubicBezTo>
                        <a:cubicBezTo>
                          <a:pt x="10370" y="6376"/>
                          <a:pt x="10171" y="6376"/>
                          <a:pt x="10171" y="6376"/>
                        </a:cubicBezTo>
                        <a:cubicBezTo>
                          <a:pt x="12962" y="5584"/>
                          <a:pt x="16350" y="4593"/>
                          <a:pt x="15952" y="300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49" name="Google Shape;1949;p35"/>
                  <p:cNvSpPr/>
                  <p:nvPr/>
                </p:nvSpPr>
                <p:spPr>
                  <a:xfrm>
                    <a:off x="3387117" y="5727305"/>
                    <a:ext cx="14398" cy="6195"/>
                  </a:xfrm>
                  <a:custGeom>
                    <a:avLst/>
                    <a:gdLst/>
                    <a:ahLst/>
                    <a:cxnLst/>
                    <a:rect l="l" t="t" r="r" b="b"/>
                    <a:pathLst>
                      <a:path w="14398" h="6195" extrusionOk="0">
                        <a:moveTo>
                          <a:pt x="11" y="3595"/>
                        </a:moveTo>
                        <a:cubicBezTo>
                          <a:pt x="-188" y="5378"/>
                          <a:pt x="2204" y="6368"/>
                          <a:pt x="6988" y="6170"/>
                        </a:cubicBezTo>
                        <a:cubicBezTo>
                          <a:pt x="10775" y="5774"/>
                          <a:pt x="13964" y="4585"/>
                          <a:pt x="14363" y="2605"/>
                        </a:cubicBezTo>
                        <a:cubicBezTo>
                          <a:pt x="14762" y="624"/>
                          <a:pt x="11772" y="-169"/>
                          <a:pt x="7586" y="30"/>
                        </a:cubicBezTo>
                        <a:cubicBezTo>
                          <a:pt x="3600" y="624"/>
                          <a:pt x="410" y="1812"/>
                          <a:pt x="11" y="359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50" name="Google Shape;1950;p35"/>
                  <p:cNvSpPr/>
                  <p:nvPr/>
                </p:nvSpPr>
                <p:spPr>
                  <a:xfrm>
                    <a:off x="3417939" y="5819799"/>
                    <a:ext cx="15632" cy="6481"/>
                  </a:xfrm>
                  <a:custGeom>
                    <a:avLst/>
                    <a:gdLst/>
                    <a:ahLst/>
                    <a:cxnLst/>
                    <a:rect l="l" t="t" r="r" b="b"/>
                    <a:pathLst>
                      <a:path w="15632" h="6481" extrusionOk="0">
                        <a:moveTo>
                          <a:pt x="85" y="4005"/>
                        </a:moveTo>
                        <a:cubicBezTo>
                          <a:pt x="484" y="5986"/>
                          <a:pt x="3673" y="6778"/>
                          <a:pt x="8058" y="6382"/>
                        </a:cubicBezTo>
                        <a:cubicBezTo>
                          <a:pt x="11846" y="5986"/>
                          <a:pt x="15434" y="4996"/>
                          <a:pt x="15633" y="3015"/>
                        </a:cubicBezTo>
                        <a:cubicBezTo>
                          <a:pt x="15633" y="242"/>
                          <a:pt x="10849" y="-155"/>
                          <a:pt x="6265" y="43"/>
                        </a:cubicBezTo>
                        <a:cubicBezTo>
                          <a:pt x="2079" y="439"/>
                          <a:pt x="-513" y="2024"/>
                          <a:pt x="85" y="40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51" name="Google Shape;1951;p35"/>
                  <p:cNvSpPr/>
                  <p:nvPr/>
                </p:nvSpPr>
                <p:spPr>
                  <a:xfrm>
                    <a:off x="3329210" y="5763570"/>
                    <a:ext cx="13823" cy="6155"/>
                  </a:xfrm>
                  <a:custGeom>
                    <a:avLst/>
                    <a:gdLst/>
                    <a:ahLst/>
                    <a:cxnLst/>
                    <a:rect l="l" t="t" r="r" b="b"/>
                    <a:pathLst>
                      <a:path w="13823" h="6155" extrusionOk="0">
                        <a:moveTo>
                          <a:pt x="4499" y="6156"/>
                        </a:moveTo>
                        <a:cubicBezTo>
                          <a:pt x="10080" y="6156"/>
                          <a:pt x="13070" y="4967"/>
                          <a:pt x="13668" y="3184"/>
                        </a:cubicBezTo>
                        <a:cubicBezTo>
                          <a:pt x="14266" y="1600"/>
                          <a:pt x="13270" y="-183"/>
                          <a:pt x="8287" y="15"/>
                        </a:cubicBezTo>
                        <a:cubicBezTo>
                          <a:pt x="4101" y="213"/>
                          <a:pt x="911" y="1402"/>
                          <a:pt x="114" y="2986"/>
                        </a:cubicBezTo>
                        <a:cubicBezTo>
                          <a:pt x="-484" y="4967"/>
                          <a:pt x="1310" y="6156"/>
                          <a:pt x="4499" y="615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52" name="Google Shape;1952;p35"/>
                  <p:cNvSpPr/>
                  <p:nvPr/>
                </p:nvSpPr>
                <p:spPr>
                  <a:xfrm>
                    <a:off x="3332297" y="5698933"/>
                    <a:ext cx="12186" cy="6444"/>
                  </a:xfrm>
                  <a:custGeom>
                    <a:avLst/>
                    <a:gdLst/>
                    <a:ahLst/>
                    <a:cxnLst/>
                    <a:rect l="l" t="t" r="r" b="b"/>
                    <a:pathLst>
                      <a:path w="12186" h="6444" extrusionOk="0">
                        <a:moveTo>
                          <a:pt x="16" y="4433"/>
                        </a:moveTo>
                        <a:cubicBezTo>
                          <a:pt x="216" y="5820"/>
                          <a:pt x="1811" y="6612"/>
                          <a:pt x="5598" y="6414"/>
                        </a:cubicBezTo>
                        <a:cubicBezTo>
                          <a:pt x="9784" y="5820"/>
                          <a:pt x="12175" y="4433"/>
                          <a:pt x="12175" y="2452"/>
                        </a:cubicBezTo>
                        <a:cubicBezTo>
                          <a:pt x="12375" y="472"/>
                          <a:pt x="9784" y="-519"/>
                          <a:pt x="5598" y="274"/>
                        </a:cubicBezTo>
                        <a:cubicBezTo>
                          <a:pt x="1412" y="1066"/>
                          <a:pt x="-183" y="2651"/>
                          <a:pt x="16" y="44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53" name="Google Shape;1953;p35"/>
                  <p:cNvSpPr/>
                  <p:nvPr/>
                </p:nvSpPr>
                <p:spPr>
                  <a:xfrm>
                    <a:off x="3364537" y="5851517"/>
                    <a:ext cx="15216" cy="6235"/>
                  </a:xfrm>
                  <a:custGeom>
                    <a:avLst/>
                    <a:gdLst/>
                    <a:ahLst/>
                    <a:cxnLst/>
                    <a:rect l="l" t="t" r="r" b="b"/>
                    <a:pathLst>
                      <a:path w="15216" h="6235" extrusionOk="0">
                        <a:moveTo>
                          <a:pt x="5848" y="19"/>
                        </a:moveTo>
                        <a:cubicBezTo>
                          <a:pt x="2061" y="217"/>
                          <a:pt x="-929" y="1405"/>
                          <a:pt x="267" y="3386"/>
                        </a:cubicBezTo>
                        <a:cubicBezTo>
                          <a:pt x="1662" y="5367"/>
                          <a:pt x="5250" y="6556"/>
                          <a:pt x="10433" y="6160"/>
                        </a:cubicBezTo>
                        <a:cubicBezTo>
                          <a:pt x="13821" y="5961"/>
                          <a:pt x="15017" y="4773"/>
                          <a:pt x="15217" y="3584"/>
                        </a:cubicBezTo>
                        <a:cubicBezTo>
                          <a:pt x="14021" y="1207"/>
                          <a:pt x="10831" y="-179"/>
                          <a:pt x="5848" y="1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54" name="Google Shape;1954;p35"/>
                  <p:cNvSpPr/>
                  <p:nvPr/>
                </p:nvSpPr>
                <p:spPr>
                  <a:xfrm>
                    <a:off x="3350199" y="5564920"/>
                    <a:ext cx="13872" cy="6690"/>
                  </a:xfrm>
                  <a:custGeom>
                    <a:avLst/>
                    <a:gdLst/>
                    <a:ahLst/>
                    <a:cxnLst/>
                    <a:rect l="l" t="t" r="r" b="b"/>
                    <a:pathLst>
                      <a:path w="13872" h="6690" extrusionOk="0">
                        <a:moveTo>
                          <a:pt x="7230" y="180"/>
                        </a:moveTo>
                        <a:cubicBezTo>
                          <a:pt x="2844" y="576"/>
                          <a:pt x="452" y="2161"/>
                          <a:pt x="54" y="4142"/>
                        </a:cubicBezTo>
                        <a:cubicBezTo>
                          <a:pt x="-345" y="6123"/>
                          <a:pt x="1449" y="7113"/>
                          <a:pt x="6033" y="6519"/>
                        </a:cubicBezTo>
                        <a:cubicBezTo>
                          <a:pt x="10817" y="5331"/>
                          <a:pt x="14405" y="3548"/>
                          <a:pt x="13808" y="1369"/>
                        </a:cubicBezTo>
                        <a:cubicBezTo>
                          <a:pt x="13808" y="-18"/>
                          <a:pt x="10219" y="-216"/>
                          <a:pt x="7230" y="18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55" name="Google Shape;1955;p35"/>
                  <p:cNvSpPr/>
                  <p:nvPr/>
                </p:nvSpPr>
                <p:spPr>
                  <a:xfrm>
                    <a:off x="3344312" y="5530349"/>
                    <a:ext cx="14134" cy="6841"/>
                  </a:xfrm>
                  <a:custGeom>
                    <a:avLst/>
                    <a:gdLst/>
                    <a:ahLst/>
                    <a:cxnLst/>
                    <a:rect l="l" t="t" r="r" b="b"/>
                    <a:pathLst>
                      <a:path w="14134" h="6841" extrusionOk="0">
                        <a:moveTo>
                          <a:pt x="8732" y="85"/>
                        </a:moveTo>
                        <a:cubicBezTo>
                          <a:pt x="4546" y="284"/>
                          <a:pt x="1357" y="1868"/>
                          <a:pt x="360" y="3849"/>
                        </a:cubicBezTo>
                        <a:cubicBezTo>
                          <a:pt x="-836" y="5830"/>
                          <a:pt x="958" y="7019"/>
                          <a:pt x="5543" y="6821"/>
                        </a:cubicBezTo>
                        <a:cubicBezTo>
                          <a:pt x="9330" y="6226"/>
                          <a:pt x="12320" y="4840"/>
                          <a:pt x="13715" y="2859"/>
                        </a:cubicBezTo>
                        <a:cubicBezTo>
                          <a:pt x="15110" y="680"/>
                          <a:pt x="12918" y="-311"/>
                          <a:pt x="8732" y="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56" name="Google Shape;1956;p35"/>
                  <p:cNvSpPr/>
                  <p:nvPr/>
                </p:nvSpPr>
                <p:spPr>
                  <a:xfrm>
                    <a:off x="3429386" y="5768094"/>
                    <a:ext cx="12956" cy="6583"/>
                  </a:xfrm>
                  <a:custGeom>
                    <a:avLst/>
                    <a:gdLst/>
                    <a:ahLst/>
                    <a:cxnLst/>
                    <a:rect l="l" t="t" r="r" b="b"/>
                    <a:pathLst>
                      <a:path w="12956" h="6583" extrusionOk="0">
                        <a:moveTo>
                          <a:pt x="1993" y="2424"/>
                        </a:moveTo>
                        <a:cubicBezTo>
                          <a:pt x="398" y="3414"/>
                          <a:pt x="598" y="4999"/>
                          <a:pt x="0" y="6386"/>
                        </a:cubicBezTo>
                        <a:lnTo>
                          <a:pt x="398" y="6584"/>
                        </a:lnTo>
                        <a:lnTo>
                          <a:pt x="6976" y="6584"/>
                        </a:lnTo>
                        <a:cubicBezTo>
                          <a:pt x="9169" y="6584"/>
                          <a:pt x="11162" y="6584"/>
                          <a:pt x="12956" y="5990"/>
                        </a:cubicBezTo>
                        <a:cubicBezTo>
                          <a:pt x="12956" y="4207"/>
                          <a:pt x="12956" y="2226"/>
                          <a:pt x="12956" y="443"/>
                        </a:cubicBezTo>
                        <a:cubicBezTo>
                          <a:pt x="8372" y="-745"/>
                          <a:pt x="4584" y="641"/>
                          <a:pt x="1993" y="242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57" name="Google Shape;1957;p35"/>
                  <p:cNvSpPr/>
                  <p:nvPr/>
                </p:nvSpPr>
                <p:spPr>
                  <a:xfrm>
                    <a:off x="3387501" y="5794465"/>
                    <a:ext cx="14975" cy="5404"/>
                  </a:xfrm>
                  <a:custGeom>
                    <a:avLst/>
                    <a:gdLst/>
                    <a:ahLst/>
                    <a:cxnLst/>
                    <a:rect l="l" t="t" r="r" b="b"/>
                    <a:pathLst>
                      <a:path w="14975" h="5404" extrusionOk="0">
                        <a:moveTo>
                          <a:pt x="6405" y="21"/>
                        </a:moveTo>
                        <a:cubicBezTo>
                          <a:pt x="3415" y="21"/>
                          <a:pt x="425" y="814"/>
                          <a:pt x="26" y="2398"/>
                        </a:cubicBezTo>
                        <a:cubicBezTo>
                          <a:pt x="-372" y="4974"/>
                          <a:pt x="3814" y="5568"/>
                          <a:pt x="8398" y="5370"/>
                        </a:cubicBezTo>
                        <a:cubicBezTo>
                          <a:pt x="11388" y="5370"/>
                          <a:pt x="14179" y="4974"/>
                          <a:pt x="14976" y="3191"/>
                        </a:cubicBezTo>
                        <a:cubicBezTo>
                          <a:pt x="14179" y="1012"/>
                          <a:pt x="11388" y="-177"/>
                          <a:pt x="6405" y="2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58" name="Google Shape;1958;p35"/>
                  <p:cNvSpPr/>
                  <p:nvPr/>
                </p:nvSpPr>
                <p:spPr>
                  <a:xfrm>
                    <a:off x="3430971" y="5921660"/>
                    <a:ext cx="7982" cy="6139"/>
                  </a:xfrm>
                  <a:custGeom>
                    <a:avLst/>
                    <a:gdLst/>
                    <a:ahLst/>
                    <a:cxnLst/>
                    <a:rect l="l" t="t" r="r" b="b"/>
                    <a:pathLst>
                      <a:path w="7982" h="6139" extrusionOk="0">
                        <a:moveTo>
                          <a:pt x="9" y="1980"/>
                        </a:moveTo>
                        <a:cubicBezTo>
                          <a:pt x="-190" y="4159"/>
                          <a:pt x="2999" y="5149"/>
                          <a:pt x="6786" y="5942"/>
                        </a:cubicBezTo>
                        <a:cubicBezTo>
                          <a:pt x="7185" y="5942"/>
                          <a:pt x="7583" y="6140"/>
                          <a:pt x="7783" y="6140"/>
                        </a:cubicBezTo>
                        <a:cubicBezTo>
                          <a:pt x="7783" y="4159"/>
                          <a:pt x="7982" y="2178"/>
                          <a:pt x="7982" y="197"/>
                        </a:cubicBezTo>
                        <a:cubicBezTo>
                          <a:pt x="4394" y="-397"/>
                          <a:pt x="1604" y="395"/>
                          <a:pt x="9" y="198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59" name="Google Shape;1959;p35"/>
                  <p:cNvSpPr/>
                  <p:nvPr/>
                </p:nvSpPr>
                <p:spPr>
                  <a:xfrm>
                    <a:off x="3379348" y="5682468"/>
                    <a:ext cx="15564" cy="6209"/>
                  </a:xfrm>
                  <a:custGeom>
                    <a:avLst/>
                    <a:gdLst/>
                    <a:ahLst/>
                    <a:cxnLst/>
                    <a:rect l="l" t="t" r="r" b="b"/>
                    <a:pathLst>
                      <a:path w="15564" h="6209" extrusionOk="0">
                        <a:moveTo>
                          <a:pt x="15555" y="2476"/>
                        </a:moveTo>
                        <a:cubicBezTo>
                          <a:pt x="15754" y="495"/>
                          <a:pt x="12964" y="-297"/>
                          <a:pt x="8778" y="99"/>
                        </a:cubicBezTo>
                        <a:cubicBezTo>
                          <a:pt x="3794" y="495"/>
                          <a:pt x="-192" y="1684"/>
                          <a:pt x="7" y="4259"/>
                        </a:cubicBezTo>
                        <a:cubicBezTo>
                          <a:pt x="207" y="6240"/>
                          <a:pt x="3794" y="6438"/>
                          <a:pt x="7980" y="6042"/>
                        </a:cubicBezTo>
                        <a:cubicBezTo>
                          <a:pt x="11767" y="5447"/>
                          <a:pt x="15555" y="4655"/>
                          <a:pt x="15555" y="24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60" name="Google Shape;1960;p35"/>
                  <p:cNvSpPr/>
                  <p:nvPr/>
                </p:nvSpPr>
                <p:spPr>
                  <a:xfrm>
                    <a:off x="3393507" y="5899443"/>
                    <a:ext cx="15495" cy="6187"/>
                  </a:xfrm>
                  <a:custGeom>
                    <a:avLst/>
                    <a:gdLst/>
                    <a:ahLst/>
                    <a:cxnLst/>
                    <a:rect l="l" t="t" r="r" b="b"/>
                    <a:pathLst>
                      <a:path w="15495" h="6187" extrusionOk="0">
                        <a:moveTo>
                          <a:pt x="5780" y="30"/>
                        </a:moveTo>
                        <a:cubicBezTo>
                          <a:pt x="2591" y="-168"/>
                          <a:pt x="399" y="624"/>
                          <a:pt x="0" y="2209"/>
                        </a:cubicBezTo>
                        <a:cubicBezTo>
                          <a:pt x="1196" y="4784"/>
                          <a:pt x="5581" y="5973"/>
                          <a:pt x="11162" y="6171"/>
                        </a:cubicBezTo>
                        <a:cubicBezTo>
                          <a:pt x="14750" y="6369"/>
                          <a:pt x="15946" y="4784"/>
                          <a:pt x="15348" y="3398"/>
                        </a:cubicBezTo>
                        <a:cubicBezTo>
                          <a:pt x="14551" y="1219"/>
                          <a:pt x="10564" y="228"/>
                          <a:pt x="5780" y="3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61" name="Google Shape;1961;p35"/>
                  <p:cNvSpPr/>
                  <p:nvPr/>
                </p:nvSpPr>
                <p:spPr>
                  <a:xfrm>
                    <a:off x="3405466" y="5599966"/>
                    <a:ext cx="14977" cy="6229"/>
                  </a:xfrm>
                  <a:custGeom>
                    <a:avLst/>
                    <a:gdLst/>
                    <a:ahLst/>
                    <a:cxnLst/>
                    <a:rect l="l" t="t" r="r" b="b"/>
                    <a:pathLst>
                      <a:path w="14977" h="6229" extrusionOk="0">
                        <a:moveTo>
                          <a:pt x="7574" y="196"/>
                        </a:moveTo>
                        <a:cubicBezTo>
                          <a:pt x="3389" y="593"/>
                          <a:pt x="797" y="1979"/>
                          <a:pt x="0" y="4158"/>
                        </a:cubicBezTo>
                        <a:cubicBezTo>
                          <a:pt x="200" y="6337"/>
                          <a:pt x="3588" y="6535"/>
                          <a:pt x="7375" y="5941"/>
                        </a:cubicBezTo>
                        <a:cubicBezTo>
                          <a:pt x="11362" y="5545"/>
                          <a:pt x="14750" y="4158"/>
                          <a:pt x="14949" y="2177"/>
                        </a:cubicBezTo>
                        <a:cubicBezTo>
                          <a:pt x="15348" y="-200"/>
                          <a:pt x="11362" y="-200"/>
                          <a:pt x="7574" y="19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62" name="Google Shape;1962;p35"/>
                  <p:cNvSpPr/>
                  <p:nvPr/>
                </p:nvSpPr>
                <p:spPr>
                  <a:xfrm>
                    <a:off x="3411415" y="5872646"/>
                    <a:ext cx="15660" cy="5830"/>
                  </a:xfrm>
                  <a:custGeom>
                    <a:avLst/>
                    <a:gdLst/>
                    <a:ahLst/>
                    <a:cxnLst/>
                    <a:rect l="l" t="t" r="r" b="b"/>
                    <a:pathLst>
                      <a:path w="15660" h="5830" extrusionOk="0">
                        <a:moveTo>
                          <a:pt x="9599" y="85"/>
                        </a:moveTo>
                        <a:cubicBezTo>
                          <a:pt x="4816" y="-311"/>
                          <a:pt x="630" y="680"/>
                          <a:pt x="32" y="2859"/>
                        </a:cubicBezTo>
                        <a:cubicBezTo>
                          <a:pt x="-367" y="4642"/>
                          <a:pt x="3022" y="5632"/>
                          <a:pt x="8603" y="5830"/>
                        </a:cubicBezTo>
                        <a:cubicBezTo>
                          <a:pt x="10995" y="5632"/>
                          <a:pt x="14782" y="5632"/>
                          <a:pt x="15579" y="3651"/>
                        </a:cubicBezTo>
                        <a:cubicBezTo>
                          <a:pt x="16177" y="1472"/>
                          <a:pt x="13387" y="284"/>
                          <a:pt x="9599" y="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63" name="Google Shape;1963;p35"/>
                  <p:cNvSpPr/>
                  <p:nvPr/>
                </p:nvSpPr>
                <p:spPr>
                  <a:xfrm>
                    <a:off x="3384269" y="5589148"/>
                    <a:ext cx="13423" cy="6304"/>
                  </a:xfrm>
                  <a:custGeom>
                    <a:avLst/>
                    <a:gdLst/>
                    <a:ahLst/>
                    <a:cxnLst/>
                    <a:rect l="l" t="t" r="r" b="b"/>
                    <a:pathLst>
                      <a:path w="13423" h="6304" extrusionOk="0">
                        <a:moveTo>
                          <a:pt x="13424" y="1902"/>
                        </a:moveTo>
                        <a:cubicBezTo>
                          <a:pt x="13424" y="317"/>
                          <a:pt x="11231" y="-277"/>
                          <a:pt x="7843" y="119"/>
                        </a:cubicBezTo>
                        <a:cubicBezTo>
                          <a:pt x="3457" y="515"/>
                          <a:pt x="468" y="1902"/>
                          <a:pt x="69" y="3883"/>
                        </a:cubicBezTo>
                        <a:cubicBezTo>
                          <a:pt x="-529" y="6062"/>
                          <a:pt x="2859" y="6458"/>
                          <a:pt x="6647" y="6260"/>
                        </a:cubicBezTo>
                        <a:cubicBezTo>
                          <a:pt x="10633" y="5269"/>
                          <a:pt x="13424" y="3883"/>
                          <a:pt x="13424" y="190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64" name="Google Shape;1964;p35"/>
                  <p:cNvSpPr/>
                  <p:nvPr/>
                </p:nvSpPr>
                <p:spPr>
                  <a:xfrm>
                    <a:off x="3385371" y="5659479"/>
                    <a:ext cx="13118" cy="5999"/>
                  </a:xfrm>
                  <a:custGeom>
                    <a:avLst/>
                    <a:gdLst/>
                    <a:ahLst/>
                    <a:cxnLst/>
                    <a:rect l="l" t="t" r="r" b="b"/>
                    <a:pathLst>
                      <a:path w="13118" h="5999" extrusionOk="0">
                        <a:moveTo>
                          <a:pt x="13119" y="2090"/>
                        </a:moveTo>
                        <a:cubicBezTo>
                          <a:pt x="12919" y="307"/>
                          <a:pt x="9730" y="-485"/>
                          <a:pt x="5544" y="307"/>
                        </a:cubicBezTo>
                        <a:cubicBezTo>
                          <a:pt x="1558" y="1100"/>
                          <a:pt x="-635" y="2486"/>
                          <a:pt x="162" y="4467"/>
                        </a:cubicBezTo>
                        <a:cubicBezTo>
                          <a:pt x="760" y="5854"/>
                          <a:pt x="2953" y="6250"/>
                          <a:pt x="7139" y="5854"/>
                        </a:cubicBezTo>
                        <a:cubicBezTo>
                          <a:pt x="10527" y="5457"/>
                          <a:pt x="13119" y="3873"/>
                          <a:pt x="13119" y="209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65" name="Google Shape;1965;p35"/>
                  <p:cNvSpPr/>
                  <p:nvPr/>
                </p:nvSpPr>
                <p:spPr>
                  <a:xfrm>
                    <a:off x="3396686" y="5827567"/>
                    <a:ext cx="14234" cy="5348"/>
                  </a:xfrm>
                  <a:custGeom>
                    <a:avLst/>
                    <a:gdLst/>
                    <a:ahLst/>
                    <a:cxnLst/>
                    <a:rect l="l" t="t" r="r" b="b"/>
                    <a:pathLst>
                      <a:path w="14234" h="5348" extrusionOk="0">
                        <a:moveTo>
                          <a:pt x="5790" y="5348"/>
                        </a:moveTo>
                        <a:cubicBezTo>
                          <a:pt x="9378" y="5150"/>
                          <a:pt x="13564" y="4754"/>
                          <a:pt x="14162" y="2773"/>
                        </a:cubicBezTo>
                        <a:cubicBezTo>
                          <a:pt x="14760" y="792"/>
                          <a:pt x="11571" y="0"/>
                          <a:pt x="7584" y="0"/>
                        </a:cubicBezTo>
                        <a:cubicBezTo>
                          <a:pt x="3399" y="0"/>
                          <a:pt x="409" y="991"/>
                          <a:pt x="10" y="2971"/>
                        </a:cubicBezTo>
                        <a:cubicBezTo>
                          <a:pt x="-189" y="4358"/>
                          <a:pt x="2601" y="4952"/>
                          <a:pt x="5790" y="534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66" name="Google Shape;1966;p35"/>
                  <p:cNvSpPr/>
                  <p:nvPr/>
                </p:nvSpPr>
                <p:spPr>
                  <a:xfrm>
                    <a:off x="3352538" y="5582323"/>
                    <a:ext cx="15255" cy="5942"/>
                  </a:xfrm>
                  <a:custGeom>
                    <a:avLst/>
                    <a:gdLst/>
                    <a:ahLst/>
                    <a:cxnLst/>
                    <a:rect l="l" t="t" r="r" b="b"/>
                    <a:pathLst>
                      <a:path w="15255" h="5942" extrusionOk="0">
                        <a:moveTo>
                          <a:pt x="8280" y="5360"/>
                        </a:moveTo>
                        <a:cubicBezTo>
                          <a:pt x="12067" y="4567"/>
                          <a:pt x="15256" y="3577"/>
                          <a:pt x="15256" y="1398"/>
                        </a:cubicBezTo>
                        <a:cubicBezTo>
                          <a:pt x="13661" y="-187"/>
                          <a:pt x="10671" y="-385"/>
                          <a:pt x="6884" y="605"/>
                        </a:cubicBezTo>
                        <a:cubicBezTo>
                          <a:pt x="3097" y="1398"/>
                          <a:pt x="-690" y="2784"/>
                          <a:pt x="107" y="4567"/>
                        </a:cubicBezTo>
                        <a:cubicBezTo>
                          <a:pt x="506" y="6350"/>
                          <a:pt x="4492" y="6152"/>
                          <a:pt x="8280" y="53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67" name="Google Shape;1967;p35"/>
                  <p:cNvSpPr/>
                  <p:nvPr/>
                </p:nvSpPr>
                <p:spPr>
                  <a:xfrm>
                    <a:off x="3434758" y="5738229"/>
                    <a:ext cx="7583" cy="5942"/>
                  </a:xfrm>
                  <a:custGeom>
                    <a:avLst/>
                    <a:gdLst/>
                    <a:ahLst/>
                    <a:cxnLst/>
                    <a:rect l="l" t="t" r="r" b="b"/>
                    <a:pathLst>
                      <a:path w="7583" h="5942" extrusionOk="0">
                        <a:moveTo>
                          <a:pt x="9" y="3169"/>
                        </a:moveTo>
                        <a:cubicBezTo>
                          <a:pt x="-190" y="4952"/>
                          <a:pt x="2800" y="5745"/>
                          <a:pt x="7584" y="5943"/>
                        </a:cubicBezTo>
                        <a:cubicBezTo>
                          <a:pt x="7584" y="3962"/>
                          <a:pt x="7584" y="1981"/>
                          <a:pt x="7584" y="0"/>
                        </a:cubicBezTo>
                        <a:cubicBezTo>
                          <a:pt x="3797" y="198"/>
                          <a:pt x="209" y="1189"/>
                          <a:pt x="9" y="31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68" name="Google Shape;1968;p35"/>
                  <p:cNvSpPr/>
                  <p:nvPr/>
                </p:nvSpPr>
                <p:spPr>
                  <a:xfrm>
                    <a:off x="3349057" y="5659947"/>
                    <a:ext cx="13764" cy="5954"/>
                  </a:xfrm>
                  <a:custGeom>
                    <a:avLst/>
                    <a:gdLst/>
                    <a:ahLst/>
                    <a:cxnLst/>
                    <a:rect l="l" t="t" r="r" b="b"/>
                    <a:pathLst>
                      <a:path w="13764" h="5954" extrusionOk="0">
                        <a:moveTo>
                          <a:pt x="13753" y="1820"/>
                        </a:moveTo>
                        <a:cubicBezTo>
                          <a:pt x="13554" y="433"/>
                          <a:pt x="10763" y="-161"/>
                          <a:pt x="7574" y="37"/>
                        </a:cubicBezTo>
                        <a:cubicBezTo>
                          <a:pt x="3588" y="433"/>
                          <a:pt x="598" y="1424"/>
                          <a:pt x="0" y="3603"/>
                        </a:cubicBezTo>
                        <a:cubicBezTo>
                          <a:pt x="598" y="5385"/>
                          <a:pt x="2990" y="6376"/>
                          <a:pt x="7175" y="5782"/>
                        </a:cubicBezTo>
                        <a:cubicBezTo>
                          <a:pt x="11361" y="5187"/>
                          <a:pt x="13953" y="3801"/>
                          <a:pt x="13753" y="182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69" name="Google Shape;1969;p35"/>
                  <p:cNvSpPr/>
                  <p:nvPr/>
                </p:nvSpPr>
                <p:spPr>
                  <a:xfrm>
                    <a:off x="3349763" y="5870527"/>
                    <a:ext cx="13171" cy="6165"/>
                  </a:xfrm>
                  <a:custGeom>
                    <a:avLst/>
                    <a:gdLst/>
                    <a:ahLst/>
                    <a:cxnLst/>
                    <a:rect l="l" t="t" r="r" b="b"/>
                    <a:pathLst>
                      <a:path w="13171" h="6165" extrusionOk="0">
                        <a:moveTo>
                          <a:pt x="7466" y="25"/>
                        </a:moveTo>
                        <a:cubicBezTo>
                          <a:pt x="2882" y="-173"/>
                          <a:pt x="490" y="817"/>
                          <a:pt x="91" y="2600"/>
                        </a:cubicBezTo>
                        <a:cubicBezTo>
                          <a:pt x="-307" y="4185"/>
                          <a:pt x="490" y="5770"/>
                          <a:pt x="4676" y="6166"/>
                        </a:cubicBezTo>
                        <a:cubicBezTo>
                          <a:pt x="9659" y="6166"/>
                          <a:pt x="11852" y="4977"/>
                          <a:pt x="12848" y="3393"/>
                        </a:cubicBezTo>
                        <a:cubicBezTo>
                          <a:pt x="14044" y="1808"/>
                          <a:pt x="11852" y="421"/>
                          <a:pt x="7466" y="2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70" name="Google Shape;1970;p35"/>
                  <p:cNvSpPr/>
                  <p:nvPr/>
                </p:nvSpPr>
                <p:spPr>
                  <a:xfrm>
                    <a:off x="3307797" y="5579331"/>
                    <a:ext cx="12570" cy="5921"/>
                  </a:xfrm>
                  <a:custGeom>
                    <a:avLst/>
                    <a:gdLst/>
                    <a:ahLst/>
                    <a:cxnLst/>
                    <a:rect l="l" t="t" r="r" b="b"/>
                    <a:pathLst>
                      <a:path w="12570" h="5921" extrusionOk="0">
                        <a:moveTo>
                          <a:pt x="6777" y="230"/>
                        </a:moveTo>
                        <a:cubicBezTo>
                          <a:pt x="2791" y="1022"/>
                          <a:pt x="0" y="2606"/>
                          <a:pt x="0" y="4389"/>
                        </a:cubicBezTo>
                        <a:cubicBezTo>
                          <a:pt x="199" y="5776"/>
                          <a:pt x="2791" y="6172"/>
                          <a:pt x="6379" y="5776"/>
                        </a:cubicBezTo>
                        <a:cubicBezTo>
                          <a:pt x="10564" y="4984"/>
                          <a:pt x="12757" y="3399"/>
                          <a:pt x="12558" y="1616"/>
                        </a:cubicBezTo>
                        <a:cubicBezTo>
                          <a:pt x="12558" y="230"/>
                          <a:pt x="9767" y="-365"/>
                          <a:pt x="6777" y="23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71" name="Google Shape;1971;p35"/>
                  <p:cNvSpPr/>
                  <p:nvPr/>
                </p:nvSpPr>
                <p:spPr>
                  <a:xfrm>
                    <a:off x="3319158" y="5670980"/>
                    <a:ext cx="17807" cy="5870"/>
                  </a:xfrm>
                  <a:custGeom>
                    <a:avLst/>
                    <a:gdLst/>
                    <a:ahLst/>
                    <a:cxnLst/>
                    <a:rect l="l" t="t" r="r" b="b"/>
                    <a:pathLst>
                      <a:path w="17807" h="5870" extrusionOk="0">
                        <a:moveTo>
                          <a:pt x="14750" y="5050"/>
                        </a:moveTo>
                        <a:cubicBezTo>
                          <a:pt x="17740" y="4257"/>
                          <a:pt x="18537" y="2475"/>
                          <a:pt x="17142" y="1484"/>
                        </a:cubicBezTo>
                        <a:cubicBezTo>
                          <a:pt x="13155" y="-1487"/>
                          <a:pt x="7175" y="692"/>
                          <a:pt x="1794" y="2078"/>
                        </a:cubicBezTo>
                        <a:lnTo>
                          <a:pt x="0" y="2475"/>
                        </a:lnTo>
                        <a:cubicBezTo>
                          <a:pt x="398" y="2673"/>
                          <a:pt x="797" y="2871"/>
                          <a:pt x="1196" y="3069"/>
                        </a:cubicBezTo>
                        <a:cubicBezTo>
                          <a:pt x="3986" y="5050"/>
                          <a:pt x="7375" y="7031"/>
                          <a:pt x="14750" y="50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72" name="Google Shape;1972;p35"/>
                  <p:cNvSpPr/>
                  <p:nvPr/>
                </p:nvSpPr>
                <p:spPr>
                  <a:xfrm>
                    <a:off x="3318760" y="5673257"/>
                    <a:ext cx="199" cy="198"/>
                  </a:xfrm>
                  <a:custGeom>
                    <a:avLst/>
                    <a:gdLst/>
                    <a:ahLst/>
                    <a:cxnLst/>
                    <a:rect l="l" t="t" r="r" b="b"/>
                    <a:pathLst>
                      <a:path w="199" h="198" extrusionOk="0">
                        <a:moveTo>
                          <a:pt x="199" y="0"/>
                        </a:moveTo>
                        <a:lnTo>
                          <a:pt x="0" y="198"/>
                        </a:lnTo>
                        <a:lnTo>
                          <a:pt x="199"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73" name="Google Shape;1973;p35"/>
                  <p:cNvSpPr/>
                  <p:nvPr/>
                </p:nvSpPr>
                <p:spPr>
                  <a:xfrm>
                    <a:off x="3333533" y="5886598"/>
                    <a:ext cx="14535" cy="5348"/>
                  </a:xfrm>
                  <a:custGeom>
                    <a:avLst/>
                    <a:gdLst/>
                    <a:ahLst/>
                    <a:cxnLst/>
                    <a:rect l="l" t="t" r="r" b="b"/>
                    <a:pathLst>
                      <a:path w="14535" h="5348" extrusionOk="0">
                        <a:moveTo>
                          <a:pt x="14528" y="3367"/>
                        </a:moveTo>
                        <a:cubicBezTo>
                          <a:pt x="14727" y="990"/>
                          <a:pt x="10940" y="0"/>
                          <a:pt x="6156" y="0"/>
                        </a:cubicBezTo>
                        <a:cubicBezTo>
                          <a:pt x="2568" y="0"/>
                          <a:pt x="-820" y="990"/>
                          <a:pt x="177" y="2773"/>
                        </a:cubicBezTo>
                        <a:cubicBezTo>
                          <a:pt x="974" y="4556"/>
                          <a:pt x="4761" y="5150"/>
                          <a:pt x="8747" y="5348"/>
                        </a:cubicBezTo>
                        <a:cubicBezTo>
                          <a:pt x="11140" y="4952"/>
                          <a:pt x="14528" y="4952"/>
                          <a:pt x="14528" y="336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74" name="Google Shape;1974;p35"/>
                  <p:cNvSpPr/>
                  <p:nvPr/>
                </p:nvSpPr>
                <p:spPr>
                  <a:xfrm>
                    <a:off x="3329573" y="5797656"/>
                    <a:ext cx="13914" cy="5171"/>
                  </a:xfrm>
                  <a:custGeom>
                    <a:avLst/>
                    <a:gdLst/>
                    <a:ahLst/>
                    <a:cxnLst/>
                    <a:rect l="l" t="t" r="r" b="b"/>
                    <a:pathLst>
                      <a:path w="13914" h="5171" extrusionOk="0">
                        <a:moveTo>
                          <a:pt x="13903" y="2377"/>
                        </a:moveTo>
                        <a:cubicBezTo>
                          <a:pt x="14102" y="991"/>
                          <a:pt x="11710" y="198"/>
                          <a:pt x="8521" y="0"/>
                        </a:cubicBezTo>
                        <a:cubicBezTo>
                          <a:pt x="4734" y="0"/>
                          <a:pt x="947" y="594"/>
                          <a:pt x="150" y="2377"/>
                        </a:cubicBezTo>
                        <a:cubicBezTo>
                          <a:pt x="-847" y="4358"/>
                          <a:pt x="3339" y="4754"/>
                          <a:pt x="6727" y="5150"/>
                        </a:cubicBezTo>
                        <a:cubicBezTo>
                          <a:pt x="11312" y="5348"/>
                          <a:pt x="13504" y="4160"/>
                          <a:pt x="13903" y="237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75" name="Google Shape;1975;p35"/>
                  <p:cNvSpPr/>
                  <p:nvPr/>
                </p:nvSpPr>
                <p:spPr>
                  <a:xfrm>
                    <a:off x="3302169" y="5625260"/>
                    <a:ext cx="16299" cy="5754"/>
                  </a:xfrm>
                  <a:custGeom>
                    <a:avLst/>
                    <a:gdLst/>
                    <a:ahLst/>
                    <a:cxnLst/>
                    <a:rect l="l" t="t" r="r" b="b"/>
                    <a:pathLst>
                      <a:path w="16299" h="5754" extrusionOk="0">
                        <a:moveTo>
                          <a:pt x="5229" y="5606"/>
                        </a:moveTo>
                        <a:cubicBezTo>
                          <a:pt x="6425" y="5804"/>
                          <a:pt x="7821" y="5804"/>
                          <a:pt x="9415" y="5606"/>
                        </a:cubicBezTo>
                        <a:cubicBezTo>
                          <a:pt x="13202" y="4814"/>
                          <a:pt x="16990" y="3823"/>
                          <a:pt x="16192" y="1842"/>
                        </a:cubicBezTo>
                        <a:cubicBezTo>
                          <a:pt x="15594" y="59"/>
                          <a:pt x="12206" y="-337"/>
                          <a:pt x="8219" y="258"/>
                        </a:cubicBezTo>
                        <a:cubicBezTo>
                          <a:pt x="6824" y="456"/>
                          <a:pt x="5827" y="852"/>
                          <a:pt x="4831" y="1248"/>
                        </a:cubicBezTo>
                        <a:cubicBezTo>
                          <a:pt x="1841" y="1842"/>
                          <a:pt x="-352" y="2635"/>
                          <a:pt x="47" y="4219"/>
                        </a:cubicBezTo>
                        <a:cubicBezTo>
                          <a:pt x="446" y="5606"/>
                          <a:pt x="2439" y="6002"/>
                          <a:pt x="5229" y="56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76" name="Google Shape;1976;p35"/>
                  <p:cNvSpPr/>
                  <p:nvPr/>
                </p:nvSpPr>
                <p:spPr>
                  <a:xfrm>
                    <a:off x="3320231" y="5810334"/>
                    <a:ext cx="14275" cy="5744"/>
                  </a:xfrm>
                  <a:custGeom>
                    <a:avLst/>
                    <a:gdLst/>
                    <a:ahLst/>
                    <a:cxnLst/>
                    <a:rect l="l" t="t" r="r" b="b"/>
                    <a:pathLst>
                      <a:path w="14275" h="5744" extrusionOk="0">
                        <a:moveTo>
                          <a:pt x="14275" y="2773"/>
                        </a:moveTo>
                        <a:cubicBezTo>
                          <a:pt x="14076" y="792"/>
                          <a:pt x="11484" y="0"/>
                          <a:pt x="7498" y="0"/>
                        </a:cubicBezTo>
                        <a:cubicBezTo>
                          <a:pt x="3113" y="0"/>
                          <a:pt x="721" y="1189"/>
                          <a:pt x="123" y="2971"/>
                        </a:cubicBezTo>
                        <a:cubicBezTo>
                          <a:pt x="-674" y="4952"/>
                          <a:pt x="2515" y="5745"/>
                          <a:pt x="6501" y="5745"/>
                        </a:cubicBezTo>
                        <a:cubicBezTo>
                          <a:pt x="10687" y="5547"/>
                          <a:pt x="13278" y="4556"/>
                          <a:pt x="14275" y="277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77" name="Google Shape;1977;p35"/>
                  <p:cNvSpPr/>
                  <p:nvPr/>
                </p:nvSpPr>
                <p:spPr>
                  <a:xfrm>
                    <a:off x="3292238" y="5597150"/>
                    <a:ext cx="13877" cy="6392"/>
                  </a:xfrm>
                  <a:custGeom>
                    <a:avLst/>
                    <a:gdLst/>
                    <a:ahLst/>
                    <a:cxnLst/>
                    <a:rect l="l" t="t" r="r" b="b"/>
                    <a:pathLst>
                      <a:path w="13877" h="6392" extrusionOk="0">
                        <a:moveTo>
                          <a:pt x="13764" y="1823"/>
                        </a:moveTo>
                        <a:cubicBezTo>
                          <a:pt x="13166" y="239"/>
                          <a:pt x="10376" y="-554"/>
                          <a:pt x="6190" y="437"/>
                        </a:cubicBezTo>
                        <a:cubicBezTo>
                          <a:pt x="2403" y="1427"/>
                          <a:pt x="-188" y="3012"/>
                          <a:pt x="11" y="4795"/>
                        </a:cubicBezTo>
                        <a:cubicBezTo>
                          <a:pt x="210" y="6776"/>
                          <a:pt x="3798" y="6577"/>
                          <a:pt x="7984" y="5983"/>
                        </a:cubicBezTo>
                        <a:cubicBezTo>
                          <a:pt x="10974" y="4993"/>
                          <a:pt x="14561" y="3804"/>
                          <a:pt x="13764" y="182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78" name="Google Shape;1978;p35"/>
                  <p:cNvSpPr/>
                  <p:nvPr/>
                </p:nvSpPr>
                <p:spPr>
                  <a:xfrm>
                    <a:off x="3404260" y="5640100"/>
                    <a:ext cx="12567" cy="5794"/>
                  </a:xfrm>
                  <a:custGeom>
                    <a:avLst/>
                    <a:gdLst/>
                    <a:ahLst/>
                    <a:cxnLst/>
                    <a:rect l="l" t="t" r="r" b="b"/>
                    <a:pathLst>
                      <a:path w="12567" h="5794" extrusionOk="0">
                        <a:moveTo>
                          <a:pt x="7186" y="5622"/>
                        </a:moveTo>
                        <a:cubicBezTo>
                          <a:pt x="10574" y="5226"/>
                          <a:pt x="12169" y="4037"/>
                          <a:pt x="12568" y="2453"/>
                        </a:cubicBezTo>
                        <a:cubicBezTo>
                          <a:pt x="12169" y="472"/>
                          <a:pt x="9976" y="-519"/>
                          <a:pt x="5591" y="274"/>
                        </a:cubicBezTo>
                        <a:cubicBezTo>
                          <a:pt x="2601" y="670"/>
                          <a:pt x="-189" y="1858"/>
                          <a:pt x="10" y="3443"/>
                        </a:cubicBezTo>
                        <a:cubicBezTo>
                          <a:pt x="409" y="5226"/>
                          <a:pt x="2801" y="6216"/>
                          <a:pt x="7186" y="562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79" name="Google Shape;1979;p35"/>
                  <p:cNvSpPr/>
                  <p:nvPr/>
                </p:nvSpPr>
                <p:spPr>
                  <a:xfrm>
                    <a:off x="3431379" y="5615613"/>
                    <a:ext cx="10365" cy="5828"/>
                  </a:xfrm>
                  <a:custGeom>
                    <a:avLst/>
                    <a:gdLst/>
                    <a:ahLst/>
                    <a:cxnLst/>
                    <a:rect l="l" t="t" r="r" b="b"/>
                    <a:pathLst>
                      <a:path w="10365" h="5828" extrusionOk="0">
                        <a:moveTo>
                          <a:pt x="5581" y="594"/>
                        </a:moveTo>
                        <a:cubicBezTo>
                          <a:pt x="2591" y="1188"/>
                          <a:pt x="399" y="2377"/>
                          <a:pt x="0" y="3962"/>
                        </a:cubicBezTo>
                        <a:cubicBezTo>
                          <a:pt x="797" y="5943"/>
                          <a:pt x="4186" y="5943"/>
                          <a:pt x="7774" y="5745"/>
                        </a:cubicBezTo>
                        <a:cubicBezTo>
                          <a:pt x="8770" y="5745"/>
                          <a:pt x="9568" y="5546"/>
                          <a:pt x="10365" y="5348"/>
                        </a:cubicBezTo>
                        <a:cubicBezTo>
                          <a:pt x="10365" y="3566"/>
                          <a:pt x="10365" y="1783"/>
                          <a:pt x="10166" y="0"/>
                        </a:cubicBezTo>
                        <a:cubicBezTo>
                          <a:pt x="8970" y="198"/>
                          <a:pt x="7375" y="198"/>
                          <a:pt x="5581" y="59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80" name="Google Shape;1980;p35"/>
                  <p:cNvSpPr/>
                  <p:nvPr/>
                </p:nvSpPr>
                <p:spPr>
                  <a:xfrm>
                    <a:off x="3312581" y="5701496"/>
                    <a:ext cx="11973" cy="5266"/>
                  </a:xfrm>
                  <a:custGeom>
                    <a:avLst/>
                    <a:gdLst/>
                    <a:ahLst/>
                    <a:cxnLst/>
                    <a:rect l="l" t="t" r="r" b="b"/>
                    <a:pathLst>
                      <a:path w="11973" h="5266" extrusionOk="0">
                        <a:moveTo>
                          <a:pt x="6777" y="5237"/>
                        </a:moveTo>
                        <a:cubicBezTo>
                          <a:pt x="10166" y="5039"/>
                          <a:pt x="12159" y="3850"/>
                          <a:pt x="11959" y="2464"/>
                        </a:cubicBezTo>
                        <a:cubicBezTo>
                          <a:pt x="11760" y="681"/>
                          <a:pt x="9568" y="-309"/>
                          <a:pt x="5382" y="87"/>
                        </a:cubicBezTo>
                        <a:cubicBezTo>
                          <a:pt x="1993" y="285"/>
                          <a:pt x="398" y="1473"/>
                          <a:pt x="0" y="2860"/>
                        </a:cubicBezTo>
                        <a:cubicBezTo>
                          <a:pt x="398" y="4643"/>
                          <a:pt x="2791" y="5435"/>
                          <a:pt x="6777" y="52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81" name="Google Shape;1981;p35"/>
                  <p:cNvSpPr/>
                  <p:nvPr/>
                </p:nvSpPr>
                <p:spPr>
                  <a:xfrm>
                    <a:off x="3309293" y="5685627"/>
                    <a:ext cx="12706" cy="5652"/>
                  </a:xfrm>
                  <a:custGeom>
                    <a:avLst/>
                    <a:gdLst/>
                    <a:ahLst/>
                    <a:cxnLst/>
                    <a:rect l="l" t="t" r="r" b="b"/>
                    <a:pathLst>
                      <a:path w="12706" h="5652" extrusionOk="0">
                        <a:moveTo>
                          <a:pt x="7673" y="5457"/>
                        </a:moveTo>
                        <a:cubicBezTo>
                          <a:pt x="11061" y="4665"/>
                          <a:pt x="13055" y="3477"/>
                          <a:pt x="12656" y="2090"/>
                        </a:cubicBezTo>
                        <a:cubicBezTo>
                          <a:pt x="12257" y="307"/>
                          <a:pt x="9068" y="-485"/>
                          <a:pt x="4882" y="307"/>
                        </a:cubicBezTo>
                        <a:cubicBezTo>
                          <a:pt x="1693" y="901"/>
                          <a:pt x="-500" y="2288"/>
                          <a:pt x="98" y="3477"/>
                        </a:cubicBezTo>
                        <a:cubicBezTo>
                          <a:pt x="896" y="5259"/>
                          <a:pt x="3487" y="6052"/>
                          <a:pt x="7673" y="545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82" name="Google Shape;1982;p35"/>
                  <p:cNvSpPr/>
                  <p:nvPr/>
                </p:nvSpPr>
                <p:spPr>
                  <a:xfrm>
                    <a:off x="3331915" y="5731195"/>
                    <a:ext cx="12158" cy="4892"/>
                  </a:xfrm>
                  <a:custGeom>
                    <a:avLst/>
                    <a:gdLst/>
                    <a:ahLst/>
                    <a:cxnLst/>
                    <a:rect l="l" t="t" r="r" b="b"/>
                    <a:pathLst>
                      <a:path w="12158" h="4892" extrusionOk="0">
                        <a:moveTo>
                          <a:pt x="5581" y="101"/>
                        </a:moveTo>
                        <a:cubicBezTo>
                          <a:pt x="2392" y="299"/>
                          <a:pt x="0" y="1686"/>
                          <a:pt x="0" y="3072"/>
                        </a:cubicBezTo>
                        <a:cubicBezTo>
                          <a:pt x="0" y="4459"/>
                          <a:pt x="2990" y="5053"/>
                          <a:pt x="6179" y="4855"/>
                        </a:cubicBezTo>
                        <a:cubicBezTo>
                          <a:pt x="9368" y="4459"/>
                          <a:pt x="11561" y="3468"/>
                          <a:pt x="12159" y="2082"/>
                        </a:cubicBezTo>
                        <a:cubicBezTo>
                          <a:pt x="10963" y="497"/>
                          <a:pt x="8571" y="-295"/>
                          <a:pt x="5581" y="10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83" name="Google Shape;1983;p35"/>
                  <p:cNvSpPr/>
                  <p:nvPr/>
                </p:nvSpPr>
                <p:spPr>
                  <a:xfrm>
                    <a:off x="3342365" y="5780422"/>
                    <a:ext cx="12006" cy="5468"/>
                  </a:xfrm>
                  <a:custGeom>
                    <a:avLst/>
                    <a:gdLst/>
                    <a:ahLst/>
                    <a:cxnLst/>
                    <a:rect l="l" t="t" r="r" b="b"/>
                    <a:pathLst>
                      <a:path w="12006" h="5468" extrusionOk="0">
                        <a:moveTo>
                          <a:pt x="11875" y="1783"/>
                        </a:moveTo>
                        <a:cubicBezTo>
                          <a:pt x="11277" y="396"/>
                          <a:pt x="8685" y="0"/>
                          <a:pt x="4300" y="0"/>
                        </a:cubicBezTo>
                        <a:cubicBezTo>
                          <a:pt x="1310" y="792"/>
                          <a:pt x="-483" y="2179"/>
                          <a:pt x="115" y="3764"/>
                        </a:cubicBezTo>
                        <a:cubicBezTo>
                          <a:pt x="713" y="5150"/>
                          <a:pt x="3503" y="5745"/>
                          <a:pt x="6692" y="5348"/>
                        </a:cubicBezTo>
                        <a:cubicBezTo>
                          <a:pt x="11077" y="4952"/>
                          <a:pt x="12473" y="3367"/>
                          <a:pt x="11875" y="178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84" name="Google Shape;1984;p35"/>
                  <p:cNvSpPr/>
                  <p:nvPr/>
                </p:nvSpPr>
                <p:spPr>
                  <a:xfrm>
                    <a:off x="3433139" y="5682765"/>
                    <a:ext cx="9402" cy="6177"/>
                  </a:xfrm>
                  <a:custGeom>
                    <a:avLst/>
                    <a:gdLst/>
                    <a:ahLst/>
                    <a:cxnLst/>
                    <a:rect l="l" t="t" r="r" b="b"/>
                    <a:pathLst>
                      <a:path w="9402" h="6177" extrusionOk="0">
                        <a:moveTo>
                          <a:pt x="34" y="3962"/>
                        </a:moveTo>
                        <a:cubicBezTo>
                          <a:pt x="432" y="5745"/>
                          <a:pt x="3821" y="6339"/>
                          <a:pt x="8007" y="6141"/>
                        </a:cubicBezTo>
                        <a:cubicBezTo>
                          <a:pt x="8406" y="6141"/>
                          <a:pt x="9004" y="5943"/>
                          <a:pt x="9402" y="5943"/>
                        </a:cubicBezTo>
                        <a:cubicBezTo>
                          <a:pt x="9402" y="3962"/>
                          <a:pt x="9402" y="1981"/>
                          <a:pt x="9402" y="0"/>
                        </a:cubicBezTo>
                        <a:cubicBezTo>
                          <a:pt x="8605" y="0"/>
                          <a:pt x="7807" y="0"/>
                          <a:pt x="7010" y="198"/>
                        </a:cubicBezTo>
                        <a:cubicBezTo>
                          <a:pt x="2824" y="594"/>
                          <a:pt x="-365" y="2179"/>
                          <a:pt x="34" y="396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85" name="Google Shape;1985;p35"/>
                  <p:cNvSpPr/>
                  <p:nvPr/>
                </p:nvSpPr>
                <p:spPr>
                  <a:xfrm>
                    <a:off x="3339121" y="5686727"/>
                    <a:ext cx="12952" cy="5150"/>
                  </a:xfrm>
                  <a:custGeom>
                    <a:avLst/>
                    <a:gdLst/>
                    <a:ahLst/>
                    <a:cxnLst/>
                    <a:rect l="l" t="t" r="r" b="b"/>
                    <a:pathLst>
                      <a:path w="12952" h="5150" extrusionOk="0">
                        <a:moveTo>
                          <a:pt x="12727" y="2575"/>
                        </a:moveTo>
                        <a:cubicBezTo>
                          <a:pt x="13923" y="396"/>
                          <a:pt x="10136" y="0"/>
                          <a:pt x="6747" y="0"/>
                        </a:cubicBezTo>
                        <a:cubicBezTo>
                          <a:pt x="3558" y="0"/>
                          <a:pt x="967" y="792"/>
                          <a:pt x="170" y="2377"/>
                        </a:cubicBezTo>
                        <a:cubicBezTo>
                          <a:pt x="-827" y="4556"/>
                          <a:pt x="2761" y="4754"/>
                          <a:pt x="5950" y="5150"/>
                        </a:cubicBezTo>
                        <a:cubicBezTo>
                          <a:pt x="9338" y="4754"/>
                          <a:pt x="11930" y="3962"/>
                          <a:pt x="12727" y="25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86" name="Google Shape;1986;p35"/>
                  <p:cNvSpPr/>
                  <p:nvPr/>
                </p:nvSpPr>
                <p:spPr>
                  <a:xfrm>
                    <a:off x="3359622" y="5818653"/>
                    <a:ext cx="11820" cy="4952"/>
                  </a:xfrm>
                  <a:custGeom>
                    <a:avLst/>
                    <a:gdLst/>
                    <a:ahLst/>
                    <a:cxnLst/>
                    <a:rect l="l" t="t" r="r" b="b"/>
                    <a:pathLst>
                      <a:path w="11820" h="4952" extrusionOk="0">
                        <a:moveTo>
                          <a:pt x="7176" y="4952"/>
                        </a:moveTo>
                        <a:cubicBezTo>
                          <a:pt x="10564" y="4556"/>
                          <a:pt x="12159" y="3566"/>
                          <a:pt x="11760" y="2179"/>
                        </a:cubicBezTo>
                        <a:cubicBezTo>
                          <a:pt x="11361" y="792"/>
                          <a:pt x="8770" y="0"/>
                          <a:pt x="5780" y="0"/>
                        </a:cubicBezTo>
                        <a:cubicBezTo>
                          <a:pt x="2791" y="0"/>
                          <a:pt x="0" y="990"/>
                          <a:pt x="0" y="2377"/>
                        </a:cubicBezTo>
                        <a:cubicBezTo>
                          <a:pt x="199" y="4160"/>
                          <a:pt x="2791" y="4952"/>
                          <a:pt x="7176" y="49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87" name="Google Shape;1987;p35"/>
                  <p:cNvSpPr/>
                  <p:nvPr/>
                </p:nvSpPr>
                <p:spPr>
                  <a:xfrm>
                    <a:off x="3365162" y="5832321"/>
                    <a:ext cx="11619" cy="5150"/>
                  </a:xfrm>
                  <a:custGeom>
                    <a:avLst/>
                    <a:gdLst/>
                    <a:ahLst/>
                    <a:cxnLst/>
                    <a:rect l="l" t="t" r="r" b="b"/>
                    <a:pathLst>
                      <a:path w="11619" h="5150" extrusionOk="0">
                        <a:moveTo>
                          <a:pt x="6020" y="5150"/>
                        </a:moveTo>
                        <a:cubicBezTo>
                          <a:pt x="9209" y="4754"/>
                          <a:pt x="11402" y="3962"/>
                          <a:pt x="11601" y="2575"/>
                        </a:cubicBezTo>
                        <a:cubicBezTo>
                          <a:pt x="11800" y="1189"/>
                          <a:pt x="10405" y="0"/>
                          <a:pt x="6618" y="0"/>
                        </a:cubicBezTo>
                        <a:cubicBezTo>
                          <a:pt x="2233" y="0"/>
                          <a:pt x="-358" y="991"/>
                          <a:pt x="40" y="2971"/>
                        </a:cubicBezTo>
                        <a:cubicBezTo>
                          <a:pt x="239" y="4358"/>
                          <a:pt x="2831" y="4952"/>
                          <a:pt x="6020" y="51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88" name="Google Shape;1988;p35"/>
                  <p:cNvSpPr/>
                  <p:nvPr/>
                </p:nvSpPr>
                <p:spPr>
                  <a:xfrm>
                    <a:off x="3362811" y="5737312"/>
                    <a:ext cx="14825" cy="5375"/>
                  </a:xfrm>
                  <a:custGeom>
                    <a:avLst/>
                    <a:gdLst/>
                    <a:ahLst/>
                    <a:cxnLst/>
                    <a:rect l="l" t="t" r="r" b="b"/>
                    <a:pathLst>
                      <a:path w="14825" h="5375" extrusionOk="0">
                        <a:moveTo>
                          <a:pt x="14551" y="1908"/>
                        </a:moveTo>
                        <a:cubicBezTo>
                          <a:pt x="12358" y="-866"/>
                          <a:pt x="6977" y="-73"/>
                          <a:pt x="1794" y="917"/>
                        </a:cubicBezTo>
                        <a:lnTo>
                          <a:pt x="0" y="1115"/>
                        </a:lnTo>
                        <a:cubicBezTo>
                          <a:pt x="1196" y="3690"/>
                          <a:pt x="1993" y="6266"/>
                          <a:pt x="10365" y="5077"/>
                        </a:cubicBezTo>
                        <a:cubicBezTo>
                          <a:pt x="13754" y="4483"/>
                          <a:pt x="15547" y="3294"/>
                          <a:pt x="14551" y="190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89" name="Google Shape;1989;p35"/>
                  <p:cNvSpPr/>
                  <p:nvPr/>
                </p:nvSpPr>
                <p:spPr>
                  <a:xfrm>
                    <a:off x="3365586" y="5672517"/>
                    <a:ext cx="12367" cy="5705"/>
                  </a:xfrm>
                  <a:custGeom>
                    <a:avLst/>
                    <a:gdLst/>
                    <a:ahLst/>
                    <a:cxnLst/>
                    <a:rect l="l" t="t" r="r" b="b"/>
                    <a:pathLst>
                      <a:path w="12367" h="5705" extrusionOk="0">
                        <a:moveTo>
                          <a:pt x="5796" y="146"/>
                        </a:moveTo>
                        <a:cubicBezTo>
                          <a:pt x="1610" y="740"/>
                          <a:pt x="-184" y="2325"/>
                          <a:pt x="15" y="2919"/>
                        </a:cubicBezTo>
                        <a:cubicBezTo>
                          <a:pt x="1012" y="5494"/>
                          <a:pt x="3404" y="6088"/>
                          <a:pt x="6393" y="5494"/>
                        </a:cubicBezTo>
                        <a:cubicBezTo>
                          <a:pt x="10181" y="4900"/>
                          <a:pt x="13170" y="3513"/>
                          <a:pt x="12174" y="1532"/>
                        </a:cubicBezTo>
                        <a:cubicBezTo>
                          <a:pt x="11377" y="146"/>
                          <a:pt x="8586" y="-251"/>
                          <a:pt x="5796" y="14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90" name="Google Shape;1990;p35"/>
                  <p:cNvSpPr/>
                  <p:nvPr/>
                </p:nvSpPr>
                <p:spPr>
                  <a:xfrm>
                    <a:off x="3383468" y="5817638"/>
                    <a:ext cx="13838" cy="5410"/>
                  </a:xfrm>
                  <a:custGeom>
                    <a:avLst/>
                    <a:gdLst/>
                    <a:ahLst/>
                    <a:cxnLst/>
                    <a:rect l="l" t="t" r="r" b="b"/>
                    <a:pathLst>
                      <a:path w="13838" h="5410" extrusionOk="0">
                        <a:moveTo>
                          <a:pt x="13427" y="3591"/>
                        </a:moveTo>
                        <a:cubicBezTo>
                          <a:pt x="15221" y="1016"/>
                          <a:pt x="10836" y="223"/>
                          <a:pt x="6252" y="25"/>
                        </a:cubicBezTo>
                        <a:cubicBezTo>
                          <a:pt x="3062" y="-173"/>
                          <a:pt x="471" y="818"/>
                          <a:pt x="73" y="2204"/>
                        </a:cubicBezTo>
                        <a:cubicBezTo>
                          <a:pt x="-525" y="4185"/>
                          <a:pt x="2664" y="4977"/>
                          <a:pt x="6252" y="5374"/>
                        </a:cubicBezTo>
                        <a:cubicBezTo>
                          <a:pt x="9839" y="5572"/>
                          <a:pt x="12630" y="4977"/>
                          <a:pt x="13427" y="359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91" name="Google Shape;1991;p35"/>
                  <p:cNvSpPr/>
                  <p:nvPr/>
                </p:nvSpPr>
                <p:spPr>
                  <a:xfrm>
                    <a:off x="3382105" y="5708099"/>
                    <a:ext cx="12797" cy="5592"/>
                  </a:xfrm>
                  <a:custGeom>
                    <a:avLst/>
                    <a:gdLst/>
                    <a:ahLst/>
                    <a:cxnLst/>
                    <a:rect l="l" t="t" r="r" b="b"/>
                    <a:pathLst>
                      <a:path w="12797" h="5592" extrusionOk="0">
                        <a:moveTo>
                          <a:pt x="6020" y="21"/>
                        </a:moveTo>
                        <a:cubicBezTo>
                          <a:pt x="2432" y="21"/>
                          <a:pt x="240" y="1210"/>
                          <a:pt x="40" y="2795"/>
                        </a:cubicBezTo>
                        <a:cubicBezTo>
                          <a:pt x="-358" y="4776"/>
                          <a:pt x="2233" y="5766"/>
                          <a:pt x="6618" y="5568"/>
                        </a:cubicBezTo>
                        <a:cubicBezTo>
                          <a:pt x="9807" y="5172"/>
                          <a:pt x="12797" y="4776"/>
                          <a:pt x="12797" y="2993"/>
                        </a:cubicBezTo>
                        <a:cubicBezTo>
                          <a:pt x="12598" y="1012"/>
                          <a:pt x="10206" y="-177"/>
                          <a:pt x="6020" y="2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92" name="Google Shape;1992;p35"/>
                  <p:cNvSpPr/>
                  <p:nvPr/>
                </p:nvSpPr>
                <p:spPr>
                  <a:xfrm>
                    <a:off x="3379955" y="5651445"/>
                    <a:ext cx="18172" cy="6986"/>
                  </a:xfrm>
                  <a:custGeom>
                    <a:avLst/>
                    <a:gdLst/>
                    <a:ahLst/>
                    <a:cxnLst/>
                    <a:rect l="l" t="t" r="r" b="b"/>
                    <a:pathLst>
                      <a:path w="18172" h="6986" extrusionOk="0">
                        <a:moveTo>
                          <a:pt x="9765" y="5370"/>
                        </a:moveTo>
                        <a:cubicBezTo>
                          <a:pt x="10562" y="5370"/>
                          <a:pt x="11559" y="5370"/>
                          <a:pt x="12556" y="5370"/>
                        </a:cubicBezTo>
                        <a:cubicBezTo>
                          <a:pt x="15545" y="4578"/>
                          <a:pt x="18536" y="3786"/>
                          <a:pt x="18137" y="2201"/>
                        </a:cubicBezTo>
                        <a:cubicBezTo>
                          <a:pt x="17738" y="-176"/>
                          <a:pt x="13353" y="-374"/>
                          <a:pt x="8968" y="418"/>
                        </a:cubicBezTo>
                        <a:cubicBezTo>
                          <a:pt x="8171" y="616"/>
                          <a:pt x="7373" y="814"/>
                          <a:pt x="6775" y="1013"/>
                        </a:cubicBezTo>
                        <a:cubicBezTo>
                          <a:pt x="6377" y="1013"/>
                          <a:pt x="5779" y="1013"/>
                          <a:pt x="5380" y="1210"/>
                        </a:cubicBezTo>
                        <a:cubicBezTo>
                          <a:pt x="995" y="2003"/>
                          <a:pt x="-600" y="3588"/>
                          <a:pt x="198" y="5370"/>
                        </a:cubicBezTo>
                        <a:cubicBezTo>
                          <a:pt x="796" y="6757"/>
                          <a:pt x="2988" y="7351"/>
                          <a:pt x="6377" y="6757"/>
                        </a:cubicBezTo>
                        <a:cubicBezTo>
                          <a:pt x="7772" y="6361"/>
                          <a:pt x="8768" y="5767"/>
                          <a:pt x="9765" y="537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93" name="Google Shape;1993;p35"/>
                  <p:cNvSpPr/>
                  <p:nvPr/>
                </p:nvSpPr>
                <p:spPr>
                  <a:xfrm>
                    <a:off x="3399388" y="5856092"/>
                    <a:ext cx="13851" cy="5546"/>
                  </a:xfrm>
                  <a:custGeom>
                    <a:avLst/>
                    <a:gdLst/>
                    <a:ahLst/>
                    <a:cxnLst/>
                    <a:rect l="l" t="t" r="r" b="b"/>
                    <a:pathLst>
                      <a:path w="13851" h="5546" extrusionOk="0">
                        <a:moveTo>
                          <a:pt x="7872" y="5546"/>
                        </a:moveTo>
                        <a:cubicBezTo>
                          <a:pt x="10862" y="5348"/>
                          <a:pt x="13852" y="4754"/>
                          <a:pt x="13852" y="3169"/>
                        </a:cubicBezTo>
                        <a:cubicBezTo>
                          <a:pt x="13652" y="792"/>
                          <a:pt x="9467" y="0"/>
                          <a:pt x="4882" y="0"/>
                        </a:cubicBezTo>
                        <a:cubicBezTo>
                          <a:pt x="1693" y="0"/>
                          <a:pt x="-500" y="1188"/>
                          <a:pt x="98" y="2575"/>
                        </a:cubicBezTo>
                        <a:cubicBezTo>
                          <a:pt x="896" y="4556"/>
                          <a:pt x="4085" y="5348"/>
                          <a:pt x="7872" y="554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94" name="Google Shape;1994;p35"/>
                  <p:cNvSpPr/>
                  <p:nvPr/>
                </p:nvSpPr>
                <p:spPr>
                  <a:xfrm>
                    <a:off x="3416873" y="5660680"/>
                    <a:ext cx="13203" cy="5414"/>
                  </a:xfrm>
                  <a:custGeom>
                    <a:avLst/>
                    <a:gdLst/>
                    <a:ahLst/>
                    <a:cxnLst/>
                    <a:rect l="l" t="t" r="r" b="b"/>
                    <a:pathLst>
                      <a:path w="13203" h="5414" extrusionOk="0">
                        <a:moveTo>
                          <a:pt x="8327" y="5247"/>
                        </a:moveTo>
                        <a:cubicBezTo>
                          <a:pt x="11317" y="4455"/>
                          <a:pt x="13709" y="3266"/>
                          <a:pt x="13111" y="1879"/>
                        </a:cubicBezTo>
                        <a:cubicBezTo>
                          <a:pt x="12313" y="-101"/>
                          <a:pt x="8925" y="-300"/>
                          <a:pt x="4938" y="295"/>
                        </a:cubicBezTo>
                        <a:cubicBezTo>
                          <a:pt x="1749" y="889"/>
                          <a:pt x="-643" y="1879"/>
                          <a:pt x="154" y="3464"/>
                        </a:cubicBezTo>
                        <a:cubicBezTo>
                          <a:pt x="1151" y="5445"/>
                          <a:pt x="4340" y="5643"/>
                          <a:pt x="8327" y="524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95" name="Google Shape;1995;p35"/>
                  <p:cNvSpPr/>
                  <p:nvPr/>
                </p:nvSpPr>
                <p:spPr>
                  <a:xfrm>
                    <a:off x="3402389" y="5713996"/>
                    <a:ext cx="13325" cy="5513"/>
                  </a:xfrm>
                  <a:custGeom>
                    <a:avLst/>
                    <a:gdLst/>
                    <a:ahLst/>
                    <a:cxnLst/>
                    <a:rect l="l" t="t" r="r" b="b"/>
                    <a:pathLst>
                      <a:path w="13325" h="5513" extrusionOk="0">
                        <a:moveTo>
                          <a:pt x="13243" y="3038"/>
                        </a:moveTo>
                        <a:cubicBezTo>
                          <a:pt x="12844" y="463"/>
                          <a:pt x="10054" y="-726"/>
                          <a:pt x="4473" y="463"/>
                        </a:cubicBezTo>
                        <a:cubicBezTo>
                          <a:pt x="2679" y="859"/>
                          <a:pt x="287" y="2047"/>
                          <a:pt x="88" y="2840"/>
                        </a:cubicBezTo>
                        <a:cubicBezTo>
                          <a:pt x="-710" y="5811"/>
                          <a:pt x="4074" y="5613"/>
                          <a:pt x="8858" y="5415"/>
                        </a:cubicBezTo>
                        <a:lnTo>
                          <a:pt x="13044" y="5019"/>
                        </a:lnTo>
                        <a:cubicBezTo>
                          <a:pt x="13243" y="4226"/>
                          <a:pt x="13442" y="3632"/>
                          <a:pt x="13243" y="303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96" name="Google Shape;1996;p35"/>
                  <p:cNvSpPr/>
                  <p:nvPr/>
                </p:nvSpPr>
                <p:spPr>
                  <a:xfrm>
                    <a:off x="3415632" y="5719015"/>
                    <a:ext cx="199" cy="19808"/>
                  </a:xfrm>
                  <a:custGeom>
                    <a:avLst/>
                    <a:gdLst/>
                    <a:ahLst/>
                    <a:cxnLst/>
                    <a:rect l="l" t="t" r="r" b="b"/>
                    <a:pathLst>
                      <a:path w="199" h="19808" extrusionOk="0">
                        <a:moveTo>
                          <a:pt x="0" y="0"/>
                        </a:moveTo>
                        <a:lnTo>
                          <a:pt x="199" y="0"/>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97" name="Google Shape;1997;p35"/>
                  <p:cNvSpPr/>
                  <p:nvPr/>
                </p:nvSpPr>
                <p:spPr>
                  <a:xfrm>
                    <a:off x="3425798" y="5796071"/>
                    <a:ext cx="12557" cy="5942"/>
                  </a:xfrm>
                  <a:custGeom>
                    <a:avLst/>
                    <a:gdLst/>
                    <a:ahLst/>
                    <a:cxnLst/>
                    <a:rect l="l" t="t" r="r" b="b"/>
                    <a:pathLst>
                      <a:path w="12557" h="5942" extrusionOk="0">
                        <a:moveTo>
                          <a:pt x="6977" y="5943"/>
                        </a:moveTo>
                        <a:cubicBezTo>
                          <a:pt x="10365" y="5744"/>
                          <a:pt x="12558" y="4754"/>
                          <a:pt x="12558" y="3169"/>
                        </a:cubicBezTo>
                        <a:cubicBezTo>
                          <a:pt x="12558" y="1188"/>
                          <a:pt x="9767" y="0"/>
                          <a:pt x="5581" y="0"/>
                        </a:cubicBezTo>
                        <a:cubicBezTo>
                          <a:pt x="1993" y="0"/>
                          <a:pt x="0" y="1188"/>
                          <a:pt x="0" y="2773"/>
                        </a:cubicBezTo>
                        <a:cubicBezTo>
                          <a:pt x="0" y="4556"/>
                          <a:pt x="2791" y="5546"/>
                          <a:pt x="6977" y="594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98" name="Google Shape;1998;p35"/>
                  <p:cNvSpPr/>
                  <p:nvPr/>
                </p:nvSpPr>
                <p:spPr>
                  <a:xfrm>
                    <a:off x="3413041" y="5738031"/>
                    <a:ext cx="199" cy="197"/>
                  </a:xfrm>
                  <a:custGeom>
                    <a:avLst/>
                    <a:gdLst/>
                    <a:ahLst/>
                    <a:cxnLst/>
                    <a:rect l="l" t="t" r="r" b="b"/>
                    <a:pathLst>
                      <a:path w="199" h="197" extrusionOk="0">
                        <a:moveTo>
                          <a:pt x="199" y="198"/>
                        </a:moveTo>
                        <a:lnTo>
                          <a:pt x="199" y="0"/>
                        </a:lnTo>
                        <a:lnTo>
                          <a:pt x="0" y="0"/>
                        </a:lnTo>
                        <a:lnTo>
                          <a:pt x="0" y="198"/>
                        </a:lnTo>
                        <a:lnTo>
                          <a:pt x="199"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99" name="Google Shape;1999;p35"/>
                  <p:cNvSpPr/>
                  <p:nvPr/>
                </p:nvSpPr>
                <p:spPr>
                  <a:xfrm>
                    <a:off x="3412432" y="5731891"/>
                    <a:ext cx="12882" cy="6140"/>
                  </a:xfrm>
                  <a:custGeom>
                    <a:avLst/>
                    <a:gdLst/>
                    <a:ahLst/>
                    <a:cxnLst/>
                    <a:rect l="l" t="t" r="r" b="b"/>
                    <a:pathLst>
                      <a:path w="12882" h="6140" extrusionOk="0">
                        <a:moveTo>
                          <a:pt x="12568" y="1387"/>
                        </a:moveTo>
                        <a:cubicBezTo>
                          <a:pt x="12170" y="594"/>
                          <a:pt x="9578" y="0"/>
                          <a:pt x="7784" y="0"/>
                        </a:cubicBezTo>
                        <a:cubicBezTo>
                          <a:pt x="2402" y="198"/>
                          <a:pt x="-189" y="1783"/>
                          <a:pt x="11" y="4358"/>
                        </a:cubicBezTo>
                        <a:cubicBezTo>
                          <a:pt x="11" y="4952"/>
                          <a:pt x="609" y="5546"/>
                          <a:pt x="808" y="6141"/>
                        </a:cubicBezTo>
                        <a:cubicBezTo>
                          <a:pt x="2203" y="5943"/>
                          <a:pt x="3598" y="5943"/>
                          <a:pt x="4994" y="5745"/>
                        </a:cubicBezTo>
                        <a:cubicBezTo>
                          <a:pt x="9379" y="4952"/>
                          <a:pt x="14163" y="4160"/>
                          <a:pt x="12568" y="138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00" name="Google Shape;2000;p35"/>
                  <p:cNvSpPr/>
                  <p:nvPr/>
                </p:nvSpPr>
                <p:spPr>
                  <a:xfrm>
                    <a:off x="3315694" y="5646228"/>
                    <a:ext cx="12877" cy="5576"/>
                  </a:xfrm>
                  <a:custGeom>
                    <a:avLst/>
                    <a:gdLst/>
                    <a:ahLst/>
                    <a:cxnLst/>
                    <a:rect l="l" t="t" r="r" b="b"/>
                    <a:pathLst>
                      <a:path w="12877" h="5576" extrusionOk="0">
                        <a:moveTo>
                          <a:pt x="276" y="4050"/>
                        </a:moveTo>
                        <a:cubicBezTo>
                          <a:pt x="1870" y="5238"/>
                          <a:pt x="4063" y="6229"/>
                          <a:pt x="8448" y="5040"/>
                        </a:cubicBezTo>
                        <a:cubicBezTo>
                          <a:pt x="11438" y="4248"/>
                          <a:pt x="13630" y="3059"/>
                          <a:pt x="12634" y="1673"/>
                        </a:cubicBezTo>
                        <a:cubicBezTo>
                          <a:pt x="11438" y="88"/>
                          <a:pt x="8647" y="-506"/>
                          <a:pt x="4262" y="484"/>
                        </a:cubicBezTo>
                        <a:cubicBezTo>
                          <a:pt x="1073" y="1277"/>
                          <a:pt x="-721" y="2465"/>
                          <a:pt x="276" y="40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01" name="Google Shape;2001;p35"/>
                  <p:cNvSpPr/>
                  <p:nvPr/>
                </p:nvSpPr>
                <p:spPr>
                  <a:xfrm>
                    <a:off x="3342280" y="5810928"/>
                    <a:ext cx="12052" cy="5226"/>
                  </a:xfrm>
                  <a:custGeom>
                    <a:avLst/>
                    <a:gdLst/>
                    <a:ahLst/>
                    <a:cxnLst/>
                    <a:rect l="l" t="t" r="r" b="b"/>
                    <a:pathLst>
                      <a:path w="12052" h="5226" extrusionOk="0">
                        <a:moveTo>
                          <a:pt x="7774" y="5150"/>
                        </a:moveTo>
                        <a:cubicBezTo>
                          <a:pt x="11561" y="4952"/>
                          <a:pt x="12358" y="3566"/>
                          <a:pt x="11960" y="2179"/>
                        </a:cubicBezTo>
                        <a:cubicBezTo>
                          <a:pt x="11561" y="594"/>
                          <a:pt x="8770" y="0"/>
                          <a:pt x="5781" y="0"/>
                        </a:cubicBezTo>
                        <a:cubicBezTo>
                          <a:pt x="2591" y="0"/>
                          <a:pt x="200" y="990"/>
                          <a:pt x="0" y="2575"/>
                        </a:cubicBezTo>
                        <a:cubicBezTo>
                          <a:pt x="997" y="4358"/>
                          <a:pt x="3189" y="5546"/>
                          <a:pt x="7774" y="51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02" name="Google Shape;2002;p35"/>
                  <p:cNvSpPr/>
                  <p:nvPr/>
                </p:nvSpPr>
                <p:spPr>
                  <a:xfrm>
                    <a:off x="3360962" y="5786464"/>
                    <a:ext cx="12621" cy="4853"/>
                  </a:xfrm>
                  <a:custGeom>
                    <a:avLst/>
                    <a:gdLst/>
                    <a:ahLst/>
                    <a:cxnLst/>
                    <a:rect l="l" t="t" r="r" b="b"/>
                    <a:pathLst>
                      <a:path w="12621" h="4853" extrusionOk="0">
                        <a:moveTo>
                          <a:pt x="4839" y="99"/>
                        </a:moveTo>
                        <a:cubicBezTo>
                          <a:pt x="1450" y="297"/>
                          <a:pt x="-344" y="1486"/>
                          <a:pt x="55" y="2872"/>
                        </a:cubicBezTo>
                        <a:cubicBezTo>
                          <a:pt x="454" y="4457"/>
                          <a:pt x="3244" y="4655"/>
                          <a:pt x="6433" y="4853"/>
                        </a:cubicBezTo>
                        <a:cubicBezTo>
                          <a:pt x="9622" y="4655"/>
                          <a:pt x="12812" y="3863"/>
                          <a:pt x="12612" y="2476"/>
                        </a:cubicBezTo>
                        <a:cubicBezTo>
                          <a:pt x="12214" y="495"/>
                          <a:pt x="9024" y="-297"/>
                          <a:pt x="4839" y="9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03" name="Google Shape;2003;p35"/>
                  <p:cNvSpPr/>
                  <p:nvPr/>
                </p:nvSpPr>
                <p:spPr>
                  <a:xfrm>
                    <a:off x="3354678" y="5732166"/>
                    <a:ext cx="13255" cy="6261"/>
                  </a:xfrm>
                  <a:custGeom>
                    <a:avLst/>
                    <a:gdLst/>
                    <a:ahLst/>
                    <a:cxnLst/>
                    <a:rect l="l" t="t" r="r" b="b"/>
                    <a:pathLst>
                      <a:path w="13255" h="6261" extrusionOk="0">
                        <a:moveTo>
                          <a:pt x="8731" y="121"/>
                        </a:moveTo>
                        <a:cubicBezTo>
                          <a:pt x="6140" y="-276"/>
                          <a:pt x="2352" y="319"/>
                          <a:pt x="957" y="1705"/>
                        </a:cubicBezTo>
                        <a:cubicBezTo>
                          <a:pt x="-2432" y="5073"/>
                          <a:pt x="3947" y="5271"/>
                          <a:pt x="8133" y="6261"/>
                        </a:cubicBezTo>
                        <a:cubicBezTo>
                          <a:pt x="10724" y="4082"/>
                          <a:pt x="17900" y="1705"/>
                          <a:pt x="8731" y="12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04" name="Google Shape;2004;p35"/>
                  <p:cNvSpPr/>
                  <p:nvPr/>
                </p:nvSpPr>
                <p:spPr>
                  <a:xfrm>
                    <a:off x="3362611" y="5738428"/>
                    <a:ext cx="398" cy="198"/>
                  </a:xfrm>
                  <a:custGeom>
                    <a:avLst/>
                    <a:gdLst/>
                    <a:ahLst/>
                    <a:cxnLst/>
                    <a:rect l="l" t="t" r="r" b="b"/>
                    <a:pathLst>
                      <a:path w="398" h="198" extrusionOk="0">
                        <a:moveTo>
                          <a:pt x="199" y="0"/>
                        </a:moveTo>
                        <a:lnTo>
                          <a:pt x="0" y="198"/>
                        </a:lnTo>
                        <a:lnTo>
                          <a:pt x="0" y="198"/>
                        </a:lnTo>
                        <a:lnTo>
                          <a:pt x="399" y="198"/>
                        </a:lnTo>
                        <a:lnTo>
                          <a:pt x="1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05" name="Google Shape;2005;p35"/>
                  <p:cNvSpPr/>
                  <p:nvPr/>
                </p:nvSpPr>
                <p:spPr>
                  <a:xfrm>
                    <a:off x="3358813" y="5714231"/>
                    <a:ext cx="10789" cy="4530"/>
                  </a:xfrm>
                  <a:custGeom>
                    <a:avLst/>
                    <a:gdLst/>
                    <a:ahLst/>
                    <a:cxnLst/>
                    <a:rect l="l" t="t" r="r" b="b"/>
                    <a:pathLst>
                      <a:path w="10789" h="4530" extrusionOk="0">
                        <a:moveTo>
                          <a:pt x="6389" y="4388"/>
                        </a:moveTo>
                        <a:cubicBezTo>
                          <a:pt x="8980" y="4190"/>
                          <a:pt x="10775" y="3397"/>
                          <a:pt x="10775" y="2209"/>
                        </a:cubicBezTo>
                        <a:cubicBezTo>
                          <a:pt x="10974" y="624"/>
                          <a:pt x="9180" y="-168"/>
                          <a:pt x="5791" y="30"/>
                        </a:cubicBezTo>
                        <a:cubicBezTo>
                          <a:pt x="2403" y="426"/>
                          <a:pt x="-188" y="1417"/>
                          <a:pt x="11" y="2803"/>
                        </a:cubicBezTo>
                        <a:cubicBezTo>
                          <a:pt x="210" y="4388"/>
                          <a:pt x="3200" y="4784"/>
                          <a:pt x="6389" y="43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06" name="Google Shape;2006;p35"/>
                  <p:cNvSpPr/>
                  <p:nvPr/>
                </p:nvSpPr>
                <p:spPr>
                  <a:xfrm>
                    <a:off x="3377331" y="5758572"/>
                    <a:ext cx="12660" cy="4877"/>
                  </a:xfrm>
                  <a:custGeom>
                    <a:avLst/>
                    <a:gdLst/>
                    <a:ahLst/>
                    <a:cxnLst/>
                    <a:rect l="l" t="t" r="r" b="b"/>
                    <a:pathLst>
                      <a:path w="12660" h="4877" extrusionOk="0">
                        <a:moveTo>
                          <a:pt x="6409" y="4815"/>
                        </a:moveTo>
                        <a:cubicBezTo>
                          <a:pt x="9598" y="4418"/>
                          <a:pt x="11990" y="3626"/>
                          <a:pt x="12588" y="2041"/>
                        </a:cubicBezTo>
                        <a:cubicBezTo>
                          <a:pt x="13186" y="61"/>
                          <a:pt x="9997" y="-138"/>
                          <a:pt x="7206" y="61"/>
                        </a:cubicBezTo>
                        <a:cubicBezTo>
                          <a:pt x="3219" y="258"/>
                          <a:pt x="-368" y="1249"/>
                          <a:pt x="30" y="3230"/>
                        </a:cubicBezTo>
                        <a:cubicBezTo>
                          <a:pt x="230" y="4815"/>
                          <a:pt x="3219" y="5013"/>
                          <a:pt x="6409" y="481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07" name="Google Shape;2007;p35"/>
                  <p:cNvSpPr/>
                  <p:nvPr/>
                </p:nvSpPr>
                <p:spPr>
                  <a:xfrm>
                    <a:off x="3433663" y="5746273"/>
                    <a:ext cx="8678" cy="5006"/>
                  </a:xfrm>
                  <a:custGeom>
                    <a:avLst/>
                    <a:gdLst/>
                    <a:ahLst/>
                    <a:cxnLst/>
                    <a:rect l="l" t="t" r="r" b="b"/>
                    <a:pathLst>
                      <a:path w="8678" h="5006" extrusionOk="0">
                        <a:moveTo>
                          <a:pt x="3695" y="276"/>
                        </a:moveTo>
                        <a:cubicBezTo>
                          <a:pt x="1503" y="672"/>
                          <a:pt x="-491" y="1267"/>
                          <a:pt x="108" y="2851"/>
                        </a:cubicBezTo>
                        <a:cubicBezTo>
                          <a:pt x="905" y="4436"/>
                          <a:pt x="3097" y="5426"/>
                          <a:pt x="7483" y="4832"/>
                        </a:cubicBezTo>
                        <a:cubicBezTo>
                          <a:pt x="7881" y="4832"/>
                          <a:pt x="8280" y="4634"/>
                          <a:pt x="8678" y="4634"/>
                        </a:cubicBezTo>
                        <a:cubicBezTo>
                          <a:pt x="8678" y="3247"/>
                          <a:pt x="8678" y="1861"/>
                          <a:pt x="8678" y="474"/>
                        </a:cubicBezTo>
                        <a:cubicBezTo>
                          <a:pt x="7483" y="-120"/>
                          <a:pt x="5689" y="-120"/>
                          <a:pt x="3695" y="2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08" name="Google Shape;2008;p35"/>
                  <p:cNvSpPr/>
                  <p:nvPr/>
                </p:nvSpPr>
                <p:spPr>
                  <a:xfrm>
                    <a:off x="3387419" y="5807927"/>
                    <a:ext cx="12285" cy="5029"/>
                  </a:xfrm>
                  <a:custGeom>
                    <a:avLst/>
                    <a:gdLst/>
                    <a:ahLst/>
                    <a:cxnLst/>
                    <a:rect l="l" t="t" r="r" b="b"/>
                    <a:pathLst>
                      <a:path w="12285" h="5029" extrusionOk="0">
                        <a:moveTo>
                          <a:pt x="308" y="3397"/>
                        </a:moveTo>
                        <a:cubicBezTo>
                          <a:pt x="1304" y="4784"/>
                          <a:pt x="4294" y="5180"/>
                          <a:pt x="7483" y="4982"/>
                        </a:cubicBezTo>
                        <a:cubicBezTo>
                          <a:pt x="11071" y="4784"/>
                          <a:pt x="12467" y="3596"/>
                          <a:pt x="12267" y="2209"/>
                        </a:cubicBezTo>
                        <a:cubicBezTo>
                          <a:pt x="11869" y="624"/>
                          <a:pt x="9278" y="-168"/>
                          <a:pt x="6287" y="30"/>
                        </a:cubicBezTo>
                        <a:cubicBezTo>
                          <a:pt x="2500" y="228"/>
                          <a:pt x="-1088" y="1417"/>
                          <a:pt x="308" y="339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09" name="Google Shape;2009;p35"/>
                  <p:cNvSpPr/>
                  <p:nvPr/>
                </p:nvSpPr>
                <p:spPr>
                  <a:xfrm>
                    <a:off x="3380532" y="5561571"/>
                    <a:ext cx="11989" cy="5847"/>
                  </a:xfrm>
                  <a:custGeom>
                    <a:avLst/>
                    <a:gdLst/>
                    <a:ahLst/>
                    <a:cxnLst/>
                    <a:rect l="l" t="t" r="r" b="b"/>
                    <a:pathLst>
                      <a:path w="11989" h="5847" extrusionOk="0">
                        <a:moveTo>
                          <a:pt x="11978" y="1944"/>
                        </a:moveTo>
                        <a:cubicBezTo>
                          <a:pt x="11580" y="-37"/>
                          <a:pt x="8590" y="-631"/>
                          <a:pt x="4205" y="756"/>
                        </a:cubicBezTo>
                        <a:cubicBezTo>
                          <a:pt x="1215" y="1746"/>
                          <a:pt x="-181" y="3133"/>
                          <a:pt x="19" y="4519"/>
                        </a:cubicBezTo>
                        <a:cubicBezTo>
                          <a:pt x="617" y="6302"/>
                          <a:pt x="3607" y="5906"/>
                          <a:pt x="6596" y="5510"/>
                        </a:cubicBezTo>
                        <a:cubicBezTo>
                          <a:pt x="9786" y="4717"/>
                          <a:pt x="12178" y="3331"/>
                          <a:pt x="11978" y="194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10" name="Google Shape;2010;p35"/>
                  <p:cNvSpPr/>
                  <p:nvPr/>
                </p:nvSpPr>
                <p:spPr>
                  <a:xfrm>
                    <a:off x="3377561" y="5622524"/>
                    <a:ext cx="19334" cy="9396"/>
                  </a:xfrm>
                  <a:custGeom>
                    <a:avLst/>
                    <a:gdLst/>
                    <a:ahLst/>
                    <a:cxnLst/>
                    <a:rect l="l" t="t" r="r" b="b"/>
                    <a:pathLst>
                      <a:path w="19334" h="9396" extrusionOk="0">
                        <a:moveTo>
                          <a:pt x="19335" y="5766"/>
                        </a:moveTo>
                        <a:cubicBezTo>
                          <a:pt x="19135" y="4380"/>
                          <a:pt x="17740" y="3191"/>
                          <a:pt x="14152" y="3785"/>
                        </a:cubicBezTo>
                        <a:cubicBezTo>
                          <a:pt x="13156" y="3983"/>
                          <a:pt x="12159" y="4182"/>
                          <a:pt x="11561" y="4380"/>
                        </a:cubicBezTo>
                        <a:cubicBezTo>
                          <a:pt x="12956" y="3785"/>
                          <a:pt x="13953" y="2993"/>
                          <a:pt x="14152" y="2201"/>
                        </a:cubicBezTo>
                        <a:cubicBezTo>
                          <a:pt x="14551" y="220"/>
                          <a:pt x="11162" y="-374"/>
                          <a:pt x="6977" y="220"/>
                        </a:cubicBezTo>
                        <a:cubicBezTo>
                          <a:pt x="2791" y="814"/>
                          <a:pt x="0" y="2399"/>
                          <a:pt x="0" y="4182"/>
                        </a:cubicBezTo>
                        <a:cubicBezTo>
                          <a:pt x="0" y="5766"/>
                          <a:pt x="2990" y="5964"/>
                          <a:pt x="6179" y="5766"/>
                        </a:cubicBezTo>
                        <a:cubicBezTo>
                          <a:pt x="7973" y="5370"/>
                          <a:pt x="9767" y="4974"/>
                          <a:pt x="11162" y="4380"/>
                        </a:cubicBezTo>
                        <a:cubicBezTo>
                          <a:pt x="8970" y="5172"/>
                          <a:pt x="8172" y="6361"/>
                          <a:pt x="8172" y="7747"/>
                        </a:cubicBezTo>
                        <a:cubicBezTo>
                          <a:pt x="8571" y="9332"/>
                          <a:pt x="11162" y="9728"/>
                          <a:pt x="14152" y="9134"/>
                        </a:cubicBezTo>
                        <a:cubicBezTo>
                          <a:pt x="17541" y="8738"/>
                          <a:pt x="19335" y="7351"/>
                          <a:pt x="19335" y="57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11" name="Google Shape;2011;p35"/>
                  <p:cNvSpPr/>
                  <p:nvPr/>
                </p:nvSpPr>
                <p:spPr>
                  <a:xfrm>
                    <a:off x="3401668" y="5738192"/>
                    <a:ext cx="11865" cy="5407"/>
                  </a:xfrm>
                  <a:custGeom>
                    <a:avLst/>
                    <a:gdLst/>
                    <a:ahLst/>
                    <a:cxnLst/>
                    <a:rect l="l" t="t" r="r" b="b"/>
                    <a:pathLst>
                      <a:path w="11865" h="5407" extrusionOk="0">
                        <a:moveTo>
                          <a:pt x="12" y="3008"/>
                        </a:moveTo>
                        <a:cubicBezTo>
                          <a:pt x="-188" y="4395"/>
                          <a:pt x="2204" y="5584"/>
                          <a:pt x="5393" y="5386"/>
                        </a:cubicBezTo>
                        <a:cubicBezTo>
                          <a:pt x="12968" y="4791"/>
                          <a:pt x="12171" y="2414"/>
                          <a:pt x="11373" y="37"/>
                        </a:cubicBezTo>
                        <a:cubicBezTo>
                          <a:pt x="6589" y="37"/>
                          <a:pt x="809" y="-557"/>
                          <a:pt x="12" y="300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12" name="Google Shape;2012;p35"/>
                  <p:cNvSpPr/>
                  <p:nvPr/>
                </p:nvSpPr>
                <p:spPr>
                  <a:xfrm>
                    <a:off x="3405068" y="5806372"/>
                    <a:ext cx="11826" cy="4790"/>
                  </a:xfrm>
                  <a:custGeom>
                    <a:avLst/>
                    <a:gdLst/>
                    <a:ahLst/>
                    <a:cxnLst/>
                    <a:rect l="l" t="t" r="r" b="b"/>
                    <a:pathLst>
                      <a:path w="11826" h="4790" extrusionOk="0">
                        <a:moveTo>
                          <a:pt x="11760" y="2179"/>
                        </a:moveTo>
                        <a:cubicBezTo>
                          <a:pt x="11361" y="792"/>
                          <a:pt x="8571" y="0"/>
                          <a:pt x="5780" y="0"/>
                        </a:cubicBezTo>
                        <a:cubicBezTo>
                          <a:pt x="2990" y="0"/>
                          <a:pt x="0" y="792"/>
                          <a:pt x="0" y="2377"/>
                        </a:cubicBezTo>
                        <a:cubicBezTo>
                          <a:pt x="199" y="4358"/>
                          <a:pt x="3189" y="4952"/>
                          <a:pt x="7176" y="4754"/>
                        </a:cubicBezTo>
                        <a:cubicBezTo>
                          <a:pt x="10763" y="4556"/>
                          <a:pt x="12159" y="3566"/>
                          <a:pt x="11760" y="21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13" name="Google Shape;2013;p35"/>
                  <p:cNvSpPr/>
                  <p:nvPr/>
                </p:nvSpPr>
                <p:spPr>
                  <a:xfrm>
                    <a:off x="3398031" y="5763838"/>
                    <a:ext cx="10842" cy="4896"/>
                  </a:xfrm>
                  <a:custGeom>
                    <a:avLst/>
                    <a:gdLst/>
                    <a:ahLst/>
                    <a:cxnLst/>
                    <a:rect l="l" t="t" r="r" b="b"/>
                    <a:pathLst>
                      <a:path w="10842" h="4896" extrusionOk="0">
                        <a:moveTo>
                          <a:pt x="4644" y="143"/>
                        </a:moveTo>
                        <a:cubicBezTo>
                          <a:pt x="1256" y="539"/>
                          <a:pt x="-339" y="1728"/>
                          <a:pt x="60" y="3114"/>
                        </a:cubicBezTo>
                        <a:cubicBezTo>
                          <a:pt x="459" y="4699"/>
                          <a:pt x="3249" y="4897"/>
                          <a:pt x="6239" y="4897"/>
                        </a:cubicBezTo>
                        <a:cubicBezTo>
                          <a:pt x="9628" y="4303"/>
                          <a:pt x="11023" y="3312"/>
                          <a:pt x="10824" y="1728"/>
                        </a:cubicBezTo>
                        <a:cubicBezTo>
                          <a:pt x="10425" y="143"/>
                          <a:pt x="7635" y="-253"/>
                          <a:pt x="4644" y="14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14" name="Google Shape;2014;p35"/>
                  <p:cNvSpPr/>
                  <p:nvPr/>
                </p:nvSpPr>
                <p:spPr>
                  <a:xfrm>
                    <a:off x="3400075" y="5786365"/>
                    <a:ext cx="10633" cy="4592"/>
                  </a:xfrm>
                  <a:custGeom>
                    <a:avLst/>
                    <a:gdLst/>
                    <a:ahLst/>
                    <a:cxnLst/>
                    <a:rect l="l" t="t" r="r" b="b"/>
                    <a:pathLst>
                      <a:path w="10633" h="4592" extrusionOk="0">
                        <a:moveTo>
                          <a:pt x="3797" y="396"/>
                        </a:moveTo>
                        <a:cubicBezTo>
                          <a:pt x="2202" y="792"/>
                          <a:pt x="9" y="1981"/>
                          <a:pt x="9" y="2575"/>
                        </a:cubicBezTo>
                        <a:cubicBezTo>
                          <a:pt x="-190" y="4160"/>
                          <a:pt x="2800" y="4754"/>
                          <a:pt x="5989" y="4556"/>
                        </a:cubicBezTo>
                        <a:cubicBezTo>
                          <a:pt x="9378" y="4358"/>
                          <a:pt x="10972" y="3169"/>
                          <a:pt x="10574" y="1585"/>
                        </a:cubicBezTo>
                        <a:cubicBezTo>
                          <a:pt x="9378" y="0"/>
                          <a:pt x="6986" y="-396"/>
                          <a:pt x="3797" y="39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15" name="Google Shape;2015;p35"/>
                  <p:cNvSpPr/>
                  <p:nvPr/>
                </p:nvSpPr>
                <p:spPr>
                  <a:xfrm>
                    <a:off x="3391514" y="5869334"/>
                    <a:ext cx="11969" cy="4586"/>
                  </a:xfrm>
                  <a:custGeom>
                    <a:avLst/>
                    <a:gdLst/>
                    <a:ahLst/>
                    <a:cxnLst/>
                    <a:rect l="l" t="t" r="r" b="b"/>
                    <a:pathLst>
                      <a:path w="11969" h="4586" extrusionOk="0">
                        <a:moveTo>
                          <a:pt x="11960" y="2605"/>
                        </a:moveTo>
                        <a:cubicBezTo>
                          <a:pt x="11960" y="1020"/>
                          <a:pt x="8970" y="228"/>
                          <a:pt x="5980" y="30"/>
                        </a:cubicBezTo>
                        <a:cubicBezTo>
                          <a:pt x="2791" y="-168"/>
                          <a:pt x="0" y="624"/>
                          <a:pt x="0" y="2209"/>
                        </a:cubicBezTo>
                        <a:cubicBezTo>
                          <a:pt x="0" y="3794"/>
                          <a:pt x="2791" y="4388"/>
                          <a:pt x="5980" y="4586"/>
                        </a:cubicBezTo>
                        <a:cubicBezTo>
                          <a:pt x="9169" y="4586"/>
                          <a:pt x="12159" y="4190"/>
                          <a:pt x="11960" y="26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16" name="Google Shape;2016;p35"/>
                  <p:cNvSpPr/>
                  <p:nvPr/>
                </p:nvSpPr>
                <p:spPr>
                  <a:xfrm>
                    <a:off x="3413607" y="5843414"/>
                    <a:ext cx="12264" cy="4555"/>
                  </a:xfrm>
                  <a:custGeom>
                    <a:avLst/>
                    <a:gdLst/>
                    <a:ahLst/>
                    <a:cxnLst/>
                    <a:rect l="l" t="t" r="r" b="b"/>
                    <a:pathLst>
                      <a:path w="12264" h="4555" extrusionOk="0">
                        <a:moveTo>
                          <a:pt x="7208" y="4556"/>
                        </a:moveTo>
                        <a:cubicBezTo>
                          <a:pt x="9600" y="4160"/>
                          <a:pt x="12789" y="3962"/>
                          <a:pt x="12191" y="2179"/>
                        </a:cubicBezTo>
                        <a:cubicBezTo>
                          <a:pt x="11792" y="594"/>
                          <a:pt x="9400" y="0"/>
                          <a:pt x="6211" y="0"/>
                        </a:cubicBezTo>
                        <a:cubicBezTo>
                          <a:pt x="3022" y="0"/>
                          <a:pt x="231" y="396"/>
                          <a:pt x="32" y="1981"/>
                        </a:cubicBezTo>
                        <a:cubicBezTo>
                          <a:pt x="-367" y="3962"/>
                          <a:pt x="3022" y="4358"/>
                          <a:pt x="7208" y="455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17" name="Google Shape;2017;p35"/>
                  <p:cNvSpPr/>
                  <p:nvPr/>
                </p:nvSpPr>
                <p:spPr>
                  <a:xfrm>
                    <a:off x="3368174" y="5698357"/>
                    <a:ext cx="12221" cy="4709"/>
                  </a:xfrm>
                  <a:custGeom>
                    <a:avLst/>
                    <a:gdLst/>
                    <a:ahLst/>
                    <a:cxnLst/>
                    <a:rect l="l" t="t" r="r" b="b"/>
                    <a:pathLst>
                      <a:path w="12221" h="4709" extrusionOk="0">
                        <a:moveTo>
                          <a:pt x="11979" y="1443"/>
                        </a:moveTo>
                        <a:cubicBezTo>
                          <a:pt x="10783" y="-142"/>
                          <a:pt x="7195" y="-340"/>
                          <a:pt x="3407" y="453"/>
                        </a:cubicBezTo>
                        <a:cubicBezTo>
                          <a:pt x="1215" y="849"/>
                          <a:pt x="-180" y="1839"/>
                          <a:pt x="19" y="2830"/>
                        </a:cubicBezTo>
                        <a:cubicBezTo>
                          <a:pt x="418" y="4811"/>
                          <a:pt x="3407" y="5009"/>
                          <a:pt x="7593" y="4414"/>
                        </a:cubicBezTo>
                        <a:cubicBezTo>
                          <a:pt x="10783" y="4018"/>
                          <a:pt x="12975" y="2830"/>
                          <a:pt x="11979" y="144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18" name="Google Shape;2018;p35"/>
                  <p:cNvSpPr/>
                  <p:nvPr/>
                </p:nvSpPr>
                <p:spPr>
                  <a:xfrm>
                    <a:off x="3429784" y="5582136"/>
                    <a:ext cx="10593" cy="4782"/>
                  </a:xfrm>
                  <a:custGeom>
                    <a:avLst/>
                    <a:gdLst/>
                    <a:ahLst/>
                    <a:cxnLst/>
                    <a:rect l="l" t="t" r="r" b="b"/>
                    <a:pathLst>
                      <a:path w="10593" h="4782" extrusionOk="0">
                        <a:moveTo>
                          <a:pt x="5980" y="0"/>
                        </a:moveTo>
                        <a:cubicBezTo>
                          <a:pt x="2791" y="198"/>
                          <a:pt x="399" y="1188"/>
                          <a:pt x="0" y="2971"/>
                        </a:cubicBezTo>
                        <a:cubicBezTo>
                          <a:pt x="399" y="4556"/>
                          <a:pt x="2791" y="5150"/>
                          <a:pt x="5781" y="4556"/>
                        </a:cubicBezTo>
                        <a:cubicBezTo>
                          <a:pt x="8970" y="4160"/>
                          <a:pt x="11362" y="2575"/>
                          <a:pt x="10365" y="1188"/>
                        </a:cubicBezTo>
                        <a:cubicBezTo>
                          <a:pt x="10166" y="594"/>
                          <a:pt x="7774" y="0"/>
                          <a:pt x="5980"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19" name="Google Shape;2019;p35"/>
                  <p:cNvSpPr/>
                  <p:nvPr/>
                </p:nvSpPr>
                <p:spPr>
                  <a:xfrm>
                    <a:off x="3348603" y="5768309"/>
                    <a:ext cx="12428" cy="4916"/>
                  </a:xfrm>
                  <a:custGeom>
                    <a:avLst/>
                    <a:gdLst/>
                    <a:ahLst/>
                    <a:cxnLst/>
                    <a:rect l="l" t="t" r="r" b="b"/>
                    <a:pathLst>
                      <a:path w="12428" h="4916" extrusionOk="0">
                        <a:moveTo>
                          <a:pt x="12413" y="2011"/>
                        </a:moveTo>
                        <a:cubicBezTo>
                          <a:pt x="12214" y="624"/>
                          <a:pt x="9424" y="-168"/>
                          <a:pt x="6234" y="30"/>
                        </a:cubicBezTo>
                        <a:cubicBezTo>
                          <a:pt x="2248" y="426"/>
                          <a:pt x="-941" y="1615"/>
                          <a:pt x="255" y="3596"/>
                        </a:cubicBezTo>
                        <a:cubicBezTo>
                          <a:pt x="1052" y="5180"/>
                          <a:pt x="4241" y="4982"/>
                          <a:pt x="7231" y="4784"/>
                        </a:cubicBezTo>
                        <a:cubicBezTo>
                          <a:pt x="10819" y="4586"/>
                          <a:pt x="12613" y="3398"/>
                          <a:pt x="12413" y="20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20" name="Google Shape;2020;p35"/>
                  <p:cNvSpPr/>
                  <p:nvPr/>
                </p:nvSpPr>
                <p:spPr>
                  <a:xfrm>
                    <a:off x="3321949" y="5820832"/>
                    <a:ext cx="11372" cy="4189"/>
                  </a:xfrm>
                  <a:custGeom>
                    <a:avLst/>
                    <a:gdLst/>
                    <a:ahLst/>
                    <a:cxnLst/>
                    <a:rect l="l" t="t" r="r" b="b"/>
                    <a:pathLst>
                      <a:path w="11372" h="4189" extrusionOk="0">
                        <a:moveTo>
                          <a:pt x="5780" y="0"/>
                        </a:moveTo>
                        <a:cubicBezTo>
                          <a:pt x="2591" y="0"/>
                          <a:pt x="0" y="594"/>
                          <a:pt x="0" y="2179"/>
                        </a:cubicBezTo>
                        <a:cubicBezTo>
                          <a:pt x="0" y="3566"/>
                          <a:pt x="2392" y="4358"/>
                          <a:pt x="5780" y="4160"/>
                        </a:cubicBezTo>
                        <a:cubicBezTo>
                          <a:pt x="8970" y="3962"/>
                          <a:pt x="11561" y="3566"/>
                          <a:pt x="11361" y="1981"/>
                        </a:cubicBezTo>
                        <a:cubicBezTo>
                          <a:pt x="11561" y="594"/>
                          <a:pt x="8970" y="0"/>
                          <a:pt x="5780"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21" name="Google Shape;2021;p35"/>
                  <p:cNvSpPr/>
                  <p:nvPr/>
                </p:nvSpPr>
                <p:spPr>
                  <a:xfrm>
                    <a:off x="3313023" y="5742191"/>
                    <a:ext cx="12114" cy="4480"/>
                  </a:xfrm>
                  <a:custGeom>
                    <a:avLst/>
                    <a:gdLst/>
                    <a:ahLst/>
                    <a:cxnLst/>
                    <a:rect l="l" t="t" r="r" b="b"/>
                    <a:pathLst>
                      <a:path w="12114" h="4480" extrusionOk="0">
                        <a:moveTo>
                          <a:pt x="12115" y="1981"/>
                        </a:moveTo>
                        <a:cubicBezTo>
                          <a:pt x="12115" y="594"/>
                          <a:pt x="9524" y="0"/>
                          <a:pt x="6733" y="0"/>
                        </a:cubicBezTo>
                        <a:cubicBezTo>
                          <a:pt x="3145" y="198"/>
                          <a:pt x="-841" y="792"/>
                          <a:pt x="155" y="2971"/>
                        </a:cubicBezTo>
                        <a:cubicBezTo>
                          <a:pt x="753" y="4160"/>
                          <a:pt x="3344" y="4754"/>
                          <a:pt x="6534" y="4358"/>
                        </a:cubicBezTo>
                        <a:cubicBezTo>
                          <a:pt x="9524" y="3962"/>
                          <a:pt x="12115" y="3566"/>
                          <a:pt x="12115" y="19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22" name="Google Shape;2022;p35"/>
                  <p:cNvSpPr/>
                  <p:nvPr/>
                </p:nvSpPr>
                <p:spPr>
                  <a:xfrm>
                    <a:off x="3361617" y="5721911"/>
                    <a:ext cx="11098" cy="4559"/>
                  </a:xfrm>
                  <a:custGeom>
                    <a:avLst/>
                    <a:gdLst/>
                    <a:ahLst/>
                    <a:cxnLst/>
                    <a:rect l="l" t="t" r="r" b="b"/>
                    <a:pathLst>
                      <a:path w="11098" h="4559" extrusionOk="0">
                        <a:moveTo>
                          <a:pt x="7173" y="4235"/>
                        </a:moveTo>
                        <a:cubicBezTo>
                          <a:pt x="10562" y="3640"/>
                          <a:pt x="11957" y="2650"/>
                          <a:pt x="10562" y="1264"/>
                        </a:cubicBezTo>
                        <a:cubicBezTo>
                          <a:pt x="9366" y="75"/>
                          <a:pt x="6774" y="-321"/>
                          <a:pt x="3785" y="273"/>
                        </a:cubicBezTo>
                        <a:cubicBezTo>
                          <a:pt x="197" y="867"/>
                          <a:pt x="-601" y="2056"/>
                          <a:pt x="396" y="3443"/>
                        </a:cubicBezTo>
                        <a:cubicBezTo>
                          <a:pt x="1393" y="4631"/>
                          <a:pt x="4183" y="4829"/>
                          <a:pt x="7173" y="423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23" name="Google Shape;2023;p35"/>
                  <p:cNvSpPr/>
                  <p:nvPr/>
                </p:nvSpPr>
                <p:spPr>
                  <a:xfrm>
                    <a:off x="3332320" y="5740700"/>
                    <a:ext cx="9044" cy="4065"/>
                  </a:xfrm>
                  <a:custGeom>
                    <a:avLst/>
                    <a:gdLst/>
                    <a:ahLst/>
                    <a:cxnLst/>
                    <a:rect l="l" t="t" r="r" b="b"/>
                    <a:pathLst>
                      <a:path w="9044" h="4065" extrusionOk="0">
                        <a:moveTo>
                          <a:pt x="4379" y="4066"/>
                        </a:moveTo>
                        <a:cubicBezTo>
                          <a:pt x="8366" y="3472"/>
                          <a:pt x="9362" y="2481"/>
                          <a:pt x="8964" y="1491"/>
                        </a:cubicBezTo>
                        <a:cubicBezTo>
                          <a:pt x="8565" y="500"/>
                          <a:pt x="6771" y="-292"/>
                          <a:pt x="4379" y="104"/>
                        </a:cubicBezTo>
                        <a:cubicBezTo>
                          <a:pt x="791" y="500"/>
                          <a:pt x="-803" y="1689"/>
                          <a:pt x="393" y="3076"/>
                        </a:cubicBezTo>
                        <a:cubicBezTo>
                          <a:pt x="991" y="4066"/>
                          <a:pt x="3382" y="4066"/>
                          <a:pt x="4379" y="40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24" name="Google Shape;2024;p35"/>
                  <p:cNvSpPr/>
                  <p:nvPr/>
                </p:nvSpPr>
                <p:spPr>
                  <a:xfrm>
                    <a:off x="2967535" y="5674841"/>
                    <a:ext cx="52462" cy="14114"/>
                  </a:xfrm>
                  <a:custGeom>
                    <a:avLst/>
                    <a:gdLst/>
                    <a:ahLst/>
                    <a:cxnLst/>
                    <a:rect l="l" t="t" r="r" b="b"/>
                    <a:pathLst>
                      <a:path w="52462" h="14114" extrusionOk="0">
                        <a:moveTo>
                          <a:pt x="610" y="9706"/>
                        </a:moveTo>
                        <a:cubicBezTo>
                          <a:pt x="5593" y="14064"/>
                          <a:pt x="19147" y="13668"/>
                          <a:pt x="30708" y="14064"/>
                        </a:cubicBezTo>
                        <a:cubicBezTo>
                          <a:pt x="33498" y="14262"/>
                          <a:pt x="36688" y="13866"/>
                          <a:pt x="38482" y="13074"/>
                        </a:cubicBezTo>
                        <a:cubicBezTo>
                          <a:pt x="40076" y="13470"/>
                          <a:pt x="42269" y="13470"/>
                          <a:pt x="45059" y="13272"/>
                        </a:cubicBezTo>
                        <a:cubicBezTo>
                          <a:pt x="48847" y="12876"/>
                          <a:pt x="52833" y="12083"/>
                          <a:pt x="52434" y="10697"/>
                        </a:cubicBezTo>
                        <a:cubicBezTo>
                          <a:pt x="52036" y="9310"/>
                          <a:pt x="48049" y="9310"/>
                          <a:pt x="44262" y="9706"/>
                        </a:cubicBezTo>
                        <a:cubicBezTo>
                          <a:pt x="42269" y="9904"/>
                          <a:pt x="40275" y="10103"/>
                          <a:pt x="39080" y="10697"/>
                        </a:cubicBezTo>
                        <a:cubicBezTo>
                          <a:pt x="38083" y="10301"/>
                          <a:pt x="36090" y="9904"/>
                          <a:pt x="33897" y="10103"/>
                        </a:cubicBezTo>
                        <a:cubicBezTo>
                          <a:pt x="23931" y="10499"/>
                          <a:pt x="13765" y="11489"/>
                          <a:pt x="12569" y="7131"/>
                        </a:cubicBezTo>
                        <a:cubicBezTo>
                          <a:pt x="12968" y="7131"/>
                          <a:pt x="13167" y="7131"/>
                          <a:pt x="13566" y="7131"/>
                        </a:cubicBezTo>
                        <a:cubicBezTo>
                          <a:pt x="17951" y="7131"/>
                          <a:pt x="21140" y="6339"/>
                          <a:pt x="21738" y="4754"/>
                        </a:cubicBezTo>
                        <a:cubicBezTo>
                          <a:pt x="22137" y="3962"/>
                          <a:pt x="21539" y="3566"/>
                          <a:pt x="20542" y="3169"/>
                        </a:cubicBezTo>
                        <a:cubicBezTo>
                          <a:pt x="21738" y="3566"/>
                          <a:pt x="23532" y="3566"/>
                          <a:pt x="25326" y="3367"/>
                        </a:cubicBezTo>
                        <a:cubicBezTo>
                          <a:pt x="28714" y="2971"/>
                          <a:pt x="30309" y="2179"/>
                          <a:pt x="29910" y="1188"/>
                        </a:cubicBezTo>
                        <a:cubicBezTo>
                          <a:pt x="29512" y="0"/>
                          <a:pt x="26721" y="0"/>
                          <a:pt x="23731" y="0"/>
                        </a:cubicBezTo>
                        <a:cubicBezTo>
                          <a:pt x="20343" y="396"/>
                          <a:pt x="18748" y="1188"/>
                          <a:pt x="19147" y="2377"/>
                        </a:cubicBezTo>
                        <a:cubicBezTo>
                          <a:pt x="19346" y="2773"/>
                          <a:pt x="19745" y="2971"/>
                          <a:pt x="20343" y="3169"/>
                        </a:cubicBezTo>
                        <a:cubicBezTo>
                          <a:pt x="19147" y="2773"/>
                          <a:pt x="17353" y="2773"/>
                          <a:pt x="15559" y="2575"/>
                        </a:cubicBezTo>
                        <a:cubicBezTo>
                          <a:pt x="11373" y="2971"/>
                          <a:pt x="8583" y="3962"/>
                          <a:pt x="8383" y="5348"/>
                        </a:cubicBezTo>
                        <a:lnTo>
                          <a:pt x="8383" y="5348"/>
                        </a:lnTo>
                        <a:lnTo>
                          <a:pt x="8184" y="5348"/>
                        </a:lnTo>
                        <a:cubicBezTo>
                          <a:pt x="1606" y="5943"/>
                          <a:pt x="-1384" y="7924"/>
                          <a:pt x="610" y="97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25" name="Google Shape;2025;p35"/>
                  <p:cNvSpPr/>
                  <p:nvPr/>
                </p:nvSpPr>
                <p:spPr>
                  <a:xfrm>
                    <a:off x="2923296" y="5703608"/>
                    <a:ext cx="23936" cy="10532"/>
                  </a:xfrm>
                  <a:custGeom>
                    <a:avLst/>
                    <a:gdLst/>
                    <a:ahLst/>
                    <a:cxnLst/>
                    <a:rect l="l" t="t" r="r" b="b"/>
                    <a:pathLst>
                      <a:path w="23936" h="10532" extrusionOk="0">
                        <a:moveTo>
                          <a:pt x="23919" y="2532"/>
                        </a:moveTo>
                        <a:cubicBezTo>
                          <a:pt x="24118" y="749"/>
                          <a:pt x="22723" y="-440"/>
                          <a:pt x="16145" y="155"/>
                        </a:cubicBezTo>
                        <a:cubicBezTo>
                          <a:pt x="9568" y="947"/>
                          <a:pt x="9368" y="3720"/>
                          <a:pt x="4385" y="5305"/>
                        </a:cubicBezTo>
                        <a:cubicBezTo>
                          <a:pt x="2990" y="5701"/>
                          <a:pt x="1395" y="6295"/>
                          <a:pt x="0" y="6890"/>
                        </a:cubicBezTo>
                        <a:cubicBezTo>
                          <a:pt x="398" y="8078"/>
                          <a:pt x="996" y="9267"/>
                          <a:pt x="1594" y="10455"/>
                        </a:cubicBezTo>
                        <a:cubicBezTo>
                          <a:pt x="5382" y="10851"/>
                          <a:pt x="9966" y="9663"/>
                          <a:pt x="12956" y="8078"/>
                        </a:cubicBezTo>
                        <a:cubicBezTo>
                          <a:pt x="16544" y="6295"/>
                          <a:pt x="23720" y="5107"/>
                          <a:pt x="23919" y="253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26" name="Google Shape;2026;p35"/>
                  <p:cNvSpPr/>
                  <p:nvPr/>
                </p:nvSpPr>
                <p:spPr>
                  <a:xfrm>
                    <a:off x="3013075" y="5754433"/>
                    <a:ext cx="32607" cy="8080"/>
                  </a:xfrm>
                  <a:custGeom>
                    <a:avLst/>
                    <a:gdLst/>
                    <a:ahLst/>
                    <a:cxnLst/>
                    <a:rect l="l" t="t" r="r" b="b"/>
                    <a:pathLst>
                      <a:path w="32607" h="8080" extrusionOk="0">
                        <a:moveTo>
                          <a:pt x="32608" y="634"/>
                        </a:moveTo>
                        <a:cubicBezTo>
                          <a:pt x="32010" y="436"/>
                          <a:pt x="31411" y="-158"/>
                          <a:pt x="30415" y="40"/>
                        </a:cubicBezTo>
                        <a:cubicBezTo>
                          <a:pt x="21246" y="1625"/>
                          <a:pt x="12276" y="3407"/>
                          <a:pt x="3107" y="4992"/>
                        </a:cubicBezTo>
                        <a:cubicBezTo>
                          <a:pt x="1313" y="5388"/>
                          <a:pt x="-481" y="6577"/>
                          <a:pt x="117" y="7171"/>
                        </a:cubicBezTo>
                        <a:cubicBezTo>
                          <a:pt x="1911" y="8954"/>
                          <a:pt x="7094" y="7765"/>
                          <a:pt x="12276" y="6577"/>
                        </a:cubicBezTo>
                        <a:cubicBezTo>
                          <a:pt x="18854" y="4992"/>
                          <a:pt x="26229" y="5784"/>
                          <a:pt x="32010" y="2021"/>
                        </a:cubicBezTo>
                        <a:cubicBezTo>
                          <a:pt x="32807" y="1625"/>
                          <a:pt x="32408" y="1228"/>
                          <a:pt x="32608" y="63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27" name="Google Shape;2027;p35"/>
                  <p:cNvSpPr/>
                  <p:nvPr/>
                </p:nvSpPr>
                <p:spPr>
                  <a:xfrm>
                    <a:off x="2945851" y="5708847"/>
                    <a:ext cx="32658" cy="8978"/>
                  </a:xfrm>
                  <a:custGeom>
                    <a:avLst/>
                    <a:gdLst/>
                    <a:ahLst/>
                    <a:cxnLst/>
                    <a:rect l="l" t="t" r="r" b="b"/>
                    <a:pathLst>
                      <a:path w="32658" h="8978" extrusionOk="0">
                        <a:moveTo>
                          <a:pt x="19703" y="1254"/>
                        </a:moveTo>
                        <a:cubicBezTo>
                          <a:pt x="14720" y="2838"/>
                          <a:pt x="10135" y="4621"/>
                          <a:pt x="3956" y="5611"/>
                        </a:cubicBezTo>
                        <a:cubicBezTo>
                          <a:pt x="368" y="6206"/>
                          <a:pt x="-828" y="7394"/>
                          <a:pt x="567" y="8385"/>
                        </a:cubicBezTo>
                        <a:cubicBezTo>
                          <a:pt x="1963" y="9177"/>
                          <a:pt x="5551" y="9177"/>
                          <a:pt x="8341" y="8385"/>
                        </a:cubicBezTo>
                        <a:cubicBezTo>
                          <a:pt x="16514" y="6206"/>
                          <a:pt x="24487" y="4225"/>
                          <a:pt x="32659" y="2244"/>
                        </a:cubicBezTo>
                        <a:cubicBezTo>
                          <a:pt x="30466" y="263"/>
                          <a:pt x="27078" y="-1124"/>
                          <a:pt x="19703" y="125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28" name="Google Shape;2028;p35"/>
                  <p:cNvSpPr/>
                  <p:nvPr/>
                </p:nvSpPr>
                <p:spPr>
                  <a:xfrm>
                    <a:off x="3099301" y="5802973"/>
                    <a:ext cx="13567" cy="7899"/>
                  </a:xfrm>
                  <a:custGeom>
                    <a:avLst/>
                    <a:gdLst/>
                    <a:ahLst/>
                    <a:cxnLst/>
                    <a:rect l="l" t="t" r="r" b="b"/>
                    <a:pathLst>
                      <a:path w="13567" h="7899" extrusionOk="0">
                        <a:moveTo>
                          <a:pt x="5183" y="1617"/>
                        </a:moveTo>
                        <a:cubicBezTo>
                          <a:pt x="-996" y="3994"/>
                          <a:pt x="399" y="4984"/>
                          <a:pt x="0" y="6371"/>
                        </a:cubicBezTo>
                        <a:cubicBezTo>
                          <a:pt x="797" y="7361"/>
                          <a:pt x="399" y="9144"/>
                          <a:pt x="6777" y="6569"/>
                        </a:cubicBezTo>
                        <a:cubicBezTo>
                          <a:pt x="11760" y="4588"/>
                          <a:pt x="13754" y="2607"/>
                          <a:pt x="13554" y="1418"/>
                        </a:cubicBezTo>
                        <a:cubicBezTo>
                          <a:pt x="13156" y="230"/>
                          <a:pt x="12558" y="-1157"/>
                          <a:pt x="5183" y="161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29" name="Google Shape;2029;p35"/>
                  <p:cNvSpPr/>
                  <p:nvPr/>
                </p:nvSpPr>
                <p:spPr>
                  <a:xfrm>
                    <a:off x="3032529" y="5681854"/>
                    <a:ext cx="15982" cy="6941"/>
                  </a:xfrm>
                  <a:custGeom>
                    <a:avLst/>
                    <a:gdLst/>
                    <a:ahLst/>
                    <a:cxnLst/>
                    <a:rect l="l" t="t" r="r" b="b"/>
                    <a:pathLst>
                      <a:path w="15982" h="6941" extrusionOk="0">
                        <a:moveTo>
                          <a:pt x="15944" y="1902"/>
                        </a:moveTo>
                        <a:cubicBezTo>
                          <a:pt x="16343" y="317"/>
                          <a:pt x="13552" y="-277"/>
                          <a:pt x="9566" y="119"/>
                        </a:cubicBezTo>
                        <a:cubicBezTo>
                          <a:pt x="1792" y="911"/>
                          <a:pt x="1393" y="3090"/>
                          <a:pt x="197" y="4873"/>
                        </a:cubicBezTo>
                        <a:cubicBezTo>
                          <a:pt x="-600" y="6260"/>
                          <a:pt x="995" y="7250"/>
                          <a:pt x="5380" y="6854"/>
                        </a:cubicBezTo>
                        <a:cubicBezTo>
                          <a:pt x="15147" y="6260"/>
                          <a:pt x="13154" y="3684"/>
                          <a:pt x="15944" y="190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30" name="Google Shape;2030;p35"/>
                  <p:cNvSpPr/>
                  <p:nvPr/>
                </p:nvSpPr>
                <p:spPr>
                  <a:xfrm>
                    <a:off x="2949009" y="5761516"/>
                    <a:ext cx="11959" cy="4842"/>
                  </a:xfrm>
                  <a:custGeom>
                    <a:avLst/>
                    <a:gdLst/>
                    <a:ahLst/>
                    <a:cxnLst/>
                    <a:rect l="l" t="t" r="r" b="b"/>
                    <a:pathLst>
                      <a:path w="11959" h="4842" extrusionOk="0">
                        <a:moveTo>
                          <a:pt x="11960" y="880"/>
                        </a:moveTo>
                        <a:cubicBezTo>
                          <a:pt x="8770" y="88"/>
                          <a:pt x="4983" y="-308"/>
                          <a:pt x="0" y="286"/>
                        </a:cubicBezTo>
                        <a:cubicBezTo>
                          <a:pt x="797" y="1673"/>
                          <a:pt x="1794" y="3257"/>
                          <a:pt x="2591" y="4644"/>
                        </a:cubicBezTo>
                        <a:cubicBezTo>
                          <a:pt x="2591" y="4644"/>
                          <a:pt x="2591" y="4842"/>
                          <a:pt x="2791" y="4842"/>
                        </a:cubicBezTo>
                        <a:cubicBezTo>
                          <a:pt x="4186" y="4644"/>
                          <a:pt x="5581" y="4248"/>
                          <a:pt x="7176" y="4050"/>
                        </a:cubicBezTo>
                        <a:cubicBezTo>
                          <a:pt x="10365" y="3257"/>
                          <a:pt x="11960" y="2069"/>
                          <a:pt x="11960" y="88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31" name="Google Shape;2031;p35"/>
                  <p:cNvSpPr/>
                  <p:nvPr/>
                </p:nvSpPr>
                <p:spPr>
                  <a:xfrm>
                    <a:off x="2909930" y="5666125"/>
                    <a:ext cx="18957" cy="9133"/>
                  </a:xfrm>
                  <a:custGeom>
                    <a:avLst/>
                    <a:gdLst/>
                    <a:ahLst/>
                    <a:cxnLst/>
                    <a:rect l="l" t="t" r="r" b="b"/>
                    <a:pathLst>
                      <a:path w="18957" h="9133" extrusionOk="0">
                        <a:moveTo>
                          <a:pt x="1208" y="6933"/>
                        </a:moveTo>
                        <a:cubicBezTo>
                          <a:pt x="1806" y="8122"/>
                          <a:pt x="2603" y="9310"/>
                          <a:pt x="6390" y="9112"/>
                        </a:cubicBezTo>
                        <a:cubicBezTo>
                          <a:pt x="13965" y="8320"/>
                          <a:pt x="17951" y="6141"/>
                          <a:pt x="18948" y="3566"/>
                        </a:cubicBezTo>
                        <a:cubicBezTo>
                          <a:pt x="19147" y="3169"/>
                          <a:pt x="16356" y="2179"/>
                          <a:pt x="14961" y="2179"/>
                        </a:cubicBezTo>
                        <a:cubicBezTo>
                          <a:pt x="13965" y="2179"/>
                          <a:pt x="12968" y="2377"/>
                          <a:pt x="11971" y="2377"/>
                        </a:cubicBezTo>
                        <a:cubicBezTo>
                          <a:pt x="12170" y="2179"/>
                          <a:pt x="12370" y="1783"/>
                          <a:pt x="12370" y="1585"/>
                        </a:cubicBezTo>
                        <a:cubicBezTo>
                          <a:pt x="12370" y="396"/>
                          <a:pt x="9579" y="0"/>
                          <a:pt x="6589" y="0"/>
                        </a:cubicBezTo>
                        <a:cubicBezTo>
                          <a:pt x="2204" y="198"/>
                          <a:pt x="-188" y="1189"/>
                          <a:pt x="12" y="2773"/>
                        </a:cubicBezTo>
                        <a:cubicBezTo>
                          <a:pt x="211" y="3962"/>
                          <a:pt x="2404" y="4358"/>
                          <a:pt x="5194" y="4358"/>
                        </a:cubicBezTo>
                        <a:cubicBezTo>
                          <a:pt x="3201" y="4952"/>
                          <a:pt x="2005" y="5943"/>
                          <a:pt x="1208" y="69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32" name="Google Shape;2032;p35"/>
                  <p:cNvSpPr/>
                  <p:nvPr/>
                </p:nvSpPr>
                <p:spPr>
                  <a:xfrm>
                    <a:off x="3071264" y="5733574"/>
                    <a:ext cx="16705" cy="5001"/>
                  </a:xfrm>
                  <a:custGeom>
                    <a:avLst/>
                    <a:gdLst/>
                    <a:ahLst/>
                    <a:cxnLst/>
                    <a:rect l="l" t="t" r="r" b="b"/>
                    <a:pathLst>
                      <a:path w="16705" h="5001" extrusionOk="0">
                        <a:moveTo>
                          <a:pt x="5314" y="892"/>
                        </a:moveTo>
                        <a:cubicBezTo>
                          <a:pt x="4716" y="892"/>
                          <a:pt x="3919" y="1090"/>
                          <a:pt x="3122" y="1288"/>
                        </a:cubicBezTo>
                        <a:cubicBezTo>
                          <a:pt x="730" y="3071"/>
                          <a:pt x="-3456" y="5646"/>
                          <a:pt x="5314" y="4854"/>
                        </a:cubicBezTo>
                        <a:cubicBezTo>
                          <a:pt x="9500" y="4458"/>
                          <a:pt x="14882" y="3665"/>
                          <a:pt x="16277" y="1684"/>
                        </a:cubicBezTo>
                        <a:cubicBezTo>
                          <a:pt x="18669" y="-1287"/>
                          <a:pt x="10497" y="496"/>
                          <a:pt x="5314" y="89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33" name="Google Shape;2033;p35"/>
                  <p:cNvSpPr/>
                  <p:nvPr/>
                </p:nvSpPr>
                <p:spPr>
                  <a:xfrm>
                    <a:off x="3047018" y="5624923"/>
                    <a:ext cx="29958" cy="5298"/>
                  </a:xfrm>
                  <a:custGeom>
                    <a:avLst/>
                    <a:gdLst/>
                    <a:ahLst/>
                    <a:cxnLst/>
                    <a:rect l="l" t="t" r="r" b="b"/>
                    <a:pathLst>
                      <a:path w="29958" h="5298" extrusionOk="0">
                        <a:moveTo>
                          <a:pt x="16006" y="3764"/>
                        </a:moveTo>
                        <a:cubicBezTo>
                          <a:pt x="17002" y="3962"/>
                          <a:pt x="18198" y="4160"/>
                          <a:pt x="19593" y="4160"/>
                        </a:cubicBezTo>
                        <a:cubicBezTo>
                          <a:pt x="24178" y="4358"/>
                          <a:pt x="28364" y="3962"/>
                          <a:pt x="29958" y="2377"/>
                        </a:cubicBezTo>
                        <a:cubicBezTo>
                          <a:pt x="29560" y="990"/>
                          <a:pt x="26769" y="0"/>
                          <a:pt x="21587" y="0"/>
                        </a:cubicBezTo>
                        <a:cubicBezTo>
                          <a:pt x="17002" y="0"/>
                          <a:pt x="12617" y="594"/>
                          <a:pt x="12617" y="2179"/>
                        </a:cubicBezTo>
                        <a:cubicBezTo>
                          <a:pt x="12617" y="2179"/>
                          <a:pt x="12816" y="2377"/>
                          <a:pt x="12816" y="2377"/>
                        </a:cubicBezTo>
                        <a:cubicBezTo>
                          <a:pt x="10624" y="1585"/>
                          <a:pt x="7833" y="1188"/>
                          <a:pt x="3448" y="1585"/>
                        </a:cubicBezTo>
                        <a:cubicBezTo>
                          <a:pt x="458" y="1783"/>
                          <a:pt x="-738" y="2971"/>
                          <a:pt x="458" y="3764"/>
                        </a:cubicBezTo>
                        <a:cubicBezTo>
                          <a:pt x="3847" y="6141"/>
                          <a:pt x="10225" y="5150"/>
                          <a:pt x="15806" y="4754"/>
                        </a:cubicBezTo>
                        <a:lnTo>
                          <a:pt x="17600" y="4556"/>
                        </a:lnTo>
                        <a:cubicBezTo>
                          <a:pt x="17202" y="4358"/>
                          <a:pt x="16803" y="4160"/>
                          <a:pt x="16604" y="3962"/>
                        </a:cubicBezTo>
                        <a:lnTo>
                          <a:pt x="16006" y="3764"/>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34" name="Google Shape;2034;p35"/>
                  <p:cNvSpPr/>
                  <p:nvPr/>
                </p:nvSpPr>
                <p:spPr>
                  <a:xfrm>
                    <a:off x="3047638" y="5772237"/>
                    <a:ext cx="15397" cy="5417"/>
                  </a:xfrm>
                  <a:custGeom>
                    <a:avLst/>
                    <a:gdLst/>
                    <a:ahLst/>
                    <a:cxnLst/>
                    <a:rect l="l" t="t" r="r" b="b"/>
                    <a:pathLst>
                      <a:path w="15397" h="5417" extrusionOk="0">
                        <a:moveTo>
                          <a:pt x="9007" y="4421"/>
                        </a:moveTo>
                        <a:cubicBezTo>
                          <a:pt x="13193" y="3431"/>
                          <a:pt x="15585" y="1846"/>
                          <a:pt x="15386" y="856"/>
                        </a:cubicBezTo>
                        <a:cubicBezTo>
                          <a:pt x="15187" y="-729"/>
                          <a:pt x="10802" y="262"/>
                          <a:pt x="6616" y="856"/>
                        </a:cubicBezTo>
                        <a:cubicBezTo>
                          <a:pt x="2430" y="2044"/>
                          <a:pt x="-361" y="3431"/>
                          <a:pt x="38" y="4619"/>
                        </a:cubicBezTo>
                        <a:cubicBezTo>
                          <a:pt x="437" y="5808"/>
                          <a:pt x="4224" y="5610"/>
                          <a:pt x="9007" y="442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35" name="Google Shape;2035;p35"/>
                  <p:cNvSpPr/>
                  <p:nvPr/>
                </p:nvSpPr>
                <p:spPr>
                  <a:xfrm>
                    <a:off x="3021058" y="5649486"/>
                    <a:ext cx="17894" cy="5188"/>
                  </a:xfrm>
                  <a:custGeom>
                    <a:avLst/>
                    <a:gdLst/>
                    <a:ahLst/>
                    <a:cxnLst/>
                    <a:rect l="l" t="t" r="r" b="b"/>
                    <a:pathLst>
                      <a:path w="17894" h="5188" extrusionOk="0">
                        <a:moveTo>
                          <a:pt x="17848" y="3962"/>
                        </a:moveTo>
                        <a:cubicBezTo>
                          <a:pt x="17051" y="1783"/>
                          <a:pt x="13861" y="396"/>
                          <a:pt x="6287" y="0"/>
                        </a:cubicBezTo>
                        <a:cubicBezTo>
                          <a:pt x="3098" y="396"/>
                          <a:pt x="-690" y="594"/>
                          <a:pt x="108" y="1783"/>
                        </a:cubicBezTo>
                        <a:cubicBezTo>
                          <a:pt x="1503" y="3962"/>
                          <a:pt x="6087" y="5150"/>
                          <a:pt x="13662" y="5150"/>
                        </a:cubicBezTo>
                        <a:cubicBezTo>
                          <a:pt x="16054" y="5348"/>
                          <a:pt x="18246" y="4754"/>
                          <a:pt x="17848" y="396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36" name="Google Shape;2036;p35"/>
                  <p:cNvSpPr/>
                  <p:nvPr/>
                </p:nvSpPr>
                <p:spPr>
                  <a:xfrm>
                    <a:off x="2962926" y="5720847"/>
                    <a:ext cx="16006" cy="5524"/>
                  </a:xfrm>
                  <a:custGeom>
                    <a:avLst/>
                    <a:gdLst/>
                    <a:ahLst/>
                    <a:cxnLst/>
                    <a:rect l="l" t="t" r="r" b="b"/>
                    <a:pathLst>
                      <a:path w="16006" h="5524" extrusionOk="0">
                        <a:moveTo>
                          <a:pt x="15982" y="1337"/>
                        </a:moveTo>
                        <a:cubicBezTo>
                          <a:pt x="15583" y="149"/>
                          <a:pt x="12593" y="-248"/>
                          <a:pt x="7809" y="149"/>
                        </a:cubicBezTo>
                        <a:cubicBezTo>
                          <a:pt x="3424" y="743"/>
                          <a:pt x="434" y="2129"/>
                          <a:pt x="36" y="3714"/>
                        </a:cubicBezTo>
                        <a:cubicBezTo>
                          <a:pt x="-363" y="5299"/>
                          <a:pt x="2627" y="5893"/>
                          <a:pt x="6414" y="5299"/>
                        </a:cubicBezTo>
                        <a:cubicBezTo>
                          <a:pt x="11796" y="4903"/>
                          <a:pt x="16381" y="3318"/>
                          <a:pt x="15982" y="13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37" name="Google Shape;2037;p35"/>
                  <p:cNvSpPr/>
                  <p:nvPr/>
                </p:nvSpPr>
                <p:spPr>
                  <a:xfrm>
                    <a:off x="3049455" y="5704883"/>
                    <a:ext cx="14664" cy="4010"/>
                  </a:xfrm>
                  <a:custGeom>
                    <a:avLst/>
                    <a:gdLst/>
                    <a:ahLst/>
                    <a:cxnLst/>
                    <a:rect l="l" t="t" r="r" b="b"/>
                    <a:pathLst>
                      <a:path w="14664" h="4010" extrusionOk="0">
                        <a:moveTo>
                          <a:pt x="14566" y="1256"/>
                        </a:moveTo>
                        <a:cubicBezTo>
                          <a:pt x="13569" y="-131"/>
                          <a:pt x="9782" y="-329"/>
                          <a:pt x="4799" y="463"/>
                        </a:cubicBezTo>
                        <a:cubicBezTo>
                          <a:pt x="1610" y="1058"/>
                          <a:pt x="-184" y="1850"/>
                          <a:pt x="15" y="2840"/>
                        </a:cubicBezTo>
                        <a:cubicBezTo>
                          <a:pt x="1211" y="4227"/>
                          <a:pt x="4998" y="4227"/>
                          <a:pt x="9782" y="3633"/>
                        </a:cubicBezTo>
                        <a:cubicBezTo>
                          <a:pt x="12971" y="3039"/>
                          <a:pt x="15164" y="2048"/>
                          <a:pt x="14566" y="125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38" name="Google Shape;2038;p35"/>
                  <p:cNvSpPr/>
                  <p:nvPr/>
                </p:nvSpPr>
                <p:spPr>
                  <a:xfrm>
                    <a:off x="3037158" y="5561827"/>
                    <a:ext cx="13718" cy="4140"/>
                  </a:xfrm>
                  <a:custGeom>
                    <a:avLst/>
                    <a:gdLst/>
                    <a:ahLst/>
                    <a:cxnLst/>
                    <a:rect l="l" t="t" r="r" b="b"/>
                    <a:pathLst>
                      <a:path w="13718" h="4140" extrusionOk="0">
                        <a:moveTo>
                          <a:pt x="13707" y="2877"/>
                        </a:moveTo>
                        <a:cubicBezTo>
                          <a:pt x="13906" y="1490"/>
                          <a:pt x="11514" y="500"/>
                          <a:pt x="7129" y="104"/>
                        </a:cubicBezTo>
                        <a:cubicBezTo>
                          <a:pt x="3940" y="-95"/>
                          <a:pt x="950" y="-95"/>
                          <a:pt x="153" y="896"/>
                        </a:cubicBezTo>
                        <a:cubicBezTo>
                          <a:pt x="-644" y="2084"/>
                          <a:pt x="1747" y="3273"/>
                          <a:pt x="5734" y="3867"/>
                        </a:cubicBezTo>
                        <a:cubicBezTo>
                          <a:pt x="10119" y="4461"/>
                          <a:pt x="12910" y="4065"/>
                          <a:pt x="13707" y="287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39" name="Google Shape;2039;p35"/>
                  <p:cNvSpPr/>
                  <p:nvPr/>
                </p:nvSpPr>
                <p:spPr>
                  <a:xfrm>
                    <a:off x="2938605" y="5604669"/>
                    <a:ext cx="15586" cy="6021"/>
                  </a:xfrm>
                  <a:custGeom>
                    <a:avLst/>
                    <a:gdLst/>
                    <a:ahLst/>
                    <a:cxnLst/>
                    <a:rect l="l" t="t" r="r" b="b"/>
                    <a:pathLst>
                      <a:path w="15586" h="6021" extrusionOk="0">
                        <a:moveTo>
                          <a:pt x="15586" y="2822"/>
                        </a:moveTo>
                        <a:cubicBezTo>
                          <a:pt x="14989" y="1039"/>
                          <a:pt x="11201" y="247"/>
                          <a:pt x="6816" y="49"/>
                        </a:cubicBezTo>
                        <a:cubicBezTo>
                          <a:pt x="3826" y="-149"/>
                          <a:pt x="837" y="247"/>
                          <a:pt x="837" y="1435"/>
                        </a:cubicBezTo>
                        <a:cubicBezTo>
                          <a:pt x="837" y="1633"/>
                          <a:pt x="1036" y="2030"/>
                          <a:pt x="1036" y="2228"/>
                        </a:cubicBezTo>
                        <a:cubicBezTo>
                          <a:pt x="438" y="2624"/>
                          <a:pt x="-160" y="3020"/>
                          <a:pt x="39" y="3416"/>
                        </a:cubicBezTo>
                        <a:cubicBezTo>
                          <a:pt x="239" y="4803"/>
                          <a:pt x="3228" y="5793"/>
                          <a:pt x="7414" y="5991"/>
                        </a:cubicBezTo>
                        <a:cubicBezTo>
                          <a:pt x="11600" y="6189"/>
                          <a:pt x="14989" y="5397"/>
                          <a:pt x="14989" y="4010"/>
                        </a:cubicBezTo>
                        <a:cubicBezTo>
                          <a:pt x="14989" y="3812"/>
                          <a:pt x="14789" y="3812"/>
                          <a:pt x="14789" y="3614"/>
                        </a:cubicBezTo>
                        <a:cubicBezTo>
                          <a:pt x="14989" y="3416"/>
                          <a:pt x="15188" y="3218"/>
                          <a:pt x="15586" y="282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40" name="Google Shape;2040;p35"/>
                  <p:cNvSpPr/>
                  <p:nvPr/>
                </p:nvSpPr>
                <p:spPr>
                  <a:xfrm>
                    <a:off x="3033524" y="5764674"/>
                    <a:ext cx="15357" cy="5487"/>
                  </a:xfrm>
                  <a:custGeom>
                    <a:avLst/>
                    <a:gdLst/>
                    <a:ahLst/>
                    <a:cxnLst/>
                    <a:rect l="l" t="t" r="r" b="b"/>
                    <a:pathLst>
                      <a:path w="15357" h="5487" extrusionOk="0">
                        <a:moveTo>
                          <a:pt x="0" y="4457"/>
                        </a:moveTo>
                        <a:cubicBezTo>
                          <a:pt x="398" y="5646"/>
                          <a:pt x="2791" y="5844"/>
                          <a:pt x="6976" y="4853"/>
                        </a:cubicBezTo>
                        <a:cubicBezTo>
                          <a:pt x="11959" y="3665"/>
                          <a:pt x="15149" y="2278"/>
                          <a:pt x="15348" y="693"/>
                        </a:cubicBezTo>
                        <a:cubicBezTo>
                          <a:pt x="15547" y="-297"/>
                          <a:pt x="12757" y="-99"/>
                          <a:pt x="9767" y="495"/>
                        </a:cubicBezTo>
                        <a:cubicBezTo>
                          <a:pt x="4983" y="1288"/>
                          <a:pt x="1196" y="2674"/>
                          <a:pt x="0" y="445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41" name="Google Shape;2041;p35"/>
                  <p:cNvSpPr/>
                  <p:nvPr/>
                </p:nvSpPr>
                <p:spPr>
                  <a:xfrm>
                    <a:off x="3005012" y="5665135"/>
                    <a:ext cx="20168" cy="3767"/>
                  </a:xfrm>
                  <a:custGeom>
                    <a:avLst/>
                    <a:gdLst/>
                    <a:ahLst/>
                    <a:cxnLst/>
                    <a:rect l="l" t="t" r="r" b="b"/>
                    <a:pathLst>
                      <a:path w="20168" h="3767" extrusionOk="0">
                        <a:moveTo>
                          <a:pt x="20141" y="1981"/>
                        </a:moveTo>
                        <a:cubicBezTo>
                          <a:pt x="19144" y="-198"/>
                          <a:pt x="11968" y="198"/>
                          <a:pt x="7184" y="0"/>
                        </a:cubicBezTo>
                        <a:cubicBezTo>
                          <a:pt x="3198" y="198"/>
                          <a:pt x="-191" y="594"/>
                          <a:pt x="8" y="1783"/>
                        </a:cubicBezTo>
                        <a:cubicBezTo>
                          <a:pt x="806" y="4358"/>
                          <a:pt x="7782" y="3764"/>
                          <a:pt x="13563" y="3566"/>
                        </a:cubicBezTo>
                        <a:cubicBezTo>
                          <a:pt x="16552" y="3367"/>
                          <a:pt x="20539" y="2971"/>
                          <a:pt x="20141" y="19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42" name="Google Shape;2042;p35"/>
                  <p:cNvSpPr/>
                  <p:nvPr/>
                </p:nvSpPr>
                <p:spPr>
                  <a:xfrm>
                    <a:off x="3033650" y="5813815"/>
                    <a:ext cx="15426" cy="6477"/>
                  </a:xfrm>
                  <a:custGeom>
                    <a:avLst/>
                    <a:gdLst/>
                    <a:ahLst/>
                    <a:cxnLst/>
                    <a:rect l="l" t="t" r="r" b="b"/>
                    <a:pathLst>
                      <a:path w="15426" h="6477" extrusionOk="0">
                        <a:moveTo>
                          <a:pt x="15421" y="1075"/>
                        </a:moveTo>
                        <a:cubicBezTo>
                          <a:pt x="15620" y="-1104"/>
                          <a:pt x="10238" y="481"/>
                          <a:pt x="5654" y="1867"/>
                        </a:cubicBezTo>
                        <a:cubicBezTo>
                          <a:pt x="2664" y="3056"/>
                          <a:pt x="-525" y="4442"/>
                          <a:pt x="73" y="5433"/>
                        </a:cubicBezTo>
                        <a:cubicBezTo>
                          <a:pt x="870" y="6819"/>
                          <a:pt x="4059" y="7018"/>
                          <a:pt x="9840" y="4839"/>
                        </a:cubicBezTo>
                        <a:cubicBezTo>
                          <a:pt x="12631" y="3650"/>
                          <a:pt x="15421" y="2065"/>
                          <a:pt x="15421" y="10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43" name="Google Shape;2043;p35"/>
                  <p:cNvSpPr/>
                  <p:nvPr/>
                </p:nvSpPr>
                <p:spPr>
                  <a:xfrm>
                    <a:off x="2993025" y="5699554"/>
                    <a:ext cx="14398" cy="4548"/>
                  </a:xfrm>
                  <a:custGeom>
                    <a:avLst/>
                    <a:gdLst/>
                    <a:ahLst/>
                    <a:cxnLst/>
                    <a:rect l="l" t="t" r="r" b="b"/>
                    <a:pathLst>
                      <a:path w="14398" h="4548" extrusionOk="0">
                        <a:moveTo>
                          <a:pt x="6813" y="4406"/>
                        </a:moveTo>
                        <a:cubicBezTo>
                          <a:pt x="10799" y="4010"/>
                          <a:pt x="14188" y="3019"/>
                          <a:pt x="14387" y="1633"/>
                        </a:cubicBezTo>
                        <a:cubicBezTo>
                          <a:pt x="14586" y="246"/>
                          <a:pt x="12195" y="-150"/>
                          <a:pt x="7411" y="48"/>
                        </a:cubicBezTo>
                        <a:cubicBezTo>
                          <a:pt x="3623" y="444"/>
                          <a:pt x="434" y="1434"/>
                          <a:pt x="36" y="2821"/>
                        </a:cubicBezTo>
                        <a:cubicBezTo>
                          <a:pt x="-363" y="4406"/>
                          <a:pt x="2627" y="4802"/>
                          <a:pt x="6813" y="44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44" name="Google Shape;2044;p35"/>
                  <p:cNvSpPr/>
                  <p:nvPr/>
                </p:nvSpPr>
                <p:spPr>
                  <a:xfrm>
                    <a:off x="2963162" y="5633800"/>
                    <a:ext cx="15587" cy="4638"/>
                  </a:xfrm>
                  <a:custGeom>
                    <a:avLst/>
                    <a:gdLst/>
                    <a:ahLst/>
                    <a:cxnLst/>
                    <a:rect l="l" t="t" r="r" b="b"/>
                    <a:pathLst>
                      <a:path w="15587" h="4638" extrusionOk="0">
                        <a:moveTo>
                          <a:pt x="15547" y="1820"/>
                        </a:moveTo>
                        <a:cubicBezTo>
                          <a:pt x="15149" y="433"/>
                          <a:pt x="11959" y="-161"/>
                          <a:pt x="7574" y="37"/>
                        </a:cubicBezTo>
                        <a:cubicBezTo>
                          <a:pt x="3787" y="433"/>
                          <a:pt x="199" y="1028"/>
                          <a:pt x="0" y="2414"/>
                        </a:cubicBezTo>
                        <a:cubicBezTo>
                          <a:pt x="0" y="4395"/>
                          <a:pt x="4784" y="4791"/>
                          <a:pt x="9368" y="4593"/>
                        </a:cubicBezTo>
                        <a:cubicBezTo>
                          <a:pt x="13355" y="4395"/>
                          <a:pt x="15946" y="3206"/>
                          <a:pt x="15547" y="182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45" name="Google Shape;2045;p35"/>
                  <p:cNvSpPr/>
                  <p:nvPr/>
                </p:nvSpPr>
                <p:spPr>
                  <a:xfrm>
                    <a:off x="2895390" y="5593204"/>
                    <a:ext cx="30952" cy="14891"/>
                  </a:xfrm>
                  <a:custGeom>
                    <a:avLst/>
                    <a:gdLst/>
                    <a:ahLst/>
                    <a:cxnLst/>
                    <a:rect l="l" t="t" r="r" b="b"/>
                    <a:pathLst>
                      <a:path w="30952" h="14891" extrusionOk="0">
                        <a:moveTo>
                          <a:pt x="3189" y="12901"/>
                        </a:moveTo>
                        <a:cubicBezTo>
                          <a:pt x="3787" y="13495"/>
                          <a:pt x="5382" y="14287"/>
                          <a:pt x="6977" y="14684"/>
                        </a:cubicBezTo>
                        <a:cubicBezTo>
                          <a:pt x="10166" y="15278"/>
                          <a:pt x="12757" y="14486"/>
                          <a:pt x="13754" y="13693"/>
                        </a:cubicBezTo>
                        <a:cubicBezTo>
                          <a:pt x="14551" y="13099"/>
                          <a:pt x="14551" y="12505"/>
                          <a:pt x="14750" y="11712"/>
                        </a:cubicBezTo>
                        <a:cubicBezTo>
                          <a:pt x="15946" y="12901"/>
                          <a:pt x="18737" y="13693"/>
                          <a:pt x="22723" y="13693"/>
                        </a:cubicBezTo>
                        <a:cubicBezTo>
                          <a:pt x="26710" y="13693"/>
                          <a:pt x="28703" y="12703"/>
                          <a:pt x="28902" y="11316"/>
                        </a:cubicBezTo>
                        <a:cubicBezTo>
                          <a:pt x="29700" y="10920"/>
                          <a:pt x="30298" y="10524"/>
                          <a:pt x="30896" y="9732"/>
                        </a:cubicBezTo>
                        <a:cubicBezTo>
                          <a:pt x="31693" y="8345"/>
                          <a:pt x="23919" y="4977"/>
                          <a:pt x="18737" y="3789"/>
                        </a:cubicBezTo>
                        <a:cubicBezTo>
                          <a:pt x="19135" y="3591"/>
                          <a:pt x="19335" y="3195"/>
                          <a:pt x="19335" y="2798"/>
                        </a:cubicBezTo>
                        <a:cubicBezTo>
                          <a:pt x="19534" y="1214"/>
                          <a:pt x="16544" y="421"/>
                          <a:pt x="12358" y="25"/>
                        </a:cubicBezTo>
                        <a:cubicBezTo>
                          <a:pt x="7774" y="-173"/>
                          <a:pt x="5781" y="817"/>
                          <a:pt x="5781" y="2402"/>
                        </a:cubicBezTo>
                        <a:cubicBezTo>
                          <a:pt x="5980" y="3591"/>
                          <a:pt x="8372" y="4383"/>
                          <a:pt x="11561" y="4581"/>
                        </a:cubicBezTo>
                        <a:lnTo>
                          <a:pt x="11960" y="4581"/>
                        </a:lnTo>
                        <a:cubicBezTo>
                          <a:pt x="10764" y="5968"/>
                          <a:pt x="14949" y="7553"/>
                          <a:pt x="14949" y="8939"/>
                        </a:cubicBezTo>
                        <a:cubicBezTo>
                          <a:pt x="14152" y="9335"/>
                          <a:pt x="13754" y="9930"/>
                          <a:pt x="14152" y="10524"/>
                        </a:cubicBezTo>
                        <a:lnTo>
                          <a:pt x="14152" y="10524"/>
                        </a:lnTo>
                        <a:cubicBezTo>
                          <a:pt x="11760" y="10326"/>
                          <a:pt x="9169" y="10326"/>
                          <a:pt x="6977" y="10326"/>
                        </a:cubicBezTo>
                        <a:cubicBezTo>
                          <a:pt x="4784" y="10524"/>
                          <a:pt x="3189" y="10920"/>
                          <a:pt x="2990" y="11712"/>
                        </a:cubicBezTo>
                        <a:cubicBezTo>
                          <a:pt x="2193" y="11118"/>
                          <a:pt x="1196" y="10524"/>
                          <a:pt x="0" y="10326"/>
                        </a:cubicBezTo>
                        <a:cubicBezTo>
                          <a:pt x="200" y="11712"/>
                          <a:pt x="399" y="12901"/>
                          <a:pt x="598" y="14287"/>
                        </a:cubicBezTo>
                        <a:cubicBezTo>
                          <a:pt x="1993" y="14089"/>
                          <a:pt x="2791" y="13495"/>
                          <a:pt x="3189" y="1290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46" name="Google Shape;2046;p35"/>
                  <p:cNvSpPr/>
                  <p:nvPr/>
                </p:nvSpPr>
                <p:spPr>
                  <a:xfrm>
                    <a:off x="2940438" y="5745647"/>
                    <a:ext cx="10165" cy="4864"/>
                  </a:xfrm>
                  <a:custGeom>
                    <a:avLst/>
                    <a:gdLst/>
                    <a:ahLst/>
                    <a:cxnLst/>
                    <a:rect l="l" t="t" r="r" b="b"/>
                    <a:pathLst>
                      <a:path w="10165" h="4864" extrusionOk="0">
                        <a:moveTo>
                          <a:pt x="10166" y="1497"/>
                        </a:moveTo>
                        <a:cubicBezTo>
                          <a:pt x="10166" y="-88"/>
                          <a:pt x="7175" y="-286"/>
                          <a:pt x="3588" y="308"/>
                        </a:cubicBezTo>
                        <a:cubicBezTo>
                          <a:pt x="2192" y="506"/>
                          <a:pt x="996" y="903"/>
                          <a:pt x="0" y="1100"/>
                        </a:cubicBezTo>
                        <a:cubicBezTo>
                          <a:pt x="598" y="2289"/>
                          <a:pt x="1395" y="3676"/>
                          <a:pt x="1993" y="4864"/>
                        </a:cubicBezTo>
                        <a:cubicBezTo>
                          <a:pt x="2192" y="4864"/>
                          <a:pt x="2392" y="4864"/>
                          <a:pt x="2591" y="4864"/>
                        </a:cubicBezTo>
                        <a:cubicBezTo>
                          <a:pt x="6578" y="4072"/>
                          <a:pt x="10166" y="3081"/>
                          <a:pt x="10166" y="149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47" name="Google Shape;2047;p35"/>
                  <p:cNvSpPr/>
                  <p:nvPr/>
                </p:nvSpPr>
                <p:spPr>
                  <a:xfrm>
                    <a:off x="3052304" y="5672662"/>
                    <a:ext cx="13768" cy="4185"/>
                  </a:xfrm>
                  <a:custGeom>
                    <a:avLst/>
                    <a:gdLst/>
                    <a:ahLst/>
                    <a:cxnLst/>
                    <a:rect l="l" t="t" r="r" b="b"/>
                    <a:pathLst>
                      <a:path w="13768" h="4185" extrusionOk="0">
                        <a:moveTo>
                          <a:pt x="13511" y="1981"/>
                        </a:moveTo>
                        <a:cubicBezTo>
                          <a:pt x="14507" y="792"/>
                          <a:pt x="12514" y="0"/>
                          <a:pt x="9325" y="0"/>
                        </a:cubicBezTo>
                        <a:cubicBezTo>
                          <a:pt x="3744" y="198"/>
                          <a:pt x="754" y="991"/>
                          <a:pt x="156" y="2179"/>
                        </a:cubicBezTo>
                        <a:cubicBezTo>
                          <a:pt x="-442" y="3367"/>
                          <a:pt x="555" y="4358"/>
                          <a:pt x="5338" y="4160"/>
                        </a:cubicBezTo>
                        <a:cubicBezTo>
                          <a:pt x="9524" y="4160"/>
                          <a:pt x="12714" y="3169"/>
                          <a:pt x="13511" y="19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48" name="Google Shape;2048;p35"/>
                  <p:cNvSpPr/>
                  <p:nvPr/>
                </p:nvSpPr>
                <p:spPr>
                  <a:xfrm>
                    <a:off x="3049459" y="5715604"/>
                    <a:ext cx="12186" cy="4606"/>
                  </a:xfrm>
                  <a:custGeom>
                    <a:avLst/>
                    <a:gdLst/>
                    <a:ahLst/>
                    <a:cxnLst/>
                    <a:rect l="l" t="t" r="r" b="b"/>
                    <a:pathLst>
                      <a:path w="12186" h="4606" extrusionOk="0">
                        <a:moveTo>
                          <a:pt x="6788" y="241"/>
                        </a:moveTo>
                        <a:cubicBezTo>
                          <a:pt x="2602" y="1034"/>
                          <a:pt x="210" y="2024"/>
                          <a:pt x="11" y="3213"/>
                        </a:cubicBezTo>
                        <a:cubicBezTo>
                          <a:pt x="-188" y="4599"/>
                          <a:pt x="2403" y="4995"/>
                          <a:pt x="6589" y="4203"/>
                        </a:cubicBezTo>
                        <a:cubicBezTo>
                          <a:pt x="10775" y="3411"/>
                          <a:pt x="12369" y="2222"/>
                          <a:pt x="12170" y="1034"/>
                        </a:cubicBezTo>
                        <a:cubicBezTo>
                          <a:pt x="11970" y="241"/>
                          <a:pt x="10376" y="-353"/>
                          <a:pt x="6788" y="24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49" name="Google Shape;2049;p35"/>
                  <p:cNvSpPr/>
                  <p:nvPr/>
                </p:nvSpPr>
                <p:spPr>
                  <a:xfrm>
                    <a:off x="3016581" y="5611626"/>
                    <a:ext cx="15496" cy="4404"/>
                  </a:xfrm>
                  <a:custGeom>
                    <a:avLst/>
                    <a:gdLst/>
                    <a:ahLst/>
                    <a:cxnLst/>
                    <a:rect l="l" t="t" r="r" b="b"/>
                    <a:pathLst>
                      <a:path w="15496" h="4404" extrusionOk="0">
                        <a:moveTo>
                          <a:pt x="15149" y="2204"/>
                        </a:moveTo>
                        <a:cubicBezTo>
                          <a:pt x="13754" y="818"/>
                          <a:pt x="10365" y="-173"/>
                          <a:pt x="4983" y="25"/>
                        </a:cubicBezTo>
                        <a:cubicBezTo>
                          <a:pt x="1595" y="223"/>
                          <a:pt x="199" y="1016"/>
                          <a:pt x="0" y="1808"/>
                        </a:cubicBezTo>
                        <a:cubicBezTo>
                          <a:pt x="1196" y="3393"/>
                          <a:pt x="4584" y="4581"/>
                          <a:pt x="9568" y="4383"/>
                        </a:cubicBezTo>
                        <a:cubicBezTo>
                          <a:pt x="13554" y="4383"/>
                          <a:pt x="16544" y="3591"/>
                          <a:pt x="15149" y="220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50" name="Google Shape;2050;p35"/>
                  <p:cNvSpPr/>
                  <p:nvPr/>
                </p:nvSpPr>
                <p:spPr>
                  <a:xfrm>
                    <a:off x="3030067" y="5805030"/>
                    <a:ext cx="13438" cy="6265"/>
                  </a:xfrm>
                  <a:custGeom>
                    <a:avLst/>
                    <a:gdLst/>
                    <a:ahLst/>
                    <a:cxnLst/>
                    <a:rect l="l" t="t" r="r" b="b"/>
                    <a:pathLst>
                      <a:path w="13438" h="6265" extrusionOk="0">
                        <a:moveTo>
                          <a:pt x="13423" y="1144"/>
                        </a:moveTo>
                        <a:cubicBezTo>
                          <a:pt x="13623" y="-242"/>
                          <a:pt x="11829" y="-440"/>
                          <a:pt x="7444" y="946"/>
                        </a:cubicBezTo>
                        <a:cubicBezTo>
                          <a:pt x="2859" y="2729"/>
                          <a:pt x="-530" y="4512"/>
                          <a:pt x="69" y="5898"/>
                        </a:cubicBezTo>
                        <a:cubicBezTo>
                          <a:pt x="467" y="6691"/>
                          <a:pt x="3855" y="6096"/>
                          <a:pt x="6646" y="5106"/>
                        </a:cubicBezTo>
                        <a:cubicBezTo>
                          <a:pt x="10832" y="4116"/>
                          <a:pt x="13224" y="2531"/>
                          <a:pt x="13423" y="114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51" name="Google Shape;2051;p35"/>
                  <p:cNvSpPr/>
                  <p:nvPr/>
                </p:nvSpPr>
                <p:spPr>
                  <a:xfrm>
                    <a:off x="3036767" y="5825927"/>
                    <a:ext cx="13264" cy="6945"/>
                  </a:xfrm>
                  <a:custGeom>
                    <a:avLst/>
                    <a:gdLst/>
                    <a:ahLst/>
                    <a:cxnLst/>
                    <a:rect l="l" t="t" r="r" b="b"/>
                    <a:pathLst>
                      <a:path w="13264" h="6945" extrusionOk="0">
                        <a:moveTo>
                          <a:pt x="7919" y="848"/>
                        </a:moveTo>
                        <a:cubicBezTo>
                          <a:pt x="4331" y="2036"/>
                          <a:pt x="1341" y="3819"/>
                          <a:pt x="345" y="5404"/>
                        </a:cubicBezTo>
                        <a:cubicBezTo>
                          <a:pt x="-851" y="7187"/>
                          <a:pt x="1142" y="7385"/>
                          <a:pt x="5129" y="6196"/>
                        </a:cubicBezTo>
                        <a:cubicBezTo>
                          <a:pt x="9115" y="5008"/>
                          <a:pt x="11906" y="3027"/>
                          <a:pt x="12902" y="1442"/>
                        </a:cubicBezTo>
                        <a:cubicBezTo>
                          <a:pt x="14098" y="-143"/>
                          <a:pt x="12304" y="-539"/>
                          <a:pt x="7919" y="84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52" name="Google Shape;2052;p35"/>
                  <p:cNvSpPr/>
                  <p:nvPr/>
                </p:nvSpPr>
                <p:spPr>
                  <a:xfrm>
                    <a:off x="2950507" y="5665474"/>
                    <a:ext cx="26992" cy="10524"/>
                  </a:xfrm>
                  <a:custGeom>
                    <a:avLst/>
                    <a:gdLst/>
                    <a:ahLst/>
                    <a:cxnLst/>
                    <a:rect l="l" t="t" r="r" b="b"/>
                    <a:pathLst>
                      <a:path w="26992" h="10524" extrusionOk="0">
                        <a:moveTo>
                          <a:pt x="24215" y="849"/>
                        </a:moveTo>
                        <a:cubicBezTo>
                          <a:pt x="22022" y="-141"/>
                          <a:pt x="17239" y="-339"/>
                          <a:pt x="14249" y="651"/>
                        </a:cubicBezTo>
                        <a:cubicBezTo>
                          <a:pt x="10661" y="1642"/>
                          <a:pt x="10462" y="2632"/>
                          <a:pt x="11458" y="3424"/>
                        </a:cubicBezTo>
                        <a:cubicBezTo>
                          <a:pt x="7870" y="3622"/>
                          <a:pt x="4681" y="4217"/>
                          <a:pt x="4282" y="5603"/>
                        </a:cubicBezTo>
                        <a:cubicBezTo>
                          <a:pt x="4282" y="5801"/>
                          <a:pt x="4482" y="5801"/>
                          <a:pt x="4482" y="6000"/>
                        </a:cubicBezTo>
                        <a:cubicBezTo>
                          <a:pt x="2488" y="6198"/>
                          <a:pt x="1093" y="6792"/>
                          <a:pt x="296" y="7584"/>
                        </a:cubicBezTo>
                        <a:cubicBezTo>
                          <a:pt x="-501" y="8575"/>
                          <a:pt x="296" y="9565"/>
                          <a:pt x="2887" y="10159"/>
                        </a:cubicBezTo>
                        <a:cubicBezTo>
                          <a:pt x="7472" y="11150"/>
                          <a:pt x="11458" y="9961"/>
                          <a:pt x="14049" y="8575"/>
                        </a:cubicBezTo>
                        <a:cubicBezTo>
                          <a:pt x="15046" y="8179"/>
                          <a:pt x="15245" y="7584"/>
                          <a:pt x="15445" y="6990"/>
                        </a:cubicBezTo>
                        <a:cubicBezTo>
                          <a:pt x="17039" y="6594"/>
                          <a:pt x="18235" y="6198"/>
                          <a:pt x="19033" y="5405"/>
                        </a:cubicBezTo>
                        <a:cubicBezTo>
                          <a:pt x="25610" y="4811"/>
                          <a:pt x="30195" y="3424"/>
                          <a:pt x="24215" y="8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53" name="Google Shape;2053;p35"/>
                  <p:cNvSpPr/>
                  <p:nvPr/>
                </p:nvSpPr>
                <p:spPr>
                  <a:xfrm>
                    <a:off x="2993260" y="5652853"/>
                    <a:ext cx="14777" cy="3793"/>
                  </a:xfrm>
                  <a:custGeom>
                    <a:avLst/>
                    <a:gdLst/>
                    <a:ahLst/>
                    <a:cxnLst/>
                    <a:rect l="l" t="t" r="r" b="b"/>
                    <a:pathLst>
                      <a:path w="14777" h="3793" extrusionOk="0">
                        <a:moveTo>
                          <a:pt x="14750" y="2179"/>
                        </a:moveTo>
                        <a:cubicBezTo>
                          <a:pt x="15149" y="396"/>
                          <a:pt x="11162" y="0"/>
                          <a:pt x="6578" y="0"/>
                        </a:cubicBezTo>
                        <a:cubicBezTo>
                          <a:pt x="3588" y="0"/>
                          <a:pt x="797" y="396"/>
                          <a:pt x="0" y="1585"/>
                        </a:cubicBezTo>
                        <a:cubicBezTo>
                          <a:pt x="797" y="3169"/>
                          <a:pt x="3588" y="3962"/>
                          <a:pt x="8571" y="3764"/>
                        </a:cubicBezTo>
                        <a:cubicBezTo>
                          <a:pt x="11561" y="3764"/>
                          <a:pt x="14551" y="3169"/>
                          <a:pt x="14750" y="21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54" name="Google Shape;2054;p35"/>
                  <p:cNvSpPr/>
                  <p:nvPr/>
                </p:nvSpPr>
                <p:spPr>
                  <a:xfrm>
                    <a:off x="2999029" y="5730325"/>
                    <a:ext cx="15565" cy="5002"/>
                  </a:xfrm>
                  <a:custGeom>
                    <a:avLst/>
                    <a:gdLst/>
                    <a:ahLst/>
                    <a:cxnLst/>
                    <a:rect l="l" t="t" r="r" b="b"/>
                    <a:pathLst>
                      <a:path w="15565" h="5002" extrusionOk="0">
                        <a:moveTo>
                          <a:pt x="15558" y="1170"/>
                        </a:moveTo>
                        <a:cubicBezTo>
                          <a:pt x="15359" y="-217"/>
                          <a:pt x="11771" y="-217"/>
                          <a:pt x="7784" y="377"/>
                        </a:cubicBezTo>
                        <a:cubicBezTo>
                          <a:pt x="3997" y="1170"/>
                          <a:pt x="409" y="1962"/>
                          <a:pt x="11" y="3547"/>
                        </a:cubicBezTo>
                        <a:cubicBezTo>
                          <a:pt x="-188" y="4933"/>
                          <a:pt x="2403" y="5329"/>
                          <a:pt x="6589" y="4735"/>
                        </a:cubicBezTo>
                        <a:cubicBezTo>
                          <a:pt x="11572" y="4141"/>
                          <a:pt x="15758" y="2952"/>
                          <a:pt x="15558" y="117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55" name="Google Shape;2055;p35"/>
                  <p:cNvSpPr/>
                  <p:nvPr/>
                </p:nvSpPr>
                <p:spPr>
                  <a:xfrm>
                    <a:off x="2974117" y="5791043"/>
                    <a:ext cx="14757" cy="5708"/>
                  </a:xfrm>
                  <a:custGeom>
                    <a:avLst/>
                    <a:gdLst/>
                    <a:ahLst/>
                    <a:cxnLst/>
                    <a:rect l="l" t="t" r="r" b="b"/>
                    <a:pathLst>
                      <a:path w="14757" h="5708" extrusionOk="0">
                        <a:moveTo>
                          <a:pt x="14758" y="1066"/>
                        </a:moveTo>
                        <a:cubicBezTo>
                          <a:pt x="14559" y="-519"/>
                          <a:pt x="11170" y="-122"/>
                          <a:pt x="7383" y="868"/>
                        </a:cubicBezTo>
                        <a:cubicBezTo>
                          <a:pt x="3396" y="1859"/>
                          <a:pt x="207" y="3245"/>
                          <a:pt x="8" y="4632"/>
                        </a:cubicBezTo>
                        <a:cubicBezTo>
                          <a:pt x="-192" y="6415"/>
                          <a:pt x="3596" y="5622"/>
                          <a:pt x="7383" y="4830"/>
                        </a:cubicBezTo>
                        <a:cubicBezTo>
                          <a:pt x="11568" y="4038"/>
                          <a:pt x="13961" y="2651"/>
                          <a:pt x="14758" y="10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56" name="Google Shape;2056;p35"/>
                  <p:cNvSpPr/>
                  <p:nvPr/>
                </p:nvSpPr>
                <p:spPr>
                  <a:xfrm>
                    <a:off x="2983718" y="5725307"/>
                    <a:ext cx="13927" cy="4479"/>
                  </a:xfrm>
                  <a:custGeom>
                    <a:avLst/>
                    <a:gdLst/>
                    <a:ahLst/>
                    <a:cxnLst/>
                    <a:rect l="l" t="t" r="r" b="b"/>
                    <a:pathLst>
                      <a:path w="13927" h="4479" extrusionOk="0">
                        <a:moveTo>
                          <a:pt x="13927" y="1631"/>
                        </a:moveTo>
                        <a:cubicBezTo>
                          <a:pt x="13529" y="-151"/>
                          <a:pt x="10140" y="-349"/>
                          <a:pt x="5157" y="443"/>
                        </a:cubicBezTo>
                        <a:cubicBezTo>
                          <a:pt x="1370" y="1235"/>
                          <a:pt x="-623" y="2226"/>
                          <a:pt x="174" y="3216"/>
                        </a:cubicBezTo>
                        <a:cubicBezTo>
                          <a:pt x="1171" y="4405"/>
                          <a:pt x="4160" y="4801"/>
                          <a:pt x="8147" y="4207"/>
                        </a:cubicBezTo>
                        <a:cubicBezTo>
                          <a:pt x="11536" y="3810"/>
                          <a:pt x="13927" y="2820"/>
                          <a:pt x="13927" y="163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57" name="Google Shape;2057;p35"/>
                  <p:cNvSpPr/>
                  <p:nvPr/>
                </p:nvSpPr>
                <p:spPr>
                  <a:xfrm>
                    <a:off x="2956702" y="5595804"/>
                    <a:ext cx="29212" cy="5467"/>
                  </a:xfrm>
                  <a:custGeom>
                    <a:avLst/>
                    <a:gdLst/>
                    <a:ahLst/>
                    <a:cxnLst/>
                    <a:rect l="l" t="t" r="r" b="b"/>
                    <a:pathLst>
                      <a:path w="29212" h="5467" extrusionOk="0">
                        <a:moveTo>
                          <a:pt x="20611" y="0"/>
                        </a:moveTo>
                        <a:cubicBezTo>
                          <a:pt x="18419" y="0"/>
                          <a:pt x="15030" y="0"/>
                          <a:pt x="14034" y="1387"/>
                        </a:cubicBezTo>
                        <a:cubicBezTo>
                          <a:pt x="12639" y="990"/>
                          <a:pt x="10844" y="594"/>
                          <a:pt x="8453" y="396"/>
                        </a:cubicBezTo>
                        <a:cubicBezTo>
                          <a:pt x="4067" y="198"/>
                          <a:pt x="878" y="990"/>
                          <a:pt x="81" y="2575"/>
                        </a:cubicBezTo>
                        <a:cubicBezTo>
                          <a:pt x="-517" y="3962"/>
                          <a:pt x="2273" y="5150"/>
                          <a:pt x="6061" y="5348"/>
                        </a:cubicBezTo>
                        <a:cubicBezTo>
                          <a:pt x="11044" y="5745"/>
                          <a:pt x="15230" y="5150"/>
                          <a:pt x="16027" y="3566"/>
                        </a:cubicBezTo>
                        <a:cubicBezTo>
                          <a:pt x="17024" y="3764"/>
                          <a:pt x="18220" y="4160"/>
                          <a:pt x="19615" y="4160"/>
                        </a:cubicBezTo>
                        <a:cubicBezTo>
                          <a:pt x="24399" y="4556"/>
                          <a:pt x="28784" y="3962"/>
                          <a:pt x="29183" y="2377"/>
                        </a:cubicBezTo>
                        <a:cubicBezTo>
                          <a:pt x="29581" y="990"/>
                          <a:pt x="25993" y="198"/>
                          <a:pt x="20611"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58" name="Google Shape;2058;p35"/>
                  <p:cNvSpPr/>
                  <p:nvPr/>
                </p:nvSpPr>
                <p:spPr>
                  <a:xfrm>
                    <a:off x="2996847" y="5795273"/>
                    <a:ext cx="13224" cy="5708"/>
                  </a:xfrm>
                  <a:custGeom>
                    <a:avLst/>
                    <a:gdLst/>
                    <a:ahLst/>
                    <a:cxnLst/>
                    <a:rect l="l" t="t" r="r" b="b"/>
                    <a:pathLst>
                      <a:path w="13224" h="5708" extrusionOk="0">
                        <a:moveTo>
                          <a:pt x="13156" y="1195"/>
                        </a:moveTo>
                        <a:cubicBezTo>
                          <a:pt x="13754" y="-390"/>
                          <a:pt x="10365" y="-192"/>
                          <a:pt x="6578" y="601"/>
                        </a:cubicBezTo>
                        <a:cubicBezTo>
                          <a:pt x="2591" y="1987"/>
                          <a:pt x="0" y="3374"/>
                          <a:pt x="0" y="4760"/>
                        </a:cubicBezTo>
                        <a:cubicBezTo>
                          <a:pt x="0" y="5949"/>
                          <a:pt x="2193" y="5949"/>
                          <a:pt x="5382" y="5157"/>
                        </a:cubicBezTo>
                        <a:cubicBezTo>
                          <a:pt x="9767" y="4166"/>
                          <a:pt x="12558" y="2780"/>
                          <a:pt x="13156" y="119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59" name="Google Shape;2059;p35"/>
                  <p:cNvSpPr/>
                  <p:nvPr/>
                </p:nvSpPr>
                <p:spPr>
                  <a:xfrm>
                    <a:off x="2972718" y="5781883"/>
                    <a:ext cx="13575" cy="5551"/>
                  </a:xfrm>
                  <a:custGeom>
                    <a:avLst/>
                    <a:gdLst/>
                    <a:ahLst/>
                    <a:cxnLst/>
                    <a:rect l="l" t="t" r="r" b="b"/>
                    <a:pathLst>
                      <a:path w="13575" h="5551" extrusionOk="0">
                        <a:moveTo>
                          <a:pt x="5991" y="5076"/>
                        </a:moveTo>
                        <a:cubicBezTo>
                          <a:pt x="9778" y="4284"/>
                          <a:pt x="13566" y="2898"/>
                          <a:pt x="13566" y="1313"/>
                        </a:cubicBezTo>
                        <a:cubicBezTo>
                          <a:pt x="13765" y="-272"/>
                          <a:pt x="10975" y="-272"/>
                          <a:pt x="6589" y="520"/>
                        </a:cubicBezTo>
                        <a:cubicBezTo>
                          <a:pt x="2204" y="1511"/>
                          <a:pt x="-188" y="3096"/>
                          <a:pt x="12" y="4482"/>
                        </a:cubicBezTo>
                        <a:cubicBezTo>
                          <a:pt x="211" y="5671"/>
                          <a:pt x="2603" y="5869"/>
                          <a:pt x="5991" y="50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60" name="Google Shape;2060;p35"/>
                  <p:cNvSpPr/>
                  <p:nvPr/>
                </p:nvSpPr>
                <p:spPr>
                  <a:xfrm>
                    <a:off x="2995442" y="5746936"/>
                    <a:ext cx="12872" cy="4730"/>
                  </a:xfrm>
                  <a:custGeom>
                    <a:avLst/>
                    <a:gdLst/>
                    <a:ahLst/>
                    <a:cxnLst/>
                    <a:rect l="l" t="t" r="r" b="b"/>
                    <a:pathLst>
                      <a:path w="12872" h="4730" extrusionOk="0">
                        <a:moveTo>
                          <a:pt x="7386" y="4169"/>
                        </a:moveTo>
                        <a:cubicBezTo>
                          <a:pt x="11372" y="3179"/>
                          <a:pt x="13366" y="1990"/>
                          <a:pt x="12768" y="802"/>
                        </a:cubicBezTo>
                        <a:cubicBezTo>
                          <a:pt x="12170" y="-189"/>
                          <a:pt x="9977" y="-189"/>
                          <a:pt x="5791" y="406"/>
                        </a:cubicBezTo>
                        <a:cubicBezTo>
                          <a:pt x="2403" y="1000"/>
                          <a:pt x="-188" y="2387"/>
                          <a:pt x="11" y="3575"/>
                        </a:cubicBezTo>
                        <a:cubicBezTo>
                          <a:pt x="11" y="4764"/>
                          <a:pt x="3200" y="5160"/>
                          <a:pt x="7386" y="41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61" name="Google Shape;2061;p35"/>
                  <p:cNvSpPr/>
                  <p:nvPr/>
                </p:nvSpPr>
                <p:spPr>
                  <a:xfrm>
                    <a:off x="3025949" y="5794544"/>
                    <a:ext cx="15015" cy="5892"/>
                  </a:xfrm>
                  <a:custGeom>
                    <a:avLst/>
                    <a:gdLst/>
                    <a:ahLst/>
                    <a:cxnLst/>
                    <a:rect l="l" t="t" r="r" b="b"/>
                    <a:pathLst>
                      <a:path w="15015" h="5892" extrusionOk="0">
                        <a:moveTo>
                          <a:pt x="14949" y="537"/>
                        </a:moveTo>
                        <a:cubicBezTo>
                          <a:pt x="14352" y="-652"/>
                          <a:pt x="10564" y="338"/>
                          <a:pt x="6777" y="1527"/>
                        </a:cubicBezTo>
                        <a:cubicBezTo>
                          <a:pt x="3189" y="2715"/>
                          <a:pt x="0" y="4102"/>
                          <a:pt x="0" y="5489"/>
                        </a:cubicBezTo>
                        <a:cubicBezTo>
                          <a:pt x="1395" y="6281"/>
                          <a:pt x="4385" y="5885"/>
                          <a:pt x="8172" y="4498"/>
                        </a:cubicBezTo>
                        <a:cubicBezTo>
                          <a:pt x="11960" y="3310"/>
                          <a:pt x="15547" y="1725"/>
                          <a:pt x="14949" y="5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62" name="Google Shape;2062;p35"/>
                  <p:cNvSpPr/>
                  <p:nvPr/>
                </p:nvSpPr>
                <p:spPr>
                  <a:xfrm>
                    <a:off x="2945405" y="5693858"/>
                    <a:ext cx="14775" cy="7835"/>
                  </a:xfrm>
                  <a:custGeom>
                    <a:avLst/>
                    <a:gdLst/>
                    <a:ahLst/>
                    <a:cxnLst/>
                    <a:rect l="l" t="t" r="r" b="b"/>
                    <a:pathLst>
                      <a:path w="14775" h="7835" extrusionOk="0">
                        <a:moveTo>
                          <a:pt x="415" y="6339"/>
                        </a:moveTo>
                        <a:cubicBezTo>
                          <a:pt x="615" y="7924"/>
                          <a:pt x="4003" y="8122"/>
                          <a:pt x="8189" y="7527"/>
                        </a:cubicBezTo>
                        <a:cubicBezTo>
                          <a:pt x="11378" y="7131"/>
                          <a:pt x="13970" y="6141"/>
                          <a:pt x="13970" y="5150"/>
                        </a:cubicBezTo>
                        <a:cubicBezTo>
                          <a:pt x="13970" y="4160"/>
                          <a:pt x="12774" y="3962"/>
                          <a:pt x="10980" y="3764"/>
                        </a:cubicBezTo>
                        <a:cubicBezTo>
                          <a:pt x="12973" y="3367"/>
                          <a:pt x="14568" y="2575"/>
                          <a:pt x="14767" y="1783"/>
                        </a:cubicBezTo>
                        <a:cubicBezTo>
                          <a:pt x="14966" y="396"/>
                          <a:pt x="11777" y="0"/>
                          <a:pt x="6594" y="0"/>
                        </a:cubicBezTo>
                        <a:cubicBezTo>
                          <a:pt x="3605" y="198"/>
                          <a:pt x="216" y="991"/>
                          <a:pt x="17" y="2575"/>
                        </a:cubicBezTo>
                        <a:cubicBezTo>
                          <a:pt x="-183" y="3764"/>
                          <a:pt x="1412" y="4358"/>
                          <a:pt x="3804" y="4358"/>
                        </a:cubicBezTo>
                        <a:cubicBezTo>
                          <a:pt x="1811" y="4952"/>
                          <a:pt x="415" y="5546"/>
                          <a:pt x="415" y="633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63" name="Google Shape;2063;p35"/>
                  <p:cNvSpPr/>
                  <p:nvPr/>
                </p:nvSpPr>
                <p:spPr>
                  <a:xfrm>
                    <a:off x="3030693" y="5743103"/>
                    <a:ext cx="13594" cy="4499"/>
                  </a:xfrm>
                  <a:custGeom>
                    <a:avLst/>
                    <a:gdLst/>
                    <a:ahLst/>
                    <a:cxnLst/>
                    <a:rect l="l" t="t" r="r" b="b"/>
                    <a:pathLst>
                      <a:path w="13594" h="4499" extrusionOk="0">
                        <a:moveTo>
                          <a:pt x="6020" y="4239"/>
                        </a:moveTo>
                        <a:cubicBezTo>
                          <a:pt x="10007" y="3645"/>
                          <a:pt x="12996" y="2456"/>
                          <a:pt x="13594" y="1070"/>
                        </a:cubicBezTo>
                        <a:cubicBezTo>
                          <a:pt x="12996" y="-119"/>
                          <a:pt x="10605" y="-317"/>
                          <a:pt x="6419" y="475"/>
                        </a:cubicBezTo>
                        <a:cubicBezTo>
                          <a:pt x="2233" y="1268"/>
                          <a:pt x="-358" y="2654"/>
                          <a:pt x="40" y="3843"/>
                        </a:cubicBezTo>
                        <a:cubicBezTo>
                          <a:pt x="240" y="4635"/>
                          <a:pt x="3229" y="4635"/>
                          <a:pt x="6020" y="423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64" name="Google Shape;2064;p35"/>
                  <p:cNvSpPr/>
                  <p:nvPr/>
                </p:nvSpPr>
                <p:spPr>
                  <a:xfrm>
                    <a:off x="2927083" y="5614394"/>
                    <a:ext cx="27706" cy="11243"/>
                  </a:xfrm>
                  <a:custGeom>
                    <a:avLst/>
                    <a:gdLst/>
                    <a:ahLst/>
                    <a:cxnLst/>
                    <a:rect l="l" t="t" r="r" b="b"/>
                    <a:pathLst>
                      <a:path w="27706" h="11243" extrusionOk="0">
                        <a:moveTo>
                          <a:pt x="4385" y="5775"/>
                        </a:moveTo>
                        <a:lnTo>
                          <a:pt x="4385" y="5775"/>
                        </a:lnTo>
                        <a:cubicBezTo>
                          <a:pt x="4186" y="6765"/>
                          <a:pt x="4983" y="7954"/>
                          <a:pt x="8372" y="8152"/>
                        </a:cubicBezTo>
                        <a:cubicBezTo>
                          <a:pt x="10764" y="8350"/>
                          <a:pt x="12558" y="8152"/>
                          <a:pt x="14352" y="7954"/>
                        </a:cubicBezTo>
                        <a:cubicBezTo>
                          <a:pt x="13953" y="8350"/>
                          <a:pt x="13754" y="8944"/>
                          <a:pt x="14352" y="9538"/>
                        </a:cubicBezTo>
                        <a:cubicBezTo>
                          <a:pt x="15747" y="10925"/>
                          <a:pt x="19135" y="11519"/>
                          <a:pt x="23321" y="11123"/>
                        </a:cubicBezTo>
                        <a:cubicBezTo>
                          <a:pt x="26710" y="10925"/>
                          <a:pt x="27706" y="9935"/>
                          <a:pt x="27706" y="8746"/>
                        </a:cubicBezTo>
                        <a:cubicBezTo>
                          <a:pt x="26510" y="7359"/>
                          <a:pt x="23720" y="6567"/>
                          <a:pt x="19534" y="6765"/>
                        </a:cubicBezTo>
                        <a:cubicBezTo>
                          <a:pt x="18936" y="6765"/>
                          <a:pt x="18338" y="6963"/>
                          <a:pt x="17740" y="6963"/>
                        </a:cubicBezTo>
                        <a:cubicBezTo>
                          <a:pt x="18338" y="6567"/>
                          <a:pt x="18737" y="6171"/>
                          <a:pt x="18936" y="5577"/>
                        </a:cubicBezTo>
                        <a:cubicBezTo>
                          <a:pt x="19335" y="4586"/>
                          <a:pt x="16943" y="3992"/>
                          <a:pt x="13953" y="3596"/>
                        </a:cubicBezTo>
                        <a:cubicBezTo>
                          <a:pt x="13953" y="3398"/>
                          <a:pt x="13953" y="3398"/>
                          <a:pt x="13754" y="3200"/>
                        </a:cubicBezTo>
                        <a:cubicBezTo>
                          <a:pt x="14352" y="2803"/>
                          <a:pt x="14750" y="2605"/>
                          <a:pt x="14551" y="2011"/>
                        </a:cubicBezTo>
                        <a:cubicBezTo>
                          <a:pt x="14352" y="624"/>
                          <a:pt x="11163" y="-168"/>
                          <a:pt x="6977" y="30"/>
                        </a:cubicBezTo>
                        <a:cubicBezTo>
                          <a:pt x="3588" y="30"/>
                          <a:pt x="1395" y="822"/>
                          <a:pt x="1595" y="1813"/>
                        </a:cubicBezTo>
                        <a:cubicBezTo>
                          <a:pt x="1595" y="2011"/>
                          <a:pt x="1794" y="2011"/>
                          <a:pt x="1794" y="2209"/>
                        </a:cubicBezTo>
                        <a:cubicBezTo>
                          <a:pt x="598" y="2605"/>
                          <a:pt x="0" y="3200"/>
                          <a:pt x="0" y="3992"/>
                        </a:cubicBezTo>
                        <a:cubicBezTo>
                          <a:pt x="0" y="5180"/>
                          <a:pt x="1993" y="5577"/>
                          <a:pt x="4385" y="57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65" name="Google Shape;2065;p35"/>
                  <p:cNvSpPr/>
                  <p:nvPr/>
                </p:nvSpPr>
                <p:spPr>
                  <a:xfrm>
                    <a:off x="3050056" y="5781716"/>
                    <a:ext cx="13777" cy="5366"/>
                  </a:xfrm>
                  <a:custGeom>
                    <a:avLst/>
                    <a:gdLst/>
                    <a:ahLst/>
                    <a:cxnLst/>
                    <a:rect l="l" t="t" r="r" b="b"/>
                    <a:pathLst>
                      <a:path w="13777" h="5366" extrusionOk="0">
                        <a:moveTo>
                          <a:pt x="6390" y="885"/>
                        </a:moveTo>
                        <a:cubicBezTo>
                          <a:pt x="2204" y="2074"/>
                          <a:pt x="-188" y="3658"/>
                          <a:pt x="12" y="4649"/>
                        </a:cubicBezTo>
                        <a:cubicBezTo>
                          <a:pt x="211" y="5837"/>
                          <a:pt x="3400" y="5441"/>
                          <a:pt x="7387" y="4253"/>
                        </a:cubicBezTo>
                        <a:cubicBezTo>
                          <a:pt x="11772" y="3064"/>
                          <a:pt x="13964" y="1479"/>
                          <a:pt x="13765" y="489"/>
                        </a:cubicBezTo>
                        <a:cubicBezTo>
                          <a:pt x="13566" y="-303"/>
                          <a:pt x="10576" y="-105"/>
                          <a:pt x="6390" y="8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66" name="Google Shape;2066;p35"/>
                  <p:cNvSpPr/>
                  <p:nvPr/>
                </p:nvSpPr>
                <p:spPr>
                  <a:xfrm>
                    <a:off x="3034269" y="5598547"/>
                    <a:ext cx="13298" cy="4491"/>
                  </a:xfrm>
                  <a:custGeom>
                    <a:avLst/>
                    <a:gdLst/>
                    <a:ahLst/>
                    <a:cxnLst/>
                    <a:rect l="l" t="t" r="r" b="b"/>
                    <a:pathLst>
                      <a:path w="13298" h="4491" extrusionOk="0">
                        <a:moveTo>
                          <a:pt x="5832" y="4388"/>
                        </a:moveTo>
                        <a:cubicBezTo>
                          <a:pt x="10217" y="4784"/>
                          <a:pt x="12809" y="3992"/>
                          <a:pt x="13207" y="2804"/>
                        </a:cubicBezTo>
                        <a:cubicBezTo>
                          <a:pt x="13606" y="1615"/>
                          <a:pt x="12809" y="625"/>
                          <a:pt x="8423" y="30"/>
                        </a:cubicBezTo>
                        <a:cubicBezTo>
                          <a:pt x="3440" y="-168"/>
                          <a:pt x="1248" y="625"/>
                          <a:pt x="251" y="1813"/>
                        </a:cubicBezTo>
                        <a:cubicBezTo>
                          <a:pt x="-745" y="3002"/>
                          <a:pt x="1248" y="3992"/>
                          <a:pt x="5832" y="43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67" name="Google Shape;2067;p35"/>
                  <p:cNvSpPr/>
                  <p:nvPr/>
                </p:nvSpPr>
                <p:spPr>
                  <a:xfrm>
                    <a:off x="3072180" y="5787914"/>
                    <a:ext cx="11982" cy="5080"/>
                  </a:xfrm>
                  <a:custGeom>
                    <a:avLst/>
                    <a:gdLst/>
                    <a:ahLst/>
                    <a:cxnLst/>
                    <a:rect l="l" t="t" r="r" b="b"/>
                    <a:pathLst>
                      <a:path w="11982" h="5080" extrusionOk="0">
                        <a:moveTo>
                          <a:pt x="11972" y="432"/>
                        </a:moveTo>
                        <a:cubicBezTo>
                          <a:pt x="11773" y="-360"/>
                          <a:pt x="9182" y="36"/>
                          <a:pt x="5992" y="828"/>
                        </a:cubicBezTo>
                        <a:cubicBezTo>
                          <a:pt x="2006" y="2017"/>
                          <a:pt x="-187" y="3601"/>
                          <a:pt x="12" y="4592"/>
                        </a:cubicBezTo>
                        <a:cubicBezTo>
                          <a:pt x="212" y="5384"/>
                          <a:pt x="2803" y="5186"/>
                          <a:pt x="5793" y="4196"/>
                        </a:cubicBezTo>
                        <a:cubicBezTo>
                          <a:pt x="9580" y="3007"/>
                          <a:pt x="12171" y="1422"/>
                          <a:pt x="11972" y="43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68" name="Google Shape;2068;p35"/>
                  <p:cNvSpPr/>
                  <p:nvPr/>
                </p:nvSpPr>
                <p:spPr>
                  <a:xfrm>
                    <a:off x="3056378" y="5733520"/>
                    <a:ext cx="17807" cy="4272"/>
                  </a:xfrm>
                  <a:custGeom>
                    <a:avLst/>
                    <a:gdLst/>
                    <a:ahLst/>
                    <a:cxnLst/>
                    <a:rect l="l" t="t" r="r" b="b"/>
                    <a:pathLst>
                      <a:path w="17807" h="4272" extrusionOk="0">
                        <a:moveTo>
                          <a:pt x="3058" y="1144"/>
                        </a:moveTo>
                        <a:cubicBezTo>
                          <a:pt x="68" y="1936"/>
                          <a:pt x="-729" y="3125"/>
                          <a:pt x="666" y="3719"/>
                        </a:cubicBezTo>
                        <a:cubicBezTo>
                          <a:pt x="4453" y="5304"/>
                          <a:pt x="10433" y="3125"/>
                          <a:pt x="16014" y="1738"/>
                        </a:cubicBezTo>
                        <a:lnTo>
                          <a:pt x="17808" y="1342"/>
                        </a:lnTo>
                        <a:cubicBezTo>
                          <a:pt x="17409" y="1342"/>
                          <a:pt x="17011" y="1144"/>
                          <a:pt x="16811" y="1144"/>
                        </a:cubicBezTo>
                        <a:cubicBezTo>
                          <a:pt x="13622" y="153"/>
                          <a:pt x="10433" y="-837"/>
                          <a:pt x="3058" y="114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69" name="Google Shape;2069;p35"/>
                  <p:cNvSpPr/>
                  <p:nvPr/>
                </p:nvSpPr>
                <p:spPr>
                  <a:xfrm>
                    <a:off x="3074186" y="5734664"/>
                    <a:ext cx="398" cy="198"/>
                  </a:xfrm>
                  <a:custGeom>
                    <a:avLst/>
                    <a:gdLst/>
                    <a:ahLst/>
                    <a:cxnLst/>
                    <a:rect l="l" t="t" r="r" b="b"/>
                    <a:pathLst>
                      <a:path w="398" h="198" extrusionOk="0">
                        <a:moveTo>
                          <a:pt x="0" y="198"/>
                        </a:moveTo>
                        <a:lnTo>
                          <a:pt x="199" y="198"/>
                        </a:lnTo>
                        <a:lnTo>
                          <a:pt x="199" y="198"/>
                        </a:lnTo>
                        <a:lnTo>
                          <a:pt x="199" y="198"/>
                        </a:lnTo>
                        <a:lnTo>
                          <a:pt x="3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70" name="Google Shape;2070;p35"/>
                  <p:cNvSpPr/>
                  <p:nvPr/>
                </p:nvSpPr>
                <p:spPr>
                  <a:xfrm>
                    <a:off x="3052217" y="5650451"/>
                    <a:ext cx="13952" cy="3590"/>
                  </a:xfrm>
                  <a:custGeom>
                    <a:avLst/>
                    <a:gdLst/>
                    <a:ahLst/>
                    <a:cxnLst/>
                    <a:rect l="l" t="t" r="r" b="b"/>
                    <a:pathLst>
                      <a:path w="13952" h="3590" extrusionOk="0">
                        <a:moveTo>
                          <a:pt x="43" y="2006"/>
                        </a:moveTo>
                        <a:cubicBezTo>
                          <a:pt x="-355" y="2997"/>
                          <a:pt x="2037" y="3591"/>
                          <a:pt x="5226" y="3591"/>
                        </a:cubicBezTo>
                        <a:cubicBezTo>
                          <a:pt x="9013" y="3591"/>
                          <a:pt x="12801" y="3195"/>
                          <a:pt x="13797" y="1808"/>
                        </a:cubicBezTo>
                        <a:cubicBezTo>
                          <a:pt x="14794" y="422"/>
                          <a:pt x="10807" y="223"/>
                          <a:pt x="7419" y="25"/>
                        </a:cubicBezTo>
                        <a:cubicBezTo>
                          <a:pt x="2834" y="-173"/>
                          <a:pt x="442" y="818"/>
                          <a:pt x="43" y="20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71" name="Google Shape;2071;p35"/>
                  <p:cNvSpPr/>
                  <p:nvPr/>
                </p:nvSpPr>
                <p:spPr>
                  <a:xfrm>
                    <a:off x="3074079" y="5759716"/>
                    <a:ext cx="13300" cy="4718"/>
                  </a:xfrm>
                  <a:custGeom>
                    <a:avLst/>
                    <a:gdLst/>
                    <a:ahLst/>
                    <a:cxnLst/>
                    <a:rect l="l" t="t" r="r" b="b"/>
                    <a:pathLst>
                      <a:path w="13300" h="4718" extrusionOk="0">
                        <a:moveTo>
                          <a:pt x="6685" y="700"/>
                        </a:moveTo>
                        <a:cubicBezTo>
                          <a:pt x="3097" y="1690"/>
                          <a:pt x="-690" y="2879"/>
                          <a:pt x="107" y="4067"/>
                        </a:cubicBezTo>
                        <a:cubicBezTo>
                          <a:pt x="705" y="5058"/>
                          <a:pt x="4094" y="4859"/>
                          <a:pt x="7881" y="3869"/>
                        </a:cubicBezTo>
                        <a:cubicBezTo>
                          <a:pt x="11070" y="3077"/>
                          <a:pt x="13063" y="1888"/>
                          <a:pt x="13263" y="1096"/>
                        </a:cubicBezTo>
                        <a:cubicBezTo>
                          <a:pt x="13662" y="-291"/>
                          <a:pt x="10871" y="-291"/>
                          <a:pt x="6685" y="70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72" name="Google Shape;2072;p35"/>
                  <p:cNvSpPr/>
                  <p:nvPr/>
                </p:nvSpPr>
                <p:spPr>
                  <a:xfrm>
                    <a:off x="3051844" y="5641562"/>
                    <a:ext cx="24464" cy="5668"/>
                  </a:xfrm>
                  <a:custGeom>
                    <a:avLst/>
                    <a:gdLst/>
                    <a:ahLst/>
                    <a:cxnLst/>
                    <a:rect l="l" t="t" r="r" b="b"/>
                    <a:pathLst>
                      <a:path w="24464" h="5668" extrusionOk="0">
                        <a:moveTo>
                          <a:pt x="4802" y="2179"/>
                        </a:moveTo>
                        <a:cubicBezTo>
                          <a:pt x="1812" y="2377"/>
                          <a:pt x="-780" y="3169"/>
                          <a:pt x="217" y="4160"/>
                        </a:cubicBezTo>
                        <a:cubicBezTo>
                          <a:pt x="1214" y="5348"/>
                          <a:pt x="4004" y="5943"/>
                          <a:pt x="8190" y="5546"/>
                        </a:cubicBezTo>
                        <a:cubicBezTo>
                          <a:pt x="11379" y="5348"/>
                          <a:pt x="13373" y="4754"/>
                          <a:pt x="12775" y="3367"/>
                        </a:cubicBezTo>
                        <a:cubicBezTo>
                          <a:pt x="13771" y="3566"/>
                          <a:pt x="15167" y="3764"/>
                          <a:pt x="16761" y="3764"/>
                        </a:cubicBezTo>
                        <a:cubicBezTo>
                          <a:pt x="21146" y="3764"/>
                          <a:pt x="23738" y="2971"/>
                          <a:pt x="24336" y="1783"/>
                        </a:cubicBezTo>
                        <a:cubicBezTo>
                          <a:pt x="25133" y="396"/>
                          <a:pt x="22143" y="0"/>
                          <a:pt x="17957" y="0"/>
                        </a:cubicBezTo>
                        <a:cubicBezTo>
                          <a:pt x="13971" y="0"/>
                          <a:pt x="11180" y="792"/>
                          <a:pt x="9984" y="1783"/>
                        </a:cubicBezTo>
                        <a:cubicBezTo>
                          <a:pt x="9984" y="1981"/>
                          <a:pt x="10183" y="2179"/>
                          <a:pt x="10383" y="2377"/>
                        </a:cubicBezTo>
                        <a:cubicBezTo>
                          <a:pt x="8988" y="2179"/>
                          <a:pt x="7393" y="1981"/>
                          <a:pt x="4802" y="21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73" name="Google Shape;2073;p35"/>
                  <p:cNvSpPr/>
                  <p:nvPr/>
                </p:nvSpPr>
                <p:spPr>
                  <a:xfrm>
                    <a:off x="3086033" y="5773842"/>
                    <a:ext cx="13279" cy="5530"/>
                  </a:xfrm>
                  <a:custGeom>
                    <a:avLst/>
                    <a:gdLst/>
                    <a:ahLst/>
                    <a:cxnLst/>
                    <a:rect l="l" t="t" r="r" b="b"/>
                    <a:pathLst>
                      <a:path w="13279" h="5530" extrusionOk="0">
                        <a:moveTo>
                          <a:pt x="5694" y="1430"/>
                        </a:moveTo>
                        <a:cubicBezTo>
                          <a:pt x="2904" y="2618"/>
                          <a:pt x="-684" y="4005"/>
                          <a:pt x="113" y="4995"/>
                        </a:cubicBezTo>
                        <a:cubicBezTo>
                          <a:pt x="711" y="5788"/>
                          <a:pt x="3302" y="5788"/>
                          <a:pt x="7289" y="4401"/>
                        </a:cubicBezTo>
                        <a:cubicBezTo>
                          <a:pt x="11076" y="3014"/>
                          <a:pt x="13468" y="1628"/>
                          <a:pt x="13268" y="637"/>
                        </a:cubicBezTo>
                        <a:cubicBezTo>
                          <a:pt x="13268" y="-551"/>
                          <a:pt x="9681" y="43"/>
                          <a:pt x="5694" y="143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74" name="Google Shape;2074;p35"/>
                  <p:cNvSpPr/>
                  <p:nvPr/>
                </p:nvSpPr>
                <p:spPr>
                  <a:xfrm>
                    <a:off x="2903364" y="5647625"/>
                    <a:ext cx="9766" cy="4284"/>
                  </a:xfrm>
                  <a:custGeom>
                    <a:avLst/>
                    <a:gdLst/>
                    <a:ahLst/>
                    <a:cxnLst/>
                    <a:rect l="l" t="t" r="r" b="b"/>
                    <a:pathLst>
                      <a:path w="9766" h="4284" extrusionOk="0">
                        <a:moveTo>
                          <a:pt x="9767" y="2455"/>
                        </a:moveTo>
                        <a:cubicBezTo>
                          <a:pt x="9767" y="1266"/>
                          <a:pt x="8372" y="276"/>
                          <a:pt x="5382" y="78"/>
                        </a:cubicBezTo>
                        <a:cubicBezTo>
                          <a:pt x="3389" y="-120"/>
                          <a:pt x="1594" y="78"/>
                          <a:pt x="0" y="474"/>
                        </a:cubicBezTo>
                        <a:cubicBezTo>
                          <a:pt x="398" y="1662"/>
                          <a:pt x="598" y="3049"/>
                          <a:pt x="996" y="4237"/>
                        </a:cubicBezTo>
                        <a:cubicBezTo>
                          <a:pt x="1196" y="4237"/>
                          <a:pt x="1395" y="4237"/>
                          <a:pt x="1594" y="4237"/>
                        </a:cubicBezTo>
                        <a:cubicBezTo>
                          <a:pt x="5382" y="4436"/>
                          <a:pt x="8770" y="4040"/>
                          <a:pt x="9767" y="245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75" name="Google Shape;2075;p35"/>
                  <p:cNvSpPr/>
                  <p:nvPr/>
                </p:nvSpPr>
                <p:spPr>
                  <a:xfrm>
                    <a:off x="2913529" y="5683953"/>
                    <a:ext cx="4584" cy="3565"/>
                  </a:xfrm>
                  <a:custGeom>
                    <a:avLst/>
                    <a:gdLst/>
                    <a:ahLst/>
                    <a:cxnLst/>
                    <a:rect l="l" t="t" r="r" b="b"/>
                    <a:pathLst>
                      <a:path w="4584" h="3565" extrusionOk="0">
                        <a:moveTo>
                          <a:pt x="4584" y="1585"/>
                        </a:moveTo>
                        <a:cubicBezTo>
                          <a:pt x="4584" y="594"/>
                          <a:pt x="2591" y="0"/>
                          <a:pt x="0" y="0"/>
                        </a:cubicBezTo>
                        <a:cubicBezTo>
                          <a:pt x="399" y="1188"/>
                          <a:pt x="797" y="2377"/>
                          <a:pt x="1196" y="3566"/>
                        </a:cubicBezTo>
                        <a:cubicBezTo>
                          <a:pt x="3189" y="3169"/>
                          <a:pt x="4385" y="2773"/>
                          <a:pt x="4584" y="15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76" name="Google Shape;2076;p35"/>
                  <p:cNvSpPr/>
                  <p:nvPr/>
                </p:nvSpPr>
                <p:spPr>
                  <a:xfrm>
                    <a:off x="2916519" y="5692441"/>
                    <a:ext cx="8371" cy="6765"/>
                  </a:xfrm>
                  <a:custGeom>
                    <a:avLst/>
                    <a:gdLst/>
                    <a:ahLst/>
                    <a:cxnLst/>
                    <a:rect l="l" t="t" r="r" b="b"/>
                    <a:pathLst>
                      <a:path w="8371" h="6765" extrusionOk="0">
                        <a:moveTo>
                          <a:pt x="8372" y="3992"/>
                        </a:moveTo>
                        <a:cubicBezTo>
                          <a:pt x="7973" y="3199"/>
                          <a:pt x="7375" y="2407"/>
                          <a:pt x="5382" y="2209"/>
                        </a:cubicBezTo>
                        <a:cubicBezTo>
                          <a:pt x="5781" y="624"/>
                          <a:pt x="4186" y="-168"/>
                          <a:pt x="598" y="30"/>
                        </a:cubicBezTo>
                        <a:cubicBezTo>
                          <a:pt x="399" y="30"/>
                          <a:pt x="200" y="30"/>
                          <a:pt x="0" y="30"/>
                        </a:cubicBezTo>
                        <a:cubicBezTo>
                          <a:pt x="797" y="2407"/>
                          <a:pt x="1595" y="4586"/>
                          <a:pt x="2392" y="6765"/>
                        </a:cubicBezTo>
                        <a:cubicBezTo>
                          <a:pt x="5980" y="6369"/>
                          <a:pt x="8172" y="5378"/>
                          <a:pt x="8372" y="399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77" name="Google Shape;2077;p35"/>
                  <p:cNvSpPr/>
                  <p:nvPr/>
                </p:nvSpPr>
                <p:spPr>
                  <a:xfrm>
                    <a:off x="2977513" y="5762630"/>
                    <a:ext cx="12197" cy="4674"/>
                  </a:xfrm>
                  <a:custGeom>
                    <a:avLst/>
                    <a:gdLst/>
                    <a:ahLst/>
                    <a:cxnLst/>
                    <a:rect l="l" t="t" r="r" b="b"/>
                    <a:pathLst>
                      <a:path w="12197" h="4674" extrusionOk="0">
                        <a:moveTo>
                          <a:pt x="5183" y="361"/>
                        </a:moveTo>
                        <a:cubicBezTo>
                          <a:pt x="1993" y="955"/>
                          <a:pt x="200" y="2144"/>
                          <a:pt x="0" y="3332"/>
                        </a:cubicBezTo>
                        <a:cubicBezTo>
                          <a:pt x="399" y="4719"/>
                          <a:pt x="2591" y="5115"/>
                          <a:pt x="6777" y="4124"/>
                        </a:cubicBezTo>
                        <a:cubicBezTo>
                          <a:pt x="9767" y="3530"/>
                          <a:pt x="12558" y="2342"/>
                          <a:pt x="12159" y="1351"/>
                        </a:cubicBezTo>
                        <a:cubicBezTo>
                          <a:pt x="11760" y="163"/>
                          <a:pt x="9368" y="-432"/>
                          <a:pt x="5183" y="36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78" name="Google Shape;2078;p35"/>
                  <p:cNvSpPr/>
                  <p:nvPr/>
                </p:nvSpPr>
                <p:spPr>
                  <a:xfrm>
                    <a:off x="3069389" y="5713185"/>
                    <a:ext cx="18949" cy="6606"/>
                  </a:xfrm>
                  <a:custGeom>
                    <a:avLst/>
                    <a:gdLst/>
                    <a:ahLst/>
                    <a:cxnLst/>
                    <a:rect l="l" t="t" r="r" b="b"/>
                    <a:pathLst>
                      <a:path w="18949" h="6606" extrusionOk="0">
                        <a:moveTo>
                          <a:pt x="10578" y="284"/>
                        </a:moveTo>
                        <a:cubicBezTo>
                          <a:pt x="10379" y="284"/>
                          <a:pt x="10179" y="284"/>
                          <a:pt x="9980" y="482"/>
                        </a:cubicBezTo>
                        <a:cubicBezTo>
                          <a:pt x="8784" y="284"/>
                          <a:pt x="7189" y="284"/>
                          <a:pt x="5196" y="482"/>
                        </a:cubicBezTo>
                        <a:cubicBezTo>
                          <a:pt x="1808" y="878"/>
                          <a:pt x="-186" y="1670"/>
                          <a:pt x="14" y="2661"/>
                        </a:cubicBezTo>
                        <a:cubicBezTo>
                          <a:pt x="213" y="3651"/>
                          <a:pt x="1808" y="4047"/>
                          <a:pt x="4598" y="3849"/>
                        </a:cubicBezTo>
                        <a:lnTo>
                          <a:pt x="4598" y="4047"/>
                        </a:lnTo>
                        <a:cubicBezTo>
                          <a:pt x="4997" y="5236"/>
                          <a:pt x="4399" y="7217"/>
                          <a:pt x="11176" y="6424"/>
                        </a:cubicBezTo>
                        <a:cubicBezTo>
                          <a:pt x="16558" y="5830"/>
                          <a:pt x="18950" y="4246"/>
                          <a:pt x="18950" y="2859"/>
                        </a:cubicBezTo>
                        <a:cubicBezTo>
                          <a:pt x="18750" y="1076"/>
                          <a:pt x="18551" y="-707"/>
                          <a:pt x="10578" y="28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79" name="Google Shape;2079;p35"/>
                  <p:cNvSpPr/>
                  <p:nvPr/>
                </p:nvSpPr>
                <p:spPr>
                  <a:xfrm>
                    <a:off x="3071345" y="5723237"/>
                    <a:ext cx="12459" cy="3794"/>
                  </a:xfrm>
                  <a:custGeom>
                    <a:avLst/>
                    <a:gdLst/>
                    <a:ahLst/>
                    <a:cxnLst/>
                    <a:rect l="l" t="t" r="r" b="b"/>
                    <a:pathLst>
                      <a:path w="12459" h="3794" extrusionOk="0">
                        <a:moveTo>
                          <a:pt x="7625" y="3306"/>
                        </a:moveTo>
                        <a:cubicBezTo>
                          <a:pt x="10814" y="2711"/>
                          <a:pt x="12807" y="1721"/>
                          <a:pt x="12409" y="928"/>
                        </a:cubicBezTo>
                        <a:cubicBezTo>
                          <a:pt x="11811" y="-62"/>
                          <a:pt x="9220" y="-260"/>
                          <a:pt x="5034" y="334"/>
                        </a:cubicBezTo>
                        <a:cubicBezTo>
                          <a:pt x="1645" y="1127"/>
                          <a:pt x="-348" y="2117"/>
                          <a:pt x="50" y="2909"/>
                        </a:cubicBezTo>
                        <a:cubicBezTo>
                          <a:pt x="449" y="3900"/>
                          <a:pt x="3439" y="4098"/>
                          <a:pt x="7625" y="33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80" name="Google Shape;2080;p35"/>
                  <p:cNvSpPr/>
                  <p:nvPr/>
                </p:nvSpPr>
                <p:spPr>
                  <a:xfrm>
                    <a:off x="3050466" y="5695449"/>
                    <a:ext cx="12158" cy="3318"/>
                  </a:xfrm>
                  <a:custGeom>
                    <a:avLst/>
                    <a:gdLst/>
                    <a:ahLst/>
                    <a:cxnLst/>
                    <a:rect l="l" t="t" r="r" b="b"/>
                    <a:pathLst>
                      <a:path w="12158" h="3318" extrusionOk="0">
                        <a:moveTo>
                          <a:pt x="6379" y="3163"/>
                        </a:moveTo>
                        <a:cubicBezTo>
                          <a:pt x="9568" y="2766"/>
                          <a:pt x="11960" y="1776"/>
                          <a:pt x="12159" y="984"/>
                        </a:cubicBezTo>
                        <a:cubicBezTo>
                          <a:pt x="12159" y="-7"/>
                          <a:pt x="9368" y="-205"/>
                          <a:pt x="5980" y="191"/>
                        </a:cubicBezTo>
                        <a:cubicBezTo>
                          <a:pt x="2791" y="587"/>
                          <a:pt x="598" y="1380"/>
                          <a:pt x="0" y="2370"/>
                        </a:cubicBezTo>
                        <a:cubicBezTo>
                          <a:pt x="997" y="3163"/>
                          <a:pt x="3389" y="3559"/>
                          <a:pt x="6379" y="316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81" name="Google Shape;2081;p35"/>
                  <p:cNvSpPr/>
                  <p:nvPr/>
                </p:nvSpPr>
                <p:spPr>
                  <a:xfrm>
                    <a:off x="3041167" y="5662012"/>
                    <a:ext cx="12204" cy="3786"/>
                  </a:xfrm>
                  <a:custGeom>
                    <a:avLst/>
                    <a:gdLst/>
                    <a:ahLst/>
                    <a:cxnLst/>
                    <a:rect l="l" t="t" r="r" b="b"/>
                    <a:pathLst>
                      <a:path w="12204" h="3786" extrusionOk="0">
                        <a:moveTo>
                          <a:pt x="12090" y="1142"/>
                        </a:moveTo>
                        <a:cubicBezTo>
                          <a:pt x="11692" y="152"/>
                          <a:pt x="8702" y="-244"/>
                          <a:pt x="5512" y="152"/>
                        </a:cubicBezTo>
                        <a:cubicBezTo>
                          <a:pt x="928" y="548"/>
                          <a:pt x="-467" y="1737"/>
                          <a:pt x="131" y="2727"/>
                        </a:cubicBezTo>
                        <a:cubicBezTo>
                          <a:pt x="729" y="3717"/>
                          <a:pt x="3320" y="3916"/>
                          <a:pt x="7705" y="3717"/>
                        </a:cubicBezTo>
                        <a:cubicBezTo>
                          <a:pt x="10894" y="3123"/>
                          <a:pt x="12688" y="2331"/>
                          <a:pt x="12090" y="114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82" name="Google Shape;2082;p35"/>
                  <p:cNvSpPr/>
                  <p:nvPr/>
                </p:nvSpPr>
                <p:spPr>
                  <a:xfrm>
                    <a:off x="3041470" y="5725346"/>
                    <a:ext cx="13018" cy="3663"/>
                  </a:xfrm>
                  <a:custGeom>
                    <a:avLst/>
                    <a:gdLst/>
                    <a:ahLst/>
                    <a:cxnLst/>
                    <a:rect l="l" t="t" r="r" b="b"/>
                    <a:pathLst>
                      <a:path w="13018" h="3663" extrusionOk="0">
                        <a:moveTo>
                          <a:pt x="6205" y="3574"/>
                        </a:moveTo>
                        <a:cubicBezTo>
                          <a:pt x="9196" y="3375"/>
                          <a:pt x="11986" y="2583"/>
                          <a:pt x="12783" y="1395"/>
                        </a:cubicBezTo>
                        <a:cubicBezTo>
                          <a:pt x="13979" y="-190"/>
                          <a:pt x="10391" y="8"/>
                          <a:pt x="7202" y="8"/>
                        </a:cubicBezTo>
                        <a:cubicBezTo>
                          <a:pt x="3814" y="404"/>
                          <a:pt x="1222" y="998"/>
                          <a:pt x="226" y="2187"/>
                        </a:cubicBezTo>
                        <a:cubicBezTo>
                          <a:pt x="-970" y="3772"/>
                          <a:pt x="2817" y="3772"/>
                          <a:pt x="6205" y="357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83" name="Google Shape;2083;p35"/>
                  <p:cNvSpPr/>
                  <p:nvPr/>
                </p:nvSpPr>
                <p:spPr>
                  <a:xfrm>
                    <a:off x="3025291" y="5636016"/>
                    <a:ext cx="11820" cy="3565"/>
                  </a:xfrm>
                  <a:custGeom>
                    <a:avLst/>
                    <a:gdLst/>
                    <a:ahLst/>
                    <a:cxnLst/>
                    <a:rect l="l" t="t" r="r" b="b"/>
                    <a:pathLst>
                      <a:path w="11820" h="3565" extrusionOk="0">
                        <a:moveTo>
                          <a:pt x="4644" y="0"/>
                        </a:moveTo>
                        <a:cubicBezTo>
                          <a:pt x="1256" y="198"/>
                          <a:pt x="-339" y="990"/>
                          <a:pt x="60" y="1981"/>
                        </a:cubicBezTo>
                        <a:cubicBezTo>
                          <a:pt x="459" y="2971"/>
                          <a:pt x="3050" y="3566"/>
                          <a:pt x="6040" y="3566"/>
                        </a:cubicBezTo>
                        <a:cubicBezTo>
                          <a:pt x="9030" y="3566"/>
                          <a:pt x="11820" y="2971"/>
                          <a:pt x="11820" y="1981"/>
                        </a:cubicBezTo>
                        <a:cubicBezTo>
                          <a:pt x="11421" y="594"/>
                          <a:pt x="8830" y="0"/>
                          <a:pt x="4644"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84" name="Google Shape;2084;p35"/>
                  <p:cNvSpPr/>
                  <p:nvPr/>
                </p:nvSpPr>
                <p:spPr>
                  <a:xfrm>
                    <a:off x="3019752" y="5626112"/>
                    <a:ext cx="11619" cy="3565"/>
                  </a:xfrm>
                  <a:custGeom>
                    <a:avLst/>
                    <a:gdLst/>
                    <a:ahLst/>
                    <a:cxnLst/>
                    <a:rect l="l" t="t" r="r" b="b"/>
                    <a:pathLst>
                      <a:path w="11619" h="3565" extrusionOk="0">
                        <a:moveTo>
                          <a:pt x="5600" y="0"/>
                        </a:moveTo>
                        <a:cubicBezTo>
                          <a:pt x="2410" y="198"/>
                          <a:pt x="218" y="792"/>
                          <a:pt x="19" y="1783"/>
                        </a:cubicBezTo>
                        <a:cubicBezTo>
                          <a:pt x="-181" y="2773"/>
                          <a:pt x="1214" y="3566"/>
                          <a:pt x="5002" y="3566"/>
                        </a:cubicBezTo>
                        <a:cubicBezTo>
                          <a:pt x="9387" y="3566"/>
                          <a:pt x="11978" y="2971"/>
                          <a:pt x="11579" y="1585"/>
                        </a:cubicBezTo>
                        <a:cubicBezTo>
                          <a:pt x="11380" y="792"/>
                          <a:pt x="8789" y="198"/>
                          <a:pt x="5600"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85" name="Google Shape;2085;p35"/>
                  <p:cNvSpPr/>
                  <p:nvPr/>
                </p:nvSpPr>
                <p:spPr>
                  <a:xfrm>
                    <a:off x="3016921" y="5692307"/>
                    <a:ext cx="14609" cy="3816"/>
                  </a:xfrm>
                  <a:custGeom>
                    <a:avLst/>
                    <a:gdLst/>
                    <a:ahLst/>
                    <a:cxnLst/>
                    <a:rect l="l" t="t" r="r" b="b"/>
                    <a:pathLst>
                      <a:path w="14609" h="3816" extrusionOk="0">
                        <a:moveTo>
                          <a:pt x="4444" y="363"/>
                        </a:moveTo>
                        <a:cubicBezTo>
                          <a:pt x="1255" y="759"/>
                          <a:pt x="-739" y="1749"/>
                          <a:pt x="258" y="2740"/>
                        </a:cubicBezTo>
                        <a:cubicBezTo>
                          <a:pt x="2451" y="4522"/>
                          <a:pt x="7833" y="3730"/>
                          <a:pt x="12816" y="2938"/>
                        </a:cubicBezTo>
                        <a:lnTo>
                          <a:pt x="14610" y="2740"/>
                        </a:lnTo>
                        <a:cubicBezTo>
                          <a:pt x="13414" y="1155"/>
                          <a:pt x="12816" y="-826"/>
                          <a:pt x="4444" y="36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86" name="Google Shape;2086;p35"/>
                  <p:cNvSpPr/>
                  <p:nvPr/>
                </p:nvSpPr>
                <p:spPr>
                  <a:xfrm>
                    <a:off x="3031530" y="5694848"/>
                    <a:ext cx="398" cy="197"/>
                  </a:xfrm>
                  <a:custGeom>
                    <a:avLst/>
                    <a:gdLst/>
                    <a:ahLst/>
                    <a:cxnLst/>
                    <a:rect l="l" t="t" r="r" b="b"/>
                    <a:pathLst>
                      <a:path w="398" h="197" extrusionOk="0">
                        <a:moveTo>
                          <a:pt x="0" y="198"/>
                        </a:moveTo>
                        <a:lnTo>
                          <a:pt x="0" y="198"/>
                        </a:lnTo>
                        <a:lnTo>
                          <a:pt x="3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87" name="Google Shape;2087;p35"/>
                  <p:cNvSpPr/>
                  <p:nvPr/>
                </p:nvSpPr>
                <p:spPr>
                  <a:xfrm>
                    <a:off x="2957694" y="5770292"/>
                    <a:ext cx="12324" cy="5254"/>
                  </a:xfrm>
                  <a:custGeom>
                    <a:avLst/>
                    <a:gdLst/>
                    <a:ahLst/>
                    <a:cxnLst/>
                    <a:rect l="l" t="t" r="r" b="b"/>
                    <a:pathLst>
                      <a:path w="12324" h="5254" extrusionOk="0">
                        <a:moveTo>
                          <a:pt x="5866" y="424"/>
                        </a:moveTo>
                        <a:cubicBezTo>
                          <a:pt x="2079" y="1414"/>
                          <a:pt x="-512" y="2801"/>
                          <a:pt x="86" y="4385"/>
                        </a:cubicBezTo>
                        <a:cubicBezTo>
                          <a:pt x="684" y="5574"/>
                          <a:pt x="3474" y="5376"/>
                          <a:pt x="6464" y="4782"/>
                        </a:cubicBezTo>
                        <a:cubicBezTo>
                          <a:pt x="10451" y="3791"/>
                          <a:pt x="13241" y="2405"/>
                          <a:pt x="12045" y="622"/>
                        </a:cubicBezTo>
                        <a:cubicBezTo>
                          <a:pt x="11447" y="-171"/>
                          <a:pt x="8657" y="-171"/>
                          <a:pt x="5866" y="42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88" name="Google Shape;2088;p35"/>
                  <p:cNvSpPr/>
                  <p:nvPr/>
                </p:nvSpPr>
                <p:spPr>
                  <a:xfrm>
                    <a:off x="3015979" y="5736487"/>
                    <a:ext cx="12178" cy="4266"/>
                  </a:xfrm>
                  <a:custGeom>
                    <a:avLst/>
                    <a:gdLst/>
                    <a:ahLst/>
                    <a:cxnLst/>
                    <a:rect l="l" t="t" r="r" b="b"/>
                    <a:pathLst>
                      <a:path w="12178" h="4266" extrusionOk="0">
                        <a:moveTo>
                          <a:pt x="6383" y="3921"/>
                        </a:moveTo>
                        <a:cubicBezTo>
                          <a:pt x="10569" y="3129"/>
                          <a:pt x="12362" y="1940"/>
                          <a:pt x="12163" y="1544"/>
                        </a:cubicBezTo>
                        <a:cubicBezTo>
                          <a:pt x="11366" y="-239"/>
                          <a:pt x="8775" y="-239"/>
                          <a:pt x="5785" y="355"/>
                        </a:cubicBezTo>
                        <a:cubicBezTo>
                          <a:pt x="1998" y="1148"/>
                          <a:pt x="-793" y="2336"/>
                          <a:pt x="203" y="3525"/>
                        </a:cubicBezTo>
                        <a:cubicBezTo>
                          <a:pt x="602" y="4317"/>
                          <a:pt x="3592" y="4515"/>
                          <a:pt x="6383" y="392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89" name="Google Shape;2089;p35"/>
                  <p:cNvSpPr/>
                  <p:nvPr/>
                </p:nvSpPr>
                <p:spPr>
                  <a:xfrm>
                    <a:off x="2990166" y="5633837"/>
                    <a:ext cx="22899" cy="6376"/>
                  </a:xfrm>
                  <a:custGeom>
                    <a:avLst/>
                    <a:gdLst/>
                    <a:ahLst/>
                    <a:cxnLst/>
                    <a:rect l="l" t="t" r="r" b="b"/>
                    <a:pathLst>
                      <a:path w="22899" h="6376" extrusionOk="0">
                        <a:moveTo>
                          <a:pt x="6083" y="4160"/>
                        </a:moveTo>
                        <a:cubicBezTo>
                          <a:pt x="7479" y="4160"/>
                          <a:pt x="8476" y="3962"/>
                          <a:pt x="9472" y="3764"/>
                        </a:cubicBezTo>
                        <a:cubicBezTo>
                          <a:pt x="7878" y="5546"/>
                          <a:pt x="12063" y="6141"/>
                          <a:pt x="16648" y="6339"/>
                        </a:cubicBezTo>
                        <a:cubicBezTo>
                          <a:pt x="19837" y="6537"/>
                          <a:pt x="22428" y="5943"/>
                          <a:pt x="22827" y="4754"/>
                        </a:cubicBezTo>
                        <a:cubicBezTo>
                          <a:pt x="23425" y="3367"/>
                          <a:pt x="20236" y="2773"/>
                          <a:pt x="16648" y="2377"/>
                        </a:cubicBezTo>
                        <a:cubicBezTo>
                          <a:pt x="14655" y="2179"/>
                          <a:pt x="13060" y="2377"/>
                          <a:pt x="11665" y="2773"/>
                        </a:cubicBezTo>
                        <a:cubicBezTo>
                          <a:pt x="12063" y="2377"/>
                          <a:pt x="12063" y="2179"/>
                          <a:pt x="11864" y="1585"/>
                        </a:cubicBezTo>
                        <a:cubicBezTo>
                          <a:pt x="11465" y="594"/>
                          <a:pt x="9273" y="0"/>
                          <a:pt x="5884" y="0"/>
                        </a:cubicBezTo>
                        <a:cubicBezTo>
                          <a:pt x="1499" y="198"/>
                          <a:pt x="-494" y="991"/>
                          <a:pt x="104" y="2377"/>
                        </a:cubicBezTo>
                        <a:cubicBezTo>
                          <a:pt x="702" y="3566"/>
                          <a:pt x="2695" y="4358"/>
                          <a:pt x="6083" y="41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90" name="Google Shape;2090;p35"/>
                  <p:cNvSpPr/>
                  <p:nvPr/>
                </p:nvSpPr>
                <p:spPr>
                  <a:xfrm>
                    <a:off x="2999638" y="5713326"/>
                    <a:ext cx="12768" cy="4027"/>
                  </a:xfrm>
                  <a:custGeom>
                    <a:avLst/>
                    <a:gdLst/>
                    <a:ahLst/>
                    <a:cxnLst/>
                    <a:rect l="l" t="t" r="r" b="b"/>
                    <a:pathLst>
                      <a:path w="12768" h="4027" extrusionOk="0">
                        <a:moveTo>
                          <a:pt x="6179" y="143"/>
                        </a:moveTo>
                        <a:cubicBezTo>
                          <a:pt x="2990" y="539"/>
                          <a:pt x="0" y="1133"/>
                          <a:pt x="0" y="2322"/>
                        </a:cubicBezTo>
                        <a:cubicBezTo>
                          <a:pt x="0" y="3708"/>
                          <a:pt x="2591" y="4303"/>
                          <a:pt x="6777" y="3907"/>
                        </a:cubicBezTo>
                        <a:cubicBezTo>
                          <a:pt x="10365" y="3708"/>
                          <a:pt x="12558" y="2718"/>
                          <a:pt x="12757" y="1728"/>
                        </a:cubicBezTo>
                        <a:cubicBezTo>
                          <a:pt x="12956" y="143"/>
                          <a:pt x="10565" y="-253"/>
                          <a:pt x="6179" y="14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91" name="Google Shape;2091;p35"/>
                  <p:cNvSpPr/>
                  <p:nvPr/>
                </p:nvSpPr>
                <p:spPr>
                  <a:xfrm>
                    <a:off x="3002375" y="5751294"/>
                    <a:ext cx="11799" cy="4601"/>
                  </a:xfrm>
                  <a:custGeom>
                    <a:avLst/>
                    <a:gdLst/>
                    <a:ahLst/>
                    <a:cxnLst/>
                    <a:rect l="l" t="t" r="r" b="b"/>
                    <a:pathLst>
                      <a:path w="11799" h="4601" extrusionOk="0">
                        <a:moveTo>
                          <a:pt x="11614" y="802"/>
                        </a:moveTo>
                        <a:cubicBezTo>
                          <a:pt x="11016" y="-189"/>
                          <a:pt x="8824" y="-189"/>
                          <a:pt x="5435" y="406"/>
                        </a:cubicBezTo>
                        <a:cubicBezTo>
                          <a:pt x="1250" y="1396"/>
                          <a:pt x="-744" y="2585"/>
                          <a:pt x="253" y="3773"/>
                        </a:cubicBezTo>
                        <a:cubicBezTo>
                          <a:pt x="851" y="4565"/>
                          <a:pt x="3044" y="4962"/>
                          <a:pt x="6432" y="4169"/>
                        </a:cubicBezTo>
                        <a:cubicBezTo>
                          <a:pt x="10618" y="3179"/>
                          <a:pt x="12412" y="1990"/>
                          <a:pt x="11614" y="80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92" name="Google Shape;2092;p35"/>
                  <p:cNvSpPr/>
                  <p:nvPr/>
                </p:nvSpPr>
                <p:spPr>
                  <a:xfrm>
                    <a:off x="2974324" y="5602737"/>
                    <a:ext cx="22815" cy="9508"/>
                  </a:xfrm>
                  <a:custGeom>
                    <a:avLst/>
                    <a:gdLst/>
                    <a:ahLst/>
                    <a:cxnLst/>
                    <a:rect l="l" t="t" r="r" b="b"/>
                    <a:pathLst>
                      <a:path w="22815" h="9508" extrusionOk="0">
                        <a:moveTo>
                          <a:pt x="5980" y="0"/>
                        </a:moveTo>
                        <a:cubicBezTo>
                          <a:pt x="2791" y="0"/>
                          <a:pt x="0" y="594"/>
                          <a:pt x="0" y="1585"/>
                        </a:cubicBezTo>
                        <a:cubicBezTo>
                          <a:pt x="0" y="2377"/>
                          <a:pt x="997" y="2971"/>
                          <a:pt x="2392" y="3367"/>
                        </a:cubicBezTo>
                        <a:lnTo>
                          <a:pt x="2392" y="3367"/>
                        </a:lnTo>
                        <a:cubicBezTo>
                          <a:pt x="3189" y="4754"/>
                          <a:pt x="5980" y="5745"/>
                          <a:pt x="10166" y="5943"/>
                        </a:cubicBezTo>
                        <a:lnTo>
                          <a:pt x="11162" y="5943"/>
                        </a:lnTo>
                        <a:cubicBezTo>
                          <a:pt x="9966" y="6141"/>
                          <a:pt x="8970" y="6537"/>
                          <a:pt x="8970" y="7131"/>
                        </a:cubicBezTo>
                        <a:cubicBezTo>
                          <a:pt x="8970" y="8914"/>
                          <a:pt x="13155" y="9508"/>
                          <a:pt x="17740" y="9508"/>
                        </a:cubicBezTo>
                        <a:cubicBezTo>
                          <a:pt x="20929" y="9508"/>
                          <a:pt x="23321" y="8716"/>
                          <a:pt x="22723" y="7725"/>
                        </a:cubicBezTo>
                        <a:cubicBezTo>
                          <a:pt x="22125" y="6537"/>
                          <a:pt x="18936" y="5745"/>
                          <a:pt x="14949" y="5546"/>
                        </a:cubicBezTo>
                        <a:lnTo>
                          <a:pt x="14152" y="5546"/>
                        </a:lnTo>
                        <a:cubicBezTo>
                          <a:pt x="15348" y="5348"/>
                          <a:pt x="15946" y="4754"/>
                          <a:pt x="15946" y="4160"/>
                        </a:cubicBezTo>
                        <a:cubicBezTo>
                          <a:pt x="15946" y="2971"/>
                          <a:pt x="14352" y="2179"/>
                          <a:pt x="11760" y="1783"/>
                        </a:cubicBezTo>
                        <a:lnTo>
                          <a:pt x="11760" y="1585"/>
                        </a:lnTo>
                        <a:cubicBezTo>
                          <a:pt x="11959" y="396"/>
                          <a:pt x="8970" y="0"/>
                          <a:pt x="5980"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93" name="Google Shape;2093;p35"/>
                  <p:cNvSpPr/>
                  <p:nvPr/>
                </p:nvSpPr>
                <p:spPr>
                  <a:xfrm>
                    <a:off x="2979705" y="5804380"/>
                    <a:ext cx="9567" cy="4963"/>
                  </a:xfrm>
                  <a:custGeom>
                    <a:avLst/>
                    <a:gdLst/>
                    <a:ahLst/>
                    <a:cxnLst/>
                    <a:rect l="l" t="t" r="r" b="b"/>
                    <a:pathLst>
                      <a:path w="9567" h="4963" extrusionOk="0">
                        <a:moveTo>
                          <a:pt x="3189" y="605"/>
                        </a:moveTo>
                        <a:cubicBezTo>
                          <a:pt x="1993" y="1002"/>
                          <a:pt x="797" y="1596"/>
                          <a:pt x="0" y="1992"/>
                        </a:cubicBezTo>
                        <a:cubicBezTo>
                          <a:pt x="797" y="2983"/>
                          <a:pt x="1595" y="3973"/>
                          <a:pt x="2193" y="4963"/>
                        </a:cubicBezTo>
                        <a:cubicBezTo>
                          <a:pt x="2990" y="4765"/>
                          <a:pt x="3588" y="4765"/>
                          <a:pt x="4385" y="4567"/>
                        </a:cubicBezTo>
                        <a:cubicBezTo>
                          <a:pt x="7176" y="3775"/>
                          <a:pt x="9568" y="2586"/>
                          <a:pt x="9568" y="1398"/>
                        </a:cubicBezTo>
                        <a:cubicBezTo>
                          <a:pt x="9368" y="-187"/>
                          <a:pt x="7176" y="-385"/>
                          <a:pt x="3189" y="6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94" name="Google Shape;2094;p35"/>
                  <p:cNvSpPr/>
                  <p:nvPr/>
                </p:nvSpPr>
                <p:spPr>
                  <a:xfrm>
                    <a:off x="2963866" y="5749328"/>
                    <a:ext cx="13202" cy="4180"/>
                  </a:xfrm>
                  <a:custGeom>
                    <a:avLst/>
                    <a:gdLst/>
                    <a:ahLst/>
                    <a:cxnLst/>
                    <a:rect l="l" t="t" r="r" b="b"/>
                    <a:pathLst>
                      <a:path w="13202" h="4180" extrusionOk="0">
                        <a:moveTo>
                          <a:pt x="13048" y="985"/>
                        </a:moveTo>
                        <a:cubicBezTo>
                          <a:pt x="12251" y="-204"/>
                          <a:pt x="8863" y="-204"/>
                          <a:pt x="4876" y="390"/>
                        </a:cubicBezTo>
                        <a:cubicBezTo>
                          <a:pt x="1886" y="1183"/>
                          <a:pt x="-506" y="2173"/>
                          <a:pt x="92" y="3164"/>
                        </a:cubicBezTo>
                        <a:cubicBezTo>
                          <a:pt x="889" y="4550"/>
                          <a:pt x="4278" y="4352"/>
                          <a:pt x="8265" y="3560"/>
                        </a:cubicBezTo>
                        <a:cubicBezTo>
                          <a:pt x="11454" y="3164"/>
                          <a:pt x="13846" y="2173"/>
                          <a:pt x="13048" y="9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95" name="Google Shape;2095;p35"/>
                  <p:cNvSpPr/>
                  <p:nvPr/>
                </p:nvSpPr>
                <p:spPr>
                  <a:xfrm>
                    <a:off x="2979019" y="5710186"/>
                    <a:ext cx="12933" cy="4109"/>
                  </a:xfrm>
                  <a:custGeom>
                    <a:avLst/>
                    <a:gdLst/>
                    <a:ahLst/>
                    <a:cxnLst/>
                    <a:rect l="l" t="t" r="r" b="b"/>
                    <a:pathLst>
                      <a:path w="12933" h="4109" extrusionOk="0">
                        <a:moveTo>
                          <a:pt x="8460" y="3678"/>
                        </a:moveTo>
                        <a:cubicBezTo>
                          <a:pt x="10254" y="3282"/>
                          <a:pt x="12646" y="2292"/>
                          <a:pt x="12845" y="1697"/>
                        </a:cubicBezTo>
                        <a:cubicBezTo>
                          <a:pt x="13643" y="-482"/>
                          <a:pt x="8859" y="-85"/>
                          <a:pt x="4275" y="311"/>
                        </a:cubicBezTo>
                        <a:lnTo>
                          <a:pt x="89" y="707"/>
                        </a:lnTo>
                        <a:cubicBezTo>
                          <a:pt x="89" y="1103"/>
                          <a:pt x="-111" y="1697"/>
                          <a:pt x="89" y="2094"/>
                        </a:cubicBezTo>
                        <a:cubicBezTo>
                          <a:pt x="89" y="3876"/>
                          <a:pt x="2879" y="4669"/>
                          <a:pt x="8460" y="367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96" name="Google Shape;2096;p35"/>
                  <p:cNvSpPr/>
                  <p:nvPr/>
                </p:nvSpPr>
                <p:spPr>
                  <a:xfrm>
                    <a:off x="2957381" y="5651467"/>
                    <a:ext cx="12567" cy="4357"/>
                  </a:xfrm>
                  <a:custGeom>
                    <a:avLst/>
                    <a:gdLst/>
                    <a:ahLst/>
                    <a:cxnLst/>
                    <a:rect l="l" t="t" r="r" b="b"/>
                    <a:pathLst>
                      <a:path w="12567" h="4357" extrusionOk="0">
                        <a:moveTo>
                          <a:pt x="12558" y="2377"/>
                        </a:moveTo>
                        <a:cubicBezTo>
                          <a:pt x="12757" y="991"/>
                          <a:pt x="9966" y="198"/>
                          <a:pt x="5781" y="0"/>
                        </a:cubicBezTo>
                        <a:cubicBezTo>
                          <a:pt x="2392" y="198"/>
                          <a:pt x="0" y="991"/>
                          <a:pt x="0" y="1981"/>
                        </a:cubicBezTo>
                        <a:cubicBezTo>
                          <a:pt x="0" y="3367"/>
                          <a:pt x="2591" y="4358"/>
                          <a:pt x="6777" y="4358"/>
                        </a:cubicBezTo>
                        <a:cubicBezTo>
                          <a:pt x="10365" y="4358"/>
                          <a:pt x="12358" y="3367"/>
                          <a:pt x="12558" y="237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97" name="Google Shape;2097;p35"/>
                  <p:cNvSpPr/>
                  <p:nvPr/>
                </p:nvSpPr>
                <p:spPr>
                  <a:xfrm>
                    <a:off x="2981300" y="5697225"/>
                    <a:ext cx="398" cy="19808"/>
                  </a:xfrm>
                  <a:custGeom>
                    <a:avLst/>
                    <a:gdLst/>
                    <a:ahLst/>
                    <a:cxnLst/>
                    <a:rect l="l" t="t" r="r" b="b"/>
                    <a:pathLst>
                      <a:path w="398" h="19808" extrusionOk="0">
                        <a:moveTo>
                          <a:pt x="0" y="0"/>
                        </a:moveTo>
                        <a:lnTo>
                          <a:pt x="0" y="0"/>
                        </a:lnTo>
                        <a:lnTo>
                          <a:pt x="399" y="0"/>
                        </a:lnTo>
                        <a:lnTo>
                          <a:pt x="200" y="0"/>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98" name="Google Shape;2098;p35"/>
                  <p:cNvSpPr/>
                  <p:nvPr/>
                </p:nvSpPr>
                <p:spPr>
                  <a:xfrm>
                    <a:off x="2969235" y="5697423"/>
                    <a:ext cx="20255" cy="4556"/>
                  </a:xfrm>
                  <a:custGeom>
                    <a:avLst/>
                    <a:gdLst/>
                    <a:ahLst/>
                    <a:cxnLst/>
                    <a:rect l="l" t="t" r="r" b="b"/>
                    <a:pathLst>
                      <a:path w="20255" h="4556" extrusionOk="0">
                        <a:moveTo>
                          <a:pt x="305" y="3764"/>
                        </a:moveTo>
                        <a:cubicBezTo>
                          <a:pt x="703" y="4160"/>
                          <a:pt x="3294" y="4556"/>
                          <a:pt x="5089" y="4556"/>
                        </a:cubicBezTo>
                        <a:cubicBezTo>
                          <a:pt x="6683" y="4358"/>
                          <a:pt x="7879" y="4160"/>
                          <a:pt x="9075" y="3962"/>
                        </a:cubicBezTo>
                        <a:cubicBezTo>
                          <a:pt x="10271" y="4556"/>
                          <a:pt x="12464" y="4754"/>
                          <a:pt x="15852" y="4160"/>
                        </a:cubicBezTo>
                        <a:cubicBezTo>
                          <a:pt x="19041" y="3566"/>
                          <a:pt x="20436" y="2575"/>
                          <a:pt x="20237" y="1585"/>
                        </a:cubicBezTo>
                        <a:cubicBezTo>
                          <a:pt x="19639" y="396"/>
                          <a:pt x="16650" y="396"/>
                          <a:pt x="13859" y="792"/>
                        </a:cubicBezTo>
                        <a:lnTo>
                          <a:pt x="12663" y="991"/>
                        </a:lnTo>
                        <a:cubicBezTo>
                          <a:pt x="12464" y="594"/>
                          <a:pt x="12264" y="396"/>
                          <a:pt x="12065" y="0"/>
                        </a:cubicBezTo>
                        <a:cubicBezTo>
                          <a:pt x="10670" y="198"/>
                          <a:pt x="9274" y="198"/>
                          <a:pt x="7879" y="396"/>
                        </a:cubicBezTo>
                        <a:cubicBezTo>
                          <a:pt x="3693" y="991"/>
                          <a:pt x="-1290" y="1783"/>
                          <a:pt x="305" y="376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99" name="Google Shape;2099;p35"/>
                  <p:cNvSpPr/>
                  <p:nvPr/>
                </p:nvSpPr>
                <p:spPr>
                  <a:xfrm>
                    <a:off x="3064574" y="5748454"/>
                    <a:ext cx="12592" cy="4293"/>
                  </a:xfrm>
                  <a:custGeom>
                    <a:avLst/>
                    <a:gdLst/>
                    <a:ahLst/>
                    <a:cxnLst/>
                    <a:rect l="l" t="t" r="r" b="b"/>
                    <a:pathLst>
                      <a:path w="12592" h="4293" extrusionOk="0">
                        <a:moveTo>
                          <a:pt x="12403" y="473"/>
                        </a:moveTo>
                        <a:cubicBezTo>
                          <a:pt x="11007" y="-122"/>
                          <a:pt x="8615" y="-320"/>
                          <a:pt x="4430" y="869"/>
                        </a:cubicBezTo>
                        <a:cubicBezTo>
                          <a:pt x="1440" y="1661"/>
                          <a:pt x="-753" y="2850"/>
                          <a:pt x="244" y="3642"/>
                        </a:cubicBezTo>
                        <a:cubicBezTo>
                          <a:pt x="1440" y="4632"/>
                          <a:pt x="4230" y="4434"/>
                          <a:pt x="8416" y="3444"/>
                        </a:cubicBezTo>
                        <a:cubicBezTo>
                          <a:pt x="11406" y="2453"/>
                          <a:pt x="13200" y="1463"/>
                          <a:pt x="12403" y="47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00" name="Google Shape;2100;p35"/>
                  <p:cNvSpPr/>
                  <p:nvPr/>
                </p:nvSpPr>
                <p:spPr>
                  <a:xfrm>
                    <a:off x="3042266" y="5641334"/>
                    <a:ext cx="12187" cy="3436"/>
                  </a:xfrm>
                  <a:custGeom>
                    <a:avLst/>
                    <a:gdLst/>
                    <a:ahLst/>
                    <a:cxnLst/>
                    <a:rect l="l" t="t" r="r" b="b"/>
                    <a:pathLst>
                      <a:path w="12187" h="3436" extrusionOk="0">
                        <a:moveTo>
                          <a:pt x="4413" y="31"/>
                        </a:moveTo>
                        <a:cubicBezTo>
                          <a:pt x="626" y="229"/>
                          <a:pt x="-171" y="1219"/>
                          <a:pt x="28" y="2011"/>
                        </a:cubicBezTo>
                        <a:cubicBezTo>
                          <a:pt x="427" y="3002"/>
                          <a:pt x="3018" y="3596"/>
                          <a:pt x="6207" y="3398"/>
                        </a:cubicBezTo>
                        <a:cubicBezTo>
                          <a:pt x="9396" y="3398"/>
                          <a:pt x="11789" y="2606"/>
                          <a:pt x="12187" y="1615"/>
                        </a:cubicBezTo>
                        <a:cubicBezTo>
                          <a:pt x="10991" y="625"/>
                          <a:pt x="8799" y="-167"/>
                          <a:pt x="4413" y="3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01" name="Google Shape;2101;p35"/>
                  <p:cNvSpPr/>
                  <p:nvPr/>
                </p:nvSpPr>
                <p:spPr>
                  <a:xfrm>
                    <a:off x="2906154" y="5657916"/>
                    <a:ext cx="12600" cy="4871"/>
                  </a:xfrm>
                  <a:custGeom>
                    <a:avLst/>
                    <a:gdLst/>
                    <a:ahLst/>
                    <a:cxnLst/>
                    <a:rect l="l" t="t" r="r" b="b"/>
                    <a:pathLst>
                      <a:path w="12600" h="4871" extrusionOk="0">
                        <a:moveTo>
                          <a:pt x="10763" y="286"/>
                        </a:moveTo>
                        <a:cubicBezTo>
                          <a:pt x="6777" y="-308"/>
                          <a:pt x="3189" y="88"/>
                          <a:pt x="0" y="880"/>
                        </a:cubicBezTo>
                        <a:cubicBezTo>
                          <a:pt x="398" y="2267"/>
                          <a:pt x="598" y="3456"/>
                          <a:pt x="996" y="4842"/>
                        </a:cubicBezTo>
                        <a:cubicBezTo>
                          <a:pt x="5581" y="5040"/>
                          <a:pt x="9169" y="4248"/>
                          <a:pt x="11959" y="2465"/>
                        </a:cubicBezTo>
                        <a:cubicBezTo>
                          <a:pt x="12956" y="1475"/>
                          <a:pt x="12956" y="682"/>
                          <a:pt x="10763" y="28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02" name="Google Shape;2102;p35"/>
                  <p:cNvSpPr/>
                  <p:nvPr/>
                </p:nvSpPr>
                <p:spPr>
                  <a:xfrm>
                    <a:off x="3022153" y="5658796"/>
                    <a:ext cx="12581" cy="3217"/>
                  </a:xfrm>
                  <a:custGeom>
                    <a:avLst/>
                    <a:gdLst/>
                    <a:ahLst/>
                    <a:cxnLst/>
                    <a:rect l="l" t="t" r="r" b="b"/>
                    <a:pathLst>
                      <a:path w="12581" h="3217" extrusionOk="0">
                        <a:moveTo>
                          <a:pt x="7583" y="3169"/>
                        </a:moveTo>
                        <a:cubicBezTo>
                          <a:pt x="10972" y="2971"/>
                          <a:pt x="12766" y="2179"/>
                          <a:pt x="12567" y="1188"/>
                        </a:cubicBezTo>
                        <a:cubicBezTo>
                          <a:pt x="12168" y="198"/>
                          <a:pt x="9377" y="0"/>
                          <a:pt x="6188" y="0"/>
                        </a:cubicBezTo>
                        <a:cubicBezTo>
                          <a:pt x="2999" y="198"/>
                          <a:pt x="-190" y="792"/>
                          <a:pt x="9" y="1783"/>
                        </a:cubicBezTo>
                        <a:cubicBezTo>
                          <a:pt x="208" y="2971"/>
                          <a:pt x="3597" y="3367"/>
                          <a:pt x="7583" y="31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03" name="Google Shape;2103;p35"/>
                  <p:cNvSpPr/>
                  <p:nvPr/>
                </p:nvSpPr>
                <p:spPr>
                  <a:xfrm>
                    <a:off x="3026555" y="5695046"/>
                    <a:ext cx="13109" cy="4197"/>
                  </a:xfrm>
                  <a:custGeom>
                    <a:avLst/>
                    <a:gdLst/>
                    <a:ahLst/>
                    <a:cxnLst/>
                    <a:rect l="l" t="t" r="r" b="b"/>
                    <a:pathLst>
                      <a:path w="13109" h="4197" extrusionOk="0">
                        <a:moveTo>
                          <a:pt x="5174" y="0"/>
                        </a:moveTo>
                        <a:cubicBezTo>
                          <a:pt x="2583" y="1585"/>
                          <a:pt x="-4592" y="3566"/>
                          <a:pt x="4377" y="4160"/>
                        </a:cubicBezTo>
                        <a:cubicBezTo>
                          <a:pt x="6968" y="4358"/>
                          <a:pt x="10755" y="3764"/>
                          <a:pt x="12151" y="2773"/>
                        </a:cubicBezTo>
                        <a:cubicBezTo>
                          <a:pt x="15539" y="198"/>
                          <a:pt x="9161" y="396"/>
                          <a:pt x="5174"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04" name="Google Shape;2104;p35"/>
                  <p:cNvSpPr/>
                  <p:nvPr/>
                </p:nvSpPr>
                <p:spPr>
                  <a:xfrm>
                    <a:off x="3031530" y="5694848"/>
                    <a:ext cx="398" cy="197"/>
                  </a:xfrm>
                  <a:custGeom>
                    <a:avLst/>
                    <a:gdLst/>
                    <a:ahLst/>
                    <a:cxnLst/>
                    <a:rect l="l" t="t" r="r" b="b"/>
                    <a:pathLst>
                      <a:path w="398" h="197" extrusionOk="0">
                        <a:moveTo>
                          <a:pt x="0" y="198"/>
                        </a:moveTo>
                        <a:lnTo>
                          <a:pt x="199" y="198"/>
                        </a:lnTo>
                        <a:lnTo>
                          <a:pt x="3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05" name="Google Shape;2105;p35"/>
                  <p:cNvSpPr/>
                  <p:nvPr/>
                </p:nvSpPr>
                <p:spPr>
                  <a:xfrm>
                    <a:off x="3024738" y="5708467"/>
                    <a:ext cx="10789" cy="3342"/>
                  </a:xfrm>
                  <a:custGeom>
                    <a:avLst/>
                    <a:gdLst/>
                    <a:ahLst/>
                    <a:cxnLst/>
                    <a:rect l="l" t="t" r="r" b="b"/>
                    <a:pathLst>
                      <a:path w="10789" h="3342" extrusionOk="0">
                        <a:moveTo>
                          <a:pt x="10779" y="842"/>
                        </a:moveTo>
                        <a:cubicBezTo>
                          <a:pt x="10579" y="-149"/>
                          <a:pt x="7589" y="-149"/>
                          <a:pt x="4400" y="247"/>
                        </a:cubicBezTo>
                        <a:cubicBezTo>
                          <a:pt x="1809" y="446"/>
                          <a:pt x="15" y="1238"/>
                          <a:pt x="15" y="2030"/>
                        </a:cubicBezTo>
                        <a:cubicBezTo>
                          <a:pt x="-184" y="3021"/>
                          <a:pt x="1610" y="3615"/>
                          <a:pt x="4998" y="3219"/>
                        </a:cubicBezTo>
                        <a:cubicBezTo>
                          <a:pt x="8387" y="2625"/>
                          <a:pt x="10978" y="1832"/>
                          <a:pt x="10779" y="84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06" name="Google Shape;2106;p35"/>
                  <p:cNvSpPr/>
                  <p:nvPr/>
                </p:nvSpPr>
                <p:spPr>
                  <a:xfrm>
                    <a:off x="3005346" y="5678303"/>
                    <a:ext cx="12661" cy="3564"/>
                  </a:xfrm>
                  <a:custGeom>
                    <a:avLst/>
                    <a:gdLst/>
                    <a:ahLst/>
                    <a:cxnLst/>
                    <a:rect l="l" t="t" r="r" b="b"/>
                    <a:pathLst>
                      <a:path w="12661" h="3564" extrusionOk="0">
                        <a:moveTo>
                          <a:pt x="6252" y="104"/>
                        </a:moveTo>
                        <a:cubicBezTo>
                          <a:pt x="3063" y="500"/>
                          <a:pt x="671" y="1094"/>
                          <a:pt x="73" y="2283"/>
                        </a:cubicBezTo>
                        <a:cubicBezTo>
                          <a:pt x="-525" y="3669"/>
                          <a:pt x="2664" y="3669"/>
                          <a:pt x="5455" y="3471"/>
                        </a:cubicBezTo>
                        <a:cubicBezTo>
                          <a:pt x="9441" y="3273"/>
                          <a:pt x="13029" y="2481"/>
                          <a:pt x="12631" y="896"/>
                        </a:cubicBezTo>
                        <a:cubicBezTo>
                          <a:pt x="12631" y="-95"/>
                          <a:pt x="9441" y="-95"/>
                          <a:pt x="6252" y="10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07" name="Google Shape;2107;p35"/>
                  <p:cNvSpPr/>
                  <p:nvPr/>
                </p:nvSpPr>
                <p:spPr>
                  <a:xfrm>
                    <a:off x="2931595" y="5663352"/>
                    <a:ext cx="19467" cy="7161"/>
                  </a:xfrm>
                  <a:custGeom>
                    <a:avLst/>
                    <a:gdLst/>
                    <a:ahLst/>
                    <a:cxnLst/>
                    <a:rect l="l" t="t" r="r" b="b"/>
                    <a:pathLst>
                      <a:path w="19467" h="7161" extrusionOk="0">
                        <a:moveTo>
                          <a:pt x="5854" y="7131"/>
                        </a:moveTo>
                        <a:cubicBezTo>
                          <a:pt x="10239" y="6933"/>
                          <a:pt x="12033" y="5745"/>
                          <a:pt x="10837" y="4160"/>
                        </a:cubicBezTo>
                        <a:cubicBezTo>
                          <a:pt x="10638" y="3962"/>
                          <a:pt x="10438" y="3764"/>
                          <a:pt x="10040" y="3566"/>
                        </a:cubicBezTo>
                        <a:cubicBezTo>
                          <a:pt x="10837" y="3764"/>
                          <a:pt x="11833" y="3764"/>
                          <a:pt x="13029" y="3764"/>
                        </a:cubicBezTo>
                        <a:cubicBezTo>
                          <a:pt x="16019" y="3566"/>
                          <a:pt x="19009" y="2971"/>
                          <a:pt x="19408" y="1783"/>
                        </a:cubicBezTo>
                        <a:cubicBezTo>
                          <a:pt x="19806" y="594"/>
                          <a:pt x="18212" y="0"/>
                          <a:pt x="14425" y="0"/>
                        </a:cubicBezTo>
                        <a:cubicBezTo>
                          <a:pt x="11236" y="198"/>
                          <a:pt x="8445" y="792"/>
                          <a:pt x="8046" y="1981"/>
                        </a:cubicBezTo>
                        <a:cubicBezTo>
                          <a:pt x="7847" y="2377"/>
                          <a:pt x="8245" y="2773"/>
                          <a:pt x="8644" y="3169"/>
                        </a:cubicBezTo>
                        <a:cubicBezTo>
                          <a:pt x="7448" y="2971"/>
                          <a:pt x="6053" y="2971"/>
                          <a:pt x="4458" y="2971"/>
                        </a:cubicBezTo>
                        <a:cubicBezTo>
                          <a:pt x="870" y="3367"/>
                          <a:pt x="-325" y="4358"/>
                          <a:pt x="73" y="5348"/>
                        </a:cubicBezTo>
                        <a:cubicBezTo>
                          <a:pt x="472" y="6537"/>
                          <a:pt x="2864" y="7329"/>
                          <a:pt x="5854" y="713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08" name="Google Shape;2108;p35"/>
                  <p:cNvSpPr/>
                  <p:nvPr/>
                </p:nvSpPr>
                <p:spPr>
                  <a:xfrm>
                    <a:off x="2950353" y="5688503"/>
                    <a:ext cx="11264" cy="3603"/>
                  </a:xfrm>
                  <a:custGeom>
                    <a:avLst/>
                    <a:gdLst/>
                    <a:ahLst/>
                    <a:cxnLst/>
                    <a:rect l="l" t="t" r="r" b="b"/>
                    <a:pathLst>
                      <a:path w="11264" h="3603" extrusionOk="0">
                        <a:moveTo>
                          <a:pt x="3838" y="205"/>
                        </a:moveTo>
                        <a:cubicBezTo>
                          <a:pt x="1646" y="403"/>
                          <a:pt x="-348" y="1195"/>
                          <a:pt x="51" y="1988"/>
                        </a:cubicBezTo>
                        <a:cubicBezTo>
                          <a:pt x="649" y="3374"/>
                          <a:pt x="3240" y="3968"/>
                          <a:pt x="7426" y="3374"/>
                        </a:cubicBezTo>
                        <a:cubicBezTo>
                          <a:pt x="9619" y="2978"/>
                          <a:pt x="11612" y="2582"/>
                          <a:pt x="11213" y="1393"/>
                        </a:cubicBezTo>
                        <a:cubicBezTo>
                          <a:pt x="10416" y="403"/>
                          <a:pt x="8223" y="-390"/>
                          <a:pt x="3838" y="2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09" name="Google Shape;2109;p35"/>
                  <p:cNvSpPr/>
                  <p:nvPr/>
                </p:nvSpPr>
                <p:spPr>
                  <a:xfrm>
                    <a:off x="2967452" y="5738994"/>
                    <a:ext cx="13028" cy="4493"/>
                  </a:xfrm>
                  <a:custGeom>
                    <a:avLst/>
                    <a:gdLst/>
                    <a:ahLst/>
                    <a:cxnLst/>
                    <a:rect l="l" t="t" r="r" b="b"/>
                    <a:pathLst>
                      <a:path w="13028" h="4493" extrusionOk="0">
                        <a:moveTo>
                          <a:pt x="7071" y="3989"/>
                        </a:moveTo>
                        <a:cubicBezTo>
                          <a:pt x="10460" y="2999"/>
                          <a:pt x="14247" y="2008"/>
                          <a:pt x="12653" y="622"/>
                        </a:cubicBezTo>
                        <a:cubicBezTo>
                          <a:pt x="11656" y="-171"/>
                          <a:pt x="8865" y="-171"/>
                          <a:pt x="5477" y="424"/>
                        </a:cubicBezTo>
                        <a:cubicBezTo>
                          <a:pt x="1690" y="1414"/>
                          <a:pt x="-902" y="2404"/>
                          <a:pt x="294" y="3791"/>
                        </a:cubicBezTo>
                        <a:cubicBezTo>
                          <a:pt x="1291" y="4583"/>
                          <a:pt x="3882" y="4782"/>
                          <a:pt x="7071" y="39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10" name="Google Shape;2110;p35"/>
                  <p:cNvSpPr/>
                  <p:nvPr/>
                </p:nvSpPr>
                <p:spPr>
                  <a:xfrm>
                    <a:off x="2996432" y="5643147"/>
                    <a:ext cx="36094" cy="4477"/>
                  </a:xfrm>
                  <a:custGeom>
                    <a:avLst/>
                    <a:gdLst/>
                    <a:ahLst/>
                    <a:cxnLst/>
                    <a:rect l="l" t="t" r="r" b="b"/>
                    <a:pathLst>
                      <a:path w="36094" h="4477" extrusionOk="0">
                        <a:moveTo>
                          <a:pt x="6196" y="3962"/>
                        </a:moveTo>
                        <a:lnTo>
                          <a:pt x="7790" y="3764"/>
                        </a:lnTo>
                        <a:cubicBezTo>
                          <a:pt x="9983" y="3962"/>
                          <a:pt x="12574" y="3962"/>
                          <a:pt x="15165" y="3764"/>
                        </a:cubicBezTo>
                        <a:cubicBezTo>
                          <a:pt x="21942" y="3566"/>
                          <a:pt x="28919" y="5943"/>
                          <a:pt x="35297" y="2971"/>
                        </a:cubicBezTo>
                        <a:cubicBezTo>
                          <a:pt x="36095" y="2575"/>
                          <a:pt x="35895" y="2179"/>
                          <a:pt x="36095" y="1585"/>
                        </a:cubicBezTo>
                        <a:cubicBezTo>
                          <a:pt x="35497" y="1188"/>
                          <a:pt x="34899" y="396"/>
                          <a:pt x="34101" y="396"/>
                        </a:cubicBezTo>
                        <a:cubicBezTo>
                          <a:pt x="24932" y="198"/>
                          <a:pt x="15564" y="198"/>
                          <a:pt x="6395" y="0"/>
                        </a:cubicBezTo>
                        <a:lnTo>
                          <a:pt x="5996" y="0"/>
                        </a:lnTo>
                        <a:lnTo>
                          <a:pt x="5000" y="0"/>
                        </a:lnTo>
                        <a:cubicBezTo>
                          <a:pt x="1412" y="198"/>
                          <a:pt x="-183" y="990"/>
                          <a:pt x="17" y="1981"/>
                        </a:cubicBezTo>
                        <a:cubicBezTo>
                          <a:pt x="415" y="3367"/>
                          <a:pt x="3206" y="4160"/>
                          <a:pt x="6196" y="396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11" name="Google Shape;2111;p35"/>
                  <p:cNvSpPr/>
                  <p:nvPr/>
                </p:nvSpPr>
                <p:spPr>
                  <a:xfrm>
                    <a:off x="3002784" y="5813928"/>
                    <a:ext cx="11429" cy="5276"/>
                  </a:xfrm>
                  <a:custGeom>
                    <a:avLst/>
                    <a:gdLst/>
                    <a:ahLst/>
                    <a:cxnLst/>
                    <a:rect l="l" t="t" r="r" b="b"/>
                    <a:pathLst>
                      <a:path w="11429" h="5276" extrusionOk="0">
                        <a:moveTo>
                          <a:pt x="5027" y="1160"/>
                        </a:moveTo>
                        <a:cubicBezTo>
                          <a:pt x="2037" y="2150"/>
                          <a:pt x="-355" y="3735"/>
                          <a:pt x="44" y="4527"/>
                        </a:cubicBezTo>
                        <a:cubicBezTo>
                          <a:pt x="642" y="5716"/>
                          <a:pt x="3432" y="5518"/>
                          <a:pt x="7618" y="3735"/>
                        </a:cubicBezTo>
                        <a:cubicBezTo>
                          <a:pt x="10608" y="2546"/>
                          <a:pt x="11605" y="1358"/>
                          <a:pt x="11405" y="367"/>
                        </a:cubicBezTo>
                        <a:cubicBezTo>
                          <a:pt x="10608" y="-425"/>
                          <a:pt x="7817" y="169"/>
                          <a:pt x="5027" y="11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12" name="Google Shape;2112;p35"/>
                  <p:cNvSpPr/>
                  <p:nvPr/>
                </p:nvSpPr>
                <p:spPr>
                  <a:xfrm>
                    <a:off x="2997231" y="5770144"/>
                    <a:ext cx="10793" cy="4702"/>
                  </a:xfrm>
                  <a:custGeom>
                    <a:avLst/>
                    <a:gdLst/>
                    <a:ahLst/>
                    <a:cxnLst/>
                    <a:rect l="l" t="t" r="r" b="b"/>
                    <a:pathLst>
                      <a:path w="10793" h="4702" extrusionOk="0">
                        <a:moveTo>
                          <a:pt x="4799" y="571"/>
                        </a:moveTo>
                        <a:cubicBezTo>
                          <a:pt x="1610" y="1364"/>
                          <a:pt x="-184" y="2552"/>
                          <a:pt x="15" y="3543"/>
                        </a:cubicBezTo>
                        <a:cubicBezTo>
                          <a:pt x="214" y="4533"/>
                          <a:pt x="1610" y="5128"/>
                          <a:pt x="4998" y="4335"/>
                        </a:cubicBezTo>
                        <a:cubicBezTo>
                          <a:pt x="9184" y="3345"/>
                          <a:pt x="10978" y="1958"/>
                          <a:pt x="10779" y="770"/>
                        </a:cubicBezTo>
                        <a:cubicBezTo>
                          <a:pt x="10181" y="-221"/>
                          <a:pt x="7789" y="-221"/>
                          <a:pt x="4799" y="5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13" name="Google Shape;2113;p35"/>
                  <p:cNvSpPr/>
                  <p:nvPr/>
                </p:nvSpPr>
                <p:spPr>
                  <a:xfrm>
                    <a:off x="2981337" y="5693159"/>
                    <a:ext cx="11766" cy="4065"/>
                  </a:xfrm>
                  <a:custGeom>
                    <a:avLst/>
                    <a:gdLst/>
                    <a:ahLst/>
                    <a:cxnLst/>
                    <a:rect l="l" t="t" r="r" b="b"/>
                    <a:pathLst>
                      <a:path w="11766" h="4065" extrusionOk="0">
                        <a:moveTo>
                          <a:pt x="11723" y="1491"/>
                        </a:moveTo>
                        <a:cubicBezTo>
                          <a:pt x="12122" y="500"/>
                          <a:pt x="9730" y="-292"/>
                          <a:pt x="6541" y="104"/>
                        </a:cubicBezTo>
                        <a:cubicBezTo>
                          <a:pt x="-1034" y="698"/>
                          <a:pt x="-236" y="2481"/>
                          <a:pt x="361" y="4066"/>
                        </a:cubicBezTo>
                        <a:cubicBezTo>
                          <a:pt x="4946" y="3868"/>
                          <a:pt x="10727" y="4066"/>
                          <a:pt x="11723" y="149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14" name="Google Shape;2114;p35"/>
                  <p:cNvSpPr/>
                  <p:nvPr/>
                </p:nvSpPr>
                <p:spPr>
                  <a:xfrm>
                    <a:off x="2979241" y="5644534"/>
                    <a:ext cx="11834" cy="3565"/>
                  </a:xfrm>
                  <a:custGeom>
                    <a:avLst/>
                    <a:gdLst/>
                    <a:ahLst/>
                    <a:cxnLst/>
                    <a:rect l="l" t="t" r="r" b="b"/>
                    <a:pathLst>
                      <a:path w="11834" h="3565" extrusionOk="0">
                        <a:moveTo>
                          <a:pt x="6046" y="3566"/>
                        </a:moveTo>
                        <a:cubicBezTo>
                          <a:pt x="8836" y="3566"/>
                          <a:pt x="12025" y="2971"/>
                          <a:pt x="11826" y="1783"/>
                        </a:cubicBezTo>
                        <a:cubicBezTo>
                          <a:pt x="11826" y="396"/>
                          <a:pt x="8637" y="0"/>
                          <a:pt x="4650" y="0"/>
                        </a:cubicBezTo>
                        <a:cubicBezTo>
                          <a:pt x="1063" y="198"/>
                          <a:pt x="-333" y="990"/>
                          <a:pt x="66" y="1981"/>
                        </a:cubicBezTo>
                        <a:cubicBezTo>
                          <a:pt x="464" y="3169"/>
                          <a:pt x="3255" y="3566"/>
                          <a:pt x="6046" y="35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15" name="Google Shape;2115;p35"/>
                  <p:cNvSpPr/>
                  <p:nvPr/>
                </p:nvSpPr>
                <p:spPr>
                  <a:xfrm>
                    <a:off x="3011398" y="5779455"/>
                    <a:ext cx="10974" cy="4312"/>
                  </a:xfrm>
                  <a:custGeom>
                    <a:avLst/>
                    <a:gdLst/>
                    <a:ahLst/>
                    <a:cxnLst/>
                    <a:rect l="l" t="t" r="r" b="b"/>
                    <a:pathLst>
                      <a:path w="10974" h="4312" extrusionOk="0">
                        <a:moveTo>
                          <a:pt x="5182" y="572"/>
                        </a:moveTo>
                        <a:cubicBezTo>
                          <a:pt x="2193" y="1364"/>
                          <a:pt x="199" y="2552"/>
                          <a:pt x="0" y="3543"/>
                        </a:cubicBezTo>
                        <a:cubicBezTo>
                          <a:pt x="598" y="4533"/>
                          <a:pt x="2591" y="4533"/>
                          <a:pt x="5780" y="3741"/>
                        </a:cubicBezTo>
                        <a:cubicBezTo>
                          <a:pt x="8770" y="2949"/>
                          <a:pt x="11162" y="1760"/>
                          <a:pt x="10963" y="770"/>
                        </a:cubicBezTo>
                        <a:cubicBezTo>
                          <a:pt x="10763" y="-221"/>
                          <a:pt x="8172" y="-221"/>
                          <a:pt x="5182" y="57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16" name="Google Shape;2116;p35"/>
                  <p:cNvSpPr/>
                  <p:nvPr/>
                </p:nvSpPr>
                <p:spPr>
                  <a:xfrm>
                    <a:off x="2984828" y="5659144"/>
                    <a:ext cx="10633" cy="3299"/>
                  </a:xfrm>
                  <a:custGeom>
                    <a:avLst/>
                    <a:gdLst/>
                    <a:ahLst/>
                    <a:cxnLst/>
                    <a:rect l="l" t="t" r="r" b="b"/>
                    <a:pathLst>
                      <a:path w="10633" h="3299" extrusionOk="0">
                        <a:moveTo>
                          <a:pt x="6837" y="3020"/>
                        </a:moveTo>
                        <a:cubicBezTo>
                          <a:pt x="8631" y="2624"/>
                          <a:pt x="10624" y="1832"/>
                          <a:pt x="10624" y="1435"/>
                        </a:cubicBezTo>
                        <a:cubicBezTo>
                          <a:pt x="10824" y="247"/>
                          <a:pt x="7834" y="-149"/>
                          <a:pt x="4644" y="49"/>
                        </a:cubicBezTo>
                        <a:cubicBezTo>
                          <a:pt x="1256" y="247"/>
                          <a:pt x="-339" y="1039"/>
                          <a:pt x="60" y="2228"/>
                        </a:cubicBezTo>
                        <a:cubicBezTo>
                          <a:pt x="1256" y="3218"/>
                          <a:pt x="3648" y="3614"/>
                          <a:pt x="6837" y="302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17" name="Google Shape;2117;p35"/>
                  <p:cNvSpPr/>
                  <p:nvPr/>
                </p:nvSpPr>
                <p:spPr>
                  <a:xfrm>
                    <a:off x="2993658" y="5599568"/>
                    <a:ext cx="12168" cy="3405"/>
                  </a:xfrm>
                  <a:custGeom>
                    <a:avLst/>
                    <a:gdLst/>
                    <a:ahLst/>
                    <a:cxnLst/>
                    <a:rect l="l" t="t" r="r" b="b"/>
                    <a:pathLst>
                      <a:path w="12168" h="3405" extrusionOk="0">
                        <a:moveTo>
                          <a:pt x="5980" y="3368"/>
                        </a:moveTo>
                        <a:cubicBezTo>
                          <a:pt x="9169" y="3566"/>
                          <a:pt x="11959" y="2971"/>
                          <a:pt x="12159" y="1981"/>
                        </a:cubicBezTo>
                        <a:cubicBezTo>
                          <a:pt x="12358" y="792"/>
                          <a:pt x="9368" y="396"/>
                          <a:pt x="6179" y="0"/>
                        </a:cubicBezTo>
                        <a:cubicBezTo>
                          <a:pt x="2990" y="0"/>
                          <a:pt x="0" y="198"/>
                          <a:pt x="0" y="1387"/>
                        </a:cubicBezTo>
                        <a:cubicBezTo>
                          <a:pt x="0" y="2377"/>
                          <a:pt x="2990" y="3169"/>
                          <a:pt x="5980" y="336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18" name="Google Shape;2118;p35"/>
                  <p:cNvSpPr/>
                  <p:nvPr/>
                </p:nvSpPr>
                <p:spPr>
                  <a:xfrm>
                    <a:off x="2970663" y="5617792"/>
                    <a:ext cx="12264" cy="3614"/>
                  </a:xfrm>
                  <a:custGeom>
                    <a:avLst/>
                    <a:gdLst/>
                    <a:ahLst/>
                    <a:cxnLst/>
                    <a:rect l="l" t="t" r="r" b="b"/>
                    <a:pathLst>
                      <a:path w="12264" h="3614" extrusionOk="0">
                        <a:moveTo>
                          <a:pt x="12232" y="2179"/>
                        </a:moveTo>
                        <a:cubicBezTo>
                          <a:pt x="12631" y="594"/>
                          <a:pt x="9242" y="198"/>
                          <a:pt x="5056" y="0"/>
                        </a:cubicBezTo>
                        <a:cubicBezTo>
                          <a:pt x="2665" y="198"/>
                          <a:pt x="-525" y="396"/>
                          <a:pt x="73" y="1783"/>
                        </a:cubicBezTo>
                        <a:cubicBezTo>
                          <a:pt x="472" y="2971"/>
                          <a:pt x="2864" y="3367"/>
                          <a:pt x="6053" y="3566"/>
                        </a:cubicBezTo>
                        <a:cubicBezTo>
                          <a:pt x="9242" y="3764"/>
                          <a:pt x="11833" y="3367"/>
                          <a:pt x="12232" y="21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19" name="Google Shape;2119;p35"/>
                  <p:cNvSpPr/>
                  <p:nvPr/>
                </p:nvSpPr>
                <p:spPr>
                  <a:xfrm>
                    <a:off x="3034505" y="5670776"/>
                    <a:ext cx="12367" cy="3520"/>
                  </a:xfrm>
                  <a:custGeom>
                    <a:avLst/>
                    <a:gdLst/>
                    <a:ahLst/>
                    <a:cxnLst/>
                    <a:rect l="l" t="t" r="r" b="b"/>
                    <a:pathLst>
                      <a:path w="12367" h="3520" extrusionOk="0">
                        <a:moveTo>
                          <a:pt x="12174" y="896"/>
                        </a:moveTo>
                        <a:cubicBezTo>
                          <a:pt x="11377" y="-95"/>
                          <a:pt x="8187" y="-95"/>
                          <a:pt x="5198" y="104"/>
                        </a:cubicBezTo>
                        <a:cubicBezTo>
                          <a:pt x="1610" y="500"/>
                          <a:pt x="-184" y="1292"/>
                          <a:pt x="15" y="2282"/>
                        </a:cubicBezTo>
                        <a:cubicBezTo>
                          <a:pt x="214" y="3273"/>
                          <a:pt x="3005" y="3669"/>
                          <a:pt x="6194" y="3471"/>
                        </a:cubicBezTo>
                        <a:cubicBezTo>
                          <a:pt x="10181" y="3075"/>
                          <a:pt x="13171" y="2282"/>
                          <a:pt x="12174" y="89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20" name="Google Shape;2120;p35"/>
                  <p:cNvSpPr/>
                  <p:nvPr/>
                </p:nvSpPr>
                <p:spPr>
                  <a:xfrm>
                    <a:off x="3075170" y="5797597"/>
                    <a:ext cx="10975" cy="4807"/>
                  </a:xfrm>
                  <a:custGeom>
                    <a:avLst/>
                    <a:gdLst/>
                    <a:ahLst/>
                    <a:cxnLst/>
                    <a:rect l="l" t="t" r="r" b="b"/>
                    <a:pathLst>
                      <a:path w="10975" h="4807" extrusionOk="0">
                        <a:moveTo>
                          <a:pt x="4996" y="1248"/>
                        </a:moveTo>
                        <a:cubicBezTo>
                          <a:pt x="2006" y="2238"/>
                          <a:pt x="-187" y="3625"/>
                          <a:pt x="13" y="4417"/>
                        </a:cubicBezTo>
                        <a:cubicBezTo>
                          <a:pt x="810" y="5011"/>
                          <a:pt x="3002" y="5011"/>
                          <a:pt x="5992" y="3823"/>
                        </a:cubicBezTo>
                        <a:cubicBezTo>
                          <a:pt x="8783" y="2634"/>
                          <a:pt x="10976" y="1248"/>
                          <a:pt x="10976" y="455"/>
                        </a:cubicBezTo>
                        <a:cubicBezTo>
                          <a:pt x="10776" y="-535"/>
                          <a:pt x="7786" y="257"/>
                          <a:pt x="4996" y="124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21" name="Google Shape;2121;p35"/>
                  <p:cNvSpPr/>
                  <p:nvPr/>
                </p:nvSpPr>
                <p:spPr>
                  <a:xfrm>
                    <a:off x="3069203" y="5687717"/>
                    <a:ext cx="12115" cy="3040"/>
                  </a:xfrm>
                  <a:custGeom>
                    <a:avLst/>
                    <a:gdLst/>
                    <a:ahLst/>
                    <a:cxnLst/>
                    <a:rect l="l" t="t" r="r" b="b"/>
                    <a:pathLst>
                      <a:path w="12115" h="3040" extrusionOk="0">
                        <a:moveTo>
                          <a:pt x="5781" y="198"/>
                        </a:moveTo>
                        <a:cubicBezTo>
                          <a:pt x="2791" y="594"/>
                          <a:pt x="0" y="990"/>
                          <a:pt x="0" y="1981"/>
                        </a:cubicBezTo>
                        <a:cubicBezTo>
                          <a:pt x="0" y="2971"/>
                          <a:pt x="2591" y="3169"/>
                          <a:pt x="5382" y="2971"/>
                        </a:cubicBezTo>
                        <a:cubicBezTo>
                          <a:pt x="8970" y="2773"/>
                          <a:pt x="12956" y="2179"/>
                          <a:pt x="11960" y="792"/>
                        </a:cubicBezTo>
                        <a:cubicBezTo>
                          <a:pt x="11561" y="0"/>
                          <a:pt x="8970" y="-198"/>
                          <a:pt x="5781" y="19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22" name="Google Shape;2122;p35"/>
                  <p:cNvSpPr/>
                  <p:nvPr/>
                </p:nvSpPr>
                <p:spPr>
                  <a:xfrm>
                    <a:off x="3021825" y="5703304"/>
                    <a:ext cx="11098" cy="3180"/>
                  </a:xfrm>
                  <a:custGeom>
                    <a:avLst/>
                    <a:gdLst/>
                    <a:ahLst/>
                    <a:cxnLst/>
                    <a:rect l="l" t="t" r="r" b="b"/>
                    <a:pathLst>
                      <a:path w="11098" h="3180" extrusionOk="0">
                        <a:moveTo>
                          <a:pt x="7314" y="2835"/>
                        </a:moveTo>
                        <a:cubicBezTo>
                          <a:pt x="10901" y="2241"/>
                          <a:pt x="11699" y="1449"/>
                          <a:pt x="10702" y="656"/>
                        </a:cubicBezTo>
                        <a:cubicBezTo>
                          <a:pt x="9705" y="-136"/>
                          <a:pt x="6915" y="-136"/>
                          <a:pt x="3925" y="260"/>
                        </a:cubicBezTo>
                        <a:cubicBezTo>
                          <a:pt x="536" y="855"/>
                          <a:pt x="-859" y="1647"/>
                          <a:pt x="536" y="2439"/>
                        </a:cubicBezTo>
                        <a:cubicBezTo>
                          <a:pt x="1733" y="3232"/>
                          <a:pt x="4124" y="3430"/>
                          <a:pt x="7314" y="283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23" name="Google Shape;2123;p35"/>
                  <p:cNvSpPr/>
                  <p:nvPr/>
                </p:nvSpPr>
                <p:spPr>
                  <a:xfrm>
                    <a:off x="2936446" y="5677423"/>
                    <a:ext cx="10893" cy="3162"/>
                  </a:xfrm>
                  <a:custGeom>
                    <a:avLst/>
                    <a:gdLst/>
                    <a:ahLst/>
                    <a:cxnLst/>
                    <a:rect l="l" t="t" r="r" b="b"/>
                    <a:pathLst>
                      <a:path w="10893" h="3162" extrusionOk="0">
                        <a:moveTo>
                          <a:pt x="3394" y="191"/>
                        </a:moveTo>
                        <a:cubicBezTo>
                          <a:pt x="803" y="587"/>
                          <a:pt x="-792" y="1380"/>
                          <a:pt x="404" y="2370"/>
                        </a:cubicBezTo>
                        <a:cubicBezTo>
                          <a:pt x="1002" y="2965"/>
                          <a:pt x="3793" y="3163"/>
                          <a:pt x="5587" y="3163"/>
                        </a:cubicBezTo>
                        <a:cubicBezTo>
                          <a:pt x="8377" y="2965"/>
                          <a:pt x="11566" y="2370"/>
                          <a:pt x="10769" y="984"/>
                        </a:cubicBezTo>
                        <a:cubicBezTo>
                          <a:pt x="9972" y="-7"/>
                          <a:pt x="7381" y="-205"/>
                          <a:pt x="3394" y="19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24" name="Google Shape;2124;p35"/>
                  <p:cNvSpPr/>
                  <p:nvPr/>
                </p:nvSpPr>
                <p:spPr>
                  <a:xfrm>
                    <a:off x="2968464" y="5556357"/>
                    <a:ext cx="38828" cy="12929"/>
                  </a:xfrm>
                  <a:custGeom>
                    <a:avLst/>
                    <a:gdLst/>
                    <a:ahLst/>
                    <a:cxnLst/>
                    <a:rect l="l" t="t" r="r" b="b"/>
                    <a:pathLst>
                      <a:path w="38828" h="12929" extrusionOk="0">
                        <a:moveTo>
                          <a:pt x="8451" y="225"/>
                        </a:moveTo>
                        <a:cubicBezTo>
                          <a:pt x="2072" y="-567"/>
                          <a:pt x="-1316" y="820"/>
                          <a:pt x="478" y="2998"/>
                        </a:cubicBezTo>
                        <a:cubicBezTo>
                          <a:pt x="4664" y="8149"/>
                          <a:pt x="18019" y="9932"/>
                          <a:pt x="29380" y="12309"/>
                        </a:cubicBezTo>
                        <a:cubicBezTo>
                          <a:pt x="32968" y="13101"/>
                          <a:pt x="37353" y="13299"/>
                          <a:pt x="38549" y="11913"/>
                        </a:cubicBezTo>
                        <a:cubicBezTo>
                          <a:pt x="39745" y="10724"/>
                          <a:pt x="36955" y="9337"/>
                          <a:pt x="32968" y="8941"/>
                        </a:cubicBezTo>
                        <a:cubicBezTo>
                          <a:pt x="22404" y="7753"/>
                          <a:pt x="11441" y="6762"/>
                          <a:pt x="12437" y="1810"/>
                        </a:cubicBezTo>
                        <a:cubicBezTo>
                          <a:pt x="12437" y="1216"/>
                          <a:pt x="9447" y="622"/>
                          <a:pt x="8451" y="22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25" name="Google Shape;2125;p35"/>
                  <p:cNvSpPr/>
                  <p:nvPr/>
                </p:nvSpPr>
                <p:spPr>
                  <a:xfrm>
                    <a:off x="2891205" y="5557375"/>
                    <a:ext cx="7197" cy="11885"/>
                  </a:xfrm>
                  <a:custGeom>
                    <a:avLst/>
                    <a:gdLst/>
                    <a:ahLst/>
                    <a:cxnLst/>
                    <a:rect l="l" t="t" r="r" b="b"/>
                    <a:pathLst>
                      <a:path w="7197" h="11885" extrusionOk="0">
                        <a:moveTo>
                          <a:pt x="7176" y="7329"/>
                        </a:moveTo>
                        <a:cubicBezTo>
                          <a:pt x="7176" y="6339"/>
                          <a:pt x="7375" y="5348"/>
                          <a:pt x="6578" y="4556"/>
                        </a:cubicBezTo>
                        <a:cubicBezTo>
                          <a:pt x="5780" y="3367"/>
                          <a:pt x="3787" y="1783"/>
                          <a:pt x="1196" y="594"/>
                        </a:cubicBezTo>
                        <a:cubicBezTo>
                          <a:pt x="797" y="396"/>
                          <a:pt x="398" y="198"/>
                          <a:pt x="0" y="0"/>
                        </a:cubicBezTo>
                        <a:cubicBezTo>
                          <a:pt x="0" y="1188"/>
                          <a:pt x="0" y="2179"/>
                          <a:pt x="199" y="3367"/>
                        </a:cubicBezTo>
                        <a:cubicBezTo>
                          <a:pt x="199" y="3962"/>
                          <a:pt x="199" y="4556"/>
                          <a:pt x="199" y="5150"/>
                        </a:cubicBezTo>
                        <a:cubicBezTo>
                          <a:pt x="398" y="7329"/>
                          <a:pt x="398" y="9706"/>
                          <a:pt x="598" y="11885"/>
                        </a:cubicBezTo>
                        <a:cubicBezTo>
                          <a:pt x="7574" y="11885"/>
                          <a:pt x="6578" y="9310"/>
                          <a:pt x="7176" y="732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26" name="Google Shape;2126;p35"/>
                  <p:cNvSpPr/>
                  <p:nvPr/>
                </p:nvSpPr>
                <p:spPr>
                  <a:xfrm>
                    <a:off x="2892799" y="5583721"/>
                    <a:ext cx="10724" cy="9120"/>
                  </a:xfrm>
                  <a:custGeom>
                    <a:avLst/>
                    <a:gdLst/>
                    <a:ahLst/>
                    <a:cxnLst/>
                    <a:rect l="l" t="t" r="r" b="b"/>
                    <a:pathLst>
                      <a:path w="10724" h="9120" extrusionOk="0">
                        <a:moveTo>
                          <a:pt x="10166" y="7329"/>
                        </a:moveTo>
                        <a:cubicBezTo>
                          <a:pt x="12558" y="5348"/>
                          <a:pt x="6777" y="396"/>
                          <a:pt x="2193" y="0"/>
                        </a:cubicBezTo>
                        <a:cubicBezTo>
                          <a:pt x="1395" y="0"/>
                          <a:pt x="598" y="0"/>
                          <a:pt x="0" y="0"/>
                        </a:cubicBezTo>
                        <a:cubicBezTo>
                          <a:pt x="200" y="2971"/>
                          <a:pt x="598" y="5943"/>
                          <a:pt x="997" y="8914"/>
                        </a:cubicBezTo>
                        <a:cubicBezTo>
                          <a:pt x="4585" y="9310"/>
                          <a:pt x="7973" y="9310"/>
                          <a:pt x="10166" y="732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27" name="Google Shape;2127;p35"/>
                  <p:cNvSpPr/>
                  <p:nvPr/>
                </p:nvSpPr>
                <p:spPr>
                  <a:xfrm>
                    <a:off x="2941611" y="5582983"/>
                    <a:ext cx="33111" cy="6530"/>
                  </a:xfrm>
                  <a:custGeom>
                    <a:avLst/>
                    <a:gdLst/>
                    <a:ahLst/>
                    <a:cxnLst/>
                    <a:rect l="l" t="t" r="r" b="b"/>
                    <a:pathLst>
                      <a:path w="33111" h="6530" extrusionOk="0">
                        <a:moveTo>
                          <a:pt x="422" y="5095"/>
                        </a:moveTo>
                        <a:cubicBezTo>
                          <a:pt x="1618" y="6284"/>
                          <a:pt x="5206" y="6680"/>
                          <a:pt x="8195" y="6482"/>
                        </a:cubicBezTo>
                        <a:cubicBezTo>
                          <a:pt x="16567" y="5887"/>
                          <a:pt x="24939" y="5095"/>
                          <a:pt x="33111" y="4501"/>
                        </a:cubicBezTo>
                        <a:cubicBezTo>
                          <a:pt x="31716" y="2718"/>
                          <a:pt x="29324" y="1133"/>
                          <a:pt x="24341" y="1133"/>
                        </a:cubicBezTo>
                        <a:cubicBezTo>
                          <a:pt x="22547" y="737"/>
                          <a:pt x="20354" y="341"/>
                          <a:pt x="18162" y="143"/>
                        </a:cubicBezTo>
                        <a:cubicBezTo>
                          <a:pt x="13378" y="-253"/>
                          <a:pt x="8794" y="143"/>
                          <a:pt x="8195" y="1728"/>
                        </a:cubicBezTo>
                        <a:cubicBezTo>
                          <a:pt x="7996" y="2124"/>
                          <a:pt x="8395" y="2520"/>
                          <a:pt x="8594" y="2718"/>
                        </a:cubicBezTo>
                        <a:cubicBezTo>
                          <a:pt x="7199" y="2718"/>
                          <a:pt x="5604" y="2718"/>
                          <a:pt x="4010" y="2916"/>
                        </a:cubicBezTo>
                        <a:cubicBezTo>
                          <a:pt x="621" y="3114"/>
                          <a:pt x="-774" y="4105"/>
                          <a:pt x="422" y="509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28" name="Google Shape;2128;p35"/>
                  <p:cNvSpPr/>
                  <p:nvPr/>
                </p:nvSpPr>
                <p:spPr>
                  <a:xfrm>
                    <a:off x="2974722" y="5587484"/>
                    <a:ext cx="398" cy="19808"/>
                  </a:xfrm>
                  <a:custGeom>
                    <a:avLst/>
                    <a:gdLst/>
                    <a:ahLst/>
                    <a:cxnLst/>
                    <a:rect l="l" t="t" r="r" b="b"/>
                    <a:pathLst>
                      <a:path w="398" h="19808" extrusionOk="0">
                        <a:moveTo>
                          <a:pt x="399" y="0"/>
                        </a:moveTo>
                        <a:lnTo>
                          <a:pt x="399" y="0"/>
                        </a:lnTo>
                        <a:lnTo>
                          <a:pt x="399" y="0"/>
                        </a:lnTo>
                        <a:lnTo>
                          <a:pt x="0" y="0"/>
                        </a:lnTo>
                        <a:lnTo>
                          <a:pt x="20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29" name="Google Shape;2129;p35"/>
                  <p:cNvSpPr/>
                  <p:nvPr/>
                </p:nvSpPr>
                <p:spPr>
                  <a:xfrm>
                    <a:off x="3031842" y="5568962"/>
                    <a:ext cx="16368" cy="6571"/>
                  </a:xfrm>
                  <a:custGeom>
                    <a:avLst/>
                    <a:gdLst/>
                    <a:ahLst/>
                    <a:cxnLst/>
                    <a:rect l="l" t="t" r="r" b="b"/>
                    <a:pathLst>
                      <a:path w="16368" h="6571" extrusionOk="0">
                        <a:moveTo>
                          <a:pt x="10252" y="100"/>
                        </a:moveTo>
                        <a:cubicBezTo>
                          <a:pt x="2479" y="-494"/>
                          <a:pt x="1682" y="1685"/>
                          <a:pt x="286" y="3467"/>
                        </a:cubicBezTo>
                        <a:cubicBezTo>
                          <a:pt x="-711" y="4656"/>
                          <a:pt x="884" y="6043"/>
                          <a:pt x="5269" y="6439"/>
                        </a:cubicBezTo>
                        <a:cubicBezTo>
                          <a:pt x="15036" y="7231"/>
                          <a:pt x="13243" y="4260"/>
                          <a:pt x="16232" y="3071"/>
                        </a:cubicBezTo>
                        <a:cubicBezTo>
                          <a:pt x="17029" y="1487"/>
                          <a:pt x="14239" y="298"/>
                          <a:pt x="10252" y="10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30" name="Google Shape;2130;p35"/>
                  <p:cNvSpPr/>
                  <p:nvPr/>
                </p:nvSpPr>
                <p:spPr>
                  <a:xfrm>
                    <a:off x="2906541" y="5535555"/>
                    <a:ext cx="25935" cy="6040"/>
                  </a:xfrm>
                  <a:custGeom>
                    <a:avLst/>
                    <a:gdLst/>
                    <a:ahLst/>
                    <a:cxnLst/>
                    <a:rect l="l" t="t" r="r" b="b"/>
                    <a:pathLst>
                      <a:path w="25935" h="6040" extrusionOk="0">
                        <a:moveTo>
                          <a:pt x="11573" y="1219"/>
                        </a:moveTo>
                        <a:cubicBezTo>
                          <a:pt x="9978" y="625"/>
                          <a:pt x="7785" y="30"/>
                          <a:pt x="5194" y="30"/>
                        </a:cubicBezTo>
                        <a:cubicBezTo>
                          <a:pt x="2204" y="-168"/>
                          <a:pt x="-188" y="625"/>
                          <a:pt x="12" y="1813"/>
                        </a:cubicBezTo>
                        <a:cubicBezTo>
                          <a:pt x="610" y="3596"/>
                          <a:pt x="4397" y="4388"/>
                          <a:pt x="8383" y="4388"/>
                        </a:cubicBezTo>
                        <a:lnTo>
                          <a:pt x="8583" y="4388"/>
                        </a:lnTo>
                        <a:cubicBezTo>
                          <a:pt x="9181" y="5181"/>
                          <a:pt x="10177" y="5973"/>
                          <a:pt x="12768" y="5973"/>
                        </a:cubicBezTo>
                        <a:cubicBezTo>
                          <a:pt x="20343" y="6369"/>
                          <a:pt x="24529" y="4983"/>
                          <a:pt x="25924" y="2605"/>
                        </a:cubicBezTo>
                        <a:cubicBezTo>
                          <a:pt x="26123" y="2209"/>
                          <a:pt x="23731" y="823"/>
                          <a:pt x="22137" y="625"/>
                        </a:cubicBezTo>
                        <a:cubicBezTo>
                          <a:pt x="17154" y="30"/>
                          <a:pt x="13965" y="426"/>
                          <a:pt x="11573" y="121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31" name="Google Shape;2131;p35"/>
                  <p:cNvSpPr/>
                  <p:nvPr/>
                </p:nvSpPr>
                <p:spPr>
                  <a:xfrm>
                    <a:off x="2946607" y="5540237"/>
                    <a:ext cx="34541" cy="9072"/>
                  </a:xfrm>
                  <a:custGeom>
                    <a:avLst/>
                    <a:gdLst/>
                    <a:ahLst/>
                    <a:cxnLst/>
                    <a:rect l="l" t="t" r="r" b="b"/>
                    <a:pathLst>
                      <a:path w="34541" h="9072" extrusionOk="0">
                        <a:moveTo>
                          <a:pt x="6588" y="4262"/>
                        </a:moveTo>
                        <a:cubicBezTo>
                          <a:pt x="2601" y="3866"/>
                          <a:pt x="-189" y="4658"/>
                          <a:pt x="10" y="6243"/>
                        </a:cubicBezTo>
                        <a:cubicBezTo>
                          <a:pt x="209" y="7629"/>
                          <a:pt x="3000" y="8422"/>
                          <a:pt x="5990" y="8620"/>
                        </a:cubicBezTo>
                        <a:cubicBezTo>
                          <a:pt x="7784" y="8818"/>
                          <a:pt x="9378" y="8620"/>
                          <a:pt x="10574" y="8422"/>
                        </a:cubicBezTo>
                        <a:cubicBezTo>
                          <a:pt x="14362" y="9412"/>
                          <a:pt x="17750" y="9214"/>
                          <a:pt x="20341" y="8224"/>
                        </a:cubicBezTo>
                        <a:cubicBezTo>
                          <a:pt x="21936" y="7629"/>
                          <a:pt x="22135" y="6639"/>
                          <a:pt x="22932" y="5648"/>
                        </a:cubicBezTo>
                        <a:cubicBezTo>
                          <a:pt x="23929" y="6243"/>
                          <a:pt x="25524" y="6639"/>
                          <a:pt x="27916" y="6837"/>
                        </a:cubicBezTo>
                        <a:cubicBezTo>
                          <a:pt x="31105" y="7035"/>
                          <a:pt x="33895" y="6837"/>
                          <a:pt x="33895" y="5847"/>
                        </a:cubicBezTo>
                        <a:cubicBezTo>
                          <a:pt x="33895" y="5648"/>
                          <a:pt x="33696" y="5450"/>
                          <a:pt x="33696" y="5252"/>
                        </a:cubicBezTo>
                        <a:cubicBezTo>
                          <a:pt x="35091" y="4658"/>
                          <a:pt x="34892" y="3668"/>
                          <a:pt x="32102" y="1885"/>
                        </a:cubicBezTo>
                        <a:cubicBezTo>
                          <a:pt x="30108" y="498"/>
                          <a:pt x="25324" y="-294"/>
                          <a:pt x="22335" y="102"/>
                        </a:cubicBezTo>
                        <a:cubicBezTo>
                          <a:pt x="15159" y="1092"/>
                          <a:pt x="20341" y="3469"/>
                          <a:pt x="22733" y="5450"/>
                        </a:cubicBezTo>
                        <a:lnTo>
                          <a:pt x="22733" y="5450"/>
                        </a:lnTo>
                        <a:lnTo>
                          <a:pt x="16355" y="4460"/>
                        </a:lnTo>
                        <a:cubicBezTo>
                          <a:pt x="16155" y="4460"/>
                          <a:pt x="15757" y="4460"/>
                          <a:pt x="15557" y="4262"/>
                        </a:cubicBezTo>
                        <a:cubicBezTo>
                          <a:pt x="14760" y="3668"/>
                          <a:pt x="13764" y="2875"/>
                          <a:pt x="12567" y="2281"/>
                        </a:cubicBezTo>
                        <a:cubicBezTo>
                          <a:pt x="9378" y="498"/>
                          <a:pt x="7584" y="498"/>
                          <a:pt x="7385" y="1489"/>
                        </a:cubicBezTo>
                        <a:cubicBezTo>
                          <a:pt x="7186" y="2281"/>
                          <a:pt x="7584" y="3271"/>
                          <a:pt x="8780" y="4262"/>
                        </a:cubicBezTo>
                        <a:cubicBezTo>
                          <a:pt x="8581" y="4262"/>
                          <a:pt x="8581" y="4262"/>
                          <a:pt x="8382" y="4262"/>
                        </a:cubicBezTo>
                        <a:lnTo>
                          <a:pt x="6588" y="4262"/>
                        </a:lnTo>
                        <a:close/>
                        <a:moveTo>
                          <a:pt x="22534" y="5648"/>
                        </a:moveTo>
                        <a:lnTo>
                          <a:pt x="22534" y="5648"/>
                        </a:lnTo>
                        <a:lnTo>
                          <a:pt x="22534" y="5648"/>
                        </a:lnTo>
                        <a:lnTo>
                          <a:pt x="22534" y="564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32" name="Google Shape;2132;p35"/>
                  <p:cNvSpPr/>
                  <p:nvPr/>
                </p:nvSpPr>
                <p:spPr>
                  <a:xfrm>
                    <a:off x="3064619" y="5629479"/>
                    <a:ext cx="199" cy="19808"/>
                  </a:xfrm>
                  <a:custGeom>
                    <a:avLst/>
                    <a:gdLst/>
                    <a:ahLst/>
                    <a:cxnLst/>
                    <a:rect l="l" t="t" r="r" b="b"/>
                    <a:pathLst>
                      <a:path w="199" h="19808" extrusionOk="0">
                        <a:moveTo>
                          <a:pt x="0" y="0"/>
                        </a:moveTo>
                        <a:lnTo>
                          <a:pt x="199" y="0"/>
                        </a:lnTo>
                        <a:lnTo>
                          <a:pt x="1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33" name="Google Shape;2133;p35"/>
                  <p:cNvSpPr/>
                  <p:nvPr/>
                </p:nvSpPr>
                <p:spPr>
                  <a:xfrm>
                    <a:off x="3060966" y="5629479"/>
                    <a:ext cx="20859" cy="8737"/>
                  </a:xfrm>
                  <a:custGeom>
                    <a:avLst/>
                    <a:gdLst/>
                    <a:ahLst/>
                    <a:cxnLst/>
                    <a:rect l="l" t="t" r="r" b="b"/>
                    <a:pathLst>
                      <a:path w="20859" h="8737" extrusionOk="0">
                        <a:moveTo>
                          <a:pt x="16808" y="2773"/>
                        </a:moveTo>
                        <a:cubicBezTo>
                          <a:pt x="18203" y="594"/>
                          <a:pt x="10628" y="792"/>
                          <a:pt x="5845" y="198"/>
                        </a:cubicBezTo>
                        <a:cubicBezTo>
                          <a:pt x="5247" y="198"/>
                          <a:pt x="4449" y="198"/>
                          <a:pt x="3652" y="0"/>
                        </a:cubicBezTo>
                        <a:cubicBezTo>
                          <a:pt x="1061" y="1585"/>
                          <a:pt x="-3723" y="3169"/>
                          <a:pt x="5047" y="4160"/>
                        </a:cubicBezTo>
                        <a:cubicBezTo>
                          <a:pt x="5645" y="4160"/>
                          <a:pt x="6243" y="4160"/>
                          <a:pt x="6841" y="4358"/>
                        </a:cubicBezTo>
                        <a:cubicBezTo>
                          <a:pt x="6642" y="4754"/>
                          <a:pt x="6642" y="4952"/>
                          <a:pt x="6443" y="5348"/>
                        </a:cubicBezTo>
                        <a:lnTo>
                          <a:pt x="6443" y="5745"/>
                        </a:lnTo>
                        <a:cubicBezTo>
                          <a:pt x="3851" y="5943"/>
                          <a:pt x="1858" y="6339"/>
                          <a:pt x="1858" y="7131"/>
                        </a:cubicBezTo>
                        <a:cubicBezTo>
                          <a:pt x="1858" y="8122"/>
                          <a:pt x="4449" y="8518"/>
                          <a:pt x="7639" y="8518"/>
                        </a:cubicBezTo>
                        <a:cubicBezTo>
                          <a:pt x="8436" y="8518"/>
                          <a:pt x="9233" y="8518"/>
                          <a:pt x="9831" y="8518"/>
                        </a:cubicBezTo>
                        <a:cubicBezTo>
                          <a:pt x="10628" y="8716"/>
                          <a:pt x="11426" y="8716"/>
                          <a:pt x="12622" y="8716"/>
                        </a:cubicBezTo>
                        <a:cubicBezTo>
                          <a:pt x="18004" y="8914"/>
                          <a:pt x="20595" y="7725"/>
                          <a:pt x="20794" y="6141"/>
                        </a:cubicBezTo>
                        <a:cubicBezTo>
                          <a:pt x="20993" y="4952"/>
                          <a:pt x="20993" y="3367"/>
                          <a:pt x="16808" y="277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34" name="Google Shape;2134;p35"/>
                  <p:cNvSpPr/>
                  <p:nvPr/>
                </p:nvSpPr>
                <p:spPr>
                  <a:xfrm>
                    <a:off x="3068595" y="5514860"/>
                    <a:ext cx="17152" cy="5202"/>
                  </a:xfrm>
                  <a:custGeom>
                    <a:avLst/>
                    <a:gdLst/>
                    <a:ahLst/>
                    <a:cxnLst/>
                    <a:rect l="l" t="t" r="r" b="b"/>
                    <a:pathLst>
                      <a:path w="17152" h="5202" extrusionOk="0">
                        <a:moveTo>
                          <a:pt x="9378" y="520"/>
                        </a:moveTo>
                        <a:cubicBezTo>
                          <a:pt x="4794" y="-272"/>
                          <a:pt x="409" y="-272"/>
                          <a:pt x="10" y="1313"/>
                        </a:cubicBezTo>
                        <a:cubicBezTo>
                          <a:pt x="-189" y="2501"/>
                          <a:pt x="2601" y="3690"/>
                          <a:pt x="6588" y="4482"/>
                        </a:cubicBezTo>
                        <a:cubicBezTo>
                          <a:pt x="11172" y="5275"/>
                          <a:pt x="15358" y="5671"/>
                          <a:pt x="17152" y="4284"/>
                        </a:cubicBezTo>
                        <a:cubicBezTo>
                          <a:pt x="16953" y="2699"/>
                          <a:pt x="14362" y="1313"/>
                          <a:pt x="9378" y="52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35" name="Google Shape;2135;p35"/>
                  <p:cNvSpPr/>
                  <p:nvPr/>
                </p:nvSpPr>
                <p:spPr>
                  <a:xfrm>
                    <a:off x="3030325" y="5665531"/>
                    <a:ext cx="15756" cy="4394"/>
                  </a:xfrm>
                  <a:custGeom>
                    <a:avLst/>
                    <a:gdLst/>
                    <a:ahLst/>
                    <a:cxnLst/>
                    <a:rect l="l" t="t" r="r" b="b"/>
                    <a:pathLst>
                      <a:path w="15756" h="4394" extrusionOk="0">
                        <a:moveTo>
                          <a:pt x="7185" y="0"/>
                        </a:moveTo>
                        <a:cubicBezTo>
                          <a:pt x="2800" y="396"/>
                          <a:pt x="-190" y="1188"/>
                          <a:pt x="9" y="2377"/>
                        </a:cubicBezTo>
                        <a:cubicBezTo>
                          <a:pt x="209" y="3962"/>
                          <a:pt x="3996" y="4556"/>
                          <a:pt x="8780" y="4358"/>
                        </a:cubicBezTo>
                        <a:cubicBezTo>
                          <a:pt x="12965" y="4160"/>
                          <a:pt x="15756" y="3169"/>
                          <a:pt x="15756" y="1981"/>
                        </a:cubicBezTo>
                        <a:cubicBezTo>
                          <a:pt x="15756" y="198"/>
                          <a:pt x="11371" y="198"/>
                          <a:pt x="7185"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36" name="Google Shape;2136;p35"/>
                  <p:cNvSpPr/>
                  <p:nvPr/>
                </p:nvSpPr>
                <p:spPr>
                  <a:xfrm>
                    <a:off x="3026684" y="5533851"/>
                    <a:ext cx="17417" cy="6686"/>
                  </a:xfrm>
                  <a:custGeom>
                    <a:avLst/>
                    <a:gdLst/>
                    <a:ahLst/>
                    <a:cxnLst/>
                    <a:rect l="l" t="t" r="r" b="b"/>
                    <a:pathLst>
                      <a:path w="17417" h="6686" extrusionOk="0">
                        <a:moveTo>
                          <a:pt x="6441" y="150"/>
                        </a:moveTo>
                        <a:cubicBezTo>
                          <a:pt x="3252" y="-48"/>
                          <a:pt x="-535" y="-246"/>
                          <a:pt x="63" y="942"/>
                        </a:cubicBezTo>
                        <a:cubicBezTo>
                          <a:pt x="1259" y="3319"/>
                          <a:pt x="5644" y="5300"/>
                          <a:pt x="13019" y="6489"/>
                        </a:cubicBezTo>
                        <a:cubicBezTo>
                          <a:pt x="15411" y="6885"/>
                          <a:pt x="17604" y="6687"/>
                          <a:pt x="17404" y="5894"/>
                        </a:cubicBezTo>
                        <a:cubicBezTo>
                          <a:pt x="16806" y="3517"/>
                          <a:pt x="13816" y="1536"/>
                          <a:pt x="6441" y="1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37" name="Google Shape;2137;p35"/>
                  <p:cNvSpPr/>
                  <p:nvPr/>
                </p:nvSpPr>
                <p:spPr>
                  <a:xfrm>
                    <a:off x="2910938" y="5675435"/>
                    <a:ext cx="6731" cy="5150"/>
                  </a:xfrm>
                  <a:custGeom>
                    <a:avLst/>
                    <a:gdLst/>
                    <a:ahLst/>
                    <a:cxnLst/>
                    <a:rect l="l" t="t" r="r" b="b"/>
                    <a:pathLst>
                      <a:path w="6731" h="5150" extrusionOk="0">
                        <a:moveTo>
                          <a:pt x="6578" y="2773"/>
                        </a:moveTo>
                        <a:cubicBezTo>
                          <a:pt x="5382" y="1585"/>
                          <a:pt x="2990" y="594"/>
                          <a:pt x="0" y="0"/>
                        </a:cubicBezTo>
                        <a:cubicBezTo>
                          <a:pt x="598" y="1783"/>
                          <a:pt x="997" y="3566"/>
                          <a:pt x="1595" y="5150"/>
                        </a:cubicBezTo>
                        <a:cubicBezTo>
                          <a:pt x="4983" y="4556"/>
                          <a:pt x="7375" y="3566"/>
                          <a:pt x="6578" y="277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38" name="Google Shape;2138;p35"/>
                  <p:cNvSpPr/>
                  <p:nvPr/>
                </p:nvSpPr>
                <p:spPr>
                  <a:xfrm>
                    <a:off x="2921104" y="5705300"/>
                    <a:ext cx="6795" cy="4999"/>
                  </a:xfrm>
                  <a:custGeom>
                    <a:avLst/>
                    <a:gdLst/>
                    <a:ahLst/>
                    <a:cxnLst/>
                    <a:rect l="l" t="t" r="r" b="b"/>
                    <a:pathLst>
                      <a:path w="6795" h="4999" extrusionOk="0">
                        <a:moveTo>
                          <a:pt x="6777" y="1830"/>
                        </a:moveTo>
                        <a:cubicBezTo>
                          <a:pt x="6378" y="245"/>
                          <a:pt x="3588" y="-151"/>
                          <a:pt x="0" y="47"/>
                        </a:cubicBezTo>
                        <a:cubicBezTo>
                          <a:pt x="598" y="1632"/>
                          <a:pt x="1395" y="3415"/>
                          <a:pt x="1993" y="4999"/>
                        </a:cubicBezTo>
                        <a:cubicBezTo>
                          <a:pt x="5581" y="4207"/>
                          <a:pt x="6976" y="3216"/>
                          <a:pt x="6777" y="183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39" name="Google Shape;2139;p35"/>
                  <p:cNvSpPr/>
                  <p:nvPr/>
                </p:nvSpPr>
                <p:spPr>
                  <a:xfrm>
                    <a:off x="2935643" y="5718552"/>
                    <a:ext cx="15995" cy="7349"/>
                  </a:xfrm>
                  <a:custGeom>
                    <a:avLst/>
                    <a:gdLst/>
                    <a:ahLst/>
                    <a:cxnLst/>
                    <a:rect l="l" t="t" r="r" b="b"/>
                    <a:pathLst>
                      <a:path w="15995" h="7349" extrusionOk="0">
                        <a:moveTo>
                          <a:pt x="13167" y="4425"/>
                        </a:moveTo>
                        <a:cubicBezTo>
                          <a:pt x="13167" y="4227"/>
                          <a:pt x="12968" y="4029"/>
                          <a:pt x="12968" y="3831"/>
                        </a:cubicBezTo>
                        <a:cubicBezTo>
                          <a:pt x="14562" y="3038"/>
                          <a:pt x="15758" y="2246"/>
                          <a:pt x="15958" y="1255"/>
                        </a:cubicBezTo>
                        <a:cubicBezTo>
                          <a:pt x="16356" y="67"/>
                          <a:pt x="13566" y="-131"/>
                          <a:pt x="10377" y="67"/>
                        </a:cubicBezTo>
                        <a:cubicBezTo>
                          <a:pt x="5792" y="661"/>
                          <a:pt x="1805" y="1454"/>
                          <a:pt x="1805" y="3633"/>
                        </a:cubicBezTo>
                        <a:cubicBezTo>
                          <a:pt x="1805" y="3831"/>
                          <a:pt x="1805" y="4029"/>
                          <a:pt x="2005" y="4029"/>
                        </a:cubicBezTo>
                        <a:cubicBezTo>
                          <a:pt x="809" y="4425"/>
                          <a:pt x="12" y="4821"/>
                          <a:pt x="12" y="5613"/>
                        </a:cubicBezTo>
                        <a:cubicBezTo>
                          <a:pt x="-188" y="7198"/>
                          <a:pt x="2204" y="7792"/>
                          <a:pt x="6789" y="7000"/>
                        </a:cubicBezTo>
                        <a:cubicBezTo>
                          <a:pt x="9779" y="6406"/>
                          <a:pt x="12968" y="5613"/>
                          <a:pt x="13167" y="442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40" name="Google Shape;2140;p35"/>
                  <p:cNvSpPr/>
                  <p:nvPr/>
                </p:nvSpPr>
                <p:spPr>
                  <a:xfrm>
                    <a:off x="3045085" y="5595012"/>
                    <a:ext cx="14642" cy="4159"/>
                  </a:xfrm>
                  <a:custGeom>
                    <a:avLst/>
                    <a:gdLst/>
                    <a:ahLst/>
                    <a:cxnLst/>
                    <a:rect l="l" t="t" r="r" b="b"/>
                    <a:pathLst>
                      <a:path w="14642" h="4159" extrusionOk="0">
                        <a:moveTo>
                          <a:pt x="14551" y="2575"/>
                        </a:moveTo>
                        <a:cubicBezTo>
                          <a:pt x="13753" y="990"/>
                          <a:pt x="10166" y="198"/>
                          <a:pt x="5182" y="0"/>
                        </a:cubicBezTo>
                        <a:cubicBezTo>
                          <a:pt x="1794" y="0"/>
                          <a:pt x="0" y="594"/>
                          <a:pt x="0" y="1585"/>
                        </a:cubicBezTo>
                        <a:cubicBezTo>
                          <a:pt x="996" y="3169"/>
                          <a:pt x="4584" y="3962"/>
                          <a:pt x="9568" y="4160"/>
                        </a:cubicBezTo>
                        <a:cubicBezTo>
                          <a:pt x="12757" y="4160"/>
                          <a:pt x="15149" y="3566"/>
                          <a:pt x="14551" y="25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41" name="Google Shape;2141;p35"/>
                  <p:cNvSpPr/>
                  <p:nvPr/>
                </p:nvSpPr>
                <p:spPr>
                  <a:xfrm>
                    <a:off x="3018176" y="5654834"/>
                    <a:ext cx="15782" cy="3961"/>
                  </a:xfrm>
                  <a:custGeom>
                    <a:avLst/>
                    <a:gdLst/>
                    <a:ahLst/>
                    <a:cxnLst/>
                    <a:rect l="l" t="t" r="r" b="b"/>
                    <a:pathLst>
                      <a:path w="15782" h="3961" extrusionOk="0">
                        <a:moveTo>
                          <a:pt x="0" y="1981"/>
                        </a:moveTo>
                        <a:cubicBezTo>
                          <a:pt x="199" y="3367"/>
                          <a:pt x="2392" y="3962"/>
                          <a:pt x="6578" y="3962"/>
                        </a:cubicBezTo>
                        <a:cubicBezTo>
                          <a:pt x="11561" y="3764"/>
                          <a:pt x="15149" y="2971"/>
                          <a:pt x="15747" y="1387"/>
                        </a:cubicBezTo>
                        <a:cubicBezTo>
                          <a:pt x="16145" y="396"/>
                          <a:pt x="13156" y="0"/>
                          <a:pt x="10166" y="0"/>
                        </a:cubicBezTo>
                        <a:cubicBezTo>
                          <a:pt x="5382" y="0"/>
                          <a:pt x="1395" y="396"/>
                          <a:pt x="0" y="19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42" name="Google Shape;2142;p35"/>
                  <p:cNvSpPr/>
                  <p:nvPr/>
                </p:nvSpPr>
                <p:spPr>
                  <a:xfrm>
                    <a:off x="3008400" y="5546684"/>
                    <a:ext cx="19748" cy="5271"/>
                  </a:xfrm>
                  <a:custGeom>
                    <a:avLst/>
                    <a:gdLst/>
                    <a:ahLst/>
                    <a:cxnLst/>
                    <a:rect l="l" t="t" r="r" b="b"/>
                    <a:pathLst>
                      <a:path w="19748" h="5271" extrusionOk="0">
                        <a:moveTo>
                          <a:pt x="8" y="985"/>
                        </a:moveTo>
                        <a:cubicBezTo>
                          <a:pt x="207" y="3758"/>
                          <a:pt x="7383" y="4154"/>
                          <a:pt x="12964" y="4946"/>
                        </a:cubicBezTo>
                        <a:cubicBezTo>
                          <a:pt x="15755" y="5343"/>
                          <a:pt x="19941" y="5541"/>
                          <a:pt x="19741" y="4550"/>
                        </a:cubicBezTo>
                        <a:cubicBezTo>
                          <a:pt x="19143" y="2173"/>
                          <a:pt x="11968" y="1381"/>
                          <a:pt x="7383" y="390"/>
                        </a:cubicBezTo>
                        <a:cubicBezTo>
                          <a:pt x="3396" y="-204"/>
                          <a:pt x="-191" y="-204"/>
                          <a:pt x="8" y="9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43" name="Google Shape;2143;p35"/>
                  <p:cNvSpPr/>
                  <p:nvPr/>
                </p:nvSpPr>
                <p:spPr>
                  <a:xfrm>
                    <a:off x="3007603" y="5706619"/>
                    <a:ext cx="16000" cy="4273"/>
                  </a:xfrm>
                  <a:custGeom>
                    <a:avLst/>
                    <a:gdLst/>
                    <a:ahLst/>
                    <a:cxnLst/>
                    <a:rect l="l" t="t" r="r" b="b"/>
                    <a:pathLst>
                      <a:path w="16000" h="4273" extrusionOk="0">
                        <a:moveTo>
                          <a:pt x="9576" y="4076"/>
                        </a:moveTo>
                        <a:cubicBezTo>
                          <a:pt x="12566" y="3680"/>
                          <a:pt x="15556" y="2888"/>
                          <a:pt x="15955" y="1897"/>
                        </a:cubicBezTo>
                        <a:cubicBezTo>
                          <a:pt x="16553" y="-282"/>
                          <a:pt x="11171" y="-84"/>
                          <a:pt x="6387" y="114"/>
                        </a:cubicBezTo>
                        <a:cubicBezTo>
                          <a:pt x="3198" y="511"/>
                          <a:pt x="-191" y="1105"/>
                          <a:pt x="8" y="2293"/>
                        </a:cubicBezTo>
                        <a:cubicBezTo>
                          <a:pt x="208" y="3878"/>
                          <a:pt x="3397" y="4670"/>
                          <a:pt x="9576" y="40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44" name="Google Shape;2144;p35"/>
                  <p:cNvSpPr/>
                  <p:nvPr/>
                </p:nvSpPr>
                <p:spPr>
                  <a:xfrm>
                    <a:off x="2988194" y="5575970"/>
                    <a:ext cx="16902" cy="8195"/>
                  </a:xfrm>
                  <a:custGeom>
                    <a:avLst/>
                    <a:gdLst/>
                    <a:ahLst/>
                    <a:cxnLst/>
                    <a:rect l="l" t="t" r="r" b="b"/>
                    <a:pathLst>
                      <a:path w="16902" h="8195" extrusionOk="0">
                        <a:moveTo>
                          <a:pt x="2474" y="5572"/>
                        </a:moveTo>
                        <a:cubicBezTo>
                          <a:pt x="1876" y="6959"/>
                          <a:pt x="4667" y="7949"/>
                          <a:pt x="8853" y="8147"/>
                        </a:cubicBezTo>
                        <a:cubicBezTo>
                          <a:pt x="12839" y="8345"/>
                          <a:pt x="16228" y="7949"/>
                          <a:pt x="16826" y="6760"/>
                        </a:cubicBezTo>
                        <a:cubicBezTo>
                          <a:pt x="17224" y="5968"/>
                          <a:pt x="16028" y="5176"/>
                          <a:pt x="14035" y="4581"/>
                        </a:cubicBezTo>
                        <a:cubicBezTo>
                          <a:pt x="14833" y="4383"/>
                          <a:pt x="15231" y="3987"/>
                          <a:pt x="15430" y="3393"/>
                        </a:cubicBezTo>
                        <a:cubicBezTo>
                          <a:pt x="14234" y="1412"/>
                          <a:pt x="9849" y="422"/>
                          <a:pt x="4268" y="26"/>
                        </a:cubicBezTo>
                        <a:cubicBezTo>
                          <a:pt x="680" y="-173"/>
                          <a:pt x="-316" y="818"/>
                          <a:pt x="82" y="1808"/>
                        </a:cubicBezTo>
                        <a:cubicBezTo>
                          <a:pt x="680" y="2997"/>
                          <a:pt x="2474" y="3591"/>
                          <a:pt x="4866" y="4185"/>
                        </a:cubicBezTo>
                        <a:cubicBezTo>
                          <a:pt x="3670" y="4581"/>
                          <a:pt x="2674" y="4978"/>
                          <a:pt x="2474" y="557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45" name="Google Shape;2145;p35"/>
                  <p:cNvSpPr/>
                  <p:nvPr/>
                </p:nvSpPr>
                <p:spPr>
                  <a:xfrm>
                    <a:off x="2971694" y="5508123"/>
                    <a:ext cx="15405" cy="7510"/>
                  </a:xfrm>
                  <a:custGeom>
                    <a:avLst/>
                    <a:gdLst/>
                    <a:ahLst/>
                    <a:cxnLst/>
                    <a:rect l="l" t="t" r="r" b="b"/>
                    <a:pathLst>
                      <a:path w="15405" h="7510" extrusionOk="0">
                        <a:moveTo>
                          <a:pt x="6018" y="1117"/>
                        </a:moveTo>
                        <a:cubicBezTo>
                          <a:pt x="3626" y="-72"/>
                          <a:pt x="2031" y="-270"/>
                          <a:pt x="1234" y="324"/>
                        </a:cubicBezTo>
                        <a:cubicBezTo>
                          <a:pt x="1035" y="523"/>
                          <a:pt x="1035" y="919"/>
                          <a:pt x="1234" y="1315"/>
                        </a:cubicBezTo>
                        <a:cubicBezTo>
                          <a:pt x="636" y="1513"/>
                          <a:pt x="237" y="1909"/>
                          <a:pt x="38" y="2305"/>
                        </a:cubicBezTo>
                        <a:cubicBezTo>
                          <a:pt x="-361" y="3890"/>
                          <a:pt x="2430" y="4881"/>
                          <a:pt x="5619" y="5475"/>
                        </a:cubicBezTo>
                        <a:cubicBezTo>
                          <a:pt x="8609" y="7456"/>
                          <a:pt x="10802" y="7852"/>
                          <a:pt x="11998" y="7258"/>
                        </a:cubicBezTo>
                        <a:cubicBezTo>
                          <a:pt x="12197" y="6861"/>
                          <a:pt x="11998" y="6465"/>
                          <a:pt x="11798" y="6069"/>
                        </a:cubicBezTo>
                        <a:cubicBezTo>
                          <a:pt x="14190" y="5871"/>
                          <a:pt x="15586" y="5277"/>
                          <a:pt x="15386" y="4286"/>
                        </a:cubicBezTo>
                        <a:cubicBezTo>
                          <a:pt x="15187" y="2702"/>
                          <a:pt x="12197" y="1711"/>
                          <a:pt x="7812" y="1315"/>
                        </a:cubicBezTo>
                        <a:cubicBezTo>
                          <a:pt x="7214" y="1117"/>
                          <a:pt x="6616" y="1117"/>
                          <a:pt x="6018" y="111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46" name="Google Shape;2146;p35"/>
                  <p:cNvSpPr/>
                  <p:nvPr/>
                </p:nvSpPr>
                <p:spPr>
                  <a:xfrm>
                    <a:off x="2939999" y="5733995"/>
                    <a:ext cx="21209" cy="7473"/>
                  </a:xfrm>
                  <a:custGeom>
                    <a:avLst/>
                    <a:gdLst/>
                    <a:ahLst/>
                    <a:cxnLst/>
                    <a:rect l="l" t="t" r="r" b="b"/>
                    <a:pathLst>
                      <a:path w="21209" h="7473" extrusionOk="0">
                        <a:moveTo>
                          <a:pt x="7814" y="7206"/>
                        </a:moveTo>
                        <a:cubicBezTo>
                          <a:pt x="11402" y="6612"/>
                          <a:pt x="14790" y="5621"/>
                          <a:pt x="15588" y="4235"/>
                        </a:cubicBezTo>
                        <a:cubicBezTo>
                          <a:pt x="18976" y="3640"/>
                          <a:pt x="21568" y="2452"/>
                          <a:pt x="21169" y="1264"/>
                        </a:cubicBezTo>
                        <a:cubicBezTo>
                          <a:pt x="20770" y="75"/>
                          <a:pt x="17382" y="-321"/>
                          <a:pt x="13196" y="273"/>
                        </a:cubicBezTo>
                        <a:cubicBezTo>
                          <a:pt x="9608" y="669"/>
                          <a:pt x="7017" y="1660"/>
                          <a:pt x="6419" y="2848"/>
                        </a:cubicBezTo>
                        <a:cubicBezTo>
                          <a:pt x="2233" y="3442"/>
                          <a:pt x="-358" y="4829"/>
                          <a:pt x="40" y="6018"/>
                        </a:cubicBezTo>
                        <a:cubicBezTo>
                          <a:pt x="439" y="7404"/>
                          <a:pt x="3828" y="7800"/>
                          <a:pt x="7814" y="72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47" name="Google Shape;2147;p35"/>
                  <p:cNvSpPr/>
                  <p:nvPr/>
                </p:nvSpPr>
                <p:spPr>
                  <a:xfrm>
                    <a:off x="3053187" y="5562311"/>
                    <a:ext cx="13996" cy="4448"/>
                  </a:xfrm>
                  <a:custGeom>
                    <a:avLst/>
                    <a:gdLst/>
                    <a:ahLst/>
                    <a:cxnLst/>
                    <a:rect l="l" t="t" r="r" b="b"/>
                    <a:pathLst>
                      <a:path w="13996" h="4448" extrusionOk="0">
                        <a:moveTo>
                          <a:pt x="13624" y="3186"/>
                        </a:moveTo>
                        <a:cubicBezTo>
                          <a:pt x="14820" y="1997"/>
                          <a:pt x="13026" y="1007"/>
                          <a:pt x="9837" y="412"/>
                        </a:cubicBezTo>
                        <a:cubicBezTo>
                          <a:pt x="4256" y="-380"/>
                          <a:pt x="1266" y="16"/>
                          <a:pt x="269" y="1205"/>
                        </a:cubicBezTo>
                        <a:cubicBezTo>
                          <a:pt x="-528" y="2195"/>
                          <a:pt x="269" y="3582"/>
                          <a:pt x="5053" y="4176"/>
                        </a:cubicBezTo>
                        <a:cubicBezTo>
                          <a:pt x="9239" y="4770"/>
                          <a:pt x="12628" y="4374"/>
                          <a:pt x="13624" y="318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48" name="Google Shape;2148;p35"/>
                  <p:cNvSpPr/>
                  <p:nvPr/>
                </p:nvSpPr>
                <p:spPr>
                  <a:xfrm>
                    <a:off x="3043048" y="5606105"/>
                    <a:ext cx="12414" cy="4159"/>
                  </a:xfrm>
                  <a:custGeom>
                    <a:avLst/>
                    <a:gdLst/>
                    <a:ahLst/>
                    <a:cxnLst/>
                    <a:rect l="l" t="t" r="r" b="b"/>
                    <a:pathLst>
                      <a:path w="12414" h="4159" extrusionOk="0">
                        <a:moveTo>
                          <a:pt x="12401" y="1981"/>
                        </a:moveTo>
                        <a:cubicBezTo>
                          <a:pt x="12401" y="991"/>
                          <a:pt x="10807" y="198"/>
                          <a:pt x="7219" y="0"/>
                        </a:cubicBezTo>
                        <a:cubicBezTo>
                          <a:pt x="3033" y="0"/>
                          <a:pt x="442" y="594"/>
                          <a:pt x="43" y="1981"/>
                        </a:cubicBezTo>
                        <a:cubicBezTo>
                          <a:pt x="-356" y="3367"/>
                          <a:pt x="2036" y="4160"/>
                          <a:pt x="6421" y="4160"/>
                        </a:cubicBezTo>
                        <a:cubicBezTo>
                          <a:pt x="10607" y="4160"/>
                          <a:pt x="12601" y="3169"/>
                          <a:pt x="12401" y="19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49" name="Google Shape;2149;p35"/>
                  <p:cNvSpPr/>
                  <p:nvPr/>
                </p:nvSpPr>
                <p:spPr>
                  <a:xfrm>
                    <a:off x="3028341" y="5495049"/>
                    <a:ext cx="15207" cy="6030"/>
                  </a:xfrm>
                  <a:custGeom>
                    <a:avLst/>
                    <a:gdLst/>
                    <a:ahLst/>
                    <a:cxnLst/>
                    <a:rect l="l" t="t" r="r" b="b"/>
                    <a:pathLst>
                      <a:path w="15207" h="6030" extrusionOk="0">
                        <a:moveTo>
                          <a:pt x="14949" y="3692"/>
                        </a:moveTo>
                        <a:cubicBezTo>
                          <a:pt x="13754" y="1909"/>
                          <a:pt x="10365" y="720"/>
                          <a:pt x="5183" y="126"/>
                        </a:cubicBezTo>
                        <a:cubicBezTo>
                          <a:pt x="1794" y="-270"/>
                          <a:pt x="399" y="324"/>
                          <a:pt x="0" y="1117"/>
                        </a:cubicBezTo>
                        <a:cubicBezTo>
                          <a:pt x="200" y="1513"/>
                          <a:pt x="598" y="1909"/>
                          <a:pt x="997" y="2305"/>
                        </a:cubicBezTo>
                        <a:cubicBezTo>
                          <a:pt x="200" y="2503"/>
                          <a:pt x="-199" y="2899"/>
                          <a:pt x="399" y="3494"/>
                        </a:cubicBezTo>
                        <a:cubicBezTo>
                          <a:pt x="1395" y="4682"/>
                          <a:pt x="3588" y="5474"/>
                          <a:pt x="6777" y="5871"/>
                        </a:cubicBezTo>
                        <a:cubicBezTo>
                          <a:pt x="9368" y="6267"/>
                          <a:pt x="10764" y="5871"/>
                          <a:pt x="10764" y="5276"/>
                        </a:cubicBezTo>
                        <a:cubicBezTo>
                          <a:pt x="13953" y="5474"/>
                          <a:pt x="15946" y="5078"/>
                          <a:pt x="14949" y="369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50" name="Google Shape;2150;p35"/>
                  <p:cNvSpPr/>
                  <p:nvPr/>
                </p:nvSpPr>
                <p:spPr>
                  <a:xfrm>
                    <a:off x="3005810" y="5696000"/>
                    <a:ext cx="14270" cy="4395"/>
                  </a:xfrm>
                  <a:custGeom>
                    <a:avLst/>
                    <a:gdLst/>
                    <a:ahLst/>
                    <a:cxnLst/>
                    <a:rect l="l" t="t" r="r" b="b"/>
                    <a:pathLst>
                      <a:path w="14270" h="4395" extrusionOk="0">
                        <a:moveTo>
                          <a:pt x="6585" y="4395"/>
                        </a:moveTo>
                        <a:cubicBezTo>
                          <a:pt x="10970" y="4197"/>
                          <a:pt x="13562" y="3207"/>
                          <a:pt x="14160" y="1820"/>
                        </a:cubicBezTo>
                        <a:cubicBezTo>
                          <a:pt x="14757" y="433"/>
                          <a:pt x="12964" y="-161"/>
                          <a:pt x="8379" y="37"/>
                        </a:cubicBezTo>
                        <a:cubicBezTo>
                          <a:pt x="3595" y="631"/>
                          <a:pt x="-192" y="1820"/>
                          <a:pt x="8" y="3405"/>
                        </a:cubicBezTo>
                        <a:cubicBezTo>
                          <a:pt x="207" y="4395"/>
                          <a:pt x="3595" y="4395"/>
                          <a:pt x="6585" y="439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51" name="Google Shape;2151;p35"/>
                  <p:cNvSpPr/>
                  <p:nvPr/>
                </p:nvSpPr>
                <p:spPr>
                  <a:xfrm>
                    <a:off x="3007661" y="5719570"/>
                    <a:ext cx="18506" cy="4829"/>
                  </a:xfrm>
                  <a:custGeom>
                    <a:avLst/>
                    <a:gdLst/>
                    <a:ahLst/>
                    <a:cxnLst/>
                    <a:rect l="l" t="t" r="r" b="b"/>
                    <a:pathLst>
                      <a:path w="18506" h="4829" extrusionOk="0">
                        <a:moveTo>
                          <a:pt x="15099" y="3010"/>
                        </a:moveTo>
                        <a:cubicBezTo>
                          <a:pt x="17291" y="2614"/>
                          <a:pt x="18687" y="1822"/>
                          <a:pt x="18487" y="1029"/>
                        </a:cubicBezTo>
                        <a:cubicBezTo>
                          <a:pt x="18089" y="-159"/>
                          <a:pt x="15697" y="-159"/>
                          <a:pt x="12508" y="237"/>
                        </a:cubicBezTo>
                        <a:cubicBezTo>
                          <a:pt x="11710" y="39"/>
                          <a:pt x="10514" y="39"/>
                          <a:pt x="8920" y="39"/>
                        </a:cubicBezTo>
                        <a:cubicBezTo>
                          <a:pt x="5132" y="435"/>
                          <a:pt x="1943" y="1426"/>
                          <a:pt x="548" y="2812"/>
                        </a:cubicBezTo>
                        <a:cubicBezTo>
                          <a:pt x="-1047" y="4397"/>
                          <a:pt x="947" y="4991"/>
                          <a:pt x="5132" y="4793"/>
                        </a:cubicBezTo>
                        <a:cubicBezTo>
                          <a:pt x="7724" y="4595"/>
                          <a:pt x="9916" y="4199"/>
                          <a:pt x="11511" y="3406"/>
                        </a:cubicBezTo>
                        <a:cubicBezTo>
                          <a:pt x="12508" y="3406"/>
                          <a:pt x="13704" y="3208"/>
                          <a:pt x="15099" y="301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52" name="Google Shape;2152;p35"/>
                  <p:cNvSpPr/>
                  <p:nvPr/>
                </p:nvSpPr>
                <p:spPr>
                  <a:xfrm>
                    <a:off x="2989862" y="5532505"/>
                    <a:ext cx="23827" cy="5108"/>
                  </a:xfrm>
                  <a:custGeom>
                    <a:avLst/>
                    <a:gdLst/>
                    <a:ahLst/>
                    <a:cxnLst/>
                    <a:rect l="l" t="t" r="r" b="b"/>
                    <a:pathLst>
                      <a:path w="23827" h="5108" extrusionOk="0">
                        <a:moveTo>
                          <a:pt x="9" y="2288"/>
                        </a:moveTo>
                        <a:cubicBezTo>
                          <a:pt x="-190" y="3476"/>
                          <a:pt x="2800" y="4863"/>
                          <a:pt x="6986" y="5061"/>
                        </a:cubicBezTo>
                        <a:cubicBezTo>
                          <a:pt x="10773" y="5259"/>
                          <a:pt x="13165" y="4863"/>
                          <a:pt x="12966" y="3476"/>
                        </a:cubicBezTo>
                        <a:cubicBezTo>
                          <a:pt x="14161" y="3872"/>
                          <a:pt x="15358" y="4070"/>
                          <a:pt x="17151" y="4268"/>
                        </a:cubicBezTo>
                        <a:cubicBezTo>
                          <a:pt x="20141" y="4665"/>
                          <a:pt x="23331" y="4665"/>
                          <a:pt x="23729" y="3674"/>
                        </a:cubicBezTo>
                        <a:cubicBezTo>
                          <a:pt x="24526" y="1891"/>
                          <a:pt x="20341" y="901"/>
                          <a:pt x="15756" y="307"/>
                        </a:cubicBezTo>
                        <a:cubicBezTo>
                          <a:pt x="12766" y="-90"/>
                          <a:pt x="9976" y="-287"/>
                          <a:pt x="8979" y="901"/>
                        </a:cubicBezTo>
                        <a:cubicBezTo>
                          <a:pt x="8979" y="1099"/>
                          <a:pt x="9178" y="1297"/>
                          <a:pt x="9378" y="1495"/>
                        </a:cubicBezTo>
                        <a:cubicBezTo>
                          <a:pt x="8580" y="1297"/>
                          <a:pt x="7584" y="1099"/>
                          <a:pt x="6587" y="901"/>
                        </a:cubicBezTo>
                        <a:cubicBezTo>
                          <a:pt x="3199" y="703"/>
                          <a:pt x="209" y="1099"/>
                          <a:pt x="9" y="22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53" name="Google Shape;2153;p35"/>
                  <p:cNvSpPr/>
                  <p:nvPr/>
                </p:nvSpPr>
                <p:spPr>
                  <a:xfrm>
                    <a:off x="2990828" y="5612443"/>
                    <a:ext cx="27663" cy="7527"/>
                  </a:xfrm>
                  <a:custGeom>
                    <a:avLst/>
                    <a:gdLst/>
                    <a:ahLst/>
                    <a:cxnLst/>
                    <a:rect l="l" t="t" r="r" b="b"/>
                    <a:pathLst>
                      <a:path w="27663" h="7527" extrusionOk="0">
                        <a:moveTo>
                          <a:pt x="40" y="1783"/>
                        </a:moveTo>
                        <a:cubicBezTo>
                          <a:pt x="-358" y="3169"/>
                          <a:pt x="2233" y="3962"/>
                          <a:pt x="6419" y="4160"/>
                        </a:cubicBezTo>
                        <a:cubicBezTo>
                          <a:pt x="8611" y="4160"/>
                          <a:pt x="10405" y="4160"/>
                          <a:pt x="12000" y="3962"/>
                        </a:cubicBezTo>
                        <a:cubicBezTo>
                          <a:pt x="12000" y="4160"/>
                          <a:pt x="11800" y="4160"/>
                          <a:pt x="11800" y="4160"/>
                        </a:cubicBezTo>
                        <a:cubicBezTo>
                          <a:pt x="12000" y="5943"/>
                          <a:pt x="14990" y="7329"/>
                          <a:pt x="20969" y="7527"/>
                        </a:cubicBezTo>
                        <a:cubicBezTo>
                          <a:pt x="23959" y="7527"/>
                          <a:pt x="27149" y="7329"/>
                          <a:pt x="27547" y="6141"/>
                        </a:cubicBezTo>
                        <a:cubicBezTo>
                          <a:pt x="28544" y="3962"/>
                          <a:pt x="22963" y="3566"/>
                          <a:pt x="18179" y="2971"/>
                        </a:cubicBezTo>
                        <a:cubicBezTo>
                          <a:pt x="16983" y="2971"/>
                          <a:pt x="15986" y="2971"/>
                          <a:pt x="14990" y="3169"/>
                        </a:cubicBezTo>
                        <a:cubicBezTo>
                          <a:pt x="15388" y="2971"/>
                          <a:pt x="15588" y="2575"/>
                          <a:pt x="15588" y="2179"/>
                        </a:cubicBezTo>
                        <a:cubicBezTo>
                          <a:pt x="15588" y="792"/>
                          <a:pt x="12000" y="198"/>
                          <a:pt x="8013" y="0"/>
                        </a:cubicBezTo>
                        <a:cubicBezTo>
                          <a:pt x="4226" y="0"/>
                          <a:pt x="439" y="198"/>
                          <a:pt x="40" y="178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54" name="Google Shape;2154;p35"/>
                  <p:cNvSpPr/>
                  <p:nvPr/>
                </p:nvSpPr>
                <p:spPr>
                  <a:xfrm>
                    <a:off x="3005552" y="5455040"/>
                    <a:ext cx="15015" cy="6255"/>
                  </a:xfrm>
                  <a:custGeom>
                    <a:avLst/>
                    <a:gdLst/>
                    <a:ahLst/>
                    <a:cxnLst/>
                    <a:rect l="l" t="t" r="r" b="b"/>
                    <a:pathLst>
                      <a:path w="15015" h="6255" extrusionOk="0">
                        <a:moveTo>
                          <a:pt x="9235" y="5865"/>
                        </a:moveTo>
                        <a:cubicBezTo>
                          <a:pt x="12425" y="6460"/>
                          <a:pt x="14617" y="6460"/>
                          <a:pt x="15016" y="5271"/>
                        </a:cubicBezTo>
                        <a:cubicBezTo>
                          <a:pt x="14019" y="3092"/>
                          <a:pt x="9833" y="1508"/>
                          <a:pt x="4451" y="319"/>
                        </a:cubicBezTo>
                        <a:cubicBezTo>
                          <a:pt x="1063" y="-473"/>
                          <a:pt x="-332" y="319"/>
                          <a:pt x="66" y="1508"/>
                        </a:cubicBezTo>
                        <a:cubicBezTo>
                          <a:pt x="664" y="3488"/>
                          <a:pt x="4451" y="4875"/>
                          <a:pt x="9235" y="586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55" name="Google Shape;2155;p35"/>
                  <p:cNvSpPr/>
                  <p:nvPr/>
                </p:nvSpPr>
                <p:spPr>
                  <a:xfrm>
                    <a:off x="2955177" y="5659192"/>
                    <a:ext cx="14004" cy="4357"/>
                  </a:xfrm>
                  <a:custGeom>
                    <a:avLst/>
                    <a:gdLst/>
                    <a:ahLst/>
                    <a:cxnLst/>
                    <a:rect l="l" t="t" r="r" b="b"/>
                    <a:pathLst>
                      <a:path w="14004" h="4357" extrusionOk="0">
                        <a:moveTo>
                          <a:pt x="12" y="2575"/>
                        </a:moveTo>
                        <a:cubicBezTo>
                          <a:pt x="-188" y="3764"/>
                          <a:pt x="2204" y="4358"/>
                          <a:pt x="5593" y="4358"/>
                        </a:cubicBezTo>
                        <a:cubicBezTo>
                          <a:pt x="9579" y="4358"/>
                          <a:pt x="13366" y="3764"/>
                          <a:pt x="13964" y="2179"/>
                        </a:cubicBezTo>
                        <a:cubicBezTo>
                          <a:pt x="14363" y="594"/>
                          <a:pt x="11772" y="0"/>
                          <a:pt x="7387" y="0"/>
                        </a:cubicBezTo>
                        <a:cubicBezTo>
                          <a:pt x="2802" y="0"/>
                          <a:pt x="211" y="991"/>
                          <a:pt x="12" y="25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56" name="Google Shape;2156;p35"/>
                  <p:cNvSpPr/>
                  <p:nvPr/>
                </p:nvSpPr>
                <p:spPr>
                  <a:xfrm>
                    <a:off x="2984290" y="5628265"/>
                    <a:ext cx="15765" cy="4779"/>
                  </a:xfrm>
                  <a:custGeom>
                    <a:avLst/>
                    <a:gdLst/>
                    <a:ahLst/>
                    <a:cxnLst/>
                    <a:rect l="l" t="t" r="r" b="b"/>
                    <a:pathLst>
                      <a:path w="15765" h="4779" extrusionOk="0">
                        <a:moveTo>
                          <a:pt x="0" y="2006"/>
                        </a:moveTo>
                        <a:cubicBezTo>
                          <a:pt x="0" y="2600"/>
                          <a:pt x="598" y="2997"/>
                          <a:pt x="1595" y="3393"/>
                        </a:cubicBezTo>
                        <a:cubicBezTo>
                          <a:pt x="2392" y="4185"/>
                          <a:pt x="4983" y="4581"/>
                          <a:pt x="8172" y="4779"/>
                        </a:cubicBezTo>
                        <a:cubicBezTo>
                          <a:pt x="12358" y="4779"/>
                          <a:pt x="15348" y="3987"/>
                          <a:pt x="15747" y="2799"/>
                        </a:cubicBezTo>
                        <a:cubicBezTo>
                          <a:pt x="15946" y="2006"/>
                          <a:pt x="14551" y="1610"/>
                          <a:pt x="12956" y="1412"/>
                        </a:cubicBezTo>
                        <a:cubicBezTo>
                          <a:pt x="12159" y="620"/>
                          <a:pt x="10166" y="223"/>
                          <a:pt x="6578" y="25"/>
                        </a:cubicBezTo>
                        <a:cubicBezTo>
                          <a:pt x="2990" y="-173"/>
                          <a:pt x="0" y="818"/>
                          <a:pt x="0" y="20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57" name="Google Shape;2157;p35"/>
                  <p:cNvSpPr/>
                  <p:nvPr/>
                </p:nvSpPr>
                <p:spPr>
                  <a:xfrm>
                    <a:off x="2985594" y="5501785"/>
                    <a:ext cx="23251" cy="11689"/>
                  </a:xfrm>
                  <a:custGeom>
                    <a:avLst/>
                    <a:gdLst/>
                    <a:ahLst/>
                    <a:cxnLst/>
                    <a:rect l="l" t="t" r="r" b="b"/>
                    <a:pathLst>
                      <a:path w="23251" h="11689" extrusionOk="0">
                        <a:moveTo>
                          <a:pt x="92" y="8049"/>
                        </a:moveTo>
                        <a:cubicBezTo>
                          <a:pt x="690" y="9435"/>
                          <a:pt x="3480" y="10822"/>
                          <a:pt x="7467" y="11416"/>
                        </a:cubicBezTo>
                        <a:cubicBezTo>
                          <a:pt x="10656" y="12011"/>
                          <a:pt x="13446" y="11614"/>
                          <a:pt x="13446" y="10426"/>
                        </a:cubicBezTo>
                        <a:cubicBezTo>
                          <a:pt x="13446" y="10030"/>
                          <a:pt x="13247" y="9832"/>
                          <a:pt x="13048" y="9435"/>
                        </a:cubicBezTo>
                        <a:cubicBezTo>
                          <a:pt x="13845" y="9633"/>
                          <a:pt x="14643" y="9832"/>
                          <a:pt x="15440" y="10030"/>
                        </a:cubicBezTo>
                        <a:cubicBezTo>
                          <a:pt x="19626" y="10624"/>
                          <a:pt x="22616" y="10426"/>
                          <a:pt x="23214" y="9237"/>
                        </a:cubicBezTo>
                        <a:cubicBezTo>
                          <a:pt x="23612" y="8247"/>
                          <a:pt x="20822" y="7256"/>
                          <a:pt x="17832" y="6464"/>
                        </a:cubicBezTo>
                        <a:cubicBezTo>
                          <a:pt x="17034" y="6266"/>
                          <a:pt x="16038" y="6266"/>
                          <a:pt x="15241" y="6266"/>
                        </a:cubicBezTo>
                        <a:cubicBezTo>
                          <a:pt x="14643" y="5276"/>
                          <a:pt x="13247" y="4087"/>
                          <a:pt x="11852" y="3097"/>
                        </a:cubicBezTo>
                        <a:cubicBezTo>
                          <a:pt x="8663" y="720"/>
                          <a:pt x="5473" y="-667"/>
                          <a:pt x="4477" y="323"/>
                        </a:cubicBezTo>
                        <a:cubicBezTo>
                          <a:pt x="3680" y="1116"/>
                          <a:pt x="5872" y="3295"/>
                          <a:pt x="8663" y="5474"/>
                        </a:cubicBezTo>
                        <a:cubicBezTo>
                          <a:pt x="9261" y="5870"/>
                          <a:pt x="9659" y="6068"/>
                          <a:pt x="10257" y="6464"/>
                        </a:cubicBezTo>
                        <a:cubicBezTo>
                          <a:pt x="9859" y="6662"/>
                          <a:pt x="9460" y="6860"/>
                          <a:pt x="9261" y="7058"/>
                        </a:cubicBezTo>
                        <a:cubicBezTo>
                          <a:pt x="9061" y="7256"/>
                          <a:pt x="9261" y="7455"/>
                          <a:pt x="9261" y="7653"/>
                        </a:cubicBezTo>
                        <a:cubicBezTo>
                          <a:pt x="8065" y="7256"/>
                          <a:pt x="6869" y="7058"/>
                          <a:pt x="5473" y="6860"/>
                        </a:cubicBezTo>
                        <a:cubicBezTo>
                          <a:pt x="1885" y="6464"/>
                          <a:pt x="-506" y="6860"/>
                          <a:pt x="92" y="80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58" name="Google Shape;2158;p35"/>
                  <p:cNvSpPr/>
                  <p:nvPr/>
                </p:nvSpPr>
                <p:spPr>
                  <a:xfrm>
                    <a:off x="2934437" y="5545569"/>
                    <a:ext cx="35709" cy="29467"/>
                  </a:xfrm>
                  <a:custGeom>
                    <a:avLst/>
                    <a:gdLst/>
                    <a:ahLst/>
                    <a:cxnLst/>
                    <a:rect l="l" t="t" r="r" b="b"/>
                    <a:pathLst>
                      <a:path w="35709" h="29467" extrusionOk="0">
                        <a:moveTo>
                          <a:pt x="9988" y="21909"/>
                        </a:moveTo>
                        <a:cubicBezTo>
                          <a:pt x="9589" y="23295"/>
                          <a:pt x="12181" y="24484"/>
                          <a:pt x="16366" y="24880"/>
                        </a:cubicBezTo>
                        <a:cubicBezTo>
                          <a:pt x="16765" y="24880"/>
                          <a:pt x="16964" y="24880"/>
                          <a:pt x="17363" y="24880"/>
                        </a:cubicBezTo>
                        <a:cubicBezTo>
                          <a:pt x="17762" y="25078"/>
                          <a:pt x="18360" y="25276"/>
                          <a:pt x="18958" y="25474"/>
                        </a:cubicBezTo>
                        <a:cubicBezTo>
                          <a:pt x="19954" y="25870"/>
                          <a:pt x="20552" y="25672"/>
                          <a:pt x="21748" y="25672"/>
                        </a:cubicBezTo>
                        <a:cubicBezTo>
                          <a:pt x="21349" y="25870"/>
                          <a:pt x="20951" y="26069"/>
                          <a:pt x="20751" y="26465"/>
                        </a:cubicBezTo>
                        <a:cubicBezTo>
                          <a:pt x="19954" y="28049"/>
                          <a:pt x="23941" y="28842"/>
                          <a:pt x="27528" y="29238"/>
                        </a:cubicBezTo>
                        <a:cubicBezTo>
                          <a:pt x="31714" y="29832"/>
                          <a:pt x="34505" y="29238"/>
                          <a:pt x="35701" y="27851"/>
                        </a:cubicBezTo>
                        <a:cubicBezTo>
                          <a:pt x="35900" y="26267"/>
                          <a:pt x="32711" y="25474"/>
                          <a:pt x="28924" y="25078"/>
                        </a:cubicBezTo>
                        <a:cubicBezTo>
                          <a:pt x="25934" y="24682"/>
                          <a:pt x="23343" y="24880"/>
                          <a:pt x="21947" y="25474"/>
                        </a:cubicBezTo>
                        <a:cubicBezTo>
                          <a:pt x="21947" y="25276"/>
                          <a:pt x="21947" y="25078"/>
                          <a:pt x="21748" y="24682"/>
                        </a:cubicBezTo>
                        <a:cubicBezTo>
                          <a:pt x="23343" y="24484"/>
                          <a:pt x="24539" y="24088"/>
                          <a:pt x="24738" y="23295"/>
                        </a:cubicBezTo>
                        <a:cubicBezTo>
                          <a:pt x="25137" y="22107"/>
                          <a:pt x="22346" y="21116"/>
                          <a:pt x="17961" y="20324"/>
                        </a:cubicBezTo>
                        <a:cubicBezTo>
                          <a:pt x="16566" y="19136"/>
                          <a:pt x="14772" y="17749"/>
                          <a:pt x="12978" y="16560"/>
                        </a:cubicBezTo>
                        <a:cubicBezTo>
                          <a:pt x="11383" y="15372"/>
                          <a:pt x="9788" y="13985"/>
                          <a:pt x="7995" y="12995"/>
                        </a:cubicBezTo>
                        <a:cubicBezTo>
                          <a:pt x="10985" y="13193"/>
                          <a:pt x="13376" y="12797"/>
                          <a:pt x="14174" y="11806"/>
                        </a:cubicBezTo>
                        <a:cubicBezTo>
                          <a:pt x="14174" y="11608"/>
                          <a:pt x="13974" y="11410"/>
                          <a:pt x="13775" y="11212"/>
                        </a:cubicBezTo>
                        <a:cubicBezTo>
                          <a:pt x="15370" y="10816"/>
                          <a:pt x="16566" y="10221"/>
                          <a:pt x="16566" y="9231"/>
                        </a:cubicBezTo>
                        <a:cubicBezTo>
                          <a:pt x="16566" y="9231"/>
                          <a:pt x="16566" y="9231"/>
                          <a:pt x="16566" y="9033"/>
                        </a:cubicBezTo>
                        <a:cubicBezTo>
                          <a:pt x="18160" y="9429"/>
                          <a:pt x="19356" y="9429"/>
                          <a:pt x="20353" y="9033"/>
                        </a:cubicBezTo>
                        <a:cubicBezTo>
                          <a:pt x="20951" y="7448"/>
                          <a:pt x="19356" y="5666"/>
                          <a:pt x="15569" y="3684"/>
                        </a:cubicBezTo>
                        <a:cubicBezTo>
                          <a:pt x="9788" y="713"/>
                          <a:pt x="5005" y="-673"/>
                          <a:pt x="2413" y="317"/>
                        </a:cubicBezTo>
                        <a:cubicBezTo>
                          <a:pt x="1417" y="713"/>
                          <a:pt x="2015" y="2298"/>
                          <a:pt x="4207" y="3684"/>
                        </a:cubicBezTo>
                        <a:cubicBezTo>
                          <a:pt x="4207" y="3883"/>
                          <a:pt x="4407" y="3883"/>
                          <a:pt x="4407" y="4081"/>
                        </a:cubicBezTo>
                        <a:cubicBezTo>
                          <a:pt x="4805" y="4477"/>
                          <a:pt x="5802" y="4873"/>
                          <a:pt x="6998" y="5269"/>
                        </a:cubicBezTo>
                        <a:cubicBezTo>
                          <a:pt x="8593" y="6062"/>
                          <a:pt x="10187" y="6854"/>
                          <a:pt x="11583" y="7448"/>
                        </a:cubicBezTo>
                        <a:cubicBezTo>
                          <a:pt x="10985" y="7448"/>
                          <a:pt x="10386" y="7250"/>
                          <a:pt x="9788" y="7250"/>
                        </a:cubicBezTo>
                        <a:cubicBezTo>
                          <a:pt x="4805" y="7052"/>
                          <a:pt x="-377" y="7052"/>
                          <a:pt x="22" y="9627"/>
                        </a:cubicBezTo>
                        <a:cubicBezTo>
                          <a:pt x="22" y="10023"/>
                          <a:pt x="420" y="10221"/>
                          <a:pt x="819" y="10420"/>
                        </a:cubicBezTo>
                        <a:cubicBezTo>
                          <a:pt x="819" y="10816"/>
                          <a:pt x="1018" y="11212"/>
                          <a:pt x="1218" y="11410"/>
                        </a:cubicBezTo>
                        <a:cubicBezTo>
                          <a:pt x="620" y="12202"/>
                          <a:pt x="2812" y="13985"/>
                          <a:pt x="4805" y="15174"/>
                        </a:cubicBezTo>
                        <a:cubicBezTo>
                          <a:pt x="7795" y="16957"/>
                          <a:pt x="9390" y="18937"/>
                          <a:pt x="11383" y="20720"/>
                        </a:cubicBezTo>
                        <a:cubicBezTo>
                          <a:pt x="10586" y="20918"/>
                          <a:pt x="10187" y="21314"/>
                          <a:pt x="9988" y="2190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59" name="Google Shape;2159;p35"/>
                  <p:cNvSpPr/>
                  <p:nvPr/>
                </p:nvSpPr>
                <p:spPr>
                  <a:xfrm>
                    <a:off x="3019571" y="5631262"/>
                    <a:ext cx="13753" cy="3998"/>
                  </a:xfrm>
                  <a:custGeom>
                    <a:avLst/>
                    <a:gdLst/>
                    <a:ahLst/>
                    <a:cxnLst/>
                    <a:rect l="l" t="t" r="r" b="b"/>
                    <a:pathLst>
                      <a:path w="13753" h="3998" extrusionOk="0">
                        <a:moveTo>
                          <a:pt x="6977" y="0"/>
                        </a:moveTo>
                        <a:cubicBezTo>
                          <a:pt x="2791" y="0"/>
                          <a:pt x="0" y="792"/>
                          <a:pt x="0" y="2179"/>
                        </a:cubicBezTo>
                        <a:cubicBezTo>
                          <a:pt x="0" y="3169"/>
                          <a:pt x="2791" y="3764"/>
                          <a:pt x="5781" y="3962"/>
                        </a:cubicBezTo>
                        <a:cubicBezTo>
                          <a:pt x="9767" y="4160"/>
                          <a:pt x="12956" y="3566"/>
                          <a:pt x="13754" y="2179"/>
                        </a:cubicBezTo>
                        <a:cubicBezTo>
                          <a:pt x="13554" y="792"/>
                          <a:pt x="11362" y="0"/>
                          <a:pt x="6977"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60" name="Google Shape;2160;p35"/>
                  <p:cNvSpPr/>
                  <p:nvPr/>
                </p:nvSpPr>
                <p:spPr>
                  <a:xfrm>
                    <a:off x="3030733" y="5676190"/>
                    <a:ext cx="14351" cy="4047"/>
                  </a:xfrm>
                  <a:custGeom>
                    <a:avLst/>
                    <a:gdLst/>
                    <a:ahLst/>
                    <a:cxnLst/>
                    <a:rect l="l" t="t" r="r" b="b"/>
                    <a:pathLst>
                      <a:path w="14351" h="4047" extrusionOk="0">
                        <a:moveTo>
                          <a:pt x="6976" y="38"/>
                        </a:moveTo>
                        <a:cubicBezTo>
                          <a:pt x="2591" y="236"/>
                          <a:pt x="0" y="1424"/>
                          <a:pt x="0" y="2613"/>
                        </a:cubicBezTo>
                        <a:cubicBezTo>
                          <a:pt x="0" y="3801"/>
                          <a:pt x="3189" y="4197"/>
                          <a:pt x="7375" y="3999"/>
                        </a:cubicBezTo>
                        <a:cubicBezTo>
                          <a:pt x="11760" y="3801"/>
                          <a:pt x="14352" y="2613"/>
                          <a:pt x="14352" y="1622"/>
                        </a:cubicBezTo>
                        <a:cubicBezTo>
                          <a:pt x="14152" y="434"/>
                          <a:pt x="11162" y="-161"/>
                          <a:pt x="6976" y="3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61" name="Google Shape;2161;p35"/>
                  <p:cNvSpPr/>
                  <p:nvPr/>
                </p:nvSpPr>
                <p:spPr>
                  <a:xfrm>
                    <a:off x="3050865" y="5688044"/>
                    <a:ext cx="12756" cy="4388"/>
                  </a:xfrm>
                  <a:custGeom>
                    <a:avLst/>
                    <a:gdLst/>
                    <a:ahLst/>
                    <a:cxnLst/>
                    <a:rect l="l" t="t" r="r" b="b"/>
                    <a:pathLst>
                      <a:path w="12756" h="4388" extrusionOk="0">
                        <a:moveTo>
                          <a:pt x="12757" y="1060"/>
                        </a:moveTo>
                        <a:cubicBezTo>
                          <a:pt x="12757" y="69"/>
                          <a:pt x="10166" y="-129"/>
                          <a:pt x="6777" y="69"/>
                        </a:cubicBezTo>
                        <a:cubicBezTo>
                          <a:pt x="2591" y="465"/>
                          <a:pt x="199" y="1456"/>
                          <a:pt x="0" y="2644"/>
                        </a:cubicBezTo>
                        <a:cubicBezTo>
                          <a:pt x="0" y="3239"/>
                          <a:pt x="997" y="3635"/>
                          <a:pt x="2392" y="3635"/>
                        </a:cubicBezTo>
                        <a:cubicBezTo>
                          <a:pt x="2990" y="4229"/>
                          <a:pt x="4584" y="4625"/>
                          <a:pt x="6777" y="4229"/>
                        </a:cubicBezTo>
                        <a:cubicBezTo>
                          <a:pt x="9966" y="3833"/>
                          <a:pt x="11361" y="3239"/>
                          <a:pt x="10963" y="2446"/>
                        </a:cubicBezTo>
                        <a:cubicBezTo>
                          <a:pt x="12159" y="2050"/>
                          <a:pt x="12757" y="1654"/>
                          <a:pt x="12757" y="10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62" name="Google Shape;2162;p35"/>
                  <p:cNvSpPr/>
                  <p:nvPr/>
                </p:nvSpPr>
                <p:spPr>
                  <a:xfrm>
                    <a:off x="3064619" y="5629479"/>
                    <a:ext cx="199" cy="19808"/>
                  </a:xfrm>
                  <a:custGeom>
                    <a:avLst/>
                    <a:gdLst/>
                    <a:ahLst/>
                    <a:cxnLst/>
                    <a:rect l="l" t="t" r="r" b="b"/>
                    <a:pathLst>
                      <a:path w="199" h="19808" extrusionOk="0">
                        <a:moveTo>
                          <a:pt x="0" y="0"/>
                        </a:moveTo>
                        <a:lnTo>
                          <a:pt x="199" y="0"/>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63" name="Google Shape;2163;p35"/>
                  <p:cNvSpPr/>
                  <p:nvPr/>
                </p:nvSpPr>
                <p:spPr>
                  <a:xfrm>
                    <a:off x="3058778" y="5658004"/>
                    <a:ext cx="13699" cy="3801"/>
                  </a:xfrm>
                  <a:custGeom>
                    <a:avLst/>
                    <a:gdLst/>
                    <a:ahLst/>
                    <a:cxnLst/>
                    <a:rect l="l" t="t" r="r" b="b"/>
                    <a:pathLst>
                      <a:path w="13699" h="3801" extrusionOk="0">
                        <a:moveTo>
                          <a:pt x="13614" y="1783"/>
                        </a:moveTo>
                        <a:cubicBezTo>
                          <a:pt x="14212" y="396"/>
                          <a:pt x="11621" y="0"/>
                          <a:pt x="7236" y="0"/>
                        </a:cubicBezTo>
                        <a:cubicBezTo>
                          <a:pt x="3448" y="198"/>
                          <a:pt x="-538" y="594"/>
                          <a:pt x="60" y="2179"/>
                        </a:cubicBezTo>
                        <a:cubicBezTo>
                          <a:pt x="459" y="3367"/>
                          <a:pt x="3847" y="3962"/>
                          <a:pt x="7834" y="3764"/>
                        </a:cubicBezTo>
                        <a:cubicBezTo>
                          <a:pt x="11222" y="3566"/>
                          <a:pt x="13216" y="2773"/>
                          <a:pt x="13614" y="178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64" name="Google Shape;2164;p35"/>
                  <p:cNvSpPr/>
                  <p:nvPr/>
                </p:nvSpPr>
                <p:spPr>
                  <a:xfrm>
                    <a:off x="3067808" y="5532280"/>
                    <a:ext cx="14362" cy="4422"/>
                  </a:xfrm>
                  <a:custGeom>
                    <a:avLst/>
                    <a:gdLst/>
                    <a:ahLst/>
                    <a:cxnLst/>
                    <a:rect l="l" t="t" r="r" b="b"/>
                    <a:pathLst>
                      <a:path w="14362" h="4422" extrusionOk="0">
                        <a:moveTo>
                          <a:pt x="5182" y="3504"/>
                        </a:moveTo>
                        <a:cubicBezTo>
                          <a:pt x="6179" y="3900"/>
                          <a:pt x="7574" y="4098"/>
                          <a:pt x="8970" y="4296"/>
                        </a:cubicBezTo>
                        <a:cubicBezTo>
                          <a:pt x="12159" y="4692"/>
                          <a:pt x="14551" y="4098"/>
                          <a:pt x="14351" y="3306"/>
                        </a:cubicBezTo>
                        <a:cubicBezTo>
                          <a:pt x="14351" y="3107"/>
                          <a:pt x="14152" y="3107"/>
                          <a:pt x="14152" y="2909"/>
                        </a:cubicBezTo>
                        <a:cubicBezTo>
                          <a:pt x="14750" y="1721"/>
                          <a:pt x="12159" y="928"/>
                          <a:pt x="8172" y="334"/>
                        </a:cubicBezTo>
                        <a:cubicBezTo>
                          <a:pt x="4186" y="-260"/>
                          <a:pt x="1395" y="-62"/>
                          <a:pt x="0" y="928"/>
                        </a:cubicBezTo>
                        <a:cubicBezTo>
                          <a:pt x="0" y="1919"/>
                          <a:pt x="1993" y="2909"/>
                          <a:pt x="5182" y="350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65" name="Google Shape;2165;p35"/>
                  <p:cNvSpPr/>
                  <p:nvPr/>
                </p:nvSpPr>
                <p:spPr>
                  <a:xfrm>
                    <a:off x="3067545" y="5676594"/>
                    <a:ext cx="14015" cy="3942"/>
                  </a:xfrm>
                  <a:custGeom>
                    <a:avLst/>
                    <a:gdLst/>
                    <a:ahLst/>
                    <a:cxnLst/>
                    <a:rect l="l" t="t" r="r" b="b"/>
                    <a:pathLst>
                      <a:path w="14015" h="3942" extrusionOk="0">
                        <a:moveTo>
                          <a:pt x="6242" y="228"/>
                        </a:moveTo>
                        <a:cubicBezTo>
                          <a:pt x="3252" y="822"/>
                          <a:pt x="-535" y="1416"/>
                          <a:pt x="63" y="2605"/>
                        </a:cubicBezTo>
                        <a:cubicBezTo>
                          <a:pt x="462" y="3793"/>
                          <a:pt x="3053" y="4190"/>
                          <a:pt x="7239" y="3793"/>
                        </a:cubicBezTo>
                        <a:cubicBezTo>
                          <a:pt x="11225" y="3397"/>
                          <a:pt x="13816" y="2407"/>
                          <a:pt x="14016" y="1218"/>
                        </a:cubicBezTo>
                        <a:cubicBezTo>
                          <a:pt x="14016" y="-168"/>
                          <a:pt x="10428" y="-168"/>
                          <a:pt x="6242" y="22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66" name="Google Shape;2166;p35"/>
                  <p:cNvSpPr/>
                  <p:nvPr/>
                </p:nvSpPr>
                <p:spPr>
                  <a:xfrm>
                    <a:off x="2890407" y="5532614"/>
                    <a:ext cx="8848" cy="5062"/>
                  </a:xfrm>
                  <a:custGeom>
                    <a:avLst/>
                    <a:gdLst/>
                    <a:ahLst/>
                    <a:cxnLst/>
                    <a:rect l="l" t="t" r="r" b="b"/>
                    <a:pathLst>
                      <a:path w="8848" h="5062" extrusionOk="0">
                        <a:moveTo>
                          <a:pt x="8571" y="3566"/>
                        </a:moveTo>
                        <a:cubicBezTo>
                          <a:pt x="9767" y="1981"/>
                          <a:pt x="6977" y="991"/>
                          <a:pt x="2392" y="198"/>
                        </a:cubicBezTo>
                        <a:cubicBezTo>
                          <a:pt x="1595" y="0"/>
                          <a:pt x="797" y="0"/>
                          <a:pt x="0" y="0"/>
                        </a:cubicBezTo>
                        <a:cubicBezTo>
                          <a:pt x="0" y="1585"/>
                          <a:pt x="0" y="3169"/>
                          <a:pt x="0" y="4754"/>
                        </a:cubicBezTo>
                        <a:cubicBezTo>
                          <a:pt x="3986" y="5348"/>
                          <a:pt x="7574" y="5150"/>
                          <a:pt x="8571" y="35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67" name="Google Shape;2167;p35"/>
                  <p:cNvSpPr/>
                  <p:nvPr/>
                </p:nvSpPr>
                <p:spPr>
                  <a:xfrm>
                    <a:off x="2890806" y="5550640"/>
                    <a:ext cx="1915" cy="3763"/>
                  </a:xfrm>
                  <a:custGeom>
                    <a:avLst/>
                    <a:gdLst/>
                    <a:ahLst/>
                    <a:cxnLst/>
                    <a:rect l="l" t="t" r="r" b="b"/>
                    <a:pathLst>
                      <a:path w="1915" h="3763" extrusionOk="0">
                        <a:moveTo>
                          <a:pt x="1794" y="1783"/>
                        </a:moveTo>
                        <a:cubicBezTo>
                          <a:pt x="1595" y="1188"/>
                          <a:pt x="997" y="396"/>
                          <a:pt x="0" y="0"/>
                        </a:cubicBezTo>
                        <a:cubicBezTo>
                          <a:pt x="0" y="1188"/>
                          <a:pt x="0" y="2575"/>
                          <a:pt x="199" y="3764"/>
                        </a:cubicBezTo>
                        <a:cubicBezTo>
                          <a:pt x="1595" y="3367"/>
                          <a:pt x="2193" y="2575"/>
                          <a:pt x="1794" y="178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68" name="Google Shape;2168;p35"/>
                  <p:cNvSpPr/>
                  <p:nvPr/>
                </p:nvSpPr>
                <p:spPr>
                  <a:xfrm>
                    <a:off x="2892002" y="5573222"/>
                    <a:ext cx="6297" cy="10300"/>
                  </a:xfrm>
                  <a:custGeom>
                    <a:avLst/>
                    <a:gdLst/>
                    <a:ahLst/>
                    <a:cxnLst/>
                    <a:rect l="l" t="t" r="r" b="b"/>
                    <a:pathLst>
                      <a:path w="6297" h="10300" extrusionOk="0">
                        <a:moveTo>
                          <a:pt x="5980" y="7527"/>
                        </a:moveTo>
                        <a:cubicBezTo>
                          <a:pt x="6578" y="6141"/>
                          <a:pt x="6777" y="4556"/>
                          <a:pt x="2392" y="4160"/>
                        </a:cubicBezTo>
                        <a:cubicBezTo>
                          <a:pt x="1993" y="4160"/>
                          <a:pt x="1993" y="4160"/>
                          <a:pt x="1595" y="4160"/>
                        </a:cubicBezTo>
                        <a:cubicBezTo>
                          <a:pt x="2990" y="3962"/>
                          <a:pt x="4186" y="3566"/>
                          <a:pt x="4385" y="2773"/>
                        </a:cubicBezTo>
                        <a:cubicBezTo>
                          <a:pt x="4983" y="1387"/>
                          <a:pt x="3189" y="594"/>
                          <a:pt x="0" y="0"/>
                        </a:cubicBezTo>
                        <a:cubicBezTo>
                          <a:pt x="199" y="3367"/>
                          <a:pt x="598" y="6933"/>
                          <a:pt x="797" y="10301"/>
                        </a:cubicBezTo>
                        <a:cubicBezTo>
                          <a:pt x="4385" y="10102"/>
                          <a:pt x="5382" y="8914"/>
                          <a:pt x="5980" y="752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69" name="Google Shape;2169;p35"/>
                  <p:cNvSpPr/>
                  <p:nvPr/>
                </p:nvSpPr>
                <p:spPr>
                  <a:xfrm>
                    <a:off x="2906377" y="5548309"/>
                    <a:ext cx="19524" cy="5180"/>
                  </a:xfrm>
                  <a:custGeom>
                    <a:avLst/>
                    <a:gdLst/>
                    <a:ahLst/>
                    <a:cxnLst/>
                    <a:rect l="l" t="t" r="r" b="b"/>
                    <a:pathLst>
                      <a:path w="19524" h="5180" extrusionOk="0">
                        <a:moveTo>
                          <a:pt x="4561" y="4708"/>
                        </a:moveTo>
                        <a:cubicBezTo>
                          <a:pt x="7949" y="5302"/>
                          <a:pt x="11139" y="5500"/>
                          <a:pt x="12335" y="4312"/>
                        </a:cubicBezTo>
                        <a:cubicBezTo>
                          <a:pt x="16122" y="4510"/>
                          <a:pt x="19311" y="4312"/>
                          <a:pt x="19510" y="2727"/>
                        </a:cubicBezTo>
                        <a:cubicBezTo>
                          <a:pt x="19710" y="1538"/>
                          <a:pt x="17717" y="548"/>
                          <a:pt x="14328" y="152"/>
                        </a:cubicBezTo>
                        <a:cubicBezTo>
                          <a:pt x="10541" y="-244"/>
                          <a:pt x="8149" y="152"/>
                          <a:pt x="7152" y="1142"/>
                        </a:cubicBezTo>
                        <a:cubicBezTo>
                          <a:pt x="3764" y="548"/>
                          <a:pt x="1172" y="746"/>
                          <a:pt x="176" y="1935"/>
                        </a:cubicBezTo>
                        <a:cubicBezTo>
                          <a:pt x="-621" y="3123"/>
                          <a:pt x="1372" y="4114"/>
                          <a:pt x="4561" y="470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70" name="Google Shape;2170;p35"/>
                  <p:cNvSpPr/>
                  <p:nvPr/>
                </p:nvSpPr>
                <p:spPr>
                  <a:xfrm>
                    <a:off x="2906486" y="5623536"/>
                    <a:ext cx="12225" cy="4208"/>
                  </a:xfrm>
                  <a:custGeom>
                    <a:avLst/>
                    <a:gdLst/>
                    <a:ahLst/>
                    <a:cxnLst/>
                    <a:rect l="l" t="t" r="r" b="b"/>
                    <a:pathLst>
                      <a:path w="12225" h="4208" extrusionOk="0">
                        <a:moveTo>
                          <a:pt x="12226" y="1981"/>
                        </a:moveTo>
                        <a:cubicBezTo>
                          <a:pt x="11628" y="792"/>
                          <a:pt x="9037" y="0"/>
                          <a:pt x="6047" y="0"/>
                        </a:cubicBezTo>
                        <a:cubicBezTo>
                          <a:pt x="2060" y="0"/>
                          <a:pt x="-929" y="991"/>
                          <a:pt x="266" y="2773"/>
                        </a:cubicBezTo>
                        <a:cubicBezTo>
                          <a:pt x="1064" y="3962"/>
                          <a:pt x="3854" y="4358"/>
                          <a:pt x="7243" y="4160"/>
                        </a:cubicBezTo>
                        <a:cubicBezTo>
                          <a:pt x="10631" y="3962"/>
                          <a:pt x="12027" y="3169"/>
                          <a:pt x="12226" y="19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71" name="Google Shape;2171;p35"/>
                  <p:cNvSpPr/>
                  <p:nvPr/>
                </p:nvSpPr>
                <p:spPr>
                  <a:xfrm>
                    <a:off x="2910141" y="5652061"/>
                    <a:ext cx="12557" cy="4556"/>
                  </a:xfrm>
                  <a:custGeom>
                    <a:avLst/>
                    <a:gdLst/>
                    <a:ahLst/>
                    <a:cxnLst/>
                    <a:rect l="l" t="t" r="r" b="b"/>
                    <a:pathLst>
                      <a:path w="12557" h="4556" extrusionOk="0">
                        <a:moveTo>
                          <a:pt x="0" y="2575"/>
                        </a:moveTo>
                        <a:cubicBezTo>
                          <a:pt x="199" y="3764"/>
                          <a:pt x="1595" y="4556"/>
                          <a:pt x="5182" y="4556"/>
                        </a:cubicBezTo>
                        <a:cubicBezTo>
                          <a:pt x="9169" y="4358"/>
                          <a:pt x="12557" y="3764"/>
                          <a:pt x="12557" y="1981"/>
                        </a:cubicBezTo>
                        <a:cubicBezTo>
                          <a:pt x="12557" y="792"/>
                          <a:pt x="10564" y="0"/>
                          <a:pt x="7176" y="0"/>
                        </a:cubicBezTo>
                        <a:cubicBezTo>
                          <a:pt x="2990" y="198"/>
                          <a:pt x="399" y="991"/>
                          <a:pt x="0" y="25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72" name="Google Shape;2172;p35"/>
                  <p:cNvSpPr/>
                  <p:nvPr/>
                </p:nvSpPr>
                <p:spPr>
                  <a:xfrm>
                    <a:off x="2910739" y="5561375"/>
                    <a:ext cx="13155" cy="5039"/>
                  </a:xfrm>
                  <a:custGeom>
                    <a:avLst/>
                    <a:gdLst/>
                    <a:ahLst/>
                    <a:cxnLst/>
                    <a:rect l="l" t="t" r="r" b="b"/>
                    <a:pathLst>
                      <a:path w="13155" h="5039" extrusionOk="0">
                        <a:moveTo>
                          <a:pt x="2791" y="754"/>
                        </a:moveTo>
                        <a:cubicBezTo>
                          <a:pt x="1196" y="952"/>
                          <a:pt x="0" y="1546"/>
                          <a:pt x="0" y="2537"/>
                        </a:cubicBezTo>
                        <a:cubicBezTo>
                          <a:pt x="0" y="3725"/>
                          <a:pt x="2392" y="4517"/>
                          <a:pt x="5581" y="4914"/>
                        </a:cubicBezTo>
                        <a:cubicBezTo>
                          <a:pt x="9169" y="5310"/>
                          <a:pt x="11162" y="4716"/>
                          <a:pt x="11959" y="3923"/>
                        </a:cubicBezTo>
                        <a:cubicBezTo>
                          <a:pt x="12558" y="3527"/>
                          <a:pt x="12956" y="3131"/>
                          <a:pt x="13156" y="2735"/>
                        </a:cubicBezTo>
                        <a:cubicBezTo>
                          <a:pt x="12757" y="1546"/>
                          <a:pt x="11959" y="358"/>
                          <a:pt x="8372" y="159"/>
                        </a:cubicBezTo>
                        <a:cubicBezTo>
                          <a:pt x="5980" y="-237"/>
                          <a:pt x="3986" y="159"/>
                          <a:pt x="2791" y="75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73" name="Google Shape;2173;p35"/>
                  <p:cNvSpPr/>
                  <p:nvPr/>
                </p:nvSpPr>
                <p:spPr>
                  <a:xfrm>
                    <a:off x="2963361" y="5640374"/>
                    <a:ext cx="12567" cy="3986"/>
                  </a:xfrm>
                  <a:custGeom>
                    <a:avLst/>
                    <a:gdLst/>
                    <a:ahLst/>
                    <a:cxnLst/>
                    <a:rect l="l" t="t" r="r" b="b"/>
                    <a:pathLst>
                      <a:path w="12567" h="3986" extrusionOk="0">
                        <a:moveTo>
                          <a:pt x="12558" y="2179"/>
                        </a:moveTo>
                        <a:cubicBezTo>
                          <a:pt x="12358" y="792"/>
                          <a:pt x="10166" y="0"/>
                          <a:pt x="5780" y="0"/>
                        </a:cubicBezTo>
                        <a:cubicBezTo>
                          <a:pt x="2392" y="0"/>
                          <a:pt x="598" y="792"/>
                          <a:pt x="0" y="1783"/>
                        </a:cubicBezTo>
                        <a:cubicBezTo>
                          <a:pt x="199" y="3169"/>
                          <a:pt x="2193" y="4160"/>
                          <a:pt x="6578" y="3962"/>
                        </a:cubicBezTo>
                        <a:cubicBezTo>
                          <a:pt x="9966" y="3962"/>
                          <a:pt x="12757" y="3367"/>
                          <a:pt x="12558" y="21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74" name="Google Shape;2174;p35"/>
                  <p:cNvSpPr/>
                  <p:nvPr/>
                </p:nvSpPr>
                <p:spPr>
                  <a:xfrm>
                    <a:off x="2931998" y="5655901"/>
                    <a:ext cx="20200" cy="4678"/>
                  </a:xfrm>
                  <a:custGeom>
                    <a:avLst/>
                    <a:gdLst/>
                    <a:ahLst/>
                    <a:cxnLst/>
                    <a:rect l="l" t="t" r="r" b="b"/>
                    <a:pathLst>
                      <a:path w="20200" h="4678" extrusionOk="0">
                        <a:moveTo>
                          <a:pt x="68" y="1509"/>
                        </a:moveTo>
                        <a:cubicBezTo>
                          <a:pt x="-530" y="3490"/>
                          <a:pt x="2859" y="4084"/>
                          <a:pt x="7842" y="3886"/>
                        </a:cubicBezTo>
                        <a:lnTo>
                          <a:pt x="8042" y="3886"/>
                        </a:lnTo>
                        <a:cubicBezTo>
                          <a:pt x="9038" y="4282"/>
                          <a:pt x="10832" y="4480"/>
                          <a:pt x="12825" y="4678"/>
                        </a:cubicBezTo>
                        <a:cubicBezTo>
                          <a:pt x="16612" y="4480"/>
                          <a:pt x="20200" y="4084"/>
                          <a:pt x="20200" y="2499"/>
                        </a:cubicBezTo>
                        <a:cubicBezTo>
                          <a:pt x="20200" y="1509"/>
                          <a:pt x="17808" y="717"/>
                          <a:pt x="14819" y="717"/>
                        </a:cubicBezTo>
                        <a:cubicBezTo>
                          <a:pt x="13822" y="717"/>
                          <a:pt x="13025" y="717"/>
                          <a:pt x="12427" y="914"/>
                        </a:cubicBezTo>
                        <a:cubicBezTo>
                          <a:pt x="11031" y="320"/>
                          <a:pt x="8839" y="122"/>
                          <a:pt x="6447" y="122"/>
                        </a:cubicBezTo>
                        <a:cubicBezTo>
                          <a:pt x="3058" y="-274"/>
                          <a:pt x="467" y="320"/>
                          <a:pt x="68" y="150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75" name="Google Shape;2175;p35"/>
                  <p:cNvSpPr/>
                  <p:nvPr/>
                </p:nvSpPr>
                <p:spPr>
                  <a:xfrm>
                    <a:off x="3063410" y="5607046"/>
                    <a:ext cx="11971" cy="3850"/>
                  </a:xfrm>
                  <a:custGeom>
                    <a:avLst/>
                    <a:gdLst/>
                    <a:ahLst/>
                    <a:cxnLst/>
                    <a:rect l="l" t="t" r="r" b="b"/>
                    <a:pathLst>
                      <a:path w="11971" h="3850" extrusionOk="0">
                        <a:moveTo>
                          <a:pt x="6192" y="3812"/>
                        </a:moveTo>
                        <a:cubicBezTo>
                          <a:pt x="9580" y="4010"/>
                          <a:pt x="11374" y="3416"/>
                          <a:pt x="11972" y="2426"/>
                        </a:cubicBezTo>
                        <a:cubicBezTo>
                          <a:pt x="11773" y="1237"/>
                          <a:pt x="9580" y="445"/>
                          <a:pt x="5594" y="49"/>
                        </a:cubicBezTo>
                        <a:cubicBezTo>
                          <a:pt x="2205" y="-149"/>
                          <a:pt x="13" y="247"/>
                          <a:pt x="13" y="1435"/>
                        </a:cubicBezTo>
                        <a:cubicBezTo>
                          <a:pt x="-187" y="2624"/>
                          <a:pt x="2006" y="3614"/>
                          <a:pt x="6192" y="381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76" name="Google Shape;2176;p35"/>
                  <p:cNvSpPr/>
                  <p:nvPr/>
                </p:nvSpPr>
                <p:spPr>
                  <a:xfrm>
                    <a:off x="3063609" y="5617990"/>
                    <a:ext cx="12613" cy="3565"/>
                  </a:xfrm>
                  <a:custGeom>
                    <a:avLst/>
                    <a:gdLst/>
                    <a:ahLst/>
                    <a:cxnLst/>
                    <a:rect l="l" t="t" r="r" b="b"/>
                    <a:pathLst>
                      <a:path w="12613" h="3565" extrusionOk="0">
                        <a:moveTo>
                          <a:pt x="7388" y="3566"/>
                        </a:moveTo>
                        <a:cubicBezTo>
                          <a:pt x="10577" y="3566"/>
                          <a:pt x="12969" y="2773"/>
                          <a:pt x="12570" y="1981"/>
                        </a:cubicBezTo>
                        <a:cubicBezTo>
                          <a:pt x="12171" y="792"/>
                          <a:pt x="9580" y="0"/>
                          <a:pt x="5394" y="0"/>
                        </a:cubicBezTo>
                        <a:cubicBezTo>
                          <a:pt x="2006" y="198"/>
                          <a:pt x="-187" y="792"/>
                          <a:pt x="13" y="1783"/>
                        </a:cubicBezTo>
                        <a:cubicBezTo>
                          <a:pt x="212" y="2971"/>
                          <a:pt x="3202" y="3566"/>
                          <a:pt x="7388" y="35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77" name="Google Shape;2177;p35"/>
                  <p:cNvSpPr/>
                  <p:nvPr/>
                </p:nvSpPr>
                <p:spPr>
                  <a:xfrm>
                    <a:off x="2930027" y="5591644"/>
                    <a:ext cx="13476" cy="3961"/>
                  </a:xfrm>
                  <a:custGeom>
                    <a:avLst/>
                    <a:gdLst/>
                    <a:ahLst/>
                    <a:cxnLst/>
                    <a:rect l="l" t="t" r="r" b="b"/>
                    <a:pathLst>
                      <a:path w="13476" h="3961" extrusionOk="0">
                        <a:moveTo>
                          <a:pt x="46" y="1387"/>
                        </a:moveTo>
                        <a:cubicBezTo>
                          <a:pt x="-353" y="2971"/>
                          <a:pt x="1840" y="3962"/>
                          <a:pt x="6624" y="3962"/>
                        </a:cubicBezTo>
                        <a:cubicBezTo>
                          <a:pt x="9614" y="3962"/>
                          <a:pt x="13002" y="3962"/>
                          <a:pt x="13401" y="2575"/>
                        </a:cubicBezTo>
                        <a:cubicBezTo>
                          <a:pt x="13999" y="990"/>
                          <a:pt x="11009" y="198"/>
                          <a:pt x="6624" y="0"/>
                        </a:cubicBezTo>
                        <a:cubicBezTo>
                          <a:pt x="3634" y="0"/>
                          <a:pt x="445" y="0"/>
                          <a:pt x="46" y="138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78" name="Google Shape;2178;p35"/>
                  <p:cNvSpPr/>
                  <p:nvPr/>
                </p:nvSpPr>
                <p:spPr>
                  <a:xfrm>
                    <a:off x="3048274" y="5585256"/>
                    <a:ext cx="15325" cy="6508"/>
                  </a:xfrm>
                  <a:custGeom>
                    <a:avLst/>
                    <a:gdLst/>
                    <a:ahLst/>
                    <a:cxnLst/>
                    <a:rect l="l" t="t" r="r" b="b"/>
                    <a:pathLst>
                      <a:path w="15325" h="6508" extrusionOk="0">
                        <a:moveTo>
                          <a:pt x="15149" y="4804"/>
                        </a:moveTo>
                        <a:cubicBezTo>
                          <a:pt x="14551" y="4011"/>
                          <a:pt x="12558" y="3417"/>
                          <a:pt x="9966" y="3021"/>
                        </a:cubicBezTo>
                        <a:cubicBezTo>
                          <a:pt x="10963" y="2823"/>
                          <a:pt x="11760" y="2427"/>
                          <a:pt x="11960" y="2030"/>
                        </a:cubicBezTo>
                        <a:cubicBezTo>
                          <a:pt x="12159" y="1040"/>
                          <a:pt x="9368" y="248"/>
                          <a:pt x="6179" y="50"/>
                        </a:cubicBezTo>
                        <a:cubicBezTo>
                          <a:pt x="2990" y="-149"/>
                          <a:pt x="598" y="248"/>
                          <a:pt x="0" y="1238"/>
                        </a:cubicBezTo>
                        <a:cubicBezTo>
                          <a:pt x="598" y="2030"/>
                          <a:pt x="1794" y="2427"/>
                          <a:pt x="3389" y="2823"/>
                        </a:cubicBezTo>
                        <a:cubicBezTo>
                          <a:pt x="1993" y="3021"/>
                          <a:pt x="997" y="3219"/>
                          <a:pt x="997" y="3813"/>
                        </a:cubicBezTo>
                        <a:cubicBezTo>
                          <a:pt x="997" y="5398"/>
                          <a:pt x="4585" y="6388"/>
                          <a:pt x="9368" y="6388"/>
                        </a:cubicBezTo>
                        <a:cubicBezTo>
                          <a:pt x="12757" y="6784"/>
                          <a:pt x="16145" y="6190"/>
                          <a:pt x="15149" y="480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79" name="Google Shape;2179;p35"/>
                  <p:cNvSpPr/>
                  <p:nvPr/>
                </p:nvSpPr>
                <p:spPr>
                  <a:xfrm>
                    <a:off x="3044428" y="5549561"/>
                    <a:ext cx="12264" cy="4050"/>
                  </a:xfrm>
                  <a:custGeom>
                    <a:avLst/>
                    <a:gdLst/>
                    <a:ahLst/>
                    <a:cxnLst/>
                    <a:rect l="l" t="t" r="r" b="b"/>
                    <a:pathLst>
                      <a:path w="12264" h="4050" extrusionOk="0">
                        <a:moveTo>
                          <a:pt x="5839" y="89"/>
                        </a:moveTo>
                        <a:cubicBezTo>
                          <a:pt x="1255" y="-308"/>
                          <a:pt x="-340" y="683"/>
                          <a:pt x="59" y="1871"/>
                        </a:cubicBezTo>
                        <a:cubicBezTo>
                          <a:pt x="458" y="2862"/>
                          <a:pt x="3049" y="3654"/>
                          <a:pt x="7434" y="4050"/>
                        </a:cubicBezTo>
                        <a:cubicBezTo>
                          <a:pt x="10424" y="4050"/>
                          <a:pt x="12616" y="3258"/>
                          <a:pt x="12218" y="2070"/>
                        </a:cubicBezTo>
                        <a:cubicBezTo>
                          <a:pt x="11819" y="1079"/>
                          <a:pt x="9029" y="287"/>
                          <a:pt x="5839" y="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80" name="Google Shape;2180;p35"/>
                  <p:cNvSpPr/>
                  <p:nvPr/>
                </p:nvSpPr>
                <p:spPr>
                  <a:xfrm>
                    <a:off x="3033813" y="5614471"/>
                    <a:ext cx="12977" cy="3671"/>
                  </a:xfrm>
                  <a:custGeom>
                    <a:avLst/>
                    <a:gdLst/>
                    <a:ahLst/>
                    <a:cxnLst/>
                    <a:rect l="l" t="t" r="r" b="b"/>
                    <a:pathLst>
                      <a:path w="12977" h="3671" extrusionOk="0">
                        <a:moveTo>
                          <a:pt x="7485" y="152"/>
                        </a:moveTo>
                        <a:cubicBezTo>
                          <a:pt x="4096" y="-244"/>
                          <a:pt x="1306" y="152"/>
                          <a:pt x="309" y="1142"/>
                        </a:cubicBezTo>
                        <a:cubicBezTo>
                          <a:pt x="-1086" y="2529"/>
                          <a:pt x="2502" y="3123"/>
                          <a:pt x="5890" y="3519"/>
                        </a:cubicBezTo>
                        <a:cubicBezTo>
                          <a:pt x="8880" y="3916"/>
                          <a:pt x="11870" y="3519"/>
                          <a:pt x="12667" y="2529"/>
                        </a:cubicBezTo>
                        <a:cubicBezTo>
                          <a:pt x="14063" y="1340"/>
                          <a:pt x="10475" y="746"/>
                          <a:pt x="7485" y="1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81" name="Google Shape;2181;p35"/>
                  <p:cNvSpPr/>
                  <p:nvPr/>
                </p:nvSpPr>
                <p:spPr>
                  <a:xfrm>
                    <a:off x="3032711" y="5520604"/>
                    <a:ext cx="11586" cy="4079"/>
                  </a:xfrm>
                  <a:custGeom>
                    <a:avLst/>
                    <a:gdLst/>
                    <a:ahLst/>
                    <a:cxnLst/>
                    <a:rect l="l" t="t" r="r" b="b"/>
                    <a:pathLst>
                      <a:path w="11586" h="4079" extrusionOk="0">
                        <a:moveTo>
                          <a:pt x="11576" y="3095"/>
                        </a:moveTo>
                        <a:cubicBezTo>
                          <a:pt x="11775" y="1907"/>
                          <a:pt x="9184" y="718"/>
                          <a:pt x="4998" y="124"/>
                        </a:cubicBezTo>
                        <a:cubicBezTo>
                          <a:pt x="1610" y="-272"/>
                          <a:pt x="-184" y="322"/>
                          <a:pt x="15" y="1313"/>
                        </a:cubicBezTo>
                        <a:cubicBezTo>
                          <a:pt x="215" y="2303"/>
                          <a:pt x="2606" y="3293"/>
                          <a:pt x="5596" y="3888"/>
                        </a:cubicBezTo>
                        <a:cubicBezTo>
                          <a:pt x="8586" y="4284"/>
                          <a:pt x="11576" y="4086"/>
                          <a:pt x="11576" y="309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82" name="Google Shape;2182;p35"/>
                  <p:cNvSpPr/>
                  <p:nvPr/>
                </p:nvSpPr>
                <p:spPr>
                  <a:xfrm>
                    <a:off x="3029073" y="5510161"/>
                    <a:ext cx="11626" cy="4038"/>
                  </a:xfrm>
                  <a:custGeom>
                    <a:avLst/>
                    <a:gdLst/>
                    <a:ahLst/>
                    <a:cxnLst/>
                    <a:rect l="l" t="t" r="r" b="b"/>
                    <a:pathLst>
                      <a:path w="11626" h="4038" extrusionOk="0">
                        <a:moveTo>
                          <a:pt x="5846" y="69"/>
                        </a:moveTo>
                        <a:cubicBezTo>
                          <a:pt x="2657" y="-129"/>
                          <a:pt x="265" y="69"/>
                          <a:pt x="66" y="1059"/>
                        </a:cubicBezTo>
                        <a:cubicBezTo>
                          <a:pt x="-333" y="2050"/>
                          <a:pt x="1063" y="3040"/>
                          <a:pt x="4650" y="3635"/>
                        </a:cubicBezTo>
                        <a:cubicBezTo>
                          <a:pt x="9036" y="4427"/>
                          <a:pt x="11627" y="4031"/>
                          <a:pt x="11627" y="2644"/>
                        </a:cubicBezTo>
                        <a:cubicBezTo>
                          <a:pt x="11427" y="1456"/>
                          <a:pt x="9036" y="663"/>
                          <a:pt x="5846" y="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83" name="Google Shape;2183;p35"/>
                  <p:cNvSpPr/>
                  <p:nvPr/>
                </p:nvSpPr>
                <p:spPr>
                  <a:xfrm>
                    <a:off x="3015608" y="5576391"/>
                    <a:ext cx="14327" cy="3961"/>
                  </a:xfrm>
                  <a:custGeom>
                    <a:avLst/>
                    <a:gdLst/>
                    <a:ahLst/>
                    <a:cxnLst/>
                    <a:rect l="l" t="t" r="r" b="b"/>
                    <a:pathLst>
                      <a:path w="14327" h="3961" extrusionOk="0">
                        <a:moveTo>
                          <a:pt x="4561" y="0"/>
                        </a:moveTo>
                        <a:cubicBezTo>
                          <a:pt x="1372" y="0"/>
                          <a:pt x="-622" y="594"/>
                          <a:pt x="176" y="1585"/>
                        </a:cubicBezTo>
                        <a:cubicBezTo>
                          <a:pt x="2169" y="3764"/>
                          <a:pt x="7352" y="3962"/>
                          <a:pt x="12534" y="3962"/>
                        </a:cubicBezTo>
                        <a:lnTo>
                          <a:pt x="14328" y="3962"/>
                        </a:lnTo>
                        <a:cubicBezTo>
                          <a:pt x="13531" y="2179"/>
                          <a:pt x="12933" y="198"/>
                          <a:pt x="4561"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84" name="Google Shape;2184;p35"/>
                  <p:cNvSpPr/>
                  <p:nvPr/>
                </p:nvSpPr>
                <p:spPr>
                  <a:xfrm>
                    <a:off x="3029936" y="5580353"/>
                    <a:ext cx="398" cy="197"/>
                  </a:xfrm>
                  <a:custGeom>
                    <a:avLst/>
                    <a:gdLst/>
                    <a:ahLst/>
                    <a:cxnLst/>
                    <a:rect l="l" t="t" r="r" b="b"/>
                    <a:pathLst>
                      <a:path w="398" h="197" extrusionOk="0">
                        <a:moveTo>
                          <a:pt x="0" y="0"/>
                        </a:moveTo>
                        <a:lnTo>
                          <a:pt x="0" y="198"/>
                        </a:lnTo>
                        <a:lnTo>
                          <a:pt x="3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85" name="Google Shape;2185;p35"/>
                  <p:cNvSpPr/>
                  <p:nvPr/>
                </p:nvSpPr>
                <p:spPr>
                  <a:xfrm>
                    <a:off x="2942593" y="5644297"/>
                    <a:ext cx="12755" cy="4544"/>
                  </a:xfrm>
                  <a:custGeom>
                    <a:avLst/>
                    <a:gdLst/>
                    <a:ahLst/>
                    <a:cxnLst/>
                    <a:rect l="l" t="t" r="r" b="b"/>
                    <a:pathLst>
                      <a:path w="12755" h="4544" extrusionOk="0">
                        <a:moveTo>
                          <a:pt x="6416" y="38"/>
                        </a:moveTo>
                        <a:cubicBezTo>
                          <a:pt x="2430" y="237"/>
                          <a:pt x="-361" y="1227"/>
                          <a:pt x="38" y="2812"/>
                        </a:cubicBezTo>
                        <a:cubicBezTo>
                          <a:pt x="237" y="3802"/>
                          <a:pt x="2031" y="4198"/>
                          <a:pt x="4224" y="4396"/>
                        </a:cubicBezTo>
                        <a:cubicBezTo>
                          <a:pt x="5420" y="4594"/>
                          <a:pt x="6815" y="4594"/>
                          <a:pt x="8609" y="4396"/>
                        </a:cubicBezTo>
                        <a:cubicBezTo>
                          <a:pt x="10403" y="4198"/>
                          <a:pt x="11998" y="3802"/>
                          <a:pt x="11998" y="3010"/>
                        </a:cubicBezTo>
                        <a:cubicBezTo>
                          <a:pt x="12595" y="2613"/>
                          <a:pt x="12994" y="2019"/>
                          <a:pt x="12595" y="1227"/>
                        </a:cubicBezTo>
                        <a:cubicBezTo>
                          <a:pt x="11998" y="435"/>
                          <a:pt x="9207" y="-160"/>
                          <a:pt x="6416" y="3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86" name="Google Shape;2186;p35"/>
                  <p:cNvSpPr/>
                  <p:nvPr/>
                </p:nvSpPr>
                <p:spPr>
                  <a:xfrm>
                    <a:off x="3006292" y="5621321"/>
                    <a:ext cx="12295" cy="3997"/>
                  </a:xfrm>
                  <a:custGeom>
                    <a:avLst/>
                    <a:gdLst/>
                    <a:ahLst/>
                    <a:cxnLst/>
                    <a:rect l="l" t="t" r="r" b="b"/>
                    <a:pathLst>
                      <a:path w="12295" h="3997" extrusionOk="0">
                        <a:moveTo>
                          <a:pt x="12282" y="2413"/>
                        </a:moveTo>
                        <a:cubicBezTo>
                          <a:pt x="11684" y="432"/>
                          <a:pt x="9292" y="-162"/>
                          <a:pt x="6302" y="36"/>
                        </a:cubicBezTo>
                        <a:cubicBezTo>
                          <a:pt x="2515" y="36"/>
                          <a:pt x="-674" y="828"/>
                          <a:pt x="123" y="2215"/>
                        </a:cubicBezTo>
                        <a:cubicBezTo>
                          <a:pt x="721" y="3205"/>
                          <a:pt x="3512" y="3800"/>
                          <a:pt x="6302" y="3998"/>
                        </a:cubicBezTo>
                        <a:cubicBezTo>
                          <a:pt x="10488" y="3800"/>
                          <a:pt x="12481" y="3007"/>
                          <a:pt x="12282" y="241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87" name="Google Shape;2187;p35"/>
                  <p:cNvSpPr/>
                  <p:nvPr/>
                </p:nvSpPr>
                <p:spPr>
                  <a:xfrm>
                    <a:off x="2998551" y="5516857"/>
                    <a:ext cx="21947" cy="6373"/>
                  </a:xfrm>
                  <a:custGeom>
                    <a:avLst/>
                    <a:gdLst/>
                    <a:ahLst/>
                    <a:cxnLst/>
                    <a:rect l="l" t="t" r="r" b="b"/>
                    <a:pathLst>
                      <a:path w="21947" h="6373" extrusionOk="0">
                        <a:moveTo>
                          <a:pt x="91" y="2683"/>
                        </a:moveTo>
                        <a:cubicBezTo>
                          <a:pt x="-507" y="4070"/>
                          <a:pt x="1885" y="5060"/>
                          <a:pt x="6070" y="5853"/>
                        </a:cubicBezTo>
                        <a:cubicBezTo>
                          <a:pt x="11054" y="6645"/>
                          <a:pt x="15240" y="6645"/>
                          <a:pt x="15439" y="5060"/>
                        </a:cubicBezTo>
                        <a:cubicBezTo>
                          <a:pt x="15439" y="4862"/>
                          <a:pt x="15240" y="4664"/>
                          <a:pt x="15040" y="4268"/>
                        </a:cubicBezTo>
                        <a:lnTo>
                          <a:pt x="15439" y="4466"/>
                        </a:lnTo>
                        <a:cubicBezTo>
                          <a:pt x="18429" y="5060"/>
                          <a:pt x="21219" y="4862"/>
                          <a:pt x="21817" y="3872"/>
                        </a:cubicBezTo>
                        <a:cubicBezTo>
                          <a:pt x="22615" y="2485"/>
                          <a:pt x="19625" y="1495"/>
                          <a:pt x="16037" y="504"/>
                        </a:cubicBezTo>
                        <a:cubicBezTo>
                          <a:pt x="12648" y="-288"/>
                          <a:pt x="9858" y="-90"/>
                          <a:pt x="8861" y="702"/>
                        </a:cubicBezTo>
                        <a:cubicBezTo>
                          <a:pt x="8263" y="1297"/>
                          <a:pt x="8263" y="1693"/>
                          <a:pt x="8861" y="2089"/>
                        </a:cubicBezTo>
                        <a:lnTo>
                          <a:pt x="8263" y="1891"/>
                        </a:lnTo>
                        <a:cubicBezTo>
                          <a:pt x="4476" y="1495"/>
                          <a:pt x="689" y="1297"/>
                          <a:pt x="91" y="268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88" name="Google Shape;2188;p35"/>
                  <p:cNvSpPr/>
                  <p:nvPr/>
                </p:nvSpPr>
                <p:spPr>
                  <a:xfrm>
                    <a:off x="2954953" y="5682338"/>
                    <a:ext cx="12207" cy="4226"/>
                  </a:xfrm>
                  <a:custGeom>
                    <a:avLst/>
                    <a:gdLst/>
                    <a:ahLst/>
                    <a:cxnLst/>
                    <a:rect l="l" t="t" r="r" b="b"/>
                    <a:pathLst>
                      <a:path w="12207" h="4226" extrusionOk="0">
                        <a:moveTo>
                          <a:pt x="12195" y="2011"/>
                        </a:moveTo>
                        <a:cubicBezTo>
                          <a:pt x="12394" y="624"/>
                          <a:pt x="10201" y="-168"/>
                          <a:pt x="6016" y="30"/>
                        </a:cubicBezTo>
                        <a:cubicBezTo>
                          <a:pt x="3225" y="426"/>
                          <a:pt x="235" y="1021"/>
                          <a:pt x="36" y="2209"/>
                        </a:cubicBezTo>
                        <a:cubicBezTo>
                          <a:pt x="-363" y="3794"/>
                          <a:pt x="2627" y="4388"/>
                          <a:pt x="6414" y="4190"/>
                        </a:cubicBezTo>
                        <a:cubicBezTo>
                          <a:pt x="9404" y="3992"/>
                          <a:pt x="11995" y="3200"/>
                          <a:pt x="12195" y="20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89" name="Google Shape;2189;p35"/>
                  <p:cNvSpPr/>
                  <p:nvPr/>
                </p:nvSpPr>
                <p:spPr>
                  <a:xfrm>
                    <a:off x="2952955" y="5624725"/>
                    <a:ext cx="13282" cy="3763"/>
                  </a:xfrm>
                  <a:custGeom>
                    <a:avLst/>
                    <a:gdLst/>
                    <a:ahLst/>
                    <a:cxnLst/>
                    <a:rect l="l" t="t" r="r" b="b"/>
                    <a:pathLst>
                      <a:path w="13282" h="3763" extrusionOk="0">
                        <a:moveTo>
                          <a:pt x="41" y="1783"/>
                        </a:moveTo>
                        <a:cubicBezTo>
                          <a:pt x="439" y="3169"/>
                          <a:pt x="4027" y="3764"/>
                          <a:pt x="8014" y="3764"/>
                        </a:cubicBezTo>
                        <a:cubicBezTo>
                          <a:pt x="11203" y="3764"/>
                          <a:pt x="13794" y="3169"/>
                          <a:pt x="13196" y="1981"/>
                        </a:cubicBezTo>
                        <a:cubicBezTo>
                          <a:pt x="12598" y="594"/>
                          <a:pt x="9409" y="0"/>
                          <a:pt x="5423" y="0"/>
                        </a:cubicBezTo>
                        <a:cubicBezTo>
                          <a:pt x="2233" y="0"/>
                          <a:pt x="-358" y="594"/>
                          <a:pt x="41" y="178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90" name="Google Shape;2190;p35"/>
                  <p:cNvSpPr/>
                  <p:nvPr/>
                </p:nvSpPr>
                <p:spPr>
                  <a:xfrm>
                    <a:off x="2974922" y="5587484"/>
                    <a:ext cx="12942" cy="4379"/>
                  </a:xfrm>
                  <a:custGeom>
                    <a:avLst/>
                    <a:gdLst/>
                    <a:ahLst/>
                    <a:cxnLst/>
                    <a:rect l="l" t="t" r="r" b="b"/>
                    <a:pathLst>
                      <a:path w="12942" h="4379" extrusionOk="0">
                        <a:moveTo>
                          <a:pt x="8172" y="4358"/>
                        </a:moveTo>
                        <a:cubicBezTo>
                          <a:pt x="9966" y="4358"/>
                          <a:pt x="12358" y="3764"/>
                          <a:pt x="12757" y="3169"/>
                        </a:cubicBezTo>
                        <a:cubicBezTo>
                          <a:pt x="13953" y="1189"/>
                          <a:pt x="9169" y="594"/>
                          <a:pt x="4584" y="198"/>
                        </a:cubicBezTo>
                        <a:lnTo>
                          <a:pt x="399" y="0"/>
                        </a:lnTo>
                        <a:cubicBezTo>
                          <a:pt x="199" y="396"/>
                          <a:pt x="0" y="991"/>
                          <a:pt x="0" y="1387"/>
                        </a:cubicBezTo>
                        <a:cubicBezTo>
                          <a:pt x="0" y="3368"/>
                          <a:pt x="2392" y="4556"/>
                          <a:pt x="8172" y="43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91" name="Google Shape;2191;p35"/>
                  <p:cNvSpPr/>
                  <p:nvPr/>
                </p:nvSpPr>
                <p:spPr>
                  <a:xfrm>
                    <a:off x="2954361" y="5523252"/>
                    <a:ext cx="21594" cy="8027"/>
                  </a:xfrm>
                  <a:custGeom>
                    <a:avLst/>
                    <a:gdLst/>
                    <a:ahLst/>
                    <a:cxnLst/>
                    <a:rect l="l" t="t" r="r" b="b"/>
                    <a:pathLst>
                      <a:path w="21594" h="8027" extrusionOk="0">
                        <a:moveTo>
                          <a:pt x="16374" y="6985"/>
                        </a:moveTo>
                        <a:cubicBezTo>
                          <a:pt x="19365" y="7381"/>
                          <a:pt x="21358" y="6787"/>
                          <a:pt x="21557" y="5797"/>
                        </a:cubicBezTo>
                        <a:cubicBezTo>
                          <a:pt x="21956" y="4410"/>
                          <a:pt x="19165" y="3222"/>
                          <a:pt x="15179" y="2429"/>
                        </a:cubicBezTo>
                        <a:cubicBezTo>
                          <a:pt x="12787" y="2231"/>
                          <a:pt x="10993" y="2231"/>
                          <a:pt x="9996" y="2825"/>
                        </a:cubicBezTo>
                        <a:cubicBezTo>
                          <a:pt x="8999" y="2825"/>
                          <a:pt x="8202" y="2825"/>
                          <a:pt x="7405" y="2825"/>
                        </a:cubicBezTo>
                        <a:cubicBezTo>
                          <a:pt x="7206" y="2627"/>
                          <a:pt x="7006" y="2627"/>
                          <a:pt x="6807" y="2429"/>
                        </a:cubicBezTo>
                        <a:cubicBezTo>
                          <a:pt x="4216" y="646"/>
                          <a:pt x="1425" y="-542"/>
                          <a:pt x="428" y="250"/>
                        </a:cubicBezTo>
                        <a:cubicBezTo>
                          <a:pt x="-967" y="1241"/>
                          <a:pt x="1226" y="3420"/>
                          <a:pt x="4415" y="5598"/>
                        </a:cubicBezTo>
                        <a:cubicBezTo>
                          <a:pt x="7405" y="7381"/>
                          <a:pt x="9996" y="8570"/>
                          <a:pt x="10993" y="7777"/>
                        </a:cubicBezTo>
                        <a:cubicBezTo>
                          <a:pt x="11391" y="7579"/>
                          <a:pt x="11591" y="7183"/>
                          <a:pt x="11391" y="6787"/>
                        </a:cubicBezTo>
                        <a:cubicBezTo>
                          <a:pt x="11790" y="6787"/>
                          <a:pt x="12189" y="6787"/>
                          <a:pt x="12587" y="6985"/>
                        </a:cubicBezTo>
                        <a:cubicBezTo>
                          <a:pt x="13983" y="7183"/>
                          <a:pt x="15378" y="7183"/>
                          <a:pt x="16374" y="69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92" name="Google Shape;2192;p35"/>
                  <p:cNvSpPr/>
                  <p:nvPr/>
                </p:nvSpPr>
                <p:spPr>
                  <a:xfrm>
                    <a:off x="2979905" y="5574212"/>
                    <a:ext cx="398" cy="19808"/>
                  </a:xfrm>
                  <a:custGeom>
                    <a:avLst/>
                    <a:gdLst/>
                    <a:ahLst/>
                    <a:cxnLst/>
                    <a:rect l="l" t="t" r="r" b="b"/>
                    <a:pathLst>
                      <a:path w="398" h="19808" extrusionOk="0">
                        <a:moveTo>
                          <a:pt x="399" y="0"/>
                        </a:moveTo>
                        <a:lnTo>
                          <a:pt x="0" y="0"/>
                        </a:lnTo>
                        <a:lnTo>
                          <a:pt x="0" y="0"/>
                        </a:lnTo>
                        <a:lnTo>
                          <a:pt x="199" y="0"/>
                        </a:lnTo>
                        <a:lnTo>
                          <a:pt x="3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93" name="Google Shape;2193;p35"/>
                  <p:cNvSpPr/>
                  <p:nvPr/>
                </p:nvSpPr>
                <p:spPr>
                  <a:xfrm>
                    <a:off x="2967560" y="5574131"/>
                    <a:ext cx="12943" cy="3841"/>
                  </a:xfrm>
                  <a:custGeom>
                    <a:avLst/>
                    <a:gdLst/>
                    <a:ahLst/>
                    <a:cxnLst/>
                    <a:rect l="l" t="t" r="r" b="b"/>
                    <a:pathLst>
                      <a:path w="12943" h="3841" extrusionOk="0">
                        <a:moveTo>
                          <a:pt x="186" y="2062"/>
                        </a:moveTo>
                        <a:cubicBezTo>
                          <a:pt x="585" y="2656"/>
                          <a:pt x="2977" y="3449"/>
                          <a:pt x="4771" y="3647"/>
                        </a:cubicBezTo>
                        <a:cubicBezTo>
                          <a:pt x="10153" y="4241"/>
                          <a:pt x="12943" y="3449"/>
                          <a:pt x="12943" y="1666"/>
                        </a:cubicBezTo>
                        <a:cubicBezTo>
                          <a:pt x="12943" y="1270"/>
                          <a:pt x="12544" y="675"/>
                          <a:pt x="12345" y="279"/>
                        </a:cubicBezTo>
                        <a:cubicBezTo>
                          <a:pt x="10950" y="81"/>
                          <a:pt x="9555" y="81"/>
                          <a:pt x="8159" y="81"/>
                        </a:cubicBezTo>
                        <a:cubicBezTo>
                          <a:pt x="3774" y="-117"/>
                          <a:pt x="-1010" y="-117"/>
                          <a:pt x="186" y="206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94" name="Google Shape;2194;p35"/>
                  <p:cNvSpPr/>
                  <p:nvPr/>
                </p:nvSpPr>
                <p:spPr>
                  <a:xfrm>
                    <a:off x="2902167" y="5640451"/>
                    <a:ext cx="13554" cy="4267"/>
                  </a:xfrm>
                  <a:custGeom>
                    <a:avLst/>
                    <a:gdLst/>
                    <a:ahLst/>
                    <a:cxnLst/>
                    <a:rect l="l" t="t" r="r" b="b"/>
                    <a:pathLst>
                      <a:path w="13554" h="4267" extrusionOk="0">
                        <a:moveTo>
                          <a:pt x="8372" y="4082"/>
                        </a:moveTo>
                        <a:cubicBezTo>
                          <a:pt x="11561" y="3884"/>
                          <a:pt x="13355" y="2894"/>
                          <a:pt x="13554" y="1705"/>
                        </a:cubicBezTo>
                        <a:cubicBezTo>
                          <a:pt x="12159" y="319"/>
                          <a:pt x="8770" y="-276"/>
                          <a:pt x="4784" y="120"/>
                        </a:cubicBezTo>
                        <a:cubicBezTo>
                          <a:pt x="2392" y="319"/>
                          <a:pt x="598" y="913"/>
                          <a:pt x="0" y="1705"/>
                        </a:cubicBezTo>
                        <a:cubicBezTo>
                          <a:pt x="200" y="2101"/>
                          <a:pt x="200" y="2696"/>
                          <a:pt x="399" y="3092"/>
                        </a:cubicBezTo>
                        <a:cubicBezTo>
                          <a:pt x="1595" y="4280"/>
                          <a:pt x="4983" y="4478"/>
                          <a:pt x="8372" y="408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95" name="Google Shape;2195;p35"/>
                  <p:cNvSpPr/>
                  <p:nvPr/>
                </p:nvSpPr>
                <p:spPr>
                  <a:xfrm>
                    <a:off x="3024432" y="5580551"/>
                    <a:ext cx="13241" cy="4583"/>
                  </a:xfrm>
                  <a:custGeom>
                    <a:avLst/>
                    <a:gdLst/>
                    <a:ahLst/>
                    <a:cxnLst/>
                    <a:rect l="l" t="t" r="r" b="b"/>
                    <a:pathLst>
                      <a:path w="13241" h="4583" extrusionOk="0">
                        <a:moveTo>
                          <a:pt x="12082" y="3962"/>
                        </a:moveTo>
                        <a:cubicBezTo>
                          <a:pt x="15869" y="1981"/>
                          <a:pt x="9490" y="1189"/>
                          <a:pt x="5703" y="0"/>
                        </a:cubicBezTo>
                        <a:cubicBezTo>
                          <a:pt x="2913" y="1189"/>
                          <a:pt x="-4662" y="1981"/>
                          <a:pt x="4109" y="4160"/>
                        </a:cubicBezTo>
                        <a:cubicBezTo>
                          <a:pt x="6700" y="4754"/>
                          <a:pt x="10487" y="4754"/>
                          <a:pt x="12082" y="396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96" name="Google Shape;2196;p35"/>
                  <p:cNvSpPr/>
                  <p:nvPr/>
                </p:nvSpPr>
                <p:spPr>
                  <a:xfrm>
                    <a:off x="3029936" y="5580353"/>
                    <a:ext cx="398" cy="197"/>
                  </a:xfrm>
                  <a:custGeom>
                    <a:avLst/>
                    <a:gdLst/>
                    <a:ahLst/>
                    <a:cxnLst/>
                    <a:rect l="l" t="t" r="r" b="b"/>
                    <a:pathLst>
                      <a:path w="398" h="197" extrusionOk="0">
                        <a:moveTo>
                          <a:pt x="0" y="198"/>
                        </a:moveTo>
                        <a:lnTo>
                          <a:pt x="200" y="198"/>
                        </a:lnTo>
                        <a:lnTo>
                          <a:pt x="3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97" name="Google Shape;2197;p35"/>
                  <p:cNvSpPr/>
                  <p:nvPr/>
                </p:nvSpPr>
                <p:spPr>
                  <a:xfrm>
                    <a:off x="3020313" y="5593773"/>
                    <a:ext cx="10818" cy="3269"/>
                  </a:xfrm>
                  <a:custGeom>
                    <a:avLst/>
                    <a:gdLst/>
                    <a:ahLst/>
                    <a:cxnLst/>
                    <a:rect l="l" t="t" r="r" b="b"/>
                    <a:pathLst>
                      <a:path w="10818" h="3269" extrusionOk="0">
                        <a:moveTo>
                          <a:pt x="4639" y="50"/>
                        </a:moveTo>
                        <a:cubicBezTo>
                          <a:pt x="2048" y="-148"/>
                          <a:pt x="254" y="249"/>
                          <a:pt x="55" y="1041"/>
                        </a:cubicBezTo>
                        <a:cubicBezTo>
                          <a:pt x="-344" y="2031"/>
                          <a:pt x="1450" y="2824"/>
                          <a:pt x="4839" y="3220"/>
                        </a:cubicBezTo>
                        <a:cubicBezTo>
                          <a:pt x="8227" y="3418"/>
                          <a:pt x="10818" y="3022"/>
                          <a:pt x="10818" y="2031"/>
                        </a:cubicBezTo>
                        <a:cubicBezTo>
                          <a:pt x="10818" y="843"/>
                          <a:pt x="7829" y="249"/>
                          <a:pt x="4639" y="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98" name="Google Shape;2198;p35"/>
                  <p:cNvSpPr/>
                  <p:nvPr/>
                </p:nvSpPr>
                <p:spPr>
                  <a:xfrm>
                    <a:off x="3006291" y="5560279"/>
                    <a:ext cx="12881" cy="3610"/>
                  </a:xfrm>
                  <a:custGeom>
                    <a:avLst/>
                    <a:gdLst/>
                    <a:ahLst/>
                    <a:cxnLst/>
                    <a:rect l="l" t="t" r="r" b="b"/>
                    <a:pathLst>
                      <a:path w="12881" h="3610" extrusionOk="0">
                        <a:moveTo>
                          <a:pt x="5307" y="3434"/>
                        </a:moveTo>
                        <a:cubicBezTo>
                          <a:pt x="9293" y="3831"/>
                          <a:pt x="12881" y="3633"/>
                          <a:pt x="12881" y="2048"/>
                        </a:cubicBezTo>
                        <a:cubicBezTo>
                          <a:pt x="12881" y="1057"/>
                          <a:pt x="9692" y="463"/>
                          <a:pt x="6503" y="67"/>
                        </a:cubicBezTo>
                        <a:cubicBezTo>
                          <a:pt x="3313" y="-131"/>
                          <a:pt x="922" y="67"/>
                          <a:pt x="124" y="1255"/>
                        </a:cubicBezTo>
                        <a:cubicBezTo>
                          <a:pt x="-673" y="2444"/>
                          <a:pt x="2516" y="3038"/>
                          <a:pt x="5307" y="343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99" name="Google Shape;2199;p35"/>
                  <p:cNvSpPr/>
                  <p:nvPr/>
                </p:nvSpPr>
                <p:spPr>
                  <a:xfrm>
                    <a:off x="2928708" y="5528843"/>
                    <a:ext cx="26777" cy="9701"/>
                  </a:xfrm>
                  <a:custGeom>
                    <a:avLst/>
                    <a:gdLst/>
                    <a:ahLst/>
                    <a:cxnLst/>
                    <a:rect l="l" t="t" r="r" b="b"/>
                    <a:pathLst>
                      <a:path w="26777" h="9701" extrusionOk="0">
                        <a:moveTo>
                          <a:pt x="7544" y="2187"/>
                        </a:moveTo>
                        <a:lnTo>
                          <a:pt x="7544" y="2187"/>
                        </a:lnTo>
                        <a:cubicBezTo>
                          <a:pt x="3757" y="8"/>
                          <a:pt x="966" y="-587"/>
                          <a:pt x="169" y="602"/>
                        </a:cubicBezTo>
                        <a:cubicBezTo>
                          <a:pt x="-628" y="1790"/>
                          <a:pt x="1365" y="3969"/>
                          <a:pt x="6747" y="6941"/>
                        </a:cubicBezTo>
                        <a:cubicBezTo>
                          <a:pt x="9139" y="8327"/>
                          <a:pt x="12328" y="9120"/>
                          <a:pt x="12926" y="7931"/>
                        </a:cubicBezTo>
                        <a:cubicBezTo>
                          <a:pt x="12926" y="7733"/>
                          <a:pt x="13125" y="7733"/>
                          <a:pt x="13125" y="7535"/>
                        </a:cubicBezTo>
                        <a:cubicBezTo>
                          <a:pt x="13922" y="7733"/>
                          <a:pt x="14720" y="7931"/>
                          <a:pt x="15717" y="7931"/>
                        </a:cubicBezTo>
                        <a:cubicBezTo>
                          <a:pt x="16315" y="8525"/>
                          <a:pt x="17710" y="9120"/>
                          <a:pt x="20102" y="9516"/>
                        </a:cubicBezTo>
                        <a:cubicBezTo>
                          <a:pt x="23092" y="9912"/>
                          <a:pt x="26081" y="9714"/>
                          <a:pt x="26680" y="8525"/>
                        </a:cubicBezTo>
                        <a:cubicBezTo>
                          <a:pt x="27078" y="7733"/>
                          <a:pt x="26281" y="6941"/>
                          <a:pt x="23889" y="6346"/>
                        </a:cubicBezTo>
                        <a:cubicBezTo>
                          <a:pt x="20700" y="4564"/>
                          <a:pt x="16713" y="2979"/>
                          <a:pt x="10733" y="2187"/>
                        </a:cubicBezTo>
                        <a:cubicBezTo>
                          <a:pt x="9338" y="1989"/>
                          <a:pt x="8341" y="1989"/>
                          <a:pt x="7544" y="218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00" name="Google Shape;2200;p35"/>
                  <p:cNvSpPr/>
                  <p:nvPr/>
                </p:nvSpPr>
                <p:spPr>
                  <a:xfrm>
                    <a:off x="2944941" y="5527764"/>
                    <a:ext cx="12651" cy="4336"/>
                  </a:xfrm>
                  <a:custGeom>
                    <a:avLst/>
                    <a:gdLst/>
                    <a:ahLst/>
                    <a:cxnLst/>
                    <a:rect l="l" t="t" r="r" b="b"/>
                    <a:pathLst>
                      <a:path w="12651" h="4336" extrusionOk="0">
                        <a:moveTo>
                          <a:pt x="82" y="1482"/>
                        </a:moveTo>
                        <a:cubicBezTo>
                          <a:pt x="-516" y="2671"/>
                          <a:pt x="2274" y="3463"/>
                          <a:pt x="5065" y="4057"/>
                        </a:cubicBezTo>
                        <a:cubicBezTo>
                          <a:pt x="8852" y="4454"/>
                          <a:pt x="12440" y="4652"/>
                          <a:pt x="12639" y="3067"/>
                        </a:cubicBezTo>
                        <a:cubicBezTo>
                          <a:pt x="12839" y="2077"/>
                          <a:pt x="10646" y="1086"/>
                          <a:pt x="7457" y="492"/>
                        </a:cubicBezTo>
                        <a:cubicBezTo>
                          <a:pt x="3470" y="-499"/>
                          <a:pt x="879" y="96"/>
                          <a:pt x="82" y="148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01" name="Google Shape;2201;p35"/>
                  <p:cNvSpPr/>
                  <p:nvPr/>
                </p:nvSpPr>
                <p:spPr>
                  <a:xfrm>
                    <a:off x="2950374" y="5558721"/>
                    <a:ext cx="20666" cy="6797"/>
                  </a:xfrm>
                  <a:custGeom>
                    <a:avLst/>
                    <a:gdLst/>
                    <a:ahLst/>
                    <a:cxnLst/>
                    <a:rect l="l" t="t" r="r" b="b"/>
                    <a:pathLst>
                      <a:path w="20666" h="6797" extrusionOk="0">
                        <a:moveTo>
                          <a:pt x="31" y="3804"/>
                        </a:moveTo>
                        <a:cubicBezTo>
                          <a:pt x="429" y="5191"/>
                          <a:pt x="2821" y="6181"/>
                          <a:pt x="7206" y="6379"/>
                        </a:cubicBezTo>
                        <a:cubicBezTo>
                          <a:pt x="8402" y="6379"/>
                          <a:pt x="9399" y="6379"/>
                          <a:pt x="10196" y="6181"/>
                        </a:cubicBezTo>
                        <a:cubicBezTo>
                          <a:pt x="10794" y="6181"/>
                          <a:pt x="11392" y="6379"/>
                          <a:pt x="11990" y="6577"/>
                        </a:cubicBezTo>
                        <a:cubicBezTo>
                          <a:pt x="15777" y="6974"/>
                          <a:pt x="19764" y="6974"/>
                          <a:pt x="20561" y="5389"/>
                        </a:cubicBezTo>
                        <a:cubicBezTo>
                          <a:pt x="21159" y="4002"/>
                          <a:pt x="19166" y="3210"/>
                          <a:pt x="15578" y="2616"/>
                        </a:cubicBezTo>
                        <a:cubicBezTo>
                          <a:pt x="14581" y="1625"/>
                          <a:pt x="12189" y="1031"/>
                          <a:pt x="9399" y="437"/>
                        </a:cubicBezTo>
                        <a:cubicBezTo>
                          <a:pt x="5412" y="-158"/>
                          <a:pt x="1226" y="-356"/>
                          <a:pt x="629" y="1229"/>
                        </a:cubicBezTo>
                        <a:cubicBezTo>
                          <a:pt x="429" y="1823"/>
                          <a:pt x="828" y="2418"/>
                          <a:pt x="1824" y="2814"/>
                        </a:cubicBezTo>
                        <a:cubicBezTo>
                          <a:pt x="629" y="2814"/>
                          <a:pt x="-169" y="3210"/>
                          <a:pt x="31" y="380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02" name="Google Shape;2202;p35"/>
                  <p:cNvSpPr/>
                  <p:nvPr/>
                </p:nvSpPr>
                <p:spPr>
                  <a:xfrm>
                    <a:off x="2958573" y="5614821"/>
                    <a:ext cx="13236" cy="3885"/>
                  </a:xfrm>
                  <a:custGeom>
                    <a:avLst/>
                    <a:gdLst/>
                    <a:ahLst/>
                    <a:cxnLst/>
                    <a:rect l="l" t="t" r="r" b="b"/>
                    <a:pathLst>
                      <a:path w="13236" h="3885" extrusionOk="0">
                        <a:moveTo>
                          <a:pt x="6781" y="3764"/>
                        </a:moveTo>
                        <a:cubicBezTo>
                          <a:pt x="10170" y="3566"/>
                          <a:pt x="14356" y="3169"/>
                          <a:pt x="12960" y="1585"/>
                        </a:cubicBezTo>
                        <a:cubicBezTo>
                          <a:pt x="12163" y="594"/>
                          <a:pt x="9372" y="0"/>
                          <a:pt x="5785" y="0"/>
                        </a:cubicBezTo>
                        <a:cubicBezTo>
                          <a:pt x="1997" y="198"/>
                          <a:pt x="-793" y="792"/>
                          <a:pt x="204" y="2377"/>
                        </a:cubicBezTo>
                        <a:cubicBezTo>
                          <a:pt x="802" y="3566"/>
                          <a:pt x="3393" y="4160"/>
                          <a:pt x="6781" y="376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03" name="Google Shape;2203;p35"/>
                  <p:cNvSpPr/>
                  <p:nvPr/>
                </p:nvSpPr>
                <p:spPr>
                  <a:xfrm>
                    <a:off x="3003226" y="5523576"/>
                    <a:ext cx="12128" cy="4059"/>
                  </a:xfrm>
                  <a:custGeom>
                    <a:avLst/>
                    <a:gdLst/>
                    <a:ahLst/>
                    <a:cxnLst/>
                    <a:rect l="l" t="t" r="r" b="b"/>
                    <a:pathLst>
                      <a:path w="12128" h="4059" extrusionOk="0">
                        <a:moveTo>
                          <a:pt x="11960" y="2303"/>
                        </a:moveTo>
                        <a:cubicBezTo>
                          <a:pt x="11162" y="1114"/>
                          <a:pt x="8372" y="520"/>
                          <a:pt x="5182" y="124"/>
                        </a:cubicBezTo>
                        <a:cubicBezTo>
                          <a:pt x="1595" y="-272"/>
                          <a:pt x="0" y="322"/>
                          <a:pt x="0" y="1313"/>
                        </a:cubicBezTo>
                        <a:cubicBezTo>
                          <a:pt x="0" y="2501"/>
                          <a:pt x="2591" y="3492"/>
                          <a:pt x="5581" y="3888"/>
                        </a:cubicBezTo>
                        <a:cubicBezTo>
                          <a:pt x="9368" y="4284"/>
                          <a:pt x="12956" y="4086"/>
                          <a:pt x="11960" y="230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04" name="Google Shape;2204;p35"/>
                  <p:cNvSpPr/>
                  <p:nvPr/>
                </p:nvSpPr>
                <p:spPr>
                  <a:xfrm>
                    <a:off x="2981300" y="5651814"/>
                    <a:ext cx="11162" cy="4035"/>
                  </a:xfrm>
                  <a:custGeom>
                    <a:avLst/>
                    <a:gdLst/>
                    <a:ahLst/>
                    <a:cxnLst/>
                    <a:rect l="l" t="t" r="r" b="b"/>
                    <a:pathLst>
                      <a:path w="11162" h="4035" extrusionOk="0">
                        <a:moveTo>
                          <a:pt x="4784" y="4010"/>
                        </a:moveTo>
                        <a:cubicBezTo>
                          <a:pt x="9169" y="3812"/>
                          <a:pt x="10963" y="2822"/>
                          <a:pt x="11162" y="1435"/>
                        </a:cubicBezTo>
                        <a:cubicBezTo>
                          <a:pt x="10963" y="247"/>
                          <a:pt x="8571" y="-149"/>
                          <a:pt x="5382" y="49"/>
                        </a:cubicBezTo>
                        <a:cubicBezTo>
                          <a:pt x="1993" y="247"/>
                          <a:pt x="0" y="1039"/>
                          <a:pt x="0" y="2228"/>
                        </a:cubicBezTo>
                        <a:cubicBezTo>
                          <a:pt x="0" y="3218"/>
                          <a:pt x="1395" y="4209"/>
                          <a:pt x="4784" y="401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05" name="Google Shape;2205;p35"/>
                  <p:cNvSpPr/>
                  <p:nvPr/>
                </p:nvSpPr>
                <p:spPr>
                  <a:xfrm>
                    <a:off x="2980098" y="5571124"/>
                    <a:ext cx="11813" cy="3915"/>
                  </a:xfrm>
                  <a:custGeom>
                    <a:avLst/>
                    <a:gdLst/>
                    <a:ahLst/>
                    <a:cxnLst/>
                    <a:rect l="l" t="t" r="r" b="b"/>
                    <a:pathLst>
                      <a:path w="11813" h="3915" extrusionOk="0">
                        <a:moveTo>
                          <a:pt x="11767" y="2494"/>
                        </a:moveTo>
                        <a:cubicBezTo>
                          <a:pt x="12165" y="1503"/>
                          <a:pt x="9973" y="315"/>
                          <a:pt x="6783" y="117"/>
                        </a:cubicBezTo>
                        <a:cubicBezTo>
                          <a:pt x="-791" y="-478"/>
                          <a:pt x="-193" y="1305"/>
                          <a:pt x="206" y="3088"/>
                        </a:cubicBezTo>
                        <a:cubicBezTo>
                          <a:pt x="4989" y="3682"/>
                          <a:pt x="10571" y="4871"/>
                          <a:pt x="11767" y="249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06" name="Google Shape;2206;p35"/>
                  <p:cNvSpPr/>
                  <p:nvPr/>
                </p:nvSpPr>
                <p:spPr>
                  <a:xfrm>
                    <a:off x="2986067" y="5521991"/>
                    <a:ext cx="11776" cy="3926"/>
                  </a:xfrm>
                  <a:custGeom>
                    <a:avLst/>
                    <a:gdLst/>
                    <a:ahLst/>
                    <a:cxnLst/>
                    <a:rect l="l" t="t" r="r" b="b"/>
                    <a:pathLst>
                      <a:path w="11776" h="3926" extrusionOk="0">
                        <a:moveTo>
                          <a:pt x="5000" y="124"/>
                        </a:moveTo>
                        <a:cubicBezTo>
                          <a:pt x="1412" y="-272"/>
                          <a:pt x="-183" y="322"/>
                          <a:pt x="17" y="1313"/>
                        </a:cubicBezTo>
                        <a:cubicBezTo>
                          <a:pt x="216" y="2501"/>
                          <a:pt x="2807" y="3293"/>
                          <a:pt x="5797" y="3690"/>
                        </a:cubicBezTo>
                        <a:cubicBezTo>
                          <a:pt x="8587" y="4086"/>
                          <a:pt x="11578" y="4086"/>
                          <a:pt x="11777" y="2897"/>
                        </a:cubicBezTo>
                        <a:cubicBezTo>
                          <a:pt x="11777" y="1511"/>
                          <a:pt x="8787" y="718"/>
                          <a:pt x="5000" y="12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07" name="Google Shape;2207;p35"/>
                  <p:cNvSpPr/>
                  <p:nvPr/>
                </p:nvSpPr>
                <p:spPr>
                  <a:xfrm>
                    <a:off x="2988277" y="5553574"/>
                    <a:ext cx="10778" cy="3641"/>
                  </a:xfrm>
                  <a:custGeom>
                    <a:avLst/>
                    <a:gdLst/>
                    <a:ahLst/>
                    <a:cxnLst/>
                    <a:rect l="l" t="t" r="r" b="b"/>
                    <a:pathLst>
                      <a:path w="10778" h="3641" extrusionOk="0">
                        <a:moveTo>
                          <a:pt x="4983" y="38"/>
                        </a:moveTo>
                        <a:cubicBezTo>
                          <a:pt x="1595" y="-160"/>
                          <a:pt x="0" y="434"/>
                          <a:pt x="0" y="1622"/>
                        </a:cubicBezTo>
                        <a:cubicBezTo>
                          <a:pt x="199" y="2811"/>
                          <a:pt x="2791" y="3405"/>
                          <a:pt x="5780" y="3603"/>
                        </a:cubicBezTo>
                        <a:cubicBezTo>
                          <a:pt x="9169" y="3801"/>
                          <a:pt x="10963" y="3207"/>
                          <a:pt x="10763" y="2216"/>
                        </a:cubicBezTo>
                        <a:cubicBezTo>
                          <a:pt x="10763" y="1028"/>
                          <a:pt x="8172" y="434"/>
                          <a:pt x="4983" y="3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08" name="Google Shape;2208;p35"/>
                  <p:cNvSpPr/>
                  <p:nvPr/>
                </p:nvSpPr>
                <p:spPr>
                  <a:xfrm>
                    <a:off x="2993658" y="5664503"/>
                    <a:ext cx="11162" cy="3443"/>
                  </a:xfrm>
                  <a:custGeom>
                    <a:avLst/>
                    <a:gdLst/>
                    <a:ahLst/>
                    <a:cxnLst/>
                    <a:rect l="l" t="t" r="r" b="b"/>
                    <a:pathLst>
                      <a:path w="11162" h="3443" extrusionOk="0">
                        <a:moveTo>
                          <a:pt x="5581" y="3405"/>
                        </a:moveTo>
                        <a:cubicBezTo>
                          <a:pt x="8770" y="3207"/>
                          <a:pt x="11162" y="2415"/>
                          <a:pt x="11162" y="1425"/>
                        </a:cubicBezTo>
                        <a:cubicBezTo>
                          <a:pt x="11162" y="434"/>
                          <a:pt x="8571" y="-160"/>
                          <a:pt x="5581" y="38"/>
                        </a:cubicBezTo>
                        <a:cubicBezTo>
                          <a:pt x="2392" y="236"/>
                          <a:pt x="398" y="1028"/>
                          <a:pt x="0" y="2019"/>
                        </a:cubicBezTo>
                        <a:cubicBezTo>
                          <a:pt x="398" y="3009"/>
                          <a:pt x="2193" y="3603"/>
                          <a:pt x="5581" y="34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09" name="Google Shape;2209;p35"/>
                  <p:cNvSpPr/>
                  <p:nvPr/>
                </p:nvSpPr>
                <p:spPr>
                  <a:xfrm>
                    <a:off x="3007401" y="5479319"/>
                    <a:ext cx="11809" cy="3965"/>
                  </a:xfrm>
                  <a:custGeom>
                    <a:avLst/>
                    <a:gdLst/>
                    <a:ahLst/>
                    <a:cxnLst/>
                    <a:rect l="l" t="t" r="r" b="b"/>
                    <a:pathLst>
                      <a:path w="11809" h="3965" extrusionOk="0">
                        <a:moveTo>
                          <a:pt x="6389" y="406"/>
                        </a:moveTo>
                        <a:cubicBezTo>
                          <a:pt x="3200" y="-189"/>
                          <a:pt x="210" y="-189"/>
                          <a:pt x="11" y="802"/>
                        </a:cubicBezTo>
                        <a:cubicBezTo>
                          <a:pt x="-188" y="1990"/>
                          <a:pt x="2403" y="2981"/>
                          <a:pt x="5592" y="3575"/>
                        </a:cubicBezTo>
                        <a:cubicBezTo>
                          <a:pt x="8781" y="4169"/>
                          <a:pt x="11572" y="4169"/>
                          <a:pt x="11771" y="2981"/>
                        </a:cubicBezTo>
                        <a:cubicBezTo>
                          <a:pt x="12170" y="1990"/>
                          <a:pt x="9379" y="1198"/>
                          <a:pt x="6389" y="4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10" name="Google Shape;2210;p35"/>
                  <p:cNvSpPr/>
                  <p:nvPr/>
                </p:nvSpPr>
                <p:spPr>
                  <a:xfrm>
                    <a:off x="3002429" y="5603727"/>
                    <a:ext cx="17163" cy="5270"/>
                  </a:xfrm>
                  <a:custGeom>
                    <a:avLst/>
                    <a:gdLst/>
                    <a:ahLst/>
                    <a:cxnLst/>
                    <a:rect l="l" t="t" r="r" b="b"/>
                    <a:pathLst>
                      <a:path w="17163" h="5270" extrusionOk="0">
                        <a:moveTo>
                          <a:pt x="17142" y="1981"/>
                        </a:moveTo>
                        <a:cubicBezTo>
                          <a:pt x="16943" y="594"/>
                          <a:pt x="13953" y="0"/>
                          <a:pt x="9966" y="0"/>
                        </a:cubicBezTo>
                        <a:cubicBezTo>
                          <a:pt x="7176" y="0"/>
                          <a:pt x="5183" y="396"/>
                          <a:pt x="5183" y="1189"/>
                        </a:cubicBezTo>
                        <a:cubicBezTo>
                          <a:pt x="2193" y="1387"/>
                          <a:pt x="0" y="2179"/>
                          <a:pt x="0" y="3368"/>
                        </a:cubicBezTo>
                        <a:cubicBezTo>
                          <a:pt x="0" y="4358"/>
                          <a:pt x="3389" y="4952"/>
                          <a:pt x="6379" y="5150"/>
                        </a:cubicBezTo>
                        <a:cubicBezTo>
                          <a:pt x="10764" y="5547"/>
                          <a:pt x="13554" y="4952"/>
                          <a:pt x="14352" y="3566"/>
                        </a:cubicBezTo>
                        <a:cubicBezTo>
                          <a:pt x="14352" y="3368"/>
                          <a:pt x="14352" y="3368"/>
                          <a:pt x="14352" y="3169"/>
                        </a:cubicBezTo>
                        <a:cubicBezTo>
                          <a:pt x="16146" y="2971"/>
                          <a:pt x="17342" y="2575"/>
                          <a:pt x="17142" y="19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11" name="Google Shape;2211;p35"/>
                  <p:cNvSpPr/>
                  <p:nvPr/>
                </p:nvSpPr>
                <p:spPr>
                  <a:xfrm>
                    <a:off x="2932120" y="5681502"/>
                    <a:ext cx="17535" cy="5769"/>
                  </a:xfrm>
                  <a:custGeom>
                    <a:avLst/>
                    <a:gdLst/>
                    <a:ahLst/>
                    <a:cxnLst/>
                    <a:rect l="l" t="t" r="r" b="b"/>
                    <a:pathLst>
                      <a:path w="17535" h="5769" extrusionOk="0">
                        <a:moveTo>
                          <a:pt x="1142" y="4432"/>
                        </a:moveTo>
                        <a:cubicBezTo>
                          <a:pt x="1541" y="5621"/>
                          <a:pt x="4531" y="6017"/>
                          <a:pt x="7720" y="5621"/>
                        </a:cubicBezTo>
                        <a:cubicBezTo>
                          <a:pt x="13102" y="5026"/>
                          <a:pt x="18085" y="3838"/>
                          <a:pt x="17487" y="1659"/>
                        </a:cubicBezTo>
                        <a:cubicBezTo>
                          <a:pt x="17288" y="470"/>
                          <a:pt x="14098" y="272"/>
                          <a:pt x="10311" y="669"/>
                        </a:cubicBezTo>
                        <a:lnTo>
                          <a:pt x="9912" y="669"/>
                        </a:lnTo>
                        <a:cubicBezTo>
                          <a:pt x="8916" y="74"/>
                          <a:pt x="7321" y="-124"/>
                          <a:pt x="5129" y="74"/>
                        </a:cubicBezTo>
                        <a:cubicBezTo>
                          <a:pt x="1940" y="272"/>
                          <a:pt x="-652" y="1065"/>
                          <a:pt x="146" y="2253"/>
                        </a:cubicBezTo>
                        <a:cubicBezTo>
                          <a:pt x="345" y="2451"/>
                          <a:pt x="744" y="2649"/>
                          <a:pt x="1541" y="2848"/>
                        </a:cubicBezTo>
                        <a:cubicBezTo>
                          <a:pt x="1142" y="3244"/>
                          <a:pt x="943" y="3838"/>
                          <a:pt x="1142" y="443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12" name="Google Shape;2212;p35"/>
                  <p:cNvSpPr/>
                  <p:nvPr/>
                </p:nvSpPr>
                <p:spPr>
                  <a:xfrm>
                    <a:off x="3036115" y="5557325"/>
                    <a:ext cx="12281" cy="3559"/>
                  </a:xfrm>
                  <a:custGeom>
                    <a:avLst/>
                    <a:gdLst/>
                    <a:ahLst/>
                    <a:cxnLst/>
                    <a:rect l="l" t="t" r="r" b="b"/>
                    <a:pathLst>
                      <a:path w="12281" h="3559" extrusionOk="0">
                        <a:moveTo>
                          <a:pt x="5581" y="50"/>
                        </a:moveTo>
                        <a:cubicBezTo>
                          <a:pt x="1993" y="-149"/>
                          <a:pt x="0" y="248"/>
                          <a:pt x="0" y="1238"/>
                        </a:cubicBezTo>
                        <a:cubicBezTo>
                          <a:pt x="0" y="2229"/>
                          <a:pt x="2791" y="3219"/>
                          <a:pt x="5781" y="3417"/>
                        </a:cubicBezTo>
                        <a:cubicBezTo>
                          <a:pt x="9767" y="3813"/>
                          <a:pt x="12956" y="3417"/>
                          <a:pt x="12159" y="1832"/>
                        </a:cubicBezTo>
                        <a:cubicBezTo>
                          <a:pt x="11760" y="842"/>
                          <a:pt x="8770" y="446"/>
                          <a:pt x="5581" y="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13" name="Google Shape;2213;p35"/>
                  <p:cNvSpPr/>
                  <p:nvPr/>
                </p:nvSpPr>
                <p:spPr>
                  <a:xfrm>
                    <a:off x="3051862" y="5699411"/>
                    <a:ext cx="11370" cy="3512"/>
                  </a:xfrm>
                  <a:custGeom>
                    <a:avLst/>
                    <a:gdLst/>
                    <a:ahLst/>
                    <a:cxnLst/>
                    <a:rect l="l" t="t" r="r" b="b"/>
                    <a:pathLst>
                      <a:path w="11370" h="3512" extrusionOk="0">
                        <a:moveTo>
                          <a:pt x="5780" y="3361"/>
                        </a:moveTo>
                        <a:cubicBezTo>
                          <a:pt x="8770" y="2965"/>
                          <a:pt x="11162" y="1974"/>
                          <a:pt x="11361" y="984"/>
                        </a:cubicBezTo>
                        <a:cubicBezTo>
                          <a:pt x="11561" y="-7"/>
                          <a:pt x="8571" y="-205"/>
                          <a:pt x="5581" y="191"/>
                        </a:cubicBezTo>
                        <a:cubicBezTo>
                          <a:pt x="2392" y="587"/>
                          <a:pt x="0" y="1380"/>
                          <a:pt x="0" y="2370"/>
                        </a:cubicBezTo>
                        <a:cubicBezTo>
                          <a:pt x="398" y="3361"/>
                          <a:pt x="2591" y="3757"/>
                          <a:pt x="5780" y="336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14" name="Google Shape;2214;p35"/>
                  <p:cNvSpPr/>
                  <p:nvPr/>
                </p:nvSpPr>
                <p:spPr>
                  <a:xfrm>
                    <a:off x="3070387" y="5525631"/>
                    <a:ext cx="11373" cy="3525"/>
                  </a:xfrm>
                  <a:custGeom>
                    <a:avLst/>
                    <a:gdLst/>
                    <a:ahLst/>
                    <a:cxnLst/>
                    <a:rect l="l" t="t" r="r" b="b"/>
                    <a:pathLst>
                      <a:path w="11373" h="3525" extrusionOk="0">
                        <a:moveTo>
                          <a:pt x="11373" y="2625"/>
                        </a:moveTo>
                        <a:cubicBezTo>
                          <a:pt x="11373" y="1634"/>
                          <a:pt x="9380" y="842"/>
                          <a:pt x="5792" y="248"/>
                        </a:cubicBezTo>
                        <a:cubicBezTo>
                          <a:pt x="2603" y="-149"/>
                          <a:pt x="12" y="-149"/>
                          <a:pt x="12" y="842"/>
                        </a:cubicBezTo>
                        <a:cubicBezTo>
                          <a:pt x="-188" y="1832"/>
                          <a:pt x="2204" y="2625"/>
                          <a:pt x="5393" y="3219"/>
                        </a:cubicBezTo>
                        <a:cubicBezTo>
                          <a:pt x="8583" y="3615"/>
                          <a:pt x="11373" y="3813"/>
                          <a:pt x="11373" y="262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15" name="Google Shape;2215;p35"/>
                  <p:cNvSpPr/>
                  <p:nvPr/>
                </p:nvSpPr>
                <p:spPr>
                  <a:xfrm>
                    <a:off x="3067995" y="5580448"/>
                    <a:ext cx="12230" cy="3096"/>
                  </a:xfrm>
                  <a:custGeom>
                    <a:avLst/>
                    <a:gdLst/>
                    <a:ahLst/>
                    <a:cxnLst/>
                    <a:rect l="l" t="t" r="r" b="b"/>
                    <a:pathLst>
                      <a:path w="12230" h="3096" extrusionOk="0">
                        <a:moveTo>
                          <a:pt x="5991" y="103"/>
                        </a:moveTo>
                        <a:cubicBezTo>
                          <a:pt x="3001" y="-95"/>
                          <a:pt x="211" y="-95"/>
                          <a:pt x="12" y="896"/>
                        </a:cubicBezTo>
                        <a:cubicBezTo>
                          <a:pt x="-188" y="1886"/>
                          <a:pt x="2204" y="2679"/>
                          <a:pt x="5194" y="2877"/>
                        </a:cubicBezTo>
                        <a:cubicBezTo>
                          <a:pt x="8782" y="3273"/>
                          <a:pt x="12768" y="3273"/>
                          <a:pt x="12171" y="1688"/>
                        </a:cubicBezTo>
                        <a:cubicBezTo>
                          <a:pt x="11772" y="896"/>
                          <a:pt x="9180" y="302"/>
                          <a:pt x="5991" y="10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16" name="Google Shape;2216;p35"/>
                  <p:cNvSpPr/>
                  <p:nvPr/>
                </p:nvSpPr>
                <p:spPr>
                  <a:xfrm>
                    <a:off x="3018379" y="5588277"/>
                    <a:ext cx="11017" cy="3169"/>
                  </a:xfrm>
                  <a:custGeom>
                    <a:avLst/>
                    <a:gdLst/>
                    <a:ahLst/>
                    <a:cxnLst/>
                    <a:rect l="l" t="t" r="r" b="b"/>
                    <a:pathLst>
                      <a:path w="11017" h="3169" extrusionOk="0">
                        <a:moveTo>
                          <a:pt x="4182" y="0"/>
                        </a:moveTo>
                        <a:cubicBezTo>
                          <a:pt x="794" y="0"/>
                          <a:pt x="-801" y="594"/>
                          <a:pt x="395" y="1585"/>
                        </a:cubicBezTo>
                        <a:cubicBezTo>
                          <a:pt x="1591" y="2575"/>
                          <a:pt x="3783" y="3169"/>
                          <a:pt x="6973" y="3169"/>
                        </a:cubicBezTo>
                        <a:cubicBezTo>
                          <a:pt x="10560" y="3169"/>
                          <a:pt x="11557" y="2377"/>
                          <a:pt x="10760" y="1387"/>
                        </a:cubicBezTo>
                        <a:cubicBezTo>
                          <a:pt x="9763" y="396"/>
                          <a:pt x="7172" y="0"/>
                          <a:pt x="4182"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17" name="Google Shape;2217;p35"/>
                  <p:cNvSpPr/>
                  <p:nvPr/>
                </p:nvSpPr>
                <p:spPr>
                  <a:xfrm>
                    <a:off x="2951101" y="5517857"/>
                    <a:ext cx="9983" cy="3267"/>
                  </a:xfrm>
                  <a:custGeom>
                    <a:avLst/>
                    <a:gdLst/>
                    <a:ahLst/>
                    <a:cxnLst/>
                    <a:rect l="l" t="t" r="r" b="b"/>
                    <a:pathLst>
                      <a:path w="9983" h="3267" extrusionOk="0">
                        <a:moveTo>
                          <a:pt x="100" y="1089"/>
                        </a:moveTo>
                        <a:cubicBezTo>
                          <a:pt x="1097" y="2277"/>
                          <a:pt x="3290" y="3070"/>
                          <a:pt x="6479" y="3268"/>
                        </a:cubicBezTo>
                        <a:cubicBezTo>
                          <a:pt x="8671" y="3268"/>
                          <a:pt x="10465" y="3070"/>
                          <a:pt x="9868" y="2079"/>
                        </a:cubicBezTo>
                        <a:cubicBezTo>
                          <a:pt x="9070" y="891"/>
                          <a:pt x="6678" y="98"/>
                          <a:pt x="3489" y="98"/>
                        </a:cubicBezTo>
                        <a:cubicBezTo>
                          <a:pt x="1695" y="-100"/>
                          <a:pt x="-498" y="-100"/>
                          <a:pt x="100" y="10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18" name="Google Shape;2218;p35"/>
                  <p:cNvSpPr/>
                  <p:nvPr/>
                </p:nvSpPr>
                <p:spPr>
                  <a:xfrm>
                    <a:off x="3051838" y="5579522"/>
                    <a:ext cx="8796" cy="2849"/>
                  </a:xfrm>
                  <a:custGeom>
                    <a:avLst/>
                    <a:gdLst/>
                    <a:ahLst/>
                    <a:cxnLst/>
                    <a:rect l="l" t="t" r="r" b="b"/>
                    <a:pathLst>
                      <a:path w="8796" h="2849" extrusionOk="0">
                        <a:moveTo>
                          <a:pt x="24" y="1227"/>
                        </a:moveTo>
                        <a:cubicBezTo>
                          <a:pt x="422" y="2019"/>
                          <a:pt x="2017" y="2614"/>
                          <a:pt x="4210" y="2812"/>
                        </a:cubicBezTo>
                        <a:cubicBezTo>
                          <a:pt x="7798" y="3010"/>
                          <a:pt x="9392" y="2415"/>
                          <a:pt x="8595" y="1227"/>
                        </a:cubicBezTo>
                        <a:cubicBezTo>
                          <a:pt x="7997" y="435"/>
                          <a:pt x="5804" y="38"/>
                          <a:pt x="4808" y="38"/>
                        </a:cubicBezTo>
                        <a:cubicBezTo>
                          <a:pt x="821" y="-160"/>
                          <a:pt x="-176" y="435"/>
                          <a:pt x="24" y="122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19" name="Google Shape;2219;p35"/>
                  <p:cNvSpPr/>
                  <p:nvPr/>
                </p:nvSpPr>
                <p:spPr>
                  <a:xfrm>
                    <a:off x="2929710" y="5467362"/>
                    <a:ext cx="56374" cy="30426"/>
                  </a:xfrm>
                  <a:custGeom>
                    <a:avLst/>
                    <a:gdLst/>
                    <a:ahLst/>
                    <a:cxnLst/>
                    <a:rect l="l" t="t" r="r" b="b"/>
                    <a:pathLst>
                      <a:path w="56374" h="30426" extrusionOk="0">
                        <a:moveTo>
                          <a:pt x="15712" y="5628"/>
                        </a:moveTo>
                        <a:cubicBezTo>
                          <a:pt x="15313" y="5033"/>
                          <a:pt x="14515" y="4241"/>
                          <a:pt x="13519" y="3449"/>
                        </a:cubicBezTo>
                        <a:cubicBezTo>
                          <a:pt x="10529" y="1072"/>
                          <a:pt x="7140" y="-711"/>
                          <a:pt x="5745" y="279"/>
                        </a:cubicBezTo>
                        <a:cubicBezTo>
                          <a:pt x="4549" y="873"/>
                          <a:pt x="6343" y="3052"/>
                          <a:pt x="8536" y="4835"/>
                        </a:cubicBezTo>
                        <a:cubicBezTo>
                          <a:pt x="9532" y="5628"/>
                          <a:pt x="10529" y="6222"/>
                          <a:pt x="11326" y="6816"/>
                        </a:cubicBezTo>
                        <a:cubicBezTo>
                          <a:pt x="10330" y="7014"/>
                          <a:pt x="9134" y="7410"/>
                          <a:pt x="7738" y="7410"/>
                        </a:cubicBezTo>
                        <a:cubicBezTo>
                          <a:pt x="3553" y="7410"/>
                          <a:pt x="-3025" y="7410"/>
                          <a:pt x="1559" y="10580"/>
                        </a:cubicBezTo>
                        <a:cubicBezTo>
                          <a:pt x="5147" y="12957"/>
                          <a:pt x="11127" y="13353"/>
                          <a:pt x="15113" y="12561"/>
                        </a:cubicBezTo>
                        <a:lnTo>
                          <a:pt x="15512" y="12561"/>
                        </a:lnTo>
                        <a:cubicBezTo>
                          <a:pt x="15512" y="12759"/>
                          <a:pt x="15313" y="12759"/>
                          <a:pt x="15313" y="12957"/>
                        </a:cubicBezTo>
                        <a:cubicBezTo>
                          <a:pt x="15113" y="14344"/>
                          <a:pt x="18103" y="15730"/>
                          <a:pt x="22289" y="16522"/>
                        </a:cubicBezTo>
                        <a:cubicBezTo>
                          <a:pt x="26076" y="17315"/>
                          <a:pt x="30063" y="17513"/>
                          <a:pt x="30860" y="16126"/>
                        </a:cubicBezTo>
                        <a:cubicBezTo>
                          <a:pt x="31458" y="15334"/>
                          <a:pt x="30462" y="14542"/>
                          <a:pt x="29066" y="13947"/>
                        </a:cubicBezTo>
                        <a:cubicBezTo>
                          <a:pt x="29465" y="13947"/>
                          <a:pt x="29664" y="14145"/>
                          <a:pt x="30063" y="14145"/>
                        </a:cubicBezTo>
                        <a:cubicBezTo>
                          <a:pt x="31259" y="14344"/>
                          <a:pt x="32455" y="14542"/>
                          <a:pt x="33452" y="14542"/>
                        </a:cubicBezTo>
                        <a:cubicBezTo>
                          <a:pt x="34050" y="16126"/>
                          <a:pt x="34847" y="17711"/>
                          <a:pt x="35644" y="19296"/>
                        </a:cubicBezTo>
                        <a:cubicBezTo>
                          <a:pt x="33053" y="19296"/>
                          <a:pt x="30462" y="19098"/>
                          <a:pt x="27472" y="18900"/>
                        </a:cubicBezTo>
                        <a:cubicBezTo>
                          <a:pt x="25279" y="18701"/>
                          <a:pt x="23884" y="18900"/>
                          <a:pt x="23485" y="19296"/>
                        </a:cubicBezTo>
                        <a:cubicBezTo>
                          <a:pt x="22489" y="18305"/>
                          <a:pt x="20097" y="17711"/>
                          <a:pt x="17107" y="17315"/>
                        </a:cubicBezTo>
                        <a:cubicBezTo>
                          <a:pt x="13718" y="16919"/>
                          <a:pt x="11526" y="17315"/>
                          <a:pt x="11526" y="18305"/>
                        </a:cubicBezTo>
                        <a:cubicBezTo>
                          <a:pt x="11526" y="19296"/>
                          <a:pt x="13120" y="20286"/>
                          <a:pt x="15512" y="20880"/>
                        </a:cubicBezTo>
                        <a:cubicBezTo>
                          <a:pt x="15712" y="21475"/>
                          <a:pt x="16310" y="22465"/>
                          <a:pt x="17306" y="23257"/>
                        </a:cubicBezTo>
                        <a:cubicBezTo>
                          <a:pt x="14515" y="22861"/>
                          <a:pt x="11725" y="22663"/>
                          <a:pt x="11127" y="23852"/>
                        </a:cubicBezTo>
                        <a:cubicBezTo>
                          <a:pt x="10529" y="25436"/>
                          <a:pt x="12722" y="26625"/>
                          <a:pt x="17306" y="27219"/>
                        </a:cubicBezTo>
                        <a:cubicBezTo>
                          <a:pt x="19299" y="27417"/>
                          <a:pt x="21293" y="27615"/>
                          <a:pt x="22688" y="27417"/>
                        </a:cubicBezTo>
                        <a:lnTo>
                          <a:pt x="22688" y="27417"/>
                        </a:lnTo>
                        <a:cubicBezTo>
                          <a:pt x="23884" y="29002"/>
                          <a:pt x="27073" y="29993"/>
                          <a:pt x="31259" y="30389"/>
                        </a:cubicBezTo>
                        <a:cubicBezTo>
                          <a:pt x="34648" y="30587"/>
                          <a:pt x="35843" y="29993"/>
                          <a:pt x="35843" y="28804"/>
                        </a:cubicBezTo>
                        <a:cubicBezTo>
                          <a:pt x="34847" y="27219"/>
                          <a:pt x="32255" y="26031"/>
                          <a:pt x="28070" y="25635"/>
                        </a:cubicBezTo>
                        <a:cubicBezTo>
                          <a:pt x="27671" y="25635"/>
                          <a:pt x="27472" y="25635"/>
                          <a:pt x="27272" y="25635"/>
                        </a:cubicBezTo>
                        <a:cubicBezTo>
                          <a:pt x="26674" y="24644"/>
                          <a:pt x="25279" y="23257"/>
                          <a:pt x="23286" y="21871"/>
                        </a:cubicBezTo>
                        <a:cubicBezTo>
                          <a:pt x="23087" y="21871"/>
                          <a:pt x="23087" y="21673"/>
                          <a:pt x="22887" y="21673"/>
                        </a:cubicBezTo>
                        <a:cubicBezTo>
                          <a:pt x="23485" y="21475"/>
                          <a:pt x="23884" y="21277"/>
                          <a:pt x="24083" y="21078"/>
                        </a:cubicBezTo>
                        <a:cubicBezTo>
                          <a:pt x="25478" y="22069"/>
                          <a:pt x="28469" y="22861"/>
                          <a:pt x="31259" y="23059"/>
                        </a:cubicBezTo>
                        <a:cubicBezTo>
                          <a:pt x="33651" y="23059"/>
                          <a:pt x="36242" y="23257"/>
                          <a:pt x="38634" y="23257"/>
                        </a:cubicBezTo>
                        <a:cubicBezTo>
                          <a:pt x="39830" y="24050"/>
                          <a:pt x="41225" y="24644"/>
                          <a:pt x="42222" y="24842"/>
                        </a:cubicBezTo>
                        <a:cubicBezTo>
                          <a:pt x="45012" y="25436"/>
                          <a:pt x="46408" y="24842"/>
                          <a:pt x="46806" y="23654"/>
                        </a:cubicBezTo>
                        <a:cubicBezTo>
                          <a:pt x="49995" y="23852"/>
                          <a:pt x="53185" y="23852"/>
                          <a:pt x="56374" y="24050"/>
                        </a:cubicBezTo>
                        <a:cubicBezTo>
                          <a:pt x="55178" y="22069"/>
                          <a:pt x="53185" y="20286"/>
                          <a:pt x="48800" y="19692"/>
                        </a:cubicBezTo>
                        <a:cubicBezTo>
                          <a:pt x="48002" y="18900"/>
                          <a:pt x="47006" y="18107"/>
                          <a:pt x="46009" y="17315"/>
                        </a:cubicBezTo>
                        <a:cubicBezTo>
                          <a:pt x="44813" y="16522"/>
                          <a:pt x="43418" y="15532"/>
                          <a:pt x="42222" y="14938"/>
                        </a:cubicBezTo>
                        <a:cubicBezTo>
                          <a:pt x="40827" y="13947"/>
                          <a:pt x="39431" y="12759"/>
                          <a:pt x="37837" y="11768"/>
                        </a:cubicBezTo>
                        <a:cubicBezTo>
                          <a:pt x="35246" y="10184"/>
                          <a:pt x="33452" y="9589"/>
                          <a:pt x="32255" y="9986"/>
                        </a:cubicBezTo>
                        <a:cubicBezTo>
                          <a:pt x="31458" y="9787"/>
                          <a:pt x="30661" y="9589"/>
                          <a:pt x="29864" y="9391"/>
                        </a:cubicBezTo>
                        <a:lnTo>
                          <a:pt x="28070" y="9193"/>
                        </a:lnTo>
                        <a:cubicBezTo>
                          <a:pt x="27671" y="8005"/>
                          <a:pt x="26076" y="7014"/>
                          <a:pt x="21293" y="6024"/>
                        </a:cubicBezTo>
                        <a:cubicBezTo>
                          <a:pt x="18502" y="5430"/>
                          <a:pt x="17107" y="5430"/>
                          <a:pt x="15712" y="5628"/>
                        </a:cubicBezTo>
                        <a:close/>
                        <a:moveTo>
                          <a:pt x="24083" y="11570"/>
                        </a:moveTo>
                        <a:cubicBezTo>
                          <a:pt x="24482" y="11966"/>
                          <a:pt x="25080" y="12363"/>
                          <a:pt x="25877" y="12759"/>
                        </a:cubicBezTo>
                        <a:cubicBezTo>
                          <a:pt x="24681" y="12363"/>
                          <a:pt x="23685" y="12165"/>
                          <a:pt x="22489" y="11768"/>
                        </a:cubicBezTo>
                        <a:lnTo>
                          <a:pt x="22489" y="11768"/>
                        </a:lnTo>
                        <a:cubicBezTo>
                          <a:pt x="23286" y="11768"/>
                          <a:pt x="23685" y="11768"/>
                          <a:pt x="24083" y="1157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20" name="Google Shape;2220;p35"/>
                  <p:cNvSpPr/>
                  <p:nvPr/>
                </p:nvSpPr>
                <p:spPr>
                  <a:xfrm>
                    <a:off x="2895789" y="5449509"/>
                    <a:ext cx="20720" cy="22393"/>
                  </a:xfrm>
                  <a:custGeom>
                    <a:avLst/>
                    <a:gdLst/>
                    <a:ahLst/>
                    <a:cxnLst/>
                    <a:rect l="l" t="t" r="r" b="b"/>
                    <a:pathLst>
                      <a:path w="20720" h="22393" extrusionOk="0">
                        <a:moveTo>
                          <a:pt x="1595" y="11199"/>
                        </a:moveTo>
                        <a:cubicBezTo>
                          <a:pt x="1196" y="12387"/>
                          <a:pt x="1395" y="13576"/>
                          <a:pt x="4983" y="15755"/>
                        </a:cubicBezTo>
                        <a:cubicBezTo>
                          <a:pt x="5780" y="16151"/>
                          <a:pt x="6578" y="16745"/>
                          <a:pt x="7176" y="16943"/>
                        </a:cubicBezTo>
                        <a:cubicBezTo>
                          <a:pt x="6976" y="16943"/>
                          <a:pt x="6976" y="16943"/>
                          <a:pt x="6777" y="16943"/>
                        </a:cubicBezTo>
                        <a:cubicBezTo>
                          <a:pt x="5581" y="16745"/>
                          <a:pt x="4784" y="16745"/>
                          <a:pt x="3986" y="16943"/>
                        </a:cubicBezTo>
                        <a:cubicBezTo>
                          <a:pt x="2591" y="16943"/>
                          <a:pt x="1595" y="17141"/>
                          <a:pt x="1196" y="17933"/>
                        </a:cubicBezTo>
                        <a:cubicBezTo>
                          <a:pt x="199" y="19518"/>
                          <a:pt x="2791" y="20707"/>
                          <a:pt x="6777" y="21499"/>
                        </a:cubicBezTo>
                        <a:cubicBezTo>
                          <a:pt x="7176" y="21499"/>
                          <a:pt x="7574" y="21697"/>
                          <a:pt x="8172" y="21697"/>
                        </a:cubicBezTo>
                        <a:cubicBezTo>
                          <a:pt x="9368" y="21895"/>
                          <a:pt x="10763" y="22291"/>
                          <a:pt x="12159" y="22291"/>
                        </a:cubicBezTo>
                        <a:cubicBezTo>
                          <a:pt x="15348" y="22688"/>
                          <a:pt x="16943" y="21895"/>
                          <a:pt x="16943" y="20509"/>
                        </a:cubicBezTo>
                        <a:cubicBezTo>
                          <a:pt x="16345" y="19716"/>
                          <a:pt x="15348" y="18924"/>
                          <a:pt x="14152" y="18330"/>
                        </a:cubicBezTo>
                        <a:cubicBezTo>
                          <a:pt x="15547" y="18132"/>
                          <a:pt x="16345" y="17537"/>
                          <a:pt x="17142" y="16745"/>
                        </a:cubicBezTo>
                        <a:cubicBezTo>
                          <a:pt x="18139" y="15755"/>
                          <a:pt x="17341" y="14170"/>
                          <a:pt x="15547" y="12387"/>
                        </a:cubicBezTo>
                        <a:cubicBezTo>
                          <a:pt x="16145" y="11595"/>
                          <a:pt x="16345" y="10604"/>
                          <a:pt x="16544" y="9812"/>
                        </a:cubicBezTo>
                        <a:cubicBezTo>
                          <a:pt x="16544" y="9218"/>
                          <a:pt x="16943" y="8425"/>
                          <a:pt x="16743" y="7633"/>
                        </a:cubicBezTo>
                        <a:cubicBezTo>
                          <a:pt x="18139" y="8227"/>
                          <a:pt x="19335" y="8623"/>
                          <a:pt x="20132" y="8029"/>
                        </a:cubicBezTo>
                        <a:cubicBezTo>
                          <a:pt x="21726" y="7039"/>
                          <a:pt x="19933" y="4860"/>
                          <a:pt x="16544" y="2284"/>
                        </a:cubicBezTo>
                        <a:cubicBezTo>
                          <a:pt x="13953" y="304"/>
                          <a:pt x="11561" y="-489"/>
                          <a:pt x="10365" y="304"/>
                        </a:cubicBezTo>
                        <a:cubicBezTo>
                          <a:pt x="8970" y="1294"/>
                          <a:pt x="10166" y="3077"/>
                          <a:pt x="13156" y="5454"/>
                        </a:cubicBezTo>
                        <a:cubicBezTo>
                          <a:pt x="12757" y="5454"/>
                          <a:pt x="12358" y="5256"/>
                          <a:pt x="11760" y="5256"/>
                        </a:cubicBezTo>
                        <a:cubicBezTo>
                          <a:pt x="3986" y="4067"/>
                          <a:pt x="997" y="6246"/>
                          <a:pt x="0" y="8623"/>
                        </a:cubicBezTo>
                        <a:cubicBezTo>
                          <a:pt x="0" y="9614"/>
                          <a:pt x="598" y="10406"/>
                          <a:pt x="1595" y="1119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21" name="Google Shape;2221;p35"/>
                  <p:cNvSpPr/>
                  <p:nvPr/>
                </p:nvSpPr>
                <p:spPr>
                  <a:xfrm>
                    <a:off x="2894792" y="5483884"/>
                    <a:ext cx="398" cy="198"/>
                  </a:xfrm>
                  <a:custGeom>
                    <a:avLst/>
                    <a:gdLst/>
                    <a:ahLst/>
                    <a:cxnLst/>
                    <a:rect l="l" t="t" r="r" b="b"/>
                    <a:pathLst>
                      <a:path w="398" h="198" extrusionOk="0">
                        <a:moveTo>
                          <a:pt x="399" y="198"/>
                        </a:moveTo>
                        <a:lnTo>
                          <a:pt x="0" y="0"/>
                        </a:lnTo>
                        <a:lnTo>
                          <a:pt x="199"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22" name="Google Shape;2222;p35"/>
                  <p:cNvSpPr/>
                  <p:nvPr/>
                </p:nvSpPr>
                <p:spPr>
                  <a:xfrm>
                    <a:off x="2895191" y="5471796"/>
                    <a:ext cx="19647" cy="15497"/>
                  </a:xfrm>
                  <a:custGeom>
                    <a:avLst/>
                    <a:gdLst/>
                    <a:ahLst/>
                    <a:cxnLst/>
                    <a:rect l="l" t="t" r="r" b="b"/>
                    <a:pathLst>
                      <a:path w="19647" h="15497" extrusionOk="0">
                        <a:moveTo>
                          <a:pt x="18936" y="14267"/>
                        </a:moveTo>
                        <a:cubicBezTo>
                          <a:pt x="21527" y="12682"/>
                          <a:pt x="16544" y="6938"/>
                          <a:pt x="11959" y="6145"/>
                        </a:cubicBezTo>
                        <a:cubicBezTo>
                          <a:pt x="11561" y="4759"/>
                          <a:pt x="9568" y="2778"/>
                          <a:pt x="6777" y="1193"/>
                        </a:cubicBezTo>
                        <a:cubicBezTo>
                          <a:pt x="3588" y="-590"/>
                          <a:pt x="2193" y="-194"/>
                          <a:pt x="1993" y="1193"/>
                        </a:cubicBezTo>
                        <a:cubicBezTo>
                          <a:pt x="1794" y="2382"/>
                          <a:pt x="2392" y="3966"/>
                          <a:pt x="5581" y="5947"/>
                        </a:cubicBezTo>
                        <a:cubicBezTo>
                          <a:pt x="3986" y="6343"/>
                          <a:pt x="3588" y="7136"/>
                          <a:pt x="3189" y="8126"/>
                        </a:cubicBezTo>
                        <a:cubicBezTo>
                          <a:pt x="2791" y="8324"/>
                          <a:pt x="2591" y="8721"/>
                          <a:pt x="2392" y="9117"/>
                        </a:cubicBezTo>
                        <a:cubicBezTo>
                          <a:pt x="2392" y="9315"/>
                          <a:pt x="2591" y="9513"/>
                          <a:pt x="2591" y="9711"/>
                        </a:cubicBezTo>
                        <a:cubicBezTo>
                          <a:pt x="2392" y="9909"/>
                          <a:pt x="2392" y="10107"/>
                          <a:pt x="2193" y="10305"/>
                        </a:cubicBezTo>
                        <a:lnTo>
                          <a:pt x="0" y="12286"/>
                        </a:lnTo>
                        <a:lnTo>
                          <a:pt x="1794" y="12682"/>
                        </a:lnTo>
                        <a:cubicBezTo>
                          <a:pt x="7774" y="14069"/>
                          <a:pt x="14352" y="17238"/>
                          <a:pt x="18936" y="1426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23" name="Google Shape;2223;p35"/>
                  <p:cNvSpPr/>
                  <p:nvPr/>
                </p:nvSpPr>
                <p:spPr>
                  <a:xfrm>
                    <a:off x="3003317" y="5550403"/>
                    <a:ext cx="32797" cy="7020"/>
                  </a:xfrm>
                  <a:custGeom>
                    <a:avLst/>
                    <a:gdLst/>
                    <a:ahLst/>
                    <a:cxnLst/>
                    <a:rect l="l" t="t" r="r" b="b"/>
                    <a:pathLst>
                      <a:path w="32797" h="7020" extrusionOk="0">
                        <a:moveTo>
                          <a:pt x="11669" y="4594"/>
                        </a:moveTo>
                        <a:cubicBezTo>
                          <a:pt x="18446" y="5189"/>
                          <a:pt x="25223" y="8358"/>
                          <a:pt x="31801" y="6377"/>
                        </a:cubicBezTo>
                        <a:cubicBezTo>
                          <a:pt x="32598" y="6179"/>
                          <a:pt x="32399" y="5585"/>
                          <a:pt x="32797" y="5189"/>
                        </a:cubicBezTo>
                        <a:cubicBezTo>
                          <a:pt x="32199" y="4792"/>
                          <a:pt x="31801" y="4000"/>
                          <a:pt x="31003" y="3802"/>
                        </a:cubicBezTo>
                        <a:cubicBezTo>
                          <a:pt x="21835" y="2614"/>
                          <a:pt x="12666" y="1227"/>
                          <a:pt x="3496" y="38"/>
                        </a:cubicBezTo>
                        <a:cubicBezTo>
                          <a:pt x="1503" y="-160"/>
                          <a:pt x="-490" y="435"/>
                          <a:pt x="108" y="1227"/>
                        </a:cubicBezTo>
                        <a:cubicBezTo>
                          <a:pt x="1105" y="3406"/>
                          <a:pt x="6486" y="4000"/>
                          <a:pt x="11669" y="459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24" name="Google Shape;2224;p35"/>
                  <p:cNvSpPr/>
                  <p:nvPr/>
                </p:nvSpPr>
                <p:spPr>
                  <a:xfrm>
                    <a:off x="2908810" y="5490516"/>
                    <a:ext cx="53155" cy="28410"/>
                  </a:xfrm>
                  <a:custGeom>
                    <a:avLst/>
                    <a:gdLst/>
                    <a:ahLst/>
                    <a:cxnLst/>
                    <a:rect l="l" t="t" r="r" b="b"/>
                    <a:pathLst>
                      <a:path w="53155" h="28410" extrusionOk="0">
                        <a:moveTo>
                          <a:pt x="22459" y="12780"/>
                        </a:moveTo>
                        <a:cubicBezTo>
                          <a:pt x="24054" y="13177"/>
                          <a:pt x="25648" y="13375"/>
                          <a:pt x="27043" y="13375"/>
                        </a:cubicBezTo>
                        <a:cubicBezTo>
                          <a:pt x="27243" y="14563"/>
                          <a:pt x="28239" y="15950"/>
                          <a:pt x="31229" y="17931"/>
                        </a:cubicBezTo>
                        <a:cubicBezTo>
                          <a:pt x="31229" y="17931"/>
                          <a:pt x="31429" y="17931"/>
                          <a:pt x="31429" y="18129"/>
                        </a:cubicBezTo>
                        <a:cubicBezTo>
                          <a:pt x="30631" y="17931"/>
                          <a:pt x="29635" y="17931"/>
                          <a:pt x="28837" y="17733"/>
                        </a:cubicBezTo>
                        <a:cubicBezTo>
                          <a:pt x="27243" y="17535"/>
                          <a:pt x="25847" y="17535"/>
                          <a:pt x="25050" y="17733"/>
                        </a:cubicBezTo>
                        <a:cubicBezTo>
                          <a:pt x="25050" y="17733"/>
                          <a:pt x="24851" y="17535"/>
                          <a:pt x="24851" y="17535"/>
                        </a:cubicBezTo>
                        <a:cubicBezTo>
                          <a:pt x="22260" y="15950"/>
                          <a:pt x="19868" y="15158"/>
                          <a:pt x="18672" y="15950"/>
                        </a:cubicBezTo>
                        <a:cubicBezTo>
                          <a:pt x="18672" y="17733"/>
                          <a:pt x="20665" y="19714"/>
                          <a:pt x="24253" y="21893"/>
                        </a:cubicBezTo>
                        <a:cubicBezTo>
                          <a:pt x="25847" y="22883"/>
                          <a:pt x="27243" y="23477"/>
                          <a:pt x="28439" y="23873"/>
                        </a:cubicBezTo>
                        <a:cubicBezTo>
                          <a:pt x="26844" y="24071"/>
                          <a:pt x="25847" y="24666"/>
                          <a:pt x="25648" y="25458"/>
                        </a:cubicBezTo>
                        <a:cubicBezTo>
                          <a:pt x="25249" y="26647"/>
                          <a:pt x="28239" y="27637"/>
                          <a:pt x="31229" y="28033"/>
                        </a:cubicBezTo>
                        <a:cubicBezTo>
                          <a:pt x="35216" y="28628"/>
                          <a:pt x="38804" y="28628"/>
                          <a:pt x="39402" y="27241"/>
                        </a:cubicBezTo>
                        <a:cubicBezTo>
                          <a:pt x="40000" y="25854"/>
                          <a:pt x="37010" y="24666"/>
                          <a:pt x="33621" y="24071"/>
                        </a:cubicBezTo>
                        <a:cubicBezTo>
                          <a:pt x="32026" y="23873"/>
                          <a:pt x="30831" y="23873"/>
                          <a:pt x="29834" y="23873"/>
                        </a:cubicBezTo>
                        <a:cubicBezTo>
                          <a:pt x="30033" y="23873"/>
                          <a:pt x="30033" y="23675"/>
                          <a:pt x="30033" y="23477"/>
                        </a:cubicBezTo>
                        <a:cubicBezTo>
                          <a:pt x="30233" y="22883"/>
                          <a:pt x="30033" y="22289"/>
                          <a:pt x="29635" y="21694"/>
                        </a:cubicBezTo>
                        <a:cubicBezTo>
                          <a:pt x="30432" y="21893"/>
                          <a:pt x="31429" y="21893"/>
                          <a:pt x="32226" y="22091"/>
                        </a:cubicBezTo>
                        <a:cubicBezTo>
                          <a:pt x="35615" y="22289"/>
                          <a:pt x="37209" y="21694"/>
                          <a:pt x="37408" y="20506"/>
                        </a:cubicBezTo>
                        <a:cubicBezTo>
                          <a:pt x="37209" y="20308"/>
                          <a:pt x="37209" y="20308"/>
                          <a:pt x="37010" y="20110"/>
                        </a:cubicBezTo>
                        <a:cubicBezTo>
                          <a:pt x="38206" y="19912"/>
                          <a:pt x="39202" y="19317"/>
                          <a:pt x="40398" y="19119"/>
                        </a:cubicBezTo>
                        <a:cubicBezTo>
                          <a:pt x="40398" y="18921"/>
                          <a:pt x="40398" y="18921"/>
                          <a:pt x="40398" y="18723"/>
                        </a:cubicBezTo>
                        <a:cubicBezTo>
                          <a:pt x="41594" y="19317"/>
                          <a:pt x="43388" y="19714"/>
                          <a:pt x="45381" y="20110"/>
                        </a:cubicBezTo>
                        <a:cubicBezTo>
                          <a:pt x="49567" y="20704"/>
                          <a:pt x="52956" y="20308"/>
                          <a:pt x="53155" y="19119"/>
                        </a:cubicBezTo>
                        <a:cubicBezTo>
                          <a:pt x="53155" y="17733"/>
                          <a:pt x="49966" y="16544"/>
                          <a:pt x="45780" y="15752"/>
                        </a:cubicBezTo>
                        <a:cubicBezTo>
                          <a:pt x="42790" y="15158"/>
                          <a:pt x="40199" y="15158"/>
                          <a:pt x="39003" y="15752"/>
                        </a:cubicBezTo>
                        <a:cubicBezTo>
                          <a:pt x="38206" y="14761"/>
                          <a:pt x="37010" y="13771"/>
                          <a:pt x="35216" y="12582"/>
                        </a:cubicBezTo>
                        <a:cubicBezTo>
                          <a:pt x="31827" y="10205"/>
                          <a:pt x="29236" y="9215"/>
                          <a:pt x="27841" y="9809"/>
                        </a:cubicBezTo>
                        <a:cubicBezTo>
                          <a:pt x="27442" y="9611"/>
                          <a:pt x="26844" y="9611"/>
                          <a:pt x="26445" y="9413"/>
                        </a:cubicBezTo>
                        <a:cubicBezTo>
                          <a:pt x="25449" y="7234"/>
                          <a:pt x="14685" y="1688"/>
                          <a:pt x="11695" y="1886"/>
                        </a:cubicBezTo>
                        <a:cubicBezTo>
                          <a:pt x="9702" y="2084"/>
                          <a:pt x="8705" y="2282"/>
                          <a:pt x="8307" y="2876"/>
                        </a:cubicBezTo>
                        <a:cubicBezTo>
                          <a:pt x="8307" y="2876"/>
                          <a:pt x="8307" y="2876"/>
                          <a:pt x="8107" y="2876"/>
                        </a:cubicBezTo>
                        <a:cubicBezTo>
                          <a:pt x="4719" y="301"/>
                          <a:pt x="1928" y="-690"/>
                          <a:pt x="533" y="499"/>
                        </a:cubicBezTo>
                        <a:cubicBezTo>
                          <a:pt x="-862" y="1489"/>
                          <a:pt x="533" y="3668"/>
                          <a:pt x="4121" y="6046"/>
                        </a:cubicBezTo>
                        <a:cubicBezTo>
                          <a:pt x="6712" y="7828"/>
                          <a:pt x="9303" y="9017"/>
                          <a:pt x="11097" y="9017"/>
                        </a:cubicBezTo>
                        <a:cubicBezTo>
                          <a:pt x="11097" y="9215"/>
                          <a:pt x="11097" y="9215"/>
                          <a:pt x="11097" y="9413"/>
                        </a:cubicBezTo>
                        <a:cubicBezTo>
                          <a:pt x="13489" y="10007"/>
                          <a:pt x="15881" y="10800"/>
                          <a:pt x="18273" y="11394"/>
                        </a:cubicBezTo>
                        <a:cubicBezTo>
                          <a:pt x="19270" y="11790"/>
                          <a:pt x="20665" y="12384"/>
                          <a:pt x="22459" y="1278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25" name="Google Shape;2225;p35"/>
                  <p:cNvSpPr/>
                  <p:nvPr/>
                </p:nvSpPr>
                <p:spPr>
                  <a:xfrm>
                    <a:off x="2891005" y="5503803"/>
                    <a:ext cx="12964" cy="7735"/>
                  </a:xfrm>
                  <a:custGeom>
                    <a:avLst/>
                    <a:gdLst/>
                    <a:ahLst/>
                    <a:cxnLst/>
                    <a:rect l="l" t="t" r="r" b="b"/>
                    <a:pathLst>
                      <a:path w="12964" h="7735" extrusionOk="0">
                        <a:moveTo>
                          <a:pt x="12956" y="6031"/>
                        </a:moveTo>
                        <a:cubicBezTo>
                          <a:pt x="12757" y="3852"/>
                          <a:pt x="10564" y="1475"/>
                          <a:pt x="3986" y="88"/>
                        </a:cubicBezTo>
                        <a:cubicBezTo>
                          <a:pt x="2392" y="-110"/>
                          <a:pt x="1395" y="88"/>
                          <a:pt x="399" y="88"/>
                        </a:cubicBezTo>
                        <a:cubicBezTo>
                          <a:pt x="200" y="2267"/>
                          <a:pt x="200" y="4248"/>
                          <a:pt x="0" y="6427"/>
                        </a:cubicBezTo>
                        <a:cubicBezTo>
                          <a:pt x="1395" y="7021"/>
                          <a:pt x="3389" y="7417"/>
                          <a:pt x="5581" y="7615"/>
                        </a:cubicBezTo>
                        <a:cubicBezTo>
                          <a:pt x="9568" y="8011"/>
                          <a:pt x="13156" y="7417"/>
                          <a:pt x="12956" y="603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26" name="Google Shape;2226;p35"/>
                  <p:cNvSpPr/>
                  <p:nvPr/>
                </p:nvSpPr>
                <p:spPr>
                  <a:xfrm>
                    <a:off x="3044315" y="5480243"/>
                    <a:ext cx="16331" cy="9352"/>
                  </a:xfrm>
                  <a:custGeom>
                    <a:avLst/>
                    <a:gdLst/>
                    <a:ahLst/>
                    <a:cxnLst/>
                    <a:rect l="l" t="t" r="r" b="b"/>
                    <a:pathLst>
                      <a:path w="16331" h="9352" extrusionOk="0">
                        <a:moveTo>
                          <a:pt x="10736" y="471"/>
                        </a:moveTo>
                        <a:cubicBezTo>
                          <a:pt x="2962" y="-915"/>
                          <a:pt x="1965" y="1066"/>
                          <a:pt x="371" y="2452"/>
                        </a:cubicBezTo>
                        <a:cubicBezTo>
                          <a:pt x="-626" y="3443"/>
                          <a:pt x="371" y="4631"/>
                          <a:pt x="3560" y="5622"/>
                        </a:cubicBezTo>
                        <a:cubicBezTo>
                          <a:pt x="2763" y="6612"/>
                          <a:pt x="4357" y="7999"/>
                          <a:pt x="8543" y="8791"/>
                        </a:cubicBezTo>
                        <a:cubicBezTo>
                          <a:pt x="12928" y="9781"/>
                          <a:pt x="15519" y="9385"/>
                          <a:pt x="16117" y="8197"/>
                        </a:cubicBezTo>
                        <a:cubicBezTo>
                          <a:pt x="16516" y="7206"/>
                          <a:pt x="16117" y="6414"/>
                          <a:pt x="13726" y="5423"/>
                        </a:cubicBezTo>
                        <a:cubicBezTo>
                          <a:pt x="14523" y="4829"/>
                          <a:pt x="15121" y="4235"/>
                          <a:pt x="16117" y="3839"/>
                        </a:cubicBezTo>
                        <a:cubicBezTo>
                          <a:pt x="17114" y="2650"/>
                          <a:pt x="14523" y="1264"/>
                          <a:pt x="10736" y="4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27" name="Google Shape;2227;p35"/>
                  <p:cNvSpPr/>
                  <p:nvPr/>
                </p:nvSpPr>
                <p:spPr>
                  <a:xfrm>
                    <a:off x="2894792" y="5483884"/>
                    <a:ext cx="199" cy="198"/>
                  </a:xfrm>
                  <a:custGeom>
                    <a:avLst/>
                    <a:gdLst/>
                    <a:ahLst/>
                    <a:cxnLst/>
                    <a:rect l="l" t="t" r="r" b="b"/>
                    <a:pathLst>
                      <a:path w="199" h="198" extrusionOk="0">
                        <a:moveTo>
                          <a:pt x="0" y="0"/>
                        </a:moveTo>
                        <a:lnTo>
                          <a:pt x="0" y="198"/>
                        </a:lnTo>
                        <a:lnTo>
                          <a:pt x="199"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28" name="Google Shape;2228;p35"/>
                  <p:cNvSpPr/>
                  <p:nvPr/>
                </p:nvSpPr>
                <p:spPr>
                  <a:xfrm>
                    <a:off x="2931668" y="5433779"/>
                    <a:ext cx="17983" cy="5977"/>
                  </a:xfrm>
                  <a:custGeom>
                    <a:avLst/>
                    <a:gdLst/>
                    <a:ahLst/>
                    <a:cxnLst/>
                    <a:rect l="l" t="t" r="r" b="b"/>
                    <a:pathLst>
                      <a:path w="17983" h="5977" extrusionOk="0">
                        <a:moveTo>
                          <a:pt x="0" y="1970"/>
                        </a:moveTo>
                        <a:cubicBezTo>
                          <a:pt x="199" y="3357"/>
                          <a:pt x="598" y="4743"/>
                          <a:pt x="4385" y="5337"/>
                        </a:cubicBezTo>
                        <a:cubicBezTo>
                          <a:pt x="11959" y="6724"/>
                          <a:pt x="16145" y="5734"/>
                          <a:pt x="17939" y="3555"/>
                        </a:cubicBezTo>
                        <a:cubicBezTo>
                          <a:pt x="18338" y="3158"/>
                          <a:pt x="15946" y="1574"/>
                          <a:pt x="14551" y="1178"/>
                        </a:cubicBezTo>
                        <a:cubicBezTo>
                          <a:pt x="6378" y="-1001"/>
                          <a:pt x="2791" y="187"/>
                          <a:pt x="0" y="197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29" name="Google Shape;2229;p35"/>
                  <p:cNvSpPr/>
                  <p:nvPr/>
                </p:nvSpPr>
                <p:spPr>
                  <a:xfrm>
                    <a:off x="2993052" y="5360680"/>
                    <a:ext cx="22154" cy="13742"/>
                  </a:xfrm>
                  <a:custGeom>
                    <a:avLst/>
                    <a:gdLst/>
                    <a:ahLst/>
                    <a:cxnLst/>
                    <a:rect l="l" t="t" r="r" b="b"/>
                    <a:pathLst>
                      <a:path w="22154" h="13742" extrusionOk="0">
                        <a:moveTo>
                          <a:pt x="207" y="786"/>
                        </a:moveTo>
                        <a:cubicBezTo>
                          <a:pt x="-191" y="1182"/>
                          <a:pt x="8" y="1776"/>
                          <a:pt x="606" y="2172"/>
                        </a:cubicBezTo>
                        <a:cubicBezTo>
                          <a:pt x="407" y="3559"/>
                          <a:pt x="2201" y="5738"/>
                          <a:pt x="4593" y="7719"/>
                        </a:cubicBezTo>
                        <a:cubicBezTo>
                          <a:pt x="6586" y="9304"/>
                          <a:pt x="8380" y="10294"/>
                          <a:pt x="9376" y="9898"/>
                        </a:cubicBezTo>
                        <a:cubicBezTo>
                          <a:pt x="10373" y="10690"/>
                          <a:pt x="12167" y="11483"/>
                          <a:pt x="14160" y="11879"/>
                        </a:cubicBezTo>
                        <a:cubicBezTo>
                          <a:pt x="15556" y="12275"/>
                          <a:pt x="16951" y="12473"/>
                          <a:pt x="18147" y="12671"/>
                        </a:cubicBezTo>
                        <a:cubicBezTo>
                          <a:pt x="19941" y="13662"/>
                          <a:pt x="21336" y="14058"/>
                          <a:pt x="22133" y="13463"/>
                        </a:cubicBezTo>
                        <a:cubicBezTo>
                          <a:pt x="22333" y="11879"/>
                          <a:pt x="21137" y="9898"/>
                          <a:pt x="18745" y="7719"/>
                        </a:cubicBezTo>
                        <a:cubicBezTo>
                          <a:pt x="18545" y="7521"/>
                          <a:pt x="18545" y="7521"/>
                          <a:pt x="18346" y="7521"/>
                        </a:cubicBezTo>
                        <a:cubicBezTo>
                          <a:pt x="18346" y="7521"/>
                          <a:pt x="18346" y="7521"/>
                          <a:pt x="18545" y="7521"/>
                        </a:cubicBezTo>
                        <a:cubicBezTo>
                          <a:pt x="18545" y="5540"/>
                          <a:pt x="14559" y="3757"/>
                          <a:pt x="10572" y="2172"/>
                        </a:cubicBezTo>
                        <a:cubicBezTo>
                          <a:pt x="5988" y="191"/>
                          <a:pt x="1204" y="-799"/>
                          <a:pt x="207" y="786"/>
                        </a:cubicBezTo>
                        <a:close/>
                        <a:moveTo>
                          <a:pt x="11768" y="7323"/>
                        </a:moveTo>
                        <a:cubicBezTo>
                          <a:pt x="10772" y="7125"/>
                          <a:pt x="9975" y="7125"/>
                          <a:pt x="9376" y="7125"/>
                        </a:cubicBezTo>
                        <a:cubicBezTo>
                          <a:pt x="9177" y="6926"/>
                          <a:pt x="9177" y="6530"/>
                          <a:pt x="8978" y="6332"/>
                        </a:cubicBezTo>
                        <a:cubicBezTo>
                          <a:pt x="9975" y="6728"/>
                          <a:pt x="10971" y="7125"/>
                          <a:pt x="11768" y="732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30" name="Google Shape;2230;p35"/>
                  <p:cNvSpPr/>
                  <p:nvPr/>
                </p:nvSpPr>
                <p:spPr>
                  <a:xfrm>
                    <a:off x="3065844" y="5543905"/>
                    <a:ext cx="17020" cy="5499"/>
                  </a:xfrm>
                  <a:custGeom>
                    <a:avLst/>
                    <a:gdLst/>
                    <a:ahLst/>
                    <a:cxnLst/>
                    <a:rect l="l" t="t" r="r" b="b"/>
                    <a:pathLst>
                      <a:path w="17020" h="5499" extrusionOk="0">
                        <a:moveTo>
                          <a:pt x="6150" y="396"/>
                        </a:moveTo>
                        <a:cubicBezTo>
                          <a:pt x="5552" y="198"/>
                          <a:pt x="4755" y="198"/>
                          <a:pt x="3957" y="0"/>
                        </a:cubicBezTo>
                        <a:cubicBezTo>
                          <a:pt x="1167" y="1188"/>
                          <a:pt x="-3817" y="2377"/>
                          <a:pt x="4954" y="4358"/>
                        </a:cubicBezTo>
                        <a:cubicBezTo>
                          <a:pt x="9140" y="5348"/>
                          <a:pt x="14322" y="6141"/>
                          <a:pt x="16315" y="4754"/>
                        </a:cubicBezTo>
                        <a:cubicBezTo>
                          <a:pt x="19505" y="2179"/>
                          <a:pt x="11133" y="1585"/>
                          <a:pt x="6150" y="39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31" name="Google Shape;2231;p35"/>
                  <p:cNvSpPr/>
                  <p:nvPr/>
                </p:nvSpPr>
                <p:spPr>
                  <a:xfrm>
                    <a:off x="3087102" y="5430642"/>
                    <a:ext cx="16783" cy="6478"/>
                  </a:xfrm>
                  <a:custGeom>
                    <a:avLst/>
                    <a:gdLst/>
                    <a:ahLst/>
                    <a:cxnLst/>
                    <a:rect l="l" t="t" r="r" b="b"/>
                    <a:pathLst>
                      <a:path w="16783" h="6478" extrusionOk="0">
                        <a:moveTo>
                          <a:pt x="16784" y="5899"/>
                        </a:moveTo>
                        <a:cubicBezTo>
                          <a:pt x="16784" y="4512"/>
                          <a:pt x="14392" y="2729"/>
                          <a:pt x="9409" y="1342"/>
                        </a:cubicBezTo>
                        <a:cubicBezTo>
                          <a:pt x="5023" y="-44"/>
                          <a:pt x="639" y="-638"/>
                          <a:pt x="40" y="946"/>
                        </a:cubicBezTo>
                        <a:cubicBezTo>
                          <a:pt x="-358" y="2135"/>
                          <a:pt x="2233" y="3720"/>
                          <a:pt x="6220" y="4908"/>
                        </a:cubicBezTo>
                        <a:cubicBezTo>
                          <a:pt x="10804" y="6295"/>
                          <a:pt x="14990" y="7087"/>
                          <a:pt x="16784" y="589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32" name="Google Shape;2232;p35"/>
                  <p:cNvSpPr/>
                  <p:nvPr/>
                </p:nvSpPr>
                <p:spPr>
                  <a:xfrm>
                    <a:off x="3030733" y="5576938"/>
                    <a:ext cx="15571" cy="4832"/>
                  </a:xfrm>
                  <a:custGeom>
                    <a:avLst/>
                    <a:gdLst/>
                    <a:ahLst/>
                    <a:cxnLst/>
                    <a:rect l="l" t="t" r="r" b="b"/>
                    <a:pathLst>
                      <a:path w="15571" h="4832" extrusionOk="0">
                        <a:moveTo>
                          <a:pt x="15547" y="3019"/>
                        </a:moveTo>
                        <a:cubicBezTo>
                          <a:pt x="15946" y="1434"/>
                          <a:pt x="11361" y="642"/>
                          <a:pt x="7375" y="48"/>
                        </a:cubicBezTo>
                        <a:cubicBezTo>
                          <a:pt x="2990" y="-150"/>
                          <a:pt x="0" y="246"/>
                          <a:pt x="0" y="1633"/>
                        </a:cubicBezTo>
                        <a:cubicBezTo>
                          <a:pt x="0" y="3217"/>
                          <a:pt x="3787" y="4208"/>
                          <a:pt x="8372" y="4802"/>
                        </a:cubicBezTo>
                        <a:cubicBezTo>
                          <a:pt x="12557" y="5000"/>
                          <a:pt x="15348" y="4208"/>
                          <a:pt x="15547" y="301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33" name="Google Shape;2233;p35"/>
                  <p:cNvSpPr/>
                  <p:nvPr/>
                </p:nvSpPr>
                <p:spPr>
                  <a:xfrm>
                    <a:off x="3043427" y="5443892"/>
                    <a:ext cx="25872" cy="10206"/>
                  </a:xfrm>
                  <a:custGeom>
                    <a:avLst/>
                    <a:gdLst/>
                    <a:ahLst/>
                    <a:cxnLst/>
                    <a:rect l="l" t="t" r="r" b="b"/>
                    <a:pathLst>
                      <a:path w="25872" h="10206" extrusionOk="0">
                        <a:moveTo>
                          <a:pt x="19796" y="5327"/>
                        </a:moveTo>
                        <a:cubicBezTo>
                          <a:pt x="17603" y="4732"/>
                          <a:pt x="15610" y="4534"/>
                          <a:pt x="14215" y="4534"/>
                        </a:cubicBezTo>
                        <a:cubicBezTo>
                          <a:pt x="12620" y="3346"/>
                          <a:pt x="10228" y="1959"/>
                          <a:pt x="6441" y="771"/>
                        </a:cubicBezTo>
                        <a:cubicBezTo>
                          <a:pt x="3252" y="176"/>
                          <a:pt x="-535" y="-616"/>
                          <a:pt x="63" y="771"/>
                        </a:cubicBezTo>
                        <a:cubicBezTo>
                          <a:pt x="661" y="2553"/>
                          <a:pt x="3053" y="4336"/>
                          <a:pt x="6840" y="5921"/>
                        </a:cubicBezTo>
                        <a:cubicBezTo>
                          <a:pt x="6641" y="7109"/>
                          <a:pt x="9431" y="8496"/>
                          <a:pt x="13418" y="9486"/>
                        </a:cubicBezTo>
                        <a:cubicBezTo>
                          <a:pt x="17603" y="10477"/>
                          <a:pt x="20195" y="10477"/>
                          <a:pt x="20593" y="9288"/>
                        </a:cubicBezTo>
                        <a:cubicBezTo>
                          <a:pt x="23184" y="9883"/>
                          <a:pt x="25178" y="9685"/>
                          <a:pt x="25776" y="8892"/>
                        </a:cubicBezTo>
                        <a:cubicBezTo>
                          <a:pt x="26374" y="7704"/>
                          <a:pt x="24181" y="6515"/>
                          <a:pt x="19796" y="532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34" name="Google Shape;2234;p35"/>
                  <p:cNvSpPr/>
                  <p:nvPr/>
                </p:nvSpPr>
                <p:spPr>
                  <a:xfrm>
                    <a:off x="2966406" y="5498234"/>
                    <a:ext cx="16289" cy="5699"/>
                  </a:xfrm>
                  <a:custGeom>
                    <a:avLst/>
                    <a:gdLst/>
                    <a:ahLst/>
                    <a:cxnLst/>
                    <a:rect l="l" t="t" r="r" b="b"/>
                    <a:pathLst>
                      <a:path w="16289" h="5699" extrusionOk="0">
                        <a:moveTo>
                          <a:pt x="8715" y="308"/>
                        </a:moveTo>
                        <a:cubicBezTo>
                          <a:pt x="4330" y="-286"/>
                          <a:pt x="1141" y="-88"/>
                          <a:pt x="145" y="1497"/>
                        </a:cubicBezTo>
                        <a:cubicBezTo>
                          <a:pt x="-653" y="2883"/>
                          <a:pt x="1938" y="4270"/>
                          <a:pt x="5726" y="5062"/>
                        </a:cubicBezTo>
                        <a:cubicBezTo>
                          <a:pt x="11307" y="6053"/>
                          <a:pt x="16090" y="6053"/>
                          <a:pt x="16290" y="3874"/>
                        </a:cubicBezTo>
                        <a:cubicBezTo>
                          <a:pt x="16290" y="2487"/>
                          <a:pt x="13300" y="1299"/>
                          <a:pt x="8715" y="30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35" name="Google Shape;2235;p35"/>
                  <p:cNvSpPr/>
                  <p:nvPr/>
                </p:nvSpPr>
                <p:spPr>
                  <a:xfrm>
                    <a:off x="2901370" y="5569389"/>
                    <a:ext cx="16282" cy="6606"/>
                  </a:xfrm>
                  <a:custGeom>
                    <a:avLst/>
                    <a:gdLst/>
                    <a:ahLst/>
                    <a:cxnLst/>
                    <a:rect l="l" t="t" r="r" b="b"/>
                    <a:pathLst>
                      <a:path w="16282" h="6606" extrusionOk="0">
                        <a:moveTo>
                          <a:pt x="10365" y="6606"/>
                        </a:moveTo>
                        <a:cubicBezTo>
                          <a:pt x="14152" y="6606"/>
                          <a:pt x="16943" y="5814"/>
                          <a:pt x="16145" y="4823"/>
                        </a:cubicBezTo>
                        <a:cubicBezTo>
                          <a:pt x="14551" y="2644"/>
                          <a:pt x="10365" y="663"/>
                          <a:pt x="4186" y="69"/>
                        </a:cubicBezTo>
                        <a:cubicBezTo>
                          <a:pt x="997" y="-327"/>
                          <a:pt x="0" y="1060"/>
                          <a:pt x="0" y="2248"/>
                        </a:cubicBezTo>
                        <a:cubicBezTo>
                          <a:pt x="399" y="4625"/>
                          <a:pt x="3389" y="6408"/>
                          <a:pt x="10365" y="66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36" name="Google Shape;2236;p35"/>
                  <p:cNvSpPr/>
                  <p:nvPr/>
                </p:nvSpPr>
                <p:spPr>
                  <a:xfrm>
                    <a:off x="3054652" y="5507503"/>
                    <a:ext cx="14195" cy="4859"/>
                  </a:xfrm>
                  <a:custGeom>
                    <a:avLst/>
                    <a:gdLst/>
                    <a:ahLst/>
                    <a:cxnLst/>
                    <a:rect l="l" t="t" r="r" b="b"/>
                    <a:pathLst>
                      <a:path w="14195" h="4859" extrusionOk="0">
                        <a:moveTo>
                          <a:pt x="14152" y="3717"/>
                        </a:moveTo>
                        <a:cubicBezTo>
                          <a:pt x="13554" y="2133"/>
                          <a:pt x="10166" y="746"/>
                          <a:pt x="5182" y="152"/>
                        </a:cubicBezTo>
                        <a:cubicBezTo>
                          <a:pt x="1993" y="-244"/>
                          <a:pt x="0" y="152"/>
                          <a:pt x="0" y="1142"/>
                        </a:cubicBezTo>
                        <a:cubicBezTo>
                          <a:pt x="797" y="2925"/>
                          <a:pt x="4385" y="4114"/>
                          <a:pt x="9169" y="4708"/>
                        </a:cubicBezTo>
                        <a:cubicBezTo>
                          <a:pt x="12159" y="5104"/>
                          <a:pt x="14551" y="4708"/>
                          <a:pt x="14152" y="371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37" name="Google Shape;2237;p35"/>
                  <p:cNvSpPr/>
                  <p:nvPr/>
                </p:nvSpPr>
                <p:spPr>
                  <a:xfrm>
                    <a:off x="2967297" y="5375420"/>
                    <a:ext cx="23571" cy="9815"/>
                  </a:xfrm>
                  <a:custGeom>
                    <a:avLst/>
                    <a:gdLst/>
                    <a:ahLst/>
                    <a:cxnLst/>
                    <a:rect l="l" t="t" r="r" b="b"/>
                    <a:pathLst>
                      <a:path w="23571" h="9815" extrusionOk="0">
                        <a:moveTo>
                          <a:pt x="51" y="1298"/>
                        </a:moveTo>
                        <a:cubicBezTo>
                          <a:pt x="1047" y="4071"/>
                          <a:pt x="5432" y="6448"/>
                          <a:pt x="12010" y="8231"/>
                        </a:cubicBezTo>
                        <a:cubicBezTo>
                          <a:pt x="13605" y="8627"/>
                          <a:pt x="14801" y="8825"/>
                          <a:pt x="15798" y="8825"/>
                        </a:cubicBezTo>
                        <a:lnTo>
                          <a:pt x="15798" y="8825"/>
                        </a:lnTo>
                        <a:cubicBezTo>
                          <a:pt x="19784" y="10212"/>
                          <a:pt x="22176" y="10014"/>
                          <a:pt x="23571" y="9023"/>
                        </a:cubicBezTo>
                        <a:cubicBezTo>
                          <a:pt x="23571" y="7241"/>
                          <a:pt x="20182" y="5458"/>
                          <a:pt x="15798" y="3873"/>
                        </a:cubicBezTo>
                        <a:cubicBezTo>
                          <a:pt x="13804" y="3081"/>
                          <a:pt x="11811" y="2883"/>
                          <a:pt x="10615" y="3081"/>
                        </a:cubicBezTo>
                        <a:cubicBezTo>
                          <a:pt x="8821" y="2288"/>
                          <a:pt x="7027" y="1496"/>
                          <a:pt x="4835" y="704"/>
                        </a:cubicBezTo>
                        <a:cubicBezTo>
                          <a:pt x="1645" y="-485"/>
                          <a:pt x="-348" y="-89"/>
                          <a:pt x="51" y="129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38" name="Google Shape;2238;p35"/>
                  <p:cNvSpPr/>
                  <p:nvPr/>
                </p:nvSpPr>
                <p:spPr>
                  <a:xfrm>
                    <a:off x="3020368" y="5564525"/>
                    <a:ext cx="15628" cy="4172"/>
                  </a:xfrm>
                  <a:custGeom>
                    <a:avLst/>
                    <a:gdLst/>
                    <a:ahLst/>
                    <a:cxnLst/>
                    <a:rect l="l" t="t" r="r" b="b"/>
                    <a:pathLst>
                      <a:path w="15628" h="4172" extrusionOk="0">
                        <a:moveTo>
                          <a:pt x="15547" y="2556"/>
                        </a:moveTo>
                        <a:cubicBezTo>
                          <a:pt x="16145" y="1566"/>
                          <a:pt x="13355" y="773"/>
                          <a:pt x="10365" y="377"/>
                        </a:cubicBezTo>
                        <a:cubicBezTo>
                          <a:pt x="5581" y="-217"/>
                          <a:pt x="1595" y="-217"/>
                          <a:pt x="0" y="1170"/>
                        </a:cubicBezTo>
                        <a:cubicBezTo>
                          <a:pt x="0" y="2556"/>
                          <a:pt x="1993" y="3547"/>
                          <a:pt x="6179" y="3943"/>
                        </a:cubicBezTo>
                        <a:cubicBezTo>
                          <a:pt x="10963" y="4537"/>
                          <a:pt x="14750" y="3943"/>
                          <a:pt x="15547" y="255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39" name="Google Shape;2239;p35"/>
                  <p:cNvSpPr/>
                  <p:nvPr/>
                </p:nvSpPr>
                <p:spPr>
                  <a:xfrm>
                    <a:off x="3023757" y="5454825"/>
                    <a:ext cx="19334" cy="7083"/>
                  </a:xfrm>
                  <a:custGeom>
                    <a:avLst/>
                    <a:gdLst/>
                    <a:ahLst/>
                    <a:cxnLst/>
                    <a:rect l="l" t="t" r="r" b="b"/>
                    <a:pathLst>
                      <a:path w="19334" h="7083" extrusionOk="0">
                        <a:moveTo>
                          <a:pt x="19335" y="6478"/>
                        </a:moveTo>
                        <a:cubicBezTo>
                          <a:pt x="18936" y="3902"/>
                          <a:pt x="11960" y="2516"/>
                          <a:pt x="7375" y="931"/>
                        </a:cubicBezTo>
                        <a:cubicBezTo>
                          <a:pt x="3389" y="-59"/>
                          <a:pt x="0" y="-456"/>
                          <a:pt x="0" y="733"/>
                        </a:cubicBezTo>
                        <a:cubicBezTo>
                          <a:pt x="0" y="3506"/>
                          <a:pt x="6977" y="4695"/>
                          <a:pt x="12358" y="6081"/>
                        </a:cubicBezTo>
                        <a:cubicBezTo>
                          <a:pt x="15348" y="6874"/>
                          <a:pt x="19335" y="7666"/>
                          <a:pt x="19335" y="647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40" name="Google Shape;2240;p35"/>
                  <p:cNvSpPr/>
                  <p:nvPr/>
                </p:nvSpPr>
                <p:spPr>
                  <a:xfrm>
                    <a:off x="2995851" y="5485658"/>
                    <a:ext cx="20029" cy="10943"/>
                  </a:xfrm>
                  <a:custGeom>
                    <a:avLst/>
                    <a:gdLst/>
                    <a:ahLst/>
                    <a:cxnLst/>
                    <a:rect l="l" t="t" r="r" b="b"/>
                    <a:pathLst>
                      <a:path w="20029" h="10943" extrusionOk="0">
                        <a:moveTo>
                          <a:pt x="6976" y="5160"/>
                        </a:moveTo>
                        <a:cubicBezTo>
                          <a:pt x="7574" y="6150"/>
                          <a:pt x="8770" y="7140"/>
                          <a:pt x="10365" y="8329"/>
                        </a:cubicBezTo>
                        <a:cubicBezTo>
                          <a:pt x="13753" y="10706"/>
                          <a:pt x="16544" y="11697"/>
                          <a:pt x="16943" y="10310"/>
                        </a:cubicBezTo>
                        <a:cubicBezTo>
                          <a:pt x="17341" y="9121"/>
                          <a:pt x="15747" y="7140"/>
                          <a:pt x="13155" y="5160"/>
                        </a:cubicBezTo>
                        <a:cubicBezTo>
                          <a:pt x="13355" y="4961"/>
                          <a:pt x="13554" y="4961"/>
                          <a:pt x="13554" y="4764"/>
                        </a:cubicBezTo>
                        <a:cubicBezTo>
                          <a:pt x="16743" y="5160"/>
                          <a:pt x="19534" y="5160"/>
                          <a:pt x="19933" y="3971"/>
                        </a:cubicBezTo>
                        <a:cubicBezTo>
                          <a:pt x="20531" y="2783"/>
                          <a:pt x="18338" y="1396"/>
                          <a:pt x="13753" y="406"/>
                        </a:cubicBezTo>
                        <a:cubicBezTo>
                          <a:pt x="10365" y="-189"/>
                          <a:pt x="7176" y="-189"/>
                          <a:pt x="6179" y="802"/>
                        </a:cubicBezTo>
                        <a:cubicBezTo>
                          <a:pt x="3189" y="406"/>
                          <a:pt x="199" y="406"/>
                          <a:pt x="0" y="1396"/>
                        </a:cubicBezTo>
                        <a:cubicBezTo>
                          <a:pt x="199" y="3377"/>
                          <a:pt x="3189" y="4565"/>
                          <a:pt x="6976" y="51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41" name="Google Shape;2241;p35"/>
                  <p:cNvSpPr/>
                  <p:nvPr/>
                </p:nvSpPr>
                <p:spPr>
                  <a:xfrm>
                    <a:off x="2916300" y="5384783"/>
                    <a:ext cx="14243" cy="7085"/>
                  </a:xfrm>
                  <a:custGeom>
                    <a:avLst/>
                    <a:gdLst/>
                    <a:ahLst/>
                    <a:cxnLst/>
                    <a:rect l="l" t="t" r="r" b="b"/>
                    <a:pathLst>
                      <a:path w="14243" h="7085" extrusionOk="0">
                        <a:moveTo>
                          <a:pt x="7195" y="849"/>
                        </a:moveTo>
                        <a:cubicBezTo>
                          <a:pt x="4006" y="-141"/>
                          <a:pt x="1415" y="-339"/>
                          <a:pt x="418" y="651"/>
                        </a:cubicBezTo>
                        <a:cubicBezTo>
                          <a:pt x="-1176" y="2236"/>
                          <a:pt x="2013" y="4217"/>
                          <a:pt x="6199" y="5802"/>
                        </a:cubicBezTo>
                        <a:cubicBezTo>
                          <a:pt x="9587" y="6990"/>
                          <a:pt x="13574" y="7782"/>
                          <a:pt x="14172" y="6198"/>
                        </a:cubicBezTo>
                        <a:cubicBezTo>
                          <a:pt x="14770" y="4415"/>
                          <a:pt x="11580" y="2632"/>
                          <a:pt x="7195" y="8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42" name="Google Shape;2242;p35"/>
                  <p:cNvSpPr/>
                  <p:nvPr/>
                </p:nvSpPr>
                <p:spPr>
                  <a:xfrm>
                    <a:off x="2923802" y="5361936"/>
                    <a:ext cx="22293" cy="12582"/>
                  </a:xfrm>
                  <a:custGeom>
                    <a:avLst/>
                    <a:gdLst/>
                    <a:ahLst/>
                    <a:cxnLst/>
                    <a:rect l="l" t="t" r="r" b="b"/>
                    <a:pathLst>
                      <a:path w="22293" h="12582" extrusionOk="0">
                        <a:moveTo>
                          <a:pt x="92" y="1313"/>
                        </a:moveTo>
                        <a:cubicBezTo>
                          <a:pt x="889" y="3690"/>
                          <a:pt x="4876" y="5275"/>
                          <a:pt x="9461" y="6463"/>
                        </a:cubicBezTo>
                        <a:cubicBezTo>
                          <a:pt x="10657" y="6661"/>
                          <a:pt x="11653" y="6859"/>
                          <a:pt x="12450" y="6661"/>
                        </a:cubicBezTo>
                        <a:cubicBezTo>
                          <a:pt x="12849" y="7454"/>
                          <a:pt x="13646" y="8444"/>
                          <a:pt x="14842" y="9434"/>
                        </a:cubicBezTo>
                        <a:cubicBezTo>
                          <a:pt x="18031" y="12208"/>
                          <a:pt x="20623" y="13198"/>
                          <a:pt x="22018" y="12208"/>
                        </a:cubicBezTo>
                        <a:cubicBezTo>
                          <a:pt x="22616" y="11019"/>
                          <a:pt x="22417" y="9434"/>
                          <a:pt x="19626" y="7255"/>
                        </a:cubicBezTo>
                        <a:cubicBezTo>
                          <a:pt x="17234" y="5275"/>
                          <a:pt x="14842" y="3690"/>
                          <a:pt x="13248" y="3888"/>
                        </a:cubicBezTo>
                        <a:cubicBezTo>
                          <a:pt x="11454" y="2303"/>
                          <a:pt x="8464" y="1313"/>
                          <a:pt x="4876" y="520"/>
                        </a:cubicBezTo>
                        <a:cubicBezTo>
                          <a:pt x="1886" y="-272"/>
                          <a:pt x="-506" y="-272"/>
                          <a:pt x="92" y="131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43" name="Google Shape;2243;p35"/>
                  <p:cNvSpPr/>
                  <p:nvPr/>
                </p:nvSpPr>
                <p:spPr>
                  <a:xfrm>
                    <a:off x="2917104" y="5631232"/>
                    <a:ext cx="31107" cy="11978"/>
                  </a:xfrm>
                  <a:custGeom>
                    <a:avLst/>
                    <a:gdLst/>
                    <a:ahLst/>
                    <a:cxnLst/>
                    <a:rect l="l" t="t" r="r" b="b"/>
                    <a:pathLst>
                      <a:path w="31107" h="11978" extrusionOk="0">
                        <a:moveTo>
                          <a:pt x="7388" y="10330"/>
                        </a:moveTo>
                        <a:cubicBezTo>
                          <a:pt x="8385" y="11915"/>
                          <a:pt x="12171" y="12113"/>
                          <a:pt x="16158" y="11915"/>
                        </a:cubicBezTo>
                        <a:cubicBezTo>
                          <a:pt x="19547" y="11717"/>
                          <a:pt x="21141" y="10727"/>
                          <a:pt x="21141" y="9538"/>
                        </a:cubicBezTo>
                        <a:lnTo>
                          <a:pt x="21141" y="9538"/>
                        </a:lnTo>
                        <a:cubicBezTo>
                          <a:pt x="21540" y="9538"/>
                          <a:pt x="21939" y="9538"/>
                          <a:pt x="22337" y="9538"/>
                        </a:cubicBezTo>
                        <a:cubicBezTo>
                          <a:pt x="26125" y="9538"/>
                          <a:pt x="30111" y="8944"/>
                          <a:pt x="30709" y="7557"/>
                        </a:cubicBezTo>
                        <a:cubicBezTo>
                          <a:pt x="31108" y="6765"/>
                          <a:pt x="30310" y="6171"/>
                          <a:pt x="29114" y="5972"/>
                        </a:cubicBezTo>
                        <a:cubicBezTo>
                          <a:pt x="30310" y="5576"/>
                          <a:pt x="30908" y="4982"/>
                          <a:pt x="31108" y="4388"/>
                        </a:cubicBezTo>
                        <a:cubicBezTo>
                          <a:pt x="27719" y="2803"/>
                          <a:pt x="23134" y="1417"/>
                          <a:pt x="16557" y="1615"/>
                        </a:cubicBezTo>
                        <a:cubicBezTo>
                          <a:pt x="15162" y="1615"/>
                          <a:pt x="14165" y="1813"/>
                          <a:pt x="13368" y="2011"/>
                        </a:cubicBezTo>
                        <a:cubicBezTo>
                          <a:pt x="13168" y="822"/>
                          <a:pt x="10378" y="426"/>
                          <a:pt x="7188" y="30"/>
                        </a:cubicBezTo>
                        <a:cubicBezTo>
                          <a:pt x="3003" y="-168"/>
                          <a:pt x="212" y="624"/>
                          <a:pt x="13" y="2209"/>
                        </a:cubicBezTo>
                        <a:cubicBezTo>
                          <a:pt x="-187" y="3199"/>
                          <a:pt x="2006" y="4190"/>
                          <a:pt x="5195" y="4388"/>
                        </a:cubicBezTo>
                        <a:cubicBezTo>
                          <a:pt x="7986" y="4586"/>
                          <a:pt x="10577" y="4388"/>
                          <a:pt x="12171" y="3794"/>
                        </a:cubicBezTo>
                        <a:lnTo>
                          <a:pt x="12171" y="3992"/>
                        </a:lnTo>
                        <a:cubicBezTo>
                          <a:pt x="12969" y="4982"/>
                          <a:pt x="14564" y="5774"/>
                          <a:pt x="16357" y="6171"/>
                        </a:cubicBezTo>
                        <a:cubicBezTo>
                          <a:pt x="15361" y="6567"/>
                          <a:pt x="14763" y="6963"/>
                          <a:pt x="14763" y="7755"/>
                        </a:cubicBezTo>
                        <a:cubicBezTo>
                          <a:pt x="14763" y="7953"/>
                          <a:pt x="14962" y="8350"/>
                          <a:pt x="15361" y="8548"/>
                        </a:cubicBezTo>
                        <a:cubicBezTo>
                          <a:pt x="14364" y="8548"/>
                          <a:pt x="13168" y="8548"/>
                          <a:pt x="11972" y="8548"/>
                        </a:cubicBezTo>
                        <a:cubicBezTo>
                          <a:pt x="8385" y="8151"/>
                          <a:pt x="6590" y="9142"/>
                          <a:pt x="7388" y="1033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44" name="Google Shape;2244;p35"/>
                  <p:cNvSpPr/>
                  <p:nvPr/>
                </p:nvSpPr>
                <p:spPr>
                  <a:xfrm>
                    <a:off x="3063223" y="5475881"/>
                    <a:ext cx="17142" cy="6752"/>
                  </a:xfrm>
                  <a:custGeom>
                    <a:avLst/>
                    <a:gdLst/>
                    <a:ahLst/>
                    <a:cxnLst/>
                    <a:rect l="l" t="t" r="r" b="b"/>
                    <a:pathLst>
                      <a:path w="17142" h="6752" extrusionOk="0">
                        <a:moveTo>
                          <a:pt x="14750" y="4833"/>
                        </a:moveTo>
                        <a:cubicBezTo>
                          <a:pt x="15547" y="4635"/>
                          <a:pt x="16345" y="4635"/>
                          <a:pt x="16744" y="4239"/>
                        </a:cubicBezTo>
                        <a:cubicBezTo>
                          <a:pt x="17940" y="3249"/>
                          <a:pt x="16345" y="2060"/>
                          <a:pt x="13355" y="1070"/>
                        </a:cubicBezTo>
                        <a:cubicBezTo>
                          <a:pt x="8571" y="-119"/>
                          <a:pt x="5781" y="-317"/>
                          <a:pt x="4385" y="475"/>
                        </a:cubicBezTo>
                        <a:cubicBezTo>
                          <a:pt x="2591" y="277"/>
                          <a:pt x="1196" y="277"/>
                          <a:pt x="997" y="1070"/>
                        </a:cubicBezTo>
                        <a:cubicBezTo>
                          <a:pt x="797" y="1664"/>
                          <a:pt x="1395" y="2060"/>
                          <a:pt x="1993" y="2654"/>
                        </a:cubicBezTo>
                        <a:cubicBezTo>
                          <a:pt x="997" y="2654"/>
                          <a:pt x="200" y="2852"/>
                          <a:pt x="0" y="3447"/>
                        </a:cubicBezTo>
                        <a:cubicBezTo>
                          <a:pt x="200" y="4635"/>
                          <a:pt x="2193" y="5824"/>
                          <a:pt x="5183" y="6418"/>
                        </a:cubicBezTo>
                        <a:cubicBezTo>
                          <a:pt x="8172" y="7012"/>
                          <a:pt x="10764" y="6814"/>
                          <a:pt x="11162" y="5824"/>
                        </a:cubicBezTo>
                        <a:cubicBezTo>
                          <a:pt x="11162" y="5626"/>
                          <a:pt x="11162" y="5626"/>
                          <a:pt x="11162" y="5428"/>
                        </a:cubicBezTo>
                        <a:cubicBezTo>
                          <a:pt x="12757" y="5428"/>
                          <a:pt x="14152" y="5428"/>
                          <a:pt x="14750" y="48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45" name="Google Shape;2245;p35"/>
                  <p:cNvSpPr/>
                  <p:nvPr/>
                </p:nvSpPr>
                <p:spPr>
                  <a:xfrm>
                    <a:off x="3050973" y="5518364"/>
                    <a:ext cx="12449" cy="4349"/>
                  </a:xfrm>
                  <a:custGeom>
                    <a:avLst/>
                    <a:gdLst/>
                    <a:ahLst/>
                    <a:cxnLst/>
                    <a:rect l="l" t="t" r="r" b="b"/>
                    <a:pathLst>
                      <a:path w="12449" h="4349" extrusionOk="0">
                        <a:moveTo>
                          <a:pt x="12449" y="2761"/>
                        </a:moveTo>
                        <a:cubicBezTo>
                          <a:pt x="12449" y="1770"/>
                          <a:pt x="11054" y="780"/>
                          <a:pt x="7466" y="185"/>
                        </a:cubicBezTo>
                        <a:cubicBezTo>
                          <a:pt x="3280" y="-211"/>
                          <a:pt x="689" y="-13"/>
                          <a:pt x="91" y="1176"/>
                        </a:cubicBezTo>
                        <a:cubicBezTo>
                          <a:pt x="-507" y="2563"/>
                          <a:pt x="1885" y="3751"/>
                          <a:pt x="6071" y="4147"/>
                        </a:cubicBezTo>
                        <a:cubicBezTo>
                          <a:pt x="10456" y="4741"/>
                          <a:pt x="12449" y="3949"/>
                          <a:pt x="12449" y="276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46" name="Google Shape;2246;p35"/>
                  <p:cNvSpPr/>
                  <p:nvPr/>
                </p:nvSpPr>
                <p:spPr>
                  <a:xfrm>
                    <a:off x="3049868" y="5406198"/>
                    <a:ext cx="14481" cy="6643"/>
                  </a:xfrm>
                  <a:custGeom>
                    <a:avLst/>
                    <a:gdLst/>
                    <a:ahLst/>
                    <a:cxnLst/>
                    <a:rect l="l" t="t" r="r" b="b"/>
                    <a:pathLst>
                      <a:path w="14481" h="6643" extrusionOk="0">
                        <a:moveTo>
                          <a:pt x="14352" y="5186"/>
                        </a:moveTo>
                        <a:cubicBezTo>
                          <a:pt x="13355" y="3403"/>
                          <a:pt x="10166" y="1620"/>
                          <a:pt x="5183" y="432"/>
                        </a:cubicBezTo>
                        <a:cubicBezTo>
                          <a:pt x="1794" y="-360"/>
                          <a:pt x="598" y="36"/>
                          <a:pt x="0" y="828"/>
                        </a:cubicBezTo>
                        <a:cubicBezTo>
                          <a:pt x="797" y="2809"/>
                          <a:pt x="3588" y="4592"/>
                          <a:pt x="8372" y="5978"/>
                        </a:cubicBezTo>
                        <a:cubicBezTo>
                          <a:pt x="12159" y="6969"/>
                          <a:pt x="15149" y="6969"/>
                          <a:pt x="14352" y="518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47" name="Google Shape;2247;p35"/>
                  <p:cNvSpPr/>
                  <p:nvPr/>
                </p:nvSpPr>
                <p:spPr>
                  <a:xfrm>
                    <a:off x="3000739" y="5629034"/>
                    <a:ext cx="14449" cy="4330"/>
                  </a:xfrm>
                  <a:custGeom>
                    <a:avLst/>
                    <a:gdLst/>
                    <a:ahLst/>
                    <a:cxnLst/>
                    <a:rect l="l" t="t" r="r" b="b"/>
                    <a:pathLst>
                      <a:path w="14449" h="4330" extrusionOk="0">
                        <a:moveTo>
                          <a:pt x="693" y="1435"/>
                        </a:moveTo>
                        <a:cubicBezTo>
                          <a:pt x="-1101" y="2822"/>
                          <a:pt x="693" y="3812"/>
                          <a:pt x="4878" y="4208"/>
                        </a:cubicBezTo>
                        <a:cubicBezTo>
                          <a:pt x="9064" y="4605"/>
                          <a:pt x="12453" y="4010"/>
                          <a:pt x="13848" y="2822"/>
                        </a:cubicBezTo>
                        <a:cubicBezTo>
                          <a:pt x="15443" y="1633"/>
                          <a:pt x="13848" y="643"/>
                          <a:pt x="9264" y="49"/>
                        </a:cubicBezTo>
                        <a:cubicBezTo>
                          <a:pt x="5676" y="-149"/>
                          <a:pt x="2287" y="247"/>
                          <a:pt x="693" y="143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48" name="Google Shape;2248;p35"/>
                  <p:cNvSpPr/>
                  <p:nvPr/>
                </p:nvSpPr>
                <p:spPr>
                  <a:xfrm>
                    <a:off x="2963668" y="5443105"/>
                    <a:ext cx="56810" cy="35536"/>
                  </a:xfrm>
                  <a:custGeom>
                    <a:avLst/>
                    <a:gdLst/>
                    <a:ahLst/>
                    <a:cxnLst/>
                    <a:rect l="l" t="t" r="r" b="b"/>
                    <a:pathLst>
                      <a:path w="56810" h="35536" extrusionOk="0">
                        <a:moveTo>
                          <a:pt x="5274" y="4331"/>
                        </a:moveTo>
                        <a:cubicBezTo>
                          <a:pt x="5274" y="4925"/>
                          <a:pt x="5872" y="5916"/>
                          <a:pt x="7467" y="6708"/>
                        </a:cubicBezTo>
                        <a:cubicBezTo>
                          <a:pt x="9261" y="7699"/>
                          <a:pt x="10855" y="8095"/>
                          <a:pt x="12450" y="8491"/>
                        </a:cubicBezTo>
                        <a:cubicBezTo>
                          <a:pt x="13845" y="9085"/>
                          <a:pt x="15041" y="9481"/>
                          <a:pt x="16038" y="9283"/>
                        </a:cubicBezTo>
                        <a:cubicBezTo>
                          <a:pt x="16237" y="9085"/>
                          <a:pt x="16436" y="8887"/>
                          <a:pt x="16436" y="8689"/>
                        </a:cubicBezTo>
                        <a:cubicBezTo>
                          <a:pt x="17234" y="8689"/>
                          <a:pt x="17832" y="8491"/>
                          <a:pt x="18430" y="8491"/>
                        </a:cubicBezTo>
                        <a:cubicBezTo>
                          <a:pt x="20224" y="8095"/>
                          <a:pt x="20423" y="7104"/>
                          <a:pt x="21220" y="6312"/>
                        </a:cubicBezTo>
                        <a:cubicBezTo>
                          <a:pt x="22615" y="6510"/>
                          <a:pt x="24011" y="6708"/>
                          <a:pt x="25207" y="6906"/>
                        </a:cubicBezTo>
                        <a:cubicBezTo>
                          <a:pt x="24808" y="7897"/>
                          <a:pt x="25606" y="9680"/>
                          <a:pt x="28197" y="11660"/>
                        </a:cubicBezTo>
                        <a:cubicBezTo>
                          <a:pt x="31187" y="13839"/>
                          <a:pt x="34376" y="15622"/>
                          <a:pt x="36170" y="15226"/>
                        </a:cubicBezTo>
                        <a:cubicBezTo>
                          <a:pt x="36369" y="15226"/>
                          <a:pt x="36369" y="15028"/>
                          <a:pt x="36369" y="15028"/>
                        </a:cubicBezTo>
                        <a:cubicBezTo>
                          <a:pt x="36967" y="15820"/>
                          <a:pt x="37764" y="17009"/>
                          <a:pt x="38562" y="17999"/>
                        </a:cubicBezTo>
                        <a:cubicBezTo>
                          <a:pt x="41751" y="21961"/>
                          <a:pt x="43744" y="25329"/>
                          <a:pt x="42947" y="27309"/>
                        </a:cubicBezTo>
                        <a:cubicBezTo>
                          <a:pt x="42548" y="27309"/>
                          <a:pt x="42349" y="27111"/>
                          <a:pt x="41950" y="27111"/>
                        </a:cubicBezTo>
                        <a:cubicBezTo>
                          <a:pt x="40156" y="25527"/>
                          <a:pt x="38163" y="23546"/>
                          <a:pt x="36369" y="22357"/>
                        </a:cubicBezTo>
                        <a:cubicBezTo>
                          <a:pt x="33977" y="20772"/>
                          <a:pt x="32383" y="20376"/>
                          <a:pt x="31585" y="20574"/>
                        </a:cubicBezTo>
                        <a:cubicBezTo>
                          <a:pt x="31585" y="20178"/>
                          <a:pt x="31585" y="19980"/>
                          <a:pt x="31785" y="19584"/>
                        </a:cubicBezTo>
                        <a:cubicBezTo>
                          <a:pt x="31984" y="19188"/>
                          <a:pt x="28994" y="17999"/>
                          <a:pt x="27997" y="17603"/>
                        </a:cubicBezTo>
                        <a:cubicBezTo>
                          <a:pt x="24609" y="16613"/>
                          <a:pt x="22018" y="16613"/>
                          <a:pt x="20622" y="17207"/>
                        </a:cubicBezTo>
                        <a:cubicBezTo>
                          <a:pt x="19028" y="16018"/>
                          <a:pt x="16237" y="15226"/>
                          <a:pt x="13247" y="14434"/>
                        </a:cubicBezTo>
                        <a:cubicBezTo>
                          <a:pt x="8663" y="13245"/>
                          <a:pt x="3879" y="12849"/>
                          <a:pt x="3082" y="14632"/>
                        </a:cubicBezTo>
                        <a:cubicBezTo>
                          <a:pt x="2085" y="16414"/>
                          <a:pt x="7467" y="17801"/>
                          <a:pt x="11653" y="18990"/>
                        </a:cubicBezTo>
                        <a:cubicBezTo>
                          <a:pt x="12649" y="19188"/>
                          <a:pt x="13447" y="19386"/>
                          <a:pt x="14244" y="19584"/>
                        </a:cubicBezTo>
                        <a:cubicBezTo>
                          <a:pt x="14842" y="20178"/>
                          <a:pt x="15440" y="20772"/>
                          <a:pt x="16237" y="21565"/>
                        </a:cubicBezTo>
                        <a:cubicBezTo>
                          <a:pt x="18629" y="23150"/>
                          <a:pt x="21021" y="24932"/>
                          <a:pt x="22018" y="23942"/>
                        </a:cubicBezTo>
                        <a:cubicBezTo>
                          <a:pt x="22416" y="23546"/>
                          <a:pt x="22416" y="22753"/>
                          <a:pt x="21818" y="21763"/>
                        </a:cubicBezTo>
                        <a:cubicBezTo>
                          <a:pt x="27001" y="26121"/>
                          <a:pt x="37964" y="29092"/>
                          <a:pt x="47332" y="32262"/>
                        </a:cubicBezTo>
                        <a:cubicBezTo>
                          <a:pt x="47731" y="32460"/>
                          <a:pt x="47930" y="32460"/>
                          <a:pt x="48329" y="32658"/>
                        </a:cubicBezTo>
                        <a:cubicBezTo>
                          <a:pt x="50721" y="34639"/>
                          <a:pt x="53112" y="36223"/>
                          <a:pt x="54508" y="35233"/>
                        </a:cubicBezTo>
                        <a:cubicBezTo>
                          <a:pt x="55106" y="34837"/>
                          <a:pt x="55305" y="34242"/>
                          <a:pt x="55305" y="33648"/>
                        </a:cubicBezTo>
                        <a:cubicBezTo>
                          <a:pt x="55704" y="33450"/>
                          <a:pt x="56102" y="33450"/>
                          <a:pt x="56501" y="33054"/>
                        </a:cubicBezTo>
                        <a:cubicBezTo>
                          <a:pt x="57298" y="32262"/>
                          <a:pt x="56501" y="31271"/>
                          <a:pt x="54707" y="30479"/>
                        </a:cubicBezTo>
                        <a:cubicBezTo>
                          <a:pt x="53511" y="27706"/>
                          <a:pt x="51119" y="23942"/>
                          <a:pt x="48129" y="20772"/>
                        </a:cubicBezTo>
                        <a:cubicBezTo>
                          <a:pt x="49525" y="20772"/>
                          <a:pt x="50123" y="20376"/>
                          <a:pt x="50123" y="19584"/>
                        </a:cubicBezTo>
                        <a:cubicBezTo>
                          <a:pt x="50123" y="18396"/>
                          <a:pt x="47531" y="17603"/>
                          <a:pt x="44541" y="16811"/>
                        </a:cubicBezTo>
                        <a:cubicBezTo>
                          <a:pt x="44143" y="16811"/>
                          <a:pt x="43944" y="16811"/>
                          <a:pt x="43545" y="16613"/>
                        </a:cubicBezTo>
                        <a:cubicBezTo>
                          <a:pt x="42548" y="15820"/>
                          <a:pt x="41751" y="15226"/>
                          <a:pt x="40754" y="14632"/>
                        </a:cubicBezTo>
                        <a:cubicBezTo>
                          <a:pt x="41153" y="14434"/>
                          <a:pt x="41552" y="14038"/>
                          <a:pt x="41751" y="13641"/>
                        </a:cubicBezTo>
                        <a:cubicBezTo>
                          <a:pt x="41751" y="12255"/>
                          <a:pt x="38761" y="11462"/>
                          <a:pt x="35970" y="10868"/>
                        </a:cubicBezTo>
                        <a:cubicBezTo>
                          <a:pt x="35372" y="10670"/>
                          <a:pt x="34774" y="10670"/>
                          <a:pt x="34376" y="10670"/>
                        </a:cubicBezTo>
                        <a:cubicBezTo>
                          <a:pt x="32582" y="9085"/>
                          <a:pt x="30788" y="7897"/>
                          <a:pt x="29393" y="7302"/>
                        </a:cubicBezTo>
                        <a:cubicBezTo>
                          <a:pt x="31585" y="7501"/>
                          <a:pt x="32981" y="7302"/>
                          <a:pt x="33379" y="6708"/>
                        </a:cubicBezTo>
                        <a:cubicBezTo>
                          <a:pt x="35771" y="8293"/>
                          <a:pt x="38761" y="10274"/>
                          <a:pt x="39359" y="8491"/>
                        </a:cubicBezTo>
                        <a:cubicBezTo>
                          <a:pt x="39758" y="7302"/>
                          <a:pt x="38362" y="5322"/>
                          <a:pt x="35771" y="3143"/>
                        </a:cubicBezTo>
                        <a:cubicBezTo>
                          <a:pt x="33180" y="1162"/>
                          <a:pt x="30987" y="568"/>
                          <a:pt x="29791" y="1162"/>
                        </a:cubicBezTo>
                        <a:cubicBezTo>
                          <a:pt x="29393" y="1360"/>
                          <a:pt x="29193" y="1756"/>
                          <a:pt x="29393" y="2350"/>
                        </a:cubicBezTo>
                        <a:cubicBezTo>
                          <a:pt x="27200" y="1360"/>
                          <a:pt x="24011" y="568"/>
                          <a:pt x="21619" y="568"/>
                        </a:cubicBezTo>
                        <a:cubicBezTo>
                          <a:pt x="14443" y="766"/>
                          <a:pt x="19227" y="3737"/>
                          <a:pt x="21420" y="5916"/>
                        </a:cubicBezTo>
                        <a:lnTo>
                          <a:pt x="21420" y="5916"/>
                        </a:lnTo>
                        <a:lnTo>
                          <a:pt x="15041" y="4133"/>
                        </a:lnTo>
                        <a:lnTo>
                          <a:pt x="13447" y="3737"/>
                        </a:lnTo>
                        <a:cubicBezTo>
                          <a:pt x="13247" y="3539"/>
                          <a:pt x="12849" y="3143"/>
                          <a:pt x="12649" y="2944"/>
                        </a:cubicBezTo>
                        <a:cubicBezTo>
                          <a:pt x="12450" y="2747"/>
                          <a:pt x="12251" y="2548"/>
                          <a:pt x="12051" y="2548"/>
                        </a:cubicBezTo>
                        <a:cubicBezTo>
                          <a:pt x="9460" y="568"/>
                          <a:pt x="7068" y="-423"/>
                          <a:pt x="5274" y="171"/>
                        </a:cubicBezTo>
                        <a:cubicBezTo>
                          <a:pt x="5075" y="171"/>
                          <a:pt x="4875" y="369"/>
                          <a:pt x="4875" y="568"/>
                        </a:cubicBezTo>
                        <a:cubicBezTo>
                          <a:pt x="2284" y="171"/>
                          <a:pt x="291" y="369"/>
                          <a:pt x="92" y="1360"/>
                        </a:cubicBezTo>
                        <a:cubicBezTo>
                          <a:pt x="-506" y="2548"/>
                          <a:pt x="1886" y="3539"/>
                          <a:pt x="5274" y="4331"/>
                        </a:cubicBezTo>
                        <a:close/>
                        <a:moveTo>
                          <a:pt x="19825" y="19584"/>
                        </a:moveTo>
                        <a:cubicBezTo>
                          <a:pt x="19825" y="19584"/>
                          <a:pt x="19825" y="19584"/>
                          <a:pt x="19825" y="19584"/>
                        </a:cubicBezTo>
                        <a:cubicBezTo>
                          <a:pt x="19825" y="19782"/>
                          <a:pt x="19825" y="19782"/>
                          <a:pt x="19825" y="19584"/>
                        </a:cubicBezTo>
                        <a:cubicBezTo>
                          <a:pt x="19825" y="19782"/>
                          <a:pt x="19825" y="19782"/>
                          <a:pt x="19825" y="1958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49" name="Google Shape;2249;p35"/>
                  <p:cNvSpPr/>
                  <p:nvPr/>
                </p:nvSpPr>
                <p:spPr>
                  <a:xfrm>
                    <a:off x="3009376" y="5378331"/>
                    <a:ext cx="24147" cy="16438"/>
                  </a:xfrm>
                  <a:custGeom>
                    <a:avLst/>
                    <a:gdLst/>
                    <a:ahLst/>
                    <a:cxnLst/>
                    <a:rect l="l" t="t" r="r" b="b"/>
                    <a:pathLst>
                      <a:path w="24147" h="16438" extrusionOk="0">
                        <a:moveTo>
                          <a:pt x="228" y="566"/>
                        </a:moveTo>
                        <a:cubicBezTo>
                          <a:pt x="-768" y="1755"/>
                          <a:pt x="1623" y="3339"/>
                          <a:pt x="5012" y="4726"/>
                        </a:cubicBezTo>
                        <a:cubicBezTo>
                          <a:pt x="6607" y="5320"/>
                          <a:pt x="8201" y="5716"/>
                          <a:pt x="9596" y="6112"/>
                        </a:cubicBezTo>
                        <a:cubicBezTo>
                          <a:pt x="8799" y="6112"/>
                          <a:pt x="8002" y="6112"/>
                          <a:pt x="7404" y="6112"/>
                        </a:cubicBezTo>
                        <a:cubicBezTo>
                          <a:pt x="6407" y="6311"/>
                          <a:pt x="8002" y="8490"/>
                          <a:pt x="9796" y="10470"/>
                        </a:cubicBezTo>
                        <a:cubicBezTo>
                          <a:pt x="15177" y="14828"/>
                          <a:pt x="19762" y="17206"/>
                          <a:pt x="22553" y="16215"/>
                        </a:cubicBezTo>
                        <a:cubicBezTo>
                          <a:pt x="22951" y="16017"/>
                          <a:pt x="22951" y="15819"/>
                          <a:pt x="22951" y="15423"/>
                        </a:cubicBezTo>
                        <a:cubicBezTo>
                          <a:pt x="23749" y="15225"/>
                          <a:pt x="24147" y="14828"/>
                          <a:pt x="24147" y="14234"/>
                        </a:cubicBezTo>
                        <a:cubicBezTo>
                          <a:pt x="24147" y="13442"/>
                          <a:pt x="22951" y="12451"/>
                          <a:pt x="20559" y="11461"/>
                        </a:cubicBezTo>
                        <a:cubicBezTo>
                          <a:pt x="20360" y="11263"/>
                          <a:pt x="20161" y="11263"/>
                          <a:pt x="20161" y="11065"/>
                        </a:cubicBezTo>
                        <a:cubicBezTo>
                          <a:pt x="16573" y="8291"/>
                          <a:pt x="13583" y="6707"/>
                          <a:pt x="11191" y="6112"/>
                        </a:cubicBezTo>
                        <a:cubicBezTo>
                          <a:pt x="12786" y="6311"/>
                          <a:pt x="14181" y="6112"/>
                          <a:pt x="14580" y="5320"/>
                        </a:cubicBezTo>
                        <a:cubicBezTo>
                          <a:pt x="15177" y="4132"/>
                          <a:pt x="12188" y="2349"/>
                          <a:pt x="7005" y="764"/>
                        </a:cubicBezTo>
                        <a:cubicBezTo>
                          <a:pt x="5012" y="368"/>
                          <a:pt x="1424" y="-622"/>
                          <a:pt x="228" y="5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50" name="Google Shape;2250;p35"/>
                  <p:cNvSpPr/>
                  <p:nvPr/>
                </p:nvSpPr>
                <p:spPr>
                  <a:xfrm>
                    <a:off x="2975071" y="5582136"/>
                    <a:ext cx="13789" cy="4308"/>
                  </a:xfrm>
                  <a:custGeom>
                    <a:avLst/>
                    <a:gdLst/>
                    <a:ahLst/>
                    <a:cxnLst/>
                    <a:rect l="l" t="t" r="r" b="b"/>
                    <a:pathLst>
                      <a:path w="13789" h="4308" extrusionOk="0">
                        <a:moveTo>
                          <a:pt x="5034" y="4160"/>
                        </a:moveTo>
                        <a:cubicBezTo>
                          <a:pt x="9419" y="4556"/>
                          <a:pt x="12608" y="4160"/>
                          <a:pt x="13605" y="2971"/>
                        </a:cubicBezTo>
                        <a:cubicBezTo>
                          <a:pt x="14601" y="1585"/>
                          <a:pt x="11412" y="594"/>
                          <a:pt x="7625" y="0"/>
                        </a:cubicBezTo>
                        <a:cubicBezTo>
                          <a:pt x="3439" y="0"/>
                          <a:pt x="449" y="396"/>
                          <a:pt x="50" y="1783"/>
                        </a:cubicBezTo>
                        <a:cubicBezTo>
                          <a:pt x="-348" y="2971"/>
                          <a:pt x="1645" y="3764"/>
                          <a:pt x="5034" y="41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51" name="Google Shape;2251;p35"/>
                  <p:cNvSpPr/>
                  <p:nvPr/>
                </p:nvSpPr>
                <p:spPr>
                  <a:xfrm>
                    <a:off x="2994444" y="5592966"/>
                    <a:ext cx="23738" cy="5735"/>
                  </a:xfrm>
                  <a:custGeom>
                    <a:avLst/>
                    <a:gdLst/>
                    <a:ahLst/>
                    <a:cxnLst/>
                    <a:rect l="l" t="t" r="r" b="b"/>
                    <a:pathLst>
                      <a:path w="23738" h="5735" extrusionOk="0">
                        <a:moveTo>
                          <a:pt x="8184" y="1452"/>
                        </a:moveTo>
                        <a:cubicBezTo>
                          <a:pt x="8383" y="1650"/>
                          <a:pt x="8583" y="1848"/>
                          <a:pt x="8782" y="2046"/>
                        </a:cubicBezTo>
                        <a:cubicBezTo>
                          <a:pt x="8184" y="2046"/>
                          <a:pt x="7387" y="1848"/>
                          <a:pt x="6589" y="1650"/>
                        </a:cubicBezTo>
                        <a:cubicBezTo>
                          <a:pt x="3400" y="1452"/>
                          <a:pt x="211" y="1452"/>
                          <a:pt x="12" y="2838"/>
                        </a:cubicBezTo>
                        <a:cubicBezTo>
                          <a:pt x="-188" y="4225"/>
                          <a:pt x="2204" y="5215"/>
                          <a:pt x="6191" y="5612"/>
                        </a:cubicBezTo>
                        <a:cubicBezTo>
                          <a:pt x="9579" y="6008"/>
                          <a:pt x="12170" y="5413"/>
                          <a:pt x="12569" y="4423"/>
                        </a:cubicBezTo>
                        <a:cubicBezTo>
                          <a:pt x="12768" y="4027"/>
                          <a:pt x="12569" y="3631"/>
                          <a:pt x="12170" y="3234"/>
                        </a:cubicBezTo>
                        <a:cubicBezTo>
                          <a:pt x="13366" y="3433"/>
                          <a:pt x="14562" y="3631"/>
                          <a:pt x="16157" y="3631"/>
                        </a:cubicBezTo>
                        <a:cubicBezTo>
                          <a:pt x="19944" y="3631"/>
                          <a:pt x="23931" y="3433"/>
                          <a:pt x="23731" y="2046"/>
                        </a:cubicBezTo>
                        <a:cubicBezTo>
                          <a:pt x="23532" y="659"/>
                          <a:pt x="19545" y="65"/>
                          <a:pt x="15758" y="65"/>
                        </a:cubicBezTo>
                        <a:cubicBezTo>
                          <a:pt x="12170" y="-133"/>
                          <a:pt x="8782" y="65"/>
                          <a:pt x="8184" y="14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52" name="Google Shape;2252;p35"/>
                  <p:cNvSpPr/>
                  <p:nvPr/>
                </p:nvSpPr>
                <p:spPr>
                  <a:xfrm>
                    <a:off x="2957888" y="5466494"/>
                    <a:ext cx="14518" cy="5332"/>
                  </a:xfrm>
                  <a:custGeom>
                    <a:avLst/>
                    <a:gdLst/>
                    <a:ahLst/>
                    <a:cxnLst/>
                    <a:rect l="l" t="t" r="r" b="b"/>
                    <a:pathLst>
                      <a:path w="14518" h="5332" extrusionOk="0">
                        <a:moveTo>
                          <a:pt x="91" y="1147"/>
                        </a:moveTo>
                        <a:cubicBezTo>
                          <a:pt x="-507" y="2533"/>
                          <a:pt x="1885" y="3920"/>
                          <a:pt x="6071" y="4712"/>
                        </a:cubicBezTo>
                        <a:cubicBezTo>
                          <a:pt x="10057" y="5505"/>
                          <a:pt x="13844" y="5703"/>
                          <a:pt x="14442" y="4316"/>
                        </a:cubicBezTo>
                        <a:cubicBezTo>
                          <a:pt x="15040" y="2929"/>
                          <a:pt x="12051" y="1741"/>
                          <a:pt x="7067" y="354"/>
                        </a:cubicBezTo>
                        <a:cubicBezTo>
                          <a:pt x="4277" y="-42"/>
                          <a:pt x="888" y="-438"/>
                          <a:pt x="91" y="114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53" name="Google Shape;2253;p35"/>
                  <p:cNvSpPr/>
                  <p:nvPr/>
                </p:nvSpPr>
                <p:spPr>
                  <a:xfrm>
                    <a:off x="3024554" y="5540700"/>
                    <a:ext cx="14165" cy="6101"/>
                  </a:xfrm>
                  <a:custGeom>
                    <a:avLst/>
                    <a:gdLst/>
                    <a:ahLst/>
                    <a:cxnLst/>
                    <a:rect l="l" t="t" r="r" b="b"/>
                    <a:pathLst>
                      <a:path w="14165" h="6101" extrusionOk="0">
                        <a:moveTo>
                          <a:pt x="7176" y="233"/>
                        </a:moveTo>
                        <a:cubicBezTo>
                          <a:pt x="2990" y="-361"/>
                          <a:pt x="200" y="233"/>
                          <a:pt x="0" y="1422"/>
                        </a:cubicBezTo>
                        <a:cubicBezTo>
                          <a:pt x="0" y="2016"/>
                          <a:pt x="797" y="2412"/>
                          <a:pt x="1993" y="3006"/>
                        </a:cubicBezTo>
                        <a:cubicBezTo>
                          <a:pt x="1993" y="3006"/>
                          <a:pt x="1794" y="3204"/>
                          <a:pt x="1794" y="3204"/>
                        </a:cubicBezTo>
                        <a:cubicBezTo>
                          <a:pt x="1794" y="4591"/>
                          <a:pt x="4983" y="5582"/>
                          <a:pt x="8970" y="5978"/>
                        </a:cubicBezTo>
                        <a:cubicBezTo>
                          <a:pt x="12358" y="6374"/>
                          <a:pt x="14352" y="5780"/>
                          <a:pt x="14152" y="4789"/>
                        </a:cubicBezTo>
                        <a:cubicBezTo>
                          <a:pt x="14152" y="4393"/>
                          <a:pt x="13554" y="3997"/>
                          <a:pt x="12956" y="3799"/>
                        </a:cubicBezTo>
                        <a:cubicBezTo>
                          <a:pt x="13156" y="3601"/>
                          <a:pt x="13554" y="3601"/>
                          <a:pt x="13754" y="3204"/>
                        </a:cubicBezTo>
                        <a:cubicBezTo>
                          <a:pt x="13554" y="1818"/>
                          <a:pt x="11362" y="827"/>
                          <a:pt x="7176" y="2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54" name="Google Shape;2254;p35"/>
                  <p:cNvSpPr/>
                  <p:nvPr/>
                </p:nvSpPr>
                <p:spPr>
                  <a:xfrm>
                    <a:off x="3029926" y="5587843"/>
                    <a:ext cx="14161" cy="4036"/>
                  </a:xfrm>
                  <a:custGeom>
                    <a:avLst/>
                    <a:gdLst/>
                    <a:ahLst/>
                    <a:cxnLst/>
                    <a:rect l="l" t="t" r="r" b="b"/>
                    <a:pathLst>
                      <a:path w="14161" h="4036" extrusionOk="0">
                        <a:moveTo>
                          <a:pt x="14162" y="2415"/>
                        </a:moveTo>
                        <a:cubicBezTo>
                          <a:pt x="14162" y="1226"/>
                          <a:pt x="11371" y="236"/>
                          <a:pt x="7185" y="38"/>
                        </a:cubicBezTo>
                        <a:cubicBezTo>
                          <a:pt x="2800" y="-161"/>
                          <a:pt x="9" y="434"/>
                          <a:pt x="9" y="1622"/>
                        </a:cubicBezTo>
                        <a:cubicBezTo>
                          <a:pt x="-190" y="2811"/>
                          <a:pt x="2800" y="3801"/>
                          <a:pt x="7185" y="3999"/>
                        </a:cubicBezTo>
                        <a:cubicBezTo>
                          <a:pt x="11371" y="4197"/>
                          <a:pt x="14162" y="3603"/>
                          <a:pt x="14162" y="241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55" name="Google Shape;2255;p35"/>
                  <p:cNvSpPr/>
                  <p:nvPr/>
                </p:nvSpPr>
                <p:spPr>
                  <a:xfrm>
                    <a:off x="3070107" y="5398700"/>
                    <a:ext cx="12872" cy="5805"/>
                  </a:xfrm>
                  <a:custGeom>
                    <a:avLst/>
                    <a:gdLst/>
                    <a:ahLst/>
                    <a:cxnLst/>
                    <a:rect l="l" t="t" r="r" b="b"/>
                    <a:pathLst>
                      <a:path w="12872" h="5805" extrusionOk="0">
                        <a:moveTo>
                          <a:pt x="12650" y="4958"/>
                        </a:moveTo>
                        <a:cubicBezTo>
                          <a:pt x="13248" y="3968"/>
                          <a:pt x="12849" y="2779"/>
                          <a:pt x="8863" y="1195"/>
                        </a:cubicBezTo>
                        <a:cubicBezTo>
                          <a:pt x="4079" y="-390"/>
                          <a:pt x="1687" y="-192"/>
                          <a:pt x="491" y="600"/>
                        </a:cubicBezTo>
                        <a:cubicBezTo>
                          <a:pt x="-904" y="1591"/>
                          <a:pt x="690" y="2978"/>
                          <a:pt x="5075" y="4562"/>
                        </a:cubicBezTo>
                        <a:cubicBezTo>
                          <a:pt x="9062" y="6147"/>
                          <a:pt x="11852" y="6147"/>
                          <a:pt x="12650" y="49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56" name="Google Shape;2256;p35"/>
                  <p:cNvSpPr/>
                  <p:nvPr/>
                </p:nvSpPr>
                <p:spPr>
                  <a:xfrm>
                    <a:off x="3048462" y="5602311"/>
                    <a:ext cx="12779" cy="3716"/>
                  </a:xfrm>
                  <a:custGeom>
                    <a:avLst/>
                    <a:gdLst/>
                    <a:ahLst/>
                    <a:cxnLst/>
                    <a:rect l="l" t="t" r="r" b="b"/>
                    <a:pathLst>
                      <a:path w="12779" h="3716" extrusionOk="0">
                        <a:moveTo>
                          <a:pt x="12768" y="2011"/>
                        </a:moveTo>
                        <a:cubicBezTo>
                          <a:pt x="12968" y="1021"/>
                          <a:pt x="10376" y="427"/>
                          <a:pt x="6988" y="30"/>
                        </a:cubicBezTo>
                        <a:cubicBezTo>
                          <a:pt x="2802" y="-168"/>
                          <a:pt x="410" y="625"/>
                          <a:pt x="12" y="1813"/>
                        </a:cubicBezTo>
                        <a:cubicBezTo>
                          <a:pt x="-188" y="2804"/>
                          <a:pt x="2204" y="3596"/>
                          <a:pt x="5393" y="3596"/>
                        </a:cubicBezTo>
                        <a:cubicBezTo>
                          <a:pt x="9579" y="3992"/>
                          <a:pt x="12569" y="3398"/>
                          <a:pt x="12768" y="20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57" name="Google Shape;2257;p35"/>
                  <p:cNvSpPr/>
                  <p:nvPr/>
                </p:nvSpPr>
                <p:spPr>
                  <a:xfrm>
                    <a:off x="3052033" y="5538953"/>
                    <a:ext cx="19181" cy="4952"/>
                  </a:xfrm>
                  <a:custGeom>
                    <a:avLst/>
                    <a:gdLst/>
                    <a:ahLst/>
                    <a:cxnLst/>
                    <a:rect l="l" t="t" r="r" b="b"/>
                    <a:pathLst>
                      <a:path w="19181" h="4952" extrusionOk="0">
                        <a:moveTo>
                          <a:pt x="18964" y="3764"/>
                        </a:moveTo>
                        <a:cubicBezTo>
                          <a:pt x="20160" y="2575"/>
                          <a:pt x="16174" y="1783"/>
                          <a:pt x="12785" y="792"/>
                        </a:cubicBezTo>
                        <a:cubicBezTo>
                          <a:pt x="11191" y="594"/>
                          <a:pt x="9995" y="594"/>
                          <a:pt x="8799" y="594"/>
                        </a:cubicBezTo>
                        <a:cubicBezTo>
                          <a:pt x="7403" y="198"/>
                          <a:pt x="5609" y="0"/>
                          <a:pt x="3616" y="0"/>
                        </a:cubicBezTo>
                        <a:cubicBezTo>
                          <a:pt x="626" y="0"/>
                          <a:pt x="-769" y="792"/>
                          <a:pt x="427" y="1981"/>
                        </a:cubicBezTo>
                        <a:cubicBezTo>
                          <a:pt x="3616" y="4754"/>
                          <a:pt x="9795" y="4556"/>
                          <a:pt x="15576" y="4754"/>
                        </a:cubicBezTo>
                        <a:lnTo>
                          <a:pt x="17370" y="4952"/>
                        </a:lnTo>
                        <a:lnTo>
                          <a:pt x="16772" y="4556"/>
                        </a:lnTo>
                        <a:cubicBezTo>
                          <a:pt x="17768" y="4160"/>
                          <a:pt x="18566" y="3962"/>
                          <a:pt x="18964" y="376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58" name="Google Shape;2258;p35"/>
                  <p:cNvSpPr/>
                  <p:nvPr/>
                </p:nvSpPr>
                <p:spPr>
                  <a:xfrm>
                    <a:off x="3069602" y="5543707"/>
                    <a:ext cx="398" cy="198"/>
                  </a:xfrm>
                  <a:custGeom>
                    <a:avLst/>
                    <a:gdLst/>
                    <a:ahLst/>
                    <a:cxnLst/>
                    <a:rect l="l" t="t" r="r" b="b"/>
                    <a:pathLst>
                      <a:path w="398" h="198" extrusionOk="0">
                        <a:moveTo>
                          <a:pt x="0" y="0"/>
                        </a:moveTo>
                        <a:lnTo>
                          <a:pt x="199" y="198"/>
                        </a:lnTo>
                        <a:lnTo>
                          <a:pt x="199" y="198"/>
                        </a:lnTo>
                        <a:lnTo>
                          <a:pt x="199" y="198"/>
                        </a:lnTo>
                        <a:lnTo>
                          <a:pt x="3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59" name="Google Shape;2259;p35"/>
                  <p:cNvSpPr/>
                  <p:nvPr/>
                </p:nvSpPr>
                <p:spPr>
                  <a:xfrm>
                    <a:off x="3087273" y="5392337"/>
                    <a:ext cx="13691" cy="6147"/>
                  </a:xfrm>
                  <a:custGeom>
                    <a:avLst/>
                    <a:gdLst/>
                    <a:ahLst/>
                    <a:cxnLst/>
                    <a:rect l="l" t="t" r="r" b="b"/>
                    <a:pathLst>
                      <a:path w="13691" h="6147" extrusionOk="0">
                        <a:moveTo>
                          <a:pt x="68" y="427"/>
                        </a:moveTo>
                        <a:cubicBezTo>
                          <a:pt x="-529" y="2011"/>
                          <a:pt x="2859" y="3794"/>
                          <a:pt x="7443" y="5181"/>
                        </a:cubicBezTo>
                        <a:cubicBezTo>
                          <a:pt x="10832" y="6369"/>
                          <a:pt x="14220" y="6568"/>
                          <a:pt x="13623" y="5181"/>
                        </a:cubicBezTo>
                        <a:cubicBezTo>
                          <a:pt x="13025" y="3794"/>
                          <a:pt x="9636" y="2210"/>
                          <a:pt x="5849" y="823"/>
                        </a:cubicBezTo>
                        <a:cubicBezTo>
                          <a:pt x="3656" y="427"/>
                          <a:pt x="467" y="-564"/>
                          <a:pt x="68" y="42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60" name="Google Shape;2260;p35"/>
                  <p:cNvSpPr/>
                  <p:nvPr/>
                </p:nvSpPr>
                <p:spPr>
                  <a:xfrm>
                    <a:off x="3073091" y="5453402"/>
                    <a:ext cx="13480" cy="5041"/>
                  </a:xfrm>
                  <a:custGeom>
                    <a:avLst/>
                    <a:gdLst/>
                    <a:ahLst/>
                    <a:cxnLst/>
                    <a:rect l="l" t="t" r="r" b="b"/>
                    <a:pathLst>
                      <a:path w="13480" h="5041" extrusionOk="0">
                        <a:moveTo>
                          <a:pt x="99" y="967"/>
                        </a:moveTo>
                        <a:cubicBezTo>
                          <a:pt x="-499" y="1759"/>
                          <a:pt x="1693" y="3146"/>
                          <a:pt x="4683" y="3938"/>
                        </a:cubicBezTo>
                        <a:cubicBezTo>
                          <a:pt x="8470" y="4929"/>
                          <a:pt x="12058" y="5523"/>
                          <a:pt x="13254" y="4533"/>
                        </a:cubicBezTo>
                        <a:cubicBezTo>
                          <a:pt x="14450" y="3344"/>
                          <a:pt x="10663" y="2156"/>
                          <a:pt x="7474" y="967"/>
                        </a:cubicBezTo>
                        <a:cubicBezTo>
                          <a:pt x="3288" y="-419"/>
                          <a:pt x="697" y="-221"/>
                          <a:pt x="99" y="96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61" name="Google Shape;2261;p35"/>
                  <p:cNvSpPr/>
                  <p:nvPr/>
                </p:nvSpPr>
                <p:spPr>
                  <a:xfrm>
                    <a:off x="3060027" y="5572694"/>
                    <a:ext cx="13704" cy="3945"/>
                  </a:xfrm>
                  <a:custGeom>
                    <a:avLst/>
                    <a:gdLst/>
                    <a:ahLst/>
                    <a:cxnLst/>
                    <a:rect l="l" t="t" r="r" b="b"/>
                    <a:pathLst>
                      <a:path w="13704" h="3945" extrusionOk="0">
                        <a:moveTo>
                          <a:pt x="7581" y="132"/>
                        </a:moveTo>
                        <a:cubicBezTo>
                          <a:pt x="3794" y="-66"/>
                          <a:pt x="-192" y="-264"/>
                          <a:pt x="7" y="1321"/>
                        </a:cubicBezTo>
                        <a:cubicBezTo>
                          <a:pt x="206" y="2509"/>
                          <a:pt x="3396" y="3500"/>
                          <a:pt x="7581" y="3896"/>
                        </a:cubicBezTo>
                        <a:cubicBezTo>
                          <a:pt x="10970" y="4094"/>
                          <a:pt x="12963" y="3698"/>
                          <a:pt x="13561" y="2707"/>
                        </a:cubicBezTo>
                        <a:cubicBezTo>
                          <a:pt x="14358" y="1519"/>
                          <a:pt x="11767" y="726"/>
                          <a:pt x="7581" y="13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62" name="Google Shape;2262;p35"/>
                  <p:cNvSpPr/>
                  <p:nvPr/>
                </p:nvSpPr>
                <p:spPr>
                  <a:xfrm>
                    <a:off x="3084738" y="5447478"/>
                    <a:ext cx="14045" cy="5306"/>
                  </a:xfrm>
                  <a:custGeom>
                    <a:avLst/>
                    <a:gdLst/>
                    <a:ahLst/>
                    <a:cxnLst/>
                    <a:rect l="l" t="t" r="r" b="b"/>
                    <a:pathLst>
                      <a:path w="14045" h="5306" extrusionOk="0">
                        <a:moveTo>
                          <a:pt x="13766" y="4514"/>
                        </a:moveTo>
                        <a:cubicBezTo>
                          <a:pt x="14962" y="3523"/>
                          <a:pt x="12171" y="2137"/>
                          <a:pt x="8185" y="948"/>
                        </a:cubicBezTo>
                        <a:cubicBezTo>
                          <a:pt x="4198" y="-240"/>
                          <a:pt x="1408" y="-240"/>
                          <a:pt x="13" y="552"/>
                        </a:cubicBezTo>
                        <a:cubicBezTo>
                          <a:pt x="-187" y="1741"/>
                          <a:pt x="2006" y="3127"/>
                          <a:pt x="5793" y="4316"/>
                        </a:cubicBezTo>
                        <a:cubicBezTo>
                          <a:pt x="10178" y="5702"/>
                          <a:pt x="12769" y="5504"/>
                          <a:pt x="13766" y="451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63" name="Google Shape;2263;p35"/>
                  <p:cNvSpPr/>
                  <p:nvPr/>
                </p:nvSpPr>
                <p:spPr>
                  <a:xfrm>
                    <a:off x="3066383" y="5593031"/>
                    <a:ext cx="13990" cy="3794"/>
                  </a:xfrm>
                  <a:custGeom>
                    <a:avLst/>
                    <a:gdLst/>
                    <a:ahLst/>
                    <a:cxnLst/>
                    <a:rect l="l" t="t" r="r" b="b"/>
                    <a:pathLst>
                      <a:path w="13990" h="3794" extrusionOk="0">
                        <a:moveTo>
                          <a:pt x="13982" y="2179"/>
                        </a:moveTo>
                        <a:cubicBezTo>
                          <a:pt x="14181" y="792"/>
                          <a:pt x="10793" y="396"/>
                          <a:pt x="6408" y="0"/>
                        </a:cubicBezTo>
                        <a:cubicBezTo>
                          <a:pt x="3418" y="198"/>
                          <a:pt x="-370" y="396"/>
                          <a:pt x="29" y="1585"/>
                        </a:cubicBezTo>
                        <a:cubicBezTo>
                          <a:pt x="228" y="2773"/>
                          <a:pt x="2820" y="3566"/>
                          <a:pt x="7006" y="3764"/>
                        </a:cubicBezTo>
                        <a:cubicBezTo>
                          <a:pt x="10992" y="3962"/>
                          <a:pt x="13783" y="3169"/>
                          <a:pt x="13982" y="21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64" name="Google Shape;2264;p35"/>
                  <p:cNvSpPr/>
                  <p:nvPr/>
                </p:nvSpPr>
                <p:spPr>
                  <a:xfrm>
                    <a:off x="2948157" y="5397864"/>
                    <a:ext cx="13346" cy="5837"/>
                  </a:xfrm>
                  <a:custGeom>
                    <a:avLst/>
                    <a:gdLst/>
                    <a:ahLst/>
                    <a:cxnLst/>
                    <a:rect l="l" t="t" r="r" b="b"/>
                    <a:pathLst>
                      <a:path w="13346" h="5837" extrusionOk="0">
                        <a:moveTo>
                          <a:pt x="13011" y="5200"/>
                        </a:moveTo>
                        <a:cubicBezTo>
                          <a:pt x="14406" y="3813"/>
                          <a:pt x="11217" y="2427"/>
                          <a:pt x="7629" y="1040"/>
                        </a:cubicBezTo>
                        <a:cubicBezTo>
                          <a:pt x="3643" y="-347"/>
                          <a:pt x="653" y="-347"/>
                          <a:pt x="55" y="1040"/>
                        </a:cubicBezTo>
                        <a:cubicBezTo>
                          <a:pt x="-344" y="2030"/>
                          <a:pt x="1450" y="3417"/>
                          <a:pt x="4440" y="4407"/>
                        </a:cubicBezTo>
                        <a:cubicBezTo>
                          <a:pt x="8028" y="5794"/>
                          <a:pt x="11815" y="6388"/>
                          <a:pt x="13011" y="520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65" name="Google Shape;2265;p35"/>
                  <p:cNvSpPr/>
                  <p:nvPr/>
                </p:nvSpPr>
                <p:spPr>
                  <a:xfrm>
                    <a:off x="2903544" y="5426512"/>
                    <a:ext cx="13266" cy="5746"/>
                  </a:xfrm>
                  <a:custGeom>
                    <a:avLst/>
                    <a:gdLst/>
                    <a:ahLst/>
                    <a:cxnLst/>
                    <a:rect l="l" t="t" r="r" b="b"/>
                    <a:pathLst>
                      <a:path w="13266" h="5746" extrusionOk="0">
                        <a:moveTo>
                          <a:pt x="19" y="1313"/>
                        </a:moveTo>
                        <a:cubicBezTo>
                          <a:pt x="-181" y="2501"/>
                          <a:pt x="1215" y="3888"/>
                          <a:pt x="4404" y="4878"/>
                        </a:cubicBezTo>
                        <a:cubicBezTo>
                          <a:pt x="8191" y="6067"/>
                          <a:pt x="11779" y="6067"/>
                          <a:pt x="12975" y="4680"/>
                        </a:cubicBezTo>
                        <a:cubicBezTo>
                          <a:pt x="14171" y="3294"/>
                          <a:pt x="11580" y="1907"/>
                          <a:pt x="7194" y="520"/>
                        </a:cubicBezTo>
                        <a:cubicBezTo>
                          <a:pt x="3407" y="-272"/>
                          <a:pt x="218" y="-272"/>
                          <a:pt x="19" y="131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66" name="Google Shape;2266;p35"/>
                  <p:cNvSpPr/>
                  <p:nvPr/>
                </p:nvSpPr>
                <p:spPr>
                  <a:xfrm>
                    <a:off x="2890806" y="5515974"/>
                    <a:ext cx="7574" cy="4280"/>
                  </a:xfrm>
                  <a:custGeom>
                    <a:avLst/>
                    <a:gdLst/>
                    <a:ahLst/>
                    <a:cxnLst/>
                    <a:rect l="l" t="t" r="r" b="b"/>
                    <a:pathLst>
                      <a:path w="7574" h="4280" extrusionOk="0">
                        <a:moveTo>
                          <a:pt x="7574" y="2575"/>
                        </a:moveTo>
                        <a:cubicBezTo>
                          <a:pt x="6976" y="1387"/>
                          <a:pt x="4385" y="396"/>
                          <a:pt x="1395" y="198"/>
                        </a:cubicBezTo>
                        <a:cubicBezTo>
                          <a:pt x="997" y="198"/>
                          <a:pt x="598" y="198"/>
                          <a:pt x="199" y="0"/>
                        </a:cubicBezTo>
                        <a:cubicBezTo>
                          <a:pt x="199" y="1387"/>
                          <a:pt x="199" y="2773"/>
                          <a:pt x="0" y="3962"/>
                        </a:cubicBezTo>
                        <a:cubicBezTo>
                          <a:pt x="797" y="4160"/>
                          <a:pt x="1595" y="4160"/>
                          <a:pt x="2591" y="4160"/>
                        </a:cubicBezTo>
                        <a:cubicBezTo>
                          <a:pt x="5980" y="4556"/>
                          <a:pt x="7574" y="3962"/>
                          <a:pt x="7574" y="25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67" name="Google Shape;2267;p35"/>
                  <p:cNvSpPr/>
                  <p:nvPr/>
                </p:nvSpPr>
                <p:spPr>
                  <a:xfrm>
                    <a:off x="2897782" y="5433093"/>
                    <a:ext cx="27507" cy="15383"/>
                  </a:xfrm>
                  <a:custGeom>
                    <a:avLst/>
                    <a:gdLst/>
                    <a:ahLst/>
                    <a:cxnLst/>
                    <a:rect l="l" t="t" r="r" b="b"/>
                    <a:pathLst>
                      <a:path w="27507" h="15383" extrusionOk="0">
                        <a:moveTo>
                          <a:pt x="10565" y="14145"/>
                        </a:moveTo>
                        <a:cubicBezTo>
                          <a:pt x="15348" y="15136"/>
                          <a:pt x="16943" y="14145"/>
                          <a:pt x="17940" y="12957"/>
                        </a:cubicBezTo>
                        <a:cubicBezTo>
                          <a:pt x="22723" y="15136"/>
                          <a:pt x="22325" y="11570"/>
                          <a:pt x="24517" y="10976"/>
                        </a:cubicBezTo>
                        <a:lnTo>
                          <a:pt x="27507" y="10183"/>
                        </a:lnTo>
                        <a:lnTo>
                          <a:pt x="26112" y="8995"/>
                        </a:lnTo>
                        <a:cubicBezTo>
                          <a:pt x="26112" y="8995"/>
                          <a:pt x="25912" y="8797"/>
                          <a:pt x="25912" y="8797"/>
                        </a:cubicBezTo>
                        <a:cubicBezTo>
                          <a:pt x="26112" y="8599"/>
                          <a:pt x="26311" y="8401"/>
                          <a:pt x="26112" y="8203"/>
                        </a:cubicBezTo>
                        <a:cubicBezTo>
                          <a:pt x="25912" y="7212"/>
                          <a:pt x="24119" y="6024"/>
                          <a:pt x="21727" y="5231"/>
                        </a:cubicBezTo>
                        <a:cubicBezTo>
                          <a:pt x="18538" y="2260"/>
                          <a:pt x="15149" y="-513"/>
                          <a:pt x="11362" y="81"/>
                        </a:cubicBezTo>
                        <a:cubicBezTo>
                          <a:pt x="8970" y="477"/>
                          <a:pt x="9568" y="5033"/>
                          <a:pt x="11561" y="8203"/>
                        </a:cubicBezTo>
                        <a:cubicBezTo>
                          <a:pt x="7774" y="7806"/>
                          <a:pt x="5980" y="8995"/>
                          <a:pt x="4385" y="10183"/>
                        </a:cubicBezTo>
                        <a:cubicBezTo>
                          <a:pt x="4385" y="10382"/>
                          <a:pt x="4385" y="10382"/>
                          <a:pt x="4385" y="10580"/>
                        </a:cubicBezTo>
                        <a:cubicBezTo>
                          <a:pt x="2990" y="10382"/>
                          <a:pt x="1395" y="10382"/>
                          <a:pt x="399" y="10580"/>
                        </a:cubicBezTo>
                        <a:cubicBezTo>
                          <a:pt x="200" y="11570"/>
                          <a:pt x="0" y="12362"/>
                          <a:pt x="0" y="13353"/>
                        </a:cubicBezTo>
                        <a:cubicBezTo>
                          <a:pt x="1196" y="14145"/>
                          <a:pt x="3389" y="14938"/>
                          <a:pt x="5980" y="15334"/>
                        </a:cubicBezTo>
                        <a:cubicBezTo>
                          <a:pt x="8970" y="15532"/>
                          <a:pt x="10365" y="15136"/>
                          <a:pt x="10565" y="1414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68" name="Google Shape;2268;p35"/>
                  <p:cNvSpPr/>
                  <p:nvPr/>
                </p:nvSpPr>
                <p:spPr>
                  <a:xfrm>
                    <a:off x="2890607" y="5539151"/>
                    <a:ext cx="16953" cy="7953"/>
                  </a:xfrm>
                  <a:custGeom>
                    <a:avLst/>
                    <a:gdLst/>
                    <a:ahLst/>
                    <a:cxnLst/>
                    <a:rect l="l" t="t" r="r" b="b"/>
                    <a:pathLst>
                      <a:path w="16953" h="7953" extrusionOk="0">
                        <a:moveTo>
                          <a:pt x="3588" y="4952"/>
                        </a:moveTo>
                        <a:cubicBezTo>
                          <a:pt x="4784" y="6537"/>
                          <a:pt x="7175" y="7725"/>
                          <a:pt x="11361" y="7924"/>
                        </a:cubicBezTo>
                        <a:cubicBezTo>
                          <a:pt x="14551" y="8122"/>
                          <a:pt x="17142" y="7329"/>
                          <a:pt x="16943" y="6141"/>
                        </a:cubicBezTo>
                        <a:cubicBezTo>
                          <a:pt x="16345" y="4556"/>
                          <a:pt x="12956" y="3367"/>
                          <a:pt x="8970" y="3169"/>
                        </a:cubicBezTo>
                        <a:cubicBezTo>
                          <a:pt x="8372" y="3169"/>
                          <a:pt x="7973" y="3169"/>
                          <a:pt x="7574" y="3169"/>
                        </a:cubicBezTo>
                        <a:cubicBezTo>
                          <a:pt x="7375" y="1981"/>
                          <a:pt x="5382" y="792"/>
                          <a:pt x="1794" y="198"/>
                        </a:cubicBezTo>
                        <a:cubicBezTo>
                          <a:pt x="1196" y="0"/>
                          <a:pt x="598" y="0"/>
                          <a:pt x="0" y="0"/>
                        </a:cubicBezTo>
                        <a:cubicBezTo>
                          <a:pt x="0" y="1585"/>
                          <a:pt x="0" y="2971"/>
                          <a:pt x="0" y="4556"/>
                        </a:cubicBezTo>
                        <a:cubicBezTo>
                          <a:pt x="598" y="4754"/>
                          <a:pt x="1196" y="4754"/>
                          <a:pt x="1794" y="4952"/>
                        </a:cubicBezTo>
                        <a:cubicBezTo>
                          <a:pt x="2392" y="4952"/>
                          <a:pt x="2990" y="4952"/>
                          <a:pt x="3588" y="49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69" name="Google Shape;2269;p35"/>
                  <p:cNvSpPr/>
                  <p:nvPr/>
                </p:nvSpPr>
                <p:spPr>
                  <a:xfrm>
                    <a:off x="2905952" y="5409871"/>
                    <a:ext cx="11962" cy="5147"/>
                  </a:xfrm>
                  <a:custGeom>
                    <a:avLst/>
                    <a:gdLst/>
                    <a:ahLst/>
                    <a:cxnLst/>
                    <a:rect l="l" t="t" r="r" b="b"/>
                    <a:pathLst>
                      <a:path w="11962" h="5147" extrusionOk="0">
                        <a:moveTo>
                          <a:pt x="6780" y="4880"/>
                        </a:moveTo>
                        <a:cubicBezTo>
                          <a:pt x="10169" y="5474"/>
                          <a:pt x="11963" y="5078"/>
                          <a:pt x="11963" y="3691"/>
                        </a:cubicBezTo>
                        <a:cubicBezTo>
                          <a:pt x="11564" y="2503"/>
                          <a:pt x="9172" y="1116"/>
                          <a:pt x="6182" y="522"/>
                        </a:cubicBezTo>
                        <a:cubicBezTo>
                          <a:pt x="1996" y="-469"/>
                          <a:pt x="-794" y="-72"/>
                          <a:pt x="203" y="1909"/>
                        </a:cubicBezTo>
                        <a:cubicBezTo>
                          <a:pt x="801" y="3493"/>
                          <a:pt x="3591" y="4285"/>
                          <a:pt x="6780" y="488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70" name="Google Shape;2270;p35"/>
                  <p:cNvSpPr/>
                  <p:nvPr/>
                </p:nvSpPr>
                <p:spPr>
                  <a:xfrm>
                    <a:off x="2922084" y="5445504"/>
                    <a:ext cx="12813" cy="10173"/>
                  </a:xfrm>
                  <a:custGeom>
                    <a:avLst/>
                    <a:gdLst/>
                    <a:ahLst/>
                    <a:cxnLst/>
                    <a:rect l="l" t="t" r="r" b="b"/>
                    <a:pathLst>
                      <a:path w="12813" h="10173" extrusionOk="0">
                        <a:moveTo>
                          <a:pt x="12773" y="3912"/>
                        </a:moveTo>
                        <a:cubicBezTo>
                          <a:pt x="13172" y="2724"/>
                          <a:pt x="10580" y="1535"/>
                          <a:pt x="7591" y="743"/>
                        </a:cubicBezTo>
                        <a:cubicBezTo>
                          <a:pt x="4401" y="-248"/>
                          <a:pt x="1611" y="-248"/>
                          <a:pt x="415" y="743"/>
                        </a:cubicBezTo>
                        <a:cubicBezTo>
                          <a:pt x="-382" y="1337"/>
                          <a:pt x="16" y="2129"/>
                          <a:pt x="1212" y="2724"/>
                        </a:cubicBezTo>
                        <a:cubicBezTo>
                          <a:pt x="1212" y="2922"/>
                          <a:pt x="1013" y="3120"/>
                          <a:pt x="1013" y="3318"/>
                        </a:cubicBezTo>
                        <a:cubicBezTo>
                          <a:pt x="1013" y="4705"/>
                          <a:pt x="2807" y="6884"/>
                          <a:pt x="5597" y="8468"/>
                        </a:cubicBezTo>
                        <a:cubicBezTo>
                          <a:pt x="8188" y="10053"/>
                          <a:pt x="10381" y="10845"/>
                          <a:pt x="10979" y="9459"/>
                        </a:cubicBezTo>
                        <a:cubicBezTo>
                          <a:pt x="11179" y="8270"/>
                          <a:pt x="9982" y="6487"/>
                          <a:pt x="7790" y="4903"/>
                        </a:cubicBezTo>
                        <a:cubicBezTo>
                          <a:pt x="10580" y="5101"/>
                          <a:pt x="12374" y="5101"/>
                          <a:pt x="12773" y="391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71" name="Google Shape;2271;p35"/>
                  <p:cNvSpPr/>
                  <p:nvPr/>
                </p:nvSpPr>
                <p:spPr>
                  <a:xfrm>
                    <a:off x="2905535" y="5583064"/>
                    <a:ext cx="14493" cy="9494"/>
                  </a:xfrm>
                  <a:custGeom>
                    <a:avLst/>
                    <a:gdLst/>
                    <a:ahLst/>
                    <a:cxnLst/>
                    <a:rect l="l" t="t" r="r" b="b"/>
                    <a:pathLst>
                      <a:path w="14493" h="9494" extrusionOk="0">
                        <a:moveTo>
                          <a:pt x="1815" y="6995"/>
                        </a:moveTo>
                        <a:cubicBezTo>
                          <a:pt x="1217" y="8184"/>
                          <a:pt x="3210" y="9174"/>
                          <a:pt x="6599" y="9372"/>
                        </a:cubicBezTo>
                        <a:cubicBezTo>
                          <a:pt x="10785" y="9769"/>
                          <a:pt x="13575" y="9174"/>
                          <a:pt x="14372" y="7986"/>
                        </a:cubicBezTo>
                        <a:cubicBezTo>
                          <a:pt x="14771" y="6995"/>
                          <a:pt x="14173" y="6203"/>
                          <a:pt x="12778" y="5807"/>
                        </a:cubicBezTo>
                        <a:cubicBezTo>
                          <a:pt x="13376" y="5212"/>
                          <a:pt x="12579" y="4024"/>
                          <a:pt x="9788" y="2439"/>
                        </a:cubicBezTo>
                        <a:cubicBezTo>
                          <a:pt x="5204" y="62"/>
                          <a:pt x="1815" y="-532"/>
                          <a:pt x="21" y="458"/>
                        </a:cubicBezTo>
                        <a:cubicBezTo>
                          <a:pt x="-178" y="1647"/>
                          <a:pt x="1018" y="3034"/>
                          <a:pt x="4207" y="4222"/>
                        </a:cubicBezTo>
                        <a:cubicBezTo>
                          <a:pt x="5004" y="4618"/>
                          <a:pt x="5802" y="4816"/>
                          <a:pt x="6599" y="5212"/>
                        </a:cubicBezTo>
                        <a:cubicBezTo>
                          <a:pt x="4207" y="5411"/>
                          <a:pt x="2413" y="5807"/>
                          <a:pt x="1815" y="699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72" name="Google Shape;2272;p35"/>
                  <p:cNvSpPr/>
                  <p:nvPr/>
                </p:nvSpPr>
                <p:spPr>
                  <a:xfrm>
                    <a:off x="2907800" y="5513260"/>
                    <a:ext cx="26538" cy="10979"/>
                  </a:xfrm>
                  <a:custGeom>
                    <a:avLst/>
                    <a:gdLst/>
                    <a:ahLst/>
                    <a:cxnLst/>
                    <a:rect l="l" t="t" r="r" b="b"/>
                    <a:pathLst>
                      <a:path w="26538" h="10979" extrusionOk="0">
                        <a:moveTo>
                          <a:pt x="5530" y="8261"/>
                        </a:moveTo>
                        <a:cubicBezTo>
                          <a:pt x="6327" y="9647"/>
                          <a:pt x="8918" y="10242"/>
                          <a:pt x="12107" y="10638"/>
                        </a:cubicBezTo>
                        <a:cubicBezTo>
                          <a:pt x="15097" y="10836"/>
                          <a:pt x="16692" y="10242"/>
                          <a:pt x="17290" y="9449"/>
                        </a:cubicBezTo>
                        <a:cubicBezTo>
                          <a:pt x="21276" y="11034"/>
                          <a:pt x="24466" y="11430"/>
                          <a:pt x="26259" y="10440"/>
                        </a:cubicBezTo>
                        <a:cubicBezTo>
                          <a:pt x="27256" y="9845"/>
                          <a:pt x="25462" y="7468"/>
                          <a:pt x="22871" y="6082"/>
                        </a:cubicBezTo>
                        <a:cubicBezTo>
                          <a:pt x="18486" y="3705"/>
                          <a:pt x="14898" y="2912"/>
                          <a:pt x="12307" y="3110"/>
                        </a:cubicBezTo>
                        <a:cubicBezTo>
                          <a:pt x="12307" y="2120"/>
                          <a:pt x="10911" y="1130"/>
                          <a:pt x="8320" y="535"/>
                        </a:cubicBezTo>
                        <a:cubicBezTo>
                          <a:pt x="4533" y="-257"/>
                          <a:pt x="945" y="-257"/>
                          <a:pt x="148" y="1130"/>
                        </a:cubicBezTo>
                        <a:cubicBezTo>
                          <a:pt x="-450" y="2120"/>
                          <a:pt x="746" y="3309"/>
                          <a:pt x="4134" y="3903"/>
                        </a:cubicBezTo>
                        <a:cubicBezTo>
                          <a:pt x="6128" y="4299"/>
                          <a:pt x="7921" y="4497"/>
                          <a:pt x="9516" y="4497"/>
                        </a:cubicBezTo>
                        <a:cubicBezTo>
                          <a:pt x="9914" y="5091"/>
                          <a:pt x="10712" y="5686"/>
                          <a:pt x="11709" y="6478"/>
                        </a:cubicBezTo>
                        <a:cubicBezTo>
                          <a:pt x="7523" y="5884"/>
                          <a:pt x="4533" y="6280"/>
                          <a:pt x="5530" y="826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73" name="Google Shape;2273;p35"/>
                  <p:cNvSpPr/>
                  <p:nvPr/>
                </p:nvSpPr>
                <p:spPr>
                  <a:xfrm>
                    <a:off x="2916707" y="5458174"/>
                    <a:ext cx="21538" cy="6186"/>
                  </a:xfrm>
                  <a:custGeom>
                    <a:avLst/>
                    <a:gdLst/>
                    <a:ahLst/>
                    <a:cxnLst/>
                    <a:rect l="l" t="t" r="r" b="b"/>
                    <a:pathLst>
                      <a:path w="21538" h="6186" extrusionOk="0">
                        <a:moveTo>
                          <a:pt x="12" y="2534"/>
                        </a:moveTo>
                        <a:cubicBezTo>
                          <a:pt x="-188" y="3722"/>
                          <a:pt x="2204" y="4911"/>
                          <a:pt x="5194" y="5505"/>
                        </a:cubicBezTo>
                        <a:cubicBezTo>
                          <a:pt x="9180" y="6496"/>
                          <a:pt x="12769" y="6496"/>
                          <a:pt x="13167" y="4911"/>
                        </a:cubicBezTo>
                        <a:cubicBezTo>
                          <a:pt x="13167" y="4713"/>
                          <a:pt x="13167" y="4317"/>
                          <a:pt x="12968" y="4118"/>
                        </a:cubicBezTo>
                        <a:cubicBezTo>
                          <a:pt x="13366" y="4317"/>
                          <a:pt x="13765" y="4317"/>
                          <a:pt x="14164" y="4515"/>
                        </a:cubicBezTo>
                        <a:cubicBezTo>
                          <a:pt x="18350" y="5307"/>
                          <a:pt x="20941" y="4911"/>
                          <a:pt x="21539" y="3524"/>
                        </a:cubicBezTo>
                        <a:cubicBezTo>
                          <a:pt x="21339" y="2336"/>
                          <a:pt x="20741" y="1147"/>
                          <a:pt x="17154" y="355"/>
                        </a:cubicBezTo>
                        <a:cubicBezTo>
                          <a:pt x="13167" y="-437"/>
                          <a:pt x="10376" y="157"/>
                          <a:pt x="9778" y="1543"/>
                        </a:cubicBezTo>
                        <a:cubicBezTo>
                          <a:pt x="9778" y="1742"/>
                          <a:pt x="9778" y="1940"/>
                          <a:pt x="9778" y="2138"/>
                        </a:cubicBezTo>
                        <a:cubicBezTo>
                          <a:pt x="8981" y="1742"/>
                          <a:pt x="7785" y="1543"/>
                          <a:pt x="6789" y="1147"/>
                        </a:cubicBezTo>
                        <a:cubicBezTo>
                          <a:pt x="2204" y="355"/>
                          <a:pt x="211" y="949"/>
                          <a:pt x="12" y="253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74" name="Google Shape;2274;p35"/>
                  <p:cNvSpPr/>
                  <p:nvPr/>
                </p:nvSpPr>
                <p:spPr>
                  <a:xfrm>
                    <a:off x="2953165" y="5406645"/>
                    <a:ext cx="17038" cy="9863"/>
                  </a:xfrm>
                  <a:custGeom>
                    <a:avLst/>
                    <a:gdLst/>
                    <a:ahLst/>
                    <a:cxnLst/>
                    <a:rect l="l" t="t" r="r" b="b"/>
                    <a:pathLst>
                      <a:path w="17038" h="9863" extrusionOk="0">
                        <a:moveTo>
                          <a:pt x="4614" y="5333"/>
                        </a:moveTo>
                        <a:cubicBezTo>
                          <a:pt x="5411" y="6126"/>
                          <a:pt x="6408" y="7116"/>
                          <a:pt x="7604" y="8107"/>
                        </a:cubicBezTo>
                        <a:cubicBezTo>
                          <a:pt x="10395" y="9889"/>
                          <a:pt x="12388" y="10484"/>
                          <a:pt x="12787" y="9097"/>
                        </a:cubicBezTo>
                        <a:cubicBezTo>
                          <a:pt x="12986" y="8503"/>
                          <a:pt x="12787" y="7710"/>
                          <a:pt x="12388" y="6918"/>
                        </a:cubicBezTo>
                        <a:cubicBezTo>
                          <a:pt x="15976" y="7710"/>
                          <a:pt x="17371" y="6918"/>
                          <a:pt x="16972" y="5531"/>
                        </a:cubicBezTo>
                        <a:cubicBezTo>
                          <a:pt x="16574" y="4343"/>
                          <a:pt x="14381" y="3154"/>
                          <a:pt x="11192" y="2362"/>
                        </a:cubicBezTo>
                        <a:cubicBezTo>
                          <a:pt x="9797" y="1966"/>
                          <a:pt x="8601" y="1966"/>
                          <a:pt x="7803" y="2164"/>
                        </a:cubicBezTo>
                        <a:cubicBezTo>
                          <a:pt x="7405" y="1966"/>
                          <a:pt x="7206" y="1768"/>
                          <a:pt x="6807" y="1372"/>
                        </a:cubicBezTo>
                        <a:cubicBezTo>
                          <a:pt x="4415" y="-213"/>
                          <a:pt x="2422" y="-609"/>
                          <a:pt x="2621" y="1173"/>
                        </a:cubicBezTo>
                        <a:cubicBezTo>
                          <a:pt x="628" y="976"/>
                          <a:pt x="-170" y="1570"/>
                          <a:pt x="30" y="2560"/>
                        </a:cubicBezTo>
                        <a:cubicBezTo>
                          <a:pt x="428" y="3551"/>
                          <a:pt x="2222" y="4541"/>
                          <a:pt x="4614" y="53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75" name="Google Shape;2275;p35"/>
                  <p:cNvSpPr/>
                  <p:nvPr/>
                </p:nvSpPr>
                <p:spPr>
                  <a:xfrm>
                    <a:off x="3071196" y="5521583"/>
                    <a:ext cx="11760" cy="4384"/>
                  </a:xfrm>
                  <a:custGeom>
                    <a:avLst/>
                    <a:gdLst/>
                    <a:ahLst/>
                    <a:cxnLst/>
                    <a:rect l="l" t="t" r="r" b="b"/>
                    <a:pathLst>
                      <a:path w="11760" h="4384" extrusionOk="0">
                        <a:moveTo>
                          <a:pt x="5581" y="334"/>
                        </a:moveTo>
                        <a:cubicBezTo>
                          <a:pt x="2193" y="-260"/>
                          <a:pt x="0" y="-62"/>
                          <a:pt x="0" y="928"/>
                        </a:cubicBezTo>
                        <a:cubicBezTo>
                          <a:pt x="0" y="2117"/>
                          <a:pt x="1794" y="3306"/>
                          <a:pt x="5980" y="4098"/>
                        </a:cubicBezTo>
                        <a:cubicBezTo>
                          <a:pt x="9368" y="4692"/>
                          <a:pt x="11162" y="4296"/>
                          <a:pt x="11760" y="3504"/>
                        </a:cubicBezTo>
                        <a:cubicBezTo>
                          <a:pt x="11561" y="2117"/>
                          <a:pt x="9568" y="1127"/>
                          <a:pt x="5581" y="33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76" name="Google Shape;2276;p35"/>
                  <p:cNvSpPr/>
                  <p:nvPr/>
                </p:nvSpPr>
                <p:spPr>
                  <a:xfrm>
                    <a:off x="3058440" y="5497999"/>
                    <a:ext cx="11997" cy="3801"/>
                  </a:xfrm>
                  <a:custGeom>
                    <a:avLst/>
                    <a:gdLst/>
                    <a:ahLst/>
                    <a:cxnLst/>
                    <a:rect l="l" t="t" r="r" b="b"/>
                    <a:pathLst>
                      <a:path w="11997" h="3801" extrusionOk="0">
                        <a:moveTo>
                          <a:pt x="11959" y="2921"/>
                        </a:moveTo>
                        <a:cubicBezTo>
                          <a:pt x="12358" y="1930"/>
                          <a:pt x="9568" y="940"/>
                          <a:pt x="6378" y="345"/>
                        </a:cubicBezTo>
                        <a:cubicBezTo>
                          <a:pt x="3189" y="-249"/>
                          <a:pt x="797" y="-51"/>
                          <a:pt x="0" y="742"/>
                        </a:cubicBezTo>
                        <a:cubicBezTo>
                          <a:pt x="598" y="1930"/>
                          <a:pt x="2791" y="2921"/>
                          <a:pt x="5780" y="3515"/>
                        </a:cubicBezTo>
                        <a:cubicBezTo>
                          <a:pt x="8970" y="4109"/>
                          <a:pt x="11760" y="3713"/>
                          <a:pt x="11959" y="292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77" name="Google Shape;2277;p35"/>
                  <p:cNvSpPr/>
                  <p:nvPr/>
                </p:nvSpPr>
                <p:spPr>
                  <a:xfrm>
                    <a:off x="3059222" y="5462136"/>
                    <a:ext cx="11987" cy="4712"/>
                  </a:xfrm>
                  <a:custGeom>
                    <a:avLst/>
                    <a:gdLst/>
                    <a:ahLst/>
                    <a:cxnLst/>
                    <a:rect l="l" t="t" r="r" b="b"/>
                    <a:pathLst>
                      <a:path w="11987" h="4712" extrusionOk="0">
                        <a:moveTo>
                          <a:pt x="11975" y="3128"/>
                        </a:moveTo>
                        <a:cubicBezTo>
                          <a:pt x="11775" y="2138"/>
                          <a:pt x="9184" y="949"/>
                          <a:pt x="5995" y="355"/>
                        </a:cubicBezTo>
                        <a:cubicBezTo>
                          <a:pt x="1610" y="-437"/>
                          <a:pt x="-184" y="157"/>
                          <a:pt x="15" y="1543"/>
                        </a:cubicBezTo>
                        <a:cubicBezTo>
                          <a:pt x="214" y="2534"/>
                          <a:pt x="2805" y="3722"/>
                          <a:pt x="6991" y="4713"/>
                        </a:cubicBezTo>
                        <a:cubicBezTo>
                          <a:pt x="9981" y="4713"/>
                          <a:pt x="12174" y="4317"/>
                          <a:pt x="11975" y="312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78" name="Google Shape;2278;p35"/>
                  <p:cNvSpPr/>
                  <p:nvPr/>
                </p:nvSpPr>
                <p:spPr>
                  <a:xfrm>
                    <a:off x="3040891" y="5525483"/>
                    <a:ext cx="19740" cy="7124"/>
                  </a:xfrm>
                  <a:custGeom>
                    <a:avLst/>
                    <a:gdLst/>
                    <a:ahLst/>
                    <a:cxnLst/>
                    <a:rect l="l" t="t" r="r" b="b"/>
                    <a:pathLst>
                      <a:path w="19740" h="7124" extrusionOk="0">
                        <a:moveTo>
                          <a:pt x="19741" y="6141"/>
                        </a:moveTo>
                        <a:cubicBezTo>
                          <a:pt x="18943" y="4952"/>
                          <a:pt x="16950" y="3764"/>
                          <a:pt x="12764" y="3170"/>
                        </a:cubicBezTo>
                        <a:cubicBezTo>
                          <a:pt x="12963" y="2179"/>
                          <a:pt x="10173" y="1387"/>
                          <a:pt x="7582" y="594"/>
                        </a:cubicBezTo>
                        <a:cubicBezTo>
                          <a:pt x="4193" y="-198"/>
                          <a:pt x="1402" y="-198"/>
                          <a:pt x="406" y="594"/>
                        </a:cubicBezTo>
                        <a:cubicBezTo>
                          <a:pt x="-1189" y="1783"/>
                          <a:pt x="2200" y="2773"/>
                          <a:pt x="5588" y="3764"/>
                        </a:cubicBezTo>
                        <a:cubicBezTo>
                          <a:pt x="6386" y="3962"/>
                          <a:pt x="7183" y="4160"/>
                          <a:pt x="7781" y="4160"/>
                        </a:cubicBezTo>
                        <a:cubicBezTo>
                          <a:pt x="7781" y="4358"/>
                          <a:pt x="7781" y="4358"/>
                          <a:pt x="7781" y="4556"/>
                        </a:cubicBezTo>
                        <a:cubicBezTo>
                          <a:pt x="7980" y="5745"/>
                          <a:pt x="10372" y="6537"/>
                          <a:pt x="13561" y="6933"/>
                        </a:cubicBezTo>
                        <a:cubicBezTo>
                          <a:pt x="16751" y="7329"/>
                          <a:pt x="19143" y="7131"/>
                          <a:pt x="19741" y="614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79" name="Google Shape;2279;p35"/>
                  <p:cNvSpPr/>
                  <p:nvPr/>
                </p:nvSpPr>
                <p:spPr>
                  <a:xfrm>
                    <a:off x="3046881" y="5416710"/>
                    <a:ext cx="12953" cy="9413"/>
                  </a:xfrm>
                  <a:custGeom>
                    <a:avLst/>
                    <a:gdLst/>
                    <a:ahLst/>
                    <a:cxnLst/>
                    <a:rect l="l" t="t" r="r" b="b"/>
                    <a:pathLst>
                      <a:path w="12953" h="9413" extrusionOk="0">
                        <a:moveTo>
                          <a:pt x="1791" y="5172"/>
                        </a:moveTo>
                        <a:cubicBezTo>
                          <a:pt x="1392" y="5965"/>
                          <a:pt x="2389" y="7351"/>
                          <a:pt x="5977" y="8342"/>
                        </a:cubicBezTo>
                        <a:cubicBezTo>
                          <a:pt x="6375" y="8540"/>
                          <a:pt x="6774" y="8540"/>
                          <a:pt x="7173" y="8738"/>
                        </a:cubicBezTo>
                        <a:cubicBezTo>
                          <a:pt x="7771" y="8936"/>
                          <a:pt x="8170" y="9134"/>
                          <a:pt x="8768" y="9134"/>
                        </a:cubicBezTo>
                        <a:cubicBezTo>
                          <a:pt x="11359" y="9728"/>
                          <a:pt x="12953" y="9332"/>
                          <a:pt x="12953" y="8342"/>
                        </a:cubicBezTo>
                        <a:cubicBezTo>
                          <a:pt x="12953" y="7351"/>
                          <a:pt x="10960" y="6163"/>
                          <a:pt x="7970" y="5172"/>
                        </a:cubicBezTo>
                        <a:cubicBezTo>
                          <a:pt x="7372" y="4182"/>
                          <a:pt x="6375" y="3191"/>
                          <a:pt x="5179" y="2201"/>
                        </a:cubicBezTo>
                        <a:cubicBezTo>
                          <a:pt x="2389" y="-176"/>
                          <a:pt x="794" y="-374"/>
                          <a:pt x="196" y="418"/>
                        </a:cubicBezTo>
                        <a:cubicBezTo>
                          <a:pt x="-402" y="1409"/>
                          <a:pt x="396" y="2993"/>
                          <a:pt x="2190" y="4974"/>
                        </a:cubicBezTo>
                        <a:cubicBezTo>
                          <a:pt x="1990" y="4776"/>
                          <a:pt x="1990" y="4974"/>
                          <a:pt x="1791" y="517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80" name="Google Shape;2280;p35"/>
                  <p:cNvSpPr/>
                  <p:nvPr/>
                </p:nvSpPr>
                <p:spPr>
                  <a:xfrm>
                    <a:off x="3027180" y="5485122"/>
                    <a:ext cx="14117" cy="5298"/>
                  </a:xfrm>
                  <a:custGeom>
                    <a:avLst/>
                    <a:gdLst/>
                    <a:ahLst/>
                    <a:cxnLst/>
                    <a:rect l="l" t="t" r="r" b="b"/>
                    <a:pathLst>
                      <a:path w="14117" h="5298" extrusionOk="0">
                        <a:moveTo>
                          <a:pt x="164" y="1337"/>
                        </a:moveTo>
                        <a:cubicBezTo>
                          <a:pt x="1759" y="3714"/>
                          <a:pt x="6941" y="4507"/>
                          <a:pt x="12323" y="5101"/>
                        </a:cubicBezTo>
                        <a:lnTo>
                          <a:pt x="14117" y="5299"/>
                        </a:lnTo>
                        <a:cubicBezTo>
                          <a:pt x="13519" y="3318"/>
                          <a:pt x="13320" y="1337"/>
                          <a:pt x="4948" y="149"/>
                        </a:cubicBezTo>
                        <a:cubicBezTo>
                          <a:pt x="1559" y="-248"/>
                          <a:pt x="-633" y="149"/>
                          <a:pt x="164" y="13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81" name="Google Shape;2281;p35"/>
                  <p:cNvSpPr/>
                  <p:nvPr/>
                </p:nvSpPr>
                <p:spPr>
                  <a:xfrm>
                    <a:off x="3012522" y="5528873"/>
                    <a:ext cx="12243" cy="4347"/>
                  </a:xfrm>
                  <a:custGeom>
                    <a:avLst/>
                    <a:gdLst/>
                    <a:ahLst/>
                    <a:cxnLst/>
                    <a:rect l="l" t="t" r="r" b="b"/>
                    <a:pathLst>
                      <a:path w="12243" h="4347" extrusionOk="0">
                        <a:moveTo>
                          <a:pt x="6052" y="4137"/>
                        </a:moveTo>
                        <a:cubicBezTo>
                          <a:pt x="10238" y="4732"/>
                          <a:pt x="12431" y="3939"/>
                          <a:pt x="12231" y="3345"/>
                        </a:cubicBezTo>
                        <a:cubicBezTo>
                          <a:pt x="11833" y="1364"/>
                          <a:pt x="9441" y="374"/>
                          <a:pt x="6451" y="176"/>
                        </a:cubicBezTo>
                        <a:cubicBezTo>
                          <a:pt x="2664" y="-221"/>
                          <a:pt x="-525" y="-23"/>
                          <a:pt x="72" y="1562"/>
                        </a:cubicBezTo>
                        <a:cubicBezTo>
                          <a:pt x="471" y="2949"/>
                          <a:pt x="3262" y="3939"/>
                          <a:pt x="6052" y="41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82" name="Google Shape;2282;p35"/>
                  <p:cNvSpPr/>
                  <p:nvPr/>
                </p:nvSpPr>
                <p:spPr>
                  <a:xfrm>
                    <a:off x="3004376" y="5500771"/>
                    <a:ext cx="12556" cy="4995"/>
                  </a:xfrm>
                  <a:custGeom>
                    <a:avLst/>
                    <a:gdLst/>
                    <a:ahLst/>
                    <a:cxnLst/>
                    <a:rect l="l" t="t" r="r" b="b"/>
                    <a:pathLst>
                      <a:path w="12556" h="4995" extrusionOk="0">
                        <a:moveTo>
                          <a:pt x="6624" y="545"/>
                        </a:moveTo>
                        <a:cubicBezTo>
                          <a:pt x="3634" y="-50"/>
                          <a:pt x="445" y="-446"/>
                          <a:pt x="46" y="941"/>
                        </a:cubicBezTo>
                        <a:cubicBezTo>
                          <a:pt x="-352" y="2328"/>
                          <a:pt x="1840" y="3516"/>
                          <a:pt x="6026" y="4507"/>
                        </a:cubicBezTo>
                        <a:cubicBezTo>
                          <a:pt x="9415" y="5299"/>
                          <a:pt x="11806" y="5101"/>
                          <a:pt x="12404" y="4110"/>
                        </a:cubicBezTo>
                        <a:cubicBezTo>
                          <a:pt x="13202" y="2724"/>
                          <a:pt x="10810" y="1535"/>
                          <a:pt x="6624" y="54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83" name="Google Shape;2283;p35"/>
                  <p:cNvSpPr/>
                  <p:nvPr/>
                </p:nvSpPr>
                <p:spPr>
                  <a:xfrm>
                    <a:off x="2989457" y="5537444"/>
                    <a:ext cx="17602" cy="6579"/>
                  </a:xfrm>
                  <a:custGeom>
                    <a:avLst/>
                    <a:gdLst/>
                    <a:ahLst/>
                    <a:cxnLst/>
                    <a:rect l="l" t="t" r="r" b="b"/>
                    <a:pathLst>
                      <a:path w="17602" h="6579" extrusionOk="0">
                        <a:moveTo>
                          <a:pt x="17556" y="4678"/>
                        </a:moveTo>
                        <a:cubicBezTo>
                          <a:pt x="17157" y="3490"/>
                          <a:pt x="15164" y="2697"/>
                          <a:pt x="11775" y="2301"/>
                        </a:cubicBezTo>
                        <a:cubicBezTo>
                          <a:pt x="11377" y="2301"/>
                          <a:pt x="10978" y="2301"/>
                          <a:pt x="10579" y="2301"/>
                        </a:cubicBezTo>
                        <a:lnTo>
                          <a:pt x="10579" y="2301"/>
                        </a:lnTo>
                        <a:cubicBezTo>
                          <a:pt x="10978" y="1311"/>
                          <a:pt x="8187" y="320"/>
                          <a:pt x="4998" y="122"/>
                        </a:cubicBezTo>
                        <a:cubicBezTo>
                          <a:pt x="1610" y="-274"/>
                          <a:pt x="-184" y="320"/>
                          <a:pt x="15" y="1509"/>
                        </a:cubicBezTo>
                        <a:cubicBezTo>
                          <a:pt x="812" y="2697"/>
                          <a:pt x="3005" y="3292"/>
                          <a:pt x="5796" y="3292"/>
                        </a:cubicBezTo>
                        <a:cubicBezTo>
                          <a:pt x="5596" y="3490"/>
                          <a:pt x="5596" y="3688"/>
                          <a:pt x="5796" y="4084"/>
                        </a:cubicBezTo>
                        <a:cubicBezTo>
                          <a:pt x="6194" y="5074"/>
                          <a:pt x="8187" y="6065"/>
                          <a:pt x="11576" y="6461"/>
                        </a:cubicBezTo>
                        <a:cubicBezTo>
                          <a:pt x="15762" y="6857"/>
                          <a:pt x="17954" y="6263"/>
                          <a:pt x="17556" y="467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84" name="Google Shape;2284;p35"/>
                  <p:cNvSpPr/>
                  <p:nvPr/>
                </p:nvSpPr>
                <p:spPr>
                  <a:xfrm>
                    <a:off x="2982086" y="5491213"/>
                    <a:ext cx="16212" cy="7140"/>
                  </a:xfrm>
                  <a:custGeom>
                    <a:avLst/>
                    <a:gdLst/>
                    <a:ahLst/>
                    <a:cxnLst/>
                    <a:rect l="l" t="t" r="r" b="b"/>
                    <a:pathLst>
                      <a:path w="16212" h="7140" extrusionOk="0">
                        <a:moveTo>
                          <a:pt x="4397" y="3169"/>
                        </a:moveTo>
                        <a:cubicBezTo>
                          <a:pt x="2204" y="2971"/>
                          <a:pt x="-188" y="2971"/>
                          <a:pt x="12" y="4160"/>
                        </a:cubicBezTo>
                        <a:cubicBezTo>
                          <a:pt x="211" y="5348"/>
                          <a:pt x="2404" y="6141"/>
                          <a:pt x="5593" y="6735"/>
                        </a:cubicBezTo>
                        <a:cubicBezTo>
                          <a:pt x="8583" y="7329"/>
                          <a:pt x="11373" y="7329"/>
                          <a:pt x="11971" y="6339"/>
                        </a:cubicBezTo>
                        <a:cubicBezTo>
                          <a:pt x="12171" y="5943"/>
                          <a:pt x="11971" y="5546"/>
                          <a:pt x="11573" y="5150"/>
                        </a:cubicBezTo>
                        <a:cubicBezTo>
                          <a:pt x="13367" y="5348"/>
                          <a:pt x="15559" y="4952"/>
                          <a:pt x="15958" y="4556"/>
                        </a:cubicBezTo>
                        <a:cubicBezTo>
                          <a:pt x="17353" y="2575"/>
                          <a:pt x="12769" y="1585"/>
                          <a:pt x="7985" y="792"/>
                        </a:cubicBezTo>
                        <a:lnTo>
                          <a:pt x="3799" y="0"/>
                        </a:lnTo>
                        <a:cubicBezTo>
                          <a:pt x="3599" y="396"/>
                          <a:pt x="3400" y="792"/>
                          <a:pt x="3400" y="1387"/>
                        </a:cubicBezTo>
                        <a:cubicBezTo>
                          <a:pt x="3400" y="1981"/>
                          <a:pt x="3799" y="2575"/>
                          <a:pt x="4397" y="31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85" name="Google Shape;2285;p35"/>
                  <p:cNvSpPr/>
                  <p:nvPr/>
                </p:nvSpPr>
                <p:spPr>
                  <a:xfrm>
                    <a:off x="2985685" y="5491015"/>
                    <a:ext cx="199" cy="198"/>
                  </a:xfrm>
                  <a:custGeom>
                    <a:avLst/>
                    <a:gdLst/>
                    <a:ahLst/>
                    <a:cxnLst/>
                    <a:rect l="l" t="t" r="r" b="b"/>
                    <a:pathLst>
                      <a:path w="199" h="198" extrusionOk="0">
                        <a:moveTo>
                          <a:pt x="200" y="198"/>
                        </a:moveTo>
                        <a:lnTo>
                          <a:pt x="200" y="0"/>
                        </a:lnTo>
                        <a:lnTo>
                          <a:pt x="200" y="0"/>
                        </a:lnTo>
                        <a:lnTo>
                          <a:pt x="0" y="0"/>
                        </a:lnTo>
                        <a:lnTo>
                          <a:pt x="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86" name="Google Shape;2286;p35"/>
                  <p:cNvSpPr/>
                  <p:nvPr/>
                </p:nvSpPr>
                <p:spPr>
                  <a:xfrm>
                    <a:off x="2992263" y="5478536"/>
                    <a:ext cx="398" cy="19808"/>
                  </a:xfrm>
                  <a:custGeom>
                    <a:avLst/>
                    <a:gdLst/>
                    <a:ahLst/>
                    <a:cxnLst/>
                    <a:rect l="l" t="t" r="r" b="b"/>
                    <a:pathLst>
                      <a:path w="398" h="19808" extrusionOk="0">
                        <a:moveTo>
                          <a:pt x="0" y="0"/>
                        </a:moveTo>
                        <a:lnTo>
                          <a:pt x="199" y="0"/>
                        </a:lnTo>
                        <a:lnTo>
                          <a:pt x="399" y="0"/>
                        </a:lnTo>
                        <a:lnTo>
                          <a:pt x="399" y="0"/>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87" name="Google Shape;2287;p35"/>
                  <p:cNvSpPr/>
                  <p:nvPr/>
                </p:nvSpPr>
                <p:spPr>
                  <a:xfrm>
                    <a:off x="2975142" y="5474471"/>
                    <a:ext cx="17719" cy="8956"/>
                  </a:xfrm>
                  <a:custGeom>
                    <a:avLst/>
                    <a:gdLst/>
                    <a:ahLst/>
                    <a:cxnLst/>
                    <a:rect l="l" t="t" r="r" b="b"/>
                    <a:pathLst>
                      <a:path w="17719" h="8956" extrusionOk="0">
                        <a:moveTo>
                          <a:pt x="7354" y="2876"/>
                        </a:moveTo>
                        <a:cubicBezTo>
                          <a:pt x="7354" y="2876"/>
                          <a:pt x="7354" y="2876"/>
                          <a:pt x="7354" y="2876"/>
                        </a:cubicBezTo>
                        <a:cubicBezTo>
                          <a:pt x="3966" y="301"/>
                          <a:pt x="1175" y="-690"/>
                          <a:pt x="179" y="499"/>
                        </a:cubicBezTo>
                        <a:cubicBezTo>
                          <a:pt x="-619" y="1489"/>
                          <a:pt x="1375" y="3470"/>
                          <a:pt x="3766" y="5451"/>
                        </a:cubicBezTo>
                        <a:cubicBezTo>
                          <a:pt x="6956" y="7630"/>
                          <a:pt x="10145" y="9809"/>
                          <a:pt x="11540" y="8621"/>
                        </a:cubicBezTo>
                        <a:cubicBezTo>
                          <a:pt x="11939" y="8225"/>
                          <a:pt x="11939" y="7828"/>
                          <a:pt x="11739" y="7036"/>
                        </a:cubicBezTo>
                        <a:cubicBezTo>
                          <a:pt x="15527" y="7630"/>
                          <a:pt x="17520" y="7036"/>
                          <a:pt x="17719" y="5451"/>
                        </a:cubicBezTo>
                        <a:cubicBezTo>
                          <a:pt x="17719" y="5055"/>
                          <a:pt x="17520" y="4461"/>
                          <a:pt x="17320" y="4065"/>
                        </a:cubicBezTo>
                        <a:cubicBezTo>
                          <a:pt x="15925" y="3867"/>
                          <a:pt x="14530" y="3470"/>
                          <a:pt x="13135" y="3272"/>
                        </a:cubicBezTo>
                        <a:cubicBezTo>
                          <a:pt x="11141" y="3074"/>
                          <a:pt x="8949" y="2876"/>
                          <a:pt x="7354" y="28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88" name="Google Shape;2288;p35"/>
                  <p:cNvSpPr/>
                  <p:nvPr/>
                </p:nvSpPr>
                <p:spPr>
                  <a:xfrm>
                    <a:off x="3055104" y="5557128"/>
                    <a:ext cx="12754" cy="3860"/>
                  </a:xfrm>
                  <a:custGeom>
                    <a:avLst/>
                    <a:gdLst/>
                    <a:ahLst/>
                    <a:cxnLst/>
                    <a:rect l="l" t="t" r="r" b="b"/>
                    <a:pathLst>
                      <a:path w="12754" h="3860" extrusionOk="0">
                        <a:moveTo>
                          <a:pt x="4930" y="49"/>
                        </a:moveTo>
                        <a:cubicBezTo>
                          <a:pt x="1940" y="-149"/>
                          <a:pt x="-651" y="247"/>
                          <a:pt x="146" y="1435"/>
                        </a:cubicBezTo>
                        <a:cubicBezTo>
                          <a:pt x="943" y="2822"/>
                          <a:pt x="3734" y="3614"/>
                          <a:pt x="7920" y="3812"/>
                        </a:cubicBezTo>
                        <a:cubicBezTo>
                          <a:pt x="11109" y="4010"/>
                          <a:pt x="13102" y="3614"/>
                          <a:pt x="12704" y="2228"/>
                        </a:cubicBezTo>
                        <a:cubicBezTo>
                          <a:pt x="11507" y="1237"/>
                          <a:pt x="9514" y="247"/>
                          <a:pt x="4930" y="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89" name="Google Shape;2289;p35"/>
                  <p:cNvSpPr/>
                  <p:nvPr/>
                </p:nvSpPr>
                <p:spPr>
                  <a:xfrm>
                    <a:off x="2910739" y="5414755"/>
                    <a:ext cx="32258" cy="17256"/>
                  </a:xfrm>
                  <a:custGeom>
                    <a:avLst/>
                    <a:gdLst/>
                    <a:ahLst/>
                    <a:cxnLst/>
                    <a:rect l="l" t="t" r="r" b="b"/>
                    <a:pathLst>
                      <a:path w="32258" h="17256" extrusionOk="0">
                        <a:moveTo>
                          <a:pt x="598" y="6137"/>
                        </a:moveTo>
                        <a:cubicBezTo>
                          <a:pt x="997" y="8118"/>
                          <a:pt x="5581" y="8910"/>
                          <a:pt x="8970" y="9504"/>
                        </a:cubicBezTo>
                        <a:cubicBezTo>
                          <a:pt x="12159" y="10099"/>
                          <a:pt x="13953" y="9703"/>
                          <a:pt x="15149" y="9108"/>
                        </a:cubicBezTo>
                        <a:cubicBezTo>
                          <a:pt x="15348" y="9306"/>
                          <a:pt x="15747" y="9703"/>
                          <a:pt x="15946" y="9901"/>
                        </a:cubicBezTo>
                        <a:cubicBezTo>
                          <a:pt x="17541" y="11089"/>
                          <a:pt x="18737" y="12080"/>
                          <a:pt x="19933" y="12476"/>
                        </a:cubicBezTo>
                        <a:cubicBezTo>
                          <a:pt x="19534" y="12674"/>
                          <a:pt x="19335" y="12872"/>
                          <a:pt x="19135" y="13070"/>
                        </a:cubicBezTo>
                        <a:cubicBezTo>
                          <a:pt x="18338" y="14258"/>
                          <a:pt x="20132" y="15447"/>
                          <a:pt x="23321" y="16437"/>
                        </a:cubicBezTo>
                        <a:cubicBezTo>
                          <a:pt x="27507" y="17626"/>
                          <a:pt x="30298" y="17428"/>
                          <a:pt x="31095" y="16437"/>
                        </a:cubicBezTo>
                        <a:cubicBezTo>
                          <a:pt x="31892" y="15051"/>
                          <a:pt x="30696" y="13862"/>
                          <a:pt x="27308" y="12872"/>
                        </a:cubicBezTo>
                        <a:cubicBezTo>
                          <a:pt x="26909" y="12872"/>
                          <a:pt x="26710" y="12674"/>
                          <a:pt x="26311" y="12674"/>
                        </a:cubicBezTo>
                        <a:cubicBezTo>
                          <a:pt x="26510" y="12278"/>
                          <a:pt x="26510" y="12080"/>
                          <a:pt x="26510" y="11683"/>
                        </a:cubicBezTo>
                        <a:cubicBezTo>
                          <a:pt x="29500" y="13070"/>
                          <a:pt x="30696" y="12278"/>
                          <a:pt x="31693" y="11287"/>
                        </a:cubicBezTo>
                        <a:cubicBezTo>
                          <a:pt x="33287" y="9703"/>
                          <a:pt x="31494" y="6335"/>
                          <a:pt x="26510" y="2769"/>
                        </a:cubicBezTo>
                        <a:cubicBezTo>
                          <a:pt x="23321" y="392"/>
                          <a:pt x="20132" y="-796"/>
                          <a:pt x="19335" y="591"/>
                        </a:cubicBezTo>
                        <a:cubicBezTo>
                          <a:pt x="18737" y="1779"/>
                          <a:pt x="18737" y="2967"/>
                          <a:pt x="19534" y="4750"/>
                        </a:cubicBezTo>
                        <a:cubicBezTo>
                          <a:pt x="17541" y="3958"/>
                          <a:pt x="16345" y="4354"/>
                          <a:pt x="15149" y="4948"/>
                        </a:cubicBezTo>
                        <a:cubicBezTo>
                          <a:pt x="14352" y="5345"/>
                          <a:pt x="13754" y="5939"/>
                          <a:pt x="13754" y="6731"/>
                        </a:cubicBezTo>
                        <a:cubicBezTo>
                          <a:pt x="12757" y="6335"/>
                          <a:pt x="11561" y="6137"/>
                          <a:pt x="10564" y="5741"/>
                        </a:cubicBezTo>
                        <a:cubicBezTo>
                          <a:pt x="10166" y="4948"/>
                          <a:pt x="9568" y="4156"/>
                          <a:pt x="8970" y="3364"/>
                        </a:cubicBezTo>
                        <a:cubicBezTo>
                          <a:pt x="6777" y="987"/>
                          <a:pt x="4186" y="194"/>
                          <a:pt x="2791" y="392"/>
                        </a:cubicBezTo>
                        <a:cubicBezTo>
                          <a:pt x="1395" y="591"/>
                          <a:pt x="797" y="1581"/>
                          <a:pt x="0" y="2175"/>
                        </a:cubicBezTo>
                        <a:cubicBezTo>
                          <a:pt x="997" y="2967"/>
                          <a:pt x="1993" y="3760"/>
                          <a:pt x="2990" y="4552"/>
                        </a:cubicBezTo>
                        <a:cubicBezTo>
                          <a:pt x="1395" y="4750"/>
                          <a:pt x="399" y="5146"/>
                          <a:pt x="598" y="61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90" name="Google Shape;2290;p35"/>
                  <p:cNvSpPr/>
                  <p:nvPr/>
                </p:nvSpPr>
                <p:spPr>
                  <a:xfrm>
                    <a:off x="3042085" y="5453370"/>
                    <a:ext cx="12168" cy="4503"/>
                  </a:xfrm>
                  <a:custGeom>
                    <a:avLst/>
                    <a:gdLst/>
                    <a:ahLst/>
                    <a:cxnLst/>
                    <a:rect l="l" t="t" r="r" b="b"/>
                    <a:pathLst>
                      <a:path w="12168" h="4503" extrusionOk="0">
                        <a:moveTo>
                          <a:pt x="12168" y="3575"/>
                        </a:moveTo>
                        <a:cubicBezTo>
                          <a:pt x="12168" y="2386"/>
                          <a:pt x="9378" y="1396"/>
                          <a:pt x="6388" y="603"/>
                        </a:cubicBezTo>
                        <a:cubicBezTo>
                          <a:pt x="3398" y="9"/>
                          <a:pt x="209" y="-387"/>
                          <a:pt x="9" y="603"/>
                        </a:cubicBezTo>
                        <a:cubicBezTo>
                          <a:pt x="-190" y="1990"/>
                          <a:pt x="2800" y="3376"/>
                          <a:pt x="6986" y="4169"/>
                        </a:cubicBezTo>
                        <a:cubicBezTo>
                          <a:pt x="9976" y="4763"/>
                          <a:pt x="12168" y="4565"/>
                          <a:pt x="12168" y="35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91" name="Google Shape;2291;p35"/>
                  <p:cNvSpPr/>
                  <p:nvPr/>
                </p:nvSpPr>
                <p:spPr>
                  <a:xfrm>
                    <a:off x="2919907" y="5499533"/>
                    <a:ext cx="398" cy="197"/>
                  </a:xfrm>
                  <a:custGeom>
                    <a:avLst/>
                    <a:gdLst/>
                    <a:ahLst/>
                    <a:cxnLst/>
                    <a:rect l="l" t="t" r="r" b="b"/>
                    <a:pathLst>
                      <a:path w="398" h="197" extrusionOk="0">
                        <a:moveTo>
                          <a:pt x="0" y="198"/>
                        </a:moveTo>
                        <a:lnTo>
                          <a:pt x="399" y="198"/>
                        </a:lnTo>
                        <a:lnTo>
                          <a:pt x="399" y="198"/>
                        </a:lnTo>
                        <a:lnTo>
                          <a:pt x="399" y="198"/>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92" name="Google Shape;2292;p35"/>
                  <p:cNvSpPr/>
                  <p:nvPr/>
                </p:nvSpPr>
                <p:spPr>
                  <a:xfrm>
                    <a:off x="2907572" y="5498512"/>
                    <a:ext cx="12335" cy="4777"/>
                  </a:xfrm>
                  <a:custGeom>
                    <a:avLst/>
                    <a:gdLst/>
                    <a:ahLst/>
                    <a:cxnLst/>
                    <a:rect l="l" t="t" r="r" b="b"/>
                    <a:pathLst>
                      <a:path w="12335" h="4777" extrusionOk="0">
                        <a:moveTo>
                          <a:pt x="176" y="2011"/>
                        </a:moveTo>
                        <a:cubicBezTo>
                          <a:pt x="575" y="2803"/>
                          <a:pt x="2170" y="3596"/>
                          <a:pt x="3764" y="4190"/>
                        </a:cubicBezTo>
                        <a:cubicBezTo>
                          <a:pt x="6954" y="5180"/>
                          <a:pt x="9545" y="4784"/>
                          <a:pt x="10741" y="3992"/>
                        </a:cubicBezTo>
                        <a:cubicBezTo>
                          <a:pt x="11737" y="3200"/>
                          <a:pt x="11937" y="2209"/>
                          <a:pt x="12335" y="1219"/>
                        </a:cubicBezTo>
                        <a:cubicBezTo>
                          <a:pt x="9744" y="823"/>
                          <a:pt x="6954" y="228"/>
                          <a:pt x="4362" y="30"/>
                        </a:cubicBezTo>
                        <a:cubicBezTo>
                          <a:pt x="1373" y="-168"/>
                          <a:pt x="-621" y="624"/>
                          <a:pt x="176" y="20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93" name="Google Shape;2293;p35"/>
                  <p:cNvSpPr/>
                  <p:nvPr/>
                </p:nvSpPr>
                <p:spPr>
                  <a:xfrm>
                    <a:off x="3035435" y="5490619"/>
                    <a:ext cx="13132" cy="5033"/>
                  </a:xfrm>
                  <a:custGeom>
                    <a:avLst/>
                    <a:gdLst/>
                    <a:ahLst/>
                    <a:cxnLst/>
                    <a:rect l="l" t="t" r="r" b="b"/>
                    <a:pathLst>
                      <a:path w="13132" h="5033" extrusionOk="0">
                        <a:moveTo>
                          <a:pt x="3869" y="3962"/>
                        </a:moveTo>
                        <a:cubicBezTo>
                          <a:pt x="6261" y="4952"/>
                          <a:pt x="10248" y="5348"/>
                          <a:pt x="11842" y="4754"/>
                        </a:cubicBezTo>
                        <a:cubicBezTo>
                          <a:pt x="15829" y="3368"/>
                          <a:pt x="9650" y="1585"/>
                          <a:pt x="5863" y="0"/>
                        </a:cubicBezTo>
                        <a:cubicBezTo>
                          <a:pt x="2873" y="792"/>
                          <a:pt x="-4502" y="792"/>
                          <a:pt x="3869" y="396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94" name="Google Shape;2294;p35"/>
                  <p:cNvSpPr/>
                  <p:nvPr/>
                </p:nvSpPr>
                <p:spPr>
                  <a:xfrm>
                    <a:off x="3041098" y="5490421"/>
                    <a:ext cx="398" cy="197"/>
                  </a:xfrm>
                  <a:custGeom>
                    <a:avLst/>
                    <a:gdLst/>
                    <a:ahLst/>
                    <a:cxnLst/>
                    <a:rect l="l" t="t" r="r" b="b"/>
                    <a:pathLst>
                      <a:path w="398" h="197" extrusionOk="0">
                        <a:moveTo>
                          <a:pt x="200" y="198"/>
                        </a:moveTo>
                        <a:lnTo>
                          <a:pt x="399" y="198"/>
                        </a:lnTo>
                        <a:lnTo>
                          <a:pt x="399" y="198"/>
                        </a:lnTo>
                        <a:lnTo>
                          <a:pt x="0" y="0"/>
                        </a:lnTo>
                        <a:lnTo>
                          <a:pt x="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95" name="Google Shape;2295;p35"/>
                  <p:cNvSpPr/>
                  <p:nvPr/>
                </p:nvSpPr>
                <p:spPr>
                  <a:xfrm>
                    <a:off x="3029870" y="5503037"/>
                    <a:ext cx="10640" cy="3763"/>
                  </a:xfrm>
                  <a:custGeom>
                    <a:avLst/>
                    <a:gdLst/>
                    <a:ahLst/>
                    <a:cxnLst/>
                    <a:rect l="l" t="t" r="r" b="b"/>
                    <a:pathLst>
                      <a:path w="10640" h="3763" extrusionOk="0">
                        <a:moveTo>
                          <a:pt x="4850" y="260"/>
                        </a:moveTo>
                        <a:cubicBezTo>
                          <a:pt x="2259" y="-136"/>
                          <a:pt x="465" y="-136"/>
                          <a:pt x="66" y="656"/>
                        </a:cubicBezTo>
                        <a:cubicBezTo>
                          <a:pt x="-333" y="1647"/>
                          <a:pt x="1063" y="2637"/>
                          <a:pt x="4451" y="3430"/>
                        </a:cubicBezTo>
                        <a:cubicBezTo>
                          <a:pt x="7840" y="4024"/>
                          <a:pt x="10431" y="3826"/>
                          <a:pt x="10630" y="2835"/>
                        </a:cubicBezTo>
                        <a:cubicBezTo>
                          <a:pt x="10830" y="1845"/>
                          <a:pt x="8039" y="855"/>
                          <a:pt x="4850" y="2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96" name="Google Shape;2296;p35"/>
                  <p:cNvSpPr/>
                  <p:nvPr/>
                </p:nvSpPr>
                <p:spPr>
                  <a:xfrm>
                    <a:off x="2932599" y="5564902"/>
                    <a:ext cx="11212" cy="4237"/>
                  </a:xfrm>
                  <a:custGeom>
                    <a:avLst/>
                    <a:gdLst/>
                    <a:ahLst/>
                    <a:cxnLst/>
                    <a:rect l="l" t="t" r="r" b="b"/>
                    <a:pathLst>
                      <a:path w="11212" h="4237" extrusionOk="0">
                        <a:moveTo>
                          <a:pt x="5647" y="4160"/>
                        </a:moveTo>
                        <a:cubicBezTo>
                          <a:pt x="10032" y="4556"/>
                          <a:pt x="11826" y="3368"/>
                          <a:pt x="11029" y="1981"/>
                        </a:cubicBezTo>
                        <a:cubicBezTo>
                          <a:pt x="10431" y="792"/>
                          <a:pt x="8039" y="198"/>
                          <a:pt x="4651" y="0"/>
                        </a:cubicBezTo>
                        <a:cubicBezTo>
                          <a:pt x="1063" y="0"/>
                          <a:pt x="-333" y="792"/>
                          <a:pt x="66" y="1783"/>
                        </a:cubicBezTo>
                        <a:cubicBezTo>
                          <a:pt x="265" y="2971"/>
                          <a:pt x="2657" y="3962"/>
                          <a:pt x="5647" y="41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97" name="Google Shape;2297;p35"/>
                  <p:cNvSpPr/>
                  <p:nvPr/>
                </p:nvSpPr>
                <p:spPr>
                  <a:xfrm>
                    <a:off x="2961045" y="5435253"/>
                    <a:ext cx="11233" cy="4506"/>
                  </a:xfrm>
                  <a:custGeom>
                    <a:avLst/>
                    <a:gdLst/>
                    <a:ahLst/>
                    <a:cxnLst/>
                    <a:rect l="l" t="t" r="r" b="b"/>
                    <a:pathLst>
                      <a:path w="11233" h="4506" extrusionOk="0">
                        <a:moveTo>
                          <a:pt x="4509" y="3863"/>
                        </a:moveTo>
                        <a:cubicBezTo>
                          <a:pt x="7498" y="4655"/>
                          <a:pt x="10488" y="4853"/>
                          <a:pt x="11086" y="3665"/>
                        </a:cubicBezTo>
                        <a:cubicBezTo>
                          <a:pt x="11684" y="2674"/>
                          <a:pt x="10488" y="1486"/>
                          <a:pt x="6900" y="495"/>
                        </a:cubicBezTo>
                        <a:cubicBezTo>
                          <a:pt x="3711" y="-99"/>
                          <a:pt x="921" y="-297"/>
                          <a:pt x="123" y="693"/>
                        </a:cubicBezTo>
                        <a:cubicBezTo>
                          <a:pt x="-475" y="1882"/>
                          <a:pt x="1120" y="3070"/>
                          <a:pt x="4509" y="386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98" name="Google Shape;2298;p35"/>
                  <p:cNvSpPr/>
                  <p:nvPr/>
                </p:nvSpPr>
                <p:spPr>
                  <a:xfrm>
                    <a:off x="2943029" y="5598181"/>
                    <a:ext cx="13561" cy="3763"/>
                  </a:xfrm>
                  <a:custGeom>
                    <a:avLst/>
                    <a:gdLst/>
                    <a:ahLst/>
                    <a:cxnLst/>
                    <a:rect l="l" t="t" r="r" b="b"/>
                    <a:pathLst>
                      <a:path w="13561" h="3763" extrusionOk="0">
                        <a:moveTo>
                          <a:pt x="13554" y="2179"/>
                        </a:moveTo>
                        <a:cubicBezTo>
                          <a:pt x="13754" y="594"/>
                          <a:pt x="9966" y="198"/>
                          <a:pt x="6379" y="0"/>
                        </a:cubicBezTo>
                        <a:cubicBezTo>
                          <a:pt x="2990" y="0"/>
                          <a:pt x="0" y="396"/>
                          <a:pt x="0" y="1585"/>
                        </a:cubicBezTo>
                        <a:cubicBezTo>
                          <a:pt x="0" y="3169"/>
                          <a:pt x="3389" y="3764"/>
                          <a:pt x="7574" y="3764"/>
                        </a:cubicBezTo>
                        <a:cubicBezTo>
                          <a:pt x="10764" y="3764"/>
                          <a:pt x="13554" y="3368"/>
                          <a:pt x="13554" y="21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99" name="Google Shape;2299;p35"/>
                  <p:cNvSpPr/>
                  <p:nvPr/>
                </p:nvSpPr>
                <p:spPr>
                  <a:xfrm>
                    <a:off x="3019172" y="5425124"/>
                    <a:ext cx="23483" cy="22510"/>
                  </a:xfrm>
                  <a:custGeom>
                    <a:avLst/>
                    <a:gdLst/>
                    <a:ahLst/>
                    <a:cxnLst/>
                    <a:rect l="l" t="t" r="r" b="b"/>
                    <a:pathLst>
                      <a:path w="23483" h="22510" extrusionOk="0">
                        <a:moveTo>
                          <a:pt x="2392" y="7258"/>
                        </a:moveTo>
                        <a:cubicBezTo>
                          <a:pt x="2392" y="8446"/>
                          <a:pt x="4784" y="9833"/>
                          <a:pt x="7774" y="10427"/>
                        </a:cubicBezTo>
                        <a:cubicBezTo>
                          <a:pt x="8970" y="10625"/>
                          <a:pt x="10166" y="10823"/>
                          <a:pt x="11162" y="11021"/>
                        </a:cubicBezTo>
                        <a:cubicBezTo>
                          <a:pt x="13754" y="14587"/>
                          <a:pt x="14551" y="18152"/>
                          <a:pt x="20331" y="21718"/>
                        </a:cubicBezTo>
                        <a:cubicBezTo>
                          <a:pt x="21328" y="22312"/>
                          <a:pt x="22125" y="22114"/>
                          <a:pt x="23321" y="22510"/>
                        </a:cubicBezTo>
                        <a:cubicBezTo>
                          <a:pt x="24318" y="20133"/>
                          <a:pt x="20531" y="15973"/>
                          <a:pt x="16943" y="11814"/>
                        </a:cubicBezTo>
                        <a:cubicBezTo>
                          <a:pt x="14949" y="9437"/>
                          <a:pt x="12956" y="6861"/>
                          <a:pt x="10365" y="5079"/>
                        </a:cubicBezTo>
                        <a:cubicBezTo>
                          <a:pt x="10564" y="4881"/>
                          <a:pt x="10763" y="4881"/>
                          <a:pt x="10963" y="4484"/>
                        </a:cubicBezTo>
                        <a:cubicBezTo>
                          <a:pt x="10963" y="4286"/>
                          <a:pt x="10963" y="4088"/>
                          <a:pt x="10763" y="3890"/>
                        </a:cubicBezTo>
                        <a:cubicBezTo>
                          <a:pt x="11760" y="4286"/>
                          <a:pt x="12757" y="4484"/>
                          <a:pt x="13754" y="4881"/>
                        </a:cubicBezTo>
                        <a:cubicBezTo>
                          <a:pt x="16743" y="5871"/>
                          <a:pt x="19534" y="6069"/>
                          <a:pt x="20132" y="5079"/>
                        </a:cubicBezTo>
                        <a:cubicBezTo>
                          <a:pt x="21129" y="3890"/>
                          <a:pt x="18138" y="2503"/>
                          <a:pt x="14750" y="1117"/>
                        </a:cubicBezTo>
                        <a:cubicBezTo>
                          <a:pt x="11561" y="-72"/>
                          <a:pt x="8770" y="-270"/>
                          <a:pt x="7574" y="324"/>
                        </a:cubicBezTo>
                        <a:cubicBezTo>
                          <a:pt x="6976" y="721"/>
                          <a:pt x="6976" y="1117"/>
                          <a:pt x="7375" y="1711"/>
                        </a:cubicBezTo>
                        <a:cubicBezTo>
                          <a:pt x="6976" y="1513"/>
                          <a:pt x="6578" y="1513"/>
                          <a:pt x="5980" y="1315"/>
                        </a:cubicBezTo>
                        <a:cubicBezTo>
                          <a:pt x="2990" y="523"/>
                          <a:pt x="797" y="523"/>
                          <a:pt x="0" y="1513"/>
                        </a:cubicBezTo>
                        <a:cubicBezTo>
                          <a:pt x="0" y="2702"/>
                          <a:pt x="1595" y="3692"/>
                          <a:pt x="4784" y="4484"/>
                        </a:cubicBezTo>
                        <a:cubicBezTo>
                          <a:pt x="5182" y="4682"/>
                          <a:pt x="5581" y="4682"/>
                          <a:pt x="6179" y="4682"/>
                        </a:cubicBezTo>
                        <a:cubicBezTo>
                          <a:pt x="6378" y="5079"/>
                          <a:pt x="6777" y="5673"/>
                          <a:pt x="7176" y="6267"/>
                        </a:cubicBezTo>
                        <a:cubicBezTo>
                          <a:pt x="3986" y="5871"/>
                          <a:pt x="2392" y="6267"/>
                          <a:pt x="2392" y="72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00" name="Google Shape;2300;p35"/>
                  <p:cNvSpPr/>
                  <p:nvPr/>
                </p:nvSpPr>
                <p:spPr>
                  <a:xfrm>
                    <a:off x="2984269" y="5556582"/>
                    <a:ext cx="11183" cy="4063"/>
                  </a:xfrm>
                  <a:custGeom>
                    <a:avLst/>
                    <a:gdLst/>
                    <a:ahLst/>
                    <a:cxnLst/>
                    <a:rect l="l" t="t" r="r" b="b"/>
                    <a:pathLst>
                      <a:path w="11183" h="4063" extrusionOk="0">
                        <a:moveTo>
                          <a:pt x="21" y="1585"/>
                        </a:moveTo>
                        <a:cubicBezTo>
                          <a:pt x="-178" y="2575"/>
                          <a:pt x="1018" y="3764"/>
                          <a:pt x="4605" y="3962"/>
                        </a:cubicBezTo>
                        <a:cubicBezTo>
                          <a:pt x="8991" y="4358"/>
                          <a:pt x="10984" y="3566"/>
                          <a:pt x="11183" y="2179"/>
                        </a:cubicBezTo>
                        <a:cubicBezTo>
                          <a:pt x="10984" y="991"/>
                          <a:pt x="8791" y="198"/>
                          <a:pt x="5602" y="0"/>
                        </a:cubicBezTo>
                        <a:cubicBezTo>
                          <a:pt x="2214" y="0"/>
                          <a:pt x="220" y="594"/>
                          <a:pt x="21" y="15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01" name="Google Shape;2301;p35"/>
                  <p:cNvSpPr/>
                  <p:nvPr/>
                </p:nvSpPr>
                <p:spPr>
                  <a:xfrm>
                    <a:off x="2984873" y="5471923"/>
                    <a:ext cx="19456" cy="8370"/>
                  </a:xfrm>
                  <a:custGeom>
                    <a:avLst/>
                    <a:gdLst/>
                    <a:ahLst/>
                    <a:cxnLst/>
                    <a:rect l="l" t="t" r="r" b="b"/>
                    <a:pathLst>
                      <a:path w="19456" h="8370" extrusionOk="0">
                        <a:moveTo>
                          <a:pt x="19350" y="7207"/>
                        </a:moveTo>
                        <a:cubicBezTo>
                          <a:pt x="19948" y="6415"/>
                          <a:pt x="17955" y="5029"/>
                          <a:pt x="14965" y="4434"/>
                        </a:cubicBezTo>
                        <a:cubicBezTo>
                          <a:pt x="14965" y="4434"/>
                          <a:pt x="15164" y="4434"/>
                          <a:pt x="15164" y="4236"/>
                        </a:cubicBezTo>
                        <a:cubicBezTo>
                          <a:pt x="15762" y="3048"/>
                          <a:pt x="12373" y="1661"/>
                          <a:pt x="7191" y="472"/>
                        </a:cubicBezTo>
                        <a:cubicBezTo>
                          <a:pt x="4799" y="76"/>
                          <a:pt x="1211" y="-518"/>
                          <a:pt x="215" y="869"/>
                        </a:cubicBezTo>
                        <a:cubicBezTo>
                          <a:pt x="-782" y="2255"/>
                          <a:pt x="1809" y="3642"/>
                          <a:pt x="5596" y="4434"/>
                        </a:cubicBezTo>
                        <a:cubicBezTo>
                          <a:pt x="6394" y="4632"/>
                          <a:pt x="7191" y="4632"/>
                          <a:pt x="7988" y="4830"/>
                        </a:cubicBezTo>
                        <a:cubicBezTo>
                          <a:pt x="7789" y="5226"/>
                          <a:pt x="7988" y="5821"/>
                          <a:pt x="7988" y="6415"/>
                        </a:cubicBezTo>
                        <a:cubicBezTo>
                          <a:pt x="12373" y="7802"/>
                          <a:pt x="17755" y="9584"/>
                          <a:pt x="19350" y="720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02" name="Google Shape;2302;p35"/>
                  <p:cNvSpPr/>
                  <p:nvPr/>
                </p:nvSpPr>
                <p:spPr>
                  <a:xfrm>
                    <a:off x="3004621" y="5427800"/>
                    <a:ext cx="11399" cy="4590"/>
                  </a:xfrm>
                  <a:custGeom>
                    <a:avLst/>
                    <a:gdLst/>
                    <a:ahLst/>
                    <a:cxnLst/>
                    <a:rect l="l" t="t" r="r" b="b"/>
                    <a:pathLst>
                      <a:path w="11399" h="4590" extrusionOk="0">
                        <a:moveTo>
                          <a:pt x="0" y="1016"/>
                        </a:moveTo>
                        <a:cubicBezTo>
                          <a:pt x="0" y="2204"/>
                          <a:pt x="2591" y="3393"/>
                          <a:pt x="5382" y="3987"/>
                        </a:cubicBezTo>
                        <a:cubicBezTo>
                          <a:pt x="7973" y="4581"/>
                          <a:pt x="11163" y="4977"/>
                          <a:pt x="11362" y="3987"/>
                        </a:cubicBezTo>
                        <a:cubicBezTo>
                          <a:pt x="11760" y="2600"/>
                          <a:pt x="8970" y="1412"/>
                          <a:pt x="4983" y="422"/>
                        </a:cubicBezTo>
                        <a:cubicBezTo>
                          <a:pt x="1794" y="-371"/>
                          <a:pt x="0" y="25"/>
                          <a:pt x="0" y="101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03" name="Google Shape;2303;p35"/>
                  <p:cNvSpPr/>
                  <p:nvPr/>
                </p:nvSpPr>
                <p:spPr>
                  <a:xfrm>
                    <a:off x="2994456" y="5570994"/>
                    <a:ext cx="11173" cy="3663"/>
                  </a:xfrm>
                  <a:custGeom>
                    <a:avLst/>
                    <a:gdLst/>
                    <a:ahLst/>
                    <a:cxnLst/>
                    <a:rect l="l" t="t" r="r" b="b"/>
                    <a:pathLst>
                      <a:path w="11173" h="3663" extrusionOk="0">
                        <a:moveTo>
                          <a:pt x="5781" y="49"/>
                        </a:moveTo>
                        <a:cubicBezTo>
                          <a:pt x="2791" y="-149"/>
                          <a:pt x="399" y="247"/>
                          <a:pt x="0" y="1435"/>
                        </a:cubicBezTo>
                        <a:cubicBezTo>
                          <a:pt x="199" y="2624"/>
                          <a:pt x="2193" y="3416"/>
                          <a:pt x="5382" y="3614"/>
                        </a:cubicBezTo>
                        <a:cubicBezTo>
                          <a:pt x="8571" y="3812"/>
                          <a:pt x="11162" y="3416"/>
                          <a:pt x="11162" y="2426"/>
                        </a:cubicBezTo>
                        <a:cubicBezTo>
                          <a:pt x="11362" y="1039"/>
                          <a:pt x="8970" y="247"/>
                          <a:pt x="5781" y="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04" name="Google Shape;2304;p35"/>
                  <p:cNvSpPr/>
                  <p:nvPr/>
                </p:nvSpPr>
                <p:spPr>
                  <a:xfrm>
                    <a:off x="3031076" y="5387807"/>
                    <a:ext cx="13208" cy="10168"/>
                  </a:xfrm>
                  <a:custGeom>
                    <a:avLst/>
                    <a:gdLst/>
                    <a:ahLst/>
                    <a:cxnLst/>
                    <a:rect l="l" t="t" r="r" b="b"/>
                    <a:pathLst>
                      <a:path w="13208" h="10168" extrusionOk="0">
                        <a:moveTo>
                          <a:pt x="3843" y="3966"/>
                        </a:moveTo>
                        <a:cubicBezTo>
                          <a:pt x="4441" y="4758"/>
                          <a:pt x="5437" y="5749"/>
                          <a:pt x="6434" y="6739"/>
                        </a:cubicBezTo>
                        <a:cubicBezTo>
                          <a:pt x="9225" y="9116"/>
                          <a:pt x="12015" y="11097"/>
                          <a:pt x="13012" y="9710"/>
                        </a:cubicBezTo>
                        <a:cubicBezTo>
                          <a:pt x="13610" y="8720"/>
                          <a:pt x="12812" y="7135"/>
                          <a:pt x="11019" y="5154"/>
                        </a:cubicBezTo>
                        <a:cubicBezTo>
                          <a:pt x="11218" y="4956"/>
                          <a:pt x="11417" y="4956"/>
                          <a:pt x="11417" y="4758"/>
                        </a:cubicBezTo>
                        <a:cubicBezTo>
                          <a:pt x="11816" y="3768"/>
                          <a:pt x="9623" y="2579"/>
                          <a:pt x="7032" y="1589"/>
                        </a:cubicBezTo>
                        <a:cubicBezTo>
                          <a:pt x="5437" y="400"/>
                          <a:pt x="3843" y="-392"/>
                          <a:pt x="3046" y="202"/>
                        </a:cubicBezTo>
                        <a:cubicBezTo>
                          <a:pt x="2846" y="202"/>
                          <a:pt x="2846" y="400"/>
                          <a:pt x="2846" y="400"/>
                        </a:cubicBezTo>
                        <a:cubicBezTo>
                          <a:pt x="1451" y="202"/>
                          <a:pt x="255" y="202"/>
                          <a:pt x="56" y="994"/>
                        </a:cubicBezTo>
                        <a:cubicBezTo>
                          <a:pt x="-343" y="1985"/>
                          <a:pt x="1451" y="2975"/>
                          <a:pt x="3843" y="39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05" name="Google Shape;2305;p35"/>
                  <p:cNvSpPr/>
                  <p:nvPr/>
                </p:nvSpPr>
                <p:spPr>
                  <a:xfrm>
                    <a:off x="3003824" y="5399704"/>
                    <a:ext cx="11684" cy="5122"/>
                  </a:xfrm>
                  <a:custGeom>
                    <a:avLst/>
                    <a:gdLst/>
                    <a:ahLst/>
                    <a:cxnLst/>
                    <a:rect l="l" t="t" r="r" b="b"/>
                    <a:pathLst>
                      <a:path w="11684" h="5122" extrusionOk="0">
                        <a:moveTo>
                          <a:pt x="5182" y="4152"/>
                        </a:moveTo>
                        <a:cubicBezTo>
                          <a:pt x="8172" y="5143"/>
                          <a:pt x="10963" y="5539"/>
                          <a:pt x="11561" y="4548"/>
                        </a:cubicBezTo>
                        <a:cubicBezTo>
                          <a:pt x="12358" y="3162"/>
                          <a:pt x="9169" y="1775"/>
                          <a:pt x="5382" y="587"/>
                        </a:cubicBezTo>
                        <a:cubicBezTo>
                          <a:pt x="2990" y="191"/>
                          <a:pt x="0" y="-602"/>
                          <a:pt x="0" y="785"/>
                        </a:cubicBezTo>
                        <a:cubicBezTo>
                          <a:pt x="199" y="1973"/>
                          <a:pt x="2392" y="3162"/>
                          <a:pt x="5182" y="41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06" name="Google Shape;2306;p35"/>
                  <p:cNvSpPr/>
                  <p:nvPr/>
                </p:nvSpPr>
                <p:spPr>
                  <a:xfrm>
                    <a:off x="3016084" y="5511431"/>
                    <a:ext cx="12057" cy="3801"/>
                  </a:xfrm>
                  <a:custGeom>
                    <a:avLst/>
                    <a:gdLst/>
                    <a:ahLst/>
                    <a:cxnLst/>
                    <a:rect l="l" t="t" r="r" b="b"/>
                    <a:pathLst>
                      <a:path w="12057" h="3801" extrusionOk="0">
                        <a:moveTo>
                          <a:pt x="5081" y="185"/>
                        </a:moveTo>
                        <a:cubicBezTo>
                          <a:pt x="1693" y="-211"/>
                          <a:pt x="-500" y="-13"/>
                          <a:pt x="98" y="1176"/>
                        </a:cubicBezTo>
                        <a:cubicBezTo>
                          <a:pt x="896" y="2562"/>
                          <a:pt x="4483" y="3553"/>
                          <a:pt x="8271" y="3751"/>
                        </a:cubicBezTo>
                        <a:cubicBezTo>
                          <a:pt x="10463" y="3949"/>
                          <a:pt x="12058" y="3553"/>
                          <a:pt x="12058" y="2761"/>
                        </a:cubicBezTo>
                        <a:cubicBezTo>
                          <a:pt x="12058" y="1572"/>
                          <a:pt x="9267" y="780"/>
                          <a:pt x="5081" y="1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07" name="Google Shape;2307;p35"/>
                  <p:cNvSpPr/>
                  <p:nvPr/>
                </p:nvSpPr>
                <p:spPr>
                  <a:xfrm>
                    <a:off x="2917825" y="5570815"/>
                    <a:ext cx="27303" cy="13053"/>
                  </a:xfrm>
                  <a:custGeom>
                    <a:avLst/>
                    <a:gdLst/>
                    <a:ahLst/>
                    <a:cxnLst/>
                    <a:rect l="l" t="t" r="r" b="b"/>
                    <a:pathLst>
                      <a:path w="27303" h="13053" extrusionOk="0">
                        <a:moveTo>
                          <a:pt x="13245" y="10727"/>
                        </a:moveTo>
                        <a:cubicBezTo>
                          <a:pt x="13843" y="10925"/>
                          <a:pt x="14242" y="11123"/>
                          <a:pt x="14840" y="11321"/>
                        </a:cubicBezTo>
                        <a:cubicBezTo>
                          <a:pt x="15438" y="11717"/>
                          <a:pt x="16235" y="11916"/>
                          <a:pt x="17032" y="12114"/>
                        </a:cubicBezTo>
                        <a:cubicBezTo>
                          <a:pt x="17830" y="12312"/>
                          <a:pt x="18627" y="12510"/>
                          <a:pt x="19225" y="12708"/>
                        </a:cubicBezTo>
                        <a:cubicBezTo>
                          <a:pt x="21417" y="13302"/>
                          <a:pt x="22414" y="13104"/>
                          <a:pt x="22614" y="12312"/>
                        </a:cubicBezTo>
                        <a:cubicBezTo>
                          <a:pt x="23610" y="12114"/>
                          <a:pt x="24407" y="11717"/>
                          <a:pt x="24607" y="11123"/>
                        </a:cubicBezTo>
                        <a:cubicBezTo>
                          <a:pt x="24407" y="10133"/>
                          <a:pt x="22813" y="9341"/>
                          <a:pt x="20421" y="8944"/>
                        </a:cubicBezTo>
                        <a:cubicBezTo>
                          <a:pt x="20421" y="8944"/>
                          <a:pt x="20421" y="8944"/>
                          <a:pt x="20421" y="8944"/>
                        </a:cubicBezTo>
                        <a:cubicBezTo>
                          <a:pt x="23610" y="8350"/>
                          <a:pt x="26799" y="7954"/>
                          <a:pt x="27198" y="6369"/>
                        </a:cubicBezTo>
                        <a:cubicBezTo>
                          <a:pt x="27597" y="4983"/>
                          <a:pt x="26998" y="3794"/>
                          <a:pt x="23012" y="3002"/>
                        </a:cubicBezTo>
                        <a:cubicBezTo>
                          <a:pt x="21617" y="2011"/>
                          <a:pt x="19823" y="1219"/>
                          <a:pt x="18029" y="625"/>
                        </a:cubicBezTo>
                        <a:cubicBezTo>
                          <a:pt x="14441" y="-366"/>
                          <a:pt x="13245" y="30"/>
                          <a:pt x="13245" y="1021"/>
                        </a:cubicBezTo>
                        <a:cubicBezTo>
                          <a:pt x="12049" y="625"/>
                          <a:pt x="10455" y="228"/>
                          <a:pt x="8660" y="30"/>
                        </a:cubicBezTo>
                        <a:cubicBezTo>
                          <a:pt x="4873" y="-168"/>
                          <a:pt x="3677" y="625"/>
                          <a:pt x="3877" y="1813"/>
                        </a:cubicBezTo>
                        <a:cubicBezTo>
                          <a:pt x="4076" y="2804"/>
                          <a:pt x="5471" y="3398"/>
                          <a:pt x="7465" y="3596"/>
                        </a:cubicBezTo>
                        <a:cubicBezTo>
                          <a:pt x="7066" y="3794"/>
                          <a:pt x="6867" y="4190"/>
                          <a:pt x="6867" y="4586"/>
                        </a:cubicBezTo>
                        <a:cubicBezTo>
                          <a:pt x="6867" y="4983"/>
                          <a:pt x="6867" y="5379"/>
                          <a:pt x="7066" y="5973"/>
                        </a:cubicBezTo>
                        <a:cubicBezTo>
                          <a:pt x="2880" y="6567"/>
                          <a:pt x="-2901" y="7360"/>
                          <a:pt x="1684" y="9737"/>
                        </a:cubicBezTo>
                        <a:cubicBezTo>
                          <a:pt x="4674" y="11520"/>
                          <a:pt x="9458" y="11520"/>
                          <a:pt x="13245" y="10727"/>
                        </a:cubicBezTo>
                        <a:close/>
                        <a:moveTo>
                          <a:pt x="14242" y="3596"/>
                        </a:moveTo>
                        <a:cubicBezTo>
                          <a:pt x="14042" y="3596"/>
                          <a:pt x="13843" y="3794"/>
                          <a:pt x="13644" y="3794"/>
                        </a:cubicBezTo>
                        <a:cubicBezTo>
                          <a:pt x="13644" y="3794"/>
                          <a:pt x="13444" y="3794"/>
                          <a:pt x="13444" y="3794"/>
                        </a:cubicBezTo>
                        <a:cubicBezTo>
                          <a:pt x="13644" y="3794"/>
                          <a:pt x="14042" y="3596"/>
                          <a:pt x="14242" y="3596"/>
                        </a:cubicBezTo>
                        <a:cubicBezTo>
                          <a:pt x="14242" y="3596"/>
                          <a:pt x="14242" y="3596"/>
                          <a:pt x="14242" y="359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08" name="Google Shape;2308;p35"/>
                  <p:cNvSpPr/>
                  <p:nvPr/>
                </p:nvSpPr>
                <p:spPr>
                  <a:xfrm>
                    <a:off x="3050068" y="5468804"/>
                    <a:ext cx="12231" cy="4352"/>
                  </a:xfrm>
                  <a:custGeom>
                    <a:avLst/>
                    <a:gdLst/>
                    <a:ahLst/>
                    <a:cxnLst/>
                    <a:rect l="l" t="t" r="r" b="b"/>
                    <a:pathLst>
                      <a:path w="12231" h="4352" extrusionOk="0">
                        <a:moveTo>
                          <a:pt x="12159" y="2997"/>
                        </a:moveTo>
                        <a:cubicBezTo>
                          <a:pt x="11760" y="1808"/>
                          <a:pt x="8571" y="1016"/>
                          <a:pt x="5581" y="422"/>
                        </a:cubicBezTo>
                        <a:cubicBezTo>
                          <a:pt x="1993" y="-371"/>
                          <a:pt x="0" y="25"/>
                          <a:pt x="0" y="1016"/>
                        </a:cubicBezTo>
                        <a:cubicBezTo>
                          <a:pt x="0" y="2006"/>
                          <a:pt x="2392" y="3195"/>
                          <a:pt x="5581" y="3987"/>
                        </a:cubicBezTo>
                        <a:cubicBezTo>
                          <a:pt x="9568" y="4581"/>
                          <a:pt x="12757" y="4581"/>
                          <a:pt x="12159" y="299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09" name="Google Shape;2309;p35"/>
                  <p:cNvSpPr/>
                  <p:nvPr/>
                </p:nvSpPr>
                <p:spPr>
                  <a:xfrm>
                    <a:off x="3047277" y="5614424"/>
                    <a:ext cx="11596" cy="3169"/>
                  </a:xfrm>
                  <a:custGeom>
                    <a:avLst/>
                    <a:gdLst/>
                    <a:ahLst/>
                    <a:cxnLst/>
                    <a:rect l="l" t="t" r="r" b="b"/>
                    <a:pathLst>
                      <a:path w="11596" h="3169" extrusionOk="0">
                        <a:moveTo>
                          <a:pt x="5781" y="3169"/>
                        </a:moveTo>
                        <a:cubicBezTo>
                          <a:pt x="8770" y="3169"/>
                          <a:pt x="11362" y="2575"/>
                          <a:pt x="11561" y="1585"/>
                        </a:cubicBezTo>
                        <a:cubicBezTo>
                          <a:pt x="11960" y="594"/>
                          <a:pt x="8970" y="0"/>
                          <a:pt x="5781" y="0"/>
                        </a:cubicBezTo>
                        <a:cubicBezTo>
                          <a:pt x="2591" y="0"/>
                          <a:pt x="200" y="396"/>
                          <a:pt x="0" y="1387"/>
                        </a:cubicBezTo>
                        <a:cubicBezTo>
                          <a:pt x="598" y="2377"/>
                          <a:pt x="2591" y="3169"/>
                          <a:pt x="5781" y="31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10" name="Google Shape;2310;p35"/>
                  <p:cNvSpPr/>
                  <p:nvPr/>
                </p:nvSpPr>
                <p:spPr>
                  <a:xfrm>
                    <a:off x="3078758" y="5495274"/>
                    <a:ext cx="12001" cy="3961"/>
                  </a:xfrm>
                  <a:custGeom>
                    <a:avLst/>
                    <a:gdLst/>
                    <a:ahLst/>
                    <a:cxnLst/>
                    <a:rect l="l" t="t" r="r" b="b"/>
                    <a:pathLst>
                      <a:path w="12001" h="3961" extrusionOk="0">
                        <a:moveTo>
                          <a:pt x="4996" y="3268"/>
                        </a:moveTo>
                        <a:cubicBezTo>
                          <a:pt x="8584" y="4061"/>
                          <a:pt x="12371" y="4457"/>
                          <a:pt x="11972" y="2872"/>
                        </a:cubicBezTo>
                        <a:cubicBezTo>
                          <a:pt x="11773" y="1882"/>
                          <a:pt x="9381" y="1089"/>
                          <a:pt x="6192" y="495"/>
                        </a:cubicBezTo>
                        <a:cubicBezTo>
                          <a:pt x="3202" y="-99"/>
                          <a:pt x="411" y="-297"/>
                          <a:pt x="13" y="693"/>
                        </a:cubicBezTo>
                        <a:cubicBezTo>
                          <a:pt x="-187" y="1684"/>
                          <a:pt x="2006" y="2674"/>
                          <a:pt x="4996" y="326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11" name="Google Shape;2311;p35"/>
                  <p:cNvSpPr/>
                  <p:nvPr/>
                </p:nvSpPr>
                <p:spPr>
                  <a:xfrm>
                    <a:off x="2922499" y="5348194"/>
                    <a:ext cx="9875" cy="9109"/>
                  </a:xfrm>
                  <a:custGeom>
                    <a:avLst/>
                    <a:gdLst/>
                    <a:ahLst/>
                    <a:cxnLst/>
                    <a:rect l="l" t="t" r="r" b="b"/>
                    <a:pathLst>
                      <a:path w="9875" h="9109" extrusionOk="0">
                        <a:moveTo>
                          <a:pt x="3986" y="6933"/>
                        </a:moveTo>
                        <a:cubicBezTo>
                          <a:pt x="5980" y="8716"/>
                          <a:pt x="7973" y="9508"/>
                          <a:pt x="8970" y="8914"/>
                        </a:cubicBezTo>
                        <a:cubicBezTo>
                          <a:pt x="11162" y="7725"/>
                          <a:pt x="9169" y="4754"/>
                          <a:pt x="5182" y="1585"/>
                        </a:cubicBezTo>
                        <a:cubicBezTo>
                          <a:pt x="4385" y="990"/>
                          <a:pt x="3787" y="396"/>
                          <a:pt x="2990" y="0"/>
                        </a:cubicBezTo>
                        <a:cubicBezTo>
                          <a:pt x="2591" y="1188"/>
                          <a:pt x="1993" y="2377"/>
                          <a:pt x="1595" y="3566"/>
                        </a:cubicBezTo>
                        <a:cubicBezTo>
                          <a:pt x="1595" y="3764"/>
                          <a:pt x="1395" y="3962"/>
                          <a:pt x="1395" y="4160"/>
                        </a:cubicBezTo>
                        <a:cubicBezTo>
                          <a:pt x="997" y="5348"/>
                          <a:pt x="399" y="6537"/>
                          <a:pt x="0" y="7725"/>
                        </a:cubicBezTo>
                        <a:cubicBezTo>
                          <a:pt x="2791" y="8518"/>
                          <a:pt x="3389" y="7527"/>
                          <a:pt x="3986" y="69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12" name="Google Shape;2312;p35"/>
                  <p:cNvSpPr/>
                  <p:nvPr/>
                </p:nvSpPr>
                <p:spPr>
                  <a:xfrm>
                    <a:off x="2898580" y="5555759"/>
                    <a:ext cx="9415" cy="3633"/>
                  </a:xfrm>
                  <a:custGeom>
                    <a:avLst/>
                    <a:gdLst/>
                    <a:ahLst/>
                    <a:cxnLst/>
                    <a:rect l="l" t="t" r="r" b="b"/>
                    <a:pathLst>
                      <a:path w="9415" h="3633" extrusionOk="0">
                        <a:moveTo>
                          <a:pt x="4385" y="3597"/>
                        </a:moveTo>
                        <a:cubicBezTo>
                          <a:pt x="7574" y="3795"/>
                          <a:pt x="9767" y="3200"/>
                          <a:pt x="9368" y="1814"/>
                        </a:cubicBezTo>
                        <a:cubicBezTo>
                          <a:pt x="9169" y="823"/>
                          <a:pt x="7375" y="229"/>
                          <a:pt x="4983" y="31"/>
                        </a:cubicBezTo>
                        <a:cubicBezTo>
                          <a:pt x="1595" y="-167"/>
                          <a:pt x="0" y="625"/>
                          <a:pt x="0" y="1220"/>
                        </a:cubicBezTo>
                        <a:cubicBezTo>
                          <a:pt x="399" y="2804"/>
                          <a:pt x="1993" y="3398"/>
                          <a:pt x="4385" y="359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13" name="Google Shape;2313;p35"/>
                  <p:cNvSpPr/>
                  <p:nvPr/>
                </p:nvSpPr>
                <p:spPr>
                  <a:xfrm>
                    <a:off x="3063003" y="5492512"/>
                    <a:ext cx="8714" cy="3134"/>
                  </a:xfrm>
                  <a:custGeom>
                    <a:avLst/>
                    <a:gdLst/>
                    <a:ahLst/>
                    <a:cxnLst/>
                    <a:rect l="l" t="t" r="r" b="b"/>
                    <a:pathLst>
                      <a:path w="8714" h="3134" extrusionOk="0">
                        <a:moveTo>
                          <a:pt x="8592" y="1871"/>
                        </a:moveTo>
                        <a:cubicBezTo>
                          <a:pt x="8193" y="1078"/>
                          <a:pt x="6001" y="484"/>
                          <a:pt x="5004" y="286"/>
                        </a:cubicBezTo>
                        <a:cubicBezTo>
                          <a:pt x="1018" y="-308"/>
                          <a:pt x="-178" y="88"/>
                          <a:pt x="21" y="880"/>
                        </a:cubicBezTo>
                        <a:cubicBezTo>
                          <a:pt x="220" y="1673"/>
                          <a:pt x="1815" y="2465"/>
                          <a:pt x="4007" y="2861"/>
                        </a:cubicBezTo>
                        <a:cubicBezTo>
                          <a:pt x="7595" y="3456"/>
                          <a:pt x="9190" y="3059"/>
                          <a:pt x="8592" y="18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14" name="Google Shape;2314;p35"/>
                  <p:cNvSpPr/>
                  <p:nvPr/>
                </p:nvSpPr>
                <p:spPr>
                  <a:xfrm>
                    <a:off x="2937648" y="5321055"/>
                    <a:ext cx="199" cy="198"/>
                  </a:xfrm>
                  <a:custGeom>
                    <a:avLst/>
                    <a:gdLst/>
                    <a:ahLst/>
                    <a:cxnLst/>
                    <a:rect l="l" t="t" r="r" b="b"/>
                    <a:pathLst>
                      <a:path w="199" h="198" extrusionOk="0">
                        <a:moveTo>
                          <a:pt x="200" y="198"/>
                        </a:moveTo>
                        <a:lnTo>
                          <a:pt x="0" y="0"/>
                        </a:lnTo>
                        <a:lnTo>
                          <a:pt x="0" y="0"/>
                        </a:lnTo>
                        <a:lnTo>
                          <a:pt x="20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15" name="Google Shape;2315;p35"/>
                  <p:cNvSpPr/>
                  <p:nvPr/>
                </p:nvSpPr>
                <p:spPr>
                  <a:xfrm>
                    <a:off x="2938046" y="5312727"/>
                    <a:ext cx="19126" cy="14760"/>
                  </a:xfrm>
                  <a:custGeom>
                    <a:avLst/>
                    <a:gdLst/>
                    <a:ahLst/>
                    <a:cxnLst/>
                    <a:rect l="l" t="t" r="r" b="b"/>
                    <a:pathLst>
                      <a:path w="19126" h="14760" extrusionOk="0">
                        <a:moveTo>
                          <a:pt x="3588" y="10112"/>
                        </a:moveTo>
                        <a:cubicBezTo>
                          <a:pt x="3787" y="10310"/>
                          <a:pt x="3986" y="10508"/>
                          <a:pt x="3986" y="10706"/>
                        </a:cubicBezTo>
                        <a:cubicBezTo>
                          <a:pt x="6977" y="13875"/>
                          <a:pt x="9568" y="14668"/>
                          <a:pt x="11162" y="13875"/>
                        </a:cubicBezTo>
                        <a:cubicBezTo>
                          <a:pt x="11162" y="13875"/>
                          <a:pt x="11162" y="13875"/>
                          <a:pt x="11162" y="13875"/>
                        </a:cubicBezTo>
                        <a:cubicBezTo>
                          <a:pt x="13554" y="14866"/>
                          <a:pt x="15946" y="15064"/>
                          <a:pt x="18139" y="14272"/>
                        </a:cubicBezTo>
                        <a:cubicBezTo>
                          <a:pt x="19933" y="13479"/>
                          <a:pt x="19135" y="10508"/>
                          <a:pt x="16943" y="7933"/>
                        </a:cubicBezTo>
                        <a:cubicBezTo>
                          <a:pt x="17541" y="7140"/>
                          <a:pt x="16743" y="5357"/>
                          <a:pt x="14551" y="3178"/>
                        </a:cubicBezTo>
                        <a:cubicBezTo>
                          <a:pt x="12358" y="999"/>
                          <a:pt x="9767" y="-585"/>
                          <a:pt x="8571" y="207"/>
                        </a:cubicBezTo>
                        <a:cubicBezTo>
                          <a:pt x="7574" y="801"/>
                          <a:pt x="7774" y="1792"/>
                          <a:pt x="8970" y="3575"/>
                        </a:cubicBezTo>
                        <a:cubicBezTo>
                          <a:pt x="7375" y="3178"/>
                          <a:pt x="6379" y="3377"/>
                          <a:pt x="5581" y="3575"/>
                        </a:cubicBezTo>
                        <a:cubicBezTo>
                          <a:pt x="5183" y="2584"/>
                          <a:pt x="4385" y="1594"/>
                          <a:pt x="3588" y="405"/>
                        </a:cubicBezTo>
                        <a:cubicBezTo>
                          <a:pt x="2791" y="1990"/>
                          <a:pt x="1993" y="3575"/>
                          <a:pt x="1196" y="5159"/>
                        </a:cubicBezTo>
                        <a:lnTo>
                          <a:pt x="1595" y="5556"/>
                        </a:lnTo>
                        <a:cubicBezTo>
                          <a:pt x="1395" y="5952"/>
                          <a:pt x="1395" y="6744"/>
                          <a:pt x="1794" y="7536"/>
                        </a:cubicBezTo>
                        <a:lnTo>
                          <a:pt x="0" y="8527"/>
                        </a:lnTo>
                        <a:lnTo>
                          <a:pt x="1595" y="9319"/>
                        </a:lnTo>
                        <a:cubicBezTo>
                          <a:pt x="2193" y="9517"/>
                          <a:pt x="2791" y="9914"/>
                          <a:pt x="3588" y="1011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16" name="Google Shape;2316;p35"/>
                  <p:cNvSpPr/>
                  <p:nvPr/>
                </p:nvSpPr>
                <p:spPr>
                  <a:xfrm>
                    <a:off x="3018743" y="5393761"/>
                    <a:ext cx="44280" cy="25440"/>
                  </a:xfrm>
                  <a:custGeom>
                    <a:avLst/>
                    <a:gdLst/>
                    <a:ahLst/>
                    <a:cxnLst/>
                    <a:rect l="l" t="t" r="r" b="b"/>
                    <a:pathLst>
                      <a:path w="44280" h="25440" extrusionOk="0">
                        <a:moveTo>
                          <a:pt x="44281" y="24160"/>
                        </a:moveTo>
                        <a:cubicBezTo>
                          <a:pt x="43882" y="23566"/>
                          <a:pt x="43483" y="22773"/>
                          <a:pt x="42686" y="22575"/>
                        </a:cubicBezTo>
                        <a:cubicBezTo>
                          <a:pt x="36906" y="20594"/>
                          <a:pt x="31125" y="18614"/>
                          <a:pt x="25345" y="16633"/>
                        </a:cubicBezTo>
                        <a:cubicBezTo>
                          <a:pt x="25345" y="16633"/>
                          <a:pt x="25544" y="16435"/>
                          <a:pt x="25544" y="16435"/>
                        </a:cubicBezTo>
                        <a:cubicBezTo>
                          <a:pt x="26142" y="15246"/>
                          <a:pt x="24149" y="12671"/>
                          <a:pt x="21957" y="10888"/>
                        </a:cubicBezTo>
                        <a:cubicBezTo>
                          <a:pt x="20362" y="9502"/>
                          <a:pt x="18568" y="7917"/>
                          <a:pt x="16973" y="6926"/>
                        </a:cubicBezTo>
                        <a:cubicBezTo>
                          <a:pt x="17571" y="6728"/>
                          <a:pt x="17970" y="6332"/>
                          <a:pt x="17771" y="5738"/>
                        </a:cubicBezTo>
                        <a:cubicBezTo>
                          <a:pt x="17771" y="4549"/>
                          <a:pt x="15977" y="3361"/>
                          <a:pt x="12588" y="2370"/>
                        </a:cubicBezTo>
                        <a:cubicBezTo>
                          <a:pt x="10994" y="1974"/>
                          <a:pt x="9798" y="1776"/>
                          <a:pt x="8801" y="1776"/>
                        </a:cubicBezTo>
                        <a:cubicBezTo>
                          <a:pt x="8003" y="1380"/>
                          <a:pt x="7206" y="1182"/>
                          <a:pt x="6210" y="786"/>
                        </a:cubicBezTo>
                        <a:cubicBezTo>
                          <a:pt x="3220" y="-7"/>
                          <a:pt x="230" y="-403"/>
                          <a:pt x="30" y="587"/>
                        </a:cubicBezTo>
                        <a:cubicBezTo>
                          <a:pt x="-169" y="1380"/>
                          <a:pt x="628" y="2172"/>
                          <a:pt x="1824" y="2965"/>
                        </a:cubicBezTo>
                        <a:cubicBezTo>
                          <a:pt x="1426" y="2965"/>
                          <a:pt x="1226" y="3163"/>
                          <a:pt x="828" y="3163"/>
                        </a:cubicBezTo>
                        <a:cubicBezTo>
                          <a:pt x="-767" y="3955"/>
                          <a:pt x="429" y="6332"/>
                          <a:pt x="3618" y="9502"/>
                        </a:cubicBezTo>
                        <a:cubicBezTo>
                          <a:pt x="7206" y="12473"/>
                          <a:pt x="9798" y="13463"/>
                          <a:pt x="11193" y="12671"/>
                        </a:cubicBezTo>
                        <a:cubicBezTo>
                          <a:pt x="11392" y="12869"/>
                          <a:pt x="11591" y="13067"/>
                          <a:pt x="11990" y="13463"/>
                        </a:cubicBezTo>
                        <a:cubicBezTo>
                          <a:pt x="12189" y="13661"/>
                          <a:pt x="12389" y="13860"/>
                          <a:pt x="12588" y="14058"/>
                        </a:cubicBezTo>
                        <a:cubicBezTo>
                          <a:pt x="12588" y="14058"/>
                          <a:pt x="12588" y="14058"/>
                          <a:pt x="12588" y="14256"/>
                        </a:cubicBezTo>
                        <a:cubicBezTo>
                          <a:pt x="13385" y="16633"/>
                          <a:pt x="18368" y="18217"/>
                          <a:pt x="23551" y="19802"/>
                        </a:cubicBezTo>
                        <a:cubicBezTo>
                          <a:pt x="30129" y="21585"/>
                          <a:pt x="36109" y="26141"/>
                          <a:pt x="43085" y="25349"/>
                        </a:cubicBezTo>
                        <a:cubicBezTo>
                          <a:pt x="43882" y="25151"/>
                          <a:pt x="43882" y="24556"/>
                          <a:pt x="44281" y="24160"/>
                        </a:cubicBezTo>
                        <a:close/>
                        <a:moveTo>
                          <a:pt x="7605" y="5738"/>
                        </a:moveTo>
                        <a:cubicBezTo>
                          <a:pt x="7206" y="5540"/>
                          <a:pt x="7007" y="5342"/>
                          <a:pt x="6808" y="5144"/>
                        </a:cubicBezTo>
                        <a:cubicBezTo>
                          <a:pt x="7206" y="5342"/>
                          <a:pt x="7605" y="5342"/>
                          <a:pt x="8003" y="5540"/>
                        </a:cubicBezTo>
                        <a:cubicBezTo>
                          <a:pt x="8801" y="5738"/>
                          <a:pt x="9598" y="5936"/>
                          <a:pt x="10196" y="5936"/>
                        </a:cubicBezTo>
                        <a:cubicBezTo>
                          <a:pt x="10595" y="6134"/>
                          <a:pt x="10994" y="6134"/>
                          <a:pt x="11591" y="6332"/>
                        </a:cubicBezTo>
                        <a:cubicBezTo>
                          <a:pt x="12189" y="6530"/>
                          <a:pt x="12787" y="6530"/>
                          <a:pt x="13186" y="6728"/>
                        </a:cubicBezTo>
                        <a:cubicBezTo>
                          <a:pt x="12987" y="7521"/>
                          <a:pt x="13983" y="8907"/>
                          <a:pt x="15179" y="10294"/>
                        </a:cubicBezTo>
                        <a:cubicBezTo>
                          <a:pt x="14781" y="9898"/>
                          <a:pt x="14382" y="9502"/>
                          <a:pt x="13784" y="8907"/>
                        </a:cubicBezTo>
                        <a:cubicBezTo>
                          <a:pt x="11193" y="6332"/>
                          <a:pt x="8801" y="5342"/>
                          <a:pt x="7605" y="5738"/>
                        </a:cubicBezTo>
                        <a:close/>
                        <a:moveTo>
                          <a:pt x="17970" y="14256"/>
                        </a:moveTo>
                        <a:cubicBezTo>
                          <a:pt x="17771" y="13463"/>
                          <a:pt x="16973" y="12275"/>
                          <a:pt x="15977" y="11284"/>
                        </a:cubicBezTo>
                        <a:lnTo>
                          <a:pt x="16973" y="12275"/>
                        </a:lnTo>
                        <a:cubicBezTo>
                          <a:pt x="18169" y="13265"/>
                          <a:pt x="19564" y="14256"/>
                          <a:pt x="20760" y="15246"/>
                        </a:cubicBezTo>
                        <a:cubicBezTo>
                          <a:pt x="19764" y="14850"/>
                          <a:pt x="18966" y="14454"/>
                          <a:pt x="17970" y="1425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17" name="Google Shape;2317;p35"/>
                  <p:cNvSpPr/>
                  <p:nvPr/>
                </p:nvSpPr>
                <p:spPr>
                  <a:xfrm>
                    <a:off x="2990363" y="5333850"/>
                    <a:ext cx="34988" cy="11966"/>
                  </a:xfrm>
                  <a:custGeom>
                    <a:avLst/>
                    <a:gdLst/>
                    <a:ahLst/>
                    <a:cxnLst/>
                    <a:rect l="l" t="t" r="r" b="b"/>
                    <a:pathLst>
                      <a:path w="34988" h="11966" extrusionOk="0">
                        <a:moveTo>
                          <a:pt x="10670" y="6024"/>
                        </a:moveTo>
                        <a:cubicBezTo>
                          <a:pt x="14258" y="9590"/>
                          <a:pt x="16650" y="9986"/>
                          <a:pt x="18643" y="9788"/>
                        </a:cubicBezTo>
                        <a:cubicBezTo>
                          <a:pt x="19640" y="9986"/>
                          <a:pt x="20437" y="10184"/>
                          <a:pt x="21235" y="10382"/>
                        </a:cubicBezTo>
                        <a:cubicBezTo>
                          <a:pt x="23028" y="11571"/>
                          <a:pt x="24623" y="12363"/>
                          <a:pt x="25221" y="11571"/>
                        </a:cubicBezTo>
                        <a:cubicBezTo>
                          <a:pt x="25620" y="11175"/>
                          <a:pt x="25620" y="10382"/>
                          <a:pt x="25221" y="9590"/>
                        </a:cubicBezTo>
                        <a:lnTo>
                          <a:pt x="34988" y="11967"/>
                        </a:lnTo>
                        <a:cubicBezTo>
                          <a:pt x="33992" y="9392"/>
                          <a:pt x="31600" y="6619"/>
                          <a:pt x="24025" y="5232"/>
                        </a:cubicBezTo>
                        <a:cubicBezTo>
                          <a:pt x="23228" y="5034"/>
                          <a:pt x="22431" y="5034"/>
                          <a:pt x="21434" y="4836"/>
                        </a:cubicBezTo>
                        <a:cubicBezTo>
                          <a:pt x="21434" y="4836"/>
                          <a:pt x="21235" y="4638"/>
                          <a:pt x="21235" y="4638"/>
                        </a:cubicBezTo>
                        <a:cubicBezTo>
                          <a:pt x="19042" y="2855"/>
                          <a:pt x="17647" y="2459"/>
                          <a:pt x="17049" y="3053"/>
                        </a:cubicBezTo>
                        <a:cubicBezTo>
                          <a:pt x="13461" y="-513"/>
                          <a:pt x="11268" y="-315"/>
                          <a:pt x="9674" y="478"/>
                        </a:cubicBezTo>
                        <a:cubicBezTo>
                          <a:pt x="9076" y="676"/>
                          <a:pt x="8478" y="1072"/>
                          <a:pt x="8279" y="1864"/>
                        </a:cubicBezTo>
                        <a:cubicBezTo>
                          <a:pt x="8279" y="1864"/>
                          <a:pt x="8079" y="1864"/>
                          <a:pt x="8079" y="1864"/>
                        </a:cubicBezTo>
                        <a:cubicBezTo>
                          <a:pt x="6285" y="1270"/>
                          <a:pt x="4890" y="1072"/>
                          <a:pt x="4093" y="1270"/>
                        </a:cubicBezTo>
                        <a:cubicBezTo>
                          <a:pt x="2299" y="82"/>
                          <a:pt x="505" y="-315"/>
                          <a:pt x="106" y="478"/>
                        </a:cubicBezTo>
                        <a:cubicBezTo>
                          <a:pt x="-492" y="2062"/>
                          <a:pt x="1501" y="5034"/>
                          <a:pt x="4491" y="7807"/>
                        </a:cubicBezTo>
                        <a:cubicBezTo>
                          <a:pt x="6883" y="9986"/>
                          <a:pt x="8876" y="10382"/>
                          <a:pt x="9873" y="9590"/>
                        </a:cubicBezTo>
                        <a:cubicBezTo>
                          <a:pt x="10072" y="8401"/>
                          <a:pt x="9474" y="7015"/>
                          <a:pt x="8478" y="5430"/>
                        </a:cubicBezTo>
                        <a:cubicBezTo>
                          <a:pt x="9275" y="5628"/>
                          <a:pt x="10072" y="6024"/>
                          <a:pt x="10670" y="6024"/>
                        </a:cubicBezTo>
                        <a:lnTo>
                          <a:pt x="10670" y="6024"/>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18" name="Google Shape;2318;p35"/>
                  <p:cNvSpPr/>
                  <p:nvPr/>
                </p:nvSpPr>
                <p:spPr>
                  <a:xfrm>
                    <a:off x="3025550" y="5345817"/>
                    <a:ext cx="199" cy="19808"/>
                  </a:xfrm>
                  <a:custGeom>
                    <a:avLst/>
                    <a:gdLst/>
                    <a:ahLst/>
                    <a:cxnLst/>
                    <a:rect l="l" t="t" r="r" b="b"/>
                    <a:pathLst>
                      <a:path w="199" h="19808" extrusionOk="0">
                        <a:moveTo>
                          <a:pt x="200" y="0"/>
                        </a:moveTo>
                        <a:lnTo>
                          <a:pt x="0" y="0"/>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19" name="Google Shape;2319;p35"/>
                  <p:cNvSpPr/>
                  <p:nvPr/>
                </p:nvSpPr>
                <p:spPr>
                  <a:xfrm>
                    <a:off x="2927083" y="5337427"/>
                    <a:ext cx="19577" cy="14744"/>
                  </a:xfrm>
                  <a:custGeom>
                    <a:avLst/>
                    <a:gdLst/>
                    <a:ahLst/>
                    <a:cxnLst/>
                    <a:rect l="l" t="t" r="r" b="b"/>
                    <a:pathLst>
                      <a:path w="19577" h="14744" extrusionOk="0">
                        <a:moveTo>
                          <a:pt x="7574" y="11163"/>
                        </a:moveTo>
                        <a:cubicBezTo>
                          <a:pt x="9966" y="11955"/>
                          <a:pt x="12159" y="12351"/>
                          <a:pt x="13554" y="11955"/>
                        </a:cubicBezTo>
                        <a:lnTo>
                          <a:pt x="14352" y="12747"/>
                        </a:lnTo>
                        <a:cubicBezTo>
                          <a:pt x="17142" y="14926"/>
                          <a:pt x="19135" y="15323"/>
                          <a:pt x="19534" y="13936"/>
                        </a:cubicBezTo>
                        <a:cubicBezTo>
                          <a:pt x="19933" y="11955"/>
                          <a:pt x="17541" y="9380"/>
                          <a:pt x="14750" y="7201"/>
                        </a:cubicBezTo>
                        <a:cubicBezTo>
                          <a:pt x="15946" y="7003"/>
                          <a:pt x="16943" y="6409"/>
                          <a:pt x="17541" y="5814"/>
                        </a:cubicBezTo>
                        <a:cubicBezTo>
                          <a:pt x="18538" y="4824"/>
                          <a:pt x="19135" y="3239"/>
                          <a:pt x="14949" y="1456"/>
                        </a:cubicBezTo>
                        <a:cubicBezTo>
                          <a:pt x="8970" y="-1119"/>
                          <a:pt x="6578" y="268"/>
                          <a:pt x="4385" y="1456"/>
                        </a:cubicBezTo>
                        <a:cubicBezTo>
                          <a:pt x="4186" y="1853"/>
                          <a:pt x="4385" y="2447"/>
                          <a:pt x="4585" y="2843"/>
                        </a:cubicBezTo>
                        <a:cubicBezTo>
                          <a:pt x="3389" y="2645"/>
                          <a:pt x="2591" y="2843"/>
                          <a:pt x="1794" y="3041"/>
                        </a:cubicBezTo>
                        <a:cubicBezTo>
                          <a:pt x="1196" y="4428"/>
                          <a:pt x="598" y="5814"/>
                          <a:pt x="0" y="7201"/>
                        </a:cubicBezTo>
                        <a:cubicBezTo>
                          <a:pt x="1196" y="8588"/>
                          <a:pt x="3787" y="9974"/>
                          <a:pt x="7574" y="1116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20" name="Google Shape;2320;p35"/>
                  <p:cNvSpPr/>
                  <p:nvPr/>
                </p:nvSpPr>
                <p:spPr>
                  <a:xfrm>
                    <a:off x="3078771" y="5499653"/>
                    <a:ext cx="14106" cy="7453"/>
                  </a:xfrm>
                  <a:custGeom>
                    <a:avLst/>
                    <a:gdLst/>
                    <a:ahLst/>
                    <a:cxnLst/>
                    <a:rect l="l" t="t" r="r" b="b"/>
                    <a:pathLst>
                      <a:path w="14106" h="7453" extrusionOk="0">
                        <a:moveTo>
                          <a:pt x="13953" y="5822"/>
                        </a:moveTo>
                        <a:cubicBezTo>
                          <a:pt x="14352" y="4040"/>
                          <a:pt x="14551" y="2059"/>
                          <a:pt x="6777" y="474"/>
                        </a:cubicBezTo>
                        <a:cubicBezTo>
                          <a:pt x="200" y="-913"/>
                          <a:pt x="997" y="1068"/>
                          <a:pt x="0" y="2257"/>
                        </a:cubicBezTo>
                        <a:cubicBezTo>
                          <a:pt x="200" y="3643"/>
                          <a:pt x="-1196" y="5426"/>
                          <a:pt x="5581" y="7011"/>
                        </a:cubicBezTo>
                        <a:cubicBezTo>
                          <a:pt x="10963" y="8001"/>
                          <a:pt x="13754" y="7209"/>
                          <a:pt x="13953" y="582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21" name="Google Shape;2321;p35"/>
                  <p:cNvSpPr/>
                  <p:nvPr/>
                </p:nvSpPr>
                <p:spPr>
                  <a:xfrm>
                    <a:off x="2934658" y="5321254"/>
                    <a:ext cx="3795" cy="6140"/>
                  </a:xfrm>
                  <a:custGeom>
                    <a:avLst/>
                    <a:gdLst/>
                    <a:ahLst/>
                    <a:cxnLst/>
                    <a:rect l="l" t="t" r="r" b="b"/>
                    <a:pathLst>
                      <a:path w="3795" h="6140" extrusionOk="0">
                        <a:moveTo>
                          <a:pt x="2990" y="0"/>
                        </a:moveTo>
                        <a:cubicBezTo>
                          <a:pt x="2990" y="0"/>
                          <a:pt x="2990" y="0"/>
                          <a:pt x="2990" y="0"/>
                        </a:cubicBezTo>
                        <a:cubicBezTo>
                          <a:pt x="1993" y="1981"/>
                          <a:pt x="997" y="4160"/>
                          <a:pt x="0" y="6141"/>
                        </a:cubicBezTo>
                        <a:cubicBezTo>
                          <a:pt x="1395" y="5943"/>
                          <a:pt x="1993" y="5348"/>
                          <a:pt x="2990" y="4952"/>
                        </a:cubicBezTo>
                        <a:cubicBezTo>
                          <a:pt x="4584" y="3764"/>
                          <a:pt x="3389" y="1783"/>
                          <a:pt x="2990"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22" name="Google Shape;2322;p35"/>
                  <p:cNvSpPr/>
                  <p:nvPr/>
                </p:nvSpPr>
                <p:spPr>
                  <a:xfrm>
                    <a:off x="2937648" y="5321055"/>
                    <a:ext cx="199" cy="198"/>
                  </a:xfrm>
                  <a:custGeom>
                    <a:avLst/>
                    <a:gdLst/>
                    <a:ahLst/>
                    <a:cxnLst/>
                    <a:rect l="l" t="t" r="r" b="b"/>
                    <a:pathLst>
                      <a:path w="199" h="198" extrusionOk="0">
                        <a:moveTo>
                          <a:pt x="0" y="0"/>
                        </a:moveTo>
                        <a:lnTo>
                          <a:pt x="0" y="0"/>
                        </a:lnTo>
                        <a:lnTo>
                          <a:pt x="0" y="198"/>
                        </a:lnTo>
                        <a:lnTo>
                          <a:pt x="20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23" name="Google Shape;2323;p35"/>
                  <p:cNvSpPr/>
                  <p:nvPr/>
                </p:nvSpPr>
                <p:spPr>
                  <a:xfrm>
                    <a:off x="3049388" y="5217066"/>
                    <a:ext cx="36546" cy="21721"/>
                  </a:xfrm>
                  <a:custGeom>
                    <a:avLst/>
                    <a:gdLst/>
                    <a:ahLst/>
                    <a:cxnLst/>
                    <a:rect l="l" t="t" r="r" b="b"/>
                    <a:pathLst>
                      <a:path w="36546" h="21721" extrusionOk="0">
                        <a:moveTo>
                          <a:pt x="27389" y="16831"/>
                        </a:moveTo>
                        <a:cubicBezTo>
                          <a:pt x="27389" y="16633"/>
                          <a:pt x="27389" y="16435"/>
                          <a:pt x="27389" y="16435"/>
                        </a:cubicBezTo>
                        <a:cubicBezTo>
                          <a:pt x="27589" y="16831"/>
                          <a:pt x="27788" y="17029"/>
                          <a:pt x="28187" y="17425"/>
                        </a:cubicBezTo>
                        <a:cubicBezTo>
                          <a:pt x="29980" y="19406"/>
                          <a:pt x="31575" y="20594"/>
                          <a:pt x="32971" y="20793"/>
                        </a:cubicBezTo>
                        <a:cubicBezTo>
                          <a:pt x="34366" y="21783"/>
                          <a:pt x="35562" y="21981"/>
                          <a:pt x="36160" y="21387"/>
                        </a:cubicBezTo>
                        <a:cubicBezTo>
                          <a:pt x="37156" y="20396"/>
                          <a:pt x="36160" y="18019"/>
                          <a:pt x="33967" y="15642"/>
                        </a:cubicBezTo>
                        <a:cubicBezTo>
                          <a:pt x="31775" y="12869"/>
                          <a:pt x="29781" y="11879"/>
                          <a:pt x="28585" y="11879"/>
                        </a:cubicBezTo>
                        <a:cubicBezTo>
                          <a:pt x="27987" y="11681"/>
                          <a:pt x="27190" y="11681"/>
                          <a:pt x="26791" y="11879"/>
                        </a:cubicBezTo>
                        <a:cubicBezTo>
                          <a:pt x="26393" y="12473"/>
                          <a:pt x="26193" y="13265"/>
                          <a:pt x="26393" y="14256"/>
                        </a:cubicBezTo>
                        <a:cubicBezTo>
                          <a:pt x="25197" y="12869"/>
                          <a:pt x="23203" y="11086"/>
                          <a:pt x="21011" y="9502"/>
                        </a:cubicBezTo>
                        <a:cubicBezTo>
                          <a:pt x="17224" y="6728"/>
                          <a:pt x="13038" y="4549"/>
                          <a:pt x="11642" y="5738"/>
                        </a:cubicBezTo>
                        <a:cubicBezTo>
                          <a:pt x="11642" y="5738"/>
                          <a:pt x="11642" y="5738"/>
                          <a:pt x="11642" y="5738"/>
                        </a:cubicBezTo>
                        <a:cubicBezTo>
                          <a:pt x="11044" y="4945"/>
                          <a:pt x="10447" y="4153"/>
                          <a:pt x="9649" y="3361"/>
                        </a:cubicBezTo>
                        <a:cubicBezTo>
                          <a:pt x="7656" y="1182"/>
                          <a:pt x="5463" y="-205"/>
                          <a:pt x="4068" y="191"/>
                        </a:cubicBezTo>
                        <a:cubicBezTo>
                          <a:pt x="3869" y="389"/>
                          <a:pt x="4068" y="587"/>
                          <a:pt x="3869" y="786"/>
                        </a:cubicBezTo>
                        <a:cubicBezTo>
                          <a:pt x="2274" y="-7"/>
                          <a:pt x="1078" y="-403"/>
                          <a:pt x="281" y="587"/>
                        </a:cubicBezTo>
                        <a:cubicBezTo>
                          <a:pt x="-716" y="1578"/>
                          <a:pt x="1078" y="4351"/>
                          <a:pt x="3470" y="7124"/>
                        </a:cubicBezTo>
                        <a:cubicBezTo>
                          <a:pt x="7058" y="10690"/>
                          <a:pt x="10845" y="14256"/>
                          <a:pt x="12440" y="11879"/>
                        </a:cubicBezTo>
                        <a:cubicBezTo>
                          <a:pt x="12639" y="11681"/>
                          <a:pt x="12639" y="11086"/>
                          <a:pt x="12639" y="10690"/>
                        </a:cubicBezTo>
                        <a:cubicBezTo>
                          <a:pt x="13038" y="10294"/>
                          <a:pt x="13237" y="9700"/>
                          <a:pt x="13038" y="8907"/>
                        </a:cubicBezTo>
                        <a:cubicBezTo>
                          <a:pt x="14433" y="10096"/>
                          <a:pt x="16227" y="11482"/>
                          <a:pt x="17822" y="12671"/>
                        </a:cubicBezTo>
                        <a:cubicBezTo>
                          <a:pt x="21808" y="15840"/>
                          <a:pt x="25197" y="17623"/>
                          <a:pt x="27389" y="1683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24" name="Google Shape;2324;p35"/>
                  <p:cNvSpPr/>
                  <p:nvPr/>
                </p:nvSpPr>
                <p:spPr>
                  <a:xfrm>
                    <a:off x="3098105" y="5412968"/>
                    <a:ext cx="199" cy="19808"/>
                  </a:xfrm>
                  <a:custGeom>
                    <a:avLst/>
                    <a:gdLst/>
                    <a:ahLst/>
                    <a:cxnLst/>
                    <a:rect l="l" t="t" r="r" b="b"/>
                    <a:pathLst>
                      <a:path w="199" h="19808" extrusionOk="0">
                        <a:moveTo>
                          <a:pt x="0" y="0"/>
                        </a:moveTo>
                        <a:lnTo>
                          <a:pt x="0" y="0"/>
                        </a:lnTo>
                        <a:lnTo>
                          <a:pt x="20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25" name="Google Shape;2325;p35"/>
                  <p:cNvSpPr/>
                  <p:nvPr/>
                </p:nvSpPr>
                <p:spPr>
                  <a:xfrm>
                    <a:off x="3093714" y="5412968"/>
                    <a:ext cx="16454" cy="7216"/>
                  </a:xfrm>
                  <a:custGeom>
                    <a:avLst/>
                    <a:gdLst/>
                    <a:ahLst/>
                    <a:cxnLst/>
                    <a:rect l="l" t="t" r="r" b="b"/>
                    <a:pathLst>
                      <a:path w="16454" h="7216" extrusionOk="0">
                        <a:moveTo>
                          <a:pt x="15554" y="6933"/>
                        </a:moveTo>
                        <a:cubicBezTo>
                          <a:pt x="19142" y="5348"/>
                          <a:pt x="11169" y="2971"/>
                          <a:pt x="6385" y="792"/>
                        </a:cubicBezTo>
                        <a:cubicBezTo>
                          <a:pt x="5787" y="594"/>
                          <a:pt x="4989" y="198"/>
                          <a:pt x="4391" y="0"/>
                        </a:cubicBezTo>
                        <a:cubicBezTo>
                          <a:pt x="1402" y="594"/>
                          <a:pt x="-3781" y="792"/>
                          <a:pt x="4391" y="4358"/>
                        </a:cubicBezTo>
                        <a:cubicBezTo>
                          <a:pt x="8179" y="6141"/>
                          <a:pt x="13361" y="7924"/>
                          <a:pt x="15554" y="69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26" name="Google Shape;2326;p35"/>
                  <p:cNvSpPr/>
                  <p:nvPr/>
                </p:nvSpPr>
                <p:spPr>
                  <a:xfrm>
                    <a:off x="3131925" y="5304028"/>
                    <a:ext cx="19214" cy="16548"/>
                  </a:xfrm>
                  <a:custGeom>
                    <a:avLst/>
                    <a:gdLst/>
                    <a:ahLst/>
                    <a:cxnLst/>
                    <a:rect l="l" t="t" r="r" b="b"/>
                    <a:pathLst>
                      <a:path w="19214" h="16548" extrusionOk="0">
                        <a:moveTo>
                          <a:pt x="13022" y="10689"/>
                        </a:moveTo>
                        <a:cubicBezTo>
                          <a:pt x="12225" y="10292"/>
                          <a:pt x="11627" y="9896"/>
                          <a:pt x="10829" y="9500"/>
                        </a:cubicBezTo>
                        <a:cubicBezTo>
                          <a:pt x="10231" y="8311"/>
                          <a:pt x="9235" y="6925"/>
                          <a:pt x="8238" y="5736"/>
                        </a:cubicBezTo>
                        <a:cubicBezTo>
                          <a:pt x="5248" y="2369"/>
                          <a:pt x="1860" y="-1197"/>
                          <a:pt x="265" y="388"/>
                        </a:cubicBezTo>
                        <a:cubicBezTo>
                          <a:pt x="-732" y="1378"/>
                          <a:pt x="1262" y="4152"/>
                          <a:pt x="3255" y="6529"/>
                        </a:cubicBezTo>
                        <a:cubicBezTo>
                          <a:pt x="3654" y="6925"/>
                          <a:pt x="4052" y="7321"/>
                          <a:pt x="4451" y="7717"/>
                        </a:cubicBezTo>
                        <a:cubicBezTo>
                          <a:pt x="4451" y="7717"/>
                          <a:pt x="4252" y="7915"/>
                          <a:pt x="4252" y="7915"/>
                        </a:cubicBezTo>
                        <a:cubicBezTo>
                          <a:pt x="3654" y="8906"/>
                          <a:pt x="5846" y="10887"/>
                          <a:pt x="9434" y="12867"/>
                        </a:cubicBezTo>
                        <a:cubicBezTo>
                          <a:pt x="13421" y="15245"/>
                          <a:pt x="17208" y="17027"/>
                          <a:pt x="19201" y="16433"/>
                        </a:cubicBezTo>
                        <a:cubicBezTo>
                          <a:pt x="19400" y="15245"/>
                          <a:pt x="17407" y="13264"/>
                          <a:pt x="13022" y="106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27" name="Google Shape;2327;p35"/>
                  <p:cNvSpPr/>
                  <p:nvPr/>
                </p:nvSpPr>
                <p:spPr>
                  <a:xfrm>
                    <a:off x="3051448" y="5432158"/>
                    <a:ext cx="26326" cy="14349"/>
                  </a:xfrm>
                  <a:custGeom>
                    <a:avLst/>
                    <a:gdLst/>
                    <a:ahLst/>
                    <a:cxnLst/>
                    <a:rect l="l" t="t" r="r" b="b"/>
                    <a:pathLst>
                      <a:path w="26326" h="14349" extrusionOk="0">
                        <a:moveTo>
                          <a:pt x="26326" y="13693"/>
                        </a:moveTo>
                        <a:cubicBezTo>
                          <a:pt x="25529" y="12307"/>
                          <a:pt x="23735" y="10920"/>
                          <a:pt x="19350" y="9930"/>
                        </a:cubicBezTo>
                        <a:cubicBezTo>
                          <a:pt x="17356" y="9534"/>
                          <a:pt x="16160" y="9534"/>
                          <a:pt x="15562" y="9732"/>
                        </a:cubicBezTo>
                        <a:cubicBezTo>
                          <a:pt x="15363" y="9534"/>
                          <a:pt x="14964" y="9335"/>
                          <a:pt x="14765" y="9335"/>
                        </a:cubicBezTo>
                        <a:cubicBezTo>
                          <a:pt x="13569" y="7949"/>
                          <a:pt x="11775" y="6364"/>
                          <a:pt x="10181" y="4978"/>
                        </a:cubicBezTo>
                        <a:cubicBezTo>
                          <a:pt x="10181" y="4978"/>
                          <a:pt x="9981" y="4779"/>
                          <a:pt x="9981" y="4779"/>
                        </a:cubicBezTo>
                        <a:cubicBezTo>
                          <a:pt x="10579" y="4779"/>
                          <a:pt x="11177" y="4383"/>
                          <a:pt x="11177" y="4185"/>
                        </a:cubicBezTo>
                        <a:cubicBezTo>
                          <a:pt x="11377" y="2997"/>
                          <a:pt x="8985" y="1610"/>
                          <a:pt x="4998" y="421"/>
                        </a:cubicBezTo>
                        <a:cubicBezTo>
                          <a:pt x="1610" y="-371"/>
                          <a:pt x="-184" y="25"/>
                          <a:pt x="15" y="1016"/>
                        </a:cubicBezTo>
                        <a:cubicBezTo>
                          <a:pt x="15" y="2006"/>
                          <a:pt x="2208" y="3195"/>
                          <a:pt x="4998" y="4185"/>
                        </a:cubicBezTo>
                        <a:cubicBezTo>
                          <a:pt x="5197" y="4978"/>
                          <a:pt x="5795" y="5770"/>
                          <a:pt x="6394" y="6760"/>
                        </a:cubicBezTo>
                        <a:cubicBezTo>
                          <a:pt x="4001" y="6364"/>
                          <a:pt x="2407" y="6562"/>
                          <a:pt x="2208" y="7553"/>
                        </a:cubicBezTo>
                        <a:cubicBezTo>
                          <a:pt x="1809" y="9137"/>
                          <a:pt x="5197" y="10722"/>
                          <a:pt x="9782" y="12109"/>
                        </a:cubicBezTo>
                        <a:cubicBezTo>
                          <a:pt x="11775" y="12703"/>
                          <a:pt x="13370" y="12901"/>
                          <a:pt x="14566" y="12901"/>
                        </a:cubicBezTo>
                        <a:cubicBezTo>
                          <a:pt x="14964" y="12901"/>
                          <a:pt x="15363" y="12901"/>
                          <a:pt x="15562" y="12901"/>
                        </a:cubicBezTo>
                        <a:cubicBezTo>
                          <a:pt x="15961" y="12901"/>
                          <a:pt x="16160" y="12901"/>
                          <a:pt x="16360" y="12703"/>
                        </a:cubicBezTo>
                        <a:cubicBezTo>
                          <a:pt x="17356" y="13297"/>
                          <a:pt x="18752" y="13693"/>
                          <a:pt x="20147" y="14090"/>
                        </a:cubicBezTo>
                        <a:cubicBezTo>
                          <a:pt x="23137" y="14486"/>
                          <a:pt x="25529" y="14486"/>
                          <a:pt x="26326" y="1369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28" name="Google Shape;2328;p35"/>
                  <p:cNvSpPr/>
                  <p:nvPr/>
                </p:nvSpPr>
                <p:spPr>
                  <a:xfrm>
                    <a:off x="3004000" y="5349445"/>
                    <a:ext cx="16378" cy="11851"/>
                  </a:xfrm>
                  <a:custGeom>
                    <a:avLst/>
                    <a:gdLst/>
                    <a:ahLst/>
                    <a:cxnLst/>
                    <a:rect l="l" t="t" r="r" b="b"/>
                    <a:pathLst>
                      <a:path w="16378" h="11851" extrusionOk="0">
                        <a:moveTo>
                          <a:pt x="16368" y="6276"/>
                        </a:moveTo>
                        <a:cubicBezTo>
                          <a:pt x="16567" y="5087"/>
                          <a:pt x="13976" y="3106"/>
                          <a:pt x="9591" y="1323"/>
                        </a:cubicBezTo>
                        <a:cubicBezTo>
                          <a:pt x="5405" y="-261"/>
                          <a:pt x="2216" y="-459"/>
                          <a:pt x="1020" y="927"/>
                        </a:cubicBezTo>
                        <a:cubicBezTo>
                          <a:pt x="621" y="1323"/>
                          <a:pt x="820" y="2116"/>
                          <a:pt x="1219" y="2710"/>
                        </a:cubicBezTo>
                        <a:cubicBezTo>
                          <a:pt x="820" y="2710"/>
                          <a:pt x="621" y="2710"/>
                          <a:pt x="422" y="3106"/>
                        </a:cubicBezTo>
                        <a:cubicBezTo>
                          <a:pt x="-774" y="4295"/>
                          <a:pt x="621" y="6870"/>
                          <a:pt x="4010" y="9841"/>
                        </a:cubicBezTo>
                        <a:cubicBezTo>
                          <a:pt x="6601" y="12020"/>
                          <a:pt x="8395" y="12218"/>
                          <a:pt x="9192" y="11426"/>
                        </a:cubicBezTo>
                        <a:cubicBezTo>
                          <a:pt x="9790" y="10237"/>
                          <a:pt x="8594" y="8059"/>
                          <a:pt x="6202" y="5880"/>
                        </a:cubicBezTo>
                        <a:cubicBezTo>
                          <a:pt x="6202" y="5880"/>
                          <a:pt x="6202" y="5880"/>
                          <a:pt x="6003" y="5681"/>
                        </a:cubicBezTo>
                        <a:cubicBezTo>
                          <a:pt x="11385" y="7662"/>
                          <a:pt x="15969" y="8455"/>
                          <a:pt x="16368" y="62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29" name="Google Shape;2329;p35"/>
                  <p:cNvSpPr/>
                  <p:nvPr/>
                </p:nvSpPr>
                <p:spPr>
                  <a:xfrm>
                    <a:off x="2927482" y="5407049"/>
                    <a:ext cx="15429" cy="8234"/>
                  </a:xfrm>
                  <a:custGeom>
                    <a:avLst/>
                    <a:gdLst/>
                    <a:ahLst/>
                    <a:cxnLst/>
                    <a:rect l="l" t="t" r="r" b="b"/>
                    <a:pathLst>
                      <a:path w="15429" h="8234" extrusionOk="0">
                        <a:moveTo>
                          <a:pt x="4186" y="6513"/>
                        </a:moveTo>
                        <a:cubicBezTo>
                          <a:pt x="5382" y="6910"/>
                          <a:pt x="6578" y="7108"/>
                          <a:pt x="7574" y="7306"/>
                        </a:cubicBezTo>
                        <a:cubicBezTo>
                          <a:pt x="8172" y="7504"/>
                          <a:pt x="8571" y="7702"/>
                          <a:pt x="9368" y="7900"/>
                        </a:cubicBezTo>
                        <a:cubicBezTo>
                          <a:pt x="13156" y="8494"/>
                          <a:pt x="15946" y="8296"/>
                          <a:pt x="15348" y="7306"/>
                        </a:cubicBezTo>
                        <a:cubicBezTo>
                          <a:pt x="14152" y="4929"/>
                          <a:pt x="10365" y="2353"/>
                          <a:pt x="4584" y="373"/>
                        </a:cubicBezTo>
                        <a:cubicBezTo>
                          <a:pt x="1395" y="-618"/>
                          <a:pt x="199" y="571"/>
                          <a:pt x="0" y="1561"/>
                        </a:cubicBezTo>
                        <a:cubicBezTo>
                          <a:pt x="0" y="2155"/>
                          <a:pt x="0" y="2750"/>
                          <a:pt x="399" y="3344"/>
                        </a:cubicBezTo>
                        <a:cubicBezTo>
                          <a:pt x="0" y="4334"/>
                          <a:pt x="997" y="5523"/>
                          <a:pt x="4186" y="651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30" name="Google Shape;2330;p35"/>
                  <p:cNvSpPr/>
                  <p:nvPr/>
                </p:nvSpPr>
                <p:spPr>
                  <a:xfrm>
                    <a:off x="2947903" y="5452304"/>
                    <a:ext cx="27815" cy="14583"/>
                  </a:xfrm>
                  <a:custGeom>
                    <a:avLst/>
                    <a:gdLst/>
                    <a:ahLst/>
                    <a:cxnLst/>
                    <a:rect l="l" t="t" r="r" b="b"/>
                    <a:pathLst>
                      <a:path w="27815" h="14583" extrusionOk="0">
                        <a:moveTo>
                          <a:pt x="109" y="9791"/>
                        </a:moveTo>
                        <a:cubicBezTo>
                          <a:pt x="-290" y="10781"/>
                          <a:pt x="309" y="11970"/>
                          <a:pt x="3498" y="12960"/>
                        </a:cubicBezTo>
                        <a:cubicBezTo>
                          <a:pt x="9278" y="14545"/>
                          <a:pt x="13066" y="13951"/>
                          <a:pt x="14461" y="12168"/>
                        </a:cubicBezTo>
                        <a:cubicBezTo>
                          <a:pt x="14660" y="11970"/>
                          <a:pt x="14660" y="11573"/>
                          <a:pt x="14461" y="11375"/>
                        </a:cubicBezTo>
                        <a:cubicBezTo>
                          <a:pt x="14660" y="11375"/>
                          <a:pt x="14660" y="11375"/>
                          <a:pt x="14859" y="11177"/>
                        </a:cubicBezTo>
                        <a:cubicBezTo>
                          <a:pt x="16255" y="11970"/>
                          <a:pt x="17650" y="12762"/>
                          <a:pt x="18647" y="12960"/>
                        </a:cubicBezTo>
                        <a:cubicBezTo>
                          <a:pt x="19843" y="13554"/>
                          <a:pt x="21437" y="14149"/>
                          <a:pt x="23630" y="14347"/>
                        </a:cubicBezTo>
                        <a:cubicBezTo>
                          <a:pt x="25822" y="14743"/>
                          <a:pt x="27816" y="14743"/>
                          <a:pt x="27816" y="13554"/>
                        </a:cubicBezTo>
                        <a:cubicBezTo>
                          <a:pt x="27417" y="12366"/>
                          <a:pt x="25424" y="10979"/>
                          <a:pt x="21039" y="10385"/>
                        </a:cubicBezTo>
                        <a:cubicBezTo>
                          <a:pt x="20441" y="10385"/>
                          <a:pt x="20042" y="10187"/>
                          <a:pt x="19444" y="10187"/>
                        </a:cubicBezTo>
                        <a:cubicBezTo>
                          <a:pt x="18647" y="9394"/>
                          <a:pt x="17650" y="8404"/>
                          <a:pt x="16454" y="7612"/>
                        </a:cubicBezTo>
                        <a:cubicBezTo>
                          <a:pt x="15258" y="6819"/>
                          <a:pt x="14262" y="6027"/>
                          <a:pt x="13265" y="5433"/>
                        </a:cubicBezTo>
                        <a:cubicBezTo>
                          <a:pt x="16055" y="5631"/>
                          <a:pt x="18049" y="5036"/>
                          <a:pt x="18049" y="3650"/>
                        </a:cubicBezTo>
                        <a:cubicBezTo>
                          <a:pt x="18049" y="2461"/>
                          <a:pt x="15059" y="1471"/>
                          <a:pt x="11471" y="679"/>
                        </a:cubicBezTo>
                        <a:cubicBezTo>
                          <a:pt x="6488" y="-114"/>
                          <a:pt x="1305" y="-708"/>
                          <a:pt x="1505" y="1867"/>
                        </a:cubicBezTo>
                        <a:cubicBezTo>
                          <a:pt x="1505" y="2461"/>
                          <a:pt x="2103" y="3056"/>
                          <a:pt x="3099" y="3452"/>
                        </a:cubicBezTo>
                        <a:cubicBezTo>
                          <a:pt x="2701" y="3650"/>
                          <a:pt x="2302" y="3848"/>
                          <a:pt x="2103" y="4244"/>
                        </a:cubicBezTo>
                        <a:cubicBezTo>
                          <a:pt x="1305" y="5036"/>
                          <a:pt x="2302" y="6819"/>
                          <a:pt x="4494" y="8602"/>
                        </a:cubicBezTo>
                        <a:cubicBezTo>
                          <a:pt x="2302" y="8404"/>
                          <a:pt x="508" y="8602"/>
                          <a:pt x="109" y="979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31" name="Google Shape;2331;p35"/>
                  <p:cNvSpPr/>
                  <p:nvPr/>
                </p:nvSpPr>
                <p:spPr>
                  <a:xfrm>
                    <a:off x="2997434" y="5301145"/>
                    <a:ext cx="15768" cy="7693"/>
                  </a:xfrm>
                  <a:custGeom>
                    <a:avLst/>
                    <a:gdLst/>
                    <a:ahLst/>
                    <a:cxnLst/>
                    <a:rect l="l" t="t" r="r" b="b"/>
                    <a:pathLst>
                      <a:path w="15768" h="7693" extrusionOk="0">
                        <a:moveTo>
                          <a:pt x="9978" y="2281"/>
                        </a:moveTo>
                        <a:cubicBezTo>
                          <a:pt x="5393" y="498"/>
                          <a:pt x="410" y="-1285"/>
                          <a:pt x="12" y="1290"/>
                        </a:cubicBezTo>
                        <a:cubicBezTo>
                          <a:pt x="-188" y="2479"/>
                          <a:pt x="2204" y="4261"/>
                          <a:pt x="5194" y="5450"/>
                        </a:cubicBezTo>
                        <a:cubicBezTo>
                          <a:pt x="10177" y="7431"/>
                          <a:pt x="15161" y="8818"/>
                          <a:pt x="15759" y="6440"/>
                        </a:cubicBezTo>
                        <a:cubicBezTo>
                          <a:pt x="15958" y="5450"/>
                          <a:pt x="13167" y="3865"/>
                          <a:pt x="9978" y="22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32" name="Google Shape;2332;p35"/>
                  <p:cNvSpPr/>
                  <p:nvPr/>
                </p:nvSpPr>
                <p:spPr>
                  <a:xfrm>
                    <a:off x="3041083" y="5235485"/>
                    <a:ext cx="27552" cy="27246"/>
                  </a:xfrm>
                  <a:custGeom>
                    <a:avLst/>
                    <a:gdLst/>
                    <a:ahLst/>
                    <a:cxnLst/>
                    <a:rect l="l" t="t" r="r" b="b"/>
                    <a:pathLst>
                      <a:path w="27552" h="27246" extrusionOk="0">
                        <a:moveTo>
                          <a:pt x="214" y="392"/>
                        </a:moveTo>
                        <a:cubicBezTo>
                          <a:pt x="-583" y="1779"/>
                          <a:pt x="812" y="4156"/>
                          <a:pt x="4998" y="6929"/>
                        </a:cubicBezTo>
                        <a:cubicBezTo>
                          <a:pt x="6393" y="7920"/>
                          <a:pt x="7589" y="8514"/>
                          <a:pt x="8785" y="8910"/>
                        </a:cubicBezTo>
                        <a:cubicBezTo>
                          <a:pt x="8386" y="9306"/>
                          <a:pt x="9184" y="11882"/>
                          <a:pt x="9981" y="13070"/>
                        </a:cubicBezTo>
                        <a:cubicBezTo>
                          <a:pt x="13170" y="17032"/>
                          <a:pt x="15961" y="18815"/>
                          <a:pt x="18353" y="19607"/>
                        </a:cubicBezTo>
                        <a:cubicBezTo>
                          <a:pt x="19150" y="21192"/>
                          <a:pt x="20346" y="22975"/>
                          <a:pt x="22140" y="24757"/>
                        </a:cubicBezTo>
                        <a:cubicBezTo>
                          <a:pt x="24332" y="26936"/>
                          <a:pt x="26724" y="27927"/>
                          <a:pt x="27322" y="26738"/>
                        </a:cubicBezTo>
                        <a:cubicBezTo>
                          <a:pt x="28319" y="24955"/>
                          <a:pt x="25927" y="21984"/>
                          <a:pt x="23136" y="19211"/>
                        </a:cubicBezTo>
                        <a:lnTo>
                          <a:pt x="22937" y="19013"/>
                        </a:lnTo>
                        <a:cubicBezTo>
                          <a:pt x="23136" y="18022"/>
                          <a:pt x="22937" y="16834"/>
                          <a:pt x="21143" y="14853"/>
                        </a:cubicBezTo>
                        <a:cubicBezTo>
                          <a:pt x="17755" y="11287"/>
                          <a:pt x="14765" y="9505"/>
                          <a:pt x="12373" y="8712"/>
                        </a:cubicBezTo>
                        <a:cubicBezTo>
                          <a:pt x="12373" y="6929"/>
                          <a:pt x="9582" y="4552"/>
                          <a:pt x="5994" y="2175"/>
                        </a:cubicBezTo>
                        <a:cubicBezTo>
                          <a:pt x="3603" y="392"/>
                          <a:pt x="812" y="-598"/>
                          <a:pt x="214" y="39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33" name="Google Shape;2333;p35"/>
                  <p:cNvSpPr/>
                  <p:nvPr/>
                </p:nvSpPr>
                <p:spPr>
                  <a:xfrm>
                    <a:off x="3045668" y="5424282"/>
                    <a:ext cx="15301" cy="5857"/>
                  </a:xfrm>
                  <a:custGeom>
                    <a:avLst/>
                    <a:gdLst/>
                    <a:ahLst/>
                    <a:cxnLst/>
                    <a:rect l="l" t="t" r="r" b="b"/>
                    <a:pathLst>
                      <a:path w="15301" h="5857" extrusionOk="0">
                        <a:moveTo>
                          <a:pt x="15164" y="4930"/>
                        </a:moveTo>
                        <a:cubicBezTo>
                          <a:pt x="15961" y="4138"/>
                          <a:pt x="13170" y="2751"/>
                          <a:pt x="10380" y="1761"/>
                        </a:cubicBezTo>
                        <a:cubicBezTo>
                          <a:pt x="5795" y="176"/>
                          <a:pt x="2008" y="-616"/>
                          <a:pt x="15" y="572"/>
                        </a:cubicBezTo>
                        <a:cubicBezTo>
                          <a:pt x="-185" y="1959"/>
                          <a:pt x="1609" y="3345"/>
                          <a:pt x="5596" y="4534"/>
                        </a:cubicBezTo>
                        <a:cubicBezTo>
                          <a:pt x="10380" y="6119"/>
                          <a:pt x="14167" y="6317"/>
                          <a:pt x="15164" y="493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34" name="Google Shape;2334;p35"/>
                  <p:cNvSpPr/>
                  <p:nvPr/>
                </p:nvSpPr>
                <p:spPr>
                  <a:xfrm>
                    <a:off x="3066515" y="5316126"/>
                    <a:ext cx="20831" cy="15851"/>
                  </a:xfrm>
                  <a:custGeom>
                    <a:avLst/>
                    <a:gdLst/>
                    <a:ahLst/>
                    <a:cxnLst/>
                    <a:rect l="l" t="t" r="r" b="b"/>
                    <a:pathLst>
                      <a:path w="20831" h="15851" extrusionOk="0">
                        <a:moveTo>
                          <a:pt x="20827" y="12853"/>
                        </a:moveTo>
                        <a:cubicBezTo>
                          <a:pt x="21026" y="10476"/>
                          <a:pt x="14448" y="7504"/>
                          <a:pt x="10462" y="5127"/>
                        </a:cubicBezTo>
                        <a:cubicBezTo>
                          <a:pt x="9067" y="4533"/>
                          <a:pt x="7871" y="3939"/>
                          <a:pt x="6675" y="3542"/>
                        </a:cubicBezTo>
                        <a:cubicBezTo>
                          <a:pt x="6276" y="2948"/>
                          <a:pt x="5678" y="2354"/>
                          <a:pt x="5080" y="1958"/>
                        </a:cubicBezTo>
                        <a:cubicBezTo>
                          <a:pt x="2688" y="-221"/>
                          <a:pt x="894" y="-419"/>
                          <a:pt x="97" y="571"/>
                        </a:cubicBezTo>
                        <a:cubicBezTo>
                          <a:pt x="-301" y="1958"/>
                          <a:pt x="496" y="3939"/>
                          <a:pt x="3087" y="6514"/>
                        </a:cubicBezTo>
                        <a:lnTo>
                          <a:pt x="3685" y="6910"/>
                        </a:lnTo>
                        <a:cubicBezTo>
                          <a:pt x="3486" y="6910"/>
                          <a:pt x="3486" y="6910"/>
                          <a:pt x="3286" y="7108"/>
                        </a:cubicBezTo>
                        <a:cubicBezTo>
                          <a:pt x="2489" y="8099"/>
                          <a:pt x="3884" y="10476"/>
                          <a:pt x="5878" y="12853"/>
                        </a:cubicBezTo>
                        <a:cubicBezTo>
                          <a:pt x="8269" y="15032"/>
                          <a:pt x="10462" y="16418"/>
                          <a:pt x="11459" y="15626"/>
                        </a:cubicBezTo>
                        <a:cubicBezTo>
                          <a:pt x="12455" y="14833"/>
                          <a:pt x="11857" y="12853"/>
                          <a:pt x="9665" y="10277"/>
                        </a:cubicBezTo>
                        <a:cubicBezTo>
                          <a:pt x="9266" y="9881"/>
                          <a:pt x="9067" y="9683"/>
                          <a:pt x="8668" y="9287"/>
                        </a:cubicBezTo>
                        <a:lnTo>
                          <a:pt x="8668" y="9287"/>
                        </a:lnTo>
                        <a:cubicBezTo>
                          <a:pt x="8867" y="9089"/>
                          <a:pt x="8867" y="8891"/>
                          <a:pt x="8867" y="8693"/>
                        </a:cubicBezTo>
                        <a:cubicBezTo>
                          <a:pt x="10462" y="9485"/>
                          <a:pt x="12256" y="10277"/>
                          <a:pt x="13851" y="11070"/>
                        </a:cubicBezTo>
                        <a:cubicBezTo>
                          <a:pt x="16841" y="12456"/>
                          <a:pt x="20628" y="14041"/>
                          <a:pt x="20827" y="1285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35" name="Google Shape;2335;p35"/>
                  <p:cNvSpPr/>
                  <p:nvPr/>
                </p:nvSpPr>
                <p:spPr>
                  <a:xfrm>
                    <a:off x="3018574" y="5467124"/>
                    <a:ext cx="19707" cy="10124"/>
                  </a:xfrm>
                  <a:custGeom>
                    <a:avLst/>
                    <a:gdLst/>
                    <a:ahLst/>
                    <a:cxnLst/>
                    <a:rect l="l" t="t" r="r" b="b"/>
                    <a:pathLst>
                      <a:path w="19707" h="10124" extrusionOk="0">
                        <a:moveTo>
                          <a:pt x="8571" y="9629"/>
                        </a:moveTo>
                        <a:cubicBezTo>
                          <a:pt x="11361" y="10224"/>
                          <a:pt x="14551" y="10422"/>
                          <a:pt x="15348" y="9431"/>
                        </a:cubicBezTo>
                        <a:cubicBezTo>
                          <a:pt x="15747" y="9035"/>
                          <a:pt x="15547" y="8639"/>
                          <a:pt x="15348" y="8243"/>
                        </a:cubicBezTo>
                        <a:cubicBezTo>
                          <a:pt x="17341" y="9233"/>
                          <a:pt x="18537" y="9431"/>
                          <a:pt x="19335" y="8837"/>
                        </a:cubicBezTo>
                        <a:cubicBezTo>
                          <a:pt x="20531" y="7846"/>
                          <a:pt x="18736" y="5470"/>
                          <a:pt x="15547" y="3092"/>
                        </a:cubicBezTo>
                        <a:cubicBezTo>
                          <a:pt x="12557" y="715"/>
                          <a:pt x="9767" y="-869"/>
                          <a:pt x="8770" y="517"/>
                        </a:cubicBezTo>
                        <a:cubicBezTo>
                          <a:pt x="8571" y="913"/>
                          <a:pt x="8571" y="1310"/>
                          <a:pt x="8770" y="1706"/>
                        </a:cubicBezTo>
                        <a:cubicBezTo>
                          <a:pt x="8571" y="1706"/>
                          <a:pt x="8372" y="1508"/>
                          <a:pt x="7973" y="1508"/>
                        </a:cubicBezTo>
                        <a:cubicBezTo>
                          <a:pt x="4784" y="913"/>
                          <a:pt x="2392" y="913"/>
                          <a:pt x="1595" y="1904"/>
                        </a:cubicBezTo>
                        <a:cubicBezTo>
                          <a:pt x="598" y="3092"/>
                          <a:pt x="3787" y="4083"/>
                          <a:pt x="6378" y="4677"/>
                        </a:cubicBezTo>
                        <a:cubicBezTo>
                          <a:pt x="6378" y="4677"/>
                          <a:pt x="6578" y="4677"/>
                          <a:pt x="6578" y="4677"/>
                        </a:cubicBezTo>
                        <a:cubicBezTo>
                          <a:pt x="3389" y="4083"/>
                          <a:pt x="199" y="3687"/>
                          <a:pt x="0" y="4677"/>
                        </a:cubicBezTo>
                        <a:cubicBezTo>
                          <a:pt x="0" y="6460"/>
                          <a:pt x="2591" y="8441"/>
                          <a:pt x="8571" y="9629"/>
                        </a:cubicBezTo>
                        <a:close/>
                        <a:moveTo>
                          <a:pt x="11361" y="5271"/>
                        </a:moveTo>
                        <a:cubicBezTo>
                          <a:pt x="11760" y="5668"/>
                          <a:pt x="12159" y="6064"/>
                          <a:pt x="12757" y="6658"/>
                        </a:cubicBezTo>
                        <a:cubicBezTo>
                          <a:pt x="12757" y="6658"/>
                          <a:pt x="12956" y="6658"/>
                          <a:pt x="12956" y="6856"/>
                        </a:cubicBezTo>
                        <a:cubicBezTo>
                          <a:pt x="11361" y="6064"/>
                          <a:pt x="9169" y="5470"/>
                          <a:pt x="6976" y="4875"/>
                        </a:cubicBezTo>
                        <a:cubicBezTo>
                          <a:pt x="8571" y="5073"/>
                          <a:pt x="10166" y="5271"/>
                          <a:pt x="11361" y="52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36" name="Google Shape;2336;p35"/>
                  <p:cNvSpPr/>
                  <p:nvPr/>
                </p:nvSpPr>
                <p:spPr>
                  <a:xfrm>
                    <a:off x="3042384" y="5337525"/>
                    <a:ext cx="17999" cy="13728"/>
                  </a:xfrm>
                  <a:custGeom>
                    <a:avLst/>
                    <a:gdLst/>
                    <a:ahLst/>
                    <a:cxnLst/>
                    <a:rect l="l" t="t" r="r" b="b"/>
                    <a:pathLst>
                      <a:path w="17999" h="13728" extrusionOk="0">
                        <a:moveTo>
                          <a:pt x="309" y="7698"/>
                        </a:moveTo>
                        <a:cubicBezTo>
                          <a:pt x="-887" y="8688"/>
                          <a:pt x="1505" y="10471"/>
                          <a:pt x="5492" y="12056"/>
                        </a:cubicBezTo>
                        <a:cubicBezTo>
                          <a:pt x="9279" y="13640"/>
                          <a:pt x="12667" y="14235"/>
                          <a:pt x="13465" y="13244"/>
                        </a:cubicBezTo>
                        <a:cubicBezTo>
                          <a:pt x="14062" y="12650"/>
                          <a:pt x="13465" y="11857"/>
                          <a:pt x="12269" y="10867"/>
                        </a:cubicBezTo>
                        <a:cubicBezTo>
                          <a:pt x="12468" y="10867"/>
                          <a:pt x="12468" y="10867"/>
                          <a:pt x="12667" y="10867"/>
                        </a:cubicBezTo>
                        <a:cubicBezTo>
                          <a:pt x="13066" y="10273"/>
                          <a:pt x="13066" y="9679"/>
                          <a:pt x="12867" y="8886"/>
                        </a:cubicBezTo>
                        <a:cubicBezTo>
                          <a:pt x="15258" y="10867"/>
                          <a:pt x="17252" y="12056"/>
                          <a:pt x="17850" y="10669"/>
                        </a:cubicBezTo>
                        <a:cubicBezTo>
                          <a:pt x="18448" y="9282"/>
                          <a:pt x="17252" y="6509"/>
                          <a:pt x="14262" y="3538"/>
                        </a:cubicBezTo>
                        <a:cubicBezTo>
                          <a:pt x="11272" y="368"/>
                          <a:pt x="8481" y="-622"/>
                          <a:pt x="7485" y="368"/>
                        </a:cubicBezTo>
                        <a:cubicBezTo>
                          <a:pt x="7086" y="765"/>
                          <a:pt x="7086" y="1557"/>
                          <a:pt x="7485" y="2547"/>
                        </a:cubicBezTo>
                        <a:cubicBezTo>
                          <a:pt x="6090" y="1557"/>
                          <a:pt x="4694" y="963"/>
                          <a:pt x="3897" y="1161"/>
                        </a:cubicBezTo>
                        <a:cubicBezTo>
                          <a:pt x="2701" y="1557"/>
                          <a:pt x="3897" y="4132"/>
                          <a:pt x="5890" y="6311"/>
                        </a:cubicBezTo>
                        <a:cubicBezTo>
                          <a:pt x="6687" y="7103"/>
                          <a:pt x="7285" y="7896"/>
                          <a:pt x="8083" y="8490"/>
                        </a:cubicBezTo>
                        <a:cubicBezTo>
                          <a:pt x="4295" y="7301"/>
                          <a:pt x="1306" y="6707"/>
                          <a:pt x="309" y="769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37" name="Google Shape;2337;p35"/>
                  <p:cNvSpPr/>
                  <p:nvPr/>
                </p:nvSpPr>
                <p:spPr>
                  <a:xfrm>
                    <a:off x="3042096" y="5270122"/>
                    <a:ext cx="18778" cy="10641"/>
                  </a:xfrm>
                  <a:custGeom>
                    <a:avLst/>
                    <a:gdLst/>
                    <a:ahLst/>
                    <a:cxnLst/>
                    <a:rect l="l" t="t" r="r" b="b"/>
                    <a:pathLst>
                      <a:path w="18778" h="10641" extrusionOk="0">
                        <a:moveTo>
                          <a:pt x="12756" y="4383"/>
                        </a:moveTo>
                        <a:cubicBezTo>
                          <a:pt x="9566" y="2996"/>
                          <a:pt x="6577" y="1808"/>
                          <a:pt x="5381" y="2600"/>
                        </a:cubicBezTo>
                        <a:cubicBezTo>
                          <a:pt x="3587" y="817"/>
                          <a:pt x="1992" y="-173"/>
                          <a:pt x="597" y="25"/>
                        </a:cubicBezTo>
                        <a:cubicBezTo>
                          <a:pt x="-400" y="817"/>
                          <a:pt x="-200" y="2600"/>
                          <a:pt x="1593" y="4977"/>
                        </a:cubicBezTo>
                        <a:cubicBezTo>
                          <a:pt x="3985" y="7949"/>
                          <a:pt x="6776" y="10326"/>
                          <a:pt x="8370" y="9533"/>
                        </a:cubicBezTo>
                        <a:cubicBezTo>
                          <a:pt x="9168" y="9335"/>
                          <a:pt x="9367" y="8543"/>
                          <a:pt x="8968" y="7354"/>
                        </a:cubicBezTo>
                        <a:cubicBezTo>
                          <a:pt x="9965" y="7949"/>
                          <a:pt x="11161" y="8543"/>
                          <a:pt x="12158" y="9137"/>
                        </a:cubicBezTo>
                        <a:cubicBezTo>
                          <a:pt x="15746" y="10920"/>
                          <a:pt x="18536" y="11118"/>
                          <a:pt x="18735" y="9731"/>
                        </a:cubicBezTo>
                        <a:cubicBezTo>
                          <a:pt x="19134" y="8345"/>
                          <a:pt x="16742" y="6364"/>
                          <a:pt x="12756" y="438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38" name="Google Shape;2338;p35"/>
                  <p:cNvSpPr/>
                  <p:nvPr/>
                </p:nvSpPr>
                <p:spPr>
                  <a:xfrm>
                    <a:off x="2996249" y="5223200"/>
                    <a:ext cx="4385" cy="4200"/>
                  </a:xfrm>
                  <a:custGeom>
                    <a:avLst/>
                    <a:gdLst/>
                    <a:ahLst/>
                    <a:cxnLst/>
                    <a:rect l="l" t="t" r="r" b="b"/>
                    <a:pathLst>
                      <a:path w="4385" h="4200" extrusionOk="0">
                        <a:moveTo>
                          <a:pt x="4385" y="2377"/>
                        </a:moveTo>
                        <a:cubicBezTo>
                          <a:pt x="4385" y="1585"/>
                          <a:pt x="3987" y="792"/>
                          <a:pt x="2990" y="0"/>
                        </a:cubicBezTo>
                        <a:cubicBezTo>
                          <a:pt x="1993" y="1189"/>
                          <a:pt x="997" y="2377"/>
                          <a:pt x="0" y="3764"/>
                        </a:cubicBezTo>
                        <a:cubicBezTo>
                          <a:pt x="2990" y="4754"/>
                          <a:pt x="4385" y="3962"/>
                          <a:pt x="4385" y="237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39" name="Google Shape;2339;p35"/>
                  <p:cNvSpPr/>
                  <p:nvPr/>
                </p:nvSpPr>
                <p:spPr>
                  <a:xfrm>
                    <a:off x="3005020" y="5214484"/>
                    <a:ext cx="1594" cy="1584"/>
                  </a:xfrm>
                  <a:custGeom>
                    <a:avLst/>
                    <a:gdLst/>
                    <a:ahLst/>
                    <a:cxnLst/>
                    <a:rect l="l" t="t" r="r" b="b"/>
                    <a:pathLst>
                      <a:path w="1594" h="1584" extrusionOk="0">
                        <a:moveTo>
                          <a:pt x="1595" y="594"/>
                        </a:moveTo>
                        <a:cubicBezTo>
                          <a:pt x="1595" y="396"/>
                          <a:pt x="1595" y="198"/>
                          <a:pt x="1395" y="0"/>
                        </a:cubicBezTo>
                        <a:cubicBezTo>
                          <a:pt x="997" y="594"/>
                          <a:pt x="598" y="990"/>
                          <a:pt x="0" y="1585"/>
                        </a:cubicBezTo>
                        <a:cubicBezTo>
                          <a:pt x="797" y="1585"/>
                          <a:pt x="1395" y="1188"/>
                          <a:pt x="1595" y="59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40" name="Google Shape;2340;p35"/>
                  <p:cNvSpPr/>
                  <p:nvPr/>
                </p:nvSpPr>
                <p:spPr>
                  <a:xfrm>
                    <a:off x="3084179" y="5385592"/>
                    <a:ext cx="11954" cy="5394"/>
                  </a:xfrm>
                  <a:custGeom>
                    <a:avLst/>
                    <a:gdLst/>
                    <a:ahLst/>
                    <a:cxnLst/>
                    <a:rect l="l" t="t" r="r" b="b"/>
                    <a:pathLst>
                      <a:path w="11954" h="5394" extrusionOk="0">
                        <a:moveTo>
                          <a:pt x="7548" y="1030"/>
                        </a:moveTo>
                        <a:cubicBezTo>
                          <a:pt x="3561" y="-158"/>
                          <a:pt x="970" y="-356"/>
                          <a:pt x="173" y="634"/>
                        </a:cubicBezTo>
                        <a:cubicBezTo>
                          <a:pt x="-625" y="1823"/>
                          <a:pt x="1369" y="3407"/>
                          <a:pt x="5554" y="4596"/>
                        </a:cubicBezTo>
                        <a:cubicBezTo>
                          <a:pt x="9541" y="5785"/>
                          <a:pt x="11734" y="5586"/>
                          <a:pt x="11933" y="4398"/>
                        </a:cubicBezTo>
                        <a:cubicBezTo>
                          <a:pt x="12132" y="3606"/>
                          <a:pt x="10936" y="2417"/>
                          <a:pt x="7548" y="103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41" name="Google Shape;2341;p35"/>
                  <p:cNvSpPr/>
                  <p:nvPr/>
                </p:nvSpPr>
                <p:spPr>
                  <a:xfrm>
                    <a:off x="3105281" y="5280082"/>
                    <a:ext cx="12829" cy="9084"/>
                  </a:xfrm>
                  <a:custGeom>
                    <a:avLst/>
                    <a:gdLst/>
                    <a:ahLst/>
                    <a:cxnLst/>
                    <a:rect l="l" t="t" r="r" b="b"/>
                    <a:pathLst>
                      <a:path w="12829" h="9084" extrusionOk="0">
                        <a:moveTo>
                          <a:pt x="12757" y="8091"/>
                        </a:moveTo>
                        <a:cubicBezTo>
                          <a:pt x="12159" y="6308"/>
                          <a:pt x="9568" y="3733"/>
                          <a:pt x="4983" y="1356"/>
                        </a:cubicBezTo>
                        <a:cubicBezTo>
                          <a:pt x="1993" y="-229"/>
                          <a:pt x="598" y="-229"/>
                          <a:pt x="0" y="366"/>
                        </a:cubicBezTo>
                        <a:cubicBezTo>
                          <a:pt x="399" y="2347"/>
                          <a:pt x="2591" y="4724"/>
                          <a:pt x="6977" y="7101"/>
                        </a:cubicBezTo>
                        <a:cubicBezTo>
                          <a:pt x="10166" y="9082"/>
                          <a:pt x="13355" y="9874"/>
                          <a:pt x="12757" y="809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42" name="Google Shape;2342;p35"/>
                  <p:cNvSpPr/>
                  <p:nvPr/>
                </p:nvSpPr>
                <p:spPr>
                  <a:xfrm>
                    <a:off x="3020558" y="5461017"/>
                    <a:ext cx="14266" cy="5065"/>
                  </a:xfrm>
                  <a:custGeom>
                    <a:avLst/>
                    <a:gdLst/>
                    <a:ahLst/>
                    <a:cxnLst/>
                    <a:rect l="l" t="t" r="r" b="b"/>
                    <a:pathLst>
                      <a:path w="14266" h="5065" extrusionOk="0">
                        <a:moveTo>
                          <a:pt x="9" y="1276"/>
                        </a:moveTo>
                        <a:cubicBezTo>
                          <a:pt x="-190" y="2266"/>
                          <a:pt x="2999" y="3455"/>
                          <a:pt x="5989" y="4247"/>
                        </a:cubicBezTo>
                        <a:cubicBezTo>
                          <a:pt x="10175" y="5436"/>
                          <a:pt x="12965" y="5238"/>
                          <a:pt x="13962" y="4247"/>
                        </a:cubicBezTo>
                        <a:cubicBezTo>
                          <a:pt x="14958" y="3059"/>
                          <a:pt x="13563" y="1870"/>
                          <a:pt x="8979" y="681"/>
                        </a:cubicBezTo>
                        <a:cubicBezTo>
                          <a:pt x="4195" y="-309"/>
                          <a:pt x="208" y="-309"/>
                          <a:pt x="9" y="12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43" name="Google Shape;2343;p35"/>
                  <p:cNvSpPr/>
                  <p:nvPr/>
                </p:nvSpPr>
                <p:spPr>
                  <a:xfrm>
                    <a:off x="3013769" y="5484620"/>
                    <a:ext cx="14536" cy="5134"/>
                  </a:xfrm>
                  <a:custGeom>
                    <a:avLst/>
                    <a:gdLst/>
                    <a:ahLst/>
                    <a:cxnLst/>
                    <a:rect l="l" t="t" r="r" b="b"/>
                    <a:pathLst>
                      <a:path w="14536" h="5134" extrusionOk="0">
                        <a:moveTo>
                          <a:pt x="818" y="651"/>
                        </a:moveTo>
                        <a:cubicBezTo>
                          <a:pt x="-1175" y="1642"/>
                          <a:pt x="619" y="3028"/>
                          <a:pt x="4606" y="4217"/>
                        </a:cubicBezTo>
                        <a:cubicBezTo>
                          <a:pt x="8592" y="5405"/>
                          <a:pt x="11981" y="5405"/>
                          <a:pt x="13775" y="4415"/>
                        </a:cubicBezTo>
                        <a:cubicBezTo>
                          <a:pt x="15569" y="3424"/>
                          <a:pt x="14174" y="2236"/>
                          <a:pt x="9788" y="849"/>
                        </a:cubicBezTo>
                        <a:cubicBezTo>
                          <a:pt x="6001" y="-141"/>
                          <a:pt x="2613" y="-339"/>
                          <a:pt x="818" y="65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44" name="Google Shape;2344;p35"/>
                  <p:cNvSpPr/>
                  <p:nvPr/>
                </p:nvSpPr>
                <p:spPr>
                  <a:xfrm>
                    <a:off x="3065416" y="5303250"/>
                    <a:ext cx="21642" cy="14410"/>
                  </a:xfrm>
                  <a:custGeom>
                    <a:avLst/>
                    <a:gdLst/>
                    <a:ahLst/>
                    <a:cxnLst/>
                    <a:rect l="l" t="t" r="r" b="b"/>
                    <a:pathLst>
                      <a:path w="21642" h="14410" extrusionOk="0">
                        <a:moveTo>
                          <a:pt x="12956" y="7703"/>
                        </a:moveTo>
                        <a:cubicBezTo>
                          <a:pt x="12956" y="7703"/>
                          <a:pt x="13156" y="7505"/>
                          <a:pt x="13156" y="7505"/>
                        </a:cubicBezTo>
                        <a:cubicBezTo>
                          <a:pt x="13554" y="8694"/>
                          <a:pt x="14949" y="10278"/>
                          <a:pt x="16345" y="11665"/>
                        </a:cubicBezTo>
                        <a:cubicBezTo>
                          <a:pt x="18538" y="13844"/>
                          <a:pt x="20331" y="14834"/>
                          <a:pt x="21527" y="14240"/>
                        </a:cubicBezTo>
                        <a:cubicBezTo>
                          <a:pt x="21926" y="12854"/>
                          <a:pt x="21328" y="10873"/>
                          <a:pt x="19135" y="8694"/>
                        </a:cubicBezTo>
                        <a:cubicBezTo>
                          <a:pt x="16544" y="5921"/>
                          <a:pt x="13953" y="4336"/>
                          <a:pt x="13156" y="5921"/>
                        </a:cubicBezTo>
                        <a:cubicBezTo>
                          <a:pt x="13156" y="6119"/>
                          <a:pt x="13156" y="6119"/>
                          <a:pt x="12956" y="6317"/>
                        </a:cubicBezTo>
                        <a:cubicBezTo>
                          <a:pt x="12159" y="5128"/>
                          <a:pt x="9568" y="3543"/>
                          <a:pt x="6578" y="1959"/>
                        </a:cubicBezTo>
                        <a:cubicBezTo>
                          <a:pt x="3986" y="572"/>
                          <a:pt x="1395" y="-418"/>
                          <a:pt x="0" y="176"/>
                        </a:cubicBezTo>
                        <a:cubicBezTo>
                          <a:pt x="0" y="1761"/>
                          <a:pt x="1993" y="3940"/>
                          <a:pt x="6578" y="6119"/>
                        </a:cubicBezTo>
                        <a:cubicBezTo>
                          <a:pt x="9169" y="7505"/>
                          <a:pt x="12159" y="8496"/>
                          <a:pt x="12956" y="770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45" name="Google Shape;2345;p35"/>
                  <p:cNvSpPr/>
                  <p:nvPr/>
                </p:nvSpPr>
                <p:spPr>
                  <a:xfrm>
                    <a:off x="2962824" y="5417777"/>
                    <a:ext cx="32306" cy="24876"/>
                  </a:xfrm>
                  <a:custGeom>
                    <a:avLst/>
                    <a:gdLst/>
                    <a:ahLst/>
                    <a:cxnLst/>
                    <a:rect l="l" t="t" r="r" b="b"/>
                    <a:pathLst>
                      <a:path w="32306" h="24876" extrusionOk="0">
                        <a:moveTo>
                          <a:pt x="32230" y="5492"/>
                        </a:moveTo>
                        <a:cubicBezTo>
                          <a:pt x="32828" y="4106"/>
                          <a:pt x="29838" y="2719"/>
                          <a:pt x="26051" y="1530"/>
                        </a:cubicBezTo>
                        <a:cubicBezTo>
                          <a:pt x="22263" y="342"/>
                          <a:pt x="18676" y="-54"/>
                          <a:pt x="17679" y="1332"/>
                        </a:cubicBezTo>
                        <a:cubicBezTo>
                          <a:pt x="17679" y="1332"/>
                          <a:pt x="17679" y="1332"/>
                          <a:pt x="17679" y="1530"/>
                        </a:cubicBezTo>
                        <a:cubicBezTo>
                          <a:pt x="15287" y="-54"/>
                          <a:pt x="13294" y="-450"/>
                          <a:pt x="12696" y="540"/>
                        </a:cubicBezTo>
                        <a:cubicBezTo>
                          <a:pt x="12297" y="936"/>
                          <a:pt x="12297" y="1332"/>
                          <a:pt x="12497" y="1927"/>
                        </a:cubicBezTo>
                        <a:cubicBezTo>
                          <a:pt x="12098" y="1927"/>
                          <a:pt x="11898" y="1729"/>
                          <a:pt x="11500" y="1729"/>
                        </a:cubicBezTo>
                        <a:cubicBezTo>
                          <a:pt x="9507" y="1332"/>
                          <a:pt x="7314" y="1134"/>
                          <a:pt x="7912" y="2323"/>
                        </a:cubicBezTo>
                        <a:cubicBezTo>
                          <a:pt x="8709" y="3709"/>
                          <a:pt x="10702" y="4700"/>
                          <a:pt x="13892" y="5096"/>
                        </a:cubicBezTo>
                        <a:cubicBezTo>
                          <a:pt x="14291" y="5096"/>
                          <a:pt x="14689" y="5294"/>
                          <a:pt x="15088" y="5294"/>
                        </a:cubicBezTo>
                        <a:cubicBezTo>
                          <a:pt x="15486" y="5690"/>
                          <a:pt x="15885" y="6086"/>
                          <a:pt x="16284" y="6284"/>
                        </a:cubicBezTo>
                        <a:cubicBezTo>
                          <a:pt x="18078" y="7671"/>
                          <a:pt x="19872" y="8860"/>
                          <a:pt x="21068" y="9454"/>
                        </a:cubicBezTo>
                        <a:cubicBezTo>
                          <a:pt x="21068" y="9850"/>
                          <a:pt x="21267" y="10048"/>
                          <a:pt x="21666" y="10642"/>
                        </a:cubicBezTo>
                        <a:cubicBezTo>
                          <a:pt x="20071" y="10642"/>
                          <a:pt x="19074" y="10841"/>
                          <a:pt x="18875" y="11435"/>
                        </a:cubicBezTo>
                        <a:cubicBezTo>
                          <a:pt x="18676" y="12227"/>
                          <a:pt x="19274" y="13020"/>
                          <a:pt x="20669" y="13812"/>
                        </a:cubicBezTo>
                        <a:cubicBezTo>
                          <a:pt x="20470" y="13812"/>
                          <a:pt x="20270" y="13614"/>
                          <a:pt x="20071" y="13614"/>
                        </a:cubicBezTo>
                        <a:cubicBezTo>
                          <a:pt x="17280" y="13218"/>
                          <a:pt x="14291" y="12821"/>
                          <a:pt x="13693" y="13812"/>
                        </a:cubicBezTo>
                        <a:cubicBezTo>
                          <a:pt x="13493" y="14010"/>
                          <a:pt x="13693" y="14208"/>
                          <a:pt x="13693" y="14604"/>
                        </a:cubicBezTo>
                        <a:lnTo>
                          <a:pt x="12497" y="14406"/>
                        </a:lnTo>
                        <a:cubicBezTo>
                          <a:pt x="12497" y="13416"/>
                          <a:pt x="10503" y="12227"/>
                          <a:pt x="7713" y="11435"/>
                        </a:cubicBezTo>
                        <a:cubicBezTo>
                          <a:pt x="3527" y="10246"/>
                          <a:pt x="936" y="10444"/>
                          <a:pt x="138" y="11633"/>
                        </a:cubicBezTo>
                        <a:cubicBezTo>
                          <a:pt x="-659" y="12623"/>
                          <a:pt x="2132" y="13812"/>
                          <a:pt x="4922" y="14802"/>
                        </a:cubicBezTo>
                        <a:cubicBezTo>
                          <a:pt x="6317" y="15199"/>
                          <a:pt x="7514" y="15397"/>
                          <a:pt x="8510" y="15397"/>
                        </a:cubicBezTo>
                        <a:cubicBezTo>
                          <a:pt x="8510" y="16585"/>
                          <a:pt x="10503" y="17774"/>
                          <a:pt x="13493" y="18962"/>
                        </a:cubicBezTo>
                        <a:cubicBezTo>
                          <a:pt x="14091" y="19754"/>
                          <a:pt x="14888" y="20943"/>
                          <a:pt x="16483" y="22132"/>
                        </a:cubicBezTo>
                        <a:cubicBezTo>
                          <a:pt x="19274" y="24311"/>
                          <a:pt x="21666" y="25301"/>
                          <a:pt x="22662" y="24707"/>
                        </a:cubicBezTo>
                        <a:cubicBezTo>
                          <a:pt x="23659" y="23914"/>
                          <a:pt x="23459" y="22528"/>
                          <a:pt x="21466" y="20151"/>
                        </a:cubicBezTo>
                        <a:cubicBezTo>
                          <a:pt x="22263" y="20151"/>
                          <a:pt x="22861" y="19953"/>
                          <a:pt x="23459" y="19557"/>
                        </a:cubicBezTo>
                        <a:cubicBezTo>
                          <a:pt x="23659" y="19160"/>
                          <a:pt x="23260" y="18764"/>
                          <a:pt x="22861" y="18170"/>
                        </a:cubicBezTo>
                        <a:cubicBezTo>
                          <a:pt x="24057" y="18170"/>
                          <a:pt x="25054" y="17972"/>
                          <a:pt x="25254" y="17378"/>
                        </a:cubicBezTo>
                        <a:cubicBezTo>
                          <a:pt x="25652" y="16585"/>
                          <a:pt x="25054" y="15793"/>
                          <a:pt x="23659" y="15000"/>
                        </a:cubicBezTo>
                        <a:cubicBezTo>
                          <a:pt x="24057" y="15199"/>
                          <a:pt x="24456" y="15199"/>
                          <a:pt x="24855" y="15397"/>
                        </a:cubicBezTo>
                        <a:cubicBezTo>
                          <a:pt x="28243" y="16387"/>
                          <a:pt x="30436" y="15991"/>
                          <a:pt x="30835" y="15000"/>
                        </a:cubicBezTo>
                        <a:cubicBezTo>
                          <a:pt x="31034" y="14406"/>
                          <a:pt x="30635" y="13812"/>
                          <a:pt x="29838" y="13218"/>
                        </a:cubicBezTo>
                        <a:cubicBezTo>
                          <a:pt x="29439" y="12425"/>
                          <a:pt x="28642" y="11633"/>
                          <a:pt x="27446" y="10444"/>
                        </a:cubicBezTo>
                        <a:cubicBezTo>
                          <a:pt x="26250" y="9454"/>
                          <a:pt x="25054" y="8662"/>
                          <a:pt x="24057" y="8265"/>
                        </a:cubicBezTo>
                        <a:cubicBezTo>
                          <a:pt x="23858" y="7077"/>
                          <a:pt x="22861" y="5690"/>
                          <a:pt x="21267" y="4106"/>
                        </a:cubicBezTo>
                        <a:cubicBezTo>
                          <a:pt x="22064" y="4502"/>
                          <a:pt x="23061" y="4700"/>
                          <a:pt x="23858" y="5096"/>
                        </a:cubicBezTo>
                        <a:cubicBezTo>
                          <a:pt x="27845" y="6483"/>
                          <a:pt x="30635" y="6681"/>
                          <a:pt x="32230" y="549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46" name="Google Shape;2346;p35"/>
                  <p:cNvSpPr/>
                  <p:nvPr/>
                </p:nvSpPr>
                <p:spPr>
                  <a:xfrm>
                    <a:off x="2997469" y="5433543"/>
                    <a:ext cx="13482" cy="5216"/>
                  </a:xfrm>
                  <a:custGeom>
                    <a:avLst/>
                    <a:gdLst/>
                    <a:ahLst/>
                    <a:cxnLst/>
                    <a:rect l="l" t="t" r="r" b="b"/>
                    <a:pathLst>
                      <a:path w="13482" h="5216" extrusionOk="0">
                        <a:moveTo>
                          <a:pt x="4561" y="4186"/>
                        </a:moveTo>
                        <a:cubicBezTo>
                          <a:pt x="8747" y="5375"/>
                          <a:pt x="11936" y="5573"/>
                          <a:pt x="13132" y="4583"/>
                        </a:cubicBezTo>
                        <a:cubicBezTo>
                          <a:pt x="14527" y="3394"/>
                          <a:pt x="11537" y="2007"/>
                          <a:pt x="7950" y="621"/>
                        </a:cubicBezTo>
                        <a:cubicBezTo>
                          <a:pt x="3764" y="-172"/>
                          <a:pt x="774" y="-370"/>
                          <a:pt x="176" y="1017"/>
                        </a:cubicBezTo>
                        <a:cubicBezTo>
                          <a:pt x="-622" y="2007"/>
                          <a:pt x="1372" y="3196"/>
                          <a:pt x="4561" y="418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47" name="Google Shape;2347;p35"/>
                  <p:cNvSpPr/>
                  <p:nvPr/>
                </p:nvSpPr>
                <p:spPr>
                  <a:xfrm>
                    <a:off x="3034240" y="5250602"/>
                    <a:ext cx="12040" cy="8056"/>
                  </a:xfrm>
                  <a:custGeom>
                    <a:avLst/>
                    <a:gdLst/>
                    <a:ahLst/>
                    <a:cxnLst/>
                    <a:rect l="l" t="t" r="r" b="b"/>
                    <a:pathLst>
                      <a:path w="12040" h="8056" extrusionOk="0">
                        <a:moveTo>
                          <a:pt x="5862" y="1519"/>
                        </a:moveTo>
                        <a:cubicBezTo>
                          <a:pt x="2274" y="-264"/>
                          <a:pt x="-517" y="-660"/>
                          <a:pt x="81" y="1321"/>
                        </a:cubicBezTo>
                        <a:cubicBezTo>
                          <a:pt x="679" y="3302"/>
                          <a:pt x="3270" y="5283"/>
                          <a:pt x="7058" y="7066"/>
                        </a:cubicBezTo>
                        <a:cubicBezTo>
                          <a:pt x="10247" y="8452"/>
                          <a:pt x="11642" y="8254"/>
                          <a:pt x="12041" y="7264"/>
                        </a:cubicBezTo>
                        <a:cubicBezTo>
                          <a:pt x="11443" y="5481"/>
                          <a:pt x="9649" y="3302"/>
                          <a:pt x="5862" y="151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48" name="Google Shape;2348;p35"/>
                  <p:cNvSpPr/>
                  <p:nvPr/>
                </p:nvSpPr>
                <p:spPr>
                  <a:xfrm>
                    <a:off x="3066170" y="5467007"/>
                    <a:ext cx="12641" cy="4523"/>
                  </a:xfrm>
                  <a:custGeom>
                    <a:avLst/>
                    <a:gdLst/>
                    <a:ahLst/>
                    <a:cxnLst/>
                    <a:rect l="l" t="t" r="r" b="b"/>
                    <a:pathLst>
                      <a:path w="12641" h="4523" extrusionOk="0">
                        <a:moveTo>
                          <a:pt x="7219" y="634"/>
                        </a:moveTo>
                        <a:cubicBezTo>
                          <a:pt x="3033" y="-356"/>
                          <a:pt x="642" y="-158"/>
                          <a:pt x="44" y="1030"/>
                        </a:cubicBezTo>
                        <a:cubicBezTo>
                          <a:pt x="-355" y="1823"/>
                          <a:pt x="2037" y="3209"/>
                          <a:pt x="5027" y="3804"/>
                        </a:cubicBezTo>
                        <a:cubicBezTo>
                          <a:pt x="9013" y="4794"/>
                          <a:pt x="12202" y="4794"/>
                          <a:pt x="12601" y="3606"/>
                        </a:cubicBezTo>
                        <a:cubicBezTo>
                          <a:pt x="13000" y="2615"/>
                          <a:pt x="10408" y="1427"/>
                          <a:pt x="7219" y="63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49" name="Google Shape;2349;p35"/>
                  <p:cNvSpPr/>
                  <p:nvPr/>
                </p:nvSpPr>
                <p:spPr>
                  <a:xfrm>
                    <a:off x="3081539" y="5405406"/>
                    <a:ext cx="16366" cy="7364"/>
                  </a:xfrm>
                  <a:custGeom>
                    <a:avLst/>
                    <a:gdLst/>
                    <a:ahLst/>
                    <a:cxnLst/>
                    <a:rect l="l" t="t" r="r" b="b"/>
                    <a:pathLst>
                      <a:path w="16366" h="7364" extrusionOk="0">
                        <a:moveTo>
                          <a:pt x="3809" y="233"/>
                        </a:moveTo>
                        <a:cubicBezTo>
                          <a:pt x="819" y="-361"/>
                          <a:pt x="-576" y="233"/>
                          <a:pt x="221" y="1422"/>
                        </a:cubicBezTo>
                        <a:cubicBezTo>
                          <a:pt x="2812" y="4591"/>
                          <a:pt x="8992" y="5582"/>
                          <a:pt x="14573" y="6968"/>
                        </a:cubicBezTo>
                        <a:lnTo>
                          <a:pt x="16367" y="7364"/>
                        </a:lnTo>
                        <a:lnTo>
                          <a:pt x="15569" y="6572"/>
                        </a:lnTo>
                        <a:cubicBezTo>
                          <a:pt x="13576" y="4393"/>
                          <a:pt x="11383" y="2016"/>
                          <a:pt x="3809" y="2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50" name="Google Shape;2350;p35"/>
                  <p:cNvSpPr/>
                  <p:nvPr/>
                </p:nvSpPr>
                <p:spPr>
                  <a:xfrm>
                    <a:off x="3098105" y="5412968"/>
                    <a:ext cx="199" cy="19808"/>
                  </a:xfrm>
                  <a:custGeom>
                    <a:avLst/>
                    <a:gdLst/>
                    <a:ahLst/>
                    <a:cxnLst/>
                    <a:rect l="l" t="t" r="r" b="b"/>
                    <a:pathLst>
                      <a:path w="199" h="19808" extrusionOk="0">
                        <a:moveTo>
                          <a:pt x="0" y="0"/>
                        </a:moveTo>
                        <a:lnTo>
                          <a:pt x="200" y="0"/>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51" name="Google Shape;2351;p35"/>
                  <p:cNvSpPr/>
                  <p:nvPr/>
                </p:nvSpPr>
                <p:spPr>
                  <a:xfrm>
                    <a:off x="3113441" y="5316523"/>
                    <a:ext cx="17506" cy="19727"/>
                  </a:xfrm>
                  <a:custGeom>
                    <a:avLst/>
                    <a:gdLst/>
                    <a:ahLst/>
                    <a:cxnLst/>
                    <a:rect l="l" t="t" r="r" b="b"/>
                    <a:pathLst>
                      <a:path w="17506" h="19727" extrusionOk="0">
                        <a:moveTo>
                          <a:pt x="16357" y="17607"/>
                        </a:moveTo>
                        <a:cubicBezTo>
                          <a:pt x="16557" y="17408"/>
                          <a:pt x="16756" y="17210"/>
                          <a:pt x="16756" y="16814"/>
                        </a:cubicBezTo>
                        <a:cubicBezTo>
                          <a:pt x="17155" y="15031"/>
                          <a:pt x="15959" y="12258"/>
                          <a:pt x="12969" y="9287"/>
                        </a:cubicBezTo>
                        <a:cubicBezTo>
                          <a:pt x="11574" y="7900"/>
                          <a:pt x="10378" y="6910"/>
                          <a:pt x="9381" y="6514"/>
                        </a:cubicBezTo>
                        <a:cubicBezTo>
                          <a:pt x="9979" y="6514"/>
                          <a:pt x="10378" y="6514"/>
                          <a:pt x="10577" y="6316"/>
                        </a:cubicBezTo>
                        <a:cubicBezTo>
                          <a:pt x="10178" y="4731"/>
                          <a:pt x="8583" y="3146"/>
                          <a:pt x="4597" y="1165"/>
                        </a:cubicBezTo>
                        <a:cubicBezTo>
                          <a:pt x="1208" y="-618"/>
                          <a:pt x="13" y="-23"/>
                          <a:pt x="13" y="769"/>
                        </a:cubicBezTo>
                        <a:cubicBezTo>
                          <a:pt x="-187" y="1760"/>
                          <a:pt x="2006" y="3542"/>
                          <a:pt x="4797" y="4929"/>
                        </a:cubicBezTo>
                        <a:cubicBezTo>
                          <a:pt x="5793" y="5523"/>
                          <a:pt x="6590" y="5919"/>
                          <a:pt x="7587" y="6117"/>
                        </a:cubicBezTo>
                        <a:cubicBezTo>
                          <a:pt x="7188" y="6117"/>
                          <a:pt x="6989" y="6316"/>
                          <a:pt x="6790" y="6712"/>
                        </a:cubicBezTo>
                        <a:cubicBezTo>
                          <a:pt x="5992" y="8098"/>
                          <a:pt x="7986" y="11070"/>
                          <a:pt x="10378" y="14041"/>
                        </a:cubicBezTo>
                        <a:cubicBezTo>
                          <a:pt x="7587" y="12852"/>
                          <a:pt x="5793" y="12654"/>
                          <a:pt x="4996" y="13249"/>
                        </a:cubicBezTo>
                        <a:cubicBezTo>
                          <a:pt x="4199" y="13843"/>
                          <a:pt x="6192" y="15428"/>
                          <a:pt x="8982" y="17012"/>
                        </a:cubicBezTo>
                        <a:cubicBezTo>
                          <a:pt x="12371" y="18795"/>
                          <a:pt x="15959" y="20182"/>
                          <a:pt x="17354" y="19587"/>
                        </a:cubicBezTo>
                        <a:cubicBezTo>
                          <a:pt x="17753" y="18993"/>
                          <a:pt x="17354" y="18399"/>
                          <a:pt x="16357" y="1760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52" name="Google Shape;2352;p35"/>
                  <p:cNvSpPr/>
                  <p:nvPr/>
                </p:nvSpPr>
                <p:spPr>
                  <a:xfrm>
                    <a:off x="3083355" y="5439800"/>
                    <a:ext cx="15761" cy="6127"/>
                  </a:xfrm>
                  <a:custGeom>
                    <a:avLst/>
                    <a:gdLst/>
                    <a:ahLst/>
                    <a:cxnLst/>
                    <a:rect l="l" t="t" r="r" b="b"/>
                    <a:pathLst>
                      <a:path w="15761" h="6127" extrusionOk="0">
                        <a:moveTo>
                          <a:pt x="11561" y="2683"/>
                        </a:moveTo>
                        <a:cubicBezTo>
                          <a:pt x="10564" y="2089"/>
                          <a:pt x="9368" y="1693"/>
                          <a:pt x="7574" y="1099"/>
                        </a:cubicBezTo>
                        <a:cubicBezTo>
                          <a:pt x="3787" y="108"/>
                          <a:pt x="0" y="-684"/>
                          <a:pt x="0" y="901"/>
                        </a:cubicBezTo>
                        <a:cubicBezTo>
                          <a:pt x="0" y="2287"/>
                          <a:pt x="2990" y="3674"/>
                          <a:pt x="6777" y="4862"/>
                        </a:cubicBezTo>
                        <a:cubicBezTo>
                          <a:pt x="8172" y="5259"/>
                          <a:pt x="9169" y="5457"/>
                          <a:pt x="10166" y="5457"/>
                        </a:cubicBezTo>
                        <a:cubicBezTo>
                          <a:pt x="13155" y="6249"/>
                          <a:pt x="15547" y="6447"/>
                          <a:pt x="15747" y="5457"/>
                        </a:cubicBezTo>
                        <a:cubicBezTo>
                          <a:pt x="15946" y="4466"/>
                          <a:pt x="14152" y="3476"/>
                          <a:pt x="11561" y="268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53" name="Google Shape;2353;p35"/>
                  <p:cNvSpPr/>
                  <p:nvPr/>
                </p:nvSpPr>
                <p:spPr>
                  <a:xfrm>
                    <a:off x="3085142" y="5460830"/>
                    <a:ext cx="13792" cy="4887"/>
                  </a:xfrm>
                  <a:custGeom>
                    <a:avLst/>
                    <a:gdLst/>
                    <a:ahLst/>
                    <a:cxnLst/>
                    <a:rect l="l" t="t" r="r" b="b"/>
                    <a:pathLst>
                      <a:path w="13792" h="4887" extrusionOk="0">
                        <a:moveTo>
                          <a:pt x="13761" y="4038"/>
                        </a:moveTo>
                        <a:cubicBezTo>
                          <a:pt x="14160" y="2850"/>
                          <a:pt x="10771" y="1661"/>
                          <a:pt x="6585" y="473"/>
                        </a:cubicBezTo>
                        <a:cubicBezTo>
                          <a:pt x="3595" y="76"/>
                          <a:pt x="-192" y="-518"/>
                          <a:pt x="8" y="869"/>
                        </a:cubicBezTo>
                        <a:cubicBezTo>
                          <a:pt x="8" y="2057"/>
                          <a:pt x="2399" y="3444"/>
                          <a:pt x="6585" y="4236"/>
                        </a:cubicBezTo>
                        <a:cubicBezTo>
                          <a:pt x="10572" y="5227"/>
                          <a:pt x="13362" y="5028"/>
                          <a:pt x="13761" y="403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54" name="Google Shape;2354;p35"/>
                  <p:cNvSpPr/>
                  <p:nvPr/>
                </p:nvSpPr>
                <p:spPr>
                  <a:xfrm>
                    <a:off x="3007987" y="5247763"/>
                    <a:ext cx="12325" cy="7754"/>
                  </a:xfrm>
                  <a:custGeom>
                    <a:avLst/>
                    <a:gdLst/>
                    <a:ahLst/>
                    <a:cxnLst/>
                    <a:rect l="l" t="t" r="r" b="b"/>
                    <a:pathLst>
                      <a:path w="12325" h="7754" extrusionOk="0">
                        <a:moveTo>
                          <a:pt x="223" y="594"/>
                        </a:moveTo>
                        <a:cubicBezTo>
                          <a:pt x="-575" y="1387"/>
                          <a:pt x="821" y="3169"/>
                          <a:pt x="3611" y="4952"/>
                        </a:cubicBezTo>
                        <a:cubicBezTo>
                          <a:pt x="6800" y="6933"/>
                          <a:pt x="10189" y="8320"/>
                          <a:pt x="11784" y="7527"/>
                        </a:cubicBezTo>
                        <a:cubicBezTo>
                          <a:pt x="13577" y="6537"/>
                          <a:pt x="10588" y="4556"/>
                          <a:pt x="7598" y="2377"/>
                        </a:cubicBezTo>
                        <a:cubicBezTo>
                          <a:pt x="4010" y="0"/>
                          <a:pt x="1219" y="-594"/>
                          <a:pt x="223" y="59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55" name="Google Shape;2355;p35"/>
                  <p:cNvSpPr/>
                  <p:nvPr/>
                </p:nvSpPr>
                <p:spPr>
                  <a:xfrm>
                    <a:off x="3013177" y="5206063"/>
                    <a:ext cx="33009" cy="22864"/>
                  </a:xfrm>
                  <a:custGeom>
                    <a:avLst/>
                    <a:gdLst/>
                    <a:ahLst/>
                    <a:cxnLst/>
                    <a:rect l="l" t="t" r="r" b="b"/>
                    <a:pathLst>
                      <a:path w="33009" h="22864" extrusionOk="0">
                        <a:moveTo>
                          <a:pt x="4201" y="6243"/>
                        </a:moveTo>
                        <a:cubicBezTo>
                          <a:pt x="4998" y="6837"/>
                          <a:pt x="5795" y="7233"/>
                          <a:pt x="6393" y="7629"/>
                        </a:cubicBezTo>
                        <a:cubicBezTo>
                          <a:pt x="7590" y="9610"/>
                          <a:pt x="9383" y="11591"/>
                          <a:pt x="11177" y="12779"/>
                        </a:cubicBezTo>
                        <a:cubicBezTo>
                          <a:pt x="17356" y="16543"/>
                          <a:pt x="15563" y="11195"/>
                          <a:pt x="15363" y="7827"/>
                        </a:cubicBezTo>
                        <a:lnTo>
                          <a:pt x="15363" y="7827"/>
                        </a:lnTo>
                        <a:lnTo>
                          <a:pt x="19350" y="12977"/>
                        </a:lnTo>
                        <a:cubicBezTo>
                          <a:pt x="21343" y="15355"/>
                          <a:pt x="23336" y="17534"/>
                          <a:pt x="25130" y="18326"/>
                        </a:cubicBezTo>
                        <a:lnTo>
                          <a:pt x="26127" y="19514"/>
                        </a:lnTo>
                        <a:cubicBezTo>
                          <a:pt x="28917" y="22486"/>
                          <a:pt x="31509" y="23674"/>
                          <a:pt x="32705" y="22288"/>
                        </a:cubicBezTo>
                        <a:cubicBezTo>
                          <a:pt x="33701" y="21099"/>
                          <a:pt x="32107" y="18524"/>
                          <a:pt x="30113" y="16345"/>
                        </a:cubicBezTo>
                        <a:cubicBezTo>
                          <a:pt x="28917" y="14958"/>
                          <a:pt x="27721" y="13968"/>
                          <a:pt x="26725" y="13374"/>
                        </a:cubicBezTo>
                        <a:cubicBezTo>
                          <a:pt x="24732" y="10006"/>
                          <a:pt x="21941" y="8025"/>
                          <a:pt x="19350" y="7035"/>
                        </a:cubicBezTo>
                        <a:cubicBezTo>
                          <a:pt x="17755" y="6441"/>
                          <a:pt x="16559" y="7233"/>
                          <a:pt x="15363" y="7629"/>
                        </a:cubicBezTo>
                        <a:cubicBezTo>
                          <a:pt x="15164" y="6441"/>
                          <a:pt x="14367" y="5054"/>
                          <a:pt x="12772" y="3271"/>
                        </a:cubicBezTo>
                        <a:cubicBezTo>
                          <a:pt x="10779" y="894"/>
                          <a:pt x="8387" y="-691"/>
                          <a:pt x="7191" y="300"/>
                        </a:cubicBezTo>
                        <a:cubicBezTo>
                          <a:pt x="6992" y="498"/>
                          <a:pt x="6992" y="696"/>
                          <a:pt x="6792" y="894"/>
                        </a:cubicBezTo>
                        <a:cubicBezTo>
                          <a:pt x="5995" y="696"/>
                          <a:pt x="5397" y="894"/>
                          <a:pt x="4998" y="1686"/>
                        </a:cubicBezTo>
                        <a:cubicBezTo>
                          <a:pt x="2208" y="300"/>
                          <a:pt x="613" y="300"/>
                          <a:pt x="15" y="1488"/>
                        </a:cubicBezTo>
                        <a:cubicBezTo>
                          <a:pt x="-184" y="2479"/>
                          <a:pt x="1610" y="4460"/>
                          <a:pt x="4201" y="6243"/>
                        </a:cubicBezTo>
                        <a:close/>
                        <a:moveTo>
                          <a:pt x="15363" y="7629"/>
                        </a:moveTo>
                        <a:cubicBezTo>
                          <a:pt x="15363" y="7629"/>
                          <a:pt x="15363" y="7629"/>
                          <a:pt x="15363" y="7629"/>
                        </a:cubicBezTo>
                        <a:lnTo>
                          <a:pt x="15363" y="7629"/>
                        </a:lnTo>
                        <a:lnTo>
                          <a:pt x="15363" y="7629"/>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56" name="Google Shape;2356;p35"/>
                  <p:cNvSpPr/>
                  <p:nvPr/>
                </p:nvSpPr>
                <p:spPr>
                  <a:xfrm>
                    <a:off x="2964158" y="5268562"/>
                    <a:ext cx="6291" cy="5229"/>
                  </a:xfrm>
                  <a:custGeom>
                    <a:avLst/>
                    <a:gdLst/>
                    <a:ahLst/>
                    <a:cxnLst/>
                    <a:rect l="l" t="t" r="r" b="b"/>
                    <a:pathLst>
                      <a:path w="6291" h="5229" extrusionOk="0">
                        <a:moveTo>
                          <a:pt x="5781" y="4754"/>
                        </a:moveTo>
                        <a:cubicBezTo>
                          <a:pt x="7176" y="3764"/>
                          <a:pt x="5581" y="2179"/>
                          <a:pt x="2591" y="396"/>
                        </a:cubicBezTo>
                        <a:cubicBezTo>
                          <a:pt x="2591" y="198"/>
                          <a:pt x="2591" y="198"/>
                          <a:pt x="2591" y="0"/>
                        </a:cubicBezTo>
                        <a:cubicBezTo>
                          <a:pt x="2591" y="0"/>
                          <a:pt x="2392" y="198"/>
                          <a:pt x="2392" y="198"/>
                        </a:cubicBezTo>
                        <a:cubicBezTo>
                          <a:pt x="1993" y="792"/>
                          <a:pt x="1595" y="1387"/>
                          <a:pt x="1395" y="1783"/>
                        </a:cubicBezTo>
                        <a:cubicBezTo>
                          <a:pt x="797" y="2575"/>
                          <a:pt x="399" y="3367"/>
                          <a:pt x="0" y="4160"/>
                        </a:cubicBezTo>
                        <a:cubicBezTo>
                          <a:pt x="2392" y="5348"/>
                          <a:pt x="4585" y="5546"/>
                          <a:pt x="5781" y="475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57" name="Google Shape;2357;p35"/>
                  <p:cNvSpPr/>
                  <p:nvPr/>
                </p:nvSpPr>
                <p:spPr>
                  <a:xfrm>
                    <a:off x="2900374" y="5430796"/>
                    <a:ext cx="2230" cy="3367"/>
                  </a:xfrm>
                  <a:custGeom>
                    <a:avLst/>
                    <a:gdLst/>
                    <a:ahLst/>
                    <a:cxnLst/>
                    <a:rect l="l" t="t" r="r" b="b"/>
                    <a:pathLst>
                      <a:path w="2230" h="3367" extrusionOk="0">
                        <a:moveTo>
                          <a:pt x="2193" y="2179"/>
                        </a:moveTo>
                        <a:cubicBezTo>
                          <a:pt x="2392" y="1387"/>
                          <a:pt x="1794" y="594"/>
                          <a:pt x="598" y="0"/>
                        </a:cubicBezTo>
                        <a:cubicBezTo>
                          <a:pt x="399" y="1188"/>
                          <a:pt x="200" y="2179"/>
                          <a:pt x="0" y="3367"/>
                        </a:cubicBezTo>
                        <a:cubicBezTo>
                          <a:pt x="1196" y="3169"/>
                          <a:pt x="1993" y="2773"/>
                          <a:pt x="2193" y="21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58" name="Google Shape;2358;p35"/>
                  <p:cNvSpPr/>
                  <p:nvPr/>
                </p:nvSpPr>
                <p:spPr>
                  <a:xfrm>
                    <a:off x="2917258" y="5374017"/>
                    <a:ext cx="26450" cy="15551"/>
                  </a:xfrm>
                  <a:custGeom>
                    <a:avLst/>
                    <a:gdLst/>
                    <a:ahLst/>
                    <a:cxnLst/>
                    <a:rect l="l" t="t" r="r" b="b"/>
                    <a:pathLst>
                      <a:path w="26450" h="15551" extrusionOk="0">
                        <a:moveTo>
                          <a:pt x="6636" y="5871"/>
                        </a:moveTo>
                        <a:cubicBezTo>
                          <a:pt x="8829" y="6663"/>
                          <a:pt x="10623" y="6663"/>
                          <a:pt x="11819" y="6267"/>
                        </a:cubicBezTo>
                        <a:cubicBezTo>
                          <a:pt x="13612" y="6663"/>
                          <a:pt x="15008" y="6861"/>
                          <a:pt x="15805" y="6663"/>
                        </a:cubicBezTo>
                        <a:cubicBezTo>
                          <a:pt x="15606" y="6663"/>
                          <a:pt x="15606" y="6861"/>
                          <a:pt x="15406" y="6861"/>
                        </a:cubicBezTo>
                        <a:cubicBezTo>
                          <a:pt x="15606" y="9040"/>
                          <a:pt x="17798" y="11616"/>
                          <a:pt x="20988" y="13795"/>
                        </a:cubicBezTo>
                        <a:cubicBezTo>
                          <a:pt x="23579" y="15577"/>
                          <a:pt x="25971" y="16172"/>
                          <a:pt x="26369" y="14785"/>
                        </a:cubicBezTo>
                        <a:cubicBezTo>
                          <a:pt x="26967" y="12804"/>
                          <a:pt x="24177" y="10229"/>
                          <a:pt x="20988" y="7852"/>
                        </a:cubicBezTo>
                        <a:cubicBezTo>
                          <a:pt x="19393" y="6663"/>
                          <a:pt x="17998" y="6069"/>
                          <a:pt x="16802" y="6069"/>
                        </a:cubicBezTo>
                        <a:cubicBezTo>
                          <a:pt x="17599" y="5673"/>
                          <a:pt x="17798" y="5079"/>
                          <a:pt x="17798" y="4286"/>
                        </a:cubicBezTo>
                        <a:cubicBezTo>
                          <a:pt x="17599" y="3098"/>
                          <a:pt x="15406" y="1711"/>
                          <a:pt x="12018" y="919"/>
                        </a:cubicBezTo>
                        <a:cubicBezTo>
                          <a:pt x="9427" y="325"/>
                          <a:pt x="7234" y="126"/>
                          <a:pt x="5839" y="523"/>
                        </a:cubicBezTo>
                        <a:cubicBezTo>
                          <a:pt x="3447" y="-72"/>
                          <a:pt x="1453" y="-270"/>
                          <a:pt x="457" y="523"/>
                        </a:cubicBezTo>
                        <a:cubicBezTo>
                          <a:pt x="-1337" y="2504"/>
                          <a:pt x="2450" y="4484"/>
                          <a:pt x="6636" y="58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59" name="Google Shape;2359;p35"/>
                  <p:cNvSpPr/>
                  <p:nvPr/>
                </p:nvSpPr>
                <p:spPr>
                  <a:xfrm>
                    <a:off x="2944624" y="5284211"/>
                    <a:ext cx="19711" cy="28291"/>
                  </a:xfrm>
                  <a:custGeom>
                    <a:avLst/>
                    <a:gdLst/>
                    <a:ahLst/>
                    <a:cxnLst/>
                    <a:rect l="l" t="t" r="r" b="b"/>
                    <a:pathLst>
                      <a:path w="19711" h="28291" extrusionOk="0">
                        <a:moveTo>
                          <a:pt x="9169" y="26940"/>
                        </a:moveTo>
                        <a:cubicBezTo>
                          <a:pt x="10963" y="28129"/>
                          <a:pt x="12358" y="28723"/>
                          <a:pt x="12956" y="27931"/>
                        </a:cubicBezTo>
                        <a:cubicBezTo>
                          <a:pt x="14152" y="26742"/>
                          <a:pt x="12558" y="24365"/>
                          <a:pt x="10166" y="21988"/>
                        </a:cubicBezTo>
                        <a:cubicBezTo>
                          <a:pt x="10564" y="21394"/>
                          <a:pt x="10564" y="20403"/>
                          <a:pt x="9966" y="19016"/>
                        </a:cubicBezTo>
                        <a:cubicBezTo>
                          <a:pt x="14949" y="20205"/>
                          <a:pt x="14949" y="17828"/>
                          <a:pt x="15946" y="16243"/>
                        </a:cubicBezTo>
                        <a:cubicBezTo>
                          <a:pt x="16345" y="15253"/>
                          <a:pt x="17142" y="14064"/>
                          <a:pt x="15946" y="12876"/>
                        </a:cubicBezTo>
                        <a:cubicBezTo>
                          <a:pt x="17142" y="13470"/>
                          <a:pt x="18338" y="13668"/>
                          <a:pt x="19135" y="13272"/>
                        </a:cubicBezTo>
                        <a:cubicBezTo>
                          <a:pt x="21129" y="11885"/>
                          <a:pt x="17541" y="7924"/>
                          <a:pt x="14551" y="4754"/>
                        </a:cubicBezTo>
                        <a:cubicBezTo>
                          <a:pt x="14352" y="4358"/>
                          <a:pt x="13953" y="4160"/>
                          <a:pt x="13754" y="3764"/>
                        </a:cubicBezTo>
                        <a:cubicBezTo>
                          <a:pt x="14152" y="3566"/>
                          <a:pt x="14352" y="3169"/>
                          <a:pt x="14352" y="2575"/>
                        </a:cubicBezTo>
                        <a:cubicBezTo>
                          <a:pt x="14352" y="1783"/>
                          <a:pt x="13953" y="792"/>
                          <a:pt x="12558" y="0"/>
                        </a:cubicBezTo>
                        <a:cubicBezTo>
                          <a:pt x="12159" y="594"/>
                          <a:pt x="11760" y="1188"/>
                          <a:pt x="11561" y="1783"/>
                        </a:cubicBezTo>
                        <a:cubicBezTo>
                          <a:pt x="11162" y="2377"/>
                          <a:pt x="10764" y="2971"/>
                          <a:pt x="10564" y="3566"/>
                        </a:cubicBezTo>
                        <a:cubicBezTo>
                          <a:pt x="9966" y="4556"/>
                          <a:pt x="9368" y="5546"/>
                          <a:pt x="8770" y="6735"/>
                        </a:cubicBezTo>
                        <a:cubicBezTo>
                          <a:pt x="9169" y="7329"/>
                          <a:pt x="9767" y="7725"/>
                          <a:pt x="10166" y="8320"/>
                        </a:cubicBezTo>
                        <a:cubicBezTo>
                          <a:pt x="11162" y="9310"/>
                          <a:pt x="12358" y="10499"/>
                          <a:pt x="13355" y="11291"/>
                        </a:cubicBezTo>
                        <a:cubicBezTo>
                          <a:pt x="12956" y="11093"/>
                          <a:pt x="12757" y="11093"/>
                          <a:pt x="12358" y="10895"/>
                        </a:cubicBezTo>
                        <a:cubicBezTo>
                          <a:pt x="10365" y="10103"/>
                          <a:pt x="8770" y="9706"/>
                          <a:pt x="7375" y="9508"/>
                        </a:cubicBezTo>
                        <a:cubicBezTo>
                          <a:pt x="6578" y="10895"/>
                          <a:pt x="5980" y="12083"/>
                          <a:pt x="5182" y="13470"/>
                        </a:cubicBezTo>
                        <a:cubicBezTo>
                          <a:pt x="4584" y="14461"/>
                          <a:pt x="4186" y="15451"/>
                          <a:pt x="3588" y="16441"/>
                        </a:cubicBezTo>
                        <a:cubicBezTo>
                          <a:pt x="3189" y="17036"/>
                          <a:pt x="2791" y="17828"/>
                          <a:pt x="2591" y="18422"/>
                        </a:cubicBezTo>
                        <a:lnTo>
                          <a:pt x="3389" y="19215"/>
                        </a:lnTo>
                        <a:cubicBezTo>
                          <a:pt x="3189" y="19809"/>
                          <a:pt x="3389" y="20403"/>
                          <a:pt x="3787" y="20997"/>
                        </a:cubicBezTo>
                        <a:cubicBezTo>
                          <a:pt x="2990" y="20799"/>
                          <a:pt x="2193" y="20601"/>
                          <a:pt x="1395" y="20601"/>
                        </a:cubicBezTo>
                        <a:cubicBezTo>
                          <a:pt x="797" y="21592"/>
                          <a:pt x="399" y="22582"/>
                          <a:pt x="0" y="23374"/>
                        </a:cubicBezTo>
                        <a:cubicBezTo>
                          <a:pt x="797" y="24167"/>
                          <a:pt x="2392" y="24959"/>
                          <a:pt x="4186" y="25752"/>
                        </a:cubicBezTo>
                        <a:cubicBezTo>
                          <a:pt x="5980" y="26742"/>
                          <a:pt x="7973" y="27138"/>
                          <a:pt x="9169" y="2694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60" name="Google Shape;2360;p35"/>
                  <p:cNvSpPr/>
                  <p:nvPr/>
                </p:nvSpPr>
                <p:spPr>
                  <a:xfrm>
                    <a:off x="2962962" y="5278361"/>
                    <a:ext cx="21427" cy="17284"/>
                  </a:xfrm>
                  <a:custGeom>
                    <a:avLst/>
                    <a:gdLst/>
                    <a:ahLst/>
                    <a:cxnLst/>
                    <a:rect l="l" t="t" r="r" b="b"/>
                    <a:pathLst>
                      <a:path w="21427" h="17284" extrusionOk="0">
                        <a:moveTo>
                          <a:pt x="4385" y="5255"/>
                        </a:moveTo>
                        <a:cubicBezTo>
                          <a:pt x="4983" y="6642"/>
                          <a:pt x="6379" y="8425"/>
                          <a:pt x="8172" y="10604"/>
                        </a:cubicBezTo>
                        <a:cubicBezTo>
                          <a:pt x="8571" y="11000"/>
                          <a:pt x="8970" y="11396"/>
                          <a:pt x="9368" y="11594"/>
                        </a:cubicBezTo>
                        <a:cubicBezTo>
                          <a:pt x="9568" y="12387"/>
                          <a:pt x="10963" y="13575"/>
                          <a:pt x="13156" y="14764"/>
                        </a:cubicBezTo>
                        <a:cubicBezTo>
                          <a:pt x="16544" y="16546"/>
                          <a:pt x="20331" y="18329"/>
                          <a:pt x="21328" y="16546"/>
                        </a:cubicBezTo>
                        <a:cubicBezTo>
                          <a:pt x="21926" y="15556"/>
                          <a:pt x="19733" y="13773"/>
                          <a:pt x="16943" y="12387"/>
                        </a:cubicBezTo>
                        <a:cubicBezTo>
                          <a:pt x="16345" y="12188"/>
                          <a:pt x="15946" y="11792"/>
                          <a:pt x="15348" y="11594"/>
                        </a:cubicBezTo>
                        <a:cubicBezTo>
                          <a:pt x="14949" y="10406"/>
                          <a:pt x="13953" y="8821"/>
                          <a:pt x="12159" y="7038"/>
                        </a:cubicBezTo>
                        <a:cubicBezTo>
                          <a:pt x="12159" y="7038"/>
                          <a:pt x="11960" y="6840"/>
                          <a:pt x="11960" y="6840"/>
                        </a:cubicBezTo>
                        <a:cubicBezTo>
                          <a:pt x="12159" y="6642"/>
                          <a:pt x="12159" y="6444"/>
                          <a:pt x="12159" y="6246"/>
                        </a:cubicBezTo>
                        <a:cubicBezTo>
                          <a:pt x="12159" y="4661"/>
                          <a:pt x="9368" y="2482"/>
                          <a:pt x="5581" y="897"/>
                        </a:cubicBezTo>
                        <a:cubicBezTo>
                          <a:pt x="2591" y="-489"/>
                          <a:pt x="598" y="-93"/>
                          <a:pt x="0" y="897"/>
                        </a:cubicBezTo>
                        <a:cubicBezTo>
                          <a:pt x="200" y="2284"/>
                          <a:pt x="1794" y="3869"/>
                          <a:pt x="4385" y="525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61" name="Google Shape;2361;p35"/>
                  <p:cNvSpPr/>
                  <p:nvPr/>
                </p:nvSpPr>
                <p:spPr>
                  <a:xfrm>
                    <a:off x="2935510" y="5354030"/>
                    <a:ext cx="25060" cy="11674"/>
                  </a:xfrm>
                  <a:custGeom>
                    <a:avLst/>
                    <a:gdLst/>
                    <a:ahLst/>
                    <a:cxnLst/>
                    <a:rect l="l" t="t" r="r" b="b"/>
                    <a:pathLst>
                      <a:path w="25060" h="11674" extrusionOk="0">
                        <a:moveTo>
                          <a:pt x="8118" y="4068"/>
                        </a:moveTo>
                        <a:cubicBezTo>
                          <a:pt x="5527" y="1493"/>
                          <a:pt x="2536" y="-488"/>
                          <a:pt x="743" y="106"/>
                        </a:cubicBezTo>
                        <a:cubicBezTo>
                          <a:pt x="-1251" y="898"/>
                          <a:pt x="1141" y="3672"/>
                          <a:pt x="3533" y="6445"/>
                        </a:cubicBezTo>
                        <a:cubicBezTo>
                          <a:pt x="6523" y="9416"/>
                          <a:pt x="9313" y="10407"/>
                          <a:pt x="10510" y="9416"/>
                        </a:cubicBezTo>
                        <a:cubicBezTo>
                          <a:pt x="11108" y="9020"/>
                          <a:pt x="10908" y="8030"/>
                          <a:pt x="10310" y="6841"/>
                        </a:cubicBezTo>
                        <a:cubicBezTo>
                          <a:pt x="11108" y="7237"/>
                          <a:pt x="11905" y="7634"/>
                          <a:pt x="12901" y="8030"/>
                        </a:cubicBezTo>
                        <a:lnTo>
                          <a:pt x="13898" y="8426"/>
                        </a:lnTo>
                        <a:cubicBezTo>
                          <a:pt x="14695" y="9614"/>
                          <a:pt x="16888" y="10605"/>
                          <a:pt x="19479" y="11199"/>
                        </a:cubicBezTo>
                        <a:cubicBezTo>
                          <a:pt x="22868" y="11991"/>
                          <a:pt x="24462" y="11793"/>
                          <a:pt x="25060" y="10605"/>
                        </a:cubicBezTo>
                        <a:cubicBezTo>
                          <a:pt x="24861" y="9614"/>
                          <a:pt x="23466" y="8228"/>
                          <a:pt x="21472" y="7435"/>
                        </a:cubicBezTo>
                        <a:cubicBezTo>
                          <a:pt x="21074" y="6445"/>
                          <a:pt x="19878" y="5256"/>
                          <a:pt x="18682" y="4068"/>
                        </a:cubicBezTo>
                        <a:cubicBezTo>
                          <a:pt x="15493" y="1097"/>
                          <a:pt x="12901" y="502"/>
                          <a:pt x="11905" y="1691"/>
                        </a:cubicBezTo>
                        <a:cubicBezTo>
                          <a:pt x="11506" y="2087"/>
                          <a:pt x="11506" y="2483"/>
                          <a:pt x="11706" y="3077"/>
                        </a:cubicBezTo>
                        <a:cubicBezTo>
                          <a:pt x="9513" y="2681"/>
                          <a:pt x="8317" y="3077"/>
                          <a:pt x="8118" y="406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62" name="Google Shape;2362;p35"/>
                  <p:cNvSpPr/>
                  <p:nvPr/>
                </p:nvSpPr>
                <p:spPr>
                  <a:xfrm>
                    <a:off x="2943428" y="5386647"/>
                    <a:ext cx="20464" cy="11764"/>
                  </a:xfrm>
                  <a:custGeom>
                    <a:avLst/>
                    <a:gdLst/>
                    <a:ahLst/>
                    <a:cxnLst/>
                    <a:rect l="l" t="t" r="r" b="b"/>
                    <a:pathLst>
                      <a:path w="20464" h="11764" extrusionOk="0">
                        <a:moveTo>
                          <a:pt x="0" y="3344"/>
                        </a:moveTo>
                        <a:cubicBezTo>
                          <a:pt x="0" y="4532"/>
                          <a:pt x="997" y="5721"/>
                          <a:pt x="4385" y="6711"/>
                        </a:cubicBezTo>
                        <a:cubicBezTo>
                          <a:pt x="6578" y="7305"/>
                          <a:pt x="8372" y="7701"/>
                          <a:pt x="9966" y="7701"/>
                        </a:cubicBezTo>
                        <a:cubicBezTo>
                          <a:pt x="11760" y="8890"/>
                          <a:pt x="13355" y="9484"/>
                          <a:pt x="14551" y="9682"/>
                        </a:cubicBezTo>
                        <a:cubicBezTo>
                          <a:pt x="16544" y="11267"/>
                          <a:pt x="18338" y="12059"/>
                          <a:pt x="19534" y="11663"/>
                        </a:cubicBezTo>
                        <a:cubicBezTo>
                          <a:pt x="21926" y="10871"/>
                          <a:pt x="19335" y="7503"/>
                          <a:pt x="15946" y="4532"/>
                        </a:cubicBezTo>
                        <a:cubicBezTo>
                          <a:pt x="14352" y="2947"/>
                          <a:pt x="12558" y="2155"/>
                          <a:pt x="11361" y="2155"/>
                        </a:cubicBezTo>
                        <a:cubicBezTo>
                          <a:pt x="7375" y="-816"/>
                          <a:pt x="5382" y="-420"/>
                          <a:pt x="4983" y="1561"/>
                        </a:cubicBezTo>
                        <a:cubicBezTo>
                          <a:pt x="4983" y="1759"/>
                          <a:pt x="4983" y="2155"/>
                          <a:pt x="4983" y="2353"/>
                        </a:cubicBezTo>
                        <a:cubicBezTo>
                          <a:pt x="2392" y="1957"/>
                          <a:pt x="797" y="2155"/>
                          <a:pt x="0" y="334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63" name="Google Shape;2363;p35"/>
                  <p:cNvSpPr/>
                  <p:nvPr/>
                </p:nvSpPr>
                <p:spPr>
                  <a:xfrm>
                    <a:off x="2997828" y="5393605"/>
                    <a:ext cx="11791" cy="5573"/>
                  </a:xfrm>
                  <a:custGeom>
                    <a:avLst/>
                    <a:gdLst/>
                    <a:ahLst/>
                    <a:cxnLst/>
                    <a:rect l="l" t="t" r="r" b="b"/>
                    <a:pathLst>
                      <a:path w="11791" h="5573" extrusionOk="0">
                        <a:moveTo>
                          <a:pt x="11777" y="4903"/>
                        </a:moveTo>
                        <a:cubicBezTo>
                          <a:pt x="11976" y="3516"/>
                          <a:pt x="10182" y="1931"/>
                          <a:pt x="5996" y="743"/>
                        </a:cubicBezTo>
                        <a:cubicBezTo>
                          <a:pt x="2807" y="-248"/>
                          <a:pt x="814" y="-248"/>
                          <a:pt x="16" y="743"/>
                        </a:cubicBezTo>
                        <a:cubicBezTo>
                          <a:pt x="-183" y="2129"/>
                          <a:pt x="1412" y="3516"/>
                          <a:pt x="5598" y="4903"/>
                        </a:cubicBezTo>
                        <a:cubicBezTo>
                          <a:pt x="8787" y="5695"/>
                          <a:pt x="11577" y="5893"/>
                          <a:pt x="11777" y="490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64" name="Google Shape;2364;p35"/>
                  <p:cNvSpPr/>
                  <p:nvPr/>
                </p:nvSpPr>
                <p:spPr>
                  <a:xfrm>
                    <a:off x="2963615" y="5398468"/>
                    <a:ext cx="13299" cy="5959"/>
                  </a:xfrm>
                  <a:custGeom>
                    <a:avLst/>
                    <a:gdLst/>
                    <a:ahLst/>
                    <a:cxnLst/>
                    <a:rect l="l" t="t" r="r" b="b"/>
                    <a:pathLst>
                      <a:path w="13299" h="5959" extrusionOk="0">
                        <a:moveTo>
                          <a:pt x="6921" y="5388"/>
                        </a:moveTo>
                        <a:cubicBezTo>
                          <a:pt x="9712" y="6181"/>
                          <a:pt x="12303" y="6181"/>
                          <a:pt x="13299" y="5190"/>
                        </a:cubicBezTo>
                        <a:cubicBezTo>
                          <a:pt x="13299" y="3606"/>
                          <a:pt x="10110" y="2219"/>
                          <a:pt x="6722" y="1030"/>
                        </a:cubicBezTo>
                        <a:cubicBezTo>
                          <a:pt x="3533" y="-158"/>
                          <a:pt x="1141" y="-356"/>
                          <a:pt x="343" y="634"/>
                        </a:cubicBezTo>
                        <a:cubicBezTo>
                          <a:pt x="-1052" y="2417"/>
                          <a:pt x="1938" y="4002"/>
                          <a:pt x="6921" y="53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65" name="Google Shape;2365;p35"/>
                  <p:cNvSpPr/>
                  <p:nvPr/>
                </p:nvSpPr>
                <p:spPr>
                  <a:xfrm>
                    <a:off x="3103471" y="5392327"/>
                    <a:ext cx="11178" cy="5742"/>
                  </a:xfrm>
                  <a:custGeom>
                    <a:avLst/>
                    <a:gdLst/>
                    <a:ahLst/>
                    <a:cxnLst/>
                    <a:rect l="l" t="t" r="r" b="b"/>
                    <a:pathLst>
                      <a:path w="11178" h="5742" extrusionOk="0">
                        <a:moveTo>
                          <a:pt x="5598" y="1030"/>
                        </a:moveTo>
                        <a:cubicBezTo>
                          <a:pt x="2408" y="-158"/>
                          <a:pt x="216" y="-356"/>
                          <a:pt x="16" y="634"/>
                        </a:cubicBezTo>
                        <a:cubicBezTo>
                          <a:pt x="-183" y="1823"/>
                          <a:pt x="1412" y="3209"/>
                          <a:pt x="5398" y="4794"/>
                        </a:cubicBezTo>
                        <a:cubicBezTo>
                          <a:pt x="8587" y="5983"/>
                          <a:pt x="10382" y="5983"/>
                          <a:pt x="11179" y="5190"/>
                        </a:cubicBezTo>
                        <a:cubicBezTo>
                          <a:pt x="11179" y="4002"/>
                          <a:pt x="9186" y="2615"/>
                          <a:pt x="5598" y="103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66" name="Google Shape;2366;p35"/>
                  <p:cNvSpPr/>
                  <p:nvPr/>
                </p:nvSpPr>
                <p:spPr>
                  <a:xfrm>
                    <a:off x="3100287" y="5402988"/>
                    <a:ext cx="11970" cy="5254"/>
                  </a:xfrm>
                  <a:custGeom>
                    <a:avLst/>
                    <a:gdLst/>
                    <a:ahLst/>
                    <a:cxnLst/>
                    <a:rect l="l" t="t" r="r" b="b"/>
                    <a:pathLst>
                      <a:path w="11970" h="5254" extrusionOk="0">
                        <a:moveTo>
                          <a:pt x="11970" y="4632"/>
                        </a:moveTo>
                        <a:cubicBezTo>
                          <a:pt x="11970" y="3444"/>
                          <a:pt x="9778" y="1859"/>
                          <a:pt x="5791" y="671"/>
                        </a:cubicBezTo>
                        <a:cubicBezTo>
                          <a:pt x="2403" y="-122"/>
                          <a:pt x="210" y="-320"/>
                          <a:pt x="11" y="671"/>
                        </a:cubicBezTo>
                        <a:cubicBezTo>
                          <a:pt x="-188" y="1859"/>
                          <a:pt x="2403" y="3444"/>
                          <a:pt x="6389" y="4830"/>
                        </a:cubicBezTo>
                        <a:cubicBezTo>
                          <a:pt x="9579" y="5425"/>
                          <a:pt x="11970" y="5425"/>
                          <a:pt x="11970" y="463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67" name="Google Shape;2367;p35"/>
                  <p:cNvSpPr/>
                  <p:nvPr/>
                </p:nvSpPr>
                <p:spPr>
                  <a:xfrm>
                    <a:off x="2980918" y="5336646"/>
                    <a:ext cx="12755" cy="6346"/>
                  </a:xfrm>
                  <a:custGeom>
                    <a:avLst/>
                    <a:gdLst/>
                    <a:ahLst/>
                    <a:cxnLst/>
                    <a:rect l="l" t="t" r="r" b="b"/>
                    <a:pathLst>
                      <a:path w="12755" h="6346" extrusionOk="0">
                        <a:moveTo>
                          <a:pt x="5764" y="5011"/>
                        </a:moveTo>
                        <a:cubicBezTo>
                          <a:pt x="8555" y="6002"/>
                          <a:pt x="11943" y="6992"/>
                          <a:pt x="12541" y="5804"/>
                        </a:cubicBezTo>
                        <a:cubicBezTo>
                          <a:pt x="13538" y="4417"/>
                          <a:pt x="10947" y="2832"/>
                          <a:pt x="6960" y="1247"/>
                        </a:cubicBezTo>
                        <a:cubicBezTo>
                          <a:pt x="3970" y="257"/>
                          <a:pt x="980" y="-535"/>
                          <a:pt x="183" y="455"/>
                        </a:cubicBezTo>
                        <a:cubicBezTo>
                          <a:pt x="-614" y="1842"/>
                          <a:pt x="1180" y="3426"/>
                          <a:pt x="5764" y="50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68" name="Google Shape;2368;p35"/>
                  <p:cNvSpPr/>
                  <p:nvPr/>
                </p:nvSpPr>
                <p:spPr>
                  <a:xfrm>
                    <a:off x="3095514" y="5367333"/>
                    <a:ext cx="11447" cy="5304"/>
                  </a:xfrm>
                  <a:custGeom>
                    <a:avLst/>
                    <a:gdLst/>
                    <a:ahLst/>
                    <a:cxnLst/>
                    <a:rect l="l" t="t" r="r" b="b"/>
                    <a:pathLst>
                      <a:path w="11447" h="5304" extrusionOk="0">
                        <a:moveTo>
                          <a:pt x="5182" y="4235"/>
                        </a:moveTo>
                        <a:cubicBezTo>
                          <a:pt x="8172" y="5423"/>
                          <a:pt x="10963" y="5621"/>
                          <a:pt x="11361" y="4829"/>
                        </a:cubicBezTo>
                        <a:cubicBezTo>
                          <a:pt x="11959" y="4037"/>
                          <a:pt x="9368" y="2452"/>
                          <a:pt x="6378" y="1263"/>
                        </a:cubicBezTo>
                        <a:cubicBezTo>
                          <a:pt x="3389" y="75"/>
                          <a:pt x="996" y="-321"/>
                          <a:pt x="0" y="273"/>
                        </a:cubicBezTo>
                        <a:cubicBezTo>
                          <a:pt x="398" y="1660"/>
                          <a:pt x="2193" y="3244"/>
                          <a:pt x="5182" y="423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69" name="Google Shape;2369;p35"/>
                  <p:cNvSpPr/>
                  <p:nvPr/>
                </p:nvSpPr>
                <p:spPr>
                  <a:xfrm>
                    <a:off x="3023960" y="5230018"/>
                    <a:ext cx="19654" cy="18323"/>
                  </a:xfrm>
                  <a:custGeom>
                    <a:avLst/>
                    <a:gdLst/>
                    <a:ahLst/>
                    <a:cxnLst/>
                    <a:rect l="l" t="t" r="r" b="b"/>
                    <a:pathLst>
                      <a:path w="19654" h="18323" extrusionOk="0">
                        <a:moveTo>
                          <a:pt x="8767" y="10614"/>
                        </a:moveTo>
                        <a:cubicBezTo>
                          <a:pt x="8368" y="9822"/>
                          <a:pt x="7770" y="9029"/>
                          <a:pt x="7172" y="8237"/>
                        </a:cubicBezTo>
                        <a:cubicBezTo>
                          <a:pt x="4581" y="5464"/>
                          <a:pt x="1990" y="3086"/>
                          <a:pt x="395" y="4275"/>
                        </a:cubicBezTo>
                        <a:cubicBezTo>
                          <a:pt x="-602" y="5067"/>
                          <a:pt x="395" y="7444"/>
                          <a:pt x="2189" y="9822"/>
                        </a:cubicBezTo>
                        <a:cubicBezTo>
                          <a:pt x="2588" y="10416"/>
                          <a:pt x="3185" y="11010"/>
                          <a:pt x="3584" y="11406"/>
                        </a:cubicBezTo>
                        <a:cubicBezTo>
                          <a:pt x="4581" y="12595"/>
                          <a:pt x="6375" y="13783"/>
                          <a:pt x="8567" y="15170"/>
                        </a:cubicBezTo>
                        <a:cubicBezTo>
                          <a:pt x="11557" y="16953"/>
                          <a:pt x="13750" y="17151"/>
                          <a:pt x="13949" y="16160"/>
                        </a:cubicBezTo>
                        <a:cubicBezTo>
                          <a:pt x="14149" y="15764"/>
                          <a:pt x="13949" y="15368"/>
                          <a:pt x="13750" y="14774"/>
                        </a:cubicBezTo>
                        <a:cubicBezTo>
                          <a:pt x="13949" y="15170"/>
                          <a:pt x="14348" y="15566"/>
                          <a:pt x="14746" y="15764"/>
                        </a:cubicBezTo>
                        <a:cubicBezTo>
                          <a:pt x="17138" y="18537"/>
                          <a:pt x="19331" y="18934"/>
                          <a:pt x="19530" y="17547"/>
                        </a:cubicBezTo>
                        <a:cubicBezTo>
                          <a:pt x="20128" y="14972"/>
                          <a:pt x="18534" y="11604"/>
                          <a:pt x="15544" y="7841"/>
                        </a:cubicBezTo>
                        <a:cubicBezTo>
                          <a:pt x="15743" y="6850"/>
                          <a:pt x="14946" y="5464"/>
                          <a:pt x="13351" y="3681"/>
                        </a:cubicBezTo>
                        <a:cubicBezTo>
                          <a:pt x="11358" y="1304"/>
                          <a:pt x="8966" y="-479"/>
                          <a:pt x="7571" y="115"/>
                        </a:cubicBezTo>
                        <a:cubicBezTo>
                          <a:pt x="6574" y="511"/>
                          <a:pt x="6574" y="1898"/>
                          <a:pt x="7770" y="3681"/>
                        </a:cubicBezTo>
                        <a:cubicBezTo>
                          <a:pt x="8567" y="6652"/>
                          <a:pt x="9963" y="9822"/>
                          <a:pt x="12554" y="13387"/>
                        </a:cubicBezTo>
                        <a:cubicBezTo>
                          <a:pt x="12155" y="12595"/>
                          <a:pt x="10560" y="11604"/>
                          <a:pt x="8767" y="10614"/>
                        </a:cubicBezTo>
                        <a:cubicBezTo>
                          <a:pt x="8767" y="10614"/>
                          <a:pt x="8767" y="10614"/>
                          <a:pt x="8767" y="1061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70" name="Google Shape;2370;p35"/>
                  <p:cNvSpPr/>
                  <p:nvPr/>
                </p:nvSpPr>
                <p:spPr>
                  <a:xfrm>
                    <a:off x="3100697" y="5303797"/>
                    <a:ext cx="10415" cy="9460"/>
                  </a:xfrm>
                  <a:custGeom>
                    <a:avLst/>
                    <a:gdLst/>
                    <a:ahLst/>
                    <a:cxnLst/>
                    <a:rect l="l" t="t" r="r" b="b"/>
                    <a:pathLst>
                      <a:path w="10415" h="9460" extrusionOk="0">
                        <a:moveTo>
                          <a:pt x="10365" y="6166"/>
                        </a:moveTo>
                        <a:cubicBezTo>
                          <a:pt x="10763" y="4977"/>
                          <a:pt x="8770" y="3194"/>
                          <a:pt x="4983" y="1213"/>
                        </a:cubicBezTo>
                        <a:cubicBezTo>
                          <a:pt x="1794" y="-173"/>
                          <a:pt x="199" y="-371"/>
                          <a:pt x="0" y="619"/>
                        </a:cubicBezTo>
                        <a:cubicBezTo>
                          <a:pt x="0" y="1213"/>
                          <a:pt x="399" y="2006"/>
                          <a:pt x="1395" y="2798"/>
                        </a:cubicBezTo>
                        <a:cubicBezTo>
                          <a:pt x="1595" y="3590"/>
                          <a:pt x="2193" y="4581"/>
                          <a:pt x="3389" y="5967"/>
                        </a:cubicBezTo>
                        <a:cubicBezTo>
                          <a:pt x="5382" y="8344"/>
                          <a:pt x="7574" y="9929"/>
                          <a:pt x="8770" y="9335"/>
                        </a:cubicBezTo>
                        <a:cubicBezTo>
                          <a:pt x="9568" y="8939"/>
                          <a:pt x="9767" y="7948"/>
                          <a:pt x="8970" y="6562"/>
                        </a:cubicBezTo>
                        <a:cubicBezTo>
                          <a:pt x="9767" y="6562"/>
                          <a:pt x="10166" y="6363"/>
                          <a:pt x="10365" y="61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71" name="Google Shape;2371;p35"/>
                  <p:cNvSpPr/>
                  <p:nvPr/>
                </p:nvSpPr>
                <p:spPr>
                  <a:xfrm>
                    <a:off x="3095598" y="5280459"/>
                    <a:ext cx="15277" cy="19218"/>
                  </a:xfrm>
                  <a:custGeom>
                    <a:avLst/>
                    <a:gdLst/>
                    <a:ahLst/>
                    <a:cxnLst/>
                    <a:rect l="l" t="t" r="r" b="b"/>
                    <a:pathLst>
                      <a:path w="15277" h="19218" extrusionOk="0">
                        <a:moveTo>
                          <a:pt x="15264" y="18609"/>
                        </a:moveTo>
                        <a:cubicBezTo>
                          <a:pt x="15463" y="17618"/>
                          <a:pt x="13470" y="16034"/>
                          <a:pt x="10879" y="14449"/>
                        </a:cubicBezTo>
                        <a:cubicBezTo>
                          <a:pt x="10480" y="13459"/>
                          <a:pt x="9882" y="12468"/>
                          <a:pt x="9085" y="11280"/>
                        </a:cubicBezTo>
                        <a:cubicBezTo>
                          <a:pt x="9284" y="11280"/>
                          <a:pt x="9484" y="11478"/>
                          <a:pt x="9683" y="11280"/>
                        </a:cubicBezTo>
                        <a:cubicBezTo>
                          <a:pt x="11078" y="10289"/>
                          <a:pt x="9882" y="7516"/>
                          <a:pt x="7690" y="4545"/>
                        </a:cubicBezTo>
                        <a:cubicBezTo>
                          <a:pt x="5098" y="1177"/>
                          <a:pt x="2707" y="-606"/>
                          <a:pt x="912" y="187"/>
                        </a:cubicBezTo>
                        <a:cubicBezTo>
                          <a:pt x="-682" y="781"/>
                          <a:pt x="-84" y="2762"/>
                          <a:pt x="1909" y="5535"/>
                        </a:cubicBezTo>
                        <a:cubicBezTo>
                          <a:pt x="1710" y="5535"/>
                          <a:pt x="1710" y="5535"/>
                          <a:pt x="1510" y="5733"/>
                        </a:cubicBezTo>
                        <a:cubicBezTo>
                          <a:pt x="912" y="7318"/>
                          <a:pt x="1710" y="9893"/>
                          <a:pt x="4301" y="13062"/>
                        </a:cubicBezTo>
                        <a:cubicBezTo>
                          <a:pt x="4500" y="13261"/>
                          <a:pt x="4700" y="13459"/>
                          <a:pt x="4700" y="13657"/>
                        </a:cubicBezTo>
                        <a:cubicBezTo>
                          <a:pt x="4500" y="14449"/>
                          <a:pt x="5497" y="15637"/>
                          <a:pt x="8288" y="17222"/>
                        </a:cubicBezTo>
                        <a:cubicBezTo>
                          <a:pt x="12274" y="19203"/>
                          <a:pt x="14865" y="19797"/>
                          <a:pt x="15264" y="1860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72" name="Google Shape;2372;p35"/>
                  <p:cNvSpPr/>
                  <p:nvPr/>
                </p:nvSpPr>
                <p:spPr>
                  <a:xfrm>
                    <a:off x="2970900" y="5391108"/>
                    <a:ext cx="17984" cy="13443"/>
                  </a:xfrm>
                  <a:custGeom>
                    <a:avLst/>
                    <a:gdLst/>
                    <a:ahLst/>
                    <a:cxnLst/>
                    <a:rect l="l" t="t" r="r" b="b"/>
                    <a:pathLst>
                      <a:path w="17984" h="13443" extrusionOk="0">
                        <a:moveTo>
                          <a:pt x="17975" y="3835"/>
                        </a:moveTo>
                        <a:cubicBezTo>
                          <a:pt x="17776" y="2844"/>
                          <a:pt x="15383" y="1458"/>
                          <a:pt x="12593" y="665"/>
                        </a:cubicBezTo>
                        <a:cubicBezTo>
                          <a:pt x="8806" y="-325"/>
                          <a:pt x="5816" y="-325"/>
                          <a:pt x="5816" y="1458"/>
                        </a:cubicBezTo>
                        <a:cubicBezTo>
                          <a:pt x="5816" y="2646"/>
                          <a:pt x="7610" y="3637"/>
                          <a:pt x="10002" y="4429"/>
                        </a:cubicBezTo>
                        <a:cubicBezTo>
                          <a:pt x="9802" y="4429"/>
                          <a:pt x="9404" y="4231"/>
                          <a:pt x="9204" y="4231"/>
                        </a:cubicBezTo>
                        <a:cubicBezTo>
                          <a:pt x="7012" y="3835"/>
                          <a:pt x="5218" y="3637"/>
                          <a:pt x="4221" y="3835"/>
                        </a:cubicBezTo>
                        <a:cubicBezTo>
                          <a:pt x="2826" y="3240"/>
                          <a:pt x="1630" y="2844"/>
                          <a:pt x="633" y="3042"/>
                        </a:cubicBezTo>
                        <a:cubicBezTo>
                          <a:pt x="-961" y="4033"/>
                          <a:pt x="633" y="6608"/>
                          <a:pt x="3424" y="9183"/>
                        </a:cubicBezTo>
                        <a:cubicBezTo>
                          <a:pt x="6015" y="11758"/>
                          <a:pt x="9404" y="14333"/>
                          <a:pt x="10998" y="13145"/>
                        </a:cubicBezTo>
                        <a:cubicBezTo>
                          <a:pt x="11995" y="12353"/>
                          <a:pt x="11596" y="10966"/>
                          <a:pt x="10201" y="8985"/>
                        </a:cubicBezTo>
                        <a:cubicBezTo>
                          <a:pt x="10600" y="9183"/>
                          <a:pt x="11198" y="9183"/>
                          <a:pt x="11596" y="9381"/>
                        </a:cubicBezTo>
                        <a:cubicBezTo>
                          <a:pt x="14985" y="9976"/>
                          <a:pt x="16181" y="9381"/>
                          <a:pt x="16380" y="8391"/>
                        </a:cubicBezTo>
                        <a:cubicBezTo>
                          <a:pt x="15782" y="7004"/>
                          <a:pt x="14188" y="5816"/>
                          <a:pt x="11397" y="4825"/>
                        </a:cubicBezTo>
                        <a:cubicBezTo>
                          <a:pt x="15184" y="5816"/>
                          <a:pt x="18174" y="5816"/>
                          <a:pt x="17975" y="383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73" name="Google Shape;2373;p35"/>
                  <p:cNvSpPr/>
                  <p:nvPr/>
                </p:nvSpPr>
                <p:spPr>
                  <a:xfrm>
                    <a:off x="3044677" y="5388528"/>
                    <a:ext cx="11417" cy="5481"/>
                  </a:xfrm>
                  <a:custGeom>
                    <a:avLst/>
                    <a:gdLst/>
                    <a:ahLst/>
                    <a:cxnLst/>
                    <a:rect l="l" t="t" r="r" b="b"/>
                    <a:pathLst>
                      <a:path w="11417" h="5481" extrusionOk="0">
                        <a:moveTo>
                          <a:pt x="6587" y="868"/>
                        </a:moveTo>
                        <a:cubicBezTo>
                          <a:pt x="2999" y="-122"/>
                          <a:pt x="-191" y="-519"/>
                          <a:pt x="9" y="1066"/>
                        </a:cubicBezTo>
                        <a:cubicBezTo>
                          <a:pt x="208" y="2255"/>
                          <a:pt x="2600" y="3641"/>
                          <a:pt x="5191" y="4434"/>
                        </a:cubicBezTo>
                        <a:cubicBezTo>
                          <a:pt x="9178" y="5820"/>
                          <a:pt x="11370" y="5622"/>
                          <a:pt x="11370" y="5028"/>
                        </a:cubicBezTo>
                        <a:cubicBezTo>
                          <a:pt x="11769" y="3047"/>
                          <a:pt x="9576" y="1660"/>
                          <a:pt x="6587" y="86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74" name="Google Shape;2374;p35"/>
                  <p:cNvSpPr/>
                  <p:nvPr/>
                </p:nvSpPr>
                <p:spPr>
                  <a:xfrm>
                    <a:off x="3077799" y="5291652"/>
                    <a:ext cx="12232" cy="7726"/>
                  </a:xfrm>
                  <a:custGeom>
                    <a:avLst/>
                    <a:gdLst/>
                    <a:ahLst/>
                    <a:cxnLst/>
                    <a:rect l="l" t="t" r="r" b="b"/>
                    <a:pathLst>
                      <a:path w="12232" h="7726" extrusionOk="0">
                        <a:moveTo>
                          <a:pt x="11934" y="7416"/>
                        </a:moveTo>
                        <a:cubicBezTo>
                          <a:pt x="13130" y="6426"/>
                          <a:pt x="10539" y="4445"/>
                          <a:pt x="7549" y="2464"/>
                        </a:cubicBezTo>
                        <a:cubicBezTo>
                          <a:pt x="4559" y="681"/>
                          <a:pt x="1968" y="-309"/>
                          <a:pt x="772" y="87"/>
                        </a:cubicBezTo>
                        <a:cubicBezTo>
                          <a:pt x="-1620" y="879"/>
                          <a:pt x="1968" y="3454"/>
                          <a:pt x="5755" y="5831"/>
                        </a:cubicBezTo>
                        <a:cubicBezTo>
                          <a:pt x="8546" y="7416"/>
                          <a:pt x="11137" y="8208"/>
                          <a:pt x="11934" y="741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75" name="Google Shape;2375;p35"/>
                  <p:cNvSpPr/>
                  <p:nvPr/>
                </p:nvSpPr>
                <p:spPr>
                  <a:xfrm>
                    <a:off x="3041591" y="5359146"/>
                    <a:ext cx="20499" cy="10956"/>
                  </a:xfrm>
                  <a:custGeom>
                    <a:avLst/>
                    <a:gdLst/>
                    <a:ahLst/>
                    <a:cxnLst/>
                    <a:rect l="l" t="t" r="r" b="b"/>
                    <a:pathLst>
                      <a:path w="20499" h="10956" extrusionOk="0">
                        <a:moveTo>
                          <a:pt x="105" y="536"/>
                        </a:moveTo>
                        <a:cubicBezTo>
                          <a:pt x="-493" y="1725"/>
                          <a:pt x="1500" y="3508"/>
                          <a:pt x="5287" y="5093"/>
                        </a:cubicBezTo>
                        <a:cubicBezTo>
                          <a:pt x="8477" y="6479"/>
                          <a:pt x="10869" y="6677"/>
                          <a:pt x="11666" y="5885"/>
                        </a:cubicBezTo>
                        <a:cubicBezTo>
                          <a:pt x="11666" y="5885"/>
                          <a:pt x="11865" y="5687"/>
                          <a:pt x="11865" y="5687"/>
                        </a:cubicBezTo>
                        <a:cubicBezTo>
                          <a:pt x="12264" y="6281"/>
                          <a:pt x="12862" y="6677"/>
                          <a:pt x="13260" y="7272"/>
                        </a:cubicBezTo>
                        <a:cubicBezTo>
                          <a:pt x="16450" y="10243"/>
                          <a:pt x="18841" y="11630"/>
                          <a:pt x="20037" y="10639"/>
                        </a:cubicBezTo>
                        <a:cubicBezTo>
                          <a:pt x="21234" y="9649"/>
                          <a:pt x="20037" y="7073"/>
                          <a:pt x="17247" y="4102"/>
                        </a:cubicBezTo>
                        <a:cubicBezTo>
                          <a:pt x="14257" y="1131"/>
                          <a:pt x="11666" y="-58"/>
                          <a:pt x="10470" y="735"/>
                        </a:cubicBezTo>
                        <a:cubicBezTo>
                          <a:pt x="9673" y="1131"/>
                          <a:pt x="9872" y="2121"/>
                          <a:pt x="10470" y="3310"/>
                        </a:cubicBezTo>
                        <a:cubicBezTo>
                          <a:pt x="9673" y="2715"/>
                          <a:pt x="8277" y="2121"/>
                          <a:pt x="6882" y="1527"/>
                        </a:cubicBezTo>
                        <a:cubicBezTo>
                          <a:pt x="3693" y="338"/>
                          <a:pt x="503" y="-652"/>
                          <a:pt x="105" y="53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76" name="Google Shape;2376;p35"/>
                  <p:cNvSpPr/>
                  <p:nvPr/>
                </p:nvSpPr>
                <p:spPr>
                  <a:xfrm>
                    <a:off x="3073796" y="5254656"/>
                    <a:ext cx="15937" cy="19271"/>
                  </a:xfrm>
                  <a:custGeom>
                    <a:avLst/>
                    <a:gdLst/>
                    <a:ahLst/>
                    <a:cxnLst/>
                    <a:rect l="l" t="t" r="r" b="b"/>
                    <a:pathLst>
                      <a:path w="15937" h="19271" extrusionOk="0">
                        <a:moveTo>
                          <a:pt x="15938" y="13510"/>
                        </a:moveTo>
                        <a:cubicBezTo>
                          <a:pt x="15938" y="12124"/>
                          <a:pt x="13546" y="9945"/>
                          <a:pt x="10357" y="7766"/>
                        </a:cubicBezTo>
                        <a:cubicBezTo>
                          <a:pt x="9759" y="7370"/>
                          <a:pt x="8962" y="7172"/>
                          <a:pt x="8363" y="6775"/>
                        </a:cubicBezTo>
                        <a:cubicBezTo>
                          <a:pt x="7765" y="5587"/>
                          <a:pt x="6769" y="4200"/>
                          <a:pt x="5573" y="2814"/>
                        </a:cubicBezTo>
                        <a:cubicBezTo>
                          <a:pt x="3380" y="635"/>
                          <a:pt x="789" y="-752"/>
                          <a:pt x="191" y="436"/>
                        </a:cubicBezTo>
                        <a:cubicBezTo>
                          <a:pt x="-606" y="2021"/>
                          <a:pt x="1188" y="5191"/>
                          <a:pt x="3779" y="8162"/>
                        </a:cubicBezTo>
                        <a:cubicBezTo>
                          <a:pt x="4178" y="8558"/>
                          <a:pt x="4576" y="8756"/>
                          <a:pt x="4776" y="9152"/>
                        </a:cubicBezTo>
                        <a:cubicBezTo>
                          <a:pt x="3978" y="10341"/>
                          <a:pt x="4776" y="12520"/>
                          <a:pt x="6968" y="15293"/>
                        </a:cubicBezTo>
                        <a:cubicBezTo>
                          <a:pt x="8962" y="17868"/>
                          <a:pt x="11154" y="19453"/>
                          <a:pt x="12549" y="19255"/>
                        </a:cubicBezTo>
                        <a:cubicBezTo>
                          <a:pt x="14941" y="18859"/>
                          <a:pt x="13346" y="15689"/>
                          <a:pt x="10955" y="12520"/>
                        </a:cubicBezTo>
                        <a:cubicBezTo>
                          <a:pt x="10955" y="12520"/>
                          <a:pt x="10955" y="12520"/>
                          <a:pt x="10955" y="12520"/>
                        </a:cubicBezTo>
                        <a:cubicBezTo>
                          <a:pt x="13546" y="14303"/>
                          <a:pt x="15938" y="14699"/>
                          <a:pt x="15938" y="1351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77" name="Google Shape;2377;p35"/>
                  <p:cNvSpPr/>
                  <p:nvPr/>
                </p:nvSpPr>
                <p:spPr>
                  <a:xfrm>
                    <a:off x="2988853" y="5373430"/>
                    <a:ext cx="16366" cy="8395"/>
                  </a:xfrm>
                  <a:custGeom>
                    <a:avLst/>
                    <a:gdLst/>
                    <a:ahLst/>
                    <a:cxnLst/>
                    <a:rect l="l" t="t" r="r" b="b"/>
                    <a:pathLst>
                      <a:path w="16366" h="8395" extrusionOk="0">
                        <a:moveTo>
                          <a:pt x="9789" y="2496"/>
                        </a:moveTo>
                        <a:cubicBezTo>
                          <a:pt x="7795" y="1902"/>
                          <a:pt x="5802" y="1704"/>
                          <a:pt x="4805" y="1902"/>
                        </a:cubicBezTo>
                        <a:cubicBezTo>
                          <a:pt x="3011" y="317"/>
                          <a:pt x="1217" y="-277"/>
                          <a:pt x="21" y="119"/>
                        </a:cubicBezTo>
                        <a:cubicBezTo>
                          <a:pt x="-178" y="1505"/>
                          <a:pt x="1018" y="3684"/>
                          <a:pt x="3211" y="5665"/>
                        </a:cubicBezTo>
                        <a:cubicBezTo>
                          <a:pt x="5603" y="7844"/>
                          <a:pt x="7994" y="9033"/>
                          <a:pt x="8792" y="8042"/>
                        </a:cubicBezTo>
                        <a:cubicBezTo>
                          <a:pt x="9191" y="7646"/>
                          <a:pt x="8991" y="6854"/>
                          <a:pt x="8393" y="5863"/>
                        </a:cubicBezTo>
                        <a:cubicBezTo>
                          <a:pt x="9191" y="6061"/>
                          <a:pt x="9789" y="6458"/>
                          <a:pt x="10785" y="6656"/>
                        </a:cubicBezTo>
                        <a:cubicBezTo>
                          <a:pt x="13775" y="7646"/>
                          <a:pt x="16366" y="7844"/>
                          <a:pt x="16366" y="6458"/>
                        </a:cubicBezTo>
                        <a:cubicBezTo>
                          <a:pt x="16366" y="5269"/>
                          <a:pt x="13376" y="3684"/>
                          <a:pt x="9789" y="249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78" name="Google Shape;2378;p35"/>
                  <p:cNvSpPr/>
                  <p:nvPr/>
                </p:nvSpPr>
                <p:spPr>
                  <a:xfrm>
                    <a:off x="3024857" y="5345817"/>
                    <a:ext cx="16688" cy="9607"/>
                  </a:xfrm>
                  <a:custGeom>
                    <a:avLst/>
                    <a:gdLst/>
                    <a:ahLst/>
                    <a:cxnLst/>
                    <a:rect l="l" t="t" r="r" b="b"/>
                    <a:pathLst>
                      <a:path w="16688" h="9607" extrusionOk="0">
                        <a:moveTo>
                          <a:pt x="7072" y="6537"/>
                        </a:moveTo>
                        <a:cubicBezTo>
                          <a:pt x="8467" y="6933"/>
                          <a:pt x="10261" y="7131"/>
                          <a:pt x="11258" y="7131"/>
                        </a:cubicBezTo>
                        <a:cubicBezTo>
                          <a:pt x="13251" y="9112"/>
                          <a:pt x="15245" y="9904"/>
                          <a:pt x="16441" y="9508"/>
                        </a:cubicBezTo>
                        <a:cubicBezTo>
                          <a:pt x="17238" y="8518"/>
                          <a:pt x="16042" y="6339"/>
                          <a:pt x="13849" y="4160"/>
                        </a:cubicBezTo>
                        <a:cubicBezTo>
                          <a:pt x="11657" y="1981"/>
                          <a:pt x="9265" y="792"/>
                          <a:pt x="8467" y="1585"/>
                        </a:cubicBezTo>
                        <a:cubicBezTo>
                          <a:pt x="8069" y="1981"/>
                          <a:pt x="8069" y="2377"/>
                          <a:pt x="8268" y="2971"/>
                        </a:cubicBezTo>
                        <a:cubicBezTo>
                          <a:pt x="7271" y="2575"/>
                          <a:pt x="6075" y="1981"/>
                          <a:pt x="4880" y="1585"/>
                        </a:cubicBezTo>
                        <a:lnTo>
                          <a:pt x="893" y="0"/>
                        </a:lnTo>
                        <a:cubicBezTo>
                          <a:pt x="694" y="396"/>
                          <a:pt x="295" y="792"/>
                          <a:pt x="96" y="1188"/>
                        </a:cubicBezTo>
                        <a:cubicBezTo>
                          <a:pt x="-502" y="3169"/>
                          <a:pt x="1690" y="4952"/>
                          <a:pt x="7072" y="65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79" name="Google Shape;2379;p35"/>
                  <p:cNvSpPr/>
                  <p:nvPr/>
                </p:nvSpPr>
                <p:spPr>
                  <a:xfrm>
                    <a:off x="3025550" y="5345817"/>
                    <a:ext cx="199" cy="198"/>
                  </a:xfrm>
                  <a:custGeom>
                    <a:avLst/>
                    <a:gdLst/>
                    <a:ahLst/>
                    <a:cxnLst/>
                    <a:rect l="l" t="t" r="r" b="b"/>
                    <a:pathLst>
                      <a:path w="199" h="198" extrusionOk="0">
                        <a:moveTo>
                          <a:pt x="200" y="0"/>
                        </a:moveTo>
                        <a:lnTo>
                          <a:pt x="0" y="0"/>
                        </a:lnTo>
                        <a:lnTo>
                          <a:pt x="20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80" name="Google Shape;2380;p35"/>
                  <p:cNvSpPr/>
                  <p:nvPr/>
                </p:nvSpPr>
                <p:spPr>
                  <a:xfrm>
                    <a:off x="3034919" y="5335120"/>
                    <a:ext cx="199" cy="198"/>
                  </a:xfrm>
                  <a:custGeom>
                    <a:avLst/>
                    <a:gdLst/>
                    <a:ahLst/>
                    <a:cxnLst/>
                    <a:rect l="l" t="t" r="r" b="b"/>
                    <a:pathLst>
                      <a:path w="199" h="198" extrusionOk="0">
                        <a:moveTo>
                          <a:pt x="200" y="0"/>
                        </a:moveTo>
                        <a:lnTo>
                          <a:pt x="0" y="0"/>
                        </a:lnTo>
                        <a:lnTo>
                          <a:pt x="0" y="0"/>
                        </a:lnTo>
                        <a:lnTo>
                          <a:pt x="0" y="0"/>
                        </a:lnTo>
                        <a:lnTo>
                          <a:pt x="20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81" name="Google Shape;2381;p35"/>
                  <p:cNvSpPr/>
                  <p:nvPr/>
                </p:nvSpPr>
                <p:spPr>
                  <a:xfrm>
                    <a:off x="3081119" y="5423589"/>
                    <a:ext cx="12216" cy="5305"/>
                  </a:xfrm>
                  <a:custGeom>
                    <a:avLst/>
                    <a:gdLst/>
                    <a:ahLst/>
                    <a:cxnLst/>
                    <a:rect l="l" t="t" r="r" b="b"/>
                    <a:pathLst>
                      <a:path w="12216" h="5305" extrusionOk="0">
                        <a:moveTo>
                          <a:pt x="12202" y="4236"/>
                        </a:moveTo>
                        <a:cubicBezTo>
                          <a:pt x="11206" y="3048"/>
                          <a:pt x="9412" y="1463"/>
                          <a:pt x="5027" y="472"/>
                        </a:cubicBezTo>
                        <a:cubicBezTo>
                          <a:pt x="2037" y="-122"/>
                          <a:pt x="-355" y="-320"/>
                          <a:pt x="44" y="869"/>
                        </a:cubicBezTo>
                        <a:cubicBezTo>
                          <a:pt x="642" y="2255"/>
                          <a:pt x="3033" y="3642"/>
                          <a:pt x="7219" y="4830"/>
                        </a:cubicBezTo>
                        <a:cubicBezTo>
                          <a:pt x="10408" y="5623"/>
                          <a:pt x="12402" y="5425"/>
                          <a:pt x="12202" y="423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82" name="Google Shape;2382;p35"/>
                  <p:cNvSpPr/>
                  <p:nvPr/>
                </p:nvSpPr>
                <p:spPr>
                  <a:xfrm>
                    <a:off x="2969141" y="5255092"/>
                    <a:ext cx="35557" cy="29896"/>
                  </a:xfrm>
                  <a:custGeom>
                    <a:avLst/>
                    <a:gdLst/>
                    <a:ahLst/>
                    <a:cxnLst/>
                    <a:rect l="l" t="t" r="r" b="b"/>
                    <a:pathLst>
                      <a:path w="35557" h="29896" extrusionOk="0">
                        <a:moveTo>
                          <a:pt x="12757" y="12876"/>
                        </a:moveTo>
                        <a:cubicBezTo>
                          <a:pt x="15946" y="14857"/>
                          <a:pt x="18936" y="16837"/>
                          <a:pt x="22325" y="19809"/>
                        </a:cubicBezTo>
                        <a:cubicBezTo>
                          <a:pt x="23919" y="21195"/>
                          <a:pt x="25315" y="21790"/>
                          <a:pt x="26112" y="21592"/>
                        </a:cubicBezTo>
                        <a:cubicBezTo>
                          <a:pt x="26311" y="22978"/>
                          <a:pt x="27706" y="24959"/>
                          <a:pt x="29899" y="27138"/>
                        </a:cubicBezTo>
                        <a:cubicBezTo>
                          <a:pt x="32291" y="29515"/>
                          <a:pt x="34484" y="30506"/>
                          <a:pt x="35281" y="29515"/>
                        </a:cubicBezTo>
                        <a:cubicBezTo>
                          <a:pt x="36278" y="28129"/>
                          <a:pt x="34484" y="25355"/>
                          <a:pt x="31494" y="22582"/>
                        </a:cubicBezTo>
                        <a:cubicBezTo>
                          <a:pt x="29301" y="20403"/>
                          <a:pt x="27706" y="19809"/>
                          <a:pt x="26710" y="20205"/>
                        </a:cubicBezTo>
                        <a:cubicBezTo>
                          <a:pt x="26510" y="19611"/>
                          <a:pt x="26112" y="18818"/>
                          <a:pt x="25713" y="18026"/>
                        </a:cubicBezTo>
                        <a:cubicBezTo>
                          <a:pt x="26311" y="18026"/>
                          <a:pt x="26909" y="18026"/>
                          <a:pt x="27507" y="17828"/>
                        </a:cubicBezTo>
                        <a:cubicBezTo>
                          <a:pt x="28903" y="17630"/>
                          <a:pt x="29301" y="16837"/>
                          <a:pt x="27507" y="15451"/>
                        </a:cubicBezTo>
                        <a:cubicBezTo>
                          <a:pt x="24318" y="13074"/>
                          <a:pt x="20929" y="11489"/>
                          <a:pt x="17740" y="10895"/>
                        </a:cubicBezTo>
                        <a:cubicBezTo>
                          <a:pt x="13754" y="7924"/>
                          <a:pt x="9767" y="4952"/>
                          <a:pt x="5781" y="1981"/>
                        </a:cubicBezTo>
                        <a:cubicBezTo>
                          <a:pt x="6179" y="1783"/>
                          <a:pt x="6379" y="1585"/>
                          <a:pt x="6578" y="991"/>
                        </a:cubicBezTo>
                        <a:cubicBezTo>
                          <a:pt x="6578" y="792"/>
                          <a:pt x="6379" y="396"/>
                          <a:pt x="6179" y="0"/>
                        </a:cubicBezTo>
                        <a:cubicBezTo>
                          <a:pt x="5781" y="396"/>
                          <a:pt x="5581" y="991"/>
                          <a:pt x="5183" y="1387"/>
                        </a:cubicBezTo>
                        <a:cubicBezTo>
                          <a:pt x="4983" y="1585"/>
                          <a:pt x="4983" y="1783"/>
                          <a:pt x="4784" y="1981"/>
                        </a:cubicBezTo>
                        <a:cubicBezTo>
                          <a:pt x="4186" y="2971"/>
                          <a:pt x="3588" y="3962"/>
                          <a:pt x="2791" y="4754"/>
                        </a:cubicBezTo>
                        <a:cubicBezTo>
                          <a:pt x="3189" y="5546"/>
                          <a:pt x="3787" y="6339"/>
                          <a:pt x="4585" y="6933"/>
                        </a:cubicBezTo>
                        <a:cubicBezTo>
                          <a:pt x="3588" y="6537"/>
                          <a:pt x="2791" y="6339"/>
                          <a:pt x="1993" y="5943"/>
                        </a:cubicBezTo>
                        <a:cubicBezTo>
                          <a:pt x="1395" y="6933"/>
                          <a:pt x="797" y="7924"/>
                          <a:pt x="0" y="8914"/>
                        </a:cubicBezTo>
                        <a:cubicBezTo>
                          <a:pt x="1595" y="9904"/>
                          <a:pt x="3787" y="10895"/>
                          <a:pt x="5781" y="11687"/>
                        </a:cubicBezTo>
                        <a:cubicBezTo>
                          <a:pt x="9368" y="13668"/>
                          <a:pt x="11163" y="13470"/>
                          <a:pt x="12757" y="128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83" name="Google Shape;2383;p35"/>
                  <p:cNvSpPr/>
                  <p:nvPr/>
                </p:nvSpPr>
                <p:spPr>
                  <a:xfrm>
                    <a:off x="3083339" y="5319639"/>
                    <a:ext cx="15974" cy="10924"/>
                  </a:xfrm>
                  <a:custGeom>
                    <a:avLst/>
                    <a:gdLst/>
                    <a:ahLst/>
                    <a:cxnLst/>
                    <a:rect l="l" t="t" r="r" b="b"/>
                    <a:pathLst>
                      <a:path w="15974" h="10924" extrusionOk="0">
                        <a:moveTo>
                          <a:pt x="15963" y="7953"/>
                        </a:moveTo>
                        <a:cubicBezTo>
                          <a:pt x="16162" y="6963"/>
                          <a:pt x="13770" y="5378"/>
                          <a:pt x="10979" y="3992"/>
                        </a:cubicBezTo>
                        <a:cubicBezTo>
                          <a:pt x="8787" y="3001"/>
                          <a:pt x="6794" y="2209"/>
                          <a:pt x="5598" y="2209"/>
                        </a:cubicBezTo>
                        <a:cubicBezTo>
                          <a:pt x="3804" y="624"/>
                          <a:pt x="2209" y="-168"/>
                          <a:pt x="814" y="30"/>
                        </a:cubicBezTo>
                        <a:cubicBezTo>
                          <a:pt x="-581" y="228"/>
                          <a:pt x="-183" y="2209"/>
                          <a:pt x="2010" y="4784"/>
                        </a:cubicBezTo>
                        <a:cubicBezTo>
                          <a:pt x="5000" y="8548"/>
                          <a:pt x="7990" y="10925"/>
                          <a:pt x="10381" y="10925"/>
                        </a:cubicBezTo>
                        <a:cubicBezTo>
                          <a:pt x="11378" y="10330"/>
                          <a:pt x="11179" y="8944"/>
                          <a:pt x="9783" y="6963"/>
                        </a:cubicBezTo>
                        <a:cubicBezTo>
                          <a:pt x="9983" y="7161"/>
                          <a:pt x="10381" y="7161"/>
                          <a:pt x="10581" y="7359"/>
                        </a:cubicBezTo>
                        <a:cubicBezTo>
                          <a:pt x="13571" y="8746"/>
                          <a:pt x="15763" y="8944"/>
                          <a:pt x="15963" y="795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84" name="Google Shape;2384;p35"/>
                  <p:cNvSpPr/>
                  <p:nvPr/>
                </p:nvSpPr>
                <p:spPr>
                  <a:xfrm>
                    <a:off x="2959374" y="5341459"/>
                    <a:ext cx="398" cy="198"/>
                  </a:xfrm>
                  <a:custGeom>
                    <a:avLst/>
                    <a:gdLst/>
                    <a:ahLst/>
                    <a:cxnLst/>
                    <a:rect l="l" t="t" r="r" b="b"/>
                    <a:pathLst>
                      <a:path w="398" h="198" extrusionOk="0">
                        <a:moveTo>
                          <a:pt x="0" y="0"/>
                        </a:moveTo>
                        <a:lnTo>
                          <a:pt x="398" y="198"/>
                        </a:lnTo>
                        <a:lnTo>
                          <a:pt x="398" y="198"/>
                        </a:lnTo>
                        <a:lnTo>
                          <a:pt x="398" y="198"/>
                        </a:lnTo>
                        <a:lnTo>
                          <a:pt x="1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85" name="Google Shape;2385;p35"/>
                  <p:cNvSpPr/>
                  <p:nvPr/>
                </p:nvSpPr>
                <p:spPr>
                  <a:xfrm>
                    <a:off x="2947309" y="5338531"/>
                    <a:ext cx="12065" cy="5722"/>
                  </a:xfrm>
                  <a:custGeom>
                    <a:avLst/>
                    <a:gdLst/>
                    <a:ahLst/>
                    <a:cxnLst/>
                    <a:rect l="l" t="t" r="r" b="b"/>
                    <a:pathLst>
                      <a:path w="12065" h="5722" extrusionOk="0">
                        <a:moveTo>
                          <a:pt x="106" y="1342"/>
                        </a:moveTo>
                        <a:cubicBezTo>
                          <a:pt x="505" y="2135"/>
                          <a:pt x="1900" y="3323"/>
                          <a:pt x="3295" y="4314"/>
                        </a:cubicBezTo>
                        <a:cubicBezTo>
                          <a:pt x="6086" y="5899"/>
                          <a:pt x="8677" y="5899"/>
                          <a:pt x="10072" y="5502"/>
                        </a:cubicBezTo>
                        <a:cubicBezTo>
                          <a:pt x="11268" y="4908"/>
                          <a:pt x="11468" y="3918"/>
                          <a:pt x="12066" y="3125"/>
                        </a:cubicBezTo>
                        <a:cubicBezTo>
                          <a:pt x="9474" y="2135"/>
                          <a:pt x="6883" y="1144"/>
                          <a:pt x="4491" y="550"/>
                        </a:cubicBezTo>
                        <a:cubicBezTo>
                          <a:pt x="1502" y="-440"/>
                          <a:pt x="-492" y="-44"/>
                          <a:pt x="106" y="134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86" name="Google Shape;2386;p35"/>
                  <p:cNvSpPr/>
                  <p:nvPr/>
                </p:nvSpPr>
                <p:spPr>
                  <a:xfrm>
                    <a:off x="2939043" y="5375007"/>
                    <a:ext cx="13354" cy="5601"/>
                  </a:xfrm>
                  <a:custGeom>
                    <a:avLst/>
                    <a:gdLst/>
                    <a:ahLst/>
                    <a:cxnLst/>
                    <a:rect l="l" t="t" r="r" b="b"/>
                    <a:pathLst>
                      <a:path w="13354" h="5601" extrusionOk="0">
                        <a:moveTo>
                          <a:pt x="7774" y="5277"/>
                        </a:moveTo>
                        <a:cubicBezTo>
                          <a:pt x="10763" y="5871"/>
                          <a:pt x="12757" y="5673"/>
                          <a:pt x="13355" y="4484"/>
                        </a:cubicBezTo>
                        <a:cubicBezTo>
                          <a:pt x="12358" y="2702"/>
                          <a:pt x="9368" y="1117"/>
                          <a:pt x="5382" y="324"/>
                        </a:cubicBezTo>
                        <a:cubicBezTo>
                          <a:pt x="2392" y="-270"/>
                          <a:pt x="0" y="-72"/>
                          <a:pt x="0" y="1117"/>
                        </a:cubicBezTo>
                        <a:cubicBezTo>
                          <a:pt x="199" y="3098"/>
                          <a:pt x="3787" y="4484"/>
                          <a:pt x="7774" y="527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87" name="Google Shape;2387;p35"/>
                  <p:cNvSpPr/>
                  <p:nvPr/>
                </p:nvSpPr>
                <p:spPr>
                  <a:xfrm>
                    <a:off x="2938632" y="5397400"/>
                    <a:ext cx="14164" cy="10703"/>
                  </a:xfrm>
                  <a:custGeom>
                    <a:avLst/>
                    <a:gdLst/>
                    <a:ahLst/>
                    <a:cxnLst/>
                    <a:rect l="l" t="t" r="r" b="b"/>
                    <a:pathLst>
                      <a:path w="14164" h="10703" extrusionOk="0">
                        <a:moveTo>
                          <a:pt x="10378" y="9626"/>
                        </a:moveTo>
                        <a:cubicBezTo>
                          <a:pt x="12570" y="10814"/>
                          <a:pt x="14165" y="11210"/>
                          <a:pt x="14165" y="9824"/>
                        </a:cubicBezTo>
                        <a:cubicBezTo>
                          <a:pt x="14165" y="7249"/>
                          <a:pt x="11175" y="4277"/>
                          <a:pt x="7388" y="1504"/>
                        </a:cubicBezTo>
                        <a:cubicBezTo>
                          <a:pt x="4797" y="-279"/>
                          <a:pt x="3003" y="-477"/>
                          <a:pt x="2205" y="910"/>
                        </a:cubicBezTo>
                        <a:cubicBezTo>
                          <a:pt x="2205" y="2098"/>
                          <a:pt x="2803" y="3287"/>
                          <a:pt x="3800" y="4476"/>
                        </a:cubicBezTo>
                        <a:cubicBezTo>
                          <a:pt x="1607" y="4277"/>
                          <a:pt x="212" y="4674"/>
                          <a:pt x="13" y="5664"/>
                        </a:cubicBezTo>
                        <a:cubicBezTo>
                          <a:pt x="-187" y="6853"/>
                          <a:pt x="2006" y="8041"/>
                          <a:pt x="4996" y="9031"/>
                        </a:cubicBezTo>
                        <a:cubicBezTo>
                          <a:pt x="7388" y="9626"/>
                          <a:pt x="9182" y="9824"/>
                          <a:pt x="10378" y="962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88" name="Google Shape;2388;p35"/>
                  <p:cNvSpPr/>
                  <p:nvPr/>
                </p:nvSpPr>
                <p:spPr>
                  <a:xfrm>
                    <a:off x="3066025" y="5348910"/>
                    <a:ext cx="36477" cy="33579"/>
                  </a:xfrm>
                  <a:custGeom>
                    <a:avLst/>
                    <a:gdLst/>
                    <a:ahLst/>
                    <a:cxnLst/>
                    <a:rect l="l" t="t" r="r" b="b"/>
                    <a:pathLst>
                      <a:path w="36477" h="33579" extrusionOk="0">
                        <a:moveTo>
                          <a:pt x="19125" y="13546"/>
                        </a:moveTo>
                        <a:cubicBezTo>
                          <a:pt x="23310" y="12951"/>
                          <a:pt x="17530" y="10178"/>
                          <a:pt x="14341" y="7801"/>
                        </a:cubicBezTo>
                        <a:cubicBezTo>
                          <a:pt x="13344" y="7801"/>
                          <a:pt x="11750" y="7603"/>
                          <a:pt x="10354" y="7603"/>
                        </a:cubicBezTo>
                        <a:cubicBezTo>
                          <a:pt x="9955" y="7207"/>
                          <a:pt x="9358" y="6613"/>
                          <a:pt x="8959" y="6216"/>
                        </a:cubicBezTo>
                        <a:cubicBezTo>
                          <a:pt x="8760" y="6018"/>
                          <a:pt x="8361" y="5820"/>
                          <a:pt x="8162" y="5424"/>
                        </a:cubicBezTo>
                        <a:cubicBezTo>
                          <a:pt x="9557" y="6018"/>
                          <a:pt x="10952" y="6415"/>
                          <a:pt x="12547" y="7009"/>
                        </a:cubicBezTo>
                        <a:lnTo>
                          <a:pt x="14141" y="7603"/>
                        </a:lnTo>
                        <a:cubicBezTo>
                          <a:pt x="13942" y="5622"/>
                          <a:pt x="14141" y="3641"/>
                          <a:pt x="6168" y="868"/>
                        </a:cubicBezTo>
                        <a:cubicBezTo>
                          <a:pt x="3178" y="-320"/>
                          <a:pt x="986" y="-320"/>
                          <a:pt x="1385" y="1066"/>
                        </a:cubicBezTo>
                        <a:cubicBezTo>
                          <a:pt x="1783" y="2057"/>
                          <a:pt x="2580" y="2849"/>
                          <a:pt x="3776" y="3641"/>
                        </a:cubicBezTo>
                        <a:cubicBezTo>
                          <a:pt x="3577" y="3641"/>
                          <a:pt x="3378" y="3641"/>
                          <a:pt x="3178" y="3839"/>
                        </a:cubicBezTo>
                        <a:cubicBezTo>
                          <a:pt x="3776" y="6811"/>
                          <a:pt x="4374" y="9782"/>
                          <a:pt x="5172" y="12753"/>
                        </a:cubicBezTo>
                        <a:cubicBezTo>
                          <a:pt x="4972" y="12753"/>
                          <a:pt x="4773" y="12555"/>
                          <a:pt x="4374" y="12555"/>
                        </a:cubicBezTo>
                        <a:cubicBezTo>
                          <a:pt x="1185" y="11565"/>
                          <a:pt x="-609" y="11565"/>
                          <a:pt x="189" y="12951"/>
                        </a:cubicBezTo>
                        <a:cubicBezTo>
                          <a:pt x="986" y="14140"/>
                          <a:pt x="2979" y="15527"/>
                          <a:pt x="5969" y="16517"/>
                        </a:cubicBezTo>
                        <a:cubicBezTo>
                          <a:pt x="5969" y="16517"/>
                          <a:pt x="5969" y="16517"/>
                          <a:pt x="5969" y="16517"/>
                        </a:cubicBezTo>
                        <a:cubicBezTo>
                          <a:pt x="5969" y="16517"/>
                          <a:pt x="5969" y="16715"/>
                          <a:pt x="5969" y="16715"/>
                        </a:cubicBezTo>
                        <a:cubicBezTo>
                          <a:pt x="6368" y="18102"/>
                          <a:pt x="8959" y="20083"/>
                          <a:pt x="10354" y="20479"/>
                        </a:cubicBezTo>
                        <a:cubicBezTo>
                          <a:pt x="11750" y="21073"/>
                          <a:pt x="12946" y="21073"/>
                          <a:pt x="13743" y="20875"/>
                        </a:cubicBezTo>
                        <a:cubicBezTo>
                          <a:pt x="13544" y="22262"/>
                          <a:pt x="14739" y="24441"/>
                          <a:pt x="16733" y="26620"/>
                        </a:cubicBezTo>
                        <a:cubicBezTo>
                          <a:pt x="18527" y="28600"/>
                          <a:pt x="20918" y="30581"/>
                          <a:pt x="22912" y="31968"/>
                        </a:cubicBezTo>
                        <a:cubicBezTo>
                          <a:pt x="26101" y="33949"/>
                          <a:pt x="26898" y="32958"/>
                          <a:pt x="26101" y="30383"/>
                        </a:cubicBezTo>
                        <a:cubicBezTo>
                          <a:pt x="27496" y="31176"/>
                          <a:pt x="29290" y="31968"/>
                          <a:pt x="31284" y="32760"/>
                        </a:cubicBezTo>
                        <a:cubicBezTo>
                          <a:pt x="34273" y="33751"/>
                          <a:pt x="36665" y="33949"/>
                          <a:pt x="36466" y="32760"/>
                        </a:cubicBezTo>
                        <a:cubicBezTo>
                          <a:pt x="36267" y="31374"/>
                          <a:pt x="33675" y="29591"/>
                          <a:pt x="29689" y="28006"/>
                        </a:cubicBezTo>
                        <a:cubicBezTo>
                          <a:pt x="31284" y="28600"/>
                          <a:pt x="32081" y="28006"/>
                          <a:pt x="31483" y="25431"/>
                        </a:cubicBezTo>
                        <a:cubicBezTo>
                          <a:pt x="31084" y="24242"/>
                          <a:pt x="30287" y="23054"/>
                          <a:pt x="29091" y="21667"/>
                        </a:cubicBezTo>
                        <a:cubicBezTo>
                          <a:pt x="29091" y="21667"/>
                          <a:pt x="29290" y="21667"/>
                          <a:pt x="29290" y="21469"/>
                        </a:cubicBezTo>
                        <a:cubicBezTo>
                          <a:pt x="29888" y="20083"/>
                          <a:pt x="27895" y="18696"/>
                          <a:pt x="23909" y="17111"/>
                        </a:cubicBezTo>
                        <a:cubicBezTo>
                          <a:pt x="20918" y="15923"/>
                          <a:pt x="17929" y="15130"/>
                          <a:pt x="17131" y="15923"/>
                        </a:cubicBezTo>
                        <a:cubicBezTo>
                          <a:pt x="15935" y="16913"/>
                          <a:pt x="17929" y="18498"/>
                          <a:pt x="21516" y="20281"/>
                        </a:cubicBezTo>
                        <a:cubicBezTo>
                          <a:pt x="21516" y="20281"/>
                          <a:pt x="21716" y="20281"/>
                          <a:pt x="21716" y="20479"/>
                        </a:cubicBezTo>
                        <a:cubicBezTo>
                          <a:pt x="21716" y="20875"/>
                          <a:pt x="21915" y="21271"/>
                          <a:pt x="21915" y="21667"/>
                        </a:cubicBezTo>
                        <a:cubicBezTo>
                          <a:pt x="19125" y="19885"/>
                          <a:pt x="16932" y="19092"/>
                          <a:pt x="15537" y="19290"/>
                        </a:cubicBezTo>
                        <a:cubicBezTo>
                          <a:pt x="15736" y="18696"/>
                          <a:pt x="15736" y="18102"/>
                          <a:pt x="15736" y="17309"/>
                        </a:cubicBezTo>
                        <a:cubicBezTo>
                          <a:pt x="15736" y="15923"/>
                          <a:pt x="15138" y="14338"/>
                          <a:pt x="14141" y="12753"/>
                        </a:cubicBezTo>
                        <a:cubicBezTo>
                          <a:pt x="16334" y="13150"/>
                          <a:pt x="18128" y="13546"/>
                          <a:pt x="19125" y="13546"/>
                        </a:cubicBezTo>
                        <a:close/>
                        <a:moveTo>
                          <a:pt x="29689" y="27610"/>
                        </a:moveTo>
                        <a:cubicBezTo>
                          <a:pt x="29490" y="27610"/>
                          <a:pt x="29091" y="27412"/>
                          <a:pt x="28892" y="27412"/>
                        </a:cubicBezTo>
                        <a:cubicBezTo>
                          <a:pt x="27297" y="26818"/>
                          <a:pt x="26101" y="26620"/>
                          <a:pt x="25104" y="26620"/>
                        </a:cubicBezTo>
                        <a:cubicBezTo>
                          <a:pt x="24905" y="25827"/>
                          <a:pt x="24507" y="25233"/>
                          <a:pt x="24307" y="24441"/>
                        </a:cubicBezTo>
                        <a:lnTo>
                          <a:pt x="24307" y="24441"/>
                        </a:lnTo>
                        <a:cubicBezTo>
                          <a:pt x="26101" y="25827"/>
                          <a:pt x="28094" y="27016"/>
                          <a:pt x="29689" y="2761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89" name="Google Shape;2389;p35"/>
                  <p:cNvSpPr/>
                  <p:nvPr/>
                </p:nvSpPr>
                <p:spPr>
                  <a:xfrm>
                    <a:off x="3080365" y="5356513"/>
                    <a:ext cx="199" cy="198"/>
                  </a:xfrm>
                  <a:custGeom>
                    <a:avLst/>
                    <a:gdLst/>
                    <a:ahLst/>
                    <a:cxnLst/>
                    <a:rect l="l" t="t" r="r" b="b"/>
                    <a:pathLst>
                      <a:path w="199" h="198" extrusionOk="0">
                        <a:moveTo>
                          <a:pt x="0" y="198"/>
                        </a:moveTo>
                        <a:lnTo>
                          <a:pt x="200" y="198"/>
                        </a:lnTo>
                        <a:lnTo>
                          <a:pt x="200" y="198"/>
                        </a:lnTo>
                        <a:lnTo>
                          <a:pt x="0" y="0"/>
                        </a:lnTo>
                        <a:lnTo>
                          <a:pt x="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90" name="Google Shape;2390;p35"/>
                  <p:cNvSpPr/>
                  <p:nvPr/>
                </p:nvSpPr>
                <p:spPr>
                  <a:xfrm>
                    <a:off x="3066193" y="5366480"/>
                    <a:ext cx="10197" cy="4857"/>
                  </a:xfrm>
                  <a:custGeom>
                    <a:avLst/>
                    <a:gdLst/>
                    <a:ahLst/>
                    <a:cxnLst/>
                    <a:rect l="l" t="t" r="r" b="b"/>
                    <a:pathLst>
                      <a:path w="10197" h="4857" extrusionOk="0">
                        <a:moveTo>
                          <a:pt x="5004" y="929"/>
                        </a:moveTo>
                        <a:cubicBezTo>
                          <a:pt x="2612" y="-62"/>
                          <a:pt x="818" y="-260"/>
                          <a:pt x="220" y="334"/>
                        </a:cubicBezTo>
                        <a:cubicBezTo>
                          <a:pt x="-577" y="1127"/>
                          <a:pt x="818" y="2513"/>
                          <a:pt x="4007" y="3702"/>
                        </a:cubicBezTo>
                        <a:cubicBezTo>
                          <a:pt x="7196" y="4890"/>
                          <a:pt x="9787" y="5286"/>
                          <a:pt x="10186" y="4296"/>
                        </a:cubicBezTo>
                        <a:cubicBezTo>
                          <a:pt x="10385" y="3504"/>
                          <a:pt x="7994" y="2117"/>
                          <a:pt x="5004" y="92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91" name="Google Shape;2391;p35"/>
                  <p:cNvSpPr/>
                  <p:nvPr/>
                </p:nvSpPr>
                <p:spPr>
                  <a:xfrm>
                    <a:off x="3012674" y="5287178"/>
                    <a:ext cx="10546" cy="6064"/>
                  </a:xfrm>
                  <a:custGeom>
                    <a:avLst/>
                    <a:gdLst/>
                    <a:ahLst/>
                    <a:cxnLst/>
                    <a:rect l="l" t="t" r="r" b="b"/>
                    <a:pathLst>
                      <a:path w="10546" h="6064" extrusionOk="0">
                        <a:moveTo>
                          <a:pt x="319" y="401"/>
                        </a:moveTo>
                        <a:cubicBezTo>
                          <a:pt x="-678" y="1193"/>
                          <a:pt x="718" y="2778"/>
                          <a:pt x="3708" y="4363"/>
                        </a:cubicBezTo>
                        <a:cubicBezTo>
                          <a:pt x="6498" y="5749"/>
                          <a:pt x="9289" y="6542"/>
                          <a:pt x="10285" y="5749"/>
                        </a:cubicBezTo>
                        <a:cubicBezTo>
                          <a:pt x="11083" y="4957"/>
                          <a:pt x="10086" y="3570"/>
                          <a:pt x="6897" y="1787"/>
                        </a:cubicBezTo>
                        <a:cubicBezTo>
                          <a:pt x="3907" y="401"/>
                          <a:pt x="1315" y="-590"/>
                          <a:pt x="319" y="40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92" name="Google Shape;2392;p35"/>
                  <p:cNvSpPr/>
                  <p:nvPr/>
                </p:nvSpPr>
                <p:spPr>
                  <a:xfrm>
                    <a:off x="3015951" y="5269905"/>
                    <a:ext cx="15180" cy="21733"/>
                  </a:xfrm>
                  <a:custGeom>
                    <a:avLst/>
                    <a:gdLst/>
                    <a:ahLst/>
                    <a:cxnLst/>
                    <a:rect l="l" t="t" r="r" b="b"/>
                    <a:pathLst>
                      <a:path w="15180" h="21733" extrusionOk="0">
                        <a:moveTo>
                          <a:pt x="231" y="11731"/>
                        </a:moveTo>
                        <a:cubicBezTo>
                          <a:pt x="-765" y="12523"/>
                          <a:pt x="1627" y="14306"/>
                          <a:pt x="4218" y="15692"/>
                        </a:cubicBezTo>
                        <a:cubicBezTo>
                          <a:pt x="5214" y="16089"/>
                          <a:pt x="6012" y="16485"/>
                          <a:pt x="6809" y="16881"/>
                        </a:cubicBezTo>
                        <a:cubicBezTo>
                          <a:pt x="7806" y="18664"/>
                          <a:pt x="8802" y="20050"/>
                          <a:pt x="9599" y="20446"/>
                        </a:cubicBezTo>
                        <a:cubicBezTo>
                          <a:pt x="16377" y="24606"/>
                          <a:pt x="12590" y="17475"/>
                          <a:pt x="14184" y="16089"/>
                        </a:cubicBezTo>
                        <a:cubicBezTo>
                          <a:pt x="14583" y="15692"/>
                          <a:pt x="14782" y="15098"/>
                          <a:pt x="15181" y="14702"/>
                        </a:cubicBezTo>
                        <a:cubicBezTo>
                          <a:pt x="13785" y="12721"/>
                          <a:pt x="12390" y="10542"/>
                          <a:pt x="10995" y="8759"/>
                        </a:cubicBezTo>
                        <a:cubicBezTo>
                          <a:pt x="10795" y="7769"/>
                          <a:pt x="10197" y="6382"/>
                          <a:pt x="9002" y="4995"/>
                        </a:cubicBezTo>
                        <a:cubicBezTo>
                          <a:pt x="6610" y="2024"/>
                          <a:pt x="3819" y="-353"/>
                          <a:pt x="1826" y="43"/>
                        </a:cubicBezTo>
                        <a:cubicBezTo>
                          <a:pt x="32" y="440"/>
                          <a:pt x="1228" y="2816"/>
                          <a:pt x="3022" y="5392"/>
                        </a:cubicBezTo>
                        <a:cubicBezTo>
                          <a:pt x="2623" y="6382"/>
                          <a:pt x="3420" y="8957"/>
                          <a:pt x="4417" y="11731"/>
                        </a:cubicBezTo>
                        <a:cubicBezTo>
                          <a:pt x="2424" y="11136"/>
                          <a:pt x="1029" y="11136"/>
                          <a:pt x="231" y="1173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93" name="Google Shape;2393;p35"/>
                  <p:cNvSpPr/>
                  <p:nvPr/>
                </p:nvSpPr>
                <p:spPr>
                  <a:xfrm>
                    <a:off x="3010587" y="5313454"/>
                    <a:ext cx="18954" cy="12114"/>
                  </a:xfrm>
                  <a:custGeom>
                    <a:avLst/>
                    <a:gdLst/>
                    <a:ahLst/>
                    <a:cxnLst/>
                    <a:rect l="l" t="t" r="r" b="b"/>
                    <a:pathLst>
                      <a:path w="18954" h="12114" extrusionOk="0">
                        <a:moveTo>
                          <a:pt x="14" y="1263"/>
                        </a:moveTo>
                        <a:cubicBezTo>
                          <a:pt x="-186" y="2848"/>
                          <a:pt x="1807" y="4432"/>
                          <a:pt x="5993" y="6017"/>
                        </a:cubicBezTo>
                        <a:cubicBezTo>
                          <a:pt x="7588" y="6611"/>
                          <a:pt x="8983" y="7007"/>
                          <a:pt x="9781" y="6611"/>
                        </a:cubicBezTo>
                        <a:cubicBezTo>
                          <a:pt x="10777" y="7602"/>
                          <a:pt x="11774" y="8592"/>
                          <a:pt x="12970" y="9582"/>
                        </a:cubicBezTo>
                        <a:cubicBezTo>
                          <a:pt x="13767" y="10375"/>
                          <a:pt x="14565" y="10771"/>
                          <a:pt x="15362" y="11167"/>
                        </a:cubicBezTo>
                        <a:cubicBezTo>
                          <a:pt x="16558" y="11960"/>
                          <a:pt x="17554" y="12356"/>
                          <a:pt x="18152" y="11960"/>
                        </a:cubicBezTo>
                        <a:cubicBezTo>
                          <a:pt x="19946" y="11167"/>
                          <a:pt x="18551" y="8592"/>
                          <a:pt x="15761" y="5621"/>
                        </a:cubicBezTo>
                        <a:lnTo>
                          <a:pt x="14764" y="4630"/>
                        </a:lnTo>
                        <a:cubicBezTo>
                          <a:pt x="13966" y="3640"/>
                          <a:pt x="12970" y="2649"/>
                          <a:pt x="11774" y="1857"/>
                        </a:cubicBezTo>
                        <a:cubicBezTo>
                          <a:pt x="9382" y="-124"/>
                          <a:pt x="7588" y="-520"/>
                          <a:pt x="6791" y="669"/>
                        </a:cubicBezTo>
                        <a:cubicBezTo>
                          <a:pt x="6791" y="1263"/>
                          <a:pt x="6791" y="2055"/>
                          <a:pt x="7189" y="2649"/>
                        </a:cubicBezTo>
                        <a:cubicBezTo>
                          <a:pt x="6392" y="2253"/>
                          <a:pt x="5395" y="1659"/>
                          <a:pt x="4200" y="1263"/>
                        </a:cubicBezTo>
                        <a:cubicBezTo>
                          <a:pt x="2007" y="669"/>
                          <a:pt x="14" y="272"/>
                          <a:pt x="14" y="126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94" name="Google Shape;2394;p35"/>
                  <p:cNvSpPr/>
                  <p:nvPr/>
                </p:nvSpPr>
                <p:spPr>
                  <a:xfrm>
                    <a:off x="3035318" y="5333000"/>
                    <a:ext cx="11351" cy="5861"/>
                  </a:xfrm>
                  <a:custGeom>
                    <a:avLst/>
                    <a:gdLst/>
                    <a:ahLst/>
                    <a:cxnLst/>
                    <a:rect l="l" t="t" r="r" b="b"/>
                    <a:pathLst>
                      <a:path w="11351" h="5861" extrusionOk="0">
                        <a:moveTo>
                          <a:pt x="11162" y="5289"/>
                        </a:moveTo>
                        <a:cubicBezTo>
                          <a:pt x="11959" y="4695"/>
                          <a:pt x="10166" y="2714"/>
                          <a:pt x="7176" y="1525"/>
                        </a:cubicBezTo>
                        <a:cubicBezTo>
                          <a:pt x="199" y="-1446"/>
                          <a:pt x="0" y="535"/>
                          <a:pt x="0" y="2318"/>
                        </a:cubicBezTo>
                        <a:cubicBezTo>
                          <a:pt x="4186" y="4298"/>
                          <a:pt x="9169" y="7072"/>
                          <a:pt x="11162" y="52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95" name="Google Shape;2395;p35"/>
                  <p:cNvSpPr/>
                  <p:nvPr/>
                </p:nvSpPr>
                <p:spPr>
                  <a:xfrm>
                    <a:off x="3049889" y="5285516"/>
                    <a:ext cx="17406" cy="14159"/>
                  </a:xfrm>
                  <a:custGeom>
                    <a:avLst/>
                    <a:gdLst/>
                    <a:ahLst/>
                    <a:cxnLst/>
                    <a:rect l="l" t="t" r="r" b="b"/>
                    <a:pathLst>
                      <a:path w="17406" h="14159" extrusionOk="0">
                        <a:moveTo>
                          <a:pt x="7554" y="3846"/>
                        </a:moveTo>
                        <a:cubicBezTo>
                          <a:pt x="7554" y="3846"/>
                          <a:pt x="7554" y="3846"/>
                          <a:pt x="7554" y="3846"/>
                        </a:cubicBezTo>
                        <a:cubicBezTo>
                          <a:pt x="4763" y="874"/>
                          <a:pt x="1773" y="-908"/>
                          <a:pt x="777" y="478"/>
                        </a:cubicBezTo>
                        <a:cubicBezTo>
                          <a:pt x="-619" y="2459"/>
                          <a:pt x="-420" y="5827"/>
                          <a:pt x="3766" y="11175"/>
                        </a:cubicBezTo>
                        <a:cubicBezTo>
                          <a:pt x="8152" y="15137"/>
                          <a:pt x="9746" y="14344"/>
                          <a:pt x="11141" y="13354"/>
                        </a:cubicBezTo>
                        <a:cubicBezTo>
                          <a:pt x="12337" y="12562"/>
                          <a:pt x="12337" y="10779"/>
                          <a:pt x="11141" y="8600"/>
                        </a:cubicBezTo>
                        <a:cubicBezTo>
                          <a:pt x="11341" y="8600"/>
                          <a:pt x="11341" y="8798"/>
                          <a:pt x="11540" y="8798"/>
                        </a:cubicBezTo>
                        <a:cubicBezTo>
                          <a:pt x="13932" y="9986"/>
                          <a:pt x="16922" y="11175"/>
                          <a:pt x="17320" y="9986"/>
                        </a:cubicBezTo>
                        <a:cubicBezTo>
                          <a:pt x="17919" y="8798"/>
                          <a:pt x="15327" y="6817"/>
                          <a:pt x="11939" y="5034"/>
                        </a:cubicBezTo>
                        <a:cubicBezTo>
                          <a:pt x="9746" y="4044"/>
                          <a:pt x="8351" y="3648"/>
                          <a:pt x="7554" y="384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96" name="Google Shape;2396;p35"/>
                  <p:cNvSpPr/>
                  <p:nvPr/>
                </p:nvSpPr>
                <p:spPr>
                  <a:xfrm>
                    <a:off x="3062211" y="5262441"/>
                    <a:ext cx="20185" cy="16595"/>
                  </a:xfrm>
                  <a:custGeom>
                    <a:avLst/>
                    <a:gdLst/>
                    <a:ahLst/>
                    <a:cxnLst/>
                    <a:rect l="l" t="t" r="r" b="b"/>
                    <a:pathLst>
                      <a:path w="20185" h="16595" extrusionOk="0">
                        <a:moveTo>
                          <a:pt x="15" y="574"/>
                        </a:moveTo>
                        <a:cubicBezTo>
                          <a:pt x="-184" y="1763"/>
                          <a:pt x="1610" y="3348"/>
                          <a:pt x="4201" y="4932"/>
                        </a:cubicBezTo>
                        <a:cubicBezTo>
                          <a:pt x="6792" y="6517"/>
                          <a:pt x="9383" y="7507"/>
                          <a:pt x="10380" y="6913"/>
                        </a:cubicBezTo>
                        <a:cubicBezTo>
                          <a:pt x="10380" y="6913"/>
                          <a:pt x="10380" y="6913"/>
                          <a:pt x="10380" y="6913"/>
                        </a:cubicBezTo>
                        <a:cubicBezTo>
                          <a:pt x="10181" y="8102"/>
                          <a:pt x="11576" y="10083"/>
                          <a:pt x="13370" y="12658"/>
                        </a:cubicBezTo>
                        <a:cubicBezTo>
                          <a:pt x="15961" y="15629"/>
                          <a:pt x="18553" y="17412"/>
                          <a:pt x="19749" y="16223"/>
                        </a:cubicBezTo>
                        <a:cubicBezTo>
                          <a:pt x="20546" y="15431"/>
                          <a:pt x="20346" y="13252"/>
                          <a:pt x="18353" y="10875"/>
                        </a:cubicBezTo>
                        <a:cubicBezTo>
                          <a:pt x="15961" y="7706"/>
                          <a:pt x="12971" y="5527"/>
                          <a:pt x="11178" y="6121"/>
                        </a:cubicBezTo>
                        <a:cubicBezTo>
                          <a:pt x="10779" y="6121"/>
                          <a:pt x="10580" y="6319"/>
                          <a:pt x="10380" y="6517"/>
                        </a:cubicBezTo>
                        <a:cubicBezTo>
                          <a:pt x="10181" y="5328"/>
                          <a:pt x="7789" y="3744"/>
                          <a:pt x="4998" y="1961"/>
                        </a:cubicBezTo>
                        <a:cubicBezTo>
                          <a:pt x="3005" y="574"/>
                          <a:pt x="215" y="-812"/>
                          <a:pt x="15" y="57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97" name="Google Shape;2397;p35"/>
                  <p:cNvSpPr/>
                  <p:nvPr/>
                </p:nvSpPr>
                <p:spPr>
                  <a:xfrm>
                    <a:off x="3115946" y="5369070"/>
                    <a:ext cx="11261" cy="5580"/>
                  </a:xfrm>
                  <a:custGeom>
                    <a:avLst/>
                    <a:gdLst/>
                    <a:ahLst/>
                    <a:cxnLst/>
                    <a:rect l="l" t="t" r="r" b="b"/>
                    <a:pathLst>
                      <a:path w="11261" h="5580" extrusionOk="0">
                        <a:moveTo>
                          <a:pt x="6079" y="1507"/>
                        </a:moveTo>
                        <a:cubicBezTo>
                          <a:pt x="3288" y="319"/>
                          <a:pt x="697" y="-473"/>
                          <a:pt x="99" y="319"/>
                        </a:cubicBezTo>
                        <a:cubicBezTo>
                          <a:pt x="-499" y="1111"/>
                          <a:pt x="1694" y="2498"/>
                          <a:pt x="4285" y="3686"/>
                        </a:cubicBezTo>
                        <a:cubicBezTo>
                          <a:pt x="7673" y="5073"/>
                          <a:pt x="11261" y="6460"/>
                          <a:pt x="11261" y="4875"/>
                        </a:cubicBezTo>
                        <a:cubicBezTo>
                          <a:pt x="11261" y="4083"/>
                          <a:pt x="9069" y="2696"/>
                          <a:pt x="6079" y="150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98" name="Google Shape;2398;p35"/>
                  <p:cNvSpPr/>
                  <p:nvPr/>
                </p:nvSpPr>
                <p:spPr>
                  <a:xfrm>
                    <a:off x="2927881" y="5393310"/>
                    <a:ext cx="8982" cy="4274"/>
                  </a:xfrm>
                  <a:custGeom>
                    <a:avLst/>
                    <a:gdLst/>
                    <a:ahLst/>
                    <a:cxnLst/>
                    <a:rect l="l" t="t" r="r" b="b"/>
                    <a:pathLst>
                      <a:path w="8982" h="4274" extrusionOk="0">
                        <a:moveTo>
                          <a:pt x="0" y="642"/>
                        </a:moveTo>
                        <a:cubicBezTo>
                          <a:pt x="0" y="2227"/>
                          <a:pt x="1595" y="3217"/>
                          <a:pt x="3787" y="3811"/>
                        </a:cubicBezTo>
                        <a:cubicBezTo>
                          <a:pt x="6976" y="4604"/>
                          <a:pt x="9169" y="4406"/>
                          <a:pt x="8970" y="3019"/>
                        </a:cubicBezTo>
                        <a:cubicBezTo>
                          <a:pt x="8970" y="2028"/>
                          <a:pt x="7375" y="1038"/>
                          <a:pt x="4983" y="444"/>
                        </a:cubicBezTo>
                        <a:cubicBezTo>
                          <a:pt x="1794" y="-349"/>
                          <a:pt x="0" y="48"/>
                          <a:pt x="0" y="64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99" name="Google Shape;2399;p35"/>
                  <p:cNvSpPr/>
                  <p:nvPr/>
                </p:nvSpPr>
                <p:spPr>
                  <a:xfrm>
                    <a:off x="3025503" y="5273436"/>
                    <a:ext cx="9068" cy="5582"/>
                  </a:xfrm>
                  <a:custGeom>
                    <a:avLst/>
                    <a:gdLst/>
                    <a:ahLst/>
                    <a:cxnLst/>
                    <a:rect l="l" t="t" r="r" b="b"/>
                    <a:pathLst>
                      <a:path w="9068" h="5582" extrusionOk="0">
                        <a:moveTo>
                          <a:pt x="3635" y="870"/>
                        </a:moveTo>
                        <a:cubicBezTo>
                          <a:pt x="1841" y="78"/>
                          <a:pt x="-351" y="-516"/>
                          <a:pt x="47" y="672"/>
                        </a:cubicBezTo>
                        <a:cubicBezTo>
                          <a:pt x="645" y="2059"/>
                          <a:pt x="2240" y="3643"/>
                          <a:pt x="5429" y="4832"/>
                        </a:cubicBezTo>
                        <a:cubicBezTo>
                          <a:pt x="7423" y="5624"/>
                          <a:pt x="9416" y="6021"/>
                          <a:pt x="9017" y="4832"/>
                        </a:cubicBezTo>
                        <a:cubicBezTo>
                          <a:pt x="8818" y="3445"/>
                          <a:pt x="6625" y="2059"/>
                          <a:pt x="3635" y="87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grpSp>
            <p:nvGrpSpPr>
              <p:cNvPr id="2400" name="Google Shape;2400;p35"/>
              <p:cNvGrpSpPr/>
              <p:nvPr/>
            </p:nvGrpSpPr>
            <p:grpSpPr>
              <a:xfrm>
                <a:off x="3528364" y="4682815"/>
                <a:ext cx="705702" cy="1392957"/>
                <a:chOff x="3528364" y="4682815"/>
                <a:chExt cx="705702" cy="1392957"/>
              </a:xfrm>
            </p:grpSpPr>
            <p:sp>
              <p:nvSpPr>
                <p:cNvPr id="2401" name="Google Shape;2401;p35"/>
                <p:cNvSpPr/>
                <p:nvPr/>
              </p:nvSpPr>
              <p:spPr>
                <a:xfrm>
                  <a:off x="3560941" y="4682815"/>
                  <a:ext cx="673125" cy="1392957"/>
                </a:xfrm>
                <a:custGeom>
                  <a:avLst/>
                  <a:gdLst/>
                  <a:ahLst/>
                  <a:cxnLst/>
                  <a:rect l="l" t="t" r="r" b="b"/>
                  <a:pathLst>
                    <a:path w="673125" h="1392957" extrusionOk="0">
                      <a:moveTo>
                        <a:pt x="180191" y="714307"/>
                      </a:moveTo>
                      <a:cubicBezTo>
                        <a:pt x="186968" y="578616"/>
                        <a:pt x="255537" y="489278"/>
                        <a:pt x="351612" y="401723"/>
                      </a:cubicBezTo>
                      <a:cubicBezTo>
                        <a:pt x="454464" y="308027"/>
                        <a:pt x="561702" y="219284"/>
                        <a:pt x="673125" y="135889"/>
                      </a:cubicBezTo>
                      <a:cubicBezTo>
                        <a:pt x="671331" y="137275"/>
                        <a:pt x="506688" y="4160"/>
                        <a:pt x="502502" y="0"/>
                      </a:cubicBezTo>
                      <a:cubicBezTo>
                        <a:pt x="394865" y="114099"/>
                        <a:pt x="254141" y="235725"/>
                        <a:pt x="105643" y="293765"/>
                      </a:cubicBezTo>
                      <a:cubicBezTo>
                        <a:pt x="78734" y="304264"/>
                        <a:pt x="52423" y="312980"/>
                        <a:pt x="25514" y="319715"/>
                      </a:cubicBezTo>
                      <a:cubicBezTo>
                        <a:pt x="30298" y="335364"/>
                        <a:pt x="45646" y="357351"/>
                        <a:pt x="52423" y="366067"/>
                      </a:cubicBezTo>
                      <a:cubicBezTo>
                        <a:pt x="53021" y="366860"/>
                        <a:pt x="53420" y="368048"/>
                        <a:pt x="53021" y="369039"/>
                      </a:cubicBezTo>
                      <a:cubicBezTo>
                        <a:pt x="52822" y="370029"/>
                        <a:pt x="52024" y="371020"/>
                        <a:pt x="51027" y="371416"/>
                      </a:cubicBezTo>
                      <a:lnTo>
                        <a:pt x="15747" y="387263"/>
                      </a:lnTo>
                      <a:lnTo>
                        <a:pt x="56808" y="438964"/>
                      </a:lnTo>
                      <a:cubicBezTo>
                        <a:pt x="57605" y="439954"/>
                        <a:pt x="57805" y="441341"/>
                        <a:pt x="57406" y="442529"/>
                      </a:cubicBezTo>
                      <a:cubicBezTo>
                        <a:pt x="56808" y="443718"/>
                        <a:pt x="5781" y="566731"/>
                        <a:pt x="0" y="595057"/>
                      </a:cubicBezTo>
                      <a:cubicBezTo>
                        <a:pt x="12358" y="642797"/>
                        <a:pt x="44649" y="759074"/>
                        <a:pt x="86308" y="889021"/>
                      </a:cubicBezTo>
                      <a:cubicBezTo>
                        <a:pt x="107238" y="954390"/>
                        <a:pt x="130559" y="1023324"/>
                        <a:pt x="154877" y="1088693"/>
                      </a:cubicBezTo>
                      <a:cubicBezTo>
                        <a:pt x="202914" y="1218045"/>
                        <a:pt x="251351" y="1327984"/>
                        <a:pt x="284838" y="1392957"/>
                      </a:cubicBezTo>
                      <a:cubicBezTo>
                        <a:pt x="285037" y="1392957"/>
                        <a:pt x="285236" y="1392759"/>
                        <a:pt x="285635" y="1392759"/>
                      </a:cubicBezTo>
                      <a:cubicBezTo>
                        <a:pt x="317128" y="1384836"/>
                        <a:pt x="348024" y="1375327"/>
                        <a:pt x="378321" y="1364234"/>
                      </a:cubicBezTo>
                      <a:cubicBezTo>
                        <a:pt x="312544" y="1204773"/>
                        <a:pt x="173414" y="849997"/>
                        <a:pt x="180191" y="714307"/>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2402" name="Google Shape;2402;p35"/>
                <p:cNvGrpSpPr/>
                <p:nvPr/>
              </p:nvGrpSpPr>
              <p:grpSpPr>
                <a:xfrm>
                  <a:off x="3528364" y="4689513"/>
                  <a:ext cx="669670" cy="1073728"/>
                  <a:chOff x="3528364" y="4689513"/>
                  <a:chExt cx="669670" cy="1073728"/>
                </a:xfrm>
              </p:grpSpPr>
              <p:sp>
                <p:nvSpPr>
                  <p:cNvPr id="2403" name="Google Shape;2403;p35"/>
                  <p:cNvSpPr/>
                  <p:nvPr/>
                </p:nvSpPr>
                <p:spPr>
                  <a:xfrm>
                    <a:off x="3663392" y="5613914"/>
                    <a:ext cx="34321" cy="21963"/>
                  </a:xfrm>
                  <a:custGeom>
                    <a:avLst/>
                    <a:gdLst/>
                    <a:ahLst/>
                    <a:cxnLst/>
                    <a:rect l="l" t="t" r="r" b="b"/>
                    <a:pathLst>
                      <a:path w="34321" h="21963" extrusionOk="0">
                        <a:moveTo>
                          <a:pt x="3" y="13783"/>
                        </a:moveTo>
                        <a:cubicBezTo>
                          <a:pt x="-196" y="18537"/>
                          <a:pt x="9371" y="22498"/>
                          <a:pt x="17743" y="21904"/>
                        </a:cubicBezTo>
                        <a:cubicBezTo>
                          <a:pt x="21530" y="21706"/>
                          <a:pt x="25517" y="20716"/>
                          <a:pt x="27909" y="18735"/>
                        </a:cubicBezTo>
                        <a:cubicBezTo>
                          <a:pt x="30102" y="16952"/>
                          <a:pt x="28706" y="16160"/>
                          <a:pt x="26713" y="15764"/>
                        </a:cubicBezTo>
                        <a:cubicBezTo>
                          <a:pt x="26912" y="15764"/>
                          <a:pt x="27111" y="15565"/>
                          <a:pt x="27111" y="15565"/>
                        </a:cubicBezTo>
                        <a:cubicBezTo>
                          <a:pt x="33888" y="11604"/>
                          <a:pt x="34885" y="8434"/>
                          <a:pt x="34088" y="6255"/>
                        </a:cubicBezTo>
                        <a:cubicBezTo>
                          <a:pt x="33490" y="4670"/>
                          <a:pt x="29703" y="5463"/>
                          <a:pt x="25318" y="7840"/>
                        </a:cubicBezTo>
                        <a:cubicBezTo>
                          <a:pt x="18541" y="11604"/>
                          <a:pt x="19537" y="13188"/>
                          <a:pt x="20334" y="14773"/>
                        </a:cubicBezTo>
                        <a:cubicBezTo>
                          <a:pt x="16348" y="13783"/>
                          <a:pt x="13757" y="12396"/>
                          <a:pt x="12959" y="9821"/>
                        </a:cubicBezTo>
                        <a:lnTo>
                          <a:pt x="12959" y="9821"/>
                        </a:lnTo>
                        <a:cubicBezTo>
                          <a:pt x="15750" y="9425"/>
                          <a:pt x="18939" y="9623"/>
                          <a:pt x="21331" y="8830"/>
                        </a:cubicBezTo>
                        <a:cubicBezTo>
                          <a:pt x="25517" y="7444"/>
                          <a:pt x="26513" y="5661"/>
                          <a:pt x="25118" y="4076"/>
                        </a:cubicBezTo>
                        <a:cubicBezTo>
                          <a:pt x="26912" y="2888"/>
                          <a:pt x="28108" y="1699"/>
                          <a:pt x="28108" y="907"/>
                        </a:cubicBezTo>
                        <a:cubicBezTo>
                          <a:pt x="28108" y="-678"/>
                          <a:pt x="25318" y="-84"/>
                          <a:pt x="21530" y="1897"/>
                        </a:cubicBezTo>
                        <a:cubicBezTo>
                          <a:pt x="21132" y="2095"/>
                          <a:pt x="20534" y="2294"/>
                          <a:pt x="20135" y="2690"/>
                        </a:cubicBezTo>
                        <a:cubicBezTo>
                          <a:pt x="18341" y="2888"/>
                          <a:pt x="16148" y="3482"/>
                          <a:pt x="14355" y="4472"/>
                        </a:cubicBezTo>
                        <a:cubicBezTo>
                          <a:pt x="10767" y="6255"/>
                          <a:pt x="10966" y="7840"/>
                          <a:pt x="11564" y="9623"/>
                        </a:cubicBezTo>
                        <a:cubicBezTo>
                          <a:pt x="7378" y="10217"/>
                          <a:pt x="3" y="9227"/>
                          <a:pt x="3" y="137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04" name="Google Shape;2404;p35"/>
                  <p:cNvSpPr/>
                  <p:nvPr/>
                </p:nvSpPr>
                <p:spPr>
                  <a:xfrm>
                    <a:off x="3670570" y="5564813"/>
                    <a:ext cx="30895" cy="12147"/>
                  </a:xfrm>
                  <a:custGeom>
                    <a:avLst/>
                    <a:gdLst/>
                    <a:ahLst/>
                    <a:cxnLst/>
                    <a:rect l="l" t="t" r="r" b="b"/>
                    <a:pathLst>
                      <a:path w="30895" h="12147" extrusionOk="0">
                        <a:moveTo>
                          <a:pt x="12558" y="1674"/>
                        </a:moveTo>
                        <a:cubicBezTo>
                          <a:pt x="11362" y="2665"/>
                          <a:pt x="10564" y="3655"/>
                          <a:pt x="10365" y="4646"/>
                        </a:cubicBezTo>
                        <a:cubicBezTo>
                          <a:pt x="8770" y="4646"/>
                          <a:pt x="6379" y="5240"/>
                          <a:pt x="3588" y="6428"/>
                        </a:cubicBezTo>
                        <a:cubicBezTo>
                          <a:pt x="0" y="8013"/>
                          <a:pt x="0" y="9003"/>
                          <a:pt x="0" y="9994"/>
                        </a:cubicBezTo>
                        <a:cubicBezTo>
                          <a:pt x="797" y="10984"/>
                          <a:pt x="3588" y="10786"/>
                          <a:pt x="6977" y="9201"/>
                        </a:cubicBezTo>
                        <a:cubicBezTo>
                          <a:pt x="7973" y="9201"/>
                          <a:pt x="9368" y="8805"/>
                          <a:pt x="10764" y="8013"/>
                        </a:cubicBezTo>
                        <a:cubicBezTo>
                          <a:pt x="11162" y="8805"/>
                          <a:pt x="11760" y="9400"/>
                          <a:pt x="12358" y="9994"/>
                        </a:cubicBezTo>
                        <a:cubicBezTo>
                          <a:pt x="14949" y="12569"/>
                          <a:pt x="19933" y="12569"/>
                          <a:pt x="25514" y="11380"/>
                        </a:cubicBezTo>
                        <a:cubicBezTo>
                          <a:pt x="28703" y="10786"/>
                          <a:pt x="30497" y="9400"/>
                          <a:pt x="30896" y="7617"/>
                        </a:cubicBezTo>
                        <a:cubicBezTo>
                          <a:pt x="26909" y="5240"/>
                          <a:pt x="22923" y="2467"/>
                          <a:pt x="18338" y="89"/>
                        </a:cubicBezTo>
                        <a:cubicBezTo>
                          <a:pt x="16743" y="-307"/>
                          <a:pt x="13754" y="684"/>
                          <a:pt x="12558" y="16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05" name="Google Shape;2405;p35"/>
                  <p:cNvSpPr/>
                  <p:nvPr/>
                </p:nvSpPr>
                <p:spPr>
                  <a:xfrm>
                    <a:off x="3750501" y="5574807"/>
                    <a:ext cx="398" cy="198"/>
                  </a:xfrm>
                  <a:custGeom>
                    <a:avLst/>
                    <a:gdLst/>
                    <a:ahLst/>
                    <a:cxnLst/>
                    <a:rect l="l" t="t" r="r" b="b"/>
                    <a:pathLst>
                      <a:path w="398" h="198" extrusionOk="0">
                        <a:moveTo>
                          <a:pt x="398" y="0"/>
                        </a:moveTo>
                        <a:lnTo>
                          <a:pt x="0" y="0"/>
                        </a:lnTo>
                        <a:lnTo>
                          <a:pt x="398"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06" name="Google Shape;2406;p35"/>
                  <p:cNvSpPr/>
                  <p:nvPr/>
                </p:nvSpPr>
                <p:spPr>
                  <a:xfrm>
                    <a:off x="3750899" y="5563119"/>
                    <a:ext cx="14949" cy="11516"/>
                  </a:xfrm>
                  <a:custGeom>
                    <a:avLst/>
                    <a:gdLst/>
                    <a:ahLst/>
                    <a:cxnLst/>
                    <a:rect l="l" t="t" r="r" b="b"/>
                    <a:pathLst>
                      <a:path w="14949" h="11516" extrusionOk="0">
                        <a:moveTo>
                          <a:pt x="14949" y="10697"/>
                        </a:moveTo>
                        <a:cubicBezTo>
                          <a:pt x="14152" y="7329"/>
                          <a:pt x="13156" y="3764"/>
                          <a:pt x="12358" y="396"/>
                        </a:cubicBezTo>
                        <a:cubicBezTo>
                          <a:pt x="11362" y="0"/>
                          <a:pt x="10166" y="0"/>
                          <a:pt x="9169" y="0"/>
                        </a:cubicBezTo>
                        <a:cubicBezTo>
                          <a:pt x="-1595" y="1585"/>
                          <a:pt x="2791" y="5348"/>
                          <a:pt x="1395" y="8320"/>
                        </a:cubicBezTo>
                        <a:lnTo>
                          <a:pt x="0" y="11489"/>
                        </a:lnTo>
                        <a:lnTo>
                          <a:pt x="1794" y="11291"/>
                        </a:lnTo>
                        <a:cubicBezTo>
                          <a:pt x="6179" y="11291"/>
                          <a:pt x="11162" y="12083"/>
                          <a:pt x="14949" y="106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07" name="Google Shape;2407;p35"/>
                  <p:cNvSpPr/>
                  <p:nvPr/>
                </p:nvSpPr>
                <p:spPr>
                  <a:xfrm>
                    <a:off x="3726581" y="5573958"/>
                    <a:ext cx="26693" cy="15798"/>
                  </a:xfrm>
                  <a:custGeom>
                    <a:avLst/>
                    <a:gdLst/>
                    <a:ahLst/>
                    <a:cxnLst/>
                    <a:rect l="l" t="t" r="r" b="b"/>
                    <a:pathLst>
                      <a:path w="26693" h="15798" extrusionOk="0">
                        <a:moveTo>
                          <a:pt x="7774" y="15705"/>
                        </a:moveTo>
                        <a:cubicBezTo>
                          <a:pt x="12159" y="15111"/>
                          <a:pt x="14949" y="13724"/>
                          <a:pt x="15149" y="11743"/>
                        </a:cubicBezTo>
                        <a:cubicBezTo>
                          <a:pt x="16744" y="12140"/>
                          <a:pt x="18737" y="12140"/>
                          <a:pt x="20929" y="11545"/>
                        </a:cubicBezTo>
                        <a:cubicBezTo>
                          <a:pt x="25315" y="10555"/>
                          <a:pt x="25713" y="8574"/>
                          <a:pt x="26510" y="6791"/>
                        </a:cubicBezTo>
                        <a:cubicBezTo>
                          <a:pt x="27308" y="4414"/>
                          <a:pt x="25315" y="2830"/>
                          <a:pt x="24119" y="1047"/>
                        </a:cubicBezTo>
                        <a:cubicBezTo>
                          <a:pt x="23919" y="1245"/>
                          <a:pt x="23521" y="1245"/>
                          <a:pt x="23321" y="1245"/>
                        </a:cubicBezTo>
                        <a:cubicBezTo>
                          <a:pt x="23521" y="849"/>
                          <a:pt x="23521" y="651"/>
                          <a:pt x="23122" y="254"/>
                        </a:cubicBezTo>
                        <a:cubicBezTo>
                          <a:pt x="22325" y="-538"/>
                          <a:pt x="19335" y="651"/>
                          <a:pt x="16744" y="2037"/>
                        </a:cubicBezTo>
                        <a:cubicBezTo>
                          <a:pt x="15348" y="2830"/>
                          <a:pt x="13953" y="3622"/>
                          <a:pt x="12757" y="4216"/>
                        </a:cubicBezTo>
                        <a:cubicBezTo>
                          <a:pt x="11163" y="4810"/>
                          <a:pt x="9568" y="5603"/>
                          <a:pt x="7973" y="6593"/>
                        </a:cubicBezTo>
                        <a:cubicBezTo>
                          <a:pt x="7375" y="6989"/>
                          <a:pt x="6977" y="7187"/>
                          <a:pt x="6379" y="7584"/>
                        </a:cubicBezTo>
                        <a:cubicBezTo>
                          <a:pt x="6179" y="7584"/>
                          <a:pt x="6179" y="7584"/>
                          <a:pt x="5980" y="7584"/>
                        </a:cubicBezTo>
                        <a:cubicBezTo>
                          <a:pt x="1196" y="7980"/>
                          <a:pt x="598" y="9961"/>
                          <a:pt x="0" y="12536"/>
                        </a:cubicBezTo>
                        <a:cubicBezTo>
                          <a:pt x="1395" y="13922"/>
                          <a:pt x="1993" y="16300"/>
                          <a:pt x="7774" y="157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08" name="Google Shape;2408;p35"/>
                  <p:cNvSpPr/>
                  <p:nvPr/>
                </p:nvSpPr>
                <p:spPr>
                  <a:xfrm>
                    <a:off x="3750501" y="5574807"/>
                    <a:ext cx="398" cy="198"/>
                  </a:xfrm>
                  <a:custGeom>
                    <a:avLst/>
                    <a:gdLst/>
                    <a:ahLst/>
                    <a:cxnLst/>
                    <a:rect l="l" t="t" r="r" b="b"/>
                    <a:pathLst>
                      <a:path w="398" h="198" extrusionOk="0">
                        <a:moveTo>
                          <a:pt x="0" y="0"/>
                        </a:moveTo>
                        <a:lnTo>
                          <a:pt x="199" y="198"/>
                        </a:lnTo>
                        <a:lnTo>
                          <a:pt x="398"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09" name="Google Shape;2409;p35"/>
                  <p:cNvSpPr/>
                  <p:nvPr/>
                </p:nvSpPr>
                <p:spPr>
                  <a:xfrm>
                    <a:off x="3642225" y="5416905"/>
                    <a:ext cx="29342" cy="43567"/>
                  </a:xfrm>
                  <a:custGeom>
                    <a:avLst/>
                    <a:gdLst/>
                    <a:ahLst/>
                    <a:cxnLst/>
                    <a:rect l="l" t="t" r="r" b="b"/>
                    <a:pathLst>
                      <a:path w="29342" h="43567" extrusionOk="0">
                        <a:moveTo>
                          <a:pt x="13596" y="42218"/>
                        </a:moveTo>
                        <a:cubicBezTo>
                          <a:pt x="13596" y="42218"/>
                          <a:pt x="13596" y="42218"/>
                          <a:pt x="13596" y="42218"/>
                        </a:cubicBezTo>
                        <a:cubicBezTo>
                          <a:pt x="13596" y="42614"/>
                          <a:pt x="13596" y="43011"/>
                          <a:pt x="13795" y="43209"/>
                        </a:cubicBezTo>
                        <a:cubicBezTo>
                          <a:pt x="14393" y="43803"/>
                          <a:pt x="16585" y="43605"/>
                          <a:pt x="18977" y="43011"/>
                        </a:cubicBezTo>
                        <a:cubicBezTo>
                          <a:pt x="21170" y="43209"/>
                          <a:pt x="23562" y="42812"/>
                          <a:pt x="25755" y="41624"/>
                        </a:cubicBezTo>
                        <a:cubicBezTo>
                          <a:pt x="26153" y="41426"/>
                          <a:pt x="26552" y="41030"/>
                          <a:pt x="26552" y="40633"/>
                        </a:cubicBezTo>
                        <a:cubicBezTo>
                          <a:pt x="27349" y="38653"/>
                          <a:pt x="24359" y="37860"/>
                          <a:pt x="21569" y="37860"/>
                        </a:cubicBezTo>
                        <a:cubicBezTo>
                          <a:pt x="16386" y="37662"/>
                          <a:pt x="13396" y="34493"/>
                          <a:pt x="8413" y="34295"/>
                        </a:cubicBezTo>
                        <a:cubicBezTo>
                          <a:pt x="9011" y="34096"/>
                          <a:pt x="9808" y="33898"/>
                          <a:pt x="10606" y="33700"/>
                        </a:cubicBezTo>
                        <a:lnTo>
                          <a:pt x="11204" y="33502"/>
                        </a:lnTo>
                        <a:cubicBezTo>
                          <a:pt x="11204" y="33700"/>
                          <a:pt x="11204" y="33700"/>
                          <a:pt x="11204" y="33898"/>
                        </a:cubicBezTo>
                        <a:cubicBezTo>
                          <a:pt x="11801" y="34889"/>
                          <a:pt x="14393" y="34493"/>
                          <a:pt x="17383" y="33898"/>
                        </a:cubicBezTo>
                        <a:cubicBezTo>
                          <a:pt x="20373" y="32908"/>
                          <a:pt x="22764" y="31719"/>
                          <a:pt x="22565" y="30729"/>
                        </a:cubicBezTo>
                        <a:cubicBezTo>
                          <a:pt x="22565" y="30531"/>
                          <a:pt x="22565" y="30531"/>
                          <a:pt x="22366" y="30531"/>
                        </a:cubicBezTo>
                        <a:cubicBezTo>
                          <a:pt x="24160" y="30333"/>
                          <a:pt x="25555" y="29739"/>
                          <a:pt x="26751" y="28946"/>
                        </a:cubicBezTo>
                        <a:cubicBezTo>
                          <a:pt x="30339" y="26569"/>
                          <a:pt x="26153" y="25579"/>
                          <a:pt x="23163" y="24786"/>
                        </a:cubicBezTo>
                        <a:cubicBezTo>
                          <a:pt x="21569" y="24390"/>
                          <a:pt x="20173" y="23796"/>
                          <a:pt x="18977" y="23202"/>
                        </a:cubicBezTo>
                        <a:cubicBezTo>
                          <a:pt x="19177" y="23202"/>
                          <a:pt x="19575" y="23004"/>
                          <a:pt x="19974" y="23004"/>
                        </a:cubicBezTo>
                        <a:cubicBezTo>
                          <a:pt x="24758" y="22013"/>
                          <a:pt x="28146" y="20626"/>
                          <a:pt x="29342" y="18844"/>
                        </a:cubicBezTo>
                        <a:cubicBezTo>
                          <a:pt x="29342" y="17853"/>
                          <a:pt x="27748" y="17457"/>
                          <a:pt x="24558" y="18051"/>
                        </a:cubicBezTo>
                        <a:cubicBezTo>
                          <a:pt x="23761" y="18249"/>
                          <a:pt x="23163" y="18447"/>
                          <a:pt x="22366" y="18447"/>
                        </a:cubicBezTo>
                        <a:cubicBezTo>
                          <a:pt x="22565" y="18051"/>
                          <a:pt x="22764" y="17655"/>
                          <a:pt x="22764" y="17457"/>
                        </a:cubicBezTo>
                        <a:cubicBezTo>
                          <a:pt x="27150" y="16467"/>
                          <a:pt x="27947" y="14288"/>
                          <a:pt x="25356" y="12307"/>
                        </a:cubicBezTo>
                        <a:cubicBezTo>
                          <a:pt x="24957" y="12109"/>
                          <a:pt x="24558" y="11911"/>
                          <a:pt x="24160" y="11713"/>
                        </a:cubicBezTo>
                        <a:cubicBezTo>
                          <a:pt x="24160" y="11713"/>
                          <a:pt x="24160" y="11713"/>
                          <a:pt x="24160" y="11713"/>
                        </a:cubicBezTo>
                        <a:cubicBezTo>
                          <a:pt x="24558" y="11514"/>
                          <a:pt x="24758" y="11316"/>
                          <a:pt x="24957" y="10920"/>
                        </a:cubicBezTo>
                        <a:cubicBezTo>
                          <a:pt x="26153" y="9732"/>
                          <a:pt x="26751" y="8543"/>
                          <a:pt x="26552" y="7156"/>
                        </a:cubicBezTo>
                        <a:cubicBezTo>
                          <a:pt x="26353" y="6562"/>
                          <a:pt x="26153" y="5968"/>
                          <a:pt x="25755" y="5572"/>
                        </a:cubicBezTo>
                        <a:cubicBezTo>
                          <a:pt x="26751" y="4779"/>
                          <a:pt x="27548" y="3987"/>
                          <a:pt x="27748" y="3195"/>
                        </a:cubicBezTo>
                        <a:cubicBezTo>
                          <a:pt x="28146" y="2204"/>
                          <a:pt x="25156" y="1808"/>
                          <a:pt x="22366" y="2799"/>
                        </a:cubicBezTo>
                        <a:cubicBezTo>
                          <a:pt x="21569" y="2997"/>
                          <a:pt x="20572" y="3393"/>
                          <a:pt x="19775" y="3591"/>
                        </a:cubicBezTo>
                        <a:cubicBezTo>
                          <a:pt x="19775" y="3591"/>
                          <a:pt x="19775" y="3591"/>
                          <a:pt x="19775" y="3591"/>
                        </a:cubicBezTo>
                        <a:cubicBezTo>
                          <a:pt x="19177" y="3591"/>
                          <a:pt x="18379" y="3591"/>
                          <a:pt x="17582" y="3591"/>
                        </a:cubicBezTo>
                        <a:cubicBezTo>
                          <a:pt x="20173" y="2799"/>
                          <a:pt x="22167" y="2006"/>
                          <a:pt x="22167" y="1016"/>
                        </a:cubicBezTo>
                        <a:cubicBezTo>
                          <a:pt x="22167" y="25"/>
                          <a:pt x="20771" y="-371"/>
                          <a:pt x="17183" y="422"/>
                        </a:cubicBezTo>
                        <a:cubicBezTo>
                          <a:pt x="14194" y="1214"/>
                          <a:pt x="11801" y="2204"/>
                          <a:pt x="11403" y="3393"/>
                        </a:cubicBezTo>
                        <a:cubicBezTo>
                          <a:pt x="11602" y="3987"/>
                          <a:pt x="12001" y="4383"/>
                          <a:pt x="12997" y="4383"/>
                        </a:cubicBezTo>
                        <a:cubicBezTo>
                          <a:pt x="12399" y="4581"/>
                          <a:pt x="12001" y="4581"/>
                          <a:pt x="11403" y="4779"/>
                        </a:cubicBezTo>
                        <a:cubicBezTo>
                          <a:pt x="7815" y="5968"/>
                          <a:pt x="7815" y="7949"/>
                          <a:pt x="10406" y="9534"/>
                        </a:cubicBezTo>
                        <a:cubicBezTo>
                          <a:pt x="10406" y="9534"/>
                          <a:pt x="10606" y="9534"/>
                          <a:pt x="10606" y="9732"/>
                        </a:cubicBezTo>
                        <a:cubicBezTo>
                          <a:pt x="10606" y="9732"/>
                          <a:pt x="10606" y="9732"/>
                          <a:pt x="10606" y="9930"/>
                        </a:cubicBezTo>
                        <a:cubicBezTo>
                          <a:pt x="10406" y="10326"/>
                          <a:pt x="10805" y="10524"/>
                          <a:pt x="11801" y="10524"/>
                        </a:cubicBezTo>
                        <a:cubicBezTo>
                          <a:pt x="12399" y="10920"/>
                          <a:pt x="13197" y="11316"/>
                          <a:pt x="13994" y="11713"/>
                        </a:cubicBezTo>
                        <a:cubicBezTo>
                          <a:pt x="13596" y="12109"/>
                          <a:pt x="13197" y="12505"/>
                          <a:pt x="13197" y="12703"/>
                        </a:cubicBezTo>
                        <a:cubicBezTo>
                          <a:pt x="13197" y="12901"/>
                          <a:pt x="13197" y="13099"/>
                          <a:pt x="13396" y="13297"/>
                        </a:cubicBezTo>
                        <a:cubicBezTo>
                          <a:pt x="12997" y="13693"/>
                          <a:pt x="12798" y="13892"/>
                          <a:pt x="12599" y="14288"/>
                        </a:cubicBezTo>
                        <a:cubicBezTo>
                          <a:pt x="10805" y="15080"/>
                          <a:pt x="9609" y="15872"/>
                          <a:pt x="9210" y="16863"/>
                        </a:cubicBezTo>
                        <a:cubicBezTo>
                          <a:pt x="5024" y="16665"/>
                          <a:pt x="639" y="16269"/>
                          <a:pt x="41" y="19636"/>
                        </a:cubicBezTo>
                        <a:cubicBezTo>
                          <a:pt x="-557" y="23598"/>
                          <a:pt x="5423" y="27956"/>
                          <a:pt x="12399" y="29739"/>
                        </a:cubicBezTo>
                        <a:cubicBezTo>
                          <a:pt x="11004" y="29937"/>
                          <a:pt x="9410" y="30333"/>
                          <a:pt x="8014" y="30729"/>
                        </a:cubicBezTo>
                        <a:cubicBezTo>
                          <a:pt x="5024" y="31719"/>
                          <a:pt x="3829" y="32908"/>
                          <a:pt x="4227" y="33898"/>
                        </a:cubicBezTo>
                        <a:cubicBezTo>
                          <a:pt x="4626" y="34096"/>
                          <a:pt x="5024" y="34295"/>
                          <a:pt x="5423" y="34295"/>
                        </a:cubicBezTo>
                        <a:cubicBezTo>
                          <a:pt x="5024" y="34295"/>
                          <a:pt x="4427" y="34493"/>
                          <a:pt x="4028" y="34691"/>
                        </a:cubicBezTo>
                        <a:cubicBezTo>
                          <a:pt x="3031" y="34889"/>
                          <a:pt x="2433" y="35879"/>
                          <a:pt x="1437" y="36870"/>
                        </a:cubicBezTo>
                        <a:cubicBezTo>
                          <a:pt x="2433" y="40237"/>
                          <a:pt x="8214" y="41228"/>
                          <a:pt x="13596" y="42218"/>
                        </a:cubicBezTo>
                        <a:close/>
                        <a:moveTo>
                          <a:pt x="15987" y="30333"/>
                        </a:moveTo>
                        <a:lnTo>
                          <a:pt x="15987" y="30333"/>
                        </a:lnTo>
                        <a:cubicBezTo>
                          <a:pt x="15987" y="30333"/>
                          <a:pt x="15987" y="30333"/>
                          <a:pt x="15987" y="30333"/>
                        </a:cubicBezTo>
                        <a:cubicBezTo>
                          <a:pt x="16187" y="30333"/>
                          <a:pt x="16187" y="30333"/>
                          <a:pt x="15987" y="30333"/>
                        </a:cubicBezTo>
                        <a:cubicBezTo>
                          <a:pt x="16187" y="30333"/>
                          <a:pt x="16187" y="30333"/>
                          <a:pt x="15987" y="30333"/>
                        </a:cubicBezTo>
                        <a:close/>
                        <a:moveTo>
                          <a:pt x="16585" y="20825"/>
                        </a:moveTo>
                        <a:cubicBezTo>
                          <a:pt x="16386" y="20825"/>
                          <a:pt x="16386" y="21023"/>
                          <a:pt x="16187" y="21023"/>
                        </a:cubicBezTo>
                        <a:cubicBezTo>
                          <a:pt x="16187" y="21023"/>
                          <a:pt x="15987" y="20825"/>
                          <a:pt x="15987" y="20825"/>
                        </a:cubicBezTo>
                        <a:cubicBezTo>
                          <a:pt x="16187" y="20825"/>
                          <a:pt x="16386" y="20825"/>
                          <a:pt x="16585" y="208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10" name="Google Shape;2410;p35"/>
                  <p:cNvSpPr/>
                  <p:nvPr/>
                </p:nvSpPr>
                <p:spPr>
                  <a:xfrm>
                    <a:off x="3762659" y="5755163"/>
                    <a:ext cx="15131" cy="8078"/>
                  </a:xfrm>
                  <a:custGeom>
                    <a:avLst/>
                    <a:gdLst/>
                    <a:ahLst/>
                    <a:cxnLst/>
                    <a:rect l="l" t="t" r="r" b="b"/>
                    <a:pathLst>
                      <a:path w="15131" h="8078" extrusionOk="0">
                        <a:moveTo>
                          <a:pt x="5780" y="300"/>
                        </a:moveTo>
                        <a:cubicBezTo>
                          <a:pt x="996" y="1093"/>
                          <a:pt x="398" y="3074"/>
                          <a:pt x="0" y="5451"/>
                        </a:cubicBezTo>
                        <a:cubicBezTo>
                          <a:pt x="1395" y="6639"/>
                          <a:pt x="2192" y="8818"/>
                          <a:pt x="7774" y="7828"/>
                        </a:cubicBezTo>
                        <a:cubicBezTo>
                          <a:pt x="12757" y="6837"/>
                          <a:pt x="15946" y="4856"/>
                          <a:pt x="14949" y="2479"/>
                        </a:cubicBezTo>
                        <a:cubicBezTo>
                          <a:pt x="13953" y="300"/>
                          <a:pt x="10365" y="-492"/>
                          <a:pt x="5780" y="3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11" name="Google Shape;2411;p35"/>
                  <p:cNvSpPr/>
                  <p:nvPr/>
                </p:nvSpPr>
                <p:spPr>
                  <a:xfrm>
                    <a:off x="3787768" y="5676740"/>
                    <a:ext cx="11567" cy="7410"/>
                  </a:xfrm>
                  <a:custGeom>
                    <a:avLst/>
                    <a:gdLst/>
                    <a:ahLst/>
                    <a:cxnLst/>
                    <a:rect l="l" t="t" r="r" b="b"/>
                    <a:pathLst>
                      <a:path w="11567" h="7410" extrusionOk="0">
                        <a:moveTo>
                          <a:pt x="3395" y="280"/>
                        </a:moveTo>
                        <a:cubicBezTo>
                          <a:pt x="206" y="676"/>
                          <a:pt x="-392" y="2855"/>
                          <a:pt x="206" y="4044"/>
                        </a:cubicBezTo>
                        <a:cubicBezTo>
                          <a:pt x="1402" y="7015"/>
                          <a:pt x="4791" y="8402"/>
                          <a:pt x="11568" y="6619"/>
                        </a:cubicBezTo>
                        <a:cubicBezTo>
                          <a:pt x="11568" y="6619"/>
                          <a:pt x="11568" y="6619"/>
                          <a:pt x="11568" y="6619"/>
                        </a:cubicBezTo>
                        <a:cubicBezTo>
                          <a:pt x="10770" y="4440"/>
                          <a:pt x="9973" y="2261"/>
                          <a:pt x="9375" y="82"/>
                        </a:cubicBezTo>
                        <a:cubicBezTo>
                          <a:pt x="7382" y="-116"/>
                          <a:pt x="5389" y="82"/>
                          <a:pt x="3395" y="2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12" name="Google Shape;2412;p35"/>
                  <p:cNvSpPr/>
                  <p:nvPr/>
                </p:nvSpPr>
                <p:spPr>
                  <a:xfrm>
                    <a:off x="3805819" y="5714459"/>
                    <a:ext cx="6472" cy="6439"/>
                  </a:xfrm>
                  <a:custGeom>
                    <a:avLst/>
                    <a:gdLst/>
                    <a:ahLst/>
                    <a:cxnLst/>
                    <a:rect l="l" t="t" r="r" b="b"/>
                    <a:pathLst>
                      <a:path w="6472" h="6439" extrusionOk="0">
                        <a:moveTo>
                          <a:pt x="293" y="4358"/>
                        </a:moveTo>
                        <a:cubicBezTo>
                          <a:pt x="1290" y="5943"/>
                          <a:pt x="3483" y="6735"/>
                          <a:pt x="6473" y="6339"/>
                        </a:cubicBezTo>
                        <a:cubicBezTo>
                          <a:pt x="5675" y="4160"/>
                          <a:pt x="4878" y="2179"/>
                          <a:pt x="4280" y="0"/>
                        </a:cubicBezTo>
                        <a:cubicBezTo>
                          <a:pt x="891" y="991"/>
                          <a:pt x="-703" y="2575"/>
                          <a:pt x="293" y="43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13" name="Google Shape;2413;p35"/>
                  <p:cNvSpPr/>
                  <p:nvPr/>
                </p:nvSpPr>
                <p:spPr>
                  <a:xfrm>
                    <a:off x="3746115" y="5651410"/>
                    <a:ext cx="14151" cy="11433"/>
                  </a:xfrm>
                  <a:custGeom>
                    <a:avLst/>
                    <a:gdLst/>
                    <a:ahLst/>
                    <a:cxnLst/>
                    <a:rect l="l" t="t" r="r" b="b"/>
                    <a:pathLst>
                      <a:path w="14151" h="11433" extrusionOk="0">
                        <a:moveTo>
                          <a:pt x="14152" y="7188"/>
                        </a:moveTo>
                        <a:cubicBezTo>
                          <a:pt x="14152" y="5207"/>
                          <a:pt x="11959" y="4613"/>
                          <a:pt x="8970" y="4613"/>
                        </a:cubicBezTo>
                        <a:cubicBezTo>
                          <a:pt x="11361" y="2830"/>
                          <a:pt x="12956" y="1245"/>
                          <a:pt x="12557" y="453"/>
                        </a:cubicBezTo>
                        <a:cubicBezTo>
                          <a:pt x="11959" y="-340"/>
                          <a:pt x="9966" y="-142"/>
                          <a:pt x="7176" y="1443"/>
                        </a:cubicBezTo>
                        <a:cubicBezTo>
                          <a:pt x="4186" y="3226"/>
                          <a:pt x="2392" y="4811"/>
                          <a:pt x="2392" y="5999"/>
                        </a:cubicBezTo>
                        <a:cubicBezTo>
                          <a:pt x="996" y="6593"/>
                          <a:pt x="0" y="7386"/>
                          <a:pt x="0" y="8772"/>
                        </a:cubicBezTo>
                        <a:cubicBezTo>
                          <a:pt x="0" y="10753"/>
                          <a:pt x="2591" y="11744"/>
                          <a:pt x="6578" y="11348"/>
                        </a:cubicBezTo>
                        <a:cubicBezTo>
                          <a:pt x="10365" y="10753"/>
                          <a:pt x="13355" y="9367"/>
                          <a:pt x="14152" y="718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14" name="Google Shape;2414;p35"/>
                  <p:cNvSpPr/>
                  <p:nvPr/>
                </p:nvSpPr>
                <p:spPr>
                  <a:xfrm>
                    <a:off x="3745713" y="5630930"/>
                    <a:ext cx="13520" cy="6662"/>
                  </a:xfrm>
                  <a:custGeom>
                    <a:avLst/>
                    <a:gdLst/>
                    <a:ahLst/>
                    <a:cxnLst/>
                    <a:rect l="l" t="t" r="r" b="b"/>
                    <a:pathLst>
                      <a:path w="13520" h="6662" extrusionOk="0">
                        <a:moveTo>
                          <a:pt x="10169" y="5681"/>
                        </a:moveTo>
                        <a:cubicBezTo>
                          <a:pt x="12960" y="4690"/>
                          <a:pt x="14555" y="3105"/>
                          <a:pt x="12761" y="1719"/>
                        </a:cubicBezTo>
                        <a:cubicBezTo>
                          <a:pt x="10967" y="332"/>
                          <a:pt x="8575" y="-658"/>
                          <a:pt x="4190" y="530"/>
                        </a:cubicBezTo>
                        <a:cubicBezTo>
                          <a:pt x="1001" y="1521"/>
                          <a:pt x="-594" y="3105"/>
                          <a:pt x="203" y="4492"/>
                        </a:cubicBezTo>
                        <a:cubicBezTo>
                          <a:pt x="1599" y="6671"/>
                          <a:pt x="5186" y="7463"/>
                          <a:pt x="10169" y="56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15" name="Google Shape;2415;p35"/>
                  <p:cNvSpPr/>
                  <p:nvPr/>
                </p:nvSpPr>
                <p:spPr>
                  <a:xfrm>
                    <a:off x="3737390" y="5442682"/>
                    <a:ext cx="5137" cy="6140"/>
                  </a:xfrm>
                  <a:custGeom>
                    <a:avLst/>
                    <a:gdLst/>
                    <a:ahLst/>
                    <a:cxnLst/>
                    <a:rect l="l" t="t" r="r" b="b"/>
                    <a:pathLst>
                      <a:path w="5137" h="6140" extrusionOk="0">
                        <a:moveTo>
                          <a:pt x="5137" y="6141"/>
                        </a:moveTo>
                        <a:cubicBezTo>
                          <a:pt x="4938" y="4160"/>
                          <a:pt x="4738" y="1981"/>
                          <a:pt x="4539" y="0"/>
                        </a:cubicBezTo>
                        <a:cubicBezTo>
                          <a:pt x="2147" y="198"/>
                          <a:pt x="553" y="991"/>
                          <a:pt x="154" y="2179"/>
                        </a:cubicBezTo>
                        <a:cubicBezTo>
                          <a:pt x="-643" y="4556"/>
                          <a:pt x="1749" y="5745"/>
                          <a:pt x="5137" y="61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16" name="Google Shape;2416;p35"/>
                  <p:cNvSpPr/>
                  <p:nvPr/>
                </p:nvSpPr>
                <p:spPr>
                  <a:xfrm>
                    <a:off x="3733744" y="5421684"/>
                    <a:ext cx="7587" cy="11687"/>
                  </a:xfrm>
                  <a:custGeom>
                    <a:avLst/>
                    <a:gdLst/>
                    <a:ahLst/>
                    <a:cxnLst/>
                    <a:rect l="l" t="t" r="r" b="b"/>
                    <a:pathLst>
                      <a:path w="7587" h="11687" extrusionOk="0">
                        <a:moveTo>
                          <a:pt x="13" y="4952"/>
                        </a:moveTo>
                        <a:cubicBezTo>
                          <a:pt x="-187" y="7329"/>
                          <a:pt x="2006" y="8716"/>
                          <a:pt x="5793" y="9112"/>
                        </a:cubicBezTo>
                        <a:cubicBezTo>
                          <a:pt x="5793" y="9310"/>
                          <a:pt x="5594" y="9310"/>
                          <a:pt x="5594" y="9508"/>
                        </a:cubicBezTo>
                        <a:cubicBezTo>
                          <a:pt x="5594" y="10499"/>
                          <a:pt x="6391" y="11291"/>
                          <a:pt x="7587" y="11687"/>
                        </a:cubicBezTo>
                        <a:cubicBezTo>
                          <a:pt x="7388" y="7725"/>
                          <a:pt x="7188" y="3764"/>
                          <a:pt x="7188" y="0"/>
                        </a:cubicBezTo>
                        <a:cubicBezTo>
                          <a:pt x="6989" y="0"/>
                          <a:pt x="6590" y="0"/>
                          <a:pt x="6391" y="0"/>
                        </a:cubicBezTo>
                        <a:cubicBezTo>
                          <a:pt x="610" y="594"/>
                          <a:pt x="13" y="2971"/>
                          <a:pt x="13" y="49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17" name="Google Shape;2417;p35"/>
                  <p:cNvSpPr/>
                  <p:nvPr/>
                </p:nvSpPr>
                <p:spPr>
                  <a:xfrm>
                    <a:off x="3737067" y="5411780"/>
                    <a:ext cx="3865" cy="5348"/>
                  </a:xfrm>
                  <a:custGeom>
                    <a:avLst/>
                    <a:gdLst/>
                    <a:ahLst/>
                    <a:cxnLst/>
                    <a:rect l="l" t="t" r="r" b="b"/>
                    <a:pathLst>
                      <a:path w="3865" h="5348" extrusionOk="0">
                        <a:moveTo>
                          <a:pt x="3866" y="5348"/>
                        </a:moveTo>
                        <a:cubicBezTo>
                          <a:pt x="3866" y="3566"/>
                          <a:pt x="3866" y="1783"/>
                          <a:pt x="3866" y="0"/>
                        </a:cubicBezTo>
                        <a:cubicBezTo>
                          <a:pt x="1075" y="396"/>
                          <a:pt x="-718" y="1585"/>
                          <a:pt x="278" y="2971"/>
                        </a:cubicBezTo>
                        <a:cubicBezTo>
                          <a:pt x="876" y="4358"/>
                          <a:pt x="2271" y="4952"/>
                          <a:pt x="3866" y="53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18" name="Google Shape;2418;p35"/>
                  <p:cNvSpPr/>
                  <p:nvPr/>
                </p:nvSpPr>
                <p:spPr>
                  <a:xfrm>
                    <a:off x="3651544" y="5597468"/>
                    <a:ext cx="14198" cy="7249"/>
                  </a:xfrm>
                  <a:custGeom>
                    <a:avLst/>
                    <a:gdLst/>
                    <a:ahLst/>
                    <a:cxnLst/>
                    <a:rect l="l" t="t" r="r" b="b"/>
                    <a:pathLst>
                      <a:path w="14198" h="7249" extrusionOk="0">
                        <a:moveTo>
                          <a:pt x="8263" y="6854"/>
                        </a:moveTo>
                        <a:cubicBezTo>
                          <a:pt x="11253" y="6259"/>
                          <a:pt x="13047" y="4675"/>
                          <a:pt x="12848" y="3090"/>
                        </a:cubicBezTo>
                        <a:cubicBezTo>
                          <a:pt x="12848" y="2892"/>
                          <a:pt x="12848" y="2892"/>
                          <a:pt x="12848" y="2694"/>
                        </a:cubicBezTo>
                        <a:cubicBezTo>
                          <a:pt x="14243" y="1505"/>
                          <a:pt x="14642" y="515"/>
                          <a:pt x="13645" y="118"/>
                        </a:cubicBezTo>
                        <a:cubicBezTo>
                          <a:pt x="12848" y="-80"/>
                          <a:pt x="11253" y="-80"/>
                          <a:pt x="9659" y="515"/>
                        </a:cubicBezTo>
                        <a:cubicBezTo>
                          <a:pt x="8662" y="317"/>
                          <a:pt x="7466" y="515"/>
                          <a:pt x="6071" y="713"/>
                        </a:cubicBezTo>
                        <a:cubicBezTo>
                          <a:pt x="1885" y="1505"/>
                          <a:pt x="-507" y="3090"/>
                          <a:pt x="91" y="5071"/>
                        </a:cubicBezTo>
                        <a:cubicBezTo>
                          <a:pt x="490" y="6259"/>
                          <a:pt x="1885" y="6854"/>
                          <a:pt x="3878" y="7052"/>
                        </a:cubicBezTo>
                        <a:cubicBezTo>
                          <a:pt x="3878" y="7052"/>
                          <a:pt x="3878" y="7250"/>
                          <a:pt x="3878" y="7250"/>
                        </a:cubicBezTo>
                        <a:cubicBezTo>
                          <a:pt x="4077" y="7250"/>
                          <a:pt x="4277" y="7052"/>
                          <a:pt x="4476" y="7052"/>
                        </a:cubicBezTo>
                        <a:cubicBezTo>
                          <a:pt x="5672" y="7250"/>
                          <a:pt x="7067" y="7250"/>
                          <a:pt x="8263" y="68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19" name="Google Shape;2419;p35"/>
                  <p:cNvSpPr/>
                  <p:nvPr/>
                </p:nvSpPr>
                <p:spPr>
                  <a:xfrm>
                    <a:off x="3663786" y="5526188"/>
                    <a:ext cx="13891" cy="6302"/>
                  </a:xfrm>
                  <a:custGeom>
                    <a:avLst/>
                    <a:gdLst/>
                    <a:ahLst/>
                    <a:cxnLst/>
                    <a:rect l="l" t="t" r="r" b="b"/>
                    <a:pathLst>
                      <a:path w="13891" h="6302" extrusionOk="0">
                        <a:moveTo>
                          <a:pt x="8" y="3850"/>
                        </a:moveTo>
                        <a:cubicBezTo>
                          <a:pt x="407" y="5831"/>
                          <a:pt x="3596" y="6822"/>
                          <a:pt x="7782" y="6029"/>
                        </a:cubicBezTo>
                        <a:cubicBezTo>
                          <a:pt x="11569" y="5237"/>
                          <a:pt x="14559" y="3850"/>
                          <a:pt x="13761" y="1671"/>
                        </a:cubicBezTo>
                        <a:cubicBezTo>
                          <a:pt x="13164" y="-111"/>
                          <a:pt x="10173" y="-111"/>
                          <a:pt x="6984" y="87"/>
                        </a:cubicBezTo>
                        <a:cubicBezTo>
                          <a:pt x="3396" y="483"/>
                          <a:pt x="-191" y="1671"/>
                          <a:pt x="8" y="38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20" name="Google Shape;2420;p35"/>
                  <p:cNvSpPr/>
                  <p:nvPr/>
                </p:nvSpPr>
                <p:spPr>
                  <a:xfrm>
                    <a:off x="3701406" y="5693687"/>
                    <a:ext cx="15637" cy="6357"/>
                  </a:xfrm>
                  <a:custGeom>
                    <a:avLst/>
                    <a:gdLst/>
                    <a:ahLst/>
                    <a:cxnLst/>
                    <a:rect l="l" t="t" r="r" b="b"/>
                    <a:pathLst>
                      <a:path w="15637" h="6357" extrusionOk="0">
                        <a:moveTo>
                          <a:pt x="15607" y="1557"/>
                        </a:moveTo>
                        <a:cubicBezTo>
                          <a:pt x="15209" y="-424"/>
                          <a:pt x="11222" y="-226"/>
                          <a:pt x="7236" y="567"/>
                        </a:cubicBezTo>
                        <a:cubicBezTo>
                          <a:pt x="3448" y="1359"/>
                          <a:pt x="-538" y="2745"/>
                          <a:pt x="60" y="4726"/>
                        </a:cubicBezTo>
                        <a:cubicBezTo>
                          <a:pt x="658" y="6509"/>
                          <a:pt x="4445" y="6707"/>
                          <a:pt x="8432" y="5915"/>
                        </a:cubicBezTo>
                        <a:cubicBezTo>
                          <a:pt x="12418" y="5321"/>
                          <a:pt x="16006" y="3340"/>
                          <a:pt x="15607" y="15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21" name="Google Shape;2421;p35"/>
                  <p:cNvSpPr/>
                  <p:nvPr/>
                </p:nvSpPr>
                <p:spPr>
                  <a:xfrm>
                    <a:off x="3717289" y="5722551"/>
                    <a:ext cx="13677" cy="6367"/>
                  </a:xfrm>
                  <a:custGeom>
                    <a:avLst/>
                    <a:gdLst/>
                    <a:ahLst/>
                    <a:cxnLst/>
                    <a:rect l="l" t="t" r="r" b="b"/>
                    <a:pathLst>
                      <a:path w="13677" h="6367" extrusionOk="0">
                        <a:moveTo>
                          <a:pt x="6103" y="426"/>
                        </a:moveTo>
                        <a:cubicBezTo>
                          <a:pt x="2515" y="1218"/>
                          <a:pt x="-674" y="2803"/>
                          <a:pt x="123" y="4784"/>
                        </a:cubicBezTo>
                        <a:cubicBezTo>
                          <a:pt x="921" y="6566"/>
                          <a:pt x="4309" y="6765"/>
                          <a:pt x="8296" y="5774"/>
                        </a:cubicBezTo>
                        <a:cubicBezTo>
                          <a:pt x="11286" y="4982"/>
                          <a:pt x="13678" y="3793"/>
                          <a:pt x="13678" y="2011"/>
                        </a:cubicBezTo>
                        <a:cubicBezTo>
                          <a:pt x="13478" y="-168"/>
                          <a:pt x="10489" y="-367"/>
                          <a:pt x="6103" y="4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22" name="Google Shape;2422;p35"/>
                  <p:cNvSpPr/>
                  <p:nvPr/>
                </p:nvSpPr>
                <p:spPr>
                  <a:xfrm>
                    <a:off x="3739328" y="5498741"/>
                    <a:ext cx="10773" cy="6338"/>
                  </a:xfrm>
                  <a:custGeom>
                    <a:avLst/>
                    <a:gdLst/>
                    <a:ahLst/>
                    <a:cxnLst/>
                    <a:rect l="l" t="t" r="r" b="b"/>
                    <a:pathLst>
                      <a:path w="10773" h="6338" extrusionOk="0">
                        <a:moveTo>
                          <a:pt x="10" y="3566"/>
                        </a:moveTo>
                        <a:cubicBezTo>
                          <a:pt x="210" y="4952"/>
                          <a:pt x="2003" y="6339"/>
                          <a:pt x="5193" y="6339"/>
                        </a:cubicBezTo>
                        <a:cubicBezTo>
                          <a:pt x="7385" y="6339"/>
                          <a:pt x="9378" y="5943"/>
                          <a:pt x="10774" y="5348"/>
                        </a:cubicBezTo>
                        <a:cubicBezTo>
                          <a:pt x="10375" y="3566"/>
                          <a:pt x="10176" y="1981"/>
                          <a:pt x="9777" y="198"/>
                        </a:cubicBezTo>
                        <a:cubicBezTo>
                          <a:pt x="8780" y="0"/>
                          <a:pt x="7784" y="0"/>
                          <a:pt x="6389" y="0"/>
                        </a:cubicBezTo>
                        <a:cubicBezTo>
                          <a:pt x="2601" y="198"/>
                          <a:pt x="-189" y="1387"/>
                          <a:pt x="10" y="35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23" name="Google Shape;2423;p35"/>
                  <p:cNvSpPr/>
                  <p:nvPr/>
                </p:nvSpPr>
                <p:spPr>
                  <a:xfrm>
                    <a:off x="3705637" y="5557939"/>
                    <a:ext cx="20583" cy="11158"/>
                  </a:xfrm>
                  <a:custGeom>
                    <a:avLst/>
                    <a:gdLst/>
                    <a:ahLst/>
                    <a:cxnLst/>
                    <a:rect l="l" t="t" r="r" b="b"/>
                    <a:pathLst>
                      <a:path w="20583" h="11158" extrusionOk="0">
                        <a:moveTo>
                          <a:pt x="20546" y="2209"/>
                        </a:moveTo>
                        <a:cubicBezTo>
                          <a:pt x="20944" y="624"/>
                          <a:pt x="18154" y="-168"/>
                          <a:pt x="15164" y="30"/>
                        </a:cubicBezTo>
                        <a:cubicBezTo>
                          <a:pt x="11177" y="30"/>
                          <a:pt x="8387" y="1218"/>
                          <a:pt x="7390" y="3397"/>
                        </a:cubicBezTo>
                        <a:cubicBezTo>
                          <a:pt x="7390" y="3596"/>
                          <a:pt x="7589" y="3794"/>
                          <a:pt x="7589" y="3992"/>
                        </a:cubicBezTo>
                        <a:cubicBezTo>
                          <a:pt x="3404" y="5775"/>
                          <a:pt x="413" y="7755"/>
                          <a:pt x="15" y="9538"/>
                        </a:cubicBezTo>
                        <a:cubicBezTo>
                          <a:pt x="-184" y="10727"/>
                          <a:pt x="1609" y="10727"/>
                          <a:pt x="4799" y="9340"/>
                        </a:cubicBezTo>
                        <a:cubicBezTo>
                          <a:pt x="4998" y="9340"/>
                          <a:pt x="5197" y="9142"/>
                          <a:pt x="5397" y="9142"/>
                        </a:cubicBezTo>
                        <a:cubicBezTo>
                          <a:pt x="5995" y="10925"/>
                          <a:pt x="8387" y="11717"/>
                          <a:pt x="12572" y="10727"/>
                        </a:cubicBezTo>
                        <a:cubicBezTo>
                          <a:pt x="15762" y="9934"/>
                          <a:pt x="17157" y="8548"/>
                          <a:pt x="17157" y="6765"/>
                        </a:cubicBezTo>
                        <a:cubicBezTo>
                          <a:pt x="16958" y="5973"/>
                          <a:pt x="16360" y="5576"/>
                          <a:pt x="15363" y="5378"/>
                        </a:cubicBezTo>
                        <a:cubicBezTo>
                          <a:pt x="18154" y="4784"/>
                          <a:pt x="20346" y="3794"/>
                          <a:pt x="20546" y="22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24" name="Google Shape;2424;p35"/>
                  <p:cNvSpPr/>
                  <p:nvPr/>
                </p:nvSpPr>
                <p:spPr>
                  <a:xfrm>
                    <a:off x="3760703" y="5696395"/>
                    <a:ext cx="13317" cy="6208"/>
                  </a:xfrm>
                  <a:custGeom>
                    <a:avLst/>
                    <a:gdLst/>
                    <a:ahLst/>
                    <a:cxnLst/>
                    <a:rect l="l" t="t" r="r" b="b"/>
                    <a:pathLst>
                      <a:path w="13317" h="6208" extrusionOk="0">
                        <a:moveTo>
                          <a:pt x="6341" y="5980"/>
                        </a:moveTo>
                        <a:cubicBezTo>
                          <a:pt x="10527" y="5386"/>
                          <a:pt x="13317" y="3603"/>
                          <a:pt x="13317" y="1821"/>
                        </a:cubicBezTo>
                        <a:cubicBezTo>
                          <a:pt x="13118" y="-160"/>
                          <a:pt x="9730" y="-358"/>
                          <a:pt x="5743" y="434"/>
                        </a:cubicBezTo>
                        <a:cubicBezTo>
                          <a:pt x="1557" y="1424"/>
                          <a:pt x="-635" y="3009"/>
                          <a:pt x="162" y="4990"/>
                        </a:cubicBezTo>
                        <a:cubicBezTo>
                          <a:pt x="561" y="6377"/>
                          <a:pt x="3550" y="6377"/>
                          <a:pt x="6341" y="59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25" name="Google Shape;2425;p35"/>
                  <p:cNvSpPr/>
                  <p:nvPr/>
                </p:nvSpPr>
                <p:spPr>
                  <a:xfrm>
                    <a:off x="3715220" y="5520680"/>
                    <a:ext cx="35363" cy="22572"/>
                  </a:xfrm>
                  <a:custGeom>
                    <a:avLst/>
                    <a:gdLst/>
                    <a:ahLst/>
                    <a:cxnLst/>
                    <a:rect l="l" t="t" r="r" b="b"/>
                    <a:pathLst>
                      <a:path w="35363" h="22572" extrusionOk="0">
                        <a:moveTo>
                          <a:pt x="31494" y="6586"/>
                        </a:moveTo>
                        <a:cubicBezTo>
                          <a:pt x="35081" y="5991"/>
                          <a:pt x="35879" y="4407"/>
                          <a:pt x="35081" y="2822"/>
                        </a:cubicBezTo>
                        <a:cubicBezTo>
                          <a:pt x="34284" y="1435"/>
                          <a:pt x="32889" y="247"/>
                          <a:pt x="28902" y="1039"/>
                        </a:cubicBezTo>
                        <a:lnTo>
                          <a:pt x="27507" y="1435"/>
                        </a:lnTo>
                        <a:cubicBezTo>
                          <a:pt x="26510" y="247"/>
                          <a:pt x="23919" y="-149"/>
                          <a:pt x="20531" y="49"/>
                        </a:cubicBezTo>
                        <a:cubicBezTo>
                          <a:pt x="17341" y="445"/>
                          <a:pt x="15348" y="1237"/>
                          <a:pt x="14551" y="2426"/>
                        </a:cubicBezTo>
                        <a:cubicBezTo>
                          <a:pt x="14352" y="2426"/>
                          <a:pt x="14352" y="2624"/>
                          <a:pt x="14152" y="2624"/>
                        </a:cubicBezTo>
                        <a:cubicBezTo>
                          <a:pt x="11361" y="3614"/>
                          <a:pt x="9368" y="5199"/>
                          <a:pt x="9568" y="6387"/>
                        </a:cubicBezTo>
                        <a:cubicBezTo>
                          <a:pt x="9568" y="7576"/>
                          <a:pt x="11959" y="7378"/>
                          <a:pt x="15747" y="5793"/>
                        </a:cubicBezTo>
                        <a:lnTo>
                          <a:pt x="16544" y="5397"/>
                        </a:lnTo>
                        <a:cubicBezTo>
                          <a:pt x="12159" y="8368"/>
                          <a:pt x="14352" y="8764"/>
                          <a:pt x="17341" y="8963"/>
                        </a:cubicBezTo>
                        <a:cubicBezTo>
                          <a:pt x="15747" y="10151"/>
                          <a:pt x="14551" y="11142"/>
                          <a:pt x="13554" y="11934"/>
                        </a:cubicBezTo>
                        <a:cubicBezTo>
                          <a:pt x="12757" y="12330"/>
                          <a:pt x="12159" y="12528"/>
                          <a:pt x="11361" y="12924"/>
                        </a:cubicBezTo>
                        <a:cubicBezTo>
                          <a:pt x="7574" y="14707"/>
                          <a:pt x="5780" y="16490"/>
                          <a:pt x="6578" y="17480"/>
                        </a:cubicBezTo>
                        <a:cubicBezTo>
                          <a:pt x="6179" y="17480"/>
                          <a:pt x="5780" y="17480"/>
                          <a:pt x="5382" y="17480"/>
                        </a:cubicBezTo>
                        <a:cubicBezTo>
                          <a:pt x="2392" y="17877"/>
                          <a:pt x="399" y="19065"/>
                          <a:pt x="0" y="20650"/>
                        </a:cubicBezTo>
                        <a:cubicBezTo>
                          <a:pt x="399" y="22433"/>
                          <a:pt x="2791" y="22829"/>
                          <a:pt x="5780" y="22433"/>
                        </a:cubicBezTo>
                        <a:cubicBezTo>
                          <a:pt x="8770" y="22036"/>
                          <a:pt x="11162" y="20848"/>
                          <a:pt x="11162" y="19263"/>
                        </a:cubicBezTo>
                        <a:cubicBezTo>
                          <a:pt x="11162" y="18471"/>
                          <a:pt x="10365" y="17877"/>
                          <a:pt x="9169" y="17480"/>
                        </a:cubicBezTo>
                        <a:cubicBezTo>
                          <a:pt x="10763" y="17084"/>
                          <a:pt x="12956" y="16292"/>
                          <a:pt x="15149" y="15500"/>
                        </a:cubicBezTo>
                        <a:lnTo>
                          <a:pt x="15547" y="15301"/>
                        </a:lnTo>
                        <a:cubicBezTo>
                          <a:pt x="16743" y="15103"/>
                          <a:pt x="18139" y="14707"/>
                          <a:pt x="19733" y="14113"/>
                        </a:cubicBezTo>
                        <a:cubicBezTo>
                          <a:pt x="22125" y="13122"/>
                          <a:pt x="25115" y="11538"/>
                          <a:pt x="26909" y="10349"/>
                        </a:cubicBezTo>
                        <a:cubicBezTo>
                          <a:pt x="29899" y="8170"/>
                          <a:pt x="29500" y="7378"/>
                          <a:pt x="26909" y="7378"/>
                        </a:cubicBezTo>
                        <a:cubicBezTo>
                          <a:pt x="25115" y="7576"/>
                          <a:pt x="22922" y="7774"/>
                          <a:pt x="20929" y="7972"/>
                        </a:cubicBezTo>
                        <a:lnTo>
                          <a:pt x="20929" y="7972"/>
                        </a:lnTo>
                        <a:cubicBezTo>
                          <a:pt x="22324" y="7180"/>
                          <a:pt x="23520" y="6189"/>
                          <a:pt x="24716" y="5397"/>
                        </a:cubicBezTo>
                        <a:cubicBezTo>
                          <a:pt x="25912" y="6784"/>
                          <a:pt x="28504" y="7180"/>
                          <a:pt x="31494" y="658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26" name="Google Shape;2426;p35"/>
                  <p:cNvSpPr/>
                  <p:nvPr/>
                </p:nvSpPr>
                <p:spPr>
                  <a:xfrm>
                    <a:off x="3761564" y="5644022"/>
                    <a:ext cx="13068" cy="5972"/>
                  </a:xfrm>
                  <a:custGeom>
                    <a:avLst/>
                    <a:gdLst/>
                    <a:ahLst/>
                    <a:cxnLst/>
                    <a:rect l="l" t="t" r="r" b="b"/>
                    <a:pathLst>
                      <a:path w="13068" h="5972" extrusionOk="0">
                        <a:moveTo>
                          <a:pt x="13054" y="2295"/>
                        </a:moveTo>
                        <a:cubicBezTo>
                          <a:pt x="12855" y="314"/>
                          <a:pt x="10264" y="-280"/>
                          <a:pt x="6277" y="116"/>
                        </a:cubicBezTo>
                        <a:cubicBezTo>
                          <a:pt x="2889" y="512"/>
                          <a:pt x="696" y="1701"/>
                          <a:pt x="98" y="3285"/>
                        </a:cubicBezTo>
                        <a:cubicBezTo>
                          <a:pt x="-699" y="6257"/>
                          <a:pt x="3487" y="6257"/>
                          <a:pt x="7872" y="5662"/>
                        </a:cubicBezTo>
                        <a:cubicBezTo>
                          <a:pt x="11261" y="5266"/>
                          <a:pt x="13254" y="3681"/>
                          <a:pt x="13054" y="22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27" name="Google Shape;2427;p35"/>
                  <p:cNvSpPr/>
                  <p:nvPr/>
                </p:nvSpPr>
                <p:spPr>
                  <a:xfrm>
                    <a:off x="3746903" y="5550406"/>
                    <a:ext cx="12605" cy="5696"/>
                  </a:xfrm>
                  <a:custGeom>
                    <a:avLst/>
                    <a:gdLst/>
                    <a:ahLst/>
                    <a:cxnLst/>
                    <a:rect l="l" t="t" r="r" b="b"/>
                    <a:pathLst>
                      <a:path w="12605" h="5696" extrusionOk="0">
                        <a:moveTo>
                          <a:pt x="6787" y="5582"/>
                        </a:moveTo>
                        <a:cubicBezTo>
                          <a:pt x="9976" y="5186"/>
                          <a:pt x="12368" y="3997"/>
                          <a:pt x="12568" y="2611"/>
                        </a:cubicBezTo>
                        <a:cubicBezTo>
                          <a:pt x="12966" y="432"/>
                          <a:pt x="10176" y="-162"/>
                          <a:pt x="5990" y="36"/>
                        </a:cubicBezTo>
                        <a:cubicBezTo>
                          <a:pt x="2801" y="432"/>
                          <a:pt x="409" y="1422"/>
                          <a:pt x="10" y="3205"/>
                        </a:cubicBezTo>
                        <a:cubicBezTo>
                          <a:pt x="-189" y="5384"/>
                          <a:pt x="2601" y="5978"/>
                          <a:pt x="6787" y="55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28" name="Google Shape;2428;p35"/>
                  <p:cNvSpPr/>
                  <p:nvPr/>
                </p:nvSpPr>
                <p:spPr>
                  <a:xfrm>
                    <a:off x="3731738" y="5642579"/>
                    <a:ext cx="15990" cy="12311"/>
                  </a:xfrm>
                  <a:custGeom>
                    <a:avLst/>
                    <a:gdLst/>
                    <a:ahLst/>
                    <a:cxnLst/>
                    <a:rect l="l" t="t" r="r" b="b"/>
                    <a:pathLst>
                      <a:path w="15990" h="12311" extrusionOk="0">
                        <a:moveTo>
                          <a:pt x="8996" y="11661"/>
                        </a:moveTo>
                        <a:cubicBezTo>
                          <a:pt x="11985" y="11066"/>
                          <a:pt x="14577" y="9878"/>
                          <a:pt x="14178" y="8095"/>
                        </a:cubicBezTo>
                        <a:cubicBezTo>
                          <a:pt x="13381" y="6906"/>
                          <a:pt x="11985" y="6114"/>
                          <a:pt x="9793" y="5916"/>
                        </a:cubicBezTo>
                        <a:cubicBezTo>
                          <a:pt x="10590" y="5520"/>
                          <a:pt x="11387" y="4926"/>
                          <a:pt x="12185" y="4529"/>
                        </a:cubicBezTo>
                        <a:cubicBezTo>
                          <a:pt x="14776" y="2747"/>
                          <a:pt x="16171" y="1360"/>
                          <a:pt x="15972" y="171"/>
                        </a:cubicBezTo>
                        <a:cubicBezTo>
                          <a:pt x="14975" y="-225"/>
                          <a:pt x="12783" y="-27"/>
                          <a:pt x="10192" y="1756"/>
                        </a:cubicBezTo>
                        <a:cubicBezTo>
                          <a:pt x="7401" y="3539"/>
                          <a:pt x="5607" y="5322"/>
                          <a:pt x="5806" y="6312"/>
                        </a:cubicBezTo>
                        <a:cubicBezTo>
                          <a:pt x="1621" y="7105"/>
                          <a:pt x="-771" y="8689"/>
                          <a:pt x="225" y="10670"/>
                        </a:cubicBezTo>
                        <a:cubicBezTo>
                          <a:pt x="1222" y="12651"/>
                          <a:pt x="5009" y="12651"/>
                          <a:pt x="8996" y="1166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29" name="Google Shape;2429;p35"/>
                  <p:cNvSpPr/>
                  <p:nvPr/>
                </p:nvSpPr>
                <p:spPr>
                  <a:xfrm>
                    <a:off x="3694279" y="5628265"/>
                    <a:ext cx="11986" cy="12062"/>
                  </a:xfrm>
                  <a:custGeom>
                    <a:avLst/>
                    <a:gdLst/>
                    <a:ahLst/>
                    <a:cxnLst/>
                    <a:rect l="l" t="t" r="r" b="b"/>
                    <a:pathLst>
                      <a:path w="11986" h="12062" extrusionOk="0">
                        <a:moveTo>
                          <a:pt x="211" y="10326"/>
                        </a:moveTo>
                        <a:cubicBezTo>
                          <a:pt x="1008" y="11911"/>
                          <a:pt x="3400" y="12505"/>
                          <a:pt x="6789" y="11713"/>
                        </a:cubicBezTo>
                        <a:cubicBezTo>
                          <a:pt x="9978" y="10920"/>
                          <a:pt x="11772" y="9336"/>
                          <a:pt x="11971" y="7751"/>
                        </a:cubicBezTo>
                        <a:cubicBezTo>
                          <a:pt x="12170" y="5968"/>
                          <a:pt x="10377" y="5176"/>
                          <a:pt x="5991" y="5770"/>
                        </a:cubicBezTo>
                        <a:cubicBezTo>
                          <a:pt x="5792" y="5770"/>
                          <a:pt x="5393" y="5968"/>
                          <a:pt x="5194" y="5968"/>
                        </a:cubicBezTo>
                        <a:cubicBezTo>
                          <a:pt x="5593" y="5770"/>
                          <a:pt x="6191" y="5374"/>
                          <a:pt x="6789" y="4978"/>
                        </a:cubicBezTo>
                        <a:cubicBezTo>
                          <a:pt x="9380" y="3195"/>
                          <a:pt x="11573" y="1214"/>
                          <a:pt x="10975" y="422"/>
                        </a:cubicBezTo>
                        <a:cubicBezTo>
                          <a:pt x="10177" y="-569"/>
                          <a:pt x="6789" y="223"/>
                          <a:pt x="3201" y="2402"/>
                        </a:cubicBezTo>
                        <a:cubicBezTo>
                          <a:pt x="211" y="4185"/>
                          <a:pt x="-188" y="5572"/>
                          <a:pt x="809" y="6166"/>
                        </a:cubicBezTo>
                        <a:cubicBezTo>
                          <a:pt x="1207" y="6562"/>
                          <a:pt x="2005" y="6562"/>
                          <a:pt x="2802" y="6364"/>
                        </a:cubicBezTo>
                        <a:cubicBezTo>
                          <a:pt x="1008" y="7751"/>
                          <a:pt x="-586" y="8741"/>
                          <a:pt x="211" y="103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30" name="Google Shape;2430;p35"/>
                  <p:cNvSpPr/>
                  <p:nvPr/>
                </p:nvSpPr>
                <p:spPr>
                  <a:xfrm>
                    <a:off x="3656418" y="5399914"/>
                    <a:ext cx="39077" cy="8034"/>
                  </a:xfrm>
                  <a:custGeom>
                    <a:avLst/>
                    <a:gdLst/>
                    <a:ahLst/>
                    <a:cxnLst/>
                    <a:rect l="l" t="t" r="r" b="b"/>
                    <a:pathLst>
                      <a:path w="39077" h="8034" extrusionOk="0">
                        <a:moveTo>
                          <a:pt x="13753" y="6914"/>
                        </a:moveTo>
                        <a:cubicBezTo>
                          <a:pt x="14750" y="6914"/>
                          <a:pt x="15747" y="6716"/>
                          <a:pt x="16544" y="6716"/>
                        </a:cubicBezTo>
                        <a:cubicBezTo>
                          <a:pt x="19335" y="6716"/>
                          <a:pt x="21527" y="6320"/>
                          <a:pt x="23122" y="5726"/>
                        </a:cubicBezTo>
                        <a:cubicBezTo>
                          <a:pt x="23919" y="5726"/>
                          <a:pt x="24716" y="5726"/>
                          <a:pt x="25514" y="5726"/>
                        </a:cubicBezTo>
                        <a:cubicBezTo>
                          <a:pt x="27906" y="5528"/>
                          <a:pt x="29899" y="5131"/>
                          <a:pt x="30895" y="4339"/>
                        </a:cubicBezTo>
                        <a:cubicBezTo>
                          <a:pt x="31693" y="4339"/>
                          <a:pt x="32490" y="4141"/>
                          <a:pt x="33487" y="3943"/>
                        </a:cubicBezTo>
                        <a:cubicBezTo>
                          <a:pt x="36277" y="3349"/>
                          <a:pt x="38869" y="2160"/>
                          <a:pt x="39068" y="1170"/>
                        </a:cubicBezTo>
                        <a:cubicBezTo>
                          <a:pt x="39267" y="-217"/>
                          <a:pt x="36277" y="-217"/>
                          <a:pt x="32690" y="377"/>
                        </a:cubicBezTo>
                        <a:cubicBezTo>
                          <a:pt x="31095" y="575"/>
                          <a:pt x="29899" y="1170"/>
                          <a:pt x="28902" y="1566"/>
                        </a:cubicBezTo>
                        <a:cubicBezTo>
                          <a:pt x="27706" y="1368"/>
                          <a:pt x="26112" y="1170"/>
                          <a:pt x="24318" y="1170"/>
                        </a:cubicBezTo>
                        <a:cubicBezTo>
                          <a:pt x="22125" y="1368"/>
                          <a:pt x="20132" y="1566"/>
                          <a:pt x="18936" y="2160"/>
                        </a:cubicBezTo>
                        <a:cubicBezTo>
                          <a:pt x="18138" y="2358"/>
                          <a:pt x="17341" y="2358"/>
                          <a:pt x="16544" y="2556"/>
                        </a:cubicBezTo>
                        <a:lnTo>
                          <a:pt x="15747" y="2556"/>
                        </a:lnTo>
                        <a:cubicBezTo>
                          <a:pt x="14949" y="1368"/>
                          <a:pt x="12557" y="971"/>
                          <a:pt x="7774" y="1764"/>
                        </a:cubicBezTo>
                        <a:cubicBezTo>
                          <a:pt x="2591" y="2754"/>
                          <a:pt x="-200" y="4339"/>
                          <a:pt x="598" y="5726"/>
                        </a:cubicBezTo>
                        <a:lnTo>
                          <a:pt x="797" y="6122"/>
                        </a:lnTo>
                        <a:cubicBezTo>
                          <a:pt x="398" y="6518"/>
                          <a:pt x="0" y="6914"/>
                          <a:pt x="0" y="7310"/>
                        </a:cubicBezTo>
                        <a:cubicBezTo>
                          <a:pt x="0" y="8103"/>
                          <a:pt x="1395" y="8103"/>
                          <a:pt x="3189" y="7904"/>
                        </a:cubicBezTo>
                        <a:cubicBezTo>
                          <a:pt x="4186" y="8103"/>
                          <a:pt x="5581" y="8103"/>
                          <a:pt x="7973" y="7707"/>
                        </a:cubicBezTo>
                        <a:cubicBezTo>
                          <a:pt x="9368" y="7508"/>
                          <a:pt x="10365" y="7112"/>
                          <a:pt x="11162" y="6914"/>
                        </a:cubicBezTo>
                        <a:cubicBezTo>
                          <a:pt x="12159" y="6914"/>
                          <a:pt x="12956" y="6914"/>
                          <a:pt x="13753" y="69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31" name="Google Shape;2431;p35"/>
                  <p:cNvSpPr/>
                  <p:nvPr/>
                </p:nvSpPr>
                <p:spPr>
                  <a:xfrm>
                    <a:off x="3679730" y="5586630"/>
                    <a:ext cx="13574" cy="6502"/>
                  </a:xfrm>
                  <a:custGeom>
                    <a:avLst/>
                    <a:gdLst/>
                    <a:ahLst/>
                    <a:cxnLst/>
                    <a:rect l="l" t="t" r="r" b="b"/>
                    <a:pathLst>
                      <a:path w="13574" h="6502" extrusionOk="0">
                        <a:moveTo>
                          <a:pt x="6986" y="6203"/>
                        </a:moveTo>
                        <a:cubicBezTo>
                          <a:pt x="10973" y="5410"/>
                          <a:pt x="13764" y="3825"/>
                          <a:pt x="13564" y="1845"/>
                        </a:cubicBezTo>
                        <a:cubicBezTo>
                          <a:pt x="13365" y="62"/>
                          <a:pt x="10574" y="-136"/>
                          <a:pt x="7584" y="62"/>
                        </a:cubicBezTo>
                        <a:cubicBezTo>
                          <a:pt x="3797" y="854"/>
                          <a:pt x="10" y="1646"/>
                          <a:pt x="10" y="4024"/>
                        </a:cubicBezTo>
                        <a:cubicBezTo>
                          <a:pt x="-189" y="6203"/>
                          <a:pt x="2601" y="6995"/>
                          <a:pt x="6986" y="620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32" name="Google Shape;2432;p35"/>
                  <p:cNvSpPr/>
                  <p:nvPr/>
                </p:nvSpPr>
                <p:spPr>
                  <a:xfrm>
                    <a:off x="3683272" y="5661569"/>
                    <a:ext cx="14805" cy="10619"/>
                  </a:xfrm>
                  <a:custGeom>
                    <a:avLst/>
                    <a:gdLst/>
                    <a:ahLst/>
                    <a:cxnLst/>
                    <a:rect l="l" t="t" r="r" b="b"/>
                    <a:pathLst>
                      <a:path w="14805" h="10619" extrusionOk="0">
                        <a:moveTo>
                          <a:pt x="7829" y="2377"/>
                        </a:moveTo>
                        <a:cubicBezTo>
                          <a:pt x="5038" y="2971"/>
                          <a:pt x="2447" y="4358"/>
                          <a:pt x="2248" y="5943"/>
                        </a:cubicBezTo>
                        <a:cubicBezTo>
                          <a:pt x="2248" y="6141"/>
                          <a:pt x="2248" y="6141"/>
                          <a:pt x="2248" y="6339"/>
                        </a:cubicBezTo>
                        <a:cubicBezTo>
                          <a:pt x="1451" y="7329"/>
                          <a:pt x="653" y="8122"/>
                          <a:pt x="255" y="9112"/>
                        </a:cubicBezTo>
                        <a:cubicBezTo>
                          <a:pt x="-343" y="10301"/>
                          <a:pt x="55" y="11093"/>
                          <a:pt x="2049" y="10301"/>
                        </a:cubicBezTo>
                        <a:cubicBezTo>
                          <a:pt x="3444" y="9706"/>
                          <a:pt x="4839" y="9112"/>
                          <a:pt x="6035" y="8518"/>
                        </a:cubicBezTo>
                        <a:cubicBezTo>
                          <a:pt x="7032" y="8518"/>
                          <a:pt x="8029" y="8518"/>
                          <a:pt x="9025" y="8320"/>
                        </a:cubicBezTo>
                        <a:cubicBezTo>
                          <a:pt x="12015" y="7924"/>
                          <a:pt x="14208" y="6537"/>
                          <a:pt x="14208" y="4358"/>
                        </a:cubicBezTo>
                        <a:cubicBezTo>
                          <a:pt x="14208" y="3566"/>
                          <a:pt x="13809" y="2971"/>
                          <a:pt x="13211" y="2575"/>
                        </a:cubicBezTo>
                        <a:cubicBezTo>
                          <a:pt x="13410" y="2377"/>
                          <a:pt x="13410" y="2377"/>
                          <a:pt x="13610" y="2179"/>
                        </a:cubicBezTo>
                        <a:cubicBezTo>
                          <a:pt x="14208" y="1387"/>
                          <a:pt x="14407" y="792"/>
                          <a:pt x="14806" y="0"/>
                        </a:cubicBezTo>
                        <a:lnTo>
                          <a:pt x="12414" y="396"/>
                        </a:lnTo>
                        <a:cubicBezTo>
                          <a:pt x="10819" y="990"/>
                          <a:pt x="9424" y="1585"/>
                          <a:pt x="8228" y="2179"/>
                        </a:cubicBezTo>
                        <a:cubicBezTo>
                          <a:pt x="8029" y="2377"/>
                          <a:pt x="8029" y="2377"/>
                          <a:pt x="7829" y="23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33" name="Google Shape;2433;p35"/>
                  <p:cNvSpPr/>
                  <p:nvPr/>
                </p:nvSpPr>
                <p:spPr>
                  <a:xfrm>
                    <a:off x="3657728" y="5508431"/>
                    <a:ext cx="29195" cy="9553"/>
                  </a:xfrm>
                  <a:custGeom>
                    <a:avLst/>
                    <a:gdLst/>
                    <a:ahLst/>
                    <a:cxnLst/>
                    <a:rect l="l" t="t" r="r" b="b"/>
                    <a:pathLst>
                      <a:path w="29195" h="9553" extrusionOk="0">
                        <a:moveTo>
                          <a:pt x="9454" y="9524"/>
                        </a:moveTo>
                        <a:cubicBezTo>
                          <a:pt x="11647" y="9326"/>
                          <a:pt x="13640" y="8930"/>
                          <a:pt x="14637" y="8138"/>
                        </a:cubicBezTo>
                        <a:cubicBezTo>
                          <a:pt x="16231" y="8930"/>
                          <a:pt x="18823" y="9326"/>
                          <a:pt x="21613" y="8930"/>
                        </a:cubicBezTo>
                        <a:cubicBezTo>
                          <a:pt x="25799" y="8534"/>
                          <a:pt x="29387" y="7147"/>
                          <a:pt x="29188" y="5166"/>
                        </a:cubicBezTo>
                        <a:cubicBezTo>
                          <a:pt x="28988" y="3185"/>
                          <a:pt x="25002" y="2591"/>
                          <a:pt x="20816" y="2987"/>
                        </a:cubicBezTo>
                        <a:cubicBezTo>
                          <a:pt x="18424" y="3185"/>
                          <a:pt x="16032" y="3780"/>
                          <a:pt x="14637" y="4572"/>
                        </a:cubicBezTo>
                        <a:cubicBezTo>
                          <a:pt x="13441" y="3780"/>
                          <a:pt x="11448" y="3582"/>
                          <a:pt x="9255" y="3582"/>
                        </a:cubicBezTo>
                        <a:cubicBezTo>
                          <a:pt x="11248" y="2393"/>
                          <a:pt x="12444" y="1403"/>
                          <a:pt x="12444" y="412"/>
                        </a:cubicBezTo>
                        <a:cubicBezTo>
                          <a:pt x="11248" y="-380"/>
                          <a:pt x="8856" y="16"/>
                          <a:pt x="5866" y="1204"/>
                        </a:cubicBezTo>
                        <a:cubicBezTo>
                          <a:pt x="2079" y="2789"/>
                          <a:pt x="-512" y="4374"/>
                          <a:pt x="86" y="5761"/>
                        </a:cubicBezTo>
                        <a:cubicBezTo>
                          <a:pt x="285" y="6355"/>
                          <a:pt x="1481" y="6355"/>
                          <a:pt x="3076" y="5959"/>
                        </a:cubicBezTo>
                        <a:cubicBezTo>
                          <a:pt x="3076" y="6157"/>
                          <a:pt x="2876" y="6355"/>
                          <a:pt x="2876" y="6553"/>
                        </a:cubicBezTo>
                        <a:cubicBezTo>
                          <a:pt x="2079" y="8930"/>
                          <a:pt x="5069" y="9722"/>
                          <a:pt x="9454" y="95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34" name="Google Shape;2434;p35"/>
                  <p:cNvSpPr/>
                  <p:nvPr/>
                </p:nvSpPr>
                <p:spPr>
                  <a:xfrm>
                    <a:off x="3799522" y="5698414"/>
                    <a:ext cx="6590" cy="5769"/>
                  </a:xfrm>
                  <a:custGeom>
                    <a:avLst/>
                    <a:gdLst/>
                    <a:ahLst/>
                    <a:cxnLst/>
                    <a:rect l="l" t="t" r="r" b="b"/>
                    <a:pathLst>
                      <a:path w="6590" h="5769" extrusionOk="0">
                        <a:moveTo>
                          <a:pt x="4796" y="0"/>
                        </a:moveTo>
                        <a:cubicBezTo>
                          <a:pt x="2006" y="792"/>
                          <a:pt x="212" y="2179"/>
                          <a:pt x="13" y="3764"/>
                        </a:cubicBezTo>
                        <a:cubicBezTo>
                          <a:pt x="-187" y="5546"/>
                          <a:pt x="2006" y="6141"/>
                          <a:pt x="5394" y="5546"/>
                        </a:cubicBezTo>
                        <a:cubicBezTo>
                          <a:pt x="5793" y="5546"/>
                          <a:pt x="6192" y="5348"/>
                          <a:pt x="6590" y="5348"/>
                        </a:cubicBezTo>
                        <a:cubicBezTo>
                          <a:pt x="5992" y="3566"/>
                          <a:pt x="5394" y="1783"/>
                          <a:pt x="479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35" name="Google Shape;2435;p35"/>
                  <p:cNvSpPr/>
                  <p:nvPr/>
                </p:nvSpPr>
                <p:spPr>
                  <a:xfrm>
                    <a:off x="3650239" y="5488445"/>
                    <a:ext cx="12623" cy="5826"/>
                  </a:xfrm>
                  <a:custGeom>
                    <a:avLst/>
                    <a:gdLst/>
                    <a:ahLst/>
                    <a:cxnLst/>
                    <a:rect l="l" t="t" r="r" b="b"/>
                    <a:pathLst>
                      <a:path w="12623" h="5826" extrusionOk="0">
                        <a:moveTo>
                          <a:pt x="4983" y="193"/>
                        </a:moveTo>
                        <a:cubicBezTo>
                          <a:pt x="1395" y="589"/>
                          <a:pt x="399" y="1778"/>
                          <a:pt x="0" y="3362"/>
                        </a:cubicBezTo>
                        <a:cubicBezTo>
                          <a:pt x="1395" y="5145"/>
                          <a:pt x="3987" y="6136"/>
                          <a:pt x="7973" y="5739"/>
                        </a:cubicBezTo>
                        <a:cubicBezTo>
                          <a:pt x="11561" y="5343"/>
                          <a:pt x="12956" y="3759"/>
                          <a:pt x="12558" y="2372"/>
                        </a:cubicBezTo>
                        <a:cubicBezTo>
                          <a:pt x="12159" y="391"/>
                          <a:pt x="9169" y="-401"/>
                          <a:pt x="4983" y="1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36" name="Google Shape;2436;p35"/>
                  <p:cNvSpPr/>
                  <p:nvPr/>
                </p:nvSpPr>
                <p:spPr>
                  <a:xfrm>
                    <a:off x="3745676" y="5738713"/>
                    <a:ext cx="11800" cy="6355"/>
                  </a:xfrm>
                  <a:custGeom>
                    <a:avLst/>
                    <a:gdLst/>
                    <a:ahLst/>
                    <a:cxnLst/>
                    <a:rect l="l" t="t" r="r" b="b"/>
                    <a:pathLst>
                      <a:path w="11800" h="6355" extrusionOk="0">
                        <a:moveTo>
                          <a:pt x="5423" y="507"/>
                        </a:moveTo>
                        <a:cubicBezTo>
                          <a:pt x="2233" y="1299"/>
                          <a:pt x="-358" y="2488"/>
                          <a:pt x="41" y="4271"/>
                        </a:cubicBezTo>
                        <a:cubicBezTo>
                          <a:pt x="439" y="6252"/>
                          <a:pt x="3030" y="7044"/>
                          <a:pt x="7416" y="5657"/>
                        </a:cubicBezTo>
                        <a:cubicBezTo>
                          <a:pt x="10605" y="4667"/>
                          <a:pt x="11801" y="3280"/>
                          <a:pt x="11801" y="1498"/>
                        </a:cubicBezTo>
                        <a:cubicBezTo>
                          <a:pt x="11203" y="-285"/>
                          <a:pt x="8412" y="-285"/>
                          <a:pt x="5423" y="5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37" name="Google Shape;2437;p35"/>
                  <p:cNvSpPr/>
                  <p:nvPr/>
                </p:nvSpPr>
                <p:spPr>
                  <a:xfrm>
                    <a:off x="3707594" y="5573002"/>
                    <a:ext cx="28399" cy="14295"/>
                  </a:xfrm>
                  <a:custGeom>
                    <a:avLst/>
                    <a:gdLst/>
                    <a:ahLst/>
                    <a:cxnLst/>
                    <a:rect l="l" t="t" r="r" b="b"/>
                    <a:pathLst>
                      <a:path w="28399" h="14295" extrusionOk="0">
                        <a:moveTo>
                          <a:pt x="21778" y="5370"/>
                        </a:moveTo>
                        <a:cubicBezTo>
                          <a:pt x="25964" y="4776"/>
                          <a:pt x="29352" y="3588"/>
                          <a:pt x="28156" y="1409"/>
                        </a:cubicBezTo>
                        <a:cubicBezTo>
                          <a:pt x="27359" y="-176"/>
                          <a:pt x="24170" y="-176"/>
                          <a:pt x="20981" y="220"/>
                        </a:cubicBezTo>
                        <a:cubicBezTo>
                          <a:pt x="18987" y="616"/>
                          <a:pt x="17393" y="1012"/>
                          <a:pt x="16396" y="1805"/>
                        </a:cubicBezTo>
                        <a:cubicBezTo>
                          <a:pt x="15798" y="1012"/>
                          <a:pt x="13008" y="2003"/>
                          <a:pt x="10217" y="3191"/>
                        </a:cubicBezTo>
                        <a:cubicBezTo>
                          <a:pt x="7227" y="4578"/>
                          <a:pt x="4437" y="6559"/>
                          <a:pt x="4038" y="7747"/>
                        </a:cubicBezTo>
                        <a:cubicBezTo>
                          <a:pt x="51" y="10323"/>
                          <a:pt x="-148" y="12105"/>
                          <a:pt x="51" y="13690"/>
                        </a:cubicBezTo>
                        <a:cubicBezTo>
                          <a:pt x="251" y="14681"/>
                          <a:pt x="2643" y="14482"/>
                          <a:pt x="5632" y="12898"/>
                        </a:cubicBezTo>
                        <a:cubicBezTo>
                          <a:pt x="11014" y="9926"/>
                          <a:pt x="12011" y="7946"/>
                          <a:pt x="12210" y="5965"/>
                        </a:cubicBezTo>
                        <a:cubicBezTo>
                          <a:pt x="13606" y="5172"/>
                          <a:pt x="14602" y="4380"/>
                          <a:pt x="15400" y="3588"/>
                        </a:cubicBezTo>
                        <a:cubicBezTo>
                          <a:pt x="16396" y="5172"/>
                          <a:pt x="18589" y="5767"/>
                          <a:pt x="21778" y="53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38" name="Google Shape;2438;p35"/>
                  <p:cNvSpPr/>
                  <p:nvPr/>
                </p:nvSpPr>
                <p:spPr>
                  <a:xfrm>
                    <a:off x="3742299" y="5674618"/>
                    <a:ext cx="10900" cy="6282"/>
                  </a:xfrm>
                  <a:custGeom>
                    <a:avLst/>
                    <a:gdLst/>
                    <a:ahLst/>
                    <a:cxnLst/>
                    <a:rect l="l" t="t" r="r" b="b"/>
                    <a:pathLst>
                      <a:path w="10900" h="6282" extrusionOk="0">
                        <a:moveTo>
                          <a:pt x="6009" y="5967"/>
                        </a:moveTo>
                        <a:cubicBezTo>
                          <a:pt x="10194" y="4977"/>
                          <a:pt x="11590" y="2996"/>
                          <a:pt x="10593" y="1213"/>
                        </a:cubicBezTo>
                        <a:cubicBezTo>
                          <a:pt x="9596" y="-173"/>
                          <a:pt x="7005" y="-371"/>
                          <a:pt x="3816" y="619"/>
                        </a:cubicBezTo>
                        <a:cubicBezTo>
                          <a:pt x="627" y="1609"/>
                          <a:pt x="-171" y="3194"/>
                          <a:pt x="29" y="4581"/>
                        </a:cubicBezTo>
                        <a:cubicBezTo>
                          <a:pt x="826" y="5967"/>
                          <a:pt x="3018" y="6760"/>
                          <a:pt x="6009" y="59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39" name="Google Shape;2439;p35"/>
                  <p:cNvSpPr/>
                  <p:nvPr/>
                </p:nvSpPr>
                <p:spPr>
                  <a:xfrm>
                    <a:off x="3748267" y="5689465"/>
                    <a:ext cx="19375" cy="9766"/>
                  </a:xfrm>
                  <a:custGeom>
                    <a:avLst/>
                    <a:gdLst/>
                    <a:ahLst/>
                    <a:cxnLst/>
                    <a:rect l="l" t="t" r="r" b="b"/>
                    <a:pathLst>
                      <a:path w="19375" h="9766" extrusionOk="0">
                        <a:moveTo>
                          <a:pt x="19376" y="1422"/>
                        </a:moveTo>
                        <a:cubicBezTo>
                          <a:pt x="18179" y="233"/>
                          <a:pt x="15788" y="-361"/>
                          <a:pt x="12798" y="233"/>
                        </a:cubicBezTo>
                        <a:cubicBezTo>
                          <a:pt x="9808" y="827"/>
                          <a:pt x="7217" y="2214"/>
                          <a:pt x="7615" y="3799"/>
                        </a:cubicBezTo>
                        <a:cubicBezTo>
                          <a:pt x="7615" y="3799"/>
                          <a:pt x="7615" y="3997"/>
                          <a:pt x="7615" y="3997"/>
                        </a:cubicBezTo>
                        <a:cubicBezTo>
                          <a:pt x="6021" y="4195"/>
                          <a:pt x="4027" y="4789"/>
                          <a:pt x="1835" y="6968"/>
                        </a:cubicBezTo>
                        <a:cubicBezTo>
                          <a:pt x="240" y="8355"/>
                          <a:pt x="-557" y="9543"/>
                          <a:pt x="439" y="9741"/>
                        </a:cubicBezTo>
                        <a:cubicBezTo>
                          <a:pt x="1835" y="9939"/>
                          <a:pt x="4227" y="8949"/>
                          <a:pt x="6419" y="6968"/>
                        </a:cubicBezTo>
                        <a:cubicBezTo>
                          <a:pt x="7416" y="5978"/>
                          <a:pt x="8014" y="5185"/>
                          <a:pt x="8213" y="4789"/>
                        </a:cubicBezTo>
                        <a:cubicBezTo>
                          <a:pt x="9409" y="5581"/>
                          <a:pt x="11602" y="5581"/>
                          <a:pt x="13794" y="4987"/>
                        </a:cubicBezTo>
                        <a:cubicBezTo>
                          <a:pt x="17183" y="4393"/>
                          <a:pt x="19176" y="3006"/>
                          <a:pt x="19376" y="14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40" name="Google Shape;2440;p35"/>
                  <p:cNvSpPr/>
                  <p:nvPr/>
                </p:nvSpPr>
                <p:spPr>
                  <a:xfrm>
                    <a:off x="3719757" y="5355454"/>
                    <a:ext cx="12187" cy="5518"/>
                  </a:xfrm>
                  <a:custGeom>
                    <a:avLst/>
                    <a:gdLst/>
                    <a:ahLst/>
                    <a:cxnLst/>
                    <a:rect l="l" t="t" r="r" b="b"/>
                    <a:pathLst>
                      <a:path w="12187" h="5518" extrusionOk="0">
                        <a:moveTo>
                          <a:pt x="6425" y="5418"/>
                        </a:moveTo>
                        <a:cubicBezTo>
                          <a:pt x="10611" y="4824"/>
                          <a:pt x="13202" y="3437"/>
                          <a:pt x="11807" y="1456"/>
                        </a:cubicBezTo>
                        <a:cubicBezTo>
                          <a:pt x="10811" y="69"/>
                          <a:pt x="8020" y="-327"/>
                          <a:pt x="4831" y="267"/>
                        </a:cubicBezTo>
                        <a:cubicBezTo>
                          <a:pt x="1841" y="862"/>
                          <a:pt x="-352" y="1852"/>
                          <a:pt x="47" y="3437"/>
                        </a:cubicBezTo>
                        <a:cubicBezTo>
                          <a:pt x="844" y="5021"/>
                          <a:pt x="3236" y="5814"/>
                          <a:pt x="6425" y="54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41" name="Google Shape;2441;p35"/>
                  <p:cNvSpPr/>
                  <p:nvPr/>
                </p:nvSpPr>
                <p:spPr>
                  <a:xfrm>
                    <a:off x="3768424" y="5588079"/>
                    <a:ext cx="2208" cy="3565"/>
                  </a:xfrm>
                  <a:custGeom>
                    <a:avLst/>
                    <a:gdLst/>
                    <a:ahLst/>
                    <a:cxnLst/>
                    <a:rect l="l" t="t" r="r" b="b"/>
                    <a:pathLst>
                      <a:path w="2208" h="3565" extrusionOk="0">
                        <a:moveTo>
                          <a:pt x="415" y="2575"/>
                        </a:moveTo>
                        <a:cubicBezTo>
                          <a:pt x="813" y="2971"/>
                          <a:pt x="1411" y="3367"/>
                          <a:pt x="2209" y="3566"/>
                        </a:cubicBezTo>
                        <a:cubicBezTo>
                          <a:pt x="1810" y="2377"/>
                          <a:pt x="1611" y="1188"/>
                          <a:pt x="1212" y="0"/>
                        </a:cubicBezTo>
                        <a:cubicBezTo>
                          <a:pt x="16" y="792"/>
                          <a:pt x="-383" y="1783"/>
                          <a:pt x="415" y="25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42" name="Google Shape;2442;p35"/>
                  <p:cNvSpPr/>
                  <p:nvPr/>
                </p:nvSpPr>
                <p:spPr>
                  <a:xfrm>
                    <a:off x="3780624" y="5634035"/>
                    <a:ext cx="3761" cy="4555"/>
                  </a:xfrm>
                  <a:custGeom>
                    <a:avLst/>
                    <a:gdLst/>
                    <a:ahLst/>
                    <a:cxnLst/>
                    <a:rect l="l" t="t" r="r" b="b"/>
                    <a:pathLst>
                      <a:path w="3761" h="4555" extrusionOk="0">
                        <a:moveTo>
                          <a:pt x="3762" y="4556"/>
                        </a:moveTo>
                        <a:cubicBezTo>
                          <a:pt x="3363" y="2971"/>
                          <a:pt x="2765" y="1585"/>
                          <a:pt x="2366" y="0"/>
                        </a:cubicBezTo>
                        <a:cubicBezTo>
                          <a:pt x="573" y="792"/>
                          <a:pt x="-424" y="1981"/>
                          <a:pt x="174" y="3169"/>
                        </a:cubicBezTo>
                        <a:cubicBezTo>
                          <a:pt x="971" y="4160"/>
                          <a:pt x="2167" y="4556"/>
                          <a:pt x="3762" y="45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43" name="Google Shape;2443;p35"/>
                  <p:cNvSpPr/>
                  <p:nvPr/>
                </p:nvSpPr>
                <p:spPr>
                  <a:xfrm>
                    <a:off x="3713027" y="5662252"/>
                    <a:ext cx="12170" cy="5753"/>
                  </a:xfrm>
                  <a:custGeom>
                    <a:avLst/>
                    <a:gdLst/>
                    <a:ahLst/>
                    <a:cxnLst/>
                    <a:rect l="l" t="t" r="r" b="b"/>
                    <a:pathLst>
                      <a:path w="12170" h="5753" extrusionOk="0">
                        <a:moveTo>
                          <a:pt x="5581" y="5657"/>
                        </a:moveTo>
                        <a:cubicBezTo>
                          <a:pt x="9966" y="5260"/>
                          <a:pt x="12358" y="3478"/>
                          <a:pt x="12159" y="1497"/>
                        </a:cubicBezTo>
                        <a:cubicBezTo>
                          <a:pt x="11959" y="-88"/>
                          <a:pt x="8970" y="-286"/>
                          <a:pt x="5780" y="308"/>
                        </a:cubicBezTo>
                        <a:cubicBezTo>
                          <a:pt x="2990" y="902"/>
                          <a:pt x="0" y="1695"/>
                          <a:pt x="0" y="2883"/>
                        </a:cubicBezTo>
                        <a:cubicBezTo>
                          <a:pt x="598" y="5260"/>
                          <a:pt x="2392" y="6053"/>
                          <a:pt x="5581" y="56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44" name="Google Shape;2444;p35"/>
                  <p:cNvSpPr/>
                  <p:nvPr/>
                </p:nvSpPr>
                <p:spPr>
                  <a:xfrm>
                    <a:off x="3692487" y="5603493"/>
                    <a:ext cx="11181" cy="5287"/>
                  </a:xfrm>
                  <a:custGeom>
                    <a:avLst/>
                    <a:gdLst/>
                    <a:ahLst/>
                    <a:cxnLst/>
                    <a:rect l="l" t="t" r="r" b="b"/>
                    <a:pathLst>
                      <a:path w="11181" h="5287" extrusionOk="0">
                        <a:moveTo>
                          <a:pt x="5391" y="5187"/>
                        </a:moveTo>
                        <a:cubicBezTo>
                          <a:pt x="8381" y="4791"/>
                          <a:pt x="11371" y="3998"/>
                          <a:pt x="11172" y="2018"/>
                        </a:cubicBezTo>
                        <a:cubicBezTo>
                          <a:pt x="10972" y="433"/>
                          <a:pt x="8979" y="-161"/>
                          <a:pt x="5591" y="37"/>
                        </a:cubicBezTo>
                        <a:cubicBezTo>
                          <a:pt x="2800" y="631"/>
                          <a:pt x="-190" y="1225"/>
                          <a:pt x="9" y="3206"/>
                        </a:cubicBezTo>
                        <a:cubicBezTo>
                          <a:pt x="209" y="4791"/>
                          <a:pt x="2202" y="5583"/>
                          <a:pt x="5391" y="51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45" name="Google Shape;2445;p35"/>
                  <p:cNvSpPr/>
                  <p:nvPr/>
                </p:nvSpPr>
                <p:spPr>
                  <a:xfrm>
                    <a:off x="3780179" y="5660498"/>
                    <a:ext cx="9378" cy="5092"/>
                  </a:xfrm>
                  <a:custGeom>
                    <a:avLst/>
                    <a:gdLst/>
                    <a:ahLst/>
                    <a:cxnLst/>
                    <a:rect l="l" t="t" r="r" b="b"/>
                    <a:pathLst>
                      <a:path w="9378" h="5092" extrusionOk="0">
                        <a:moveTo>
                          <a:pt x="5004" y="4835"/>
                        </a:moveTo>
                        <a:cubicBezTo>
                          <a:pt x="8194" y="4043"/>
                          <a:pt x="9987" y="2656"/>
                          <a:pt x="9190" y="1072"/>
                        </a:cubicBezTo>
                        <a:cubicBezTo>
                          <a:pt x="8592" y="81"/>
                          <a:pt x="6798" y="-315"/>
                          <a:pt x="4406" y="279"/>
                        </a:cubicBezTo>
                        <a:cubicBezTo>
                          <a:pt x="1018" y="1072"/>
                          <a:pt x="-178" y="2458"/>
                          <a:pt x="21" y="3251"/>
                        </a:cubicBezTo>
                        <a:cubicBezTo>
                          <a:pt x="819" y="5033"/>
                          <a:pt x="2812" y="5430"/>
                          <a:pt x="5004" y="48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46" name="Google Shape;2446;p35"/>
                  <p:cNvSpPr/>
                  <p:nvPr/>
                </p:nvSpPr>
                <p:spPr>
                  <a:xfrm>
                    <a:off x="3730966" y="5360939"/>
                    <a:ext cx="13554" cy="10911"/>
                  </a:xfrm>
                  <a:custGeom>
                    <a:avLst/>
                    <a:gdLst/>
                    <a:ahLst/>
                    <a:cxnLst/>
                    <a:rect l="l" t="t" r="r" b="b"/>
                    <a:pathLst>
                      <a:path w="13554" h="10911" extrusionOk="0">
                        <a:moveTo>
                          <a:pt x="9966" y="130"/>
                        </a:moveTo>
                        <a:cubicBezTo>
                          <a:pt x="2193" y="1319"/>
                          <a:pt x="0" y="4686"/>
                          <a:pt x="0" y="7856"/>
                        </a:cubicBezTo>
                        <a:cubicBezTo>
                          <a:pt x="0" y="10233"/>
                          <a:pt x="3787" y="11223"/>
                          <a:pt x="8770" y="10827"/>
                        </a:cubicBezTo>
                        <a:cubicBezTo>
                          <a:pt x="10166" y="10629"/>
                          <a:pt x="11362" y="10431"/>
                          <a:pt x="12358" y="10233"/>
                        </a:cubicBezTo>
                        <a:cubicBezTo>
                          <a:pt x="12757" y="6865"/>
                          <a:pt x="13156" y="3696"/>
                          <a:pt x="13554" y="328"/>
                        </a:cubicBezTo>
                        <a:cubicBezTo>
                          <a:pt x="12757" y="-68"/>
                          <a:pt x="11561" y="-68"/>
                          <a:pt x="9966" y="1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47" name="Google Shape;2447;p35"/>
                  <p:cNvSpPr/>
                  <p:nvPr/>
                </p:nvSpPr>
                <p:spPr>
                  <a:xfrm>
                    <a:off x="3735950" y="5398112"/>
                    <a:ext cx="398" cy="19808"/>
                  </a:xfrm>
                  <a:custGeom>
                    <a:avLst/>
                    <a:gdLst/>
                    <a:ahLst/>
                    <a:cxnLst/>
                    <a:rect l="l" t="t" r="r" b="b"/>
                    <a:pathLst>
                      <a:path w="398" h="19808" extrusionOk="0">
                        <a:moveTo>
                          <a:pt x="399" y="0"/>
                        </a:moveTo>
                        <a:lnTo>
                          <a:pt x="0" y="0"/>
                        </a:lnTo>
                        <a:lnTo>
                          <a:pt x="3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48" name="Google Shape;2448;p35"/>
                  <p:cNvSpPr/>
                  <p:nvPr/>
                </p:nvSpPr>
                <p:spPr>
                  <a:xfrm>
                    <a:off x="3736149" y="5389198"/>
                    <a:ext cx="5381" cy="9112"/>
                  </a:xfrm>
                  <a:custGeom>
                    <a:avLst/>
                    <a:gdLst/>
                    <a:ahLst/>
                    <a:cxnLst/>
                    <a:rect l="l" t="t" r="r" b="b"/>
                    <a:pathLst>
                      <a:path w="5381" h="9112" extrusionOk="0">
                        <a:moveTo>
                          <a:pt x="4983" y="9112"/>
                        </a:moveTo>
                        <a:cubicBezTo>
                          <a:pt x="4983" y="8716"/>
                          <a:pt x="4983" y="8320"/>
                          <a:pt x="4983" y="7924"/>
                        </a:cubicBezTo>
                        <a:cubicBezTo>
                          <a:pt x="5182" y="5150"/>
                          <a:pt x="5382" y="2575"/>
                          <a:pt x="5382" y="0"/>
                        </a:cubicBezTo>
                        <a:cubicBezTo>
                          <a:pt x="996" y="1387"/>
                          <a:pt x="3189" y="4160"/>
                          <a:pt x="1794" y="6339"/>
                        </a:cubicBezTo>
                        <a:lnTo>
                          <a:pt x="0" y="9112"/>
                        </a:lnTo>
                        <a:lnTo>
                          <a:pt x="1794" y="9112"/>
                        </a:lnTo>
                        <a:cubicBezTo>
                          <a:pt x="2990" y="8914"/>
                          <a:pt x="3986" y="9112"/>
                          <a:pt x="4983" y="91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49" name="Google Shape;2449;p35"/>
                  <p:cNvSpPr/>
                  <p:nvPr/>
                </p:nvSpPr>
                <p:spPr>
                  <a:xfrm>
                    <a:off x="3735950" y="5398112"/>
                    <a:ext cx="398" cy="19808"/>
                  </a:xfrm>
                  <a:custGeom>
                    <a:avLst/>
                    <a:gdLst/>
                    <a:ahLst/>
                    <a:cxnLst/>
                    <a:rect l="l" t="t" r="r" b="b"/>
                    <a:pathLst>
                      <a:path w="398" h="19808" extrusionOk="0">
                        <a:moveTo>
                          <a:pt x="0" y="0"/>
                        </a:moveTo>
                        <a:lnTo>
                          <a:pt x="200" y="0"/>
                        </a:lnTo>
                        <a:lnTo>
                          <a:pt x="3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50" name="Google Shape;2450;p35"/>
                  <p:cNvSpPr/>
                  <p:nvPr/>
                </p:nvSpPr>
                <p:spPr>
                  <a:xfrm>
                    <a:off x="3748732" y="5326404"/>
                    <a:ext cx="2366" cy="4159"/>
                  </a:xfrm>
                  <a:custGeom>
                    <a:avLst/>
                    <a:gdLst/>
                    <a:ahLst/>
                    <a:cxnLst/>
                    <a:rect l="l" t="t" r="r" b="b"/>
                    <a:pathLst>
                      <a:path w="2366" h="4159" extrusionOk="0">
                        <a:moveTo>
                          <a:pt x="174" y="2971"/>
                        </a:moveTo>
                        <a:cubicBezTo>
                          <a:pt x="373" y="3566"/>
                          <a:pt x="772" y="3962"/>
                          <a:pt x="1370" y="4160"/>
                        </a:cubicBezTo>
                        <a:cubicBezTo>
                          <a:pt x="1769" y="2773"/>
                          <a:pt x="1968" y="1387"/>
                          <a:pt x="2366" y="0"/>
                        </a:cubicBezTo>
                        <a:cubicBezTo>
                          <a:pt x="572" y="792"/>
                          <a:pt x="-424" y="1783"/>
                          <a:pt x="174" y="29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51" name="Google Shape;2451;p35"/>
                  <p:cNvSpPr/>
                  <p:nvPr/>
                </p:nvSpPr>
                <p:spPr>
                  <a:xfrm>
                    <a:off x="3749902" y="5510230"/>
                    <a:ext cx="2192" cy="3961"/>
                  </a:xfrm>
                  <a:custGeom>
                    <a:avLst/>
                    <a:gdLst/>
                    <a:ahLst/>
                    <a:cxnLst/>
                    <a:rect l="l" t="t" r="r" b="b"/>
                    <a:pathLst>
                      <a:path w="2192" h="3961" extrusionOk="0">
                        <a:moveTo>
                          <a:pt x="1395" y="0"/>
                        </a:moveTo>
                        <a:cubicBezTo>
                          <a:pt x="399" y="594"/>
                          <a:pt x="0" y="1387"/>
                          <a:pt x="0" y="2377"/>
                        </a:cubicBezTo>
                        <a:cubicBezTo>
                          <a:pt x="598" y="2971"/>
                          <a:pt x="1395" y="3566"/>
                          <a:pt x="2193" y="3962"/>
                        </a:cubicBezTo>
                        <a:cubicBezTo>
                          <a:pt x="1993" y="2773"/>
                          <a:pt x="1794" y="1387"/>
                          <a:pt x="139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52" name="Google Shape;2452;p35"/>
                  <p:cNvSpPr/>
                  <p:nvPr/>
                </p:nvSpPr>
                <p:spPr>
                  <a:xfrm>
                    <a:off x="3678743" y="5362981"/>
                    <a:ext cx="38509" cy="13767"/>
                  </a:xfrm>
                  <a:custGeom>
                    <a:avLst/>
                    <a:gdLst/>
                    <a:ahLst/>
                    <a:cxnLst/>
                    <a:rect l="l" t="t" r="r" b="b"/>
                    <a:pathLst>
                      <a:path w="38509" h="13767" extrusionOk="0">
                        <a:moveTo>
                          <a:pt x="7176" y="13737"/>
                        </a:moveTo>
                        <a:cubicBezTo>
                          <a:pt x="10564" y="13539"/>
                          <a:pt x="12757" y="12549"/>
                          <a:pt x="13554" y="11360"/>
                        </a:cubicBezTo>
                        <a:cubicBezTo>
                          <a:pt x="14152" y="12747"/>
                          <a:pt x="16145" y="13936"/>
                          <a:pt x="20331" y="13143"/>
                        </a:cubicBezTo>
                        <a:cubicBezTo>
                          <a:pt x="25315" y="12351"/>
                          <a:pt x="26909" y="10766"/>
                          <a:pt x="27308" y="8983"/>
                        </a:cubicBezTo>
                        <a:cubicBezTo>
                          <a:pt x="28902" y="8389"/>
                          <a:pt x="30098" y="7795"/>
                          <a:pt x="30098" y="7002"/>
                        </a:cubicBezTo>
                        <a:cubicBezTo>
                          <a:pt x="30098" y="6606"/>
                          <a:pt x="29700" y="6408"/>
                          <a:pt x="29102" y="6408"/>
                        </a:cubicBezTo>
                        <a:cubicBezTo>
                          <a:pt x="29500" y="6408"/>
                          <a:pt x="29899" y="6408"/>
                          <a:pt x="30098" y="6408"/>
                        </a:cubicBezTo>
                        <a:cubicBezTo>
                          <a:pt x="32092" y="6210"/>
                          <a:pt x="33686" y="5616"/>
                          <a:pt x="34683" y="5022"/>
                        </a:cubicBezTo>
                        <a:cubicBezTo>
                          <a:pt x="37872" y="4229"/>
                          <a:pt x="39068" y="3041"/>
                          <a:pt x="38271" y="1456"/>
                        </a:cubicBezTo>
                        <a:cubicBezTo>
                          <a:pt x="37473" y="69"/>
                          <a:pt x="35081" y="-327"/>
                          <a:pt x="31693" y="267"/>
                        </a:cubicBezTo>
                        <a:cubicBezTo>
                          <a:pt x="29301" y="664"/>
                          <a:pt x="28304" y="1456"/>
                          <a:pt x="27706" y="2248"/>
                        </a:cubicBezTo>
                        <a:cubicBezTo>
                          <a:pt x="25912" y="2843"/>
                          <a:pt x="24717" y="3635"/>
                          <a:pt x="24318" y="4625"/>
                        </a:cubicBezTo>
                        <a:cubicBezTo>
                          <a:pt x="24318" y="5022"/>
                          <a:pt x="24517" y="5220"/>
                          <a:pt x="24916" y="5616"/>
                        </a:cubicBezTo>
                        <a:cubicBezTo>
                          <a:pt x="24119" y="5418"/>
                          <a:pt x="23122" y="5418"/>
                          <a:pt x="21926" y="5616"/>
                        </a:cubicBezTo>
                        <a:cubicBezTo>
                          <a:pt x="16544" y="6210"/>
                          <a:pt x="14750" y="7993"/>
                          <a:pt x="13754" y="9974"/>
                        </a:cubicBezTo>
                        <a:cubicBezTo>
                          <a:pt x="13355" y="8587"/>
                          <a:pt x="10564" y="8191"/>
                          <a:pt x="6977" y="8191"/>
                        </a:cubicBezTo>
                        <a:cubicBezTo>
                          <a:pt x="2591" y="8587"/>
                          <a:pt x="0" y="9776"/>
                          <a:pt x="0" y="11558"/>
                        </a:cubicBezTo>
                        <a:cubicBezTo>
                          <a:pt x="199" y="13143"/>
                          <a:pt x="2990" y="13936"/>
                          <a:pt x="7176" y="13737"/>
                        </a:cubicBezTo>
                        <a:close/>
                        <a:moveTo>
                          <a:pt x="27507" y="6210"/>
                        </a:moveTo>
                        <a:cubicBezTo>
                          <a:pt x="27308" y="6210"/>
                          <a:pt x="27108" y="6210"/>
                          <a:pt x="27108" y="6210"/>
                        </a:cubicBezTo>
                        <a:cubicBezTo>
                          <a:pt x="27108" y="6210"/>
                          <a:pt x="27108" y="6210"/>
                          <a:pt x="26909" y="6012"/>
                        </a:cubicBezTo>
                        <a:cubicBezTo>
                          <a:pt x="27108" y="6210"/>
                          <a:pt x="27308" y="6210"/>
                          <a:pt x="27507" y="62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53" name="Google Shape;2453;p35"/>
                  <p:cNvSpPr/>
                  <p:nvPr/>
                </p:nvSpPr>
                <p:spPr>
                  <a:xfrm>
                    <a:off x="3726937" y="5265870"/>
                    <a:ext cx="14801" cy="7886"/>
                  </a:xfrm>
                  <a:custGeom>
                    <a:avLst/>
                    <a:gdLst/>
                    <a:ahLst/>
                    <a:cxnLst/>
                    <a:rect l="l" t="t" r="r" b="b"/>
                    <a:pathLst>
                      <a:path w="14801" h="7886" extrusionOk="0">
                        <a:moveTo>
                          <a:pt x="14793" y="5268"/>
                        </a:moveTo>
                        <a:cubicBezTo>
                          <a:pt x="14992" y="2494"/>
                          <a:pt x="11604" y="1108"/>
                          <a:pt x="6820" y="117"/>
                        </a:cubicBezTo>
                        <a:cubicBezTo>
                          <a:pt x="3431" y="-279"/>
                          <a:pt x="840" y="315"/>
                          <a:pt x="242" y="2098"/>
                        </a:cubicBezTo>
                        <a:cubicBezTo>
                          <a:pt x="-954" y="5070"/>
                          <a:pt x="2435" y="6852"/>
                          <a:pt x="7019" y="7645"/>
                        </a:cubicBezTo>
                        <a:cubicBezTo>
                          <a:pt x="10607" y="8239"/>
                          <a:pt x="14594" y="7843"/>
                          <a:pt x="14793" y="52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54" name="Google Shape;2454;p35"/>
                  <p:cNvSpPr/>
                  <p:nvPr/>
                </p:nvSpPr>
                <p:spPr>
                  <a:xfrm>
                    <a:off x="3727568" y="5326771"/>
                    <a:ext cx="13493" cy="6386"/>
                  </a:xfrm>
                  <a:custGeom>
                    <a:avLst/>
                    <a:gdLst/>
                    <a:ahLst/>
                    <a:cxnLst/>
                    <a:rect l="l" t="t" r="r" b="b"/>
                    <a:pathLst>
                      <a:path w="13493" h="6386" extrusionOk="0">
                        <a:moveTo>
                          <a:pt x="6588" y="29"/>
                        </a:moveTo>
                        <a:cubicBezTo>
                          <a:pt x="2601" y="425"/>
                          <a:pt x="-189" y="1614"/>
                          <a:pt x="10" y="3793"/>
                        </a:cubicBezTo>
                        <a:cubicBezTo>
                          <a:pt x="210" y="5179"/>
                          <a:pt x="2203" y="6566"/>
                          <a:pt x="5392" y="6368"/>
                        </a:cubicBezTo>
                        <a:cubicBezTo>
                          <a:pt x="9378" y="6170"/>
                          <a:pt x="12767" y="4981"/>
                          <a:pt x="13365" y="3001"/>
                        </a:cubicBezTo>
                        <a:cubicBezTo>
                          <a:pt x="14162" y="623"/>
                          <a:pt x="11172" y="-169"/>
                          <a:pt x="6588" y="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55" name="Google Shape;2455;p35"/>
                  <p:cNvSpPr/>
                  <p:nvPr/>
                </p:nvSpPr>
                <p:spPr>
                  <a:xfrm>
                    <a:off x="3705453" y="5282011"/>
                    <a:ext cx="13269" cy="6785"/>
                  </a:xfrm>
                  <a:custGeom>
                    <a:avLst/>
                    <a:gdLst/>
                    <a:ahLst/>
                    <a:cxnLst/>
                    <a:rect l="l" t="t" r="r" b="b"/>
                    <a:pathLst>
                      <a:path w="13269" h="6785" extrusionOk="0">
                        <a:moveTo>
                          <a:pt x="8571" y="21"/>
                        </a:moveTo>
                        <a:cubicBezTo>
                          <a:pt x="4584" y="-177"/>
                          <a:pt x="1395" y="1012"/>
                          <a:pt x="0" y="3191"/>
                        </a:cubicBezTo>
                        <a:cubicBezTo>
                          <a:pt x="0" y="5172"/>
                          <a:pt x="1794" y="6558"/>
                          <a:pt x="4983" y="6756"/>
                        </a:cubicBezTo>
                        <a:cubicBezTo>
                          <a:pt x="8970" y="6954"/>
                          <a:pt x="12558" y="6162"/>
                          <a:pt x="13156" y="3785"/>
                        </a:cubicBezTo>
                        <a:cubicBezTo>
                          <a:pt x="13754" y="1804"/>
                          <a:pt x="11960" y="220"/>
                          <a:pt x="8571" y="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56" name="Google Shape;2456;p35"/>
                  <p:cNvSpPr/>
                  <p:nvPr/>
                </p:nvSpPr>
                <p:spPr>
                  <a:xfrm>
                    <a:off x="3726944" y="5349205"/>
                    <a:ext cx="11879" cy="5547"/>
                  </a:xfrm>
                  <a:custGeom>
                    <a:avLst/>
                    <a:gdLst/>
                    <a:ahLst/>
                    <a:cxnLst/>
                    <a:rect l="l" t="t" r="r" b="b"/>
                    <a:pathLst>
                      <a:path w="11879" h="5547" extrusionOk="0">
                        <a:moveTo>
                          <a:pt x="5617" y="178"/>
                        </a:moveTo>
                        <a:cubicBezTo>
                          <a:pt x="2627" y="970"/>
                          <a:pt x="-363" y="1960"/>
                          <a:pt x="36" y="3347"/>
                        </a:cubicBezTo>
                        <a:cubicBezTo>
                          <a:pt x="435" y="5328"/>
                          <a:pt x="3823" y="5922"/>
                          <a:pt x="8009" y="5328"/>
                        </a:cubicBezTo>
                        <a:cubicBezTo>
                          <a:pt x="11597" y="4734"/>
                          <a:pt x="12394" y="3149"/>
                          <a:pt x="11597" y="1762"/>
                        </a:cubicBezTo>
                        <a:cubicBezTo>
                          <a:pt x="10999" y="574"/>
                          <a:pt x="9603" y="-417"/>
                          <a:pt x="5617" y="1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57" name="Google Shape;2457;p35"/>
                  <p:cNvSpPr/>
                  <p:nvPr/>
                </p:nvSpPr>
                <p:spPr>
                  <a:xfrm>
                    <a:off x="3737138" y="5467839"/>
                    <a:ext cx="8179" cy="5942"/>
                  </a:xfrm>
                  <a:custGeom>
                    <a:avLst/>
                    <a:gdLst/>
                    <a:ahLst/>
                    <a:cxnLst/>
                    <a:rect l="l" t="t" r="r" b="b"/>
                    <a:pathLst>
                      <a:path w="8179" h="5942" extrusionOk="0">
                        <a:moveTo>
                          <a:pt x="6585" y="0"/>
                        </a:moveTo>
                        <a:cubicBezTo>
                          <a:pt x="3197" y="0"/>
                          <a:pt x="805" y="792"/>
                          <a:pt x="207" y="2377"/>
                        </a:cubicBezTo>
                        <a:cubicBezTo>
                          <a:pt x="-989" y="5150"/>
                          <a:pt x="3197" y="5943"/>
                          <a:pt x="7582" y="5943"/>
                        </a:cubicBezTo>
                        <a:cubicBezTo>
                          <a:pt x="7781" y="5943"/>
                          <a:pt x="7981" y="5943"/>
                          <a:pt x="8180" y="5943"/>
                        </a:cubicBezTo>
                        <a:cubicBezTo>
                          <a:pt x="7981" y="3962"/>
                          <a:pt x="7582" y="1981"/>
                          <a:pt x="7383" y="198"/>
                        </a:cubicBezTo>
                        <a:cubicBezTo>
                          <a:pt x="7183" y="0"/>
                          <a:pt x="6984" y="0"/>
                          <a:pt x="658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58" name="Google Shape;2458;p35"/>
                  <p:cNvSpPr/>
                  <p:nvPr/>
                </p:nvSpPr>
                <p:spPr>
                  <a:xfrm>
                    <a:off x="3734274" y="5376322"/>
                    <a:ext cx="8452" cy="12102"/>
                  </a:xfrm>
                  <a:custGeom>
                    <a:avLst/>
                    <a:gdLst/>
                    <a:ahLst/>
                    <a:cxnLst/>
                    <a:rect l="l" t="t" r="r" b="b"/>
                    <a:pathLst>
                      <a:path w="8452" h="12102" extrusionOk="0">
                        <a:moveTo>
                          <a:pt x="1078" y="9112"/>
                        </a:moveTo>
                        <a:cubicBezTo>
                          <a:pt x="1277" y="10895"/>
                          <a:pt x="3071" y="12282"/>
                          <a:pt x="7257" y="12083"/>
                        </a:cubicBezTo>
                        <a:cubicBezTo>
                          <a:pt x="7257" y="12083"/>
                          <a:pt x="7456" y="12083"/>
                          <a:pt x="7456" y="12083"/>
                        </a:cubicBezTo>
                        <a:cubicBezTo>
                          <a:pt x="7655" y="7924"/>
                          <a:pt x="8054" y="3962"/>
                          <a:pt x="8453" y="0"/>
                        </a:cubicBezTo>
                        <a:cubicBezTo>
                          <a:pt x="7855" y="0"/>
                          <a:pt x="7057" y="0"/>
                          <a:pt x="6260" y="0"/>
                        </a:cubicBezTo>
                        <a:cubicBezTo>
                          <a:pt x="3071" y="198"/>
                          <a:pt x="480" y="1188"/>
                          <a:pt x="81" y="2575"/>
                        </a:cubicBezTo>
                        <a:cubicBezTo>
                          <a:pt x="-517" y="4556"/>
                          <a:pt x="2273" y="5150"/>
                          <a:pt x="6061" y="5150"/>
                        </a:cubicBezTo>
                        <a:cubicBezTo>
                          <a:pt x="3270" y="5943"/>
                          <a:pt x="2074" y="7527"/>
                          <a:pt x="1078" y="91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59" name="Google Shape;2459;p35"/>
                  <p:cNvSpPr/>
                  <p:nvPr/>
                </p:nvSpPr>
                <p:spPr>
                  <a:xfrm>
                    <a:off x="3672310" y="5190229"/>
                    <a:ext cx="13991" cy="9252"/>
                  </a:xfrm>
                  <a:custGeom>
                    <a:avLst/>
                    <a:gdLst/>
                    <a:ahLst/>
                    <a:cxnLst/>
                    <a:rect l="l" t="t" r="r" b="b"/>
                    <a:pathLst>
                      <a:path w="13991" h="9252" extrusionOk="0">
                        <a:moveTo>
                          <a:pt x="852" y="2069"/>
                        </a:moveTo>
                        <a:cubicBezTo>
                          <a:pt x="-743" y="4248"/>
                          <a:pt x="-145" y="6625"/>
                          <a:pt x="3044" y="8011"/>
                        </a:cubicBezTo>
                        <a:cubicBezTo>
                          <a:pt x="7828" y="10190"/>
                          <a:pt x="11217" y="9398"/>
                          <a:pt x="13808" y="6427"/>
                        </a:cubicBezTo>
                        <a:cubicBezTo>
                          <a:pt x="14406" y="4050"/>
                          <a:pt x="13608" y="1673"/>
                          <a:pt x="10419" y="682"/>
                        </a:cubicBezTo>
                        <a:cubicBezTo>
                          <a:pt x="7031" y="-308"/>
                          <a:pt x="3044" y="-506"/>
                          <a:pt x="852" y="20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60" name="Google Shape;2460;p35"/>
                  <p:cNvSpPr/>
                  <p:nvPr/>
                </p:nvSpPr>
                <p:spPr>
                  <a:xfrm>
                    <a:off x="3644131" y="5218536"/>
                    <a:ext cx="46042" cy="27642"/>
                  </a:xfrm>
                  <a:custGeom>
                    <a:avLst/>
                    <a:gdLst/>
                    <a:ahLst/>
                    <a:cxnLst/>
                    <a:rect l="l" t="t" r="r" b="b"/>
                    <a:pathLst>
                      <a:path w="46042" h="27642" extrusionOk="0">
                        <a:moveTo>
                          <a:pt x="1324" y="24671"/>
                        </a:moveTo>
                        <a:cubicBezTo>
                          <a:pt x="1723" y="25265"/>
                          <a:pt x="2122" y="25860"/>
                          <a:pt x="2720" y="26256"/>
                        </a:cubicBezTo>
                        <a:cubicBezTo>
                          <a:pt x="2919" y="27048"/>
                          <a:pt x="4912" y="27643"/>
                          <a:pt x="7902" y="27643"/>
                        </a:cubicBezTo>
                        <a:cubicBezTo>
                          <a:pt x="10693" y="27444"/>
                          <a:pt x="13882" y="27246"/>
                          <a:pt x="13882" y="26256"/>
                        </a:cubicBezTo>
                        <a:cubicBezTo>
                          <a:pt x="13882" y="25662"/>
                          <a:pt x="13483" y="25265"/>
                          <a:pt x="12487" y="25067"/>
                        </a:cubicBezTo>
                        <a:cubicBezTo>
                          <a:pt x="14480" y="22888"/>
                          <a:pt x="13085" y="19917"/>
                          <a:pt x="11690" y="16946"/>
                        </a:cubicBezTo>
                        <a:cubicBezTo>
                          <a:pt x="14878" y="15955"/>
                          <a:pt x="17071" y="14371"/>
                          <a:pt x="18666" y="12390"/>
                        </a:cubicBezTo>
                        <a:cubicBezTo>
                          <a:pt x="18865" y="12390"/>
                          <a:pt x="18865" y="12588"/>
                          <a:pt x="19064" y="12588"/>
                        </a:cubicBezTo>
                        <a:cubicBezTo>
                          <a:pt x="19264" y="13578"/>
                          <a:pt x="19264" y="14371"/>
                          <a:pt x="19662" y="15361"/>
                        </a:cubicBezTo>
                        <a:cubicBezTo>
                          <a:pt x="19862" y="16352"/>
                          <a:pt x="20460" y="17342"/>
                          <a:pt x="20858" y="17936"/>
                        </a:cubicBezTo>
                        <a:cubicBezTo>
                          <a:pt x="18267" y="18531"/>
                          <a:pt x="18068" y="19719"/>
                          <a:pt x="20260" y="20511"/>
                        </a:cubicBezTo>
                        <a:cubicBezTo>
                          <a:pt x="21656" y="21106"/>
                          <a:pt x="23450" y="21304"/>
                          <a:pt x="25443" y="21106"/>
                        </a:cubicBezTo>
                        <a:cubicBezTo>
                          <a:pt x="27237" y="21700"/>
                          <a:pt x="29031" y="22096"/>
                          <a:pt x="31223" y="22096"/>
                        </a:cubicBezTo>
                        <a:cubicBezTo>
                          <a:pt x="34612" y="22294"/>
                          <a:pt x="36605" y="21304"/>
                          <a:pt x="37801" y="18531"/>
                        </a:cubicBezTo>
                        <a:cubicBezTo>
                          <a:pt x="37602" y="18134"/>
                          <a:pt x="37402" y="17936"/>
                          <a:pt x="37402" y="17540"/>
                        </a:cubicBezTo>
                        <a:cubicBezTo>
                          <a:pt x="41389" y="17540"/>
                          <a:pt x="45375" y="17738"/>
                          <a:pt x="45973" y="15955"/>
                        </a:cubicBezTo>
                        <a:cubicBezTo>
                          <a:pt x="46771" y="13578"/>
                          <a:pt x="40592" y="11003"/>
                          <a:pt x="33416" y="10013"/>
                        </a:cubicBezTo>
                        <a:cubicBezTo>
                          <a:pt x="32220" y="7636"/>
                          <a:pt x="30825" y="5061"/>
                          <a:pt x="29430" y="2683"/>
                        </a:cubicBezTo>
                        <a:cubicBezTo>
                          <a:pt x="28433" y="901"/>
                          <a:pt x="25244" y="1297"/>
                          <a:pt x="23649" y="2287"/>
                        </a:cubicBezTo>
                        <a:cubicBezTo>
                          <a:pt x="21855" y="3476"/>
                          <a:pt x="20858" y="4664"/>
                          <a:pt x="20061" y="6249"/>
                        </a:cubicBezTo>
                        <a:cubicBezTo>
                          <a:pt x="19662" y="3674"/>
                          <a:pt x="17869" y="1693"/>
                          <a:pt x="14679" y="703"/>
                        </a:cubicBezTo>
                        <a:cubicBezTo>
                          <a:pt x="12088" y="-90"/>
                          <a:pt x="8899" y="-288"/>
                          <a:pt x="6507" y="504"/>
                        </a:cubicBezTo>
                        <a:cubicBezTo>
                          <a:pt x="2520" y="1693"/>
                          <a:pt x="1922" y="4664"/>
                          <a:pt x="3916" y="8032"/>
                        </a:cubicBezTo>
                        <a:cubicBezTo>
                          <a:pt x="5311" y="10211"/>
                          <a:pt x="6906" y="12390"/>
                          <a:pt x="8500" y="14371"/>
                        </a:cubicBezTo>
                        <a:lnTo>
                          <a:pt x="8500" y="14371"/>
                        </a:lnTo>
                        <a:cubicBezTo>
                          <a:pt x="3118" y="16153"/>
                          <a:pt x="-2662" y="17936"/>
                          <a:pt x="1324" y="246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61" name="Google Shape;2461;p35"/>
                  <p:cNvSpPr/>
                  <p:nvPr/>
                </p:nvSpPr>
                <p:spPr>
                  <a:xfrm>
                    <a:off x="3744853" y="5295671"/>
                    <a:ext cx="12623" cy="5773"/>
                  </a:xfrm>
                  <a:custGeom>
                    <a:avLst/>
                    <a:gdLst/>
                    <a:ahLst/>
                    <a:cxnLst/>
                    <a:rect l="l" t="t" r="r" b="b"/>
                    <a:pathLst>
                      <a:path w="12623" h="5773" extrusionOk="0">
                        <a:moveTo>
                          <a:pt x="8039" y="29"/>
                        </a:moveTo>
                        <a:cubicBezTo>
                          <a:pt x="4252" y="-169"/>
                          <a:pt x="664" y="624"/>
                          <a:pt x="66" y="2803"/>
                        </a:cubicBezTo>
                        <a:cubicBezTo>
                          <a:pt x="-332" y="4387"/>
                          <a:pt x="1063" y="5576"/>
                          <a:pt x="4451" y="5774"/>
                        </a:cubicBezTo>
                        <a:cubicBezTo>
                          <a:pt x="8239" y="5774"/>
                          <a:pt x="11627" y="5180"/>
                          <a:pt x="12624" y="3199"/>
                        </a:cubicBezTo>
                        <a:cubicBezTo>
                          <a:pt x="12624" y="1416"/>
                          <a:pt x="11229" y="227"/>
                          <a:pt x="8039" y="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62" name="Google Shape;2462;p35"/>
                  <p:cNvSpPr/>
                  <p:nvPr/>
                </p:nvSpPr>
                <p:spPr>
                  <a:xfrm>
                    <a:off x="3638230" y="5340148"/>
                    <a:ext cx="23638" cy="6292"/>
                  </a:xfrm>
                  <a:custGeom>
                    <a:avLst/>
                    <a:gdLst/>
                    <a:ahLst/>
                    <a:cxnLst/>
                    <a:rect l="l" t="t" r="r" b="b"/>
                    <a:pathLst>
                      <a:path w="23638" h="6292" extrusionOk="0">
                        <a:moveTo>
                          <a:pt x="17192" y="6263"/>
                        </a:moveTo>
                        <a:cubicBezTo>
                          <a:pt x="20381" y="6065"/>
                          <a:pt x="23172" y="5273"/>
                          <a:pt x="23570" y="3490"/>
                        </a:cubicBezTo>
                        <a:cubicBezTo>
                          <a:pt x="24168" y="1113"/>
                          <a:pt x="20780" y="716"/>
                          <a:pt x="16992" y="518"/>
                        </a:cubicBezTo>
                        <a:cubicBezTo>
                          <a:pt x="15198" y="716"/>
                          <a:pt x="13604" y="915"/>
                          <a:pt x="12408" y="1509"/>
                        </a:cubicBezTo>
                        <a:cubicBezTo>
                          <a:pt x="12408" y="320"/>
                          <a:pt x="10415" y="-274"/>
                          <a:pt x="6229" y="122"/>
                        </a:cubicBezTo>
                        <a:cubicBezTo>
                          <a:pt x="2840" y="518"/>
                          <a:pt x="448" y="1509"/>
                          <a:pt x="50" y="2499"/>
                        </a:cubicBezTo>
                        <a:cubicBezTo>
                          <a:pt x="-349" y="3886"/>
                          <a:pt x="1644" y="4480"/>
                          <a:pt x="6229" y="4084"/>
                        </a:cubicBezTo>
                        <a:cubicBezTo>
                          <a:pt x="7823" y="3886"/>
                          <a:pt x="9219" y="3490"/>
                          <a:pt x="10415" y="3094"/>
                        </a:cubicBezTo>
                        <a:cubicBezTo>
                          <a:pt x="10415" y="3094"/>
                          <a:pt x="10415" y="3292"/>
                          <a:pt x="10415" y="3292"/>
                        </a:cubicBezTo>
                        <a:cubicBezTo>
                          <a:pt x="10016" y="5669"/>
                          <a:pt x="13006" y="6461"/>
                          <a:pt x="17192" y="62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63" name="Google Shape;2463;p35"/>
                  <p:cNvSpPr/>
                  <p:nvPr/>
                </p:nvSpPr>
                <p:spPr>
                  <a:xfrm>
                    <a:off x="3645057" y="5371916"/>
                    <a:ext cx="12756" cy="4839"/>
                  </a:xfrm>
                  <a:custGeom>
                    <a:avLst/>
                    <a:gdLst/>
                    <a:ahLst/>
                    <a:cxnLst/>
                    <a:rect l="l" t="t" r="r" b="b"/>
                    <a:pathLst>
                      <a:path w="12756" h="4839" extrusionOk="0">
                        <a:moveTo>
                          <a:pt x="5781" y="4802"/>
                        </a:moveTo>
                        <a:cubicBezTo>
                          <a:pt x="9966" y="4604"/>
                          <a:pt x="12558" y="3217"/>
                          <a:pt x="12757" y="1633"/>
                        </a:cubicBezTo>
                        <a:cubicBezTo>
                          <a:pt x="12757" y="246"/>
                          <a:pt x="9966" y="-150"/>
                          <a:pt x="6977" y="48"/>
                        </a:cubicBezTo>
                        <a:cubicBezTo>
                          <a:pt x="2591" y="246"/>
                          <a:pt x="598" y="1434"/>
                          <a:pt x="0" y="3019"/>
                        </a:cubicBezTo>
                        <a:cubicBezTo>
                          <a:pt x="399" y="4406"/>
                          <a:pt x="2791" y="5000"/>
                          <a:pt x="5781" y="48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64" name="Google Shape;2464;p35"/>
                  <p:cNvSpPr/>
                  <p:nvPr/>
                </p:nvSpPr>
                <p:spPr>
                  <a:xfrm>
                    <a:off x="3637290" y="5543334"/>
                    <a:ext cx="42058" cy="11924"/>
                  </a:xfrm>
                  <a:custGeom>
                    <a:avLst/>
                    <a:gdLst/>
                    <a:ahLst/>
                    <a:cxnLst/>
                    <a:rect l="l" t="t" r="r" b="b"/>
                    <a:pathLst>
                      <a:path w="42058" h="11924" extrusionOk="0">
                        <a:moveTo>
                          <a:pt x="8564" y="11664"/>
                        </a:moveTo>
                        <a:cubicBezTo>
                          <a:pt x="8764" y="11664"/>
                          <a:pt x="8963" y="11664"/>
                          <a:pt x="9162" y="11466"/>
                        </a:cubicBezTo>
                        <a:cubicBezTo>
                          <a:pt x="10358" y="12456"/>
                          <a:pt x="13548" y="11664"/>
                          <a:pt x="17334" y="10277"/>
                        </a:cubicBezTo>
                        <a:cubicBezTo>
                          <a:pt x="18730" y="9683"/>
                          <a:pt x="19727" y="9287"/>
                          <a:pt x="20723" y="8693"/>
                        </a:cubicBezTo>
                        <a:cubicBezTo>
                          <a:pt x="21720" y="9881"/>
                          <a:pt x="23713" y="10079"/>
                          <a:pt x="26105" y="9881"/>
                        </a:cubicBezTo>
                        <a:cubicBezTo>
                          <a:pt x="29892" y="9485"/>
                          <a:pt x="32284" y="8098"/>
                          <a:pt x="32683" y="6316"/>
                        </a:cubicBezTo>
                        <a:cubicBezTo>
                          <a:pt x="33480" y="6117"/>
                          <a:pt x="34277" y="5919"/>
                          <a:pt x="35074" y="5523"/>
                        </a:cubicBezTo>
                        <a:cubicBezTo>
                          <a:pt x="38463" y="4335"/>
                          <a:pt x="42250" y="2552"/>
                          <a:pt x="42051" y="967"/>
                        </a:cubicBezTo>
                        <a:cubicBezTo>
                          <a:pt x="41852" y="-420"/>
                          <a:pt x="39260" y="-221"/>
                          <a:pt x="35473" y="967"/>
                        </a:cubicBezTo>
                        <a:cubicBezTo>
                          <a:pt x="33081" y="1759"/>
                          <a:pt x="31288" y="2750"/>
                          <a:pt x="29892" y="3740"/>
                        </a:cubicBezTo>
                        <a:cubicBezTo>
                          <a:pt x="28895" y="3542"/>
                          <a:pt x="27700" y="3542"/>
                          <a:pt x="26703" y="3740"/>
                        </a:cubicBezTo>
                        <a:cubicBezTo>
                          <a:pt x="24510" y="3938"/>
                          <a:pt x="22916" y="4335"/>
                          <a:pt x="21720" y="5127"/>
                        </a:cubicBezTo>
                        <a:cubicBezTo>
                          <a:pt x="20325" y="4929"/>
                          <a:pt x="17932" y="5523"/>
                          <a:pt x="15142" y="6316"/>
                        </a:cubicBezTo>
                        <a:cubicBezTo>
                          <a:pt x="14743" y="6514"/>
                          <a:pt x="14345" y="6712"/>
                          <a:pt x="13747" y="6712"/>
                        </a:cubicBezTo>
                        <a:cubicBezTo>
                          <a:pt x="13747" y="6712"/>
                          <a:pt x="13747" y="6712"/>
                          <a:pt x="13747" y="6712"/>
                        </a:cubicBezTo>
                        <a:cubicBezTo>
                          <a:pt x="12949" y="5127"/>
                          <a:pt x="9760" y="4929"/>
                          <a:pt x="6770" y="5523"/>
                        </a:cubicBezTo>
                        <a:cubicBezTo>
                          <a:pt x="3382" y="6316"/>
                          <a:pt x="990" y="7504"/>
                          <a:pt x="990" y="9089"/>
                        </a:cubicBezTo>
                        <a:cubicBezTo>
                          <a:pt x="-7" y="9881"/>
                          <a:pt x="-206" y="10475"/>
                          <a:pt x="192" y="11070"/>
                        </a:cubicBezTo>
                        <a:cubicBezTo>
                          <a:pt x="591" y="11466"/>
                          <a:pt x="1389" y="11466"/>
                          <a:pt x="2584" y="11268"/>
                        </a:cubicBezTo>
                        <a:cubicBezTo>
                          <a:pt x="4179" y="12060"/>
                          <a:pt x="6372" y="12060"/>
                          <a:pt x="8564" y="116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65" name="Google Shape;2465;p35"/>
                  <p:cNvSpPr/>
                  <p:nvPr/>
                </p:nvSpPr>
                <p:spPr>
                  <a:xfrm>
                    <a:off x="3688078" y="5252715"/>
                    <a:ext cx="13000" cy="8319"/>
                  </a:xfrm>
                  <a:custGeom>
                    <a:avLst/>
                    <a:gdLst/>
                    <a:ahLst/>
                    <a:cxnLst/>
                    <a:rect l="l" t="t" r="r" b="b"/>
                    <a:pathLst>
                      <a:path w="13000" h="8319" extrusionOk="0">
                        <a:moveTo>
                          <a:pt x="12990" y="3764"/>
                        </a:moveTo>
                        <a:cubicBezTo>
                          <a:pt x="12791" y="1585"/>
                          <a:pt x="9801" y="396"/>
                          <a:pt x="6811" y="0"/>
                        </a:cubicBezTo>
                        <a:cubicBezTo>
                          <a:pt x="2824" y="0"/>
                          <a:pt x="-365" y="1188"/>
                          <a:pt x="34" y="4556"/>
                        </a:cubicBezTo>
                        <a:cubicBezTo>
                          <a:pt x="432" y="6933"/>
                          <a:pt x="3422" y="8122"/>
                          <a:pt x="6412" y="8320"/>
                        </a:cubicBezTo>
                        <a:cubicBezTo>
                          <a:pt x="10598" y="8320"/>
                          <a:pt x="13189" y="6537"/>
                          <a:pt x="12990" y="37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66" name="Google Shape;2466;p35"/>
                  <p:cNvSpPr/>
                  <p:nvPr/>
                </p:nvSpPr>
                <p:spPr>
                  <a:xfrm>
                    <a:off x="3708443" y="5394877"/>
                    <a:ext cx="12873" cy="4422"/>
                  </a:xfrm>
                  <a:custGeom>
                    <a:avLst/>
                    <a:gdLst/>
                    <a:ahLst/>
                    <a:cxnLst/>
                    <a:rect l="l" t="t" r="r" b="b"/>
                    <a:pathLst>
                      <a:path w="12873" h="4422" extrusionOk="0">
                        <a:moveTo>
                          <a:pt x="0" y="2442"/>
                        </a:moveTo>
                        <a:cubicBezTo>
                          <a:pt x="598" y="3829"/>
                          <a:pt x="2591" y="4423"/>
                          <a:pt x="5980" y="4423"/>
                        </a:cubicBezTo>
                        <a:cubicBezTo>
                          <a:pt x="10166" y="4423"/>
                          <a:pt x="13554" y="3631"/>
                          <a:pt x="12757" y="1452"/>
                        </a:cubicBezTo>
                        <a:cubicBezTo>
                          <a:pt x="12159" y="65"/>
                          <a:pt x="8970" y="-133"/>
                          <a:pt x="5780" y="65"/>
                        </a:cubicBezTo>
                        <a:cubicBezTo>
                          <a:pt x="2591" y="263"/>
                          <a:pt x="199" y="857"/>
                          <a:pt x="0" y="24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67" name="Google Shape;2467;p35"/>
                  <p:cNvSpPr/>
                  <p:nvPr/>
                </p:nvSpPr>
                <p:spPr>
                  <a:xfrm>
                    <a:off x="3755638" y="5152219"/>
                    <a:ext cx="10600" cy="9252"/>
                  </a:xfrm>
                  <a:custGeom>
                    <a:avLst/>
                    <a:gdLst/>
                    <a:ahLst/>
                    <a:cxnLst/>
                    <a:rect l="l" t="t" r="r" b="b"/>
                    <a:pathLst>
                      <a:path w="10600" h="9252" extrusionOk="0">
                        <a:moveTo>
                          <a:pt x="6623" y="1452"/>
                        </a:moveTo>
                        <a:cubicBezTo>
                          <a:pt x="4031" y="-132"/>
                          <a:pt x="1440" y="-727"/>
                          <a:pt x="244" y="1254"/>
                        </a:cubicBezTo>
                        <a:cubicBezTo>
                          <a:pt x="-553" y="3235"/>
                          <a:pt x="643" y="5612"/>
                          <a:pt x="3234" y="7395"/>
                        </a:cubicBezTo>
                        <a:cubicBezTo>
                          <a:pt x="6822" y="9772"/>
                          <a:pt x="9613" y="9970"/>
                          <a:pt x="10410" y="7395"/>
                        </a:cubicBezTo>
                        <a:cubicBezTo>
                          <a:pt x="11207" y="5414"/>
                          <a:pt x="9413" y="3235"/>
                          <a:pt x="6623" y="14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68" name="Google Shape;2468;p35"/>
                  <p:cNvSpPr/>
                  <p:nvPr/>
                </p:nvSpPr>
                <p:spPr>
                  <a:xfrm>
                    <a:off x="3732599" y="5309566"/>
                    <a:ext cx="23083" cy="10722"/>
                  </a:xfrm>
                  <a:custGeom>
                    <a:avLst/>
                    <a:gdLst/>
                    <a:ahLst/>
                    <a:cxnLst/>
                    <a:rect l="l" t="t" r="r" b="b"/>
                    <a:pathLst>
                      <a:path w="23083" h="10722" extrusionOk="0">
                        <a:moveTo>
                          <a:pt x="161" y="9112"/>
                        </a:moveTo>
                        <a:cubicBezTo>
                          <a:pt x="1158" y="11489"/>
                          <a:pt x="5742" y="10697"/>
                          <a:pt x="9330" y="10103"/>
                        </a:cubicBezTo>
                        <a:cubicBezTo>
                          <a:pt x="13715" y="9508"/>
                          <a:pt x="14911" y="7527"/>
                          <a:pt x="15908" y="5745"/>
                        </a:cubicBezTo>
                        <a:cubicBezTo>
                          <a:pt x="17901" y="6141"/>
                          <a:pt x="19496" y="6339"/>
                          <a:pt x="21290" y="6339"/>
                        </a:cubicBezTo>
                        <a:cubicBezTo>
                          <a:pt x="21888" y="4160"/>
                          <a:pt x="22486" y="1981"/>
                          <a:pt x="23084" y="0"/>
                        </a:cubicBezTo>
                        <a:cubicBezTo>
                          <a:pt x="20293" y="396"/>
                          <a:pt x="17702" y="1387"/>
                          <a:pt x="15509" y="2773"/>
                        </a:cubicBezTo>
                        <a:cubicBezTo>
                          <a:pt x="14513" y="3368"/>
                          <a:pt x="14114" y="4160"/>
                          <a:pt x="13516" y="4754"/>
                        </a:cubicBezTo>
                        <a:cubicBezTo>
                          <a:pt x="11324" y="4952"/>
                          <a:pt x="8931" y="4754"/>
                          <a:pt x="6938" y="5150"/>
                        </a:cubicBezTo>
                        <a:cubicBezTo>
                          <a:pt x="2952" y="5745"/>
                          <a:pt x="-835" y="6933"/>
                          <a:pt x="161" y="91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69" name="Google Shape;2469;p35"/>
                  <p:cNvSpPr/>
                  <p:nvPr/>
                </p:nvSpPr>
                <p:spPr>
                  <a:xfrm>
                    <a:off x="3775113" y="5194325"/>
                    <a:ext cx="21032" cy="10437"/>
                  </a:xfrm>
                  <a:custGeom>
                    <a:avLst/>
                    <a:gdLst/>
                    <a:ahLst/>
                    <a:cxnLst/>
                    <a:rect l="l" t="t" r="r" b="b"/>
                    <a:pathLst>
                      <a:path w="21032" h="10437" extrusionOk="0">
                        <a:moveTo>
                          <a:pt x="16448" y="3916"/>
                        </a:moveTo>
                        <a:cubicBezTo>
                          <a:pt x="13259" y="1935"/>
                          <a:pt x="11465" y="2331"/>
                          <a:pt x="10867" y="3718"/>
                        </a:cubicBezTo>
                        <a:cubicBezTo>
                          <a:pt x="10867" y="3916"/>
                          <a:pt x="10867" y="4114"/>
                          <a:pt x="10867" y="4510"/>
                        </a:cubicBezTo>
                        <a:cubicBezTo>
                          <a:pt x="9671" y="3519"/>
                          <a:pt x="8276" y="2529"/>
                          <a:pt x="6881" y="1539"/>
                        </a:cubicBezTo>
                        <a:cubicBezTo>
                          <a:pt x="3293" y="-640"/>
                          <a:pt x="502" y="-442"/>
                          <a:pt x="103" y="1737"/>
                        </a:cubicBezTo>
                        <a:cubicBezTo>
                          <a:pt x="-494" y="4312"/>
                          <a:pt x="1499" y="7085"/>
                          <a:pt x="6083" y="9264"/>
                        </a:cubicBezTo>
                        <a:cubicBezTo>
                          <a:pt x="9871" y="11047"/>
                          <a:pt x="12262" y="10651"/>
                          <a:pt x="13060" y="9066"/>
                        </a:cubicBezTo>
                        <a:cubicBezTo>
                          <a:pt x="13259" y="8472"/>
                          <a:pt x="13259" y="8075"/>
                          <a:pt x="13060" y="7481"/>
                        </a:cubicBezTo>
                        <a:cubicBezTo>
                          <a:pt x="13658" y="7877"/>
                          <a:pt x="14455" y="8273"/>
                          <a:pt x="15252" y="8670"/>
                        </a:cubicBezTo>
                        <a:cubicBezTo>
                          <a:pt x="18043" y="10056"/>
                          <a:pt x="20236" y="10452"/>
                          <a:pt x="21033" y="9066"/>
                        </a:cubicBezTo>
                        <a:cubicBezTo>
                          <a:pt x="20834" y="7283"/>
                          <a:pt x="19039" y="5500"/>
                          <a:pt x="16448" y="391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70" name="Google Shape;2470;p35"/>
                  <p:cNvSpPr/>
                  <p:nvPr/>
                </p:nvSpPr>
                <p:spPr>
                  <a:xfrm>
                    <a:off x="3692696" y="5299205"/>
                    <a:ext cx="11904" cy="6079"/>
                  </a:xfrm>
                  <a:custGeom>
                    <a:avLst/>
                    <a:gdLst/>
                    <a:ahLst/>
                    <a:cxnLst/>
                    <a:rect l="l" t="t" r="r" b="b"/>
                    <a:pathLst>
                      <a:path w="11904" h="6079" extrusionOk="0">
                        <a:moveTo>
                          <a:pt x="5980" y="6003"/>
                        </a:moveTo>
                        <a:cubicBezTo>
                          <a:pt x="9966" y="5607"/>
                          <a:pt x="12558" y="4418"/>
                          <a:pt x="11760" y="2041"/>
                        </a:cubicBezTo>
                        <a:cubicBezTo>
                          <a:pt x="11162" y="61"/>
                          <a:pt x="8372" y="-138"/>
                          <a:pt x="5382" y="61"/>
                        </a:cubicBezTo>
                        <a:cubicBezTo>
                          <a:pt x="2193" y="457"/>
                          <a:pt x="399" y="1645"/>
                          <a:pt x="0" y="3428"/>
                        </a:cubicBezTo>
                        <a:cubicBezTo>
                          <a:pt x="797" y="5211"/>
                          <a:pt x="2791" y="6399"/>
                          <a:pt x="5980" y="600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71" name="Google Shape;2471;p35"/>
                  <p:cNvSpPr/>
                  <p:nvPr/>
                </p:nvSpPr>
                <p:spPr>
                  <a:xfrm>
                    <a:off x="3764203" y="5238370"/>
                    <a:ext cx="20382" cy="10185"/>
                  </a:xfrm>
                  <a:custGeom>
                    <a:avLst/>
                    <a:gdLst/>
                    <a:ahLst/>
                    <a:cxnLst/>
                    <a:rect l="l" t="t" r="r" b="b"/>
                    <a:pathLst>
                      <a:path w="20382" h="10185" extrusionOk="0">
                        <a:moveTo>
                          <a:pt x="8024" y="2063"/>
                        </a:moveTo>
                        <a:cubicBezTo>
                          <a:pt x="3639" y="2063"/>
                          <a:pt x="-2939" y="2262"/>
                          <a:pt x="1446" y="6223"/>
                        </a:cubicBezTo>
                        <a:cubicBezTo>
                          <a:pt x="4835" y="9195"/>
                          <a:pt x="10815" y="9591"/>
                          <a:pt x="15000" y="8600"/>
                        </a:cubicBezTo>
                        <a:lnTo>
                          <a:pt x="15399" y="8600"/>
                        </a:lnTo>
                        <a:cubicBezTo>
                          <a:pt x="15200" y="8798"/>
                          <a:pt x="15200" y="8996"/>
                          <a:pt x="15000" y="9195"/>
                        </a:cubicBezTo>
                        <a:cubicBezTo>
                          <a:pt x="15000" y="9591"/>
                          <a:pt x="15000" y="9789"/>
                          <a:pt x="15200" y="10185"/>
                        </a:cubicBezTo>
                        <a:cubicBezTo>
                          <a:pt x="16794" y="6817"/>
                          <a:pt x="18588" y="3450"/>
                          <a:pt x="20382" y="281"/>
                        </a:cubicBezTo>
                        <a:cubicBezTo>
                          <a:pt x="14801" y="-908"/>
                          <a:pt x="13007" y="2063"/>
                          <a:pt x="8024" y="20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72" name="Google Shape;2472;p35"/>
                  <p:cNvSpPr/>
                  <p:nvPr/>
                </p:nvSpPr>
                <p:spPr>
                  <a:xfrm>
                    <a:off x="3733693" y="5210496"/>
                    <a:ext cx="17613" cy="13604"/>
                  </a:xfrm>
                  <a:custGeom>
                    <a:avLst/>
                    <a:gdLst/>
                    <a:ahLst/>
                    <a:cxnLst/>
                    <a:rect l="l" t="t" r="r" b="b"/>
                    <a:pathLst>
                      <a:path w="17613" h="13604" extrusionOk="0">
                        <a:moveTo>
                          <a:pt x="13419" y="819"/>
                        </a:moveTo>
                        <a:cubicBezTo>
                          <a:pt x="6044" y="-1558"/>
                          <a:pt x="1858" y="1611"/>
                          <a:pt x="264" y="5573"/>
                        </a:cubicBezTo>
                        <a:cubicBezTo>
                          <a:pt x="-932" y="8544"/>
                          <a:pt x="2058" y="11516"/>
                          <a:pt x="6842" y="12902"/>
                        </a:cubicBezTo>
                        <a:cubicBezTo>
                          <a:pt x="15213" y="15279"/>
                          <a:pt x="15213" y="11119"/>
                          <a:pt x="16409" y="7950"/>
                        </a:cubicBezTo>
                        <a:cubicBezTo>
                          <a:pt x="17406" y="5573"/>
                          <a:pt x="19598" y="2800"/>
                          <a:pt x="13419" y="8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73" name="Google Shape;2473;p35"/>
                  <p:cNvSpPr/>
                  <p:nvPr/>
                </p:nvSpPr>
                <p:spPr>
                  <a:xfrm>
                    <a:off x="3728176" y="5256875"/>
                    <a:ext cx="398" cy="197"/>
                  </a:xfrm>
                  <a:custGeom>
                    <a:avLst/>
                    <a:gdLst/>
                    <a:ahLst/>
                    <a:cxnLst/>
                    <a:rect l="l" t="t" r="r" b="b"/>
                    <a:pathLst>
                      <a:path w="398" h="197" extrusionOk="0">
                        <a:moveTo>
                          <a:pt x="399" y="198"/>
                        </a:moveTo>
                        <a:lnTo>
                          <a:pt x="3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74" name="Google Shape;2474;p35"/>
                  <p:cNvSpPr/>
                  <p:nvPr/>
                </p:nvSpPr>
                <p:spPr>
                  <a:xfrm>
                    <a:off x="3728375" y="5245771"/>
                    <a:ext cx="19773" cy="14227"/>
                  </a:xfrm>
                  <a:custGeom>
                    <a:avLst/>
                    <a:gdLst/>
                    <a:ahLst/>
                    <a:cxnLst/>
                    <a:rect l="l" t="t" r="r" b="b"/>
                    <a:pathLst>
                      <a:path w="19773" h="14227" extrusionOk="0">
                        <a:moveTo>
                          <a:pt x="19135" y="11896"/>
                        </a:moveTo>
                        <a:cubicBezTo>
                          <a:pt x="21527" y="9321"/>
                          <a:pt x="16743" y="1398"/>
                          <a:pt x="12358" y="407"/>
                        </a:cubicBezTo>
                        <a:cubicBezTo>
                          <a:pt x="5182" y="-979"/>
                          <a:pt x="3986" y="1398"/>
                          <a:pt x="3389" y="4171"/>
                        </a:cubicBezTo>
                        <a:cubicBezTo>
                          <a:pt x="2990" y="4567"/>
                          <a:pt x="2791" y="5161"/>
                          <a:pt x="2591" y="5756"/>
                        </a:cubicBezTo>
                        <a:cubicBezTo>
                          <a:pt x="2591" y="6152"/>
                          <a:pt x="2791" y="6350"/>
                          <a:pt x="2791" y="6548"/>
                        </a:cubicBezTo>
                        <a:cubicBezTo>
                          <a:pt x="2591" y="6944"/>
                          <a:pt x="2591" y="7340"/>
                          <a:pt x="2193" y="7737"/>
                        </a:cubicBezTo>
                        <a:lnTo>
                          <a:pt x="0" y="11104"/>
                        </a:lnTo>
                        <a:lnTo>
                          <a:pt x="1794" y="11500"/>
                        </a:lnTo>
                        <a:cubicBezTo>
                          <a:pt x="7973" y="12887"/>
                          <a:pt x="14750" y="16651"/>
                          <a:pt x="19135" y="1189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75" name="Google Shape;2475;p35"/>
                  <p:cNvSpPr/>
                  <p:nvPr/>
                </p:nvSpPr>
                <p:spPr>
                  <a:xfrm>
                    <a:off x="3750891" y="5265761"/>
                    <a:ext cx="17548" cy="13101"/>
                  </a:xfrm>
                  <a:custGeom>
                    <a:avLst/>
                    <a:gdLst/>
                    <a:ahLst/>
                    <a:cxnLst/>
                    <a:rect l="l" t="t" r="r" b="b"/>
                    <a:pathLst>
                      <a:path w="17548" h="13101" extrusionOk="0">
                        <a:moveTo>
                          <a:pt x="3596" y="28"/>
                        </a:moveTo>
                        <a:cubicBezTo>
                          <a:pt x="-4377" y="2008"/>
                          <a:pt x="3397" y="5376"/>
                          <a:pt x="3397" y="8149"/>
                        </a:cubicBezTo>
                        <a:cubicBezTo>
                          <a:pt x="3397" y="8942"/>
                          <a:pt x="3596" y="9536"/>
                          <a:pt x="3795" y="10328"/>
                        </a:cubicBezTo>
                        <a:cubicBezTo>
                          <a:pt x="6187" y="10922"/>
                          <a:pt x="8779" y="11517"/>
                          <a:pt x="10971" y="11715"/>
                        </a:cubicBezTo>
                        <a:cubicBezTo>
                          <a:pt x="11769" y="12309"/>
                          <a:pt x="13164" y="12903"/>
                          <a:pt x="14958" y="13101"/>
                        </a:cubicBezTo>
                        <a:cubicBezTo>
                          <a:pt x="15755" y="10922"/>
                          <a:pt x="16752" y="8545"/>
                          <a:pt x="17549" y="6366"/>
                        </a:cubicBezTo>
                        <a:cubicBezTo>
                          <a:pt x="14160" y="3593"/>
                          <a:pt x="5988" y="-369"/>
                          <a:pt x="3596" y="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76" name="Google Shape;2476;p35"/>
                  <p:cNvSpPr/>
                  <p:nvPr/>
                </p:nvSpPr>
                <p:spPr>
                  <a:xfrm>
                    <a:off x="3754287" y="5276090"/>
                    <a:ext cx="398" cy="197"/>
                  </a:xfrm>
                  <a:custGeom>
                    <a:avLst/>
                    <a:gdLst/>
                    <a:ahLst/>
                    <a:cxnLst/>
                    <a:rect l="l" t="t" r="r" b="b"/>
                    <a:pathLst>
                      <a:path w="398" h="197" extrusionOk="0">
                        <a:moveTo>
                          <a:pt x="399" y="198"/>
                        </a:moveTo>
                        <a:lnTo>
                          <a:pt x="3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77" name="Google Shape;2477;p35"/>
                  <p:cNvSpPr/>
                  <p:nvPr/>
                </p:nvSpPr>
                <p:spPr>
                  <a:xfrm>
                    <a:off x="3774766" y="5253111"/>
                    <a:ext cx="2443" cy="3169"/>
                  </a:xfrm>
                  <a:custGeom>
                    <a:avLst/>
                    <a:gdLst/>
                    <a:ahLst/>
                    <a:cxnLst/>
                    <a:rect l="l" t="t" r="r" b="b"/>
                    <a:pathLst>
                      <a:path w="2443" h="3169" extrusionOk="0">
                        <a:moveTo>
                          <a:pt x="849" y="3169"/>
                        </a:moveTo>
                        <a:cubicBezTo>
                          <a:pt x="1447" y="2179"/>
                          <a:pt x="1846" y="991"/>
                          <a:pt x="2444" y="0"/>
                        </a:cubicBezTo>
                        <a:cubicBezTo>
                          <a:pt x="1048" y="198"/>
                          <a:pt x="52" y="792"/>
                          <a:pt x="52" y="1585"/>
                        </a:cubicBezTo>
                        <a:cubicBezTo>
                          <a:pt x="-147" y="2179"/>
                          <a:pt x="251" y="2773"/>
                          <a:pt x="849" y="31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78" name="Google Shape;2478;p35"/>
                  <p:cNvSpPr/>
                  <p:nvPr/>
                </p:nvSpPr>
                <p:spPr>
                  <a:xfrm>
                    <a:off x="3723783" y="5286786"/>
                    <a:ext cx="16583" cy="10553"/>
                  </a:xfrm>
                  <a:custGeom>
                    <a:avLst/>
                    <a:gdLst/>
                    <a:ahLst/>
                    <a:cxnLst/>
                    <a:rect l="l" t="t" r="r" b="b"/>
                    <a:pathLst>
                      <a:path w="16583" h="10553" extrusionOk="0">
                        <a:moveTo>
                          <a:pt x="8" y="5745"/>
                        </a:moveTo>
                        <a:cubicBezTo>
                          <a:pt x="-191" y="9112"/>
                          <a:pt x="3396" y="10895"/>
                          <a:pt x="9576" y="10499"/>
                        </a:cubicBezTo>
                        <a:cubicBezTo>
                          <a:pt x="13562" y="10301"/>
                          <a:pt x="16951" y="8716"/>
                          <a:pt x="16552" y="6537"/>
                        </a:cubicBezTo>
                        <a:cubicBezTo>
                          <a:pt x="15954" y="3368"/>
                          <a:pt x="13363" y="792"/>
                          <a:pt x="6586" y="0"/>
                        </a:cubicBezTo>
                        <a:cubicBezTo>
                          <a:pt x="606" y="792"/>
                          <a:pt x="207" y="3368"/>
                          <a:pt x="8" y="57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79" name="Google Shape;2479;p35"/>
                  <p:cNvSpPr/>
                  <p:nvPr/>
                </p:nvSpPr>
                <p:spPr>
                  <a:xfrm>
                    <a:off x="3712994" y="5257073"/>
                    <a:ext cx="16772" cy="11687"/>
                  </a:xfrm>
                  <a:custGeom>
                    <a:avLst/>
                    <a:gdLst/>
                    <a:ahLst/>
                    <a:cxnLst/>
                    <a:rect l="l" t="t" r="r" b="b"/>
                    <a:pathLst>
                      <a:path w="16772" h="11687" extrusionOk="0">
                        <a:moveTo>
                          <a:pt x="830" y="8122"/>
                        </a:moveTo>
                        <a:cubicBezTo>
                          <a:pt x="2624" y="10301"/>
                          <a:pt x="5614" y="11687"/>
                          <a:pt x="9601" y="11687"/>
                        </a:cubicBezTo>
                        <a:cubicBezTo>
                          <a:pt x="14185" y="11489"/>
                          <a:pt x="14783" y="9508"/>
                          <a:pt x="16178" y="7527"/>
                        </a:cubicBezTo>
                        <a:cubicBezTo>
                          <a:pt x="17574" y="4952"/>
                          <a:pt x="16178" y="2575"/>
                          <a:pt x="15381" y="0"/>
                        </a:cubicBezTo>
                        <a:cubicBezTo>
                          <a:pt x="11394" y="594"/>
                          <a:pt x="7209" y="991"/>
                          <a:pt x="3621" y="2179"/>
                        </a:cubicBezTo>
                        <a:cubicBezTo>
                          <a:pt x="232" y="3169"/>
                          <a:pt x="-964" y="5547"/>
                          <a:pt x="830" y="81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80" name="Google Shape;2480;p35"/>
                  <p:cNvSpPr/>
                  <p:nvPr/>
                </p:nvSpPr>
                <p:spPr>
                  <a:xfrm>
                    <a:off x="3728176" y="5256875"/>
                    <a:ext cx="398" cy="197"/>
                  </a:xfrm>
                  <a:custGeom>
                    <a:avLst/>
                    <a:gdLst/>
                    <a:ahLst/>
                    <a:cxnLst/>
                    <a:rect l="l" t="t" r="r" b="b"/>
                    <a:pathLst>
                      <a:path w="398" h="197" extrusionOk="0">
                        <a:moveTo>
                          <a:pt x="399" y="198"/>
                        </a:moveTo>
                        <a:lnTo>
                          <a:pt x="0" y="0"/>
                        </a:lnTo>
                        <a:lnTo>
                          <a:pt x="20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81" name="Google Shape;2481;p35"/>
                  <p:cNvSpPr/>
                  <p:nvPr/>
                </p:nvSpPr>
                <p:spPr>
                  <a:xfrm>
                    <a:off x="3779998" y="5187357"/>
                    <a:ext cx="17287" cy="9206"/>
                  </a:xfrm>
                  <a:custGeom>
                    <a:avLst/>
                    <a:gdLst/>
                    <a:ahLst/>
                    <a:cxnLst/>
                    <a:rect l="l" t="t" r="r" b="b"/>
                    <a:pathLst>
                      <a:path w="17287" h="9206" extrusionOk="0">
                        <a:moveTo>
                          <a:pt x="15151" y="3951"/>
                        </a:moveTo>
                        <a:cubicBezTo>
                          <a:pt x="8573" y="-1002"/>
                          <a:pt x="4188" y="-407"/>
                          <a:pt x="401" y="979"/>
                        </a:cubicBezTo>
                        <a:cubicBezTo>
                          <a:pt x="-197" y="2762"/>
                          <a:pt x="-596" y="4743"/>
                          <a:pt x="2793" y="6328"/>
                        </a:cubicBezTo>
                        <a:cubicBezTo>
                          <a:pt x="9570" y="9893"/>
                          <a:pt x="14354" y="9893"/>
                          <a:pt x="17144" y="7714"/>
                        </a:cubicBezTo>
                        <a:cubicBezTo>
                          <a:pt x="17742" y="7516"/>
                          <a:pt x="16347" y="4941"/>
                          <a:pt x="15151" y="39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82" name="Google Shape;2482;p35"/>
                  <p:cNvSpPr/>
                  <p:nvPr/>
                </p:nvSpPr>
                <p:spPr>
                  <a:xfrm>
                    <a:off x="3720874" y="5128652"/>
                    <a:ext cx="20789" cy="13774"/>
                  </a:xfrm>
                  <a:custGeom>
                    <a:avLst/>
                    <a:gdLst/>
                    <a:ahLst/>
                    <a:cxnLst/>
                    <a:rect l="l" t="t" r="r" b="b"/>
                    <a:pathLst>
                      <a:path w="20789" h="13774" extrusionOk="0">
                        <a:moveTo>
                          <a:pt x="3116" y="4219"/>
                        </a:moveTo>
                        <a:cubicBezTo>
                          <a:pt x="2319" y="3229"/>
                          <a:pt x="1522" y="2832"/>
                          <a:pt x="724" y="2634"/>
                        </a:cubicBezTo>
                        <a:cubicBezTo>
                          <a:pt x="-272" y="4021"/>
                          <a:pt x="-272" y="6398"/>
                          <a:pt x="924" y="9171"/>
                        </a:cubicBezTo>
                        <a:cubicBezTo>
                          <a:pt x="2119" y="11945"/>
                          <a:pt x="4312" y="14124"/>
                          <a:pt x="5508" y="13727"/>
                        </a:cubicBezTo>
                        <a:cubicBezTo>
                          <a:pt x="6106" y="13529"/>
                          <a:pt x="6305" y="12935"/>
                          <a:pt x="6305" y="12143"/>
                        </a:cubicBezTo>
                        <a:cubicBezTo>
                          <a:pt x="11887" y="14322"/>
                          <a:pt x="16471" y="12935"/>
                          <a:pt x="20258" y="11350"/>
                        </a:cubicBezTo>
                        <a:cubicBezTo>
                          <a:pt x="21653" y="10558"/>
                          <a:pt x="20059" y="8379"/>
                          <a:pt x="18265" y="6398"/>
                        </a:cubicBezTo>
                        <a:cubicBezTo>
                          <a:pt x="17468" y="5804"/>
                          <a:pt x="16471" y="5408"/>
                          <a:pt x="15674" y="5011"/>
                        </a:cubicBezTo>
                        <a:cubicBezTo>
                          <a:pt x="14079" y="1248"/>
                          <a:pt x="12086" y="-337"/>
                          <a:pt x="10491" y="59"/>
                        </a:cubicBezTo>
                        <a:cubicBezTo>
                          <a:pt x="9694" y="257"/>
                          <a:pt x="9494" y="1446"/>
                          <a:pt x="9694" y="2832"/>
                        </a:cubicBezTo>
                        <a:cubicBezTo>
                          <a:pt x="9694" y="2832"/>
                          <a:pt x="9694" y="2832"/>
                          <a:pt x="9694" y="2832"/>
                        </a:cubicBezTo>
                        <a:cubicBezTo>
                          <a:pt x="7103" y="2634"/>
                          <a:pt x="4910" y="3031"/>
                          <a:pt x="3116" y="42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83" name="Google Shape;2483;p35"/>
                  <p:cNvSpPr/>
                  <p:nvPr/>
                </p:nvSpPr>
                <p:spPr>
                  <a:xfrm>
                    <a:off x="3789322" y="5213695"/>
                    <a:ext cx="8617" cy="6335"/>
                  </a:xfrm>
                  <a:custGeom>
                    <a:avLst/>
                    <a:gdLst/>
                    <a:ahLst/>
                    <a:cxnLst/>
                    <a:rect l="l" t="t" r="r" b="b"/>
                    <a:pathLst>
                      <a:path w="8617" h="6335" extrusionOk="0">
                        <a:moveTo>
                          <a:pt x="8618" y="1582"/>
                        </a:moveTo>
                        <a:cubicBezTo>
                          <a:pt x="4631" y="-3"/>
                          <a:pt x="844" y="-994"/>
                          <a:pt x="47" y="1582"/>
                        </a:cubicBezTo>
                        <a:cubicBezTo>
                          <a:pt x="-352" y="2968"/>
                          <a:pt x="1841" y="4949"/>
                          <a:pt x="4831" y="6137"/>
                        </a:cubicBezTo>
                        <a:cubicBezTo>
                          <a:pt x="5030" y="6137"/>
                          <a:pt x="5229" y="6336"/>
                          <a:pt x="5428" y="6336"/>
                        </a:cubicBezTo>
                        <a:cubicBezTo>
                          <a:pt x="6625" y="4751"/>
                          <a:pt x="7621" y="3166"/>
                          <a:pt x="8618" y="15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84" name="Google Shape;2484;p35"/>
                  <p:cNvSpPr/>
                  <p:nvPr/>
                </p:nvSpPr>
                <p:spPr>
                  <a:xfrm>
                    <a:off x="3852782" y="5132494"/>
                    <a:ext cx="6949" cy="8696"/>
                  </a:xfrm>
                  <a:custGeom>
                    <a:avLst/>
                    <a:gdLst/>
                    <a:ahLst/>
                    <a:cxnLst/>
                    <a:rect l="l" t="t" r="r" b="b"/>
                    <a:pathLst>
                      <a:path w="6949" h="8696" extrusionOk="0">
                        <a:moveTo>
                          <a:pt x="5355" y="2160"/>
                        </a:moveTo>
                        <a:cubicBezTo>
                          <a:pt x="2763" y="-415"/>
                          <a:pt x="571" y="-613"/>
                          <a:pt x="172" y="1170"/>
                        </a:cubicBezTo>
                        <a:cubicBezTo>
                          <a:pt x="-426" y="3349"/>
                          <a:pt x="571" y="5924"/>
                          <a:pt x="2564" y="8697"/>
                        </a:cubicBezTo>
                        <a:cubicBezTo>
                          <a:pt x="3959" y="7112"/>
                          <a:pt x="5554" y="5528"/>
                          <a:pt x="6949" y="3943"/>
                        </a:cubicBezTo>
                        <a:cubicBezTo>
                          <a:pt x="6551" y="3349"/>
                          <a:pt x="5953" y="2754"/>
                          <a:pt x="5355" y="21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85" name="Google Shape;2485;p35"/>
                  <p:cNvSpPr/>
                  <p:nvPr/>
                </p:nvSpPr>
                <p:spPr>
                  <a:xfrm>
                    <a:off x="3683780" y="5197933"/>
                    <a:ext cx="13884" cy="10600"/>
                  </a:xfrm>
                  <a:custGeom>
                    <a:avLst/>
                    <a:gdLst/>
                    <a:ahLst/>
                    <a:cxnLst/>
                    <a:rect l="l" t="t" r="r" b="b"/>
                    <a:pathLst>
                      <a:path w="13884" h="10600" extrusionOk="0">
                        <a:moveTo>
                          <a:pt x="5128" y="10014"/>
                        </a:moveTo>
                        <a:cubicBezTo>
                          <a:pt x="9115" y="11401"/>
                          <a:pt x="12304" y="10213"/>
                          <a:pt x="13500" y="7637"/>
                        </a:cubicBezTo>
                        <a:cubicBezTo>
                          <a:pt x="14895" y="4666"/>
                          <a:pt x="12304" y="2487"/>
                          <a:pt x="8716" y="704"/>
                        </a:cubicBezTo>
                        <a:cubicBezTo>
                          <a:pt x="4530" y="-682"/>
                          <a:pt x="1541" y="-88"/>
                          <a:pt x="345" y="3081"/>
                        </a:cubicBezTo>
                        <a:cubicBezTo>
                          <a:pt x="-851" y="6053"/>
                          <a:pt x="1142" y="8826"/>
                          <a:pt x="5128" y="100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86" name="Google Shape;2486;p35"/>
                  <p:cNvSpPr/>
                  <p:nvPr/>
                </p:nvSpPr>
                <p:spPr>
                  <a:xfrm>
                    <a:off x="3711820" y="5345618"/>
                    <a:ext cx="14570" cy="6140"/>
                  </a:xfrm>
                  <a:custGeom>
                    <a:avLst/>
                    <a:gdLst/>
                    <a:ahLst/>
                    <a:cxnLst/>
                    <a:rect l="l" t="t" r="r" b="b"/>
                    <a:pathLst>
                      <a:path w="14570" h="6140" extrusionOk="0">
                        <a:moveTo>
                          <a:pt x="14561" y="2971"/>
                        </a:moveTo>
                        <a:cubicBezTo>
                          <a:pt x="14761" y="792"/>
                          <a:pt x="11771" y="0"/>
                          <a:pt x="7984" y="0"/>
                        </a:cubicBezTo>
                        <a:cubicBezTo>
                          <a:pt x="4396" y="0"/>
                          <a:pt x="210" y="792"/>
                          <a:pt x="11" y="3169"/>
                        </a:cubicBezTo>
                        <a:cubicBezTo>
                          <a:pt x="-189" y="4952"/>
                          <a:pt x="2403" y="6141"/>
                          <a:pt x="6389" y="6141"/>
                        </a:cubicBezTo>
                        <a:cubicBezTo>
                          <a:pt x="10376" y="6141"/>
                          <a:pt x="13565" y="4952"/>
                          <a:pt x="14561" y="29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87" name="Google Shape;2487;p35"/>
                  <p:cNvSpPr/>
                  <p:nvPr/>
                </p:nvSpPr>
                <p:spPr>
                  <a:xfrm>
                    <a:off x="3698046" y="5320504"/>
                    <a:ext cx="29364" cy="10523"/>
                  </a:xfrm>
                  <a:custGeom>
                    <a:avLst/>
                    <a:gdLst/>
                    <a:ahLst/>
                    <a:cxnLst/>
                    <a:rect l="l" t="t" r="r" b="b"/>
                    <a:pathLst>
                      <a:path w="29364" h="10523" extrusionOk="0">
                        <a:moveTo>
                          <a:pt x="7407" y="6495"/>
                        </a:moveTo>
                        <a:cubicBezTo>
                          <a:pt x="7208" y="6495"/>
                          <a:pt x="6809" y="6495"/>
                          <a:pt x="6610" y="6495"/>
                        </a:cubicBezTo>
                        <a:cubicBezTo>
                          <a:pt x="3022" y="7089"/>
                          <a:pt x="-367" y="7881"/>
                          <a:pt x="32" y="9268"/>
                        </a:cubicBezTo>
                        <a:cubicBezTo>
                          <a:pt x="431" y="10456"/>
                          <a:pt x="3421" y="10654"/>
                          <a:pt x="7008" y="10456"/>
                        </a:cubicBezTo>
                        <a:cubicBezTo>
                          <a:pt x="8005" y="10258"/>
                          <a:pt x="9002" y="10060"/>
                          <a:pt x="9600" y="9862"/>
                        </a:cubicBezTo>
                        <a:cubicBezTo>
                          <a:pt x="10596" y="10060"/>
                          <a:pt x="11792" y="10060"/>
                          <a:pt x="13188" y="9862"/>
                        </a:cubicBezTo>
                        <a:cubicBezTo>
                          <a:pt x="16775" y="9268"/>
                          <a:pt x="19367" y="8079"/>
                          <a:pt x="19765" y="6296"/>
                        </a:cubicBezTo>
                        <a:cubicBezTo>
                          <a:pt x="21360" y="6693"/>
                          <a:pt x="23353" y="6495"/>
                          <a:pt x="25745" y="6098"/>
                        </a:cubicBezTo>
                        <a:cubicBezTo>
                          <a:pt x="28735" y="5306"/>
                          <a:pt x="30330" y="3919"/>
                          <a:pt x="28735" y="2335"/>
                        </a:cubicBezTo>
                        <a:cubicBezTo>
                          <a:pt x="27140" y="750"/>
                          <a:pt x="24749" y="-439"/>
                          <a:pt x="20363" y="156"/>
                        </a:cubicBezTo>
                        <a:cubicBezTo>
                          <a:pt x="16975" y="948"/>
                          <a:pt x="15380" y="2137"/>
                          <a:pt x="15978" y="3721"/>
                        </a:cubicBezTo>
                        <a:lnTo>
                          <a:pt x="15978" y="3919"/>
                        </a:lnTo>
                        <a:cubicBezTo>
                          <a:pt x="15181" y="3919"/>
                          <a:pt x="14184" y="3919"/>
                          <a:pt x="13387" y="4117"/>
                        </a:cubicBezTo>
                        <a:cubicBezTo>
                          <a:pt x="10596" y="4316"/>
                          <a:pt x="8404" y="5108"/>
                          <a:pt x="7407" y="64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88" name="Google Shape;2488;p35"/>
                  <p:cNvSpPr/>
                  <p:nvPr/>
                </p:nvSpPr>
                <p:spPr>
                  <a:xfrm>
                    <a:off x="3785908" y="5104260"/>
                    <a:ext cx="22909" cy="31695"/>
                  </a:xfrm>
                  <a:custGeom>
                    <a:avLst/>
                    <a:gdLst/>
                    <a:ahLst/>
                    <a:cxnLst/>
                    <a:rect l="l" t="t" r="r" b="b"/>
                    <a:pathLst>
                      <a:path w="22909" h="31695" extrusionOk="0">
                        <a:moveTo>
                          <a:pt x="12830" y="19698"/>
                        </a:moveTo>
                        <a:cubicBezTo>
                          <a:pt x="10238" y="20887"/>
                          <a:pt x="12032" y="24254"/>
                          <a:pt x="14823" y="27622"/>
                        </a:cubicBezTo>
                        <a:cubicBezTo>
                          <a:pt x="17215" y="30395"/>
                          <a:pt x="20603" y="32772"/>
                          <a:pt x="22198" y="31187"/>
                        </a:cubicBezTo>
                        <a:cubicBezTo>
                          <a:pt x="23992" y="29404"/>
                          <a:pt x="22198" y="26235"/>
                          <a:pt x="19009" y="22867"/>
                        </a:cubicBezTo>
                        <a:cubicBezTo>
                          <a:pt x="18211" y="22075"/>
                          <a:pt x="17414" y="21283"/>
                          <a:pt x="16617" y="20887"/>
                        </a:cubicBezTo>
                        <a:cubicBezTo>
                          <a:pt x="17015" y="20887"/>
                          <a:pt x="17215" y="21085"/>
                          <a:pt x="17414" y="20887"/>
                        </a:cubicBezTo>
                        <a:cubicBezTo>
                          <a:pt x="19407" y="20689"/>
                          <a:pt x="19009" y="17717"/>
                          <a:pt x="17215" y="13954"/>
                        </a:cubicBezTo>
                        <a:cubicBezTo>
                          <a:pt x="15421" y="10388"/>
                          <a:pt x="13427" y="8407"/>
                          <a:pt x="11434" y="8011"/>
                        </a:cubicBezTo>
                        <a:cubicBezTo>
                          <a:pt x="11235" y="8209"/>
                          <a:pt x="11035" y="8407"/>
                          <a:pt x="10836" y="8803"/>
                        </a:cubicBezTo>
                        <a:cubicBezTo>
                          <a:pt x="10836" y="7417"/>
                          <a:pt x="10238" y="5634"/>
                          <a:pt x="8843" y="3455"/>
                        </a:cubicBezTo>
                        <a:cubicBezTo>
                          <a:pt x="7248" y="880"/>
                          <a:pt x="5454" y="-903"/>
                          <a:pt x="4458" y="484"/>
                        </a:cubicBezTo>
                        <a:cubicBezTo>
                          <a:pt x="3860" y="1276"/>
                          <a:pt x="3860" y="2266"/>
                          <a:pt x="3860" y="3455"/>
                        </a:cubicBezTo>
                        <a:cubicBezTo>
                          <a:pt x="2664" y="2861"/>
                          <a:pt x="1667" y="2861"/>
                          <a:pt x="870" y="3455"/>
                        </a:cubicBezTo>
                        <a:cubicBezTo>
                          <a:pt x="-725" y="4643"/>
                          <a:pt x="-127" y="7417"/>
                          <a:pt x="2664" y="10388"/>
                        </a:cubicBezTo>
                        <a:cubicBezTo>
                          <a:pt x="5255" y="13359"/>
                          <a:pt x="8245" y="14944"/>
                          <a:pt x="10637" y="14350"/>
                        </a:cubicBezTo>
                        <a:cubicBezTo>
                          <a:pt x="10836" y="14152"/>
                          <a:pt x="11035" y="13954"/>
                          <a:pt x="11235" y="13755"/>
                        </a:cubicBezTo>
                        <a:cubicBezTo>
                          <a:pt x="11434" y="14152"/>
                          <a:pt x="11634" y="14746"/>
                          <a:pt x="11833" y="15340"/>
                        </a:cubicBezTo>
                        <a:cubicBezTo>
                          <a:pt x="12830" y="17519"/>
                          <a:pt x="14025" y="19104"/>
                          <a:pt x="15022" y="19896"/>
                        </a:cubicBezTo>
                        <a:cubicBezTo>
                          <a:pt x="14025" y="19500"/>
                          <a:pt x="13427" y="19302"/>
                          <a:pt x="12830" y="1969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89" name="Google Shape;2489;p35"/>
                  <p:cNvSpPr/>
                  <p:nvPr/>
                </p:nvSpPr>
                <p:spPr>
                  <a:xfrm>
                    <a:off x="3819510" y="5150442"/>
                    <a:ext cx="11026" cy="10326"/>
                  </a:xfrm>
                  <a:custGeom>
                    <a:avLst/>
                    <a:gdLst/>
                    <a:ahLst/>
                    <a:cxnLst/>
                    <a:rect l="l" t="t" r="r" b="b"/>
                    <a:pathLst>
                      <a:path w="11026" h="10326" extrusionOk="0">
                        <a:moveTo>
                          <a:pt x="2349" y="6002"/>
                        </a:moveTo>
                        <a:cubicBezTo>
                          <a:pt x="4941" y="8775"/>
                          <a:pt x="7931" y="10954"/>
                          <a:pt x="10123" y="10162"/>
                        </a:cubicBezTo>
                        <a:cubicBezTo>
                          <a:pt x="12316" y="9171"/>
                          <a:pt x="10123" y="6398"/>
                          <a:pt x="7731" y="3427"/>
                        </a:cubicBezTo>
                        <a:cubicBezTo>
                          <a:pt x="4742" y="455"/>
                          <a:pt x="1951" y="-733"/>
                          <a:pt x="556" y="455"/>
                        </a:cubicBezTo>
                        <a:cubicBezTo>
                          <a:pt x="-640" y="1446"/>
                          <a:pt x="157" y="3823"/>
                          <a:pt x="2349" y="60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90" name="Google Shape;2490;p35"/>
                  <p:cNvSpPr/>
                  <p:nvPr/>
                </p:nvSpPr>
                <p:spPr>
                  <a:xfrm>
                    <a:off x="3624481" y="5383698"/>
                    <a:ext cx="21373" cy="4864"/>
                  </a:xfrm>
                  <a:custGeom>
                    <a:avLst/>
                    <a:gdLst/>
                    <a:ahLst/>
                    <a:cxnLst/>
                    <a:rect l="l" t="t" r="r" b="b"/>
                    <a:pathLst>
                      <a:path w="21373" h="4864" extrusionOk="0">
                        <a:moveTo>
                          <a:pt x="9414" y="4510"/>
                        </a:moveTo>
                        <a:cubicBezTo>
                          <a:pt x="9813" y="4510"/>
                          <a:pt x="10411" y="4312"/>
                          <a:pt x="10809" y="4312"/>
                        </a:cubicBezTo>
                        <a:cubicBezTo>
                          <a:pt x="11606" y="4312"/>
                          <a:pt x="12603" y="4312"/>
                          <a:pt x="13600" y="4114"/>
                        </a:cubicBezTo>
                        <a:cubicBezTo>
                          <a:pt x="17586" y="3717"/>
                          <a:pt x="20377" y="2529"/>
                          <a:pt x="21374" y="1142"/>
                        </a:cubicBezTo>
                        <a:cubicBezTo>
                          <a:pt x="20975" y="152"/>
                          <a:pt x="19181" y="-244"/>
                          <a:pt x="16191" y="152"/>
                        </a:cubicBezTo>
                        <a:cubicBezTo>
                          <a:pt x="14995" y="350"/>
                          <a:pt x="13998" y="548"/>
                          <a:pt x="13002" y="746"/>
                        </a:cubicBezTo>
                        <a:cubicBezTo>
                          <a:pt x="11407" y="152"/>
                          <a:pt x="9015" y="-46"/>
                          <a:pt x="6025" y="350"/>
                        </a:cubicBezTo>
                        <a:cubicBezTo>
                          <a:pt x="2437" y="1142"/>
                          <a:pt x="-951" y="2331"/>
                          <a:pt x="245" y="3717"/>
                        </a:cubicBezTo>
                        <a:cubicBezTo>
                          <a:pt x="1441" y="5302"/>
                          <a:pt x="5627" y="4906"/>
                          <a:pt x="9414" y="45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91" name="Google Shape;2491;p35"/>
                  <p:cNvSpPr/>
                  <p:nvPr/>
                </p:nvSpPr>
                <p:spPr>
                  <a:xfrm>
                    <a:off x="3619942" y="5323306"/>
                    <a:ext cx="16344" cy="10113"/>
                  </a:xfrm>
                  <a:custGeom>
                    <a:avLst/>
                    <a:gdLst/>
                    <a:ahLst/>
                    <a:cxnLst/>
                    <a:rect l="l" t="t" r="r" b="b"/>
                    <a:pathLst>
                      <a:path w="16344" h="10113" extrusionOk="0">
                        <a:moveTo>
                          <a:pt x="7176" y="10031"/>
                        </a:moveTo>
                        <a:cubicBezTo>
                          <a:pt x="10963" y="9634"/>
                          <a:pt x="14152" y="8446"/>
                          <a:pt x="13754" y="5871"/>
                        </a:cubicBezTo>
                        <a:cubicBezTo>
                          <a:pt x="13754" y="5673"/>
                          <a:pt x="13554" y="5474"/>
                          <a:pt x="13554" y="5276"/>
                        </a:cubicBezTo>
                        <a:cubicBezTo>
                          <a:pt x="14152" y="4880"/>
                          <a:pt x="14352" y="4484"/>
                          <a:pt x="14152" y="3890"/>
                        </a:cubicBezTo>
                        <a:cubicBezTo>
                          <a:pt x="13953" y="3494"/>
                          <a:pt x="13554" y="3295"/>
                          <a:pt x="13156" y="3097"/>
                        </a:cubicBezTo>
                        <a:cubicBezTo>
                          <a:pt x="14949" y="2701"/>
                          <a:pt x="16145" y="1909"/>
                          <a:pt x="16345" y="1117"/>
                        </a:cubicBezTo>
                        <a:cubicBezTo>
                          <a:pt x="15547" y="324"/>
                          <a:pt x="13554" y="-270"/>
                          <a:pt x="10564" y="126"/>
                        </a:cubicBezTo>
                        <a:cubicBezTo>
                          <a:pt x="6777" y="522"/>
                          <a:pt x="4186" y="1513"/>
                          <a:pt x="4584" y="2701"/>
                        </a:cubicBezTo>
                        <a:cubicBezTo>
                          <a:pt x="3986" y="2899"/>
                          <a:pt x="3389" y="3097"/>
                          <a:pt x="2791" y="3295"/>
                        </a:cubicBezTo>
                        <a:cubicBezTo>
                          <a:pt x="1196" y="3692"/>
                          <a:pt x="0" y="4286"/>
                          <a:pt x="0" y="5078"/>
                        </a:cubicBezTo>
                        <a:cubicBezTo>
                          <a:pt x="199" y="5276"/>
                          <a:pt x="398" y="5474"/>
                          <a:pt x="598" y="5474"/>
                        </a:cubicBezTo>
                        <a:cubicBezTo>
                          <a:pt x="398" y="5871"/>
                          <a:pt x="398" y="6069"/>
                          <a:pt x="398" y="6465"/>
                        </a:cubicBezTo>
                        <a:cubicBezTo>
                          <a:pt x="398" y="9436"/>
                          <a:pt x="3189" y="10427"/>
                          <a:pt x="7176" y="100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92" name="Google Shape;2492;p35"/>
                  <p:cNvSpPr/>
                  <p:nvPr/>
                </p:nvSpPr>
                <p:spPr>
                  <a:xfrm>
                    <a:off x="3782991" y="5168472"/>
                    <a:ext cx="15678" cy="10169"/>
                  </a:xfrm>
                  <a:custGeom>
                    <a:avLst/>
                    <a:gdLst/>
                    <a:ahLst/>
                    <a:cxnLst/>
                    <a:rect l="l" t="t" r="r" b="b"/>
                    <a:pathLst>
                      <a:path w="15678" h="10169" extrusionOk="0">
                        <a:moveTo>
                          <a:pt x="14949" y="7385"/>
                        </a:moveTo>
                        <a:cubicBezTo>
                          <a:pt x="11561" y="3027"/>
                          <a:pt x="7375" y="650"/>
                          <a:pt x="2990" y="55"/>
                        </a:cubicBezTo>
                        <a:cubicBezTo>
                          <a:pt x="1794" y="-143"/>
                          <a:pt x="997" y="253"/>
                          <a:pt x="0" y="253"/>
                        </a:cubicBezTo>
                        <a:lnTo>
                          <a:pt x="997" y="2631"/>
                        </a:lnTo>
                        <a:cubicBezTo>
                          <a:pt x="4784" y="7979"/>
                          <a:pt x="9169" y="10356"/>
                          <a:pt x="14152" y="10158"/>
                        </a:cubicBezTo>
                        <a:cubicBezTo>
                          <a:pt x="15547" y="10158"/>
                          <a:pt x="16345" y="9168"/>
                          <a:pt x="14949" y="73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93" name="Google Shape;2493;p35"/>
                  <p:cNvSpPr/>
                  <p:nvPr/>
                </p:nvSpPr>
                <p:spPr>
                  <a:xfrm>
                    <a:off x="3674290" y="5155797"/>
                    <a:ext cx="17136" cy="20579"/>
                  </a:xfrm>
                  <a:custGeom>
                    <a:avLst/>
                    <a:gdLst/>
                    <a:ahLst/>
                    <a:cxnLst/>
                    <a:rect l="l" t="t" r="r" b="b"/>
                    <a:pathLst>
                      <a:path w="17136" h="20579" extrusionOk="0">
                        <a:moveTo>
                          <a:pt x="467" y="2429"/>
                        </a:moveTo>
                        <a:cubicBezTo>
                          <a:pt x="-929" y="5401"/>
                          <a:pt x="865" y="8768"/>
                          <a:pt x="5051" y="9957"/>
                        </a:cubicBezTo>
                        <a:cubicBezTo>
                          <a:pt x="7044" y="10551"/>
                          <a:pt x="8838" y="10749"/>
                          <a:pt x="10433" y="10353"/>
                        </a:cubicBezTo>
                        <a:cubicBezTo>
                          <a:pt x="10233" y="11740"/>
                          <a:pt x="10632" y="13919"/>
                          <a:pt x="11629" y="16494"/>
                        </a:cubicBezTo>
                        <a:cubicBezTo>
                          <a:pt x="12825" y="19465"/>
                          <a:pt x="14818" y="21050"/>
                          <a:pt x="16014" y="20456"/>
                        </a:cubicBezTo>
                        <a:cubicBezTo>
                          <a:pt x="17409" y="19465"/>
                          <a:pt x="17609" y="16890"/>
                          <a:pt x="16014" y="12928"/>
                        </a:cubicBezTo>
                        <a:cubicBezTo>
                          <a:pt x="15017" y="10947"/>
                          <a:pt x="13821" y="9561"/>
                          <a:pt x="13024" y="8966"/>
                        </a:cubicBezTo>
                        <a:cubicBezTo>
                          <a:pt x="13223" y="8570"/>
                          <a:pt x="13622" y="8174"/>
                          <a:pt x="13821" y="7580"/>
                        </a:cubicBezTo>
                        <a:cubicBezTo>
                          <a:pt x="14818" y="4807"/>
                          <a:pt x="12227" y="3024"/>
                          <a:pt x="9635" y="1439"/>
                        </a:cubicBezTo>
                        <a:cubicBezTo>
                          <a:pt x="5848" y="-344"/>
                          <a:pt x="1862" y="-938"/>
                          <a:pt x="467" y="24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94" name="Google Shape;2494;p35"/>
                  <p:cNvSpPr/>
                  <p:nvPr/>
                </p:nvSpPr>
                <p:spPr>
                  <a:xfrm>
                    <a:off x="3756576" y="5169652"/>
                    <a:ext cx="12227" cy="9946"/>
                  </a:xfrm>
                  <a:custGeom>
                    <a:avLst/>
                    <a:gdLst/>
                    <a:ahLst/>
                    <a:cxnLst/>
                    <a:rect l="l" t="t" r="r" b="b"/>
                    <a:pathLst>
                      <a:path w="12227" h="9946" extrusionOk="0">
                        <a:moveTo>
                          <a:pt x="502" y="1450"/>
                        </a:moveTo>
                        <a:cubicBezTo>
                          <a:pt x="-494" y="3035"/>
                          <a:pt x="-96" y="5412"/>
                          <a:pt x="2495" y="7393"/>
                        </a:cubicBezTo>
                        <a:cubicBezTo>
                          <a:pt x="5685" y="9770"/>
                          <a:pt x="9273" y="10760"/>
                          <a:pt x="11266" y="9176"/>
                        </a:cubicBezTo>
                        <a:cubicBezTo>
                          <a:pt x="13459" y="7591"/>
                          <a:pt x="11665" y="5016"/>
                          <a:pt x="8276" y="2044"/>
                        </a:cubicBezTo>
                        <a:cubicBezTo>
                          <a:pt x="5087" y="-135"/>
                          <a:pt x="1898" y="-927"/>
                          <a:pt x="502" y="14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95" name="Google Shape;2495;p35"/>
                  <p:cNvSpPr/>
                  <p:nvPr/>
                </p:nvSpPr>
                <p:spPr>
                  <a:xfrm>
                    <a:off x="3727182" y="5168779"/>
                    <a:ext cx="13227" cy="10902"/>
                  </a:xfrm>
                  <a:custGeom>
                    <a:avLst/>
                    <a:gdLst/>
                    <a:ahLst/>
                    <a:cxnLst/>
                    <a:rect l="l" t="t" r="r" b="b"/>
                    <a:pathLst>
                      <a:path w="13227" h="10902" extrusionOk="0">
                        <a:moveTo>
                          <a:pt x="12355" y="9256"/>
                        </a:moveTo>
                        <a:cubicBezTo>
                          <a:pt x="14149" y="7077"/>
                          <a:pt x="13153" y="4502"/>
                          <a:pt x="9565" y="2125"/>
                        </a:cubicBezTo>
                        <a:cubicBezTo>
                          <a:pt x="6176" y="-54"/>
                          <a:pt x="2987" y="-846"/>
                          <a:pt x="595" y="1135"/>
                        </a:cubicBezTo>
                        <a:cubicBezTo>
                          <a:pt x="-999" y="3710"/>
                          <a:pt x="794" y="6483"/>
                          <a:pt x="3784" y="8662"/>
                        </a:cubicBezTo>
                        <a:cubicBezTo>
                          <a:pt x="7173" y="11435"/>
                          <a:pt x="10362" y="11633"/>
                          <a:pt x="12355" y="92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96" name="Google Shape;2496;p35"/>
                  <p:cNvSpPr/>
                  <p:nvPr/>
                </p:nvSpPr>
                <p:spPr>
                  <a:xfrm>
                    <a:off x="3736571" y="5145655"/>
                    <a:ext cx="16932" cy="16565"/>
                  </a:xfrm>
                  <a:custGeom>
                    <a:avLst/>
                    <a:gdLst/>
                    <a:ahLst/>
                    <a:cxnLst/>
                    <a:rect l="l" t="t" r="r" b="b"/>
                    <a:pathLst>
                      <a:path w="16932" h="16565" extrusionOk="0">
                        <a:moveTo>
                          <a:pt x="6156" y="7421"/>
                        </a:moveTo>
                        <a:cubicBezTo>
                          <a:pt x="5956" y="6629"/>
                          <a:pt x="5557" y="5638"/>
                          <a:pt x="5159" y="4648"/>
                        </a:cubicBezTo>
                        <a:cubicBezTo>
                          <a:pt x="3963" y="1875"/>
                          <a:pt x="2568" y="-502"/>
                          <a:pt x="973" y="92"/>
                        </a:cubicBezTo>
                        <a:cubicBezTo>
                          <a:pt x="-422" y="488"/>
                          <a:pt x="-223" y="3063"/>
                          <a:pt x="973" y="5836"/>
                        </a:cubicBezTo>
                        <a:cubicBezTo>
                          <a:pt x="1970" y="8412"/>
                          <a:pt x="3365" y="11185"/>
                          <a:pt x="4760" y="11383"/>
                        </a:cubicBezTo>
                        <a:cubicBezTo>
                          <a:pt x="5358" y="12571"/>
                          <a:pt x="6554" y="13760"/>
                          <a:pt x="8149" y="14750"/>
                        </a:cubicBezTo>
                        <a:cubicBezTo>
                          <a:pt x="11737" y="16929"/>
                          <a:pt x="14926" y="17325"/>
                          <a:pt x="16521" y="14949"/>
                        </a:cubicBezTo>
                        <a:cubicBezTo>
                          <a:pt x="17916" y="12968"/>
                          <a:pt x="15524" y="10591"/>
                          <a:pt x="12933" y="9006"/>
                        </a:cubicBezTo>
                        <a:cubicBezTo>
                          <a:pt x="10541" y="7223"/>
                          <a:pt x="8149" y="6629"/>
                          <a:pt x="6156" y="74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97" name="Google Shape;2497;p35"/>
                  <p:cNvSpPr/>
                  <p:nvPr/>
                </p:nvSpPr>
                <p:spPr>
                  <a:xfrm>
                    <a:off x="3721157" y="5384605"/>
                    <a:ext cx="13804" cy="5186"/>
                  </a:xfrm>
                  <a:custGeom>
                    <a:avLst/>
                    <a:gdLst/>
                    <a:ahLst/>
                    <a:cxnLst/>
                    <a:rect l="l" t="t" r="r" b="b"/>
                    <a:pathLst>
                      <a:path w="13804" h="5186" extrusionOk="0">
                        <a:moveTo>
                          <a:pt x="6421" y="5187"/>
                        </a:moveTo>
                        <a:cubicBezTo>
                          <a:pt x="10607" y="5187"/>
                          <a:pt x="13796" y="3998"/>
                          <a:pt x="13796" y="2215"/>
                        </a:cubicBezTo>
                        <a:cubicBezTo>
                          <a:pt x="13996" y="433"/>
                          <a:pt x="10607" y="-162"/>
                          <a:pt x="6421" y="36"/>
                        </a:cubicBezTo>
                        <a:cubicBezTo>
                          <a:pt x="2036" y="433"/>
                          <a:pt x="-356" y="1423"/>
                          <a:pt x="43" y="3206"/>
                        </a:cubicBezTo>
                        <a:cubicBezTo>
                          <a:pt x="641" y="4593"/>
                          <a:pt x="3432" y="5187"/>
                          <a:pt x="6421" y="51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98" name="Google Shape;2498;p35"/>
                  <p:cNvSpPr/>
                  <p:nvPr/>
                </p:nvSpPr>
                <p:spPr>
                  <a:xfrm>
                    <a:off x="3715895" y="5304891"/>
                    <a:ext cx="20911" cy="7675"/>
                  </a:xfrm>
                  <a:custGeom>
                    <a:avLst/>
                    <a:gdLst/>
                    <a:ahLst/>
                    <a:cxnLst/>
                    <a:rect l="l" t="t" r="r" b="b"/>
                    <a:pathLst>
                      <a:path w="20911" h="7675" extrusionOk="0">
                        <a:moveTo>
                          <a:pt x="5902" y="1109"/>
                        </a:moveTo>
                        <a:cubicBezTo>
                          <a:pt x="2314" y="1307"/>
                          <a:pt x="-1074" y="2694"/>
                          <a:pt x="321" y="5071"/>
                        </a:cubicBezTo>
                        <a:cubicBezTo>
                          <a:pt x="1517" y="7052"/>
                          <a:pt x="4507" y="7844"/>
                          <a:pt x="8493" y="7646"/>
                        </a:cubicBezTo>
                        <a:cubicBezTo>
                          <a:pt x="11284" y="7448"/>
                          <a:pt x="12281" y="6656"/>
                          <a:pt x="12679" y="5665"/>
                        </a:cubicBezTo>
                        <a:cubicBezTo>
                          <a:pt x="13875" y="5665"/>
                          <a:pt x="15071" y="5665"/>
                          <a:pt x="16267" y="5467"/>
                        </a:cubicBezTo>
                        <a:cubicBezTo>
                          <a:pt x="19656" y="4873"/>
                          <a:pt x="21250" y="3882"/>
                          <a:pt x="20852" y="1902"/>
                        </a:cubicBezTo>
                        <a:cubicBezTo>
                          <a:pt x="20054" y="317"/>
                          <a:pt x="17264" y="-277"/>
                          <a:pt x="14274" y="119"/>
                        </a:cubicBezTo>
                        <a:cubicBezTo>
                          <a:pt x="11882" y="317"/>
                          <a:pt x="10288" y="911"/>
                          <a:pt x="9291" y="1703"/>
                        </a:cubicBezTo>
                        <a:cubicBezTo>
                          <a:pt x="8095" y="1307"/>
                          <a:pt x="7098" y="1109"/>
                          <a:pt x="5902" y="11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499" name="Google Shape;2499;p35"/>
                  <p:cNvSpPr/>
                  <p:nvPr/>
                </p:nvSpPr>
                <p:spPr>
                  <a:xfrm>
                    <a:off x="3768340" y="5115305"/>
                    <a:ext cx="15009" cy="16378"/>
                  </a:xfrm>
                  <a:custGeom>
                    <a:avLst/>
                    <a:gdLst/>
                    <a:ahLst/>
                    <a:cxnLst/>
                    <a:rect l="l" t="t" r="r" b="b"/>
                    <a:pathLst>
                      <a:path w="15009" h="16378" extrusionOk="0">
                        <a:moveTo>
                          <a:pt x="12857" y="8851"/>
                        </a:moveTo>
                        <a:cubicBezTo>
                          <a:pt x="11661" y="7662"/>
                          <a:pt x="10664" y="6870"/>
                          <a:pt x="9468" y="6276"/>
                        </a:cubicBezTo>
                        <a:cubicBezTo>
                          <a:pt x="9269" y="4889"/>
                          <a:pt x="8073" y="3106"/>
                          <a:pt x="5880" y="1522"/>
                        </a:cubicBezTo>
                        <a:cubicBezTo>
                          <a:pt x="3089" y="-459"/>
                          <a:pt x="1495" y="-261"/>
                          <a:pt x="299" y="729"/>
                        </a:cubicBezTo>
                        <a:cubicBezTo>
                          <a:pt x="-498" y="2116"/>
                          <a:pt x="299" y="4493"/>
                          <a:pt x="2691" y="6474"/>
                        </a:cubicBezTo>
                        <a:cubicBezTo>
                          <a:pt x="3289" y="6870"/>
                          <a:pt x="3687" y="7068"/>
                          <a:pt x="4286" y="7464"/>
                        </a:cubicBezTo>
                        <a:cubicBezTo>
                          <a:pt x="4485" y="8059"/>
                          <a:pt x="4884" y="8851"/>
                          <a:pt x="5482" y="9643"/>
                        </a:cubicBezTo>
                        <a:cubicBezTo>
                          <a:pt x="5681" y="10436"/>
                          <a:pt x="6080" y="11228"/>
                          <a:pt x="6478" y="12020"/>
                        </a:cubicBezTo>
                        <a:cubicBezTo>
                          <a:pt x="7873" y="14992"/>
                          <a:pt x="9867" y="16378"/>
                          <a:pt x="11063" y="16378"/>
                        </a:cubicBezTo>
                        <a:cubicBezTo>
                          <a:pt x="12059" y="16378"/>
                          <a:pt x="12458" y="15586"/>
                          <a:pt x="12458" y="14398"/>
                        </a:cubicBezTo>
                        <a:cubicBezTo>
                          <a:pt x="13056" y="14398"/>
                          <a:pt x="13654" y="14398"/>
                          <a:pt x="14052" y="14001"/>
                        </a:cubicBezTo>
                        <a:cubicBezTo>
                          <a:pt x="15647" y="13407"/>
                          <a:pt x="15248" y="11228"/>
                          <a:pt x="12857" y="88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00" name="Google Shape;2500;p35"/>
                  <p:cNvSpPr/>
                  <p:nvPr/>
                </p:nvSpPr>
                <p:spPr>
                  <a:xfrm>
                    <a:off x="3740182" y="5190908"/>
                    <a:ext cx="20459" cy="10598"/>
                  </a:xfrm>
                  <a:custGeom>
                    <a:avLst/>
                    <a:gdLst/>
                    <a:ahLst/>
                    <a:cxnLst/>
                    <a:rect l="l" t="t" r="r" b="b"/>
                    <a:pathLst>
                      <a:path w="20459" h="10598" extrusionOk="0">
                        <a:moveTo>
                          <a:pt x="19089" y="8125"/>
                        </a:moveTo>
                        <a:cubicBezTo>
                          <a:pt x="20484" y="6541"/>
                          <a:pt x="21680" y="4362"/>
                          <a:pt x="18092" y="1985"/>
                        </a:cubicBezTo>
                        <a:cubicBezTo>
                          <a:pt x="12710" y="-1581"/>
                          <a:pt x="9521" y="400"/>
                          <a:pt x="6731" y="2183"/>
                        </a:cubicBezTo>
                        <a:lnTo>
                          <a:pt x="6531" y="2777"/>
                        </a:lnTo>
                        <a:cubicBezTo>
                          <a:pt x="3741" y="1985"/>
                          <a:pt x="751" y="1786"/>
                          <a:pt x="153" y="3569"/>
                        </a:cubicBezTo>
                        <a:cubicBezTo>
                          <a:pt x="-644" y="6144"/>
                          <a:pt x="1747" y="8720"/>
                          <a:pt x="5734" y="10106"/>
                        </a:cubicBezTo>
                        <a:cubicBezTo>
                          <a:pt x="8325" y="11097"/>
                          <a:pt x="9920" y="10502"/>
                          <a:pt x="10518" y="9116"/>
                        </a:cubicBezTo>
                        <a:cubicBezTo>
                          <a:pt x="15102" y="11295"/>
                          <a:pt x="17295" y="9908"/>
                          <a:pt x="19089" y="81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01" name="Google Shape;2501;p35"/>
                  <p:cNvSpPr/>
                  <p:nvPr/>
                </p:nvSpPr>
                <p:spPr>
                  <a:xfrm>
                    <a:off x="3728774" y="5335120"/>
                    <a:ext cx="19932" cy="7701"/>
                  </a:xfrm>
                  <a:custGeom>
                    <a:avLst/>
                    <a:gdLst/>
                    <a:ahLst/>
                    <a:cxnLst/>
                    <a:rect l="l" t="t" r="r" b="b"/>
                    <a:pathLst>
                      <a:path w="19932" h="7701" extrusionOk="0">
                        <a:moveTo>
                          <a:pt x="14352" y="1981"/>
                        </a:moveTo>
                        <a:cubicBezTo>
                          <a:pt x="13754" y="1981"/>
                          <a:pt x="13355" y="2179"/>
                          <a:pt x="12957" y="2377"/>
                        </a:cubicBezTo>
                        <a:cubicBezTo>
                          <a:pt x="12558" y="792"/>
                          <a:pt x="10166" y="0"/>
                          <a:pt x="6578" y="0"/>
                        </a:cubicBezTo>
                        <a:cubicBezTo>
                          <a:pt x="3189" y="198"/>
                          <a:pt x="798" y="1188"/>
                          <a:pt x="200" y="2575"/>
                        </a:cubicBezTo>
                        <a:cubicBezTo>
                          <a:pt x="-996" y="5348"/>
                          <a:pt x="3389" y="5943"/>
                          <a:pt x="7774" y="5745"/>
                        </a:cubicBezTo>
                        <a:cubicBezTo>
                          <a:pt x="8372" y="5745"/>
                          <a:pt x="8970" y="5546"/>
                          <a:pt x="9568" y="5546"/>
                        </a:cubicBezTo>
                        <a:cubicBezTo>
                          <a:pt x="10963" y="7131"/>
                          <a:pt x="13754" y="8122"/>
                          <a:pt x="17940" y="7527"/>
                        </a:cubicBezTo>
                        <a:cubicBezTo>
                          <a:pt x="18338" y="7527"/>
                          <a:pt x="18737" y="7329"/>
                          <a:pt x="18936" y="7329"/>
                        </a:cubicBezTo>
                        <a:cubicBezTo>
                          <a:pt x="19335" y="5745"/>
                          <a:pt x="19534" y="3962"/>
                          <a:pt x="19933" y="2377"/>
                        </a:cubicBezTo>
                        <a:cubicBezTo>
                          <a:pt x="18338" y="1783"/>
                          <a:pt x="16345" y="1585"/>
                          <a:pt x="14352" y="19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02" name="Google Shape;2502;p35"/>
                  <p:cNvSpPr/>
                  <p:nvPr/>
                </p:nvSpPr>
                <p:spPr>
                  <a:xfrm>
                    <a:off x="3731980" y="5228598"/>
                    <a:ext cx="16128" cy="8346"/>
                  </a:xfrm>
                  <a:custGeom>
                    <a:avLst/>
                    <a:gdLst/>
                    <a:ahLst/>
                    <a:cxnLst/>
                    <a:rect l="l" t="t" r="r" b="b"/>
                    <a:pathLst>
                      <a:path w="16128" h="8346" extrusionOk="0">
                        <a:moveTo>
                          <a:pt x="5564" y="7280"/>
                        </a:moveTo>
                        <a:cubicBezTo>
                          <a:pt x="5963" y="7478"/>
                          <a:pt x="6361" y="7478"/>
                          <a:pt x="6959" y="7478"/>
                        </a:cubicBezTo>
                        <a:cubicBezTo>
                          <a:pt x="8155" y="7874"/>
                          <a:pt x="9550" y="8270"/>
                          <a:pt x="10946" y="8270"/>
                        </a:cubicBezTo>
                        <a:cubicBezTo>
                          <a:pt x="14135" y="8666"/>
                          <a:pt x="15730" y="7478"/>
                          <a:pt x="16128" y="5497"/>
                        </a:cubicBezTo>
                        <a:cubicBezTo>
                          <a:pt x="15331" y="2327"/>
                          <a:pt x="11345" y="743"/>
                          <a:pt x="6561" y="149"/>
                        </a:cubicBezTo>
                        <a:cubicBezTo>
                          <a:pt x="5365" y="-50"/>
                          <a:pt x="4368" y="-50"/>
                          <a:pt x="3571" y="149"/>
                        </a:cubicBezTo>
                        <a:cubicBezTo>
                          <a:pt x="2175" y="149"/>
                          <a:pt x="980" y="743"/>
                          <a:pt x="382" y="1733"/>
                        </a:cubicBezTo>
                        <a:cubicBezTo>
                          <a:pt x="-1014" y="4110"/>
                          <a:pt x="1577" y="6091"/>
                          <a:pt x="5564" y="72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03" name="Google Shape;2503;p35"/>
                  <p:cNvSpPr/>
                  <p:nvPr/>
                </p:nvSpPr>
                <p:spPr>
                  <a:xfrm>
                    <a:off x="3687713" y="5273514"/>
                    <a:ext cx="18755" cy="11517"/>
                  </a:xfrm>
                  <a:custGeom>
                    <a:avLst/>
                    <a:gdLst/>
                    <a:ahLst/>
                    <a:cxnLst/>
                    <a:rect l="l" t="t" r="r" b="b"/>
                    <a:pathLst>
                      <a:path w="18755" h="11517" extrusionOk="0">
                        <a:moveTo>
                          <a:pt x="0" y="3566"/>
                        </a:moveTo>
                        <a:cubicBezTo>
                          <a:pt x="0" y="5745"/>
                          <a:pt x="1794" y="7527"/>
                          <a:pt x="4983" y="7725"/>
                        </a:cubicBezTo>
                        <a:cubicBezTo>
                          <a:pt x="5581" y="7725"/>
                          <a:pt x="5980" y="7725"/>
                          <a:pt x="6379" y="7725"/>
                        </a:cubicBezTo>
                        <a:lnTo>
                          <a:pt x="6379" y="7924"/>
                        </a:lnTo>
                        <a:cubicBezTo>
                          <a:pt x="6578" y="10895"/>
                          <a:pt x="10365" y="11687"/>
                          <a:pt x="14352" y="11489"/>
                        </a:cubicBezTo>
                        <a:cubicBezTo>
                          <a:pt x="17541" y="11093"/>
                          <a:pt x="18936" y="9508"/>
                          <a:pt x="18737" y="7329"/>
                        </a:cubicBezTo>
                        <a:cubicBezTo>
                          <a:pt x="18338" y="6339"/>
                          <a:pt x="17740" y="5546"/>
                          <a:pt x="16743" y="4952"/>
                        </a:cubicBezTo>
                        <a:cubicBezTo>
                          <a:pt x="17541" y="4556"/>
                          <a:pt x="17740" y="4160"/>
                          <a:pt x="17142" y="3566"/>
                        </a:cubicBezTo>
                        <a:cubicBezTo>
                          <a:pt x="16544" y="2773"/>
                          <a:pt x="14152" y="2575"/>
                          <a:pt x="11362" y="2773"/>
                        </a:cubicBezTo>
                        <a:cubicBezTo>
                          <a:pt x="10564" y="1189"/>
                          <a:pt x="8372" y="396"/>
                          <a:pt x="5781" y="0"/>
                        </a:cubicBezTo>
                        <a:cubicBezTo>
                          <a:pt x="2791" y="198"/>
                          <a:pt x="200" y="1189"/>
                          <a:pt x="0" y="35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04" name="Google Shape;2504;p35"/>
                  <p:cNvSpPr/>
                  <p:nvPr/>
                </p:nvSpPr>
                <p:spPr>
                  <a:xfrm>
                    <a:off x="3679939" y="5262223"/>
                    <a:ext cx="16556" cy="7800"/>
                  </a:xfrm>
                  <a:custGeom>
                    <a:avLst/>
                    <a:gdLst/>
                    <a:ahLst/>
                    <a:cxnLst/>
                    <a:rect l="l" t="t" r="r" b="b"/>
                    <a:pathLst>
                      <a:path w="16556" h="7800" extrusionOk="0">
                        <a:moveTo>
                          <a:pt x="0" y="4160"/>
                        </a:moveTo>
                        <a:cubicBezTo>
                          <a:pt x="0" y="6339"/>
                          <a:pt x="2990" y="7527"/>
                          <a:pt x="5980" y="7725"/>
                        </a:cubicBezTo>
                        <a:cubicBezTo>
                          <a:pt x="9966" y="8122"/>
                          <a:pt x="13754" y="6933"/>
                          <a:pt x="13953" y="4358"/>
                        </a:cubicBezTo>
                        <a:cubicBezTo>
                          <a:pt x="13953" y="4358"/>
                          <a:pt x="13953" y="4160"/>
                          <a:pt x="13953" y="4160"/>
                        </a:cubicBezTo>
                        <a:cubicBezTo>
                          <a:pt x="15547" y="3764"/>
                          <a:pt x="16544" y="3367"/>
                          <a:pt x="16544" y="2575"/>
                        </a:cubicBezTo>
                        <a:cubicBezTo>
                          <a:pt x="16743" y="1783"/>
                          <a:pt x="14551" y="1387"/>
                          <a:pt x="11960" y="1387"/>
                        </a:cubicBezTo>
                        <a:cubicBezTo>
                          <a:pt x="10764" y="594"/>
                          <a:pt x="8770" y="0"/>
                          <a:pt x="6777" y="0"/>
                        </a:cubicBezTo>
                        <a:cubicBezTo>
                          <a:pt x="2990" y="198"/>
                          <a:pt x="0" y="1387"/>
                          <a:pt x="0" y="41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05" name="Google Shape;2505;p35"/>
                  <p:cNvSpPr/>
                  <p:nvPr/>
                </p:nvSpPr>
                <p:spPr>
                  <a:xfrm>
                    <a:off x="3771330" y="5148044"/>
                    <a:ext cx="10391" cy="9591"/>
                  </a:xfrm>
                  <a:custGeom>
                    <a:avLst/>
                    <a:gdLst/>
                    <a:ahLst/>
                    <a:cxnLst/>
                    <a:rect l="l" t="t" r="r" b="b"/>
                    <a:pathLst>
                      <a:path w="10391" h="9591" extrusionOk="0">
                        <a:moveTo>
                          <a:pt x="4285" y="8004"/>
                        </a:moveTo>
                        <a:cubicBezTo>
                          <a:pt x="7076" y="9984"/>
                          <a:pt x="9069" y="10183"/>
                          <a:pt x="10265" y="8202"/>
                        </a:cubicBezTo>
                        <a:cubicBezTo>
                          <a:pt x="10863" y="6419"/>
                          <a:pt x="9268" y="4042"/>
                          <a:pt x="6877" y="2259"/>
                        </a:cubicBezTo>
                        <a:cubicBezTo>
                          <a:pt x="3488" y="-514"/>
                          <a:pt x="697" y="-910"/>
                          <a:pt x="99" y="2061"/>
                        </a:cubicBezTo>
                        <a:cubicBezTo>
                          <a:pt x="-499" y="4042"/>
                          <a:pt x="1694" y="6221"/>
                          <a:pt x="4285" y="80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06" name="Google Shape;2506;p35"/>
                  <p:cNvSpPr/>
                  <p:nvPr/>
                </p:nvSpPr>
                <p:spPr>
                  <a:xfrm>
                    <a:off x="3757876" y="5186216"/>
                    <a:ext cx="11803" cy="9306"/>
                  </a:xfrm>
                  <a:custGeom>
                    <a:avLst/>
                    <a:gdLst/>
                    <a:ahLst/>
                    <a:cxnLst/>
                    <a:rect l="l" t="t" r="r" b="b"/>
                    <a:pathLst>
                      <a:path w="11803" h="9306" extrusionOk="0">
                        <a:moveTo>
                          <a:pt x="6179" y="932"/>
                        </a:moveTo>
                        <a:cubicBezTo>
                          <a:pt x="3389" y="-652"/>
                          <a:pt x="1196" y="-58"/>
                          <a:pt x="0" y="1526"/>
                        </a:cubicBezTo>
                        <a:cubicBezTo>
                          <a:pt x="0" y="4102"/>
                          <a:pt x="1794" y="6677"/>
                          <a:pt x="5581" y="8460"/>
                        </a:cubicBezTo>
                        <a:cubicBezTo>
                          <a:pt x="8372" y="9648"/>
                          <a:pt x="11561" y="9648"/>
                          <a:pt x="11760" y="8063"/>
                        </a:cubicBezTo>
                        <a:cubicBezTo>
                          <a:pt x="12159" y="5686"/>
                          <a:pt x="9767" y="2715"/>
                          <a:pt x="6179" y="9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07" name="Google Shape;2507;p35"/>
                  <p:cNvSpPr/>
                  <p:nvPr/>
                </p:nvSpPr>
                <p:spPr>
                  <a:xfrm>
                    <a:off x="3765245" y="5199943"/>
                    <a:ext cx="11812" cy="8012"/>
                  </a:xfrm>
                  <a:custGeom>
                    <a:avLst/>
                    <a:gdLst/>
                    <a:ahLst/>
                    <a:cxnLst/>
                    <a:rect l="l" t="t" r="r" b="b"/>
                    <a:pathLst>
                      <a:path w="11812" h="8012" extrusionOk="0">
                        <a:moveTo>
                          <a:pt x="11566" y="7014"/>
                        </a:moveTo>
                        <a:cubicBezTo>
                          <a:pt x="12563" y="5627"/>
                          <a:pt x="10370" y="3647"/>
                          <a:pt x="7978" y="1864"/>
                        </a:cubicBezTo>
                        <a:cubicBezTo>
                          <a:pt x="5188" y="81"/>
                          <a:pt x="2397" y="-513"/>
                          <a:pt x="803" y="477"/>
                        </a:cubicBezTo>
                        <a:cubicBezTo>
                          <a:pt x="-992" y="1666"/>
                          <a:pt x="404" y="3647"/>
                          <a:pt x="3194" y="5429"/>
                        </a:cubicBezTo>
                        <a:cubicBezTo>
                          <a:pt x="6384" y="7410"/>
                          <a:pt x="9971" y="9193"/>
                          <a:pt x="11566" y="70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08" name="Google Shape;2508;p35"/>
                  <p:cNvSpPr/>
                  <p:nvPr/>
                </p:nvSpPr>
                <p:spPr>
                  <a:xfrm>
                    <a:off x="3683900" y="5133829"/>
                    <a:ext cx="15062" cy="17301"/>
                  </a:xfrm>
                  <a:custGeom>
                    <a:avLst/>
                    <a:gdLst/>
                    <a:ahLst/>
                    <a:cxnLst/>
                    <a:rect l="l" t="t" r="r" b="b"/>
                    <a:pathLst>
                      <a:path w="15062" h="17301" extrusionOk="0">
                        <a:moveTo>
                          <a:pt x="1421" y="1221"/>
                        </a:moveTo>
                        <a:cubicBezTo>
                          <a:pt x="-1369" y="3995"/>
                          <a:pt x="225" y="7164"/>
                          <a:pt x="3813" y="9541"/>
                        </a:cubicBezTo>
                        <a:cubicBezTo>
                          <a:pt x="5208" y="10334"/>
                          <a:pt x="6404" y="10928"/>
                          <a:pt x="7799" y="11126"/>
                        </a:cubicBezTo>
                        <a:cubicBezTo>
                          <a:pt x="7999" y="11720"/>
                          <a:pt x="8198" y="12314"/>
                          <a:pt x="8597" y="12909"/>
                        </a:cubicBezTo>
                        <a:cubicBezTo>
                          <a:pt x="10391" y="16672"/>
                          <a:pt x="12384" y="17861"/>
                          <a:pt x="13979" y="17069"/>
                        </a:cubicBezTo>
                        <a:cubicBezTo>
                          <a:pt x="15175" y="16474"/>
                          <a:pt x="15573" y="14691"/>
                          <a:pt x="14178" y="11324"/>
                        </a:cubicBezTo>
                        <a:cubicBezTo>
                          <a:pt x="13580" y="10334"/>
                          <a:pt x="13181" y="9343"/>
                          <a:pt x="12583" y="8551"/>
                        </a:cubicBezTo>
                        <a:cubicBezTo>
                          <a:pt x="13580" y="6174"/>
                          <a:pt x="11985" y="3995"/>
                          <a:pt x="9594" y="1816"/>
                        </a:cubicBezTo>
                        <a:cubicBezTo>
                          <a:pt x="6404" y="-165"/>
                          <a:pt x="3614" y="-759"/>
                          <a:pt x="1421" y="12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09" name="Google Shape;2509;p35"/>
                  <p:cNvSpPr/>
                  <p:nvPr/>
                </p:nvSpPr>
                <p:spPr>
                  <a:xfrm>
                    <a:off x="3651037" y="5182210"/>
                    <a:ext cx="15746" cy="10401"/>
                  </a:xfrm>
                  <a:custGeom>
                    <a:avLst/>
                    <a:gdLst/>
                    <a:ahLst/>
                    <a:cxnLst/>
                    <a:rect l="l" t="t" r="r" b="b"/>
                    <a:pathLst>
                      <a:path w="15746" h="10401" extrusionOk="0">
                        <a:moveTo>
                          <a:pt x="2392" y="3155"/>
                        </a:moveTo>
                        <a:cubicBezTo>
                          <a:pt x="2392" y="3551"/>
                          <a:pt x="2193" y="3947"/>
                          <a:pt x="2193" y="4343"/>
                        </a:cubicBezTo>
                        <a:cubicBezTo>
                          <a:pt x="797" y="4541"/>
                          <a:pt x="0" y="5136"/>
                          <a:pt x="0" y="5532"/>
                        </a:cubicBezTo>
                        <a:cubicBezTo>
                          <a:pt x="0" y="6324"/>
                          <a:pt x="1196" y="6720"/>
                          <a:pt x="2990" y="7117"/>
                        </a:cubicBezTo>
                        <a:cubicBezTo>
                          <a:pt x="3588" y="8305"/>
                          <a:pt x="4784" y="9097"/>
                          <a:pt x="6179" y="9692"/>
                        </a:cubicBezTo>
                        <a:cubicBezTo>
                          <a:pt x="9966" y="11276"/>
                          <a:pt x="13156" y="10088"/>
                          <a:pt x="14352" y="7315"/>
                        </a:cubicBezTo>
                        <a:cubicBezTo>
                          <a:pt x="15348" y="7117"/>
                          <a:pt x="15747" y="6720"/>
                          <a:pt x="15747" y="6324"/>
                        </a:cubicBezTo>
                        <a:cubicBezTo>
                          <a:pt x="15747" y="5928"/>
                          <a:pt x="15348" y="5730"/>
                          <a:pt x="14750" y="5334"/>
                        </a:cubicBezTo>
                        <a:cubicBezTo>
                          <a:pt x="14551" y="3551"/>
                          <a:pt x="12757" y="1966"/>
                          <a:pt x="10763" y="976"/>
                        </a:cubicBezTo>
                        <a:cubicBezTo>
                          <a:pt x="6977" y="-1005"/>
                          <a:pt x="4186" y="184"/>
                          <a:pt x="2392" y="31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10" name="Google Shape;2510;p35"/>
                  <p:cNvSpPr/>
                  <p:nvPr/>
                </p:nvSpPr>
                <p:spPr>
                  <a:xfrm>
                    <a:off x="3628110" y="5403164"/>
                    <a:ext cx="12922" cy="3911"/>
                  </a:xfrm>
                  <a:custGeom>
                    <a:avLst/>
                    <a:gdLst/>
                    <a:ahLst/>
                    <a:cxnLst/>
                    <a:rect l="l" t="t" r="r" b="b"/>
                    <a:pathLst>
                      <a:path w="12922" h="3911" extrusionOk="0">
                        <a:moveTo>
                          <a:pt x="204" y="2673"/>
                        </a:moveTo>
                        <a:cubicBezTo>
                          <a:pt x="1001" y="3664"/>
                          <a:pt x="3991" y="4060"/>
                          <a:pt x="6981" y="3862"/>
                        </a:cubicBezTo>
                        <a:cubicBezTo>
                          <a:pt x="11366" y="3664"/>
                          <a:pt x="13558" y="2475"/>
                          <a:pt x="12761" y="1089"/>
                        </a:cubicBezTo>
                        <a:cubicBezTo>
                          <a:pt x="12163" y="-100"/>
                          <a:pt x="8974" y="-100"/>
                          <a:pt x="5785" y="98"/>
                        </a:cubicBezTo>
                        <a:cubicBezTo>
                          <a:pt x="1997" y="494"/>
                          <a:pt x="-793" y="1287"/>
                          <a:pt x="204" y="26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11" name="Google Shape;2511;p35"/>
                  <p:cNvSpPr/>
                  <p:nvPr/>
                </p:nvSpPr>
                <p:spPr>
                  <a:xfrm>
                    <a:off x="3751548" y="5302831"/>
                    <a:ext cx="6128" cy="5744"/>
                  </a:xfrm>
                  <a:custGeom>
                    <a:avLst/>
                    <a:gdLst/>
                    <a:ahLst/>
                    <a:cxnLst/>
                    <a:rect l="l" t="t" r="r" b="b"/>
                    <a:pathLst>
                      <a:path w="6128" h="5744" extrusionOk="0">
                        <a:moveTo>
                          <a:pt x="348" y="4160"/>
                        </a:moveTo>
                        <a:cubicBezTo>
                          <a:pt x="946" y="5150"/>
                          <a:pt x="2541" y="5745"/>
                          <a:pt x="4334" y="5745"/>
                        </a:cubicBezTo>
                        <a:cubicBezTo>
                          <a:pt x="4932" y="3764"/>
                          <a:pt x="5530" y="1981"/>
                          <a:pt x="6129" y="0"/>
                        </a:cubicBezTo>
                        <a:cubicBezTo>
                          <a:pt x="6129" y="0"/>
                          <a:pt x="6129" y="0"/>
                          <a:pt x="5929" y="0"/>
                        </a:cubicBezTo>
                        <a:cubicBezTo>
                          <a:pt x="1943" y="396"/>
                          <a:pt x="-1047" y="1783"/>
                          <a:pt x="348" y="41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12" name="Google Shape;2512;p35"/>
                  <p:cNvSpPr/>
                  <p:nvPr/>
                </p:nvSpPr>
                <p:spPr>
                  <a:xfrm>
                    <a:off x="3754241" y="5217958"/>
                    <a:ext cx="21815" cy="8164"/>
                  </a:xfrm>
                  <a:custGeom>
                    <a:avLst/>
                    <a:gdLst/>
                    <a:ahLst/>
                    <a:cxnLst/>
                    <a:rect l="l" t="t" r="r" b="b"/>
                    <a:pathLst>
                      <a:path w="21815" h="8164" extrusionOk="0">
                        <a:moveTo>
                          <a:pt x="21774" y="5440"/>
                        </a:moveTo>
                        <a:cubicBezTo>
                          <a:pt x="21973" y="3856"/>
                          <a:pt x="21574" y="2271"/>
                          <a:pt x="18186" y="884"/>
                        </a:cubicBezTo>
                        <a:cubicBezTo>
                          <a:pt x="14398" y="-502"/>
                          <a:pt x="11409" y="-106"/>
                          <a:pt x="10412" y="1677"/>
                        </a:cubicBezTo>
                        <a:cubicBezTo>
                          <a:pt x="10213" y="1875"/>
                          <a:pt x="10213" y="2271"/>
                          <a:pt x="10213" y="2469"/>
                        </a:cubicBezTo>
                        <a:cubicBezTo>
                          <a:pt x="9415" y="1875"/>
                          <a:pt x="8419" y="1479"/>
                          <a:pt x="7422" y="884"/>
                        </a:cubicBezTo>
                        <a:cubicBezTo>
                          <a:pt x="3037" y="-700"/>
                          <a:pt x="645" y="-106"/>
                          <a:pt x="47" y="2271"/>
                        </a:cubicBezTo>
                        <a:cubicBezTo>
                          <a:pt x="-352" y="4054"/>
                          <a:pt x="1841" y="5837"/>
                          <a:pt x="4632" y="7025"/>
                        </a:cubicBezTo>
                        <a:cubicBezTo>
                          <a:pt x="8419" y="8412"/>
                          <a:pt x="12007" y="8808"/>
                          <a:pt x="12804" y="6629"/>
                        </a:cubicBezTo>
                        <a:cubicBezTo>
                          <a:pt x="13003" y="6233"/>
                          <a:pt x="12804" y="5837"/>
                          <a:pt x="12804" y="5639"/>
                        </a:cubicBezTo>
                        <a:cubicBezTo>
                          <a:pt x="13203" y="5837"/>
                          <a:pt x="13402" y="6035"/>
                          <a:pt x="14000" y="6233"/>
                        </a:cubicBezTo>
                        <a:cubicBezTo>
                          <a:pt x="17787" y="7619"/>
                          <a:pt x="20577" y="7421"/>
                          <a:pt x="21774" y="54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13" name="Google Shape;2513;p35"/>
                  <p:cNvSpPr/>
                  <p:nvPr/>
                </p:nvSpPr>
                <p:spPr>
                  <a:xfrm>
                    <a:off x="3817786" y="5162947"/>
                    <a:ext cx="12444" cy="10928"/>
                  </a:xfrm>
                  <a:custGeom>
                    <a:avLst/>
                    <a:gdLst/>
                    <a:ahLst/>
                    <a:cxnLst/>
                    <a:rect l="l" t="t" r="r" b="b"/>
                    <a:pathLst>
                      <a:path w="12444" h="10928" extrusionOk="0">
                        <a:moveTo>
                          <a:pt x="10850" y="5382"/>
                        </a:moveTo>
                        <a:cubicBezTo>
                          <a:pt x="9256" y="4194"/>
                          <a:pt x="8060" y="3797"/>
                          <a:pt x="7262" y="3599"/>
                        </a:cubicBezTo>
                        <a:lnTo>
                          <a:pt x="5468" y="2015"/>
                        </a:lnTo>
                        <a:cubicBezTo>
                          <a:pt x="2678" y="-363"/>
                          <a:pt x="684" y="-561"/>
                          <a:pt x="87" y="1024"/>
                        </a:cubicBezTo>
                        <a:cubicBezTo>
                          <a:pt x="-511" y="3203"/>
                          <a:pt x="2080" y="5976"/>
                          <a:pt x="5070" y="8353"/>
                        </a:cubicBezTo>
                        <a:cubicBezTo>
                          <a:pt x="6066" y="9146"/>
                          <a:pt x="6864" y="9542"/>
                          <a:pt x="7661" y="9740"/>
                        </a:cubicBezTo>
                        <a:lnTo>
                          <a:pt x="7860" y="9938"/>
                        </a:lnTo>
                        <a:cubicBezTo>
                          <a:pt x="8259" y="10334"/>
                          <a:pt x="8658" y="10532"/>
                          <a:pt x="9056" y="10928"/>
                        </a:cubicBezTo>
                        <a:cubicBezTo>
                          <a:pt x="10252" y="9542"/>
                          <a:pt x="11249" y="8155"/>
                          <a:pt x="12445" y="6769"/>
                        </a:cubicBezTo>
                        <a:cubicBezTo>
                          <a:pt x="12245" y="6570"/>
                          <a:pt x="11647" y="5976"/>
                          <a:pt x="10850" y="53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14" name="Google Shape;2514;p35"/>
                  <p:cNvSpPr/>
                  <p:nvPr/>
                </p:nvSpPr>
                <p:spPr>
                  <a:xfrm>
                    <a:off x="3843433" y="5142230"/>
                    <a:ext cx="7528" cy="7677"/>
                  </a:xfrm>
                  <a:custGeom>
                    <a:avLst/>
                    <a:gdLst/>
                    <a:ahLst/>
                    <a:cxnLst/>
                    <a:rect l="l" t="t" r="r" b="b"/>
                    <a:pathLst>
                      <a:path w="7528" h="7677" extrusionOk="0">
                        <a:moveTo>
                          <a:pt x="352" y="546"/>
                        </a:moveTo>
                        <a:cubicBezTo>
                          <a:pt x="-843" y="2131"/>
                          <a:pt x="1150" y="4904"/>
                          <a:pt x="4140" y="7677"/>
                        </a:cubicBezTo>
                        <a:cubicBezTo>
                          <a:pt x="5336" y="6489"/>
                          <a:pt x="6332" y="5102"/>
                          <a:pt x="7528" y="3913"/>
                        </a:cubicBezTo>
                        <a:cubicBezTo>
                          <a:pt x="7129" y="3517"/>
                          <a:pt x="6531" y="2923"/>
                          <a:pt x="5934" y="2527"/>
                        </a:cubicBezTo>
                        <a:cubicBezTo>
                          <a:pt x="3342" y="150"/>
                          <a:pt x="1150" y="-642"/>
                          <a:pt x="352" y="5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15" name="Google Shape;2515;p35"/>
                  <p:cNvSpPr/>
                  <p:nvPr/>
                </p:nvSpPr>
                <p:spPr>
                  <a:xfrm>
                    <a:off x="3694835" y="5094517"/>
                    <a:ext cx="16371" cy="22925"/>
                  </a:xfrm>
                  <a:custGeom>
                    <a:avLst/>
                    <a:gdLst/>
                    <a:ahLst/>
                    <a:cxnLst/>
                    <a:rect l="l" t="t" r="r" b="b"/>
                    <a:pathLst>
                      <a:path w="16371" h="22925" extrusionOk="0">
                        <a:moveTo>
                          <a:pt x="12611" y="5274"/>
                        </a:moveTo>
                        <a:cubicBezTo>
                          <a:pt x="9820" y="3293"/>
                          <a:pt x="7827" y="3689"/>
                          <a:pt x="5834" y="5274"/>
                        </a:cubicBezTo>
                        <a:cubicBezTo>
                          <a:pt x="4438" y="2501"/>
                          <a:pt x="2844" y="-669"/>
                          <a:pt x="1648" y="124"/>
                        </a:cubicBezTo>
                        <a:cubicBezTo>
                          <a:pt x="-346" y="1114"/>
                          <a:pt x="-744" y="4482"/>
                          <a:pt x="1648" y="10226"/>
                        </a:cubicBezTo>
                        <a:cubicBezTo>
                          <a:pt x="2844" y="12999"/>
                          <a:pt x="4438" y="15574"/>
                          <a:pt x="6033" y="15574"/>
                        </a:cubicBezTo>
                        <a:cubicBezTo>
                          <a:pt x="7428" y="15376"/>
                          <a:pt x="7827" y="14188"/>
                          <a:pt x="7628" y="12207"/>
                        </a:cubicBezTo>
                        <a:cubicBezTo>
                          <a:pt x="8026" y="12603"/>
                          <a:pt x="8425" y="12999"/>
                          <a:pt x="9023" y="13396"/>
                        </a:cubicBezTo>
                        <a:cubicBezTo>
                          <a:pt x="8425" y="14980"/>
                          <a:pt x="8824" y="17159"/>
                          <a:pt x="10219" y="19932"/>
                        </a:cubicBezTo>
                        <a:cubicBezTo>
                          <a:pt x="11813" y="23102"/>
                          <a:pt x="13209" y="23498"/>
                          <a:pt x="14006" y="22309"/>
                        </a:cubicBezTo>
                        <a:cubicBezTo>
                          <a:pt x="14803" y="20923"/>
                          <a:pt x="14006" y="18348"/>
                          <a:pt x="12810" y="15574"/>
                        </a:cubicBezTo>
                        <a:cubicBezTo>
                          <a:pt x="12611" y="15376"/>
                          <a:pt x="12611" y="15178"/>
                          <a:pt x="12411" y="14980"/>
                        </a:cubicBezTo>
                        <a:cubicBezTo>
                          <a:pt x="14006" y="15178"/>
                          <a:pt x="15202" y="14386"/>
                          <a:pt x="15800" y="13396"/>
                        </a:cubicBezTo>
                        <a:cubicBezTo>
                          <a:pt x="17195" y="10622"/>
                          <a:pt x="15999" y="7651"/>
                          <a:pt x="12611" y="52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16" name="Google Shape;2516;p35"/>
                  <p:cNvSpPr/>
                  <p:nvPr/>
                </p:nvSpPr>
                <p:spPr>
                  <a:xfrm>
                    <a:off x="3656210" y="5358999"/>
                    <a:ext cx="33848" cy="10965"/>
                  </a:xfrm>
                  <a:custGeom>
                    <a:avLst/>
                    <a:gdLst/>
                    <a:ahLst/>
                    <a:cxnLst/>
                    <a:rect l="l" t="t" r="r" b="b"/>
                    <a:pathLst>
                      <a:path w="33848" h="10965" extrusionOk="0">
                        <a:moveTo>
                          <a:pt x="27716" y="10192"/>
                        </a:moveTo>
                        <a:cubicBezTo>
                          <a:pt x="31104" y="9994"/>
                          <a:pt x="33098" y="9004"/>
                          <a:pt x="33696" y="7617"/>
                        </a:cubicBezTo>
                        <a:cubicBezTo>
                          <a:pt x="34493" y="5636"/>
                          <a:pt x="32101" y="4844"/>
                          <a:pt x="28314" y="4646"/>
                        </a:cubicBezTo>
                        <a:cubicBezTo>
                          <a:pt x="26520" y="4844"/>
                          <a:pt x="24925" y="5042"/>
                          <a:pt x="23729" y="5636"/>
                        </a:cubicBezTo>
                        <a:cubicBezTo>
                          <a:pt x="23928" y="5438"/>
                          <a:pt x="23928" y="5240"/>
                          <a:pt x="23928" y="5240"/>
                        </a:cubicBezTo>
                        <a:cubicBezTo>
                          <a:pt x="24128" y="4250"/>
                          <a:pt x="22533" y="3854"/>
                          <a:pt x="19743" y="4052"/>
                        </a:cubicBezTo>
                        <a:cubicBezTo>
                          <a:pt x="20939" y="3458"/>
                          <a:pt x="21736" y="2665"/>
                          <a:pt x="21537" y="1477"/>
                        </a:cubicBezTo>
                        <a:cubicBezTo>
                          <a:pt x="21337" y="-108"/>
                          <a:pt x="17949" y="-108"/>
                          <a:pt x="14760" y="90"/>
                        </a:cubicBezTo>
                        <a:cubicBezTo>
                          <a:pt x="10773" y="882"/>
                          <a:pt x="5192" y="1279"/>
                          <a:pt x="5989" y="4052"/>
                        </a:cubicBezTo>
                        <a:cubicBezTo>
                          <a:pt x="6388" y="5438"/>
                          <a:pt x="8780" y="5636"/>
                          <a:pt x="11172" y="5636"/>
                        </a:cubicBezTo>
                        <a:cubicBezTo>
                          <a:pt x="9976" y="6033"/>
                          <a:pt x="8979" y="6429"/>
                          <a:pt x="7983" y="6825"/>
                        </a:cubicBezTo>
                        <a:cubicBezTo>
                          <a:pt x="7185" y="7023"/>
                          <a:pt x="6388" y="7023"/>
                          <a:pt x="5591" y="7221"/>
                        </a:cubicBezTo>
                        <a:cubicBezTo>
                          <a:pt x="2601" y="7815"/>
                          <a:pt x="9" y="8608"/>
                          <a:pt x="9" y="9796"/>
                        </a:cubicBezTo>
                        <a:cubicBezTo>
                          <a:pt x="-190" y="11183"/>
                          <a:pt x="2800" y="11183"/>
                          <a:pt x="7185" y="10589"/>
                        </a:cubicBezTo>
                        <a:cubicBezTo>
                          <a:pt x="9378" y="10192"/>
                          <a:pt x="11172" y="9598"/>
                          <a:pt x="12368" y="9004"/>
                        </a:cubicBezTo>
                        <a:cubicBezTo>
                          <a:pt x="13165" y="8806"/>
                          <a:pt x="13962" y="8608"/>
                          <a:pt x="14760" y="8410"/>
                        </a:cubicBezTo>
                        <a:lnTo>
                          <a:pt x="16155" y="8212"/>
                        </a:lnTo>
                        <a:cubicBezTo>
                          <a:pt x="18148" y="7815"/>
                          <a:pt x="20142" y="7419"/>
                          <a:pt x="21537" y="6825"/>
                        </a:cubicBezTo>
                        <a:cubicBezTo>
                          <a:pt x="21138" y="7221"/>
                          <a:pt x="20939" y="7617"/>
                          <a:pt x="20739" y="8212"/>
                        </a:cubicBezTo>
                        <a:cubicBezTo>
                          <a:pt x="20739" y="9796"/>
                          <a:pt x="23729" y="10391"/>
                          <a:pt x="27716" y="101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17" name="Google Shape;2517;p35"/>
                  <p:cNvSpPr/>
                  <p:nvPr/>
                </p:nvSpPr>
                <p:spPr>
                  <a:xfrm>
                    <a:off x="3711383" y="5149384"/>
                    <a:ext cx="25039" cy="12135"/>
                  </a:xfrm>
                  <a:custGeom>
                    <a:avLst/>
                    <a:gdLst/>
                    <a:ahLst/>
                    <a:cxnLst/>
                    <a:rect l="l" t="t" r="r" b="b"/>
                    <a:pathLst>
                      <a:path w="25039" h="12135" extrusionOk="0">
                        <a:moveTo>
                          <a:pt x="22175" y="1712"/>
                        </a:moveTo>
                        <a:cubicBezTo>
                          <a:pt x="16593" y="-1656"/>
                          <a:pt x="13205" y="523"/>
                          <a:pt x="10215" y="3296"/>
                        </a:cubicBezTo>
                        <a:cubicBezTo>
                          <a:pt x="10016" y="3692"/>
                          <a:pt x="9816" y="4089"/>
                          <a:pt x="9816" y="4683"/>
                        </a:cubicBezTo>
                        <a:cubicBezTo>
                          <a:pt x="9218" y="4089"/>
                          <a:pt x="8421" y="3494"/>
                          <a:pt x="7424" y="2900"/>
                        </a:cubicBezTo>
                        <a:cubicBezTo>
                          <a:pt x="4833" y="1315"/>
                          <a:pt x="1644" y="523"/>
                          <a:pt x="448" y="3098"/>
                        </a:cubicBezTo>
                        <a:cubicBezTo>
                          <a:pt x="-947" y="5871"/>
                          <a:pt x="1046" y="9041"/>
                          <a:pt x="4634" y="10824"/>
                        </a:cubicBezTo>
                        <a:cubicBezTo>
                          <a:pt x="7424" y="12210"/>
                          <a:pt x="10016" y="12408"/>
                          <a:pt x="11809" y="10626"/>
                        </a:cubicBezTo>
                        <a:cubicBezTo>
                          <a:pt x="11809" y="10427"/>
                          <a:pt x="11809" y="10229"/>
                          <a:pt x="11809" y="10031"/>
                        </a:cubicBezTo>
                        <a:cubicBezTo>
                          <a:pt x="12208" y="10427"/>
                          <a:pt x="12607" y="10626"/>
                          <a:pt x="13205" y="11022"/>
                        </a:cubicBezTo>
                        <a:cubicBezTo>
                          <a:pt x="19185" y="13795"/>
                          <a:pt x="22175" y="10824"/>
                          <a:pt x="24367" y="8248"/>
                        </a:cubicBezTo>
                        <a:cubicBezTo>
                          <a:pt x="25762" y="6466"/>
                          <a:pt x="24965" y="3494"/>
                          <a:pt x="22175" y="17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18" name="Google Shape;2518;p35"/>
                  <p:cNvSpPr/>
                  <p:nvPr/>
                </p:nvSpPr>
                <p:spPr>
                  <a:xfrm>
                    <a:off x="3760983" y="5103437"/>
                    <a:ext cx="12068" cy="13059"/>
                  </a:xfrm>
                  <a:custGeom>
                    <a:avLst/>
                    <a:gdLst/>
                    <a:ahLst/>
                    <a:cxnLst/>
                    <a:rect l="l" t="t" r="r" b="b"/>
                    <a:pathLst>
                      <a:path w="12068" h="13059" extrusionOk="0">
                        <a:moveTo>
                          <a:pt x="11842" y="8239"/>
                        </a:moveTo>
                        <a:cubicBezTo>
                          <a:pt x="12639" y="6852"/>
                          <a:pt x="11244" y="4475"/>
                          <a:pt x="9051" y="2296"/>
                        </a:cubicBezTo>
                        <a:cubicBezTo>
                          <a:pt x="6460" y="315"/>
                          <a:pt x="4068" y="-675"/>
                          <a:pt x="2872" y="514"/>
                        </a:cubicBezTo>
                        <a:cubicBezTo>
                          <a:pt x="2473" y="910"/>
                          <a:pt x="2274" y="1504"/>
                          <a:pt x="2274" y="2098"/>
                        </a:cubicBezTo>
                        <a:cubicBezTo>
                          <a:pt x="1477" y="1900"/>
                          <a:pt x="879" y="2098"/>
                          <a:pt x="480" y="2494"/>
                        </a:cubicBezTo>
                        <a:cubicBezTo>
                          <a:pt x="-516" y="3485"/>
                          <a:pt x="82" y="6258"/>
                          <a:pt x="1875" y="10022"/>
                        </a:cubicBezTo>
                        <a:cubicBezTo>
                          <a:pt x="3669" y="12597"/>
                          <a:pt x="5663" y="13785"/>
                          <a:pt x="6859" y="12597"/>
                        </a:cubicBezTo>
                        <a:cubicBezTo>
                          <a:pt x="7656" y="11805"/>
                          <a:pt x="7456" y="10220"/>
                          <a:pt x="6859" y="8239"/>
                        </a:cubicBezTo>
                        <a:cubicBezTo>
                          <a:pt x="9250" y="9626"/>
                          <a:pt x="11044" y="9626"/>
                          <a:pt x="11842" y="82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19" name="Google Shape;2519;p35"/>
                  <p:cNvSpPr/>
                  <p:nvPr/>
                </p:nvSpPr>
                <p:spPr>
                  <a:xfrm>
                    <a:off x="3701067" y="5247650"/>
                    <a:ext cx="12988" cy="7251"/>
                  </a:xfrm>
                  <a:custGeom>
                    <a:avLst/>
                    <a:gdLst/>
                    <a:ahLst/>
                    <a:cxnLst/>
                    <a:rect l="l" t="t" r="r" b="b"/>
                    <a:pathLst>
                      <a:path w="12988" h="7251" extrusionOk="0">
                        <a:moveTo>
                          <a:pt x="12956" y="3877"/>
                        </a:moveTo>
                        <a:cubicBezTo>
                          <a:pt x="12558" y="1698"/>
                          <a:pt x="9568" y="509"/>
                          <a:pt x="6379" y="113"/>
                        </a:cubicBezTo>
                        <a:cubicBezTo>
                          <a:pt x="3189" y="-283"/>
                          <a:pt x="598" y="311"/>
                          <a:pt x="0" y="2688"/>
                        </a:cubicBezTo>
                        <a:cubicBezTo>
                          <a:pt x="200" y="5065"/>
                          <a:pt x="2193" y="6650"/>
                          <a:pt x="5581" y="7046"/>
                        </a:cubicBezTo>
                        <a:cubicBezTo>
                          <a:pt x="9966" y="7641"/>
                          <a:pt x="13355" y="7046"/>
                          <a:pt x="12956" y="38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20" name="Google Shape;2520;p35"/>
                  <p:cNvSpPr/>
                  <p:nvPr/>
                </p:nvSpPr>
                <p:spPr>
                  <a:xfrm>
                    <a:off x="3717999" y="5377678"/>
                    <a:ext cx="11770" cy="4425"/>
                  </a:xfrm>
                  <a:custGeom>
                    <a:avLst/>
                    <a:gdLst/>
                    <a:ahLst/>
                    <a:cxnLst/>
                    <a:rect l="l" t="t" r="r" b="b"/>
                    <a:pathLst>
                      <a:path w="11770" h="4425" extrusionOk="0">
                        <a:moveTo>
                          <a:pt x="11" y="2605"/>
                        </a:moveTo>
                        <a:cubicBezTo>
                          <a:pt x="210" y="3992"/>
                          <a:pt x="3001" y="4586"/>
                          <a:pt x="5991" y="4388"/>
                        </a:cubicBezTo>
                        <a:cubicBezTo>
                          <a:pt x="8980" y="4190"/>
                          <a:pt x="11372" y="3398"/>
                          <a:pt x="11771" y="1813"/>
                        </a:cubicBezTo>
                        <a:cubicBezTo>
                          <a:pt x="10774" y="625"/>
                          <a:pt x="8582" y="-168"/>
                          <a:pt x="5592" y="30"/>
                        </a:cubicBezTo>
                        <a:cubicBezTo>
                          <a:pt x="2403" y="228"/>
                          <a:pt x="-188" y="1417"/>
                          <a:pt x="11" y="26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21" name="Google Shape;2521;p35"/>
                  <p:cNvSpPr/>
                  <p:nvPr/>
                </p:nvSpPr>
                <p:spPr>
                  <a:xfrm>
                    <a:off x="3769480" y="5162193"/>
                    <a:ext cx="14308" cy="9728"/>
                  </a:xfrm>
                  <a:custGeom>
                    <a:avLst/>
                    <a:gdLst/>
                    <a:ahLst/>
                    <a:cxnLst/>
                    <a:rect l="l" t="t" r="r" b="b"/>
                    <a:pathLst>
                      <a:path w="14308" h="9728" extrusionOk="0">
                        <a:moveTo>
                          <a:pt x="8129" y="2571"/>
                        </a:moveTo>
                        <a:cubicBezTo>
                          <a:pt x="4940" y="392"/>
                          <a:pt x="1153" y="-1193"/>
                          <a:pt x="156" y="1184"/>
                        </a:cubicBezTo>
                        <a:cubicBezTo>
                          <a:pt x="-841" y="3958"/>
                          <a:pt x="3146" y="6335"/>
                          <a:pt x="6136" y="8118"/>
                        </a:cubicBezTo>
                        <a:cubicBezTo>
                          <a:pt x="9923" y="10495"/>
                          <a:pt x="12116" y="9702"/>
                          <a:pt x="14308" y="9108"/>
                        </a:cubicBezTo>
                        <a:lnTo>
                          <a:pt x="13312" y="6731"/>
                        </a:lnTo>
                        <a:cubicBezTo>
                          <a:pt x="11717" y="5344"/>
                          <a:pt x="9923" y="3760"/>
                          <a:pt x="8129" y="25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22" name="Google Shape;2522;p35"/>
                  <p:cNvSpPr/>
                  <p:nvPr/>
                </p:nvSpPr>
                <p:spPr>
                  <a:xfrm>
                    <a:off x="3754287" y="5276090"/>
                    <a:ext cx="398" cy="197"/>
                  </a:xfrm>
                  <a:custGeom>
                    <a:avLst/>
                    <a:gdLst/>
                    <a:ahLst/>
                    <a:cxnLst/>
                    <a:rect l="l" t="t" r="r" b="b"/>
                    <a:pathLst>
                      <a:path w="398" h="197" extrusionOk="0">
                        <a:moveTo>
                          <a:pt x="399" y="198"/>
                        </a:moveTo>
                        <a:lnTo>
                          <a:pt x="0"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23" name="Google Shape;2523;p35"/>
                  <p:cNvSpPr/>
                  <p:nvPr/>
                </p:nvSpPr>
                <p:spPr>
                  <a:xfrm>
                    <a:off x="3742051" y="5275920"/>
                    <a:ext cx="12236" cy="6170"/>
                  </a:xfrm>
                  <a:custGeom>
                    <a:avLst/>
                    <a:gdLst/>
                    <a:ahLst/>
                    <a:cxnLst/>
                    <a:rect l="l" t="t" r="r" b="b"/>
                    <a:pathLst>
                      <a:path w="12236" h="6170" extrusionOk="0">
                        <a:moveTo>
                          <a:pt x="4064" y="170"/>
                        </a:moveTo>
                        <a:cubicBezTo>
                          <a:pt x="1074" y="566"/>
                          <a:pt x="-720" y="1952"/>
                          <a:pt x="277" y="3537"/>
                        </a:cubicBezTo>
                        <a:cubicBezTo>
                          <a:pt x="875" y="4527"/>
                          <a:pt x="2469" y="5518"/>
                          <a:pt x="4263" y="5914"/>
                        </a:cubicBezTo>
                        <a:cubicBezTo>
                          <a:pt x="7453" y="6706"/>
                          <a:pt x="10044" y="5518"/>
                          <a:pt x="11040" y="4329"/>
                        </a:cubicBezTo>
                        <a:cubicBezTo>
                          <a:pt x="12037" y="3141"/>
                          <a:pt x="12037" y="1556"/>
                          <a:pt x="12236" y="368"/>
                        </a:cubicBezTo>
                        <a:cubicBezTo>
                          <a:pt x="9446" y="170"/>
                          <a:pt x="6655" y="-227"/>
                          <a:pt x="4064" y="1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24" name="Google Shape;2524;p35"/>
                  <p:cNvSpPr/>
                  <p:nvPr/>
                </p:nvSpPr>
                <p:spPr>
                  <a:xfrm>
                    <a:off x="3856902" y="5081609"/>
                    <a:ext cx="28418" cy="22565"/>
                  </a:xfrm>
                  <a:custGeom>
                    <a:avLst/>
                    <a:gdLst/>
                    <a:ahLst/>
                    <a:cxnLst/>
                    <a:rect l="l" t="t" r="r" b="b"/>
                    <a:pathLst>
                      <a:path w="28418" h="22565" extrusionOk="0">
                        <a:moveTo>
                          <a:pt x="23161" y="14220"/>
                        </a:moveTo>
                        <a:cubicBezTo>
                          <a:pt x="21964" y="9862"/>
                          <a:pt x="19174" y="4118"/>
                          <a:pt x="17380" y="3127"/>
                        </a:cubicBezTo>
                        <a:cubicBezTo>
                          <a:pt x="10404" y="-636"/>
                          <a:pt x="13792" y="6693"/>
                          <a:pt x="12198" y="8476"/>
                        </a:cubicBezTo>
                        <a:cubicBezTo>
                          <a:pt x="11998" y="8674"/>
                          <a:pt x="11799" y="8872"/>
                          <a:pt x="11600" y="9268"/>
                        </a:cubicBezTo>
                        <a:cubicBezTo>
                          <a:pt x="11201" y="7882"/>
                          <a:pt x="10404" y="6099"/>
                          <a:pt x="9407" y="4316"/>
                        </a:cubicBezTo>
                        <a:cubicBezTo>
                          <a:pt x="7414" y="1939"/>
                          <a:pt x="5221" y="-1032"/>
                          <a:pt x="3626" y="354"/>
                        </a:cubicBezTo>
                        <a:cubicBezTo>
                          <a:pt x="3028" y="948"/>
                          <a:pt x="2829" y="1939"/>
                          <a:pt x="3028" y="3326"/>
                        </a:cubicBezTo>
                        <a:cubicBezTo>
                          <a:pt x="1434" y="2731"/>
                          <a:pt x="437" y="2929"/>
                          <a:pt x="39" y="4118"/>
                        </a:cubicBezTo>
                        <a:cubicBezTo>
                          <a:pt x="-161" y="5108"/>
                          <a:pt x="437" y="6891"/>
                          <a:pt x="1235" y="8476"/>
                        </a:cubicBezTo>
                        <a:cubicBezTo>
                          <a:pt x="3028" y="11249"/>
                          <a:pt x="5421" y="12239"/>
                          <a:pt x="7214" y="12041"/>
                        </a:cubicBezTo>
                        <a:cubicBezTo>
                          <a:pt x="7613" y="12041"/>
                          <a:pt x="8012" y="11843"/>
                          <a:pt x="8410" y="11645"/>
                        </a:cubicBezTo>
                        <a:cubicBezTo>
                          <a:pt x="9407" y="12239"/>
                          <a:pt x="10204" y="12438"/>
                          <a:pt x="11002" y="12041"/>
                        </a:cubicBezTo>
                        <a:cubicBezTo>
                          <a:pt x="11400" y="11843"/>
                          <a:pt x="11600" y="11645"/>
                          <a:pt x="11799" y="11249"/>
                        </a:cubicBezTo>
                        <a:cubicBezTo>
                          <a:pt x="14988" y="15805"/>
                          <a:pt x="18177" y="20955"/>
                          <a:pt x="22562" y="19965"/>
                        </a:cubicBezTo>
                        <a:lnTo>
                          <a:pt x="22762" y="20163"/>
                        </a:lnTo>
                        <a:cubicBezTo>
                          <a:pt x="25154" y="22342"/>
                          <a:pt x="27147" y="23134"/>
                          <a:pt x="28343" y="22144"/>
                        </a:cubicBezTo>
                        <a:cubicBezTo>
                          <a:pt x="28742" y="20361"/>
                          <a:pt x="27546" y="18182"/>
                          <a:pt x="25353" y="16003"/>
                        </a:cubicBezTo>
                        <a:cubicBezTo>
                          <a:pt x="24556" y="15013"/>
                          <a:pt x="23759" y="14617"/>
                          <a:pt x="23161" y="142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25" name="Google Shape;2525;p35"/>
                  <p:cNvSpPr/>
                  <p:nvPr/>
                </p:nvSpPr>
                <p:spPr>
                  <a:xfrm>
                    <a:off x="3808704" y="5197052"/>
                    <a:ext cx="1195" cy="1782"/>
                  </a:xfrm>
                  <a:custGeom>
                    <a:avLst/>
                    <a:gdLst/>
                    <a:ahLst/>
                    <a:cxnLst/>
                    <a:rect l="l" t="t" r="r" b="b"/>
                    <a:pathLst>
                      <a:path w="1195" h="1782" extrusionOk="0">
                        <a:moveTo>
                          <a:pt x="0" y="1783"/>
                        </a:moveTo>
                        <a:cubicBezTo>
                          <a:pt x="398" y="1189"/>
                          <a:pt x="797" y="594"/>
                          <a:pt x="1196" y="0"/>
                        </a:cubicBezTo>
                        <a:cubicBezTo>
                          <a:pt x="996" y="0"/>
                          <a:pt x="598" y="198"/>
                          <a:pt x="398" y="198"/>
                        </a:cubicBezTo>
                        <a:cubicBezTo>
                          <a:pt x="0" y="792"/>
                          <a:pt x="0" y="1189"/>
                          <a:pt x="0" y="17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26" name="Google Shape;2526;p35"/>
                  <p:cNvSpPr/>
                  <p:nvPr/>
                </p:nvSpPr>
                <p:spPr>
                  <a:xfrm>
                    <a:off x="3709661" y="5199872"/>
                    <a:ext cx="10930" cy="7408"/>
                  </a:xfrm>
                  <a:custGeom>
                    <a:avLst/>
                    <a:gdLst/>
                    <a:ahLst/>
                    <a:cxnLst/>
                    <a:rect l="l" t="t" r="r" b="b"/>
                    <a:pathLst>
                      <a:path w="10930" h="7408" extrusionOk="0">
                        <a:moveTo>
                          <a:pt x="177" y="1736"/>
                        </a:moveTo>
                        <a:cubicBezTo>
                          <a:pt x="-620" y="4113"/>
                          <a:pt x="1373" y="5896"/>
                          <a:pt x="4164" y="6886"/>
                        </a:cubicBezTo>
                        <a:cubicBezTo>
                          <a:pt x="6954" y="7877"/>
                          <a:pt x="9944" y="7481"/>
                          <a:pt x="10741" y="5500"/>
                        </a:cubicBezTo>
                        <a:cubicBezTo>
                          <a:pt x="11539" y="3519"/>
                          <a:pt x="9745" y="1340"/>
                          <a:pt x="6755" y="349"/>
                        </a:cubicBezTo>
                        <a:cubicBezTo>
                          <a:pt x="4164" y="-443"/>
                          <a:pt x="1573" y="151"/>
                          <a:pt x="177" y="17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27" name="Google Shape;2527;p35"/>
                  <p:cNvSpPr/>
                  <p:nvPr/>
                </p:nvSpPr>
                <p:spPr>
                  <a:xfrm>
                    <a:off x="3750453" y="5121779"/>
                    <a:ext cx="12584" cy="12694"/>
                  </a:xfrm>
                  <a:custGeom>
                    <a:avLst/>
                    <a:gdLst/>
                    <a:ahLst/>
                    <a:cxnLst/>
                    <a:rect l="l" t="t" r="r" b="b"/>
                    <a:pathLst>
                      <a:path w="12584" h="12694" extrusionOk="0">
                        <a:moveTo>
                          <a:pt x="12406" y="7924"/>
                        </a:moveTo>
                        <a:cubicBezTo>
                          <a:pt x="13203" y="6339"/>
                          <a:pt x="11210" y="4160"/>
                          <a:pt x="9017" y="2377"/>
                        </a:cubicBezTo>
                        <a:cubicBezTo>
                          <a:pt x="6825" y="594"/>
                          <a:pt x="5031" y="0"/>
                          <a:pt x="3436" y="594"/>
                        </a:cubicBezTo>
                        <a:cubicBezTo>
                          <a:pt x="2838" y="198"/>
                          <a:pt x="2240" y="0"/>
                          <a:pt x="1841" y="0"/>
                        </a:cubicBezTo>
                        <a:cubicBezTo>
                          <a:pt x="247" y="0"/>
                          <a:pt x="-949" y="1585"/>
                          <a:pt x="1044" y="6141"/>
                        </a:cubicBezTo>
                        <a:cubicBezTo>
                          <a:pt x="2639" y="9904"/>
                          <a:pt x="4831" y="12480"/>
                          <a:pt x="6825" y="12678"/>
                        </a:cubicBezTo>
                        <a:cubicBezTo>
                          <a:pt x="8419" y="12876"/>
                          <a:pt x="9017" y="11291"/>
                          <a:pt x="8619" y="9310"/>
                        </a:cubicBezTo>
                        <a:cubicBezTo>
                          <a:pt x="10014" y="9706"/>
                          <a:pt x="11608" y="9310"/>
                          <a:pt x="12406" y="79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28" name="Google Shape;2528;p35"/>
                  <p:cNvSpPr/>
                  <p:nvPr/>
                </p:nvSpPr>
                <p:spPr>
                  <a:xfrm>
                    <a:off x="3671841" y="5328506"/>
                    <a:ext cx="25239" cy="6119"/>
                  </a:xfrm>
                  <a:custGeom>
                    <a:avLst/>
                    <a:gdLst/>
                    <a:ahLst/>
                    <a:cxnLst/>
                    <a:rect l="l" t="t" r="r" b="b"/>
                    <a:pathLst>
                      <a:path w="25239" h="6119" extrusionOk="0">
                        <a:moveTo>
                          <a:pt x="17067" y="77"/>
                        </a:moveTo>
                        <a:cubicBezTo>
                          <a:pt x="14675" y="275"/>
                          <a:pt x="12483" y="869"/>
                          <a:pt x="11686" y="2058"/>
                        </a:cubicBezTo>
                        <a:cubicBezTo>
                          <a:pt x="7898" y="2058"/>
                          <a:pt x="4310" y="2058"/>
                          <a:pt x="922" y="3642"/>
                        </a:cubicBezTo>
                        <a:cubicBezTo>
                          <a:pt x="523" y="3840"/>
                          <a:pt x="125" y="4039"/>
                          <a:pt x="125" y="4237"/>
                        </a:cubicBezTo>
                        <a:cubicBezTo>
                          <a:pt x="-673" y="5425"/>
                          <a:pt x="2516" y="5623"/>
                          <a:pt x="5108" y="5425"/>
                        </a:cubicBezTo>
                        <a:cubicBezTo>
                          <a:pt x="11686" y="4831"/>
                          <a:pt x="14675" y="7406"/>
                          <a:pt x="22648" y="5227"/>
                        </a:cubicBezTo>
                        <a:cubicBezTo>
                          <a:pt x="23645" y="5029"/>
                          <a:pt x="24044" y="4435"/>
                          <a:pt x="25240" y="3840"/>
                        </a:cubicBezTo>
                        <a:cubicBezTo>
                          <a:pt x="24841" y="3246"/>
                          <a:pt x="23645" y="2850"/>
                          <a:pt x="22050" y="2454"/>
                        </a:cubicBezTo>
                        <a:cubicBezTo>
                          <a:pt x="21851" y="869"/>
                          <a:pt x="20655" y="-319"/>
                          <a:pt x="17067" y="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29" name="Google Shape;2529;p35"/>
                  <p:cNvSpPr/>
                  <p:nvPr/>
                </p:nvSpPr>
                <p:spPr>
                  <a:xfrm>
                    <a:off x="3664378" y="5280051"/>
                    <a:ext cx="11189" cy="6572"/>
                  </a:xfrm>
                  <a:custGeom>
                    <a:avLst/>
                    <a:gdLst/>
                    <a:ahLst/>
                    <a:cxnLst/>
                    <a:rect l="l" t="t" r="r" b="b"/>
                    <a:pathLst>
                      <a:path w="11189" h="6572" extrusionOk="0">
                        <a:moveTo>
                          <a:pt x="14" y="2971"/>
                        </a:moveTo>
                        <a:cubicBezTo>
                          <a:pt x="-186" y="4952"/>
                          <a:pt x="1808" y="6537"/>
                          <a:pt x="4997" y="6537"/>
                        </a:cubicBezTo>
                        <a:cubicBezTo>
                          <a:pt x="7987" y="6735"/>
                          <a:pt x="11176" y="6141"/>
                          <a:pt x="11176" y="3962"/>
                        </a:cubicBezTo>
                        <a:cubicBezTo>
                          <a:pt x="11375" y="1981"/>
                          <a:pt x="9382" y="396"/>
                          <a:pt x="5994" y="0"/>
                        </a:cubicBezTo>
                        <a:cubicBezTo>
                          <a:pt x="3402" y="198"/>
                          <a:pt x="213" y="198"/>
                          <a:pt x="14" y="29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30" name="Google Shape;2530;p35"/>
                  <p:cNvSpPr/>
                  <p:nvPr/>
                </p:nvSpPr>
                <p:spPr>
                  <a:xfrm>
                    <a:off x="3817474" y="5081957"/>
                    <a:ext cx="10504" cy="13232"/>
                  </a:xfrm>
                  <a:custGeom>
                    <a:avLst/>
                    <a:gdLst/>
                    <a:ahLst/>
                    <a:cxnLst/>
                    <a:rect l="l" t="t" r="r" b="b"/>
                    <a:pathLst>
                      <a:path w="10504" h="13232" extrusionOk="0">
                        <a:moveTo>
                          <a:pt x="4584" y="11297"/>
                        </a:moveTo>
                        <a:cubicBezTo>
                          <a:pt x="7375" y="14070"/>
                          <a:pt x="8571" y="13278"/>
                          <a:pt x="9966" y="12486"/>
                        </a:cubicBezTo>
                        <a:cubicBezTo>
                          <a:pt x="11162" y="10901"/>
                          <a:pt x="10365" y="8128"/>
                          <a:pt x="7574" y="5553"/>
                        </a:cubicBezTo>
                        <a:cubicBezTo>
                          <a:pt x="7175" y="3968"/>
                          <a:pt x="5980" y="2383"/>
                          <a:pt x="3787" y="997"/>
                        </a:cubicBezTo>
                        <a:cubicBezTo>
                          <a:pt x="1993" y="-192"/>
                          <a:pt x="598" y="-390"/>
                          <a:pt x="0" y="799"/>
                        </a:cubicBezTo>
                        <a:cubicBezTo>
                          <a:pt x="0" y="1789"/>
                          <a:pt x="398" y="2779"/>
                          <a:pt x="797" y="3572"/>
                        </a:cubicBezTo>
                        <a:lnTo>
                          <a:pt x="797" y="3572"/>
                        </a:lnTo>
                        <a:cubicBezTo>
                          <a:pt x="398" y="5751"/>
                          <a:pt x="1794" y="8524"/>
                          <a:pt x="4584" y="112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31" name="Google Shape;2531;p35"/>
                  <p:cNvSpPr/>
                  <p:nvPr/>
                </p:nvSpPr>
                <p:spPr>
                  <a:xfrm>
                    <a:off x="3796494" y="5208981"/>
                    <a:ext cx="4635" cy="4314"/>
                  </a:xfrm>
                  <a:custGeom>
                    <a:avLst/>
                    <a:gdLst/>
                    <a:ahLst/>
                    <a:cxnLst/>
                    <a:rect l="l" t="t" r="r" b="b"/>
                    <a:pathLst>
                      <a:path w="4635" h="4314" extrusionOk="0">
                        <a:moveTo>
                          <a:pt x="4038" y="749"/>
                        </a:moveTo>
                        <a:cubicBezTo>
                          <a:pt x="1646" y="-439"/>
                          <a:pt x="-348" y="-241"/>
                          <a:pt x="51" y="1541"/>
                        </a:cubicBezTo>
                        <a:cubicBezTo>
                          <a:pt x="250" y="2136"/>
                          <a:pt x="1446" y="3522"/>
                          <a:pt x="2642" y="4315"/>
                        </a:cubicBezTo>
                        <a:cubicBezTo>
                          <a:pt x="3240" y="3324"/>
                          <a:pt x="4038" y="2136"/>
                          <a:pt x="4635" y="1145"/>
                        </a:cubicBezTo>
                        <a:cubicBezTo>
                          <a:pt x="4436" y="1145"/>
                          <a:pt x="4237" y="947"/>
                          <a:pt x="4038" y="7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32" name="Google Shape;2532;p35"/>
                  <p:cNvSpPr/>
                  <p:nvPr/>
                </p:nvSpPr>
                <p:spPr>
                  <a:xfrm>
                    <a:off x="3894992" y="5072934"/>
                    <a:ext cx="20550" cy="14575"/>
                  </a:xfrm>
                  <a:custGeom>
                    <a:avLst/>
                    <a:gdLst/>
                    <a:ahLst/>
                    <a:cxnLst/>
                    <a:rect l="l" t="t" r="r" b="b"/>
                    <a:pathLst>
                      <a:path w="20550" h="14575" extrusionOk="0">
                        <a:moveTo>
                          <a:pt x="7993" y="3284"/>
                        </a:moveTo>
                        <a:cubicBezTo>
                          <a:pt x="4405" y="1105"/>
                          <a:pt x="-1176" y="-2659"/>
                          <a:pt x="219" y="2888"/>
                        </a:cubicBezTo>
                        <a:cubicBezTo>
                          <a:pt x="1216" y="7246"/>
                          <a:pt x="6000" y="11010"/>
                          <a:pt x="9986" y="12396"/>
                        </a:cubicBezTo>
                        <a:cubicBezTo>
                          <a:pt x="11382" y="12792"/>
                          <a:pt x="12777" y="13783"/>
                          <a:pt x="14371" y="14575"/>
                        </a:cubicBezTo>
                        <a:cubicBezTo>
                          <a:pt x="15568" y="13585"/>
                          <a:pt x="16564" y="12594"/>
                          <a:pt x="17760" y="11406"/>
                        </a:cubicBezTo>
                        <a:cubicBezTo>
                          <a:pt x="18757" y="10613"/>
                          <a:pt x="19554" y="9623"/>
                          <a:pt x="20551" y="8831"/>
                        </a:cubicBezTo>
                        <a:cubicBezTo>
                          <a:pt x="20551" y="8831"/>
                          <a:pt x="20351" y="8632"/>
                          <a:pt x="20351" y="8632"/>
                        </a:cubicBezTo>
                        <a:cubicBezTo>
                          <a:pt x="15568" y="4076"/>
                          <a:pt x="12577" y="6057"/>
                          <a:pt x="7993" y="32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33" name="Google Shape;2533;p35"/>
                  <p:cNvSpPr/>
                  <p:nvPr/>
                </p:nvSpPr>
                <p:spPr>
                  <a:xfrm>
                    <a:off x="3830814" y="5072531"/>
                    <a:ext cx="23024" cy="28274"/>
                  </a:xfrm>
                  <a:custGeom>
                    <a:avLst/>
                    <a:gdLst/>
                    <a:ahLst/>
                    <a:cxnLst/>
                    <a:rect l="l" t="t" r="r" b="b"/>
                    <a:pathLst>
                      <a:path w="23024" h="28274" extrusionOk="0">
                        <a:moveTo>
                          <a:pt x="21144" y="15771"/>
                        </a:moveTo>
                        <a:cubicBezTo>
                          <a:pt x="22738" y="14979"/>
                          <a:pt x="24333" y="13592"/>
                          <a:pt x="21343" y="10225"/>
                        </a:cubicBezTo>
                        <a:cubicBezTo>
                          <a:pt x="18552" y="7055"/>
                          <a:pt x="16360" y="6065"/>
                          <a:pt x="14167" y="6065"/>
                        </a:cubicBezTo>
                        <a:cubicBezTo>
                          <a:pt x="12174" y="2697"/>
                          <a:pt x="10181" y="1113"/>
                          <a:pt x="8586" y="1707"/>
                        </a:cubicBezTo>
                        <a:cubicBezTo>
                          <a:pt x="7390" y="2103"/>
                          <a:pt x="7789" y="4678"/>
                          <a:pt x="8985" y="7253"/>
                        </a:cubicBezTo>
                        <a:cubicBezTo>
                          <a:pt x="8586" y="7055"/>
                          <a:pt x="8387" y="7055"/>
                          <a:pt x="8187" y="7055"/>
                        </a:cubicBezTo>
                        <a:cubicBezTo>
                          <a:pt x="7988" y="6461"/>
                          <a:pt x="7589" y="5669"/>
                          <a:pt x="7191" y="4678"/>
                        </a:cubicBezTo>
                        <a:cubicBezTo>
                          <a:pt x="4998" y="1113"/>
                          <a:pt x="2806" y="-472"/>
                          <a:pt x="1211" y="122"/>
                        </a:cubicBezTo>
                        <a:cubicBezTo>
                          <a:pt x="-583" y="716"/>
                          <a:pt x="-384" y="3490"/>
                          <a:pt x="1809" y="7055"/>
                        </a:cubicBezTo>
                        <a:cubicBezTo>
                          <a:pt x="2407" y="8046"/>
                          <a:pt x="3005" y="8838"/>
                          <a:pt x="3603" y="9432"/>
                        </a:cubicBezTo>
                        <a:cubicBezTo>
                          <a:pt x="2806" y="11413"/>
                          <a:pt x="4201" y="14582"/>
                          <a:pt x="7988" y="18148"/>
                        </a:cubicBezTo>
                        <a:cubicBezTo>
                          <a:pt x="8785" y="18742"/>
                          <a:pt x="9383" y="19337"/>
                          <a:pt x="10181" y="19931"/>
                        </a:cubicBezTo>
                        <a:cubicBezTo>
                          <a:pt x="10181" y="21119"/>
                          <a:pt x="10579" y="22704"/>
                          <a:pt x="11576" y="24487"/>
                        </a:cubicBezTo>
                        <a:cubicBezTo>
                          <a:pt x="13170" y="27458"/>
                          <a:pt x="14765" y="28449"/>
                          <a:pt x="16160" y="28251"/>
                        </a:cubicBezTo>
                        <a:cubicBezTo>
                          <a:pt x="17555" y="27062"/>
                          <a:pt x="17356" y="24685"/>
                          <a:pt x="15562" y="20921"/>
                        </a:cubicBezTo>
                        <a:cubicBezTo>
                          <a:pt x="15562" y="20723"/>
                          <a:pt x="15363" y="20525"/>
                          <a:pt x="15363" y="20327"/>
                        </a:cubicBezTo>
                        <a:cubicBezTo>
                          <a:pt x="16160" y="19139"/>
                          <a:pt x="16559" y="17554"/>
                          <a:pt x="16160" y="15771"/>
                        </a:cubicBezTo>
                        <a:cubicBezTo>
                          <a:pt x="18353" y="16761"/>
                          <a:pt x="19948" y="16365"/>
                          <a:pt x="21144" y="157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34" name="Google Shape;2534;p35"/>
                  <p:cNvSpPr/>
                  <p:nvPr/>
                </p:nvSpPr>
                <p:spPr>
                  <a:xfrm>
                    <a:off x="3860702" y="4981061"/>
                    <a:ext cx="13129" cy="13625"/>
                  </a:xfrm>
                  <a:custGeom>
                    <a:avLst/>
                    <a:gdLst/>
                    <a:ahLst/>
                    <a:cxnLst/>
                    <a:rect l="l" t="t" r="r" b="b"/>
                    <a:pathLst>
                      <a:path w="13129" h="13625" extrusionOk="0">
                        <a:moveTo>
                          <a:pt x="2817" y="9385"/>
                        </a:moveTo>
                        <a:cubicBezTo>
                          <a:pt x="6205" y="13545"/>
                          <a:pt x="9394" y="14733"/>
                          <a:pt x="10989" y="12555"/>
                        </a:cubicBezTo>
                        <a:cubicBezTo>
                          <a:pt x="12583" y="10574"/>
                          <a:pt x="14976" y="8395"/>
                          <a:pt x="10790" y="3442"/>
                        </a:cubicBezTo>
                        <a:cubicBezTo>
                          <a:pt x="6404" y="-2104"/>
                          <a:pt x="4013" y="669"/>
                          <a:pt x="823" y="867"/>
                        </a:cubicBezTo>
                        <a:cubicBezTo>
                          <a:pt x="-572" y="2650"/>
                          <a:pt x="-373" y="5423"/>
                          <a:pt x="2817" y="93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35" name="Google Shape;2535;p35"/>
                  <p:cNvSpPr/>
                  <p:nvPr/>
                </p:nvSpPr>
                <p:spPr>
                  <a:xfrm>
                    <a:off x="3859333" y="5061560"/>
                    <a:ext cx="199" cy="396"/>
                  </a:xfrm>
                  <a:custGeom>
                    <a:avLst/>
                    <a:gdLst/>
                    <a:ahLst/>
                    <a:cxnLst/>
                    <a:rect l="l" t="t" r="r" b="b"/>
                    <a:pathLst>
                      <a:path w="199" h="396" extrusionOk="0">
                        <a:moveTo>
                          <a:pt x="0" y="0"/>
                        </a:moveTo>
                        <a:lnTo>
                          <a:pt x="0" y="198"/>
                        </a:lnTo>
                        <a:lnTo>
                          <a:pt x="199" y="396"/>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36" name="Google Shape;2536;p35"/>
                  <p:cNvSpPr/>
                  <p:nvPr/>
                </p:nvSpPr>
                <p:spPr>
                  <a:xfrm>
                    <a:off x="3711632" y="5208371"/>
                    <a:ext cx="20990" cy="12101"/>
                  </a:xfrm>
                  <a:custGeom>
                    <a:avLst/>
                    <a:gdLst/>
                    <a:ahLst/>
                    <a:cxnLst/>
                    <a:rect l="l" t="t" r="r" b="b"/>
                    <a:pathLst>
                      <a:path w="20990" h="12101" extrusionOk="0">
                        <a:moveTo>
                          <a:pt x="20929" y="4727"/>
                        </a:moveTo>
                        <a:cubicBezTo>
                          <a:pt x="20531" y="2548"/>
                          <a:pt x="18538" y="963"/>
                          <a:pt x="15348" y="765"/>
                        </a:cubicBezTo>
                        <a:cubicBezTo>
                          <a:pt x="13156" y="567"/>
                          <a:pt x="11760" y="1359"/>
                          <a:pt x="11760" y="2944"/>
                        </a:cubicBezTo>
                        <a:lnTo>
                          <a:pt x="11960" y="3340"/>
                        </a:lnTo>
                        <a:cubicBezTo>
                          <a:pt x="10963" y="2350"/>
                          <a:pt x="9568" y="1359"/>
                          <a:pt x="7973" y="765"/>
                        </a:cubicBezTo>
                        <a:cubicBezTo>
                          <a:pt x="3588" y="-1216"/>
                          <a:pt x="1794" y="963"/>
                          <a:pt x="0" y="3736"/>
                        </a:cubicBezTo>
                        <a:cubicBezTo>
                          <a:pt x="399" y="6113"/>
                          <a:pt x="-398" y="9481"/>
                          <a:pt x="5183" y="11264"/>
                        </a:cubicBezTo>
                        <a:cubicBezTo>
                          <a:pt x="9966" y="12848"/>
                          <a:pt x="13953" y="12254"/>
                          <a:pt x="14352" y="8887"/>
                        </a:cubicBezTo>
                        <a:cubicBezTo>
                          <a:pt x="14551" y="7896"/>
                          <a:pt x="14152" y="6906"/>
                          <a:pt x="13754" y="5717"/>
                        </a:cubicBezTo>
                        <a:cubicBezTo>
                          <a:pt x="14750" y="6311"/>
                          <a:pt x="15946" y="6906"/>
                          <a:pt x="17541" y="6906"/>
                        </a:cubicBezTo>
                        <a:cubicBezTo>
                          <a:pt x="19733" y="6906"/>
                          <a:pt x="21328" y="6311"/>
                          <a:pt x="20929" y="47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37" name="Google Shape;2537;p35"/>
                  <p:cNvSpPr/>
                  <p:nvPr/>
                </p:nvSpPr>
                <p:spPr>
                  <a:xfrm>
                    <a:off x="3928947" y="5032837"/>
                    <a:ext cx="14938" cy="12746"/>
                  </a:xfrm>
                  <a:custGeom>
                    <a:avLst/>
                    <a:gdLst/>
                    <a:ahLst/>
                    <a:cxnLst/>
                    <a:rect l="l" t="t" r="r" b="b"/>
                    <a:pathLst>
                      <a:path w="14938" h="12746" extrusionOk="0">
                        <a:moveTo>
                          <a:pt x="8123" y="2377"/>
                        </a:moveTo>
                        <a:cubicBezTo>
                          <a:pt x="6727" y="792"/>
                          <a:pt x="5133" y="0"/>
                          <a:pt x="3937" y="0"/>
                        </a:cubicBezTo>
                        <a:cubicBezTo>
                          <a:pt x="3737" y="198"/>
                          <a:pt x="3538" y="396"/>
                          <a:pt x="3339" y="792"/>
                        </a:cubicBezTo>
                        <a:cubicBezTo>
                          <a:pt x="2541" y="792"/>
                          <a:pt x="1744" y="792"/>
                          <a:pt x="947" y="792"/>
                        </a:cubicBezTo>
                        <a:cubicBezTo>
                          <a:pt x="-50" y="2179"/>
                          <a:pt x="-847" y="3962"/>
                          <a:pt x="1744" y="6537"/>
                        </a:cubicBezTo>
                        <a:cubicBezTo>
                          <a:pt x="3937" y="8716"/>
                          <a:pt x="5930" y="10301"/>
                          <a:pt x="7724" y="11291"/>
                        </a:cubicBezTo>
                        <a:cubicBezTo>
                          <a:pt x="9119" y="12678"/>
                          <a:pt x="10515" y="13074"/>
                          <a:pt x="11112" y="12480"/>
                        </a:cubicBezTo>
                        <a:cubicBezTo>
                          <a:pt x="12508" y="12678"/>
                          <a:pt x="13704" y="12480"/>
                          <a:pt x="14700" y="12083"/>
                        </a:cubicBezTo>
                        <a:cubicBezTo>
                          <a:pt x="15298" y="11885"/>
                          <a:pt x="14700" y="8914"/>
                          <a:pt x="13704" y="7725"/>
                        </a:cubicBezTo>
                        <a:cubicBezTo>
                          <a:pt x="11910" y="4952"/>
                          <a:pt x="9917" y="3367"/>
                          <a:pt x="8123" y="23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38" name="Google Shape;2538;p35"/>
                  <p:cNvSpPr/>
                  <p:nvPr/>
                </p:nvSpPr>
                <p:spPr>
                  <a:xfrm>
                    <a:off x="3996259" y="4884571"/>
                    <a:ext cx="20019" cy="20656"/>
                  </a:xfrm>
                  <a:custGeom>
                    <a:avLst/>
                    <a:gdLst/>
                    <a:ahLst/>
                    <a:cxnLst/>
                    <a:rect l="l" t="t" r="r" b="b"/>
                    <a:pathLst>
                      <a:path w="20019" h="20656" extrusionOk="0">
                        <a:moveTo>
                          <a:pt x="18748" y="19905"/>
                        </a:moveTo>
                        <a:cubicBezTo>
                          <a:pt x="20342" y="19311"/>
                          <a:pt x="20542" y="16537"/>
                          <a:pt x="18748" y="13764"/>
                        </a:cubicBezTo>
                        <a:cubicBezTo>
                          <a:pt x="15160" y="8218"/>
                          <a:pt x="11971" y="8416"/>
                          <a:pt x="8981" y="9010"/>
                        </a:cubicBezTo>
                        <a:cubicBezTo>
                          <a:pt x="8183" y="9604"/>
                          <a:pt x="7785" y="10397"/>
                          <a:pt x="7585" y="11189"/>
                        </a:cubicBezTo>
                        <a:cubicBezTo>
                          <a:pt x="6389" y="9802"/>
                          <a:pt x="5193" y="8614"/>
                          <a:pt x="3998" y="7623"/>
                        </a:cubicBezTo>
                        <a:cubicBezTo>
                          <a:pt x="5791" y="9010"/>
                          <a:pt x="7187" y="9208"/>
                          <a:pt x="8183" y="8614"/>
                        </a:cubicBezTo>
                        <a:cubicBezTo>
                          <a:pt x="9180" y="7425"/>
                          <a:pt x="7984" y="5246"/>
                          <a:pt x="5991" y="2869"/>
                        </a:cubicBezTo>
                        <a:cubicBezTo>
                          <a:pt x="3798" y="294"/>
                          <a:pt x="1805" y="-498"/>
                          <a:pt x="808" y="294"/>
                        </a:cubicBezTo>
                        <a:cubicBezTo>
                          <a:pt x="-188" y="1086"/>
                          <a:pt x="-388" y="2671"/>
                          <a:pt x="2004" y="5444"/>
                        </a:cubicBezTo>
                        <a:cubicBezTo>
                          <a:pt x="2602" y="6237"/>
                          <a:pt x="3400" y="6831"/>
                          <a:pt x="3998" y="7425"/>
                        </a:cubicBezTo>
                        <a:cubicBezTo>
                          <a:pt x="2801" y="6435"/>
                          <a:pt x="1605" y="5841"/>
                          <a:pt x="808" y="6039"/>
                        </a:cubicBezTo>
                        <a:cubicBezTo>
                          <a:pt x="-986" y="6633"/>
                          <a:pt x="410" y="9604"/>
                          <a:pt x="3001" y="12774"/>
                        </a:cubicBezTo>
                        <a:cubicBezTo>
                          <a:pt x="5592" y="15943"/>
                          <a:pt x="8183" y="17726"/>
                          <a:pt x="9778" y="16934"/>
                        </a:cubicBezTo>
                        <a:cubicBezTo>
                          <a:pt x="9778" y="16934"/>
                          <a:pt x="9778" y="16934"/>
                          <a:pt x="9778" y="16934"/>
                        </a:cubicBezTo>
                        <a:cubicBezTo>
                          <a:pt x="13366" y="21688"/>
                          <a:pt x="16157" y="20895"/>
                          <a:pt x="18748" y="199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39" name="Google Shape;2539;p35"/>
                  <p:cNvSpPr/>
                  <p:nvPr/>
                </p:nvSpPr>
                <p:spPr>
                  <a:xfrm>
                    <a:off x="4010246" y="4934019"/>
                    <a:ext cx="17155" cy="20129"/>
                  </a:xfrm>
                  <a:custGeom>
                    <a:avLst/>
                    <a:gdLst/>
                    <a:ahLst/>
                    <a:cxnLst/>
                    <a:rect l="l" t="t" r="r" b="b"/>
                    <a:pathLst>
                      <a:path w="17155" h="20129" extrusionOk="0">
                        <a:moveTo>
                          <a:pt x="1371" y="11660"/>
                        </a:moveTo>
                        <a:cubicBezTo>
                          <a:pt x="4361" y="16810"/>
                          <a:pt x="6753" y="16612"/>
                          <a:pt x="8946" y="16017"/>
                        </a:cubicBezTo>
                        <a:cubicBezTo>
                          <a:pt x="9345" y="15819"/>
                          <a:pt x="9943" y="15621"/>
                          <a:pt x="10341" y="15423"/>
                        </a:cubicBezTo>
                        <a:cubicBezTo>
                          <a:pt x="10541" y="15819"/>
                          <a:pt x="10939" y="16414"/>
                          <a:pt x="11338" y="16810"/>
                        </a:cubicBezTo>
                        <a:cubicBezTo>
                          <a:pt x="13331" y="19385"/>
                          <a:pt x="15524" y="20574"/>
                          <a:pt x="16919" y="19979"/>
                        </a:cubicBezTo>
                        <a:cubicBezTo>
                          <a:pt x="17517" y="18196"/>
                          <a:pt x="17118" y="15621"/>
                          <a:pt x="14128" y="12254"/>
                        </a:cubicBezTo>
                        <a:cubicBezTo>
                          <a:pt x="12733" y="10669"/>
                          <a:pt x="11736" y="10075"/>
                          <a:pt x="10939" y="9877"/>
                        </a:cubicBezTo>
                        <a:cubicBezTo>
                          <a:pt x="10341" y="8292"/>
                          <a:pt x="9145" y="6311"/>
                          <a:pt x="7949" y="4330"/>
                        </a:cubicBezTo>
                        <a:cubicBezTo>
                          <a:pt x="5159" y="963"/>
                          <a:pt x="2567" y="-820"/>
                          <a:pt x="1172" y="368"/>
                        </a:cubicBezTo>
                        <a:cubicBezTo>
                          <a:pt x="175" y="1161"/>
                          <a:pt x="375" y="2746"/>
                          <a:pt x="1172" y="4528"/>
                        </a:cubicBezTo>
                        <a:cubicBezTo>
                          <a:pt x="-223" y="5915"/>
                          <a:pt x="-622" y="8094"/>
                          <a:pt x="1371" y="116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40" name="Google Shape;2540;p35"/>
                  <p:cNvSpPr/>
                  <p:nvPr/>
                </p:nvSpPr>
                <p:spPr>
                  <a:xfrm>
                    <a:off x="3792828" y="5152726"/>
                    <a:ext cx="12193" cy="14210"/>
                  </a:xfrm>
                  <a:custGeom>
                    <a:avLst/>
                    <a:gdLst/>
                    <a:ahLst/>
                    <a:cxnLst/>
                    <a:rect l="l" t="t" r="r" b="b"/>
                    <a:pathLst>
                      <a:path w="12193" h="14210" extrusionOk="0">
                        <a:moveTo>
                          <a:pt x="12089" y="13425"/>
                        </a:moveTo>
                        <a:cubicBezTo>
                          <a:pt x="12687" y="10255"/>
                          <a:pt x="10693" y="5897"/>
                          <a:pt x="6508" y="1539"/>
                        </a:cubicBezTo>
                        <a:cubicBezTo>
                          <a:pt x="4116" y="-838"/>
                          <a:pt x="2322" y="-45"/>
                          <a:pt x="1525" y="1143"/>
                        </a:cubicBezTo>
                        <a:cubicBezTo>
                          <a:pt x="1126" y="1737"/>
                          <a:pt x="927" y="2530"/>
                          <a:pt x="727" y="3124"/>
                        </a:cubicBezTo>
                        <a:cubicBezTo>
                          <a:pt x="-469" y="3916"/>
                          <a:pt x="-269" y="5897"/>
                          <a:pt x="1923" y="8274"/>
                        </a:cubicBezTo>
                        <a:cubicBezTo>
                          <a:pt x="2721" y="9265"/>
                          <a:pt x="3717" y="9859"/>
                          <a:pt x="4514" y="10651"/>
                        </a:cubicBezTo>
                        <a:cubicBezTo>
                          <a:pt x="4913" y="11047"/>
                          <a:pt x="5312" y="11444"/>
                          <a:pt x="5910" y="12038"/>
                        </a:cubicBezTo>
                        <a:cubicBezTo>
                          <a:pt x="8900" y="14019"/>
                          <a:pt x="11889" y="15009"/>
                          <a:pt x="12089" y="134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41" name="Google Shape;2541;p35"/>
                  <p:cNvSpPr/>
                  <p:nvPr/>
                </p:nvSpPr>
                <p:spPr>
                  <a:xfrm>
                    <a:off x="3785311" y="5223745"/>
                    <a:ext cx="7048" cy="5992"/>
                  </a:xfrm>
                  <a:custGeom>
                    <a:avLst/>
                    <a:gdLst/>
                    <a:ahLst/>
                    <a:cxnLst/>
                    <a:rect l="l" t="t" r="r" b="b"/>
                    <a:pathLst>
                      <a:path w="7048" h="5992" extrusionOk="0">
                        <a:moveTo>
                          <a:pt x="271" y="1238"/>
                        </a:moveTo>
                        <a:cubicBezTo>
                          <a:pt x="-327" y="2427"/>
                          <a:pt x="-128" y="4011"/>
                          <a:pt x="2862" y="5398"/>
                        </a:cubicBezTo>
                        <a:cubicBezTo>
                          <a:pt x="3261" y="5596"/>
                          <a:pt x="3660" y="5794"/>
                          <a:pt x="4058" y="5992"/>
                        </a:cubicBezTo>
                        <a:cubicBezTo>
                          <a:pt x="5055" y="4209"/>
                          <a:pt x="6051" y="2625"/>
                          <a:pt x="7048" y="842"/>
                        </a:cubicBezTo>
                        <a:cubicBezTo>
                          <a:pt x="3859" y="-149"/>
                          <a:pt x="1268" y="-545"/>
                          <a:pt x="271" y="123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42" name="Google Shape;2542;p35"/>
                  <p:cNvSpPr/>
                  <p:nvPr/>
                </p:nvSpPr>
                <p:spPr>
                  <a:xfrm>
                    <a:off x="3929784" y="5060749"/>
                    <a:ext cx="6488" cy="6357"/>
                  </a:xfrm>
                  <a:custGeom>
                    <a:avLst/>
                    <a:gdLst/>
                    <a:ahLst/>
                    <a:cxnLst/>
                    <a:rect l="l" t="t" r="r" b="b"/>
                    <a:pathLst>
                      <a:path w="6488" h="6357" extrusionOk="0">
                        <a:moveTo>
                          <a:pt x="309" y="1009"/>
                        </a:moveTo>
                        <a:cubicBezTo>
                          <a:pt x="-488" y="1999"/>
                          <a:pt x="309" y="4376"/>
                          <a:pt x="2103" y="6357"/>
                        </a:cubicBezTo>
                        <a:cubicBezTo>
                          <a:pt x="3498" y="4971"/>
                          <a:pt x="5093" y="3782"/>
                          <a:pt x="6488" y="2395"/>
                        </a:cubicBezTo>
                        <a:cubicBezTo>
                          <a:pt x="3897" y="216"/>
                          <a:pt x="1704" y="-972"/>
                          <a:pt x="309" y="10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43" name="Google Shape;2543;p35"/>
                  <p:cNvSpPr/>
                  <p:nvPr/>
                </p:nvSpPr>
                <p:spPr>
                  <a:xfrm>
                    <a:off x="3840952" y="4977181"/>
                    <a:ext cx="16121" cy="37827"/>
                  </a:xfrm>
                  <a:custGeom>
                    <a:avLst/>
                    <a:gdLst/>
                    <a:ahLst/>
                    <a:cxnLst/>
                    <a:rect l="l" t="t" r="r" b="b"/>
                    <a:pathLst>
                      <a:path w="16121" h="37827" extrusionOk="0">
                        <a:moveTo>
                          <a:pt x="4428" y="22179"/>
                        </a:moveTo>
                        <a:cubicBezTo>
                          <a:pt x="2634" y="23565"/>
                          <a:pt x="3630" y="26339"/>
                          <a:pt x="6421" y="29508"/>
                        </a:cubicBezTo>
                        <a:cubicBezTo>
                          <a:pt x="7617" y="30696"/>
                          <a:pt x="8613" y="31687"/>
                          <a:pt x="9610" y="32281"/>
                        </a:cubicBezTo>
                        <a:cubicBezTo>
                          <a:pt x="11005" y="35253"/>
                          <a:pt x="12999" y="37828"/>
                          <a:pt x="14793" y="37828"/>
                        </a:cubicBezTo>
                        <a:cubicBezTo>
                          <a:pt x="16786" y="37828"/>
                          <a:pt x="16387" y="34658"/>
                          <a:pt x="14593" y="31291"/>
                        </a:cubicBezTo>
                        <a:cubicBezTo>
                          <a:pt x="14793" y="29904"/>
                          <a:pt x="13596" y="27725"/>
                          <a:pt x="11803" y="25546"/>
                        </a:cubicBezTo>
                        <a:cubicBezTo>
                          <a:pt x="11603" y="25150"/>
                          <a:pt x="11205" y="24952"/>
                          <a:pt x="11005" y="24754"/>
                        </a:cubicBezTo>
                        <a:cubicBezTo>
                          <a:pt x="7417" y="18019"/>
                          <a:pt x="5026" y="12076"/>
                          <a:pt x="9012" y="9897"/>
                        </a:cubicBezTo>
                        <a:cubicBezTo>
                          <a:pt x="9411" y="9699"/>
                          <a:pt x="8215" y="6728"/>
                          <a:pt x="8015" y="5737"/>
                        </a:cubicBezTo>
                        <a:cubicBezTo>
                          <a:pt x="4826" y="-7"/>
                          <a:pt x="1438" y="-1394"/>
                          <a:pt x="441" y="1379"/>
                        </a:cubicBezTo>
                        <a:cubicBezTo>
                          <a:pt x="-1153" y="6530"/>
                          <a:pt x="1836" y="14255"/>
                          <a:pt x="5225" y="22179"/>
                        </a:cubicBezTo>
                        <a:cubicBezTo>
                          <a:pt x="4826" y="21981"/>
                          <a:pt x="4627" y="22179"/>
                          <a:pt x="4428" y="2217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44" name="Google Shape;2544;p35"/>
                  <p:cNvSpPr/>
                  <p:nvPr/>
                </p:nvSpPr>
                <p:spPr>
                  <a:xfrm>
                    <a:off x="3795296" y="4992975"/>
                    <a:ext cx="19752" cy="68558"/>
                  </a:xfrm>
                  <a:custGeom>
                    <a:avLst/>
                    <a:gdLst/>
                    <a:ahLst/>
                    <a:cxnLst/>
                    <a:rect l="l" t="t" r="r" b="b"/>
                    <a:pathLst>
                      <a:path w="19752" h="68558" extrusionOk="0">
                        <a:moveTo>
                          <a:pt x="15800" y="68387"/>
                        </a:moveTo>
                        <a:cubicBezTo>
                          <a:pt x="17394" y="67792"/>
                          <a:pt x="16996" y="65812"/>
                          <a:pt x="14803" y="63236"/>
                        </a:cubicBezTo>
                        <a:cubicBezTo>
                          <a:pt x="14205" y="62642"/>
                          <a:pt x="13607" y="62048"/>
                          <a:pt x="13208" y="61454"/>
                        </a:cubicBezTo>
                        <a:cubicBezTo>
                          <a:pt x="12810" y="59671"/>
                          <a:pt x="11813" y="57492"/>
                          <a:pt x="11016" y="55313"/>
                        </a:cubicBezTo>
                        <a:cubicBezTo>
                          <a:pt x="10418" y="54322"/>
                          <a:pt x="9820" y="53332"/>
                          <a:pt x="9222" y="52540"/>
                        </a:cubicBezTo>
                        <a:cubicBezTo>
                          <a:pt x="9621" y="52738"/>
                          <a:pt x="10219" y="52738"/>
                          <a:pt x="10617" y="52540"/>
                        </a:cubicBezTo>
                        <a:cubicBezTo>
                          <a:pt x="11614" y="52143"/>
                          <a:pt x="11614" y="50757"/>
                          <a:pt x="11016" y="48974"/>
                        </a:cubicBezTo>
                        <a:cubicBezTo>
                          <a:pt x="11215" y="48974"/>
                          <a:pt x="11414" y="48776"/>
                          <a:pt x="11614" y="48578"/>
                        </a:cubicBezTo>
                        <a:cubicBezTo>
                          <a:pt x="12810" y="47587"/>
                          <a:pt x="12212" y="45408"/>
                          <a:pt x="10019" y="42833"/>
                        </a:cubicBezTo>
                        <a:cubicBezTo>
                          <a:pt x="9820" y="42635"/>
                          <a:pt x="9621" y="42437"/>
                          <a:pt x="9222" y="42239"/>
                        </a:cubicBezTo>
                        <a:cubicBezTo>
                          <a:pt x="9621" y="42437"/>
                          <a:pt x="10019" y="42239"/>
                          <a:pt x="10418" y="42041"/>
                        </a:cubicBezTo>
                        <a:cubicBezTo>
                          <a:pt x="11414" y="40654"/>
                          <a:pt x="10617" y="37485"/>
                          <a:pt x="8823" y="34117"/>
                        </a:cubicBezTo>
                        <a:lnTo>
                          <a:pt x="8225" y="33325"/>
                        </a:lnTo>
                        <a:cubicBezTo>
                          <a:pt x="9023" y="34117"/>
                          <a:pt x="10019" y="34514"/>
                          <a:pt x="10418" y="34117"/>
                        </a:cubicBezTo>
                        <a:cubicBezTo>
                          <a:pt x="11614" y="33325"/>
                          <a:pt x="11614" y="31542"/>
                          <a:pt x="10816" y="28967"/>
                        </a:cubicBezTo>
                        <a:lnTo>
                          <a:pt x="11016" y="28967"/>
                        </a:lnTo>
                        <a:cubicBezTo>
                          <a:pt x="11414" y="28571"/>
                          <a:pt x="11614" y="27779"/>
                          <a:pt x="11414" y="26986"/>
                        </a:cubicBezTo>
                        <a:cubicBezTo>
                          <a:pt x="11614" y="27184"/>
                          <a:pt x="11614" y="27184"/>
                          <a:pt x="11813" y="27382"/>
                        </a:cubicBezTo>
                        <a:cubicBezTo>
                          <a:pt x="14803" y="30156"/>
                          <a:pt x="17594" y="31542"/>
                          <a:pt x="19188" y="30156"/>
                        </a:cubicBezTo>
                        <a:cubicBezTo>
                          <a:pt x="20584" y="28967"/>
                          <a:pt x="19188" y="26590"/>
                          <a:pt x="17195" y="24213"/>
                        </a:cubicBezTo>
                        <a:cubicBezTo>
                          <a:pt x="18391" y="23421"/>
                          <a:pt x="17394" y="20053"/>
                          <a:pt x="14803" y="15695"/>
                        </a:cubicBezTo>
                        <a:cubicBezTo>
                          <a:pt x="13607" y="13912"/>
                          <a:pt x="11813" y="10941"/>
                          <a:pt x="10019" y="10941"/>
                        </a:cubicBezTo>
                        <a:cubicBezTo>
                          <a:pt x="9621" y="9554"/>
                          <a:pt x="9023" y="7772"/>
                          <a:pt x="8026" y="5593"/>
                        </a:cubicBezTo>
                        <a:cubicBezTo>
                          <a:pt x="5833" y="1829"/>
                          <a:pt x="3442" y="-350"/>
                          <a:pt x="1448" y="46"/>
                        </a:cubicBezTo>
                        <a:cubicBezTo>
                          <a:pt x="-346" y="442"/>
                          <a:pt x="53" y="3414"/>
                          <a:pt x="1847" y="6781"/>
                        </a:cubicBezTo>
                        <a:cubicBezTo>
                          <a:pt x="4239" y="11139"/>
                          <a:pt x="6830" y="14309"/>
                          <a:pt x="9023" y="13912"/>
                        </a:cubicBezTo>
                        <a:cubicBezTo>
                          <a:pt x="9222" y="14903"/>
                          <a:pt x="9621" y="16091"/>
                          <a:pt x="10219" y="17280"/>
                        </a:cubicBezTo>
                        <a:cubicBezTo>
                          <a:pt x="10617" y="18270"/>
                          <a:pt x="11215" y="19063"/>
                          <a:pt x="11614" y="19855"/>
                        </a:cubicBezTo>
                        <a:cubicBezTo>
                          <a:pt x="10816" y="19657"/>
                          <a:pt x="10219" y="19657"/>
                          <a:pt x="9421" y="20053"/>
                        </a:cubicBezTo>
                        <a:cubicBezTo>
                          <a:pt x="9023" y="20251"/>
                          <a:pt x="8823" y="20647"/>
                          <a:pt x="8624" y="21044"/>
                        </a:cubicBezTo>
                        <a:cubicBezTo>
                          <a:pt x="7229" y="19063"/>
                          <a:pt x="5634" y="17676"/>
                          <a:pt x="4637" y="18270"/>
                        </a:cubicBezTo>
                        <a:cubicBezTo>
                          <a:pt x="3840" y="18865"/>
                          <a:pt x="3840" y="20053"/>
                          <a:pt x="4239" y="21440"/>
                        </a:cubicBezTo>
                        <a:lnTo>
                          <a:pt x="4239" y="21440"/>
                        </a:lnTo>
                        <a:cubicBezTo>
                          <a:pt x="3242" y="22826"/>
                          <a:pt x="3641" y="25996"/>
                          <a:pt x="5634" y="29561"/>
                        </a:cubicBezTo>
                        <a:lnTo>
                          <a:pt x="6232" y="30354"/>
                        </a:lnTo>
                        <a:cubicBezTo>
                          <a:pt x="5435" y="29363"/>
                          <a:pt x="4438" y="28967"/>
                          <a:pt x="3840" y="29363"/>
                        </a:cubicBezTo>
                        <a:cubicBezTo>
                          <a:pt x="2046" y="30552"/>
                          <a:pt x="3442" y="34316"/>
                          <a:pt x="5634" y="38475"/>
                        </a:cubicBezTo>
                        <a:cubicBezTo>
                          <a:pt x="6033" y="39070"/>
                          <a:pt x="6431" y="39664"/>
                          <a:pt x="6830" y="40060"/>
                        </a:cubicBezTo>
                        <a:cubicBezTo>
                          <a:pt x="6232" y="39664"/>
                          <a:pt x="5833" y="39466"/>
                          <a:pt x="5235" y="39268"/>
                        </a:cubicBezTo>
                        <a:cubicBezTo>
                          <a:pt x="4438" y="38475"/>
                          <a:pt x="3641" y="38079"/>
                          <a:pt x="2844" y="38277"/>
                        </a:cubicBezTo>
                        <a:cubicBezTo>
                          <a:pt x="1249" y="38673"/>
                          <a:pt x="1448" y="41447"/>
                          <a:pt x="3442" y="45210"/>
                        </a:cubicBezTo>
                        <a:cubicBezTo>
                          <a:pt x="4438" y="46993"/>
                          <a:pt x="5435" y="48578"/>
                          <a:pt x="6431" y="49964"/>
                        </a:cubicBezTo>
                        <a:cubicBezTo>
                          <a:pt x="6232" y="49964"/>
                          <a:pt x="6033" y="49766"/>
                          <a:pt x="6033" y="49964"/>
                        </a:cubicBezTo>
                        <a:cubicBezTo>
                          <a:pt x="4438" y="50955"/>
                          <a:pt x="4039" y="53332"/>
                          <a:pt x="5634" y="57294"/>
                        </a:cubicBezTo>
                        <a:cubicBezTo>
                          <a:pt x="5634" y="57294"/>
                          <a:pt x="5435" y="57294"/>
                          <a:pt x="5435" y="57294"/>
                        </a:cubicBezTo>
                        <a:cubicBezTo>
                          <a:pt x="4837" y="57888"/>
                          <a:pt x="4438" y="58482"/>
                          <a:pt x="4637" y="59473"/>
                        </a:cubicBezTo>
                        <a:cubicBezTo>
                          <a:pt x="3043" y="57294"/>
                          <a:pt x="1448" y="56105"/>
                          <a:pt x="451" y="57294"/>
                        </a:cubicBezTo>
                        <a:cubicBezTo>
                          <a:pt x="-545" y="58284"/>
                          <a:pt x="252" y="61255"/>
                          <a:pt x="1448" y="63633"/>
                        </a:cubicBezTo>
                        <a:cubicBezTo>
                          <a:pt x="3442" y="67396"/>
                          <a:pt x="5435" y="68585"/>
                          <a:pt x="6033" y="67990"/>
                        </a:cubicBezTo>
                        <a:cubicBezTo>
                          <a:pt x="7428" y="66802"/>
                          <a:pt x="7627" y="65019"/>
                          <a:pt x="6830" y="63236"/>
                        </a:cubicBezTo>
                        <a:cubicBezTo>
                          <a:pt x="10219" y="67198"/>
                          <a:pt x="13408" y="69179"/>
                          <a:pt x="15800" y="683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45" name="Google Shape;2545;p35"/>
                  <p:cNvSpPr/>
                  <p:nvPr/>
                </p:nvSpPr>
                <p:spPr>
                  <a:xfrm>
                    <a:off x="3957107" y="4975331"/>
                    <a:ext cx="10008" cy="13301"/>
                  </a:xfrm>
                  <a:custGeom>
                    <a:avLst/>
                    <a:gdLst/>
                    <a:ahLst/>
                    <a:cxnLst/>
                    <a:rect l="l" t="t" r="r" b="b"/>
                    <a:pathLst>
                      <a:path w="10008" h="13301" extrusionOk="0">
                        <a:moveTo>
                          <a:pt x="8865" y="12936"/>
                        </a:moveTo>
                        <a:cubicBezTo>
                          <a:pt x="11058" y="11549"/>
                          <a:pt x="9862" y="8182"/>
                          <a:pt x="7270" y="4022"/>
                        </a:cubicBezTo>
                        <a:cubicBezTo>
                          <a:pt x="5477" y="1249"/>
                          <a:pt x="3284" y="-336"/>
                          <a:pt x="1689" y="60"/>
                        </a:cubicBezTo>
                        <a:cubicBezTo>
                          <a:pt x="-1101" y="655"/>
                          <a:pt x="-104" y="4418"/>
                          <a:pt x="2287" y="8182"/>
                        </a:cubicBezTo>
                        <a:cubicBezTo>
                          <a:pt x="4081" y="11549"/>
                          <a:pt x="6872" y="14323"/>
                          <a:pt x="8865" y="129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46" name="Google Shape;2546;p35"/>
                  <p:cNvSpPr/>
                  <p:nvPr/>
                </p:nvSpPr>
                <p:spPr>
                  <a:xfrm>
                    <a:off x="3964742" y="4968680"/>
                    <a:ext cx="16312" cy="18613"/>
                  </a:xfrm>
                  <a:custGeom>
                    <a:avLst/>
                    <a:gdLst/>
                    <a:ahLst/>
                    <a:cxnLst/>
                    <a:rect l="l" t="t" r="r" b="b"/>
                    <a:pathLst>
                      <a:path w="16312" h="18613" extrusionOk="0">
                        <a:moveTo>
                          <a:pt x="15980" y="10475"/>
                        </a:moveTo>
                        <a:cubicBezTo>
                          <a:pt x="16777" y="9088"/>
                          <a:pt x="16179" y="6711"/>
                          <a:pt x="13787" y="3938"/>
                        </a:cubicBezTo>
                        <a:cubicBezTo>
                          <a:pt x="10997" y="967"/>
                          <a:pt x="8206" y="-816"/>
                          <a:pt x="6811" y="372"/>
                        </a:cubicBezTo>
                        <a:cubicBezTo>
                          <a:pt x="6213" y="768"/>
                          <a:pt x="6014" y="1561"/>
                          <a:pt x="6014" y="2551"/>
                        </a:cubicBezTo>
                        <a:cubicBezTo>
                          <a:pt x="4220" y="1957"/>
                          <a:pt x="2825" y="2353"/>
                          <a:pt x="1429" y="2749"/>
                        </a:cubicBezTo>
                        <a:cubicBezTo>
                          <a:pt x="-166" y="2947"/>
                          <a:pt x="-564" y="4928"/>
                          <a:pt x="1030" y="7702"/>
                        </a:cubicBezTo>
                        <a:cubicBezTo>
                          <a:pt x="-564" y="8098"/>
                          <a:pt x="-365" y="10475"/>
                          <a:pt x="2027" y="14040"/>
                        </a:cubicBezTo>
                        <a:cubicBezTo>
                          <a:pt x="4419" y="17804"/>
                          <a:pt x="6811" y="19191"/>
                          <a:pt x="8605" y="18398"/>
                        </a:cubicBezTo>
                        <a:cubicBezTo>
                          <a:pt x="9801" y="17804"/>
                          <a:pt x="10399" y="16615"/>
                          <a:pt x="9402" y="14238"/>
                        </a:cubicBezTo>
                        <a:cubicBezTo>
                          <a:pt x="10598" y="14238"/>
                          <a:pt x="11595" y="13842"/>
                          <a:pt x="12791" y="14238"/>
                        </a:cubicBezTo>
                        <a:cubicBezTo>
                          <a:pt x="13588" y="13842"/>
                          <a:pt x="13987" y="13050"/>
                          <a:pt x="13987" y="12059"/>
                        </a:cubicBezTo>
                        <a:cubicBezTo>
                          <a:pt x="14585" y="11861"/>
                          <a:pt x="15382" y="11267"/>
                          <a:pt x="15980" y="104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47" name="Google Shape;2547;p35"/>
                  <p:cNvSpPr/>
                  <p:nvPr/>
                </p:nvSpPr>
                <p:spPr>
                  <a:xfrm>
                    <a:off x="3981723" y="4956903"/>
                    <a:ext cx="11888" cy="15121"/>
                  </a:xfrm>
                  <a:custGeom>
                    <a:avLst/>
                    <a:gdLst/>
                    <a:ahLst/>
                    <a:cxnLst/>
                    <a:rect l="l" t="t" r="r" b="b"/>
                    <a:pathLst>
                      <a:path w="11888" h="15121" extrusionOk="0">
                        <a:moveTo>
                          <a:pt x="11557" y="12744"/>
                        </a:moveTo>
                        <a:cubicBezTo>
                          <a:pt x="12753" y="9970"/>
                          <a:pt x="10560" y="6207"/>
                          <a:pt x="7371" y="2641"/>
                        </a:cubicBezTo>
                        <a:cubicBezTo>
                          <a:pt x="5179" y="264"/>
                          <a:pt x="2986" y="-924"/>
                          <a:pt x="2189" y="858"/>
                        </a:cubicBezTo>
                        <a:cubicBezTo>
                          <a:pt x="1591" y="2047"/>
                          <a:pt x="1790" y="3632"/>
                          <a:pt x="2388" y="5018"/>
                        </a:cubicBezTo>
                        <a:cubicBezTo>
                          <a:pt x="1591" y="4622"/>
                          <a:pt x="993" y="4622"/>
                          <a:pt x="395" y="5018"/>
                        </a:cubicBezTo>
                        <a:cubicBezTo>
                          <a:pt x="-602" y="6009"/>
                          <a:pt x="395" y="8584"/>
                          <a:pt x="2189" y="11159"/>
                        </a:cubicBezTo>
                        <a:cubicBezTo>
                          <a:pt x="4780" y="14328"/>
                          <a:pt x="7371" y="16309"/>
                          <a:pt x="8368" y="14328"/>
                        </a:cubicBezTo>
                        <a:cubicBezTo>
                          <a:pt x="8567" y="13932"/>
                          <a:pt x="8567" y="13338"/>
                          <a:pt x="8368" y="12744"/>
                        </a:cubicBezTo>
                        <a:cubicBezTo>
                          <a:pt x="9763" y="13734"/>
                          <a:pt x="10760" y="13536"/>
                          <a:pt x="11557" y="127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48" name="Google Shape;2548;p35"/>
                  <p:cNvSpPr/>
                  <p:nvPr/>
                </p:nvSpPr>
                <p:spPr>
                  <a:xfrm>
                    <a:off x="3866099" y="5116183"/>
                    <a:ext cx="8780" cy="8369"/>
                  </a:xfrm>
                  <a:custGeom>
                    <a:avLst/>
                    <a:gdLst/>
                    <a:ahLst/>
                    <a:cxnLst/>
                    <a:rect l="l" t="t" r="r" b="b"/>
                    <a:pathLst>
                      <a:path w="8780" h="8369" extrusionOk="0">
                        <a:moveTo>
                          <a:pt x="409" y="644"/>
                        </a:moveTo>
                        <a:cubicBezTo>
                          <a:pt x="-787" y="1832"/>
                          <a:pt x="808" y="4209"/>
                          <a:pt x="3001" y="6388"/>
                        </a:cubicBezTo>
                        <a:cubicBezTo>
                          <a:pt x="3599" y="7181"/>
                          <a:pt x="4396" y="7775"/>
                          <a:pt x="4994" y="8369"/>
                        </a:cubicBezTo>
                        <a:cubicBezTo>
                          <a:pt x="6190" y="6983"/>
                          <a:pt x="7585" y="5794"/>
                          <a:pt x="8781" y="4408"/>
                        </a:cubicBezTo>
                        <a:cubicBezTo>
                          <a:pt x="8582" y="4209"/>
                          <a:pt x="8382" y="3813"/>
                          <a:pt x="7984" y="3615"/>
                        </a:cubicBezTo>
                        <a:cubicBezTo>
                          <a:pt x="4396" y="50"/>
                          <a:pt x="1805" y="-743"/>
                          <a:pt x="409" y="6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49" name="Google Shape;2549;p35"/>
                  <p:cNvSpPr/>
                  <p:nvPr/>
                </p:nvSpPr>
                <p:spPr>
                  <a:xfrm>
                    <a:off x="3693883" y="5072826"/>
                    <a:ext cx="13040" cy="18286"/>
                  </a:xfrm>
                  <a:custGeom>
                    <a:avLst/>
                    <a:gdLst/>
                    <a:ahLst/>
                    <a:cxnLst/>
                    <a:rect l="l" t="t" r="r" b="b"/>
                    <a:pathLst>
                      <a:path w="13040" h="18286" extrusionOk="0">
                        <a:moveTo>
                          <a:pt x="5390" y="10722"/>
                        </a:moveTo>
                        <a:cubicBezTo>
                          <a:pt x="5590" y="10920"/>
                          <a:pt x="5789" y="10920"/>
                          <a:pt x="5988" y="11118"/>
                        </a:cubicBezTo>
                        <a:cubicBezTo>
                          <a:pt x="6187" y="11514"/>
                          <a:pt x="6187" y="11910"/>
                          <a:pt x="6387" y="12108"/>
                        </a:cubicBezTo>
                        <a:cubicBezTo>
                          <a:pt x="7982" y="15872"/>
                          <a:pt x="9975" y="18645"/>
                          <a:pt x="11769" y="18249"/>
                        </a:cubicBezTo>
                        <a:cubicBezTo>
                          <a:pt x="13363" y="18051"/>
                          <a:pt x="13563" y="15476"/>
                          <a:pt x="11769" y="11316"/>
                        </a:cubicBezTo>
                        <a:cubicBezTo>
                          <a:pt x="11968" y="11118"/>
                          <a:pt x="12167" y="10920"/>
                          <a:pt x="12367" y="10524"/>
                        </a:cubicBezTo>
                        <a:cubicBezTo>
                          <a:pt x="14161" y="7354"/>
                          <a:pt x="11968" y="5175"/>
                          <a:pt x="8580" y="2204"/>
                        </a:cubicBezTo>
                        <a:cubicBezTo>
                          <a:pt x="5390" y="223"/>
                          <a:pt x="2201" y="-1560"/>
                          <a:pt x="407" y="2204"/>
                        </a:cubicBezTo>
                        <a:cubicBezTo>
                          <a:pt x="-1187" y="6166"/>
                          <a:pt x="2201" y="8741"/>
                          <a:pt x="5390" y="107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50" name="Google Shape;2550;p35"/>
                  <p:cNvSpPr/>
                  <p:nvPr/>
                </p:nvSpPr>
                <p:spPr>
                  <a:xfrm>
                    <a:off x="3739691" y="5023413"/>
                    <a:ext cx="10934" cy="13551"/>
                  </a:xfrm>
                  <a:custGeom>
                    <a:avLst/>
                    <a:gdLst/>
                    <a:ahLst/>
                    <a:cxnLst/>
                    <a:rect l="l" t="t" r="r" b="b"/>
                    <a:pathLst>
                      <a:path w="10934" h="13551" extrusionOk="0">
                        <a:moveTo>
                          <a:pt x="3235" y="10414"/>
                        </a:moveTo>
                        <a:cubicBezTo>
                          <a:pt x="6025" y="12990"/>
                          <a:pt x="9015" y="14574"/>
                          <a:pt x="10411" y="12791"/>
                        </a:cubicBezTo>
                        <a:cubicBezTo>
                          <a:pt x="11806" y="11009"/>
                          <a:pt x="10211" y="8434"/>
                          <a:pt x="8019" y="5462"/>
                        </a:cubicBezTo>
                        <a:cubicBezTo>
                          <a:pt x="7620" y="5066"/>
                          <a:pt x="7221" y="4868"/>
                          <a:pt x="6823" y="4472"/>
                        </a:cubicBezTo>
                        <a:cubicBezTo>
                          <a:pt x="6823" y="4472"/>
                          <a:pt x="6823" y="4472"/>
                          <a:pt x="6823" y="4274"/>
                        </a:cubicBezTo>
                        <a:cubicBezTo>
                          <a:pt x="5228" y="1302"/>
                          <a:pt x="3434" y="-480"/>
                          <a:pt x="2238" y="114"/>
                        </a:cubicBezTo>
                        <a:cubicBezTo>
                          <a:pt x="1441" y="510"/>
                          <a:pt x="1042" y="1500"/>
                          <a:pt x="1241" y="3085"/>
                        </a:cubicBezTo>
                        <a:cubicBezTo>
                          <a:pt x="1042" y="3085"/>
                          <a:pt x="843" y="3283"/>
                          <a:pt x="843" y="3481"/>
                        </a:cubicBezTo>
                        <a:cubicBezTo>
                          <a:pt x="-951" y="5066"/>
                          <a:pt x="245" y="7839"/>
                          <a:pt x="3235" y="104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51" name="Google Shape;2551;p35"/>
                  <p:cNvSpPr/>
                  <p:nvPr/>
                </p:nvSpPr>
                <p:spPr>
                  <a:xfrm>
                    <a:off x="3778892" y="4997086"/>
                    <a:ext cx="10429" cy="10513"/>
                  </a:xfrm>
                  <a:custGeom>
                    <a:avLst/>
                    <a:gdLst/>
                    <a:ahLst/>
                    <a:cxnLst/>
                    <a:rect l="l" t="t" r="r" b="b"/>
                    <a:pathLst>
                      <a:path w="10429" h="10513" extrusionOk="0">
                        <a:moveTo>
                          <a:pt x="3700" y="8415"/>
                        </a:moveTo>
                        <a:cubicBezTo>
                          <a:pt x="6092" y="10594"/>
                          <a:pt x="8285" y="10990"/>
                          <a:pt x="9480" y="10000"/>
                        </a:cubicBezTo>
                        <a:cubicBezTo>
                          <a:pt x="11274" y="8613"/>
                          <a:pt x="10477" y="6236"/>
                          <a:pt x="7487" y="3067"/>
                        </a:cubicBezTo>
                        <a:cubicBezTo>
                          <a:pt x="4497" y="96"/>
                          <a:pt x="1707" y="-895"/>
                          <a:pt x="511" y="888"/>
                        </a:cubicBezTo>
                        <a:cubicBezTo>
                          <a:pt x="-885" y="2473"/>
                          <a:pt x="710" y="5642"/>
                          <a:pt x="3700" y="84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52" name="Google Shape;2552;p35"/>
                  <p:cNvSpPr/>
                  <p:nvPr/>
                </p:nvSpPr>
                <p:spPr>
                  <a:xfrm>
                    <a:off x="4004520" y="4963305"/>
                    <a:ext cx="9194" cy="11984"/>
                  </a:xfrm>
                  <a:custGeom>
                    <a:avLst/>
                    <a:gdLst/>
                    <a:ahLst/>
                    <a:cxnLst/>
                    <a:rect l="l" t="t" r="r" b="b"/>
                    <a:pathLst>
                      <a:path w="9194" h="11984" extrusionOk="0">
                        <a:moveTo>
                          <a:pt x="720" y="597"/>
                        </a:moveTo>
                        <a:cubicBezTo>
                          <a:pt x="-676" y="1588"/>
                          <a:pt x="122" y="4163"/>
                          <a:pt x="1716" y="6936"/>
                        </a:cubicBezTo>
                        <a:cubicBezTo>
                          <a:pt x="3909" y="10303"/>
                          <a:pt x="6500" y="12879"/>
                          <a:pt x="8294" y="11690"/>
                        </a:cubicBezTo>
                        <a:cubicBezTo>
                          <a:pt x="9888" y="10700"/>
                          <a:pt x="9290" y="7530"/>
                          <a:pt x="7098" y="3965"/>
                        </a:cubicBezTo>
                        <a:cubicBezTo>
                          <a:pt x="4507" y="201"/>
                          <a:pt x="2314" y="-789"/>
                          <a:pt x="720" y="5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53" name="Google Shape;2553;p35"/>
                  <p:cNvSpPr/>
                  <p:nvPr/>
                </p:nvSpPr>
                <p:spPr>
                  <a:xfrm>
                    <a:off x="3886317" y="4945066"/>
                    <a:ext cx="11093" cy="16907"/>
                  </a:xfrm>
                  <a:custGeom>
                    <a:avLst/>
                    <a:gdLst/>
                    <a:ahLst/>
                    <a:cxnLst/>
                    <a:rect l="l" t="t" r="r" b="b"/>
                    <a:pathLst>
                      <a:path w="11093" h="16907" extrusionOk="0">
                        <a:moveTo>
                          <a:pt x="3114" y="13091"/>
                        </a:moveTo>
                        <a:cubicBezTo>
                          <a:pt x="5905" y="16459"/>
                          <a:pt x="8695" y="17648"/>
                          <a:pt x="10290" y="16459"/>
                        </a:cubicBezTo>
                        <a:cubicBezTo>
                          <a:pt x="11486" y="15667"/>
                          <a:pt x="11286" y="14082"/>
                          <a:pt x="10090" y="11705"/>
                        </a:cubicBezTo>
                        <a:cubicBezTo>
                          <a:pt x="10290" y="10120"/>
                          <a:pt x="9293" y="7545"/>
                          <a:pt x="7101" y="4772"/>
                        </a:cubicBezTo>
                        <a:cubicBezTo>
                          <a:pt x="4709" y="1800"/>
                          <a:pt x="2117" y="-775"/>
                          <a:pt x="722" y="216"/>
                        </a:cubicBezTo>
                        <a:cubicBezTo>
                          <a:pt x="-474" y="1008"/>
                          <a:pt x="-75" y="2989"/>
                          <a:pt x="1121" y="5168"/>
                        </a:cubicBezTo>
                        <a:cubicBezTo>
                          <a:pt x="1121" y="5168"/>
                          <a:pt x="1121" y="5168"/>
                          <a:pt x="922" y="5168"/>
                        </a:cubicBezTo>
                        <a:cubicBezTo>
                          <a:pt x="-474" y="6356"/>
                          <a:pt x="523" y="9922"/>
                          <a:pt x="3114" y="130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54" name="Google Shape;2554;p35"/>
                  <p:cNvSpPr/>
                  <p:nvPr/>
                </p:nvSpPr>
                <p:spPr>
                  <a:xfrm>
                    <a:off x="3911684" y="5010029"/>
                    <a:ext cx="10134" cy="11027"/>
                  </a:xfrm>
                  <a:custGeom>
                    <a:avLst/>
                    <a:gdLst/>
                    <a:ahLst/>
                    <a:cxnLst/>
                    <a:rect l="l" t="t" r="r" b="b"/>
                    <a:pathLst>
                      <a:path w="10134" h="11027" extrusionOk="0">
                        <a:moveTo>
                          <a:pt x="8842" y="10922"/>
                        </a:moveTo>
                        <a:cubicBezTo>
                          <a:pt x="11234" y="10130"/>
                          <a:pt x="10038" y="7357"/>
                          <a:pt x="7447" y="3791"/>
                        </a:cubicBezTo>
                        <a:cubicBezTo>
                          <a:pt x="4855" y="622"/>
                          <a:pt x="2264" y="-963"/>
                          <a:pt x="670" y="622"/>
                        </a:cubicBezTo>
                        <a:cubicBezTo>
                          <a:pt x="-327" y="1612"/>
                          <a:pt x="-327" y="3989"/>
                          <a:pt x="1467" y="6366"/>
                        </a:cubicBezTo>
                        <a:cubicBezTo>
                          <a:pt x="3859" y="9536"/>
                          <a:pt x="6849" y="11517"/>
                          <a:pt x="8842" y="109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55" name="Google Shape;2555;p35"/>
                  <p:cNvSpPr/>
                  <p:nvPr/>
                </p:nvSpPr>
                <p:spPr>
                  <a:xfrm>
                    <a:off x="3886311" y="4998272"/>
                    <a:ext cx="14885" cy="23538"/>
                  </a:xfrm>
                  <a:custGeom>
                    <a:avLst/>
                    <a:gdLst/>
                    <a:ahLst/>
                    <a:cxnLst/>
                    <a:rect l="l" t="t" r="r" b="b"/>
                    <a:pathLst>
                      <a:path w="14885" h="23538" extrusionOk="0">
                        <a:moveTo>
                          <a:pt x="8501" y="4654"/>
                        </a:moveTo>
                        <a:cubicBezTo>
                          <a:pt x="6109" y="1683"/>
                          <a:pt x="3319" y="-496"/>
                          <a:pt x="927" y="98"/>
                        </a:cubicBezTo>
                        <a:cubicBezTo>
                          <a:pt x="-867" y="1485"/>
                          <a:pt x="130" y="4258"/>
                          <a:pt x="2322" y="7427"/>
                        </a:cubicBezTo>
                        <a:cubicBezTo>
                          <a:pt x="3718" y="9408"/>
                          <a:pt x="5113" y="10597"/>
                          <a:pt x="6309" y="11191"/>
                        </a:cubicBezTo>
                        <a:cubicBezTo>
                          <a:pt x="6309" y="11587"/>
                          <a:pt x="6309" y="12181"/>
                          <a:pt x="6508" y="12776"/>
                        </a:cubicBezTo>
                        <a:cubicBezTo>
                          <a:pt x="6309" y="12776"/>
                          <a:pt x="6309" y="12776"/>
                          <a:pt x="6109" y="12776"/>
                        </a:cubicBezTo>
                        <a:cubicBezTo>
                          <a:pt x="4714" y="13766"/>
                          <a:pt x="5711" y="16936"/>
                          <a:pt x="8103" y="20303"/>
                        </a:cubicBezTo>
                        <a:cubicBezTo>
                          <a:pt x="9897" y="23076"/>
                          <a:pt x="11890" y="24067"/>
                          <a:pt x="12886" y="23274"/>
                        </a:cubicBezTo>
                        <a:cubicBezTo>
                          <a:pt x="13285" y="22878"/>
                          <a:pt x="13285" y="22284"/>
                          <a:pt x="13086" y="21492"/>
                        </a:cubicBezTo>
                        <a:cubicBezTo>
                          <a:pt x="13484" y="21690"/>
                          <a:pt x="13883" y="21690"/>
                          <a:pt x="14082" y="21690"/>
                        </a:cubicBezTo>
                        <a:cubicBezTo>
                          <a:pt x="15478" y="20501"/>
                          <a:pt x="15079" y="17926"/>
                          <a:pt x="12687" y="14360"/>
                        </a:cubicBezTo>
                        <a:cubicBezTo>
                          <a:pt x="11691" y="12776"/>
                          <a:pt x="10694" y="11785"/>
                          <a:pt x="9897" y="10993"/>
                        </a:cubicBezTo>
                        <a:cubicBezTo>
                          <a:pt x="11491" y="10003"/>
                          <a:pt x="10893" y="7625"/>
                          <a:pt x="8501" y="46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56" name="Google Shape;2556;p35"/>
                  <p:cNvSpPr/>
                  <p:nvPr/>
                </p:nvSpPr>
                <p:spPr>
                  <a:xfrm>
                    <a:off x="3896493" y="4989954"/>
                    <a:ext cx="14281" cy="10755"/>
                  </a:xfrm>
                  <a:custGeom>
                    <a:avLst/>
                    <a:gdLst/>
                    <a:ahLst/>
                    <a:cxnLst/>
                    <a:rect l="l" t="t" r="r" b="b"/>
                    <a:pathLst>
                      <a:path w="14281" h="10755" extrusionOk="0">
                        <a:moveTo>
                          <a:pt x="11475" y="4057"/>
                        </a:moveTo>
                        <a:cubicBezTo>
                          <a:pt x="8685" y="888"/>
                          <a:pt x="6093" y="-301"/>
                          <a:pt x="4100" y="690"/>
                        </a:cubicBezTo>
                        <a:cubicBezTo>
                          <a:pt x="3901" y="888"/>
                          <a:pt x="3901" y="1086"/>
                          <a:pt x="3901" y="1482"/>
                        </a:cubicBezTo>
                        <a:cubicBezTo>
                          <a:pt x="2505" y="96"/>
                          <a:pt x="1110" y="-499"/>
                          <a:pt x="313" y="492"/>
                        </a:cubicBezTo>
                        <a:cubicBezTo>
                          <a:pt x="-485" y="1680"/>
                          <a:pt x="313" y="4454"/>
                          <a:pt x="1908" y="6633"/>
                        </a:cubicBezTo>
                        <a:cubicBezTo>
                          <a:pt x="4299" y="10198"/>
                          <a:pt x="6293" y="11189"/>
                          <a:pt x="6891" y="10594"/>
                        </a:cubicBezTo>
                        <a:cubicBezTo>
                          <a:pt x="7688" y="10000"/>
                          <a:pt x="7887" y="9208"/>
                          <a:pt x="7887" y="8217"/>
                        </a:cubicBezTo>
                        <a:cubicBezTo>
                          <a:pt x="10279" y="10198"/>
                          <a:pt x="12272" y="11189"/>
                          <a:pt x="13668" y="10000"/>
                        </a:cubicBezTo>
                        <a:cubicBezTo>
                          <a:pt x="15262" y="9010"/>
                          <a:pt x="13468" y="6434"/>
                          <a:pt x="11475" y="40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57" name="Google Shape;2557;p35"/>
                  <p:cNvSpPr/>
                  <p:nvPr/>
                </p:nvSpPr>
                <p:spPr>
                  <a:xfrm>
                    <a:off x="3759765" y="5145401"/>
                    <a:ext cx="11778" cy="10412"/>
                  </a:xfrm>
                  <a:custGeom>
                    <a:avLst/>
                    <a:gdLst/>
                    <a:ahLst/>
                    <a:cxnLst/>
                    <a:rect l="l" t="t" r="r" b="b"/>
                    <a:pathLst>
                      <a:path w="11778" h="10412" extrusionOk="0">
                        <a:moveTo>
                          <a:pt x="7878" y="2327"/>
                        </a:moveTo>
                        <a:cubicBezTo>
                          <a:pt x="4489" y="-248"/>
                          <a:pt x="1699" y="-842"/>
                          <a:pt x="304" y="1337"/>
                        </a:cubicBezTo>
                        <a:cubicBezTo>
                          <a:pt x="-693" y="3119"/>
                          <a:pt x="902" y="5497"/>
                          <a:pt x="3094" y="7477"/>
                        </a:cubicBezTo>
                        <a:cubicBezTo>
                          <a:pt x="6283" y="10251"/>
                          <a:pt x="9472" y="11241"/>
                          <a:pt x="11067" y="9656"/>
                        </a:cubicBezTo>
                        <a:cubicBezTo>
                          <a:pt x="12861" y="7873"/>
                          <a:pt x="11067" y="4902"/>
                          <a:pt x="7878" y="23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58" name="Google Shape;2558;p35"/>
                  <p:cNvSpPr/>
                  <p:nvPr/>
                </p:nvSpPr>
                <p:spPr>
                  <a:xfrm>
                    <a:off x="3741923" y="5170250"/>
                    <a:ext cx="11096" cy="8959"/>
                  </a:xfrm>
                  <a:custGeom>
                    <a:avLst/>
                    <a:gdLst/>
                    <a:ahLst/>
                    <a:cxnLst/>
                    <a:rect l="l" t="t" r="r" b="b"/>
                    <a:pathLst>
                      <a:path w="11096" h="8959" extrusionOk="0">
                        <a:moveTo>
                          <a:pt x="3793" y="7588"/>
                        </a:moveTo>
                        <a:cubicBezTo>
                          <a:pt x="6584" y="9173"/>
                          <a:pt x="9574" y="9569"/>
                          <a:pt x="10570" y="7786"/>
                        </a:cubicBezTo>
                        <a:cubicBezTo>
                          <a:pt x="11966" y="5607"/>
                          <a:pt x="10570" y="2834"/>
                          <a:pt x="6584" y="853"/>
                        </a:cubicBezTo>
                        <a:cubicBezTo>
                          <a:pt x="3594" y="-732"/>
                          <a:pt x="1401" y="61"/>
                          <a:pt x="205" y="1844"/>
                        </a:cubicBezTo>
                        <a:cubicBezTo>
                          <a:pt x="-592" y="3824"/>
                          <a:pt x="1003" y="6003"/>
                          <a:pt x="3793" y="758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59" name="Google Shape;2559;p35"/>
                  <p:cNvSpPr/>
                  <p:nvPr/>
                </p:nvSpPr>
                <p:spPr>
                  <a:xfrm>
                    <a:off x="3864917" y="5037619"/>
                    <a:ext cx="18583" cy="18814"/>
                  </a:xfrm>
                  <a:custGeom>
                    <a:avLst/>
                    <a:gdLst/>
                    <a:ahLst/>
                    <a:cxnLst/>
                    <a:rect l="l" t="t" r="r" b="b"/>
                    <a:pathLst>
                      <a:path w="18583" h="18814" extrusionOk="0">
                        <a:moveTo>
                          <a:pt x="17538" y="18592"/>
                        </a:moveTo>
                        <a:cubicBezTo>
                          <a:pt x="19531" y="17602"/>
                          <a:pt x="18534" y="15027"/>
                          <a:pt x="15744" y="11857"/>
                        </a:cubicBezTo>
                        <a:cubicBezTo>
                          <a:pt x="14747" y="10867"/>
                          <a:pt x="13950" y="10075"/>
                          <a:pt x="13153" y="9480"/>
                        </a:cubicBezTo>
                        <a:cubicBezTo>
                          <a:pt x="12953" y="8292"/>
                          <a:pt x="12355" y="6905"/>
                          <a:pt x="11359" y="5519"/>
                        </a:cubicBezTo>
                        <a:cubicBezTo>
                          <a:pt x="7173" y="-1018"/>
                          <a:pt x="4382" y="-28"/>
                          <a:pt x="1791" y="170"/>
                        </a:cubicBezTo>
                        <a:cubicBezTo>
                          <a:pt x="-202" y="368"/>
                          <a:pt x="-800" y="2547"/>
                          <a:pt x="1392" y="6113"/>
                        </a:cubicBezTo>
                        <a:cubicBezTo>
                          <a:pt x="4980" y="12254"/>
                          <a:pt x="7173" y="12055"/>
                          <a:pt x="9365" y="12055"/>
                        </a:cubicBezTo>
                        <a:cubicBezTo>
                          <a:pt x="9764" y="13046"/>
                          <a:pt x="10561" y="14234"/>
                          <a:pt x="11757" y="15423"/>
                        </a:cubicBezTo>
                        <a:cubicBezTo>
                          <a:pt x="13751" y="17998"/>
                          <a:pt x="16142" y="19385"/>
                          <a:pt x="17538" y="185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60" name="Google Shape;2560;p35"/>
                  <p:cNvSpPr/>
                  <p:nvPr/>
                </p:nvSpPr>
                <p:spPr>
                  <a:xfrm>
                    <a:off x="3821206" y="5052716"/>
                    <a:ext cx="9810" cy="9655"/>
                  </a:xfrm>
                  <a:custGeom>
                    <a:avLst/>
                    <a:gdLst/>
                    <a:ahLst/>
                    <a:cxnLst/>
                    <a:rect l="l" t="t" r="r" b="b"/>
                    <a:pathLst>
                      <a:path w="9810" h="9655" extrusionOk="0">
                        <a:moveTo>
                          <a:pt x="6633" y="2703"/>
                        </a:moveTo>
                        <a:cubicBezTo>
                          <a:pt x="4242" y="722"/>
                          <a:pt x="1451" y="-862"/>
                          <a:pt x="454" y="524"/>
                        </a:cubicBezTo>
                        <a:cubicBezTo>
                          <a:pt x="-941" y="2307"/>
                          <a:pt x="1052" y="5477"/>
                          <a:pt x="4042" y="8052"/>
                        </a:cubicBezTo>
                        <a:cubicBezTo>
                          <a:pt x="6434" y="10033"/>
                          <a:pt x="8427" y="10033"/>
                          <a:pt x="9624" y="8844"/>
                        </a:cubicBezTo>
                        <a:cubicBezTo>
                          <a:pt x="10221" y="7061"/>
                          <a:pt x="9424" y="4882"/>
                          <a:pt x="6633" y="270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61" name="Google Shape;2561;p35"/>
                  <p:cNvSpPr/>
                  <p:nvPr/>
                </p:nvSpPr>
                <p:spPr>
                  <a:xfrm>
                    <a:off x="3927575" y="4994540"/>
                    <a:ext cx="9146" cy="10390"/>
                  </a:xfrm>
                  <a:custGeom>
                    <a:avLst/>
                    <a:gdLst/>
                    <a:ahLst/>
                    <a:cxnLst/>
                    <a:rect l="l" t="t" r="r" b="b"/>
                    <a:pathLst>
                      <a:path w="9146" h="10390" extrusionOk="0">
                        <a:moveTo>
                          <a:pt x="8897" y="9575"/>
                        </a:moveTo>
                        <a:cubicBezTo>
                          <a:pt x="9694" y="8188"/>
                          <a:pt x="8498" y="5415"/>
                          <a:pt x="6505" y="3236"/>
                        </a:cubicBezTo>
                        <a:cubicBezTo>
                          <a:pt x="3714" y="66"/>
                          <a:pt x="1123" y="-1122"/>
                          <a:pt x="127" y="1255"/>
                        </a:cubicBezTo>
                        <a:cubicBezTo>
                          <a:pt x="-471" y="3038"/>
                          <a:pt x="1123" y="5613"/>
                          <a:pt x="3316" y="7792"/>
                        </a:cubicBezTo>
                        <a:cubicBezTo>
                          <a:pt x="5907" y="10367"/>
                          <a:pt x="7701" y="11159"/>
                          <a:pt x="8897" y="95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62" name="Google Shape;2562;p35"/>
                  <p:cNvSpPr/>
                  <p:nvPr/>
                </p:nvSpPr>
                <p:spPr>
                  <a:xfrm>
                    <a:off x="3854796" y="4953596"/>
                    <a:ext cx="10172" cy="11090"/>
                  </a:xfrm>
                  <a:custGeom>
                    <a:avLst/>
                    <a:gdLst/>
                    <a:ahLst/>
                    <a:cxnLst/>
                    <a:rect l="l" t="t" r="r" b="b"/>
                    <a:pathLst>
                      <a:path w="10172" h="11090" extrusionOk="0">
                        <a:moveTo>
                          <a:pt x="8921" y="10901"/>
                        </a:moveTo>
                        <a:cubicBezTo>
                          <a:pt x="11313" y="9910"/>
                          <a:pt x="9918" y="6939"/>
                          <a:pt x="7725" y="3770"/>
                        </a:cubicBezTo>
                        <a:cubicBezTo>
                          <a:pt x="5334" y="996"/>
                          <a:pt x="3141" y="-588"/>
                          <a:pt x="1347" y="204"/>
                        </a:cubicBezTo>
                        <a:cubicBezTo>
                          <a:pt x="-1045" y="1194"/>
                          <a:pt x="-48" y="3968"/>
                          <a:pt x="2742" y="7335"/>
                        </a:cubicBezTo>
                        <a:cubicBezTo>
                          <a:pt x="4735" y="9910"/>
                          <a:pt x="7127" y="11693"/>
                          <a:pt x="8921" y="109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63" name="Google Shape;2563;p35"/>
                  <p:cNvSpPr/>
                  <p:nvPr/>
                </p:nvSpPr>
                <p:spPr>
                  <a:xfrm>
                    <a:off x="3668299" y="5110389"/>
                    <a:ext cx="12971" cy="11367"/>
                  </a:xfrm>
                  <a:custGeom>
                    <a:avLst/>
                    <a:gdLst/>
                    <a:ahLst/>
                    <a:cxnLst/>
                    <a:rect l="l" t="t" r="r" b="b"/>
                    <a:pathLst>
                      <a:path w="12971" h="11367" extrusionOk="0">
                        <a:moveTo>
                          <a:pt x="278" y="3466"/>
                        </a:moveTo>
                        <a:cubicBezTo>
                          <a:pt x="-718" y="6438"/>
                          <a:pt x="1075" y="9013"/>
                          <a:pt x="3866" y="10399"/>
                        </a:cubicBezTo>
                        <a:cubicBezTo>
                          <a:pt x="7852" y="12380"/>
                          <a:pt x="11241" y="11192"/>
                          <a:pt x="12636" y="8022"/>
                        </a:cubicBezTo>
                        <a:cubicBezTo>
                          <a:pt x="13832" y="5249"/>
                          <a:pt x="11640" y="2872"/>
                          <a:pt x="9048" y="1287"/>
                        </a:cubicBezTo>
                        <a:cubicBezTo>
                          <a:pt x="5062" y="-694"/>
                          <a:pt x="1673" y="-694"/>
                          <a:pt x="278" y="34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64" name="Google Shape;2564;p35"/>
                  <p:cNvSpPr/>
                  <p:nvPr/>
                </p:nvSpPr>
                <p:spPr>
                  <a:xfrm>
                    <a:off x="3782757" y="5177518"/>
                    <a:ext cx="11278" cy="8853"/>
                  </a:xfrm>
                  <a:custGeom>
                    <a:avLst/>
                    <a:gdLst/>
                    <a:ahLst/>
                    <a:cxnLst/>
                    <a:rect l="l" t="t" r="r" b="b"/>
                    <a:pathLst>
                      <a:path w="11278" h="8853" extrusionOk="0">
                        <a:moveTo>
                          <a:pt x="10399" y="8441"/>
                        </a:moveTo>
                        <a:cubicBezTo>
                          <a:pt x="11993" y="6856"/>
                          <a:pt x="11395" y="5074"/>
                          <a:pt x="8804" y="2895"/>
                        </a:cubicBezTo>
                        <a:cubicBezTo>
                          <a:pt x="5615" y="319"/>
                          <a:pt x="2426" y="-869"/>
                          <a:pt x="632" y="716"/>
                        </a:cubicBezTo>
                        <a:cubicBezTo>
                          <a:pt x="-764" y="1904"/>
                          <a:pt x="233" y="4083"/>
                          <a:pt x="2825" y="6064"/>
                        </a:cubicBezTo>
                        <a:cubicBezTo>
                          <a:pt x="6213" y="8639"/>
                          <a:pt x="9004" y="9432"/>
                          <a:pt x="10399" y="84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65" name="Google Shape;2565;p35"/>
                  <p:cNvSpPr/>
                  <p:nvPr/>
                </p:nvSpPr>
                <p:spPr>
                  <a:xfrm>
                    <a:off x="3841038" y="5103441"/>
                    <a:ext cx="13086" cy="14946"/>
                  </a:xfrm>
                  <a:custGeom>
                    <a:avLst/>
                    <a:gdLst/>
                    <a:ahLst/>
                    <a:cxnLst/>
                    <a:rect l="l" t="t" r="r" b="b"/>
                    <a:pathLst>
                      <a:path w="13086" h="14946" extrusionOk="0">
                        <a:moveTo>
                          <a:pt x="10720" y="8631"/>
                        </a:moveTo>
                        <a:cubicBezTo>
                          <a:pt x="10720" y="7046"/>
                          <a:pt x="9325" y="5065"/>
                          <a:pt x="7332" y="2886"/>
                        </a:cubicBezTo>
                        <a:cubicBezTo>
                          <a:pt x="3943" y="-283"/>
                          <a:pt x="1750" y="-679"/>
                          <a:pt x="355" y="905"/>
                        </a:cubicBezTo>
                        <a:cubicBezTo>
                          <a:pt x="-641" y="2094"/>
                          <a:pt x="555" y="4471"/>
                          <a:pt x="2747" y="6848"/>
                        </a:cubicBezTo>
                        <a:lnTo>
                          <a:pt x="3544" y="7640"/>
                        </a:lnTo>
                        <a:cubicBezTo>
                          <a:pt x="3744" y="9225"/>
                          <a:pt x="4940" y="11206"/>
                          <a:pt x="7132" y="12989"/>
                        </a:cubicBezTo>
                        <a:cubicBezTo>
                          <a:pt x="9724" y="15168"/>
                          <a:pt x="11518" y="15366"/>
                          <a:pt x="12913" y="14375"/>
                        </a:cubicBezTo>
                        <a:cubicBezTo>
                          <a:pt x="13511" y="12791"/>
                          <a:pt x="12514" y="10612"/>
                          <a:pt x="10720" y="86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66" name="Google Shape;2566;p35"/>
                  <p:cNvSpPr/>
                  <p:nvPr/>
                </p:nvSpPr>
                <p:spPr>
                  <a:xfrm>
                    <a:off x="3820803" y="5138634"/>
                    <a:ext cx="10575" cy="9494"/>
                  </a:xfrm>
                  <a:custGeom>
                    <a:avLst/>
                    <a:gdLst/>
                    <a:ahLst/>
                    <a:cxnLst/>
                    <a:rect l="l" t="t" r="r" b="b"/>
                    <a:pathLst>
                      <a:path w="10575" h="9494" extrusionOk="0">
                        <a:moveTo>
                          <a:pt x="459" y="576"/>
                        </a:moveTo>
                        <a:cubicBezTo>
                          <a:pt x="-339" y="1963"/>
                          <a:pt x="-339" y="3548"/>
                          <a:pt x="2452" y="6123"/>
                        </a:cubicBezTo>
                        <a:cubicBezTo>
                          <a:pt x="5442" y="8698"/>
                          <a:pt x="8432" y="10481"/>
                          <a:pt x="10026" y="8896"/>
                        </a:cubicBezTo>
                        <a:cubicBezTo>
                          <a:pt x="11222" y="7906"/>
                          <a:pt x="10425" y="5529"/>
                          <a:pt x="8033" y="3350"/>
                        </a:cubicBezTo>
                        <a:cubicBezTo>
                          <a:pt x="4844" y="378"/>
                          <a:pt x="2253" y="-810"/>
                          <a:pt x="459" y="5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67" name="Google Shape;2567;p35"/>
                  <p:cNvSpPr/>
                  <p:nvPr/>
                </p:nvSpPr>
                <p:spPr>
                  <a:xfrm>
                    <a:off x="3904928" y="5054651"/>
                    <a:ext cx="9836" cy="9260"/>
                  </a:xfrm>
                  <a:custGeom>
                    <a:avLst/>
                    <a:gdLst/>
                    <a:ahLst/>
                    <a:cxnLst/>
                    <a:rect l="l" t="t" r="r" b="b"/>
                    <a:pathLst>
                      <a:path w="9836" h="9260" extrusionOk="0">
                        <a:moveTo>
                          <a:pt x="847" y="371"/>
                        </a:moveTo>
                        <a:cubicBezTo>
                          <a:pt x="-349" y="1164"/>
                          <a:pt x="-548" y="3145"/>
                          <a:pt x="2043" y="5918"/>
                        </a:cubicBezTo>
                        <a:cubicBezTo>
                          <a:pt x="5033" y="8889"/>
                          <a:pt x="7425" y="9880"/>
                          <a:pt x="9219" y="8889"/>
                        </a:cubicBezTo>
                        <a:cubicBezTo>
                          <a:pt x="10017" y="7701"/>
                          <a:pt x="10415" y="5918"/>
                          <a:pt x="8023" y="3343"/>
                        </a:cubicBezTo>
                        <a:cubicBezTo>
                          <a:pt x="5233" y="371"/>
                          <a:pt x="2442" y="-619"/>
                          <a:pt x="847" y="3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68" name="Google Shape;2568;p35"/>
                  <p:cNvSpPr/>
                  <p:nvPr/>
                </p:nvSpPr>
                <p:spPr>
                  <a:xfrm>
                    <a:off x="3833351" y="5156929"/>
                    <a:ext cx="6048" cy="6249"/>
                  </a:xfrm>
                  <a:custGeom>
                    <a:avLst/>
                    <a:gdLst/>
                    <a:ahLst/>
                    <a:cxnLst/>
                    <a:rect l="l" t="t" r="r" b="b"/>
                    <a:pathLst>
                      <a:path w="6048" h="6249" extrusionOk="0">
                        <a:moveTo>
                          <a:pt x="1065" y="307"/>
                        </a:moveTo>
                        <a:cubicBezTo>
                          <a:pt x="-928" y="1496"/>
                          <a:pt x="69" y="3675"/>
                          <a:pt x="2461" y="6250"/>
                        </a:cubicBezTo>
                        <a:cubicBezTo>
                          <a:pt x="3657" y="4863"/>
                          <a:pt x="4853" y="3476"/>
                          <a:pt x="6048" y="2090"/>
                        </a:cubicBezTo>
                        <a:cubicBezTo>
                          <a:pt x="4255" y="307"/>
                          <a:pt x="2261" y="-485"/>
                          <a:pt x="1065" y="3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69" name="Google Shape;2569;p35"/>
                  <p:cNvSpPr/>
                  <p:nvPr/>
                </p:nvSpPr>
                <p:spPr>
                  <a:xfrm>
                    <a:off x="3891091" y="5094378"/>
                    <a:ext cx="7110" cy="7195"/>
                  </a:xfrm>
                  <a:custGeom>
                    <a:avLst/>
                    <a:gdLst/>
                    <a:ahLst/>
                    <a:cxnLst/>
                    <a:rect l="l" t="t" r="r" b="b"/>
                    <a:pathLst>
                      <a:path w="7110" h="7195" extrusionOk="0">
                        <a:moveTo>
                          <a:pt x="931" y="262"/>
                        </a:moveTo>
                        <a:cubicBezTo>
                          <a:pt x="-862" y="1451"/>
                          <a:pt x="-65" y="3828"/>
                          <a:pt x="3323" y="7195"/>
                        </a:cubicBezTo>
                        <a:cubicBezTo>
                          <a:pt x="3323" y="7195"/>
                          <a:pt x="3323" y="7195"/>
                          <a:pt x="3323" y="7195"/>
                        </a:cubicBezTo>
                        <a:cubicBezTo>
                          <a:pt x="4519" y="6007"/>
                          <a:pt x="5915" y="4818"/>
                          <a:pt x="7111" y="3630"/>
                        </a:cubicBezTo>
                        <a:cubicBezTo>
                          <a:pt x="7111" y="3630"/>
                          <a:pt x="7111" y="3630"/>
                          <a:pt x="6911" y="3432"/>
                        </a:cubicBezTo>
                        <a:cubicBezTo>
                          <a:pt x="4719" y="1253"/>
                          <a:pt x="2327" y="-728"/>
                          <a:pt x="931" y="2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70" name="Google Shape;2570;p35"/>
                  <p:cNvSpPr/>
                  <p:nvPr/>
                </p:nvSpPr>
                <p:spPr>
                  <a:xfrm>
                    <a:off x="3999293" y="5001702"/>
                    <a:ext cx="4750" cy="5185"/>
                  </a:xfrm>
                  <a:custGeom>
                    <a:avLst/>
                    <a:gdLst/>
                    <a:ahLst/>
                    <a:cxnLst/>
                    <a:rect l="l" t="t" r="r" b="b"/>
                    <a:pathLst>
                      <a:path w="4750" h="5185" extrusionOk="0">
                        <a:moveTo>
                          <a:pt x="565" y="432"/>
                        </a:moveTo>
                        <a:cubicBezTo>
                          <a:pt x="-432" y="1422"/>
                          <a:pt x="-33" y="3205"/>
                          <a:pt x="1163" y="5186"/>
                        </a:cubicBezTo>
                        <a:cubicBezTo>
                          <a:pt x="2359" y="4195"/>
                          <a:pt x="3555" y="3007"/>
                          <a:pt x="4751" y="2016"/>
                        </a:cubicBezTo>
                        <a:cubicBezTo>
                          <a:pt x="2957" y="233"/>
                          <a:pt x="1362" y="-559"/>
                          <a:pt x="565" y="4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71" name="Google Shape;2571;p35"/>
                  <p:cNvSpPr/>
                  <p:nvPr/>
                </p:nvSpPr>
                <p:spPr>
                  <a:xfrm>
                    <a:off x="3869003" y="4931732"/>
                    <a:ext cx="8895" cy="10674"/>
                  </a:xfrm>
                  <a:custGeom>
                    <a:avLst/>
                    <a:gdLst/>
                    <a:ahLst/>
                    <a:cxnLst/>
                    <a:rect l="l" t="t" r="r" b="b"/>
                    <a:pathLst>
                      <a:path w="8895" h="10674" extrusionOk="0">
                        <a:moveTo>
                          <a:pt x="296" y="278"/>
                        </a:moveTo>
                        <a:cubicBezTo>
                          <a:pt x="-501" y="2457"/>
                          <a:pt x="296" y="5033"/>
                          <a:pt x="2887" y="8202"/>
                        </a:cubicBezTo>
                        <a:cubicBezTo>
                          <a:pt x="5279" y="10975"/>
                          <a:pt x="7272" y="11173"/>
                          <a:pt x="8269" y="9985"/>
                        </a:cubicBezTo>
                        <a:cubicBezTo>
                          <a:pt x="9664" y="8400"/>
                          <a:pt x="8668" y="5627"/>
                          <a:pt x="5877" y="2457"/>
                        </a:cubicBezTo>
                        <a:cubicBezTo>
                          <a:pt x="3684" y="-118"/>
                          <a:pt x="1891" y="-316"/>
                          <a:pt x="296" y="2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72" name="Google Shape;2572;p35"/>
                  <p:cNvSpPr/>
                  <p:nvPr/>
                </p:nvSpPr>
                <p:spPr>
                  <a:xfrm>
                    <a:off x="3748396" y="5094609"/>
                    <a:ext cx="12614" cy="17170"/>
                  </a:xfrm>
                  <a:custGeom>
                    <a:avLst/>
                    <a:gdLst/>
                    <a:ahLst/>
                    <a:cxnLst/>
                    <a:rect l="l" t="t" r="r" b="b"/>
                    <a:pathLst>
                      <a:path w="12614" h="17170" extrusionOk="0">
                        <a:moveTo>
                          <a:pt x="8482" y="3399"/>
                        </a:moveTo>
                        <a:cubicBezTo>
                          <a:pt x="5293" y="625"/>
                          <a:pt x="2303" y="-761"/>
                          <a:pt x="709" y="427"/>
                        </a:cubicBezTo>
                        <a:cubicBezTo>
                          <a:pt x="-886" y="1616"/>
                          <a:pt x="310" y="4389"/>
                          <a:pt x="3300" y="7360"/>
                        </a:cubicBezTo>
                        <a:cubicBezTo>
                          <a:pt x="3698" y="7757"/>
                          <a:pt x="4297" y="8153"/>
                          <a:pt x="4695" y="8549"/>
                        </a:cubicBezTo>
                        <a:cubicBezTo>
                          <a:pt x="5094" y="9539"/>
                          <a:pt x="5493" y="10728"/>
                          <a:pt x="5891" y="11917"/>
                        </a:cubicBezTo>
                        <a:cubicBezTo>
                          <a:pt x="7685" y="15680"/>
                          <a:pt x="9878" y="17661"/>
                          <a:pt x="11472" y="17067"/>
                        </a:cubicBezTo>
                        <a:cubicBezTo>
                          <a:pt x="13665" y="16274"/>
                          <a:pt x="12270" y="11917"/>
                          <a:pt x="10874" y="8153"/>
                        </a:cubicBezTo>
                        <a:cubicBezTo>
                          <a:pt x="10874" y="8153"/>
                          <a:pt x="10874" y="7955"/>
                          <a:pt x="10675" y="7955"/>
                        </a:cubicBezTo>
                        <a:cubicBezTo>
                          <a:pt x="10675" y="6568"/>
                          <a:pt x="9878" y="5181"/>
                          <a:pt x="8482" y="33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73" name="Google Shape;2573;p35"/>
                  <p:cNvSpPr/>
                  <p:nvPr/>
                </p:nvSpPr>
                <p:spPr>
                  <a:xfrm>
                    <a:off x="3710998" y="5176920"/>
                    <a:ext cx="11857" cy="8866"/>
                  </a:xfrm>
                  <a:custGeom>
                    <a:avLst/>
                    <a:gdLst/>
                    <a:ahLst/>
                    <a:cxnLst/>
                    <a:rect l="l" t="t" r="r" b="b"/>
                    <a:pathLst>
                      <a:path w="11857" h="8866" extrusionOk="0">
                        <a:moveTo>
                          <a:pt x="11597" y="6464"/>
                        </a:moveTo>
                        <a:cubicBezTo>
                          <a:pt x="12594" y="4285"/>
                          <a:pt x="10600" y="2502"/>
                          <a:pt x="7810" y="1115"/>
                        </a:cubicBezTo>
                        <a:cubicBezTo>
                          <a:pt x="5019" y="-271"/>
                          <a:pt x="1830" y="-668"/>
                          <a:pt x="634" y="1709"/>
                        </a:cubicBezTo>
                        <a:cubicBezTo>
                          <a:pt x="-961" y="4483"/>
                          <a:pt x="435" y="7256"/>
                          <a:pt x="5019" y="8445"/>
                        </a:cubicBezTo>
                        <a:cubicBezTo>
                          <a:pt x="8009" y="9435"/>
                          <a:pt x="10202" y="8643"/>
                          <a:pt x="11597" y="64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74" name="Google Shape;2574;p35"/>
                  <p:cNvSpPr/>
                  <p:nvPr/>
                </p:nvSpPr>
                <p:spPr>
                  <a:xfrm>
                    <a:off x="3923875" y="4943718"/>
                    <a:ext cx="14473" cy="16404"/>
                  </a:xfrm>
                  <a:custGeom>
                    <a:avLst/>
                    <a:gdLst/>
                    <a:ahLst/>
                    <a:cxnLst/>
                    <a:rect l="l" t="t" r="r" b="b"/>
                    <a:pathLst>
                      <a:path w="14473" h="16404" extrusionOk="0">
                        <a:moveTo>
                          <a:pt x="4624" y="12459"/>
                        </a:moveTo>
                        <a:cubicBezTo>
                          <a:pt x="7215" y="16025"/>
                          <a:pt x="9806" y="17411"/>
                          <a:pt x="11401" y="15628"/>
                        </a:cubicBezTo>
                        <a:cubicBezTo>
                          <a:pt x="11601" y="15430"/>
                          <a:pt x="11601" y="15232"/>
                          <a:pt x="11800" y="15232"/>
                        </a:cubicBezTo>
                        <a:cubicBezTo>
                          <a:pt x="12398" y="15628"/>
                          <a:pt x="13195" y="15628"/>
                          <a:pt x="13594" y="15430"/>
                        </a:cubicBezTo>
                        <a:cubicBezTo>
                          <a:pt x="15188" y="14836"/>
                          <a:pt x="14590" y="12261"/>
                          <a:pt x="11999" y="8497"/>
                        </a:cubicBezTo>
                        <a:cubicBezTo>
                          <a:pt x="9806" y="5724"/>
                          <a:pt x="7415" y="3545"/>
                          <a:pt x="5820" y="3743"/>
                        </a:cubicBezTo>
                        <a:cubicBezTo>
                          <a:pt x="3827" y="1366"/>
                          <a:pt x="1634" y="-615"/>
                          <a:pt x="638" y="177"/>
                        </a:cubicBezTo>
                        <a:cubicBezTo>
                          <a:pt x="-957" y="1366"/>
                          <a:pt x="638" y="4932"/>
                          <a:pt x="3229" y="8299"/>
                        </a:cubicBezTo>
                        <a:cubicBezTo>
                          <a:pt x="3229" y="9488"/>
                          <a:pt x="3627" y="10874"/>
                          <a:pt x="4624" y="1245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75" name="Google Shape;2575;p35"/>
                  <p:cNvSpPr/>
                  <p:nvPr/>
                </p:nvSpPr>
                <p:spPr>
                  <a:xfrm>
                    <a:off x="3764416" y="5135604"/>
                    <a:ext cx="9504" cy="9117"/>
                  </a:xfrm>
                  <a:custGeom>
                    <a:avLst/>
                    <a:gdLst/>
                    <a:ahLst/>
                    <a:cxnLst/>
                    <a:rect l="l" t="t" r="r" b="b"/>
                    <a:pathLst>
                      <a:path w="9504" h="9117" extrusionOk="0">
                        <a:moveTo>
                          <a:pt x="436" y="834"/>
                        </a:moveTo>
                        <a:cubicBezTo>
                          <a:pt x="-760" y="2418"/>
                          <a:pt x="635" y="4993"/>
                          <a:pt x="3027" y="6974"/>
                        </a:cubicBezTo>
                        <a:cubicBezTo>
                          <a:pt x="5419" y="8955"/>
                          <a:pt x="7811" y="9747"/>
                          <a:pt x="9406" y="8559"/>
                        </a:cubicBezTo>
                        <a:cubicBezTo>
                          <a:pt x="9804" y="6578"/>
                          <a:pt x="9007" y="4201"/>
                          <a:pt x="6815" y="2220"/>
                        </a:cubicBezTo>
                        <a:cubicBezTo>
                          <a:pt x="4423" y="41"/>
                          <a:pt x="1632" y="-751"/>
                          <a:pt x="436" y="8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76" name="Google Shape;2576;p35"/>
                  <p:cNvSpPr/>
                  <p:nvPr/>
                </p:nvSpPr>
                <p:spPr>
                  <a:xfrm>
                    <a:off x="3918978" y="4997328"/>
                    <a:ext cx="17493" cy="28909"/>
                  </a:xfrm>
                  <a:custGeom>
                    <a:avLst/>
                    <a:gdLst/>
                    <a:ahLst/>
                    <a:cxnLst/>
                    <a:rect l="l" t="t" r="r" b="b"/>
                    <a:pathLst>
                      <a:path w="17493" h="28909" extrusionOk="0">
                        <a:moveTo>
                          <a:pt x="12909" y="13719"/>
                        </a:moveTo>
                        <a:cubicBezTo>
                          <a:pt x="10916" y="11739"/>
                          <a:pt x="8923" y="9956"/>
                          <a:pt x="7328" y="9758"/>
                        </a:cubicBezTo>
                        <a:cubicBezTo>
                          <a:pt x="8126" y="8569"/>
                          <a:pt x="7328" y="5994"/>
                          <a:pt x="5135" y="2825"/>
                        </a:cubicBezTo>
                        <a:cubicBezTo>
                          <a:pt x="2943" y="51"/>
                          <a:pt x="1348" y="-543"/>
                          <a:pt x="352" y="448"/>
                        </a:cubicBezTo>
                        <a:cubicBezTo>
                          <a:pt x="-446" y="1438"/>
                          <a:pt x="152" y="4013"/>
                          <a:pt x="1747" y="6588"/>
                        </a:cubicBezTo>
                        <a:cubicBezTo>
                          <a:pt x="2943" y="8569"/>
                          <a:pt x="4538" y="9956"/>
                          <a:pt x="5733" y="10352"/>
                        </a:cubicBezTo>
                        <a:cubicBezTo>
                          <a:pt x="5733" y="10352"/>
                          <a:pt x="5733" y="10352"/>
                          <a:pt x="5534" y="10550"/>
                        </a:cubicBezTo>
                        <a:cubicBezTo>
                          <a:pt x="5135" y="11144"/>
                          <a:pt x="5135" y="11937"/>
                          <a:pt x="5534" y="12927"/>
                        </a:cubicBezTo>
                        <a:cubicBezTo>
                          <a:pt x="4338" y="11342"/>
                          <a:pt x="3142" y="10550"/>
                          <a:pt x="2146" y="10352"/>
                        </a:cubicBezTo>
                        <a:cubicBezTo>
                          <a:pt x="-246" y="10154"/>
                          <a:pt x="1149" y="13719"/>
                          <a:pt x="2744" y="16691"/>
                        </a:cubicBezTo>
                        <a:cubicBezTo>
                          <a:pt x="3142" y="17483"/>
                          <a:pt x="3541" y="18077"/>
                          <a:pt x="3940" y="18672"/>
                        </a:cubicBezTo>
                        <a:cubicBezTo>
                          <a:pt x="3740" y="18672"/>
                          <a:pt x="3740" y="18870"/>
                          <a:pt x="3541" y="18870"/>
                        </a:cubicBezTo>
                        <a:cubicBezTo>
                          <a:pt x="2544" y="20058"/>
                          <a:pt x="3342" y="22633"/>
                          <a:pt x="5135" y="25209"/>
                        </a:cubicBezTo>
                        <a:cubicBezTo>
                          <a:pt x="6929" y="27982"/>
                          <a:pt x="8923" y="29368"/>
                          <a:pt x="10318" y="28774"/>
                        </a:cubicBezTo>
                        <a:cubicBezTo>
                          <a:pt x="11115" y="26991"/>
                          <a:pt x="10717" y="24614"/>
                          <a:pt x="8325" y="21049"/>
                        </a:cubicBezTo>
                        <a:cubicBezTo>
                          <a:pt x="9321" y="20256"/>
                          <a:pt x="8325" y="17681"/>
                          <a:pt x="7328" y="15304"/>
                        </a:cubicBezTo>
                        <a:cubicBezTo>
                          <a:pt x="8126" y="16295"/>
                          <a:pt x="9122" y="17285"/>
                          <a:pt x="10119" y="18276"/>
                        </a:cubicBezTo>
                        <a:cubicBezTo>
                          <a:pt x="13109" y="21445"/>
                          <a:pt x="15301" y="21445"/>
                          <a:pt x="17494" y="21247"/>
                        </a:cubicBezTo>
                        <a:lnTo>
                          <a:pt x="16896" y="18672"/>
                        </a:lnTo>
                        <a:cubicBezTo>
                          <a:pt x="15501" y="17285"/>
                          <a:pt x="14305" y="15304"/>
                          <a:pt x="12909" y="137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77" name="Google Shape;2577;p35"/>
                  <p:cNvSpPr/>
                  <p:nvPr/>
                </p:nvSpPr>
                <p:spPr>
                  <a:xfrm>
                    <a:off x="3825816" y="5121617"/>
                    <a:ext cx="10607" cy="10140"/>
                  </a:xfrm>
                  <a:custGeom>
                    <a:avLst/>
                    <a:gdLst/>
                    <a:ahLst/>
                    <a:cxnLst/>
                    <a:rect l="l" t="t" r="r" b="b"/>
                    <a:pathLst>
                      <a:path w="10607" h="10140" extrusionOk="0">
                        <a:moveTo>
                          <a:pt x="4813" y="8283"/>
                        </a:moveTo>
                        <a:cubicBezTo>
                          <a:pt x="7405" y="10264"/>
                          <a:pt x="9398" y="10660"/>
                          <a:pt x="10594" y="9472"/>
                        </a:cubicBezTo>
                        <a:cubicBezTo>
                          <a:pt x="10793" y="7095"/>
                          <a:pt x="8800" y="4321"/>
                          <a:pt x="5810" y="1944"/>
                        </a:cubicBezTo>
                        <a:cubicBezTo>
                          <a:pt x="3418" y="-37"/>
                          <a:pt x="827" y="-631"/>
                          <a:pt x="229" y="756"/>
                        </a:cubicBezTo>
                        <a:cubicBezTo>
                          <a:pt x="-768" y="2935"/>
                          <a:pt x="1624" y="5906"/>
                          <a:pt x="4813" y="82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78" name="Google Shape;2578;p35"/>
                  <p:cNvSpPr/>
                  <p:nvPr/>
                </p:nvSpPr>
                <p:spPr>
                  <a:xfrm>
                    <a:off x="3807753" y="5150934"/>
                    <a:ext cx="10446" cy="9391"/>
                  </a:xfrm>
                  <a:custGeom>
                    <a:avLst/>
                    <a:gdLst/>
                    <a:ahLst/>
                    <a:cxnLst/>
                    <a:rect l="l" t="t" r="r" b="b"/>
                    <a:pathLst>
                      <a:path w="10446" h="9391" extrusionOk="0">
                        <a:moveTo>
                          <a:pt x="2944" y="6501"/>
                        </a:moveTo>
                        <a:cubicBezTo>
                          <a:pt x="6133" y="9472"/>
                          <a:pt x="8724" y="10066"/>
                          <a:pt x="10119" y="8680"/>
                        </a:cubicBezTo>
                        <a:cubicBezTo>
                          <a:pt x="11116" y="7491"/>
                          <a:pt x="9721" y="5312"/>
                          <a:pt x="7528" y="2935"/>
                        </a:cubicBezTo>
                        <a:cubicBezTo>
                          <a:pt x="4339" y="162"/>
                          <a:pt x="1748" y="-828"/>
                          <a:pt x="353" y="756"/>
                        </a:cubicBezTo>
                        <a:cubicBezTo>
                          <a:pt x="-644" y="2143"/>
                          <a:pt x="552" y="4322"/>
                          <a:pt x="2944" y="65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79" name="Google Shape;2579;p35"/>
                  <p:cNvSpPr/>
                  <p:nvPr/>
                </p:nvSpPr>
                <p:spPr>
                  <a:xfrm>
                    <a:off x="4036297" y="4950685"/>
                    <a:ext cx="11398" cy="19160"/>
                  </a:xfrm>
                  <a:custGeom>
                    <a:avLst/>
                    <a:gdLst/>
                    <a:ahLst/>
                    <a:cxnLst/>
                    <a:rect l="l" t="t" r="r" b="b"/>
                    <a:pathLst>
                      <a:path w="11398" h="19160" extrusionOk="0">
                        <a:moveTo>
                          <a:pt x="9605" y="13614"/>
                        </a:moveTo>
                        <a:cubicBezTo>
                          <a:pt x="10004" y="13614"/>
                          <a:pt x="10203" y="13614"/>
                          <a:pt x="10602" y="13218"/>
                        </a:cubicBezTo>
                        <a:cubicBezTo>
                          <a:pt x="11598" y="12425"/>
                          <a:pt x="11000" y="10444"/>
                          <a:pt x="9206" y="8265"/>
                        </a:cubicBezTo>
                        <a:cubicBezTo>
                          <a:pt x="8808" y="7275"/>
                          <a:pt x="8210" y="6087"/>
                          <a:pt x="7014" y="4502"/>
                        </a:cubicBezTo>
                        <a:cubicBezTo>
                          <a:pt x="4423" y="1729"/>
                          <a:pt x="1632" y="-1243"/>
                          <a:pt x="436" y="540"/>
                        </a:cubicBezTo>
                        <a:cubicBezTo>
                          <a:pt x="-760" y="1927"/>
                          <a:pt x="635" y="5096"/>
                          <a:pt x="3027" y="8265"/>
                        </a:cubicBezTo>
                        <a:cubicBezTo>
                          <a:pt x="3825" y="9256"/>
                          <a:pt x="4821" y="10048"/>
                          <a:pt x="5619" y="10643"/>
                        </a:cubicBezTo>
                        <a:cubicBezTo>
                          <a:pt x="6017" y="11039"/>
                          <a:pt x="6416" y="11633"/>
                          <a:pt x="6814" y="12029"/>
                        </a:cubicBezTo>
                        <a:cubicBezTo>
                          <a:pt x="6416" y="12029"/>
                          <a:pt x="6017" y="12227"/>
                          <a:pt x="5818" y="12425"/>
                        </a:cubicBezTo>
                        <a:cubicBezTo>
                          <a:pt x="4622" y="13614"/>
                          <a:pt x="5220" y="15991"/>
                          <a:pt x="7213" y="18764"/>
                        </a:cubicBezTo>
                        <a:cubicBezTo>
                          <a:pt x="7412" y="18962"/>
                          <a:pt x="7412" y="19160"/>
                          <a:pt x="7612" y="19160"/>
                        </a:cubicBezTo>
                        <a:cubicBezTo>
                          <a:pt x="8808" y="18170"/>
                          <a:pt x="10004" y="17179"/>
                          <a:pt x="11399" y="15991"/>
                        </a:cubicBezTo>
                        <a:cubicBezTo>
                          <a:pt x="11200" y="15595"/>
                          <a:pt x="11000" y="15397"/>
                          <a:pt x="10801" y="15001"/>
                        </a:cubicBezTo>
                        <a:cubicBezTo>
                          <a:pt x="10203" y="14604"/>
                          <a:pt x="10004" y="14010"/>
                          <a:pt x="9605" y="136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80" name="Google Shape;2580;p35"/>
                  <p:cNvSpPr/>
                  <p:nvPr/>
                </p:nvSpPr>
                <p:spPr>
                  <a:xfrm>
                    <a:off x="3810472" y="5181322"/>
                    <a:ext cx="7799" cy="7410"/>
                  </a:xfrm>
                  <a:custGeom>
                    <a:avLst/>
                    <a:gdLst/>
                    <a:ahLst/>
                    <a:cxnLst/>
                    <a:rect l="l" t="t" r="r" b="b"/>
                    <a:pathLst>
                      <a:path w="7799" h="7410" extrusionOk="0">
                        <a:moveTo>
                          <a:pt x="5606" y="2260"/>
                        </a:moveTo>
                        <a:cubicBezTo>
                          <a:pt x="3215" y="279"/>
                          <a:pt x="623" y="-909"/>
                          <a:pt x="25" y="874"/>
                        </a:cubicBezTo>
                        <a:cubicBezTo>
                          <a:pt x="-174" y="1666"/>
                          <a:pt x="823" y="3845"/>
                          <a:pt x="2218" y="5034"/>
                        </a:cubicBezTo>
                        <a:cubicBezTo>
                          <a:pt x="3215" y="6222"/>
                          <a:pt x="4411" y="7015"/>
                          <a:pt x="5606" y="7411"/>
                        </a:cubicBezTo>
                        <a:cubicBezTo>
                          <a:pt x="6404" y="6420"/>
                          <a:pt x="7002" y="5430"/>
                          <a:pt x="7799" y="4439"/>
                        </a:cubicBezTo>
                        <a:cubicBezTo>
                          <a:pt x="7201" y="3845"/>
                          <a:pt x="6404" y="3053"/>
                          <a:pt x="5606" y="22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81" name="Google Shape;2581;p35"/>
                  <p:cNvSpPr/>
                  <p:nvPr/>
                </p:nvSpPr>
                <p:spPr>
                  <a:xfrm>
                    <a:off x="3913511" y="4966684"/>
                    <a:ext cx="8796" cy="9696"/>
                  </a:xfrm>
                  <a:custGeom>
                    <a:avLst/>
                    <a:gdLst/>
                    <a:ahLst/>
                    <a:cxnLst/>
                    <a:rect l="l" t="t" r="r" b="b"/>
                    <a:pathLst>
                      <a:path w="8796" h="9696" extrusionOk="0">
                        <a:moveTo>
                          <a:pt x="1832" y="6330"/>
                        </a:moveTo>
                        <a:cubicBezTo>
                          <a:pt x="4423" y="9301"/>
                          <a:pt x="7015" y="10688"/>
                          <a:pt x="8410" y="8905"/>
                        </a:cubicBezTo>
                        <a:cubicBezTo>
                          <a:pt x="9606" y="7320"/>
                          <a:pt x="7812" y="4943"/>
                          <a:pt x="6018" y="2764"/>
                        </a:cubicBezTo>
                        <a:cubicBezTo>
                          <a:pt x="3825" y="387"/>
                          <a:pt x="2031" y="-405"/>
                          <a:pt x="437" y="189"/>
                        </a:cubicBezTo>
                        <a:cubicBezTo>
                          <a:pt x="-361" y="1774"/>
                          <a:pt x="-161" y="4151"/>
                          <a:pt x="1832" y="63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82" name="Google Shape;2582;p35"/>
                  <p:cNvSpPr/>
                  <p:nvPr/>
                </p:nvSpPr>
                <p:spPr>
                  <a:xfrm>
                    <a:off x="3803286" y="5137139"/>
                    <a:ext cx="7804" cy="7325"/>
                  </a:xfrm>
                  <a:custGeom>
                    <a:avLst/>
                    <a:gdLst/>
                    <a:ahLst/>
                    <a:cxnLst/>
                    <a:rect l="l" t="t" r="r" b="b"/>
                    <a:pathLst>
                      <a:path w="7804" h="7325" extrusionOk="0">
                        <a:moveTo>
                          <a:pt x="7610" y="6430"/>
                        </a:moveTo>
                        <a:cubicBezTo>
                          <a:pt x="8208" y="5439"/>
                          <a:pt x="7410" y="3656"/>
                          <a:pt x="5417" y="2072"/>
                        </a:cubicBezTo>
                        <a:cubicBezTo>
                          <a:pt x="2826" y="-107"/>
                          <a:pt x="1032" y="-305"/>
                          <a:pt x="434" y="289"/>
                        </a:cubicBezTo>
                        <a:cubicBezTo>
                          <a:pt x="-562" y="2072"/>
                          <a:pt x="235" y="3656"/>
                          <a:pt x="2029" y="5241"/>
                        </a:cubicBezTo>
                        <a:cubicBezTo>
                          <a:pt x="4620" y="7420"/>
                          <a:pt x="6813" y="8014"/>
                          <a:pt x="7610" y="64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83" name="Google Shape;2583;p35"/>
                  <p:cNvSpPr/>
                  <p:nvPr/>
                </p:nvSpPr>
                <p:spPr>
                  <a:xfrm>
                    <a:off x="3938266" y="5058483"/>
                    <a:ext cx="2790" cy="2680"/>
                  </a:xfrm>
                  <a:custGeom>
                    <a:avLst/>
                    <a:gdLst/>
                    <a:ahLst/>
                    <a:cxnLst/>
                    <a:rect l="l" t="t" r="r" b="b"/>
                    <a:pathLst>
                      <a:path w="2790" h="2680" extrusionOk="0">
                        <a:moveTo>
                          <a:pt x="0" y="1096"/>
                        </a:moveTo>
                        <a:cubicBezTo>
                          <a:pt x="0" y="1492"/>
                          <a:pt x="0" y="1888"/>
                          <a:pt x="398" y="2680"/>
                        </a:cubicBezTo>
                        <a:cubicBezTo>
                          <a:pt x="1196" y="2086"/>
                          <a:pt x="1993" y="1294"/>
                          <a:pt x="2791" y="700"/>
                        </a:cubicBezTo>
                        <a:cubicBezTo>
                          <a:pt x="1395" y="-291"/>
                          <a:pt x="199" y="-291"/>
                          <a:pt x="0" y="109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84" name="Google Shape;2584;p35"/>
                  <p:cNvSpPr/>
                  <p:nvPr/>
                </p:nvSpPr>
                <p:spPr>
                  <a:xfrm>
                    <a:off x="3711684" y="5046084"/>
                    <a:ext cx="35346" cy="70655"/>
                  </a:xfrm>
                  <a:custGeom>
                    <a:avLst/>
                    <a:gdLst/>
                    <a:ahLst/>
                    <a:cxnLst/>
                    <a:rect l="l" t="t" r="r" b="b"/>
                    <a:pathLst>
                      <a:path w="35346" h="70655" extrusionOk="0">
                        <a:moveTo>
                          <a:pt x="944" y="1213"/>
                        </a:moveTo>
                        <a:cubicBezTo>
                          <a:pt x="-2045" y="7948"/>
                          <a:pt x="2738" y="20428"/>
                          <a:pt x="5928" y="31521"/>
                        </a:cubicBezTo>
                        <a:cubicBezTo>
                          <a:pt x="6725" y="34294"/>
                          <a:pt x="7921" y="37067"/>
                          <a:pt x="9516" y="38454"/>
                        </a:cubicBezTo>
                        <a:cubicBezTo>
                          <a:pt x="9516" y="38850"/>
                          <a:pt x="9516" y="39246"/>
                          <a:pt x="9516" y="39642"/>
                        </a:cubicBezTo>
                        <a:cubicBezTo>
                          <a:pt x="8519" y="39444"/>
                          <a:pt x="7522" y="39642"/>
                          <a:pt x="6725" y="40039"/>
                        </a:cubicBezTo>
                        <a:cubicBezTo>
                          <a:pt x="5330" y="42020"/>
                          <a:pt x="6127" y="44595"/>
                          <a:pt x="9516" y="47368"/>
                        </a:cubicBezTo>
                        <a:cubicBezTo>
                          <a:pt x="12107" y="49547"/>
                          <a:pt x="14698" y="51132"/>
                          <a:pt x="17090" y="51924"/>
                        </a:cubicBezTo>
                        <a:cubicBezTo>
                          <a:pt x="17688" y="53509"/>
                          <a:pt x="19083" y="55291"/>
                          <a:pt x="20877" y="56876"/>
                        </a:cubicBezTo>
                        <a:cubicBezTo>
                          <a:pt x="23269" y="59055"/>
                          <a:pt x="26060" y="60640"/>
                          <a:pt x="27654" y="60442"/>
                        </a:cubicBezTo>
                        <a:cubicBezTo>
                          <a:pt x="27854" y="61828"/>
                          <a:pt x="28252" y="63413"/>
                          <a:pt x="29049" y="65196"/>
                        </a:cubicBezTo>
                        <a:cubicBezTo>
                          <a:pt x="30843" y="69356"/>
                          <a:pt x="33036" y="71138"/>
                          <a:pt x="34431" y="70544"/>
                        </a:cubicBezTo>
                        <a:cubicBezTo>
                          <a:pt x="35826" y="69752"/>
                          <a:pt x="35627" y="66781"/>
                          <a:pt x="33833" y="63017"/>
                        </a:cubicBezTo>
                        <a:cubicBezTo>
                          <a:pt x="32239" y="59253"/>
                          <a:pt x="30046" y="57272"/>
                          <a:pt x="28651" y="57668"/>
                        </a:cubicBezTo>
                        <a:cubicBezTo>
                          <a:pt x="28053" y="56084"/>
                          <a:pt x="26458" y="54301"/>
                          <a:pt x="24465" y="52716"/>
                        </a:cubicBezTo>
                        <a:lnTo>
                          <a:pt x="23269" y="51726"/>
                        </a:lnTo>
                        <a:cubicBezTo>
                          <a:pt x="23468" y="50735"/>
                          <a:pt x="22870" y="48953"/>
                          <a:pt x="20877" y="47368"/>
                        </a:cubicBezTo>
                        <a:cubicBezTo>
                          <a:pt x="18884" y="45783"/>
                          <a:pt x="16891" y="44198"/>
                          <a:pt x="14897" y="42812"/>
                        </a:cubicBezTo>
                        <a:cubicBezTo>
                          <a:pt x="14100" y="41029"/>
                          <a:pt x="13103" y="39444"/>
                          <a:pt x="12107" y="38454"/>
                        </a:cubicBezTo>
                        <a:cubicBezTo>
                          <a:pt x="12306" y="37265"/>
                          <a:pt x="12107" y="35285"/>
                          <a:pt x="11110" y="33304"/>
                        </a:cubicBezTo>
                        <a:cubicBezTo>
                          <a:pt x="7323" y="23993"/>
                          <a:pt x="3137" y="14881"/>
                          <a:pt x="7323" y="11910"/>
                        </a:cubicBezTo>
                        <a:cubicBezTo>
                          <a:pt x="7522" y="12306"/>
                          <a:pt x="7522" y="12504"/>
                          <a:pt x="7721" y="12901"/>
                        </a:cubicBezTo>
                        <a:cubicBezTo>
                          <a:pt x="9316" y="16862"/>
                          <a:pt x="11309" y="19437"/>
                          <a:pt x="13103" y="19636"/>
                        </a:cubicBezTo>
                        <a:cubicBezTo>
                          <a:pt x="13303" y="19636"/>
                          <a:pt x="13701" y="19636"/>
                          <a:pt x="13901" y="19437"/>
                        </a:cubicBezTo>
                        <a:cubicBezTo>
                          <a:pt x="12904" y="22409"/>
                          <a:pt x="16093" y="26767"/>
                          <a:pt x="19083" y="31125"/>
                        </a:cubicBezTo>
                        <a:cubicBezTo>
                          <a:pt x="21475" y="34492"/>
                          <a:pt x="23668" y="38058"/>
                          <a:pt x="28053" y="39246"/>
                        </a:cubicBezTo>
                        <a:cubicBezTo>
                          <a:pt x="28651" y="39444"/>
                          <a:pt x="29049" y="39246"/>
                          <a:pt x="29448" y="39246"/>
                        </a:cubicBezTo>
                        <a:cubicBezTo>
                          <a:pt x="31441" y="38454"/>
                          <a:pt x="29847" y="35681"/>
                          <a:pt x="27854" y="33700"/>
                        </a:cubicBezTo>
                        <a:cubicBezTo>
                          <a:pt x="23867" y="29540"/>
                          <a:pt x="24465" y="24984"/>
                          <a:pt x="20080" y="21022"/>
                        </a:cubicBezTo>
                        <a:cubicBezTo>
                          <a:pt x="19880" y="20428"/>
                          <a:pt x="19681" y="19834"/>
                          <a:pt x="19282" y="19239"/>
                        </a:cubicBezTo>
                        <a:cubicBezTo>
                          <a:pt x="17688" y="16268"/>
                          <a:pt x="16093" y="15278"/>
                          <a:pt x="15097" y="16070"/>
                        </a:cubicBezTo>
                        <a:cubicBezTo>
                          <a:pt x="14698" y="16268"/>
                          <a:pt x="14499" y="16862"/>
                          <a:pt x="14499" y="17655"/>
                        </a:cubicBezTo>
                        <a:cubicBezTo>
                          <a:pt x="14499" y="16466"/>
                          <a:pt x="13901" y="14683"/>
                          <a:pt x="13303" y="12901"/>
                        </a:cubicBezTo>
                        <a:cubicBezTo>
                          <a:pt x="11309" y="9137"/>
                          <a:pt x="9316" y="6958"/>
                          <a:pt x="7721" y="7354"/>
                        </a:cubicBezTo>
                        <a:lnTo>
                          <a:pt x="7721" y="7354"/>
                        </a:lnTo>
                        <a:lnTo>
                          <a:pt x="7721" y="7156"/>
                        </a:lnTo>
                        <a:cubicBezTo>
                          <a:pt x="5529" y="421"/>
                          <a:pt x="2140" y="-1560"/>
                          <a:pt x="944" y="1213"/>
                        </a:cubicBezTo>
                        <a:close/>
                        <a:moveTo>
                          <a:pt x="14698" y="16862"/>
                        </a:moveTo>
                        <a:cubicBezTo>
                          <a:pt x="14698" y="17258"/>
                          <a:pt x="14698" y="17655"/>
                          <a:pt x="14897" y="18051"/>
                        </a:cubicBezTo>
                        <a:cubicBezTo>
                          <a:pt x="14698" y="18051"/>
                          <a:pt x="14698" y="18051"/>
                          <a:pt x="14499" y="18051"/>
                        </a:cubicBezTo>
                        <a:cubicBezTo>
                          <a:pt x="14698" y="17655"/>
                          <a:pt x="14698" y="17258"/>
                          <a:pt x="14698" y="168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85" name="Google Shape;2585;p35"/>
                  <p:cNvSpPr/>
                  <p:nvPr/>
                </p:nvSpPr>
                <p:spPr>
                  <a:xfrm>
                    <a:off x="3667780" y="5012620"/>
                    <a:ext cx="16987" cy="23404"/>
                  </a:xfrm>
                  <a:custGeom>
                    <a:avLst/>
                    <a:gdLst/>
                    <a:ahLst/>
                    <a:cxnLst/>
                    <a:rect l="l" t="t" r="r" b="b"/>
                    <a:pathLst>
                      <a:path w="16987" h="23404" extrusionOk="0">
                        <a:moveTo>
                          <a:pt x="0" y="2389"/>
                        </a:moveTo>
                        <a:cubicBezTo>
                          <a:pt x="0" y="6549"/>
                          <a:pt x="2791" y="11897"/>
                          <a:pt x="5980" y="14671"/>
                        </a:cubicBezTo>
                        <a:cubicBezTo>
                          <a:pt x="8970" y="17444"/>
                          <a:pt x="12358" y="23783"/>
                          <a:pt x="15149" y="23386"/>
                        </a:cubicBezTo>
                        <a:cubicBezTo>
                          <a:pt x="17142" y="22990"/>
                          <a:pt x="17940" y="21406"/>
                          <a:pt x="15348" y="15463"/>
                        </a:cubicBezTo>
                        <a:cubicBezTo>
                          <a:pt x="12558" y="9520"/>
                          <a:pt x="9568" y="10114"/>
                          <a:pt x="6379" y="5955"/>
                        </a:cubicBezTo>
                        <a:cubicBezTo>
                          <a:pt x="3787" y="2191"/>
                          <a:pt x="200" y="-3157"/>
                          <a:pt x="0" y="23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86" name="Google Shape;2586;p35"/>
                  <p:cNvSpPr/>
                  <p:nvPr/>
                </p:nvSpPr>
                <p:spPr>
                  <a:xfrm>
                    <a:off x="3663196" y="4975788"/>
                    <a:ext cx="11944" cy="13997"/>
                  </a:xfrm>
                  <a:custGeom>
                    <a:avLst/>
                    <a:gdLst/>
                    <a:ahLst/>
                    <a:cxnLst/>
                    <a:rect l="l" t="t" r="r" b="b"/>
                    <a:pathLst>
                      <a:path w="11944" h="13997" extrusionOk="0">
                        <a:moveTo>
                          <a:pt x="9568" y="13272"/>
                        </a:moveTo>
                        <a:cubicBezTo>
                          <a:pt x="10963" y="12480"/>
                          <a:pt x="13554" y="12480"/>
                          <a:pt x="10564" y="6735"/>
                        </a:cubicBezTo>
                        <a:cubicBezTo>
                          <a:pt x="8770" y="2971"/>
                          <a:pt x="6777" y="990"/>
                          <a:pt x="5182" y="0"/>
                        </a:cubicBezTo>
                        <a:cubicBezTo>
                          <a:pt x="4584" y="198"/>
                          <a:pt x="3986" y="396"/>
                          <a:pt x="3588" y="594"/>
                        </a:cubicBezTo>
                        <a:cubicBezTo>
                          <a:pt x="2392" y="990"/>
                          <a:pt x="1196" y="1585"/>
                          <a:pt x="0" y="1981"/>
                        </a:cubicBezTo>
                        <a:cubicBezTo>
                          <a:pt x="0" y="3566"/>
                          <a:pt x="797" y="5745"/>
                          <a:pt x="1794" y="8122"/>
                        </a:cubicBezTo>
                        <a:cubicBezTo>
                          <a:pt x="5581" y="16045"/>
                          <a:pt x="7574" y="13866"/>
                          <a:pt x="9568" y="132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87" name="Google Shape;2587;p35"/>
                  <p:cNvSpPr/>
                  <p:nvPr/>
                </p:nvSpPr>
                <p:spPr>
                  <a:xfrm>
                    <a:off x="3642665" y="4987673"/>
                    <a:ext cx="19932" cy="396"/>
                  </a:xfrm>
                  <a:custGeom>
                    <a:avLst/>
                    <a:gdLst/>
                    <a:ahLst/>
                    <a:cxnLst/>
                    <a:rect l="l" t="t" r="r" b="b"/>
                    <a:pathLst>
                      <a:path w="19932" h="396" extrusionOk="0">
                        <a:moveTo>
                          <a:pt x="0" y="396"/>
                        </a:moveTo>
                        <a:lnTo>
                          <a:pt x="0" y="0"/>
                        </a:lnTo>
                        <a:lnTo>
                          <a:pt x="0" y="396"/>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88" name="Google Shape;2588;p35"/>
                  <p:cNvSpPr/>
                  <p:nvPr/>
                </p:nvSpPr>
                <p:spPr>
                  <a:xfrm>
                    <a:off x="3642864" y="4988069"/>
                    <a:ext cx="12012" cy="17164"/>
                  </a:xfrm>
                  <a:custGeom>
                    <a:avLst/>
                    <a:gdLst/>
                    <a:ahLst/>
                    <a:cxnLst/>
                    <a:rect l="l" t="t" r="r" b="b"/>
                    <a:pathLst>
                      <a:path w="12012" h="17164" extrusionOk="0">
                        <a:moveTo>
                          <a:pt x="8172" y="17036"/>
                        </a:moveTo>
                        <a:cubicBezTo>
                          <a:pt x="10963" y="18224"/>
                          <a:pt x="13156" y="10895"/>
                          <a:pt x="11362" y="6735"/>
                        </a:cubicBezTo>
                        <a:cubicBezTo>
                          <a:pt x="6977" y="-3169"/>
                          <a:pt x="5382" y="1585"/>
                          <a:pt x="2791" y="792"/>
                        </a:cubicBezTo>
                        <a:lnTo>
                          <a:pt x="0" y="0"/>
                        </a:lnTo>
                        <a:lnTo>
                          <a:pt x="598" y="1783"/>
                        </a:lnTo>
                        <a:cubicBezTo>
                          <a:pt x="2392" y="7527"/>
                          <a:pt x="3389" y="14857"/>
                          <a:pt x="8172" y="170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89" name="Google Shape;2589;p35"/>
                  <p:cNvSpPr/>
                  <p:nvPr/>
                </p:nvSpPr>
                <p:spPr>
                  <a:xfrm>
                    <a:off x="3630387" y="5116796"/>
                    <a:ext cx="12309" cy="31457"/>
                  </a:xfrm>
                  <a:custGeom>
                    <a:avLst/>
                    <a:gdLst/>
                    <a:ahLst/>
                    <a:cxnLst/>
                    <a:rect l="l" t="t" r="r" b="b"/>
                    <a:pathLst>
                      <a:path w="12309" h="31457" extrusionOk="0">
                        <a:moveTo>
                          <a:pt x="9487" y="31130"/>
                        </a:moveTo>
                        <a:cubicBezTo>
                          <a:pt x="10085" y="31724"/>
                          <a:pt x="10683" y="31328"/>
                          <a:pt x="11480" y="31328"/>
                        </a:cubicBezTo>
                        <a:cubicBezTo>
                          <a:pt x="11680" y="30536"/>
                          <a:pt x="12477" y="29743"/>
                          <a:pt x="12278" y="28951"/>
                        </a:cubicBezTo>
                        <a:cubicBezTo>
                          <a:pt x="9686" y="20235"/>
                          <a:pt x="6896" y="11321"/>
                          <a:pt x="3906" y="2605"/>
                        </a:cubicBezTo>
                        <a:cubicBezTo>
                          <a:pt x="3308" y="822"/>
                          <a:pt x="1713" y="-564"/>
                          <a:pt x="916" y="228"/>
                        </a:cubicBezTo>
                        <a:cubicBezTo>
                          <a:pt x="-1077" y="2407"/>
                          <a:pt x="517" y="7557"/>
                          <a:pt x="2511" y="12510"/>
                        </a:cubicBezTo>
                        <a:cubicBezTo>
                          <a:pt x="4703" y="18650"/>
                          <a:pt x="3906" y="26376"/>
                          <a:pt x="9487" y="311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90" name="Google Shape;2590;p35"/>
                  <p:cNvSpPr/>
                  <p:nvPr/>
                </p:nvSpPr>
                <p:spPr>
                  <a:xfrm>
                    <a:off x="3642465" y="5011868"/>
                    <a:ext cx="8688" cy="19386"/>
                  </a:xfrm>
                  <a:custGeom>
                    <a:avLst/>
                    <a:gdLst/>
                    <a:ahLst/>
                    <a:cxnLst/>
                    <a:rect l="l" t="t" r="r" b="b"/>
                    <a:pathLst>
                      <a:path w="8688" h="19386" extrusionOk="0">
                        <a:moveTo>
                          <a:pt x="7375" y="19385"/>
                        </a:moveTo>
                        <a:cubicBezTo>
                          <a:pt x="9568" y="19583"/>
                          <a:pt x="8770" y="4924"/>
                          <a:pt x="6777" y="2349"/>
                        </a:cubicBezTo>
                        <a:cubicBezTo>
                          <a:pt x="2193" y="-3792"/>
                          <a:pt x="3189" y="3934"/>
                          <a:pt x="1395" y="4924"/>
                        </a:cubicBezTo>
                        <a:cubicBezTo>
                          <a:pt x="997" y="5122"/>
                          <a:pt x="598" y="5519"/>
                          <a:pt x="0" y="5915"/>
                        </a:cubicBezTo>
                        <a:cubicBezTo>
                          <a:pt x="1595" y="11857"/>
                          <a:pt x="2791" y="18989"/>
                          <a:pt x="7375" y="193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91" name="Google Shape;2591;p35"/>
                  <p:cNvSpPr/>
                  <p:nvPr/>
                </p:nvSpPr>
                <p:spPr>
                  <a:xfrm>
                    <a:off x="3642266" y="5017386"/>
                    <a:ext cx="199" cy="396"/>
                  </a:xfrm>
                  <a:custGeom>
                    <a:avLst/>
                    <a:gdLst/>
                    <a:ahLst/>
                    <a:cxnLst/>
                    <a:rect l="l" t="t" r="r" b="b"/>
                    <a:pathLst>
                      <a:path w="199" h="396" extrusionOk="0">
                        <a:moveTo>
                          <a:pt x="0" y="0"/>
                        </a:moveTo>
                        <a:lnTo>
                          <a:pt x="199" y="396"/>
                        </a:lnTo>
                        <a:lnTo>
                          <a:pt x="199" y="396"/>
                        </a:lnTo>
                        <a:lnTo>
                          <a:pt x="199" y="396"/>
                        </a:lnTo>
                        <a:lnTo>
                          <a:pt x="1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92" name="Google Shape;2592;p35"/>
                  <p:cNvSpPr/>
                  <p:nvPr/>
                </p:nvSpPr>
                <p:spPr>
                  <a:xfrm>
                    <a:off x="3670811" y="5037789"/>
                    <a:ext cx="16663" cy="29515"/>
                  </a:xfrm>
                  <a:custGeom>
                    <a:avLst/>
                    <a:gdLst/>
                    <a:ahLst/>
                    <a:cxnLst/>
                    <a:rect l="l" t="t" r="r" b="b"/>
                    <a:pathLst>
                      <a:path w="16663" h="29515" extrusionOk="0">
                        <a:moveTo>
                          <a:pt x="15506" y="29515"/>
                        </a:moveTo>
                        <a:cubicBezTo>
                          <a:pt x="17101" y="26742"/>
                          <a:pt x="17699" y="22978"/>
                          <a:pt x="12915" y="16837"/>
                        </a:cubicBezTo>
                        <a:cubicBezTo>
                          <a:pt x="9725" y="12480"/>
                          <a:pt x="6736" y="8716"/>
                          <a:pt x="3945" y="3169"/>
                        </a:cubicBezTo>
                        <a:cubicBezTo>
                          <a:pt x="2350" y="0"/>
                          <a:pt x="557" y="-792"/>
                          <a:pt x="158" y="792"/>
                        </a:cubicBezTo>
                        <a:cubicBezTo>
                          <a:pt x="-440" y="2377"/>
                          <a:pt x="756" y="5943"/>
                          <a:pt x="2151" y="8320"/>
                        </a:cubicBezTo>
                        <a:cubicBezTo>
                          <a:pt x="6536" y="15451"/>
                          <a:pt x="11121" y="22384"/>
                          <a:pt x="15506" y="295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93" name="Google Shape;2593;p35"/>
                  <p:cNvSpPr/>
                  <p:nvPr/>
                </p:nvSpPr>
                <p:spPr>
                  <a:xfrm>
                    <a:off x="3618521" y="4993438"/>
                    <a:ext cx="8754" cy="15764"/>
                  </a:xfrm>
                  <a:custGeom>
                    <a:avLst/>
                    <a:gdLst/>
                    <a:ahLst/>
                    <a:cxnLst/>
                    <a:rect l="l" t="t" r="r" b="b"/>
                    <a:pathLst>
                      <a:path w="8754" h="15764" extrusionOk="0">
                        <a:moveTo>
                          <a:pt x="6803" y="15628"/>
                        </a:moveTo>
                        <a:cubicBezTo>
                          <a:pt x="8796" y="14439"/>
                          <a:pt x="9594" y="11270"/>
                          <a:pt x="7600" y="4931"/>
                        </a:cubicBezTo>
                        <a:cubicBezTo>
                          <a:pt x="5009" y="-417"/>
                          <a:pt x="3215" y="-219"/>
                          <a:pt x="1620" y="177"/>
                        </a:cubicBezTo>
                        <a:cubicBezTo>
                          <a:pt x="-572" y="771"/>
                          <a:pt x="-572" y="4535"/>
                          <a:pt x="1820" y="10082"/>
                        </a:cubicBezTo>
                        <a:cubicBezTo>
                          <a:pt x="3414" y="13647"/>
                          <a:pt x="5607" y="16420"/>
                          <a:pt x="6803" y="156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94" name="Google Shape;2594;p35"/>
                  <p:cNvSpPr/>
                  <p:nvPr/>
                </p:nvSpPr>
                <p:spPr>
                  <a:xfrm>
                    <a:off x="3541806" y="5213890"/>
                    <a:ext cx="13624" cy="14161"/>
                  </a:xfrm>
                  <a:custGeom>
                    <a:avLst/>
                    <a:gdLst/>
                    <a:ahLst/>
                    <a:cxnLst/>
                    <a:rect l="l" t="t" r="r" b="b"/>
                    <a:pathLst>
                      <a:path w="13624" h="14161" extrusionOk="0">
                        <a:moveTo>
                          <a:pt x="13155" y="5150"/>
                        </a:moveTo>
                        <a:cubicBezTo>
                          <a:pt x="11760" y="-1189"/>
                          <a:pt x="9368" y="396"/>
                          <a:pt x="7375" y="0"/>
                        </a:cubicBezTo>
                        <a:cubicBezTo>
                          <a:pt x="5581" y="792"/>
                          <a:pt x="2591" y="594"/>
                          <a:pt x="3986" y="7527"/>
                        </a:cubicBezTo>
                        <a:cubicBezTo>
                          <a:pt x="3986" y="7527"/>
                          <a:pt x="3986" y="7527"/>
                          <a:pt x="3986" y="7527"/>
                        </a:cubicBezTo>
                        <a:cubicBezTo>
                          <a:pt x="2791" y="7131"/>
                          <a:pt x="1595" y="6933"/>
                          <a:pt x="0" y="6735"/>
                        </a:cubicBezTo>
                        <a:cubicBezTo>
                          <a:pt x="398" y="8320"/>
                          <a:pt x="598" y="9904"/>
                          <a:pt x="996" y="11489"/>
                        </a:cubicBezTo>
                        <a:cubicBezTo>
                          <a:pt x="1595" y="11489"/>
                          <a:pt x="2193" y="11489"/>
                          <a:pt x="2791" y="11489"/>
                        </a:cubicBezTo>
                        <a:cubicBezTo>
                          <a:pt x="3787" y="11489"/>
                          <a:pt x="4584" y="11489"/>
                          <a:pt x="5182" y="11291"/>
                        </a:cubicBezTo>
                        <a:cubicBezTo>
                          <a:pt x="6378" y="13668"/>
                          <a:pt x="7973" y="14460"/>
                          <a:pt x="9568" y="14064"/>
                        </a:cubicBezTo>
                        <a:cubicBezTo>
                          <a:pt x="11959" y="13668"/>
                          <a:pt x="14750" y="12876"/>
                          <a:pt x="13155" y="51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95" name="Google Shape;2595;p35"/>
                  <p:cNvSpPr/>
                  <p:nvPr/>
                </p:nvSpPr>
                <p:spPr>
                  <a:xfrm>
                    <a:off x="3634692" y="4986088"/>
                    <a:ext cx="7773" cy="5052"/>
                  </a:xfrm>
                  <a:custGeom>
                    <a:avLst/>
                    <a:gdLst/>
                    <a:ahLst/>
                    <a:cxnLst/>
                    <a:rect l="l" t="t" r="r" b="b"/>
                    <a:pathLst>
                      <a:path w="7773" h="5052" extrusionOk="0">
                        <a:moveTo>
                          <a:pt x="4186" y="4952"/>
                        </a:moveTo>
                        <a:cubicBezTo>
                          <a:pt x="6179" y="5546"/>
                          <a:pt x="6777" y="3368"/>
                          <a:pt x="7774" y="1783"/>
                        </a:cubicBezTo>
                        <a:cubicBezTo>
                          <a:pt x="7375" y="1189"/>
                          <a:pt x="6977" y="594"/>
                          <a:pt x="6578" y="0"/>
                        </a:cubicBezTo>
                        <a:cubicBezTo>
                          <a:pt x="4385" y="792"/>
                          <a:pt x="2193" y="1585"/>
                          <a:pt x="0" y="2179"/>
                        </a:cubicBezTo>
                        <a:cubicBezTo>
                          <a:pt x="1595" y="4358"/>
                          <a:pt x="2990" y="4556"/>
                          <a:pt x="4186" y="49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96" name="Google Shape;2596;p35"/>
                  <p:cNvSpPr/>
                  <p:nvPr/>
                </p:nvSpPr>
                <p:spPr>
                  <a:xfrm>
                    <a:off x="3642465" y="4987673"/>
                    <a:ext cx="199" cy="396"/>
                  </a:xfrm>
                  <a:custGeom>
                    <a:avLst/>
                    <a:gdLst/>
                    <a:ahLst/>
                    <a:cxnLst/>
                    <a:rect l="l" t="t" r="r" b="b"/>
                    <a:pathLst>
                      <a:path w="199" h="396" extrusionOk="0">
                        <a:moveTo>
                          <a:pt x="200" y="0"/>
                        </a:moveTo>
                        <a:lnTo>
                          <a:pt x="0" y="198"/>
                        </a:lnTo>
                        <a:lnTo>
                          <a:pt x="200" y="396"/>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97" name="Google Shape;2597;p35"/>
                  <p:cNvSpPr/>
                  <p:nvPr/>
                </p:nvSpPr>
                <p:spPr>
                  <a:xfrm>
                    <a:off x="3617987" y="5046254"/>
                    <a:ext cx="7184" cy="18493"/>
                  </a:xfrm>
                  <a:custGeom>
                    <a:avLst/>
                    <a:gdLst/>
                    <a:ahLst/>
                    <a:cxnLst/>
                    <a:rect l="l" t="t" r="r" b="b"/>
                    <a:pathLst>
                      <a:path w="7184" h="18493" extrusionOk="0">
                        <a:moveTo>
                          <a:pt x="6938" y="18475"/>
                        </a:moveTo>
                        <a:cubicBezTo>
                          <a:pt x="7536" y="14711"/>
                          <a:pt x="7137" y="9957"/>
                          <a:pt x="4745" y="3816"/>
                        </a:cubicBezTo>
                        <a:cubicBezTo>
                          <a:pt x="3350" y="449"/>
                          <a:pt x="1755" y="-740"/>
                          <a:pt x="958" y="449"/>
                        </a:cubicBezTo>
                        <a:cubicBezTo>
                          <a:pt x="-836" y="3024"/>
                          <a:pt x="-39" y="7976"/>
                          <a:pt x="2752" y="14315"/>
                        </a:cubicBezTo>
                        <a:cubicBezTo>
                          <a:pt x="3948" y="17286"/>
                          <a:pt x="5343" y="18673"/>
                          <a:pt x="6938" y="184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98" name="Google Shape;2598;p35"/>
                  <p:cNvSpPr/>
                  <p:nvPr/>
                </p:nvSpPr>
                <p:spPr>
                  <a:xfrm>
                    <a:off x="3702667" y="4986510"/>
                    <a:ext cx="11518" cy="17812"/>
                  </a:xfrm>
                  <a:custGeom>
                    <a:avLst/>
                    <a:gdLst/>
                    <a:ahLst/>
                    <a:cxnLst/>
                    <a:rect l="l" t="t" r="r" b="b"/>
                    <a:pathLst>
                      <a:path w="11518" h="17812" extrusionOk="0">
                        <a:moveTo>
                          <a:pt x="992" y="8493"/>
                        </a:moveTo>
                        <a:cubicBezTo>
                          <a:pt x="4580" y="15228"/>
                          <a:pt x="8168" y="18001"/>
                          <a:pt x="11157" y="17803"/>
                        </a:cubicBezTo>
                        <a:cubicBezTo>
                          <a:pt x="11755" y="17803"/>
                          <a:pt x="11556" y="14831"/>
                          <a:pt x="10958" y="13643"/>
                        </a:cubicBezTo>
                        <a:cubicBezTo>
                          <a:pt x="10559" y="12652"/>
                          <a:pt x="9961" y="11860"/>
                          <a:pt x="9563" y="11068"/>
                        </a:cubicBezTo>
                        <a:cubicBezTo>
                          <a:pt x="9961" y="11068"/>
                          <a:pt x="10161" y="11068"/>
                          <a:pt x="10559" y="11068"/>
                        </a:cubicBezTo>
                        <a:cubicBezTo>
                          <a:pt x="11755" y="10473"/>
                          <a:pt x="11157" y="7898"/>
                          <a:pt x="9961" y="5125"/>
                        </a:cubicBezTo>
                        <a:cubicBezTo>
                          <a:pt x="7968" y="1361"/>
                          <a:pt x="6174" y="-620"/>
                          <a:pt x="4779" y="173"/>
                        </a:cubicBezTo>
                        <a:cubicBezTo>
                          <a:pt x="3782" y="767"/>
                          <a:pt x="4181" y="2946"/>
                          <a:pt x="5178" y="5521"/>
                        </a:cubicBezTo>
                        <a:cubicBezTo>
                          <a:pt x="3782" y="4333"/>
                          <a:pt x="2387" y="3738"/>
                          <a:pt x="1191" y="3342"/>
                        </a:cubicBezTo>
                        <a:cubicBezTo>
                          <a:pt x="195" y="3937"/>
                          <a:pt x="-802" y="5323"/>
                          <a:pt x="992" y="84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599" name="Google Shape;2599;p35"/>
                  <p:cNvSpPr/>
                  <p:nvPr/>
                </p:nvSpPr>
                <p:spPr>
                  <a:xfrm>
                    <a:off x="3667203" y="5168453"/>
                    <a:ext cx="8310" cy="15848"/>
                  </a:xfrm>
                  <a:custGeom>
                    <a:avLst/>
                    <a:gdLst/>
                    <a:ahLst/>
                    <a:cxnLst/>
                    <a:rect l="l" t="t" r="r" b="b"/>
                    <a:pathLst>
                      <a:path w="8310" h="15848" extrusionOk="0">
                        <a:moveTo>
                          <a:pt x="378" y="5621"/>
                        </a:moveTo>
                        <a:cubicBezTo>
                          <a:pt x="1175" y="9781"/>
                          <a:pt x="2769" y="14931"/>
                          <a:pt x="5759" y="15724"/>
                        </a:cubicBezTo>
                        <a:cubicBezTo>
                          <a:pt x="10543" y="16912"/>
                          <a:pt x="7354" y="9385"/>
                          <a:pt x="6158" y="4235"/>
                        </a:cubicBezTo>
                        <a:cubicBezTo>
                          <a:pt x="5959" y="3640"/>
                          <a:pt x="5759" y="2848"/>
                          <a:pt x="5560" y="2254"/>
                        </a:cubicBezTo>
                        <a:cubicBezTo>
                          <a:pt x="2570" y="471"/>
                          <a:pt x="-1217" y="-3095"/>
                          <a:pt x="378" y="56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00" name="Google Shape;2600;p35"/>
                  <p:cNvSpPr/>
                  <p:nvPr/>
                </p:nvSpPr>
                <p:spPr>
                  <a:xfrm>
                    <a:off x="3806603" y="5088481"/>
                    <a:ext cx="24462" cy="25968"/>
                  </a:xfrm>
                  <a:custGeom>
                    <a:avLst/>
                    <a:gdLst/>
                    <a:ahLst/>
                    <a:cxnLst/>
                    <a:rect l="l" t="t" r="r" b="b"/>
                    <a:pathLst>
                      <a:path w="24462" h="25968" extrusionOk="0">
                        <a:moveTo>
                          <a:pt x="10073" y="14876"/>
                        </a:moveTo>
                        <a:cubicBezTo>
                          <a:pt x="10272" y="15866"/>
                          <a:pt x="10671" y="17054"/>
                          <a:pt x="11269" y="18243"/>
                        </a:cubicBezTo>
                        <a:cubicBezTo>
                          <a:pt x="13263" y="22403"/>
                          <a:pt x="15654" y="25968"/>
                          <a:pt x="18445" y="25968"/>
                        </a:cubicBezTo>
                        <a:cubicBezTo>
                          <a:pt x="19043" y="25374"/>
                          <a:pt x="19442" y="24582"/>
                          <a:pt x="19641" y="23591"/>
                        </a:cubicBezTo>
                        <a:cubicBezTo>
                          <a:pt x="21833" y="24978"/>
                          <a:pt x="23628" y="24978"/>
                          <a:pt x="24425" y="23789"/>
                        </a:cubicBezTo>
                        <a:cubicBezTo>
                          <a:pt x="24823" y="20818"/>
                          <a:pt x="22033" y="17649"/>
                          <a:pt x="18445" y="14876"/>
                        </a:cubicBezTo>
                        <a:cubicBezTo>
                          <a:pt x="17249" y="13885"/>
                          <a:pt x="16053" y="13291"/>
                          <a:pt x="15056" y="13093"/>
                        </a:cubicBezTo>
                        <a:cubicBezTo>
                          <a:pt x="13462" y="11112"/>
                          <a:pt x="11867" y="10121"/>
                          <a:pt x="10671" y="10716"/>
                        </a:cubicBezTo>
                        <a:cubicBezTo>
                          <a:pt x="10472" y="10716"/>
                          <a:pt x="10472" y="10914"/>
                          <a:pt x="10472" y="10914"/>
                        </a:cubicBezTo>
                        <a:cubicBezTo>
                          <a:pt x="10472" y="8537"/>
                          <a:pt x="9674" y="5763"/>
                          <a:pt x="6884" y="2198"/>
                        </a:cubicBezTo>
                        <a:cubicBezTo>
                          <a:pt x="5090" y="-377"/>
                          <a:pt x="3296" y="-575"/>
                          <a:pt x="2698" y="1009"/>
                        </a:cubicBezTo>
                        <a:cubicBezTo>
                          <a:pt x="2499" y="2000"/>
                          <a:pt x="2300" y="2990"/>
                          <a:pt x="2499" y="3981"/>
                        </a:cubicBezTo>
                        <a:cubicBezTo>
                          <a:pt x="1502" y="3783"/>
                          <a:pt x="705" y="3981"/>
                          <a:pt x="306" y="4773"/>
                        </a:cubicBezTo>
                        <a:cubicBezTo>
                          <a:pt x="-690" y="7150"/>
                          <a:pt x="705" y="10518"/>
                          <a:pt x="5090" y="13489"/>
                        </a:cubicBezTo>
                        <a:cubicBezTo>
                          <a:pt x="6286" y="14479"/>
                          <a:pt x="7681" y="14876"/>
                          <a:pt x="8479" y="14876"/>
                        </a:cubicBezTo>
                        <a:cubicBezTo>
                          <a:pt x="8479" y="14876"/>
                          <a:pt x="8678" y="15074"/>
                          <a:pt x="8678" y="15074"/>
                        </a:cubicBezTo>
                        <a:lnTo>
                          <a:pt x="9674" y="16658"/>
                        </a:lnTo>
                        <a:cubicBezTo>
                          <a:pt x="9674" y="16262"/>
                          <a:pt x="9874" y="15866"/>
                          <a:pt x="9874" y="15470"/>
                        </a:cubicBezTo>
                        <a:lnTo>
                          <a:pt x="10073" y="14876"/>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01" name="Google Shape;2601;p35"/>
                  <p:cNvSpPr/>
                  <p:nvPr/>
                </p:nvSpPr>
                <p:spPr>
                  <a:xfrm>
                    <a:off x="3665583" y="5056608"/>
                    <a:ext cx="8830" cy="14937"/>
                  </a:xfrm>
                  <a:custGeom>
                    <a:avLst/>
                    <a:gdLst/>
                    <a:ahLst/>
                    <a:cxnLst/>
                    <a:rect l="l" t="t" r="r" b="b"/>
                    <a:pathLst>
                      <a:path w="8830" h="14937" extrusionOk="0">
                        <a:moveTo>
                          <a:pt x="1400" y="0"/>
                        </a:moveTo>
                        <a:cubicBezTo>
                          <a:pt x="-394" y="198"/>
                          <a:pt x="-394" y="3169"/>
                          <a:pt x="1001" y="6735"/>
                        </a:cubicBezTo>
                        <a:cubicBezTo>
                          <a:pt x="2995" y="12083"/>
                          <a:pt x="5785" y="16045"/>
                          <a:pt x="7978" y="14658"/>
                        </a:cubicBezTo>
                        <a:cubicBezTo>
                          <a:pt x="9373" y="13866"/>
                          <a:pt x="8974" y="10697"/>
                          <a:pt x="7380" y="6339"/>
                        </a:cubicBezTo>
                        <a:cubicBezTo>
                          <a:pt x="5586" y="2377"/>
                          <a:pt x="3393" y="0"/>
                          <a:pt x="1400"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02" name="Google Shape;2602;p35"/>
                  <p:cNvSpPr/>
                  <p:nvPr/>
                </p:nvSpPr>
                <p:spPr>
                  <a:xfrm>
                    <a:off x="3565979" y="5033793"/>
                    <a:ext cx="6798" cy="16121"/>
                  </a:xfrm>
                  <a:custGeom>
                    <a:avLst/>
                    <a:gdLst/>
                    <a:ahLst/>
                    <a:cxnLst/>
                    <a:rect l="l" t="t" r="r" b="b"/>
                    <a:pathLst>
                      <a:path w="6798" h="16121" extrusionOk="0">
                        <a:moveTo>
                          <a:pt x="5526" y="15881"/>
                        </a:moveTo>
                        <a:cubicBezTo>
                          <a:pt x="7121" y="13504"/>
                          <a:pt x="7321" y="8948"/>
                          <a:pt x="5526" y="3204"/>
                        </a:cubicBezTo>
                        <a:cubicBezTo>
                          <a:pt x="4729" y="34"/>
                          <a:pt x="2935" y="-362"/>
                          <a:pt x="1939" y="232"/>
                        </a:cubicBezTo>
                        <a:cubicBezTo>
                          <a:pt x="-254" y="1421"/>
                          <a:pt x="-852" y="4788"/>
                          <a:pt x="1540" y="11325"/>
                        </a:cubicBezTo>
                        <a:cubicBezTo>
                          <a:pt x="3135" y="14693"/>
                          <a:pt x="4729" y="16872"/>
                          <a:pt x="5526" y="158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03" name="Google Shape;2603;p35"/>
                  <p:cNvSpPr/>
                  <p:nvPr/>
                </p:nvSpPr>
                <p:spPr>
                  <a:xfrm>
                    <a:off x="3538512" y="5052591"/>
                    <a:ext cx="6899" cy="14573"/>
                  </a:xfrm>
                  <a:custGeom>
                    <a:avLst/>
                    <a:gdLst/>
                    <a:ahLst/>
                    <a:cxnLst/>
                    <a:rect l="l" t="t" r="r" b="b"/>
                    <a:pathLst>
                      <a:path w="6899" h="14573" extrusionOk="0">
                        <a:moveTo>
                          <a:pt x="5685" y="14515"/>
                        </a:moveTo>
                        <a:cubicBezTo>
                          <a:pt x="7679" y="13722"/>
                          <a:pt x="6881" y="9563"/>
                          <a:pt x="5685" y="5205"/>
                        </a:cubicBezTo>
                        <a:cubicBezTo>
                          <a:pt x="4490" y="1243"/>
                          <a:pt x="2696" y="-738"/>
                          <a:pt x="1300" y="252"/>
                        </a:cubicBezTo>
                        <a:cubicBezTo>
                          <a:pt x="-294" y="1441"/>
                          <a:pt x="-494" y="4610"/>
                          <a:pt x="1101" y="9365"/>
                        </a:cubicBezTo>
                        <a:cubicBezTo>
                          <a:pt x="2496" y="13326"/>
                          <a:pt x="4091" y="14911"/>
                          <a:pt x="5685" y="145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04" name="Google Shape;2604;p35"/>
                  <p:cNvSpPr/>
                  <p:nvPr/>
                </p:nvSpPr>
                <p:spPr>
                  <a:xfrm>
                    <a:off x="3528364" y="5078786"/>
                    <a:ext cx="7121" cy="13685"/>
                  </a:xfrm>
                  <a:custGeom>
                    <a:avLst/>
                    <a:gdLst/>
                    <a:ahLst/>
                    <a:cxnLst/>
                    <a:rect l="l" t="t" r="r" b="b"/>
                    <a:pathLst>
                      <a:path w="7121" h="13685" extrusionOk="0">
                        <a:moveTo>
                          <a:pt x="6067" y="13676"/>
                        </a:moveTo>
                        <a:cubicBezTo>
                          <a:pt x="7462" y="13874"/>
                          <a:pt x="7263" y="11101"/>
                          <a:pt x="6665" y="7931"/>
                        </a:cubicBezTo>
                        <a:cubicBezTo>
                          <a:pt x="5270" y="3375"/>
                          <a:pt x="3874" y="-190"/>
                          <a:pt x="1682" y="8"/>
                        </a:cubicBezTo>
                        <a:cubicBezTo>
                          <a:pt x="486" y="206"/>
                          <a:pt x="-511" y="1196"/>
                          <a:pt x="287" y="4366"/>
                        </a:cubicBezTo>
                        <a:cubicBezTo>
                          <a:pt x="1483" y="10308"/>
                          <a:pt x="3675" y="13478"/>
                          <a:pt x="6067" y="136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05" name="Google Shape;2605;p35"/>
                  <p:cNvSpPr/>
                  <p:nvPr/>
                </p:nvSpPr>
                <p:spPr>
                  <a:xfrm>
                    <a:off x="3777646" y="4982622"/>
                    <a:ext cx="9936" cy="13918"/>
                  </a:xfrm>
                  <a:custGeom>
                    <a:avLst/>
                    <a:gdLst/>
                    <a:ahLst/>
                    <a:cxnLst/>
                    <a:rect l="l" t="t" r="r" b="b"/>
                    <a:pathLst>
                      <a:path w="9936" h="13918" extrusionOk="0">
                        <a:moveTo>
                          <a:pt x="1956" y="8418"/>
                        </a:moveTo>
                        <a:cubicBezTo>
                          <a:pt x="3950" y="12182"/>
                          <a:pt x="6342" y="14559"/>
                          <a:pt x="7737" y="13766"/>
                        </a:cubicBezTo>
                        <a:cubicBezTo>
                          <a:pt x="7936" y="13766"/>
                          <a:pt x="7936" y="13370"/>
                          <a:pt x="7936" y="13370"/>
                        </a:cubicBezTo>
                        <a:cubicBezTo>
                          <a:pt x="8335" y="13568"/>
                          <a:pt x="8733" y="13766"/>
                          <a:pt x="9331" y="13766"/>
                        </a:cubicBezTo>
                        <a:cubicBezTo>
                          <a:pt x="10727" y="12182"/>
                          <a:pt x="9531" y="8616"/>
                          <a:pt x="7537" y="4456"/>
                        </a:cubicBezTo>
                        <a:cubicBezTo>
                          <a:pt x="6142" y="1683"/>
                          <a:pt x="4149" y="-496"/>
                          <a:pt x="3152" y="98"/>
                        </a:cubicBezTo>
                        <a:cubicBezTo>
                          <a:pt x="2953" y="296"/>
                          <a:pt x="2754" y="494"/>
                          <a:pt x="2554" y="693"/>
                        </a:cubicBezTo>
                        <a:cubicBezTo>
                          <a:pt x="1956" y="296"/>
                          <a:pt x="1358" y="98"/>
                          <a:pt x="760" y="494"/>
                        </a:cubicBezTo>
                        <a:cubicBezTo>
                          <a:pt x="-635" y="1683"/>
                          <a:pt x="-37" y="4852"/>
                          <a:pt x="1956" y="84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06" name="Google Shape;2606;p35"/>
                  <p:cNvSpPr/>
                  <p:nvPr/>
                </p:nvSpPr>
                <p:spPr>
                  <a:xfrm>
                    <a:off x="3621040" y="5139409"/>
                    <a:ext cx="14260" cy="14658"/>
                  </a:xfrm>
                  <a:custGeom>
                    <a:avLst/>
                    <a:gdLst/>
                    <a:ahLst/>
                    <a:cxnLst/>
                    <a:rect l="l" t="t" r="r" b="b"/>
                    <a:pathLst>
                      <a:path w="14260" h="14658" extrusionOk="0">
                        <a:moveTo>
                          <a:pt x="1493" y="0"/>
                        </a:moveTo>
                        <a:cubicBezTo>
                          <a:pt x="-102" y="594"/>
                          <a:pt x="-501" y="2971"/>
                          <a:pt x="695" y="6933"/>
                        </a:cubicBezTo>
                        <a:cubicBezTo>
                          <a:pt x="1293" y="8914"/>
                          <a:pt x="2091" y="10499"/>
                          <a:pt x="2689" y="11687"/>
                        </a:cubicBezTo>
                        <a:cubicBezTo>
                          <a:pt x="2290" y="11885"/>
                          <a:pt x="2091" y="12281"/>
                          <a:pt x="2091" y="12480"/>
                        </a:cubicBezTo>
                        <a:cubicBezTo>
                          <a:pt x="2091" y="13272"/>
                          <a:pt x="3087" y="13668"/>
                          <a:pt x="4682" y="13866"/>
                        </a:cubicBezTo>
                        <a:cubicBezTo>
                          <a:pt x="5280" y="14262"/>
                          <a:pt x="5878" y="14460"/>
                          <a:pt x="6476" y="14658"/>
                        </a:cubicBezTo>
                        <a:cubicBezTo>
                          <a:pt x="6874" y="14658"/>
                          <a:pt x="7074" y="14460"/>
                          <a:pt x="7273" y="14262"/>
                        </a:cubicBezTo>
                        <a:cubicBezTo>
                          <a:pt x="7472" y="14262"/>
                          <a:pt x="7672" y="14262"/>
                          <a:pt x="8070" y="14262"/>
                        </a:cubicBezTo>
                        <a:cubicBezTo>
                          <a:pt x="11260" y="14460"/>
                          <a:pt x="14249" y="14064"/>
                          <a:pt x="14249" y="13074"/>
                        </a:cubicBezTo>
                        <a:cubicBezTo>
                          <a:pt x="14449" y="11687"/>
                          <a:pt x="12057" y="10697"/>
                          <a:pt x="7472" y="10697"/>
                        </a:cubicBezTo>
                        <a:cubicBezTo>
                          <a:pt x="7472" y="10697"/>
                          <a:pt x="7472" y="10697"/>
                          <a:pt x="7472" y="10697"/>
                        </a:cubicBezTo>
                        <a:cubicBezTo>
                          <a:pt x="7273" y="10103"/>
                          <a:pt x="7273" y="9508"/>
                          <a:pt x="7074" y="8716"/>
                        </a:cubicBezTo>
                        <a:cubicBezTo>
                          <a:pt x="5678" y="4358"/>
                          <a:pt x="3885" y="792"/>
                          <a:pt x="1493"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07" name="Google Shape;2607;p35"/>
                  <p:cNvSpPr/>
                  <p:nvPr/>
                </p:nvSpPr>
                <p:spPr>
                  <a:xfrm>
                    <a:off x="3744862" y="5073118"/>
                    <a:ext cx="8890" cy="18911"/>
                  </a:xfrm>
                  <a:custGeom>
                    <a:avLst/>
                    <a:gdLst/>
                    <a:ahLst/>
                    <a:cxnLst/>
                    <a:rect l="l" t="t" r="r" b="b"/>
                    <a:pathLst>
                      <a:path w="8890" h="18911" extrusionOk="0">
                        <a:moveTo>
                          <a:pt x="1054" y="129"/>
                        </a:moveTo>
                        <a:cubicBezTo>
                          <a:pt x="-1736" y="2110"/>
                          <a:pt x="1652" y="8251"/>
                          <a:pt x="3845" y="13401"/>
                        </a:cubicBezTo>
                        <a:cubicBezTo>
                          <a:pt x="5041" y="15976"/>
                          <a:pt x="7034" y="19740"/>
                          <a:pt x="8031" y="18749"/>
                        </a:cubicBezTo>
                        <a:cubicBezTo>
                          <a:pt x="10423" y="16570"/>
                          <a:pt x="7233" y="10232"/>
                          <a:pt x="5639" y="5874"/>
                        </a:cubicBezTo>
                        <a:cubicBezTo>
                          <a:pt x="4044" y="2308"/>
                          <a:pt x="2051" y="-663"/>
                          <a:pt x="1054" y="1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08" name="Google Shape;2608;p35"/>
                  <p:cNvSpPr/>
                  <p:nvPr/>
                </p:nvSpPr>
                <p:spPr>
                  <a:xfrm>
                    <a:off x="3761227" y="5020058"/>
                    <a:ext cx="30750" cy="45277"/>
                  </a:xfrm>
                  <a:custGeom>
                    <a:avLst/>
                    <a:gdLst/>
                    <a:ahLst/>
                    <a:cxnLst/>
                    <a:rect l="l" t="t" r="r" b="b"/>
                    <a:pathLst>
                      <a:path w="30750" h="45277" extrusionOk="0">
                        <a:moveTo>
                          <a:pt x="2230" y="8024"/>
                        </a:moveTo>
                        <a:cubicBezTo>
                          <a:pt x="2628" y="11986"/>
                          <a:pt x="4622" y="17137"/>
                          <a:pt x="7811" y="20900"/>
                        </a:cubicBezTo>
                        <a:cubicBezTo>
                          <a:pt x="9206" y="22485"/>
                          <a:pt x="10801" y="24070"/>
                          <a:pt x="12395" y="25258"/>
                        </a:cubicBezTo>
                        <a:cubicBezTo>
                          <a:pt x="12395" y="26447"/>
                          <a:pt x="12794" y="28031"/>
                          <a:pt x="13791" y="30012"/>
                        </a:cubicBezTo>
                        <a:cubicBezTo>
                          <a:pt x="14389" y="31201"/>
                          <a:pt x="14987" y="31993"/>
                          <a:pt x="15585" y="32587"/>
                        </a:cubicBezTo>
                        <a:cubicBezTo>
                          <a:pt x="14588" y="32191"/>
                          <a:pt x="13591" y="32389"/>
                          <a:pt x="12993" y="33380"/>
                        </a:cubicBezTo>
                        <a:cubicBezTo>
                          <a:pt x="12196" y="34766"/>
                          <a:pt x="12993" y="37143"/>
                          <a:pt x="15385" y="39124"/>
                        </a:cubicBezTo>
                        <a:cubicBezTo>
                          <a:pt x="15585" y="39520"/>
                          <a:pt x="15784" y="40115"/>
                          <a:pt x="15983" y="40511"/>
                        </a:cubicBezTo>
                        <a:cubicBezTo>
                          <a:pt x="17179" y="43284"/>
                          <a:pt x="19173" y="45463"/>
                          <a:pt x="20568" y="45265"/>
                        </a:cubicBezTo>
                        <a:cubicBezTo>
                          <a:pt x="21764" y="45067"/>
                          <a:pt x="21963" y="43482"/>
                          <a:pt x="21365" y="41501"/>
                        </a:cubicBezTo>
                        <a:cubicBezTo>
                          <a:pt x="21564" y="41501"/>
                          <a:pt x="21764" y="41303"/>
                          <a:pt x="21963" y="41303"/>
                        </a:cubicBezTo>
                        <a:cubicBezTo>
                          <a:pt x="23557" y="40313"/>
                          <a:pt x="23159" y="38530"/>
                          <a:pt x="19970" y="35361"/>
                        </a:cubicBezTo>
                        <a:cubicBezTo>
                          <a:pt x="19372" y="34964"/>
                          <a:pt x="18774" y="34568"/>
                          <a:pt x="18176" y="34172"/>
                        </a:cubicBezTo>
                        <a:cubicBezTo>
                          <a:pt x="18375" y="34172"/>
                          <a:pt x="18774" y="33974"/>
                          <a:pt x="18973" y="33776"/>
                        </a:cubicBezTo>
                        <a:cubicBezTo>
                          <a:pt x="19771" y="32984"/>
                          <a:pt x="19771" y="31795"/>
                          <a:pt x="18973" y="30012"/>
                        </a:cubicBezTo>
                        <a:cubicBezTo>
                          <a:pt x="18973" y="30012"/>
                          <a:pt x="18973" y="30012"/>
                          <a:pt x="18973" y="30012"/>
                        </a:cubicBezTo>
                        <a:cubicBezTo>
                          <a:pt x="20169" y="31201"/>
                          <a:pt x="21166" y="32191"/>
                          <a:pt x="22162" y="32984"/>
                        </a:cubicBezTo>
                        <a:cubicBezTo>
                          <a:pt x="22362" y="33776"/>
                          <a:pt x="22561" y="34568"/>
                          <a:pt x="22960" y="35757"/>
                        </a:cubicBezTo>
                        <a:cubicBezTo>
                          <a:pt x="24355" y="39719"/>
                          <a:pt x="26747" y="42294"/>
                          <a:pt x="28740" y="42888"/>
                        </a:cubicBezTo>
                        <a:cubicBezTo>
                          <a:pt x="30933" y="43482"/>
                          <a:pt x="31332" y="41501"/>
                          <a:pt x="29936" y="37342"/>
                        </a:cubicBezTo>
                        <a:cubicBezTo>
                          <a:pt x="29537" y="36351"/>
                          <a:pt x="28939" y="35361"/>
                          <a:pt x="28341" y="34568"/>
                        </a:cubicBezTo>
                        <a:cubicBezTo>
                          <a:pt x="29139" y="33182"/>
                          <a:pt x="28740" y="31201"/>
                          <a:pt x="26348" y="29220"/>
                        </a:cubicBezTo>
                        <a:cubicBezTo>
                          <a:pt x="25352" y="28428"/>
                          <a:pt x="24355" y="27437"/>
                          <a:pt x="23358" y="26843"/>
                        </a:cubicBezTo>
                        <a:cubicBezTo>
                          <a:pt x="23358" y="26645"/>
                          <a:pt x="23358" y="26447"/>
                          <a:pt x="23159" y="26249"/>
                        </a:cubicBezTo>
                        <a:cubicBezTo>
                          <a:pt x="23757" y="25060"/>
                          <a:pt x="23159" y="23079"/>
                          <a:pt x="21564" y="19910"/>
                        </a:cubicBezTo>
                        <a:cubicBezTo>
                          <a:pt x="19970" y="16938"/>
                          <a:pt x="17578" y="14958"/>
                          <a:pt x="16382" y="15552"/>
                        </a:cubicBezTo>
                        <a:cubicBezTo>
                          <a:pt x="15784" y="15750"/>
                          <a:pt x="15585" y="16740"/>
                          <a:pt x="15585" y="17731"/>
                        </a:cubicBezTo>
                        <a:cubicBezTo>
                          <a:pt x="15186" y="18523"/>
                          <a:pt x="15385" y="19910"/>
                          <a:pt x="15983" y="21693"/>
                        </a:cubicBezTo>
                        <a:cubicBezTo>
                          <a:pt x="13591" y="16938"/>
                          <a:pt x="12794" y="13175"/>
                          <a:pt x="14787" y="10600"/>
                        </a:cubicBezTo>
                        <a:lnTo>
                          <a:pt x="14787" y="10600"/>
                        </a:lnTo>
                        <a:cubicBezTo>
                          <a:pt x="16581" y="12580"/>
                          <a:pt x="18375" y="15354"/>
                          <a:pt x="20568" y="16740"/>
                        </a:cubicBezTo>
                        <a:cubicBezTo>
                          <a:pt x="24754" y="19712"/>
                          <a:pt x="27146" y="18919"/>
                          <a:pt x="26747" y="15552"/>
                        </a:cubicBezTo>
                        <a:cubicBezTo>
                          <a:pt x="26348" y="12580"/>
                          <a:pt x="23557" y="10203"/>
                          <a:pt x="20368" y="8421"/>
                        </a:cubicBezTo>
                        <a:cubicBezTo>
                          <a:pt x="16780" y="6440"/>
                          <a:pt x="15585" y="7628"/>
                          <a:pt x="14588" y="9213"/>
                        </a:cubicBezTo>
                        <a:cubicBezTo>
                          <a:pt x="11199" y="6242"/>
                          <a:pt x="7811" y="-97"/>
                          <a:pt x="4223" y="2082"/>
                        </a:cubicBezTo>
                        <a:cubicBezTo>
                          <a:pt x="2828" y="497"/>
                          <a:pt x="1632" y="-295"/>
                          <a:pt x="834" y="101"/>
                        </a:cubicBezTo>
                        <a:cubicBezTo>
                          <a:pt x="-960" y="497"/>
                          <a:pt x="436" y="4261"/>
                          <a:pt x="2230" y="8024"/>
                        </a:cubicBezTo>
                        <a:close/>
                        <a:moveTo>
                          <a:pt x="18375" y="25060"/>
                        </a:moveTo>
                        <a:cubicBezTo>
                          <a:pt x="18375" y="25060"/>
                          <a:pt x="18375" y="25060"/>
                          <a:pt x="18375" y="25060"/>
                        </a:cubicBezTo>
                        <a:cubicBezTo>
                          <a:pt x="18375" y="25060"/>
                          <a:pt x="18375" y="25060"/>
                          <a:pt x="18375" y="25060"/>
                        </a:cubicBezTo>
                        <a:cubicBezTo>
                          <a:pt x="18375" y="25060"/>
                          <a:pt x="18375" y="25060"/>
                          <a:pt x="18375" y="250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09" name="Google Shape;2609;p35"/>
                  <p:cNvSpPr/>
                  <p:nvPr/>
                </p:nvSpPr>
                <p:spPr>
                  <a:xfrm>
                    <a:off x="3578881" y="5003520"/>
                    <a:ext cx="3388" cy="2575"/>
                  </a:xfrm>
                  <a:custGeom>
                    <a:avLst/>
                    <a:gdLst/>
                    <a:ahLst/>
                    <a:cxnLst/>
                    <a:rect l="l" t="t" r="r" b="b"/>
                    <a:pathLst>
                      <a:path w="3388" h="2575" extrusionOk="0">
                        <a:moveTo>
                          <a:pt x="1993" y="2575"/>
                        </a:moveTo>
                        <a:cubicBezTo>
                          <a:pt x="2990" y="2575"/>
                          <a:pt x="3389" y="1585"/>
                          <a:pt x="3389" y="0"/>
                        </a:cubicBezTo>
                        <a:cubicBezTo>
                          <a:pt x="2193" y="198"/>
                          <a:pt x="996" y="594"/>
                          <a:pt x="0" y="792"/>
                        </a:cubicBezTo>
                        <a:cubicBezTo>
                          <a:pt x="598" y="1783"/>
                          <a:pt x="1395" y="2377"/>
                          <a:pt x="1993" y="25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10" name="Google Shape;2610;p35"/>
                  <p:cNvSpPr/>
                  <p:nvPr/>
                </p:nvSpPr>
                <p:spPr>
                  <a:xfrm>
                    <a:off x="3596820" y="4998766"/>
                    <a:ext cx="4064" cy="4368"/>
                  </a:xfrm>
                  <a:custGeom>
                    <a:avLst/>
                    <a:gdLst/>
                    <a:ahLst/>
                    <a:cxnLst/>
                    <a:rect l="l" t="t" r="r" b="b"/>
                    <a:pathLst>
                      <a:path w="4064" h="4368" extrusionOk="0">
                        <a:moveTo>
                          <a:pt x="3588" y="3566"/>
                        </a:moveTo>
                        <a:cubicBezTo>
                          <a:pt x="3986" y="2575"/>
                          <a:pt x="4186" y="1387"/>
                          <a:pt x="3986" y="0"/>
                        </a:cubicBezTo>
                        <a:cubicBezTo>
                          <a:pt x="2591" y="396"/>
                          <a:pt x="1196" y="792"/>
                          <a:pt x="0" y="1189"/>
                        </a:cubicBezTo>
                        <a:cubicBezTo>
                          <a:pt x="0" y="1189"/>
                          <a:pt x="0" y="1387"/>
                          <a:pt x="199" y="1387"/>
                        </a:cubicBezTo>
                        <a:cubicBezTo>
                          <a:pt x="1395" y="3962"/>
                          <a:pt x="2990" y="5348"/>
                          <a:pt x="3588" y="35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11" name="Google Shape;2611;p35"/>
                  <p:cNvSpPr/>
                  <p:nvPr/>
                </p:nvSpPr>
                <p:spPr>
                  <a:xfrm>
                    <a:off x="3730767" y="4946074"/>
                    <a:ext cx="7776" cy="12794"/>
                  </a:xfrm>
                  <a:custGeom>
                    <a:avLst/>
                    <a:gdLst/>
                    <a:ahLst/>
                    <a:cxnLst/>
                    <a:rect l="l" t="t" r="r" b="b"/>
                    <a:pathLst>
                      <a:path w="7776" h="12794" extrusionOk="0">
                        <a:moveTo>
                          <a:pt x="6777" y="12678"/>
                        </a:moveTo>
                        <a:cubicBezTo>
                          <a:pt x="8571" y="11885"/>
                          <a:pt x="7774" y="8320"/>
                          <a:pt x="5780" y="4160"/>
                        </a:cubicBezTo>
                        <a:cubicBezTo>
                          <a:pt x="4784" y="2179"/>
                          <a:pt x="3787" y="792"/>
                          <a:pt x="2990" y="0"/>
                        </a:cubicBezTo>
                        <a:cubicBezTo>
                          <a:pt x="1993" y="594"/>
                          <a:pt x="997" y="990"/>
                          <a:pt x="0" y="1585"/>
                        </a:cubicBezTo>
                        <a:cubicBezTo>
                          <a:pt x="199" y="2971"/>
                          <a:pt x="797" y="4952"/>
                          <a:pt x="1595" y="6933"/>
                        </a:cubicBezTo>
                        <a:cubicBezTo>
                          <a:pt x="2990" y="10103"/>
                          <a:pt x="5182" y="13470"/>
                          <a:pt x="6777" y="126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12" name="Google Shape;2612;p35"/>
                  <p:cNvSpPr/>
                  <p:nvPr/>
                </p:nvSpPr>
                <p:spPr>
                  <a:xfrm>
                    <a:off x="3741577" y="4938349"/>
                    <a:ext cx="9546" cy="16237"/>
                  </a:xfrm>
                  <a:custGeom>
                    <a:avLst/>
                    <a:gdLst/>
                    <a:ahLst/>
                    <a:cxnLst/>
                    <a:rect l="l" t="t" r="r" b="b"/>
                    <a:pathLst>
                      <a:path w="9546" h="16237" extrusionOk="0">
                        <a:moveTo>
                          <a:pt x="8325" y="15451"/>
                        </a:moveTo>
                        <a:cubicBezTo>
                          <a:pt x="8724" y="14857"/>
                          <a:pt x="8724" y="13668"/>
                          <a:pt x="8126" y="12281"/>
                        </a:cubicBezTo>
                        <a:lnTo>
                          <a:pt x="8126" y="12281"/>
                        </a:lnTo>
                        <a:cubicBezTo>
                          <a:pt x="9920" y="10895"/>
                          <a:pt x="10318" y="7527"/>
                          <a:pt x="7528" y="1585"/>
                        </a:cubicBezTo>
                        <a:cubicBezTo>
                          <a:pt x="7129" y="990"/>
                          <a:pt x="6731" y="396"/>
                          <a:pt x="6332" y="0"/>
                        </a:cubicBezTo>
                        <a:cubicBezTo>
                          <a:pt x="4338" y="990"/>
                          <a:pt x="2345" y="2179"/>
                          <a:pt x="551" y="3169"/>
                        </a:cubicBezTo>
                        <a:cubicBezTo>
                          <a:pt x="751" y="3566"/>
                          <a:pt x="751" y="3764"/>
                          <a:pt x="950" y="4160"/>
                        </a:cubicBezTo>
                        <a:cubicBezTo>
                          <a:pt x="950" y="4160"/>
                          <a:pt x="751" y="4160"/>
                          <a:pt x="751" y="4160"/>
                        </a:cubicBezTo>
                        <a:cubicBezTo>
                          <a:pt x="-645" y="4952"/>
                          <a:pt x="-47" y="7924"/>
                          <a:pt x="2146" y="11687"/>
                        </a:cubicBezTo>
                        <a:cubicBezTo>
                          <a:pt x="5136" y="16441"/>
                          <a:pt x="7329" y="17036"/>
                          <a:pt x="8325" y="154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13" name="Google Shape;2613;p35"/>
                  <p:cNvSpPr/>
                  <p:nvPr/>
                </p:nvSpPr>
                <p:spPr>
                  <a:xfrm>
                    <a:off x="3752233" y="4935179"/>
                    <a:ext cx="25177" cy="34863"/>
                  </a:xfrm>
                  <a:custGeom>
                    <a:avLst/>
                    <a:gdLst/>
                    <a:ahLst/>
                    <a:cxnLst/>
                    <a:rect l="l" t="t" r="r" b="b"/>
                    <a:pathLst>
                      <a:path w="25177" h="34863" extrusionOk="0">
                        <a:moveTo>
                          <a:pt x="7436" y="12876"/>
                        </a:moveTo>
                        <a:cubicBezTo>
                          <a:pt x="7237" y="13668"/>
                          <a:pt x="7436" y="15451"/>
                          <a:pt x="7835" y="17036"/>
                        </a:cubicBezTo>
                        <a:cubicBezTo>
                          <a:pt x="8831" y="20205"/>
                          <a:pt x="10825" y="21988"/>
                          <a:pt x="12220" y="22384"/>
                        </a:cubicBezTo>
                        <a:cubicBezTo>
                          <a:pt x="13017" y="22582"/>
                          <a:pt x="13815" y="22384"/>
                          <a:pt x="14413" y="22186"/>
                        </a:cubicBezTo>
                        <a:cubicBezTo>
                          <a:pt x="14014" y="23969"/>
                          <a:pt x="14612" y="26544"/>
                          <a:pt x="16804" y="30109"/>
                        </a:cubicBezTo>
                        <a:cubicBezTo>
                          <a:pt x="18798" y="33477"/>
                          <a:pt x="20791" y="34665"/>
                          <a:pt x="21987" y="34071"/>
                        </a:cubicBezTo>
                        <a:cubicBezTo>
                          <a:pt x="22784" y="34467"/>
                          <a:pt x="23581" y="34864"/>
                          <a:pt x="24379" y="34864"/>
                        </a:cubicBezTo>
                        <a:cubicBezTo>
                          <a:pt x="25974" y="34864"/>
                          <a:pt x="24977" y="26148"/>
                          <a:pt x="23183" y="21195"/>
                        </a:cubicBezTo>
                        <a:cubicBezTo>
                          <a:pt x="23581" y="21394"/>
                          <a:pt x="23980" y="21394"/>
                          <a:pt x="24379" y="21195"/>
                        </a:cubicBezTo>
                        <a:cubicBezTo>
                          <a:pt x="25774" y="20403"/>
                          <a:pt x="24977" y="17432"/>
                          <a:pt x="22983" y="13866"/>
                        </a:cubicBezTo>
                        <a:cubicBezTo>
                          <a:pt x="20592" y="9904"/>
                          <a:pt x="18798" y="8716"/>
                          <a:pt x="17602" y="9706"/>
                        </a:cubicBezTo>
                        <a:cubicBezTo>
                          <a:pt x="16605" y="10499"/>
                          <a:pt x="17203" y="13074"/>
                          <a:pt x="18598" y="15649"/>
                        </a:cubicBezTo>
                        <a:lnTo>
                          <a:pt x="18798" y="16045"/>
                        </a:lnTo>
                        <a:cubicBezTo>
                          <a:pt x="17004" y="15847"/>
                          <a:pt x="17801" y="20205"/>
                          <a:pt x="16605" y="21195"/>
                        </a:cubicBezTo>
                        <a:cubicBezTo>
                          <a:pt x="15808" y="20799"/>
                          <a:pt x="15210" y="20799"/>
                          <a:pt x="14811" y="21394"/>
                        </a:cubicBezTo>
                        <a:lnTo>
                          <a:pt x="14811" y="21394"/>
                        </a:lnTo>
                        <a:cubicBezTo>
                          <a:pt x="13615" y="19215"/>
                          <a:pt x="12618" y="17036"/>
                          <a:pt x="11223" y="15253"/>
                        </a:cubicBezTo>
                        <a:cubicBezTo>
                          <a:pt x="10027" y="13470"/>
                          <a:pt x="8632" y="12480"/>
                          <a:pt x="8034" y="12678"/>
                        </a:cubicBezTo>
                        <a:cubicBezTo>
                          <a:pt x="8632" y="10301"/>
                          <a:pt x="6838" y="6735"/>
                          <a:pt x="4446" y="2971"/>
                        </a:cubicBezTo>
                        <a:cubicBezTo>
                          <a:pt x="3450" y="1585"/>
                          <a:pt x="2652" y="594"/>
                          <a:pt x="1855" y="0"/>
                        </a:cubicBezTo>
                        <a:cubicBezTo>
                          <a:pt x="1257" y="396"/>
                          <a:pt x="659" y="594"/>
                          <a:pt x="61" y="990"/>
                        </a:cubicBezTo>
                        <a:cubicBezTo>
                          <a:pt x="-338" y="3367"/>
                          <a:pt x="1257" y="6735"/>
                          <a:pt x="3649" y="10301"/>
                        </a:cubicBezTo>
                        <a:cubicBezTo>
                          <a:pt x="5243" y="12281"/>
                          <a:pt x="6439" y="13074"/>
                          <a:pt x="7436" y="128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14" name="Google Shape;2614;p35"/>
                  <p:cNvSpPr/>
                  <p:nvPr/>
                </p:nvSpPr>
                <p:spPr>
                  <a:xfrm>
                    <a:off x="3633885" y="5038528"/>
                    <a:ext cx="7311" cy="12937"/>
                  </a:xfrm>
                  <a:custGeom>
                    <a:avLst/>
                    <a:gdLst/>
                    <a:ahLst/>
                    <a:cxnLst/>
                    <a:rect l="l" t="t" r="r" b="b"/>
                    <a:pathLst>
                      <a:path w="7311" h="12937" extrusionOk="0">
                        <a:moveTo>
                          <a:pt x="6189" y="12929"/>
                        </a:moveTo>
                        <a:cubicBezTo>
                          <a:pt x="7784" y="12533"/>
                          <a:pt x="7584" y="9562"/>
                          <a:pt x="6189" y="6194"/>
                        </a:cubicBezTo>
                        <a:cubicBezTo>
                          <a:pt x="4196" y="1440"/>
                          <a:pt x="2402" y="-343"/>
                          <a:pt x="807" y="53"/>
                        </a:cubicBezTo>
                        <a:cubicBezTo>
                          <a:pt x="-588" y="450"/>
                          <a:pt x="10" y="3421"/>
                          <a:pt x="1206" y="6194"/>
                        </a:cubicBezTo>
                        <a:cubicBezTo>
                          <a:pt x="2601" y="9958"/>
                          <a:pt x="4395" y="13127"/>
                          <a:pt x="6189" y="129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15" name="Google Shape;2615;p35"/>
                  <p:cNvSpPr/>
                  <p:nvPr/>
                </p:nvSpPr>
                <p:spPr>
                  <a:xfrm>
                    <a:off x="3811647" y="5053526"/>
                    <a:ext cx="8426" cy="13973"/>
                  </a:xfrm>
                  <a:custGeom>
                    <a:avLst/>
                    <a:gdLst/>
                    <a:ahLst/>
                    <a:cxnLst/>
                    <a:rect l="l" t="t" r="r" b="b"/>
                    <a:pathLst>
                      <a:path w="8426" h="13973" extrusionOk="0">
                        <a:moveTo>
                          <a:pt x="8019" y="13185"/>
                        </a:moveTo>
                        <a:cubicBezTo>
                          <a:pt x="9016" y="11006"/>
                          <a:pt x="8219" y="7440"/>
                          <a:pt x="5228" y="3082"/>
                        </a:cubicBezTo>
                        <a:cubicBezTo>
                          <a:pt x="3235" y="309"/>
                          <a:pt x="1840" y="-285"/>
                          <a:pt x="644" y="111"/>
                        </a:cubicBezTo>
                        <a:cubicBezTo>
                          <a:pt x="-552" y="2290"/>
                          <a:pt x="-153" y="5657"/>
                          <a:pt x="2438" y="9817"/>
                        </a:cubicBezTo>
                        <a:cubicBezTo>
                          <a:pt x="4631" y="13185"/>
                          <a:pt x="7023" y="15165"/>
                          <a:pt x="8019" y="131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16" name="Google Shape;2616;p35"/>
                  <p:cNvSpPr/>
                  <p:nvPr/>
                </p:nvSpPr>
                <p:spPr>
                  <a:xfrm>
                    <a:off x="3565748" y="5141477"/>
                    <a:ext cx="6835" cy="13594"/>
                  </a:xfrm>
                  <a:custGeom>
                    <a:avLst/>
                    <a:gdLst/>
                    <a:ahLst/>
                    <a:cxnLst/>
                    <a:rect l="l" t="t" r="r" b="b"/>
                    <a:pathLst>
                      <a:path w="6835" h="13594" extrusionOk="0">
                        <a:moveTo>
                          <a:pt x="4960" y="13581"/>
                        </a:moveTo>
                        <a:cubicBezTo>
                          <a:pt x="6754" y="13779"/>
                          <a:pt x="7352" y="11798"/>
                          <a:pt x="6355" y="7440"/>
                        </a:cubicBezTo>
                        <a:cubicBezTo>
                          <a:pt x="4761" y="2884"/>
                          <a:pt x="2768" y="-682"/>
                          <a:pt x="774" y="111"/>
                        </a:cubicBezTo>
                        <a:cubicBezTo>
                          <a:pt x="-422" y="507"/>
                          <a:pt x="-23" y="3874"/>
                          <a:pt x="575" y="6846"/>
                        </a:cubicBezTo>
                        <a:cubicBezTo>
                          <a:pt x="1372" y="11005"/>
                          <a:pt x="2967" y="13383"/>
                          <a:pt x="4960" y="135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17" name="Google Shape;2617;p35"/>
                  <p:cNvSpPr/>
                  <p:nvPr/>
                </p:nvSpPr>
                <p:spPr>
                  <a:xfrm>
                    <a:off x="3716712" y="5025639"/>
                    <a:ext cx="18058" cy="22821"/>
                  </a:xfrm>
                  <a:custGeom>
                    <a:avLst/>
                    <a:gdLst/>
                    <a:ahLst/>
                    <a:cxnLst/>
                    <a:rect l="l" t="t" r="r" b="b"/>
                    <a:pathLst>
                      <a:path w="18058" h="22821" extrusionOk="0">
                        <a:moveTo>
                          <a:pt x="10467" y="8783"/>
                        </a:moveTo>
                        <a:cubicBezTo>
                          <a:pt x="8873" y="5416"/>
                          <a:pt x="7079" y="3039"/>
                          <a:pt x="5484" y="3039"/>
                        </a:cubicBezTo>
                        <a:cubicBezTo>
                          <a:pt x="5285" y="3039"/>
                          <a:pt x="5285" y="3237"/>
                          <a:pt x="5086" y="3237"/>
                        </a:cubicBezTo>
                        <a:cubicBezTo>
                          <a:pt x="4089" y="1652"/>
                          <a:pt x="3092" y="265"/>
                          <a:pt x="1897" y="67"/>
                        </a:cubicBezTo>
                        <a:cubicBezTo>
                          <a:pt x="501" y="-329"/>
                          <a:pt x="-296" y="1058"/>
                          <a:pt x="103" y="3435"/>
                        </a:cubicBezTo>
                        <a:cubicBezTo>
                          <a:pt x="701" y="8189"/>
                          <a:pt x="3292" y="11160"/>
                          <a:pt x="5684" y="13141"/>
                        </a:cubicBezTo>
                        <a:cubicBezTo>
                          <a:pt x="6481" y="13735"/>
                          <a:pt x="7278" y="13735"/>
                          <a:pt x="7876" y="13735"/>
                        </a:cubicBezTo>
                        <a:cubicBezTo>
                          <a:pt x="8873" y="15122"/>
                          <a:pt x="9869" y="15914"/>
                          <a:pt x="10866" y="16310"/>
                        </a:cubicBezTo>
                        <a:cubicBezTo>
                          <a:pt x="14255" y="22253"/>
                          <a:pt x="17444" y="26017"/>
                          <a:pt x="18042" y="19084"/>
                        </a:cubicBezTo>
                        <a:cubicBezTo>
                          <a:pt x="18241" y="16707"/>
                          <a:pt x="16647" y="12151"/>
                          <a:pt x="14454" y="9774"/>
                        </a:cubicBezTo>
                        <a:cubicBezTo>
                          <a:pt x="12062" y="7396"/>
                          <a:pt x="11066" y="7595"/>
                          <a:pt x="10467" y="87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18" name="Google Shape;2618;p35"/>
                  <p:cNvSpPr/>
                  <p:nvPr/>
                </p:nvSpPr>
                <p:spPr>
                  <a:xfrm>
                    <a:off x="3662821" y="5095401"/>
                    <a:ext cx="8104" cy="14602"/>
                  </a:xfrm>
                  <a:custGeom>
                    <a:avLst/>
                    <a:gdLst/>
                    <a:ahLst/>
                    <a:cxnLst/>
                    <a:rect l="l" t="t" r="r" b="b"/>
                    <a:pathLst>
                      <a:path w="8104" h="14602" extrusionOk="0">
                        <a:moveTo>
                          <a:pt x="1372" y="32"/>
                        </a:moveTo>
                        <a:cubicBezTo>
                          <a:pt x="-422" y="230"/>
                          <a:pt x="-422" y="3003"/>
                          <a:pt x="1172" y="6965"/>
                        </a:cubicBezTo>
                        <a:cubicBezTo>
                          <a:pt x="2966" y="11719"/>
                          <a:pt x="4959" y="15285"/>
                          <a:pt x="7152" y="14492"/>
                        </a:cubicBezTo>
                        <a:cubicBezTo>
                          <a:pt x="8747" y="13898"/>
                          <a:pt x="8149" y="10332"/>
                          <a:pt x="6753" y="6569"/>
                        </a:cubicBezTo>
                        <a:cubicBezTo>
                          <a:pt x="4959" y="3003"/>
                          <a:pt x="3166" y="-364"/>
                          <a:pt x="1372" y="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19" name="Google Shape;2619;p35"/>
                  <p:cNvSpPr/>
                  <p:nvPr/>
                </p:nvSpPr>
                <p:spPr>
                  <a:xfrm>
                    <a:off x="3587216" y="5083350"/>
                    <a:ext cx="6768" cy="14262"/>
                  </a:xfrm>
                  <a:custGeom>
                    <a:avLst/>
                    <a:gdLst/>
                    <a:ahLst/>
                    <a:cxnLst/>
                    <a:rect l="l" t="t" r="r" b="b"/>
                    <a:pathLst>
                      <a:path w="6768" h="14262" extrusionOk="0">
                        <a:moveTo>
                          <a:pt x="1232" y="0"/>
                        </a:moveTo>
                        <a:cubicBezTo>
                          <a:pt x="-762" y="0"/>
                          <a:pt x="36" y="3764"/>
                          <a:pt x="1033" y="7329"/>
                        </a:cubicBezTo>
                        <a:cubicBezTo>
                          <a:pt x="2029" y="11291"/>
                          <a:pt x="3823" y="13668"/>
                          <a:pt x="5617" y="14262"/>
                        </a:cubicBezTo>
                        <a:cubicBezTo>
                          <a:pt x="7411" y="13866"/>
                          <a:pt x="6813" y="10499"/>
                          <a:pt x="5816" y="6933"/>
                        </a:cubicBezTo>
                        <a:cubicBezTo>
                          <a:pt x="4620" y="3169"/>
                          <a:pt x="3026" y="0"/>
                          <a:pt x="1232"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20" name="Google Shape;2620;p35"/>
                  <p:cNvSpPr/>
                  <p:nvPr/>
                </p:nvSpPr>
                <p:spPr>
                  <a:xfrm>
                    <a:off x="3666397" y="5078401"/>
                    <a:ext cx="6847" cy="13366"/>
                  </a:xfrm>
                  <a:custGeom>
                    <a:avLst/>
                    <a:gdLst/>
                    <a:ahLst/>
                    <a:cxnLst/>
                    <a:rect l="l" t="t" r="r" b="b"/>
                    <a:pathLst>
                      <a:path w="6847" h="13366" extrusionOk="0">
                        <a:moveTo>
                          <a:pt x="5170" y="4156"/>
                        </a:moveTo>
                        <a:cubicBezTo>
                          <a:pt x="3377" y="789"/>
                          <a:pt x="1782" y="-796"/>
                          <a:pt x="785" y="392"/>
                        </a:cubicBezTo>
                        <a:cubicBezTo>
                          <a:pt x="-411" y="1779"/>
                          <a:pt x="-211" y="4948"/>
                          <a:pt x="1184" y="8712"/>
                        </a:cubicBezTo>
                        <a:cubicBezTo>
                          <a:pt x="2380" y="11683"/>
                          <a:pt x="4174" y="13862"/>
                          <a:pt x="5370" y="13268"/>
                        </a:cubicBezTo>
                        <a:cubicBezTo>
                          <a:pt x="7562" y="12080"/>
                          <a:pt x="7164" y="8514"/>
                          <a:pt x="5170" y="41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21" name="Google Shape;2621;p35"/>
                  <p:cNvSpPr/>
                  <p:nvPr/>
                </p:nvSpPr>
                <p:spPr>
                  <a:xfrm>
                    <a:off x="3581803" y="5106514"/>
                    <a:ext cx="6617" cy="12918"/>
                  </a:xfrm>
                  <a:custGeom>
                    <a:avLst/>
                    <a:gdLst/>
                    <a:ahLst/>
                    <a:cxnLst/>
                    <a:rect l="l" t="t" r="r" b="b"/>
                    <a:pathLst>
                      <a:path w="6617" h="12918" extrusionOk="0">
                        <a:moveTo>
                          <a:pt x="1264" y="11"/>
                        </a:moveTo>
                        <a:cubicBezTo>
                          <a:pt x="-132" y="210"/>
                          <a:pt x="-331" y="2389"/>
                          <a:pt x="466" y="5558"/>
                        </a:cubicBezTo>
                        <a:cubicBezTo>
                          <a:pt x="1463" y="9718"/>
                          <a:pt x="3257" y="12491"/>
                          <a:pt x="5051" y="12887"/>
                        </a:cubicBezTo>
                        <a:cubicBezTo>
                          <a:pt x="7044" y="13283"/>
                          <a:pt x="6845" y="9916"/>
                          <a:pt x="6048" y="6152"/>
                        </a:cubicBezTo>
                        <a:cubicBezTo>
                          <a:pt x="4652" y="2190"/>
                          <a:pt x="3057" y="-187"/>
                          <a:pt x="1264" y="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22" name="Google Shape;2622;p35"/>
                  <p:cNvSpPr/>
                  <p:nvPr/>
                </p:nvSpPr>
                <p:spPr>
                  <a:xfrm>
                    <a:off x="3597976" y="5080960"/>
                    <a:ext cx="6935" cy="12896"/>
                  </a:xfrm>
                  <a:custGeom>
                    <a:avLst/>
                    <a:gdLst/>
                    <a:ahLst/>
                    <a:cxnLst/>
                    <a:rect l="l" t="t" r="r" b="b"/>
                    <a:pathLst>
                      <a:path w="6935" h="12896" extrusionOk="0">
                        <a:moveTo>
                          <a:pt x="1037" y="12"/>
                        </a:moveTo>
                        <a:cubicBezTo>
                          <a:pt x="-159" y="210"/>
                          <a:pt x="-359" y="2588"/>
                          <a:pt x="638" y="5757"/>
                        </a:cubicBezTo>
                        <a:cubicBezTo>
                          <a:pt x="1834" y="9521"/>
                          <a:pt x="3429" y="13086"/>
                          <a:pt x="5422" y="12888"/>
                        </a:cubicBezTo>
                        <a:cubicBezTo>
                          <a:pt x="7216" y="12888"/>
                          <a:pt x="7415" y="10115"/>
                          <a:pt x="6020" y="5955"/>
                        </a:cubicBezTo>
                        <a:cubicBezTo>
                          <a:pt x="4425" y="1993"/>
                          <a:pt x="2631" y="-186"/>
                          <a:pt x="1037" y="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23" name="Google Shape;2623;p35"/>
                  <p:cNvSpPr/>
                  <p:nvPr/>
                </p:nvSpPr>
                <p:spPr>
                  <a:xfrm>
                    <a:off x="3641982" y="5096179"/>
                    <a:ext cx="6901" cy="12296"/>
                  </a:xfrm>
                  <a:custGeom>
                    <a:avLst/>
                    <a:gdLst/>
                    <a:ahLst/>
                    <a:cxnLst/>
                    <a:rect l="l" t="t" r="r" b="b"/>
                    <a:pathLst>
                      <a:path w="6901" h="12296" extrusionOk="0">
                        <a:moveTo>
                          <a:pt x="1081" y="46"/>
                        </a:moveTo>
                        <a:cubicBezTo>
                          <a:pt x="-513" y="443"/>
                          <a:pt x="-314" y="3612"/>
                          <a:pt x="1480" y="7574"/>
                        </a:cubicBezTo>
                        <a:cubicBezTo>
                          <a:pt x="3074" y="11337"/>
                          <a:pt x="4868" y="13120"/>
                          <a:pt x="6264" y="11932"/>
                        </a:cubicBezTo>
                        <a:cubicBezTo>
                          <a:pt x="7260" y="11139"/>
                          <a:pt x="7061" y="8762"/>
                          <a:pt x="5865" y="4999"/>
                        </a:cubicBezTo>
                        <a:cubicBezTo>
                          <a:pt x="4669" y="1829"/>
                          <a:pt x="2676" y="-350"/>
                          <a:pt x="1081" y="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24" name="Google Shape;2624;p35"/>
                  <p:cNvSpPr/>
                  <p:nvPr/>
                </p:nvSpPr>
                <p:spPr>
                  <a:xfrm>
                    <a:off x="3580487" y="5136602"/>
                    <a:ext cx="6661" cy="15001"/>
                  </a:xfrm>
                  <a:custGeom>
                    <a:avLst/>
                    <a:gdLst/>
                    <a:ahLst/>
                    <a:cxnLst/>
                    <a:rect l="l" t="t" r="r" b="b"/>
                    <a:pathLst>
                      <a:path w="6661" h="15001" extrusionOk="0">
                        <a:moveTo>
                          <a:pt x="785" y="34"/>
                        </a:moveTo>
                        <a:cubicBezTo>
                          <a:pt x="-411" y="1618"/>
                          <a:pt x="-211" y="4590"/>
                          <a:pt x="1184" y="8551"/>
                        </a:cubicBezTo>
                        <a:cubicBezTo>
                          <a:pt x="2380" y="12117"/>
                          <a:pt x="4174" y="15683"/>
                          <a:pt x="5768" y="14890"/>
                        </a:cubicBezTo>
                        <a:cubicBezTo>
                          <a:pt x="7363" y="14098"/>
                          <a:pt x="6566" y="10136"/>
                          <a:pt x="5370" y="6570"/>
                        </a:cubicBezTo>
                        <a:cubicBezTo>
                          <a:pt x="4174" y="2807"/>
                          <a:pt x="2779" y="-363"/>
                          <a:pt x="785" y="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25" name="Google Shape;2625;p35"/>
                  <p:cNvSpPr/>
                  <p:nvPr/>
                </p:nvSpPr>
                <p:spPr>
                  <a:xfrm>
                    <a:off x="3688050" y="5030622"/>
                    <a:ext cx="11151" cy="14344"/>
                  </a:xfrm>
                  <a:custGeom>
                    <a:avLst/>
                    <a:gdLst/>
                    <a:ahLst/>
                    <a:cxnLst/>
                    <a:rect l="l" t="t" r="r" b="b"/>
                    <a:pathLst>
                      <a:path w="11151" h="14344" extrusionOk="0">
                        <a:moveTo>
                          <a:pt x="1855" y="9742"/>
                        </a:moveTo>
                        <a:cubicBezTo>
                          <a:pt x="3251" y="12515"/>
                          <a:pt x="5044" y="14694"/>
                          <a:pt x="6240" y="14298"/>
                        </a:cubicBezTo>
                        <a:cubicBezTo>
                          <a:pt x="7237" y="13902"/>
                          <a:pt x="7237" y="12515"/>
                          <a:pt x="6838" y="10931"/>
                        </a:cubicBezTo>
                        <a:cubicBezTo>
                          <a:pt x="8034" y="12713"/>
                          <a:pt x="9230" y="13902"/>
                          <a:pt x="10227" y="13704"/>
                        </a:cubicBezTo>
                        <a:cubicBezTo>
                          <a:pt x="11821" y="13308"/>
                          <a:pt x="11223" y="10138"/>
                          <a:pt x="9430" y="5384"/>
                        </a:cubicBezTo>
                        <a:cubicBezTo>
                          <a:pt x="8234" y="2611"/>
                          <a:pt x="6440" y="-360"/>
                          <a:pt x="4646" y="36"/>
                        </a:cubicBezTo>
                        <a:cubicBezTo>
                          <a:pt x="3450" y="234"/>
                          <a:pt x="3251" y="1819"/>
                          <a:pt x="3848" y="4196"/>
                        </a:cubicBezTo>
                        <a:cubicBezTo>
                          <a:pt x="2653" y="2611"/>
                          <a:pt x="1656" y="1422"/>
                          <a:pt x="858" y="1819"/>
                        </a:cubicBezTo>
                        <a:cubicBezTo>
                          <a:pt x="-736" y="2809"/>
                          <a:pt x="61" y="5978"/>
                          <a:pt x="1855" y="97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26" name="Google Shape;2626;p35"/>
                  <p:cNvSpPr/>
                  <p:nvPr/>
                </p:nvSpPr>
                <p:spPr>
                  <a:xfrm>
                    <a:off x="3651010" y="5130398"/>
                    <a:ext cx="7107" cy="12972"/>
                  </a:xfrm>
                  <a:custGeom>
                    <a:avLst/>
                    <a:gdLst/>
                    <a:ahLst/>
                    <a:cxnLst/>
                    <a:rect l="l" t="t" r="r" b="b"/>
                    <a:pathLst>
                      <a:path w="7107" h="12972" extrusionOk="0">
                        <a:moveTo>
                          <a:pt x="824" y="97"/>
                        </a:moveTo>
                        <a:cubicBezTo>
                          <a:pt x="-372" y="493"/>
                          <a:pt x="-173" y="3464"/>
                          <a:pt x="824" y="6238"/>
                        </a:cubicBezTo>
                        <a:cubicBezTo>
                          <a:pt x="2020" y="10001"/>
                          <a:pt x="3814" y="12774"/>
                          <a:pt x="5807" y="12973"/>
                        </a:cubicBezTo>
                        <a:cubicBezTo>
                          <a:pt x="7402" y="11982"/>
                          <a:pt x="7601" y="9605"/>
                          <a:pt x="6006" y="5643"/>
                        </a:cubicBezTo>
                        <a:cubicBezTo>
                          <a:pt x="4412" y="1681"/>
                          <a:pt x="2418" y="-497"/>
                          <a:pt x="824" y="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27" name="Google Shape;2627;p35"/>
                  <p:cNvSpPr/>
                  <p:nvPr/>
                </p:nvSpPr>
                <p:spPr>
                  <a:xfrm>
                    <a:off x="3761883" y="4978603"/>
                    <a:ext cx="10190" cy="26626"/>
                  </a:xfrm>
                  <a:custGeom>
                    <a:avLst/>
                    <a:gdLst/>
                    <a:ahLst/>
                    <a:cxnLst/>
                    <a:rect l="l" t="t" r="r" b="b"/>
                    <a:pathLst>
                      <a:path w="10190" h="26626" extrusionOk="0">
                        <a:moveTo>
                          <a:pt x="777" y="9466"/>
                        </a:moveTo>
                        <a:cubicBezTo>
                          <a:pt x="1773" y="11645"/>
                          <a:pt x="2770" y="13229"/>
                          <a:pt x="3966" y="14418"/>
                        </a:cubicBezTo>
                        <a:cubicBezTo>
                          <a:pt x="3368" y="14220"/>
                          <a:pt x="2770" y="14418"/>
                          <a:pt x="2571" y="15210"/>
                        </a:cubicBezTo>
                        <a:cubicBezTo>
                          <a:pt x="1773" y="17191"/>
                          <a:pt x="2969" y="20360"/>
                          <a:pt x="5162" y="23728"/>
                        </a:cubicBezTo>
                        <a:cubicBezTo>
                          <a:pt x="7155" y="26501"/>
                          <a:pt x="8551" y="27095"/>
                          <a:pt x="9547" y="26303"/>
                        </a:cubicBezTo>
                        <a:cubicBezTo>
                          <a:pt x="10344" y="24520"/>
                          <a:pt x="9946" y="21747"/>
                          <a:pt x="7554" y="18181"/>
                        </a:cubicBezTo>
                        <a:cubicBezTo>
                          <a:pt x="7155" y="17587"/>
                          <a:pt x="6756" y="17191"/>
                          <a:pt x="6557" y="16795"/>
                        </a:cubicBezTo>
                        <a:cubicBezTo>
                          <a:pt x="7155" y="17191"/>
                          <a:pt x="7952" y="17191"/>
                          <a:pt x="8551" y="17191"/>
                        </a:cubicBezTo>
                        <a:cubicBezTo>
                          <a:pt x="9746" y="16993"/>
                          <a:pt x="9148" y="14616"/>
                          <a:pt x="7952" y="11843"/>
                        </a:cubicBezTo>
                        <a:cubicBezTo>
                          <a:pt x="7952" y="11843"/>
                          <a:pt x="8152" y="11645"/>
                          <a:pt x="8152" y="11645"/>
                        </a:cubicBezTo>
                        <a:cubicBezTo>
                          <a:pt x="8750" y="12041"/>
                          <a:pt x="9348" y="12041"/>
                          <a:pt x="9547" y="11843"/>
                        </a:cubicBezTo>
                        <a:cubicBezTo>
                          <a:pt x="10942" y="10852"/>
                          <a:pt x="9946" y="7881"/>
                          <a:pt x="7753" y="4315"/>
                        </a:cubicBezTo>
                        <a:cubicBezTo>
                          <a:pt x="5959" y="1542"/>
                          <a:pt x="4165" y="-43"/>
                          <a:pt x="3368" y="552"/>
                        </a:cubicBezTo>
                        <a:cubicBezTo>
                          <a:pt x="3169" y="552"/>
                          <a:pt x="3169" y="750"/>
                          <a:pt x="3169" y="948"/>
                        </a:cubicBezTo>
                        <a:cubicBezTo>
                          <a:pt x="2172" y="155"/>
                          <a:pt x="1375" y="-241"/>
                          <a:pt x="577" y="155"/>
                        </a:cubicBezTo>
                        <a:cubicBezTo>
                          <a:pt x="-419" y="552"/>
                          <a:pt x="-21" y="2532"/>
                          <a:pt x="976" y="4910"/>
                        </a:cubicBezTo>
                        <a:lnTo>
                          <a:pt x="976" y="4910"/>
                        </a:lnTo>
                        <a:cubicBezTo>
                          <a:pt x="179" y="5306"/>
                          <a:pt x="-619" y="6494"/>
                          <a:pt x="777" y="94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28" name="Google Shape;2628;p35"/>
                  <p:cNvSpPr/>
                  <p:nvPr/>
                </p:nvSpPr>
                <p:spPr>
                  <a:xfrm>
                    <a:off x="3835138" y="5059579"/>
                    <a:ext cx="9072" cy="11610"/>
                  </a:xfrm>
                  <a:custGeom>
                    <a:avLst/>
                    <a:gdLst/>
                    <a:ahLst/>
                    <a:cxnLst/>
                    <a:rect l="l" t="t" r="r" b="b"/>
                    <a:pathLst>
                      <a:path w="9072" h="11610" extrusionOk="0">
                        <a:moveTo>
                          <a:pt x="1471" y="6537"/>
                        </a:moveTo>
                        <a:cubicBezTo>
                          <a:pt x="3464" y="10499"/>
                          <a:pt x="5657" y="12083"/>
                          <a:pt x="7451" y="11489"/>
                        </a:cubicBezTo>
                        <a:cubicBezTo>
                          <a:pt x="9046" y="10895"/>
                          <a:pt x="9843" y="9508"/>
                          <a:pt x="8049" y="5547"/>
                        </a:cubicBezTo>
                        <a:cubicBezTo>
                          <a:pt x="5657" y="1189"/>
                          <a:pt x="3464" y="0"/>
                          <a:pt x="1670" y="0"/>
                        </a:cubicBezTo>
                        <a:cubicBezTo>
                          <a:pt x="-522" y="198"/>
                          <a:pt x="-522" y="2575"/>
                          <a:pt x="1471" y="65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29" name="Google Shape;2629;p35"/>
                  <p:cNvSpPr/>
                  <p:nvPr/>
                </p:nvSpPr>
                <p:spPr>
                  <a:xfrm>
                    <a:off x="3584237" y="5183569"/>
                    <a:ext cx="6261" cy="12107"/>
                  </a:xfrm>
                  <a:custGeom>
                    <a:avLst/>
                    <a:gdLst/>
                    <a:ahLst/>
                    <a:cxnLst/>
                    <a:rect l="l" t="t" r="r" b="b"/>
                    <a:pathLst>
                      <a:path w="6261" h="12107" extrusionOk="0">
                        <a:moveTo>
                          <a:pt x="5207" y="12097"/>
                        </a:moveTo>
                        <a:cubicBezTo>
                          <a:pt x="6603" y="11899"/>
                          <a:pt x="6403" y="9126"/>
                          <a:pt x="5805" y="5758"/>
                        </a:cubicBezTo>
                        <a:cubicBezTo>
                          <a:pt x="4610" y="1796"/>
                          <a:pt x="2815" y="-184"/>
                          <a:pt x="1221" y="14"/>
                        </a:cubicBezTo>
                        <a:cubicBezTo>
                          <a:pt x="-174" y="212"/>
                          <a:pt x="-374" y="2787"/>
                          <a:pt x="623" y="5956"/>
                        </a:cubicBezTo>
                        <a:cubicBezTo>
                          <a:pt x="1619" y="9720"/>
                          <a:pt x="3413" y="12295"/>
                          <a:pt x="5207" y="120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30" name="Google Shape;2630;p35"/>
                  <p:cNvSpPr/>
                  <p:nvPr/>
                </p:nvSpPr>
                <p:spPr>
                  <a:xfrm>
                    <a:off x="3667277" y="5152942"/>
                    <a:ext cx="6906" cy="17170"/>
                  </a:xfrm>
                  <a:custGeom>
                    <a:avLst/>
                    <a:gdLst/>
                    <a:ahLst/>
                    <a:cxnLst/>
                    <a:rect l="l" t="t" r="r" b="b"/>
                    <a:pathLst>
                      <a:path w="6906" h="17170" extrusionOk="0">
                        <a:moveTo>
                          <a:pt x="4489" y="2512"/>
                        </a:moveTo>
                        <a:cubicBezTo>
                          <a:pt x="3094" y="-262"/>
                          <a:pt x="1300" y="-658"/>
                          <a:pt x="503" y="927"/>
                        </a:cubicBezTo>
                        <a:cubicBezTo>
                          <a:pt x="-1291" y="5285"/>
                          <a:pt x="2097" y="10633"/>
                          <a:pt x="4689" y="15585"/>
                        </a:cubicBezTo>
                        <a:lnTo>
                          <a:pt x="5486" y="17170"/>
                        </a:lnTo>
                        <a:cubicBezTo>
                          <a:pt x="5685" y="16774"/>
                          <a:pt x="5685" y="16378"/>
                          <a:pt x="5884" y="15982"/>
                        </a:cubicBezTo>
                        <a:cubicBezTo>
                          <a:pt x="6881" y="12812"/>
                          <a:pt x="8077" y="9247"/>
                          <a:pt x="4489" y="25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31" name="Google Shape;2631;p35"/>
                  <p:cNvSpPr/>
                  <p:nvPr/>
                </p:nvSpPr>
                <p:spPr>
                  <a:xfrm>
                    <a:off x="3672763" y="5170310"/>
                    <a:ext cx="199" cy="396"/>
                  </a:xfrm>
                  <a:custGeom>
                    <a:avLst/>
                    <a:gdLst/>
                    <a:ahLst/>
                    <a:cxnLst/>
                    <a:rect l="l" t="t" r="r" b="b"/>
                    <a:pathLst>
                      <a:path w="199" h="396" extrusionOk="0">
                        <a:moveTo>
                          <a:pt x="0" y="0"/>
                        </a:moveTo>
                        <a:lnTo>
                          <a:pt x="0" y="198"/>
                        </a:lnTo>
                        <a:lnTo>
                          <a:pt x="0" y="198"/>
                        </a:lnTo>
                        <a:lnTo>
                          <a:pt x="0" y="198"/>
                        </a:lnTo>
                        <a:lnTo>
                          <a:pt x="200" y="396"/>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32" name="Google Shape;2632;p35"/>
                  <p:cNvSpPr/>
                  <p:nvPr/>
                </p:nvSpPr>
                <p:spPr>
                  <a:xfrm>
                    <a:off x="3780822" y="5108887"/>
                    <a:ext cx="7918" cy="12495"/>
                  </a:xfrm>
                  <a:custGeom>
                    <a:avLst/>
                    <a:gdLst/>
                    <a:ahLst/>
                    <a:cxnLst/>
                    <a:rect l="l" t="t" r="r" b="b"/>
                    <a:pathLst>
                      <a:path w="7918" h="12495" extrusionOk="0">
                        <a:moveTo>
                          <a:pt x="6754" y="12496"/>
                        </a:moveTo>
                        <a:cubicBezTo>
                          <a:pt x="8946" y="12496"/>
                          <a:pt x="7551" y="8732"/>
                          <a:pt x="6554" y="5563"/>
                        </a:cubicBezTo>
                        <a:cubicBezTo>
                          <a:pt x="4760" y="1403"/>
                          <a:pt x="2568" y="-182"/>
                          <a:pt x="973" y="16"/>
                        </a:cubicBezTo>
                        <a:cubicBezTo>
                          <a:pt x="-422" y="214"/>
                          <a:pt x="-223" y="2790"/>
                          <a:pt x="973" y="5761"/>
                        </a:cubicBezTo>
                        <a:cubicBezTo>
                          <a:pt x="2767" y="9327"/>
                          <a:pt x="4760" y="12496"/>
                          <a:pt x="6754" y="1249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33" name="Google Shape;2633;p35"/>
                  <p:cNvSpPr/>
                  <p:nvPr/>
                </p:nvSpPr>
                <p:spPr>
                  <a:xfrm>
                    <a:off x="3627965" y="5179397"/>
                    <a:ext cx="6783" cy="13297"/>
                  </a:xfrm>
                  <a:custGeom>
                    <a:avLst/>
                    <a:gdLst/>
                    <a:ahLst/>
                    <a:cxnLst/>
                    <a:rect l="l" t="t" r="r" b="b"/>
                    <a:pathLst>
                      <a:path w="6783" h="13297" extrusionOk="0">
                        <a:moveTo>
                          <a:pt x="1146" y="223"/>
                        </a:moveTo>
                        <a:cubicBezTo>
                          <a:pt x="-449" y="1214"/>
                          <a:pt x="-249" y="4383"/>
                          <a:pt x="947" y="8345"/>
                        </a:cubicBezTo>
                        <a:cubicBezTo>
                          <a:pt x="1944" y="11514"/>
                          <a:pt x="3737" y="13099"/>
                          <a:pt x="5133" y="13297"/>
                        </a:cubicBezTo>
                        <a:cubicBezTo>
                          <a:pt x="7126" y="13297"/>
                          <a:pt x="7126" y="10524"/>
                          <a:pt x="6129" y="6562"/>
                        </a:cubicBezTo>
                        <a:cubicBezTo>
                          <a:pt x="4734" y="2798"/>
                          <a:pt x="3139" y="-965"/>
                          <a:pt x="1146" y="22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34" name="Google Shape;2634;p35"/>
                  <p:cNvSpPr/>
                  <p:nvPr/>
                </p:nvSpPr>
                <p:spPr>
                  <a:xfrm>
                    <a:off x="3691500" y="4964497"/>
                    <a:ext cx="7424" cy="10508"/>
                  </a:xfrm>
                  <a:custGeom>
                    <a:avLst/>
                    <a:gdLst/>
                    <a:ahLst/>
                    <a:cxnLst/>
                    <a:rect l="l" t="t" r="r" b="b"/>
                    <a:pathLst>
                      <a:path w="7424" h="10508" extrusionOk="0">
                        <a:moveTo>
                          <a:pt x="6179" y="10499"/>
                        </a:moveTo>
                        <a:cubicBezTo>
                          <a:pt x="8172" y="10697"/>
                          <a:pt x="7574" y="7725"/>
                          <a:pt x="5780" y="3566"/>
                        </a:cubicBezTo>
                        <a:cubicBezTo>
                          <a:pt x="5182" y="2179"/>
                          <a:pt x="4385" y="990"/>
                          <a:pt x="3787" y="0"/>
                        </a:cubicBezTo>
                        <a:cubicBezTo>
                          <a:pt x="2591" y="594"/>
                          <a:pt x="1196" y="1189"/>
                          <a:pt x="0" y="1585"/>
                        </a:cubicBezTo>
                        <a:cubicBezTo>
                          <a:pt x="199" y="2179"/>
                          <a:pt x="399" y="2971"/>
                          <a:pt x="598" y="3764"/>
                        </a:cubicBezTo>
                        <a:cubicBezTo>
                          <a:pt x="2392" y="7527"/>
                          <a:pt x="4385" y="10301"/>
                          <a:pt x="6179" y="104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35" name="Google Shape;2635;p35"/>
                  <p:cNvSpPr/>
                  <p:nvPr/>
                </p:nvSpPr>
                <p:spPr>
                  <a:xfrm>
                    <a:off x="3547187" y="5010057"/>
                    <a:ext cx="6035" cy="11102"/>
                  </a:xfrm>
                  <a:custGeom>
                    <a:avLst/>
                    <a:gdLst/>
                    <a:ahLst/>
                    <a:cxnLst/>
                    <a:rect l="l" t="t" r="r" b="b"/>
                    <a:pathLst>
                      <a:path w="6035" h="11102" extrusionOk="0">
                        <a:moveTo>
                          <a:pt x="4983" y="11093"/>
                        </a:moveTo>
                        <a:cubicBezTo>
                          <a:pt x="6578" y="10895"/>
                          <a:pt x="6179" y="7527"/>
                          <a:pt x="4983" y="3566"/>
                        </a:cubicBezTo>
                        <a:cubicBezTo>
                          <a:pt x="4385" y="2179"/>
                          <a:pt x="3987" y="990"/>
                          <a:pt x="3389" y="0"/>
                        </a:cubicBezTo>
                        <a:cubicBezTo>
                          <a:pt x="2193" y="198"/>
                          <a:pt x="1196" y="396"/>
                          <a:pt x="0" y="594"/>
                        </a:cubicBezTo>
                        <a:cubicBezTo>
                          <a:pt x="0" y="1783"/>
                          <a:pt x="399" y="3169"/>
                          <a:pt x="797" y="4556"/>
                        </a:cubicBezTo>
                        <a:cubicBezTo>
                          <a:pt x="1794" y="8518"/>
                          <a:pt x="3588" y="11291"/>
                          <a:pt x="4983" y="110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36" name="Google Shape;2636;p35"/>
                  <p:cNvSpPr/>
                  <p:nvPr/>
                </p:nvSpPr>
                <p:spPr>
                  <a:xfrm>
                    <a:off x="3530095" y="5013400"/>
                    <a:ext cx="5457" cy="11556"/>
                  </a:xfrm>
                  <a:custGeom>
                    <a:avLst/>
                    <a:gdLst/>
                    <a:ahLst/>
                    <a:cxnLst/>
                    <a:rect l="l" t="t" r="r" b="b"/>
                    <a:pathLst>
                      <a:path w="5457" h="11556" extrusionOk="0">
                        <a:moveTo>
                          <a:pt x="4335" y="11513"/>
                        </a:moveTo>
                        <a:cubicBezTo>
                          <a:pt x="5731" y="10919"/>
                          <a:pt x="5930" y="8146"/>
                          <a:pt x="4335" y="3986"/>
                        </a:cubicBezTo>
                        <a:cubicBezTo>
                          <a:pt x="3139" y="817"/>
                          <a:pt x="1943" y="-174"/>
                          <a:pt x="748" y="24"/>
                        </a:cubicBezTo>
                        <a:cubicBezTo>
                          <a:pt x="-249" y="817"/>
                          <a:pt x="-249" y="3194"/>
                          <a:pt x="748" y="6363"/>
                        </a:cubicBezTo>
                        <a:cubicBezTo>
                          <a:pt x="1545" y="9532"/>
                          <a:pt x="3139" y="11909"/>
                          <a:pt x="4335" y="115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37" name="Google Shape;2637;p35"/>
                  <p:cNvSpPr/>
                  <p:nvPr/>
                </p:nvSpPr>
                <p:spPr>
                  <a:xfrm>
                    <a:off x="3606786" y="4995795"/>
                    <a:ext cx="4863" cy="5548"/>
                  </a:xfrm>
                  <a:custGeom>
                    <a:avLst/>
                    <a:gdLst/>
                    <a:ahLst/>
                    <a:cxnLst/>
                    <a:rect l="l" t="t" r="r" b="b"/>
                    <a:pathLst>
                      <a:path w="4863" h="5548" extrusionOk="0">
                        <a:moveTo>
                          <a:pt x="3787" y="5546"/>
                        </a:moveTo>
                        <a:cubicBezTo>
                          <a:pt x="4983" y="4754"/>
                          <a:pt x="5182" y="2773"/>
                          <a:pt x="4385" y="0"/>
                        </a:cubicBezTo>
                        <a:cubicBezTo>
                          <a:pt x="2990" y="396"/>
                          <a:pt x="1395" y="792"/>
                          <a:pt x="0" y="1188"/>
                        </a:cubicBezTo>
                        <a:cubicBezTo>
                          <a:pt x="0" y="1387"/>
                          <a:pt x="199" y="1585"/>
                          <a:pt x="199" y="1783"/>
                        </a:cubicBezTo>
                        <a:cubicBezTo>
                          <a:pt x="1395" y="5745"/>
                          <a:pt x="2591" y="5546"/>
                          <a:pt x="3787" y="55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38" name="Google Shape;2638;p35"/>
                  <p:cNvSpPr/>
                  <p:nvPr/>
                </p:nvSpPr>
                <p:spPr>
                  <a:xfrm>
                    <a:off x="3675554" y="4971232"/>
                    <a:ext cx="5768" cy="7215"/>
                  </a:xfrm>
                  <a:custGeom>
                    <a:avLst/>
                    <a:gdLst/>
                    <a:ahLst/>
                    <a:cxnLst/>
                    <a:rect l="l" t="t" r="r" b="b"/>
                    <a:pathLst>
                      <a:path w="5768" h="7215" extrusionOk="0">
                        <a:moveTo>
                          <a:pt x="5183" y="6735"/>
                        </a:moveTo>
                        <a:cubicBezTo>
                          <a:pt x="5980" y="5745"/>
                          <a:pt x="6179" y="4160"/>
                          <a:pt x="4385" y="594"/>
                        </a:cubicBezTo>
                        <a:lnTo>
                          <a:pt x="3986" y="0"/>
                        </a:lnTo>
                        <a:cubicBezTo>
                          <a:pt x="2591" y="594"/>
                          <a:pt x="1395" y="990"/>
                          <a:pt x="0" y="1585"/>
                        </a:cubicBezTo>
                        <a:cubicBezTo>
                          <a:pt x="200" y="2377"/>
                          <a:pt x="598" y="3169"/>
                          <a:pt x="1196" y="4160"/>
                        </a:cubicBezTo>
                        <a:cubicBezTo>
                          <a:pt x="2990" y="7329"/>
                          <a:pt x="4385" y="7725"/>
                          <a:pt x="5183" y="67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39" name="Google Shape;2639;p35"/>
                  <p:cNvSpPr/>
                  <p:nvPr/>
                </p:nvSpPr>
                <p:spPr>
                  <a:xfrm>
                    <a:off x="3588494" y="5006830"/>
                    <a:ext cx="5840" cy="12352"/>
                  </a:xfrm>
                  <a:custGeom>
                    <a:avLst/>
                    <a:gdLst/>
                    <a:ahLst/>
                    <a:cxnLst/>
                    <a:rect l="l" t="t" r="r" b="b"/>
                    <a:pathLst>
                      <a:path w="5840" h="12352" extrusionOk="0">
                        <a:moveTo>
                          <a:pt x="4738" y="12338"/>
                        </a:moveTo>
                        <a:cubicBezTo>
                          <a:pt x="6133" y="11942"/>
                          <a:pt x="6133" y="9367"/>
                          <a:pt x="5137" y="5603"/>
                        </a:cubicBezTo>
                        <a:cubicBezTo>
                          <a:pt x="4140" y="2434"/>
                          <a:pt x="2745" y="255"/>
                          <a:pt x="1549" y="57"/>
                        </a:cubicBezTo>
                        <a:cubicBezTo>
                          <a:pt x="-843" y="-537"/>
                          <a:pt x="-46" y="3623"/>
                          <a:pt x="1150" y="7782"/>
                        </a:cubicBezTo>
                        <a:cubicBezTo>
                          <a:pt x="1947" y="10556"/>
                          <a:pt x="3542" y="12537"/>
                          <a:pt x="4738" y="1233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40" name="Google Shape;2640;p35"/>
                  <p:cNvSpPr/>
                  <p:nvPr/>
                </p:nvSpPr>
                <p:spPr>
                  <a:xfrm>
                    <a:off x="3656434" y="4980938"/>
                    <a:ext cx="6567" cy="11489"/>
                  </a:xfrm>
                  <a:custGeom>
                    <a:avLst/>
                    <a:gdLst/>
                    <a:ahLst/>
                    <a:cxnLst/>
                    <a:rect l="l" t="t" r="r" b="b"/>
                    <a:pathLst>
                      <a:path w="6567" h="11489" extrusionOk="0">
                        <a:moveTo>
                          <a:pt x="5367" y="11489"/>
                        </a:moveTo>
                        <a:cubicBezTo>
                          <a:pt x="7161" y="11489"/>
                          <a:pt x="6762" y="8914"/>
                          <a:pt x="5367" y="4952"/>
                        </a:cubicBezTo>
                        <a:cubicBezTo>
                          <a:pt x="3971" y="1981"/>
                          <a:pt x="2576" y="0"/>
                          <a:pt x="1181" y="0"/>
                        </a:cubicBezTo>
                        <a:cubicBezTo>
                          <a:pt x="-613" y="0"/>
                          <a:pt x="-215" y="2773"/>
                          <a:pt x="1380" y="6537"/>
                        </a:cubicBezTo>
                        <a:cubicBezTo>
                          <a:pt x="2377" y="9508"/>
                          <a:pt x="3971" y="11489"/>
                          <a:pt x="5367" y="114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41" name="Google Shape;2641;p35"/>
                  <p:cNvSpPr/>
                  <p:nvPr/>
                </p:nvSpPr>
                <p:spPr>
                  <a:xfrm>
                    <a:off x="3706848" y="4957563"/>
                    <a:ext cx="5897" cy="7869"/>
                  </a:xfrm>
                  <a:custGeom>
                    <a:avLst/>
                    <a:gdLst/>
                    <a:ahLst/>
                    <a:cxnLst/>
                    <a:rect l="l" t="t" r="r" b="b"/>
                    <a:pathLst>
                      <a:path w="5897" h="7869" extrusionOk="0">
                        <a:moveTo>
                          <a:pt x="5581" y="7527"/>
                        </a:moveTo>
                        <a:cubicBezTo>
                          <a:pt x="6378" y="6537"/>
                          <a:pt x="5581" y="3764"/>
                          <a:pt x="4186" y="1188"/>
                        </a:cubicBezTo>
                        <a:cubicBezTo>
                          <a:pt x="3986" y="792"/>
                          <a:pt x="3787" y="396"/>
                          <a:pt x="3588" y="0"/>
                        </a:cubicBezTo>
                        <a:cubicBezTo>
                          <a:pt x="2392" y="594"/>
                          <a:pt x="1196" y="1188"/>
                          <a:pt x="0" y="1783"/>
                        </a:cubicBezTo>
                        <a:cubicBezTo>
                          <a:pt x="398" y="2575"/>
                          <a:pt x="797" y="3566"/>
                          <a:pt x="1395" y="4358"/>
                        </a:cubicBezTo>
                        <a:cubicBezTo>
                          <a:pt x="2990" y="7329"/>
                          <a:pt x="4584" y="8518"/>
                          <a:pt x="5581" y="75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42" name="Google Shape;2642;p35"/>
                  <p:cNvSpPr/>
                  <p:nvPr/>
                </p:nvSpPr>
                <p:spPr>
                  <a:xfrm>
                    <a:off x="3720713" y="4970628"/>
                    <a:ext cx="7070" cy="11498"/>
                  </a:xfrm>
                  <a:custGeom>
                    <a:avLst/>
                    <a:gdLst/>
                    <a:ahLst/>
                    <a:cxnLst/>
                    <a:rect l="l" t="t" r="r" b="b"/>
                    <a:pathLst>
                      <a:path w="7070" h="11498" extrusionOk="0">
                        <a:moveTo>
                          <a:pt x="6067" y="11498"/>
                        </a:moveTo>
                        <a:cubicBezTo>
                          <a:pt x="7263" y="10904"/>
                          <a:pt x="7462" y="9319"/>
                          <a:pt x="6267" y="6348"/>
                        </a:cubicBezTo>
                        <a:cubicBezTo>
                          <a:pt x="4871" y="2783"/>
                          <a:pt x="2878" y="-189"/>
                          <a:pt x="1084" y="9"/>
                        </a:cubicBezTo>
                        <a:cubicBezTo>
                          <a:pt x="-112" y="9"/>
                          <a:pt x="-510" y="1792"/>
                          <a:pt x="885" y="4962"/>
                        </a:cubicBezTo>
                        <a:cubicBezTo>
                          <a:pt x="2280" y="8329"/>
                          <a:pt x="4074" y="11102"/>
                          <a:pt x="6067" y="1149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43" name="Google Shape;2643;p35"/>
                  <p:cNvSpPr/>
                  <p:nvPr/>
                </p:nvSpPr>
                <p:spPr>
                  <a:xfrm>
                    <a:off x="3688560" y="4989016"/>
                    <a:ext cx="6394" cy="11795"/>
                  </a:xfrm>
                  <a:custGeom>
                    <a:avLst/>
                    <a:gdLst/>
                    <a:ahLst/>
                    <a:cxnLst/>
                    <a:rect l="l" t="t" r="r" b="b"/>
                    <a:pathLst>
                      <a:path w="6394" h="11795" extrusionOk="0">
                        <a:moveTo>
                          <a:pt x="5731" y="11730"/>
                        </a:moveTo>
                        <a:cubicBezTo>
                          <a:pt x="6927" y="11334"/>
                          <a:pt x="6329" y="8561"/>
                          <a:pt x="5332" y="5788"/>
                        </a:cubicBezTo>
                        <a:cubicBezTo>
                          <a:pt x="4136" y="2618"/>
                          <a:pt x="2541" y="439"/>
                          <a:pt x="1146" y="43"/>
                        </a:cubicBezTo>
                        <a:cubicBezTo>
                          <a:pt x="-448" y="-353"/>
                          <a:pt x="-249" y="2024"/>
                          <a:pt x="947" y="5193"/>
                        </a:cubicBezTo>
                        <a:cubicBezTo>
                          <a:pt x="2143" y="8759"/>
                          <a:pt x="3937" y="12325"/>
                          <a:pt x="5731" y="117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44" name="Google Shape;2644;p35"/>
                  <p:cNvSpPr/>
                  <p:nvPr/>
                </p:nvSpPr>
                <p:spPr>
                  <a:xfrm>
                    <a:off x="3551106" y="5046307"/>
                    <a:ext cx="6182" cy="12083"/>
                  </a:xfrm>
                  <a:custGeom>
                    <a:avLst/>
                    <a:gdLst/>
                    <a:ahLst/>
                    <a:cxnLst/>
                    <a:rect l="l" t="t" r="r" b="b"/>
                    <a:pathLst>
                      <a:path w="6182" h="12083" extrusionOk="0">
                        <a:moveTo>
                          <a:pt x="1264" y="0"/>
                        </a:moveTo>
                        <a:cubicBezTo>
                          <a:pt x="-132" y="0"/>
                          <a:pt x="-331" y="1981"/>
                          <a:pt x="466" y="5348"/>
                        </a:cubicBezTo>
                        <a:cubicBezTo>
                          <a:pt x="1662" y="9508"/>
                          <a:pt x="3058" y="11885"/>
                          <a:pt x="4453" y="12083"/>
                        </a:cubicBezTo>
                        <a:cubicBezTo>
                          <a:pt x="6247" y="12083"/>
                          <a:pt x="6645" y="10301"/>
                          <a:pt x="5649" y="6933"/>
                        </a:cubicBezTo>
                        <a:cubicBezTo>
                          <a:pt x="4652" y="2971"/>
                          <a:pt x="3058" y="0"/>
                          <a:pt x="1264"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45" name="Google Shape;2645;p35"/>
                  <p:cNvSpPr/>
                  <p:nvPr/>
                </p:nvSpPr>
                <p:spPr>
                  <a:xfrm>
                    <a:off x="3618981" y="5022157"/>
                    <a:ext cx="5984" cy="11496"/>
                  </a:xfrm>
                  <a:custGeom>
                    <a:avLst/>
                    <a:gdLst/>
                    <a:ahLst/>
                    <a:cxnLst/>
                    <a:rect l="l" t="t" r="r" b="b"/>
                    <a:pathLst>
                      <a:path w="5984" h="11496" extrusionOk="0">
                        <a:moveTo>
                          <a:pt x="363" y="578"/>
                        </a:moveTo>
                        <a:cubicBezTo>
                          <a:pt x="-434" y="1766"/>
                          <a:pt x="164" y="4539"/>
                          <a:pt x="1360" y="7511"/>
                        </a:cubicBezTo>
                        <a:cubicBezTo>
                          <a:pt x="2755" y="10680"/>
                          <a:pt x="4150" y="11671"/>
                          <a:pt x="5346" y="11473"/>
                        </a:cubicBezTo>
                        <a:cubicBezTo>
                          <a:pt x="6343" y="10482"/>
                          <a:pt x="6143" y="7907"/>
                          <a:pt x="4948" y="5134"/>
                        </a:cubicBezTo>
                        <a:cubicBezTo>
                          <a:pt x="3552" y="1370"/>
                          <a:pt x="1559" y="-1205"/>
                          <a:pt x="363" y="5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46" name="Google Shape;2646;p35"/>
                  <p:cNvSpPr/>
                  <p:nvPr/>
                </p:nvSpPr>
                <p:spPr>
                  <a:xfrm>
                    <a:off x="3591970" y="5036006"/>
                    <a:ext cx="6450" cy="11920"/>
                  </a:xfrm>
                  <a:custGeom>
                    <a:avLst/>
                    <a:gdLst/>
                    <a:ahLst/>
                    <a:cxnLst/>
                    <a:rect l="l" t="t" r="r" b="b"/>
                    <a:pathLst>
                      <a:path w="6450" h="11920" extrusionOk="0">
                        <a:moveTo>
                          <a:pt x="1062" y="0"/>
                        </a:moveTo>
                        <a:cubicBezTo>
                          <a:pt x="66" y="594"/>
                          <a:pt x="-532" y="2179"/>
                          <a:pt x="663" y="5546"/>
                        </a:cubicBezTo>
                        <a:cubicBezTo>
                          <a:pt x="2059" y="9310"/>
                          <a:pt x="3853" y="12281"/>
                          <a:pt x="5447" y="11885"/>
                        </a:cubicBezTo>
                        <a:cubicBezTo>
                          <a:pt x="6643" y="11489"/>
                          <a:pt x="6843" y="9310"/>
                          <a:pt x="5647" y="6141"/>
                        </a:cubicBezTo>
                        <a:cubicBezTo>
                          <a:pt x="4451" y="1981"/>
                          <a:pt x="2657" y="0"/>
                          <a:pt x="1062"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47" name="Google Shape;2647;p35"/>
                  <p:cNvSpPr/>
                  <p:nvPr/>
                </p:nvSpPr>
                <p:spPr>
                  <a:xfrm>
                    <a:off x="3679684" y="4996389"/>
                    <a:ext cx="8630" cy="15104"/>
                  </a:xfrm>
                  <a:custGeom>
                    <a:avLst/>
                    <a:gdLst/>
                    <a:ahLst/>
                    <a:cxnLst/>
                    <a:rect l="l" t="t" r="r" b="b"/>
                    <a:pathLst>
                      <a:path w="8630" h="15104" extrusionOk="0">
                        <a:moveTo>
                          <a:pt x="1849" y="4358"/>
                        </a:moveTo>
                        <a:cubicBezTo>
                          <a:pt x="1650" y="4358"/>
                          <a:pt x="1251" y="4160"/>
                          <a:pt x="1052" y="4358"/>
                        </a:cubicBezTo>
                        <a:cubicBezTo>
                          <a:pt x="-144" y="4754"/>
                          <a:pt x="-543" y="6339"/>
                          <a:pt x="1052" y="9706"/>
                        </a:cubicBezTo>
                        <a:cubicBezTo>
                          <a:pt x="2846" y="13470"/>
                          <a:pt x="4640" y="15451"/>
                          <a:pt x="6433" y="15055"/>
                        </a:cubicBezTo>
                        <a:cubicBezTo>
                          <a:pt x="7031" y="14460"/>
                          <a:pt x="7629" y="13470"/>
                          <a:pt x="7231" y="11489"/>
                        </a:cubicBezTo>
                        <a:cubicBezTo>
                          <a:pt x="9025" y="11291"/>
                          <a:pt x="9025" y="9508"/>
                          <a:pt x="7629" y="6339"/>
                        </a:cubicBezTo>
                        <a:cubicBezTo>
                          <a:pt x="6035" y="2575"/>
                          <a:pt x="4042" y="0"/>
                          <a:pt x="2248" y="0"/>
                        </a:cubicBezTo>
                        <a:cubicBezTo>
                          <a:pt x="1052" y="0"/>
                          <a:pt x="1052" y="1783"/>
                          <a:pt x="1849" y="43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48" name="Google Shape;2648;p35"/>
                  <p:cNvSpPr/>
                  <p:nvPr/>
                </p:nvSpPr>
                <p:spPr>
                  <a:xfrm>
                    <a:off x="3621500" y="5081765"/>
                    <a:ext cx="6251" cy="11976"/>
                  </a:xfrm>
                  <a:custGeom>
                    <a:avLst/>
                    <a:gdLst/>
                    <a:ahLst/>
                    <a:cxnLst/>
                    <a:rect l="l" t="t" r="r" b="b"/>
                    <a:pathLst>
                      <a:path w="6251" h="11976" extrusionOk="0">
                        <a:moveTo>
                          <a:pt x="1232" y="0"/>
                        </a:moveTo>
                        <a:cubicBezTo>
                          <a:pt x="-163" y="792"/>
                          <a:pt x="-562" y="2971"/>
                          <a:pt x="1032" y="7131"/>
                        </a:cubicBezTo>
                        <a:cubicBezTo>
                          <a:pt x="2229" y="10102"/>
                          <a:pt x="3624" y="12480"/>
                          <a:pt x="5019" y="11885"/>
                        </a:cubicBezTo>
                        <a:cubicBezTo>
                          <a:pt x="6414" y="11291"/>
                          <a:pt x="6813" y="8716"/>
                          <a:pt x="5218" y="4556"/>
                        </a:cubicBezTo>
                        <a:cubicBezTo>
                          <a:pt x="4023" y="1585"/>
                          <a:pt x="2627" y="0"/>
                          <a:pt x="1232"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49" name="Google Shape;2649;p35"/>
                  <p:cNvSpPr/>
                  <p:nvPr/>
                </p:nvSpPr>
                <p:spPr>
                  <a:xfrm>
                    <a:off x="3595425" y="5057796"/>
                    <a:ext cx="6203" cy="13073"/>
                  </a:xfrm>
                  <a:custGeom>
                    <a:avLst/>
                    <a:gdLst/>
                    <a:ahLst/>
                    <a:cxnLst/>
                    <a:rect l="l" t="t" r="r" b="b"/>
                    <a:pathLst>
                      <a:path w="6203" h="13073" extrusionOk="0">
                        <a:moveTo>
                          <a:pt x="1595" y="0"/>
                        </a:moveTo>
                        <a:cubicBezTo>
                          <a:pt x="-598" y="0"/>
                          <a:pt x="-399" y="3368"/>
                          <a:pt x="1395" y="8122"/>
                        </a:cubicBezTo>
                        <a:cubicBezTo>
                          <a:pt x="2392" y="10895"/>
                          <a:pt x="3787" y="13074"/>
                          <a:pt x="5382" y="13074"/>
                        </a:cubicBezTo>
                        <a:cubicBezTo>
                          <a:pt x="6777" y="12083"/>
                          <a:pt x="6179" y="8716"/>
                          <a:pt x="5183" y="5348"/>
                        </a:cubicBezTo>
                        <a:cubicBezTo>
                          <a:pt x="4385" y="2179"/>
                          <a:pt x="2990" y="0"/>
                          <a:pt x="159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50" name="Google Shape;2650;p35"/>
                  <p:cNvSpPr/>
                  <p:nvPr/>
                </p:nvSpPr>
                <p:spPr>
                  <a:xfrm>
                    <a:off x="3691439" y="5157894"/>
                    <a:ext cx="19746" cy="19415"/>
                  </a:xfrm>
                  <a:custGeom>
                    <a:avLst/>
                    <a:gdLst/>
                    <a:ahLst/>
                    <a:cxnLst/>
                    <a:rect l="l" t="t" r="r" b="b"/>
                    <a:pathLst>
                      <a:path w="19746" h="19415" extrusionOk="0">
                        <a:moveTo>
                          <a:pt x="4446" y="9049"/>
                        </a:moveTo>
                        <a:cubicBezTo>
                          <a:pt x="4246" y="9247"/>
                          <a:pt x="4246" y="9643"/>
                          <a:pt x="4246" y="9842"/>
                        </a:cubicBezTo>
                        <a:cubicBezTo>
                          <a:pt x="1256" y="10039"/>
                          <a:pt x="-338" y="10832"/>
                          <a:pt x="60" y="11822"/>
                        </a:cubicBezTo>
                        <a:cubicBezTo>
                          <a:pt x="459" y="12615"/>
                          <a:pt x="2253" y="13011"/>
                          <a:pt x="4246" y="13209"/>
                        </a:cubicBezTo>
                        <a:cubicBezTo>
                          <a:pt x="4645" y="14596"/>
                          <a:pt x="5642" y="15784"/>
                          <a:pt x="7236" y="16973"/>
                        </a:cubicBezTo>
                        <a:cubicBezTo>
                          <a:pt x="8631" y="18954"/>
                          <a:pt x="10226" y="19548"/>
                          <a:pt x="11621" y="19152"/>
                        </a:cubicBezTo>
                        <a:cubicBezTo>
                          <a:pt x="11621" y="19152"/>
                          <a:pt x="11621" y="19152"/>
                          <a:pt x="11621" y="19152"/>
                        </a:cubicBezTo>
                        <a:cubicBezTo>
                          <a:pt x="14811" y="19944"/>
                          <a:pt x="17203" y="18954"/>
                          <a:pt x="18199" y="16180"/>
                        </a:cubicBezTo>
                        <a:cubicBezTo>
                          <a:pt x="19395" y="12813"/>
                          <a:pt x="21787" y="8653"/>
                          <a:pt x="16206" y="5285"/>
                        </a:cubicBezTo>
                        <a:cubicBezTo>
                          <a:pt x="14811" y="4493"/>
                          <a:pt x="13814" y="4097"/>
                          <a:pt x="12618" y="3899"/>
                        </a:cubicBezTo>
                        <a:cubicBezTo>
                          <a:pt x="11422" y="927"/>
                          <a:pt x="10027" y="-459"/>
                          <a:pt x="8831" y="135"/>
                        </a:cubicBezTo>
                        <a:cubicBezTo>
                          <a:pt x="7635" y="729"/>
                          <a:pt x="7236" y="2512"/>
                          <a:pt x="7834" y="5285"/>
                        </a:cubicBezTo>
                        <a:cubicBezTo>
                          <a:pt x="7834" y="5285"/>
                          <a:pt x="7635" y="5285"/>
                          <a:pt x="7635" y="5285"/>
                        </a:cubicBezTo>
                        <a:cubicBezTo>
                          <a:pt x="6439" y="6276"/>
                          <a:pt x="4446" y="6474"/>
                          <a:pt x="4446" y="90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51" name="Google Shape;2651;p35"/>
                  <p:cNvSpPr/>
                  <p:nvPr/>
                </p:nvSpPr>
                <p:spPr>
                  <a:xfrm>
                    <a:off x="3677946" y="5135381"/>
                    <a:ext cx="6205" cy="12412"/>
                  </a:xfrm>
                  <a:custGeom>
                    <a:avLst/>
                    <a:gdLst/>
                    <a:ahLst/>
                    <a:cxnLst/>
                    <a:rect l="l" t="t" r="r" b="b"/>
                    <a:pathLst>
                      <a:path w="6205" h="12412" extrusionOk="0">
                        <a:moveTo>
                          <a:pt x="4585" y="12347"/>
                        </a:moveTo>
                        <a:cubicBezTo>
                          <a:pt x="6976" y="12941"/>
                          <a:pt x="6179" y="9376"/>
                          <a:pt x="5581" y="6206"/>
                        </a:cubicBezTo>
                        <a:cubicBezTo>
                          <a:pt x="4585" y="2839"/>
                          <a:pt x="3189" y="660"/>
                          <a:pt x="1594" y="65"/>
                        </a:cubicBezTo>
                        <a:cubicBezTo>
                          <a:pt x="-797" y="-529"/>
                          <a:pt x="0" y="3037"/>
                          <a:pt x="797" y="6404"/>
                        </a:cubicBezTo>
                        <a:cubicBezTo>
                          <a:pt x="1395" y="9376"/>
                          <a:pt x="2990" y="11951"/>
                          <a:pt x="4585" y="123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52" name="Google Shape;2652;p35"/>
                  <p:cNvSpPr/>
                  <p:nvPr/>
                </p:nvSpPr>
                <p:spPr>
                  <a:xfrm>
                    <a:off x="3780139" y="5074308"/>
                    <a:ext cx="17094" cy="17142"/>
                  </a:xfrm>
                  <a:custGeom>
                    <a:avLst/>
                    <a:gdLst/>
                    <a:ahLst/>
                    <a:cxnLst/>
                    <a:rect l="l" t="t" r="r" b="b"/>
                    <a:pathLst>
                      <a:path w="17094" h="17142" extrusionOk="0">
                        <a:moveTo>
                          <a:pt x="7834" y="1514"/>
                        </a:moveTo>
                        <a:cubicBezTo>
                          <a:pt x="7436" y="1910"/>
                          <a:pt x="7236" y="2306"/>
                          <a:pt x="7236" y="3099"/>
                        </a:cubicBezTo>
                        <a:cubicBezTo>
                          <a:pt x="7236" y="3099"/>
                          <a:pt x="7037" y="2901"/>
                          <a:pt x="7037" y="2901"/>
                        </a:cubicBezTo>
                        <a:cubicBezTo>
                          <a:pt x="4845" y="722"/>
                          <a:pt x="2453" y="-665"/>
                          <a:pt x="858" y="326"/>
                        </a:cubicBezTo>
                        <a:cubicBezTo>
                          <a:pt x="-537" y="1316"/>
                          <a:pt x="-338" y="3099"/>
                          <a:pt x="2253" y="5674"/>
                        </a:cubicBezTo>
                        <a:cubicBezTo>
                          <a:pt x="3449" y="6862"/>
                          <a:pt x="4645" y="7655"/>
                          <a:pt x="5642" y="8051"/>
                        </a:cubicBezTo>
                        <a:cubicBezTo>
                          <a:pt x="5642" y="9834"/>
                          <a:pt x="6838" y="12013"/>
                          <a:pt x="9230" y="14192"/>
                        </a:cubicBezTo>
                        <a:cubicBezTo>
                          <a:pt x="12419" y="17163"/>
                          <a:pt x="15210" y="17757"/>
                          <a:pt x="16605" y="16569"/>
                        </a:cubicBezTo>
                        <a:cubicBezTo>
                          <a:pt x="18000" y="15182"/>
                          <a:pt x="16206" y="12211"/>
                          <a:pt x="13814" y="10032"/>
                        </a:cubicBezTo>
                        <a:cubicBezTo>
                          <a:pt x="13814" y="8645"/>
                          <a:pt x="13216" y="6862"/>
                          <a:pt x="12020" y="4485"/>
                        </a:cubicBezTo>
                        <a:cubicBezTo>
                          <a:pt x="10426" y="1514"/>
                          <a:pt x="8831" y="524"/>
                          <a:pt x="7834" y="15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53" name="Google Shape;2653;p35"/>
                  <p:cNvSpPr/>
                  <p:nvPr/>
                </p:nvSpPr>
                <p:spPr>
                  <a:xfrm>
                    <a:off x="3715304" y="5097751"/>
                    <a:ext cx="7001" cy="14123"/>
                  </a:xfrm>
                  <a:custGeom>
                    <a:avLst/>
                    <a:gdLst/>
                    <a:ahLst/>
                    <a:cxnLst/>
                    <a:rect l="l" t="t" r="r" b="b"/>
                    <a:pathLst>
                      <a:path w="7001" h="14123" extrusionOk="0">
                        <a:moveTo>
                          <a:pt x="4700" y="3427"/>
                        </a:moveTo>
                        <a:cubicBezTo>
                          <a:pt x="3105" y="455"/>
                          <a:pt x="1311" y="-733"/>
                          <a:pt x="514" y="455"/>
                        </a:cubicBezTo>
                        <a:cubicBezTo>
                          <a:pt x="-1081" y="3427"/>
                          <a:pt x="1311" y="7983"/>
                          <a:pt x="3903" y="12539"/>
                        </a:cubicBezTo>
                        <a:lnTo>
                          <a:pt x="4700" y="14124"/>
                        </a:lnTo>
                        <a:cubicBezTo>
                          <a:pt x="6693" y="12539"/>
                          <a:pt x="8687" y="10954"/>
                          <a:pt x="4700" y="34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54" name="Google Shape;2654;p35"/>
                  <p:cNvSpPr/>
                  <p:nvPr/>
                </p:nvSpPr>
                <p:spPr>
                  <a:xfrm>
                    <a:off x="3720003" y="5112072"/>
                    <a:ext cx="199" cy="198"/>
                  </a:xfrm>
                  <a:custGeom>
                    <a:avLst/>
                    <a:gdLst/>
                    <a:ahLst/>
                    <a:cxnLst/>
                    <a:rect l="l" t="t" r="r" b="b"/>
                    <a:pathLst>
                      <a:path w="199" h="198" extrusionOk="0">
                        <a:moveTo>
                          <a:pt x="200" y="0"/>
                        </a:moveTo>
                        <a:lnTo>
                          <a:pt x="0" y="0"/>
                        </a:lnTo>
                        <a:lnTo>
                          <a:pt x="20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55" name="Google Shape;2655;p35"/>
                  <p:cNvSpPr/>
                  <p:nvPr/>
                </p:nvSpPr>
                <p:spPr>
                  <a:xfrm>
                    <a:off x="3610250" y="5063765"/>
                    <a:ext cx="6781" cy="11862"/>
                  </a:xfrm>
                  <a:custGeom>
                    <a:avLst/>
                    <a:gdLst/>
                    <a:ahLst/>
                    <a:cxnLst/>
                    <a:rect l="l" t="t" r="r" b="b"/>
                    <a:pathLst>
                      <a:path w="6781" h="11862" extrusionOk="0">
                        <a:moveTo>
                          <a:pt x="722" y="172"/>
                        </a:moveTo>
                        <a:cubicBezTo>
                          <a:pt x="-474" y="965"/>
                          <a:pt x="-75" y="3936"/>
                          <a:pt x="1121" y="6709"/>
                        </a:cubicBezTo>
                        <a:cubicBezTo>
                          <a:pt x="2516" y="10473"/>
                          <a:pt x="4310" y="12850"/>
                          <a:pt x="6303" y="11463"/>
                        </a:cubicBezTo>
                        <a:cubicBezTo>
                          <a:pt x="7101" y="10671"/>
                          <a:pt x="6901" y="7898"/>
                          <a:pt x="5705" y="5322"/>
                        </a:cubicBezTo>
                        <a:cubicBezTo>
                          <a:pt x="4111" y="1361"/>
                          <a:pt x="2117" y="-620"/>
                          <a:pt x="722" y="1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56" name="Google Shape;2656;p35"/>
                  <p:cNvSpPr/>
                  <p:nvPr/>
                </p:nvSpPr>
                <p:spPr>
                  <a:xfrm>
                    <a:off x="3658554" y="5113362"/>
                    <a:ext cx="6520" cy="11651"/>
                  </a:xfrm>
                  <a:custGeom>
                    <a:avLst/>
                    <a:gdLst/>
                    <a:ahLst/>
                    <a:cxnLst/>
                    <a:rect l="l" t="t" r="r" b="b"/>
                    <a:pathLst>
                      <a:path w="6520" h="11651" extrusionOk="0">
                        <a:moveTo>
                          <a:pt x="655" y="295"/>
                        </a:moveTo>
                        <a:cubicBezTo>
                          <a:pt x="-341" y="1286"/>
                          <a:pt x="-142" y="4059"/>
                          <a:pt x="855" y="6634"/>
                        </a:cubicBezTo>
                        <a:cubicBezTo>
                          <a:pt x="2449" y="10596"/>
                          <a:pt x="4243" y="11983"/>
                          <a:pt x="4841" y="11586"/>
                        </a:cubicBezTo>
                        <a:cubicBezTo>
                          <a:pt x="7034" y="10200"/>
                          <a:pt x="6834" y="7625"/>
                          <a:pt x="5638" y="4851"/>
                        </a:cubicBezTo>
                        <a:cubicBezTo>
                          <a:pt x="4044" y="1682"/>
                          <a:pt x="2050" y="-893"/>
                          <a:pt x="655" y="2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57" name="Google Shape;2657;p35"/>
                  <p:cNvSpPr/>
                  <p:nvPr/>
                </p:nvSpPr>
                <p:spPr>
                  <a:xfrm>
                    <a:off x="3684786" y="5089216"/>
                    <a:ext cx="6518" cy="12174"/>
                  </a:xfrm>
                  <a:custGeom>
                    <a:avLst/>
                    <a:gdLst/>
                    <a:ahLst/>
                    <a:cxnLst/>
                    <a:rect l="l" t="t" r="r" b="b"/>
                    <a:pathLst>
                      <a:path w="6518" h="12174" extrusionOk="0">
                        <a:moveTo>
                          <a:pt x="1332" y="77"/>
                        </a:moveTo>
                        <a:cubicBezTo>
                          <a:pt x="-263" y="671"/>
                          <a:pt x="-462" y="3246"/>
                          <a:pt x="933" y="7208"/>
                        </a:cubicBezTo>
                        <a:cubicBezTo>
                          <a:pt x="2129" y="10575"/>
                          <a:pt x="3724" y="12358"/>
                          <a:pt x="5119" y="12160"/>
                        </a:cubicBezTo>
                        <a:cubicBezTo>
                          <a:pt x="6913" y="11962"/>
                          <a:pt x="6913" y="9387"/>
                          <a:pt x="5518" y="5227"/>
                        </a:cubicBezTo>
                        <a:cubicBezTo>
                          <a:pt x="4122" y="2454"/>
                          <a:pt x="2727" y="-518"/>
                          <a:pt x="1332" y="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58" name="Google Shape;2658;p35"/>
                  <p:cNvSpPr/>
                  <p:nvPr/>
                </p:nvSpPr>
                <p:spPr>
                  <a:xfrm>
                    <a:off x="3637482" y="5103961"/>
                    <a:ext cx="6583" cy="11468"/>
                  </a:xfrm>
                  <a:custGeom>
                    <a:avLst/>
                    <a:gdLst/>
                    <a:ahLst/>
                    <a:cxnLst/>
                    <a:rect l="l" t="t" r="r" b="b"/>
                    <a:pathLst>
                      <a:path w="6583" h="11468" extrusionOk="0">
                        <a:moveTo>
                          <a:pt x="5780" y="11083"/>
                        </a:moveTo>
                        <a:cubicBezTo>
                          <a:pt x="6976" y="10290"/>
                          <a:pt x="6777" y="7913"/>
                          <a:pt x="5581" y="4744"/>
                        </a:cubicBezTo>
                        <a:cubicBezTo>
                          <a:pt x="3787" y="782"/>
                          <a:pt x="1993" y="-803"/>
                          <a:pt x="797" y="386"/>
                        </a:cubicBezTo>
                        <a:cubicBezTo>
                          <a:pt x="-199" y="1376"/>
                          <a:pt x="-399" y="3555"/>
                          <a:pt x="997" y="6725"/>
                        </a:cubicBezTo>
                        <a:cubicBezTo>
                          <a:pt x="2591" y="10687"/>
                          <a:pt x="4385" y="12271"/>
                          <a:pt x="5780" y="110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59" name="Google Shape;2659;p35"/>
                  <p:cNvSpPr/>
                  <p:nvPr/>
                </p:nvSpPr>
                <p:spPr>
                  <a:xfrm>
                    <a:off x="3572630" y="5087707"/>
                    <a:ext cx="5797" cy="11698"/>
                  </a:xfrm>
                  <a:custGeom>
                    <a:avLst/>
                    <a:gdLst/>
                    <a:ahLst/>
                    <a:cxnLst/>
                    <a:rect l="l" t="t" r="r" b="b"/>
                    <a:pathLst>
                      <a:path w="5797" h="11698" extrusionOk="0">
                        <a:moveTo>
                          <a:pt x="670" y="6735"/>
                        </a:moveTo>
                        <a:cubicBezTo>
                          <a:pt x="1467" y="9508"/>
                          <a:pt x="2862" y="11885"/>
                          <a:pt x="4257" y="11687"/>
                        </a:cubicBezTo>
                        <a:cubicBezTo>
                          <a:pt x="5852" y="11489"/>
                          <a:pt x="6251" y="9112"/>
                          <a:pt x="5254" y="5150"/>
                        </a:cubicBezTo>
                        <a:cubicBezTo>
                          <a:pt x="4058" y="2575"/>
                          <a:pt x="2862" y="0"/>
                          <a:pt x="1467" y="0"/>
                        </a:cubicBezTo>
                        <a:cubicBezTo>
                          <a:pt x="-327" y="0"/>
                          <a:pt x="-327" y="3169"/>
                          <a:pt x="670" y="67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60" name="Google Shape;2660;p35"/>
                  <p:cNvSpPr/>
                  <p:nvPr/>
                </p:nvSpPr>
                <p:spPr>
                  <a:xfrm>
                    <a:off x="3635305" y="5065357"/>
                    <a:ext cx="6160" cy="12688"/>
                  </a:xfrm>
                  <a:custGeom>
                    <a:avLst/>
                    <a:gdLst/>
                    <a:ahLst/>
                    <a:cxnLst/>
                    <a:rect l="l" t="t" r="r" b="b"/>
                    <a:pathLst>
                      <a:path w="6160" h="12688" extrusionOk="0">
                        <a:moveTo>
                          <a:pt x="5367" y="12446"/>
                        </a:moveTo>
                        <a:cubicBezTo>
                          <a:pt x="6762" y="11258"/>
                          <a:pt x="6164" y="8088"/>
                          <a:pt x="4769" y="4325"/>
                        </a:cubicBezTo>
                        <a:cubicBezTo>
                          <a:pt x="3374" y="1551"/>
                          <a:pt x="1779" y="-628"/>
                          <a:pt x="782" y="165"/>
                        </a:cubicBezTo>
                        <a:cubicBezTo>
                          <a:pt x="-613" y="1155"/>
                          <a:pt x="-15" y="4523"/>
                          <a:pt x="1579" y="8286"/>
                        </a:cubicBezTo>
                        <a:cubicBezTo>
                          <a:pt x="2776" y="11258"/>
                          <a:pt x="4370" y="13437"/>
                          <a:pt x="5367" y="124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61" name="Google Shape;2661;p35"/>
                  <p:cNvSpPr/>
                  <p:nvPr/>
                </p:nvSpPr>
                <p:spPr>
                  <a:xfrm>
                    <a:off x="3683324" y="5067502"/>
                    <a:ext cx="6897" cy="12875"/>
                  </a:xfrm>
                  <a:custGeom>
                    <a:avLst/>
                    <a:gdLst/>
                    <a:ahLst/>
                    <a:cxnLst/>
                    <a:rect l="l" t="t" r="r" b="b"/>
                    <a:pathLst>
                      <a:path w="6897" h="12875" extrusionOk="0">
                        <a:moveTo>
                          <a:pt x="1996" y="9310"/>
                        </a:moveTo>
                        <a:cubicBezTo>
                          <a:pt x="2794" y="10895"/>
                          <a:pt x="4588" y="12876"/>
                          <a:pt x="5385" y="12876"/>
                        </a:cubicBezTo>
                        <a:cubicBezTo>
                          <a:pt x="8176" y="12876"/>
                          <a:pt x="6581" y="8320"/>
                          <a:pt x="4787" y="3962"/>
                        </a:cubicBezTo>
                        <a:lnTo>
                          <a:pt x="3192" y="0"/>
                        </a:lnTo>
                        <a:cubicBezTo>
                          <a:pt x="2594" y="198"/>
                          <a:pt x="1996" y="198"/>
                          <a:pt x="1598" y="396"/>
                        </a:cubicBezTo>
                        <a:cubicBezTo>
                          <a:pt x="-595" y="1585"/>
                          <a:pt x="-595" y="4358"/>
                          <a:pt x="1996" y="93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62" name="Google Shape;2662;p35"/>
                  <p:cNvSpPr/>
                  <p:nvPr/>
                </p:nvSpPr>
                <p:spPr>
                  <a:xfrm>
                    <a:off x="3686317" y="5067304"/>
                    <a:ext cx="199" cy="396"/>
                  </a:xfrm>
                  <a:custGeom>
                    <a:avLst/>
                    <a:gdLst/>
                    <a:ahLst/>
                    <a:cxnLst/>
                    <a:rect l="l" t="t" r="r" b="b"/>
                    <a:pathLst>
                      <a:path w="199" h="396" extrusionOk="0">
                        <a:moveTo>
                          <a:pt x="0" y="396"/>
                        </a:moveTo>
                        <a:lnTo>
                          <a:pt x="199" y="198"/>
                        </a:lnTo>
                        <a:lnTo>
                          <a:pt x="199" y="198"/>
                        </a:lnTo>
                        <a:lnTo>
                          <a:pt x="199" y="198"/>
                        </a:lnTo>
                        <a:lnTo>
                          <a:pt x="0"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63" name="Google Shape;2663;p35"/>
                  <p:cNvSpPr/>
                  <p:nvPr/>
                </p:nvSpPr>
                <p:spPr>
                  <a:xfrm>
                    <a:off x="3702862" y="5065125"/>
                    <a:ext cx="199" cy="198"/>
                  </a:xfrm>
                  <a:custGeom>
                    <a:avLst/>
                    <a:gdLst/>
                    <a:ahLst/>
                    <a:cxnLst/>
                    <a:rect l="l" t="t" r="r" b="b"/>
                    <a:pathLst>
                      <a:path w="199" h="198" extrusionOk="0">
                        <a:moveTo>
                          <a:pt x="199" y="198"/>
                        </a:moveTo>
                        <a:lnTo>
                          <a:pt x="0" y="0"/>
                        </a:lnTo>
                        <a:lnTo>
                          <a:pt x="0" y="0"/>
                        </a:lnTo>
                        <a:lnTo>
                          <a:pt x="0"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64" name="Google Shape;2664;p35"/>
                  <p:cNvSpPr/>
                  <p:nvPr/>
                </p:nvSpPr>
                <p:spPr>
                  <a:xfrm>
                    <a:off x="3694888" y="5054820"/>
                    <a:ext cx="9361" cy="18906"/>
                  </a:xfrm>
                  <a:custGeom>
                    <a:avLst/>
                    <a:gdLst/>
                    <a:ahLst/>
                    <a:cxnLst/>
                    <a:rect l="l" t="t" r="r" b="b"/>
                    <a:pathLst>
                      <a:path w="9361" h="18906" extrusionOk="0">
                        <a:moveTo>
                          <a:pt x="199" y="599"/>
                        </a:moveTo>
                        <a:cubicBezTo>
                          <a:pt x="-199" y="1193"/>
                          <a:pt x="0" y="3768"/>
                          <a:pt x="797" y="5353"/>
                        </a:cubicBezTo>
                        <a:cubicBezTo>
                          <a:pt x="1395" y="6740"/>
                          <a:pt x="1993" y="7928"/>
                          <a:pt x="2591" y="8919"/>
                        </a:cubicBezTo>
                        <a:cubicBezTo>
                          <a:pt x="2193" y="10305"/>
                          <a:pt x="2791" y="12484"/>
                          <a:pt x="4385" y="15456"/>
                        </a:cubicBezTo>
                        <a:cubicBezTo>
                          <a:pt x="5980" y="18229"/>
                          <a:pt x="7375" y="19219"/>
                          <a:pt x="8770" y="18823"/>
                        </a:cubicBezTo>
                        <a:cubicBezTo>
                          <a:pt x="9966" y="17833"/>
                          <a:pt x="9169" y="15059"/>
                          <a:pt x="7973" y="12484"/>
                        </a:cubicBezTo>
                        <a:lnTo>
                          <a:pt x="7375" y="11494"/>
                        </a:lnTo>
                        <a:cubicBezTo>
                          <a:pt x="7774" y="11296"/>
                          <a:pt x="7973" y="10900"/>
                          <a:pt x="8372" y="10503"/>
                        </a:cubicBezTo>
                        <a:cubicBezTo>
                          <a:pt x="7774" y="9315"/>
                          <a:pt x="7176" y="7928"/>
                          <a:pt x="6578" y="6740"/>
                        </a:cubicBezTo>
                        <a:cubicBezTo>
                          <a:pt x="4186" y="2580"/>
                          <a:pt x="1794" y="-1580"/>
                          <a:pt x="199" y="5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65" name="Google Shape;2665;p35"/>
                  <p:cNvSpPr/>
                  <p:nvPr/>
                </p:nvSpPr>
                <p:spPr>
                  <a:xfrm>
                    <a:off x="3553367" y="5008868"/>
                    <a:ext cx="4185" cy="5744"/>
                  </a:xfrm>
                  <a:custGeom>
                    <a:avLst/>
                    <a:gdLst/>
                    <a:ahLst/>
                    <a:cxnLst/>
                    <a:rect l="l" t="t" r="r" b="b"/>
                    <a:pathLst>
                      <a:path w="4185" h="5744" extrusionOk="0">
                        <a:moveTo>
                          <a:pt x="3588" y="5745"/>
                        </a:moveTo>
                        <a:cubicBezTo>
                          <a:pt x="4385" y="4556"/>
                          <a:pt x="4385" y="2575"/>
                          <a:pt x="3588" y="0"/>
                        </a:cubicBezTo>
                        <a:cubicBezTo>
                          <a:pt x="2392" y="198"/>
                          <a:pt x="1196" y="396"/>
                          <a:pt x="0" y="594"/>
                        </a:cubicBezTo>
                        <a:cubicBezTo>
                          <a:pt x="0" y="594"/>
                          <a:pt x="0" y="594"/>
                          <a:pt x="0" y="594"/>
                        </a:cubicBezTo>
                        <a:cubicBezTo>
                          <a:pt x="996" y="3566"/>
                          <a:pt x="2192" y="5745"/>
                          <a:pt x="3588" y="57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66" name="Google Shape;2666;p35"/>
                  <p:cNvSpPr/>
                  <p:nvPr/>
                </p:nvSpPr>
                <p:spPr>
                  <a:xfrm>
                    <a:off x="3783943" y="5091312"/>
                    <a:ext cx="11212" cy="13696"/>
                  </a:xfrm>
                  <a:custGeom>
                    <a:avLst/>
                    <a:gdLst/>
                    <a:ahLst/>
                    <a:cxnLst/>
                    <a:rect l="l" t="t" r="r" b="b"/>
                    <a:pathLst>
                      <a:path w="11212" h="13696" extrusionOk="0">
                        <a:moveTo>
                          <a:pt x="9413" y="5706"/>
                        </a:moveTo>
                        <a:cubicBezTo>
                          <a:pt x="8416" y="3923"/>
                          <a:pt x="7619" y="3131"/>
                          <a:pt x="6821" y="2735"/>
                        </a:cubicBezTo>
                        <a:cubicBezTo>
                          <a:pt x="3832" y="-38"/>
                          <a:pt x="1240" y="-831"/>
                          <a:pt x="244" y="952"/>
                        </a:cubicBezTo>
                        <a:cubicBezTo>
                          <a:pt x="-753" y="2933"/>
                          <a:pt x="1440" y="6102"/>
                          <a:pt x="4430" y="8677"/>
                        </a:cubicBezTo>
                        <a:cubicBezTo>
                          <a:pt x="5027" y="9272"/>
                          <a:pt x="5625" y="9668"/>
                          <a:pt x="6223" y="10064"/>
                        </a:cubicBezTo>
                        <a:cubicBezTo>
                          <a:pt x="7619" y="12639"/>
                          <a:pt x="9213" y="14026"/>
                          <a:pt x="10609" y="13630"/>
                        </a:cubicBezTo>
                        <a:cubicBezTo>
                          <a:pt x="11406" y="12045"/>
                          <a:pt x="11605" y="9866"/>
                          <a:pt x="10011" y="6697"/>
                        </a:cubicBezTo>
                        <a:cubicBezTo>
                          <a:pt x="10011" y="6697"/>
                          <a:pt x="10011" y="6697"/>
                          <a:pt x="10011" y="6697"/>
                        </a:cubicBezTo>
                        <a:cubicBezTo>
                          <a:pt x="9811" y="6498"/>
                          <a:pt x="9612" y="6102"/>
                          <a:pt x="9413" y="57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67" name="Google Shape;2667;p35"/>
                  <p:cNvSpPr/>
                  <p:nvPr/>
                </p:nvSpPr>
                <p:spPr>
                  <a:xfrm>
                    <a:off x="3702520" y="4964361"/>
                    <a:ext cx="18367" cy="26770"/>
                  </a:xfrm>
                  <a:custGeom>
                    <a:avLst/>
                    <a:gdLst/>
                    <a:ahLst/>
                    <a:cxnLst/>
                    <a:rect l="l" t="t" r="r" b="b"/>
                    <a:pathLst>
                      <a:path w="18367" h="26770" extrusionOk="0">
                        <a:moveTo>
                          <a:pt x="4128" y="10833"/>
                        </a:moveTo>
                        <a:cubicBezTo>
                          <a:pt x="4328" y="11427"/>
                          <a:pt x="4527" y="12219"/>
                          <a:pt x="4926" y="12813"/>
                        </a:cubicBezTo>
                        <a:cubicBezTo>
                          <a:pt x="6520" y="15587"/>
                          <a:pt x="8115" y="17171"/>
                          <a:pt x="9111" y="16181"/>
                        </a:cubicBezTo>
                        <a:cubicBezTo>
                          <a:pt x="9111" y="16181"/>
                          <a:pt x="9111" y="15983"/>
                          <a:pt x="9311" y="15983"/>
                        </a:cubicBezTo>
                        <a:cubicBezTo>
                          <a:pt x="10906" y="21133"/>
                          <a:pt x="13297" y="24699"/>
                          <a:pt x="16686" y="26482"/>
                        </a:cubicBezTo>
                        <a:cubicBezTo>
                          <a:pt x="17882" y="27076"/>
                          <a:pt x="18879" y="26878"/>
                          <a:pt x="18081" y="24699"/>
                        </a:cubicBezTo>
                        <a:cubicBezTo>
                          <a:pt x="16487" y="19548"/>
                          <a:pt x="13895" y="15587"/>
                          <a:pt x="10706" y="12813"/>
                        </a:cubicBezTo>
                        <a:cubicBezTo>
                          <a:pt x="9909" y="12219"/>
                          <a:pt x="9111" y="12021"/>
                          <a:pt x="8514" y="11427"/>
                        </a:cubicBezTo>
                        <a:lnTo>
                          <a:pt x="8514" y="11823"/>
                        </a:lnTo>
                        <a:lnTo>
                          <a:pt x="8514" y="11427"/>
                        </a:lnTo>
                        <a:cubicBezTo>
                          <a:pt x="7517" y="9446"/>
                          <a:pt x="6720" y="7267"/>
                          <a:pt x="5723" y="5484"/>
                        </a:cubicBezTo>
                        <a:cubicBezTo>
                          <a:pt x="3929" y="2117"/>
                          <a:pt x="1537" y="-1053"/>
                          <a:pt x="341" y="334"/>
                        </a:cubicBezTo>
                        <a:cubicBezTo>
                          <a:pt x="-855" y="1919"/>
                          <a:pt x="1338" y="5880"/>
                          <a:pt x="3132" y="8852"/>
                        </a:cubicBezTo>
                        <a:cubicBezTo>
                          <a:pt x="3331" y="9644"/>
                          <a:pt x="3730" y="10238"/>
                          <a:pt x="4128" y="108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68" name="Google Shape;2668;p35"/>
                  <p:cNvSpPr/>
                  <p:nvPr/>
                </p:nvSpPr>
                <p:spPr>
                  <a:xfrm>
                    <a:off x="3759010" y="5080055"/>
                    <a:ext cx="24770" cy="21541"/>
                  </a:xfrm>
                  <a:custGeom>
                    <a:avLst/>
                    <a:gdLst/>
                    <a:ahLst/>
                    <a:cxnLst/>
                    <a:rect l="l" t="t" r="r" b="b"/>
                    <a:pathLst>
                      <a:path w="24770" h="21541" extrusionOk="0">
                        <a:moveTo>
                          <a:pt x="858" y="5870"/>
                        </a:moveTo>
                        <a:cubicBezTo>
                          <a:pt x="-736" y="6662"/>
                          <a:pt x="61" y="10030"/>
                          <a:pt x="1855" y="13595"/>
                        </a:cubicBezTo>
                        <a:cubicBezTo>
                          <a:pt x="3450" y="16566"/>
                          <a:pt x="5044" y="17953"/>
                          <a:pt x="6240" y="16963"/>
                        </a:cubicBezTo>
                        <a:cubicBezTo>
                          <a:pt x="7436" y="16170"/>
                          <a:pt x="6639" y="13397"/>
                          <a:pt x="5443" y="10624"/>
                        </a:cubicBezTo>
                        <a:cubicBezTo>
                          <a:pt x="5642" y="10822"/>
                          <a:pt x="5642" y="10822"/>
                          <a:pt x="5841" y="11020"/>
                        </a:cubicBezTo>
                        <a:cubicBezTo>
                          <a:pt x="7436" y="13199"/>
                          <a:pt x="9031" y="14388"/>
                          <a:pt x="10426" y="14388"/>
                        </a:cubicBezTo>
                        <a:cubicBezTo>
                          <a:pt x="10825" y="14388"/>
                          <a:pt x="11024" y="14189"/>
                          <a:pt x="11223" y="13793"/>
                        </a:cubicBezTo>
                        <a:cubicBezTo>
                          <a:pt x="11622" y="13793"/>
                          <a:pt x="12021" y="13595"/>
                          <a:pt x="12419" y="13397"/>
                        </a:cubicBezTo>
                        <a:cubicBezTo>
                          <a:pt x="12619" y="13793"/>
                          <a:pt x="12619" y="13991"/>
                          <a:pt x="12818" y="14388"/>
                        </a:cubicBezTo>
                        <a:cubicBezTo>
                          <a:pt x="13815" y="16566"/>
                          <a:pt x="15409" y="18151"/>
                          <a:pt x="16206" y="17557"/>
                        </a:cubicBezTo>
                        <a:cubicBezTo>
                          <a:pt x="16206" y="17557"/>
                          <a:pt x="16206" y="17557"/>
                          <a:pt x="16206" y="17557"/>
                        </a:cubicBezTo>
                        <a:cubicBezTo>
                          <a:pt x="16605" y="17953"/>
                          <a:pt x="17203" y="18547"/>
                          <a:pt x="17602" y="18944"/>
                        </a:cubicBezTo>
                        <a:cubicBezTo>
                          <a:pt x="20791" y="21717"/>
                          <a:pt x="23582" y="22311"/>
                          <a:pt x="24578" y="20528"/>
                        </a:cubicBezTo>
                        <a:cubicBezTo>
                          <a:pt x="25376" y="19142"/>
                          <a:pt x="23582" y="16566"/>
                          <a:pt x="21190" y="14388"/>
                        </a:cubicBezTo>
                        <a:cubicBezTo>
                          <a:pt x="19994" y="13595"/>
                          <a:pt x="18997" y="12803"/>
                          <a:pt x="18000" y="12407"/>
                        </a:cubicBezTo>
                        <a:cubicBezTo>
                          <a:pt x="18000" y="10426"/>
                          <a:pt x="17402" y="8049"/>
                          <a:pt x="16206" y="4879"/>
                        </a:cubicBezTo>
                        <a:cubicBezTo>
                          <a:pt x="14413" y="2304"/>
                          <a:pt x="12619" y="-1063"/>
                          <a:pt x="11423" y="323"/>
                        </a:cubicBezTo>
                        <a:cubicBezTo>
                          <a:pt x="10027" y="2106"/>
                          <a:pt x="9828" y="4681"/>
                          <a:pt x="10625" y="8445"/>
                        </a:cubicBezTo>
                        <a:cubicBezTo>
                          <a:pt x="10426" y="8247"/>
                          <a:pt x="10027" y="7851"/>
                          <a:pt x="9828" y="7653"/>
                        </a:cubicBezTo>
                        <a:cubicBezTo>
                          <a:pt x="9828" y="7653"/>
                          <a:pt x="9629" y="7454"/>
                          <a:pt x="9629" y="7454"/>
                        </a:cubicBezTo>
                        <a:cubicBezTo>
                          <a:pt x="8034" y="3691"/>
                          <a:pt x="6041" y="918"/>
                          <a:pt x="3649" y="521"/>
                        </a:cubicBezTo>
                        <a:cubicBezTo>
                          <a:pt x="2254" y="1314"/>
                          <a:pt x="2054" y="3295"/>
                          <a:pt x="3250" y="6464"/>
                        </a:cubicBezTo>
                        <a:cubicBezTo>
                          <a:pt x="3250" y="6860"/>
                          <a:pt x="3250" y="7058"/>
                          <a:pt x="3250" y="7454"/>
                        </a:cubicBezTo>
                        <a:cubicBezTo>
                          <a:pt x="2453" y="6068"/>
                          <a:pt x="1656" y="5474"/>
                          <a:pt x="858" y="58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69" name="Google Shape;2669;p35"/>
                  <p:cNvSpPr/>
                  <p:nvPr/>
                </p:nvSpPr>
                <p:spPr>
                  <a:xfrm>
                    <a:off x="3635190" y="5006901"/>
                    <a:ext cx="7275" cy="10940"/>
                  </a:xfrm>
                  <a:custGeom>
                    <a:avLst/>
                    <a:gdLst/>
                    <a:ahLst/>
                    <a:cxnLst/>
                    <a:rect l="l" t="t" r="r" b="b"/>
                    <a:pathLst>
                      <a:path w="7275" h="10940" extrusionOk="0">
                        <a:moveTo>
                          <a:pt x="299" y="581"/>
                        </a:moveTo>
                        <a:cubicBezTo>
                          <a:pt x="-100" y="1373"/>
                          <a:pt x="-100" y="3156"/>
                          <a:pt x="299" y="4939"/>
                        </a:cubicBezTo>
                        <a:cubicBezTo>
                          <a:pt x="897" y="8108"/>
                          <a:pt x="2691" y="10089"/>
                          <a:pt x="4086" y="10683"/>
                        </a:cubicBezTo>
                        <a:cubicBezTo>
                          <a:pt x="5282" y="11278"/>
                          <a:pt x="6279" y="10683"/>
                          <a:pt x="7275" y="10485"/>
                        </a:cubicBezTo>
                        <a:cubicBezTo>
                          <a:pt x="6279" y="7910"/>
                          <a:pt x="5282" y="5335"/>
                          <a:pt x="4086" y="3156"/>
                        </a:cubicBezTo>
                        <a:cubicBezTo>
                          <a:pt x="2492" y="383"/>
                          <a:pt x="897" y="-806"/>
                          <a:pt x="299" y="5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70" name="Google Shape;2670;p35"/>
                  <p:cNvSpPr/>
                  <p:nvPr/>
                </p:nvSpPr>
                <p:spPr>
                  <a:xfrm>
                    <a:off x="3600939" y="5024130"/>
                    <a:ext cx="6485" cy="12734"/>
                  </a:xfrm>
                  <a:custGeom>
                    <a:avLst/>
                    <a:gdLst/>
                    <a:ahLst/>
                    <a:cxnLst/>
                    <a:rect l="l" t="t" r="r" b="b"/>
                    <a:pathLst>
                      <a:path w="6485" h="12734" extrusionOk="0">
                        <a:moveTo>
                          <a:pt x="6046" y="12669"/>
                        </a:moveTo>
                        <a:cubicBezTo>
                          <a:pt x="7043" y="10688"/>
                          <a:pt x="6246" y="7518"/>
                          <a:pt x="4651" y="3953"/>
                        </a:cubicBezTo>
                        <a:cubicBezTo>
                          <a:pt x="3455" y="1180"/>
                          <a:pt x="1661" y="-603"/>
                          <a:pt x="665" y="189"/>
                        </a:cubicBezTo>
                        <a:cubicBezTo>
                          <a:pt x="-731" y="1576"/>
                          <a:pt x="266" y="5141"/>
                          <a:pt x="1860" y="8707"/>
                        </a:cubicBezTo>
                        <a:cubicBezTo>
                          <a:pt x="3256" y="11678"/>
                          <a:pt x="4850" y="13065"/>
                          <a:pt x="6046" y="126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71" name="Google Shape;2671;p35"/>
                  <p:cNvSpPr/>
                  <p:nvPr/>
                </p:nvSpPr>
                <p:spPr>
                  <a:xfrm>
                    <a:off x="3578057" y="5039277"/>
                    <a:ext cx="6163" cy="11894"/>
                  </a:xfrm>
                  <a:custGeom>
                    <a:avLst/>
                    <a:gdLst/>
                    <a:ahLst/>
                    <a:cxnLst/>
                    <a:rect l="l" t="t" r="r" b="b"/>
                    <a:pathLst>
                      <a:path w="6163" h="11894" extrusionOk="0">
                        <a:moveTo>
                          <a:pt x="5408" y="11784"/>
                        </a:moveTo>
                        <a:cubicBezTo>
                          <a:pt x="6604" y="11388"/>
                          <a:pt x="6206" y="8813"/>
                          <a:pt x="5408" y="5643"/>
                        </a:cubicBezTo>
                        <a:cubicBezTo>
                          <a:pt x="4013" y="1681"/>
                          <a:pt x="2219" y="-497"/>
                          <a:pt x="824" y="97"/>
                        </a:cubicBezTo>
                        <a:cubicBezTo>
                          <a:pt x="-372" y="493"/>
                          <a:pt x="-173" y="3068"/>
                          <a:pt x="824" y="6039"/>
                        </a:cubicBezTo>
                        <a:cubicBezTo>
                          <a:pt x="2219" y="10595"/>
                          <a:pt x="3814" y="12378"/>
                          <a:pt x="5408" y="117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72" name="Google Shape;2672;p35"/>
                  <p:cNvSpPr/>
                  <p:nvPr/>
                </p:nvSpPr>
                <p:spPr>
                  <a:xfrm>
                    <a:off x="3711370" y="5108560"/>
                    <a:ext cx="31079" cy="18083"/>
                  </a:xfrm>
                  <a:custGeom>
                    <a:avLst/>
                    <a:gdLst/>
                    <a:ahLst/>
                    <a:cxnLst/>
                    <a:rect l="l" t="t" r="r" b="b"/>
                    <a:pathLst>
                      <a:path w="31079" h="18083" extrusionOk="0">
                        <a:moveTo>
                          <a:pt x="3052" y="4701"/>
                        </a:moveTo>
                        <a:cubicBezTo>
                          <a:pt x="3052" y="5097"/>
                          <a:pt x="3252" y="5691"/>
                          <a:pt x="3451" y="6285"/>
                        </a:cubicBezTo>
                        <a:cubicBezTo>
                          <a:pt x="2455" y="6285"/>
                          <a:pt x="1458" y="6681"/>
                          <a:pt x="461" y="8068"/>
                        </a:cubicBezTo>
                        <a:cubicBezTo>
                          <a:pt x="-934" y="10247"/>
                          <a:pt x="1059" y="12822"/>
                          <a:pt x="3451" y="14605"/>
                        </a:cubicBezTo>
                        <a:cubicBezTo>
                          <a:pt x="7039" y="17180"/>
                          <a:pt x="11225" y="19953"/>
                          <a:pt x="13816" y="16388"/>
                        </a:cubicBezTo>
                        <a:cubicBezTo>
                          <a:pt x="14813" y="14803"/>
                          <a:pt x="14015" y="13218"/>
                          <a:pt x="12421" y="11634"/>
                        </a:cubicBezTo>
                        <a:cubicBezTo>
                          <a:pt x="12820" y="12030"/>
                          <a:pt x="13218" y="12624"/>
                          <a:pt x="13816" y="13020"/>
                        </a:cubicBezTo>
                        <a:cubicBezTo>
                          <a:pt x="16806" y="15397"/>
                          <a:pt x="19597" y="15793"/>
                          <a:pt x="21590" y="14605"/>
                        </a:cubicBezTo>
                        <a:cubicBezTo>
                          <a:pt x="24580" y="16586"/>
                          <a:pt x="27570" y="16784"/>
                          <a:pt x="29762" y="15001"/>
                        </a:cubicBezTo>
                        <a:cubicBezTo>
                          <a:pt x="31955" y="13218"/>
                          <a:pt x="31357" y="10247"/>
                          <a:pt x="28367" y="6879"/>
                        </a:cubicBezTo>
                        <a:cubicBezTo>
                          <a:pt x="28168" y="6879"/>
                          <a:pt x="28168" y="6681"/>
                          <a:pt x="27968" y="6681"/>
                        </a:cubicBezTo>
                        <a:cubicBezTo>
                          <a:pt x="24580" y="343"/>
                          <a:pt x="21989" y="1135"/>
                          <a:pt x="19397" y="1135"/>
                        </a:cubicBezTo>
                        <a:cubicBezTo>
                          <a:pt x="18002" y="1135"/>
                          <a:pt x="17006" y="2323"/>
                          <a:pt x="17604" y="4701"/>
                        </a:cubicBezTo>
                        <a:cubicBezTo>
                          <a:pt x="15411" y="3314"/>
                          <a:pt x="12421" y="3116"/>
                          <a:pt x="11026" y="4899"/>
                        </a:cubicBezTo>
                        <a:cubicBezTo>
                          <a:pt x="9830" y="6483"/>
                          <a:pt x="10228" y="8662"/>
                          <a:pt x="11823" y="10841"/>
                        </a:cubicBezTo>
                        <a:lnTo>
                          <a:pt x="10826" y="9851"/>
                        </a:lnTo>
                        <a:cubicBezTo>
                          <a:pt x="10428" y="9653"/>
                          <a:pt x="10029" y="9257"/>
                          <a:pt x="9431" y="9058"/>
                        </a:cubicBezTo>
                        <a:cubicBezTo>
                          <a:pt x="9232" y="7474"/>
                          <a:pt x="8833" y="5493"/>
                          <a:pt x="8634" y="3908"/>
                        </a:cubicBezTo>
                        <a:cubicBezTo>
                          <a:pt x="6043" y="1927"/>
                          <a:pt x="1458" y="-4213"/>
                          <a:pt x="3052" y="47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73" name="Google Shape;2673;p35"/>
                  <p:cNvSpPr/>
                  <p:nvPr/>
                </p:nvSpPr>
                <p:spPr>
                  <a:xfrm>
                    <a:off x="3720003" y="5112072"/>
                    <a:ext cx="199" cy="198"/>
                  </a:xfrm>
                  <a:custGeom>
                    <a:avLst/>
                    <a:gdLst/>
                    <a:ahLst/>
                    <a:cxnLst/>
                    <a:rect l="l" t="t" r="r" b="b"/>
                    <a:pathLst>
                      <a:path w="199" h="198" extrusionOk="0">
                        <a:moveTo>
                          <a:pt x="0" y="0"/>
                        </a:moveTo>
                        <a:lnTo>
                          <a:pt x="0" y="198"/>
                        </a:lnTo>
                        <a:lnTo>
                          <a:pt x="20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74" name="Google Shape;2674;p35"/>
                  <p:cNvSpPr/>
                  <p:nvPr/>
                </p:nvSpPr>
                <p:spPr>
                  <a:xfrm>
                    <a:off x="3800496" y="4948447"/>
                    <a:ext cx="6811" cy="10114"/>
                  </a:xfrm>
                  <a:custGeom>
                    <a:avLst/>
                    <a:gdLst/>
                    <a:ahLst/>
                    <a:cxnLst/>
                    <a:rect l="l" t="t" r="r" b="b"/>
                    <a:pathLst>
                      <a:path w="6811" h="10114" extrusionOk="0">
                        <a:moveTo>
                          <a:pt x="434" y="401"/>
                        </a:moveTo>
                        <a:cubicBezTo>
                          <a:pt x="-562" y="1391"/>
                          <a:pt x="235" y="3768"/>
                          <a:pt x="2029" y="6542"/>
                        </a:cubicBezTo>
                        <a:cubicBezTo>
                          <a:pt x="3823" y="9117"/>
                          <a:pt x="5417" y="10701"/>
                          <a:pt x="6613" y="9909"/>
                        </a:cubicBezTo>
                        <a:cubicBezTo>
                          <a:pt x="7211" y="8522"/>
                          <a:pt x="6414" y="6145"/>
                          <a:pt x="4819" y="3372"/>
                        </a:cubicBezTo>
                        <a:cubicBezTo>
                          <a:pt x="3025" y="203"/>
                          <a:pt x="1431" y="-590"/>
                          <a:pt x="434" y="4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75" name="Google Shape;2675;p35"/>
                  <p:cNvSpPr/>
                  <p:nvPr/>
                </p:nvSpPr>
                <p:spPr>
                  <a:xfrm>
                    <a:off x="3697292" y="5111657"/>
                    <a:ext cx="5623" cy="10219"/>
                  </a:xfrm>
                  <a:custGeom>
                    <a:avLst/>
                    <a:gdLst/>
                    <a:ahLst/>
                    <a:cxnLst/>
                    <a:rect l="l" t="t" r="r" b="b"/>
                    <a:pathLst>
                      <a:path w="5623" h="10219" extrusionOk="0">
                        <a:moveTo>
                          <a:pt x="4971" y="10121"/>
                        </a:moveTo>
                        <a:cubicBezTo>
                          <a:pt x="6167" y="9527"/>
                          <a:pt x="5569" y="6556"/>
                          <a:pt x="4373" y="3584"/>
                        </a:cubicBezTo>
                        <a:cubicBezTo>
                          <a:pt x="3377" y="1207"/>
                          <a:pt x="2180" y="-179"/>
                          <a:pt x="1184" y="19"/>
                        </a:cubicBezTo>
                        <a:cubicBezTo>
                          <a:pt x="-211" y="217"/>
                          <a:pt x="-411" y="2198"/>
                          <a:pt x="785" y="5367"/>
                        </a:cubicBezTo>
                        <a:cubicBezTo>
                          <a:pt x="2180" y="8537"/>
                          <a:pt x="3775" y="10716"/>
                          <a:pt x="4971" y="101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76" name="Google Shape;2676;p35"/>
                  <p:cNvSpPr/>
                  <p:nvPr/>
                </p:nvSpPr>
                <p:spPr>
                  <a:xfrm>
                    <a:off x="3584006" y="5060389"/>
                    <a:ext cx="5678" cy="10835"/>
                  </a:xfrm>
                  <a:custGeom>
                    <a:avLst/>
                    <a:gdLst/>
                    <a:ahLst/>
                    <a:cxnLst/>
                    <a:rect l="l" t="t" r="r" b="b"/>
                    <a:pathLst>
                      <a:path w="5678" h="10835" extrusionOk="0">
                        <a:moveTo>
                          <a:pt x="655" y="6321"/>
                        </a:moveTo>
                        <a:cubicBezTo>
                          <a:pt x="2051" y="10481"/>
                          <a:pt x="3845" y="11670"/>
                          <a:pt x="5040" y="10283"/>
                        </a:cubicBezTo>
                        <a:cubicBezTo>
                          <a:pt x="6037" y="9293"/>
                          <a:pt x="5838" y="6916"/>
                          <a:pt x="4642" y="3746"/>
                        </a:cubicBezTo>
                        <a:cubicBezTo>
                          <a:pt x="3247" y="379"/>
                          <a:pt x="1851" y="-414"/>
                          <a:pt x="854" y="181"/>
                        </a:cubicBezTo>
                        <a:cubicBezTo>
                          <a:pt x="-142" y="775"/>
                          <a:pt x="-341" y="3350"/>
                          <a:pt x="655" y="63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77" name="Google Shape;2677;p35"/>
                  <p:cNvSpPr/>
                  <p:nvPr/>
                </p:nvSpPr>
                <p:spPr>
                  <a:xfrm>
                    <a:off x="3728791" y="5080378"/>
                    <a:ext cx="7293" cy="11493"/>
                  </a:xfrm>
                  <a:custGeom>
                    <a:avLst/>
                    <a:gdLst/>
                    <a:ahLst/>
                    <a:cxnLst/>
                    <a:rect l="l" t="t" r="r" b="b"/>
                    <a:pathLst>
                      <a:path w="7293" h="11493" extrusionOk="0">
                        <a:moveTo>
                          <a:pt x="979" y="0"/>
                        </a:moveTo>
                        <a:cubicBezTo>
                          <a:pt x="-815" y="0"/>
                          <a:pt x="182" y="3169"/>
                          <a:pt x="1378" y="5745"/>
                        </a:cubicBezTo>
                        <a:cubicBezTo>
                          <a:pt x="2973" y="9508"/>
                          <a:pt x="5165" y="12282"/>
                          <a:pt x="6760" y="11291"/>
                        </a:cubicBezTo>
                        <a:cubicBezTo>
                          <a:pt x="7956" y="10499"/>
                          <a:pt x="6959" y="7527"/>
                          <a:pt x="5564" y="4754"/>
                        </a:cubicBezTo>
                        <a:cubicBezTo>
                          <a:pt x="4169" y="1783"/>
                          <a:pt x="2574" y="0"/>
                          <a:pt x="979"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78" name="Google Shape;2678;p35"/>
                  <p:cNvSpPr/>
                  <p:nvPr/>
                </p:nvSpPr>
                <p:spPr>
                  <a:xfrm>
                    <a:off x="3715195" y="5006289"/>
                    <a:ext cx="13030" cy="16655"/>
                  </a:xfrm>
                  <a:custGeom>
                    <a:avLst/>
                    <a:gdLst/>
                    <a:ahLst/>
                    <a:cxnLst/>
                    <a:rect l="l" t="t" r="r" b="b"/>
                    <a:pathLst>
                      <a:path w="13030" h="16655" extrusionOk="0">
                        <a:moveTo>
                          <a:pt x="7400" y="6343"/>
                        </a:moveTo>
                        <a:cubicBezTo>
                          <a:pt x="6802" y="6343"/>
                          <a:pt x="6603" y="6740"/>
                          <a:pt x="6403" y="7334"/>
                        </a:cubicBezTo>
                        <a:cubicBezTo>
                          <a:pt x="6204" y="6145"/>
                          <a:pt x="5606" y="4957"/>
                          <a:pt x="4809" y="3372"/>
                        </a:cubicBezTo>
                        <a:cubicBezTo>
                          <a:pt x="3015" y="203"/>
                          <a:pt x="1620" y="-590"/>
                          <a:pt x="623" y="401"/>
                        </a:cubicBezTo>
                        <a:cubicBezTo>
                          <a:pt x="-374" y="1193"/>
                          <a:pt x="-175" y="3768"/>
                          <a:pt x="1221" y="6541"/>
                        </a:cubicBezTo>
                        <a:cubicBezTo>
                          <a:pt x="3214" y="10503"/>
                          <a:pt x="5008" y="11494"/>
                          <a:pt x="6204" y="9909"/>
                        </a:cubicBezTo>
                        <a:cubicBezTo>
                          <a:pt x="6403" y="9711"/>
                          <a:pt x="6403" y="9315"/>
                          <a:pt x="6603" y="8919"/>
                        </a:cubicBezTo>
                        <a:cubicBezTo>
                          <a:pt x="6802" y="9711"/>
                          <a:pt x="7001" y="10503"/>
                          <a:pt x="7600" y="11692"/>
                        </a:cubicBezTo>
                        <a:cubicBezTo>
                          <a:pt x="8995" y="14465"/>
                          <a:pt x="10589" y="16842"/>
                          <a:pt x="11984" y="16644"/>
                        </a:cubicBezTo>
                        <a:cubicBezTo>
                          <a:pt x="13380" y="16446"/>
                          <a:pt x="13380" y="14663"/>
                          <a:pt x="11984" y="11296"/>
                        </a:cubicBezTo>
                        <a:cubicBezTo>
                          <a:pt x="10390" y="8522"/>
                          <a:pt x="8795" y="6145"/>
                          <a:pt x="7400" y="63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79" name="Google Shape;2679;p35"/>
                  <p:cNvSpPr/>
                  <p:nvPr/>
                </p:nvSpPr>
                <p:spPr>
                  <a:xfrm>
                    <a:off x="3553847" y="5083111"/>
                    <a:ext cx="6168" cy="13125"/>
                  </a:xfrm>
                  <a:custGeom>
                    <a:avLst/>
                    <a:gdLst/>
                    <a:ahLst/>
                    <a:cxnLst/>
                    <a:rect l="l" t="t" r="r" b="b"/>
                    <a:pathLst>
                      <a:path w="6168" h="13125" extrusionOk="0">
                        <a:moveTo>
                          <a:pt x="1115" y="40"/>
                        </a:moveTo>
                        <a:cubicBezTo>
                          <a:pt x="-679" y="635"/>
                          <a:pt x="-81" y="4002"/>
                          <a:pt x="1314" y="7964"/>
                        </a:cubicBezTo>
                        <a:cubicBezTo>
                          <a:pt x="2311" y="10935"/>
                          <a:pt x="3905" y="13312"/>
                          <a:pt x="5101" y="13114"/>
                        </a:cubicBezTo>
                        <a:cubicBezTo>
                          <a:pt x="6895" y="12718"/>
                          <a:pt x="6098" y="8954"/>
                          <a:pt x="5101" y="5587"/>
                        </a:cubicBezTo>
                        <a:cubicBezTo>
                          <a:pt x="3706" y="2219"/>
                          <a:pt x="2311" y="-356"/>
                          <a:pt x="1115" y="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80" name="Google Shape;2680;p35"/>
                  <p:cNvSpPr/>
                  <p:nvPr/>
                </p:nvSpPr>
                <p:spPr>
                  <a:xfrm>
                    <a:off x="3699729" y="5032827"/>
                    <a:ext cx="5623" cy="10810"/>
                  </a:xfrm>
                  <a:custGeom>
                    <a:avLst/>
                    <a:gdLst/>
                    <a:ahLst/>
                    <a:cxnLst/>
                    <a:rect l="l" t="t" r="r" b="b"/>
                    <a:pathLst>
                      <a:path w="5623" h="10810" extrusionOk="0">
                        <a:moveTo>
                          <a:pt x="5125" y="10509"/>
                        </a:moveTo>
                        <a:cubicBezTo>
                          <a:pt x="5923" y="9320"/>
                          <a:pt x="5923" y="6943"/>
                          <a:pt x="3929" y="2982"/>
                        </a:cubicBezTo>
                        <a:cubicBezTo>
                          <a:pt x="2933" y="1001"/>
                          <a:pt x="1537" y="-584"/>
                          <a:pt x="740" y="208"/>
                        </a:cubicBezTo>
                        <a:cubicBezTo>
                          <a:pt x="-456" y="1397"/>
                          <a:pt x="-257" y="3972"/>
                          <a:pt x="1737" y="7736"/>
                        </a:cubicBezTo>
                        <a:cubicBezTo>
                          <a:pt x="2733" y="9915"/>
                          <a:pt x="3929" y="11499"/>
                          <a:pt x="5125" y="105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81" name="Google Shape;2681;p35"/>
                  <p:cNvSpPr/>
                  <p:nvPr/>
                </p:nvSpPr>
                <p:spPr>
                  <a:xfrm>
                    <a:off x="3647591" y="5066682"/>
                    <a:ext cx="6642" cy="12363"/>
                  </a:xfrm>
                  <a:custGeom>
                    <a:avLst/>
                    <a:gdLst/>
                    <a:ahLst/>
                    <a:cxnLst/>
                    <a:rect l="l" t="t" r="r" b="b"/>
                    <a:pathLst>
                      <a:path w="6642" h="12363" extrusionOk="0">
                        <a:moveTo>
                          <a:pt x="456" y="424"/>
                        </a:moveTo>
                        <a:cubicBezTo>
                          <a:pt x="-342" y="1612"/>
                          <a:pt x="-143" y="4188"/>
                          <a:pt x="1452" y="7159"/>
                        </a:cubicBezTo>
                        <a:cubicBezTo>
                          <a:pt x="3047" y="10130"/>
                          <a:pt x="5040" y="13894"/>
                          <a:pt x="6236" y="11715"/>
                        </a:cubicBezTo>
                        <a:cubicBezTo>
                          <a:pt x="7033" y="10526"/>
                          <a:pt x="6635" y="7753"/>
                          <a:pt x="5239" y="4584"/>
                        </a:cubicBezTo>
                        <a:cubicBezTo>
                          <a:pt x="3645" y="1216"/>
                          <a:pt x="1652" y="-963"/>
                          <a:pt x="456" y="4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82" name="Google Shape;2682;p35"/>
                  <p:cNvSpPr/>
                  <p:nvPr/>
                </p:nvSpPr>
                <p:spPr>
                  <a:xfrm>
                    <a:off x="3559071" y="5114010"/>
                    <a:ext cx="5895" cy="11606"/>
                  </a:xfrm>
                  <a:custGeom>
                    <a:avLst/>
                    <a:gdLst/>
                    <a:ahLst/>
                    <a:cxnLst/>
                    <a:rect l="l" t="t" r="r" b="b"/>
                    <a:pathLst>
                      <a:path w="5895" h="11606" extrusionOk="0">
                        <a:moveTo>
                          <a:pt x="1272" y="7769"/>
                        </a:moveTo>
                        <a:cubicBezTo>
                          <a:pt x="2468" y="10740"/>
                          <a:pt x="3863" y="11929"/>
                          <a:pt x="5059" y="11532"/>
                        </a:cubicBezTo>
                        <a:cubicBezTo>
                          <a:pt x="6454" y="10740"/>
                          <a:pt x="5856" y="7769"/>
                          <a:pt x="5059" y="4995"/>
                        </a:cubicBezTo>
                        <a:cubicBezTo>
                          <a:pt x="4062" y="2024"/>
                          <a:pt x="2468" y="-353"/>
                          <a:pt x="1272" y="43"/>
                        </a:cubicBezTo>
                        <a:cubicBezTo>
                          <a:pt x="-323" y="638"/>
                          <a:pt x="-522" y="3609"/>
                          <a:pt x="1272" y="77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83" name="Google Shape;2683;p35"/>
                  <p:cNvSpPr/>
                  <p:nvPr/>
                </p:nvSpPr>
                <p:spPr>
                  <a:xfrm>
                    <a:off x="3613968" y="5103488"/>
                    <a:ext cx="6199" cy="10431"/>
                  </a:xfrm>
                  <a:custGeom>
                    <a:avLst/>
                    <a:gdLst/>
                    <a:ahLst/>
                    <a:cxnLst/>
                    <a:rect l="l" t="t" r="r" b="b"/>
                    <a:pathLst>
                      <a:path w="6199" h="10431" extrusionOk="0">
                        <a:moveTo>
                          <a:pt x="1389" y="66"/>
                        </a:moveTo>
                        <a:cubicBezTo>
                          <a:pt x="193" y="462"/>
                          <a:pt x="-604" y="2047"/>
                          <a:pt x="592" y="5216"/>
                        </a:cubicBezTo>
                        <a:cubicBezTo>
                          <a:pt x="1987" y="9376"/>
                          <a:pt x="3781" y="10763"/>
                          <a:pt x="5376" y="10367"/>
                        </a:cubicBezTo>
                        <a:cubicBezTo>
                          <a:pt x="6571" y="9772"/>
                          <a:pt x="6372" y="7197"/>
                          <a:pt x="5376" y="4226"/>
                        </a:cubicBezTo>
                        <a:cubicBezTo>
                          <a:pt x="4180" y="1056"/>
                          <a:pt x="2585" y="-330"/>
                          <a:pt x="1389" y="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84" name="Google Shape;2684;p35"/>
                  <p:cNvSpPr/>
                  <p:nvPr/>
                </p:nvSpPr>
                <p:spPr>
                  <a:xfrm>
                    <a:off x="3703061" y="5064191"/>
                    <a:ext cx="7351" cy="10843"/>
                  </a:xfrm>
                  <a:custGeom>
                    <a:avLst/>
                    <a:gdLst/>
                    <a:ahLst/>
                    <a:cxnLst/>
                    <a:rect l="l" t="t" r="r" b="b"/>
                    <a:pathLst>
                      <a:path w="7351" h="10843" extrusionOk="0">
                        <a:moveTo>
                          <a:pt x="6378" y="10839"/>
                        </a:moveTo>
                        <a:cubicBezTo>
                          <a:pt x="7574" y="10839"/>
                          <a:pt x="7774" y="8065"/>
                          <a:pt x="6378" y="5292"/>
                        </a:cubicBezTo>
                        <a:cubicBezTo>
                          <a:pt x="3189" y="-1641"/>
                          <a:pt x="1595" y="-254"/>
                          <a:pt x="0" y="1132"/>
                        </a:cubicBezTo>
                        <a:cubicBezTo>
                          <a:pt x="1595" y="5490"/>
                          <a:pt x="3189" y="11037"/>
                          <a:pt x="6378" y="108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85" name="Google Shape;2685;p35"/>
                  <p:cNvSpPr/>
                  <p:nvPr/>
                </p:nvSpPr>
                <p:spPr>
                  <a:xfrm>
                    <a:off x="3757979" y="5039508"/>
                    <a:ext cx="6675" cy="10847"/>
                  </a:xfrm>
                  <a:custGeom>
                    <a:avLst/>
                    <a:gdLst/>
                    <a:ahLst/>
                    <a:cxnLst/>
                    <a:rect l="l" t="t" r="r" b="b"/>
                    <a:pathLst>
                      <a:path w="6675" h="10847" extrusionOk="0">
                        <a:moveTo>
                          <a:pt x="495" y="262"/>
                        </a:moveTo>
                        <a:cubicBezTo>
                          <a:pt x="-502" y="1252"/>
                          <a:pt x="96" y="3828"/>
                          <a:pt x="1492" y="6403"/>
                        </a:cubicBezTo>
                        <a:cubicBezTo>
                          <a:pt x="2688" y="8780"/>
                          <a:pt x="4681" y="11355"/>
                          <a:pt x="5877" y="10761"/>
                        </a:cubicBezTo>
                        <a:cubicBezTo>
                          <a:pt x="7471" y="9968"/>
                          <a:pt x="6475" y="6997"/>
                          <a:pt x="4681" y="3431"/>
                        </a:cubicBezTo>
                        <a:cubicBezTo>
                          <a:pt x="2887" y="460"/>
                          <a:pt x="1292" y="-530"/>
                          <a:pt x="495" y="2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86" name="Google Shape;2686;p35"/>
                  <p:cNvSpPr/>
                  <p:nvPr/>
                </p:nvSpPr>
                <p:spPr>
                  <a:xfrm>
                    <a:off x="3602793" y="5119204"/>
                    <a:ext cx="5786" cy="10743"/>
                  </a:xfrm>
                  <a:custGeom>
                    <a:avLst/>
                    <a:gdLst/>
                    <a:ahLst/>
                    <a:cxnLst/>
                    <a:rect l="l" t="t" r="r" b="b"/>
                    <a:pathLst>
                      <a:path w="5786" h="10743" extrusionOk="0">
                        <a:moveTo>
                          <a:pt x="1003" y="0"/>
                        </a:moveTo>
                        <a:cubicBezTo>
                          <a:pt x="-193" y="792"/>
                          <a:pt x="-392" y="2773"/>
                          <a:pt x="803" y="5943"/>
                        </a:cubicBezTo>
                        <a:cubicBezTo>
                          <a:pt x="1800" y="8914"/>
                          <a:pt x="3395" y="11093"/>
                          <a:pt x="4790" y="10697"/>
                        </a:cubicBezTo>
                        <a:cubicBezTo>
                          <a:pt x="6185" y="10301"/>
                          <a:pt x="5986" y="7725"/>
                          <a:pt x="4989" y="4754"/>
                        </a:cubicBezTo>
                        <a:cubicBezTo>
                          <a:pt x="3993" y="1783"/>
                          <a:pt x="2597" y="0"/>
                          <a:pt x="1003"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87" name="Google Shape;2687;p35"/>
                  <p:cNvSpPr/>
                  <p:nvPr/>
                </p:nvSpPr>
                <p:spPr>
                  <a:xfrm>
                    <a:off x="3782496" y="5017297"/>
                    <a:ext cx="6764" cy="10996"/>
                  </a:xfrm>
                  <a:custGeom>
                    <a:avLst/>
                    <a:gdLst/>
                    <a:ahLst/>
                    <a:cxnLst/>
                    <a:rect l="l" t="t" r="r" b="b"/>
                    <a:pathLst>
                      <a:path w="6764" h="10996" extrusionOk="0">
                        <a:moveTo>
                          <a:pt x="5877" y="10984"/>
                        </a:moveTo>
                        <a:cubicBezTo>
                          <a:pt x="7671" y="10588"/>
                          <a:pt x="6475" y="7220"/>
                          <a:pt x="4681" y="3655"/>
                        </a:cubicBezTo>
                        <a:cubicBezTo>
                          <a:pt x="3285" y="1872"/>
                          <a:pt x="1492" y="-901"/>
                          <a:pt x="495" y="287"/>
                        </a:cubicBezTo>
                        <a:cubicBezTo>
                          <a:pt x="-502" y="1277"/>
                          <a:pt x="96" y="3655"/>
                          <a:pt x="1492" y="6428"/>
                        </a:cubicBezTo>
                        <a:cubicBezTo>
                          <a:pt x="2887" y="9003"/>
                          <a:pt x="4481" y="11182"/>
                          <a:pt x="5877" y="109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88" name="Google Shape;2688;p35"/>
                  <p:cNvSpPr/>
                  <p:nvPr/>
                </p:nvSpPr>
                <p:spPr>
                  <a:xfrm>
                    <a:off x="3569035" y="5065279"/>
                    <a:ext cx="4620" cy="10344"/>
                  </a:xfrm>
                  <a:custGeom>
                    <a:avLst/>
                    <a:gdLst/>
                    <a:ahLst/>
                    <a:cxnLst/>
                    <a:rect l="l" t="t" r="r" b="b"/>
                    <a:pathLst>
                      <a:path w="4620" h="10344" extrusionOk="0">
                        <a:moveTo>
                          <a:pt x="477" y="242"/>
                        </a:moveTo>
                        <a:cubicBezTo>
                          <a:pt x="-121" y="836"/>
                          <a:pt x="-121" y="3015"/>
                          <a:pt x="278" y="4798"/>
                        </a:cubicBezTo>
                        <a:cubicBezTo>
                          <a:pt x="876" y="7769"/>
                          <a:pt x="2271" y="10147"/>
                          <a:pt x="3666" y="10345"/>
                        </a:cubicBezTo>
                        <a:cubicBezTo>
                          <a:pt x="4862" y="9750"/>
                          <a:pt x="4862" y="7373"/>
                          <a:pt x="4065" y="4402"/>
                        </a:cubicBezTo>
                        <a:cubicBezTo>
                          <a:pt x="3068" y="1431"/>
                          <a:pt x="1474" y="-748"/>
                          <a:pt x="477" y="2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89" name="Google Shape;2689;p35"/>
                  <p:cNvSpPr/>
                  <p:nvPr/>
                </p:nvSpPr>
                <p:spPr>
                  <a:xfrm>
                    <a:off x="3748198" y="5103534"/>
                    <a:ext cx="6859" cy="11519"/>
                  </a:xfrm>
                  <a:custGeom>
                    <a:avLst/>
                    <a:gdLst/>
                    <a:ahLst/>
                    <a:cxnLst/>
                    <a:rect l="l" t="t" r="r" b="b"/>
                    <a:pathLst>
                      <a:path w="6859" h="11519" extrusionOk="0">
                        <a:moveTo>
                          <a:pt x="6489" y="10915"/>
                        </a:moveTo>
                        <a:cubicBezTo>
                          <a:pt x="7485" y="9529"/>
                          <a:pt x="6289" y="6755"/>
                          <a:pt x="5093" y="3982"/>
                        </a:cubicBezTo>
                        <a:cubicBezTo>
                          <a:pt x="3499" y="813"/>
                          <a:pt x="1904" y="-574"/>
                          <a:pt x="708" y="219"/>
                        </a:cubicBezTo>
                        <a:cubicBezTo>
                          <a:pt x="-488" y="1011"/>
                          <a:pt x="-89" y="3784"/>
                          <a:pt x="1306" y="6557"/>
                        </a:cubicBezTo>
                        <a:cubicBezTo>
                          <a:pt x="2901" y="10321"/>
                          <a:pt x="5093" y="12698"/>
                          <a:pt x="6489" y="109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90" name="Google Shape;2690;p35"/>
                  <p:cNvSpPr/>
                  <p:nvPr/>
                </p:nvSpPr>
                <p:spPr>
                  <a:xfrm>
                    <a:off x="3579321" y="5025487"/>
                    <a:ext cx="4651" cy="9012"/>
                  </a:xfrm>
                  <a:custGeom>
                    <a:avLst/>
                    <a:gdLst/>
                    <a:ahLst/>
                    <a:cxnLst/>
                    <a:rect l="l" t="t" r="r" b="b"/>
                    <a:pathLst>
                      <a:path w="4651" h="9012" extrusionOk="0">
                        <a:moveTo>
                          <a:pt x="954" y="21"/>
                        </a:moveTo>
                        <a:cubicBezTo>
                          <a:pt x="-242" y="1012"/>
                          <a:pt x="-242" y="2794"/>
                          <a:pt x="556" y="4973"/>
                        </a:cubicBezTo>
                        <a:cubicBezTo>
                          <a:pt x="1752" y="7945"/>
                          <a:pt x="3147" y="9727"/>
                          <a:pt x="4144" y="8737"/>
                        </a:cubicBezTo>
                        <a:cubicBezTo>
                          <a:pt x="4941" y="8143"/>
                          <a:pt x="4742" y="6360"/>
                          <a:pt x="3944" y="3983"/>
                        </a:cubicBezTo>
                        <a:cubicBezTo>
                          <a:pt x="2948" y="1012"/>
                          <a:pt x="1752" y="-177"/>
                          <a:pt x="954" y="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91" name="Google Shape;2691;p35"/>
                  <p:cNvSpPr/>
                  <p:nvPr/>
                </p:nvSpPr>
                <p:spPr>
                  <a:xfrm>
                    <a:off x="3706609" y="5015229"/>
                    <a:ext cx="5650" cy="9983"/>
                  </a:xfrm>
                  <a:custGeom>
                    <a:avLst/>
                    <a:gdLst/>
                    <a:ahLst/>
                    <a:cxnLst/>
                    <a:rect l="l" t="t" r="r" b="b"/>
                    <a:pathLst>
                      <a:path w="5650" h="9983" extrusionOk="0">
                        <a:moveTo>
                          <a:pt x="5222" y="9684"/>
                        </a:moveTo>
                        <a:cubicBezTo>
                          <a:pt x="6218" y="8694"/>
                          <a:pt x="5421" y="6119"/>
                          <a:pt x="3428" y="2553"/>
                        </a:cubicBezTo>
                        <a:cubicBezTo>
                          <a:pt x="2232" y="176"/>
                          <a:pt x="637" y="-814"/>
                          <a:pt x="39" y="770"/>
                        </a:cubicBezTo>
                        <a:cubicBezTo>
                          <a:pt x="-160" y="1563"/>
                          <a:pt x="438" y="4336"/>
                          <a:pt x="1036" y="5921"/>
                        </a:cubicBezTo>
                        <a:cubicBezTo>
                          <a:pt x="2232" y="8298"/>
                          <a:pt x="4026" y="10873"/>
                          <a:pt x="5222" y="96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92" name="Google Shape;2692;p35"/>
                  <p:cNvSpPr/>
                  <p:nvPr/>
                </p:nvSpPr>
                <p:spPr>
                  <a:xfrm>
                    <a:off x="3784585" y="4913588"/>
                    <a:ext cx="12295" cy="12708"/>
                  </a:xfrm>
                  <a:custGeom>
                    <a:avLst/>
                    <a:gdLst/>
                    <a:ahLst/>
                    <a:cxnLst/>
                    <a:rect l="l" t="t" r="r" b="b"/>
                    <a:pathLst>
                      <a:path w="12295" h="12708" extrusionOk="0">
                        <a:moveTo>
                          <a:pt x="10166" y="11687"/>
                        </a:moveTo>
                        <a:cubicBezTo>
                          <a:pt x="11561" y="10697"/>
                          <a:pt x="13953" y="10301"/>
                          <a:pt x="10564" y="5150"/>
                        </a:cubicBezTo>
                        <a:cubicBezTo>
                          <a:pt x="8970" y="2575"/>
                          <a:pt x="7375" y="990"/>
                          <a:pt x="5980" y="0"/>
                        </a:cubicBezTo>
                        <a:cubicBezTo>
                          <a:pt x="3986" y="1189"/>
                          <a:pt x="1993" y="2377"/>
                          <a:pt x="0" y="3764"/>
                        </a:cubicBezTo>
                        <a:cubicBezTo>
                          <a:pt x="399" y="4952"/>
                          <a:pt x="1196" y="6339"/>
                          <a:pt x="1993" y="7725"/>
                        </a:cubicBezTo>
                        <a:cubicBezTo>
                          <a:pt x="6379" y="14857"/>
                          <a:pt x="7973" y="12480"/>
                          <a:pt x="10166" y="116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93" name="Google Shape;2693;p35"/>
                  <p:cNvSpPr/>
                  <p:nvPr/>
                </p:nvSpPr>
                <p:spPr>
                  <a:xfrm>
                    <a:off x="3765051" y="4927280"/>
                    <a:ext cx="13032" cy="16474"/>
                  </a:xfrm>
                  <a:custGeom>
                    <a:avLst/>
                    <a:gdLst/>
                    <a:ahLst/>
                    <a:cxnLst/>
                    <a:rect l="l" t="t" r="r" b="b"/>
                    <a:pathLst>
                      <a:path w="13032" h="16474" extrusionOk="0">
                        <a:moveTo>
                          <a:pt x="9966" y="16417"/>
                        </a:moveTo>
                        <a:cubicBezTo>
                          <a:pt x="12956" y="17209"/>
                          <a:pt x="14152" y="9682"/>
                          <a:pt x="11760" y="5720"/>
                        </a:cubicBezTo>
                        <a:cubicBezTo>
                          <a:pt x="6378" y="-3590"/>
                          <a:pt x="5182" y="1362"/>
                          <a:pt x="2591" y="966"/>
                        </a:cubicBezTo>
                        <a:lnTo>
                          <a:pt x="1196" y="768"/>
                        </a:lnTo>
                        <a:cubicBezTo>
                          <a:pt x="797" y="966"/>
                          <a:pt x="399" y="1164"/>
                          <a:pt x="0" y="1362"/>
                        </a:cubicBezTo>
                        <a:lnTo>
                          <a:pt x="399" y="2155"/>
                        </a:lnTo>
                        <a:cubicBezTo>
                          <a:pt x="3189" y="7701"/>
                          <a:pt x="4784" y="14832"/>
                          <a:pt x="9966" y="164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94" name="Google Shape;2694;p35"/>
                  <p:cNvSpPr/>
                  <p:nvPr/>
                </p:nvSpPr>
                <p:spPr>
                  <a:xfrm>
                    <a:off x="3798507" y="4973744"/>
                    <a:ext cx="19240" cy="27597"/>
                  </a:xfrm>
                  <a:custGeom>
                    <a:avLst/>
                    <a:gdLst/>
                    <a:ahLst/>
                    <a:cxnLst/>
                    <a:rect l="l" t="t" r="r" b="b"/>
                    <a:pathLst>
                      <a:path w="19240" h="27597" extrusionOk="0">
                        <a:moveTo>
                          <a:pt x="7605" y="5411"/>
                        </a:moveTo>
                        <a:cubicBezTo>
                          <a:pt x="7206" y="5609"/>
                          <a:pt x="7007" y="6005"/>
                          <a:pt x="6808" y="6402"/>
                        </a:cubicBezTo>
                        <a:cubicBezTo>
                          <a:pt x="6010" y="5213"/>
                          <a:pt x="5014" y="4025"/>
                          <a:pt x="4216" y="2836"/>
                        </a:cubicBezTo>
                        <a:cubicBezTo>
                          <a:pt x="2223" y="-135"/>
                          <a:pt x="429" y="-730"/>
                          <a:pt x="30" y="855"/>
                        </a:cubicBezTo>
                        <a:cubicBezTo>
                          <a:pt x="-169" y="2242"/>
                          <a:pt x="628" y="4421"/>
                          <a:pt x="1825" y="6402"/>
                        </a:cubicBezTo>
                        <a:cubicBezTo>
                          <a:pt x="1825" y="6402"/>
                          <a:pt x="1825" y="6402"/>
                          <a:pt x="1825" y="6402"/>
                        </a:cubicBezTo>
                        <a:cubicBezTo>
                          <a:pt x="429" y="7392"/>
                          <a:pt x="1625" y="9967"/>
                          <a:pt x="3818" y="12344"/>
                        </a:cubicBezTo>
                        <a:cubicBezTo>
                          <a:pt x="5811" y="14523"/>
                          <a:pt x="7804" y="15910"/>
                          <a:pt x="9399" y="16108"/>
                        </a:cubicBezTo>
                        <a:cubicBezTo>
                          <a:pt x="12389" y="19872"/>
                          <a:pt x="15578" y="23635"/>
                          <a:pt x="18568" y="27597"/>
                        </a:cubicBezTo>
                        <a:cubicBezTo>
                          <a:pt x="19565" y="25220"/>
                          <a:pt x="19764" y="22249"/>
                          <a:pt x="16973" y="18287"/>
                        </a:cubicBezTo>
                        <a:cubicBezTo>
                          <a:pt x="16375" y="16504"/>
                          <a:pt x="15578" y="14523"/>
                          <a:pt x="14382" y="12542"/>
                        </a:cubicBezTo>
                        <a:cubicBezTo>
                          <a:pt x="12588" y="8382"/>
                          <a:pt x="9598" y="4619"/>
                          <a:pt x="7605" y="54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95" name="Google Shape;2695;p35"/>
                  <p:cNvSpPr/>
                  <p:nvPr/>
                </p:nvSpPr>
                <p:spPr>
                  <a:xfrm>
                    <a:off x="3817275" y="5001341"/>
                    <a:ext cx="398" cy="198"/>
                  </a:xfrm>
                  <a:custGeom>
                    <a:avLst/>
                    <a:gdLst/>
                    <a:ahLst/>
                    <a:cxnLst/>
                    <a:rect l="l" t="t" r="r" b="b"/>
                    <a:pathLst>
                      <a:path w="398" h="198" extrusionOk="0">
                        <a:moveTo>
                          <a:pt x="200" y="198"/>
                        </a:moveTo>
                        <a:lnTo>
                          <a:pt x="200" y="198"/>
                        </a:lnTo>
                        <a:lnTo>
                          <a:pt x="399" y="198"/>
                        </a:lnTo>
                        <a:lnTo>
                          <a:pt x="399" y="198"/>
                        </a:lnTo>
                        <a:lnTo>
                          <a:pt x="200" y="198"/>
                        </a:lnTo>
                        <a:lnTo>
                          <a:pt x="0"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96" name="Google Shape;2696;p35"/>
                  <p:cNvSpPr/>
                  <p:nvPr/>
                </p:nvSpPr>
                <p:spPr>
                  <a:xfrm>
                    <a:off x="3760865" y="4929633"/>
                    <a:ext cx="2790" cy="1615"/>
                  </a:xfrm>
                  <a:custGeom>
                    <a:avLst/>
                    <a:gdLst/>
                    <a:ahLst/>
                    <a:cxnLst/>
                    <a:rect l="l" t="t" r="r" b="b"/>
                    <a:pathLst>
                      <a:path w="2790" h="1615" extrusionOk="0">
                        <a:moveTo>
                          <a:pt x="2791" y="0"/>
                        </a:moveTo>
                        <a:cubicBezTo>
                          <a:pt x="1794" y="594"/>
                          <a:pt x="997" y="990"/>
                          <a:pt x="0" y="1585"/>
                        </a:cubicBezTo>
                        <a:cubicBezTo>
                          <a:pt x="200" y="1585"/>
                          <a:pt x="200" y="1585"/>
                          <a:pt x="399" y="1585"/>
                        </a:cubicBezTo>
                        <a:cubicBezTo>
                          <a:pt x="1595" y="1783"/>
                          <a:pt x="2193" y="990"/>
                          <a:pt x="2791"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97" name="Google Shape;2697;p35"/>
                  <p:cNvSpPr/>
                  <p:nvPr/>
                </p:nvSpPr>
                <p:spPr>
                  <a:xfrm>
                    <a:off x="3821377" y="4914570"/>
                    <a:ext cx="16117" cy="21245"/>
                  </a:xfrm>
                  <a:custGeom>
                    <a:avLst/>
                    <a:gdLst/>
                    <a:ahLst/>
                    <a:cxnLst/>
                    <a:rect l="l" t="t" r="r" b="b"/>
                    <a:pathLst>
                      <a:path w="16117" h="21245" extrusionOk="0">
                        <a:moveTo>
                          <a:pt x="7857" y="8922"/>
                        </a:moveTo>
                        <a:cubicBezTo>
                          <a:pt x="7458" y="7139"/>
                          <a:pt x="6262" y="5356"/>
                          <a:pt x="4867" y="3177"/>
                        </a:cubicBezTo>
                        <a:cubicBezTo>
                          <a:pt x="3073" y="800"/>
                          <a:pt x="1080" y="-784"/>
                          <a:pt x="282" y="404"/>
                        </a:cubicBezTo>
                        <a:cubicBezTo>
                          <a:pt x="-714" y="1989"/>
                          <a:pt x="1080" y="5356"/>
                          <a:pt x="3272" y="8526"/>
                        </a:cubicBezTo>
                        <a:lnTo>
                          <a:pt x="3472" y="8724"/>
                        </a:lnTo>
                        <a:cubicBezTo>
                          <a:pt x="3073" y="9714"/>
                          <a:pt x="3272" y="10903"/>
                          <a:pt x="4668" y="13082"/>
                        </a:cubicBezTo>
                        <a:cubicBezTo>
                          <a:pt x="9053" y="19223"/>
                          <a:pt x="12840" y="21600"/>
                          <a:pt x="15830" y="21203"/>
                        </a:cubicBezTo>
                        <a:cubicBezTo>
                          <a:pt x="16428" y="21203"/>
                          <a:pt x="16029" y="18232"/>
                          <a:pt x="15232" y="17044"/>
                        </a:cubicBezTo>
                        <a:cubicBezTo>
                          <a:pt x="12441" y="12488"/>
                          <a:pt x="10050" y="10111"/>
                          <a:pt x="7857" y="89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98" name="Google Shape;2698;p35"/>
                  <p:cNvSpPr/>
                  <p:nvPr/>
                </p:nvSpPr>
                <p:spPr>
                  <a:xfrm>
                    <a:off x="3838520" y="4951448"/>
                    <a:ext cx="24998" cy="26298"/>
                  </a:xfrm>
                  <a:custGeom>
                    <a:avLst/>
                    <a:gdLst/>
                    <a:ahLst/>
                    <a:cxnLst/>
                    <a:rect l="l" t="t" r="r" b="b"/>
                    <a:pathLst>
                      <a:path w="24998" h="26298" extrusionOk="0">
                        <a:moveTo>
                          <a:pt x="481" y="370"/>
                        </a:moveTo>
                        <a:cubicBezTo>
                          <a:pt x="-715" y="1361"/>
                          <a:pt x="481" y="4134"/>
                          <a:pt x="2276" y="6511"/>
                        </a:cubicBezTo>
                        <a:cubicBezTo>
                          <a:pt x="3272" y="7898"/>
                          <a:pt x="4269" y="9086"/>
                          <a:pt x="5265" y="9879"/>
                        </a:cubicBezTo>
                        <a:cubicBezTo>
                          <a:pt x="5863" y="11265"/>
                          <a:pt x="6661" y="12652"/>
                          <a:pt x="7458" y="13642"/>
                        </a:cubicBezTo>
                        <a:cubicBezTo>
                          <a:pt x="7458" y="13642"/>
                          <a:pt x="7259" y="13840"/>
                          <a:pt x="7259" y="13840"/>
                        </a:cubicBezTo>
                        <a:cubicBezTo>
                          <a:pt x="5863" y="15227"/>
                          <a:pt x="6860" y="18396"/>
                          <a:pt x="10049" y="21368"/>
                        </a:cubicBezTo>
                        <a:cubicBezTo>
                          <a:pt x="12840" y="23943"/>
                          <a:pt x="15630" y="25528"/>
                          <a:pt x="17225" y="23745"/>
                        </a:cubicBezTo>
                        <a:cubicBezTo>
                          <a:pt x="17623" y="23349"/>
                          <a:pt x="17623" y="22754"/>
                          <a:pt x="17623" y="22358"/>
                        </a:cubicBezTo>
                        <a:cubicBezTo>
                          <a:pt x="19218" y="24933"/>
                          <a:pt x="21211" y="26914"/>
                          <a:pt x="22407" y="26122"/>
                        </a:cubicBezTo>
                        <a:cubicBezTo>
                          <a:pt x="22607" y="25924"/>
                          <a:pt x="22607" y="25726"/>
                          <a:pt x="22806" y="25528"/>
                        </a:cubicBezTo>
                        <a:cubicBezTo>
                          <a:pt x="24201" y="26122"/>
                          <a:pt x="24999" y="25329"/>
                          <a:pt x="24999" y="21962"/>
                        </a:cubicBezTo>
                        <a:cubicBezTo>
                          <a:pt x="24999" y="19585"/>
                          <a:pt x="22806" y="15227"/>
                          <a:pt x="20215" y="13246"/>
                        </a:cubicBezTo>
                        <a:cubicBezTo>
                          <a:pt x="14833" y="8492"/>
                          <a:pt x="16029" y="14038"/>
                          <a:pt x="15630" y="17208"/>
                        </a:cubicBezTo>
                        <a:lnTo>
                          <a:pt x="15630" y="17208"/>
                        </a:lnTo>
                        <a:cubicBezTo>
                          <a:pt x="15630" y="17208"/>
                          <a:pt x="15630" y="17208"/>
                          <a:pt x="15630" y="17208"/>
                        </a:cubicBezTo>
                        <a:lnTo>
                          <a:pt x="12441" y="11463"/>
                        </a:lnTo>
                        <a:cubicBezTo>
                          <a:pt x="10846" y="8690"/>
                          <a:pt x="9252" y="6313"/>
                          <a:pt x="7657" y="5323"/>
                        </a:cubicBezTo>
                        <a:lnTo>
                          <a:pt x="6860" y="4134"/>
                        </a:lnTo>
                        <a:cubicBezTo>
                          <a:pt x="4269" y="965"/>
                          <a:pt x="1877" y="-818"/>
                          <a:pt x="481" y="370"/>
                        </a:cubicBezTo>
                        <a:close/>
                        <a:moveTo>
                          <a:pt x="15232" y="17604"/>
                        </a:moveTo>
                        <a:cubicBezTo>
                          <a:pt x="15232" y="18000"/>
                          <a:pt x="15431" y="18594"/>
                          <a:pt x="15630" y="18991"/>
                        </a:cubicBezTo>
                        <a:cubicBezTo>
                          <a:pt x="15232" y="18594"/>
                          <a:pt x="15032" y="18000"/>
                          <a:pt x="14634" y="17604"/>
                        </a:cubicBezTo>
                        <a:cubicBezTo>
                          <a:pt x="14634" y="17802"/>
                          <a:pt x="15032" y="17604"/>
                          <a:pt x="15232" y="176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699" name="Google Shape;2699;p35"/>
                  <p:cNvSpPr/>
                  <p:nvPr/>
                </p:nvSpPr>
                <p:spPr>
                  <a:xfrm>
                    <a:off x="3816278" y="5105337"/>
                    <a:ext cx="199" cy="198"/>
                  </a:xfrm>
                  <a:custGeom>
                    <a:avLst/>
                    <a:gdLst/>
                    <a:ahLst/>
                    <a:cxnLst/>
                    <a:rect l="l" t="t" r="r" b="b"/>
                    <a:pathLst>
                      <a:path w="199" h="198" extrusionOk="0">
                        <a:moveTo>
                          <a:pt x="0" y="0"/>
                        </a:moveTo>
                        <a:lnTo>
                          <a:pt x="200" y="198"/>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00" name="Google Shape;2700;p35"/>
                  <p:cNvSpPr/>
                  <p:nvPr/>
                </p:nvSpPr>
                <p:spPr>
                  <a:xfrm>
                    <a:off x="3805207" y="5103796"/>
                    <a:ext cx="15775" cy="21770"/>
                  </a:xfrm>
                  <a:custGeom>
                    <a:avLst/>
                    <a:gdLst/>
                    <a:ahLst/>
                    <a:cxnLst/>
                    <a:rect l="l" t="t" r="r" b="b"/>
                    <a:pathLst>
                      <a:path w="15775" h="21770" extrusionOk="0">
                        <a:moveTo>
                          <a:pt x="6487" y="5701"/>
                        </a:moveTo>
                        <a:lnTo>
                          <a:pt x="7085" y="7286"/>
                        </a:lnTo>
                        <a:cubicBezTo>
                          <a:pt x="6686" y="7484"/>
                          <a:pt x="6088" y="7484"/>
                          <a:pt x="5690" y="7484"/>
                        </a:cubicBezTo>
                        <a:lnTo>
                          <a:pt x="5092" y="7880"/>
                        </a:lnTo>
                        <a:cubicBezTo>
                          <a:pt x="3696" y="5701"/>
                          <a:pt x="2500" y="4116"/>
                          <a:pt x="1304" y="4909"/>
                        </a:cubicBezTo>
                        <a:cubicBezTo>
                          <a:pt x="308" y="5503"/>
                          <a:pt x="308" y="7088"/>
                          <a:pt x="1105" y="9267"/>
                        </a:cubicBezTo>
                        <a:cubicBezTo>
                          <a:pt x="-1486" y="10455"/>
                          <a:pt x="906" y="13823"/>
                          <a:pt x="3896" y="16992"/>
                        </a:cubicBezTo>
                        <a:cubicBezTo>
                          <a:pt x="4294" y="17388"/>
                          <a:pt x="4693" y="17785"/>
                          <a:pt x="5291" y="18181"/>
                        </a:cubicBezTo>
                        <a:cubicBezTo>
                          <a:pt x="7085" y="20954"/>
                          <a:pt x="9277" y="21746"/>
                          <a:pt x="10872" y="21152"/>
                        </a:cubicBezTo>
                        <a:cubicBezTo>
                          <a:pt x="10872" y="21152"/>
                          <a:pt x="10872" y="21152"/>
                          <a:pt x="11071" y="21152"/>
                        </a:cubicBezTo>
                        <a:cubicBezTo>
                          <a:pt x="13463" y="22341"/>
                          <a:pt x="15058" y="21746"/>
                          <a:pt x="15656" y="19963"/>
                        </a:cubicBezTo>
                        <a:cubicBezTo>
                          <a:pt x="16054" y="18775"/>
                          <a:pt x="15456" y="17190"/>
                          <a:pt x="13862" y="15606"/>
                        </a:cubicBezTo>
                        <a:cubicBezTo>
                          <a:pt x="13862" y="15407"/>
                          <a:pt x="13862" y="15209"/>
                          <a:pt x="13862" y="15209"/>
                        </a:cubicBezTo>
                        <a:cubicBezTo>
                          <a:pt x="17450" y="15011"/>
                          <a:pt x="13663" y="8474"/>
                          <a:pt x="12267" y="3720"/>
                        </a:cubicBezTo>
                        <a:cubicBezTo>
                          <a:pt x="12068" y="3126"/>
                          <a:pt x="11669" y="2334"/>
                          <a:pt x="11470" y="1739"/>
                        </a:cubicBezTo>
                        <a:cubicBezTo>
                          <a:pt x="7882" y="353"/>
                          <a:pt x="3696" y="-2817"/>
                          <a:pt x="6487" y="57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01" name="Google Shape;2701;p35"/>
                  <p:cNvSpPr/>
                  <p:nvPr/>
                </p:nvSpPr>
                <p:spPr>
                  <a:xfrm>
                    <a:off x="3950528" y="5017319"/>
                    <a:ext cx="11131" cy="14734"/>
                  </a:xfrm>
                  <a:custGeom>
                    <a:avLst/>
                    <a:gdLst/>
                    <a:ahLst/>
                    <a:cxnLst/>
                    <a:rect l="l" t="t" r="r" b="b"/>
                    <a:pathLst>
                      <a:path w="11131" h="14734" extrusionOk="0">
                        <a:moveTo>
                          <a:pt x="694" y="265"/>
                        </a:moveTo>
                        <a:cubicBezTo>
                          <a:pt x="-701" y="1255"/>
                          <a:pt x="96" y="4227"/>
                          <a:pt x="2289" y="7792"/>
                        </a:cubicBezTo>
                        <a:cubicBezTo>
                          <a:pt x="4880" y="11754"/>
                          <a:pt x="7471" y="14923"/>
                          <a:pt x="10262" y="14725"/>
                        </a:cubicBezTo>
                        <a:cubicBezTo>
                          <a:pt x="11856" y="13141"/>
                          <a:pt x="11258" y="10169"/>
                          <a:pt x="8468" y="6009"/>
                        </a:cubicBezTo>
                        <a:cubicBezTo>
                          <a:pt x="5677" y="2048"/>
                          <a:pt x="2488" y="-924"/>
                          <a:pt x="694" y="2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02" name="Google Shape;2702;p35"/>
                  <p:cNvSpPr/>
                  <p:nvPr/>
                </p:nvSpPr>
                <p:spPr>
                  <a:xfrm>
                    <a:off x="3901810" y="5003886"/>
                    <a:ext cx="8709" cy="17274"/>
                  </a:xfrm>
                  <a:custGeom>
                    <a:avLst/>
                    <a:gdLst/>
                    <a:ahLst/>
                    <a:cxnLst/>
                    <a:rect l="l" t="t" r="r" b="b"/>
                    <a:pathLst>
                      <a:path w="8709" h="17274" extrusionOk="0">
                        <a:moveTo>
                          <a:pt x="5959" y="4388"/>
                        </a:moveTo>
                        <a:cubicBezTo>
                          <a:pt x="3966" y="2011"/>
                          <a:pt x="1574" y="-1158"/>
                          <a:pt x="776" y="427"/>
                        </a:cubicBezTo>
                        <a:cubicBezTo>
                          <a:pt x="-818" y="3200"/>
                          <a:pt x="-21" y="7954"/>
                          <a:pt x="3766" y="14293"/>
                        </a:cubicBezTo>
                        <a:cubicBezTo>
                          <a:pt x="4962" y="16274"/>
                          <a:pt x="6756" y="17858"/>
                          <a:pt x="7354" y="17066"/>
                        </a:cubicBezTo>
                        <a:cubicBezTo>
                          <a:pt x="9348" y="14689"/>
                          <a:pt x="9348" y="10925"/>
                          <a:pt x="5959" y="438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03" name="Google Shape;2703;p35"/>
                  <p:cNvSpPr/>
                  <p:nvPr/>
                </p:nvSpPr>
                <p:spPr>
                  <a:xfrm>
                    <a:off x="3688118" y="4975110"/>
                    <a:ext cx="13801" cy="22598"/>
                  </a:xfrm>
                  <a:custGeom>
                    <a:avLst/>
                    <a:gdLst/>
                    <a:ahLst/>
                    <a:cxnLst/>
                    <a:rect l="l" t="t" r="r" b="b"/>
                    <a:pathLst>
                      <a:path w="13801" h="22598" extrusionOk="0">
                        <a:moveTo>
                          <a:pt x="6371" y="11969"/>
                        </a:moveTo>
                        <a:cubicBezTo>
                          <a:pt x="6371" y="11969"/>
                          <a:pt x="6371" y="11770"/>
                          <a:pt x="6571" y="11572"/>
                        </a:cubicBezTo>
                        <a:cubicBezTo>
                          <a:pt x="6770" y="13355"/>
                          <a:pt x="7368" y="15336"/>
                          <a:pt x="8763" y="18109"/>
                        </a:cubicBezTo>
                        <a:cubicBezTo>
                          <a:pt x="10557" y="21279"/>
                          <a:pt x="12551" y="23458"/>
                          <a:pt x="13149" y="22269"/>
                        </a:cubicBezTo>
                        <a:cubicBezTo>
                          <a:pt x="14344" y="19694"/>
                          <a:pt x="13946" y="15138"/>
                          <a:pt x="11554" y="9591"/>
                        </a:cubicBezTo>
                        <a:cubicBezTo>
                          <a:pt x="10358" y="6620"/>
                          <a:pt x="8564" y="6422"/>
                          <a:pt x="7567" y="7016"/>
                        </a:cubicBezTo>
                        <a:cubicBezTo>
                          <a:pt x="6969" y="7412"/>
                          <a:pt x="6770" y="7809"/>
                          <a:pt x="6371" y="8601"/>
                        </a:cubicBezTo>
                        <a:cubicBezTo>
                          <a:pt x="6172" y="7214"/>
                          <a:pt x="5375" y="5432"/>
                          <a:pt x="4577" y="3649"/>
                        </a:cubicBezTo>
                        <a:cubicBezTo>
                          <a:pt x="3182" y="677"/>
                          <a:pt x="1588" y="-313"/>
                          <a:pt x="392" y="83"/>
                        </a:cubicBezTo>
                        <a:cubicBezTo>
                          <a:pt x="-406" y="1866"/>
                          <a:pt x="-7" y="4639"/>
                          <a:pt x="1787" y="8403"/>
                        </a:cubicBezTo>
                        <a:cubicBezTo>
                          <a:pt x="3381" y="10978"/>
                          <a:pt x="5574" y="12761"/>
                          <a:pt x="6371" y="119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04" name="Google Shape;2704;p35"/>
                  <p:cNvSpPr/>
                  <p:nvPr/>
                </p:nvSpPr>
                <p:spPr>
                  <a:xfrm>
                    <a:off x="3669486" y="5003947"/>
                    <a:ext cx="7840" cy="14165"/>
                  </a:xfrm>
                  <a:custGeom>
                    <a:avLst/>
                    <a:gdLst/>
                    <a:ahLst/>
                    <a:cxnLst/>
                    <a:rect l="l" t="t" r="r" b="b"/>
                    <a:pathLst>
                      <a:path w="7840" h="14165" extrusionOk="0">
                        <a:moveTo>
                          <a:pt x="6865" y="14033"/>
                        </a:moveTo>
                        <a:cubicBezTo>
                          <a:pt x="8858" y="12844"/>
                          <a:pt x="7463" y="8883"/>
                          <a:pt x="5668" y="4723"/>
                        </a:cubicBezTo>
                        <a:cubicBezTo>
                          <a:pt x="3875" y="959"/>
                          <a:pt x="2081" y="-824"/>
                          <a:pt x="885" y="365"/>
                        </a:cubicBezTo>
                        <a:cubicBezTo>
                          <a:pt x="-511" y="1752"/>
                          <a:pt x="-311" y="4921"/>
                          <a:pt x="1881" y="9477"/>
                        </a:cubicBezTo>
                        <a:cubicBezTo>
                          <a:pt x="3476" y="13241"/>
                          <a:pt x="5270" y="14627"/>
                          <a:pt x="6865" y="140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05" name="Google Shape;2705;p35"/>
                  <p:cNvSpPr/>
                  <p:nvPr/>
                </p:nvSpPr>
                <p:spPr>
                  <a:xfrm>
                    <a:off x="3659681" y="5030064"/>
                    <a:ext cx="10713" cy="14262"/>
                  </a:xfrm>
                  <a:custGeom>
                    <a:avLst/>
                    <a:gdLst/>
                    <a:ahLst/>
                    <a:cxnLst/>
                    <a:rect l="l" t="t" r="r" b="b"/>
                    <a:pathLst>
                      <a:path w="10713" h="14262" extrusionOk="0">
                        <a:moveTo>
                          <a:pt x="1321" y="0"/>
                        </a:moveTo>
                        <a:cubicBezTo>
                          <a:pt x="-472" y="396"/>
                          <a:pt x="-472" y="2773"/>
                          <a:pt x="1521" y="7131"/>
                        </a:cubicBezTo>
                        <a:cubicBezTo>
                          <a:pt x="2717" y="9904"/>
                          <a:pt x="4311" y="12876"/>
                          <a:pt x="5707" y="12678"/>
                        </a:cubicBezTo>
                        <a:cubicBezTo>
                          <a:pt x="5906" y="12678"/>
                          <a:pt x="6105" y="12480"/>
                          <a:pt x="6305" y="12281"/>
                        </a:cubicBezTo>
                        <a:cubicBezTo>
                          <a:pt x="7501" y="13668"/>
                          <a:pt x="8696" y="14262"/>
                          <a:pt x="9892" y="14262"/>
                        </a:cubicBezTo>
                        <a:cubicBezTo>
                          <a:pt x="11288" y="14262"/>
                          <a:pt x="10690" y="11489"/>
                          <a:pt x="9693" y="8518"/>
                        </a:cubicBezTo>
                        <a:cubicBezTo>
                          <a:pt x="7899" y="4160"/>
                          <a:pt x="5906" y="792"/>
                          <a:pt x="3713" y="1188"/>
                        </a:cubicBezTo>
                        <a:cubicBezTo>
                          <a:pt x="3514" y="1188"/>
                          <a:pt x="3315" y="1387"/>
                          <a:pt x="3315" y="1387"/>
                        </a:cubicBezTo>
                        <a:cubicBezTo>
                          <a:pt x="2717" y="594"/>
                          <a:pt x="1919" y="0"/>
                          <a:pt x="1321"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06" name="Google Shape;2706;p35"/>
                  <p:cNvSpPr/>
                  <p:nvPr/>
                </p:nvSpPr>
                <p:spPr>
                  <a:xfrm>
                    <a:off x="3845874" y="5065573"/>
                    <a:ext cx="8239" cy="13449"/>
                  </a:xfrm>
                  <a:custGeom>
                    <a:avLst/>
                    <a:gdLst/>
                    <a:ahLst/>
                    <a:cxnLst/>
                    <a:rect l="l" t="t" r="r" b="b"/>
                    <a:pathLst>
                      <a:path w="8239" h="13449" extrusionOk="0">
                        <a:moveTo>
                          <a:pt x="5286" y="3316"/>
                        </a:moveTo>
                        <a:cubicBezTo>
                          <a:pt x="3492" y="543"/>
                          <a:pt x="1897" y="-645"/>
                          <a:pt x="502" y="345"/>
                        </a:cubicBezTo>
                        <a:cubicBezTo>
                          <a:pt x="-694" y="2326"/>
                          <a:pt x="303" y="5891"/>
                          <a:pt x="2894" y="10051"/>
                        </a:cubicBezTo>
                        <a:cubicBezTo>
                          <a:pt x="4489" y="12825"/>
                          <a:pt x="6482" y="14211"/>
                          <a:pt x="7478" y="13023"/>
                        </a:cubicBezTo>
                        <a:cubicBezTo>
                          <a:pt x="9073" y="11240"/>
                          <a:pt x="8076" y="7674"/>
                          <a:pt x="5286" y="331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07" name="Google Shape;2707;p35"/>
                  <p:cNvSpPr/>
                  <p:nvPr/>
                </p:nvSpPr>
                <p:spPr>
                  <a:xfrm>
                    <a:off x="3876259" y="4999939"/>
                    <a:ext cx="10819" cy="18287"/>
                  </a:xfrm>
                  <a:custGeom>
                    <a:avLst/>
                    <a:gdLst/>
                    <a:ahLst/>
                    <a:cxnLst/>
                    <a:rect l="l" t="t" r="r" b="b"/>
                    <a:pathLst>
                      <a:path w="10819" h="18287" extrusionOk="0">
                        <a:moveTo>
                          <a:pt x="10182" y="18042"/>
                        </a:moveTo>
                        <a:cubicBezTo>
                          <a:pt x="12374" y="15665"/>
                          <a:pt x="8388" y="9722"/>
                          <a:pt x="6195" y="5364"/>
                        </a:cubicBezTo>
                        <a:cubicBezTo>
                          <a:pt x="4003" y="1799"/>
                          <a:pt x="1810" y="-777"/>
                          <a:pt x="813" y="214"/>
                        </a:cubicBezTo>
                        <a:cubicBezTo>
                          <a:pt x="-1778" y="2393"/>
                          <a:pt x="2408" y="8335"/>
                          <a:pt x="5198" y="13090"/>
                        </a:cubicBezTo>
                        <a:cubicBezTo>
                          <a:pt x="6793" y="15863"/>
                          <a:pt x="9185" y="19230"/>
                          <a:pt x="10182" y="180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08" name="Google Shape;2708;p35"/>
                  <p:cNvSpPr/>
                  <p:nvPr/>
                </p:nvSpPr>
                <p:spPr>
                  <a:xfrm>
                    <a:off x="3847285" y="4874564"/>
                    <a:ext cx="8786" cy="13203"/>
                  </a:xfrm>
                  <a:custGeom>
                    <a:avLst/>
                    <a:gdLst/>
                    <a:ahLst/>
                    <a:cxnLst/>
                    <a:rect l="l" t="t" r="r" b="b"/>
                    <a:pathLst>
                      <a:path w="8786" h="13203" extrusionOk="0">
                        <a:moveTo>
                          <a:pt x="8061" y="13074"/>
                        </a:moveTo>
                        <a:cubicBezTo>
                          <a:pt x="9656" y="12083"/>
                          <a:pt x="8460" y="8716"/>
                          <a:pt x="6067" y="4556"/>
                        </a:cubicBezTo>
                        <a:cubicBezTo>
                          <a:pt x="4274" y="1783"/>
                          <a:pt x="2480" y="0"/>
                          <a:pt x="1084" y="0"/>
                        </a:cubicBezTo>
                        <a:cubicBezTo>
                          <a:pt x="1084" y="0"/>
                          <a:pt x="1084" y="0"/>
                          <a:pt x="1084" y="0"/>
                        </a:cubicBezTo>
                        <a:cubicBezTo>
                          <a:pt x="686" y="198"/>
                          <a:pt x="287" y="594"/>
                          <a:pt x="88" y="792"/>
                        </a:cubicBezTo>
                        <a:cubicBezTo>
                          <a:pt x="-311" y="1981"/>
                          <a:pt x="686" y="4754"/>
                          <a:pt x="2280" y="7527"/>
                        </a:cubicBezTo>
                        <a:cubicBezTo>
                          <a:pt x="4074" y="10895"/>
                          <a:pt x="6466" y="13866"/>
                          <a:pt x="8061" y="130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09" name="Google Shape;2709;p35"/>
                  <p:cNvSpPr/>
                  <p:nvPr/>
                </p:nvSpPr>
                <p:spPr>
                  <a:xfrm>
                    <a:off x="3644522" y="5039475"/>
                    <a:ext cx="11294" cy="19475"/>
                  </a:xfrm>
                  <a:custGeom>
                    <a:avLst/>
                    <a:gdLst/>
                    <a:ahLst/>
                    <a:cxnLst/>
                    <a:rect l="l" t="t" r="r" b="b"/>
                    <a:pathLst>
                      <a:path w="11294" h="19475" extrusionOk="0">
                        <a:moveTo>
                          <a:pt x="5717" y="5445"/>
                        </a:moveTo>
                        <a:cubicBezTo>
                          <a:pt x="4122" y="1682"/>
                          <a:pt x="2328" y="-497"/>
                          <a:pt x="933" y="97"/>
                        </a:cubicBezTo>
                        <a:cubicBezTo>
                          <a:pt x="-462" y="691"/>
                          <a:pt x="-263" y="4059"/>
                          <a:pt x="1332" y="7822"/>
                        </a:cubicBezTo>
                        <a:cubicBezTo>
                          <a:pt x="2727" y="11190"/>
                          <a:pt x="4521" y="14161"/>
                          <a:pt x="6115" y="14756"/>
                        </a:cubicBezTo>
                        <a:cubicBezTo>
                          <a:pt x="7511" y="17925"/>
                          <a:pt x="9305" y="20104"/>
                          <a:pt x="10501" y="19312"/>
                        </a:cubicBezTo>
                        <a:cubicBezTo>
                          <a:pt x="11896" y="18519"/>
                          <a:pt x="11298" y="15152"/>
                          <a:pt x="9903" y="11190"/>
                        </a:cubicBezTo>
                        <a:cubicBezTo>
                          <a:pt x="8508" y="7822"/>
                          <a:pt x="7112" y="5445"/>
                          <a:pt x="5717" y="54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10" name="Google Shape;2710;p35"/>
                  <p:cNvSpPr/>
                  <p:nvPr/>
                </p:nvSpPr>
                <p:spPr>
                  <a:xfrm>
                    <a:off x="3933164" y="4968062"/>
                    <a:ext cx="16898" cy="17966"/>
                  </a:xfrm>
                  <a:custGeom>
                    <a:avLst/>
                    <a:gdLst/>
                    <a:ahLst/>
                    <a:cxnLst/>
                    <a:rect l="l" t="t" r="r" b="b"/>
                    <a:pathLst>
                      <a:path w="16898" h="17966" extrusionOk="0">
                        <a:moveTo>
                          <a:pt x="12078" y="15847"/>
                        </a:moveTo>
                        <a:cubicBezTo>
                          <a:pt x="14071" y="17828"/>
                          <a:pt x="16064" y="18818"/>
                          <a:pt x="16663" y="17036"/>
                        </a:cubicBezTo>
                        <a:cubicBezTo>
                          <a:pt x="17460" y="14857"/>
                          <a:pt x="16264" y="11291"/>
                          <a:pt x="12676" y="7329"/>
                        </a:cubicBezTo>
                        <a:cubicBezTo>
                          <a:pt x="10483" y="4952"/>
                          <a:pt x="9088" y="4358"/>
                          <a:pt x="8091" y="4754"/>
                        </a:cubicBezTo>
                        <a:cubicBezTo>
                          <a:pt x="5899" y="1585"/>
                          <a:pt x="3307" y="0"/>
                          <a:pt x="916" y="0"/>
                        </a:cubicBezTo>
                        <a:cubicBezTo>
                          <a:pt x="-480" y="990"/>
                          <a:pt x="-280" y="3169"/>
                          <a:pt x="1514" y="5745"/>
                        </a:cubicBezTo>
                        <a:cubicBezTo>
                          <a:pt x="3108" y="7924"/>
                          <a:pt x="4902" y="9904"/>
                          <a:pt x="6497" y="10499"/>
                        </a:cubicBezTo>
                        <a:cubicBezTo>
                          <a:pt x="6895" y="11489"/>
                          <a:pt x="7493" y="12480"/>
                          <a:pt x="8490" y="13470"/>
                        </a:cubicBezTo>
                        <a:cubicBezTo>
                          <a:pt x="10085" y="15649"/>
                          <a:pt x="11281" y="16243"/>
                          <a:pt x="12078" y="158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11" name="Google Shape;2711;p35"/>
                  <p:cNvSpPr/>
                  <p:nvPr/>
                </p:nvSpPr>
                <p:spPr>
                  <a:xfrm>
                    <a:off x="3706934" y="5089110"/>
                    <a:ext cx="7889" cy="13057"/>
                  </a:xfrm>
                  <a:custGeom>
                    <a:avLst/>
                    <a:gdLst/>
                    <a:ahLst/>
                    <a:cxnLst/>
                    <a:rect l="l" t="t" r="r" b="b"/>
                    <a:pathLst>
                      <a:path w="7889" h="13057" extrusionOk="0">
                        <a:moveTo>
                          <a:pt x="512" y="182"/>
                        </a:moveTo>
                        <a:cubicBezTo>
                          <a:pt x="-484" y="777"/>
                          <a:pt x="113" y="3946"/>
                          <a:pt x="1110" y="6917"/>
                        </a:cubicBezTo>
                        <a:cubicBezTo>
                          <a:pt x="2505" y="11077"/>
                          <a:pt x="4499" y="13058"/>
                          <a:pt x="6293" y="13058"/>
                        </a:cubicBezTo>
                        <a:cubicBezTo>
                          <a:pt x="8086" y="13058"/>
                          <a:pt x="8485" y="11077"/>
                          <a:pt x="6891" y="6719"/>
                        </a:cubicBezTo>
                        <a:cubicBezTo>
                          <a:pt x="4698" y="2361"/>
                          <a:pt x="2306" y="-808"/>
                          <a:pt x="512" y="1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12" name="Google Shape;2712;p35"/>
                  <p:cNvSpPr/>
                  <p:nvPr/>
                </p:nvSpPr>
                <p:spPr>
                  <a:xfrm>
                    <a:off x="3677827" y="5099751"/>
                    <a:ext cx="8577" cy="17359"/>
                  </a:xfrm>
                  <a:custGeom>
                    <a:avLst/>
                    <a:gdLst/>
                    <a:ahLst/>
                    <a:cxnLst/>
                    <a:rect l="l" t="t" r="r" b="b"/>
                    <a:pathLst>
                      <a:path w="8577" h="17359" extrusionOk="0">
                        <a:moveTo>
                          <a:pt x="2112" y="238"/>
                        </a:moveTo>
                        <a:cubicBezTo>
                          <a:pt x="-81" y="-753"/>
                          <a:pt x="-480" y="1426"/>
                          <a:pt x="517" y="5388"/>
                        </a:cubicBezTo>
                        <a:cubicBezTo>
                          <a:pt x="1115" y="7963"/>
                          <a:pt x="2311" y="9746"/>
                          <a:pt x="3308" y="11133"/>
                        </a:cubicBezTo>
                        <a:cubicBezTo>
                          <a:pt x="3706" y="12321"/>
                          <a:pt x="4105" y="13510"/>
                          <a:pt x="4703" y="14698"/>
                        </a:cubicBezTo>
                        <a:cubicBezTo>
                          <a:pt x="5700" y="16679"/>
                          <a:pt x="6896" y="17670"/>
                          <a:pt x="7693" y="17273"/>
                        </a:cubicBezTo>
                        <a:cubicBezTo>
                          <a:pt x="9088" y="16481"/>
                          <a:pt x="8689" y="14104"/>
                          <a:pt x="7494" y="11133"/>
                        </a:cubicBezTo>
                        <a:cubicBezTo>
                          <a:pt x="7494" y="10142"/>
                          <a:pt x="7494" y="9152"/>
                          <a:pt x="7095" y="7567"/>
                        </a:cubicBezTo>
                        <a:cubicBezTo>
                          <a:pt x="5899" y="4001"/>
                          <a:pt x="4105" y="1228"/>
                          <a:pt x="2112" y="23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13" name="Google Shape;2713;p35"/>
                  <p:cNvSpPr/>
                  <p:nvPr/>
                </p:nvSpPr>
                <p:spPr>
                  <a:xfrm>
                    <a:off x="3873089" y="4976664"/>
                    <a:ext cx="19924" cy="19138"/>
                  </a:xfrm>
                  <a:custGeom>
                    <a:avLst/>
                    <a:gdLst/>
                    <a:ahLst/>
                    <a:cxnLst/>
                    <a:rect l="l" t="t" r="r" b="b"/>
                    <a:pathLst>
                      <a:path w="19924" h="19138" extrusionOk="0">
                        <a:moveTo>
                          <a:pt x="11757" y="5661"/>
                        </a:moveTo>
                        <a:cubicBezTo>
                          <a:pt x="11558" y="5859"/>
                          <a:pt x="11558" y="6255"/>
                          <a:pt x="11359" y="6453"/>
                        </a:cubicBezTo>
                        <a:cubicBezTo>
                          <a:pt x="10960" y="5661"/>
                          <a:pt x="10561" y="4868"/>
                          <a:pt x="9963" y="4076"/>
                        </a:cubicBezTo>
                        <a:cubicBezTo>
                          <a:pt x="7970" y="1303"/>
                          <a:pt x="5578" y="-480"/>
                          <a:pt x="4382" y="114"/>
                        </a:cubicBezTo>
                        <a:cubicBezTo>
                          <a:pt x="3984" y="312"/>
                          <a:pt x="3784" y="510"/>
                          <a:pt x="3784" y="907"/>
                        </a:cubicBezTo>
                        <a:cubicBezTo>
                          <a:pt x="3585" y="907"/>
                          <a:pt x="3386" y="1105"/>
                          <a:pt x="3186" y="1303"/>
                        </a:cubicBezTo>
                        <a:cubicBezTo>
                          <a:pt x="2788" y="1699"/>
                          <a:pt x="2588" y="2293"/>
                          <a:pt x="2588" y="3086"/>
                        </a:cubicBezTo>
                        <a:cubicBezTo>
                          <a:pt x="1592" y="2293"/>
                          <a:pt x="794" y="2293"/>
                          <a:pt x="196" y="2888"/>
                        </a:cubicBezTo>
                        <a:cubicBezTo>
                          <a:pt x="-402" y="4274"/>
                          <a:pt x="396" y="6453"/>
                          <a:pt x="2190" y="8632"/>
                        </a:cubicBezTo>
                        <a:cubicBezTo>
                          <a:pt x="1791" y="8632"/>
                          <a:pt x="1592" y="8830"/>
                          <a:pt x="1392" y="9226"/>
                        </a:cubicBezTo>
                        <a:cubicBezTo>
                          <a:pt x="595" y="10217"/>
                          <a:pt x="994" y="12594"/>
                          <a:pt x="2987" y="15367"/>
                        </a:cubicBezTo>
                        <a:cubicBezTo>
                          <a:pt x="5578" y="18933"/>
                          <a:pt x="7572" y="19923"/>
                          <a:pt x="8767" y="18537"/>
                        </a:cubicBezTo>
                        <a:cubicBezTo>
                          <a:pt x="9764" y="17546"/>
                          <a:pt x="9166" y="15367"/>
                          <a:pt x="7173" y="12396"/>
                        </a:cubicBezTo>
                        <a:cubicBezTo>
                          <a:pt x="6974" y="12000"/>
                          <a:pt x="6575" y="11801"/>
                          <a:pt x="6375" y="11405"/>
                        </a:cubicBezTo>
                        <a:lnTo>
                          <a:pt x="6375" y="11405"/>
                        </a:lnTo>
                        <a:cubicBezTo>
                          <a:pt x="6774" y="11207"/>
                          <a:pt x="6974" y="10811"/>
                          <a:pt x="6974" y="10019"/>
                        </a:cubicBezTo>
                        <a:cubicBezTo>
                          <a:pt x="8767" y="11603"/>
                          <a:pt x="10561" y="12396"/>
                          <a:pt x="11957" y="11801"/>
                        </a:cubicBezTo>
                        <a:cubicBezTo>
                          <a:pt x="12156" y="11603"/>
                          <a:pt x="12156" y="11207"/>
                          <a:pt x="12156" y="11009"/>
                        </a:cubicBezTo>
                        <a:cubicBezTo>
                          <a:pt x="12555" y="12000"/>
                          <a:pt x="13153" y="13188"/>
                          <a:pt x="13950" y="14377"/>
                        </a:cubicBezTo>
                        <a:cubicBezTo>
                          <a:pt x="15545" y="16952"/>
                          <a:pt x="17538" y="19131"/>
                          <a:pt x="18933" y="18735"/>
                        </a:cubicBezTo>
                        <a:cubicBezTo>
                          <a:pt x="21126" y="17942"/>
                          <a:pt x="19332" y="14179"/>
                          <a:pt x="16940" y="10217"/>
                        </a:cubicBezTo>
                        <a:cubicBezTo>
                          <a:pt x="15345" y="7840"/>
                          <a:pt x="13551" y="5661"/>
                          <a:pt x="11757" y="566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14" name="Google Shape;2714;p35"/>
                  <p:cNvSpPr/>
                  <p:nvPr/>
                </p:nvSpPr>
                <p:spPr>
                  <a:xfrm>
                    <a:off x="3956925" y="4922342"/>
                    <a:ext cx="9503" cy="13475"/>
                  </a:xfrm>
                  <a:custGeom>
                    <a:avLst/>
                    <a:gdLst/>
                    <a:ahLst/>
                    <a:cxnLst/>
                    <a:rect l="l" t="t" r="r" b="b"/>
                    <a:pathLst>
                      <a:path w="9503" h="13475" extrusionOk="0">
                        <a:moveTo>
                          <a:pt x="9246" y="13234"/>
                        </a:moveTo>
                        <a:cubicBezTo>
                          <a:pt x="10243" y="10857"/>
                          <a:pt x="8250" y="6697"/>
                          <a:pt x="4861" y="2339"/>
                        </a:cubicBezTo>
                        <a:cubicBezTo>
                          <a:pt x="2669" y="-434"/>
                          <a:pt x="875" y="-434"/>
                          <a:pt x="277" y="754"/>
                        </a:cubicBezTo>
                        <a:cubicBezTo>
                          <a:pt x="-720" y="2735"/>
                          <a:pt x="1074" y="6301"/>
                          <a:pt x="4064" y="10065"/>
                        </a:cubicBezTo>
                        <a:cubicBezTo>
                          <a:pt x="6057" y="12838"/>
                          <a:pt x="8051" y="14026"/>
                          <a:pt x="9246" y="132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15" name="Google Shape;2715;p35"/>
                  <p:cNvSpPr/>
                  <p:nvPr/>
                </p:nvSpPr>
                <p:spPr>
                  <a:xfrm>
                    <a:off x="3731688" y="5025062"/>
                    <a:ext cx="7903" cy="12538"/>
                  </a:xfrm>
                  <a:custGeom>
                    <a:avLst/>
                    <a:gdLst/>
                    <a:ahLst/>
                    <a:cxnLst/>
                    <a:rect l="l" t="t" r="r" b="b"/>
                    <a:pathLst>
                      <a:path w="7903" h="12538" extrusionOk="0">
                        <a:moveTo>
                          <a:pt x="6654" y="12529"/>
                        </a:moveTo>
                        <a:cubicBezTo>
                          <a:pt x="8448" y="12331"/>
                          <a:pt x="8248" y="9558"/>
                          <a:pt x="6455" y="5596"/>
                        </a:cubicBezTo>
                        <a:cubicBezTo>
                          <a:pt x="4461" y="1634"/>
                          <a:pt x="2468" y="-346"/>
                          <a:pt x="873" y="50"/>
                        </a:cubicBezTo>
                        <a:cubicBezTo>
                          <a:pt x="-322" y="446"/>
                          <a:pt x="-322" y="2823"/>
                          <a:pt x="1073" y="5794"/>
                        </a:cubicBezTo>
                        <a:cubicBezTo>
                          <a:pt x="2667" y="9558"/>
                          <a:pt x="4661" y="12727"/>
                          <a:pt x="6654" y="125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16" name="Google Shape;2716;p35"/>
                  <p:cNvSpPr/>
                  <p:nvPr/>
                </p:nvSpPr>
                <p:spPr>
                  <a:xfrm>
                    <a:off x="3896902" y="4954016"/>
                    <a:ext cx="16377" cy="17914"/>
                  </a:xfrm>
                  <a:custGeom>
                    <a:avLst/>
                    <a:gdLst/>
                    <a:ahLst/>
                    <a:cxnLst/>
                    <a:rect l="l" t="t" r="r" b="b"/>
                    <a:pathLst>
                      <a:path w="16377" h="17914" extrusionOk="0">
                        <a:moveTo>
                          <a:pt x="7677" y="12066"/>
                        </a:moveTo>
                        <a:cubicBezTo>
                          <a:pt x="8076" y="11868"/>
                          <a:pt x="8275" y="11471"/>
                          <a:pt x="8275" y="10877"/>
                        </a:cubicBezTo>
                        <a:cubicBezTo>
                          <a:pt x="8674" y="11471"/>
                          <a:pt x="9072" y="12264"/>
                          <a:pt x="9471" y="13056"/>
                        </a:cubicBezTo>
                        <a:cubicBezTo>
                          <a:pt x="11863" y="16424"/>
                          <a:pt x="14255" y="18404"/>
                          <a:pt x="15850" y="17810"/>
                        </a:cubicBezTo>
                        <a:cubicBezTo>
                          <a:pt x="17046" y="17216"/>
                          <a:pt x="16049" y="14641"/>
                          <a:pt x="14454" y="11868"/>
                        </a:cubicBezTo>
                        <a:cubicBezTo>
                          <a:pt x="12262" y="9094"/>
                          <a:pt x="9670" y="5727"/>
                          <a:pt x="7876" y="6123"/>
                        </a:cubicBezTo>
                        <a:cubicBezTo>
                          <a:pt x="7478" y="6123"/>
                          <a:pt x="7478" y="6519"/>
                          <a:pt x="7278" y="6717"/>
                        </a:cubicBezTo>
                        <a:cubicBezTo>
                          <a:pt x="6681" y="5727"/>
                          <a:pt x="6083" y="4538"/>
                          <a:pt x="5285" y="3350"/>
                        </a:cubicBezTo>
                        <a:cubicBezTo>
                          <a:pt x="2893" y="378"/>
                          <a:pt x="900" y="-810"/>
                          <a:pt x="302" y="576"/>
                        </a:cubicBezTo>
                        <a:cubicBezTo>
                          <a:pt x="-495" y="2161"/>
                          <a:pt x="302" y="5133"/>
                          <a:pt x="2495" y="8500"/>
                        </a:cubicBezTo>
                        <a:cubicBezTo>
                          <a:pt x="4488" y="11273"/>
                          <a:pt x="6681" y="12858"/>
                          <a:pt x="7677" y="120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17" name="Google Shape;2717;p35"/>
                  <p:cNvSpPr/>
                  <p:nvPr/>
                </p:nvSpPr>
                <p:spPr>
                  <a:xfrm>
                    <a:off x="3818356" y="4964019"/>
                    <a:ext cx="20863" cy="18968"/>
                  </a:xfrm>
                  <a:custGeom>
                    <a:avLst/>
                    <a:gdLst/>
                    <a:ahLst/>
                    <a:cxnLst/>
                    <a:rect l="l" t="t" r="r" b="b"/>
                    <a:pathLst>
                      <a:path w="20863" h="18968" extrusionOk="0">
                        <a:moveTo>
                          <a:pt x="913" y="82"/>
                        </a:moveTo>
                        <a:cubicBezTo>
                          <a:pt x="-682" y="676"/>
                          <a:pt x="-84" y="3449"/>
                          <a:pt x="1909" y="7015"/>
                        </a:cubicBezTo>
                        <a:cubicBezTo>
                          <a:pt x="3304" y="9590"/>
                          <a:pt x="5098" y="11769"/>
                          <a:pt x="6494" y="12561"/>
                        </a:cubicBezTo>
                        <a:cubicBezTo>
                          <a:pt x="6892" y="13155"/>
                          <a:pt x="7291" y="13948"/>
                          <a:pt x="7889" y="14542"/>
                        </a:cubicBezTo>
                        <a:cubicBezTo>
                          <a:pt x="10679" y="17711"/>
                          <a:pt x="13470" y="18900"/>
                          <a:pt x="15065" y="17513"/>
                        </a:cubicBezTo>
                        <a:cubicBezTo>
                          <a:pt x="15463" y="17117"/>
                          <a:pt x="15663" y="16721"/>
                          <a:pt x="15663" y="16127"/>
                        </a:cubicBezTo>
                        <a:cubicBezTo>
                          <a:pt x="17058" y="17910"/>
                          <a:pt x="18453" y="19296"/>
                          <a:pt x="19848" y="18900"/>
                        </a:cubicBezTo>
                        <a:cubicBezTo>
                          <a:pt x="21443" y="18504"/>
                          <a:pt x="21044" y="16127"/>
                          <a:pt x="19450" y="12957"/>
                        </a:cubicBezTo>
                        <a:cubicBezTo>
                          <a:pt x="19848" y="11571"/>
                          <a:pt x="18852" y="9194"/>
                          <a:pt x="17656" y="6420"/>
                        </a:cubicBezTo>
                        <a:cubicBezTo>
                          <a:pt x="15862" y="2855"/>
                          <a:pt x="13470" y="-513"/>
                          <a:pt x="11676" y="82"/>
                        </a:cubicBezTo>
                        <a:cubicBezTo>
                          <a:pt x="11078" y="280"/>
                          <a:pt x="10879" y="1072"/>
                          <a:pt x="10879" y="2063"/>
                        </a:cubicBezTo>
                        <a:cubicBezTo>
                          <a:pt x="10081" y="1468"/>
                          <a:pt x="9483" y="1072"/>
                          <a:pt x="9085" y="1468"/>
                        </a:cubicBezTo>
                        <a:cubicBezTo>
                          <a:pt x="7889" y="2657"/>
                          <a:pt x="8487" y="5232"/>
                          <a:pt x="10879" y="8798"/>
                        </a:cubicBezTo>
                        <a:cubicBezTo>
                          <a:pt x="10879" y="8996"/>
                          <a:pt x="11078" y="8996"/>
                          <a:pt x="11078" y="9194"/>
                        </a:cubicBezTo>
                        <a:cubicBezTo>
                          <a:pt x="9882" y="8203"/>
                          <a:pt x="8885" y="7807"/>
                          <a:pt x="7889" y="7807"/>
                        </a:cubicBezTo>
                        <a:cubicBezTo>
                          <a:pt x="7490" y="6817"/>
                          <a:pt x="6892" y="5628"/>
                          <a:pt x="6294" y="4440"/>
                        </a:cubicBezTo>
                        <a:cubicBezTo>
                          <a:pt x="4700" y="2261"/>
                          <a:pt x="2706" y="-513"/>
                          <a:pt x="913" y="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18" name="Google Shape;2718;p35"/>
                  <p:cNvSpPr/>
                  <p:nvPr/>
                </p:nvSpPr>
                <p:spPr>
                  <a:xfrm>
                    <a:off x="3790112" y="5062165"/>
                    <a:ext cx="13203" cy="18212"/>
                  </a:xfrm>
                  <a:custGeom>
                    <a:avLst/>
                    <a:gdLst/>
                    <a:ahLst/>
                    <a:cxnLst/>
                    <a:rect l="l" t="t" r="r" b="b"/>
                    <a:pathLst>
                      <a:path w="13203" h="18212" extrusionOk="0">
                        <a:moveTo>
                          <a:pt x="652" y="5931"/>
                        </a:moveTo>
                        <a:cubicBezTo>
                          <a:pt x="-544" y="6526"/>
                          <a:pt x="54" y="9299"/>
                          <a:pt x="1250" y="12072"/>
                        </a:cubicBezTo>
                        <a:cubicBezTo>
                          <a:pt x="2844" y="15638"/>
                          <a:pt x="4838" y="18213"/>
                          <a:pt x="7030" y="18213"/>
                        </a:cubicBezTo>
                        <a:cubicBezTo>
                          <a:pt x="8426" y="17024"/>
                          <a:pt x="8426" y="14647"/>
                          <a:pt x="6433" y="10883"/>
                        </a:cubicBezTo>
                        <a:cubicBezTo>
                          <a:pt x="6034" y="10289"/>
                          <a:pt x="5835" y="9695"/>
                          <a:pt x="5436" y="9299"/>
                        </a:cubicBezTo>
                        <a:cubicBezTo>
                          <a:pt x="6433" y="9893"/>
                          <a:pt x="7429" y="10289"/>
                          <a:pt x="8226" y="10289"/>
                        </a:cubicBezTo>
                        <a:cubicBezTo>
                          <a:pt x="9821" y="12864"/>
                          <a:pt x="11416" y="13855"/>
                          <a:pt x="12612" y="12864"/>
                        </a:cubicBezTo>
                        <a:cubicBezTo>
                          <a:pt x="13807" y="12072"/>
                          <a:pt x="13010" y="9497"/>
                          <a:pt x="11814" y="6526"/>
                        </a:cubicBezTo>
                        <a:cubicBezTo>
                          <a:pt x="10419" y="4347"/>
                          <a:pt x="8824" y="2762"/>
                          <a:pt x="7628" y="2564"/>
                        </a:cubicBezTo>
                        <a:cubicBezTo>
                          <a:pt x="5237" y="385"/>
                          <a:pt x="3044" y="-606"/>
                          <a:pt x="1649" y="385"/>
                        </a:cubicBezTo>
                        <a:cubicBezTo>
                          <a:pt x="253" y="1375"/>
                          <a:pt x="54" y="3158"/>
                          <a:pt x="1848" y="5733"/>
                        </a:cubicBezTo>
                        <a:cubicBezTo>
                          <a:pt x="1449" y="5733"/>
                          <a:pt x="1051" y="5733"/>
                          <a:pt x="652" y="59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19" name="Google Shape;2719;p35"/>
                  <p:cNvSpPr/>
                  <p:nvPr/>
                </p:nvSpPr>
                <p:spPr>
                  <a:xfrm>
                    <a:off x="3816278" y="5105139"/>
                    <a:ext cx="199" cy="396"/>
                  </a:xfrm>
                  <a:custGeom>
                    <a:avLst/>
                    <a:gdLst/>
                    <a:ahLst/>
                    <a:cxnLst/>
                    <a:rect l="l" t="t" r="r" b="b"/>
                    <a:pathLst>
                      <a:path w="199" h="396" extrusionOk="0">
                        <a:moveTo>
                          <a:pt x="200" y="396"/>
                        </a:moveTo>
                        <a:lnTo>
                          <a:pt x="0"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20" name="Google Shape;2720;p35"/>
                  <p:cNvSpPr/>
                  <p:nvPr/>
                </p:nvSpPr>
                <p:spPr>
                  <a:xfrm>
                    <a:off x="3750581" y="5138161"/>
                    <a:ext cx="8041" cy="12841"/>
                  </a:xfrm>
                  <a:custGeom>
                    <a:avLst/>
                    <a:gdLst/>
                    <a:ahLst/>
                    <a:cxnLst/>
                    <a:rect l="l" t="t" r="r" b="b"/>
                    <a:pathLst>
                      <a:path w="8041" h="12841" extrusionOk="0">
                        <a:moveTo>
                          <a:pt x="7095" y="12737"/>
                        </a:moveTo>
                        <a:cubicBezTo>
                          <a:pt x="8889" y="12143"/>
                          <a:pt x="7892" y="8775"/>
                          <a:pt x="6098" y="4813"/>
                        </a:cubicBezTo>
                        <a:cubicBezTo>
                          <a:pt x="4304" y="2238"/>
                          <a:pt x="2311" y="-931"/>
                          <a:pt x="916" y="257"/>
                        </a:cubicBezTo>
                        <a:cubicBezTo>
                          <a:pt x="-480" y="1248"/>
                          <a:pt x="-280" y="4021"/>
                          <a:pt x="1514" y="7785"/>
                        </a:cubicBezTo>
                        <a:cubicBezTo>
                          <a:pt x="3308" y="11350"/>
                          <a:pt x="5500" y="13331"/>
                          <a:pt x="7095" y="127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21" name="Google Shape;2721;p35"/>
                  <p:cNvSpPr/>
                  <p:nvPr/>
                </p:nvSpPr>
                <p:spPr>
                  <a:xfrm>
                    <a:off x="3830829" y="4907645"/>
                    <a:ext cx="11607" cy="14086"/>
                  </a:xfrm>
                  <a:custGeom>
                    <a:avLst/>
                    <a:gdLst/>
                    <a:ahLst/>
                    <a:cxnLst/>
                    <a:rect l="l" t="t" r="r" b="b"/>
                    <a:pathLst>
                      <a:path w="11607" h="14086" extrusionOk="0">
                        <a:moveTo>
                          <a:pt x="9966" y="13866"/>
                        </a:moveTo>
                        <a:cubicBezTo>
                          <a:pt x="11361" y="14460"/>
                          <a:pt x="12159" y="13866"/>
                          <a:pt x="11162" y="11885"/>
                        </a:cubicBezTo>
                        <a:cubicBezTo>
                          <a:pt x="8970" y="6933"/>
                          <a:pt x="5980" y="3169"/>
                          <a:pt x="2392" y="990"/>
                        </a:cubicBezTo>
                        <a:cubicBezTo>
                          <a:pt x="1595" y="396"/>
                          <a:pt x="797" y="198"/>
                          <a:pt x="0" y="0"/>
                        </a:cubicBezTo>
                        <a:lnTo>
                          <a:pt x="398" y="2377"/>
                        </a:lnTo>
                        <a:cubicBezTo>
                          <a:pt x="2791" y="8518"/>
                          <a:pt x="5780" y="12281"/>
                          <a:pt x="9966" y="138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22" name="Google Shape;2722;p35"/>
                  <p:cNvSpPr/>
                  <p:nvPr/>
                </p:nvSpPr>
                <p:spPr>
                  <a:xfrm>
                    <a:off x="3810896" y="4898137"/>
                    <a:ext cx="8051" cy="10113"/>
                  </a:xfrm>
                  <a:custGeom>
                    <a:avLst/>
                    <a:gdLst/>
                    <a:ahLst/>
                    <a:cxnLst/>
                    <a:rect l="l" t="t" r="r" b="b"/>
                    <a:pathLst>
                      <a:path w="8051" h="10113" extrusionOk="0">
                        <a:moveTo>
                          <a:pt x="6976" y="10102"/>
                        </a:moveTo>
                        <a:cubicBezTo>
                          <a:pt x="8970" y="9904"/>
                          <a:pt x="7973" y="7131"/>
                          <a:pt x="5780" y="3169"/>
                        </a:cubicBezTo>
                        <a:cubicBezTo>
                          <a:pt x="4983" y="1981"/>
                          <a:pt x="4186" y="792"/>
                          <a:pt x="3389" y="0"/>
                        </a:cubicBezTo>
                        <a:cubicBezTo>
                          <a:pt x="2193" y="792"/>
                          <a:pt x="996" y="1585"/>
                          <a:pt x="0" y="2377"/>
                        </a:cubicBezTo>
                        <a:cubicBezTo>
                          <a:pt x="199" y="2971"/>
                          <a:pt x="398" y="3566"/>
                          <a:pt x="797" y="4160"/>
                        </a:cubicBezTo>
                        <a:cubicBezTo>
                          <a:pt x="2591" y="7725"/>
                          <a:pt x="4983" y="10301"/>
                          <a:pt x="6976" y="101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23" name="Google Shape;2723;p35"/>
                  <p:cNvSpPr/>
                  <p:nvPr/>
                </p:nvSpPr>
                <p:spPr>
                  <a:xfrm>
                    <a:off x="3796146" y="4907645"/>
                    <a:ext cx="5582" cy="6376"/>
                  </a:xfrm>
                  <a:custGeom>
                    <a:avLst/>
                    <a:gdLst/>
                    <a:ahLst/>
                    <a:cxnLst/>
                    <a:rect l="l" t="t" r="r" b="b"/>
                    <a:pathLst>
                      <a:path w="5582" h="6376" extrusionOk="0">
                        <a:moveTo>
                          <a:pt x="5182" y="5745"/>
                        </a:moveTo>
                        <a:cubicBezTo>
                          <a:pt x="5780" y="4754"/>
                          <a:pt x="5980" y="2971"/>
                          <a:pt x="3787" y="0"/>
                        </a:cubicBezTo>
                        <a:cubicBezTo>
                          <a:pt x="2591" y="792"/>
                          <a:pt x="1395" y="1585"/>
                          <a:pt x="0" y="2377"/>
                        </a:cubicBezTo>
                        <a:cubicBezTo>
                          <a:pt x="199" y="2773"/>
                          <a:pt x="598" y="3367"/>
                          <a:pt x="797" y="3764"/>
                        </a:cubicBezTo>
                        <a:cubicBezTo>
                          <a:pt x="2990" y="6537"/>
                          <a:pt x="4385" y="6933"/>
                          <a:pt x="5182" y="57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24" name="Google Shape;2724;p35"/>
                  <p:cNvSpPr/>
                  <p:nvPr/>
                </p:nvSpPr>
                <p:spPr>
                  <a:xfrm>
                    <a:off x="3713426" y="4954394"/>
                    <a:ext cx="6713" cy="10162"/>
                  </a:xfrm>
                  <a:custGeom>
                    <a:avLst/>
                    <a:gdLst/>
                    <a:ahLst/>
                    <a:cxnLst/>
                    <a:rect l="l" t="t" r="r" b="b"/>
                    <a:pathLst>
                      <a:path w="6713" h="10162" extrusionOk="0">
                        <a:moveTo>
                          <a:pt x="5780" y="10102"/>
                        </a:moveTo>
                        <a:cubicBezTo>
                          <a:pt x="7176" y="9508"/>
                          <a:pt x="6976" y="6933"/>
                          <a:pt x="5382" y="3367"/>
                        </a:cubicBezTo>
                        <a:cubicBezTo>
                          <a:pt x="4784" y="1981"/>
                          <a:pt x="4186" y="990"/>
                          <a:pt x="3389" y="0"/>
                        </a:cubicBezTo>
                        <a:cubicBezTo>
                          <a:pt x="2193" y="594"/>
                          <a:pt x="996" y="1188"/>
                          <a:pt x="0" y="1585"/>
                        </a:cubicBezTo>
                        <a:cubicBezTo>
                          <a:pt x="398" y="2773"/>
                          <a:pt x="996" y="4358"/>
                          <a:pt x="1594" y="5943"/>
                        </a:cubicBezTo>
                        <a:cubicBezTo>
                          <a:pt x="2990" y="8914"/>
                          <a:pt x="4784" y="10499"/>
                          <a:pt x="5780" y="101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25" name="Google Shape;2725;p35"/>
                  <p:cNvSpPr/>
                  <p:nvPr/>
                </p:nvSpPr>
                <p:spPr>
                  <a:xfrm>
                    <a:off x="3772825" y="4919530"/>
                    <a:ext cx="12146" cy="14309"/>
                  </a:xfrm>
                  <a:custGeom>
                    <a:avLst/>
                    <a:gdLst/>
                    <a:ahLst/>
                    <a:cxnLst/>
                    <a:rect l="l" t="t" r="r" b="b"/>
                    <a:pathLst>
                      <a:path w="12146" h="14309" extrusionOk="0">
                        <a:moveTo>
                          <a:pt x="8172" y="14262"/>
                        </a:moveTo>
                        <a:cubicBezTo>
                          <a:pt x="9568" y="14064"/>
                          <a:pt x="11162" y="13272"/>
                          <a:pt x="8970" y="9310"/>
                        </a:cubicBezTo>
                        <a:cubicBezTo>
                          <a:pt x="8770" y="9112"/>
                          <a:pt x="8770" y="8914"/>
                          <a:pt x="8571" y="8716"/>
                        </a:cubicBezTo>
                        <a:cubicBezTo>
                          <a:pt x="9568" y="9904"/>
                          <a:pt x="10564" y="10499"/>
                          <a:pt x="11162" y="10301"/>
                        </a:cubicBezTo>
                        <a:cubicBezTo>
                          <a:pt x="12757" y="10103"/>
                          <a:pt x="12358" y="7527"/>
                          <a:pt x="10365" y="3764"/>
                        </a:cubicBezTo>
                        <a:cubicBezTo>
                          <a:pt x="9368" y="2179"/>
                          <a:pt x="8372" y="792"/>
                          <a:pt x="7574" y="0"/>
                        </a:cubicBezTo>
                        <a:cubicBezTo>
                          <a:pt x="6578" y="594"/>
                          <a:pt x="5780" y="990"/>
                          <a:pt x="4784" y="1585"/>
                        </a:cubicBezTo>
                        <a:cubicBezTo>
                          <a:pt x="4983" y="2575"/>
                          <a:pt x="5581" y="3962"/>
                          <a:pt x="6378" y="5348"/>
                        </a:cubicBezTo>
                        <a:cubicBezTo>
                          <a:pt x="5182" y="3962"/>
                          <a:pt x="3986" y="3169"/>
                          <a:pt x="2791" y="2773"/>
                        </a:cubicBezTo>
                        <a:cubicBezTo>
                          <a:pt x="1794" y="3368"/>
                          <a:pt x="997" y="3764"/>
                          <a:pt x="0" y="4358"/>
                        </a:cubicBezTo>
                        <a:cubicBezTo>
                          <a:pt x="0" y="5348"/>
                          <a:pt x="399" y="6933"/>
                          <a:pt x="1395" y="8914"/>
                        </a:cubicBezTo>
                        <a:cubicBezTo>
                          <a:pt x="4186" y="14262"/>
                          <a:pt x="6378" y="14460"/>
                          <a:pt x="8172" y="142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26" name="Google Shape;2726;p35"/>
                  <p:cNvSpPr/>
                  <p:nvPr/>
                </p:nvSpPr>
                <p:spPr>
                  <a:xfrm>
                    <a:off x="3840071" y="4901098"/>
                    <a:ext cx="8154" cy="10707"/>
                  </a:xfrm>
                  <a:custGeom>
                    <a:avLst/>
                    <a:gdLst/>
                    <a:ahLst/>
                    <a:cxnLst/>
                    <a:rect l="l" t="t" r="r" b="b"/>
                    <a:pathLst>
                      <a:path w="8154" h="10707" extrusionOk="0">
                        <a:moveTo>
                          <a:pt x="923" y="11"/>
                        </a:moveTo>
                        <a:cubicBezTo>
                          <a:pt x="-273" y="209"/>
                          <a:pt x="-472" y="1992"/>
                          <a:pt x="1322" y="4765"/>
                        </a:cubicBezTo>
                        <a:cubicBezTo>
                          <a:pt x="3315" y="8132"/>
                          <a:pt x="5308" y="10707"/>
                          <a:pt x="7302" y="10707"/>
                        </a:cubicBezTo>
                        <a:cubicBezTo>
                          <a:pt x="8498" y="10113"/>
                          <a:pt x="8498" y="8330"/>
                          <a:pt x="6903" y="5755"/>
                        </a:cubicBezTo>
                        <a:cubicBezTo>
                          <a:pt x="5109" y="2388"/>
                          <a:pt x="2717" y="-187"/>
                          <a:pt x="923" y="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27" name="Google Shape;2727;p35"/>
                  <p:cNvSpPr/>
                  <p:nvPr/>
                </p:nvSpPr>
                <p:spPr>
                  <a:xfrm>
                    <a:off x="3810479" y="4923283"/>
                    <a:ext cx="12661" cy="15823"/>
                  </a:xfrm>
                  <a:custGeom>
                    <a:avLst/>
                    <a:gdLst/>
                    <a:ahLst/>
                    <a:cxnLst/>
                    <a:rect l="l" t="t" r="r" b="b"/>
                    <a:pathLst>
                      <a:path w="12661" h="15823" extrusionOk="0">
                        <a:moveTo>
                          <a:pt x="1015" y="12"/>
                        </a:moveTo>
                        <a:cubicBezTo>
                          <a:pt x="-580" y="-187"/>
                          <a:pt x="-181" y="2190"/>
                          <a:pt x="1414" y="5162"/>
                        </a:cubicBezTo>
                        <a:cubicBezTo>
                          <a:pt x="3008" y="8133"/>
                          <a:pt x="4802" y="10906"/>
                          <a:pt x="6397" y="11104"/>
                        </a:cubicBezTo>
                        <a:cubicBezTo>
                          <a:pt x="8390" y="14274"/>
                          <a:pt x="10583" y="16453"/>
                          <a:pt x="11978" y="15660"/>
                        </a:cubicBezTo>
                        <a:cubicBezTo>
                          <a:pt x="13174" y="15066"/>
                          <a:pt x="12775" y="12887"/>
                          <a:pt x="10981" y="9916"/>
                        </a:cubicBezTo>
                        <a:cubicBezTo>
                          <a:pt x="8988" y="6747"/>
                          <a:pt x="7194" y="5162"/>
                          <a:pt x="5799" y="4964"/>
                        </a:cubicBezTo>
                        <a:cubicBezTo>
                          <a:pt x="4204" y="2190"/>
                          <a:pt x="2410" y="210"/>
                          <a:pt x="1015" y="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28" name="Google Shape;2728;p35"/>
                  <p:cNvSpPr/>
                  <p:nvPr/>
                </p:nvSpPr>
                <p:spPr>
                  <a:xfrm>
                    <a:off x="3745518" y="4964341"/>
                    <a:ext cx="6776" cy="10947"/>
                  </a:xfrm>
                  <a:custGeom>
                    <a:avLst/>
                    <a:gdLst/>
                    <a:ahLst/>
                    <a:cxnLst/>
                    <a:rect l="l" t="t" r="r" b="b"/>
                    <a:pathLst>
                      <a:path w="6776" h="10947" extrusionOk="0">
                        <a:moveTo>
                          <a:pt x="199" y="750"/>
                        </a:moveTo>
                        <a:cubicBezTo>
                          <a:pt x="-399" y="2137"/>
                          <a:pt x="398" y="4712"/>
                          <a:pt x="1992" y="7485"/>
                        </a:cubicBezTo>
                        <a:cubicBezTo>
                          <a:pt x="3786" y="10457"/>
                          <a:pt x="5182" y="11249"/>
                          <a:pt x="6378" y="10853"/>
                        </a:cubicBezTo>
                        <a:cubicBezTo>
                          <a:pt x="7175" y="9664"/>
                          <a:pt x="6776" y="7089"/>
                          <a:pt x="5182" y="4514"/>
                        </a:cubicBezTo>
                        <a:cubicBezTo>
                          <a:pt x="3388" y="948"/>
                          <a:pt x="1195" y="-1231"/>
                          <a:pt x="199" y="7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29" name="Google Shape;2729;p35"/>
                  <p:cNvSpPr/>
                  <p:nvPr/>
                </p:nvSpPr>
                <p:spPr>
                  <a:xfrm>
                    <a:off x="3720153" y="4981122"/>
                    <a:ext cx="7413" cy="11389"/>
                  </a:xfrm>
                  <a:custGeom>
                    <a:avLst/>
                    <a:gdLst/>
                    <a:ahLst/>
                    <a:cxnLst/>
                    <a:rect l="l" t="t" r="r" b="b"/>
                    <a:pathLst>
                      <a:path w="7413" h="11389" extrusionOk="0">
                        <a:moveTo>
                          <a:pt x="6628" y="11305"/>
                        </a:moveTo>
                        <a:cubicBezTo>
                          <a:pt x="7824" y="10908"/>
                          <a:pt x="7624" y="8531"/>
                          <a:pt x="6229" y="5560"/>
                        </a:cubicBezTo>
                        <a:cubicBezTo>
                          <a:pt x="4435" y="1796"/>
                          <a:pt x="2442" y="-185"/>
                          <a:pt x="847" y="14"/>
                        </a:cubicBezTo>
                        <a:cubicBezTo>
                          <a:pt x="-150" y="806"/>
                          <a:pt x="-548" y="2391"/>
                          <a:pt x="1246" y="5560"/>
                        </a:cubicBezTo>
                        <a:cubicBezTo>
                          <a:pt x="3040" y="9324"/>
                          <a:pt x="5033" y="11899"/>
                          <a:pt x="6628" y="113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30" name="Google Shape;2730;p35"/>
                  <p:cNvSpPr/>
                  <p:nvPr/>
                </p:nvSpPr>
                <p:spPr>
                  <a:xfrm>
                    <a:off x="3802436" y="4934833"/>
                    <a:ext cx="8809" cy="10975"/>
                  </a:xfrm>
                  <a:custGeom>
                    <a:avLst/>
                    <a:gdLst/>
                    <a:ahLst/>
                    <a:cxnLst/>
                    <a:rect l="l" t="t" r="r" b="b"/>
                    <a:pathLst>
                      <a:path w="8809" h="10975" extrusionOk="0">
                        <a:moveTo>
                          <a:pt x="6268" y="10647"/>
                        </a:moveTo>
                        <a:cubicBezTo>
                          <a:pt x="6866" y="11043"/>
                          <a:pt x="7464" y="11043"/>
                          <a:pt x="8062" y="10845"/>
                        </a:cubicBezTo>
                        <a:cubicBezTo>
                          <a:pt x="8859" y="9855"/>
                          <a:pt x="9457" y="8468"/>
                          <a:pt x="7464" y="5497"/>
                        </a:cubicBezTo>
                        <a:cubicBezTo>
                          <a:pt x="6068" y="3318"/>
                          <a:pt x="4673" y="1931"/>
                          <a:pt x="3477" y="1337"/>
                        </a:cubicBezTo>
                        <a:cubicBezTo>
                          <a:pt x="2281" y="149"/>
                          <a:pt x="1285" y="-248"/>
                          <a:pt x="487" y="149"/>
                        </a:cubicBezTo>
                        <a:cubicBezTo>
                          <a:pt x="-509" y="743"/>
                          <a:pt x="89" y="3318"/>
                          <a:pt x="1683" y="6091"/>
                        </a:cubicBezTo>
                        <a:cubicBezTo>
                          <a:pt x="3278" y="9062"/>
                          <a:pt x="4872" y="10449"/>
                          <a:pt x="6268" y="106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31" name="Google Shape;2731;p35"/>
                  <p:cNvSpPr/>
                  <p:nvPr/>
                </p:nvSpPr>
                <p:spPr>
                  <a:xfrm>
                    <a:off x="3755100" y="5023308"/>
                    <a:ext cx="6946" cy="11608"/>
                  </a:xfrm>
                  <a:custGeom>
                    <a:avLst/>
                    <a:gdLst/>
                    <a:ahLst/>
                    <a:cxnLst/>
                    <a:rect l="l" t="t" r="r" b="b"/>
                    <a:pathLst>
                      <a:path w="6946" h="11608" extrusionOk="0">
                        <a:moveTo>
                          <a:pt x="982" y="21"/>
                        </a:moveTo>
                        <a:cubicBezTo>
                          <a:pt x="-414" y="1011"/>
                          <a:pt x="-414" y="3190"/>
                          <a:pt x="1580" y="7152"/>
                        </a:cubicBezTo>
                        <a:cubicBezTo>
                          <a:pt x="2975" y="9925"/>
                          <a:pt x="4968" y="12104"/>
                          <a:pt x="5965" y="11510"/>
                        </a:cubicBezTo>
                        <a:cubicBezTo>
                          <a:pt x="7360" y="10718"/>
                          <a:pt x="7360" y="8143"/>
                          <a:pt x="5367" y="4379"/>
                        </a:cubicBezTo>
                        <a:cubicBezTo>
                          <a:pt x="3972" y="1011"/>
                          <a:pt x="2377" y="-177"/>
                          <a:pt x="982" y="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32" name="Google Shape;2732;p35"/>
                  <p:cNvSpPr/>
                  <p:nvPr/>
                </p:nvSpPr>
                <p:spPr>
                  <a:xfrm>
                    <a:off x="3860735" y="4915897"/>
                    <a:ext cx="8415" cy="11652"/>
                  </a:xfrm>
                  <a:custGeom>
                    <a:avLst/>
                    <a:gdLst/>
                    <a:ahLst/>
                    <a:cxnLst/>
                    <a:rect l="l" t="t" r="r" b="b"/>
                    <a:pathLst>
                      <a:path w="8415" h="11652" extrusionOk="0">
                        <a:moveTo>
                          <a:pt x="4577" y="3039"/>
                        </a:moveTo>
                        <a:cubicBezTo>
                          <a:pt x="2584" y="67"/>
                          <a:pt x="790" y="-725"/>
                          <a:pt x="192" y="662"/>
                        </a:cubicBezTo>
                        <a:cubicBezTo>
                          <a:pt x="-605" y="2445"/>
                          <a:pt x="1189" y="5812"/>
                          <a:pt x="3580" y="8783"/>
                        </a:cubicBezTo>
                        <a:cubicBezTo>
                          <a:pt x="5574" y="11359"/>
                          <a:pt x="7168" y="12151"/>
                          <a:pt x="8364" y="11359"/>
                        </a:cubicBezTo>
                        <a:cubicBezTo>
                          <a:pt x="8763" y="9180"/>
                          <a:pt x="6770" y="6010"/>
                          <a:pt x="4577" y="30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33" name="Google Shape;2733;p35"/>
                  <p:cNvSpPr/>
                  <p:nvPr/>
                </p:nvSpPr>
                <p:spPr>
                  <a:xfrm>
                    <a:off x="3726218" y="5002516"/>
                    <a:ext cx="9457" cy="18756"/>
                  </a:xfrm>
                  <a:custGeom>
                    <a:avLst/>
                    <a:gdLst/>
                    <a:ahLst/>
                    <a:cxnLst/>
                    <a:rect l="l" t="t" r="r" b="b"/>
                    <a:pathLst>
                      <a:path w="9457" h="18756" extrusionOk="0">
                        <a:moveTo>
                          <a:pt x="7141" y="10710"/>
                        </a:moveTo>
                        <a:cubicBezTo>
                          <a:pt x="7141" y="9126"/>
                          <a:pt x="6343" y="7145"/>
                          <a:pt x="5546" y="4966"/>
                        </a:cubicBezTo>
                        <a:cubicBezTo>
                          <a:pt x="4350" y="1796"/>
                          <a:pt x="2755" y="-185"/>
                          <a:pt x="1360" y="14"/>
                        </a:cubicBezTo>
                        <a:cubicBezTo>
                          <a:pt x="-833" y="212"/>
                          <a:pt x="-235" y="3579"/>
                          <a:pt x="2157" y="8135"/>
                        </a:cubicBezTo>
                        <a:lnTo>
                          <a:pt x="2357" y="8333"/>
                        </a:lnTo>
                        <a:cubicBezTo>
                          <a:pt x="2357" y="9324"/>
                          <a:pt x="2755" y="11107"/>
                          <a:pt x="3553" y="12889"/>
                        </a:cubicBezTo>
                        <a:cubicBezTo>
                          <a:pt x="5346" y="16257"/>
                          <a:pt x="7141" y="19426"/>
                          <a:pt x="8735" y="18634"/>
                        </a:cubicBezTo>
                        <a:cubicBezTo>
                          <a:pt x="9931" y="18238"/>
                          <a:pt x="9532" y="15663"/>
                          <a:pt x="8336" y="12889"/>
                        </a:cubicBezTo>
                        <a:cubicBezTo>
                          <a:pt x="7938" y="11899"/>
                          <a:pt x="7539" y="11305"/>
                          <a:pt x="7141" y="107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34" name="Google Shape;2734;p35"/>
                  <p:cNvSpPr/>
                  <p:nvPr/>
                </p:nvSpPr>
                <p:spPr>
                  <a:xfrm>
                    <a:off x="3827424" y="5097674"/>
                    <a:ext cx="7678" cy="11449"/>
                  </a:xfrm>
                  <a:custGeom>
                    <a:avLst/>
                    <a:gdLst/>
                    <a:ahLst/>
                    <a:cxnLst/>
                    <a:rect l="l" t="t" r="r" b="b"/>
                    <a:pathLst>
                      <a:path w="7678" h="11449" extrusionOk="0">
                        <a:moveTo>
                          <a:pt x="6794" y="11229"/>
                        </a:moveTo>
                        <a:cubicBezTo>
                          <a:pt x="8189" y="10040"/>
                          <a:pt x="7990" y="7465"/>
                          <a:pt x="5797" y="3701"/>
                        </a:cubicBezTo>
                        <a:cubicBezTo>
                          <a:pt x="3804" y="928"/>
                          <a:pt x="2010" y="-458"/>
                          <a:pt x="814" y="136"/>
                        </a:cubicBezTo>
                        <a:cubicBezTo>
                          <a:pt x="-581" y="1126"/>
                          <a:pt x="-183" y="4296"/>
                          <a:pt x="2010" y="7861"/>
                        </a:cubicBezTo>
                        <a:cubicBezTo>
                          <a:pt x="3804" y="10635"/>
                          <a:pt x="5797" y="12021"/>
                          <a:pt x="6794" y="112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35" name="Google Shape;2735;p35"/>
                  <p:cNvSpPr/>
                  <p:nvPr/>
                </p:nvSpPr>
                <p:spPr>
                  <a:xfrm>
                    <a:off x="3786660" y="4967427"/>
                    <a:ext cx="8082" cy="11963"/>
                  </a:xfrm>
                  <a:custGeom>
                    <a:avLst/>
                    <a:gdLst/>
                    <a:ahLst/>
                    <a:cxnLst/>
                    <a:rect l="l" t="t" r="r" b="b"/>
                    <a:pathLst>
                      <a:path w="8082" h="11963" extrusionOk="0">
                        <a:moveTo>
                          <a:pt x="1115" y="41"/>
                        </a:moveTo>
                        <a:cubicBezTo>
                          <a:pt x="-679" y="635"/>
                          <a:pt x="-281" y="3012"/>
                          <a:pt x="2112" y="6974"/>
                        </a:cubicBezTo>
                        <a:cubicBezTo>
                          <a:pt x="3706" y="9549"/>
                          <a:pt x="5699" y="12322"/>
                          <a:pt x="7095" y="11926"/>
                        </a:cubicBezTo>
                        <a:cubicBezTo>
                          <a:pt x="8889" y="11530"/>
                          <a:pt x="8091" y="8558"/>
                          <a:pt x="5899" y="4795"/>
                        </a:cubicBezTo>
                        <a:cubicBezTo>
                          <a:pt x="4304" y="2220"/>
                          <a:pt x="2510" y="-356"/>
                          <a:pt x="1115" y="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36" name="Google Shape;2736;p35"/>
                  <p:cNvSpPr/>
                  <p:nvPr/>
                </p:nvSpPr>
                <p:spPr>
                  <a:xfrm>
                    <a:off x="3839481" y="5038665"/>
                    <a:ext cx="37181" cy="37995"/>
                  </a:xfrm>
                  <a:custGeom>
                    <a:avLst/>
                    <a:gdLst/>
                    <a:ahLst/>
                    <a:cxnLst/>
                    <a:rect l="l" t="t" r="r" b="b"/>
                    <a:pathLst>
                      <a:path w="37181" h="37995" extrusionOk="0">
                        <a:moveTo>
                          <a:pt x="26628" y="32601"/>
                        </a:moveTo>
                        <a:cubicBezTo>
                          <a:pt x="26828" y="32601"/>
                          <a:pt x="26828" y="32403"/>
                          <a:pt x="27027" y="32403"/>
                        </a:cubicBezTo>
                        <a:cubicBezTo>
                          <a:pt x="29021" y="34780"/>
                          <a:pt x="31213" y="36365"/>
                          <a:pt x="34402" y="36167"/>
                        </a:cubicBezTo>
                        <a:cubicBezTo>
                          <a:pt x="37791" y="35969"/>
                          <a:pt x="38189" y="27253"/>
                          <a:pt x="35000" y="24083"/>
                        </a:cubicBezTo>
                        <a:cubicBezTo>
                          <a:pt x="27625" y="16358"/>
                          <a:pt x="26828" y="22102"/>
                          <a:pt x="23639" y="22697"/>
                        </a:cubicBezTo>
                        <a:lnTo>
                          <a:pt x="22443" y="22895"/>
                        </a:lnTo>
                        <a:cubicBezTo>
                          <a:pt x="21845" y="22498"/>
                          <a:pt x="21047" y="22300"/>
                          <a:pt x="20649" y="22300"/>
                        </a:cubicBezTo>
                        <a:cubicBezTo>
                          <a:pt x="20449" y="22697"/>
                          <a:pt x="20449" y="22895"/>
                          <a:pt x="20250" y="23291"/>
                        </a:cubicBezTo>
                        <a:lnTo>
                          <a:pt x="20051" y="23093"/>
                        </a:lnTo>
                        <a:lnTo>
                          <a:pt x="20250" y="23489"/>
                        </a:lnTo>
                        <a:lnTo>
                          <a:pt x="20250" y="23489"/>
                        </a:lnTo>
                        <a:cubicBezTo>
                          <a:pt x="20051" y="24281"/>
                          <a:pt x="20250" y="25272"/>
                          <a:pt x="20449" y="26262"/>
                        </a:cubicBezTo>
                        <a:cubicBezTo>
                          <a:pt x="20051" y="25866"/>
                          <a:pt x="19652" y="25470"/>
                          <a:pt x="19253" y="25272"/>
                        </a:cubicBezTo>
                        <a:cubicBezTo>
                          <a:pt x="19453" y="24677"/>
                          <a:pt x="19652" y="23885"/>
                          <a:pt x="19851" y="23291"/>
                        </a:cubicBezTo>
                        <a:cubicBezTo>
                          <a:pt x="18057" y="22102"/>
                          <a:pt x="16463" y="20914"/>
                          <a:pt x="14669" y="19923"/>
                        </a:cubicBezTo>
                        <a:cubicBezTo>
                          <a:pt x="14669" y="18537"/>
                          <a:pt x="13872" y="16556"/>
                          <a:pt x="12676" y="14377"/>
                        </a:cubicBezTo>
                        <a:cubicBezTo>
                          <a:pt x="12078" y="13386"/>
                          <a:pt x="11480" y="12396"/>
                          <a:pt x="10882" y="11802"/>
                        </a:cubicBezTo>
                        <a:cubicBezTo>
                          <a:pt x="11280" y="11604"/>
                          <a:pt x="11480" y="11406"/>
                          <a:pt x="11878" y="11009"/>
                        </a:cubicBezTo>
                        <a:cubicBezTo>
                          <a:pt x="12676" y="9425"/>
                          <a:pt x="10882" y="6850"/>
                          <a:pt x="8689" y="4671"/>
                        </a:cubicBezTo>
                        <a:cubicBezTo>
                          <a:pt x="6696" y="2690"/>
                          <a:pt x="4703" y="1501"/>
                          <a:pt x="3307" y="1897"/>
                        </a:cubicBezTo>
                        <a:cubicBezTo>
                          <a:pt x="1713" y="-84"/>
                          <a:pt x="517" y="-678"/>
                          <a:pt x="118" y="907"/>
                        </a:cubicBezTo>
                        <a:cubicBezTo>
                          <a:pt x="-280" y="2492"/>
                          <a:pt x="317" y="4869"/>
                          <a:pt x="2111" y="7444"/>
                        </a:cubicBezTo>
                        <a:cubicBezTo>
                          <a:pt x="4105" y="10217"/>
                          <a:pt x="5500" y="10613"/>
                          <a:pt x="6098" y="9425"/>
                        </a:cubicBezTo>
                        <a:cubicBezTo>
                          <a:pt x="6297" y="9623"/>
                          <a:pt x="6497" y="9821"/>
                          <a:pt x="6696" y="9821"/>
                        </a:cubicBezTo>
                        <a:cubicBezTo>
                          <a:pt x="5699" y="10811"/>
                          <a:pt x="6297" y="13386"/>
                          <a:pt x="7892" y="16358"/>
                        </a:cubicBezTo>
                        <a:cubicBezTo>
                          <a:pt x="6098" y="16160"/>
                          <a:pt x="5101" y="16952"/>
                          <a:pt x="5301" y="18933"/>
                        </a:cubicBezTo>
                        <a:cubicBezTo>
                          <a:pt x="5500" y="21508"/>
                          <a:pt x="6696" y="24281"/>
                          <a:pt x="9885" y="26856"/>
                        </a:cubicBezTo>
                        <a:cubicBezTo>
                          <a:pt x="13274" y="29828"/>
                          <a:pt x="15067" y="29035"/>
                          <a:pt x="17061" y="28639"/>
                        </a:cubicBezTo>
                        <a:cubicBezTo>
                          <a:pt x="17260" y="28639"/>
                          <a:pt x="17260" y="28639"/>
                          <a:pt x="17460" y="28441"/>
                        </a:cubicBezTo>
                        <a:cubicBezTo>
                          <a:pt x="17858" y="30026"/>
                          <a:pt x="18655" y="32007"/>
                          <a:pt x="19851" y="33790"/>
                        </a:cubicBezTo>
                        <a:cubicBezTo>
                          <a:pt x="21845" y="36959"/>
                          <a:pt x="24436" y="39138"/>
                          <a:pt x="25432" y="37355"/>
                        </a:cubicBezTo>
                        <a:cubicBezTo>
                          <a:pt x="26230" y="36167"/>
                          <a:pt x="25632" y="34186"/>
                          <a:pt x="24635" y="31809"/>
                        </a:cubicBezTo>
                        <a:cubicBezTo>
                          <a:pt x="25034" y="32601"/>
                          <a:pt x="26030" y="32799"/>
                          <a:pt x="26628" y="326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37" name="Google Shape;2737;p35"/>
                  <p:cNvSpPr/>
                  <p:nvPr/>
                </p:nvSpPr>
                <p:spPr>
                  <a:xfrm>
                    <a:off x="3892674" y="5023117"/>
                    <a:ext cx="12183" cy="17792"/>
                  </a:xfrm>
                  <a:custGeom>
                    <a:avLst/>
                    <a:gdLst/>
                    <a:ahLst/>
                    <a:cxnLst/>
                    <a:rect l="l" t="t" r="r" b="b"/>
                    <a:pathLst>
                      <a:path w="12183" h="17792" extrusionOk="0">
                        <a:moveTo>
                          <a:pt x="9912" y="10512"/>
                        </a:moveTo>
                        <a:cubicBezTo>
                          <a:pt x="9314" y="9720"/>
                          <a:pt x="8915" y="9125"/>
                          <a:pt x="8517" y="8729"/>
                        </a:cubicBezTo>
                        <a:cubicBezTo>
                          <a:pt x="8517" y="8729"/>
                          <a:pt x="8517" y="8729"/>
                          <a:pt x="8517" y="8729"/>
                        </a:cubicBezTo>
                        <a:cubicBezTo>
                          <a:pt x="9314" y="7343"/>
                          <a:pt x="9314" y="5560"/>
                          <a:pt x="6523" y="2786"/>
                        </a:cubicBezTo>
                        <a:cubicBezTo>
                          <a:pt x="4132" y="806"/>
                          <a:pt x="1540" y="-779"/>
                          <a:pt x="544" y="409"/>
                        </a:cubicBezTo>
                        <a:cubicBezTo>
                          <a:pt x="-852" y="1994"/>
                          <a:pt x="544" y="5164"/>
                          <a:pt x="3534" y="8135"/>
                        </a:cubicBezTo>
                        <a:cubicBezTo>
                          <a:pt x="3733" y="8333"/>
                          <a:pt x="3932" y="8531"/>
                          <a:pt x="3932" y="8531"/>
                        </a:cubicBezTo>
                        <a:cubicBezTo>
                          <a:pt x="3733" y="9918"/>
                          <a:pt x="4730" y="12097"/>
                          <a:pt x="6523" y="15266"/>
                        </a:cubicBezTo>
                        <a:cubicBezTo>
                          <a:pt x="8517" y="17643"/>
                          <a:pt x="10709" y="18435"/>
                          <a:pt x="11905" y="17247"/>
                        </a:cubicBezTo>
                        <a:cubicBezTo>
                          <a:pt x="12702" y="15860"/>
                          <a:pt x="11706" y="13087"/>
                          <a:pt x="9912" y="105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38" name="Google Shape;2738;p35"/>
                  <p:cNvSpPr/>
                  <p:nvPr/>
                </p:nvSpPr>
                <p:spPr>
                  <a:xfrm>
                    <a:off x="3817488" y="5069849"/>
                    <a:ext cx="7162" cy="11725"/>
                  </a:xfrm>
                  <a:custGeom>
                    <a:avLst/>
                    <a:gdLst/>
                    <a:ahLst/>
                    <a:cxnLst/>
                    <a:rect l="l" t="t" r="r" b="b"/>
                    <a:pathLst>
                      <a:path w="7162" h="11725" extrusionOk="0">
                        <a:moveTo>
                          <a:pt x="5766" y="11717"/>
                        </a:moveTo>
                        <a:cubicBezTo>
                          <a:pt x="8158" y="11916"/>
                          <a:pt x="6962" y="8548"/>
                          <a:pt x="5965" y="5577"/>
                        </a:cubicBezTo>
                        <a:cubicBezTo>
                          <a:pt x="4570" y="2407"/>
                          <a:pt x="2976" y="228"/>
                          <a:pt x="1381" y="30"/>
                        </a:cubicBezTo>
                        <a:cubicBezTo>
                          <a:pt x="-1011" y="-366"/>
                          <a:pt x="185" y="3200"/>
                          <a:pt x="1381" y="6369"/>
                        </a:cubicBezTo>
                        <a:cubicBezTo>
                          <a:pt x="2178" y="9142"/>
                          <a:pt x="4171" y="11519"/>
                          <a:pt x="5766" y="117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39" name="Google Shape;2739;p35"/>
                  <p:cNvSpPr/>
                  <p:nvPr/>
                </p:nvSpPr>
                <p:spPr>
                  <a:xfrm>
                    <a:off x="3926287" y="4985951"/>
                    <a:ext cx="7992" cy="9837"/>
                  </a:xfrm>
                  <a:custGeom>
                    <a:avLst/>
                    <a:gdLst/>
                    <a:ahLst/>
                    <a:cxnLst/>
                    <a:rect l="l" t="t" r="r" b="b"/>
                    <a:pathLst>
                      <a:path w="7992" h="9837" extrusionOk="0">
                        <a:moveTo>
                          <a:pt x="7593" y="9447"/>
                        </a:moveTo>
                        <a:cubicBezTo>
                          <a:pt x="8590" y="8457"/>
                          <a:pt x="7593" y="6080"/>
                          <a:pt x="5999" y="3307"/>
                        </a:cubicBezTo>
                        <a:cubicBezTo>
                          <a:pt x="4005" y="930"/>
                          <a:pt x="2012" y="-457"/>
                          <a:pt x="816" y="137"/>
                        </a:cubicBezTo>
                        <a:cubicBezTo>
                          <a:pt x="-380" y="731"/>
                          <a:pt x="-380" y="2514"/>
                          <a:pt x="1614" y="5486"/>
                        </a:cubicBezTo>
                        <a:cubicBezTo>
                          <a:pt x="4005" y="9051"/>
                          <a:pt x="6398" y="10636"/>
                          <a:pt x="7593" y="94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40" name="Google Shape;2740;p35"/>
                  <p:cNvSpPr/>
                  <p:nvPr/>
                </p:nvSpPr>
                <p:spPr>
                  <a:xfrm>
                    <a:off x="3848096" y="5023467"/>
                    <a:ext cx="10042" cy="18283"/>
                  </a:xfrm>
                  <a:custGeom>
                    <a:avLst/>
                    <a:gdLst/>
                    <a:ahLst/>
                    <a:cxnLst/>
                    <a:rect l="l" t="t" r="r" b="b"/>
                    <a:pathLst>
                      <a:path w="10042" h="18283" extrusionOk="0">
                        <a:moveTo>
                          <a:pt x="8446" y="10162"/>
                        </a:moveTo>
                        <a:cubicBezTo>
                          <a:pt x="8646" y="10162"/>
                          <a:pt x="9044" y="10162"/>
                          <a:pt x="9244" y="9964"/>
                        </a:cubicBezTo>
                        <a:cubicBezTo>
                          <a:pt x="10838" y="9370"/>
                          <a:pt x="9842" y="6795"/>
                          <a:pt x="8048" y="4418"/>
                        </a:cubicBezTo>
                        <a:cubicBezTo>
                          <a:pt x="5656" y="1248"/>
                          <a:pt x="3064" y="-336"/>
                          <a:pt x="673" y="60"/>
                        </a:cubicBezTo>
                        <a:cubicBezTo>
                          <a:pt x="-523" y="1248"/>
                          <a:pt x="-124" y="3229"/>
                          <a:pt x="1869" y="5804"/>
                        </a:cubicBezTo>
                        <a:cubicBezTo>
                          <a:pt x="2068" y="6002"/>
                          <a:pt x="2068" y="6201"/>
                          <a:pt x="2267" y="6201"/>
                        </a:cubicBezTo>
                        <a:cubicBezTo>
                          <a:pt x="1869" y="9172"/>
                          <a:pt x="4460" y="13134"/>
                          <a:pt x="7250" y="16897"/>
                        </a:cubicBezTo>
                        <a:lnTo>
                          <a:pt x="8247" y="18284"/>
                        </a:lnTo>
                        <a:cubicBezTo>
                          <a:pt x="9642" y="16501"/>
                          <a:pt x="11237" y="14916"/>
                          <a:pt x="8446" y="101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41" name="Google Shape;2741;p35"/>
                  <p:cNvSpPr/>
                  <p:nvPr/>
                </p:nvSpPr>
                <p:spPr>
                  <a:xfrm>
                    <a:off x="3856143" y="5041751"/>
                    <a:ext cx="398" cy="198"/>
                  </a:xfrm>
                  <a:custGeom>
                    <a:avLst/>
                    <a:gdLst/>
                    <a:ahLst/>
                    <a:cxnLst/>
                    <a:rect l="l" t="t" r="r" b="b"/>
                    <a:pathLst>
                      <a:path w="398" h="198" extrusionOk="0">
                        <a:moveTo>
                          <a:pt x="200" y="0"/>
                        </a:moveTo>
                        <a:lnTo>
                          <a:pt x="0" y="0"/>
                        </a:lnTo>
                        <a:lnTo>
                          <a:pt x="3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42" name="Google Shape;2742;p35"/>
                  <p:cNvSpPr/>
                  <p:nvPr/>
                </p:nvSpPr>
                <p:spPr>
                  <a:xfrm>
                    <a:off x="3741621" y="5006814"/>
                    <a:ext cx="7553" cy="11244"/>
                  </a:xfrm>
                  <a:custGeom>
                    <a:avLst/>
                    <a:gdLst/>
                    <a:ahLst/>
                    <a:cxnLst/>
                    <a:rect l="l" t="t" r="r" b="b"/>
                    <a:pathLst>
                      <a:path w="7553" h="11244" extrusionOk="0">
                        <a:moveTo>
                          <a:pt x="2501" y="8591"/>
                        </a:moveTo>
                        <a:cubicBezTo>
                          <a:pt x="3498" y="10176"/>
                          <a:pt x="4693" y="11166"/>
                          <a:pt x="5291" y="10968"/>
                        </a:cubicBezTo>
                        <a:cubicBezTo>
                          <a:pt x="6089" y="11364"/>
                          <a:pt x="6687" y="11364"/>
                          <a:pt x="7285" y="10770"/>
                        </a:cubicBezTo>
                        <a:cubicBezTo>
                          <a:pt x="7883" y="9978"/>
                          <a:pt x="7484" y="7204"/>
                          <a:pt x="6089" y="4629"/>
                        </a:cubicBezTo>
                        <a:cubicBezTo>
                          <a:pt x="4096" y="1064"/>
                          <a:pt x="1903" y="-719"/>
                          <a:pt x="507" y="271"/>
                        </a:cubicBezTo>
                        <a:cubicBezTo>
                          <a:pt x="-290" y="865"/>
                          <a:pt x="-90" y="2846"/>
                          <a:pt x="707" y="4827"/>
                        </a:cubicBezTo>
                        <a:cubicBezTo>
                          <a:pt x="1106" y="5818"/>
                          <a:pt x="1504" y="7006"/>
                          <a:pt x="2501" y="85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43" name="Google Shape;2743;p35"/>
                  <p:cNvSpPr/>
                  <p:nvPr/>
                </p:nvSpPr>
                <p:spPr>
                  <a:xfrm>
                    <a:off x="3885307" y="4965302"/>
                    <a:ext cx="27742" cy="22872"/>
                  </a:xfrm>
                  <a:custGeom>
                    <a:avLst/>
                    <a:gdLst/>
                    <a:ahLst/>
                    <a:cxnLst/>
                    <a:rect l="l" t="t" r="r" b="b"/>
                    <a:pathLst>
                      <a:path w="27742" h="22872" extrusionOk="0">
                        <a:moveTo>
                          <a:pt x="26847" y="22767"/>
                        </a:moveTo>
                        <a:cubicBezTo>
                          <a:pt x="28641" y="22172"/>
                          <a:pt x="27445" y="19201"/>
                          <a:pt x="25850" y="15833"/>
                        </a:cubicBezTo>
                        <a:cubicBezTo>
                          <a:pt x="24255" y="12862"/>
                          <a:pt x="22063" y="10881"/>
                          <a:pt x="20667" y="10881"/>
                        </a:cubicBezTo>
                        <a:cubicBezTo>
                          <a:pt x="19671" y="10881"/>
                          <a:pt x="19472" y="11277"/>
                          <a:pt x="19272" y="12070"/>
                        </a:cubicBezTo>
                        <a:lnTo>
                          <a:pt x="18874" y="11476"/>
                        </a:lnTo>
                        <a:cubicBezTo>
                          <a:pt x="16681" y="8504"/>
                          <a:pt x="14289" y="5731"/>
                          <a:pt x="12695" y="6127"/>
                        </a:cubicBezTo>
                        <a:cubicBezTo>
                          <a:pt x="9705" y="3552"/>
                          <a:pt x="6715" y="1967"/>
                          <a:pt x="4123" y="1967"/>
                        </a:cubicBezTo>
                        <a:cubicBezTo>
                          <a:pt x="2529" y="-14"/>
                          <a:pt x="1134" y="-410"/>
                          <a:pt x="336" y="383"/>
                        </a:cubicBezTo>
                        <a:cubicBezTo>
                          <a:pt x="-262" y="1175"/>
                          <a:pt x="-62" y="2760"/>
                          <a:pt x="934" y="4542"/>
                        </a:cubicBezTo>
                        <a:cubicBezTo>
                          <a:pt x="1134" y="5731"/>
                          <a:pt x="1732" y="6919"/>
                          <a:pt x="2927" y="8108"/>
                        </a:cubicBezTo>
                        <a:cubicBezTo>
                          <a:pt x="6914" y="12070"/>
                          <a:pt x="10701" y="13456"/>
                          <a:pt x="13890" y="13654"/>
                        </a:cubicBezTo>
                        <a:cubicBezTo>
                          <a:pt x="16482" y="17616"/>
                          <a:pt x="19073" y="20390"/>
                          <a:pt x="20867" y="19201"/>
                        </a:cubicBezTo>
                        <a:cubicBezTo>
                          <a:pt x="21066" y="19003"/>
                          <a:pt x="21265" y="18607"/>
                          <a:pt x="21265" y="18409"/>
                        </a:cubicBezTo>
                        <a:lnTo>
                          <a:pt x="21465" y="18805"/>
                        </a:lnTo>
                        <a:cubicBezTo>
                          <a:pt x="23259" y="21380"/>
                          <a:pt x="25451" y="23361"/>
                          <a:pt x="26847" y="227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44" name="Google Shape;2744;p35"/>
                  <p:cNvSpPr/>
                  <p:nvPr/>
                </p:nvSpPr>
                <p:spPr>
                  <a:xfrm>
                    <a:off x="3707211" y="5034807"/>
                    <a:ext cx="6613" cy="11348"/>
                  </a:xfrm>
                  <a:custGeom>
                    <a:avLst/>
                    <a:gdLst/>
                    <a:ahLst/>
                    <a:cxnLst/>
                    <a:rect l="l" t="t" r="r" b="b"/>
                    <a:pathLst>
                      <a:path w="6613" h="11348" extrusionOk="0">
                        <a:moveTo>
                          <a:pt x="1232" y="6944"/>
                        </a:moveTo>
                        <a:cubicBezTo>
                          <a:pt x="2229" y="9519"/>
                          <a:pt x="4023" y="11698"/>
                          <a:pt x="5418" y="11302"/>
                        </a:cubicBezTo>
                        <a:cubicBezTo>
                          <a:pt x="7012" y="10906"/>
                          <a:pt x="7012" y="8529"/>
                          <a:pt x="5418" y="4765"/>
                        </a:cubicBezTo>
                        <a:cubicBezTo>
                          <a:pt x="4023" y="2388"/>
                          <a:pt x="2428" y="-187"/>
                          <a:pt x="1033" y="11"/>
                        </a:cubicBezTo>
                        <a:cubicBezTo>
                          <a:pt x="-562" y="407"/>
                          <a:pt x="-163" y="3378"/>
                          <a:pt x="1232" y="69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45" name="Google Shape;2745;p35"/>
                  <p:cNvSpPr/>
                  <p:nvPr/>
                </p:nvSpPr>
                <p:spPr>
                  <a:xfrm>
                    <a:off x="3766727" y="5005439"/>
                    <a:ext cx="7217" cy="12025"/>
                  </a:xfrm>
                  <a:custGeom>
                    <a:avLst/>
                    <a:gdLst/>
                    <a:ahLst/>
                    <a:cxnLst/>
                    <a:rect l="l" t="t" r="r" b="b"/>
                    <a:pathLst>
                      <a:path w="7217" h="12025" extrusionOk="0">
                        <a:moveTo>
                          <a:pt x="517" y="260"/>
                        </a:moveTo>
                        <a:cubicBezTo>
                          <a:pt x="-679" y="1448"/>
                          <a:pt x="317" y="4816"/>
                          <a:pt x="2311" y="8183"/>
                        </a:cubicBezTo>
                        <a:cubicBezTo>
                          <a:pt x="3905" y="10957"/>
                          <a:pt x="5699" y="12739"/>
                          <a:pt x="6696" y="11749"/>
                        </a:cubicBezTo>
                        <a:cubicBezTo>
                          <a:pt x="7892" y="10362"/>
                          <a:pt x="6895" y="7391"/>
                          <a:pt x="5101" y="3826"/>
                        </a:cubicBezTo>
                        <a:cubicBezTo>
                          <a:pt x="3307" y="1250"/>
                          <a:pt x="1513" y="-731"/>
                          <a:pt x="517" y="2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46" name="Google Shape;2746;p35"/>
                  <p:cNvSpPr/>
                  <p:nvPr/>
                </p:nvSpPr>
                <p:spPr>
                  <a:xfrm>
                    <a:off x="3814704" y="4998810"/>
                    <a:ext cx="27598" cy="23769"/>
                  </a:xfrm>
                  <a:custGeom>
                    <a:avLst/>
                    <a:gdLst/>
                    <a:ahLst/>
                    <a:cxnLst/>
                    <a:rect l="l" t="t" r="r" b="b"/>
                    <a:pathLst>
                      <a:path w="27598" h="23769" extrusionOk="0">
                        <a:moveTo>
                          <a:pt x="2770" y="12039"/>
                        </a:moveTo>
                        <a:cubicBezTo>
                          <a:pt x="3767" y="13425"/>
                          <a:pt x="5760" y="15208"/>
                          <a:pt x="6557" y="15010"/>
                        </a:cubicBezTo>
                        <a:cubicBezTo>
                          <a:pt x="6757" y="15010"/>
                          <a:pt x="6956" y="15010"/>
                          <a:pt x="7155" y="14812"/>
                        </a:cubicBezTo>
                        <a:cubicBezTo>
                          <a:pt x="7355" y="15010"/>
                          <a:pt x="7754" y="15208"/>
                          <a:pt x="7953" y="15406"/>
                        </a:cubicBezTo>
                        <a:cubicBezTo>
                          <a:pt x="8949" y="16793"/>
                          <a:pt x="10145" y="17981"/>
                          <a:pt x="11540" y="19368"/>
                        </a:cubicBezTo>
                        <a:cubicBezTo>
                          <a:pt x="13933" y="21547"/>
                          <a:pt x="15926" y="22339"/>
                          <a:pt x="17720" y="21349"/>
                        </a:cubicBezTo>
                        <a:cubicBezTo>
                          <a:pt x="17520" y="19566"/>
                          <a:pt x="17520" y="17585"/>
                          <a:pt x="17321" y="15604"/>
                        </a:cubicBezTo>
                        <a:cubicBezTo>
                          <a:pt x="17720" y="16397"/>
                          <a:pt x="18118" y="17189"/>
                          <a:pt x="18517" y="18180"/>
                        </a:cubicBezTo>
                        <a:cubicBezTo>
                          <a:pt x="20510" y="21745"/>
                          <a:pt x="22902" y="24122"/>
                          <a:pt x="24497" y="23726"/>
                        </a:cubicBezTo>
                        <a:cubicBezTo>
                          <a:pt x="25494" y="23330"/>
                          <a:pt x="25693" y="22141"/>
                          <a:pt x="25095" y="19962"/>
                        </a:cubicBezTo>
                        <a:cubicBezTo>
                          <a:pt x="25892" y="20359"/>
                          <a:pt x="26490" y="20557"/>
                          <a:pt x="27088" y="20359"/>
                        </a:cubicBezTo>
                        <a:cubicBezTo>
                          <a:pt x="28483" y="17981"/>
                          <a:pt x="26889" y="13822"/>
                          <a:pt x="23899" y="9067"/>
                        </a:cubicBezTo>
                        <a:cubicBezTo>
                          <a:pt x="22105" y="6096"/>
                          <a:pt x="20311" y="5898"/>
                          <a:pt x="19514" y="6889"/>
                        </a:cubicBezTo>
                        <a:cubicBezTo>
                          <a:pt x="18716" y="8077"/>
                          <a:pt x="19115" y="10058"/>
                          <a:pt x="19912" y="12237"/>
                        </a:cubicBezTo>
                        <a:cubicBezTo>
                          <a:pt x="18916" y="11445"/>
                          <a:pt x="18118" y="11048"/>
                          <a:pt x="17321" y="11048"/>
                        </a:cubicBezTo>
                        <a:cubicBezTo>
                          <a:pt x="17122" y="11048"/>
                          <a:pt x="16922" y="11246"/>
                          <a:pt x="16723" y="11445"/>
                        </a:cubicBezTo>
                        <a:cubicBezTo>
                          <a:pt x="16524" y="9860"/>
                          <a:pt x="16524" y="8275"/>
                          <a:pt x="16324" y="6690"/>
                        </a:cubicBezTo>
                        <a:cubicBezTo>
                          <a:pt x="16125" y="5106"/>
                          <a:pt x="13534" y="3323"/>
                          <a:pt x="11939" y="2927"/>
                        </a:cubicBezTo>
                        <a:cubicBezTo>
                          <a:pt x="11341" y="2729"/>
                          <a:pt x="10943" y="2729"/>
                          <a:pt x="10345" y="2729"/>
                        </a:cubicBezTo>
                        <a:cubicBezTo>
                          <a:pt x="8750" y="748"/>
                          <a:pt x="7155" y="-441"/>
                          <a:pt x="5959" y="154"/>
                        </a:cubicBezTo>
                        <a:cubicBezTo>
                          <a:pt x="4763" y="550"/>
                          <a:pt x="4963" y="2134"/>
                          <a:pt x="5959" y="4511"/>
                        </a:cubicBezTo>
                        <a:cubicBezTo>
                          <a:pt x="5760" y="4908"/>
                          <a:pt x="5361" y="5304"/>
                          <a:pt x="5361" y="5898"/>
                        </a:cubicBezTo>
                        <a:cubicBezTo>
                          <a:pt x="4963" y="5700"/>
                          <a:pt x="4564" y="5502"/>
                          <a:pt x="4165" y="5304"/>
                        </a:cubicBezTo>
                        <a:lnTo>
                          <a:pt x="2571" y="2332"/>
                        </a:lnTo>
                        <a:cubicBezTo>
                          <a:pt x="1973" y="2531"/>
                          <a:pt x="1375" y="2729"/>
                          <a:pt x="976" y="2927"/>
                        </a:cubicBezTo>
                        <a:cubicBezTo>
                          <a:pt x="-618" y="4710"/>
                          <a:pt x="-419" y="7483"/>
                          <a:pt x="2770" y="120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47" name="Google Shape;2747;p35"/>
                  <p:cNvSpPr/>
                  <p:nvPr/>
                </p:nvSpPr>
                <p:spPr>
                  <a:xfrm>
                    <a:off x="3863677" y="4948244"/>
                    <a:ext cx="10655" cy="13844"/>
                  </a:xfrm>
                  <a:custGeom>
                    <a:avLst/>
                    <a:gdLst/>
                    <a:ahLst/>
                    <a:cxnLst/>
                    <a:rect l="l" t="t" r="r" b="b"/>
                    <a:pathLst>
                      <a:path w="10655" h="13844" extrusionOk="0">
                        <a:moveTo>
                          <a:pt x="5024" y="3179"/>
                        </a:moveTo>
                        <a:cubicBezTo>
                          <a:pt x="3230" y="1000"/>
                          <a:pt x="1236" y="-585"/>
                          <a:pt x="439" y="207"/>
                        </a:cubicBezTo>
                        <a:cubicBezTo>
                          <a:pt x="-757" y="1396"/>
                          <a:pt x="638" y="4763"/>
                          <a:pt x="2831" y="7933"/>
                        </a:cubicBezTo>
                        <a:cubicBezTo>
                          <a:pt x="3628" y="9121"/>
                          <a:pt x="4625" y="10112"/>
                          <a:pt x="5223" y="10706"/>
                        </a:cubicBezTo>
                        <a:cubicBezTo>
                          <a:pt x="6817" y="13281"/>
                          <a:pt x="8612" y="14272"/>
                          <a:pt x="9808" y="13677"/>
                        </a:cubicBezTo>
                        <a:cubicBezTo>
                          <a:pt x="11402" y="12885"/>
                          <a:pt x="10605" y="10112"/>
                          <a:pt x="8612" y="6546"/>
                        </a:cubicBezTo>
                        <a:cubicBezTo>
                          <a:pt x="7415" y="4763"/>
                          <a:pt x="6020" y="3575"/>
                          <a:pt x="5024" y="317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48" name="Google Shape;2748;p35"/>
                  <p:cNvSpPr/>
                  <p:nvPr/>
                </p:nvSpPr>
                <p:spPr>
                  <a:xfrm>
                    <a:off x="3833620" y="4997181"/>
                    <a:ext cx="199" cy="198"/>
                  </a:xfrm>
                  <a:custGeom>
                    <a:avLst/>
                    <a:gdLst/>
                    <a:ahLst/>
                    <a:cxnLst/>
                    <a:rect l="l" t="t" r="r" b="b"/>
                    <a:pathLst>
                      <a:path w="199" h="198" extrusionOk="0">
                        <a:moveTo>
                          <a:pt x="199" y="198"/>
                        </a:moveTo>
                        <a:lnTo>
                          <a:pt x="0" y="0"/>
                        </a:lnTo>
                        <a:lnTo>
                          <a:pt x="0" y="0"/>
                        </a:lnTo>
                        <a:lnTo>
                          <a:pt x="0"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49" name="Google Shape;2749;p35"/>
                  <p:cNvSpPr/>
                  <p:nvPr/>
                </p:nvSpPr>
                <p:spPr>
                  <a:xfrm>
                    <a:off x="3824326" y="4987744"/>
                    <a:ext cx="9094" cy="11180"/>
                  </a:xfrm>
                  <a:custGeom>
                    <a:avLst/>
                    <a:gdLst/>
                    <a:ahLst/>
                    <a:cxnLst/>
                    <a:rect l="l" t="t" r="r" b="b"/>
                    <a:pathLst>
                      <a:path w="9094" h="11180" extrusionOk="0">
                        <a:moveTo>
                          <a:pt x="8098" y="10824"/>
                        </a:moveTo>
                        <a:cubicBezTo>
                          <a:pt x="8497" y="10626"/>
                          <a:pt x="8895" y="10031"/>
                          <a:pt x="9095" y="9437"/>
                        </a:cubicBezTo>
                        <a:cubicBezTo>
                          <a:pt x="8297" y="8249"/>
                          <a:pt x="7699" y="7060"/>
                          <a:pt x="6902" y="5872"/>
                        </a:cubicBezTo>
                        <a:cubicBezTo>
                          <a:pt x="4311" y="2306"/>
                          <a:pt x="1520" y="-1656"/>
                          <a:pt x="125" y="721"/>
                        </a:cubicBezTo>
                        <a:cubicBezTo>
                          <a:pt x="-274" y="1316"/>
                          <a:pt x="324" y="3891"/>
                          <a:pt x="1321" y="5475"/>
                        </a:cubicBezTo>
                        <a:cubicBezTo>
                          <a:pt x="3912" y="10230"/>
                          <a:pt x="6304" y="12012"/>
                          <a:pt x="8098" y="108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50" name="Google Shape;2750;p35"/>
                  <p:cNvSpPr/>
                  <p:nvPr/>
                </p:nvSpPr>
                <p:spPr>
                  <a:xfrm>
                    <a:off x="3903583" y="4830787"/>
                    <a:ext cx="1882" cy="1584"/>
                  </a:xfrm>
                  <a:custGeom>
                    <a:avLst/>
                    <a:gdLst/>
                    <a:ahLst/>
                    <a:cxnLst/>
                    <a:rect l="l" t="t" r="r" b="b"/>
                    <a:pathLst>
                      <a:path w="1882" h="1584" extrusionOk="0">
                        <a:moveTo>
                          <a:pt x="1794" y="792"/>
                        </a:moveTo>
                        <a:cubicBezTo>
                          <a:pt x="1794" y="594"/>
                          <a:pt x="1993" y="396"/>
                          <a:pt x="1794" y="0"/>
                        </a:cubicBezTo>
                        <a:cubicBezTo>
                          <a:pt x="1196" y="396"/>
                          <a:pt x="598" y="990"/>
                          <a:pt x="0" y="1387"/>
                        </a:cubicBezTo>
                        <a:cubicBezTo>
                          <a:pt x="997" y="1783"/>
                          <a:pt x="1395" y="1585"/>
                          <a:pt x="1794" y="7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51" name="Google Shape;2751;p35"/>
                  <p:cNvSpPr/>
                  <p:nvPr/>
                </p:nvSpPr>
                <p:spPr>
                  <a:xfrm>
                    <a:off x="3821174" y="4897176"/>
                    <a:ext cx="10253" cy="12845"/>
                  </a:xfrm>
                  <a:custGeom>
                    <a:avLst/>
                    <a:gdLst/>
                    <a:ahLst/>
                    <a:cxnLst/>
                    <a:rect l="l" t="t" r="r" b="b"/>
                    <a:pathLst>
                      <a:path w="10253" h="12845" extrusionOk="0">
                        <a:moveTo>
                          <a:pt x="10253" y="12846"/>
                        </a:moveTo>
                        <a:lnTo>
                          <a:pt x="9855" y="10469"/>
                        </a:lnTo>
                        <a:cubicBezTo>
                          <a:pt x="8659" y="8686"/>
                          <a:pt x="7662" y="6507"/>
                          <a:pt x="6267" y="4922"/>
                        </a:cubicBezTo>
                        <a:cubicBezTo>
                          <a:pt x="4074" y="1753"/>
                          <a:pt x="1284" y="-1020"/>
                          <a:pt x="287" y="366"/>
                        </a:cubicBezTo>
                        <a:cubicBezTo>
                          <a:pt x="-909" y="1951"/>
                          <a:pt x="1882" y="5715"/>
                          <a:pt x="4074" y="8686"/>
                        </a:cubicBezTo>
                        <a:cubicBezTo>
                          <a:pt x="6466" y="12054"/>
                          <a:pt x="8459" y="12450"/>
                          <a:pt x="10253" y="128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52" name="Google Shape;2752;p35"/>
                  <p:cNvSpPr/>
                  <p:nvPr/>
                </p:nvSpPr>
                <p:spPr>
                  <a:xfrm>
                    <a:off x="3727936" y="4968358"/>
                    <a:ext cx="7388" cy="12134"/>
                  </a:xfrm>
                  <a:custGeom>
                    <a:avLst/>
                    <a:gdLst/>
                    <a:ahLst/>
                    <a:cxnLst/>
                    <a:rect l="l" t="t" r="r" b="b"/>
                    <a:pathLst>
                      <a:path w="7388" h="12134" extrusionOk="0">
                        <a:moveTo>
                          <a:pt x="7216" y="11985"/>
                        </a:moveTo>
                        <a:cubicBezTo>
                          <a:pt x="7814" y="10004"/>
                          <a:pt x="6818" y="6835"/>
                          <a:pt x="4825" y="3468"/>
                        </a:cubicBezTo>
                        <a:cubicBezTo>
                          <a:pt x="3230" y="892"/>
                          <a:pt x="1236" y="-692"/>
                          <a:pt x="439" y="298"/>
                        </a:cubicBezTo>
                        <a:cubicBezTo>
                          <a:pt x="-757" y="1685"/>
                          <a:pt x="639" y="5250"/>
                          <a:pt x="2831" y="8618"/>
                        </a:cubicBezTo>
                        <a:cubicBezTo>
                          <a:pt x="4226" y="11391"/>
                          <a:pt x="5821" y="12580"/>
                          <a:pt x="7216" y="119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53" name="Google Shape;2753;p35"/>
                  <p:cNvSpPr/>
                  <p:nvPr/>
                </p:nvSpPr>
                <p:spPr>
                  <a:xfrm>
                    <a:off x="3856143" y="5041751"/>
                    <a:ext cx="398" cy="198"/>
                  </a:xfrm>
                  <a:custGeom>
                    <a:avLst/>
                    <a:gdLst/>
                    <a:ahLst/>
                    <a:cxnLst/>
                    <a:rect l="l" t="t" r="r" b="b"/>
                    <a:pathLst>
                      <a:path w="398" h="198" extrusionOk="0">
                        <a:moveTo>
                          <a:pt x="0" y="0"/>
                        </a:moveTo>
                        <a:lnTo>
                          <a:pt x="200" y="198"/>
                        </a:lnTo>
                        <a:lnTo>
                          <a:pt x="3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54" name="Google Shape;2754;p35"/>
                  <p:cNvSpPr/>
                  <p:nvPr/>
                </p:nvSpPr>
                <p:spPr>
                  <a:xfrm>
                    <a:off x="3908195" y="4862904"/>
                    <a:ext cx="16204" cy="16263"/>
                  </a:xfrm>
                  <a:custGeom>
                    <a:avLst/>
                    <a:gdLst/>
                    <a:ahLst/>
                    <a:cxnLst/>
                    <a:rect l="l" t="t" r="r" b="b"/>
                    <a:pathLst>
                      <a:path w="16204" h="16263" extrusionOk="0">
                        <a:moveTo>
                          <a:pt x="371" y="568"/>
                        </a:moveTo>
                        <a:cubicBezTo>
                          <a:pt x="-626" y="2153"/>
                          <a:pt x="371" y="5322"/>
                          <a:pt x="3560" y="9284"/>
                        </a:cubicBezTo>
                        <a:cubicBezTo>
                          <a:pt x="6151" y="12453"/>
                          <a:pt x="8144" y="13246"/>
                          <a:pt x="9540" y="12453"/>
                        </a:cubicBezTo>
                        <a:cubicBezTo>
                          <a:pt x="9938" y="12057"/>
                          <a:pt x="9938" y="11661"/>
                          <a:pt x="9938" y="11265"/>
                        </a:cubicBezTo>
                        <a:cubicBezTo>
                          <a:pt x="10337" y="11859"/>
                          <a:pt x="10736" y="12651"/>
                          <a:pt x="11334" y="13246"/>
                        </a:cubicBezTo>
                        <a:cubicBezTo>
                          <a:pt x="13327" y="15623"/>
                          <a:pt x="15121" y="16811"/>
                          <a:pt x="16117" y="16019"/>
                        </a:cubicBezTo>
                        <a:cubicBezTo>
                          <a:pt x="16516" y="14434"/>
                          <a:pt x="15519" y="12255"/>
                          <a:pt x="13726" y="9680"/>
                        </a:cubicBezTo>
                        <a:cubicBezTo>
                          <a:pt x="11533" y="6709"/>
                          <a:pt x="9938" y="6312"/>
                          <a:pt x="9141" y="7303"/>
                        </a:cubicBezTo>
                        <a:cubicBezTo>
                          <a:pt x="8942" y="7501"/>
                          <a:pt x="8942" y="7699"/>
                          <a:pt x="8942" y="7897"/>
                        </a:cubicBezTo>
                        <a:cubicBezTo>
                          <a:pt x="8144" y="6511"/>
                          <a:pt x="7347" y="5124"/>
                          <a:pt x="6151" y="3737"/>
                        </a:cubicBezTo>
                        <a:cubicBezTo>
                          <a:pt x="3560" y="370"/>
                          <a:pt x="1168" y="-819"/>
                          <a:pt x="371" y="5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55" name="Google Shape;2755;p35"/>
                  <p:cNvSpPr/>
                  <p:nvPr/>
                </p:nvSpPr>
                <p:spPr>
                  <a:xfrm>
                    <a:off x="3813310" y="5023044"/>
                    <a:ext cx="26816" cy="30371"/>
                  </a:xfrm>
                  <a:custGeom>
                    <a:avLst/>
                    <a:gdLst/>
                    <a:ahLst/>
                    <a:cxnLst/>
                    <a:rect l="l" t="t" r="r" b="b"/>
                    <a:pathLst>
                      <a:path w="26816" h="30371" extrusionOk="0">
                        <a:moveTo>
                          <a:pt x="23698" y="21876"/>
                        </a:moveTo>
                        <a:cubicBezTo>
                          <a:pt x="24296" y="20687"/>
                          <a:pt x="23698" y="18508"/>
                          <a:pt x="21704" y="16528"/>
                        </a:cubicBezTo>
                        <a:cubicBezTo>
                          <a:pt x="21306" y="16131"/>
                          <a:pt x="20708" y="15735"/>
                          <a:pt x="20309" y="15339"/>
                        </a:cubicBezTo>
                        <a:cubicBezTo>
                          <a:pt x="19711" y="13952"/>
                          <a:pt x="19113" y="12566"/>
                          <a:pt x="18117" y="11179"/>
                        </a:cubicBezTo>
                        <a:cubicBezTo>
                          <a:pt x="16123" y="8010"/>
                          <a:pt x="14130" y="5237"/>
                          <a:pt x="12336" y="5831"/>
                        </a:cubicBezTo>
                        <a:cubicBezTo>
                          <a:pt x="12137" y="6029"/>
                          <a:pt x="12137" y="6425"/>
                          <a:pt x="12137" y="6821"/>
                        </a:cubicBezTo>
                        <a:cubicBezTo>
                          <a:pt x="11938" y="6227"/>
                          <a:pt x="11539" y="5633"/>
                          <a:pt x="11140" y="4840"/>
                        </a:cubicBezTo>
                        <a:cubicBezTo>
                          <a:pt x="9545" y="2067"/>
                          <a:pt x="7951" y="-508"/>
                          <a:pt x="6356" y="86"/>
                        </a:cubicBezTo>
                        <a:cubicBezTo>
                          <a:pt x="4961" y="879"/>
                          <a:pt x="4961" y="3454"/>
                          <a:pt x="6755" y="7217"/>
                        </a:cubicBezTo>
                        <a:cubicBezTo>
                          <a:pt x="8150" y="10387"/>
                          <a:pt x="10143" y="11972"/>
                          <a:pt x="11539" y="11773"/>
                        </a:cubicBezTo>
                        <a:cubicBezTo>
                          <a:pt x="12137" y="11575"/>
                          <a:pt x="12336" y="11179"/>
                          <a:pt x="12536" y="10585"/>
                        </a:cubicBezTo>
                        <a:cubicBezTo>
                          <a:pt x="12934" y="11377"/>
                          <a:pt x="13333" y="12368"/>
                          <a:pt x="13731" y="13160"/>
                        </a:cubicBezTo>
                        <a:cubicBezTo>
                          <a:pt x="12934" y="13160"/>
                          <a:pt x="12137" y="13556"/>
                          <a:pt x="11539" y="13754"/>
                        </a:cubicBezTo>
                        <a:cubicBezTo>
                          <a:pt x="9745" y="12368"/>
                          <a:pt x="8150" y="11575"/>
                          <a:pt x="6954" y="11575"/>
                        </a:cubicBezTo>
                        <a:cubicBezTo>
                          <a:pt x="6755" y="10387"/>
                          <a:pt x="6157" y="8802"/>
                          <a:pt x="5360" y="7019"/>
                        </a:cubicBezTo>
                        <a:cubicBezTo>
                          <a:pt x="3765" y="4246"/>
                          <a:pt x="1772" y="2067"/>
                          <a:pt x="576" y="2859"/>
                        </a:cubicBezTo>
                        <a:cubicBezTo>
                          <a:pt x="-620" y="3652"/>
                          <a:pt x="177" y="6425"/>
                          <a:pt x="1772" y="9198"/>
                        </a:cubicBezTo>
                        <a:cubicBezTo>
                          <a:pt x="2768" y="11179"/>
                          <a:pt x="4164" y="12764"/>
                          <a:pt x="5160" y="13160"/>
                        </a:cubicBezTo>
                        <a:cubicBezTo>
                          <a:pt x="5160" y="14547"/>
                          <a:pt x="6556" y="16528"/>
                          <a:pt x="7951" y="18112"/>
                        </a:cubicBezTo>
                        <a:cubicBezTo>
                          <a:pt x="10343" y="20489"/>
                          <a:pt x="13133" y="22272"/>
                          <a:pt x="14728" y="21876"/>
                        </a:cubicBezTo>
                        <a:cubicBezTo>
                          <a:pt x="17120" y="23659"/>
                          <a:pt x="19113" y="23857"/>
                          <a:pt x="20508" y="23461"/>
                        </a:cubicBezTo>
                        <a:cubicBezTo>
                          <a:pt x="20708" y="24253"/>
                          <a:pt x="21106" y="25045"/>
                          <a:pt x="21505" y="26036"/>
                        </a:cubicBezTo>
                        <a:cubicBezTo>
                          <a:pt x="23100" y="29007"/>
                          <a:pt x="25093" y="30988"/>
                          <a:pt x="26289" y="30196"/>
                        </a:cubicBezTo>
                        <a:cubicBezTo>
                          <a:pt x="27485" y="29403"/>
                          <a:pt x="26488" y="26630"/>
                          <a:pt x="24894" y="23857"/>
                        </a:cubicBezTo>
                        <a:cubicBezTo>
                          <a:pt x="24694" y="23263"/>
                          <a:pt x="24296" y="22470"/>
                          <a:pt x="23698" y="218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56" name="Google Shape;2756;p35"/>
                  <p:cNvSpPr/>
                  <p:nvPr/>
                </p:nvSpPr>
                <p:spPr>
                  <a:xfrm>
                    <a:off x="3861473" y="5009248"/>
                    <a:ext cx="12528" cy="13280"/>
                  </a:xfrm>
                  <a:custGeom>
                    <a:avLst/>
                    <a:gdLst/>
                    <a:ahLst/>
                    <a:cxnLst/>
                    <a:rect l="l" t="t" r="r" b="b"/>
                    <a:pathLst>
                      <a:path w="12528" h="13280" extrusionOk="0">
                        <a:moveTo>
                          <a:pt x="6630" y="10911"/>
                        </a:moveTo>
                        <a:cubicBezTo>
                          <a:pt x="8623" y="12892"/>
                          <a:pt x="10816" y="13883"/>
                          <a:pt x="12012" y="12892"/>
                        </a:cubicBezTo>
                        <a:cubicBezTo>
                          <a:pt x="13207" y="11902"/>
                          <a:pt x="12211" y="9327"/>
                          <a:pt x="10217" y="7148"/>
                        </a:cubicBezTo>
                        <a:cubicBezTo>
                          <a:pt x="8822" y="5563"/>
                          <a:pt x="7228" y="4771"/>
                          <a:pt x="6032" y="4573"/>
                        </a:cubicBezTo>
                        <a:cubicBezTo>
                          <a:pt x="6032" y="4375"/>
                          <a:pt x="5832" y="4375"/>
                          <a:pt x="5832" y="4176"/>
                        </a:cubicBezTo>
                        <a:cubicBezTo>
                          <a:pt x="4038" y="1403"/>
                          <a:pt x="2244" y="-182"/>
                          <a:pt x="849" y="17"/>
                        </a:cubicBezTo>
                        <a:cubicBezTo>
                          <a:pt x="-945" y="215"/>
                          <a:pt x="451" y="3186"/>
                          <a:pt x="1846" y="5761"/>
                        </a:cubicBezTo>
                        <a:cubicBezTo>
                          <a:pt x="3440" y="8534"/>
                          <a:pt x="5234" y="10713"/>
                          <a:pt x="6630" y="109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57" name="Google Shape;2757;p35"/>
                  <p:cNvSpPr/>
                  <p:nvPr/>
                </p:nvSpPr>
                <p:spPr>
                  <a:xfrm>
                    <a:off x="3843034" y="4932774"/>
                    <a:ext cx="10176" cy="19487"/>
                  </a:xfrm>
                  <a:custGeom>
                    <a:avLst/>
                    <a:gdLst/>
                    <a:ahLst/>
                    <a:cxnLst/>
                    <a:rect l="l" t="t" r="r" b="b"/>
                    <a:pathLst>
                      <a:path w="10176" h="19487" extrusionOk="0">
                        <a:moveTo>
                          <a:pt x="352" y="622"/>
                        </a:moveTo>
                        <a:cubicBezTo>
                          <a:pt x="-644" y="2999"/>
                          <a:pt x="552" y="6565"/>
                          <a:pt x="2944" y="10725"/>
                        </a:cubicBezTo>
                        <a:cubicBezTo>
                          <a:pt x="2744" y="11715"/>
                          <a:pt x="3143" y="13102"/>
                          <a:pt x="4339" y="15083"/>
                        </a:cubicBezTo>
                        <a:cubicBezTo>
                          <a:pt x="5933" y="17658"/>
                          <a:pt x="7927" y="19837"/>
                          <a:pt x="9322" y="19441"/>
                        </a:cubicBezTo>
                        <a:cubicBezTo>
                          <a:pt x="10319" y="19243"/>
                          <a:pt x="10518" y="17856"/>
                          <a:pt x="9521" y="15875"/>
                        </a:cubicBezTo>
                        <a:cubicBezTo>
                          <a:pt x="9123" y="12309"/>
                          <a:pt x="7927" y="7952"/>
                          <a:pt x="4538" y="2999"/>
                        </a:cubicBezTo>
                        <a:cubicBezTo>
                          <a:pt x="2744" y="226"/>
                          <a:pt x="950" y="-764"/>
                          <a:pt x="352" y="6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58" name="Google Shape;2758;p35"/>
                  <p:cNvSpPr/>
                  <p:nvPr/>
                </p:nvSpPr>
                <p:spPr>
                  <a:xfrm>
                    <a:off x="3852531" y="4939082"/>
                    <a:ext cx="8292" cy="10892"/>
                  </a:xfrm>
                  <a:custGeom>
                    <a:avLst/>
                    <a:gdLst/>
                    <a:ahLst/>
                    <a:cxnLst/>
                    <a:rect l="l" t="t" r="r" b="b"/>
                    <a:pathLst>
                      <a:path w="8292" h="10892" extrusionOk="0">
                        <a:moveTo>
                          <a:pt x="622" y="59"/>
                        </a:moveTo>
                        <a:cubicBezTo>
                          <a:pt x="-773" y="257"/>
                          <a:pt x="423" y="3030"/>
                          <a:pt x="1818" y="5605"/>
                        </a:cubicBezTo>
                        <a:cubicBezTo>
                          <a:pt x="4011" y="8775"/>
                          <a:pt x="6203" y="11548"/>
                          <a:pt x="7798" y="10756"/>
                        </a:cubicBezTo>
                        <a:cubicBezTo>
                          <a:pt x="8794" y="10162"/>
                          <a:pt x="8196" y="7784"/>
                          <a:pt x="6801" y="5209"/>
                        </a:cubicBezTo>
                        <a:cubicBezTo>
                          <a:pt x="4409" y="1248"/>
                          <a:pt x="2217" y="-337"/>
                          <a:pt x="622" y="5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59" name="Google Shape;2759;p35"/>
                  <p:cNvSpPr/>
                  <p:nvPr/>
                </p:nvSpPr>
                <p:spPr>
                  <a:xfrm>
                    <a:off x="3779260" y="5005141"/>
                    <a:ext cx="7516" cy="11754"/>
                  </a:xfrm>
                  <a:custGeom>
                    <a:avLst/>
                    <a:gdLst/>
                    <a:ahLst/>
                    <a:cxnLst/>
                    <a:rect l="l" t="t" r="r" b="b"/>
                    <a:pathLst>
                      <a:path w="7516" h="11754" extrusionOk="0">
                        <a:moveTo>
                          <a:pt x="7318" y="11056"/>
                        </a:moveTo>
                        <a:cubicBezTo>
                          <a:pt x="7916" y="9670"/>
                          <a:pt x="7119" y="7095"/>
                          <a:pt x="5524" y="4123"/>
                        </a:cubicBezTo>
                        <a:cubicBezTo>
                          <a:pt x="3332" y="954"/>
                          <a:pt x="1338" y="-1027"/>
                          <a:pt x="342" y="558"/>
                        </a:cubicBezTo>
                        <a:cubicBezTo>
                          <a:pt x="-456" y="1746"/>
                          <a:pt x="142" y="4321"/>
                          <a:pt x="2135" y="7095"/>
                        </a:cubicBezTo>
                        <a:cubicBezTo>
                          <a:pt x="3930" y="9868"/>
                          <a:pt x="6321" y="13235"/>
                          <a:pt x="7318" y="110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60" name="Google Shape;2760;p35"/>
                  <p:cNvSpPr/>
                  <p:nvPr/>
                </p:nvSpPr>
                <p:spPr>
                  <a:xfrm>
                    <a:off x="3895574" y="4979109"/>
                    <a:ext cx="7949" cy="10568"/>
                  </a:xfrm>
                  <a:custGeom>
                    <a:avLst/>
                    <a:gdLst/>
                    <a:ahLst/>
                    <a:cxnLst/>
                    <a:rect l="l" t="t" r="r" b="b"/>
                    <a:pathLst>
                      <a:path w="7949" h="10568" extrusionOk="0">
                        <a:moveTo>
                          <a:pt x="7809" y="9753"/>
                        </a:moveTo>
                        <a:cubicBezTo>
                          <a:pt x="8407" y="8168"/>
                          <a:pt x="7012" y="5593"/>
                          <a:pt x="5218" y="3018"/>
                        </a:cubicBezTo>
                        <a:cubicBezTo>
                          <a:pt x="3025" y="46"/>
                          <a:pt x="1431" y="-548"/>
                          <a:pt x="434" y="443"/>
                        </a:cubicBezTo>
                        <a:cubicBezTo>
                          <a:pt x="-562" y="1433"/>
                          <a:pt x="235" y="4008"/>
                          <a:pt x="2029" y="6583"/>
                        </a:cubicBezTo>
                        <a:cubicBezTo>
                          <a:pt x="4022" y="9356"/>
                          <a:pt x="6813" y="11932"/>
                          <a:pt x="7809" y="975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61" name="Google Shape;2761;p35"/>
                  <p:cNvSpPr/>
                  <p:nvPr/>
                </p:nvSpPr>
                <p:spPr>
                  <a:xfrm>
                    <a:off x="3741026" y="5045440"/>
                    <a:ext cx="42297" cy="42040"/>
                  </a:xfrm>
                  <a:custGeom>
                    <a:avLst/>
                    <a:gdLst/>
                    <a:ahLst/>
                    <a:cxnLst/>
                    <a:rect l="l" t="t" r="r" b="b"/>
                    <a:pathLst>
                      <a:path w="42297" h="42040" extrusionOk="0">
                        <a:moveTo>
                          <a:pt x="10272" y="74"/>
                        </a:moveTo>
                        <a:cubicBezTo>
                          <a:pt x="9275" y="470"/>
                          <a:pt x="8677" y="2253"/>
                          <a:pt x="10072" y="5423"/>
                        </a:cubicBezTo>
                        <a:cubicBezTo>
                          <a:pt x="10471" y="6215"/>
                          <a:pt x="10670" y="6809"/>
                          <a:pt x="11069" y="7205"/>
                        </a:cubicBezTo>
                        <a:cubicBezTo>
                          <a:pt x="11467" y="8988"/>
                          <a:pt x="12265" y="10771"/>
                          <a:pt x="12863" y="12554"/>
                        </a:cubicBezTo>
                        <a:lnTo>
                          <a:pt x="12863" y="12554"/>
                        </a:lnTo>
                        <a:cubicBezTo>
                          <a:pt x="11069" y="11761"/>
                          <a:pt x="9275" y="10771"/>
                          <a:pt x="7680" y="10375"/>
                        </a:cubicBezTo>
                        <a:cubicBezTo>
                          <a:pt x="7680" y="10375"/>
                          <a:pt x="7680" y="10177"/>
                          <a:pt x="7481" y="10177"/>
                        </a:cubicBezTo>
                        <a:cubicBezTo>
                          <a:pt x="5886" y="7205"/>
                          <a:pt x="4292" y="6017"/>
                          <a:pt x="3295" y="7007"/>
                        </a:cubicBezTo>
                        <a:cubicBezTo>
                          <a:pt x="2697" y="8196"/>
                          <a:pt x="2897" y="9781"/>
                          <a:pt x="3694" y="11563"/>
                        </a:cubicBezTo>
                        <a:cubicBezTo>
                          <a:pt x="3495" y="12158"/>
                          <a:pt x="3495" y="12752"/>
                          <a:pt x="3694" y="13742"/>
                        </a:cubicBezTo>
                        <a:cubicBezTo>
                          <a:pt x="3893" y="15327"/>
                          <a:pt x="5089" y="16912"/>
                          <a:pt x="6684" y="18298"/>
                        </a:cubicBezTo>
                        <a:cubicBezTo>
                          <a:pt x="5687" y="17902"/>
                          <a:pt x="4690" y="17902"/>
                          <a:pt x="4092" y="18298"/>
                        </a:cubicBezTo>
                        <a:cubicBezTo>
                          <a:pt x="3893" y="18497"/>
                          <a:pt x="3694" y="18695"/>
                          <a:pt x="3495" y="18893"/>
                        </a:cubicBezTo>
                        <a:cubicBezTo>
                          <a:pt x="2498" y="17704"/>
                          <a:pt x="1501" y="17110"/>
                          <a:pt x="704" y="17308"/>
                        </a:cubicBezTo>
                        <a:cubicBezTo>
                          <a:pt x="-293" y="18100"/>
                          <a:pt x="-293" y="20279"/>
                          <a:pt x="1102" y="23251"/>
                        </a:cubicBezTo>
                        <a:cubicBezTo>
                          <a:pt x="2498" y="26024"/>
                          <a:pt x="4292" y="28005"/>
                          <a:pt x="5488" y="27609"/>
                        </a:cubicBezTo>
                        <a:cubicBezTo>
                          <a:pt x="6086" y="27410"/>
                          <a:pt x="6285" y="26618"/>
                          <a:pt x="6285" y="25628"/>
                        </a:cubicBezTo>
                        <a:cubicBezTo>
                          <a:pt x="8278" y="27609"/>
                          <a:pt x="10670" y="28599"/>
                          <a:pt x="12265" y="27212"/>
                        </a:cubicBezTo>
                        <a:cubicBezTo>
                          <a:pt x="13859" y="26222"/>
                          <a:pt x="13261" y="23647"/>
                          <a:pt x="10272" y="20675"/>
                        </a:cubicBezTo>
                        <a:lnTo>
                          <a:pt x="9674" y="20081"/>
                        </a:lnTo>
                        <a:cubicBezTo>
                          <a:pt x="13461" y="21666"/>
                          <a:pt x="14458" y="20675"/>
                          <a:pt x="14657" y="18497"/>
                        </a:cubicBezTo>
                        <a:cubicBezTo>
                          <a:pt x="14856" y="19091"/>
                          <a:pt x="15055" y="19685"/>
                          <a:pt x="15454" y="20279"/>
                        </a:cubicBezTo>
                        <a:cubicBezTo>
                          <a:pt x="16849" y="23053"/>
                          <a:pt x="18444" y="25628"/>
                          <a:pt x="19839" y="25232"/>
                        </a:cubicBezTo>
                        <a:cubicBezTo>
                          <a:pt x="22032" y="24835"/>
                          <a:pt x="21035" y="21468"/>
                          <a:pt x="19441" y="17704"/>
                        </a:cubicBezTo>
                        <a:cubicBezTo>
                          <a:pt x="20039" y="18298"/>
                          <a:pt x="20437" y="18893"/>
                          <a:pt x="21235" y="19487"/>
                        </a:cubicBezTo>
                        <a:cubicBezTo>
                          <a:pt x="24623" y="22260"/>
                          <a:pt x="27414" y="22656"/>
                          <a:pt x="28410" y="20874"/>
                        </a:cubicBezTo>
                        <a:cubicBezTo>
                          <a:pt x="28610" y="20675"/>
                          <a:pt x="28610" y="20279"/>
                          <a:pt x="28610" y="20081"/>
                        </a:cubicBezTo>
                        <a:cubicBezTo>
                          <a:pt x="29207" y="21468"/>
                          <a:pt x="29805" y="22854"/>
                          <a:pt x="30603" y="24043"/>
                        </a:cubicBezTo>
                        <a:cubicBezTo>
                          <a:pt x="33792" y="29986"/>
                          <a:pt x="33991" y="37909"/>
                          <a:pt x="39971" y="41871"/>
                        </a:cubicBezTo>
                        <a:cubicBezTo>
                          <a:pt x="40768" y="42267"/>
                          <a:pt x="41167" y="41871"/>
                          <a:pt x="41765" y="41673"/>
                        </a:cubicBezTo>
                        <a:cubicBezTo>
                          <a:pt x="41964" y="40881"/>
                          <a:pt x="42562" y="40088"/>
                          <a:pt x="42164" y="39296"/>
                        </a:cubicBezTo>
                        <a:cubicBezTo>
                          <a:pt x="38377" y="30778"/>
                          <a:pt x="34589" y="22458"/>
                          <a:pt x="30603" y="14139"/>
                        </a:cubicBezTo>
                        <a:lnTo>
                          <a:pt x="30403" y="13742"/>
                        </a:lnTo>
                        <a:lnTo>
                          <a:pt x="30005" y="12950"/>
                        </a:lnTo>
                        <a:cubicBezTo>
                          <a:pt x="28211" y="9781"/>
                          <a:pt x="26616" y="8988"/>
                          <a:pt x="25620" y="9781"/>
                        </a:cubicBezTo>
                        <a:cubicBezTo>
                          <a:pt x="24623" y="10573"/>
                          <a:pt x="24822" y="12752"/>
                          <a:pt x="25819" y="14931"/>
                        </a:cubicBezTo>
                        <a:cubicBezTo>
                          <a:pt x="25221" y="14139"/>
                          <a:pt x="24623" y="13544"/>
                          <a:pt x="24025" y="12752"/>
                        </a:cubicBezTo>
                        <a:lnTo>
                          <a:pt x="23626" y="12554"/>
                        </a:lnTo>
                        <a:cubicBezTo>
                          <a:pt x="23228" y="11365"/>
                          <a:pt x="22430" y="10177"/>
                          <a:pt x="21235" y="8790"/>
                        </a:cubicBezTo>
                        <a:cubicBezTo>
                          <a:pt x="19441" y="6809"/>
                          <a:pt x="16849" y="5026"/>
                          <a:pt x="14657" y="3838"/>
                        </a:cubicBezTo>
                        <a:cubicBezTo>
                          <a:pt x="14458" y="3838"/>
                          <a:pt x="14258" y="3640"/>
                          <a:pt x="14059" y="3640"/>
                        </a:cubicBezTo>
                        <a:cubicBezTo>
                          <a:pt x="12863" y="867"/>
                          <a:pt x="11268" y="-322"/>
                          <a:pt x="10272" y="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62" name="Google Shape;2762;p35"/>
                  <p:cNvSpPr/>
                  <p:nvPr/>
                </p:nvSpPr>
                <p:spPr>
                  <a:xfrm>
                    <a:off x="3833620" y="4995979"/>
                    <a:ext cx="8343" cy="10359"/>
                  </a:xfrm>
                  <a:custGeom>
                    <a:avLst/>
                    <a:gdLst/>
                    <a:ahLst/>
                    <a:cxnLst/>
                    <a:rect l="l" t="t" r="r" b="b"/>
                    <a:pathLst>
                      <a:path w="8343" h="10359" extrusionOk="0">
                        <a:moveTo>
                          <a:pt x="7574" y="10314"/>
                        </a:moveTo>
                        <a:cubicBezTo>
                          <a:pt x="8770" y="10116"/>
                          <a:pt x="8571" y="7541"/>
                          <a:pt x="6976" y="4768"/>
                        </a:cubicBezTo>
                        <a:cubicBezTo>
                          <a:pt x="2990" y="-1769"/>
                          <a:pt x="1595" y="-185"/>
                          <a:pt x="0" y="1400"/>
                        </a:cubicBezTo>
                        <a:cubicBezTo>
                          <a:pt x="2392" y="5560"/>
                          <a:pt x="4385" y="10908"/>
                          <a:pt x="7574" y="103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63" name="Google Shape;2763;p35"/>
                  <p:cNvSpPr/>
                  <p:nvPr/>
                </p:nvSpPr>
                <p:spPr>
                  <a:xfrm>
                    <a:off x="3856741" y="4990180"/>
                    <a:ext cx="6977" cy="9471"/>
                  </a:xfrm>
                  <a:custGeom>
                    <a:avLst/>
                    <a:gdLst/>
                    <a:ahLst/>
                    <a:cxnLst/>
                    <a:rect l="l" t="t" r="r" b="b"/>
                    <a:pathLst>
                      <a:path w="6977" h="9471" extrusionOk="0">
                        <a:moveTo>
                          <a:pt x="399" y="266"/>
                        </a:moveTo>
                        <a:cubicBezTo>
                          <a:pt x="-598" y="1257"/>
                          <a:pt x="399" y="3832"/>
                          <a:pt x="1994" y="6407"/>
                        </a:cubicBezTo>
                        <a:cubicBezTo>
                          <a:pt x="3788" y="9180"/>
                          <a:pt x="5582" y="9973"/>
                          <a:pt x="6578" y="9180"/>
                        </a:cubicBezTo>
                        <a:cubicBezTo>
                          <a:pt x="7575" y="8190"/>
                          <a:pt x="6578" y="5615"/>
                          <a:pt x="4983" y="3040"/>
                        </a:cubicBezTo>
                        <a:cubicBezTo>
                          <a:pt x="2990" y="464"/>
                          <a:pt x="1396" y="-526"/>
                          <a:pt x="399" y="2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64" name="Google Shape;2764;p35"/>
                  <p:cNvSpPr/>
                  <p:nvPr/>
                </p:nvSpPr>
                <p:spPr>
                  <a:xfrm>
                    <a:off x="3811884" y="5037169"/>
                    <a:ext cx="11616" cy="13893"/>
                  </a:xfrm>
                  <a:custGeom>
                    <a:avLst/>
                    <a:gdLst/>
                    <a:ahLst/>
                    <a:cxnLst/>
                    <a:rect l="l" t="t" r="r" b="b"/>
                    <a:pathLst>
                      <a:path w="11616" h="13893" extrusionOk="0">
                        <a:moveTo>
                          <a:pt x="1604" y="6563"/>
                        </a:moveTo>
                        <a:cubicBezTo>
                          <a:pt x="3398" y="10524"/>
                          <a:pt x="5591" y="12505"/>
                          <a:pt x="7385" y="12307"/>
                        </a:cubicBezTo>
                        <a:cubicBezTo>
                          <a:pt x="7584" y="12307"/>
                          <a:pt x="7783" y="12109"/>
                          <a:pt x="7982" y="12109"/>
                        </a:cubicBezTo>
                        <a:cubicBezTo>
                          <a:pt x="9178" y="13496"/>
                          <a:pt x="10175" y="14288"/>
                          <a:pt x="10972" y="13694"/>
                        </a:cubicBezTo>
                        <a:cubicBezTo>
                          <a:pt x="12368" y="12505"/>
                          <a:pt x="11371" y="9732"/>
                          <a:pt x="9178" y="6365"/>
                        </a:cubicBezTo>
                        <a:cubicBezTo>
                          <a:pt x="7584" y="3987"/>
                          <a:pt x="6189" y="2601"/>
                          <a:pt x="5391" y="3195"/>
                        </a:cubicBezTo>
                        <a:cubicBezTo>
                          <a:pt x="3597" y="818"/>
                          <a:pt x="1604" y="-569"/>
                          <a:pt x="408" y="224"/>
                        </a:cubicBezTo>
                        <a:cubicBezTo>
                          <a:pt x="-589" y="620"/>
                          <a:pt x="408" y="3987"/>
                          <a:pt x="1604" y="65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65" name="Google Shape;2765;p35"/>
                  <p:cNvSpPr/>
                  <p:nvPr/>
                </p:nvSpPr>
                <p:spPr>
                  <a:xfrm>
                    <a:off x="3698779" y="5013093"/>
                    <a:ext cx="9505" cy="16449"/>
                  </a:xfrm>
                  <a:custGeom>
                    <a:avLst/>
                    <a:gdLst/>
                    <a:ahLst/>
                    <a:cxnLst/>
                    <a:rect l="l" t="t" r="r" b="b"/>
                    <a:pathLst>
                      <a:path w="9505" h="16449" extrusionOk="0">
                        <a:moveTo>
                          <a:pt x="495" y="2115"/>
                        </a:moveTo>
                        <a:cubicBezTo>
                          <a:pt x="-502" y="2907"/>
                          <a:pt x="96" y="5878"/>
                          <a:pt x="1492" y="8651"/>
                        </a:cubicBezTo>
                        <a:cubicBezTo>
                          <a:pt x="4083" y="13406"/>
                          <a:pt x="6874" y="17565"/>
                          <a:pt x="9066" y="16179"/>
                        </a:cubicBezTo>
                        <a:cubicBezTo>
                          <a:pt x="10063" y="15386"/>
                          <a:pt x="9265" y="12415"/>
                          <a:pt x="7671" y="9048"/>
                        </a:cubicBezTo>
                        <a:lnTo>
                          <a:pt x="7471" y="8850"/>
                        </a:lnTo>
                        <a:cubicBezTo>
                          <a:pt x="7671" y="7661"/>
                          <a:pt x="7272" y="6076"/>
                          <a:pt x="6475" y="4095"/>
                        </a:cubicBezTo>
                        <a:cubicBezTo>
                          <a:pt x="5079" y="1322"/>
                          <a:pt x="3286" y="-857"/>
                          <a:pt x="2488" y="332"/>
                        </a:cubicBezTo>
                        <a:cubicBezTo>
                          <a:pt x="2289" y="530"/>
                          <a:pt x="2289" y="1124"/>
                          <a:pt x="2289" y="1916"/>
                        </a:cubicBezTo>
                        <a:cubicBezTo>
                          <a:pt x="1691" y="1520"/>
                          <a:pt x="1093" y="1520"/>
                          <a:pt x="495" y="21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66" name="Google Shape;2766;p35"/>
                  <p:cNvSpPr/>
                  <p:nvPr/>
                </p:nvSpPr>
                <p:spPr>
                  <a:xfrm>
                    <a:off x="3706598" y="5134212"/>
                    <a:ext cx="14971" cy="14405"/>
                  </a:xfrm>
                  <a:custGeom>
                    <a:avLst/>
                    <a:gdLst/>
                    <a:ahLst/>
                    <a:cxnLst/>
                    <a:rect l="l" t="t" r="r" b="b"/>
                    <a:pathLst>
                      <a:path w="14971" h="14405" extrusionOk="0">
                        <a:moveTo>
                          <a:pt x="9419" y="47"/>
                        </a:moveTo>
                        <a:cubicBezTo>
                          <a:pt x="8821" y="641"/>
                          <a:pt x="8423" y="1433"/>
                          <a:pt x="8423" y="2622"/>
                        </a:cubicBezTo>
                        <a:cubicBezTo>
                          <a:pt x="6629" y="1631"/>
                          <a:pt x="4636" y="1037"/>
                          <a:pt x="3240" y="1433"/>
                        </a:cubicBezTo>
                        <a:cubicBezTo>
                          <a:pt x="2443" y="641"/>
                          <a:pt x="1446" y="245"/>
                          <a:pt x="848" y="641"/>
                        </a:cubicBezTo>
                        <a:cubicBezTo>
                          <a:pt x="-746" y="2424"/>
                          <a:pt x="51" y="6187"/>
                          <a:pt x="2044" y="10545"/>
                        </a:cubicBezTo>
                        <a:cubicBezTo>
                          <a:pt x="3439" y="13517"/>
                          <a:pt x="5234" y="15101"/>
                          <a:pt x="6230" y="14111"/>
                        </a:cubicBezTo>
                        <a:cubicBezTo>
                          <a:pt x="6828" y="13517"/>
                          <a:pt x="7027" y="12922"/>
                          <a:pt x="7227" y="11932"/>
                        </a:cubicBezTo>
                        <a:cubicBezTo>
                          <a:pt x="9220" y="12526"/>
                          <a:pt x="11213" y="12526"/>
                          <a:pt x="12409" y="11140"/>
                        </a:cubicBezTo>
                        <a:cubicBezTo>
                          <a:pt x="12609" y="10942"/>
                          <a:pt x="12808" y="10743"/>
                          <a:pt x="12808" y="10347"/>
                        </a:cubicBezTo>
                        <a:cubicBezTo>
                          <a:pt x="13206" y="10545"/>
                          <a:pt x="13605" y="10743"/>
                          <a:pt x="14004" y="10545"/>
                        </a:cubicBezTo>
                        <a:cubicBezTo>
                          <a:pt x="15598" y="10149"/>
                          <a:pt x="15000" y="7376"/>
                          <a:pt x="13804" y="4603"/>
                        </a:cubicBezTo>
                        <a:cubicBezTo>
                          <a:pt x="12409" y="1830"/>
                          <a:pt x="10815" y="-349"/>
                          <a:pt x="9419" y="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67" name="Google Shape;2767;p35"/>
                  <p:cNvSpPr/>
                  <p:nvPr/>
                </p:nvSpPr>
                <p:spPr>
                  <a:xfrm>
                    <a:off x="3941086" y="5028201"/>
                    <a:ext cx="7515" cy="10062"/>
                  </a:xfrm>
                  <a:custGeom>
                    <a:avLst/>
                    <a:gdLst/>
                    <a:ahLst/>
                    <a:cxnLst/>
                    <a:rect l="l" t="t" r="r" b="b"/>
                    <a:pathLst>
                      <a:path w="7515" h="10062" extrusionOk="0">
                        <a:moveTo>
                          <a:pt x="569" y="278"/>
                        </a:moveTo>
                        <a:cubicBezTo>
                          <a:pt x="-627" y="1070"/>
                          <a:pt x="170" y="3645"/>
                          <a:pt x="1964" y="6220"/>
                        </a:cubicBezTo>
                        <a:cubicBezTo>
                          <a:pt x="3758" y="8994"/>
                          <a:pt x="5751" y="10777"/>
                          <a:pt x="6947" y="9786"/>
                        </a:cubicBezTo>
                        <a:cubicBezTo>
                          <a:pt x="8143" y="8796"/>
                          <a:pt x="7346" y="6617"/>
                          <a:pt x="5552" y="3645"/>
                        </a:cubicBezTo>
                        <a:cubicBezTo>
                          <a:pt x="3558" y="1070"/>
                          <a:pt x="1765" y="-713"/>
                          <a:pt x="569" y="2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68" name="Google Shape;2768;p35"/>
                  <p:cNvSpPr/>
                  <p:nvPr/>
                </p:nvSpPr>
                <p:spPr>
                  <a:xfrm>
                    <a:off x="3876876" y="5072950"/>
                    <a:ext cx="7407" cy="11018"/>
                  </a:xfrm>
                  <a:custGeom>
                    <a:avLst/>
                    <a:gdLst/>
                    <a:ahLst/>
                    <a:cxnLst/>
                    <a:rect l="l" t="t" r="r" b="b"/>
                    <a:pathLst>
                      <a:path w="7407" h="11018" extrusionOk="0">
                        <a:moveTo>
                          <a:pt x="1392" y="5843"/>
                        </a:moveTo>
                        <a:cubicBezTo>
                          <a:pt x="3186" y="9013"/>
                          <a:pt x="5379" y="12182"/>
                          <a:pt x="6973" y="10597"/>
                        </a:cubicBezTo>
                        <a:cubicBezTo>
                          <a:pt x="7970" y="9607"/>
                          <a:pt x="7173" y="7032"/>
                          <a:pt x="5379" y="4258"/>
                        </a:cubicBezTo>
                        <a:cubicBezTo>
                          <a:pt x="3784" y="1683"/>
                          <a:pt x="2189" y="-496"/>
                          <a:pt x="794" y="99"/>
                        </a:cubicBezTo>
                        <a:cubicBezTo>
                          <a:pt x="-601" y="693"/>
                          <a:pt x="-3" y="3268"/>
                          <a:pt x="1392" y="58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69" name="Google Shape;2769;p35"/>
                  <p:cNvSpPr/>
                  <p:nvPr/>
                </p:nvSpPr>
                <p:spPr>
                  <a:xfrm>
                    <a:off x="3831600" y="4947159"/>
                    <a:ext cx="6275" cy="9428"/>
                  </a:xfrm>
                  <a:custGeom>
                    <a:avLst/>
                    <a:gdLst/>
                    <a:ahLst/>
                    <a:cxnLst/>
                    <a:rect l="l" t="t" r="r" b="b"/>
                    <a:pathLst>
                      <a:path w="6275" h="9428" extrusionOk="0">
                        <a:moveTo>
                          <a:pt x="26" y="698"/>
                        </a:moveTo>
                        <a:cubicBezTo>
                          <a:pt x="-173" y="1490"/>
                          <a:pt x="823" y="4065"/>
                          <a:pt x="1620" y="5650"/>
                        </a:cubicBezTo>
                        <a:cubicBezTo>
                          <a:pt x="3016" y="8027"/>
                          <a:pt x="5208" y="10404"/>
                          <a:pt x="6006" y="9018"/>
                        </a:cubicBezTo>
                        <a:cubicBezTo>
                          <a:pt x="6803" y="7829"/>
                          <a:pt x="5806" y="5452"/>
                          <a:pt x="3414" y="2084"/>
                        </a:cubicBezTo>
                        <a:cubicBezTo>
                          <a:pt x="2019" y="104"/>
                          <a:pt x="225" y="-689"/>
                          <a:pt x="26" y="69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70" name="Google Shape;2770;p35"/>
                  <p:cNvSpPr/>
                  <p:nvPr/>
                </p:nvSpPr>
                <p:spPr>
                  <a:xfrm>
                    <a:off x="3866011" y="4936232"/>
                    <a:ext cx="6232" cy="8902"/>
                  </a:xfrm>
                  <a:custGeom>
                    <a:avLst/>
                    <a:gdLst/>
                    <a:ahLst/>
                    <a:cxnLst/>
                    <a:rect l="l" t="t" r="r" b="b"/>
                    <a:pathLst>
                      <a:path w="6232" h="8902" extrusionOk="0">
                        <a:moveTo>
                          <a:pt x="99" y="532"/>
                        </a:moveTo>
                        <a:cubicBezTo>
                          <a:pt x="-300" y="2117"/>
                          <a:pt x="497" y="4296"/>
                          <a:pt x="2690" y="6673"/>
                        </a:cubicBezTo>
                        <a:cubicBezTo>
                          <a:pt x="4085" y="8257"/>
                          <a:pt x="5680" y="9644"/>
                          <a:pt x="6079" y="8455"/>
                        </a:cubicBezTo>
                        <a:cubicBezTo>
                          <a:pt x="6676" y="6871"/>
                          <a:pt x="5481" y="4692"/>
                          <a:pt x="3487" y="2315"/>
                        </a:cubicBezTo>
                        <a:cubicBezTo>
                          <a:pt x="2092" y="730"/>
                          <a:pt x="497" y="-855"/>
                          <a:pt x="99" y="5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71" name="Google Shape;2771;p35"/>
                  <p:cNvSpPr/>
                  <p:nvPr/>
                </p:nvSpPr>
                <p:spPr>
                  <a:xfrm>
                    <a:off x="3884314" y="4889729"/>
                    <a:ext cx="29491" cy="50204"/>
                  </a:xfrm>
                  <a:custGeom>
                    <a:avLst/>
                    <a:gdLst/>
                    <a:ahLst/>
                    <a:cxnLst/>
                    <a:rect l="l" t="t" r="r" b="b"/>
                    <a:pathLst>
                      <a:path w="29491" h="50204" extrusionOk="0">
                        <a:moveTo>
                          <a:pt x="134" y="2465"/>
                        </a:moveTo>
                        <a:cubicBezTo>
                          <a:pt x="931" y="6625"/>
                          <a:pt x="4918" y="11181"/>
                          <a:pt x="8506" y="13360"/>
                        </a:cubicBezTo>
                        <a:lnTo>
                          <a:pt x="8705" y="13558"/>
                        </a:lnTo>
                        <a:cubicBezTo>
                          <a:pt x="8506" y="13558"/>
                          <a:pt x="8306" y="13558"/>
                          <a:pt x="8107" y="13756"/>
                        </a:cubicBezTo>
                        <a:cubicBezTo>
                          <a:pt x="6911" y="14747"/>
                          <a:pt x="7908" y="17718"/>
                          <a:pt x="10300" y="21085"/>
                        </a:cubicBezTo>
                        <a:cubicBezTo>
                          <a:pt x="11695" y="23066"/>
                          <a:pt x="13489" y="25047"/>
                          <a:pt x="14884" y="26038"/>
                        </a:cubicBezTo>
                        <a:cubicBezTo>
                          <a:pt x="15083" y="26632"/>
                          <a:pt x="15283" y="27028"/>
                          <a:pt x="15482" y="27622"/>
                        </a:cubicBezTo>
                        <a:cubicBezTo>
                          <a:pt x="16280" y="29405"/>
                          <a:pt x="17077" y="31386"/>
                          <a:pt x="18074" y="32971"/>
                        </a:cubicBezTo>
                        <a:cubicBezTo>
                          <a:pt x="16080" y="31188"/>
                          <a:pt x="14087" y="29009"/>
                          <a:pt x="12094" y="26632"/>
                        </a:cubicBezTo>
                        <a:cubicBezTo>
                          <a:pt x="10699" y="24849"/>
                          <a:pt x="9502" y="24255"/>
                          <a:pt x="8705" y="24255"/>
                        </a:cubicBezTo>
                        <a:cubicBezTo>
                          <a:pt x="8705" y="22868"/>
                          <a:pt x="7509" y="20689"/>
                          <a:pt x="5715" y="18312"/>
                        </a:cubicBezTo>
                        <a:cubicBezTo>
                          <a:pt x="3722" y="15737"/>
                          <a:pt x="1729" y="14350"/>
                          <a:pt x="931" y="15143"/>
                        </a:cubicBezTo>
                        <a:cubicBezTo>
                          <a:pt x="-264" y="16331"/>
                          <a:pt x="1131" y="19303"/>
                          <a:pt x="3722" y="22670"/>
                        </a:cubicBezTo>
                        <a:cubicBezTo>
                          <a:pt x="5516" y="25047"/>
                          <a:pt x="7111" y="26038"/>
                          <a:pt x="7908" y="25839"/>
                        </a:cubicBezTo>
                        <a:cubicBezTo>
                          <a:pt x="8107" y="27622"/>
                          <a:pt x="9702" y="30396"/>
                          <a:pt x="11496" y="32178"/>
                        </a:cubicBezTo>
                        <a:cubicBezTo>
                          <a:pt x="17476" y="38319"/>
                          <a:pt x="23256" y="44262"/>
                          <a:pt x="29037" y="50204"/>
                        </a:cubicBezTo>
                        <a:cubicBezTo>
                          <a:pt x="30033" y="47233"/>
                          <a:pt x="29834" y="43469"/>
                          <a:pt x="23854" y="38319"/>
                        </a:cubicBezTo>
                        <a:cubicBezTo>
                          <a:pt x="23455" y="37923"/>
                          <a:pt x="23057" y="37725"/>
                          <a:pt x="22857" y="37329"/>
                        </a:cubicBezTo>
                        <a:cubicBezTo>
                          <a:pt x="22857" y="37329"/>
                          <a:pt x="22857" y="37329"/>
                          <a:pt x="23057" y="37329"/>
                        </a:cubicBezTo>
                        <a:cubicBezTo>
                          <a:pt x="23455" y="37527"/>
                          <a:pt x="24053" y="37527"/>
                          <a:pt x="24452" y="37527"/>
                        </a:cubicBezTo>
                        <a:cubicBezTo>
                          <a:pt x="26644" y="36932"/>
                          <a:pt x="25449" y="33961"/>
                          <a:pt x="24053" y="31782"/>
                        </a:cubicBezTo>
                        <a:cubicBezTo>
                          <a:pt x="23455" y="30990"/>
                          <a:pt x="23256" y="30197"/>
                          <a:pt x="22857" y="29405"/>
                        </a:cubicBezTo>
                        <a:cubicBezTo>
                          <a:pt x="23455" y="29603"/>
                          <a:pt x="23854" y="29603"/>
                          <a:pt x="24452" y="29603"/>
                        </a:cubicBezTo>
                        <a:cubicBezTo>
                          <a:pt x="25648" y="27820"/>
                          <a:pt x="24053" y="24453"/>
                          <a:pt x="21661" y="20689"/>
                        </a:cubicBezTo>
                        <a:lnTo>
                          <a:pt x="20465" y="19303"/>
                        </a:lnTo>
                        <a:cubicBezTo>
                          <a:pt x="21063" y="18312"/>
                          <a:pt x="20665" y="16331"/>
                          <a:pt x="17874" y="12369"/>
                        </a:cubicBezTo>
                        <a:cubicBezTo>
                          <a:pt x="13888" y="7219"/>
                          <a:pt x="11097" y="8408"/>
                          <a:pt x="7111" y="4842"/>
                        </a:cubicBezTo>
                        <a:cubicBezTo>
                          <a:pt x="3921" y="1673"/>
                          <a:pt x="-862" y="-2883"/>
                          <a:pt x="134" y="24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72" name="Google Shape;2772;p35"/>
                  <p:cNvSpPr/>
                  <p:nvPr/>
                </p:nvSpPr>
                <p:spPr>
                  <a:xfrm>
                    <a:off x="3872089" y="4853765"/>
                    <a:ext cx="13570" cy="13400"/>
                  </a:xfrm>
                  <a:custGeom>
                    <a:avLst/>
                    <a:gdLst/>
                    <a:ahLst/>
                    <a:cxnLst/>
                    <a:rect l="l" t="t" r="r" b="b"/>
                    <a:pathLst>
                      <a:path w="13570" h="13400" extrusionOk="0">
                        <a:moveTo>
                          <a:pt x="11760" y="12083"/>
                        </a:moveTo>
                        <a:cubicBezTo>
                          <a:pt x="12956" y="11093"/>
                          <a:pt x="15348" y="10301"/>
                          <a:pt x="11362" y="5546"/>
                        </a:cubicBezTo>
                        <a:cubicBezTo>
                          <a:pt x="8571" y="2179"/>
                          <a:pt x="6379" y="594"/>
                          <a:pt x="4385" y="0"/>
                        </a:cubicBezTo>
                        <a:cubicBezTo>
                          <a:pt x="2990" y="1189"/>
                          <a:pt x="1595" y="2179"/>
                          <a:pt x="0" y="3368"/>
                        </a:cubicBezTo>
                        <a:cubicBezTo>
                          <a:pt x="399" y="4952"/>
                          <a:pt x="1595" y="6933"/>
                          <a:pt x="3189" y="8914"/>
                        </a:cubicBezTo>
                        <a:cubicBezTo>
                          <a:pt x="8571" y="15649"/>
                          <a:pt x="9767" y="13074"/>
                          <a:pt x="11760" y="120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73" name="Google Shape;2773;p35"/>
                  <p:cNvSpPr/>
                  <p:nvPr/>
                </p:nvSpPr>
                <p:spPr>
                  <a:xfrm>
                    <a:off x="3853951" y="4870801"/>
                    <a:ext cx="199" cy="198"/>
                  </a:xfrm>
                  <a:custGeom>
                    <a:avLst/>
                    <a:gdLst/>
                    <a:ahLst/>
                    <a:cxnLst/>
                    <a:rect l="l" t="t" r="r" b="b"/>
                    <a:pathLst>
                      <a:path w="199" h="198" extrusionOk="0">
                        <a:moveTo>
                          <a:pt x="200" y="198"/>
                        </a:moveTo>
                        <a:lnTo>
                          <a:pt x="0" y="0"/>
                        </a:lnTo>
                        <a:lnTo>
                          <a:pt x="20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74" name="Google Shape;2774;p35"/>
                  <p:cNvSpPr/>
                  <p:nvPr/>
                </p:nvSpPr>
                <p:spPr>
                  <a:xfrm>
                    <a:off x="3854349" y="4870157"/>
                    <a:ext cx="14194" cy="15929"/>
                  </a:xfrm>
                  <a:custGeom>
                    <a:avLst/>
                    <a:gdLst/>
                    <a:ahLst/>
                    <a:cxnLst/>
                    <a:rect l="l" t="t" r="r" b="b"/>
                    <a:pathLst>
                      <a:path w="14194" h="15929" extrusionOk="0">
                        <a:moveTo>
                          <a:pt x="11561" y="15897"/>
                        </a:moveTo>
                        <a:cubicBezTo>
                          <a:pt x="14551" y="16491"/>
                          <a:pt x="15149" y="8964"/>
                          <a:pt x="12558" y="5200"/>
                        </a:cubicBezTo>
                        <a:cubicBezTo>
                          <a:pt x="8372" y="-743"/>
                          <a:pt x="6578" y="-347"/>
                          <a:pt x="5182" y="446"/>
                        </a:cubicBezTo>
                        <a:cubicBezTo>
                          <a:pt x="4784" y="248"/>
                          <a:pt x="4385" y="446"/>
                          <a:pt x="3986" y="644"/>
                        </a:cubicBezTo>
                        <a:cubicBezTo>
                          <a:pt x="3787" y="842"/>
                          <a:pt x="3787" y="1040"/>
                          <a:pt x="3787" y="1238"/>
                        </a:cubicBezTo>
                        <a:cubicBezTo>
                          <a:pt x="3588" y="1238"/>
                          <a:pt x="3189" y="1436"/>
                          <a:pt x="2990" y="1436"/>
                        </a:cubicBezTo>
                        <a:lnTo>
                          <a:pt x="0" y="1238"/>
                        </a:lnTo>
                        <a:lnTo>
                          <a:pt x="997" y="2823"/>
                        </a:lnTo>
                        <a:cubicBezTo>
                          <a:pt x="3986" y="7775"/>
                          <a:pt x="6379" y="14708"/>
                          <a:pt x="11561" y="158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75" name="Google Shape;2775;p35"/>
                  <p:cNvSpPr/>
                  <p:nvPr/>
                </p:nvSpPr>
                <p:spPr>
                  <a:xfrm>
                    <a:off x="3869631" y="4999196"/>
                    <a:ext cx="17778" cy="28825"/>
                  </a:xfrm>
                  <a:custGeom>
                    <a:avLst/>
                    <a:gdLst/>
                    <a:ahLst/>
                    <a:cxnLst/>
                    <a:rect l="l" t="t" r="r" b="b"/>
                    <a:pathLst>
                      <a:path w="17778" h="28825" extrusionOk="0">
                        <a:moveTo>
                          <a:pt x="15614" y="28689"/>
                        </a:moveTo>
                        <a:cubicBezTo>
                          <a:pt x="16412" y="29085"/>
                          <a:pt x="16810" y="28491"/>
                          <a:pt x="17408" y="28491"/>
                        </a:cubicBezTo>
                        <a:cubicBezTo>
                          <a:pt x="17608" y="27698"/>
                          <a:pt x="18006" y="26708"/>
                          <a:pt x="17608" y="26114"/>
                        </a:cubicBezTo>
                        <a:cubicBezTo>
                          <a:pt x="13223" y="17992"/>
                          <a:pt x="8638" y="10069"/>
                          <a:pt x="3854" y="2145"/>
                        </a:cubicBezTo>
                        <a:cubicBezTo>
                          <a:pt x="2858" y="560"/>
                          <a:pt x="864" y="-628"/>
                          <a:pt x="466" y="362"/>
                        </a:cubicBezTo>
                        <a:cubicBezTo>
                          <a:pt x="-1129" y="2937"/>
                          <a:pt x="1662" y="7493"/>
                          <a:pt x="4452" y="12049"/>
                        </a:cubicBezTo>
                        <a:cubicBezTo>
                          <a:pt x="8239" y="17398"/>
                          <a:pt x="9037" y="25123"/>
                          <a:pt x="15614" y="286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76" name="Google Shape;2776;p35"/>
                  <p:cNvSpPr/>
                  <p:nvPr/>
                </p:nvSpPr>
                <p:spPr>
                  <a:xfrm>
                    <a:off x="3860130" y="4893383"/>
                    <a:ext cx="11930" cy="23185"/>
                  </a:xfrm>
                  <a:custGeom>
                    <a:avLst/>
                    <a:gdLst/>
                    <a:ahLst/>
                    <a:cxnLst/>
                    <a:rect l="l" t="t" r="r" b="b"/>
                    <a:pathLst>
                      <a:path w="11930" h="23185" extrusionOk="0">
                        <a:moveTo>
                          <a:pt x="5780" y="1783"/>
                        </a:moveTo>
                        <a:cubicBezTo>
                          <a:pt x="-200" y="-3367"/>
                          <a:pt x="2591" y="4160"/>
                          <a:pt x="996" y="5348"/>
                        </a:cubicBezTo>
                        <a:cubicBezTo>
                          <a:pt x="598" y="5745"/>
                          <a:pt x="199" y="6141"/>
                          <a:pt x="0" y="6537"/>
                        </a:cubicBezTo>
                        <a:cubicBezTo>
                          <a:pt x="1196" y="8716"/>
                          <a:pt x="2193" y="11093"/>
                          <a:pt x="3389" y="13074"/>
                        </a:cubicBezTo>
                        <a:cubicBezTo>
                          <a:pt x="3389" y="14064"/>
                          <a:pt x="3986" y="15451"/>
                          <a:pt x="4784" y="17234"/>
                        </a:cubicBezTo>
                        <a:cubicBezTo>
                          <a:pt x="6777" y="20403"/>
                          <a:pt x="8970" y="23374"/>
                          <a:pt x="10963" y="23176"/>
                        </a:cubicBezTo>
                        <a:cubicBezTo>
                          <a:pt x="12757" y="22978"/>
                          <a:pt x="11760" y="20601"/>
                          <a:pt x="10365" y="17828"/>
                        </a:cubicBezTo>
                        <a:cubicBezTo>
                          <a:pt x="11561" y="15451"/>
                          <a:pt x="8172" y="3764"/>
                          <a:pt x="5780" y="17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77" name="Google Shape;2777;p35"/>
                  <p:cNvSpPr/>
                  <p:nvPr/>
                </p:nvSpPr>
                <p:spPr>
                  <a:xfrm>
                    <a:off x="3913549" y="4939537"/>
                    <a:ext cx="199" cy="198"/>
                  </a:xfrm>
                  <a:custGeom>
                    <a:avLst/>
                    <a:gdLst/>
                    <a:ahLst/>
                    <a:cxnLst/>
                    <a:rect l="l" t="t" r="r" b="b"/>
                    <a:pathLst>
                      <a:path w="199" h="198" extrusionOk="0">
                        <a:moveTo>
                          <a:pt x="199" y="198"/>
                        </a:moveTo>
                        <a:lnTo>
                          <a:pt x="0"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78" name="Google Shape;2778;p35"/>
                  <p:cNvSpPr/>
                  <p:nvPr/>
                </p:nvSpPr>
                <p:spPr>
                  <a:xfrm>
                    <a:off x="3833022" y="4882092"/>
                    <a:ext cx="9879" cy="13599"/>
                  </a:xfrm>
                  <a:custGeom>
                    <a:avLst/>
                    <a:gdLst/>
                    <a:ahLst/>
                    <a:cxnLst/>
                    <a:rect l="l" t="t" r="r" b="b"/>
                    <a:pathLst>
                      <a:path w="9879" h="13599" extrusionOk="0">
                        <a:moveTo>
                          <a:pt x="8770" y="13272"/>
                        </a:moveTo>
                        <a:cubicBezTo>
                          <a:pt x="10365" y="11687"/>
                          <a:pt x="10564" y="8320"/>
                          <a:pt x="7176" y="2377"/>
                        </a:cubicBezTo>
                        <a:cubicBezTo>
                          <a:pt x="6378" y="1387"/>
                          <a:pt x="5581" y="594"/>
                          <a:pt x="4983" y="0"/>
                        </a:cubicBezTo>
                        <a:cubicBezTo>
                          <a:pt x="3389" y="1189"/>
                          <a:pt x="1594" y="2377"/>
                          <a:pt x="0" y="3566"/>
                        </a:cubicBezTo>
                        <a:cubicBezTo>
                          <a:pt x="598" y="5150"/>
                          <a:pt x="1594" y="6933"/>
                          <a:pt x="2990" y="8914"/>
                        </a:cubicBezTo>
                        <a:cubicBezTo>
                          <a:pt x="4983" y="12281"/>
                          <a:pt x="7574" y="14460"/>
                          <a:pt x="8770" y="132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79" name="Google Shape;2779;p35"/>
                  <p:cNvSpPr/>
                  <p:nvPr/>
                </p:nvSpPr>
                <p:spPr>
                  <a:xfrm>
                    <a:off x="3848569" y="4870801"/>
                    <a:ext cx="5381" cy="4159"/>
                  </a:xfrm>
                  <a:custGeom>
                    <a:avLst/>
                    <a:gdLst/>
                    <a:ahLst/>
                    <a:cxnLst/>
                    <a:rect l="l" t="t" r="r" b="b"/>
                    <a:pathLst>
                      <a:path w="5381" h="4159" extrusionOk="0">
                        <a:moveTo>
                          <a:pt x="5382" y="198"/>
                        </a:moveTo>
                        <a:cubicBezTo>
                          <a:pt x="5382" y="198"/>
                          <a:pt x="5182" y="0"/>
                          <a:pt x="5182" y="0"/>
                        </a:cubicBezTo>
                        <a:cubicBezTo>
                          <a:pt x="3389" y="1189"/>
                          <a:pt x="1794" y="2377"/>
                          <a:pt x="0" y="3764"/>
                        </a:cubicBezTo>
                        <a:cubicBezTo>
                          <a:pt x="797" y="4160"/>
                          <a:pt x="1595" y="4160"/>
                          <a:pt x="2392" y="4160"/>
                        </a:cubicBezTo>
                        <a:cubicBezTo>
                          <a:pt x="4584" y="3962"/>
                          <a:pt x="4784" y="1783"/>
                          <a:pt x="5382" y="19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80" name="Google Shape;2780;p35"/>
                  <p:cNvSpPr/>
                  <p:nvPr/>
                </p:nvSpPr>
                <p:spPr>
                  <a:xfrm>
                    <a:off x="3853951" y="4870801"/>
                    <a:ext cx="199" cy="198"/>
                  </a:xfrm>
                  <a:custGeom>
                    <a:avLst/>
                    <a:gdLst/>
                    <a:ahLst/>
                    <a:cxnLst/>
                    <a:rect l="l" t="t" r="r" b="b"/>
                    <a:pathLst>
                      <a:path w="199" h="198" extrusionOk="0">
                        <a:moveTo>
                          <a:pt x="0" y="0"/>
                        </a:moveTo>
                        <a:lnTo>
                          <a:pt x="0" y="198"/>
                        </a:lnTo>
                        <a:lnTo>
                          <a:pt x="20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81" name="Google Shape;2781;p35"/>
                  <p:cNvSpPr/>
                  <p:nvPr/>
                </p:nvSpPr>
                <p:spPr>
                  <a:xfrm>
                    <a:off x="3913644" y="4859906"/>
                    <a:ext cx="13867" cy="12580"/>
                  </a:xfrm>
                  <a:custGeom>
                    <a:avLst/>
                    <a:gdLst/>
                    <a:ahLst/>
                    <a:cxnLst/>
                    <a:rect l="l" t="t" r="r" b="b"/>
                    <a:pathLst>
                      <a:path w="13867" h="12580" extrusionOk="0">
                        <a:moveTo>
                          <a:pt x="1699" y="5348"/>
                        </a:moveTo>
                        <a:cubicBezTo>
                          <a:pt x="6682" y="11093"/>
                          <a:pt x="10669" y="13074"/>
                          <a:pt x="13659" y="12480"/>
                        </a:cubicBezTo>
                        <a:cubicBezTo>
                          <a:pt x="14257" y="12281"/>
                          <a:pt x="13459" y="9508"/>
                          <a:pt x="12662" y="8320"/>
                        </a:cubicBezTo>
                        <a:cubicBezTo>
                          <a:pt x="7679" y="1585"/>
                          <a:pt x="4091" y="396"/>
                          <a:pt x="702" y="0"/>
                        </a:cubicBezTo>
                        <a:cubicBezTo>
                          <a:pt x="-95" y="1188"/>
                          <a:pt x="-693" y="2575"/>
                          <a:pt x="1699" y="53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82" name="Google Shape;2782;p35"/>
                  <p:cNvSpPr/>
                  <p:nvPr/>
                </p:nvSpPr>
                <p:spPr>
                  <a:xfrm>
                    <a:off x="4011617" y="4828217"/>
                    <a:ext cx="13655" cy="20517"/>
                  </a:xfrm>
                  <a:custGeom>
                    <a:avLst/>
                    <a:gdLst/>
                    <a:ahLst/>
                    <a:cxnLst/>
                    <a:rect l="l" t="t" r="r" b="b"/>
                    <a:pathLst>
                      <a:path w="13655" h="20517" extrusionOk="0">
                        <a:moveTo>
                          <a:pt x="599" y="193"/>
                        </a:moveTo>
                        <a:cubicBezTo>
                          <a:pt x="-1394" y="1381"/>
                          <a:pt x="1994" y="5541"/>
                          <a:pt x="4785" y="8909"/>
                        </a:cubicBezTo>
                        <a:cubicBezTo>
                          <a:pt x="5582" y="9899"/>
                          <a:pt x="6579" y="10890"/>
                          <a:pt x="7376" y="11682"/>
                        </a:cubicBezTo>
                        <a:cubicBezTo>
                          <a:pt x="5383" y="10295"/>
                          <a:pt x="3988" y="9701"/>
                          <a:pt x="3390" y="11088"/>
                        </a:cubicBezTo>
                        <a:cubicBezTo>
                          <a:pt x="2991" y="12474"/>
                          <a:pt x="4187" y="14851"/>
                          <a:pt x="6579" y="17030"/>
                        </a:cubicBezTo>
                        <a:cubicBezTo>
                          <a:pt x="9170" y="19209"/>
                          <a:pt x="12359" y="21983"/>
                          <a:pt x="12758" y="19606"/>
                        </a:cubicBezTo>
                        <a:cubicBezTo>
                          <a:pt x="12957" y="18219"/>
                          <a:pt x="11761" y="15842"/>
                          <a:pt x="9369" y="13267"/>
                        </a:cubicBezTo>
                        <a:cubicBezTo>
                          <a:pt x="10765" y="14257"/>
                          <a:pt x="12160" y="14653"/>
                          <a:pt x="13356" y="14455"/>
                        </a:cubicBezTo>
                        <a:cubicBezTo>
                          <a:pt x="14552" y="12672"/>
                          <a:pt x="11961" y="9107"/>
                          <a:pt x="9170" y="5739"/>
                        </a:cubicBezTo>
                        <a:cubicBezTo>
                          <a:pt x="5981" y="2174"/>
                          <a:pt x="2393" y="-798"/>
                          <a:pt x="599" y="1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83" name="Google Shape;2783;p35"/>
                  <p:cNvSpPr/>
                  <p:nvPr/>
                </p:nvSpPr>
                <p:spPr>
                  <a:xfrm>
                    <a:off x="3946635" y="4898002"/>
                    <a:ext cx="9897" cy="13783"/>
                  </a:xfrm>
                  <a:custGeom>
                    <a:avLst/>
                    <a:gdLst/>
                    <a:ahLst/>
                    <a:cxnLst/>
                    <a:rect l="l" t="t" r="r" b="b"/>
                    <a:pathLst>
                      <a:path w="9897" h="13783" extrusionOk="0">
                        <a:moveTo>
                          <a:pt x="9769" y="9842"/>
                        </a:moveTo>
                        <a:cubicBezTo>
                          <a:pt x="9570" y="7464"/>
                          <a:pt x="6979" y="3305"/>
                          <a:pt x="4388" y="1522"/>
                        </a:cubicBezTo>
                        <a:cubicBezTo>
                          <a:pt x="-1393" y="-2638"/>
                          <a:pt x="202" y="2710"/>
                          <a:pt x="202" y="5880"/>
                        </a:cubicBezTo>
                        <a:lnTo>
                          <a:pt x="202" y="6276"/>
                        </a:lnTo>
                        <a:cubicBezTo>
                          <a:pt x="5783" y="12615"/>
                          <a:pt x="10766" y="17567"/>
                          <a:pt x="9769" y="98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84" name="Google Shape;2784;p35"/>
                  <p:cNvSpPr/>
                  <p:nvPr/>
                </p:nvSpPr>
                <p:spPr>
                  <a:xfrm>
                    <a:off x="3922121" y="5043336"/>
                    <a:ext cx="199" cy="19808"/>
                  </a:xfrm>
                  <a:custGeom>
                    <a:avLst/>
                    <a:gdLst/>
                    <a:ahLst/>
                    <a:cxnLst/>
                    <a:rect l="l" t="t" r="r" b="b"/>
                    <a:pathLst>
                      <a:path w="199" h="19808" extrusionOk="0">
                        <a:moveTo>
                          <a:pt x="0" y="0"/>
                        </a:moveTo>
                        <a:lnTo>
                          <a:pt x="0" y="0"/>
                        </a:lnTo>
                        <a:lnTo>
                          <a:pt x="1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85" name="Google Shape;2785;p35"/>
                  <p:cNvSpPr/>
                  <p:nvPr/>
                </p:nvSpPr>
                <p:spPr>
                  <a:xfrm>
                    <a:off x="3912480" y="5039100"/>
                    <a:ext cx="14818" cy="17313"/>
                  </a:xfrm>
                  <a:custGeom>
                    <a:avLst/>
                    <a:gdLst/>
                    <a:ahLst/>
                    <a:cxnLst/>
                    <a:rect l="l" t="t" r="r" b="b"/>
                    <a:pathLst>
                      <a:path w="14818" h="17313" extrusionOk="0">
                        <a:moveTo>
                          <a:pt x="9640" y="4235"/>
                        </a:moveTo>
                        <a:cubicBezTo>
                          <a:pt x="8643" y="3839"/>
                          <a:pt x="7448" y="3443"/>
                          <a:pt x="6251" y="3047"/>
                        </a:cubicBezTo>
                        <a:cubicBezTo>
                          <a:pt x="4457" y="868"/>
                          <a:pt x="2464" y="-321"/>
                          <a:pt x="1069" y="75"/>
                        </a:cubicBezTo>
                        <a:cubicBezTo>
                          <a:pt x="-725" y="472"/>
                          <a:pt x="-127" y="2651"/>
                          <a:pt x="1866" y="5424"/>
                        </a:cubicBezTo>
                        <a:cubicBezTo>
                          <a:pt x="3062" y="7009"/>
                          <a:pt x="4457" y="8791"/>
                          <a:pt x="5653" y="9584"/>
                        </a:cubicBezTo>
                        <a:cubicBezTo>
                          <a:pt x="7248" y="13149"/>
                          <a:pt x="9839" y="17111"/>
                          <a:pt x="12630" y="17309"/>
                        </a:cubicBezTo>
                        <a:cubicBezTo>
                          <a:pt x="17613" y="17507"/>
                          <a:pt x="12829" y="10772"/>
                          <a:pt x="10637" y="6018"/>
                        </a:cubicBezTo>
                        <a:cubicBezTo>
                          <a:pt x="10437" y="5424"/>
                          <a:pt x="10039" y="4830"/>
                          <a:pt x="9640" y="42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86" name="Google Shape;2786;p35"/>
                  <p:cNvSpPr/>
                  <p:nvPr/>
                </p:nvSpPr>
                <p:spPr>
                  <a:xfrm>
                    <a:off x="4047662" y="4943134"/>
                    <a:ext cx="12201" cy="13870"/>
                  </a:xfrm>
                  <a:custGeom>
                    <a:avLst/>
                    <a:gdLst/>
                    <a:ahLst/>
                    <a:cxnLst/>
                    <a:rect l="l" t="t" r="r" b="b"/>
                    <a:pathLst>
                      <a:path w="12201" h="13870" extrusionOk="0">
                        <a:moveTo>
                          <a:pt x="632" y="365"/>
                        </a:moveTo>
                        <a:cubicBezTo>
                          <a:pt x="-763" y="1356"/>
                          <a:pt x="233" y="4327"/>
                          <a:pt x="2824" y="7695"/>
                        </a:cubicBezTo>
                        <a:cubicBezTo>
                          <a:pt x="5615" y="11260"/>
                          <a:pt x="8605" y="14231"/>
                          <a:pt x="11395" y="13835"/>
                        </a:cubicBezTo>
                        <a:cubicBezTo>
                          <a:pt x="11595" y="13637"/>
                          <a:pt x="11595" y="13637"/>
                          <a:pt x="11794" y="13439"/>
                        </a:cubicBezTo>
                        <a:cubicBezTo>
                          <a:pt x="12791" y="11656"/>
                          <a:pt x="11993" y="8883"/>
                          <a:pt x="9004" y="5119"/>
                        </a:cubicBezTo>
                        <a:cubicBezTo>
                          <a:pt x="5814" y="1752"/>
                          <a:pt x="2426" y="-1021"/>
                          <a:pt x="632" y="3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87" name="Google Shape;2787;p35"/>
                  <p:cNvSpPr/>
                  <p:nvPr/>
                </p:nvSpPr>
                <p:spPr>
                  <a:xfrm>
                    <a:off x="3850058" y="5038893"/>
                    <a:ext cx="17419" cy="18297"/>
                  </a:xfrm>
                  <a:custGeom>
                    <a:avLst/>
                    <a:gdLst/>
                    <a:ahLst/>
                    <a:cxnLst/>
                    <a:rect l="l" t="t" r="r" b="b"/>
                    <a:pathLst>
                      <a:path w="17419" h="18297" extrusionOk="0">
                        <a:moveTo>
                          <a:pt x="16450" y="15733"/>
                        </a:moveTo>
                        <a:cubicBezTo>
                          <a:pt x="18643" y="14743"/>
                          <a:pt x="16649" y="10583"/>
                          <a:pt x="15055" y="7018"/>
                        </a:cubicBezTo>
                        <a:cubicBezTo>
                          <a:pt x="12663" y="3254"/>
                          <a:pt x="10470" y="1075"/>
                          <a:pt x="8876" y="2065"/>
                        </a:cubicBezTo>
                        <a:cubicBezTo>
                          <a:pt x="7082" y="3254"/>
                          <a:pt x="8079" y="6819"/>
                          <a:pt x="10271" y="10979"/>
                        </a:cubicBezTo>
                        <a:cubicBezTo>
                          <a:pt x="10271" y="10979"/>
                          <a:pt x="10271" y="10979"/>
                          <a:pt x="10271" y="10979"/>
                        </a:cubicBezTo>
                        <a:cubicBezTo>
                          <a:pt x="9474" y="10187"/>
                          <a:pt x="8477" y="9593"/>
                          <a:pt x="7879" y="9197"/>
                        </a:cubicBezTo>
                        <a:cubicBezTo>
                          <a:pt x="7680" y="7414"/>
                          <a:pt x="6683" y="5037"/>
                          <a:pt x="6285" y="3056"/>
                        </a:cubicBezTo>
                        <a:cubicBezTo>
                          <a:pt x="3295" y="1669"/>
                          <a:pt x="-1888" y="-3877"/>
                          <a:pt x="704" y="4641"/>
                        </a:cubicBezTo>
                        <a:cubicBezTo>
                          <a:pt x="1301" y="6621"/>
                          <a:pt x="2896" y="9197"/>
                          <a:pt x="4291" y="10385"/>
                        </a:cubicBezTo>
                        <a:cubicBezTo>
                          <a:pt x="4291" y="11772"/>
                          <a:pt x="5089" y="13555"/>
                          <a:pt x="6883" y="15337"/>
                        </a:cubicBezTo>
                        <a:cubicBezTo>
                          <a:pt x="9872" y="18309"/>
                          <a:pt x="12663" y="19299"/>
                          <a:pt x="13460" y="17120"/>
                        </a:cubicBezTo>
                        <a:cubicBezTo>
                          <a:pt x="13660" y="16526"/>
                          <a:pt x="13660" y="15733"/>
                          <a:pt x="13261" y="14941"/>
                        </a:cubicBezTo>
                        <a:cubicBezTo>
                          <a:pt x="14656" y="15932"/>
                          <a:pt x="15653" y="16130"/>
                          <a:pt x="16450" y="157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88" name="Google Shape;2788;p35"/>
                  <p:cNvSpPr/>
                  <p:nvPr/>
                </p:nvSpPr>
                <p:spPr>
                  <a:xfrm>
                    <a:off x="3997982" y="4934138"/>
                    <a:ext cx="16449" cy="23002"/>
                  </a:xfrm>
                  <a:custGeom>
                    <a:avLst/>
                    <a:gdLst/>
                    <a:ahLst/>
                    <a:cxnLst/>
                    <a:rect l="l" t="t" r="r" b="b"/>
                    <a:pathLst>
                      <a:path w="16449" h="23002" extrusionOk="0">
                        <a:moveTo>
                          <a:pt x="9649" y="12134"/>
                        </a:moveTo>
                        <a:cubicBezTo>
                          <a:pt x="9450" y="9955"/>
                          <a:pt x="8254" y="7380"/>
                          <a:pt x="6061" y="4013"/>
                        </a:cubicBezTo>
                        <a:cubicBezTo>
                          <a:pt x="3869" y="1834"/>
                          <a:pt x="1277" y="-1138"/>
                          <a:pt x="480" y="447"/>
                        </a:cubicBezTo>
                        <a:cubicBezTo>
                          <a:pt x="-516" y="2626"/>
                          <a:pt x="82" y="5597"/>
                          <a:pt x="1875" y="9361"/>
                        </a:cubicBezTo>
                        <a:cubicBezTo>
                          <a:pt x="679" y="10351"/>
                          <a:pt x="1875" y="13323"/>
                          <a:pt x="4267" y="16492"/>
                        </a:cubicBezTo>
                        <a:cubicBezTo>
                          <a:pt x="6859" y="19860"/>
                          <a:pt x="9250" y="21246"/>
                          <a:pt x="10646" y="20454"/>
                        </a:cubicBezTo>
                        <a:cubicBezTo>
                          <a:pt x="12440" y="22435"/>
                          <a:pt x="14234" y="23425"/>
                          <a:pt x="15629" y="22831"/>
                        </a:cubicBezTo>
                        <a:cubicBezTo>
                          <a:pt x="17224" y="21642"/>
                          <a:pt x="16426" y="19067"/>
                          <a:pt x="13835" y="15700"/>
                        </a:cubicBezTo>
                        <a:cubicBezTo>
                          <a:pt x="12440" y="14115"/>
                          <a:pt x="10845" y="12728"/>
                          <a:pt x="9649" y="121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89" name="Google Shape;2789;p35"/>
                  <p:cNvSpPr/>
                  <p:nvPr/>
                </p:nvSpPr>
                <p:spPr>
                  <a:xfrm>
                    <a:off x="3789514" y="4931166"/>
                    <a:ext cx="8438" cy="15476"/>
                  </a:xfrm>
                  <a:custGeom>
                    <a:avLst/>
                    <a:gdLst/>
                    <a:ahLst/>
                    <a:cxnLst/>
                    <a:rect l="l" t="t" r="r" b="b"/>
                    <a:pathLst>
                      <a:path w="8438" h="15476" extrusionOk="0">
                        <a:moveTo>
                          <a:pt x="1250" y="448"/>
                        </a:moveTo>
                        <a:cubicBezTo>
                          <a:pt x="-743" y="2033"/>
                          <a:pt x="-544" y="5598"/>
                          <a:pt x="3244" y="11343"/>
                        </a:cubicBezTo>
                        <a:cubicBezTo>
                          <a:pt x="5436" y="14512"/>
                          <a:pt x="7629" y="16295"/>
                          <a:pt x="8027" y="15106"/>
                        </a:cubicBezTo>
                        <a:cubicBezTo>
                          <a:pt x="9024" y="12531"/>
                          <a:pt x="8227" y="7975"/>
                          <a:pt x="5436" y="2627"/>
                        </a:cubicBezTo>
                        <a:cubicBezTo>
                          <a:pt x="3841" y="-345"/>
                          <a:pt x="2048" y="-345"/>
                          <a:pt x="1250" y="4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90" name="Google Shape;2790;p35"/>
                  <p:cNvSpPr/>
                  <p:nvPr/>
                </p:nvSpPr>
                <p:spPr>
                  <a:xfrm>
                    <a:off x="3947160" y="5000963"/>
                    <a:ext cx="9987" cy="15920"/>
                  </a:xfrm>
                  <a:custGeom>
                    <a:avLst/>
                    <a:gdLst/>
                    <a:ahLst/>
                    <a:cxnLst/>
                    <a:rect l="l" t="t" r="r" b="b"/>
                    <a:pathLst>
                      <a:path w="9987" h="15920" extrusionOk="0">
                        <a:moveTo>
                          <a:pt x="9444" y="12263"/>
                        </a:moveTo>
                        <a:cubicBezTo>
                          <a:pt x="10839" y="10282"/>
                          <a:pt x="9444" y="6915"/>
                          <a:pt x="6454" y="2953"/>
                        </a:cubicBezTo>
                        <a:cubicBezTo>
                          <a:pt x="4461" y="378"/>
                          <a:pt x="2667" y="-613"/>
                          <a:pt x="1471" y="378"/>
                        </a:cubicBezTo>
                        <a:cubicBezTo>
                          <a:pt x="873" y="1566"/>
                          <a:pt x="1073" y="3349"/>
                          <a:pt x="2069" y="5528"/>
                        </a:cubicBezTo>
                        <a:cubicBezTo>
                          <a:pt x="1671" y="5528"/>
                          <a:pt x="1471" y="5528"/>
                          <a:pt x="1073" y="5726"/>
                        </a:cubicBezTo>
                        <a:cubicBezTo>
                          <a:pt x="-323" y="6320"/>
                          <a:pt x="-522" y="8103"/>
                          <a:pt x="1471" y="10877"/>
                        </a:cubicBezTo>
                        <a:cubicBezTo>
                          <a:pt x="3664" y="14046"/>
                          <a:pt x="6056" y="16423"/>
                          <a:pt x="8248" y="15829"/>
                        </a:cubicBezTo>
                        <a:cubicBezTo>
                          <a:pt x="9046" y="15234"/>
                          <a:pt x="9444" y="14244"/>
                          <a:pt x="9046" y="12857"/>
                        </a:cubicBezTo>
                        <a:cubicBezTo>
                          <a:pt x="9046" y="12659"/>
                          <a:pt x="9245" y="12461"/>
                          <a:pt x="9444" y="122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91" name="Google Shape;2791;p35"/>
                  <p:cNvSpPr/>
                  <p:nvPr/>
                </p:nvSpPr>
                <p:spPr>
                  <a:xfrm>
                    <a:off x="4095165" y="4866922"/>
                    <a:ext cx="10286" cy="10831"/>
                  </a:xfrm>
                  <a:custGeom>
                    <a:avLst/>
                    <a:gdLst/>
                    <a:ahLst/>
                    <a:cxnLst/>
                    <a:rect l="l" t="t" r="r" b="b"/>
                    <a:pathLst>
                      <a:path w="10286" h="10831" extrusionOk="0">
                        <a:moveTo>
                          <a:pt x="967" y="115"/>
                        </a:moveTo>
                        <a:cubicBezTo>
                          <a:pt x="-826" y="907"/>
                          <a:pt x="-29" y="3483"/>
                          <a:pt x="2562" y="6652"/>
                        </a:cubicBezTo>
                        <a:cubicBezTo>
                          <a:pt x="5353" y="10020"/>
                          <a:pt x="7745" y="11406"/>
                          <a:pt x="9538" y="10614"/>
                        </a:cubicBezTo>
                        <a:cubicBezTo>
                          <a:pt x="11133" y="9227"/>
                          <a:pt x="10136" y="6850"/>
                          <a:pt x="6947" y="3681"/>
                        </a:cubicBezTo>
                        <a:cubicBezTo>
                          <a:pt x="4954" y="1304"/>
                          <a:pt x="2363" y="-479"/>
                          <a:pt x="967" y="1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92" name="Google Shape;2792;p35"/>
                  <p:cNvSpPr/>
                  <p:nvPr/>
                </p:nvSpPr>
                <p:spPr>
                  <a:xfrm>
                    <a:off x="3980632" y="4829654"/>
                    <a:ext cx="16512" cy="19576"/>
                  </a:xfrm>
                  <a:custGeom>
                    <a:avLst/>
                    <a:gdLst/>
                    <a:ahLst/>
                    <a:cxnLst/>
                    <a:rect l="l" t="t" r="r" b="b"/>
                    <a:pathLst>
                      <a:path w="16512" h="19576" extrusionOk="0">
                        <a:moveTo>
                          <a:pt x="90" y="737"/>
                        </a:moveTo>
                        <a:cubicBezTo>
                          <a:pt x="-507" y="3708"/>
                          <a:pt x="1885" y="8264"/>
                          <a:pt x="6469" y="13018"/>
                        </a:cubicBezTo>
                        <a:cubicBezTo>
                          <a:pt x="7466" y="14207"/>
                          <a:pt x="8462" y="14999"/>
                          <a:pt x="9459" y="15395"/>
                        </a:cubicBezTo>
                        <a:lnTo>
                          <a:pt x="9459" y="15395"/>
                        </a:lnTo>
                        <a:cubicBezTo>
                          <a:pt x="12050" y="18565"/>
                          <a:pt x="14243" y="19753"/>
                          <a:pt x="16236" y="19555"/>
                        </a:cubicBezTo>
                        <a:cubicBezTo>
                          <a:pt x="17233" y="17772"/>
                          <a:pt x="15439" y="14405"/>
                          <a:pt x="12449" y="10839"/>
                        </a:cubicBezTo>
                        <a:cubicBezTo>
                          <a:pt x="11054" y="9255"/>
                          <a:pt x="9658" y="7868"/>
                          <a:pt x="8462" y="7472"/>
                        </a:cubicBezTo>
                        <a:cubicBezTo>
                          <a:pt x="7466" y="5887"/>
                          <a:pt x="6270" y="4104"/>
                          <a:pt x="4675" y="2321"/>
                        </a:cubicBezTo>
                        <a:cubicBezTo>
                          <a:pt x="2283" y="-56"/>
                          <a:pt x="290" y="-650"/>
                          <a:pt x="90" y="7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93" name="Google Shape;2793;p35"/>
                  <p:cNvSpPr/>
                  <p:nvPr/>
                </p:nvSpPr>
                <p:spPr>
                  <a:xfrm>
                    <a:off x="3865609" y="5023329"/>
                    <a:ext cx="9743" cy="13512"/>
                  </a:xfrm>
                  <a:custGeom>
                    <a:avLst/>
                    <a:gdLst/>
                    <a:ahLst/>
                    <a:cxnLst/>
                    <a:rect l="l" t="t" r="r" b="b"/>
                    <a:pathLst>
                      <a:path w="9743" h="13512" extrusionOk="0">
                        <a:moveTo>
                          <a:pt x="9072" y="13470"/>
                        </a:moveTo>
                        <a:cubicBezTo>
                          <a:pt x="10467" y="13074"/>
                          <a:pt x="9471" y="10301"/>
                          <a:pt x="8075" y="7527"/>
                        </a:cubicBezTo>
                        <a:cubicBezTo>
                          <a:pt x="5883" y="3367"/>
                          <a:pt x="3491" y="198"/>
                          <a:pt x="900" y="0"/>
                        </a:cubicBezTo>
                        <a:cubicBezTo>
                          <a:pt x="-496" y="990"/>
                          <a:pt x="-296" y="3367"/>
                          <a:pt x="1697" y="7131"/>
                        </a:cubicBezTo>
                        <a:cubicBezTo>
                          <a:pt x="4089" y="11489"/>
                          <a:pt x="6879" y="13866"/>
                          <a:pt x="9072" y="134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94" name="Google Shape;2794;p35"/>
                  <p:cNvSpPr/>
                  <p:nvPr/>
                </p:nvSpPr>
                <p:spPr>
                  <a:xfrm>
                    <a:off x="3972484" y="4933086"/>
                    <a:ext cx="11917" cy="17197"/>
                  </a:xfrm>
                  <a:custGeom>
                    <a:avLst/>
                    <a:gdLst/>
                    <a:ahLst/>
                    <a:cxnLst/>
                    <a:rect l="l" t="t" r="r" b="b"/>
                    <a:pathLst>
                      <a:path w="11917" h="17197" extrusionOk="0">
                        <a:moveTo>
                          <a:pt x="11428" y="16950"/>
                        </a:moveTo>
                        <a:cubicBezTo>
                          <a:pt x="13421" y="14375"/>
                          <a:pt x="8836" y="8828"/>
                          <a:pt x="6444" y="4866"/>
                        </a:cubicBezTo>
                        <a:cubicBezTo>
                          <a:pt x="4053" y="1499"/>
                          <a:pt x="1661" y="-878"/>
                          <a:pt x="664" y="310"/>
                        </a:cubicBezTo>
                        <a:cubicBezTo>
                          <a:pt x="-1728" y="2687"/>
                          <a:pt x="2857" y="8234"/>
                          <a:pt x="6245" y="12790"/>
                        </a:cubicBezTo>
                        <a:cubicBezTo>
                          <a:pt x="7840" y="14771"/>
                          <a:pt x="10431" y="18138"/>
                          <a:pt x="11428" y="169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95" name="Google Shape;2795;p35"/>
                  <p:cNvSpPr/>
                  <p:nvPr/>
                </p:nvSpPr>
                <p:spPr>
                  <a:xfrm>
                    <a:off x="3973383" y="4869197"/>
                    <a:ext cx="14833" cy="20206"/>
                  </a:xfrm>
                  <a:custGeom>
                    <a:avLst/>
                    <a:gdLst/>
                    <a:ahLst/>
                    <a:cxnLst/>
                    <a:rect l="l" t="t" r="r" b="b"/>
                    <a:pathLst>
                      <a:path w="14833" h="20206" extrusionOk="0">
                        <a:moveTo>
                          <a:pt x="11126" y="12103"/>
                        </a:moveTo>
                        <a:lnTo>
                          <a:pt x="9532" y="10518"/>
                        </a:lnTo>
                        <a:cubicBezTo>
                          <a:pt x="10528" y="9527"/>
                          <a:pt x="9731" y="7349"/>
                          <a:pt x="7339" y="4179"/>
                        </a:cubicBezTo>
                        <a:cubicBezTo>
                          <a:pt x="4548" y="812"/>
                          <a:pt x="1957" y="-575"/>
                          <a:pt x="562" y="217"/>
                        </a:cubicBezTo>
                        <a:cubicBezTo>
                          <a:pt x="-634" y="812"/>
                          <a:pt x="163" y="3189"/>
                          <a:pt x="2157" y="5764"/>
                        </a:cubicBezTo>
                        <a:cubicBezTo>
                          <a:pt x="2755" y="6556"/>
                          <a:pt x="3552" y="7349"/>
                          <a:pt x="4150" y="8141"/>
                        </a:cubicBezTo>
                        <a:cubicBezTo>
                          <a:pt x="2555" y="9726"/>
                          <a:pt x="5146" y="13489"/>
                          <a:pt x="8136" y="16857"/>
                        </a:cubicBezTo>
                        <a:cubicBezTo>
                          <a:pt x="10727" y="19828"/>
                          <a:pt x="13518" y="21017"/>
                          <a:pt x="14515" y="19630"/>
                        </a:cubicBezTo>
                        <a:cubicBezTo>
                          <a:pt x="15511" y="18045"/>
                          <a:pt x="14116" y="15272"/>
                          <a:pt x="11126" y="1210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96" name="Google Shape;2796;p35"/>
                  <p:cNvSpPr/>
                  <p:nvPr/>
                </p:nvSpPr>
                <p:spPr>
                  <a:xfrm>
                    <a:off x="3931598" y="4810763"/>
                    <a:ext cx="9892" cy="12304"/>
                  </a:xfrm>
                  <a:custGeom>
                    <a:avLst/>
                    <a:gdLst/>
                    <a:ahLst/>
                    <a:cxnLst/>
                    <a:rect l="l" t="t" r="r" b="b"/>
                    <a:pathLst>
                      <a:path w="9892" h="12304" extrusionOk="0">
                        <a:moveTo>
                          <a:pt x="9259" y="12100"/>
                        </a:moveTo>
                        <a:cubicBezTo>
                          <a:pt x="10853" y="10911"/>
                          <a:pt x="9259" y="7742"/>
                          <a:pt x="6468" y="3978"/>
                        </a:cubicBezTo>
                        <a:cubicBezTo>
                          <a:pt x="4475" y="1403"/>
                          <a:pt x="2282" y="-181"/>
                          <a:pt x="1086" y="17"/>
                        </a:cubicBezTo>
                        <a:cubicBezTo>
                          <a:pt x="-1106" y="413"/>
                          <a:pt x="289" y="3780"/>
                          <a:pt x="2880" y="7346"/>
                        </a:cubicBezTo>
                        <a:cubicBezTo>
                          <a:pt x="4873" y="10317"/>
                          <a:pt x="7863" y="13090"/>
                          <a:pt x="9259" y="121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97" name="Google Shape;2797;p35"/>
                  <p:cNvSpPr/>
                  <p:nvPr/>
                </p:nvSpPr>
                <p:spPr>
                  <a:xfrm>
                    <a:off x="3950581" y="4795592"/>
                    <a:ext cx="10249" cy="12224"/>
                  </a:xfrm>
                  <a:custGeom>
                    <a:avLst/>
                    <a:gdLst/>
                    <a:ahLst/>
                    <a:cxnLst/>
                    <a:rect l="l" t="t" r="r" b="b"/>
                    <a:pathLst>
                      <a:path w="10249" h="12224" extrusionOk="0">
                        <a:moveTo>
                          <a:pt x="10209" y="11623"/>
                        </a:moveTo>
                        <a:cubicBezTo>
                          <a:pt x="10608" y="9048"/>
                          <a:pt x="8016" y="5680"/>
                          <a:pt x="4628" y="2511"/>
                        </a:cubicBezTo>
                        <a:cubicBezTo>
                          <a:pt x="2435" y="332"/>
                          <a:pt x="243" y="-857"/>
                          <a:pt x="43" y="728"/>
                        </a:cubicBezTo>
                        <a:cubicBezTo>
                          <a:pt x="-355" y="3105"/>
                          <a:pt x="2037" y="6670"/>
                          <a:pt x="5425" y="10038"/>
                        </a:cubicBezTo>
                        <a:cubicBezTo>
                          <a:pt x="7618" y="12217"/>
                          <a:pt x="9412" y="12811"/>
                          <a:pt x="10209" y="1162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98" name="Google Shape;2798;p35"/>
                  <p:cNvSpPr/>
                  <p:nvPr/>
                </p:nvSpPr>
                <p:spPr>
                  <a:xfrm>
                    <a:off x="3856654" y="4922092"/>
                    <a:ext cx="9050" cy="11781"/>
                  </a:xfrm>
                  <a:custGeom>
                    <a:avLst/>
                    <a:gdLst/>
                    <a:ahLst/>
                    <a:cxnLst/>
                    <a:rect l="l" t="t" r="r" b="b"/>
                    <a:pathLst>
                      <a:path w="9050" h="11781" extrusionOk="0">
                        <a:moveTo>
                          <a:pt x="486" y="212"/>
                        </a:moveTo>
                        <a:cubicBezTo>
                          <a:pt x="-710" y="1004"/>
                          <a:pt x="486" y="3579"/>
                          <a:pt x="2080" y="6154"/>
                        </a:cubicBezTo>
                        <a:cubicBezTo>
                          <a:pt x="4273" y="9522"/>
                          <a:pt x="6665" y="12295"/>
                          <a:pt x="8260" y="11701"/>
                        </a:cubicBezTo>
                        <a:cubicBezTo>
                          <a:pt x="9854" y="10908"/>
                          <a:pt x="8857" y="8135"/>
                          <a:pt x="6864" y="5164"/>
                        </a:cubicBezTo>
                        <a:cubicBezTo>
                          <a:pt x="3874" y="806"/>
                          <a:pt x="1881" y="-581"/>
                          <a:pt x="486" y="2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799" name="Google Shape;2799;p35"/>
                  <p:cNvSpPr/>
                  <p:nvPr/>
                </p:nvSpPr>
                <p:spPr>
                  <a:xfrm>
                    <a:off x="3738809" y="4977275"/>
                    <a:ext cx="17272" cy="30016"/>
                  </a:xfrm>
                  <a:custGeom>
                    <a:avLst/>
                    <a:gdLst/>
                    <a:ahLst/>
                    <a:cxnLst/>
                    <a:rect l="l" t="t" r="r" b="b"/>
                    <a:pathLst>
                      <a:path w="17272" h="30016" extrusionOk="0">
                        <a:moveTo>
                          <a:pt x="7506" y="22481"/>
                        </a:moveTo>
                        <a:lnTo>
                          <a:pt x="7506" y="22481"/>
                        </a:lnTo>
                        <a:cubicBezTo>
                          <a:pt x="7705" y="22877"/>
                          <a:pt x="7904" y="23075"/>
                          <a:pt x="8104" y="23471"/>
                        </a:cubicBezTo>
                        <a:cubicBezTo>
                          <a:pt x="9898" y="26839"/>
                          <a:pt x="12090" y="30206"/>
                          <a:pt x="13884" y="30008"/>
                        </a:cubicBezTo>
                        <a:cubicBezTo>
                          <a:pt x="14881" y="29810"/>
                          <a:pt x="14881" y="29018"/>
                          <a:pt x="14681" y="27829"/>
                        </a:cubicBezTo>
                        <a:cubicBezTo>
                          <a:pt x="15479" y="28622"/>
                          <a:pt x="16475" y="29018"/>
                          <a:pt x="17273" y="28820"/>
                        </a:cubicBezTo>
                        <a:cubicBezTo>
                          <a:pt x="17273" y="24858"/>
                          <a:pt x="16475" y="20302"/>
                          <a:pt x="13486" y="14557"/>
                        </a:cubicBezTo>
                        <a:cubicBezTo>
                          <a:pt x="12888" y="13369"/>
                          <a:pt x="12090" y="12577"/>
                          <a:pt x="11492" y="11982"/>
                        </a:cubicBezTo>
                        <a:cubicBezTo>
                          <a:pt x="12489" y="11190"/>
                          <a:pt x="11692" y="8417"/>
                          <a:pt x="10495" y="5445"/>
                        </a:cubicBezTo>
                        <a:cubicBezTo>
                          <a:pt x="8702" y="1682"/>
                          <a:pt x="6709" y="-497"/>
                          <a:pt x="5114" y="97"/>
                        </a:cubicBezTo>
                        <a:cubicBezTo>
                          <a:pt x="4117" y="493"/>
                          <a:pt x="4117" y="2870"/>
                          <a:pt x="5512" y="5643"/>
                        </a:cubicBezTo>
                        <a:cubicBezTo>
                          <a:pt x="6709" y="8219"/>
                          <a:pt x="7904" y="10398"/>
                          <a:pt x="9300" y="11586"/>
                        </a:cubicBezTo>
                        <a:lnTo>
                          <a:pt x="9100" y="11586"/>
                        </a:lnTo>
                        <a:cubicBezTo>
                          <a:pt x="8502" y="12775"/>
                          <a:pt x="8502" y="14557"/>
                          <a:pt x="8901" y="16538"/>
                        </a:cubicBezTo>
                        <a:cubicBezTo>
                          <a:pt x="8104" y="15944"/>
                          <a:pt x="7306" y="15548"/>
                          <a:pt x="6709" y="15944"/>
                        </a:cubicBezTo>
                        <a:cubicBezTo>
                          <a:pt x="6509" y="16142"/>
                          <a:pt x="6310" y="16340"/>
                          <a:pt x="6110" y="16736"/>
                        </a:cubicBezTo>
                        <a:cubicBezTo>
                          <a:pt x="5712" y="15746"/>
                          <a:pt x="5114" y="14756"/>
                          <a:pt x="4516" y="13765"/>
                        </a:cubicBezTo>
                        <a:cubicBezTo>
                          <a:pt x="2722" y="10596"/>
                          <a:pt x="1127" y="9605"/>
                          <a:pt x="330" y="10794"/>
                        </a:cubicBezTo>
                        <a:cubicBezTo>
                          <a:pt x="-667" y="12378"/>
                          <a:pt x="729" y="15944"/>
                          <a:pt x="2722" y="19312"/>
                        </a:cubicBezTo>
                        <a:cubicBezTo>
                          <a:pt x="4914" y="22085"/>
                          <a:pt x="6310" y="23075"/>
                          <a:pt x="7506" y="224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00" name="Google Shape;2800;p35"/>
                  <p:cNvSpPr/>
                  <p:nvPr/>
                </p:nvSpPr>
                <p:spPr>
                  <a:xfrm>
                    <a:off x="3983321" y="4977393"/>
                    <a:ext cx="14792" cy="13053"/>
                  </a:xfrm>
                  <a:custGeom>
                    <a:avLst/>
                    <a:gdLst/>
                    <a:ahLst/>
                    <a:cxnLst/>
                    <a:rect l="l" t="t" r="r" b="b"/>
                    <a:pathLst>
                      <a:path w="14792" h="13053" extrusionOk="0">
                        <a:moveTo>
                          <a:pt x="6770" y="1762"/>
                        </a:moveTo>
                        <a:cubicBezTo>
                          <a:pt x="5574" y="574"/>
                          <a:pt x="4179" y="-417"/>
                          <a:pt x="3381" y="178"/>
                        </a:cubicBezTo>
                        <a:cubicBezTo>
                          <a:pt x="2783" y="574"/>
                          <a:pt x="2584" y="1366"/>
                          <a:pt x="2783" y="2357"/>
                        </a:cubicBezTo>
                        <a:cubicBezTo>
                          <a:pt x="1986" y="1762"/>
                          <a:pt x="990" y="1564"/>
                          <a:pt x="392" y="1762"/>
                        </a:cubicBezTo>
                        <a:cubicBezTo>
                          <a:pt x="-406" y="3149"/>
                          <a:pt x="-7" y="5328"/>
                          <a:pt x="1787" y="7903"/>
                        </a:cubicBezTo>
                        <a:cubicBezTo>
                          <a:pt x="3581" y="10280"/>
                          <a:pt x="5973" y="11667"/>
                          <a:pt x="7169" y="11072"/>
                        </a:cubicBezTo>
                        <a:cubicBezTo>
                          <a:pt x="7368" y="11072"/>
                          <a:pt x="7368" y="10676"/>
                          <a:pt x="7567" y="10676"/>
                        </a:cubicBezTo>
                        <a:cubicBezTo>
                          <a:pt x="8963" y="12063"/>
                          <a:pt x="10158" y="12657"/>
                          <a:pt x="11155" y="12459"/>
                        </a:cubicBezTo>
                        <a:cubicBezTo>
                          <a:pt x="11953" y="12855"/>
                          <a:pt x="12750" y="13053"/>
                          <a:pt x="13348" y="13053"/>
                        </a:cubicBezTo>
                        <a:cubicBezTo>
                          <a:pt x="15341" y="12855"/>
                          <a:pt x="15142" y="10478"/>
                          <a:pt x="13547" y="7903"/>
                        </a:cubicBezTo>
                        <a:cubicBezTo>
                          <a:pt x="10756" y="3545"/>
                          <a:pt x="8564" y="1762"/>
                          <a:pt x="6770" y="17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01" name="Google Shape;2801;p35"/>
                  <p:cNvSpPr/>
                  <p:nvPr/>
                </p:nvSpPr>
                <p:spPr>
                  <a:xfrm>
                    <a:off x="4033904" y="4899636"/>
                    <a:ext cx="10126" cy="12646"/>
                  </a:xfrm>
                  <a:custGeom>
                    <a:avLst/>
                    <a:gdLst/>
                    <a:ahLst/>
                    <a:cxnLst/>
                    <a:rect l="l" t="t" r="r" b="b"/>
                    <a:pathLst>
                      <a:path w="10126" h="12646" extrusionOk="0">
                        <a:moveTo>
                          <a:pt x="10004" y="11575"/>
                        </a:moveTo>
                        <a:cubicBezTo>
                          <a:pt x="10603" y="9197"/>
                          <a:pt x="9008" y="5830"/>
                          <a:pt x="5221" y="2264"/>
                        </a:cubicBezTo>
                        <a:cubicBezTo>
                          <a:pt x="2829" y="-113"/>
                          <a:pt x="1234" y="-311"/>
                          <a:pt x="238" y="284"/>
                        </a:cubicBezTo>
                        <a:cubicBezTo>
                          <a:pt x="-560" y="2661"/>
                          <a:pt x="636" y="5830"/>
                          <a:pt x="4025" y="9594"/>
                        </a:cubicBezTo>
                        <a:cubicBezTo>
                          <a:pt x="6616" y="12367"/>
                          <a:pt x="9407" y="13754"/>
                          <a:pt x="10004" y="115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02" name="Google Shape;2802;p35"/>
                  <p:cNvSpPr/>
                  <p:nvPr/>
                </p:nvSpPr>
                <p:spPr>
                  <a:xfrm>
                    <a:off x="3978521" y="4914565"/>
                    <a:ext cx="9473" cy="12599"/>
                  </a:xfrm>
                  <a:custGeom>
                    <a:avLst/>
                    <a:gdLst/>
                    <a:ahLst/>
                    <a:cxnLst/>
                    <a:rect l="l" t="t" r="r" b="b"/>
                    <a:pathLst>
                      <a:path w="9473" h="12599" extrusionOk="0">
                        <a:moveTo>
                          <a:pt x="8580" y="12493"/>
                        </a:moveTo>
                        <a:cubicBezTo>
                          <a:pt x="10772" y="11503"/>
                          <a:pt x="8580" y="7739"/>
                          <a:pt x="5789" y="4174"/>
                        </a:cubicBezTo>
                        <a:cubicBezTo>
                          <a:pt x="3995" y="1796"/>
                          <a:pt x="2002" y="-184"/>
                          <a:pt x="407" y="14"/>
                        </a:cubicBezTo>
                        <a:cubicBezTo>
                          <a:pt x="-590" y="1796"/>
                          <a:pt x="208" y="4768"/>
                          <a:pt x="3198" y="8531"/>
                        </a:cubicBezTo>
                        <a:cubicBezTo>
                          <a:pt x="5191" y="11107"/>
                          <a:pt x="7384" y="13088"/>
                          <a:pt x="8580" y="124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03" name="Google Shape;2803;p35"/>
                  <p:cNvSpPr/>
                  <p:nvPr/>
                </p:nvSpPr>
                <p:spPr>
                  <a:xfrm>
                    <a:off x="4036980" y="4842837"/>
                    <a:ext cx="19041" cy="18013"/>
                  </a:xfrm>
                  <a:custGeom>
                    <a:avLst/>
                    <a:gdLst/>
                    <a:ahLst/>
                    <a:cxnLst/>
                    <a:rect l="l" t="t" r="r" b="b"/>
                    <a:pathLst>
                      <a:path w="19041" h="18013" extrusionOk="0">
                        <a:moveTo>
                          <a:pt x="5533" y="2807"/>
                        </a:moveTo>
                        <a:cubicBezTo>
                          <a:pt x="2743" y="232"/>
                          <a:pt x="550" y="-759"/>
                          <a:pt x="151" y="628"/>
                        </a:cubicBezTo>
                        <a:cubicBezTo>
                          <a:pt x="-447" y="2213"/>
                          <a:pt x="749" y="5184"/>
                          <a:pt x="3341" y="8155"/>
                        </a:cubicBezTo>
                        <a:cubicBezTo>
                          <a:pt x="5533" y="10532"/>
                          <a:pt x="7925" y="11919"/>
                          <a:pt x="8922" y="10928"/>
                        </a:cubicBezTo>
                        <a:cubicBezTo>
                          <a:pt x="9121" y="10730"/>
                          <a:pt x="9321" y="10334"/>
                          <a:pt x="9321" y="9938"/>
                        </a:cubicBezTo>
                        <a:cubicBezTo>
                          <a:pt x="10118" y="11523"/>
                          <a:pt x="11513" y="13306"/>
                          <a:pt x="13307" y="15088"/>
                        </a:cubicBezTo>
                        <a:cubicBezTo>
                          <a:pt x="15500" y="17465"/>
                          <a:pt x="17493" y="18654"/>
                          <a:pt x="18888" y="17664"/>
                        </a:cubicBezTo>
                        <a:cubicBezTo>
                          <a:pt x="19686" y="15088"/>
                          <a:pt x="17293" y="11325"/>
                          <a:pt x="13506" y="7363"/>
                        </a:cubicBezTo>
                        <a:cubicBezTo>
                          <a:pt x="11114" y="4788"/>
                          <a:pt x="9321" y="4986"/>
                          <a:pt x="8723" y="6174"/>
                        </a:cubicBezTo>
                        <a:cubicBezTo>
                          <a:pt x="8723" y="6372"/>
                          <a:pt x="8723" y="6769"/>
                          <a:pt x="8723" y="6967"/>
                        </a:cubicBezTo>
                        <a:cubicBezTo>
                          <a:pt x="7925" y="5778"/>
                          <a:pt x="6928" y="4392"/>
                          <a:pt x="5533" y="28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04" name="Google Shape;2804;p35"/>
                  <p:cNvSpPr/>
                  <p:nvPr/>
                </p:nvSpPr>
                <p:spPr>
                  <a:xfrm>
                    <a:off x="3820338" y="4975579"/>
                    <a:ext cx="9132" cy="13084"/>
                  </a:xfrm>
                  <a:custGeom>
                    <a:avLst/>
                    <a:gdLst/>
                    <a:ahLst/>
                    <a:cxnLst/>
                    <a:rect l="l" t="t" r="r" b="b"/>
                    <a:pathLst>
                      <a:path w="9132" h="13084" extrusionOk="0">
                        <a:moveTo>
                          <a:pt x="8298" y="13085"/>
                        </a:moveTo>
                        <a:cubicBezTo>
                          <a:pt x="10092" y="12292"/>
                          <a:pt x="8697" y="9321"/>
                          <a:pt x="6903" y="5953"/>
                        </a:cubicBezTo>
                        <a:cubicBezTo>
                          <a:pt x="4910" y="2388"/>
                          <a:pt x="2717" y="-187"/>
                          <a:pt x="923" y="11"/>
                        </a:cubicBezTo>
                        <a:cubicBezTo>
                          <a:pt x="-1070" y="407"/>
                          <a:pt x="524" y="3972"/>
                          <a:pt x="2318" y="7142"/>
                        </a:cubicBezTo>
                        <a:cubicBezTo>
                          <a:pt x="4112" y="10906"/>
                          <a:pt x="6305" y="12886"/>
                          <a:pt x="8298" y="130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05" name="Google Shape;2805;p35"/>
                  <p:cNvSpPr/>
                  <p:nvPr/>
                </p:nvSpPr>
                <p:spPr>
                  <a:xfrm>
                    <a:off x="4015826" y="4852635"/>
                    <a:ext cx="11215" cy="12029"/>
                  </a:xfrm>
                  <a:custGeom>
                    <a:avLst/>
                    <a:gdLst/>
                    <a:ahLst/>
                    <a:cxnLst/>
                    <a:rect l="l" t="t" r="r" b="b"/>
                    <a:pathLst>
                      <a:path w="11215" h="12029" extrusionOk="0">
                        <a:moveTo>
                          <a:pt x="775" y="139"/>
                        </a:moveTo>
                        <a:cubicBezTo>
                          <a:pt x="-819" y="734"/>
                          <a:pt x="177" y="3507"/>
                          <a:pt x="2569" y="6478"/>
                        </a:cubicBezTo>
                        <a:cubicBezTo>
                          <a:pt x="5559" y="10044"/>
                          <a:pt x="9147" y="12817"/>
                          <a:pt x="10741" y="11827"/>
                        </a:cubicBezTo>
                        <a:cubicBezTo>
                          <a:pt x="12137" y="11034"/>
                          <a:pt x="10343" y="7865"/>
                          <a:pt x="6755" y="3705"/>
                        </a:cubicBezTo>
                        <a:cubicBezTo>
                          <a:pt x="5160" y="2120"/>
                          <a:pt x="2569" y="-653"/>
                          <a:pt x="775" y="1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06" name="Google Shape;2806;p35"/>
                  <p:cNvSpPr/>
                  <p:nvPr/>
                </p:nvSpPr>
                <p:spPr>
                  <a:xfrm>
                    <a:off x="3911268" y="4901952"/>
                    <a:ext cx="9642" cy="12571"/>
                  </a:xfrm>
                  <a:custGeom>
                    <a:avLst/>
                    <a:gdLst/>
                    <a:ahLst/>
                    <a:cxnLst/>
                    <a:rect l="l" t="t" r="r" b="b"/>
                    <a:pathLst>
                      <a:path w="9642" h="12571" extrusionOk="0">
                        <a:moveTo>
                          <a:pt x="9058" y="12428"/>
                        </a:moveTo>
                        <a:cubicBezTo>
                          <a:pt x="10454" y="11833"/>
                          <a:pt x="9258" y="8664"/>
                          <a:pt x="6467" y="4306"/>
                        </a:cubicBezTo>
                        <a:cubicBezTo>
                          <a:pt x="4673" y="1929"/>
                          <a:pt x="2281" y="-646"/>
                          <a:pt x="686" y="146"/>
                        </a:cubicBezTo>
                        <a:cubicBezTo>
                          <a:pt x="-709" y="939"/>
                          <a:pt x="89" y="3514"/>
                          <a:pt x="2480" y="7079"/>
                        </a:cubicBezTo>
                        <a:cubicBezTo>
                          <a:pt x="4673" y="10645"/>
                          <a:pt x="7464" y="13220"/>
                          <a:pt x="9058" y="124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07" name="Google Shape;2807;p35"/>
                  <p:cNvSpPr/>
                  <p:nvPr/>
                </p:nvSpPr>
                <p:spPr>
                  <a:xfrm>
                    <a:off x="4057812" y="4900684"/>
                    <a:ext cx="10414" cy="10466"/>
                  </a:xfrm>
                  <a:custGeom>
                    <a:avLst/>
                    <a:gdLst/>
                    <a:ahLst/>
                    <a:cxnLst/>
                    <a:rect l="l" t="t" r="r" b="b"/>
                    <a:pathLst>
                      <a:path w="10414" h="10466" extrusionOk="0">
                        <a:moveTo>
                          <a:pt x="9219" y="10131"/>
                        </a:moveTo>
                        <a:cubicBezTo>
                          <a:pt x="10614" y="9338"/>
                          <a:pt x="11212" y="7754"/>
                          <a:pt x="8621" y="4188"/>
                        </a:cubicBezTo>
                        <a:cubicBezTo>
                          <a:pt x="5232" y="622"/>
                          <a:pt x="2841" y="-170"/>
                          <a:pt x="1246" y="28"/>
                        </a:cubicBezTo>
                        <a:cubicBezTo>
                          <a:pt x="-748" y="424"/>
                          <a:pt x="-349" y="2801"/>
                          <a:pt x="2442" y="6367"/>
                        </a:cubicBezTo>
                        <a:cubicBezTo>
                          <a:pt x="5232" y="9933"/>
                          <a:pt x="7624" y="11121"/>
                          <a:pt x="9219" y="101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08" name="Google Shape;2808;p35"/>
                  <p:cNvSpPr/>
                  <p:nvPr/>
                </p:nvSpPr>
                <p:spPr>
                  <a:xfrm>
                    <a:off x="3909776" y="5024345"/>
                    <a:ext cx="15562" cy="18842"/>
                  </a:xfrm>
                  <a:custGeom>
                    <a:avLst/>
                    <a:gdLst/>
                    <a:ahLst/>
                    <a:cxnLst/>
                    <a:rect l="l" t="t" r="r" b="b"/>
                    <a:pathLst>
                      <a:path w="15562" h="18842" extrusionOk="0">
                        <a:moveTo>
                          <a:pt x="14536" y="18793"/>
                        </a:moveTo>
                        <a:cubicBezTo>
                          <a:pt x="16729" y="18595"/>
                          <a:pt x="14935" y="15029"/>
                          <a:pt x="13540" y="11860"/>
                        </a:cubicBezTo>
                        <a:cubicBezTo>
                          <a:pt x="12742" y="10473"/>
                          <a:pt x="11945" y="9483"/>
                          <a:pt x="11148" y="8691"/>
                        </a:cubicBezTo>
                        <a:cubicBezTo>
                          <a:pt x="10550" y="7304"/>
                          <a:pt x="9553" y="5917"/>
                          <a:pt x="8158" y="4333"/>
                        </a:cubicBezTo>
                        <a:cubicBezTo>
                          <a:pt x="7361" y="3342"/>
                          <a:pt x="6563" y="2748"/>
                          <a:pt x="5965" y="2550"/>
                        </a:cubicBezTo>
                        <a:cubicBezTo>
                          <a:pt x="5965" y="2550"/>
                          <a:pt x="5766" y="2352"/>
                          <a:pt x="5766" y="2352"/>
                        </a:cubicBezTo>
                        <a:cubicBezTo>
                          <a:pt x="3574" y="-25"/>
                          <a:pt x="1580" y="-422"/>
                          <a:pt x="185" y="371"/>
                        </a:cubicBezTo>
                        <a:cubicBezTo>
                          <a:pt x="-413" y="2550"/>
                          <a:pt x="384" y="5323"/>
                          <a:pt x="3374" y="8294"/>
                        </a:cubicBezTo>
                        <a:cubicBezTo>
                          <a:pt x="4172" y="9087"/>
                          <a:pt x="5168" y="9879"/>
                          <a:pt x="5965" y="10275"/>
                        </a:cubicBezTo>
                        <a:cubicBezTo>
                          <a:pt x="7361" y="12652"/>
                          <a:pt x="9553" y="14831"/>
                          <a:pt x="11347" y="17010"/>
                        </a:cubicBezTo>
                        <a:lnTo>
                          <a:pt x="12543" y="18397"/>
                        </a:lnTo>
                        <a:lnTo>
                          <a:pt x="12543" y="17605"/>
                        </a:lnTo>
                        <a:cubicBezTo>
                          <a:pt x="13141" y="18595"/>
                          <a:pt x="13938" y="18991"/>
                          <a:pt x="14536" y="187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09" name="Google Shape;2809;p35"/>
                  <p:cNvSpPr/>
                  <p:nvPr/>
                </p:nvSpPr>
                <p:spPr>
                  <a:xfrm>
                    <a:off x="3922121" y="5043138"/>
                    <a:ext cx="199" cy="198"/>
                  </a:xfrm>
                  <a:custGeom>
                    <a:avLst/>
                    <a:gdLst/>
                    <a:ahLst/>
                    <a:cxnLst/>
                    <a:rect l="l" t="t" r="r" b="b"/>
                    <a:pathLst>
                      <a:path w="199" h="198" extrusionOk="0">
                        <a:moveTo>
                          <a:pt x="0" y="198"/>
                        </a:moveTo>
                        <a:lnTo>
                          <a:pt x="199" y="198"/>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10" name="Google Shape;2810;p35"/>
                  <p:cNvSpPr/>
                  <p:nvPr/>
                </p:nvSpPr>
                <p:spPr>
                  <a:xfrm>
                    <a:off x="4079509" y="4900067"/>
                    <a:ext cx="10343" cy="11830"/>
                  </a:xfrm>
                  <a:custGeom>
                    <a:avLst/>
                    <a:gdLst/>
                    <a:ahLst/>
                    <a:cxnLst/>
                    <a:rect l="l" t="t" r="r" b="b"/>
                    <a:pathLst>
                      <a:path w="10343" h="11830" extrusionOk="0">
                        <a:moveTo>
                          <a:pt x="10244" y="10946"/>
                        </a:moveTo>
                        <a:cubicBezTo>
                          <a:pt x="10842" y="9163"/>
                          <a:pt x="8650" y="6192"/>
                          <a:pt x="6059" y="3022"/>
                        </a:cubicBezTo>
                        <a:cubicBezTo>
                          <a:pt x="4065" y="1437"/>
                          <a:pt x="1873" y="-742"/>
                          <a:pt x="677" y="249"/>
                        </a:cubicBezTo>
                        <a:cubicBezTo>
                          <a:pt x="-1117" y="1834"/>
                          <a:pt x="876" y="5201"/>
                          <a:pt x="4065" y="8569"/>
                        </a:cubicBezTo>
                        <a:cubicBezTo>
                          <a:pt x="6457" y="11342"/>
                          <a:pt x="9447" y="12927"/>
                          <a:pt x="10244" y="109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11" name="Google Shape;2811;p35"/>
                  <p:cNvSpPr/>
                  <p:nvPr/>
                </p:nvSpPr>
                <p:spPr>
                  <a:xfrm>
                    <a:off x="4015190" y="4960389"/>
                    <a:ext cx="9709" cy="11276"/>
                  </a:xfrm>
                  <a:custGeom>
                    <a:avLst/>
                    <a:gdLst/>
                    <a:ahLst/>
                    <a:cxnLst/>
                    <a:rect l="l" t="t" r="r" b="b"/>
                    <a:pathLst>
                      <a:path w="9709" h="11276" extrusionOk="0">
                        <a:moveTo>
                          <a:pt x="8786" y="11239"/>
                        </a:moveTo>
                        <a:cubicBezTo>
                          <a:pt x="10978" y="10843"/>
                          <a:pt x="8786" y="7277"/>
                          <a:pt x="7191" y="4306"/>
                        </a:cubicBezTo>
                        <a:cubicBezTo>
                          <a:pt x="4600" y="740"/>
                          <a:pt x="2208" y="-448"/>
                          <a:pt x="614" y="146"/>
                        </a:cubicBezTo>
                        <a:cubicBezTo>
                          <a:pt x="-582" y="740"/>
                          <a:pt x="16" y="3117"/>
                          <a:pt x="2009" y="5692"/>
                        </a:cubicBezTo>
                        <a:cubicBezTo>
                          <a:pt x="4201" y="8862"/>
                          <a:pt x="6793" y="11635"/>
                          <a:pt x="8786" y="112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12" name="Google Shape;2812;p35"/>
                  <p:cNvSpPr/>
                  <p:nvPr/>
                </p:nvSpPr>
                <p:spPr>
                  <a:xfrm>
                    <a:off x="3880963" y="5060958"/>
                    <a:ext cx="8501" cy="12307"/>
                  </a:xfrm>
                  <a:custGeom>
                    <a:avLst/>
                    <a:gdLst/>
                    <a:ahLst/>
                    <a:cxnLst/>
                    <a:rect l="l" t="t" r="r" b="b"/>
                    <a:pathLst>
                      <a:path w="8501" h="12307" extrusionOk="0">
                        <a:moveTo>
                          <a:pt x="694" y="404"/>
                        </a:moveTo>
                        <a:cubicBezTo>
                          <a:pt x="-701" y="1592"/>
                          <a:pt x="96" y="4761"/>
                          <a:pt x="2289" y="8327"/>
                        </a:cubicBezTo>
                        <a:cubicBezTo>
                          <a:pt x="3883" y="11100"/>
                          <a:pt x="6076" y="12487"/>
                          <a:pt x="7272" y="12289"/>
                        </a:cubicBezTo>
                        <a:cubicBezTo>
                          <a:pt x="9265" y="11893"/>
                          <a:pt x="8667" y="9119"/>
                          <a:pt x="6674" y="5554"/>
                        </a:cubicBezTo>
                        <a:cubicBezTo>
                          <a:pt x="4481" y="2186"/>
                          <a:pt x="2289" y="-1181"/>
                          <a:pt x="694" y="4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13" name="Google Shape;2813;p35"/>
                  <p:cNvSpPr/>
                  <p:nvPr/>
                </p:nvSpPr>
                <p:spPr>
                  <a:xfrm>
                    <a:off x="4030707" y="4960139"/>
                    <a:ext cx="10212" cy="11436"/>
                  </a:xfrm>
                  <a:custGeom>
                    <a:avLst/>
                    <a:gdLst/>
                    <a:ahLst/>
                    <a:cxnLst/>
                    <a:rect l="l" t="t" r="r" b="b"/>
                    <a:pathLst>
                      <a:path w="10212" h="11436" extrusionOk="0">
                        <a:moveTo>
                          <a:pt x="644" y="0"/>
                        </a:moveTo>
                        <a:cubicBezTo>
                          <a:pt x="-751" y="1189"/>
                          <a:pt x="245" y="3962"/>
                          <a:pt x="2438" y="7131"/>
                        </a:cubicBezTo>
                        <a:cubicBezTo>
                          <a:pt x="5029" y="10697"/>
                          <a:pt x="7620" y="11885"/>
                          <a:pt x="9215" y="11291"/>
                        </a:cubicBezTo>
                        <a:cubicBezTo>
                          <a:pt x="11208" y="10697"/>
                          <a:pt x="10012" y="7924"/>
                          <a:pt x="7421" y="4556"/>
                        </a:cubicBezTo>
                        <a:cubicBezTo>
                          <a:pt x="5029" y="1387"/>
                          <a:pt x="2637" y="0"/>
                          <a:pt x="644"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14" name="Google Shape;2814;p35"/>
                  <p:cNvSpPr/>
                  <p:nvPr/>
                </p:nvSpPr>
                <p:spPr>
                  <a:xfrm>
                    <a:off x="3950543" y="4839302"/>
                    <a:ext cx="9521" cy="10935"/>
                  </a:xfrm>
                  <a:custGeom>
                    <a:avLst/>
                    <a:gdLst/>
                    <a:ahLst/>
                    <a:cxnLst/>
                    <a:rect l="l" t="t" r="r" b="b"/>
                    <a:pathLst>
                      <a:path w="9521" h="10935" extrusionOk="0">
                        <a:moveTo>
                          <a:pt x="480" y="201"/>
                        </a:moveTo>
                        <a:cubicBezTo>
                          <a:pt x="-517" y="795"/>
                          <a:pt x="81" y="2974"/>
                          <a:pt x="1875" y="5549"/>
                        </a:cubicBezTo>
                        <a:cubicBezTo>
                          <a:pt x="4068" y="8521"/>
                          <a:pt x="6659" y="11294"/>
                          <a:pt x="8652" y="10898"/>
                        </a:cubicBezTo>
                        <a:cubicBezTo>
                          <a:pt x="10646" y="10502"/>
                          <a:pt x="8852" y="7530"/>
                          <a:pt x="6858" y="4361"/>
                        </a:cubicBezTo>
                        <a:cubicBezTo>
                          <a:pt x="4267" y="993"/>
                          <a:pt x="1875" y="-591"/>
                          <a:pt x="480" y="2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15" name="Google Shape;2815;p35"/>
                  <p:cNvSpPr/>
                  <p:nvPr/>
                </p:nvSpPr>
                <p:spPr>
                  <a:xfrm>
                    <a:off x="3918333" y="4845049"/>
                    <a:ext cx="12742" cy="13189"/>
                  </a:xfrm>
                  <a:custGeom>
                    <a:avLst/>
                    <a:gdLst/>
                    <a:ahLst/>
                    <a:cxnLst/>
                    <a:rect l="l" t="t" r="r" b="b"/>
                    <a:pathLst>
                      <a:path w="12742" h="13189" extrusionOk="0">
                        <a:moveTo>
                          <a:pt x="11162" y="13074"/>
                        </a:moveTo>
                        <a:cubicBezTo>
                          <a:pt x="12557" y="13470"/>
                          <a:pt x="13355" y="12876"/>
                          <a:pt x="12159" y="10895"/>
                        </a:cubicBezTo>
                        <a:cubicBezTo>
                          <a:pt x="9568" y="6141"/>
                          <a:pt x="6179" y="2773"/>
                          <a:pt x="2392" y="792"/>
                        </a:cubicBezTo>
                        <a:cubicBezTo>
                          <a:pt x="1395" y="396"/>
                          <a:pt x="797" y="198"/>
                          <a:pt x="0" y="0"/>
                        </a:cubicBezTo>
                        <a:lnTo>
                          <a:pt x="797" y="2377"/>
                        </a:lnTo>
                        <a:cubicBezTo>
                          <a:pt x="3588" y="8320"/>
                          <a:pt x="6976" y="11885"/>
                          <a:pt x="11162" y="130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16" name="Google Shape;2816;p35"/>
                  <p:cNvSpPr/>
                  <p:nvPr/>
                </p:nvSpPr>
                <p:spPr>
                  <a:xfrm>
                    <a:off x="3897005" y="4835937"/>
                    <a:ext cx="9369" cy="10937"/>
                  </a:xfrm>
                  <a:custGeom>
                    <a:avLst/>
                    <a:gdLst/>
                    <a:ahLst/>
                    <a:cxnLst/>
                    <a:rect l="l" t="t" r="r" b="b"/>
                    <a:pathLst>
                      <a:path w="9369" h="10937" extrusionOk="0">
                        <a:moveTo>
                          <a:pt x="8372" y="10895"/>
                        </a:moveTo>
                        <a:cubicBezTo>
                          <a:pt x="10365" y="10697"/>
                          <a:pt x="9169" y="7923"/>
                          <a:pt x="6578" y="4160"/>
                        </a:cubicBezTo>
                        <a:cubicBezTo>
                          <a:pt x="4983" y="1981"/>
                          <a:pt x="3389" y="396"/>
                          <a:pt x="1993" y="0"/>
                        </a:cubicBezTo>
                        <a:cubicBezTo>
                          <a:pt x="1395" y="594"/>
                          <a:pt x="598" y="990"/>
                          <a:pt x="0" y="1585"/>
                        </a:cubicBezTo>
                        <a:cubicBezTo>
                          <a:pt x="0" y="2575"/>
                          <a:pt x="598" y="3962"/>
                          <a:pt x="1595" y="5546"/>
                        </a:cubicBezTo>
                        <a:cubicBezTo>
                          <a:pt x="3787" y="8914"/>
                          <a:pt x="6578" y="11291"/>
                          <a:pt x="8372" y="108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17" name="Google Shape;2817;p35"/>
                  <p:cNvSpPr/>
                  <p:nvPr/>
                </p:nvSpPr>
                <p:spPr>
                  <a:xfrm>
                    <a:off x="3824650" y="4889025"/>
                    <a:ext cx="6751" cy="8103"/>
                  </a:xfrm>
                  <a:custGeom>
                    <a:avLst/>
                    <a:gdLst/>
                    <a:ahLst/>
                    <a:cxnLst/>
                    <a:rect l="l" t="t" r="r" b="b"/>
                    <a:pathLst>
                      <a:path w="6751" h="8103" extrusionOk="0">
                        <a:moveTo>
                          <a:pt x="6578" y="7726"/>
                        </a:moveTo>
                        <a:cubicBezTo>
                          <a:pt x="7176" y="6537"/>
                          <a:pt x="6179" y="3962"/>
                          <a:pt x="4385" y="1585"/>
                        </a:cubicBezTo>
                        <a:cubicBezTo>
                          <a:pt x="3987" y="991"/>
                          <a:pt x="3588" y="594"/>
                          <a:pt x="3189" y="0"/>
                        </a:cubicBezTo>
                        <a:cubicBezTo>
                          <a:pt x="2193" y="792"/>
                          <a:pt x="997" y="1387"/>
                          <a:pt x="0" y="2179"/>
                        </a:cubicBezTo>
                        <a:cubicBezTo>
                          <a:pt x="598" y="3169"/>
                          <a:pt x="1196" y="4160"/>
                          <a:pt x="1794" y="5150"/>
                        </a:cubicBezTo>
                        <a:cubicBezTo>
                          <a:pt x="3987" y="7726"/>
                          <a:pt x="5581" y="8716"/>
                          <a:pt x="6578" y="77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18" name="Google Shape;2818;p35"/>
                  <p:cNvSpPr/>
                  <p:nvPr/>
                </p:nvSpPr>
                <p:spPr>
                  <a:xfrm>
                    <a:off x="3883052" y="4846238"/>
                    <a:ext cx="14251" cy="11455"/>
                  </a:xfrm>
                  <a:custGeom>
                    <a:avLst/>
                    <a:gdLst/>
                    <a:ahLst/>
                    <a:cxnLst/>
                    <a:rect l="l" t="t" r="r" b="b"/>
                    <a:pathLst>
                      <a:path w="14251" h="11455" extrusionOk="0">
                        <a:moveTo>
                          <a:pt x="5780" y="7527"/>
                        </a:moveTo>
                        <a:cubicBezTo>
                          <a:pt x="8770" y="11687"/>
                          <a:pt x="10963" y="11687"/>
                          <a:pt x="12558" y="11291"/>
                        </a:cubicBezTo>
                        <a:cubicBezTo>
                          <a:pt x="13953" y="10895"/>
                          <a:pt x="15348" y="9904"/>
                          <a:pt x="12956" y="6339"/>
                        </a:cubicBezTo>
                        <a:cubicBezTo>
                          <a:pt x="9368" y="991"/>
                          <a:pt x="6578" y="792"/>
                          <a:pt x="4186" y="594"/>
                        </a:cubicBezTo>
                        <a:lnTo>
                          <a:pt x="3986" y="792"/>
                        </a:lnTo>
                        <a:cubicBezTo>
                          <a:pt x="3787" y="594"/>
                          <a:pt x="3389" y="198"/>
                          <a:pt x="3189" y="0"/>
                        </a:cubicBezTo>
                        <a:cubicBezTo>
                          <a:pt x="2193" y="792"/>
                          <a:pt x="997" y="1585"/>
                          <a:pt x="0" y="2377"/>
                        </a:cubicBezTo>
                        <a:cubicBezTo>
                          <a:pt x="598" y="3368"/>
                          <a:pt x="1196" y="4160"/>
                          <a:pt x="1993" y="5150"/>
                        </a:cubicBezTo>
                        <a:cubicBezTo>
                          <a:pt x="3588" y="7527"/>
                          <a:pt x="4983" y="8122"/>
                          <a:pt x="5780" y="75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19" name="Google Shape;2819;p35"/>
                  <p:cNvSpPr/>
                  <p:nvPr/>
                </p:nvSpPr>
                <p:spPr>
                  <a:xfrm>
                    <a:off x="3805913" y="4901504"/>
                    <a:ext cx="10238" cy="19314"/>
                  </a:xfrm>
                  <a:custGeom>
                    <a:avLst/>
                    <a:gdLst/>
                    <a:ahLst/>
                    <a:cxnLst/>
                    <a:rect l="l" t="t" r="r" b="b"/>
                    <a:pathLst>
                      <a:path w="10238" h="19314" extrusionOk="0">
                        <a:moveTo>
                          <a:pt x="2791" y="7924"/>
                        </a:moveTo>
                        <a:cubicBezTo>
                          <a:pt x="2193" y="9706"/>
                          <a:pt x="2990" y="12480"/>
                          <a:pt x="5182" y="15847"/>
                        </a:cubicBezTo>
                        <a:cubicBezTo>
                          <a:pt x="6976" y="18422"/>
                          <a:pt x="9169" y="20007"/>
                          <a:pt x="9966" y="19016"/>
                        </a:cubicBezTo>
                        <a:cubicBezTo>
                          <a:pt x="10763" y="17630"/>
                          <a:pt x="9767" y="14262"/>
                          <a:pt x="7574" y="10895"/>
                        </a:cubicBezTo>
                        <a:cubicBezTo>
                          <a:pt x="7176" y="10499"/>
                          <a:pt x="6976" y="10103"/>
                          <a:pt x="6777" y="9706"/>
                        </a:cubicBezTo>
                        <a:cubicBezTo>
                          <a:pt x="7774" y="8716"/>
                          <a:pt x="7176" y="6537"/>
                          <a:pt x="5581" y="3368"/>
                        </a:cubicBezTo>
                        <a:cubicBezTo>
                          <a:pt x="4784" y="1981"/>
                          <a:pt x="3986" y="792"/>
                          <a:pt x="3189" y="0"/>
                        </a:cubicBezTo>
                        <a:cubicBezTo>
                          <a:pt x="2193" y="594"/>
                          <a:pt x="996" y="1387"/>
                          <a:pt x="0" y="1981"/>
                        </a:cubicBezTo>
                        <a:cubicBezTo>
                          <a:pt x="398" y="3169"/>
                          <a:pt x="1196" y="4754"/>
                          <a:pt x="1993" y="6141"/>
                        </a:cubicBezTo>
                        <a:cubicBezTo>
                          <a:pt x="2193" y="6933"/>
                          <a:pt x="2591" y="7527"/>
                          <a:pt x="2791" y="79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20" name="Google Shape;2820;p35"/>
                  <p:cNvSpPr/>
                  <p:nvPr/>
                </p:nvSpPr>
                <p:spPr>
                  <a:xfrm>
                    <a:off x="3866388" y="4861293"/>
                    <a:ext cx="10384" cy="13292"/>
                  </a:xfrm>
                  <a:custGeom>
                    <a:avLst/>
                    <a:gdLst/>
                    <a:ahLst/>
                    <a:cxnLst/>
                    <a:rect l="l" t="t" r="r" b="b"/>
                    <a:pathLst>
                      <a:path w="10384" h="13292" extrusionOk="0">
                        <a:moveTo>
                          <a:pt x="3110" y="7329"/>
                        </a:moveTo>
                        <a:cubicBezTo>
                          <a:pt x="3908" y="8320"/>
                          <a:pt x="4705" y="9508"/>
                          <a:pt x="5503" y="10697"/>
                        </a:cubicBezTo>
                        <a:cubicBezTo>
                          <a:pt x="7496" y="13074"/>
                          <a:pt x="9290" y="13866"/>
                          <a:pt x="10286" y="12876"/>
                        </a:cubicBezTo>
                        <a:cubicBezTo>
                          <a:pt x="10884" y="10499"/>
                          <a:pt x="8692" y="6933"/>
                          <a:pt x="5503" y="3367"/>
                        </a:cubicBezTo>
                        <a:cubicBezTo>
                          <a:pt x="4705" y="2575"/>
                          <a:pt x="4107" y="1783"/>
                          <a:pt x="3509" y="1387"/>
                        </a:cubicBezTo>
                        <a:cubicBezTo>
                          <a:pt x="2512" y="396"/>
                          <a:pt x="1516" y="0"/>
                          <a:pt x="918" y="0"/>
                        </a:cubicBezTo>
                        <a:cubicBezTo>
                          <a:pt x="-876" y="396"/>
                          <a:pt x="121" y="2971"/>
                          <a:pt x="2512" y="6339"/>
                        </a:cubicBezTo>
                        <a:lnTo>
                          <a:pt x="3110" y="7329"/>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21" name="Google Shape;2821;p35"/>
                  <p:cNvSpPr/>
                  <p:nvPr/>
                </p:nvSpPr>
                <p:spPr>
                  <a:xfrm>
                    <a:off x="3909563" y="4825439"/>
                    <a:ext cx="8049" cy="9256"/>
                  </a:xfrm>
                  <a:custGeom>
                    <a:avLst/>
                    <a:gdLst/>
                    <a:ahLst/>
                    <a:cxnLst/>
                    <a:rect l="l" t="t" r="r" b="b"/>
                    <a:pathLst>
                      <a:path w="8049" h="9256" extrusionOk="0">
                        <a:moveTo>
                          <a:pt x="7973" y="8716"/>
                        </a:moveTo>
                        <a:cubicBezTo>
                          <a:pt x="8372" y="7527"/>
                          <a:pt x="7176" y="4952"/>
                          <a:pt x="5182" y="2773"/>
                        </a:cubicBezTo>
                        <a:cubicBezTo>
                          <a:pt x="4186" y="1585"/>
                          <a:pt x="3189" y="594"/>
                          <a:pt x="2392" y="0"/>
                        </a:cubicBezTo>
                        <a:cubicBezTo>
                          <a:pt x="1595" y="594"/>
                          <a:pt x="797" y="1387"/>
                          <a:pt x="0" y="1981"/>
                        </a:cubicBezTo>
                        <a:cubicBezTo>
                          <a:pt x="598" y="3368"/>
                          <a:pt x="1794" y="4952"/>
                          <a:pt x="3189" y="6537"/>
                        </a:cubicBezTo>
                        <a:cubicBezTo>
                          <a:pt x="5581" y="9112"/>
                          <a:pt x="7176" y="9904"/>
                          <a:pt x="7973" y="871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22" name="Google Shape;2822;p35"/>
                  <p:cNvSpPr/>
                  <p:nvPr/>
                </p:nvSpPr>
                <p:spPr>
                  <a:xfrm>
                    <a:off x="3896311" y="4848503"/>
                    <a:ext cx="8476" cy="11129"/>
                  </a:xfrm>
                  <a:custGeom>
                    <a:avLst/>
                    <a:gdLst/>
                    <a:ahLst/>
                    <a:cxnLst/>
                    <a:rect l="l" t="t" r="r" b="b"/>
                    <a:pathLst>
                      <a:path w="8476" h="11129" extrusionOk="0">
                        <a:moveTo>
                          <a:pt x="8269" y="10809"/>
                        </a:moveTo>
                        <a:cubicBezTo>
                          <a:pt x="9066" y="9422"/>
                          <a:pt x="7471" y="6055"/>
                          <a:pt x="5079" y="2885"/>
                        </a:cubicBezTo>
                        <a:cubicBezTo>
                          <a:pt x="3086" y="310"/>
                          <a:pt x="1292" y="-284"/>
                          <a:pt x="96" y="112"/>
                        </a:cubicBezTo>
                        <a:cubicBezTo>
                          <a:pt x="-302" y="1895"/>
                          <a:pt x="495" y="4668"/>
                          <a:pt x="3286" y="7837"/>
                        </a:cubicBezTo>
                        <a:cubicBezTo>
                          <a:pt x="5279" y="10413"/>
                          <a:pt x="7671" y="11799"/>
                          <a:pt x="8269" y="108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23" name="Google Shape;2823;p35"/>
                  <p:cNvSpPr/>
                  <p:nvPr/>
                </p:nvSpPr>
                <p:spPr>
                  <a:xfrm>
                    <a:off x="3899469" y="4862283"/>
                    <a:ext cx="8382" cy="10674"/>
                  </a:xfrm>
                  <a:custGeom>
                    <a:avLst/>
                    <a:gdLst/>
                    <a:ahLst/>
                    <a:cxnLst/>
                    <a:rect l="l" t="t" r="r" b="b"/>
                    <a:pathLst>
                      <a:path w="8382" h="10674" extrusionOk="0">
                        <a:moveTo>
                          <a:pt x="925" y="0"/>
                        </a:moveTo>
                        <a:cubicBezTo>
                          <a:pt x="-670" y="0"/>
                          <a:pt x="-72" y="2179"/>
                          <a:pt x="1722" y="4952"/>
                        </a:cubicBezTo>
                        <a:cubicBezTo>
                          <a:pt x="3715" y="8122"/>
                          <a:pt x="6108" y="11489"/>
                          <a:pt x="7901" y="10499"/>
                        </a:cubicBezTo>
                        <a:cubicBezTo>
                          <a:pt x="9097" y="9904"/>
                          <a:pt x="7901" y="7329"/>
                          <a:pt x="6108" y="4754"/>
                        </a:cubicBezTo>
                        <a:cubicBezTo>
                          <a:pt x="4313" y="1981"/>
                          <a:pt x="2320" y="0"/>
                          <a:pt x="92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24" name="Google Shape;2824;p35"/>
                  <p:cNvSpPr/>
                  <p:nvPr/>
                </p:nvSpPr>
                <p:spPr>
                  <a:xfrm>
                    <a:off x="3777074" y="4946657"/>
                    <a:ext cx="8258" cy="11118"/>
                  </a:xfrm>
                  <a:custGeom>
                    <a:avLst/>
                    <a:gdLst/>
                    <a:ahLst/>
                    <a:cxnLst/>
                    <a:rect l="l" t="t" r="r" b="b"/>
                    <a:pathLst>
                      <a:path w="8258" h="11118" extrusionOk="0">
                        <a:moveTo>
                          <a:pt x="6913" y="11104"/>
                        </a:moveTo>
                        <a:cubicBezTo>
                          <a:pt x="8707" y="10708"/>
                          <a:pt x="8707" y="8925"/>
                          <a:pt x="6913" y="5756"/>
                        </a:cubicBezTo>
                        <a:cubicBezTo>
                          <a:pt x="4919" y="2190"/>
                          <a:pt x="2727" y="-187"/>
                          <a:pt x="933" y="12"/>
                        </a:cubicBezTo>
                        <a:cubicBezTo>
                          <a:pt x="-462" y="210"/>
                          <a:pt x="-263" y="2389"/>
                          <a:pt x="1332" y="5360"/>
                        </a:cubicBezTo>
                        <a:cubicBezTo>
                          <a:pt x="3524" y="9322"/>
                          <a:pt x="5518" y="11303"/>
                          <a:pt x="6913" y="111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25" name="Google Shape;2825;p35"/>
                  <p:cNvSpPr/>
                  <p:nvPr/>
                </p:nvSpPr>
                <p:spPr>
                  <a:xfrm>
                    <a:off x="3838648" y="4909233"/>
                    <a:ext cx="7842" cy="10407"/>
                  </a:xfrm>
                  <a:custGeom>
                    <a:avLst/>
                    <a:gdLst/>
                    <a:ahLst/>
                    <a:cxnLst/>
                    <a:rect l="l" t="t" r="r" b="b"/>
                    <a:pathLst>
                      <a:path w="7842" h="10407" extrusionOk="0">
                        <a:moveTo>
                          <a:pt x="154" y="789"/>
                        </a:moveTo>
                        <a:cubicBezTo>
                          <a:pt x="-443" y="2176"/>
                          <a:pt x="752" y="4751"/>
                          <a:pt x="2746" y="7326"/>
                        </a:cubicBezTo>
                        <a:cubicBezTo>
                          <a:pt x="4739" y="10099"/>
                          <a:pt x="6334" y="10693"/>
                          <a:pt x="7529" y="10297"/>
                        </a:cubicBezTo>
                        <a:cubicBezTo>
                          <a:pt x="8327" y="9109"/>
                          <a:pt x="7529" y="6534"/>
                          <a:pt x="5935" y="4156"/>
                        </a:cubicBezTo>
                        <a:cubicBezTo>
                          <a:pt x="3543" y="789"/>
                          <a:pt x="952" y="-1192"/>
                          <a:pt x="154" y="7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26" name="Google Shape;2826;p35"/>
                  <p:cNvSpPr/>
                  <p:nvPr/>
                </p:nvSpPr>
                <p:spPr>
                  <a:xfrm>
                    <a:off x="3885847" y="4868939"/>
                    <a:ext cx="16014" cy="15746"/>
                  </a:xfrm>
                  <a:custGeom>
                    <a:avLst/>
                    <a:gdLst/>
                    <a:ahLst/>
                    <a:cxnLst/>
                    <a:rect l="l" t="t" r="r" b="b"/>
                    <a:pathLst>
                      <a:path w="16014" h="15746" extrusionOk="0">
                        <a:moveTo>
                          <a:pt x="8169" y="6417"/>
                        </a:moveTo>
                        <a:cubicBezTo>
                          <a:pt x="7969" y="6616"/>
                          <a:pt x="7969" y="6616"/>
                          <a:pt x="7770" y="6814"/>
                        </a:cubicBezTo>
                        <a:cubicBezTo>
                          <a:pt x="7371" y="6021"/>
                          <a:pt x="6773" y="5031"/>
                          <a:pt x="6175" y="4040"/>
                        </a:cubicBezTo>
                        <a:cubicBezTo>
                          <a:pt x="3385" y="277"/>
                          <a:pt x="1392" y="-714"/>
                          <a:pt x="395" y="475"/>
                        </a:cubicBezTo>
                        <a:cubicBezTo>
                          <a:pt x="-602" y="1465"/>
                          <a:pt x="395" y="3842"/>
                          <a:pt x="2189" y="6417"/>
                        </a:cubicBezTo>
                        <a:cubicBezTo>
                          <a:pt x="4581" y="9785"/>
                          <a:pt x="6973" y="12360"/>
                          <a:pt x="8368" y="11370"/>
                        </a:cubicBezTo>
                        <a:cubicBezTo>
                          <a:pt x="8567" y="11172"/>
                          <a:pt x="8567" y="10973"/>
                          <a:pt x="8767" y="10577"/>
                        </a:cubicBezTo>
                        <a:cubicBezTo>
                          <a:pt x="8966" y="10973"/>
                          <a:pt x="9165" y="11172"/>
                          <a:pt x="9365" y="11568"/>
                        </a:cubicBezTo>
                        <a:cubicBezTo>
                          <a:pt x="11956" y="14935"/>
                          <a:pt x="14149" y="16322"/>
                          <a:pt x="15544" y="15529"/>
                        </a:cubicBezTo>
                        <a:cubicBezTo>
                          <a:pt x="16142" y="14539"/>
                          <a:pt x="16540" y="12954"/>
                          <a:pt x="14348" y="10181"/>
                        </a:cubicBezTo>
                        <a:cubicBezTo>
                          <a:pt x="11956" y="7210"/>
                          <a:pt x="9564" y="5823"/>
                          <a:pt x="8169" y="64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27" name="Google Shape;2827;p35"/>
                  <p:cNvSpPr/>
                  <p:nvPr/>
                </p:nvSpPr>
                <p:spPr>
                  <a:xfrm>
                    <a:off x="3948664" y="4850280"/>
                    <a:ext cx="12478" cy="13976"/>
                  </a:xfrm>
                  <a:custGeom>
                    <a:avLst/>
                    <a:gdLst/>
                    <a:ahLst/>
                    <a:cxnLst/>
                    <a:rect l="l" t="t" r="r" b="b"/>
                    <a:pathLst>
                      <a:path w="12478" h="13976" extrusionOk="0">
                        <a:moveTo>
                          <a:pt x="166" y="712"/>
                        </a:moveTo>
                        <a:cubicBezTo>
                          <a:pt x="-632" y="2495"/>
                          <a:pt x="1561" y="5664"/>
                          <a:pt x="4351" y="8635"/>
                        </a:cubicBezTo>
                        <a:cubicBezTo>
                          <a:pt x="5149" y="9626"/>
                          <a:pt x="5946" y="10220"/>
                          <a:pt x="6544" y="10616"/>
                        </a:cubicBezTo>
                        <a:lnTo>
                          <a:pt x="6744" y="10814"/>
                        </a:lnTo>
                        <a:cubicBezTo>
                          <a:pt x="9534" y="14182"/>
                          <a:pt x="11727" y="14776"/>
                          <a:pt x="12325" y="12993"/>
                        </a:cubicBezTo>
                        <a:cubicBezTo>
                          <a:pt x="12923" y="11607"/>
                          <a:pt x="11727" y="9428"/>
                          <a:pt x="9534" y="7051"/>
                        </a:cubicBezTo>
                        <a:cubicBezTo>
                          <a:pt x="8139" y="5664"/>
                          <a:pt x="7142" y="4872"/>
                          <a:pt x="6345" y="4674"/>
                        </a:cubicBezTo>
                        <a:lnTo>
                          <a:pt x="4949" y="2891"/>
                        </a:lnTo>
                        <a:cubicBezTo>
                          <a:pt x="2558" y="-81"/>
                          <a:pt x="764" y="-675"/>
                          <a:pt x="166" y="7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28" name="Google Shape;2828;p35"/>
                  <p:cNvSpPr/>
                  <p:nvPr/>
                </p:nvSpPr>
                <p:spPr>
                  <a:xfrm>
                    <a:off x="3822974" y="4947530"/>
                    <a:ext cx="11576" cy="13966"/>
                  </a:xfrm>
                  <a:custGeom>
                    <a:avLst/>
                    <a:gdLst/>
                    <a:ahLst/>
                    <a:cxnLst/>
                    <a:rect l="l" t="t" r="r" b="b"/>
                    <a:pathLst>
                      <a:path w="11576" h="13966" extrusionOk="0">
                        <a:moveTo>
                          <a:pt x="7656" y="13401"/>
                        </a:moveTo>
                        <a:cubicBezTo>
                          <a:pt x="7855" y="13203"/>
                          <a:pt x="7855" y="13005"/>
                          <a:pt x="7855" y="12807"/>
                        </a:cubicBezTo>
                        <a:cubicBezTo>
                          <a:pt x="9250" y="13798"/>
                          <a:pt x="10446" y="14392"/>
                          <a:pt x="11244" y="13600"/>
                        </a:cubicBezTo>
                        <a:cubicBezTo>
                          <a:pt x="12240" y="12807"/>
                          <a:pt x="10845" y="9836"/>
                          <a:pt x="9051" y="6666"/>
                        </a:cubicBezTo>
                        <a:cubicBezTo>
                          <a:pt x="6261" y="2507"/>
                          <a:pt x="3071" y="-1455"/>
                          <a:pt x="1078" y="526"/>
                        </a:cubicBezTo>
                        <a:cubicBezTo>
                          <a:pt x="879" y="724"/>
                          <a:pt x="679" y="1120"/>
                          <a:pt x="679" y="1714"/>
                        </a:cubicBezTo>
                        <a:cubicBezTo>
                          <a:pt x="-716" y="2705"/>
                          <a:pt x="81" y="5676"/>
                          <a:pt x="2673" y="9440"/>
                        </a:cubicBezTo>
                        <a:cubicBezTo>
                          <a:pt x="4467" y="11817"/>
                          <a:pt x="6261" y="13600"/>
                          <a:pt x="7656" y="134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29" name="Google Shape;2829;p35"/>
                  <p:cNvSpPr/>
                  <p:nvPr/>
                </p:nvSpPr>
                <p:spPr>
                  <a:xfrm>
                    <a:off x="3933647" y="5008735"/>
                    <a:ext cx="19498" cy="27168"/>
                  </a:xfrm>
                  <a:custGeom>
                    <a:avLst/>
                    <a:gdLst/>
                    <a:ahLst/>
                    <a:cxnLst/>
                    <a:rect l="l" t="t" r="r" b="b"/>
                    <a:pathLst>
                      <a:path w="19498" h="27168" extrusionOk="0">
                        <a:moveTo>
                          <a:pt x="14785" y="16773"/>
                        </a:moveTo>
                        <a:cubicBezTo>
                          <a:pt x="13190" y="13802"/>
                          <a:pt x="10997" y="11425"/>
                          <a:pt x="8606" y="9840"/>
                        </a:cubicBezTo>
                        <a:cubicBezTo>
                          <a:pt x="9403" y="8850"/>
                          <a:pt x="9403" y="7067"/>
                          <a:pt x="7410" y="4294"/>
                        </a:cubicBezTo>
                        <a:cubicBezTo>
                          <a:pt x="4818" y="926"/>
                          <a:pt x="2626" y="-461"/>
                          <a:pt x="1031" y="134"/>
                        </a:cubicBezTo>
                        <a:cubicBezTo>
                          <a:pt x="-763" y="926"/>
                          <a:pt x="-165" y="3501"/>
                          <a:pt x="2427" y="7067"/>
                        </a:cubicBezTo>
                        <a:cubicBezTo>
                          <a:pt x="2626" y="7265"/>
                          <a:pt x="2825" y="7463"/>
                          <a:pt x="2825" y="7661"/>
                        </a:cubicBezTo>
                        <a:cubicBezTo>
                          <a:pt x="2626" y="7661"/>
                          <a:pt x="2427" y="7661"/>
                          <a:pt x="2227" y="7661"/>
                        </a:cubicBezTo>
                        <a:lnTo>
                          <a:pt x="2825" y="10236"/>
                        </a:lnTo>
                        <a:cubicBezTo>
                          <a:pt x="5018" y="15387"/>
                          <a:pt x="8207" y="18556"/>
                          <a:pt x="11994" y="19943"/>
                        </a:cubicBezTo>
                        <a:cubicBezTo>
                          <a:pt x="12193" y="20933"/>
                          <a:pt x="12791" y="22320"/>
                          <a:pt x="13788" y="23706"/>
                        </a:cubicBezTo>
                        <a:cubicBezTo>
                          <a:pt x="15582" y="26678"/>
                          <a:pt x="17376" y="27470"/>
                          <a:pt x="18771" y="27074"/>
                        </a:cubicBezTo>
                        <a:cubicBezTo>
                          <a:pt x="19967" y="25885"/>
                          <a:pt x="19768" y="23310"/>
                          <a:pt x="17575" y="19943"/>
                        </a:cubicBezTo>
                        <a:cubicBezTo>
                          <a:pt x="16579" y="18358"/>
                          <a:pt x="15582" y="17367"/>
                          <a:pt x="14785" y="167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30" name="Google Shape;2830;p35"/>
                  <p:cNvSpPr/>
                  <p:nvPr/>
                </p:nvSpPr>
                <p:spPr>
                  <a:xfrm>
                    <a:off x="3879927" y="4908351"/>
                    <a:ext cx="22129" cy="38208"/>
                  </a:xfrm>
                  <a:custGeom>
                    <a:avLst/>
                    <a:gdLst/>
                    <a:ahLst/>
                    <a:cxnLst/>
                    <a:rect l="l" t="t" r="r" b="b"/>
                    <a:pathLst>
                      <a:path w="22129" h="38208" extrusionOk="0">
                        <a:moveTo>
                          <a:pt x="933" y="87"/>
                        </a:moveTo>
                        <a:cubicBezTo>
                          <a:pt x="-662" y="681"/>
                          <a:pt x="-263" y="3256"/>
                          <a:pt x="2527" y="6822"/>
                        </a:cubicBezTo>
                        <a:cubicBezTo>
                          <a:pt x="3723" y="8406"/>
                          <a:pt x="4919" y="9793"/>
                          <a:pt x="6115" y="10783"/>
                        </a:cubicBezTo>
                        <a:lnTo>
                          <a:pt x="6115" y="10783"/>
                        </a:lnTo>
                        <a:cubicBezTo>
                          <a:pt x="5717" y="12368"/>
                          <a:pt x="6514" y="14349"/>
                          <a:pt x="7909" y="16726"/>
                        </a:cubicBezTo>
                        <a:cubicBezTo>
                          <a:pt x="7112" y="16528"/>
                          <a:pt x="6315" y="16528"/>
                          <a:pt x="5318" y="16726"/>
                        </a:cubicBezTo>
                        <a:cubicBezTo>
                          <a:pt x="3524" y="18509"/>
                          <a:pt x="3922" y="21282"/>
                          <a:pt x="6713" y="24452"/>
                        </a:cubicBezTo>
                        <a:cubicBezTo>
                          <a:pt x="8507" y="26432"/>
                          <a:pt x="10301" y="28215"/>
                          <a:pt x="12095" y="29404"/>
                        </a:cubicBezTo>
                        <a:cubicBezTo>
                          <a:pt x="12294" y="29998"/>
                          <a:pt x="12693" y="30592"/>
                          <a:pt x="13092" y="31385"/>
                        </a:cubicBezTo>
                        <a:cubicBezTo>
                          <a:pt x="16081" y="36139"/>
                          <a:pt x="19669" y="39506"/>
                          <a:pt x="21662" y="37724"/>
                        </a:cubicBezTo>
                        <a:cubicBezTo>
                          <a:pt x="22659" y="36931"/>
                          <a:pt x="22061" y="34158"/>
                          <a:pt x="19869" y="30592"/>
                        </a:cubicBezTo>
                        <a:cubicBezTo>
                          <a:pt x="20467" y="29602"/>
                          <a:pt x="20068" y="27621"/>
                          <a:pt x="18473" y="25640"/>
                        </a:cubicBezTo>
                        <a:cubicBezTo>
                          <a:pt x="17078" y="24055"/>
                          <a:pt x="15683" y="22471"/>
                          <a:pt x="14287" y="21084"/>
                        </a:cubicBezTo>
                        <a:cubicBezTo>
                          <a:pt x="14287" y="21084"/>
                          <a:pt x="14287" y="21084"/>
                          <a:pt x="14287" y="21084"/>
                        </a:cubicBezTo>
                        <a:cubicBezTo>
                          <a:pt x="14885" y="19301"/>
                          <a:pt x="14088" y="16528"/>
                          <a:pt x="11497" y="13161"/>
                        </a:cubicBezTo>
                        <a:cubicBezTo>
                          <a:pt x="10500" y="11972"/>
                          <a:pt x="9504" y="10982"/>
                          <a:pt x="8507" y="10387"/>
                        </a:cubicBezTo>
                        <a:cubicBezTo>
                          <a:pt x="8706" y="9199"/>
                          <a:pt x="7710" y="6822"/>
                          <a:pt x="5916" y="4247"/>
                        </a:cubicBezTo>
                        <a:cubicBezTo>
                          <a:pt x="4321" y="2068"/>
                          <a:pt x="2328" y="-508"/>
                          <a:pt x="933" y="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31" name="Google Shape;2831;p35"/>
                  <p:cNvSpPr/>
                  <p:nvPr/>
                </p:nvSpPr>
                <p:spPr>
                  <a:xfrm>
                    <a:off x="3961128" y="4994983"/>
                    <a:ext cx="7757" cy="9930"/>
                  </a:xfrm>
                  <a:custGeom>
                    <a:avLst/>
                    <a:gdLst/>
                    <a:ahLst/>
                    <a:cxnLst/>
                    <a:rect l="l" t="t" r="r" b="b"/>
                    <a:pathLst>
                      <a:path w="7757" h="9930" extrusionOk="0">
                        <a:moveTo>
                          <a:pt x="259" y="19"/>
                        </a:moveTo>
                        <a:cubicBezTo>
                          <a:pt x="-339" y="1405"/>
                          <a:pt x="60" y="3782"/>
                          <a:pt x="1854" y="6357"/>
                        </a:cubicBezTo>
                        <a:cubicBezTo>
                          <a:pt x="3648" y="8933"/>
                          <a:pt x="6040" y="10517"/>
                          <a:pt x="7236" y="9725"/>
                        </a:cubicBezTo>
                        <a:cubicBezTo>
                          <a:pt x="8432" y="9131"/>
                          <a:pt x="7435" y="6357"/>
                          <a:pt x="5641" y="3782"/>
                        </a:cubicBezTo>
                        <a:cubicBezTo>
                          <a:pt x="3847" y="1207"/>
                          <a:pt x="1854" y="-179"/>
                          <a:pt x="259" y="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32" name="Google Shape;2832;p35"/>
                  <p:cNvSpPr/>
                  <p:nvPr/>
                </p:nvSpPr>
                <p:spPr>
                  <a:xfrm>
                    <a:off x="3972252" y="4836881"/>
                    <a:ext cx="8991" cy="10244"/>
                  </a:xfrm>
                  <a:custGeom>
                    <a:avLst/>
                    <a:gdLst/>
                    <a:ahLst/>
                    <a:cxnLst/>
                    <a:rect l="l" t="t" r="r" b="b"/>
                    <a:pathLst>
                      <a:path w="8991" h="10244" extrusionOk="0">
                        <a:moveTo>
                          <a:pt x="8670" y="9951"/>
                        </a:moveTo>
                        <a:cubicBezTo>
                          <a:pt x="9667" y="8762"/>
                          <a:pt x="8271" y="5989"/>
                          <a:pt x="5481" y="3018"/>
                        </a:cubicBezTo>
                        <a:cubicBezTo>
                          <a:pt x="3288" y="641"/>
                          <a:pt x="1095" y="-548"/>
                          <a:pt x="298" y="244"/>
                        </a:cubicBezTo>
                        <a:cubicBezTo>
                          <a:pt x="-698" y="1433"/>
                          <a:pt x="896" y="4404"/>
                          <a:pt x="3687" y="7376"/>
                        </a:cubicBezTo>
                        <a:cubicBezTo>
                          <a:pt x="5879" y="9951"/>
                          <a:pt x="7872" y="10743"/>
                          <a:pt x="8670" y="99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33" name="Google Shape;2833;p35"/>
                  <p:cNvSpPr/>
                  <p:nvPr/>
                </p:nvSpPr>
                <p:spPr>
                  <a:xfrm>
                    <a:off x="3995228" y="4960973"/>
                    <a:ext cx="8865" cy="9965"/>
                  </a:xfrm>
                  <a:custGeom>
                    <a:avLst/>
                    <a:gdLst/>
                    <a:ahLst/>
                    <a:cxnLst/>
                    <a:rect l="l" t="t" r="r" b="b"/>
                    <a:pathLst>
                      <a:path w="8865" h="9965" extrusionOk="0">
                        <a:moveTo>
                          <a:pt x="8616" y="9268"/>
                        </a:moveTo>
                        <a:cubicBezTo>
                          <a:pt x="9413" y="8079"/>
                          <a:pt x="8217" y="5504"/>
                          <a:pt x="6224" y="3127"/>
                        </a:cubicBezTo>
                        <a:cubicBezTo>
                          <a:pt x="3234" y="-241"/>
                          <a:pt x="1241" y="-637"/>
                          <a:pt x="244" y="750"/>
                        </a:cubicBezTo>
                        <a:cubicBezTo>
                          <a:pt x="-553" y="1938"/>
                          <a:pt x="643" y="4513"/>
                          <a:pt x="3234" y="7881"/>
                        </a:cubicBezTo>
                        <a:cubicBezTo>
                          <a:pt x="5427" y="9862"/>
                          <a:pt x="7619" y="10654"/>
                          <a:pt x="8616" y="92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34" name="Google Shape;2834;p35"/>
                  <p:cNvSpPr/>
                  <p:nvPr/>
                </p:nvSpPr>
                <p:spPr>
                  <a:xfrm>
                    <a:off x="3872268" y="4924751"/>
                    <a:ext cx="9260" cy="12847"/>
                  </a:xfrm>
                  <a:custGeom>
                    <a:avLst/>
                    <a:gdLst/>
                    <a:ahLst/>
                    <a:cxnLst/>
                    <a:rect l="l" t="t" r="r" b="b"/>
                    <a:pathLst>
                      <a:path w="9260" h="12847" extrusionOk="0">
                        <a:moveTo>
                          <a:pt x="420" y="326"/>
                        </a:moveTo>
                        <a:cubicBezTo>
                          <a:pt x="-577" y="1515"/>
                          <a:pt x="220" y="4486"/>
                          <a:pt x="2612" y="7854"/>
                        </a:cubicBezTo>
                        <a:cubicBezTo>
                          <a:pt x="5004" y="11419"/>
                          <a:pt x="7595" y="13598"/>
                          <a:pt x="8791" y="12608"/>
                        </a:cubicBezTo>
                        <a:cubicBezTo>
                          <a:pt x="9988" y="11617"/>
                          <a:pt x="8791" y="8250"/>
                          <a:pt x="6399" y="4882"/>
                        </a:cubicBezTo>
                        <a:cubicBezTo>
                          <a:pt x="4008" y="1317"/>
                          <a:pt x="1616" y="-862"/>
                          <a:pt x="420" y="3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35" name="Google Shape;2835;p35"/>
                  <p:cNvSpPr/>
                  <p:nvPr/>
                </p:nvSpPr>
                <p:spPr>
                  <a:xfrm>
                    <a:off x="4014330" y="4926203"/>
                    <a:ext cx="8191" cy="9776"/>
                  </a:xfrm>
                  <a:custGeom>
                    <a:avLst/>
                    <a:gdLst/>
                    <a:ahLst/>
                    <a:cxnLst/>
                    <a:rect l="l" t="t" r="r" b="b"/>
                    <a:pathLst>
                      <a:path w="8191" h="9776" extrusionOk="0">
                        <a:moveTo>
                          <a:pt x="278" y="458"/>
                        </a:moveTo>
                        <a:cubicBezTo>
                          <a:pt x="-520" y="1449"/>
                          <a:pt x="477" y="4024"/>
                          <a:pt x="2271" y="6401"/>
                        </a:cubicBezTo>
                        <a:cubicBezTo>
                          <a:pt x="4264" y="8778"/>
                          <a:pt x="6656" y="10363"/>
                          <a:pt x="7653" y="9570"/>
                        </a:cubicBezTo>
                        <a:cubicBezTo>
                          <a:pt x="8849" y="8382"/>
                          <a:pt x="8052" y="5807"/>
                          <a:pt x="5261" y="2439"/>
                        </a:cubicBezTo>
                        <a:cubicBezTo>
                          <a:pt x="2869" y="62"/>
                          <a:pt x="1075" y="-532"/>
                          <a:pt x="278" y="4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36" name="Google Shape;2836;p35"/>
                  <p:cNvSpPr/>
                  <p:nvPr/>
                </p:nvSpPr>
                <p:spPr>
                  <a:xfrm>
                    <a:off x="4020943" y="4914136"/>
                    <a:ext cx="8573" cy="9493"/>
                  </a:xfrm>
                  <a:custGeom>
                    <a:avLst/>
                    <a:gdLst/>
                    <a:ahLst/>
                    <a:cxnLst/>
                    <a:rect l="l" t="t" r="r" b="b"/>
                    <a:pathLst>
                      <a:path w="8573" h="9493" extrusionOk="0">
                        <a:moveTo>
                          <a:pt x="641" y="244"/>
                        </a:moveTo>
                        <a:cubicBezTo>
                          <a:pt x="-356" y="839"/>
                          <a:pt x="-356" y="2622"/>
                          <a:pt x="1837" y="5593"/>
                        </a:cubicBezTo>
                        <a:cubicBezTo>
                          <a:pt x="4628" y="8960"/>
                          <a:pt x="7020" y="10347"/>
                          <a:pt x="8216" y="8960"/>
                        </a:cubicBezTo>
                        <a:cubicBezTo>
                          <a:pt x="9212" y="7970"/>
                          <a:pt x="8016" y="5593"/>
                          <a:pt x="6023" y="3018"/>
                        </a:cubicBezTo>
                        <a:cubicBezTo>
                          <a:pt x="3830" y="641"/>
                          <a:pt x="1638" y="-548"/>
                          <a:pt x="641" y="2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37" name="Google Shape;2837;p35"/>
                  <p:cNvSpPr/>
                  <p:nvPr/>
                </p:nvSpPr>
                <p:spPr>
                  <a:xfrm>
                    <a:off x="3948852" y="4963029"/>
                    <a:ext cx="8578" cy="13352"/>
                  </a:xfrm>
                  <a:custGeom>
                    <a:avLst/>
                    <a:gdLst/>
                    <a:ahLst/>
                    <a:cxnLst/>
                    <a:rect l="l" t="t" r="r" b="b"/>
                    <a:pathLst>
                      <a:path w="8578" h="13352" extrusionOk="0">
                        <a:moveTo>
                          <a:pt x="4761" y="2656"/>
                        </a:moveTo>
                        <a:cubicBezTo>
                          <a:pt x="2569" y="81"/>
                          <a:pt x="576" y="-711"/>
                          <a:pt x="177" y="675"/>
                        </a:cubicBezTo>
                        <a:cubicBezTo>
                          <a:pt x="-820" y="3845"/>
                          <a:pt x="2569" y="8004"/>
                          <a:pt x="5958" y="11966"/>
                        </a:cubicBezTo>
                        <a:lnTo>
                          <a:pt x="7153" y="13353"/>
                        </a:lnTo>
                        <a:cubicBezTo>
                          <a:pt x="8549" y="11174"/>
                          <a:pt x="10342" y="9193"/>
                          <a:pt x="4761" y="26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38" name="Google Shape;2838;p35"/>
                  <p:cNvSpPr/>
                  <p:nvPr/>
                </p:nvSpPr>
                <p:spPr>
                  <a:xfrm>
                    <a:off x="3956006" y="4976382"/>
                    <a:ext cx="398" cy="198"/>
                  </a:xfrm>
                  <a:custGeom>
                    <a:avLst/>
                    <a:gdLst/>
                    <a:ahLst/>
                    <a:cxnLst/>
                    <a:rect l="l" t="t" r="r" b="b"/>
                    <a:pathLst>
                      <a:path w="398" h="198" extrusionOk="0">
                        <a:moveTo>
                          <a:pt x="0" y="0"/>
                        </a:moveTo>
                        <a:lnTo>
                          <a:pt x="0" y="0"/>
                        </a:lnTo>
                        <a:lnTo>
                          <a:pt x="398"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39" name="Google Shape;2839;p35"/>
                  <p:cNvSpPr/>
                  <p:nvPr/>
                </p:nvSpPr>
                <p:spPr>
                  <a:xfrm>
                    <a:off x="3991742" y="4903334"/>
                    <a:ext cx="15719" cy="14538"/>
                  </a:xfrm>
                  <a:custGeom>
                    <a:avLst/>
                    <a:gdLst/>
                    <a:ahLst/>
                    <a:cxnLst/>
                    <a:rect l="l" t="t" r="r" b="b"/>
                    <a:pathLst>
                      <a:path w="15719" h="14538" extrusionOk="0">
                        <a:moveTo>
                          <a:pt x="7318" y="8867"/>
                        </a:moveTo>
                        <a:cubicBezTo>
                          <a:pt x="7518" y="8669"/>
                          <a:pt x="7518" y="8471"/>
                          <a:pt x="7717" y="8273"/>
                        </a:cubicBezTo>
                        <a:cubicBezTo>
                          <a:pt x="8315" y="9065"/>
                          <a:pt x="8913" y="9858"/>
                          <a:pt x="9511" y="10848"/>
                        </a:cubicBezTo>
                        <a:cubicBezTo>
                          <a:pt x="11305" y="13423"/>
                          <a:pt x="13497" y="15008"/>
                          <a:pt x="14892" y="14414"/>
                        </a:cubicBezTo>
                        <a:cubicBezTo>
                          <a:pt x="16686" y="13621"/>
                          <a:pt x="15291" y="10848"/>
                          <a:pt x="13298" y="7679"/>
                        </a:cubicBezTo>
                        <a:cubicBezTo>
                          <a:pt x="11305" y="4906"/>
                          <a:pt x="9112" y="3123"/>
                          <a:pt x="7717" y="3123"/>
                        </a:cubicBezTo>
                        <a:cubicBezTo>
                          <a:pt x="6720" y="3123"/>
                          <a:pt x="6521" y="3717"/>
                          <a:pt x="6521" y="4311"/>
                        </a:cubicBezTo>
                        <a:lnTo>
                          <a:pt x="5724" y="3123"/>
                        </a:lnTo>
                        <a:cubicBezTo>
                          <a:pt x="3730" y="746"/>
                          <a:pt x="1737" y="-443"/>
                          <a:pt x="342" y="151"/>
                        </a:cubicBezTo>
                        <a:cubicBezTo>
                          <a:pt x="-456" y="1340"/>
                          <a:pt x="143" y="3321"/>
                          <a:pt x="2136" y="5698"/>
                        </a:cubicBezTo>
                        <a:cubicBezTo>
                          <a:pt x="3929" y="8075"/>
                          <a:pt x="6122" y="9660"/>
                          <a:pt x="7318" y="88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40" name="Google Shape;2840;p35"/>
                  <p:cNvSpPr/>
                  <p:nvPr/>
                </p:nvSpPr>
                <p:spPr>
                  <a:xfrm>
                    <a:off x="3917108" y="4960974"/>
                    <a:ext cx="8060" cy="11173"/>
                  </a:xfrm>
                  <a:custGeom>
                    <a:avLst/>
                    <a:gdLst/>
                    <a:ahLst/>
                    <a:cxnLst/>
                    <a:rect l="l" t="t" r="r" b="b"/>
                    <a:pathLst>
                      <a:path w="8060" h="11173" extrusionOk="0">
                        <a:moveTo>
                          <a:pt x="6008" y="4315"/>
                        </a:moveTo>
                        <a:cubicBezTo>
                          <a:pt x="4215" y="1740"/>
                          <a:pt x="2221" y="-637"/>
                          <a:pt x="826" y="155"/>
                        </a:cubicBezTo>
                        <a:cubicBezTo>
                          <a:pt x="-569" y="947"/>
                          <a:pt x="-171" y="3522"/>
                          <a:pt x="1823" y="7088"/>
                        </a:cubicBezTo>
                        <a:cubicBezTo>
                          <a:pt x="3617" y="10059"/>
                          <a:pt x="5610" y="11644"/>
                          <a:pt x="7005" y="11050"/>
                        </a:cubicBezTo>
                        <a:cubicBezTo>
                          <a:pt x="8799" y="10455"/>
                          <a:pt x="8201" y="8078"/>
                          <a:pt x="6008" y="43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41" name="Google Shape;2841;p35"/>
                  <p:cNvSpPr/>
                  <p:nvPr/>
                </p:nvSpPr>
                <p:spPr>
                  <a:xfrm>
                    <a:off x="3907061" y="4939934"/>
                    <a:ext cx="12874" cy="12102"/>
                  </a:xfrm>
                  <a:custGeom>
                    <a:avLst/>
                    <a:gdLst/>
                    <a:ahLst/>
                    <a:cxnLst/>
                    <a:rect l="l" t="t" r="r" b="b"/>
                    <a:pathLst>
                      <a:path w="12874" h="12102" extrusionOk="0">
                        <a:moveTo>
                          <a:pt x="4296" y="2773"/>
                        </a:moveTo>
                        <a:cubicBezTo>
                          <a:pt x="2701" y="1188"/>
                          <a:pt x="1106" y="-594"/>
                          <a:pt x="309" y="594"/>
                        </a:cubicBezTo>
                        <a:cubicBezTo>
                          <a:pt x="-488" y="1783"/>
                          <a:pt x="309" y="3962"/>
                          <a:pt x="2103" y="6537"/>
                        </a:cubicBezTo>
                        <a:cubicBezTo>
                          <a:pt x="3897" y="9112"/>
                          <a:pt x="5890" y="11093"/>
                          <a:pt x="7086" y="10697"/>
                        </a:cubicBezTo>
                        <a:cubicBezTo>
                          <a:pt x="7684" y="10499"/>
                          <a:pt x="7884" y="10102"/>
                          <a:pt x="7884" y="9508"/>
                        </a:cubicBezTo>
                        <a:cubicBezTo>
                          <a:pt x="9080" y="10895"/>
                          <a:pt x="11073" y="12281"/>
                          <a:pt x="11671" y="12083"/>
                        </a:cubicBezTo>
                        <a:cubicBezTo>
                          <a:pt x="14461" y="11489"/>
                          <a:pt x="11870" y="7527"/>
                          <a:pt x="9279" y="3566"/>
                        </a:cubicBezTo>
                        <a:lnTo>
                          <a:pt x="6887" y="0"/>
                        </a:lnTo>
                        <a:cubicBezTo>
                          <a:pt x="6289" y="198"/>
                          <a:pt x="5890" y="396"/>
                          <a:pt x="5292" y="792"/>
                        </a:cubicBezTo>
                        <a:cubicBezTo>
                          <a:pt x="4495" y="1188"/>
                          <a:pt x="4296" y="1981"/>
                          <a:pt x="4296" y="27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42" name="Google Shape;2842;p35"/>
                  <p:cNvSpPr/>
                  <p:nvPr/>
                </p:nvSpPr>
                <p:spPr>
                  <a:xfrm>
                    <a:off x="3913549" y="4939735"/>
                    <a:ext cx="199" cy="198"/>
                  </a:xfrm>
                  <a:custGeom>
                    <a:avLst/>
                    <a:gdLst/>
                    <a:ahLst/>
                    <a:cxnLst/>
                    <a:rect l="l" t="t" r="r" b="b"/>
                    <a:pathLst>
                      <a:path w="199" h="198" extrusionOk="0">
                        <a:moveTo>
                          <a:pt x="199" y="0"/>
                        </a:moveTo>
                        <a:lnTo>
                          <a:pt x="0" y="0"/>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43" name="Google Shape;2843;p35"/>
                  <p:cNvSpPr/>
                  <p:nvPr/>
                </p:nvSpPr>
                <p:spPr>
                  <a:xfrm>
                    <a:off x="3942676" y="4874294"/>
                    <a:ext cx="23740" cy="30195"/>
                  </a:xfrm>
                  <a:custGeom>
                    <a:avLst/>
                    <a:gdLst/>
                    <a:ahLst/>
                    <a:cxnLst/>
                    <a:rect l="l" t="t" r="r" b="b"/>
                    <a:pathLst>
                      <a:path w="23740" h="30195" extrusionOk="0">
                        <a:moveTo>
                          <a:pt x="16121" y="10968"/>
                        </a:moveTo>
                        <a:cubicBezTo>
                          <a:pt x="15323" y="11562"/>
                          <a:pt x="15323" y="12750"/>
                          <a:pt x="15921" y="14335"/>
                        </a:cubicBezTo>
                        <a:cubicBezTo>
                          <a:pt x="15722" y="14137"/>
                          <a:pt x="15722" y="13939"/>
                          <a:pt x="15523" y="13741"/>
                        </a:cubicBezTo>
                        <a:cubicBezTo>
                          <a:pt x="13529" y="11760"/>
                          <a:pt x="11536" y="9581"/>
                          <a:pt x="10141" y="10175"/>
                        </a:cubicBezTo>
                        <a:cubicBezTo>
                          <a:pt x="9941" y="10373"/>
                          <a:pt x="9742" y="10571"/>
                          <a:pt x="9543" y="10770"/>
                        </a:cubicBezTo>
                        <a:lnTo>
                          <a:pt x="8745" y="9779"/>
                        </a:lnTo>
                        <a:cubicBezTo>
                          <a:pt x="9543" y="8987"/>
                          <a:pt x="8745" y="6808"/>
                          <a:pt x="6951" y="4431"/>
                        </a:cubicBezTo>
                        <a:cubicBezTo>
                          <a:pt x="4360" y="865"/>
                          <a:pt x="2168" y="-323"/>
                          <a:pt x="573" y="73"/>
                        </a:cubicBezTo>
                        <a:cubicBezTo>
                          <a:pt x="-822" y="469"/>
                          <a:pt x="573" y="3044"/>
                          <a:pt x="2168" y="5421"/>
                        </a:cubicBezTo>
                        <a:cubicBezTo>
                          <a:pt x="2965" y="6412"/>
                          <a:pt x="3762" y="7402"/>
                          <a:pt x="4560" y="8194"/>
                        </a:cubicBezTo>
                        <a:cubicBezTo>
                          <a:pt x="3762" y="9185"/>
                          <a:pt x="4560" y="11958"/>
                          <a:pt x="6553" y="14929"/>
                        </a:cubicBezTo>
                        <a:cubicBezTo>
                          <a:pt x="8546" y="17901"/>
                          <a:pt x="10539" y="19684"/>
                          <a:pt x="12533" y="20476"/>
                        </a:cubicBezTo>
                        <a:cubicBezTo>
                          <a:pt x="12333" y="21268"/>
                          <a:pt x="12732" y="22457"/>
                          <a:pt x="13728" y="24041"/>
                        </a:cubicBezTo>
                        <a:cubicBezTo>
                          <a:pt x="16320" y="28399"/>
                          <a:pt x="19110" y="30380"/>
                          <a:pt x="22100" y="30182"/>
                        </a:cubicBezTo>
                        <a:cubicBezTo>
                          <a:pt x="23496" y="28994"/>
                          <a:pt x="23695" y="26815"/>
                          <a:pt x="21702" y="24240"/>
                        </a:cubicBezTo>
                        <a:cubicBezTo>
                          <a:pt x="20306" y="22457"/>
                          <a:pt x="18911" y="20674"/>
                          <a:pt x="17316" y="19684"/>
                        </a:cubicBezTo>
                        <a:cubicBezTo>
                          <a:pt x="17715" y="19089"/>
                          <a:pt x="17715" y="18099"/>
                          <a:pt x="17316" y="16910"/>
                        </a:cubicBezTo>
                        <a:cubicBezTo>
                          <a:pt x="17516" y="17306"/>
                          <a:pt x="17715" y="17505"/>
                          <a:pt x="17914" y="17901"/>
                        </a:cubicBezTo>
                        <a:cubicBezTo>
                          <a:pt x="19908" y="20674"/>
                          <a:pt x="22100" y="21664"/>
                          <a:pt x="23097" y="21070"/>
                        </a:cubicBezTo>
                        <a:cubicBezTo>
                          <a:pt x="24492" y="20080"/>
                          <a:pt x="23496" y="17505"/>
                          <a:pt x="21303" y="13939"/>
                        </a:cubicBezTo>
                        <a:cubicBezTo>
                          <a:pt x="19110" y="11562"/>
                          <a:pt x="17117" y="10175"/>
                          <a:pt x="16121" y="109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44" name="Google Shape;2844;p35"/>
                  <p:cNvSpPr/>
                  <p:nvPr/>
                </p:nvSpPr>
                <p:spPr>
                  <a:xfrm>
                    <a:off x="3929296" y="4933991"/>
                    <a:ext cx="199" cy="198"/>
                  </a:xfrm>
                  <a:custGeom>
                    <a:avLst/>
                    <a:gdLst/>
                    <a:ahLst/>
                    <a:cxnLst/>
                    <a:rect l="l" t="t" r="r" b="b"/>
                    <a:pathLst>
                      <a:path w="199" h="198" extrusionOk="0">
                        <a:moveTo>
                          <a:pt x="200" y="198"/>
                        </a:moveTo>
                        <a:lnTo>
                          <a:pt x="0" y="0"/>
                        </a:lnTo>
                        <a:lnTo>
                          <a:pt x="0" y="0"/>
                        </a:lnTo>
                        <a:lnTo>
                          <a:pt x="0" y="0"/>
                        </a:lnTo>
                        <a:lnTo>
                          <a:pt x="20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45" name="Google Shape;2845;p35"/>
                  <p:cNvSpPr/>
                  <p:nvPr/>
                </p:nvSpPr>
                <p:spPr>
                  <a:xfrm>
                    <a:off x="3919498" y="4925295"/>
                    <a:ext cx="9797" cy="10763"/>
                  </a:xfrm>
                  <a:custGeom>
                    <a:avLst/>
                    <a:gdLst/>
                    <a:ahLst/>
                    <a:cxnLst/>
                    <a:rect l="l" t="t" r="r" b="b"/>
                    <a:pathLst>
                      <a:path w="9797" h="10763" extrusionOk="0">
                        <a:moveTo>
                          <a:pt x="8801" y="10280"/>
                        </a:moveTo>
                        <a:cubicBezTo>
                          <a:pt x="9200" y="9884"/>
                          <a:pt x="9399" y="9290"/>
                          <a:pt x="9798" y="8695"/>
                        </a:cubicBezTo>
                        <a:cubicBezTo>
                          <a:pt x="9000" y="7507"/>
                          <a:pt x="8203" y="6318"/>
                          <a:pt x="7207" y="5328"/>
                        </a:cubicBezTo>
                        <a:cubicBezTo>
                          <a:pt x="4416" y="1960"/>
                          <a:pt x="1227" y="-1605"/>
                          <a:pt x="31" y="772"/>
                        </a:cubicBezTo>
                        <a:cubicBezTo>
                          <a:pt x="-169" y="1366"/>
                          <a:pt x="629" y="3941"/>
                          <a:pt x="1625" y="5328"/>
                        </a:cubicBezTo>
                        <a:cubicBezTo>
                          <a:pt x="4615" y="10082"/>
                          <a:pt x="7207" y="11667"/>
                          <a:pt x="8801" y="102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46" name="Google Shape;2846;p35"/>
                  <p:cNvSpPr/>
                  <p:nvPr/>
                </p:nvSpPr>
                <p:spPr>
                  <a:xfrm>
                    <a:off x="3879012" y="5030198"/>
                    <a:ext cx="24132" cy="29579"/>
                  </a:xfrm>
                  <a:custGeom>
                    <a:avLst/>
                    <a:gdLst/>
                    <a:ahLst/>
                    <a:cxnLst/>
                    <a:rect l="l" t="t" r="r" b="b"/>
                    <a:pathLst>
                      <a:path w="24132" h="29579" extrusionOk="0">
                        <a:moveTo>
                          <a:pt x="19189" y="22448"/>
                        </a:moveTo>
                        <a:cubicBezTo>
                          <a:pt x="21183" y="25023"/>
                          <a:pt x="22777" y="26212"/>
                          <a:pt x="23973" y="24825"/>
                        </a:cubicBezTo>
                        <a:cubicBezTo>
                          <a:pt x="24372" y="23042"/>
                          <a:pt x="24172" y="20467"/>
                          <a:pt x="21581" y="17099"/>
                        </a:cubicBezTo>
                        <a:cubicBezTo>
                          <a:pt x="19987" y="14920"/>
                          <a:pt x="18193" y="13534"/>
                          <a:pt x="17395" y="14128"/>
                        </a:cubicBezTo>
                        <a:cubicBezTo>
                          <a:pt x="17595" y="13138"/>
                          <a:pt x="16997" y="11751"/>
                          <a:pt x="15003" y="9770"/>
                        </a:cubicBezTo>
                        <a:cubicBezTo>
                          <a:pt x="13808" y="8582"/>
                          <a:pt x="12611" y="7591"/>
                          <a:pt x="11415" y="6997"/>
                        </a:cubicBezTo>
                        <a:cubicBezTo>
                          <a:pt x="11017" y="5808"/>
                          <a:pt x="10220" y="4620"/>
                          <a:pt x="9422" y="3431"/>
                        </a:cubicBezTo>
                        <a:cubicBezTo>
                          <a:pt x="7429" y="460"/>
                          <a:pt x="5635" y="-530"/>
                          <a:pt x="4638" y="262"/>
                        </a:cubicBezTo>
                        <a:cubicBezTo>
                          <a:pt x="3642" y="1054"/>
                          <a:pt x="4040" y="3233"/>
                          <a:pt x="5436" y="5610"/>
                        </a:cubicBezTo>
                        <a:cubicBezTo>
                          <a:pt x="5037" y="5610"/>
                          <a:pt x="4439" y="5808"/>
                          <a:pt x="4040" y="6006"/>
                        </a:cubicBezTo>
                        <a:cubicBezTo>
                          <a:pt x="3044" y="4818"/>
                          <a:pt x="2047" y="4224"/>
                          <a:pt x="1250" y="4422"/>
                        </a:cubicBezTo>
                        <a:cubicBezTo>
                          <a:pt x="-544" y="4818"/>
                          <a:pt x="-345" y="7591"/>
                          <a:pt x="1449" y="11157"/>
                        </a:cubicBezTo>
                        <a:cubicBezTo>
                          <a:pt x="2845" y="13732"/>
                          <a:pt x="4240" y="15515"/>
                          <a:pt x="5635" y="16109"/>
                        </a:cubicBezTo>
                        <a:cubicBezTo>
                          <a:pt x="6831" y="17298"/>
                          <a:pt x="8027" y="18288"/>
                          <a:pt x="8824" y="18684"/>
                        </a:cubicBezTo>
                        <a:cubicBezTo>
                          <a:pt x="8426" y="19675"/>
                          <a:pt x="8625" y="21259"/>
                          <a:pt x="10220" y="23834"/>
                        </a:cubicBezTo>
                        <a:cubicBezTo>
                          <a:pt x="12213" y="27400"/>
                          <a:pt x="14804" y="29579"/>
                          <a:pt x="16598" y="29579"/>
                        </a:cubicBezTo>
                        <a:cubicBezTo>
                          <a:pt x="18591" y="29579"/>
                          <a:pt x="18591" y="27202"/>
                          <a:pt x="17196" y="24429"/>
                        </a:cubicBezTo>
                        <a:cubicBezTo>
                          <a:pt x="15801" y="21655"/>
                          <a:pt x="14406" y="19873"/>
                          <a:pt x="13010" y="18882"/>
                        </a:cubicBezTo>
                        <a:cubicBezTo>
                          <a:pt x="13808" y="18486"/>
                          <a:pt x="14406" y="17694"/>
                          <a:pt x="15203" y="17099"/>
                        </a:cubicBezTo>
                        <a:cubicBezTo>
                          <a:pt x="15601" y="16703"/>
                          <a:pt x="16199" y="16109"/>
                          <a:pt x="16598" y="15713"/>
                        </a:cubicBezTo>
                        <a:cubicBezTo>
                          <a:pt x="16399" y="17099"/>
                          <a:pt x="17196" y="19675"/>
                          <a:pt x="19189" y="224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47" name="Google Shape;2847;p35"/>
                  <p:cNvSpPr/>
                  <p:nvPr/>
                </p:nvSpPr>
                <p:spPr>
                  <a:xfrm>
                    <a:off x="3983114" y="4761060"/>
                    <a:ext cx="2192" cy="2228"/>
                  </a:xfrm>
                  <a:custGeom>
                    <a:avLst/>
                    <a:gdLst/>
                    <a:ahLst/>
                    <a:cxnLst/>
                    <a:rect l="l" t="t" r="r" b="b"/>
                    <a:pathLst>
                      <a:path w="2192" h="2228" extrusionOk="0">
                        <a:moveTo>
                          <a:pt x="2193" y="1387"/>
                        </a:moveTo>
                        <a:cubicBezTo>
                          <a:pt x="2193" y="990"/>
                          <a:pt x="2193" y="594"/>
                          <a:pt x="1993" y="0"/>
                        </a:cubicBezTo>
                        <a:cubicBezTo>
                          <a:pt x="1395" y="594"/>
                          <a:pt x="598" y="1189"/>
                          <a:pt x="0" y="1981"/>
                        </a:cubicBezTo>
                        <a:cubicBezTo>
                          <a:pt x="1196" y="2377"/>
                          <a:pt x="1993" y="2377"/>
                          <a:pt x="2193" y="13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48" name="Google Shape;2848;p35"/>
                  <p:cNvSpPr/>
                  <p:nvPr/>
                </p:nvSpPr>
                <p:spPr>
                  <a:xfrm>
                    <a:off x="3907771" y="4835474"/>
                    <a:ext cx="11159" cy="12149"/>
                  </a:xfrm>
                  <a:custGeom>
                    <a:avLst/>
                    <a:gdLst/>
                    <a:ahLst/>
                    <a:cxnLst/>
                    <a:rect l="l" t="t" r="r" b="b"/>
                    <a:pathLst>
                      <a:path w="11159" h="12149" extrusionOk="0">
                        <a:moveTo>
                          <a:pt x="6575" y="4425"/>
                        </a:moveTo>
                        <a:cubicBezTo>
                          <a:pt x="3984" y="1651"/>
                          <a:pt x="1194" y="-1122"/>
                          <a:pt x="197" y="463"/>
                        </a:cubicBezTo>
                        <a:cubicBezTo>
                          <a:pt x="-800" y="2246"/>
                          <a:pt x="2190" y="5613"/>
                          <a:pt x="4582" y="8386"/>
                        </a:cubicBezTo>
                        <a:cubicBezTo>
                          <a:pt x="7373" y="11754"/>
                          <a:pt x="9366" y="11952"/>
                          <a:pt x="11160" y="12150"/>
                        </a:cubicBezTo>
                        <a:lnTo>
                          <a:pt x="10363" y="9773"/>
                        </a:lnTo>
                        <a:cubicBezTo>
                          <a:pt x="9366" y="7990"/>
                          <a:pt x="7971" y="6009"/>
                          <a:pt x="6575" y="44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49" name="Google Shape;2849;p35"/>
                  <p:cNvSpPr/>
                  <p:nvPr/>
                </p:nvSpPr>
                <p:spPr>
                  <a:xfrm>
                    <a:off x="3976798" y="4927424"/>
                    <a:ext cx="20601" cy="25370"/>
                  </a:xfrm>
                  <a:custGeom>
                    <a:avLst/>
                    <a:gdLst/>
                    <a:ahLst/>
                    <a:cxnLst/>
                    <a:rect l="l" t="t" r="r" b="b"/>
                    <a:pathLst>
                      <a:path w="20601" h="25370" extrusionOk="0">
                        <a:moveTo>
                          <a:pt x="20269" y="24989"/>
                        </a:moveTo>
                        <a:cubicBezTo>
                          <a:pt x="21266" y="23801"/>
                          <a:pt x="19871" y="21424"/>
                          <a:pt x="18077" y="18849"/>
                        </a:cubicBezTo>
                        <a:cubicBezTo>
                          <a:pt x="17279" y="18056"/>
                          <a:pt x="16482" y="17066"/>
                          <a:pt x="15884" y="16471"/>
                        </a:cubicBezTo>
                        <a:cubicBezTo>
                          <a:pt x="15884" y="14887"/>
                          <a:pt x="15087" y="13104"/>
                          <a:pt x="13094" y="11519"/>
                        </a:cubicBezTo>
                        <a:cubicBezTo>
                          <a:pt x="11898" y="10529"/>
                          <a:pt x="10901" y="9935"/>
                          <a:pt x="10104" y="10133"/>
                        </a:cubicBezTo>
                        <a:cubicBezTo>
                          <a:pt x="9506" y="8548"/>
                          <a:pt x="8110" y="6567"/>
                          <a:pt x="6715" y="4586"/>
                        </a:cubicBezTo>
                        <a:cubicBezTo>
                          <a:pt x="4323" y="1615"/>
                          <a:pt x="1931" y="-762"/>
                          <a:pt x="137" y="228"/>
                        </a:cubicBezTo>
                        <a:cubicBezTo>
                          <a:pt x="-461" y="2209"/>
                          <a:pt x="935" y="4784"/>
                          <a:pt x="3526" y="7954"/>
                        </a:cubicBezTo>
                        <a:cubicBezTo>
                          <a:pt x="5719" y="10529"/>
                          <a:pt x="8110" y="12906"/>
                          <a:pt x="9506" y="12708"/>
                        </a:cubicBezTo>
                        <a:cubicBezTo>
                          <a:pt x="9705" y="14094"/>
                          <a:pt x="10502" y="15679"/>
                          <a:pt x="12097" y="17066"/>
                        </a:cubicBezTo>
                        <a:cubicBezTo>
                          <a:pt x="12097" y="17066"/>
                          <a:pt x="12296" y="17264"/>
                          <a:pt x="12296" y="17264"/>
                        </a:cubicBezTo>
                        <a:cubicBezTo>
                          <a:pt x="12496" y="18650"/>
                          <a:pt x="13692" y="20631"/>
                          <a:pt x="15286" y="22612"/>
                        </a:cubicBezTo>
                        <a:cubicBezTo>
                          <a:pt x="17479" y="24989"/>
                          <a:pt x="19472" y="25980"/>
                          <a:pt x="20269" y="249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50" name="Google Shape;2850;p35"/>
                  <p:cNvSpPr/>
                  <p:nvPr/>
                </p:nvSpPr>
                <p:spPr>
                  <a:xfrm>
                    <a:off x="3859931" y="4899722"/>
                    <a:ext cx="199" cy="396"/>
                  </a:xfrm>
                  <a:custGeom>
                    <a:avLst/>
                    <a:gdLst/>
                    <a:ahLst/>
                    <a:cxnLst/>
                    <a:rect l="l" t="t" r="r" b="b"/>
                    <a:pathLst>
                      <a:path w="199" h="396" extrusionOk="0">
                        <a:moveTo>
                          <a:pt x="0" y="198"/>
                        </a:moveTo>
                        <a:lnTo>
                          <a:pt x="200" y="396"/>
                        </a:lnTo>
                        <a:lnTo>
                          <a:pt x="200" y="396"/>
                        </a:lnTo>
                        <a:lnTo>
                          <a:pt x="200" y="396"/>
                        </a:lnTo>
                        <a:lnTo>
                          <a:pt x="200" y="396"/>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51" name="Google Shape;2851;p35"/>
                  <p:cNvSpPr/>
                  <p:nvPr/>
                </p:nvSpPr>
                <p:spPr>
                  <a:xfrm>
                    <a:off x="3851108" y="4890822"/>
                    <a:ext cx="8822" cy="9731"/>
                  </a:xfrm>
                  <a:custGeom>
                    <a:avLst/>
                    <a:gdLst/>
                    <a:ahLst/>
                    <a:cxnLst/>
                    <a:rect l="l" t="t" r="r" b="b"/>
                    <a:pathLst>
                      <a:path w="8822" h="9731" extrusionOk="0">
                        <a:moveTo>
                          <a:pt x="52" y="778"/>
                        </a:moveTo>
                        <a:cubicBezTo>
                          <a:pt x="-147" y="1570"/>
                          <a:pt x="251" y="3353"/>
                          <a:pt x="849" y="4938"/>
                        </a:cubicBezTo>
                        <a:cubicBezTo>
                          <a:pt x="2244" y="7909"/>
                          <a:pt x="4238" y="9494"/>
                          <a:pt x="5633" y="9692"/>
                        </a:cubicBezTo>
                        <a:cubicBezTo>
                          <a:pt x="7028" y="9890"/>
                          <a:pt x="7826" y="9296"/>
                          <a:pt x="8822" y="8899"/>
                        </a:cubicBezTo>
                        <a:cubicBezTo>
                          <a:pt x="7228" y="6720"/>
                          <a:pt x="5832" y="4343"/>
                          <a:pt x="4238" y="2363"/>
                        </a:cubicBezTo>
                        <a:cubicBezTo>
                          <a:pt x="2244" y="184"/>
                          <a:pt x="451" y="-807"/>
                          <a:pt x="52" y="7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52" name="Google Shape;2852;p35"/>
                  <p:cNvSpPr/>
                  <p:nvPr/>
                </p:nvSpPr>
                <p:spPr>
                  <a:xfrm>
                    <a:off x="3949591" y="4973951"/>
                    <a:ext cx="8799" cy="10914"/>
                  </a:xfrm>
                  <a:custGeom>
                    <a:avLst/>
                    <a:gdLst/>
                    <a:ahLst/>
                    <a:cxnLst/>
                    <a:rect l="l" t="t" r="r" b="b"/>
                    <a:pathLst>
                      <a:path w="8799" h="10914" extrusionOk="0">
                        <a:moveTo>
                          <a:pt x="6415" y="2629"/>
                        </a:moveTo>
                        <a:cubicBezTo>
                          <a:pt x="3425" y="1441"/>
                          <a:pt x="-2356" y="-3710"/>
                          <a:pt x="1033" y="4808"/>
                        </a:cubicBezTo>
                        <a:cubicBezTo>
                          <a:pt x="2030" y="7185"/>
                          <a:pt x="4421" y="10156"/>
                          <a:pt x="6415" y="10751"/>
                        </a:cubicBezTo>
                        <a:cubicBezTo>
                          <a:pt x="10999" y="11939"/>
                          <a:pt x="7810" y="6393"/>
                          <a:pt x="6415" y="26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53" name="Google Shape;2853;p35"/>
                  <p:cNvSpPr/>
                  <p:nvPr/>
                </p:nvSpPr>
                <p:spPr>
                  <a:xfrm>
                    <a:off x="3956006" y="4976382"/>
                    <a:ext cx="398" cy="198"/>
                  </a:xfrm>
                  <a:custGeom>
                    <a:avLst/>
                    <a:gdLst/>
                    <a:ahLst/>
                    <a:cxnLst/>
                    <a:rect l="l" t="t" r="r" b="b"/>
                    <a:pathLst>
                      <a:path w="398" h="198" extrusionOk="0">
                        <a:moveTo>
                          <a:pt x="0" y="0"/>
                        </a:moveTo>
                        <a:lnTo>
                          <a:pt x="0" y="198"/>
                        </a:lnTo>
                        <a:lnTo>
                          <a:pt x="398"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54" name="Google Shape;2854;p35"/>
                  <p:cNvSpPr/>
                  <p:nvPr/>
                </p:nvSpPr>
                <p:spPr>
                  <a:xfrm>
                    <a:off x="3992483" y="4788074"/>
                    <a:ext cx="16412" cy="20088"/>
                  </a:xfrm>
                  <a:custGeom>
                    <a:avLst/>
                    <a:gdLst/>
                    <a:ahLst/>
                    <a:cxnLst/>
                    <a:rect l="l" t="t" r="r" b="b"/>
                    <a:pathLst>
                      <a:path w="16412" h="20088" extrusionOk="0">
                        <a:moveTo>
                          <a:pt x="0" y="6859"/>
                        </a:moveTo>
                        <a:cubicBezTo>
                          <a:pt x="3389" y="11613"/>
                          <a:pt x="6777" y="17556"/>
                          <a:pt x="10963" y="17160"/>
                        </a:cubicBezTo>
                        <a:lnTo>
                          <a:pt x="11162" y="17358"/>
                        </a:lnTo>
                        <a:cubicBezTo>
                          <a:pt x="13355" y="19537"/>
                          <a:pt x="15348" y="20725"/>
                          <a:pt x="16345" y="19735"/>
                        </a:cubicBezTo>
                        <a:cubicBezTo>
                          <a:pt x="16743" y="18150"/>
                          <a:pt x="15348" y="15971"/>
                          <a:pt x="13355" y="13792"/>
                        </a:cubicBezTo>
                        <a:cubicBezTo>
                          <a:pt x="12557" y="13000"/>
                          <a:pt x="11959" y="12406"/>
                          <a:pt x="11361" y="12009"/>
                        </a:cubicBezTo>
                        <a:cubicBezTo>
                          <a:pt x="9966" y="7850"/>
                          <a:pt x="6976" y="2501"/>
                          <a:pt x="5382" y="1313"/>
                        </a:cubicBezTo>
                        <a:cubicBezTo>
                          <a:pt x="-1196" y="-2847"/>
                          <a:pt x="2591" y="4086"/>
                          <a:pt x="996" y="5473"/>
                        </a:cubicBezTo>
                        <a:cubicBezTo>
                          <a:pt x="598" y="5869"/>
                          <a:pt x="199" y="6463"/>
                          <a:pt x="0" y="685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55" name="Google Shape;2855;p35"/>
                  <p:cNvSpPr/>
                  <p:nvPr/>
                </p:nvSpPr>
                <p:spPr>
                  <a:xfrm>
                    <a:off x="3933839" y="4980322"/>
                    <a:ext cx="7295" cy="9322"/>
                  </a:xfrm>
                  <a:custGeom>
                    <a:avLst/>
                    <a:gdLst/>
                    <a:ahLst/>
                    <a:cxnLst/>
                    <a:rect l="l" t="t" r="r" b="b"/>
                    <a:pathLst>
                      <a:path w="7295" h="9322" extrusionOk="0">
                        <a:moveTo>
                          <a:pt x="6819" y="9134"/>
                        </a:moveTo>
                        <a:cubicBezTo>
                          <a:pt x="8015" y="8341"/>
                          <a:pt x="6819" y="5568"/>
                          <a:pt x="4825" y="2993"/>
                        </a:cubicBezTo>
                        <a:cubicBezTo>
                          <a:pt x="3430" y="1012"/>
                          <a:pt x="1836" y="-177"/>
                          <a:pt x="839" y="21"/>
                        </a:cubicBezTo>
                        <a:cubicBezTo>
                          <a:pt x="-556" y="616"/>
                          <a:pt x="-158" y="2399"/>
                          <a:pt x="1636" y="5370"/>
                        </a:cubicBezTo>
                        <a:cubicBezTo>
                          <a:pt x="3630" y="8143"/>
                          <a:pt x="5822" y="9926"/>
                          <a:pt x="6819" y="91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56" name="Google Shape;2856;p35"/>
                  <p:cNvSpPr/>
                  <p:nvPr/>
                </p:nvSpPr>
                <p:spPr>
                  <a:xfrm>
                    <a:off x="3812633" y="4953787"/>
                    <a:ext cx="6943" cy="10094"/>
                  </a:xfrm>
                  <a:custGeom>
                    <a:avLst/>
                    <a:gdLst/>
                    <a:ahLst/>
                    <a:cxnLst/>
                    <a:rect l="l" t="t" r="r" b="b"/>
                    <a:pathLst>
                      <a:path w="6943" h="10094" extrusionOk="0">
                        <a:moveTo>
                          <a:pt x="456" y="409"/>
                        </a:moveTo>
                        <a:cubicBezTo>
                          <a:pt x="-342" y="1399"/>
                          <a:pt x="-142" y="3776"/>
                          <a:pt x="1452" y="6351"/>
                        </a:cubicBezTo>
                        <a:cubicBezTo>
                          <a:pt x="3844" y="10115"/>
                          <a:pt x="5837" y="10907"/>
                          <a:pt x="6635" y="9323"/>
                        </a:cubicBezTo>
                        <a:cubicBezTo>
                          <a:pt x="7432" y="8134"/>
                          <a:pt x="6635" y="5757"/>
                          <a:pt x="4841" y="2984"/>
                        </a:cubicBezTo>
                        <a:cubicBezTo>
                          <a:pt x="2847" y="210"/>
                          <a:pt x="1253" y="-582"/>
                          <a:pt x="456" y="4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57" name="Google Shape;2857;p35"/>
                  <p:cNvSpPr/>
                  <p:nvPr/>
                </p:nvSpPr>
                <p:spPr>
                  <a:xfrm>
                    <a:off x="3954378" y="4943282"/>
                    <a:ext cx="12697" cy="15714"/>
                  </a:xfrm>
                  <a:custGeom>
                    <a:avLst/>
                    <a:gdLst/>
                    <a:ahLst/>
                    <a:cxnLst/>
                    <a:rect l="l" t="t" r="r" b="b"/>
                    <a:pathLst>
                      <a:path w="12697" h="15714" extrusionOk="0">
                        <a:moveTo>
                          <a:pt x="12392" y="9923"/>
                        </a:moveTo>
                        <a:cubicBezTo>
                          <a:pt x="13388" y="8933"/>
                          <a:pt x="11794" y="6159"/>
                          <a:pt x="9800" y="3782"/>
                        </a:cubicBezTo>
                        <a:cubicBezTo>
                          <a:pt x="7807" y="1207"/>
                          <a:pt x="5814" y="-179"/>
                          <a:pt x="4419" y="19"/>
                        </a:cubicBezTo>
                        <a:cubicBezTo>
                          <a:pt x="2625" y="415"/>
                          <a:pt x="4219" y="3188"/>
                          <a:pt x="6014" y="5565"/>
                        </a:cubicBezTo>
                        <a:cubicBezTo>
                          <a:pt x="6014" y="5565"/>
                          <a:pt x="6213" y="5763"/>
                          <a:pt x="6213" y="5763"/>
                        </a:cubicBezTo>
                        <a:cubicBezTo>
                          <a:pt x="4219" y="3386"/>
                          <a:pt x="2027" y="811"/>
                          <a:pt x="1030" y="1801"/>
                        </a:cubicBezTo>
                        <a:cubicBezTo>
                          <a:pt x="-764" y="3188"/>
                          <a:pt x="-365" y="6556"/>
                          <a:pt x="3422" y="11508"/>
                        </a:cubicBezTo>
                        <a:cubicBezTo>
                          <a:pt x="5216" y="13885"/>
                          <a:pt x="7409" y="16064"/>
                          <a:pt x="8804" y="15668"/>
                        </a:cubicBezTo>
                        <a:cubicBezTo>
                          <a:pt x="11595" y="14677"/>
                          <a:pt x="8804" y="10121"/>
                          <a:pt x="6412" y="5961"/>
                        </a:cubicBezTo>
                        <a:cubicBezTo>
                          <a:pt x="8405" y="8933"/>
                          <a:pt x="10997" y="11112"/>
                          <a:pt x="12392" y="992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58" name="Google Shape;2858;p35"/>
                  <p:cNvSpPr/>
                  <p:nvPr/>
                </p:nvSpPr>
                <p:spPr>
                  <a:xfrm>
                    <a:off x="3936607" y="4878475"/>
                    <a:ext cx="8166" cy="9213"/>
                  </a:xfrm>
                  <a:custGeom>
                    <a:avLst/>
                    <a:gdLst/>
                    <a:ahLst/>
                    <a:cxnLst/>
                    <a:rect l="l" t="t" r="r" b="b"/>
                    <a:pathLst>
                      <a:path w="8166" h="9213" extrusionOk="0">
                        <a:moveTo>
                          <a:pt x="2058" y="5201"/>
                        </a:moveTo>
                        <a:cubicBezTo>
                          <a:pt x="3852" y="7578"/>
                          <a:pt x="6244" y="9559"/>
                          <a:pt x="7440" y="9163"/>
                        </a:cubicBezTo>
                        <a:cubicBezTo>
                          <a:pt x="8636" y="8767"/>
                          <a:pt x="8436" y="6984"/>
                          <a:pt x="6244" y="4013"/>
                        </a:cubicBezTo>
                        <a:cubicBezTo>
                          <a:pt x="4250" y="1635"/>
                          <a:pt x="2058" y="-345"/>
                          <a:pt x="663" y="51"/>
                        </a:cubicBezTo>
                        <a:cubicBezTo>
                          <a:pt x="-533" y="447"/>
                          <a:pt x="-135" y="2428"/>
                          <a:pt x="2058" y="52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59" name="Google Shape;2859;p35"/>
                  <p:cNvSpPr/>
                  <p:nvPr/>
                </p:nvSpPr>
                <p:spPr>
                  <a:xfrm>
                    <a:off x="3787441" y="4982226"/>
                    <a:ext cx="8252" cy="12089"/>
                  </a:xfrm>
                  <a:custGeom>
                    <a:avLst/>
                    <a:gdLst/>
                    <a:ahLst/>
                    <a:cxnLst/>
                    <a:rect l="l" t="t" r="r" b="b"/>
                    <a:pathLst>
                      <a:path w="8252" h="12089" extrusionOk="0">
                        <a:moveTo>
                          <a:pt x="7509" y="11984"/>
                        </a:moveTo>
                        <a:cubicBezTo>
                          <a:pt x="9303" y="11191"/>
                          <a:pt x="7509" y="7626"/>
                          <a:pt x="5716" y="4456"/>
                        </a:cubicBezTo>
                        <a:cubicBezTo>
                          <a:pt x="3722" y="1683"/>
                          <a:pt x="1928" y="-496"/>
                          <a:pt x="732" y="98"/>
                        </a:cubicBezTo>
                        <a:cubicBezTo>
                          <a:pt x="-862" y="1089"/>
                          <a:pt x="334" y="4258"/>
                          <a:pt x="2526" y="7824"/>
                        </a:cubicBezTo>
                        <a:cubicBezTo>
                          <a:pt x="4519" y="10597"/>
                          <a:pt x="6513" y="12578"/>
                          <a:pt x="7509" y="119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60" name="Google Shape;2860;p35"/>
                  <p:cNvSpPr/>
                  <p:nvPr/>
                </p:nvSpPr>
                <p:spPr>
                  <a:xfrm>
                    <a:off x="3875884" y="4946750"/>
                    <a:ext cx="8451" cy="11256"/>
                  </a:xfrm>
                  <a:custGeom>
                    <a:avLst/>
                    <a:gdLst/>
                    <a:ahLst/>
                    <a:cxnLst/>
                    <a:rect l="l" t="t" r="r" b="b"/>
                    <a:pathLst>
                      <a:path w="8451" h="11256" extrusionOk="0">
                        <a:moveTo>
                          <a:pt x="8365" y="10418"/>
                        </a:moveTo>
                        <a:cubicBezTo>
                          <a:pt x="8763" y="9031"/>
                          <a:pt x="7767" y="6456"/>
                          <a:pt x="5773" y="3683"/>
                        </a:cubicBezTo>
                        <a:cubicBezTo>
                          <a:pt x="3381" y="711"/>
                          <a:pt x="1189" y="-1071"/>
                          <a:pt x="192" y="711"/>
                        </a:cubicBezTo>
                        <a:cubicBezTo>
                          <a:pt x="-406" y="1900"/>
                          <a:pt x="392" y="4475"/>
                          <a:pt x="2584" y="7050"/>
                        </a:cubicBezTo>
                        <a:cubicBezTo>
                          <a:pt x="4976" y="9625"/>
                          <a:pt x="7567" y="12795"/>
                          <a:pt x="8365" y="104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61" name="Google Shape;2861;p35"/>
                  <p:cNvSpPr/>
                  <p:nvPr/>
                </p:nvSpPr>
                <p:spPr>
                  <a:xfrm>
                    <a:off x="3989301" y="4909926"/>
                    <a:ext cx="8425" cy="10096"/>
                  </a:xfrm>
                  <a:custGeom>
                    <a:avLst/>
                    <a:gdLst/>
                    <a:ahLst/>
                    <a:cxnLst/>
                    <a:rect l="l" t="t" r="r" b="b"/>
                    <a:pathLst>
                      <a:path w="8425" h="10096" extrusionOk="0">
                        <a:moveTo>
                          <a:pt x="391" y="492"/>
                        </a:moveTo>
                        <a:cubicBezTo>
                          <a:pt x="-606" y="1483"/>
                          <a:pt x="391" y="4256"/>
                          <a:pt x="2384" y="6435"/>
                        </a:cubicBezTo>
                        <a:cubicBezTo>
                          <a:pt x="4776" y="9208"/>
                          <a:pt x="7766" y="11387"/>
                          <a:pt x="8364" y="9208"/>
                        </a:cubicBezTo>
                        <a:cubicBezTo>
                          <a:pt x="8763" y="7624"/>
                          <a:pt x="7168" y="5247"/>
                          <a:pt x="5175" y="2671"/>
                        </a:cubicBezTo>
                        <a:cubicBezTo>
                          <a:pt x="2783" y="-102"/>
                          <a:pt x="1188" y="-498"/>
                          <a:pt x="391" y="4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62" name="Google Shape;2862;p35"/>
                  <p:cNvSpPr/>
                  <p:nvPr/>
                </p:nvSpPr>
                <p:spPr>
                  <a:xfrm>
                    <a:off x="3850911" y="4989414"/>
                    <a:ext cx="7506" cy="9803"/>
                  </a:xfrm>
                  <a:custGeom>
                    <a:avLst/>
                    <a:gdLst/>
                    <a:ahLst/>
                    <a:cxnLst/>
                    <a:rect l="l" t="t" r="r" b="b"/>
                    <a:pathLst>
                      <a:path w="7506" h="9803" extrusionOk="0">
                        <a:moveTo>
                          <a:pt x="847" y="239"/>
                        </a:moveTo>
                        <a:cubicBezTo>
                          <a:pt x="-149" y="834"/>
                          <a:pt x="-548" y="2616"/>
                          <a:pt x="1246" y="5588"/>
                        </a:cubicBezTo>
                        <a:cubicBezTo>
                          <a:pt x="3438" y="9351"/>
                          <a:pt x="5432" y="10342"/>
                          <a:pt x="7026" y="9549"/>
                        </a:cubicBezTo>
                        <a:cubicBezTo>
                          <a:pt x="8023" y="8559"/>
                          <a:pt x="7425" y="6182"/>
                          <a:pt x="5631" y="3607"/>
                        </a:cubicBezTo>
                        <a:cubicBezTo>
                          <a:pt x="3837" y="636"/>
                          <a:pt x="1844" y="-553"/>
                          <a:pt x="847" y="2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63" name="Google Shape;2863;p35"/>
                  <p:cNvSpPr/>
                  <p:nvPr/>
                </p:nvSpPr>
                <p:spPr>
                  <a:xfrm>
                    <a:off x="3927164" y="4924405"/>
                    <a:ext cx="11386" cy="18029"/>
                  </a:xfrm>
                  <a:custGeom>
                    <a:avLst/>
                    <a:gdLst/>
                    <a:ahLst/>
                    <a:cxnLst/>
                    <a:rect l="l" t="t" r="r" b="b"/>
                    <a:pathLst>
                      <a:path w="11386" h="18029" extrusionOk="0">
                        <a:moveTo>
                          <a:pt x="10703" y="17905"/>
                        </a:moveTo>
                        <a:cubicBezTo>
                          <a:pt x="11899" y="17509"/>
                          <a:pt x="11500" y="14934"/>
                          <a:pt x="9707" y="12557"/>
                        </a:cubicBezTo>
                        <a:cubicBezTo>
                          <a:pt x="9707" y="12557"/>
                          <a:pt x="9906" y="12557"/>
                          <a:pt x="9906" y="12557"/>
                        </a:cubicBezTo>
                        <a:cubicBezTo>
                          <a:pt x="11301" y="11963"/>
                          <a:pt x="9906" y="8595"/>
                          <a:pt x="6717" y="4237"/>
                        </a:cubicBezTo>
                        <a:cubicBezTo>
                          <a:pt x="5122" y="2454"/>
                          <a:pt x="2930" y="-517"/>
                          <a:pt x="936" y="77"/>
                        </a:cubicBezTo>
                        <a:cubicBezTo>
                          <a:pt x="-858" y="672"/>
                          <a:pt x="139" y="3445"/>
                          <a:pt x="2132" y="6614"/>
                        </a:cubicBezTo>
                        <a:lnTo>
                          <a:pt x="3528" y="8595"/>
                        </a:lnTo>
                        <a:cubicBezTo>
                          <a:pt x="3129" y="8991"/>
                          <a:pt x="2730" y="9387"/>
                          <a:pt x="2332" y="9982"/>
                        </a:cubicBezTo>
                        <a:cubicBezTo>
                          <a:pt x="4923" y="13745"/>
                          <a:pt x="7514" y="18896"/>
                          <a:pt x="10703" y="179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64" name="Google Shape;2864;p35"/>
                  <p:cNvSpPr/>
                  <p:nvPr/>
                </p:nvSpPr>
                <p:spPr>
                  <a:xfrm>
                    <a:off x="3977879" y="4897288"/>
                    <a:ext cx="8147" cy="9743"/>
                  </a:xfrm>
                  <a:custGeom>
                    <a:avLst/>
                    <a:gdLst/>
                    <a:ahLst/>
                    <a:cxnLst/>
                    <a:rect l="l" t="t" r="r" b="b"/>
                    <a:pathLst>
                      <a:path w="8147" h="9743" extrusionOk="0">
                        <a:moveTo>
                          <a:pt x="7627" y="9565"/>
                        </a:moveTo>
                        <a:cubicBezTo>
                          <a:pt x="9022" y="8376"/>
                          <a:pt x="7428" y="5603"/>
                          <a:pt x="5035" y="2632"/>
                        </a:cubicBezTo>
                        <a:cubicBezTo>
                          <a:pt x="2644" y="57"/>
                          <a:pt x="1049" y="-538"/>
                          <a:pt x="252" y="453"/>
                        </a:cubicBezTo>
                        <a:cubicBezTo>
                          <a:pt x="-546" y="1443"/>
                          <a:pt x="650" y="4018"/>
                          <a:pt x="2444" y="6395"/>
                        </a:cubicBezTo>
                        <a:cubicBezTo>
                          <a:pt x="4238" y="8376"/>
                          <a:pt x="6630" y="10357"/>
                          <a:pt x="7627" y="95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65" name="Google Shape;2865;p35"/>
                  <p:cNvSpPr/>
                  <p:nvPr/>
                </p:nvSpPr>
                <p:spPr>
                  <a:xfrm>
                    <a:off x="3951860" y="4924750"/>
                    <a:ext cx="12798" cy="17808"/>
                  </a:xfrm>
                  <a:custGeom>
                    <a:avLst/>
                    <a:gdLst/>
                    <a:ahLst/>
                    <a:cxnLst/>
                    <a:rect l="l" t="t" r="r" b="b"/>
                    <a:pathLst>
                      <a:path w="12798" h="17808" extrusionOk="0">
                        <a:moveTo>
                          <a:pt x="2750" y="6468"/>
                        </a:moveTo>
                        <a:cubicBezTo>
                          <a:pt x="2152" y="8052"/>
                          <a:pt x="2750" y="10826"/>
                          <a:pt x="4943" y="13797"/>
                        </a:cubicBezTo>
                        <a:cubicBezTo>
                          <a:pt x="7534" y="17362"/>
                          <a:pt x="10325" y="18551"/>
                          <a:pt x="11919" y="17362"/>
                        </a:cubicBezTo>
                        <a:cubicBezTo>
                          <a:pt x="13713" y="16174"/>
                          <a:pt x="12517" y="12806"/>
                          <a:pt x="10524" y="10231"/>
                        </a:cubicBezTo>
                        <a:cubicBezTo>
                          <a:pt x="9527" y="8845"/>
                          <a:pt x="8531" y="7656"/>
                          <a:pt x="7534" y="6864"/>
                        </a:cubicBezTo>
                        <a:cubicBezTo>
                          <a:pt x="7135" y="5675"/>
                          <a:pt x="6338" y="4289"/>
                          <a:pt x="5142" y="2704"/>
                        </a:cubicBezTo>
                        <a:cubicBezTo>
                          <a:pt x="2950" y="129"/>
                          <a:pt x="1155" y="-466"/>
                          <a:pt x="358" y="327"/>
                        </a:cubicBezTo>
                        <a:cubicBezTo>
                          <a:pt x="-638" y="1317"/>
                          <a:pt x="557" y="3892"/>
                          <a:pt x="2551" y="6270"/>
                        </a:cubicBezTo>
                        <a:cubicBezTo>
                          <a:pt x="2551" y="6270"/>
                          <a:pt x="2551" y="6468"/>
                          <a:pt x="2750" y="64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66" name="Google Shape;2866;p35"/>
                  <p:cNvSpPr/>
                  <p:nvPr/>
                </p:nvSpPr>
                <p:spPr>
                  <a:xfrm>
                    <a:off x="3843587" y="5007619"/>
                    <a:ext cx="7008" cy="9683"/>
                  </a:xfrm>
                  <a:custGeom>
                    <a:avLst/>
                    <a:gdLst/>
                    <a:ahLst/>
                    <a:cxnLst/>
                    <a:rect l="l" t="t" r="r" b="b"/>
                    <a:pathLst>
                      <a:path w="7008" h="9683" extrusionOk="0">
                        <a:moveTo>
                          <a:pt x="6377" y="9569"/>
                        </a:moveTo>
                        <a:cubicBezTo>
                          <a:pt x="7573" y="8974"/>
                          <a:pt x="6975" y="6399"/>
                          <a:pt x="5380" y="3824"/>
                        </a:cubicBezTo>
                        <a:cubicBezTo>
                          <a:pt x="3786" y="1249"/>
                          <a:pt x="1992" y="-336"/>
                          <a:pt x="597" y="60"/>
                        </a:cubicBezTo>
                        <a:cubicBezTo>
                          <a:pt x="-400" y="1051"/>
                          <a:pt x="-201" y="3032"/>
                          <a:pt x="1593" y="5805"/>
                        </a:cubicBezTo>
                        <a:cubicBezTo>
                          <a:pt x="3188" y="8380"/>
                          <a:pt x="5181" y="10163"/>
                          <a:pt x="6377" y="95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67" name="Google Shape;2867;p35"/>
                  <p:cNvSpPr/>
                  <p:nvPr/>
                </p:nvSpPr>
                <p:spPr>
                  <a:xfrm>
                    <a:off x="3967282" y="4912383"/>
                    <a:ext cx="7339" cy="8559"/>
                  </a:xfrm>
                  <a:custGeom>
                    <a:avLst/>
                    <a:gdLst/>
                    <a:ahLst/>
                    <a:cxnLst/>
                    <a:rect l="l" t="t" r="r" b="b"/>
                    <a:pathLst>
                      <a:path w="7339" h="8559" extrusionOk="0">
                        <a:moveTo>
                          <a:pt x="6862" y="8534"/>
                        </a:moveTo>
                        <a:cubicBezTo>
                          <a:pt x="8059" y="7940"/>
                          <a:pt x="6862" y="5167"/>
                          <a:pt x="4869" y="2790"/>
                        </a:cubicBezTo>
                        <a:cubicBezTo>
                          <a:pt x="2677" y="215"/>
                          <a:pt x="883" y="-578"/>
                          <a:pt x="85" y="413"/>
                        </a:cubicBezTo>
                        <a:cubicBezTo>
                          <a:pt x="-313" y="1997"/>
                          <a:pt x="683" y="4374"/>
                          <a:pt x="3075" y="6355"/>
                        </a:cubicBezTo>
                        <a:cubicBezTo>
                          <a:pt x="4271" y="7742"/>
                          <a:pt x="6264" y="8732"/>
                          <a:pt x="6862" y="85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68" name="Google Shape;2868;p35"/>
                  <p:cNvSpPr/>
                  <p:nvPr/>
                </p:nvSpPr>
                <p:spPr>
                  <a:xfrm>
                    <a:off x="4029427" y="4872123"/>
                    <a:ext cx="8632" cy="9580"/>
                  </a:xfrm>
                  <a:custGeom>
                    <a:avLst/>
                    <a:gdLst/>
                    <a:ahLst/>
                    <a:cxnLst/>
                    <a:rect l="l" t="t" r="r" b="b"/>
                    <a:pathLst>
                      <a:path w="8632" h="9580" extrusionOk="0">
                        <a:moveTo>
                          <a:pt x="330" y="262"/>
                        </a:moveTo>
                        <a:cubicBezTo>
                          <a:pt x="-667" y="1253"/>
                          <a:pt x="729" y="3828"/>
                          <a:pt x="2722" y="6205"/>
                        </a:cubicBezTo>
                        <a:cubicBezTo>
                          <a:pt x="4914" y="8582"/>
                          <a:pt x="7107" y="10167"/>
                          <a:pt x="8303" y="9374"/>
                        </a:cubicBezTo>
                        <a:cubicBezTo>
                          <a:pt x="9300" y="8384"/>
                          <a:pt x="7904" y="6007"/>
                          <a:pt x="5911" y="3432"/>
                        </a:cubicBezTo>
                        <a:cubicBezTo>
                          <a:pt x="3519" y="1253"/>
                          <a:pt x="1327" y="-728"/>
                          <a:pt x="330" y="2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69" name="Google Shape;2869;p35"/>
                  <p:cNvSpPr/>
                  <p:nvPr/>
                </p:nvSpPr>
                <p:spPr>
                  <a:xfrm>
                    <a:off x="3997493" y="4870460"/>
                    <a:ext cx="8434" cy="9904"/>
                  </a:xfrm>
                  <a:custGeom>
                    <a:avLst/>
                    <a:gdLst/>
                    <a:ahLst/>
                    <a:cxnLst/>
                    <a:rect l="l" t="t" r="r" b="b"/>
                    <a:pathLst>
                      <a:path w="8434" h="9904" extrusionOk="0">
                        <a:moveTo>
                          <a:pt x="7747" y="9849"/>
                        </a:moveTo>
                        <a:cubicBezTo>
                          <a:pt x="9541" y="9057"/>
                          <a:pt x="7547" y="6085"/>
                          <a:pt x="4956" y="2916"/>
                        </a:cubicBezTo>
                        <a:cubicBezTo>
                          <a:pt x="3162" y="1331"/>
                          <a:pt x="970" y="-848"/>
                          <a:pt x="172" y="341"/>
                        </a:cubicBezTo>
                        <a:cubicBezTo>
                          <a:pt x="-426" y="1529"/>
                          <a:pt x="571" y="3708"/>
                          <a:pt x="2564" y="6085"/>
                        </a:cubicBezTo>
                        <a:cubicBezTo>
                          <a:pt x="4358" y="8462"/>
                          <a:pt x="6551" y="10245"/>
                          <a:pt x="7747" y="98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70" name="Google Shape;2870;p35"/>
                  <p:cNvSpPr/>
                  <p:nvPr/>
                </p:nvSpPr>
                <p:spPr>
                  <a:xfrm>
                    <a:off x="3916333" y="4978013"/>
                    <a:ext cx="7572" cy="10451"/>
                  </a:xfrm>
                  <a:custGeom>
                    <a:avLst/>
                    <a:gdLst/>
                    <a:ahLst/>
                    <a:cxnLst/>
                    <a:rect l="l" t="t" r="r" b="b"/>
                    <a:pathLst>
                      <a:path w="7572" h="10451" extrusionOk="0">
                        <a:moveTo>
                          <a:pt x="6984" y="10254"/>
                        </a:moveTo>
                        <a:cubicBezTo>
                          <a:pt x="8379" y="9066"/>
                          <a:pt x="7183" y="6292"/>
                          <a:pt x="4591" y="3123"/>
                        </a:cubicBezTo>
                        <a:cubicBezTo>
                          <a:pt x="2598" y="548"/>
                          <a:pt x="605" y="-839"/>
                          <a:pt x="206" y="548"/>
                        </a:cubicBezTo>
                        <a:cubicBezTo>
                          <a:pt x="-591" y="2331"/>
                          <a:pt x="1004" y="5500"/>
                          <a:pt x="3595" y="8471"/>
                        </a:cubicBezTo>
                        <a:cubicBezTo>
                          <a:pt x="4791" y="10056"/>
                          <a:pt x="6386" y="10848"/>
                          <a:pt x="6984" y="102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71" name="Google Shape;2871;p35"/>
                  <p:cNvSpPr/>
                  <p:nvPr/>
                </p:nvSpPr>
                <p:spPr>
                  <a:xfrm>
                    <a:off x="3792899" y="4948920"/>
                    <a:ext cx="19218" cy="22509"/>
                  </a:xfrm>
                  <a:custGeom>
                    <a:avLst/>
                    <a:gdLst/>
                    <a:ahLst/>
                    <a:cxnLst/>
                    <a:rect l="l" t="t" r="r" b="b"/>
                    <a:pathLst>
                      <a:path w="19218" h="22509" extrusionOk="0">
                        <a:moveTo>
                          <a:pt x="6635" y="5078"/>
                        </a:moveTo>
                        <a:cubicBezTo>
                          <a:pt x="3646" y="1908"/>
                          <a:pt x="-540" y="-3044"/>
                          <a:pt x="58" y="2503"/>
                        </a:cubicBezTo>
                        <a:cubicBezTo>
                          <a:pt x="456" y="6266"/>
                          <a:pt x="3446" y="10426"/>
                          <a:pt x="6436" y="13199"/>
                        </a:cubicBezTo>
                        <a:lnTo>
                          <a:pt x="6237" y="13199"/>
                        </a:lnTo>
                        <a:cubicBezTo>
                          <a:pt x="5838" y="13794"/>
                          <a:pt x="6237" y="16171"/>
                          <a:pt x="7034" y="17755"/>
                        </a:cubicBezTo>
                        <a:cubicBezTo>
                          <a:pt x="8230" y="20529"/>
                          <a:pt x="10024" y="22510"/>
                          <a:pt x="11619" y="22510"/>
                        </a:cubicBezTo>
                        <a:cubicBezTo>
                          <a:pt x="12615" y="21717"/>
                          <a:pt x="12217" y="19934"/>
                          <a:pt x="11220" y="17557"/>
                        </a:cubicBezTo>
                        <a:cubicBezTo>
                          <a:pt x="13612" y="19934"/>
                          <a:pt x="15805" y="22113"/>
                          <a:pt x="17598" y="21717"/>
                        </a:cubicBezTo>
                        <a:cubicBezTo>
                          <a:pt x="19592" y="21123"/>
                          <a:pt x="20190" y="19340"/>
                          <a:pt x="16801" y="13794"/>
                        </a:cubicBezTo>
                        <a:cubicBezTo>
                          <a:pt x="13014" y="8049"/>
                          <a:pt x="10223" y="9040"/>
                          <a:pt x="6635" y="50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72" name="Google Shape;2872;p35"/>
                  <p:cNvSpPr/>
                  <p:nvPr/>
                </p:nvSpPr>
                <p:spPr>
                  <a:xfrm>
                    <a:off x="3824363" y="5081120"/>
                    <a:ext cx="7084" cy="10208"/>
                  </a:xfrm>
                  <a:custGeom>
                    <a:avLst/>
                    <a:gdLst/>
                    <a:ahLst/>
                    <a:cxnLst/>
                    <a:rect l="l" t="t" r="r" b="b"/>
                    <a:pathLst>
                      <a:path w="7084" h="10208" extrusionOk="0">
                        <a:moveTo>
                          <a:pt x="686" y="51"/>
                        </a:moveTo>
                        <a:cubicBezTo>
                          <a:pt x="-311" y="1239"/>
                          <a:pt x="-311" y="3418"/>
                          <a:pt x="1284" y="6191"/>
                        </a:cubicBezTo>
                        <a:cubicBezTo>
                          <a:pt x="2878" y="8767"/>
                          <a:pt x="4872" y="10549"/>
                          <a:pt x="6267" y="10153"/>
                        </a:cubicBezTo>
                        <a:cubicBezTo>
                          <a:pt x="7862" y="9757"/>
                          <a:pt x="6865" y="6984"/>
                          <a:pt x="5470" y="4210"/>
                        </a:cubicBezTo>
                        <a:cubicBezTo>
                          <a:pt x="3875" y="1635"/>
                          <a:pt x="2081" y="-346"/>
                          <a:pt x="686" y="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73" name="Google Shape;2873;p35"/>
                  <p:cNvSpPr/>
                  <p:nvPr/>
                </p:nvSpPr>
                <p:spPr>
                  <a:xfrm>
                    <a:off x="3970695" y="5005521"/>
                    <a:ext cx="17079" cy="22561"/>
                  </a:xfrm>
                  <a:custGeom>
                    <a:avLst/>
                    <a:gdLst/>
                    <a:ahLst/>
                    <a:cxnLst/>
                    <a:rect l="l" t="t" r="r" b="b"/>
                    <a:pathLst>
                      <a:path w="17079" h="22561" extrusionOk="0">
                        <a:moveTo>
                          <a:pt x="9629" y="177"/>
                        </a:moveTo>
                        <a:cubicBezTo>
                          <a:pt x="9031" y="574"/>
                          <a:pt x="8831" y="1366"/>
                          <a:pt x="9230" y="2554"/>
                        </a:cubicBezTo>
                        <a:cubicBezTo>
                          <a:pt x="7436" y="574"/>
                          <a:pt x="5642" y="-219"/>
                          <a:pt x="4247" y="574"/>
                        </a:cubicBezTo>
                        <a:cubicBezTo>
                          <a:pt x="3250" y="1168"/>
                          <a:pt x="3250" y="3149"/>
                          <a:pt x="4646" y="5328"/>
                        </a:cubicBezTo>
                        <a:cubicBezTo>
                          <a:pt x="4247" y="5526"/>
                          <a:pt x="3848" y="5526"/>
                          <a:pt x="3449" y="5724"/>
                        </a:cubicBezTo>
                        <a:cubicBezTo>
                          <a:pt x="2054" y="7111"/>
                          <a:pt x="-338" y="7705"/>
                          <a:pt x="2253" y="12657"/>
                        </a:cubicBezTo>
                        <a:cubicBezTo>
                          <a:pt x="1257" y="12261"/>
                          <a:pt x="659" y="12459"/>
                          <a:pt x="260" y="13251"/>
                        </a:cubicBezTo>
                        <a:cubicBezTo>
                          <a:pt x="-736" y="15430"/>
                          <a:pt x="1257" y="18600"/>
                          <a:pt x="4048" y="21373"/>
                        </a:cubicBezTo>
                        <a:cubicBezTo>
                          <a:pt x="4446" y="21967"/>
                          <a:pt x="5044" y="22363"/>
                          <a:pt x="5443" y="22561"/>
                        </a:cubicBezTo>
                        <a:cubicBezTo>
                          <a:pt x="6639" y="21571"/>
                          <a:pt x="7635" y="20581"/>
                          <a:pt x="8831" y="19590"/>
                        </a:cubicBezTo>
                        <a:cubicBezTo>
                          <a:pt x="8632" y="19194"/>
                          <a:pt x="8433" y="18798"/>
                          <a:pt x="8034" y="18402"/>
                        </a:cubicBezTo>
                        <a:cubicBezTo>
                          <a:pt x="8831" y="18600"/>
                          <a:pt x="9429" y="18600"/>
                          <a:pt x="10027" y="18402"/>
                        </a:cubicBezTo>
                        <a:cubicBezTo>
                          <a:pt x="11024" y="17411"/>
                          <a:pt x="12021" y="16619"/>
                          <a:pt x="13216" y="15628"/>
                        </a:cubicBezTo>
                        <a:cubicBezTo>
                          <a:pt x="13615" y="14638"/>
                          <a:pt x="13615" y="13251"/>
                          <a:pt x="12619" y="11270"/>
                        </a:cubicBezTo>
                        <a:cubicBezTo>
                          <a:pt x="13615" y="10874"/>
                          <a:pt x="13416" y="9686"/>
                          <a:pt x="12818" y="8101"/>
                        </a:cubicBezTo>
                        <a:cubicBezTo>
                          <a:pt x="14412" y="9884"/>
                          <a:pt x="16007" y="11072"/>
                          <a:pt x="16805" y="9884"/>
                        </a:cubicBezTo>
                        <a:cubicBezTo>
                          <a:pt x="17602" y="8695"/>
                          <a:pt x="16605" y="6318"/>
                          <a:pt x="14612" y="3743"/>
                        </a:cubicBezTo>
                        <a:cubicBezTo>
                          <a:pt x="12818" y="1366"/>
                          <a:pt x="10825" y="-615"/>
                          <a:pt x="9629" y="1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74" name="Google Shape;2874;p35"/>
                  <p:cNvSpPr/>
                  <p:nvPr/>
                </p:nvSpPr>
                <p:spPr>
                  <a:xfrm>
                    <a:off x="3953614" y="4787406"/>
                    <a:ext cx="3550" cy="3593"/>
                  </a:xfrm>
                  <a:custGeom>
                    <a:avLst/>
                    <a:gdLst/>
                    <a:ahLst/>
                    <a:cxnLst/>
                    <a:rect l="l" t="t" r="r" b="b"/>
                    <a:pathLst>
                      <a:path w="3550" h="3593" extrusionOk="0">
                        <a:moveTo>
                          <a:pt x="3189" y="3367"/>
                        </a:moveTo>
                        <a:cubicBezTo>
                          <a:pt x="3787" y="2575"/>
                          <a:pt x="3588" y="1387"/>
                          <a:pt x="2990" y="0"/>
                        </a:cubicBezTo>
                        <a:cubicBezTo>
                          <a:pt x="1993" y="990"/>
                          <a:pt x="997" y="1783"/>
                          <a:pt x="0" y="2773"/>
                        </a:cubicBezTo>
                        <a:cubicBezTo>
                          <a:pt x="1595" y="3962"/>
                          <a:pt x="2392" y="3566"/>
                          <a:pt x="3189" y="33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75" name="Google Shape;2875;p35"/>
                  <p:cNvSpPr/>
                  <p:nvPr/>
                </p:nvSpPr>
                <p:spPr>
                  <a:xfrm>
                    <a:off x="3800576" y="4920822"/>
                    <a:ext cx="6005" cy="8339"/>
                  </a:xfrm>
                  <a:custGeom>
                    <a:avLst/>
                    <a:gdLst/>
                    <a:ahLst/>
                    <a:cxnLst/>
                    <a:rect l="l" t="t" r="r" b="b"/>
                    <a:pathLst>
                      <a:path w="6005" h="8339" extrusionOk="0">
                        <a:moveTo>
                          <a:pt x="554" y="95"/>
                        </a:moveTo>
                        <a:cubicBezTo>
                          <a:pt x="-443" y="1283"/>
                          <a:pt x="-44" y="3066"/>
                          <a:pt x="1351" y="5047"/>
                        </a:cubicBezTo>
                        <a:cubicBezTo>
                          <a:pt x="3145" y="7622"/>
                          <a:pt x="4939" y="9009"/>
                          <a:pt x="5736" y="8018"/>
                        </a:cubicBezTo>
                        <a:cubicBezTo>
                          <a:pt x="6334" y="7226"/>
                          <a:pt x="5936" y="5443"/>
                          <a:pt x="4540" y="3462"/>
                        </a:cubicBezTo>
                        <a:cubicBezTo>
                          <a:pt x="2547" y="491"/>
                          <a:pt x="1152" y="-301"/>
                          <a:pt x="554" y="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76" name="Google Shape;2876;p35"/>
                  <p:cNvSpPr/>
                  <p:nvPr/>
                </p:nvSpPr>
                <p:spPr>
                  <a:xfrm>
                    <a:off x="3914894" y="4884220"/>
                    <a:ext cx="38737" cy="70958"/>
                  </a:xfrm>
                  <a:custGeom>
                    <a:avLst/>
                    <a:gdLst/>
                    <a:ahLst/>
                    <a:cxnLst/>
                    <a:rect l="l" t="t" r="r" b="b"/>
                    <a:pathLst>
                      <a:path w="38737" h="70958" extrusionOk="0">
                        <a:moveTo>
                          <a:pt x="11412" y="2032"/>
                        </a:moveTo>
                        <a:cubicBezTo>
                          <a:pt x="9618" y="51"/>
                          <a:pt x="8024" y="-742"/>
                          <a:pt x="7824" y="843"/>
                        </a:cubicBezTo>
                        <a:cubicBezTo>
                          <a:pt x="7625" y="1635"/>
                          <a:pt x="8821" y="4211"/>
                          <a:pt x="9817" y="5597"/>
                        </a:cubicBezTo>
                        <a:cubicBezTo>
                          <a:pt x="10615" y="6786"/>
                          <a:pt x="11811" y="7974"/>
                          <a:pt x="12608" y="8568"/>
                        </a:cubicBezTo>
                        <a:cubicBezTo>
                          <a:pt x="12010" y="9163"/>
                          <a:pt x="11811" y="9955"/>
                          <a:pt x="11811" y="11342"/>
                        </a:cubicBezTo>
                        <a:cubicBezTo>
                          <a:pt x="11811" y="11738"/>
                          <a:pt x="11811" y="11936"/>
                          <a:pt x="11811" y="12332"/>
                        </a:cubicBezTo>
                        <a:cubicBezTo>
                          <a:pt x="11412" y="10946"/>
                          <a:pt x="10216" y="9163"/>
                          <a:pt x="8821" y="7182"/>
                        </a:cubicBezTo>
                        <a:cubicBezTo>
                          <a:pt x="5632" y="3418"/>
                          <a:pt x="2044" y="-346"/>
                          <a:pt x="250" y="1635"/>
                        </a:cubicBezTo>
                        <a:cubicBezTo>
                          <a:pt x="-548" y="2626"/>
                          <a:pt x="649" y="5399"/>
                          <a:pt x="2642" y="7776"/>
                        </a:cubicBezTo>
                        <a:cubicBezTo>
                          <a:pt x="6030" y="11936"/>
                          <a:pt x="9817" y="15502"/>
                          <a:pt x="11611" y="13719"/>
                        </a:cubicBezTo>
                        <a:cubicBezTo>
                          <a:pt x="11811" y="13521"/>
                          <a:pt x="11811" y="13521"/>
                          <a:pt x="11811" y="13323"/>
                        </a:cubicBezTo>
                        <a:cubicBezTo>
                          <a:pt x="11811" y="14115"/>
                          <a:pt x="12010" y="14709"/>
                          <a:pt x="12010" y="15502"/>
                        </a:cubicBezTo>
                        <a:cubicBezTo>
                          <a:pt x="11611" y="15303"/>
                          <a:pt x="11213" y="15502"/>
                          <a:pt x="10814" y="15502"/>
                        </a:cubicBezTo>
                        <a:cubicBezTo>
                          <a:pt x="10415" y="15700"/>
                          <a:pt x="10216" y="16096"/>
                          <a:pt x="10216" y="16492"/>
                        </a:cubicBezTo>
                        <a:cubicBezTo>
                          <a:pt x="6628" y="14115"/>
                          <a:pt x="3240" y="12530"/>
                          <a:pt x="3040" y="17681"/>
                        </a:cubicBezTo>
                        <a:cubicBezTo>
                          <a:pt x="3040" y="19463"/>
                          <a:pt x="4037" y="21642"/>
                          <a:pt x="5632" y="23425"/>
                        </a:cubicBezTo>
                        <a:cubicBezTo>
                          <a:pt x="6030" y="24217"/>
                          <a:pt x="6828" y="25208"/>
                          <a:pt x="7625" y="26198"/>
                        </a:cubicBezTo>
                        <a:cubicBezTo>
                          <a:pt x="9020" y="27783"/>
                          <a:pt x="10615" y="29170"/>
                          <a:pt x="11412" y="28179"/>
                        </a:cubicBezTo>
                        <a:cubicBezTo>
                          <a:pt x="11611" y="27585"/>
                          <a:pt x="11811" y="26991"/>
                          <a:pt x="11611" y="26198"/>
                        </a:cubicBezTo>
                        <a:cubicBezTo>
                          <a:pt x="12608" y="25802"/>
                          <a:pt x="13007" y="24614"/>
                          <a:pt x="13206" y="23029"/>
                        </a:cubicBezTo>
                        <a:cubicBezTo>
                          <a:pt x="13605" y="23623"/>
                          <a:pt x="13804" y="24019"/>
                          <a:pt x="14203" y="24614"/>
                        </a:cubicBezTo>
                        <a:cubicBezTo>
                          <a:pt x="16196" y="27585"/>
                          <a:pt x="17990" y="29764"/>
                          <a:pt x="19983" y="30556"/>
                        </a:cubicBezTo>
                        <a:cubicBezTo>
                          <a:pt x="18588" y="37687"/>
                          <a:pt x="25963" y="48780"/>
                          <a:pt x="31145" y="58883"/>
                        </a:cubicBezTo>
                        <a:cubicBezTo>
                          <a:pt x="31145" y="58883"/>
                          <a:pt x="31145" y="59081"/>
                          <a:pt x="31345" y="59081"/>
                        </a:cubicBezTo>
                        <a:cubicBezTo>
                          <a:pt x="31345" y="59081"/>
                          <a:pt x="31345" y="58883"/>
                          <a:pt x="31145" y="58883"/>
                        </a:cubicBezTo>
                        <a:cubicBezTo>
                          <a:pt x="28355" y="55912"/>
                          <a:pt x="25764" y="54129"/>
                          <a:pt x="24368" y="56110"/>
                        </a:cubicBezTo>
                        <a:cubicBezTo>
                          <a:pt x="23571" y="57100"/>
                          <a:pt x="24169" y="59081"/>
                          <a:pt x="25166" y="60864"/>
                        </a:cubicBezTo>
                        <a:cubicBezTo>
                          <a:pt x="24767" y="60864"/>
                          <a:pt x="24568" y="60864"/>
                          <a:pt x="24169" y="61062"/>
                        </a:cubicBezTo>
                        <a:cubicBezTo>
                          <a:pt x="23172" y="61854"/>
                          <a:pt x="24169" y="64627"/>
                          <a:pt x="25963" y="67203"/>
                        </a:cubicBezTo>
                        <a:cubicBezTo>
                          <a:pt x="27757" y="69778"/>
                          <a:pt x="29950" y="71561"/>
                          <a:pt x="31145" y="70768"/>
                        </a:cubicBezTo>
                        <a:cubicBezTo>
                          <a:pt x="32142" y="70174"/>
                          <a:pt x="31345" y="68193"/>
                          <a:pt x="30149" y="66014"/>
                        </a:cubicBezTo>
                        <a:cubicBezTo>
                          <a:pt x="31345" y="66608"/>
                          <a:pt x="32341" y="66410"/>
                          <a:pt x="33139" y="65420"/>
                        </a:cubicBezTo>
                        <a:cubicBezTo>
                          <a:pt x="33736" y="64429"/>
                          <a:pt x="33537" y="63043"/>
                          <a:pt x="32541" y="61458"/>
                        </a:cubicBezTo>
                        <a:cubicBezTo>
                          <a:pt x="34135" y="63637"/>
                          <a:pt x="35929" y="65420"/>
                          <a:pt x="37524" y="65222"/>
                        </a:cubicBezTo>
                        <a:cubicBezTo>
                          <a:pt x="39517" y="65024"/>
                          <a:pt x="38919" y="61854"/>
                          <a:pt x="36727" y="58685"/>
                        </a:cubicBezTo>
                        <a:cubicBezTo>
                          <a:pt x="30747" y="49969"/>
                          <a:pt x="24169" y="41253"/>
                          <a:pt x="29152" y="37886"/>
                        </a:cubicBezTo>
                        <a:cubicBezTo>
                          <a:pt x="29551" y="37687"/>
                          <a:pt x="28155" y="34716"/>
                          <a:pt x="27757" y="33924"/>
                        </a:cubicBezTo>
                        <a:cubicBezTo>
                          <a:pt x="25764" y="30952"/>
                          <a:pt x="23770" y="29368"/>
                          <a:pt x="22375" y="28972"/>
                        </a:cubicBezTo>
                        <a:cubicBezTo>
                          <a:pt x="22176" y="27585"/>
                          <a:pt x="21378" y="26000"/>
                          <a:pt x="20182" y="24217"/>
                        </a:cubicBezTo>
                        <a:cubicBezTo>
                          <a:pt x="21179" y="24019"/>
                          <a:pt x="21976" y="23821"/>
                          <a:pt x="22774" y="23029"/>
                        </a:cubicBezTo>
                        <a:cubicBezTo>
                          <a:pt x="24368" y="21642"/>
                          <a:pt x="24169" y="18869"/>
                          <a:pt x="22375" y="15898"/>
                        </a:cubicBezTo>
                        <a:cubicBezTo>
                          <a:pt x="23970" y="17879"/>
                          <a:pt x="25963" y="19265"/>
                          <a:pt x="27757" y="20256"/>
                        </a:cubicBezTo>
                        <a:cubicBezTo>
                          <a:pt x="29351" y="21048"/>
                          <a:pt x="30348" y="20256"/>
                          <a:pt x="31743" y="20058"/>
                        </a:cubicBezTo>
                        <a:lnTo>
                          <a:pt x="31743" y="19661"/>
                        </a:lnTo>
                        <a:lnTo>
                          <a:pt x="28155" y="14313"/>
                        </a:lnTo>
                        <a:lnTo>
                          <a:pt x="26959" y="12530"/>
                        </a:lnTo>
                        <a:cubicBezTo>
                          <a:pt x="27557" y="11144"/>
                          <a:pt x="25963" y="8568"/>
                          <a:pt x="23970" y="5993"/>
                        </a:cubicBezTo>
                        <a:cubicBezTo>
                          <a:pt x="21777" y="3418"/>
                          <a:pt x="19584" y="1635"/>
                          <a:pt x="18389" y="2428"/>
                        </a:cubicBezTo>
                        <a:cubicBezTo>
                          <a:pt x="17193" y="3418"/>
                          <a:pt x="18389" y="5795"/>
                          <a:pt x="20382" y="8568"/>
                        </a:cubicBezTo>
                        <a:cubicBezTo>
                          <a:pt x="19784" y="9163"/>
                          <a:pt x="19784" y="10153"/>
                          <a:pt x="20382" y="11936"/>
                        </a:cubicBezTo>
                        <a:cubicBezTo>
                          <a:pt x="20581" y="12728"/>
                          <a:pt x="20980" y="13521"/>
                          <a:pt x="21378" y="14115"/>
                        </a:cubicBezTo>
                        <a:cubicBezTo>
                          <a:pt x="19983" y="12332"/>
                          <a:pt x="18189" y="10549"/>
                          <a:pt x="16594" y="9361"/>
                        </a:cubicBezTo>
                        <a:cubicBezTo>
                          <a:pt x="15797" y="8767"/>
                          <a:pt x="15199" y="8568"/>
                          <a:pt x="14601" y="8370"/>
                        </a:cubicBezTo>
                        <a:cubicBezTo>
                          <a:pt x="15000" y="6984"/>
                          <a:pt x="13804" y="4805"/>
                          <a:pt x="11412" y="20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77" name="Google Shape;2877;p35"/>
                  <p:cNvSpPr/>
                  <p:nvPr/>
                </p:nvSpPr>
                <p:spPr>
                  <a:xfrm>
                    <a:off x="3955981" y="4870028"/>
                    <a:ext cx="6471" cy="8391"/>
                  </a:xfrm>
                  <a:custGeom>
                    <a:avLst/>
                    <a:gdLst/>
                    <a:ahLst/>
                    <a:cxnLst/>
                    <a:rect l="l" t="t" r="r" b="b"/>
                    <a:pathLst>
                      <a:path w="6471" h="8391" extrusionOk="0">
                        <a:moveTo>
                          <a:pt x="25" y="574"/>
                        </a:moveTo>
                        <a:cubicBezTo>
                          <a:pt x="-175" y="2159"/>
                          <a:pt x="822" y="4338"/>
                          <a:pt x="3015" y="6517"/>
                        </a:cubicBezTo>
                        <a:cubicBezTo>
                          <a:pt x="4609" y="7904"/>
                          <a:pt x="6204" y="9092"/>
                          <a:pt x="6403" y="7904"/>
                        </a:cubicBezTo>
                        <a:cubicBezTo>
                          <a:pt x="6802" y="6319"/>
                          <a:pt x="5407" y="4140"/>
                          <a:pt x="3214" y="1961"/>
                        </a:cubicBezTo>
                        <a:cubicBezTo>
                          <a:pt x="2018" y="574"/>
                          <a:pt x="224" y="-812"/>
                          <a:pt x="25" y="5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78" name="Google Shape;2878;p35"/>
                  <p:cNvSpPr/>
                  <p:nvPr/>
                </p:nvSpPr>
                <p:spPr>
                  <a:xfrm>
                    <a:off x="3970088" y="4992541"/>
                    <a:ext cx="6140" cy="7824"/>
                  </a:xfrm>
                  <a:custGeom>
                    <a:avLst/>
                    <a:gdLst/>
                    <a:ahLst/>
                    <a:cxnLst/>
                    <a:rect l="l" t="t" r="r" b="b"/>
                    <a:pathLst>
                      <a:path w="6140" h="7824" extrusionOk="0">
                        <a:moveTo>
                          <a:pt x="6049" y="7017"/>
                        </a:moveTo>
                        <a:cubicBezTo>
                          <a:pt x="6448" y="6027"/>
                          <a:pt x="5451" y="3848"/>
                          <a:pt x="4654" y="3055"/>
                        </a:cubicBezTo>
                        <a:cubicBezTo>
                          <a:pt x="2063" y="-114"/>
                          <a:pt x="867" y="-510"/>
                          <a:pt x="269" y="480"/>
                        </a:cubicBezTo>
                        <a:cubicBezTo>
                          <a:pt x="-329" y="1272"/>
                          <a:pt x="70" y="3055"/>
                          <a:pt x="1465" y="5036"/>
                        </a:cubicBezTo>
                        <a:cubicBezTo>
                          <a:pt x="3458" y="7809"/>
                          <a:pt x="5451" y="8602"/>
                          <a:pt x="6049" y="70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79" name="Google Shape;2879;p35"/>
                  <p:cNvSpPr/>
                  <p:nvPr/>
                </p:nvSpPr>
                <p:spPr>
                  <a:xfrm>
                    <a:off x="4068796" y="4796880"/>
                    <a:ext cx="23550" cy="33746"/>
                  </a:xfrm>
                  <a:custGeom>
                    <a:avLst/>
                    <a:gdLst/>
                    <a:ahLst/>
                    <a:cxnLst/>
                    <a:rect l="l" t="t" r="r" b="b"/>
                    <a:pathLst>
                      <a:path w="23550" h="33746" extrusionOk="0">
                        <a:moveTo>
                          <a:pt x="22552" y="33708"/>
                        </a:moveTo>
                        <a:cubicBezTo>
                          <a:pt x="24546" y="33312"/>
                          <a:pt x="23350" y="30143"/>
                          <a:pt x="20759" y="27370"/>
                        </a:cubicBezTo>
                        <a:cubicBezTo>
                          <a:pt x="13583" y="19644"/>
                          <a:pt x="5809" y="11919"/>
                          <a:pt x="10393" y="7957"/>
                        </a:cubicBezTo>
                        <a:cubicBezTo>
                          <a:pt x="10792" y="7561"/>
                          <a:pt x="8799" y="4986"/>
                          <a:pt x="8400" y="4193"/>
                        </a:cubicBezTo>
                        <a:cubicBezTo>
                          <a:pt x="4015" y="-561"/>
                          <a:pt x="228" y="-1155"/>
                          <a:pt x="28" y="1816"/>
                        </a:cubicBezTo>
                        <a:cubicBezTo>
                          <a:pt x="-570" y="8947"/>
                          <a:pt x="8400" y="19050"/>
                          <a:pt x="15177" y="28360"/>
                        </a:cubicBezTo>
                        <a:cubicBezTo>
                          <a:pt x="17170" y="31331"/>
                          <a:pt x="20360" y="34105"/>
                          <a:pt x="22552" y="3370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80" name="Google Shape;2880;p35"/>
                  <p:cNvSpPr/>
                  <p:nvPr/>
                </p:nvSpPr>
                <p:spPr>
                  <a:xfrm>
                    <a:off x="4014975" y="4781064"/>
                    <a:ext cx="22941" cy="17288"/>
                  </a:xfrm>
                  <a:custGeom>
                    <a:avLst/>
                    <a:gdLst/>
                    <a:ahLst/>
                    <a:cxnLst/>
                    <a:rect l="l" t="t" r="r" b="b"/>
                    <a:pathLst>
                      <a:path w="22941" h="17288" extrusionOk="0">
                        <a:moveTo>
                          <a:pt x="10197" y="12086"/>
                        </a:moveTo>
                        <a:cubicBezTo>
                          <a:pt x="13984" y="13671"/>
                          <a:pt x="19366" y="18425"/>
                          <a:pt x="21758" y="17038"/>
                        </a:cubicBezTo>
                        <a:cubicBezTo>
                          <a:pt x="23552" y="16048"/>
                          <a:pt x="23751" y="14265"/>
                          <a:pt x="19167" y="9511"/>
                        </a:cubicBezTo>
                        <a:cubicBezTo>
                          <a:pt x="14383" y="4955"/>
                          <a:pt x="11792" y="6540"/>
                          <a:pt x="7407" y="3568"/>
                        </a:cubicBezTo>
                        <a:cubicBezTo>
                          <a:pt x="3819" y="1191"/>
                          <a:pt x="-1563" y="-2572"/>
                          <a:pt x="430" y="2578"/>
                        </a:cubicBezTo>
                        <a:cubicBezTo>
                          <a:pt x="1826" y="6540"/>
                          <a:pt x="6410" y="10501"/>
                          <a:pt x="10197" y="1208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81" name="Google Shape;2881;p35"/>
                  <p:cNvSpPr/>
                  <p:nvPr/>
                </p:nvSpPr>
                <p:spPr>
                  <a:xfrm>
                    <a:off x="3997665" y="4746774"/>
                    <a:ext cx="14673" cy="12610"/>
                  </a:xfrm>
                  <a:custGeom>
                    <a:avLst/>
                    <a:gdLst/>
                    <a:ahLst/>
                    <a:cxnLst/>
                    <a:rect l="l" t="t" r="r" b="b"/>
                    <a:pathLst>
                      <a:path w="14673" h="12610" extrusionOk="0">
                        <a:moveTo>
                          <a:pt x="13156" y="10919"/>
                        </a:moveTo>
                        <a:cubicBezTo>
                          <a:pt x="14152" y="9730"/>
                          <a:pt x="16544" y="8740"/>
                          <a:pt x="11960" y="4580"/>
                        </a:cubicBezTo>
                        <a:cubicBezTo>
                          <a:pt x="7774" y="816"/>
                          <a:pt x="4784" y="-174"/>
                          <a:pt x="2791" y="24"/>
                        </a:cubicBezTo>
                        <a:cubicBezTo>
                          <a:pt x="1794" y="816"/>
                          <a:pt x="997" y="1807"/>
                          <a:pt x="0" y="2599"/>
                        </a:cubicBezTo>
                        <a:cubicBezTo>
                          <a:pt x="399" y="4184"/>
                          <a:pt x="1794" y="6561"/>
                          <a:pt x="4186" y="8938"/>
                        </a:cubicBezTo>
                        <a:cubicBezTo>
                          <a:pt x="10365" y="14881"/>
                          <a:pt x="11361" y="12107"/>
                          <a:pt x="13156" y="109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82" name="Google Shape;2882;p35"/>
                  <p:cNvSpPr/>
                  <p:nvPr/>
                </p:nvSpPr>
                <p:spPr>
                  <a:xfrm>
                    <a:off x="3982118" y="4766804"/>
                    <a:ext cx="398" cy="396"/>
                  </a:xfrm>
                  <a:custGeom>
                    <a:avLst/>
                    <a:gdLst/>
                    <a:ahLst/>
                    <a:cxnLst/>
                    <a:rect l="l" t="t" r="r" b="b"/>
                    <a:pathLst>
                      <a:path w="398" h="396" extrusionOk="0">
                        <a:moveTo>
                          <a:pt x="399" y="396"/>
                        </a:moveTo>
                        <a:lnTo>
                          <a:pt x="0" y="0"/>
                        </a:lnTo>
                        <a:lnTo>
                          <a:pt x="199" y="396"/>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83" name="Google Shape;2883;p35"/>
                  <p:cNvSpPr/>
                  <p:nvPr/>
                </p:nvSpPr>
                <p:spPr>
                  <a:xfrm>
                    <a:off x="3982317" y="4765060"/>
                    <a:ext cx="15701" cy="15218"/>
                  </a:xfrm>
                  <a:custGeom>
                    <a:avLst/>
                    <a:gdLst/>
                    <a:ahLst/>
                    <a:cxnLst/>
                    <a:rect l="l" t="t" r="r" b="b"/>
                    <a:pathLst>
                      <a:path w="15701" h="15218" extrusionOk="0">
                        <a:moveTo>
                          <a:pt x="13754" y="15215"/>
                        </a:moveTo>
                        <a:cubicBezTo>
                          <a:pt x="16743" y="15413"/>
                          <a:pt x="16145" y="7687"/>
                          <a:pt x="12956" y="4320"/>
                        </a:cubicBezTo>
                        <a:cubicBezTo>
                          <a:pt x="5581" y="-3406"/>
                          <a:pt x="5581" y="1547"/>
                          <a:pt x="2990" y="1745"/>
                        </a:cubicBezTo>
                        <a:lnTo>
                          <a:pt x="0" y="1943"/>
                        </a:lnTo>
                        <a:lnTo>
                          <a:pt x="1196" y="3329"/>
                        </a:lnTo>
                        <a:cubicBezTo>
                          <a:pt x="5183" y="8281"/>
                          <a:pt x="8571" y="14818"/>
                          <a:pt x="13754" y="152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84" name="Google Shape;2884;p35"/>
                  <p:cNvSpPr/>
                  <p:nvPr/>
                </p:nvSpPr>
                <p:spPr>
                  <a:xfrm>
                    <a:off x="4016356" y="4891466"/>
                    <a:ext cx="23641" cy="30203"/>
                  </a:xfrm>
                  <a:custGeom>
                    <a:avLst/>
                    <a:gdLst/>
                    <a:ahLst/>
                    <a:cxnLst/>
                    <a:rect l="l" t="t" r="r" b="b"/>
                    <a:pathLst>
                      <a:path w="23641" h="30203" extrusionOk="0">
                        <a:moveTo>
                          <a:pt x="16391" y="24895"/>
                        </a:moveTo>
                        <a:cubicBezTo>
                          <a:pt x="16590" y="25291"/>
                          <a:pt x="16789" y="25688"/>
                          <a:pt x="16989" y="26084"/>
                        </a:cubicBezTo>
                        <a:cubicBezTo>
                          <a:pt x="19181" y="29649"/>
                          <a:pt x="21573" y="31432"/>
                          <a:pt x="23168" y="29253"/>
                        </a:cubicBezTo>
                        <a:cubicBezTo>
                          <a:pt x="24164" y="27668"/>
                          <a:pt x="23566" y="25093"/>
                          <a:pt x="21573" y="22320"/>
                        </a:cubicBezTo>
                        <a:cubicBezTo>
                          <a:pt x="20377" y="20537"/>
                          <a:pt x="18982" y="19349"/>
                          <a:pt x="17786" y="19151"/>
                        </a:cubicBezTo>
                        <a:cubicBezTo>
                          <a:pt x="13202" y="13208"/>
                          <a:pt x="8816" y="7463"/>
                          <a:pt x="4033" y="1719"/>
                        </a:cubicBezTo>
                        <a:cubicBezTo>
                          <a:pt x="2837" y="332"/>
                          <a:pt x="843" y="-658"/>
                          <a:pt x="245" y="530"/>
                        </a:cubicBezTo>
                        <a:cubicBezTo>
                          <a:pt x="-951" y="3304"/>
                          <a:pt x="2438" y="7463"/>
                          <a:pt x="5826" y="11425"/>
                        </a:cubicBezTo>
                        <a:cubicBezTo>
                          <a:pt x="9614" y="15585"/>
                          <a:pt x="11806" y="21528"/>
                          <a:pt x="16391" y="248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85" name="Google Shape;2885;p35"/>
                  <p:cNvSpPr/>
                  <p:nvPr/>
                </p:nvSpPr>
                <p:spPr>
                  <a:xfrm>
                    <a:off x="3992283" y="4794735"/>
                    <a:ext cx="199" cy="396"/>
                  </a:xfrm>
                  <a:custGeom>
                    <a:avLst/>
                    <a:gdLst/>
                    <a:ahLst/>
                    <a:cxnLst/>
                    <a:rect l="l" t="t" r="r" b="b"/>
                    <a:pathLst>
                      <a:path w="199" h="396" extrusionOk="0">
                        <a:moveTo>
                          <a:pt x="200" y="396"/>
                        </a:moveTo>
                        <a:lnTo>
                          <a:pt x="200" y="198"/>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86" name="Google Shape;2886;p35"/>
                  <p:cNvSpPr/>
                  <p:nvPr/>
                </p:nvSpPr>
                <p:spPr>
                  <a:xfrm>
                    <a:off x="4026554" y="4803651"/>
                    <a:ext cx="24494" cy="22975"/>
                  </a:xfrm>
                  <a:custGeom>
                    <a:avLst/>
                    <a:gdLst/>
                    <a:ahLst/>
                    <a:cxnLst/>
                    <a:rect l="l" t="t" r="r" b="b"/>
                    <a:pathLst>
                      <a:path w="24494" h="22975" extrusionOk="0">
                        <a:moveTo>
                          <a:pt x="17555" y="11685"/>
                        </a:moveTo>
                        <a:cubicBezTo>
                          <a:pt x="13169" y="8713"/>
                          <a:pt x="8784" y="6336"/>
                          <a:pt x="4399" y="1978"/>
                        </a:cubicBezTo>
                        <a:cubicBezTo>
                          <a:pt x="1808" y="-399"/>
                          <a:pt x="-185" y="-597"/>
                          <a:pt x="14" y="1186"/>
                        </a:cubicBezTo>
                        <a:cubicBezTo>
                          <a:pt x="14" y="2969"/>
                          <a:pt x="2406" y="5742"/>
                          <a:pt x="4598" y="7525"/>
                        </a:cubicBezTo>
                        <a:lnTo>
                          <a:pt x="5794" y="8515"/>
                        </a:lnTo>
                        <a:cubicBezTo>
                          <a:pt x="6392" y="9704"/>
                          <a:pt x="6990" y="10892"/>
                          <a:pt x="7987" y="12279"/>
                        </a:cubicBezTo>
                        <a:cubicBezTo>
                          <a:pt x="10578" y="15646"/>
                          <a:pt x="13169" y="17033"/>
                          <a:pt x="15561" y="17429"/>
                        </a:cubicBezTo>
                        <a:cubicBezTo>
                          <a:pt x="15761" y="17231"/>
                          <a:pt x="15960" y="16835"/>
                          <a:pt x="15960" y="16637"/>
                        </a:cubicBezTo>
                        <a:lnTo>
                          <a:pt x="24332" y="22976"/>
                        </a:lnTo>
                        <a:cubicBezTo>
                          <a:pt x="24930" y="19608"/>
                          <a:pt x="24132" y="15844"/>
                          <a:pt x="17555" y="116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87" name="Google Shape;2887;p35"/>
                  <p:cNvSpPr/>
                  <p:nvPr/>
                </p:nvSpPr>
                <p:spPr>
                  <a:xfrm>
                    <a:off x="3962185" y="4779482"/>
                    <a:ext cx="17238" cy="13646"/>
                  </a:xfrm>
                  <a:custGeom>
                    <a:avLst/>
                    <a:gdLst/>
                    <a:ahLst/>
                    <a:cxnLst/>
                    <a:rect l="l" t="t" r="r" b="b"/>
                    <a:pathLst>
                      <a:path w="17238" h="13646" extrusionOk="0">
                        <a:moveTo>
                          <a:pt x="11162" y="13272"/>
                        </a:moveTo>
                        <a:cubicBezTo>
                          <a:pt x="11760" y="12281"/>
                          <a:pt x="12159" y="11093"/>
                          <a:pt x="11561" y="9310"/>
                        </a:cubicBezTo>
                        <a:cubicBezTo>
                          <a:pt x="13355" y="10301"/>
                          <a:pt x="14551" y="10301"/>
                          <a:pt x="15747" y="9904"/>
                        </a:cubicBezTo>
                        <a:cubicBezTo>
                          <a:pt x="17142" y="9508"/>
                          <a:pt x="18338" y="8320"/>
                          <a:pt x="15547" y="4952"/>
                        </a:cubicBezTo>
                        <a:cubicBezTo>
                          <a:pt x="11361" y="0"/>
                          <a:pt x="8770" y="0"/>
                          <a:pt x="6378" y="0"/>
                        </a:cubicBezTo>
                        <a:cubicBezTo>
                          <a:pt x="5980" y="396"/>
                          <a:pt x="5980" y="792"/>
                          <a:pt x="5780" y="1189"/>
                        </a:cubicBezTo>
                        <a:cubicBezTo>
                          <a:pt x="4584" y="396"/>
                          <a:pt x="3787" y="0"/>
                          <a:pt x="2990" y="0"/>
                        </a:cubicBezTo>
                        <a:cubicBezTo>
                          <a:pt x="1993" y="990"/>
                          <a:pt x="997" y="1783"/>
                          <a:pt x="0" y="2773"/>
                        </a:cubicBezTo>
                        <a:cubicBezTo>
                          <a:pt x="199" y="4556"/>
                          <a:pt x="1794" y="6933"/>
                          <a:pt x="4385" y="9904"/>
                        </a:cubicBezTo>
                        <a:cubicBezTo>
                          <a:pt x="7375" y="12678"/>
                          <a:pt x="10365" y="14460"/>
                          <a:pt x="11162" y="132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88" name="Google Shape;2888;p35"/>
                  <p:cNvSpPr/>
                  <p:nvPr/>
                </p:nvSpPr>
                <p:spPr>
                  <a:xfrm>
                    <a:off x="4105986" y="4849352"/>
                    <a:ext cx="14966" cy="11198"/>
                  </a:xfrm>
                  <a:custGeom>
                    <a:avLst/>
                    <a:gdLst/>
                    <a:ahLst/>
                    <a:cxnLst/>
                    <a:rect l="l" t="t" r="r" b="b"/>
                    <a:pathLst>
                      <a:path w="14966" h="11198" extrusionOk="0">
                        <a:moveTo>
                          <a:pt x="14065" y="10554"/>
                        </a:moveTo>
                        <a:cubicBezTo>
                          <a:pt x="15859" y="9366"/>
                          <a:pt x="14862" y="6593"/>
                          <a:pt x="12072" y="3819"/>
                        </a:cubicBezTo>
                        <a:cubicBezTo>
                          <a:pt x="6291" y="-1529"/>
                          <a:pt x="3900" y="56"/>
                          <a:pt x="1308" y="848"/>
                        </a:cubicBezTo>
                        <a:cubicBezTo>
                          <a:pt x="-486" y="1442"/>
                          <a:pt x="-685" y="3621"/>
                          <a:pt x="2305" y="6791"/>
                        </a:cubicBezTo>
                        <a:cubicBezTo>
                          <a:pt x="9082" y="13922"/>
                          <a:pt x="10677" y="10158"/>
                          <a:pt x="14065" y="105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89" name="Google Shape;2889;p35"/>
                  <p:cNvSpPr/>
                  <p:nvPr/>
                </p:nvSpPr>
                <p:spPr>
                  <a:xfrm>
                    <a:off x="3975341" y="4765616"/>
                    <a:ext cx="6777" cy="5876"/>
                  </a:xfrm>
                  <a:custGeom>
                    <a:avLst/>
                    <a:gdLst/>
                    <a:ahLst/>
                    <a:cxnLst/>
                    <a:rect l="l" t="t" r="r" b="b"/>
                    <a:pathLst>
                      <a:path w="6777" h="5876" extrusionOk="0">
                        <a:moveTo>
                          <a:pt x="4584" y="5745"/>
                        </a:moveTo>
                        <a:cubicBezTo>
                          <a:pt x="6578" y="5547"/>
                          <a:pt x="6378" y="3169"/>
                          <a:pt x="6777" y="1387"/>
                        </a:cubicBezTo>
                        <a:cubicBezTo>
                          <a:pt x="6179" y="991"/>
                          <a:pt x="5581" y="396"/>
                          <a:pt x="4983" y="0"/>
                        </a:cubicBezTo>
                        <a:cubicBezTo>
                          <a:pt x="3389" y="1585"/>
                          <a:pt x="1595" y="3169"/>
                          <a:pt x="0" y="4556"/>
                        </a:cubicBezTo>
                        <a:cubicBezTo>
                          <a:pt x="1993" y="6141"/>
                          <a:pt x="3389" y="5943"/>
                          <a:pt x="4584" y="57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90" name="Google Shape;2890;p35"/>
                  <p:cNvSpPr/>
                  <p:nvPr/>
                </p:nvSpPr>
                <p:spPr>
                  <a:xfrm>
                    <a:off x="3982118" y="4766804"/>
                    <a:ext cx="199" cy="396"/>
                  </a:xfrm>
                  <a:custGeom>
                    <a:avLst/>
                    <a:gdLst/>
                    <a:ahLst/>
                    <a:cxnLst/>
                    <a:rect l="l" t="t" r="r" b="b"/>
                    <a:pathLst>
                      <a:path w="199" h="396" extrusionOk="0">
                        <a:moveTo>
                          <a:pt x="0" y="0"/>
                        </a:moveTo>
                        <a:lnTo>
                          <a:pt x="0" y="198"/>
                        </a:lnTo>
                        <a:lnTo>
                          <a:pt x="199" y="396"/>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91" name="Google Shape;2891;p35"/>
                  <p:cNvSpPr/>
                  <p:nvPr/>
                </p:nvSpPr>
                <p:spPr>
                  <a:xfrm>
                    <a:off x="4039690" y="4747392"/>
                    <a:ext cx="15142" cy="10700"/>
                  </a:xfrm>
                  <a:custGeom>
                    <a:avLst/>
                    <a:gdLst/>
                    <a:ahLst/>
                    <a:cxnLst/>
                    <a:rect l="l" t="t" r="r" b="b"/>
                    <a:pathLst>
                      <a:path w="15142" h="10700" extrusionOk="0">
                        <a:moveTo>
                          <a:pt x="431" y="0"/>
                        </a:moveTo>
                        <a:cubicBezTo>
                          <a:pt x="-167" y="1188"/>
                          <a:pt x="-565" y="2773"/>
                          <a:pt x="2225" y="5150"/>
                        </a:cubicBezTo>
                        <a:cubicBezTo>
                          <a:pt x="8006" y="10102"/>
                          <a:pt x="12192" y="11489"/>
                          <a:pt x="14982" y="10301"/>
                        </a:cubicBezTo>
                        <a:cubicBezTo>
                          <a:pt x="15580" y="10102"/>
                          <a:pt x="14384" y="7527"/>
                          <a:pt x="13388" y="6339"/>
                        </a:cubicBezTo>
                        <a:cubicBezTo>
                          <a:pt x="7607" y="594"/>
                          <a:pt x="3820" y="0"/>
                          <a:pt x="431"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92" name="Google Shape;2892;p35"/>
                  <p:cNvSpPr/>
                  <p:nvPr/>
                </p:nvSpPr>
                <p:spPr>
                  <a:xfrm>
                    <a:off x="4077823" y="4780165"/>
                    <a:ext cx="11344" cy="12712"/>
                  </a:xfrm>
                  <a:custGeom>
                    <a:avLst/>
                    <a:gdLst/>
                    <a:ahLst/>
                    <a:cxnLst/>
                    <a:rect l="l" t="t" r="r" b="b"/>
                    <a:pathLst>
                      <a:path w="11344" h="12712" extrusionOk="0">
                        <a:moveTo>
                          <a:pt x="10934" y="8627"/>
                        </a:moveTo>
                        <a:cubicBezTo>
                          <a:pt x="10336" y="6250"/>
                          <a:pt x="7147" y="2684"/>
                          <a:pt x="4356" y="1100"/>
                        </a:cubicBezTo>
                        <a:cubicBezTo>
                          <a:pt x="-2022" y="-2268"/>
                          <a:pt x="370" y="2882"/>
                          <a:pt x="768" y="6052"/>
                        </a:cubicBezTo>
                        <a:lnTo>
                          <a:pt x="968" y="6448"/>
                        </a:lnTo>
                        <a:cubicBezTo>
                          <a:pt x="7346" y="11994"/>
                          <a:pt x="12927" y="16154"/>
                          <a:pt x="10934" y="86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93" name="Google Shape;2893;p35"/>
                  <p:cNvSpPr/>
                  <p:nvPr/>
                </p:nvSpPr>
                <p:spPr>
                  <a:xfrm>
                    <a:off x="4068930" y="4927180"/>
                    <a:ext cx="12452" cy="13347"/>
                  </a:xfrm>
                  <a:custGeom>
                    <a:avLst/>
                    <a:gdLst/>
                    <a:ahLst/>
                    <a:cxnLst/>
                    <a:rect l="l" t="t" r="r" b="b"/>
                    <a:pathLst>
                      <a:path w="12452" h="13347" extrusionOk="0">
                        <a:moveTo>
                          <a:pt x="5476" y="670"/>
                        </a:moveTo>
                        <a:cubicBezTo>
                          <a:pt x="2087" y="76"/>
                          <a:pt x="-2697" y="-1905"/>
                          <a:pt x="1888" y="5820"/>
                        </a:cubicBezTo>
                        <a:cubicBezTo>
                          <a:pt x="3881" y="9188"/>
                          <a:pt x="7070" y="13150"/>
                          <a:pt x="10060" y="13348"/>
                        </a:cubicBezTo>
                        <a:cubicBezTo>
                          <a:pt x="10857" y="12753"/>
                          <a:pt x="11655" y="11961"/>
                          <a:pt x="12452" y="11367"/>
                        </a:cubicBezTo>
                        <a:cubicBezTo>
                          <a:pt x="12053" y="9188"/>
                          <a:pt x="8864" y="5424"/>
                          <a:pt x="6871" y="2453"/>
                        </a:cubicBezTo>
                        <a:cubicBezTo>
                          <a:pt x="6472" y="1859"/>
                          <a:pt x="5874" y="1264"/>
                          <a:pt x="5476" y="6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94" name="Google Shape;2894;p35"/>
                  <p:cNvSpPr/>
                  <p:nvPr/>
                </p:nvSpPr>
                <p:spPr>
                  <a:xfrm>
                    <a:off x="4184433" y="4810337"/>
                    <a:ext cx="13601" cy="12543"/>
                  </a:xfrm>
                  <a:custGeom>
                    <a:avLst/>
                    <a:gdLst/>
                    <a:ahLst/>
                    <a:cxnLst/>
                    <a:rect l="l" t="t" r="r" b="b"/>
                    <a:pathLst>
                      <a:path w="13601" h="12543" extrusionOk="0">
                        <a:moveTo>
                          <a:pt x="9369" y="4206"/>
                        </a:moveTo>
                        <a:cubicBezTo>
                          <a:pt x="5980" y="1037"/>
                          <a:pt x="1994" y="-1142"/>
                          <a:pt x="399" y="641"/>
                        </a:cubicBezTo>
                        <a:cubicBezTo>
                          <a:pt x="-797" y="1829"/>
                          <a:pt x="798" y="4801"/>
                          <a:pt x="3788" y="7574"/>
                        </a:cubicBezTo>
                        <a:cubicBezTo>
                          <a:pt x="7176" y="10743"/>
                          <a:pt x="10565" y="13318"/>
                          <a:pt x="13156" y="12328"/>
                        </a:cubicBezTo>
                        <a:cubicBezTo>
                          <a:pt x="14352" y="10347"/>
                          <a:pt x="13156" y="7574"/>
                          <a:pt x="9369" y="42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95" name="Google Shape;2895;p35"/>
                  <p:cNvSpPr/>
                  <p:nvPr/>
                </p:nvSpPr>
                <p:spPr>
                  <a:xfrm>
                    <a:off x="4134155" y="4808792"/>
                    <a:ext cx="11225" cy="15652"/>
                  </a:xfrm>
                  <a:custGeom>
                    <a:avLst/>
                    <a:gdLst/>
                    <a:ahLst/>
                    <a:cxnLst/>
                    <a:rect l="l" t="t" r="r" b="b"/>
                    <a:pathLst>
                      <a:path w="11225" h="15652" extrusionOk="0">
                        <a:moveTo>
                          <a:pt x="248" y="602"/>
                        </a:moveTo>
                        <a:cubicBezTo>
                          <a:pt x="-748" y="3573"/>
                          <a:pt x="1245" y="8129"/>
                          <a:pt x="6427" y="13477"/>
                        </a:cubicBezTo>
                        <a:cubicBezTo>
                          <a:pt x="8022" y="15260"/>
                          <a:pt x="10215" y="16251"/>
                          <a:pt x="10613" y="15260"/>
                        </a:cubicBezTo>
                        <a:cubicBezTo>
                          <a:pt x="12008" y="12487"/>
                          <a:pt x="11211" y="8723"/>
                          <a:pt x="6228" y="3177"/>
                        </a:cubicBezTo>
                        <a:cubicBezTo>
                          <a:pt x="3637" y="1394"/>
                          <a:pt x="647" y="-1181"/>
                          <a:pt x="248" y="6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96" name="Google Shape;2896;p35"/>
                  <p:cNvSpPr/>
                  <p:nvPr/>
                </p:nvSpPr>
                <p:spPr>
                  <a:xfrm>
                    <a:off x="4028391" y="4822966"/>
                    <a:ext cx="12446" cy="12410"/>
                  </a:xfrm>
                  <a:custGeom>
                    <a:avLst/>
                    <a:gdLst/>
                    <a:ahLst/>
                    <a:cxnLst/>
                    <a:rect l="l" t="t" r="r" b="b"/>
                    <a:pathLst>
                      <a:path w="12446" h="12410" extrusionOk="0">
                        <a:moveTo>
                          <a:pt x="768" y="293"/>
                        </a:moveTo>
                        <a:cubicBezTo>
                          <a:pt x="-827" y="1086"/>
                          <a:pt x="170" y="3859"/>
                          <a:pt x="2761" y="6632"/>
                        </a:cubicBezTo>
                        <a:cubicBezTo>
                          <a:pt x="6548" y="10792"/>
                          <a:pt x="10336" y="13763"/>
                          <a:pt x="12129" y="11782"/>
                        </a:cubicBezTo>
                        <a:cubicBezTo>
                          <a:pt x="13126" y="10594"/>
                          <a:pt x="11731" y="7821"/>
                          <a:pt x="8542" y="4057"/>
                        </a:cubicBezTo>
                        <a:cubicBezTo>
                          <a:pt x="5552" y="887"/>
                          <a:pt x="2761" y="-697"/>
                          <a:pt x="768" y="2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97" name="Google Shape;2897;p35"/>
                  <p:cNvSpPr/>
                  <p:nvPr/>
                </p:nvSpPr>
                <p:spPr>
                  <a:xfrm>
                    <a:off x="3926847" y="4835411"/>
                    <a:ext cx="10356" cy="14705"/>
                  </a:xfrm>
                  <a:custGeom>
                    <a:avLst/>
                    <a:gdLst/>
                    <a:ahLst/>
                    <a:cxnLst/>
                    <a:rect l="l" t="t" r="r" b="b"/>
                    <a:pathLst>
                      <a:path w="10356" h="14705" extrusionOk="0">
                        <a:moveTo>
                          <a:pt x="3844" y="9639"/>
                        </a:moveTo>
                        <a:cubicBezTo>
                          <a:pt x="4243" y="10233"/>
                          <a:pt x="4442" y="10629"/>
                          <a:pt x="5040" y="11223"/>
                        </a:cubicBezTo>
                        <a:cubicBezTo>
                          <a:pt x="7631" y="13997"/>
                          <a:pt x="10023" y="15581"/>
                          <a:pt x="10223" y="14195"/>
                        </a:cubicBezTo>
                        <a:cubicBezTo>
                          <a:pt x="10821" y="11422"/>
                          <a:pt x="9425" y="7064"/>
                          <a:pt x="5837" y="2111"/>
                        </a:cubicBezTo>
                        <a:cubicBezTo>
                          <a:pt x="3844" y="-464"/>
                          <a:pt x="2249" y="-266"/>
                          <a:pt x="1452" y="527"/>
                        </a:cubicBezTo>
                        <a:cubicBezTo>
                          <a:pt x="1053" y="923"/>
                          <a:pt x="854" y="1517"/>
                          <a:pt x="655" y="2111"/>
                        </a:cubicBezTo>
                        <a:cubicBezTo>
                          <a:pt x="-342" y="2508"/>
                          <a:pt x="-342" y="4290"/>
                          <a:pt x="1651" y="6865"/>
                        </a:cubicBezTo>
                        <a:cubicBezTo>
                          <a:pt x="2449" y="7856"/>
                          <a:pt x="3246" y="8846"/>
                          <a:pt x="3844" y="96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98" name="Google Shape;2898;p35"/>
                  <p:cNvSpPr/>
                  <p:nvPr/>
                </p:nvSpPr>
                <p:spPr>
                  <a:xfrm>
                    <a:off x="3907520" y="4891136"/>
                    <a:ext cx="10538" cy="11453"/>
                  </a:xfrm>
                  <a:custGeom>
                    <a:avLst/>
                    <a:gdLst/>
                    <a:ahLst/>
                    <a:cxnLst/>
                    <a:rect l="l" t="t" r="r" b="b"/>
                    <a:pathLst>
                      <a:path w="10538" h="11453" extrusionOk="0">
                        <a:moveTo>
                          <a:pt x="1246" y="4821"/>
                        </a:moveTo>
                        <a:cubicBezTo>
                          <a:pt x="4435" y="9774"/>
                          <a:pt x="7823" y="11953"/>
                          <a:pt x="10016" y="11358"/>
                        </a:cubicBezTo>
                        <a:cubicBezTo>
                          <a:pt x="11212" y="10962"/>
                          <a:pt x="10216" y="8387"/>
                          <a:pt x="8421" y="5812"/>
                        </a:cubicBezTo>
                        <a:cubicBezTo>
                          <a:pt x="5631" y="2048"/>
                          <a:pt x="2840" y="-923"/>
                          <a:pt x="847" y="265"/>
                        </a:cubicBezTo>
                        <a:cubicBezTo>
                          <a:pt x="-149" y="860"/>
                          <a:pt x="-548" y="2048"/>
                          <a:pt x="1246" y="48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899" name="Google Shape;2899;p35"/>
                  <p:cNvSpPr/>
                  <p:nvPr/>
                </p:nvSpPr>
                <p:spPr>
                  <a:xfrm>
                    <a:off x="4044897" y="4772316"/>
                    <a:ext cx="13341" cy="11842"/>
                  </a:xfrm>
                  <a:custGeom>
                    <a:avLst/>
                    <a:gdLst/>
                    <a:ahLst/>
                    <a:cxnLst/>
                    <a:rect l="l" t="t" r="r" b="b"/>
                    <a:pathLst>
                      <a:path w="13341" h="11842" extrusionOk="0">
                        <a:moveTo>
                          <a:pt x="3396" y="6572"/>
                        </a:moveTo>
                        <a:cubicBezTo>
                          <a:pt x="7383" y="10137"/>
                          <a:pt x="11569" y="13307"/>
                          <a:pt x="13164" y="11128"/>
                        </a:cubicBezTo>
                        <a:cubicBezTo>
                          <a:pt x="13961" y="10137"/>
                          <a:pt x="11968" y="7562"/>
                          <a:pt x="9376" y="4987"/>
                        </a:cubicBezTo>
                        <a:cubicBezTo>
                          <a:pt x="5589" y="1619"/>
                          <a:pt x="1603" y="-1550"/>
                          <a:pt x="207" y="827"/>
                        </a:cubicBezTo>
                        <a:cubicBezTo>
                          <a:pt x="-590" y="1817"/>
                          <a:pt x="1005" y="4393"/>
                          <a:pt x="3396" y="65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00" name="Google Shape;2900;p35"/>
                  <p:cNvSpPr/>
                  <p:nvPr/>
                </p:nvSpPr>
                <p:spPr>
                  <a:xfrm>
                    <a:off x="4094362" y="4882024"/>
                    <a:ext cx="10215" cy="11843"/>
                  </a:xfrm>
                  <a:custGeom>
                    <a:avLst/>
                    <a:gdLst/>
                    <a:ahLst/>
                    <a:cxnLst/>
                    <a:rect l="l" t="t" r="r" b="b"/>
                    <a:pathLst>
                      <a:path w="10215" h="11843" extrusionOk="0">
                        <a:moveTo>
                          <a:pt x="175" y="464"/>
                        </a:moveTo>
                        <a:cubicBezTo>
                          <a:pt x="-622" y="2643"/>
                          <a:pt x="1371" y="6011"/>
                          <a:pt x="4760" y="9378"/>
                        </a:cubicBezTo>
                        <a:cubicBezTo>
                          <a:pt x="6952" y="11755"/>
                          <a:pt x="9344" y="12548"/>
                          <a:pt x="9942" y="11161"/>
                        </a:cubicBezTo>
                        <a:cubicBezTo>
                          <a:pt x="10939" y="8982"/>
                          <a:pt x="9145" y="5813"/>
                          <a:pt x="5557" y="2247"/>
                        </a:cubicBezTo>
                        <a:cubicBezTo>
                          <a:pt x="2966" y="68"/>
                          <a:pt x="1172" y="-526"/>
                          <a:pt x="175" y="4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01" name="Google Shape;2901;p35"/>
                  <p:cNvSpPr/>
                  <p:nvPr/>
                </p:nvSpPr>
                <p:spPr>
                  <a:xfrm>
                    <a:off x="4015470" y="4915955"/>
                    <a:ext cx="11267" cy="12197"/>
                  </a:xfrm>
                  <a:custGeom>
                    <a:avLst/>
                    <a:gdLst/>
                    <a:ahLst/>
                    <a:cxnLst/>
                    <a:rect l="l" t="t" r="r" b="b"/>
                    <a:pathLst>
                      <a:path w="11267" h="12197" extrusionOk="0">
                        <a:moveTo>
                          <a:pt x="732" y="10"/>
                        </a:moveTo>
                        <a:cubicBezTo>
                          <a:pt x="-663" y="1199"/>
                          <a:pt x="-65" y="3576"/>
                          <a:pt x="2527" y="6745"/>
                        </a:cubicBezTo>
                        <a:cubicBezTo>
                          <a:pt x="5516" y="10707"/>
                          <a:pt x="8706" y="12688"/>
                          <a:pt x="10699" y="12093"/>
                        </a:cubicBezTo>
                        <a:cubicBezTo>
                          <a:pt x="12094" y="11499"/>
                          <a:pt x="10699" y="8924"/>
                          <a:pt x="8905" y="6547"/>
                        </a:cubicBezTo>
                        <a:cubicBezTo>
                          <a:pt x="6314" y="2585"/>
                          <a:pt x="3523" y="-188"/>
                          <a:pt x="732" y="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02" name="Google Shape;2902;p35"/>
                  <p:cNvSpPr/>
                  <p:nvPr/>
                </p:nvSpPr>
                <p:spPr>
                  <a:xfrm>
                    <a:off x="4108460" y="4811024"/>
                    <a:ext cx="13873" cy="15777"/>
                  </a:xfrm>
                  <a:custGeom>
                    <a:avLst/>
                    <a:gdLst/>
                    <a:ahLst/>
                    <a:cxnLst/>
                    <a:rect l="l" t="t" r="r" b="b"/>
                    <a:pathLst>
                      <a:path w="13873" h="15777" extrusionOk="0">
                        <a:moveTo>
                          <a:pt x="6807" y="4114"/>
                        </a:moveTo>
                        <a:cubicBezTo>
                          <a:pt x="4017" y="1143"/>
                          <a:pt x="1226" y="-838"/>
                          <a:pt x="429" y="350"/>
                        </a:cubicBezTo>
                        <a:cubicBezTo>
                          <a:pt x="-1565" y="3123"/>
                          <a:pt x="3817" y="7878"/>
                          <a:pt x="7804" y="11839"/>
                        </a:cubicBezTo>
                        <a:cubicBezTo>
                          <a:pt x="9797" y="14018"/>
                          <a:pt x="12987" y="16792"/>
                          <a:pt x="13584" y="15405"/>
                        </a:cubicBezTo>
                        <a:cubicBezTo>
                          <a:pt x="15179" y="12632"/>
                          <a:pt x="9797" y="7878"/>
                          <a:pt x="6807" y="41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03" name="Google Shape;2903;p35"/>
                  <p:cNvSpPr/>
                  <p:nvPr/>
                </p:nvSpPr>
                <p:spPr>
                  <a:xfrm>
                    <a:off x="4066914" y="4831663"/>
                    <a:ext cx="11079" cy="10801"/>
                  </a:xfrm>
                  <a:custGeom>
                    <a:avLst/>
                    <a:gdLst/>
                    <a:ahLst/>
                    <a:cxnLst/>
                    <a:rect l="l" t="t" r="r" b="b"/>
                    <a:pathLst>
                      <a:path w="11079" h="10801" extrusionOk="0">
                        <a:moveTo>
                          <a:pt x="7890" y="3878"/>
                        </a:moveTo>
                        <a:cubicBezTo>
                          <a:pt x="5299" y="1303"/>
                          <a:pt x="2309" y="-480"/>
                          <a:pt x="714" y="115"/>
                        </a:cubicBezTo>
                        <a:cubicBezTo>
                          <a:pt x="-880" y="907"/>
                          <a:pt x="316" y="3680"/>
                          <a:pt x="3106" y="6652"/>
                        </a:cubicBezTo>
                        <a:cubicBezTo>
                          <a:pt x="5897" y="9623"/>
                          <a:pt x="8687" y="11406"/>
                          <a:pt x="10282" y="10613"/>
                        </a:cubicBezTo>
                        <a:cubicBezTo>
                          <a:pt x="11876" y="9821"/>
                          <a:pt x="11079" y="7246"/>
                          <a:pt x="7890" y="38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04" name="Google Shape;2904;p35"/>
                  <p:cNvSpPr/>
                  <p:nvPr/>
                </p:nvSpPr>
                <p:spPr>
                  <a:xfrm>
                    <a:off x="4105095" y="4755137"/>
                    <a:ext cx="12353" cy="11206"/>
                  </a:xfrm>
                  <a:custGeom>
                    <a:avLst/>
                    <a:gdLst/>
                    <a:ahLst/>
                    <a:cxnLst/>
                    <a:rect l="l" t="t" r="r" b="b"/>
                    <a:pathLst>
                      <a:path w="12353" h="11206" extrusionOk="0">
                        <a:moveTo>
                          <a:pt x="406" y="376"/>
                        </a:moveTo>
                        <a:cubicBezTo>
                          <a:pt x="-1189" y="2159"/>
                          <a:pt x="2200" y="5725"/>
                          <a:pt x="5588" y="8696"/>
                        </a:cubicBezTo>
                        <a:cubicBezTo>
                          <a:pt x="8578" y="11271"/>
                          <a:pt x="11568" y="11865"/>
                          <a:pt x="12166" y="10479"/>
                        </a:cubicBezTo>
                        <a:cubicBezTo>
                          <a:pt x="12963" y="8894"/>
                          <a:pt x="11170" y="6319"/>
                          <a:pt x="7781" y="3546"/>
                        </a:cubicBezTo>
                        <a:cubicBezTo>
                          <a:pt x="4592" y="971"/>
                          <a:pt x="1602" y="-812"/>
                          <a:pt x="406" y="3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05" name="Google Shape;2905;p35"/>
                  <p:cNvSpPr/>
                  <p:nvPr/>
                </p:nvSpPr>
                <p:spPr>
                  <a:xfrm>
                    <a:off x="3946438" y="4795131"/>
                    <a:ext cx="1196" cy="1142"/>
                  </a:xfrm>
                  <a:custGeom>
                    <a:avLst/>
                    <a:gdLst/>
                    <a:ahLst/>
                    <a:cxnLst/>
                    <a:rect l="l" t="t" r="r" b="b"/>
                    <a:pathLst>
                      <a:path w="1196" h="1142" extrusionOk="0">
                        <a:moveTo>
                          <a:pt x="1196" y="0"/>
                        </a:moveTo>
                        <a:cubicBezTo>
                          <a:pt x="1196" y="0"/>
                          <a:pt x="1196" y="0"/>
                          <a:pt x="1196" y="0"/>
                        </a:cubicBezTo>
                        <a:cubicBezTo>
                          <a:pt x="797" y="396"/>
                          <a:pt x="399" y="792"/>
                          <a:pt x="0" y="990"/>
                        </a:cubicBezTo>
                        <a:cubicBezTo>
                          <a:pt x="797" y="1387"/>
                          <a:pt x="1196" y="990"/>
                          <a:pt x="119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06" name="Google Shape;2906;p35"/>
                  <p:cNvSpPr/>
                  <p:nvPr/>
                </p:nvSpPr>
                <p:spPr>
                  <a:xfrm>
                    <a:off x="4050208" y="4696012"/>
                    <a:ext cx="11292" cy="11284"/>
                  </a:xfrm>
                  <a:custGeom>
                    <a:avLst/>
                    <a:gdLst/>
                    <a:ahLst/>
                    <a:cxnLst/>
                    <a:rect l="l" t="t" r="r" b="b"/>
                    <a:pathLst>
                      <a:path w="11292" h="11284" extrusionOk="0">
                        <a:moveTo>
                          <a:pt x="10842" y="10970"/>
                        </a:moveTo>
                        <a:cubicBezTo>
                          <a:pt x="12238" y="9583"/>
                          <a:pt x="10244" y="6612"/>
                          <a:pt x="6856" y="3244"/>
                        </a:cubicBezTo>
                        <a:cubicBezTo>
                          <a:pt x="4464" y="867"/>
                          <a:pt x="2271" y="-321"/>
                          <a:pt x="876" y="75"/>
                        </a:cubicBezTo>
                        <a:cubicBezTo>
                          <a:pt x="677" y="75"/>
                          <a:pt x="478" y="273"/>
                          <a:pt x="278" y="471"/>
                        </a:cubicBezTo>
                        <a:cubicBezTo>
                          <a:pt x="278" y="471"/>
                          <a:pt x="278" y="471"/>
                          <a:pt x="278" y="471"/>
                        </a:cubicBezTo>
                        <a:cubicBezTo>
                          <a:pt x="-718" y="1660"/>
                          <a:pt x="1076" y="4433"/>
                          <a:pt x="3866" y="7206"/>
                        </a:cubicBezTo>
                        <a:cubicBezTo>
                          <a:pt x="6258" y="9781"/>
                          <a:pt x="9646" y="12158"/>
                          <a:pt x="10842" y="109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07" name="Google Shape;2907;p35"/>
                  <p:cNvSpPr/>
                  <p:nvPr/>
                </p:nvSpPr>
                <p:spPr>
                  <a:xfrm>
                    <a:off x="4059453" y="4689513"/>
                    <a:ext cx="11431" cy="9767"/>
                  </a:xfrm>
                  <a:custGeom>
                    <a:avLst/>
                    <a:gdLst/>
                    <a:ahLst/>
                    <a:cxnLst/>
                    <a:rect l="l" t="t" r="r" b="b"/>
                    <a:pathLst>
                      <a:path w="11431" h="9767" extrusionOk="0">
                        <a:moveTo>
                          <a:pt x="4388" y="6970"/>
                        </a:moveTo>
                        <a:cubicBezTo>
                          <a:pt x="8773" y="10536"/>
                          <a:pt x="10966" y="10338"/>
                          <a:pt x="11364" y="8357"/>
                        </a:cubicBezTo>
                        <a:cubicBezTo>
                          <a:pt x="11763" y="7168"/>
                          <a:pt x="10368" y="4989"/>
                          <a:pt x="7378" y="3008"/>
                        </a:cubicBezTo>
                        <a:cubicBezTo>
                          <a:pt x="4189" y="631"/>
                          <a:pt x="1199" y="-755"/>
                          <a:pt x="202" y="433"/>
                        </a:cubicBezTo>
                        <a:cubicBezTo>
                          <a:pt x="-595" y="1424"/>
                          <a:pt x="999" y="4197"/>
                          <a:pt x="4388" y="69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08" name="Google Shape;2908;p35"/>
                  <p:cNvSpPr/>
                  <p:nvPr/>
                </p:nvSpPr>
                <p:spPr>
                  <a:xfrm>
                    <a:off x="3991871" y="4816786"/>
                    <a:ext cx="10535" cy="10849"/>
                  </a:xfrm>
                  <a:custGeom>
                    <a:avLst/>
                    <a:gdLst/>
                    <a:ahLst/>
                    <a:cxnLst/>
                    <a:rect l="l" t="t" r="r" b="b"/>
                    <a:pathLst>
                      <a:path w="10535" h="10849" extrusionOk="0">
                        <a:moveTo>
                          <a:pt x="9980" y="10634"/>
                        </a:moveTo>
                        <a:cubicBezTo>
                          <a:pt x="11375" y="9841"/>
                          <a:pt x="9980" y="7068"/>
                          <a:pt x="7588" y="4295"/>
                        </a:cubicBezTo>
                        <a:cubicBezTo>
                          <a:pt x="4000" y="531"/>
                          <a:pt x="1807" y="-657"/>
                          <a:pt x="412" y="333"/>
                        </a:cubicBezTo>
                        <a:cubicBezTo>
                          <a:pt x="-784" y="1125"/>
                          <a:pt x="811" y="3701"/>
                          <a:pt x="2804" y="6078"/>
                        </a:cubicBezTo>
                        <a:cubicBezTo>
                          <a:pt x="5595" y="9049"/>
                          <a:pt x="8584" y="11624"/>
                          <a:pt x="9980" y="106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09" name="Google Shape;2909;p35"/>
                  <p:cNvSpPr/>
                  <p:nvPr/>
                </p:nvSpPr>
                <p:spPr>
                  <a:xfrm>
                    <a:off x="4130534" y="4854624"/>
                    <a:ext cx="11277" cy="10293"/>
                  </a:xfrm>
                  <a:custGeom>
                    <a:avLst/>
                    <a:gdLst/>
                    <a:ahLst/>
                    <a:cxnLst/>
                    <a:rect l="l" t="t" r="r" b="b"/>
                    <a:pathLst>
                      <a:path w="11277" h="10293" extrusionOk="0">
                        <a:moveTo>
                          <a:pt x="1278" y="131"/>
                        </a:moveTo>
                        <a:cubicBezTo>
                          <a:pt x="-317" y="725"/>
                          <a:pt x="-915" y="2508"/>
                          <a:pt x="2473" y="6074"/>
                        </a:cubicBezTo>
                        <a:cubicBezTo>
                          <a:pt x="5264" y="9045"/>
                          <a:pt x="8254" y="10630"/>
                          <a:pt x="10048" y="10234"/>
                        </a:cubicBezTo>
                        <a:cubicBezTo>
                          <a:pt x="12041" y="9639"/>
                          <a:pt x="11443" y="7460"/>
                          <a:pt x="9450" y="5083"/>
                        </a:cubicBezTo>
                        <a:cubicBezTo>
                          <a:pt x="5862" y="924"/>
                          <a:pt x="3071" y="-463"/>
                          <a:pt x="1278" y="1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10" name="Google Shape;2910;p35"/>
                  <p:cNvSpPr/>
                  <p:nvPr/>
                </p:nvSpPr>
                <p:spPr>
                  <a:xfrm>
                    <a:off x="4081175" y="4891734"/>
                    <a:ext cx="9996" cy="9601"/>
                  </a:xfrm>
                  <a:custGeom>
                    <a:avLst/>
                    <a:gdLst/>
                    <a:ahLst/>
                    <a:cxnLst/>
                    <a:rect l="l" t="t" r="r" b="b"/>
                    <a:pathLst>
                      <a:path w="9996" h="9601" extrusionOk="0">
                        <a:moveTo>
                          <a:pt x="9575" y="8978"/>
                        </a:moveTo>
                        <a:cubicBezTo>
                          <a:pt x="10373" y="7987"/>
                          <a:pt x="10173" y="6205"/>
                          <a:pt x="7781" y="3431"/>
                        </a:cubicBezTo>
                        <a:cubicBezTo>
                          <a:pt x="4791" y="460"/>
                          <a:pt x="2399" y="-530"/>
                          <a:pt x="805" y="262"/>
                        </a:cubicBezTo>
                        <a:cubicBezTo>
                          <a:pt x="-790" y="1252"/>
                          <a:pt x="8" y="3828"/>
                          <a:pt x="2997" y="6799"/>
                        </a:cubicBezTo>
                        <a:cubicBezTo>
                          <a:pt x="5988" y="9770"/>
                          <a:pt x="8379" y="10166"/>
                          <a:pt x="9575" y="89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11" name="Google Shape;2911;p35"/>
                  <p:cNvSpPr/>
                  <p:nvPr/>
                </p:nvSpPr>
                <p:spPr>
                  <a:xfrm>
                    <a:off x="4164442" y="4769281"/>
                    <a:ext cx="11434" cy="11410"/>
                  </a:xfrm>
                  <a:custGeom>
                    <a:avLst/>
                    <a:gdLst/>
                    <a:ahLst/>
                    <a:cxnLst/>
                    <a:rect l="l" t="t" r="r" b="b"/>
                    <a:pathLst>
                      <a:path w="11434" h="11410" extrusionOk="0">
                        <a:moveTo>
                          <a:pt x="11421" y="10201"/>
                        </a:moveTo>
                        <a:cubicBezTo>
                          <a:pt x="11621" y="7824"/>
                          <a:pt x="9627" y="4853"/>
                          <a:pt x="5441" y="1684"/>
                        </a:cubicBezTo>
                        <a:cubicBezTo>
                          <a:pt x="2651" y="-297"/>
                          <a:pt x="1056" y="-297"/>
                          <a:pt x="60" y="495"/>
                        </a:cubicBezTo>
                        <a:cubicBezTo>
                          <a:pt x="-339" y="2872"/>
                          <a:pt x="1255" y="6041"/>
                          <a:pt x="5043" y="9013"/>
                        </a:cubicBezTo>
                        <a:cubicBezTo>
                          <a:pt x="8033" y="11390"/>
                          <a:pt x="11222" y="12380"/>
                          <a:pt x="11421" y="102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12" name="Google Shape;2912;p35"/>
                  <p:cNvSpPr/>
                  <p:nvPr/>
                </p:nvSpPr>
                <p:spPr>
                  <a:xfrm>
                    <a:off x="3964268" y="4937050"/>
                    <a:ext cx="10320" cy="11460"/>
                  </a:xfrm>
                  <a:custGeom>
                    <a:avLst/>
                    <a:gdLst/>
                    <a:ahLst/>
                    <a:cxnLst/>
                    <a:rect l="l" t="t" r="r" b="b"/>
                    <a:pathLst>
                      <a:path w="10320" h="11460" extrusionOk="0">
                        <a:moveTo>
                          <a:pt x="9080" y="11401"/>
                        </a:moveTo>
                        <a:cubicBezTo>
                          <a:pt x="10874" y="11005"/>
                          <a:pt x="10874" y="9024"/>
                          <a:pt x="8083" y="5260"/>
                        </a:cubicBezTo>
                        <a:cubicBezTo>
                          <a:pt x="4894" y="1497"/>
                          <a:pt x="1904" y="-880"/>
                          <a:pt x="309" y="308"/>
                        </a:cubicBezTo>
                        <a:cubicBezTo>
                          <a:pt x="-687" y="1100"/>
                          <a:pt x="907" y="4072"/>
                          <a:pt x="2502" y="6647"/>
                        </a:cubicBezTo>
                        <a:cubicBezTo>
                          <a:pt x="4894" y="10213"/>
                          <a:pt x="7286" y="11797"/>
                          <a:pt x="9080" y="114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13" name="Google Shape;2913;p35"/>
                  <p:cNvSpPr/>
                  <p:nvPr/>
                </p:nvSpPr>
                <p:spPr>
                  <a:xfrm>
                    <a:off x="3938611" y="4954348"/>
                    <a:ext cx="9973" cy="11584"/>
                  </a:xfrm>
                  <a:custGeom>
                    <a:avLst/>
                    <a:gdLst/>
                    <a:ahLst/>
                    <a:cxnLst/>
                    <a:rect l="l" t="t" r="r" b="b"/>
                    <a:pathLst>
                      <a:path w="9973" h="11584" extrusionOk="0">
                        <a:moveTo>
                          <a:pt x="1847" y="46"/>
                        </a:moveTo>
                        <a:cubicBezTo>
                          <a:pt x="-545" y="-350"/>
                          <a:pt x="-545" y="1829"/>
                          <a:pt x="1449" y="5395"/>
                        </a:cubicBezTo>
                        <a:cubicBezTo>
                          <a:pt x="3442" y="8960"/>
                          <a:pt x="6033" y="11337"/>
                          <a:pt x="8226" y="11535"/>
                        </a:cubicBezTo>
                        <a:cubicBezTo>
                          <a:pt x="10418" y="11932"/>
                          <a:pt x="10617" y="9951"/>
                          <a:pt x="8425" y="5791"/>
                        </a:cubicBezTo>
                        <a:cubicBezTo>
                          <a:pt x="6432" y="2621"/>
                          <a:pt x="4040" y="442"/>
                          <a:pt x="1847" y="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14" name="Google Shape;2914;p35"/>
                  <p:cNvSpPr/>
                  <p:nvPr/>
                </p:nvSpPr>
                <p:spPr>
                  <a:xfrm>
                    <a:off x="4065448" y="4776302"/>
                    <a:ext cx="13342" cy="11090"/>
                  </a:xfrm>
                  <a:custGeom>
                    <a:avLst/>
                    <a:gdLst/>
                    <a:ahLst/>
                    <a:cxnLst/>
                    <a:rect l="l" t="t" r="r" b="b"/>
                    <a:pathLst>
                      <a:path w="13342" h="11090" extrusionOk="0">
                        <a:moveTo>
                          <a:pt x="8758" y="5161"/>
                        </a:moveTo>
                        <a:cubicBezTo>
                          <a:pt x="6167" y="2388"/>
                          <a:pt x="3376" y="-187"/>
                          <a:pt x="1184" y="11"/>
                        </a:cubicBezTo>
                        <a:cubicBezTo>
                          <a:pt x="-211" y="209"/>
                          <a:pt x="-411" y="1595"/>
                          <a:pt x="785" y="3774"/>
                        </a:cubicBezTo>
                        <a:cubicBezTo>
                          <a:pt x="2978" y="7934"/>
                          <a:pt x="6566" y="9915"/>
                          <a:pt x="9556" y="10906"/>
                        </a:cubicBezTo>
                        <a:cubicBezTo>
                          <a:pt x="11350" y="11500"/>
                          <a:pt x="12147" y="10509"/>
                          <a:pt x="13343" y="10113"/>
                        </a:cubicBezTo>
                        <a:lnTo>
                          <a:pt x="13143" y="9717"/>
                        </a:lnTo>
                        <a:lnTo>
                          <a:pt x="8758" y="5161"/>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15" name="Google Shape;2915;p35"/>
                  <p:cNvSpPr/>
                  <p:nvPr/>
                </p:nvSpPr>
                <p:spPr>
                  <a:xfrm>
                    <a:off x="4111842" y="4792104"/>
                    <a:ext cx="10900" cy="11355"/>
                  </a:xfrm>
                  <a:custGeom>
                    <a:avLst/>
                    <a:gdLst/>
                    <a:ahLst/>
                    <a:cxnLst/>
                    <a:rect l="l" t="t" r="r" b="b"/>
                    <a:pathLst>
                      <a:path w="10900" h="11355" extrusionOk="0">
                        <a:moveTo>
                          <a:pt x="236" y="56"/>
                        </a:moveTo>
                        <a:cubicBezTo>
                          <a:pt x="-561" y="2037"/>
                          <a:pt x="635" y="4612"/>
                          <a:pt x="4223" y="8177"/>
                        </a:cubicBezTo>
                        <a:cubicBezTo>
                          <a:pt x="6415" y="10356"/>
                          <a:pt x="9006" y="11941"/>
                          <a:pt x="10202" y="11149"/>
                        </a:cubicBezTo>
                        <a:cubicBezTo>
                          <a:pt x="12196" y="9762"/>
                          <a:pt x="9605" y="6593"/>
                          <a:pt x="6415" y="3423"/>
                        </a:cubicBezTo>
                        <a:cubicBezTo>
                          <a:pt x="4223" y="1442"/>
                          <a:pt x="1831" y="-341"/>
                          <a:pt x="236" y="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16" name="Google Shape;2916;p35"/>
                  <p:cNvSpPr/>
                  <p:nvPr/>
                </p:nvSpPr>
                <p:spPr>
                  <a:xfrm>
                    <a:off x="4039161" y="4860148"/>
                    <a:ext cx="11504" cy="12222"/>
                  </a:xfrm>
                  <a:custGeom>
                    <a:avLst/>
                    <a:gdLst/>
                    <a:ahLst/>
                    <a:cxnLst/>
                    <a:rect l="l" t="t" r="r" b="b"/>
                    <a:pathLst>
                      <a:path w="11504" h="12222" extrusionOk="0">
                        <a:moveTo>
                          <a:pt x="7937" y="4512"/>
                        </a:moveTo>
                        <a:cubicBezTo>
                          <a:pt x="5146" y="1739"/>
                          <a:pt x="2356" y="-638"/>
                          <a:pt x="761" y="154"/>
                        </a:cubicBezTo>
                        <a:cubicBezTo>
                          <a:pt x="-834" y="947"/>
                          <a:pt x="163" y="3522"/>
                          <a:pt x="2954" y="6889"/>
                        </a:cubicBezTo>
                        <a:cubicBezTo>
                          <a:pt x="6143" y="10653"/>
                          <a:pt x="9531" y="13228"/>
                          <a:pt x="11126" y="11842"/>
                        </a:cubicBezTo>
                        <a:cubicBezTo>
                          <a:pt x="12322" y="10653"/>
                          <a:pt x="10528" y="7484"/>
                          <a:pt x="7937" y="45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17" name="Google Shape;2917;p35"/>
                  <p:cNvSpPr/>
                  <p:nvPr/>
                </p:nvSpPr>
                <p:spPr>
                  <a:xfrm>
                    <a:off x="3964081" y="4875067"/>
                    <a:ext cx="10473" cy="11993"/>
                  </a:xfrm>
                  <a:custGeom>
                    <a:avLst/>
                    <a:gdLst/>
                    <a:ahLst/>
                    <a:cxnLst/>
                    <a:rect l="l" t="t" r="r" b="b"/>
                    <a:pathLst>
                      <a:path w="10473" h="11993" extrusionOk="0">
                        <a:moveTo>
                          <a:pt x="9864" y="11977"/>
                        </a:moveTo>
                        <a:cubicBezTo>
                          <a:pt x="11459" y="10986"/>
                          <a:pt x="9665" y="8015"/>
                          <a:pt x="7473" y="5044"/>
                        </a:cubicBezTo>
                        <a:cubicBezTo>
                          <a:pt x="5080" y="1874"/>
                          <a:pt x="2290" y="-503"/>
                          <a:pt x="696" y="91"/>
                        </a:cubicBezTo>
                        <a:cubicBezTo>
                          <a:pt x="-1099" y="686"/>
                          <a:pt x="895" y="4053"/>
                          <a:pt x="3087" y="7025"/>
                        </a:cubicBezTo>
                        <a:cubicBezTo>
                          <a:pt x="5479" y="10590"/>
                          <a:pt x="7871" y="12175"/>
                          <a:pt x="9864" y="119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18" name="Google Shape;2918;p35"/>
                  <p:cNvSpPr/>
                  <p:nvPr/>
                </p:nvSpPr>
                <p:spPr>
                  <a:xfrm>
                    <a:off x="3967352" y="4898655"/>
                    <a:ext cx="9753" cy="11016"/>
                  </a:xfrm>
                  <a:custGeom>
                    <a:avLst/>
                    <a:gdLst/>
                    <a:ahLst/>
                    <a:cxnLst/>
                    <a:rect l="l" t="t" r="r" b="b"/>
                    <a:pathLst>
                      <a:path w="9753" h="11016" extrusionOk="0">
                        <a:moveTo>
                          <a:pt x="8786" y="10971"/>
                        </a:moveTo>
                        <a:cubicBezTo>
                          <a:pt x="10779" y="10574"/>
                          <a:pt x="9384" y="7603"/>
                          <a:pt x="7391" y="4236"/>
                        </a:cubicBezTo>
                        <a:cubicBezTo>
                          <a:pt x="4600" y="1066"/>
                          <a:pt x="2208" y="-717"/>
                          <a:pt x="614" y="274"/>
                        </a:cubicBezTo>
                        <a:cubicBezTo>
                          <a:pt x="-582" y="868"/>
                          <a:pt x="16" y="3047"/>
                          <a:pt x="2009" y="5820"/>
                        </a:cubicBezTo>
                        <a:cubicBezTo>
                          <a:pt x="4401" y="9188"/>
                          <a:pt x="6992" y="11367"/>
                          <a:pt x="8786" y="109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19" name="Google Shape;2919;p35"/>
                  <p:cNvSpPr/>
                  <p:nvPr/>
                </p:nvSpPr>
                <p:spPr>
                  <a:xfrm>
                    <a:off x="4020129" y="4868124"/>
                    <a:ext cx="9895" cy="10359"/>
                  </a:xfrm>
                  <a:custGeom>
                    <a:avLst/>
                    <a:gdLst/>
                    <a:ahLst/>
                    <a:cxnLst/>
                    <a:rect l="l" t="t" r="r" b="b"/>
                    <a:pathLst>
                      <a:path w="9895" h="10359" extrusionOk="0">
                        <a:moveTo>
                          <a:pt x="458" y="300"/>
                        </a:moveTo>
                        <a:cubicBezTo>
                          <a:pt x="-738" y="1290"/>
                          <a:pt x="458" y="4262"/>
                          <a:pt x="3448" y="7233"/>
                        </a:cubicBezTo>
                        <a:cubicBezTo>
                          <a:pt x="6239" y="10204"/>
                          <a:pt x="8631" y="11195"/>
                          <a:pt x="9627" y="9610"/>
                        </a:cubicBezTo>
                        <a:cubicBezTo>
                          <a:pt x="10425" y="8421"/>
                          <a:pt x="9428" y="6441"/>
                          <a:pt x="6837" y="3271"/>
                        </a:cubicBezTo>
                        <a:cubicBezTo>
                          <a:pt x="4246" y="894"/>
                          <a:pt x="1654" y="-691"/>
                          <a:pt x="458" y="3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20" name="Google Shape;2920;p35"/>
                  <p:cNvSpPr/>
                  <p:nvPr/>
                </p:nvSpPr>
                <p:spPr>
                  <a:xfrm>
                    <a:off x="4125835" y="4765857"/>
                    <a:ext cx="11263" cy="9982"/>
                  </a:xfrm>
                  <a:custGeom>
                    <a:avLst/>
                    <a:gdLst/>
                    <a:ahLst/>
                    <a:cxnLst/>
                    <a:rect l="l" t="t" r="r" b="b"/>
                    <a:pathLst>
                      <a:path w="11263" h="9982" extrusionOk="0">
                        <a:moveTo>
                          <a:pt x="595" y="155"/>
                        </a:moveTo>
                        <a:cubicBezTo>
                          <a:pt x="-999" y="948"/>
                          <a:pt x="794" y="3721"/>
                          <a:pt x="3784" y="6494"/>
                        </a:cubicBezTo>
                        <a:cubicBezTo>
                          <a:pt x="6774" y="9267"/>
                          <a:pt x="9764" y="10654"/>
                          <a:pt x="10960" y="9664"/>
                        </a:cubicBezTo>
                        <a:cubicBezTo>
                          <a:pt x="11957" y="8871"/>
                          <a:pt x="10362" y="6494"/>
                          <a:pt x="8169" y="4117"/>
                        </a:cubicBezTo>
                        <a:cubicBezTo>
                          <a:pt x="5379" y="1740"/>
                          <a:pt x="2190" y="-637"/>
                          <a:pt x="595" y="1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21" name="Google Shape;2921;p35"/>
                  <p:cNvSpPr/>
                  <p:nvPr/>
                </p:nvSpPr>
                <p:spPr>
                  <a:xfrm>
                    <a:off x="4043399" y="4789446"/>
                    <a:ext cx="11179" cy="11275"/>
                  </a:xfrm>
                  <a:custGeom>
                    <a:avLst/>
                    <a:gdLst/>
                    <a:ahLst/>
                    <a:cxnLst/>
                    <a:rect l="l" t="t" r="r" b="b"/>
                    <a:pathLst>
                      <a:path w="11179" h="11275" extrusionOk="0">
                        <a:moveTo>
                          <a:pt x="3300" y="6873"/>
                        </a:moveTo>
                        <a:cubicBezTo>
                          <a:pt x="6091" y="9844"/>
                          <a:pt x="9080" y="12023"/>
                          <a:pt x="10675" y="11033"/>
                        </a:cubicBezTo>
                        <a:cubicBezTo>
                          <a:pt x="12070" y="10241"/>
                          <a:pt x="10475" y="7269"/>
                          <a:pt x="7087" y="3506"/>
                        </a:cubicBezTo>
                        <a:cubicBezTo>
                          <a:pt x="4894" y="1327"/>
                          <a:pt x="2303" y="-852"/>
                          <a:pt x="709" y="336"/>
                        </a:cubicBezTo>
                        <a:cubicBezTo>
                          <a:pt x="-886" y="1327"/>
                          <a:pt x="310" y="3902"/>
                          <a:pt x="3300" y="68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22" name="Google Shape;2922;p35"/>
                  <p:cNvSpPr/>
                  <p:nvPr/>
                </p:nvSpPr>
                <p:spPr>
                  <a:xfrm>
                    <a:off x="4040561" y="4897319"/>
                    <a:ext cx="9866" cy="10772"/>
                  </a:xfrm>
                  <a:custGeom>
                    <a:avLst/>
                    <a:gdLst/>
                    <a:ahLst/>
                    <a:cxnLst/>
                    <a:rect l="l" t="t" r="r" b="b"/>
                    <a:pathLst>
                      <a:path w="9866" h="10772" extrusionOk="0">
                        <a:moveTo>
                          <a:pt x="9328" y="10722"/>
                        </a:moveTo>
                        <a:cubicBezTo>
                          <a:pt x="10524" y="9336"/>
                          <a:pt x="9727" y="6959"/>
                          <a:pt x="6936" y="3789"/>
                        </a:cubicBezTo>
                        <a:cubicBezTo>
                          <a:pt x="4146" y="620"/>
                          <a:pt x="1554" y="-767"/>
                          <a:pt x="358" y="422"/>
                        </a:cubicBezTo>
                        <a:cubicBezTo>
                          <a:pt x="-638" y="1214"/>
                          <a:pt x="557" y="3987"/>
                          <a:pt x="2551" y="6364"/>
                        </a:cubicBezTo>
                        <a:cubicBezTo>
                          <a:pt x="4943" y="9138"/>
                          <a:pt x="7335" y="11119"/>
                          <a:pt x="9328" y="107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23" name="Google Shape;2923;p35"/>
                  <p:cNvSpPr/>
                  <p:nvPr/>
                </p:nvSpPr>
                <p:spPr>
                  <a:xfrm>
                    <a:off x="4098325" y="4729191"/>
                    <a:ext cx="10564" cy="10097"/>
                  </a:xfrm>
                  <a:custGeom>
                    <a:avLst/>
                    <a:gdLst/>
                    <a:ahLst/>
                    <a:cxnLst/>
                    <a:rect l="l" t="t" r="r" b="b"/>
                    <a:pathLst>
                      <a:path w="10564" h="10097" extrusionOk="0">
                        <a:moveTo>
                          <a:pt x="0" y="1363"/>
                        </a:moveTo>
                        <a:cubicBezTo>
                          <a:pt x="0" y="3542"/>
                          <a:pt x="2193" y="6117"/>
                          <a:pt x="5581" y="8494"/>
                        </a:cubicBezTo>
                        <a:cubicBezTo>
                          <a:pt x="8372" y="10475"/>
                          <a:pt x="9767" y="10475"/>
                          <a:pt x="10564" y="9286"/>
                        </a:cubicBezTo>
                        <a:cubicBezTo>
                          <a:pt x="10564" y="7306"/>
                          <a:pt x="9368" y="4928"/>
                          <a:pt x="5980" y="2353"/>
                        </a:cubicBezTo>
                        <a:cubicBezTo>
                          <a:pt x="2791" y="-24"/>
                          <a:pt x="0" y="-1014"/>
                          <a:pt x="0" y="13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24" name="Google Shape;2924;p35"/>
                  <p:cNvSpPr/>
                  <p:nvPr/>
                </p:nvSpPr>
                <p:spPr>
                  <a:xfrm>
                    <a:off x="3996498" y="4969807"/>
                    <a:ext cx="9058" cy="10413"/>
                  </a:xfrm>
                  <a:custGeom>
                    <a:avLst/>
                    <a:gdLst/>
                    <a:ahLst/>
                    <a:cxnLst/>
                    <a:rect l="l" t="t" r="r" b="b"/>
                    <a:pathLst>
                      <a:path w="9058" h="10413" extrusionOk="0">
                        <a:moveTo>
                          <a:pt x="569" y="236"/>
                        </a:moveTo>
                        <a:cubicBezTo>
                          <a:pt x="-627" y="830"/>
                          <a:pt x="170" y="3406"/>
                          <a:pt x="1964" y="5981"/>
                        </a:cubicBezTo>
                        <a:cubicBezTo>
                          <a:pt x="4356" y="9348"/>
                          <a:pt x="7146" y="11131"/>
                          <a:pt x="8542" y="10141"/>
                        </a:cubicBezTo>
                        <a:cubicBezTo>
                          <a:pt x="9738" y="9348"/>
                          <a:pt x="8741" y="6971"/>
                          <a:pt x="6748" y="4000"/>
                        </a:cubicBezTo>
                        <a:cubicBezTo>
                          <a:pt x="4356" y="632"/>
                          <a:pt x="1964" y="-556"/>
                          <a:pt x="569" y="2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25" name="Google Shape;2925;p35"/>
                  <p:cNvSpPr/>
                  <p:nvPr/>
                </p:nvSpPr>
                <p:spPr>
                  <a:xfrm>
                    <a:off x="4064035" y="4912746"/>
                    <a:ext cx="10569" cy="14906"/>
                  </a:xfrm>
                  <a:custGeom>
                    <a:avLst/>
                    <a:gdLst/>
                    <a:ahLst/>
                    <a:cxnLst/>
                    <a:rect l="l" t="t" r="r" b="b"/>
                    <a:pathLst>
                      <a:path w="10569" h="14906" extrusionOk="0">
                        <a:moveTo>
                          <a:pt x="4191" y="1436"/>
                        </a:moveTo>
                        <a:cubicBezTo>
                          <a:pt x="1799" y="-545"/>
                          <a:pt x="6" y="-347"/>
                          <a:pt x="6" y="1238"/>
                        </a:cubicBezTo>
                        <a:cubicBezTo>
                          <a:pt x="-194" y="5992"/>
                          <a:pt x="4989" y="9756"/>
                          <a:pt x="9174" y="13718"/>
                        </a:cubicBezTo>
                        <a:lnTo>
                          <a:pt x="10570" y="14906"/>
                        </a:lnTo>
                        <a:cubicBezTo>
                          <a:pt x="10570" y="14510"/>
                          <a:pt x="10570" y="14114"/>
                          <a:pt x="10371" y="13718"/>
                        </a:cubicBezTo>
                        <a:cubicBezTo>
                          <a:pt x="9972" y="10152"/>
                          <a:pt x="9972" y="6388"/>
                          <a:pt x="4191" y="14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26" name="Google Shape;2926;p35"/>
                  <p:cNvSpPr/>
                  <p:nvPr/>
                </p:nvSpPr>
                <p:spPr>
                  <a:xfrm>
                    <a:off x="4074406" y="4927652"/>
                    <a:ext cx="199" cy="198"/>
                  </a:xfrm>
                  <a:custGeom>
                    <a:avLst/>
                    <a:gdLst/>
                    <a:ahLst/>
                    <a:cxnLst/>
                    <a:rect l="l" t="t" r="r" b="b"/>
                    <a:pathLst>
                      <a:path w="199" h="198" extrusionOk="0">
                        <a:moveTo>
                          <a:pt x="0" y="0"/>
                        </a:moveTo>
                        <a:lnTo>
                          <a:pt x="0" y="198"/>
                        </a:lnTo>
                        <a:lnTo>
                          <a:pt x="0" y="198"/>
                        </a:lnTo>
                        <a:lnTo>
                          <a:pt x="0" y="198"/>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27" name="Google Shape;2927;p35"/>
                  <p:cNvSpPr/>
                  <p:nvPr/>
                </p:nvSpPr>
                <p:spPr>
                  <a:xfrm>
                    <a:off x="4154626" y="4832086"/>
                    <a:ext cx="11075" cy="10090"/>
                  </a:xfrm>
                  <a:custGeom>
                    <a:avLst/>
                    <a:gdLst/>
                    <a:ahLst/>
                    <a:cxnLst/>
                    <a:rect l="l" t="t" r="r" b="b"/>
                    <a:pathLst>
                      <a:path w="11075" h="10090" extrusionOk="0">
                        <a:moveTo>
                          <a:pt x="507" y="286"/>
                        </a:moveTo>
                        <a:cubicBezTo>
                          <a:pt x="-689" y="880"/>
                          <a:pt x="308" y="3257"/>
                          <a:pt x="2699" y="5634"/>
                        </a:cubicBezTo>
                        <a:cubicBezTo>
                          <a:pt x="5291" y="8407"/>
                          <a:pt x="8480" y="10586"/>
                          <a:pt x="10274" y="9992"/>
                        </a:cubicBezTo>
                        <a:cubicBezTo>
                          <a:pt x="12466" y="9200"/>
                          <a:pt x="9676" y="6228"/>
                          <a:pt x="7682" y="3455"/>
                        </a:cubicBezTo>
                        <a:cubicBezTo>
                          <a:pt x="4493" y="286"/>
                          <a:pt x="1902" y="-507"/>
                          <a:pt x="507" y="28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28" name="Google Shape;2928;p35"/>
                  <p:cNvSpPr/>
                  <p:nvPr/>
                </p:nvSpPr>
                <p:spPr>
                  <a:xfrm>
                    <a:off x="4170218" y="4829920"/>
                    <a:ext cx="11512" cy="10264"/>
                  </a:xfrm>
                  <a:custGeom>
                    <a:avLst/>
                    <a:gdLst/>
                    <a:ahLst/>
                    <a:cxnLst/>
                    <a:rect l="l" t="t" r="r" b="b"/>
                    <a:pathLst>
                      <a:path w="11512" h="10264" extrusionOk="0">
                        <a:moveTo>
                          <a:pt x="8036" y="3640"/>
                        </a:moveTo>
                        <a:cubicBezTo>
                          <a:pt x="5046" y="867"/>
                          <a:pt x="2455" y="-322"/>
                          <a:pt x="462" y="74"/>
                        </a:cubicBezTo>
                        <a:cubicBezTo>
                          <a:pt x="-734" y="1461"/>
                          <a:pt x="462" y="4036"/>
                          <a:pt x="3252" y="6809"/>
                        </a:cubicBezTo>
                        <a:cubicBezTo>
                          <a:pt x="6242" y="9979"/>
                          <a:pt x="9033" y="10771"/>
                          <a:pt x="10628" y="9979"/>
                        </a:cubicBezTo>
                        <a:cubicBezTo>
                          <a:pt x="12621" y="9186"/>
                          <a:pt x="11026" y="6413"/>
                          <a:pt x="8036" y="36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29" name="Google Shape;2929;p35"/>
                  <p:cNvSpPr/>
                  <p:nvPr/>
                </p:nvSpPr>
                <p:spPr>
                  <a:xfrm>
                    <a:off x="4018455" y="4974527"/>
                    <a:ext cx="9707" cy="10966"/>
                  </a:xfrm>
                  <a:custGeom>
                    <a:avLst/>
                    <a:gdLst/>
                    <a:ahLst/>
                    <a:cxnLst/>
                    <a:rect l="l" t="t" r="r" b="b"/>
                    <a:pathLst>
                      <a:path w="9707" h="10966" extrusionOk="0">
                        <a:moveTo>
                          <a:pt x="538" y="468"/>
                        </a:moveTo>
                        <a:cubicBezTo>
                          <a:pt x="-658" y="1854"/>
                          <a:pt x="140" y="4430"/>
                          <a:pt x="2930" y="7599"/>
                        </a:cubicBezTo>
                        <a:cubicBezTo>
                          <a:pt x="4325" y="9184"/>
                          <a:pt x="5521" y="10174"/>
                          <a:pt x="6717" y="10967"/>
                        </a:cubicBezTo>
                        <a:cubicBezTo>
                          <a:pt x="7714" y="10174"/>
                          <a:pt x="8711" y="9184"/>
                          <a:pt x="9707" y="8391"/>
                        </a:cubicBezTo>
                        <a:cubicBezTo>
                          <a:pt x="9109" y="7005"/>
                          <a:pt x="8113" y="5420"/>
                          <a:pt x="6717" y="3835"/>
                        </a:cubicBezTo>
                        <a:cubicBezTo>
                          <a:pt x="4525" y="1656"/>
                          <a:pt x="1934" y="-1117"/>
                          <a:pt x="538" y="4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30" name="Google Shape;2930;p35"/>
                  <p:cNvSpPr/>
                  <p:nvPr/>
                </p:nvSpPr>
                <p:spPr>
                  <a:xfrm>
                    <a:off x="4073505" y="4721892"/>
                    <a:ext cx="10612" cy="9751"/>
                  </a:xfrm>
                  <a:custGeom>
                    <a:avLst/>
                    <a:gdLst/>
                    <a:ahLst/>
                    <a:cxnLst/>
                    <a:rect l="l" t="t" r="r" b="b"/>
                    <a:pathLst>
                      <a:path w="10612" h="9751" extrusionOk="0">
                        <a:moveTo>
                          <a:pt x="9870" y="9653"/>
                        </a:moveTo>
                        <a:cubicBezTo>
                          <a:pt x="11863" y="9058"/>
                          <a:pt x="9471" y="6285"/>
                          <a:pt x="7079" y="3512"/>
                        </a:cubicBezTo>
                        <a:cubicBezTo>
                          <a:pt x="4089" y="541"/>
                          <a:pt x="1498" y="-648"/>
                          <a:pt x="302" y="342"/>
                        </a:cubicBezTo>
                        <a:cubicBezTo>
                          <a:pt x="-495" y="1135"/>
                          <a:pt x="302" y="3116"/>
                          <a:pt x="2495" y="5493"/>
                        </a:cubicBezTo>
                        <a:cubicBezTo>
                          <a:pt x="5086" y="8068"/>
                          <a:pt x="7877" y="10247"/>
                          <a:pt x="9870" y="965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31" name="Google Shape;2931;p35"/>
                  <p:cNvSpPr/>
                  <p:nvPr/>
                </p:nvSpPr>
                <p:spPr>
                  <a:xfrm>
                    <a:off x="4042115" y="4732337"/>
                    <a:ext cx="14195" cy="11129"/>
                  </a:xfrm>
                  <a:custGeom>
                    <a:avLst/>
                    <a:gdLst/>
                    <a:ahLst/>
                    <a:cxnLst/>
                    <a:rect l="l" t="t" r="r" b="b"/>
                    <a:pathLst>
                      <a:path w="14195" h="11129" extrusionOk="0">
                        <a:moveTo>
                          <a:pt x="12757" y="11093"/>
                        </a:moveTo>
                        <a:cubicBezTo>
                          <a:pt x="14152" y="11291"/>
                          <a:pt x="14750" y="10697"/>
                          <a:pt x="13554" y="8914"/>
                        </a:cubicBezTo>
                        <a:cubicBezTo>
                          <a:pt x="10365" y="4556"/>
                          <a:pt x="6379" y="1783"/>
                          <a:pt x="2591" y="396"/>
                        </a:cubicBezTo>
                        <a:cubicBezTo>
                          <a:pt x="1595" y="0"/>
                          <a:pt x="797" y="0"/>
                          <a:pt x="0" y="0"/>
                        </a:cubicBezTo>
                        <a:lnTo>
                          <a:pt x="997" y="2179"/>
                        </a:lnTo>
                        <a:cubicBezTo>
                          <a:pt x="4385" y="7329"/>
                          <a:pt x="8372" y="10499"/>
                          <a:pt x="12757" y="110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32" name="Google Shape;2932;p35"/>
                  <p:cNvSpPr/>
                  <p:nvPr/>
                </p:nvSpPr>
                <p:spPr>
                  <a:xfrm>
                    <a:off x="4019591" y="4725998"/>
                    <a:ext cx="10557" cy="9959"/>
                  </a:xfrm>
                  <a:custGeom>
                    <a:avLst/>
                    <a:gdLst/>
                    <a:ahLst/>
                    <a:cxnLst/>
                    <a:rect l="l" t="t" r="r" b="b"/>
                    <a:pathLst>
                      <a:path w="10557" h="9959" extrusionOk="0">
                        <a:moveTo>
                          <a:pt x="9767" y="9904"/>
                        </a:moveTo>
                        <a:cubicBezTo>
                          <a:pt x="11561" y="9310"/>
                          <a:pt x="10166" y="6735"/>
                          <a:pt x="6976" y="3566"/>
                        </a:cubicBezTo>
                        <a:cubicBezTo>
                          <a:pt x="4983" y="1585"/>
                          <a:pt x="3189" y="396"/>
                          <a:pt x="1794" y="0"/>
                        </a:cubicBezTo>
                        <a:cubicBezTo>
                          <a:pt x="1196" y="594"/>
                          <a:pt x="598" y="1189"/>
                          <a:pt x="0" y="1783"/>
                        </a:cubicBezTo>
                        <a:cubicBezTo>
                          <a:pt x="199" y="2773"/>
                          <a:pt x="797" y="4160"/>
                          <a:pt x="2193" y="5745"/>
                        </a:cubicBezTo>
                        <a:cubicBezTo>
                          <a:pt x="5182" y="8518"/>
                          <a:pt x="8172" y="10301"/>
                          <a:pt x="9767" y="99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33" name="Google Shape;2933;p35"/>
                  <p:cNvSpPr/>
                  <p:nvPr/>
                </p:nvSpPr>
                <p:spPr>
                  <a:xfrm>
                    <a:off x="3907370" y="4827617"/>
                    <a:ext cx="2311" cy="2111"/>
                  </a:xfrm>
                  <a:custGeom>
                    <a:avLst/>
                    <a:gdLst/>
                    <a:ahLst/>
                    <a:cxnLst/>
                    <a:rect l="l" t="t" r="r" b="b"/>
                    <a:pathLst>
                      <a:path w="2311" h="2111" extrusionOk="0">
                        <a:moveTo>
                          <a:pt x="1794" y="1981"/>
                        </a:moveTo>
                        <a:cubicBezTo>
                          <a:pt x="2392" y="1585"/>
                          <a:pt x="2392" y="990"/>
                          <a:pt x="2193" y="0"/>
                        </a:cubicBezTo>
                        <a:cubicBezTo>
                          <a:pt x="1395" y="594"/>
                          <a:pt x="797" y="1189"/>
                          <a:pt x="0" y="1783"/>
                        </a:cubicBezTo>
                        <a:cubicBezTo>
                          <a:pt x="598" y="2179"/>
                          <a:pt x="1395" y="2179"/>
                          <a:pt x="1794" y="19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34" name="Google Shape;2934;p35"/>
                  <p:cNvSpPr/>
                  <p:nvPr/>
                </p:nvSpPr>
                <p:spPr>
                  <a:xfrm>
                    <a:off x="4007033" y="4737685"/>
                    <a:ext cx="7727" cy="7874"/>
                  </a:xfrm>
                  <a:custGeom>
                    <a:avLst/>
                    <a:gdLst/>
                    <a:ahLst/>
                    <a:cxnLst/>
                    <a:rect l="l" t="t" r="r" b="b"/>
                    <a:pathLst>
                      <a:path w="7727" h="7874" extrusionOk="0">
                        <a:moveTo>
                          <a:pt x="2990" y="5943"/>
                        </a:moveTo>
                        <a:cubicBezTo>
                          <a:pt x="5581" y="8320"/>
                          <a:pt x="7176" y="8320"/>
                          <a:pt x="7574" y="6933"/>
                        </a:cubicBezTo>
                        <a:cubicBezTo>
                          <a:pt x="7973" y="5745"/>
                          <a:pt x="7774" y="4160"/>
                          <a:pt x="4784" y="1585"/>
                        </a:cubicBezTo>
                        <a:cubicBezTo>
                          <a:pt x="3986" y="990"/>
                          <a:pt x="3389" y="396"/>
                          <a:pt x="2591" y="0"/>
                        </a:cubicBezTo>
                        <a:cubicBezTo>
                          <a:pt x="1794" y="792"/>
                          <a:pt x="797" y="1783"/>
                          <a:pt x="0" y="2575"/>
                        </a:cubicBezTo>
                        <a:cubicBezTo>
                          <a:pt x="598" y="3566"/>
                          <a:pt x="1794" y="4754"/>
                          <a:pt x="2990" y="59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35" name="Google Shape;2935;p35"/>
                  <p:cNvSpPr/>
                  <p:nvPr/>
                </p:nvSpPr>
                <p:spPr>
                  <a:xfrm>
                    <a:off x="3938506" y="4803054"/>
                    <a:ext cx="13666" cy="13493"/>
                  </a:xfrm>
                  <a:custGeom>
                    <a:avLst/>
                    <a:gdLst/>
                    <a:ahLst/>
                    <a:cxnLst/>
                    <a:rect l="l" t="t" r="r" b="b"/>
                    <a:pathLst>
                      <a:path w="13666" h="13493" extrusionOk="0">
                        <a:moveTo>
                          <a:pt x="7335" y="10499"/>
                        </a:moveTo>
                        <a:cubicBezTo>
                          <a:pt x="10723" y="14064"/>
                          <a:pt x="12716" y="14064"/>
                          <a:pt x="13514" y="12480"/>
                        </a:cubicBezTo>
                        <a:cubicBezTo>
                          <a:pt x="14112" y="11291"/>
                          <a:pt x="12916" y="9112"/>
                          <a:pt x="10524" y="6537"/>
                        </a:cubicBezTo>
                        <a:cubicBezTo>
                          <a:pt x="8531" y="4556"/>
                          <a:pt x="6936" y="3368"/>
                          <a:pt x="5541" y="2971"/>
                        </a:cubicBezTo>
                        <a:cubicBezTo>
                          <a:pt x="3747" y="991"/>
                          <a:pt x="2152" y="0"/>
                          <a:pt x="1155" y="0"/>
                        </a:cubicBezTo>
                        <a:cubicBezTo>
                          <a:pt x="-1436" y="198"/>
                          <a:pt x="757" y="3962"/>
                          <a:pt x="3548" y="7329"/>
                        </a:cubicBezTo>
                        <a:cubicBezTo>
                          <a:pt x="4743" y="9112"/>
                          <a:pt x="6139" y="10103"/>
                          <a:pt x="7335" y="104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36" name="Google Shape;2936;p35"/>
                  <p:cNvSpPr/>
                  <p:nvPr/>
                </p:nvSpPr>
                <p:spPr>
                  <a:xfrm>
                    <a:off x="3992964" y="4755178"/>
                    <a:ext cx="9401" cy="9584"/>
                  </a:xfrm>
                  <a:custGeom>
                    <a:avLst/>
                    <a:gdLst/>
                    <a:ahLst/>
                    <a:cxnLst/>
                    <a:rect l="l" t="t" r="r" b="b"/>
                    <a:pathLst>
                      <a:path w="9401" h="9584" extrusionOk="0">
                        <a:moveTo>
                          <a:pt x="8687" y="9447"/>
                        </a:moveTo>
                        <a:cubicBezTo>
                          <a:pt x="10282" y="8853"/>
                          <a:pt x="9086" y="6476"/>
                          <a:pt x="6295" y="3307"/>
                        </a:cubicBezTo>
                        <a:cubicBezTo>
                          <a:pt x="4103" y="930"/>
                          <a:pt x="1910" y="-457"/>
                          <a:pt x="714" y="137"/>
                        </a:cubicBezTo>
                        <a:cubicBezTo>
                          <a:pt x="-880" y="732"/>
                          <a:pt x="316" y="3307"/>
                          <a:pt x="3106" y="6278"/>
                        </a:cubicBezTo>
                        <a:cubicBezTo>
                          <a:pt x="5299" y="8655"/>
                          <a:pt x="7691" y="10042"/>
                          <a:pt x="8687" y="94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37" name="Google Shape;2937;p35"/>
                  <p:cNvSpPr/>
                  <p:nvPr/>
                </p:nvSpPr>
                <p:spPr>
                  <a:xfrm>
                    <a:off x="4031152" y="4713915"/>
                    <a:ext cx="8626" cy="8129"/>
                  </a:xfrm>
                  <a:custGeom>
                    <a:avLst/>
                    <a:gdLst/>
                    <a:ahLst/>
                    <a:cxnLst/>
                    <a:rect l="l" t="t" r="r" b="b"/>
                    <a:pathLst>
                      <a:path w="8626" h="8129" extrusionOk="0">
                        <a:moveTo>
                          <a:pt x="3389" y="5943"/>
                        </a:moveTo>
                        <a:cubicBezTo>
                          <a:pt x="5980" y="8122"/>
                          <a:pt x="7774" y="8716"/>
                          <a:pt x="8571" y="7527"/>
                        </a:cubicBezTo>
                        <a:cubicBezTo>
                          <a:pt x="8970" y="6339"/>
                          <a:pt x="7176" y="3962"/>
                          <a:pt x="4983" y="1981"/>
                        </a:cubicBezTo>
                        <a:cubicBezTo>
                          <a:pt x="3987" y="1189"/>
                          <a:pt x="3189" y="396"/>
                          <a:pt x="2392" y="0"/>
                        </a:cubicBezTo>
                        <a:cubicBezTo>
                          <a:pt x="1595" y="792"/>
                          <a:pt x="797" y="1585"/>
                          <a:pt x="0" y="2575"/>
                        </a:cubicBezTo>
                        <a:cubicBezTo>
                          <a:pt x="598" y="3566"/>
                          <a:pt x="1993" y="4754"/>
                          <a:pt x="3389" y="59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38" name="Google Shape;2938;p35"/>
                  <p:cNvSpPr/>
                  <p:nvPr/>
                </p:nvSpPr>
                <p:spPr>
                  <a:xfrm>
                    <a:off x="4020968" y="4738823"/>
                    <a:ext cx="9692" cy="10067"/>
                  </a:xfrm>
                  <a:custGeom>
                    <a:avLst/>
                    <a:gdLst/>
                    <a:ahLst/>
                    <a:cxnLst/>
                    <a:rect l="l" t="t" r="r" b="b"/>
                    <a:pathLst>
                      <a:path w="9692" h="10067" extrusionOk="0">
                        <a:moveTo>
                          <a:pt x="4205" y="7578"/>
                        </a:moveTo>
                        <a:cubicBezTo>
                          <a:pt x="6596" y="9757"/>
                          <a:pt x="9188" y="10748"/>
                          <a:pt x="9586" y="9559"/>
                        </a:cubicBezTo>
                        <a:cubicBezTo>
                          <a:pt x="10184" y="7975"/>
                          <a:pt x="8191" y="5003"/>
                          <a:pt x="5201" y="2230"/>
                        </a:cubicBezTo>
                        <a:cubicBezTo>
                          <a:pt x="2809" y="51"/>
                          <a:pt x="1015" y="-345"/>
                          <a:pt x="19" y="249"/>
                        </a:cubicBezTo>
                        <a:cubicBezTo>
                          <a:pt x="-181" y="2230"/>
                          <a:pt x="1215" y="4805"/>
                          <a:pt x="4205" y="75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39" name="Google Shape;2939;p35"/>
                  <p:cNvSpPr/>
                  <p:nvPr/>
                </p:nvSpPr>
                <p:spPr>
                  <a:xfrm>
                    <a:off x="4049425" y="4723258"/>
                    <a:ext cx="9949" cy="9129"/>
                  </a:xfrm>
                  <a:custGeom>
                    <a:avLst/>
                    <a:gdLst/>
                    <a:ahLst/>
                    <a:cxnLst/>
                    <a:rect l="l" t="t" r="r" b="b"/>
                    <a:pathLst>
                      <a:path w="9949" h="9129" extrusionOk="0">
                        <a:moveTo>
                          <a:pt x="9433" y="9079"/>
                        </a:moveTo>
                        <a:cubicBezTo>
                          <a:pt x="10430" y="8286"/>
                          <a:pt x="10031" y="6503"/>
                          <a:pt x="7838" y="4324"/>
                        </a:cubicBezTo>
                        <a:cubicBezTo>
                          <a:pt x="5247" y="1551"/>
                          <a:pt x="2257" y="-628"/>
                          <a:pt x="663" y="165"/>
                        </a:cubicBezTo>
                        <a:cubicBezTo>
                          <a:pt x="-533" y="561"/>
                          <a:pt x="-135" y="2344"/>
                          <a:pt x="2058" y="4721"/>
                        </a:cubicBezTo>
                        <a:cubicBezTo>
                          <a:pt x="4848" y="7494"/>
                          <a:pt x="7639" y="9475"/>
                          <a:pt x="9433" y="907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40" name="Google Shape;2940;p35"/>
                  <p:cNvSpPr/>
                  <p:nvPr/>
                </p:nvSpPr>
                <p:spPr>
                  <a:xfrm>
                    <a:off x="4025984" y="4751929"/>
                    <a:ext cx="9659" cy="9679"/>
                  </a:xfrm>
                  <a:custGeom>
                    <a:avLst/>
                    <a:gdLst/>
                    <a:ahLst/>
                    <a:cxnLst/>
                    <a:rect l="l" t="t" r="r" b="b"/>
                    <a:pathLst>
                      <a:path w="9659" h="9679" extrusionOk="0">
                        <a:moveTo>
                          <a:pt x="9354" y="9329"/>
                        </a:moveTo>
                        <a:cubicBezTo>
                          <a:pt x="10350" y="8536"/>
                          <a:pt x="8756" y="6159"/>
                          <a:pt x="6762" y="3782"/>
                        </a:cubicBezTo>
                        <a:cubicBezTo>
                          <a:pt x="4570" y="1207"/>
                          <a:pt x="2178" y="-179"/>
                          <a:pt x="783" y="19"/>
                        </a:cubicBezTo>
                        <a:cubicBezTo>
                          <a:pt x="-812" y="217"/>
                          <a:pt x="185" y="2396"/>
                          <a:pt x="2377" y="4773"/>
                        </a:cubicBezTo>
                        <a:cubicBezTo>
                          <a:pt x="4968" y="7744"/>
                          <a:pt x="7759" y="10715"/>
                          <a:pt x="9354" y="93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41" name="Google Shape;2941;p35"/>
                  <p:cNvSpPr/>
                  <p:nvPr/>
                </p:nvSpPr>
                <p:spPr>
                  <a:xfrm>
                    <a:off x="3917373" y="4852926"/>
                    <a:ext cx="9198" cy="10165"/>
                  </a:xfrm>
                  <a:custGeom>
                    <a:avLst/>
                    <a:gdLst/>
                    <a:ahLst/>
                    <a:cxnLst/>
                    <a:rect l="l" t="t" r="r" b="b"/>
                    <a:pathLst>
                      <a:path w="9198" h="10165" extrusionOk="0">
                        <a:moveTo>
                          <a:pt x="8136" y="10149"/>
                        </a:moveTo>
                        <a:cubicBezTo>
                          <a:pt x="9730" y="9555"/>
                          <a:pt x="9531" y="7772"/>
                          <a:pt x="7538" y="4999"/>
                        </a:cubicBezTo>
                        <a:cubicBezTo>
                          <a:pt x="5146" y="1829"/>
                          <a:pt x="2554" y="-350"/>
                          <a:pt x="760" y="46"/>
                        </a:cubicBezTo>
                        <a:cubicBezTo>
                          <a:pt x="-635" y="443"/>
                          <a:pt x="-37" y="2424"/>
                          <a:pt x="1956" y="5197"/>
                        </a:cubicBezTo>
                        <a:cubicBezTo>
                          <a:pt x="4348" y="8762"/>
                          <a:pt x="6740" y="10347"/>
                          <a:pt x="8136" y="101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42" name="Google Shape;2942;p35"/>
                  <p:cNvSpPr/>
                  <p:nvPr/>
                </p:nvSpPr>
                <p:spPr>
                  <a:xfrm>
                    <a:off x="3969510" y="4801544"/>
                    <a:ext cx="12110" cy="14914"/>
                  </a:xfrm>
                  <a:custGeom>
                    <a:avLst/>
                    <a:gdLst/>
                    <a:ahLst/>
                    <a:cxnLst/>
                    <a:rect l="l" t="t" r="r" b="b"/>
                    <a:pathLst>
                      <a:path w="12110" h="14914" extrusionOk="0">
                        <a:moveTo>
                          <a:pt x="6429" y="3491"/>
                        </a:moveTo>
                        <a:cubicBezTo>
                          <a:pt x="3240" y="124"/>
                          <a:pt x="1246" y="-669"/>
                          <a:pt x="250" y="520"/>
                        </a:cubicBezTo>
                        <a:cubicBezTo>
                          <a:pt x="-548" y="1510"/>
                          <a:pt x="648" y="3689"/>
                          <a:pt x="2642" y="6264"/>
                        </a:cubicBezTo>
                        <a:lnTo>
                          <a:pt x="3439" y="7057"/>
                        </a:lnTo>
                        <a:cubicBezTo>
                          <a:pt x="3638" y="8443"/>
                          <a:pt x="4834" y="10424"/>
                          <a:pt x="6827" y="12405"/>
                        </a:cubicBezTo>
                        <a:cubicBezTo>
                          <a:pt x="9219" y="14782"/>
                          <a:pt x="10814" y="15376"/>
                          <a:pt x="12010" y="14584"/>
                        </a:cubicBezTo>
                        <a:cubicBezTo>
                          <a:pt x="12409" y="13396"/>
                          <a:pt x="11611" y="11217"/>
                          <a:pt x="9817" y="9236"/>
                        </a:cubicBezTo>
                        <a:cubicBezTo>
                          <a:pt x="9419" y="7849"/>
                          <a:pt x="8223" y="5670"/>
                          <a:pt x="6429" y="34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43" name="Google Shape;2943;p35"/>
                  <p:cNvSpPr/>
                  <p:nvPr/>
                </p:nvSpPr>
                <p:spPr>
                  <a:xfrm>
                    <a:off x="3951941" y="4828985"/>
                    <a:ext cx="9315" cy="9967"/>
                  </a:xfrm>
                  <a:custGeom>
                    <a:avLst/>
                    <a:gdLst/>
                    <a:ahLst/>
                    <a:cxnLst/>
                    <a:rect l="l" t="t" r="r" b="b"/>
                    <a:pathLst>
                      <a:path w="9315" h="9967" extrusionOk="0">
                        <a:moveTo>
                          <a:pt x="8848" y="9726"/>
                        </a:moveTo>
                        <a:cubicBezTo>
                          <a:pt x="9845" y="8933"/>
                          <a:pt x="9247" y="6952"/>
                          <a:pt x="7055" y="4179"/>
                        </a:cubicBezTo>
                        <a:cubicBezTo>
                          <a:pt x="4463" y="812"/>
                          <a:pt x="2071" y="-575"/>
                          <a:pt x="477" y="217"/>
                        </a:cubicBezTo>
                        <a:cubicBezTo>
                          <a:pt x="-320" y="1208"/>
                          <a:pt x="-320" y="2792"/>
                          <a:pt x="2071" y="5566"/>
                        </a:cubicBezTo>
                        <a:cubicBezTo>
                          <a:pt x="4663" y="8537"/>
                          <a:pt x="7254" y="10716"/>
                          <a:pt x="8848" y="97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44" name="Google Shape;2944;p35"/>
                  <p:cNvSpPr/>
                  <p:nvPr/>
                </p:nvSpPr>
                <p:spPr>
                  <a:xfrm>
                    <a:off x="4022025" y="4765469"/>
                    <a:ext cx="9506" cy="8728"/>
                  </a:xfrm>
                  <a:custGeom>
                    <a:avLst/>
                    <a:gdLst/>
                    <a:ahLst/>
                    <a:cxnLst/>
                    <a:rect l="l" t="t" r="r" b="b"/>
                    <a:pathLst>
                      <a:path w="9506" h="8728" extrusionOk="0">
                        <a:moveTo>
                          <a:pt x="9127" y="8467"/>
                        </a:moveTo>
                        <a:cubicBezTo>
                          <a:pt x="9725" y="7278"/>
                          <a:pt x="9924" y="5891"/>
                          <a:pt x="7333" y="3316"/>
                        </a:cubicBezTo>
                        <a:cubicBezTo>
                          <a:pt x="4343" y="543"/>
                          <a:pt x="1752" y="-645"/>
                          <a:pt x="556" y="345"/>
                        </a:cubicBezTo>
                        <a:cubicBezTo>
                          <a:pt x="-441" y="939"/>
                          <a:pt x="-241" y="2722"/>
                          <a:pt x="2350" y="5297"/>
                        </a:cubicBezTo>
                        <a:cubicBezTo>
                          <a:pt x="5140" y="8268"/>
                          <a:pt x="7532" y="9259"/>
                          <a:pt x="9127" y="84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45" name="Google Shape;2945;p35"/>
                  <p:cNvSpPr/>
                  <p:nvPr/>
                </p:nvSpPr>
                <p:spPr>
                  <a:xfrm>
                    <a:off x="3996041" y="4861988"/>
                    <a:ext cx="8652" cy="10280"/>
                  </a:xfrm>
                  <a:custGeom>
                    <a:avLst/>
                    <a:gdLst/>
                    <a:ahLst/>
                    <a:cxnLst/>
                    <a:rect l="l" t="t" r="r" b="b"/>
                    <a:pathLst>
                      <a:path w="8652" h="10280" extrusionOk="0">
                        <a:moveTo>
                          <a:pt x="2820" y="6831"/>
                        </a:moveTo>
                        <a:cubicBezTo>
                          <a:pt x="4814" y="9209"/>
                          <a:pt x="7205" y="10991"/>
                          <a:pt x="8202" y="10001"/>
                        </a:cubicBezTo>
                        <a:cubicBezTo>
                          <a:pt x="9199" y="8812"/>
                          <a:pt x="8601" y="6435"/>
                          <a:pt x="5810" y="3068"/>
                        </a:cubicBezTo>
                        <a:cubicBezTo>
                          <a:pt x="3618" y="493"/>
                          <a:pt x="1824" y="-300"/>
                          <a:pt x="628" y="96"/>
                        </a:cubicBezTo>
                        <a:cubicBezTo>
                          <a:pt x="-568" y="1285"/>
                          <a:pt x="-170" y="3464"/>
                          <a:pt x="2820" y="68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46" name="Google Shape;2946;p35"/>
                  <p:cNvSpPr/>
                  <p:nvPr/>
                </p:nvSpPr>
                <p:spPr>
                  <a:xfrm>
                    <a:off x="4073169" y="4732926"/>
                    <a:ext cx="10604" cy="9983"/>
                  </a:xfrm>
                  <a:custGeom>
                    <a:avLst/>
                    <a:gdLst/>
                    <a:ahLst/>
                    <a:cxnLst/>
                    <a:rect l="l" t="t" r="r" b="b"/>
                    <a:pathLst>
                      <a:path w="10604" h="9983" extrusionOk="0">
                        <a:moveTo>
                          <a:pt x="5223" y="7929"/>
                        </a:moveTo>
                        <a:cubicBezTo>
                          <a:pt x="7814" y="9910"/>
                          <a:pt x="9609" y="10504"/>
                          <a:pt x="10605" y="9513"/>
                        </a:cubicBezTo>
                        <a:cubicBezTo>
                          <a:pt x="10605" y="7335"/>
                          <a:pt x="7814" y="4561"/>
                          <a:pt x="5024" y="2184"/>
                        </a:cubicBezTo>
                        <a:cubicBezTo>
                          <a:pt x="2233" y="-193"/>
                          <a:pt x="439" y="-589"/>
                          <a:pt x="41" y="798"/>
                        </a:cubicBezTo>
                        <a:cubicBezTo>
                          <a:pt x="-358" y="2778"/>
                          <a:pt x="2233" y="5552"/>
                          <a:pt x="5223" y="79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47" name="Google Shape;2947;p35"/>
                  <p:cNvSpPr/>
                  <p:nvPr/>
                </p:nvSpPr>
                <p:spPr>
                  <a:xfrm>
                    <a:off x="3962766" y="4848158"/>
                    <a:ext cx="9270" cy="11214"/>
                  </a:xfrm>
                  <a:custGeom>
                    <a:avLst/>
                    <a:gdLst/>
                    <a:ahLst/>
                    <a:cxnLst/>
                    <a:rect l="l" t="t" r="r" b="b"/>
                    <a:pathLst>
                      <a:path w="9270" h="11214" extrusionOk="0">
                        <a:moveTo>
                          <a:pt x="1013" y="60"/>
                        </a:moveTo>
                        <a:cubicBezTo>
                          <a:pt x="-1179" y="853"/>
                          <a:pt x="415" y="4022"/>
                          <a:pt x="3604" y="7786"/>
                        </a:cubicBezTo>
                        <a:cubicBezTo>
                          <a:pt x="5598" y="9965"/>
                          <a:pt x="7591" y="11550"/>
                          <a:pt x="8986" y="11153"/>
                        </a:cubicBezTo>
                        <a:cubicBezTo>
                          <a:pt x="9983" y="9767"/>
                          <a:pt x="8189" y="6795"/>
                          <a:pt x="6196" y="3824"/>
                        </a:cubicBezTo>
                        <a:cubicBezTo>
                          <a:pt x="4402" y="1249"/>
                          <a:pt x="2408" y="-336"/>
                          <a:pt x="1013" y="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48" name="Google Shape;2948;p35"/>
                  <p:cNvSpPr/>
                  <p:nvPr/>
                </p:nvSpPr>
                <p:spPr>
                  <a:xfrm>
                    <a:off x="4095342" y="4906277"/>
                    <a:ext cx="8509" cy="9998"/>
                  </a:xfrm>
                  <a:custGeom>
                    <a:avLst/>
                    <a:gdLst/>
                    <a:ahLst/>
                    <a:cxnLst/>
                    <a:rect l="l" t="t" r="r" b="b"/>
                    <a:pathLst>
                      <a:path w="8509" h="9998" extrusionOk="0">
                        <a:moveTo>
                          <a:pt x="591" y="378"/>
                        </a:moveTo>
                        <a:cubicBezTo>
                          <a:pt x="-605" y="1566"/>
                          <a:pt x="-7" y="3943"/>
                          <a:pt x="2584" y="7113"/>
                        </a:cubicBezTo>
                        <a:cubicBezTo>
                          <a:pt x="4777" y="9688"/>
                          <a:pt x="6571" y="10282"/>
                          <a:pt x="7966" y="9886"/>
                        </a:cubicBezTo>
                        <a:cubicBezTo>
                          <a:pt x="9162" y="8499"/>
                          <a:pt x="8364" y="6122"/>
                          <a:pt x="5773" y="2953"/>
                        </a:cubicBezTo>
                        <a:cubicBezTo>
                          <a:pt x="3581" y="378"/>
                          <a:pt x="1587" y="-613"/>
                          <a:pt x="591" y="3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49" name="Google Shape;2949;p35"/>
                  <p:cNvSpPr/>
                  <p:nvPr/>
                </p:nvSpPr>
                <p:spPr>
                  <a:xfrm>
                    <a:off x="4083914" y="4917168"/>
                    <a:ext cx="9237" cy="10306"/>
                  </a:xfrm>
                  <a:custGeom>
                    <a:avLst/>
                    <a:gdLst/>
                    <a:ahLst/>
                    <a:cxnLst/>
                    <a:rect l="l" t="t" r="r" b="b"/>
                    <a:pathLst>
                      <a:path w="9237" h="10306" extrusionOk="0">
                        <a:moveTo>
                          <a:pt x="458" y="381"/>
                        </a:moveTo>
                        <a:cubicBezTo>
                          <a:pt x="-738" y="1768"/>
                          <a:pt x="458" y="4541"/>
                          <a:pt x="3448" y="7711"/>
                        </a:cubicBezTo>
                        <a:cubicBezTo>
                          <a:pt x="5641" y="10088"/>
                          <a:pt x="8033" y="10880"/>
                          <a:pt x="8830" y="9889"/>
                        </a:cubicBezTo>
                        <a:cubicBezTo>
                          <a:pt x="9826" y="8503"/>
                          <a:pt x="9029" y="5928"/>
                          <a:pt x="6040" y="2758"/>
                        </a:cubicBezTo>
                        <a:cubicBezTo>
                          <a:pt x="3448" y="381"/>
                          <a:pt x="1256" y="-609"/>
                          <a:pt x="458" y="3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50" name="Google Shape;2950;p35"/>
                  <p:cNvSpPr/>
                  <p:nvPr/>
                </p:nvSpPr>
                <p:spPr>
                  <a:xfrm>
                    <a:off x="4013467" y="4800302"/>
                    <a:ext cx="10179" cy="10577"/>
                  </a:xfrm>
                  <a:custGeom>
                    <a:avLst/>
                    <a:gdLst/>
                    <a:ahLst/>
                    <a:cxnLst/>
                    <a:rect l="l" t="t" r="r" b="b"/>
                    <a:pathLst>
                      <a:path w="10179" h="10577" extrusionOk="0">
                        <a:moveTo>
                          <a:pt x="742" y="177"/>
                        </a:moveTo>
                        <a:cubicBezTo>
                          <a:pt x="-853" y="1168"/>
                          <a:pt x="144" y="3347"/>
                          <a:pt x="3532" y="6714"/>
                        </a:cubicBezTo>
                        <a:cubicBezTo>
                          <a:pt x="5725" y="8893"/>
                          <a:pt x="8117" y="11072"/>
                          <a:pt x="9512" y="10478"/>
                        </a:cubicBezTo>
                        <a:cubicBezTo>
                          <a:pt x="11107" y="9488"/>
                          <a:pt x="9712" y="6912"/>
                          <a:pt x="6722" y="3743"/>
                        </a:cubicBezTo>
                        <a:cubicBezTo>
                          <a:pt x="4330" y="1366"/>
                          <a:pt x="1938" y="-615"/>
                          <a:pt x="742" y="1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51" name="Google Shape;2951;p35"/>
                  <p:cNvSpPr/>
                  <p:nvPr/>
                </p:nvSpPr>
                <p:spPr>
                  <a:xfrm>
                    <a:off x="4106199" y="4874281"/>
                    <a:ext cx="8906" cy="9047"/>
                  </a:xfrm>
                  <a:custGeom>
                    <a:avLst/>
                    <a:gdLst/>
                    <a:ahLst/>
                    <a:cxnLst/>
                    <a:rect l="l" t="t" r="r" b="b"/>
                    <a:pathLst>
                      <a:path w="8906" h="9047" extrusionOk="0">
                        <a:moveTo>
                          <a:pt x="99" y="85"/>
                        </a:moveTo>
                        <a:cubicBezTo>
                          <a:pt x="-300" y="1670"/>
                          <a:pt x="498" y="3849"/>
                          <a:pt x="2690" y="6226"/>
                        </a:cubicBezTo>
                        <a:cubicBezTo>
                          <a:pt x="4883" y="8405"/>
                          <a:pt x="7474" y="9593"/>
                          <a:pt x="8470" y="8801"/>
                        </a:cubicBezTo>
                        <a:cubicBezTo>
                          <a:pt x="9666" y="8008"/>
                          <a:pt x="8271" y="5433"/>
                          <a:pt x="5879" y="3056"/>
                        </a:cubicBezTo>
                        <a:cubicBezTo>
                          <a:pt x="3687" y="679"/>
                          <a:pt x="1494" y="-311"/>
                          <a:pt x="99" y="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52" name="Google Shape;2952;p35"/>
                  <p:cNvSpPr/>
                  <p:nvPr/>
                </p:nvSpPr>
                <p:spPr>
                  <a:xfrm>
                    <a:off x="4094280" y="4715903"/>
                    <a:ext cx="10014" cy="9370"/>
                  </a:xfrm>
                  <a:custGeom>
                    <a:avLst/>
                    <a:gdLst/>
                    <a:ahLst/>
                    <a:cxnLst/>
                    <a:rect l="l" t="t" r="r" b="b"/>
                    <a:pathLst>
                      <a:path w="10014" h="9370" extrusionOk="0">
                        <a:moveTo>
                          <a:pt x="4444" y="7124"/>
                        </a:moveTo>
                        <a:cubicBezTo>
                          <a:pt x="7035" y="9303"/>
                          <a:pt x="9228" y="9897"/>
                          <a:pt x="9826" y="8906"/>
                        </a:cubicBezTo>
                        <a:cubicBezTo>
                          <a:pt x="10623" y="7520"/>
                          <a:pt x="8829" y="5143"/>
                          <a:pt x="5640" y="2369"/>
                        </a:cubicBezTo>
                        <a:cubicBezTo>
                          <a:pt x="3049" y="389"/>
                          <a:pt x="856" y="-602"/>
                          <a:pt x="258" y="389"/>
                        </a:cubicBezTo>
                        <a:cubicBezTo>
                          <a:pt x="-739" y="1973"/>
                          <a:pt x="1255" y="4548"/>
                          <a:pt x="4444" y="71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53" name="Google Shape;2953;p35"/>
                  <p:cNvSpPr/>
                  <p:nvPr/>
                </p:nvSpPr>
                <p:spPr>
                  <a:xfrm>
                    <a:off x="4135076" y="4835476"/>
                    <a:ext cx="9818" cy="9377"/>
                  </a:xfrm>
                  <a:custGeom>
                    <a:avLst/>
                    <a:gdLst/>
                    <a:ahLst/>
                    <a:cxnLst/>
                    <a:rect l="l" t="t" r="r" b="b"/>
                    <a:pathLst>
                      <a:path w="9818" h="9377" extrusionOk="0">
                        <a:moveTo>
                          <a:pt x="6304" y="2442"/>
                        </a:moveTo>
                        <a:cubicBezTo>
                          <a:pt x="2915" y="-529"/>
                          <a:pt x="722" y="-529"/>
                          <a:pt x="124" y="1055"/>
                        </a:cubicBezTo>
                        <a:cubicBezTo>
                          <a:pt x="-474" y="2442"/>
                          <a:pt x="1121" y="4621"/>
                          <a:pt x="4111" y="7790"/>
                        </a:cubicBezTo>
                        <a:cubicBezTo>
                          <a:pt x="6702" y="9573"/>
                          <a:pt x="8895" y="9969"/>
                          <a:pt x="9692" y="8385"/>
                        </a:cubicBezTo>
                        <a:cubicBezTo>
                          <a:pt x="10290" y="6998"/>
                          <a:pt x="8696" y="4621"/>
                          <a:pt x="6304" y="24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54" name="Google Shape;2954;p35"/>
                  <p:cNvSpPr/>
                  <p:nvPr/>
                </p:nvSpPr>
                <p:spPr>
                  <a:xfrm>
                    <a:off x="4008386" y="4817460"/>
                    <a:ext cx="10507" cy="11716"/>
                  </a:xfrm>
                  <a:custGeom>
                    <a:avLst/>
                    <a:gdLst/>
                    <a:ahLst/>
                    <a:cxnLst/>
                    <a:rect l="l" t="t" r="r" b="b"/>
                    <a:pathLst>
                      <a:path w="10507" h="11716" extrusionOk="0">
                        <a:moveTo>
                          <a:pt x="243" y="452"/>
                        </a:moveTo>
                        <a:cubicBezTo>
                          <a:pt x="-555" y="1640"/>
                          <a:pt x="641" y="4612"/>
                          <a:pt x="3432" y="7583"/>
                        </a:cubicBezTo>
                        <a:cubicBezTo>
                          <a:pt x="6222" y="10752"/>
                          <a:pt x="9212" y="12535"/>
                          <a:pt x="10209" y="11347"/>
                        </a:cubicBezTo>
                        <a:cubicBezTo>
                          <a:pt x="11206" y="10158"/>
                          <a:pt x="9611" y="7187"/>
                          <a:pt x="6820" y="4017"/>
                        </a:cubicBezTo>
                        <a:cubicBezTo>
                          <a:pt x="3830" y="1046"/>
                          <a:pt x="1239" y="-935"/>
                          <a:pt x="243" y="4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55" name="Google Shape;2955;p35"/>
                  <p:cNvSpPr/>
                  <p:nvPr/>
                </p:nvSpPr>
                <p:spPr>
                  <a:xfrm>
                    <a:off x="4067326" y="4892590"/>
                    <a:ext cx="9183" cy="10317"/>
                  </a:xfrm>
                  <a:custGeom>
                    <a:avLst/>
                    <a:gdLst/>
                    <a:ahLst/>
                    <a:cxnLst/>
                    <a:rect l="l" t="t" r="r" b="b"/>
                    <a:pathLst>
                      <a:path w="9183" h="10317" extrusionOk="0">
                        <a:moveTo>
                          <a:pt x="8076" y="10301"/>
                        </a:moveTo>
                        <a:cubicBezTo>
                          <a:pt x="10469" y="10103"/>
                          <a:pt x="8475" y="6933"/>
                          <a:pt x="6881" y="4358"/>
                        </a:cubicBezTo>
                        <a:cubicBezTo>
                          <a:pt x="4887" y="1585"/>
                          <a:pt x="2695" y="0"/>
                          <a:pt x="1100" y="0"/>
                        </a:cubicBezTo>
                        <a:cubicBezTo>
                          <a:pt x="-1292" y="198"/>
                          <a:pt x="701" y="3368"/>
                          <a:pt x="2495" y="6141"/>
                        </a:cubicBezTo>
                        <a:cubicBezTo>
                          <a:pt x="4090" y="8914"/>
                          <a:pt x="6482" y="10499"/>
                          <a:pt x="8076" y="103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56" name="Google Shape;2956;p35"/>
                  <p:cNvSpPr/>
                  <p:nvPr/>
                </p:nvSpPr>
                <p:spPr>
                  <a:xfrm>
                    <a:off x="4149413" y="4798568"/>
                    <a:ext cx="9052" cy="8999"/>
                  </a:xfrm>
                  <a:custGeom>
                    <a:avLst/>
                    <a:gdLst/>
                    <a:ahLst/>
                    <a:cxnLst/>
                    <a:rect l="l" t="t" r="r" b="b"/>
                    <a:pathLst>
                      <a:path w="9052" h="8999" extrusionOk="0">
                        <a:moveTo>
                          <a:pt x="8710" y="8646"/>
                        </a:moveTo>
                        <a:cubicBezTo>
                          <a:pt x="9707" y="7260"/>
                          <a:pt x="8511" y="4883"/>
                          <a:pt x="5322" y="1911"/>
                        </a:cubicBezTo>
                        <a:cubicBezTo>
                          <a:pt x="2531" y="-268"/>
                          <a:pt x="737" y="-466"/>
                          <a:pt x="139" y="723"/>
                        </a:cubicBezTo>
                        <a:cubicBezTo>
                          <a:pt x="-459" y="1911"/>
                          <a:pt x="936" y="4288"/>
                          <a:pt x="3129" y="6269"/>
                        </a:cubicBezTo>
                        <a:cubicBezTo>
                          <a:pt x="5122" y="8448"/>
                          <a:pt x="7713" y="9637"/>
                          <a:pt x="8710" y="86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57" name="Google Shape;2957;p35"/>
                  <p:cNvSpPr/>
                  <p:nvPr/>
                </p:nvSpPr>
                <p:spPr>
                  <a:xfrm>
                    <a:off x="4153723" y="4785517"/>
                    <a:ext cx="9392" cy="8580"/>
                  </a:xfrm>
                  <a:custGeom>
                    <a:avLst/>
                    <a:gdLst/>
                    <a:ahLst/>
                    <a:cxnLst/>
                    <a:rect l="l" t="t" r="r" b="b"/>
                    <a:pathLst>
                      <a:path w="9392" h="8580" extrusionOk="0">
                        <a:moveTo>
                          <a:pt x="2407" y="5454"/>
                        </a:moveTo>
                        <a:cubicBezTo>
                          <a:pt x="5596" y="8425"/>
                          <a:pt x="8188" y="9416"/>
                          <a:pt x="9184" y="7831"/>
                        </a:cubicBezTo>
                        <a:cubicBezTo>
                          <a:pt x="9981" y="6642"/>
                          <a:pt x="8387" y="4463"/>
                          <a:pt x="6194" y="2285"/>
                        </a:cubicBezTo>
                        <a:cubicBezTo>
                          <a:pt x="3603" y="304"/>
                          <a:pt x="1410" y="-489"/>
                          <a:pt x="414" y="304"/>
                        </a:cubicBezTo>
                        <a:cubicBezTo>
                          <a:pt x="-384" y="1096"/>
                          <a:pt x="-184" y="2879"/>
                          <a:pt x="2407" y="54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58" name="Google Shape;2958;p35"/>
                  <p:cNvSpPr/>
                  <p:nvPr/>
                </p:nvSpPr>
                <p:spPr>
                  <a:xfrm>
                    <a:off x="4089495" y="4844352"/>
                    <a:ext cx="9694" cy="12384"/>
                  </a:xfrm>
                  <a:custGeom>
                    <a:avLst/>
                    <a:gdLst/>
                    <a:ahLst/>
                    <a:cxnLst/>
                    <a:rect l="l" t="t" r="r" b="b"/>
                    <a:pathLst>
                      <a:path w="9694" h="12384" extrusionOk="0">
                        <a:moveTo>
                          <a:pt x="4844" y="2084"/>
                        </a:moveTo>
                        <a:cubicBezTo>
                          <a:pt x="2452" y="-95"/>
                          <a:pt x="259" y="-689"/>
                          <a:pt x="60" y="895"/>
                        </a:cubicBezTo>
                        <a:cubicBezTo>
                          <a:pt x="-538" y="4263"/>
                          <a:pt x="3448" y="7828"/>
                          <a:pt x="7435" y="11196"/>
                        </a:cubicBezTo>
                        <a:lnTo>
                          <a:pt x="8830" y="12384"/>
                        </a:lnTo>
                        <a:cubicBezTo>
                          <a:pt x="9827" y="10007"/>
                          <a:pt x="11222" y="7630"/>
                          <a:pt x="4844" y="20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59" name="Google Shape;2959;p35"/>
                  <p:cNvSpPr/>
                  <p:nvPr/>
                </p:nvSpPr>
                <p:spPr>
                  <a:xfrm>
                    <a:off x="4098125" y="4856538"/>
                    <a:ext cx="398" cy="198"/>
                  </a:xfrm>
                  <a:custGeom>
                    <a:avLst/>
                    <a:gdLst/>
                    <a:ahLst/>
                    <a:cxnLst/>
                    <a:rect l="l" t="t" r="r" b="b"/>
                    <a:pathLst>
                      <a:path w="398" h="198" extrusionOk="0">
                        <a:moveTo>
                          <a:pt x="399" y="198"/>
                        </a:moveTo>
                        <a:lnTo>
                          <a:pt x="200" y="0"/>
                        </a:lnTo>
                        <a:lnTo>
                          <a:pt x="0" y="198"/>
                        </a:lnTo>
                        <a:lnTo>
                          <a:pt x="200" y="198"/>
                        </a:lnTo>
                        <a:lnTo>
                          <a:pt x="3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60" name="Google Shape;2960;p35"/>
                  <p:cNvSpPr/>
                  <p:nvPr/>
                </p:nvSpPr>
                <p:spPr>
                  <a:xfrm>
                    <a:off x="3974289" y="4848867"/>
                    <a:ext cx="13963" cy="12788"/>
                  </a:xfrm>
                  <a:custGeom>
                    <a:avLst/>
                    <a:gdLst/>
                    <a:ahLst/>
                    <a:cxnLst/>
                    <a:rect l="l" t="t" r="r" b="b"/>
                    <a:pathLst>
                      <a:path w="13963" h="12788" extrusionOk="0">
                        <a:moveTo>
                          <a:pt x="11217" y="3512"/>
                        </a:moveTo>
                        <a:cubicBezTo>
                          <a:pt x="8427" y="540"/>
                          <a:pt x="6035" y="-846"/>
                          <a:pt x="4839" y="540"/>
                        </a:cubicBezTo>
                        <a:cubicBezTo>
                          <a:pt x="4042" y="1531"/>
                          <a:pt x="5038" y="3512"/>
                          <a:pt x="6433" y="5294"/>
                        </a:cubicBezTo>
                        <a:cubicBezTo>
                          <a:pt x="6234" y="5096"/>
                          <a:pt x="6035" y="4898"/>
                          <a:pt x="5835" y="4700"/>
                        </a:cubicBezTo>
                        <a:cubicBezTo>
                          <a:pt x="3045" y="1927"/>
                          <a:pt x="454" y="540"/>
                          <a:pt x="55" y="2719"/>
                        </a:cubicBezTo>
                        <a:cubicBezTo>
                          <a:pt x="-344" y="4700"/>
                          <a:pt x="1450" y="7671"/>
                          <a:pt x="4440" y="10643"/>
                        </a:cubicBezTo>
                        <a:cubicBezTo>
                          <a:pt x="6832" y="13020"/>
                          <a:pt x="8427" y="13218"/>
                          <a:pt x="9224" y="12227"/>
                        </a:cubicBezTo>
                        <a:cubicBezTo>
                          <a:pt x="9623" y="10643"/>
                          <a:pt x="9025" y="8662"/>
                          <a:pt x="7231" y="6483"/>
                        </a:cubicBezTo>
                        <a:cubicBezTo>
                          <a:pt x="9822" y="9454"/>
                          <a:pt x="12413" y="11237"/>
                          <a:pt x="13809" y="9256"/>
                        </a:cubicBezTo>
                        <a:cubicBezTo>
                          <a:pt x="14407" y="8068"/>
                          <a:pt x="13211" y="5492"/>
                          <a:pt x="11217" y="35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61" name="Google Shape;2961;p35"/>
                  <p:cNvSpPr/>
                  <p:nvPr/>
                </p:nvSpPr>
                <p:spPr>
                  <a:xfrm>
                    <a:off x="4041561" y="4878599"/>
                    <a:ext cx="8668" cy="10117"/>
                  </a:xfrm>
                  <a:custGeom>
                    <a:avLst/>
                    <a:gdLst/>
                    <a:ahLst/>
                    <a:cxnLst/>
                    <a:rect l="l" t="t" r="r" b="b"/>
                    <a:pathLst>
                      <a:path w="8668" h="10117" extrusionOk="0">
                        <a:moveTo>
                          <a:pt x="156" y="720"/>
                        </a:moveTo>
                        <a:cubicBezTo>
                          <a:pt x="-443" y="1908"/>
                          <a:pt x="754" y="4483"/>
                          <a:pt x="2547" y="6662"/>
                        </a:cubicBezTo>
                        <a:cubicBezTo>
                          <a:pt x="5338" y="9832"/>
                          <a:pt x="7531" y="10624"/>
                          <a:pt x="7929" y="9832"/>
                        </a:cubicBezTo>
                        <a:cubicBezTo>
                          <a:pt x="9524" y="7851"/>
                          <a:pt x="8328" y="5474"/>
                          <a:pt x="6335" y="3295"/>
                        </a:cubicBezTo>
                        <a:cubicBezTo>
                          <a:pt x="3943" y="720"/>
                          <a:pt x="1152" y="-1063"/>
                          <a:pt x="156" y="7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62" name="Google Shape;2962;p35"/>
                  <p:cNvSpPr/>
                  <p:nvPr/>
                </p:nvSpPr>
                <p:spPr>
                  <a:xfrm>
                    <a:off x="4130026" y="4781444"/>
                    <a:ext cx="10763" cy="10346"/>
                  </a:xfrm>
                  <a:custGeom>
                    <a:avLst/>
                    <a:gdLst/>
                    <a:ahLst/>
                    <a:cxnLst/>
                    <a:rect l="l" t="t" r="r" b="b"/>
                    <a:pathLst>
                      <a:path w="10763" h="10346" extrusionOk="0">
                        <a:moveTo>
                          <a:pt x="1188" y="19"/>
                        </a:moveTo>
                        <a:cubicBezTo>
                          <a:pt x="-1603" y="613"/>
                          <a:pt x="988" y="3980"/>
                          <a:pt x="4178" y="7348"/>
                        </a:cubicBezTo>
                        <a:cubicBezTo>
                          <a:pt x="6370" y="9527"/>
                          <a:pt x="8762" y="10914"/>
                          <a:pt x="10157" y="10121"/>
                        </a:cubicBezTo>
                        <a:cubicBezTo>
                          <a:pt x="11752" y="9131"/>
                          <a:pt x="9958" y="6556"/>
                          <a:pt x="7566" y="3584"/>
                        </a:cubicBezTo>
                        <a:cubicBezTo>
                          <a:pt x="5174" y="1207"/>
                          <a:pt x="2583" y="-179"/>
                          <a:pt x="1188" y="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63" name="Google Shape;2963;p35"/>
                  <p:cNvSpPr/>
                  <p:nvPr/>
                </p:nvSpPr>
                <p:spPr>
                  <a:xfrm>
                    <a:off x="4057916" y="4846982"/>
                    <a:ext cx="9122" cy="10391"/>
                  </a:xfrm>
                  <a:custGeom>
                    <a:avLst/>
                    <a:gdLst/>
                    <a:ahLst/>
                    <a:cxnLst/>
                    <a:rect l="l" t="t" r="r" b="b"/>
                    <a:pathLst>
                      <a:path w="9122" h="10391" extrusionOk="0">
                        <a:moveTo>
                          <a:pt x="8317" y="10150"/>
                        </a:moveTo>
                        <a:cubicBezTo>
                          <a:pt x="9912" y="9358"/>
                          <a:pt x="9115" y="6783"/>
                          <a:pt x="6125" y="3613"/>
                        </a:cubicBezTo>
                        <a:cubicBezTo>
                          <a:pt x="3932" y="1434"/>
                          <a:pt x="1740" y="-745"/>
                          <a:pt x="544" y="246"/>
                        </a:cubicBezTo>
                        <a:cubicBezTo>
                          <a:pt x="-652" y="1236"/>
                          <a:pt x="145" y="3812"/>
                          <a:pt x="2736" y="6981"/>
                        </a:cubicBezTo>
                        <a:cubicBezTo>
                          <a:pt x="4929" y="9754"/>
                          <a:pt x="7121" y="10943"/>
                          <a:pt x="8317" y="101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64" name="Google Shape;2964;p35"/>
                  <p:cNvSpPr/>
                  <p:nvPr/>
                </p:nvSpPr>
                <p:spPr>
                  <a:xfrm>
                    <a:off x="4005878" y="4859298"/>
                    <a:ext cx="21959" cy="27547"/>
                  </a:xfrm>
                  <a:custGeom>
                    <a:avLst/>
                    <a:gdLst/>
                    <a:ahLst/>
                    <a:cxnLst/>
                    <a:rect l="l" t="t" r="r" b="b"/>
                    <a:pathLst>
                      <a:path w="21959" h="27547" extrusionOk="0">
                        <a:moveTo>
                          <a:pt x="12916" y="21605"/>
                        </a:moveTo>
                        <a:cubicBezTo>
                          <a:pt x="13514" y="22199"/>
                          <a:pt x="14112" y="22793"/>
                          <a:pt x="14710" y="23190"/>
                        </a:cubicBezTo>
                        <a:cubicBezTo>
                          <a:pt x="14910" y="23586"/>
                          <a:pt x="15308" y="23982"/>
                          <a:pt x="15707" y="24378"/>
                        </a:cubicBezTo>
                        <a:cubicBezTo>
                          <a:pt x="18697" y="27548"/>
                          <a:pt x="20889" y="28340"/>
                          <a:pt x="21687" y="26755"/>
                        </a:cubicBezTo>
                        <a:cubicBezTo>
                          <a:pt x="22484" y="25567"/>
                          <a:pt x="21487" y="23586"/>
                          <a:pt x="19295" y="21011"/>
                        </a:cubicBezTo>
                        <a:cubicBezTo>
                          <a:pt x="18098" y="19822"/>
                          <a:pt x="17102" y="19030"/>
                          <a:pt x="16305" y="18634"/>
                        </a:cubicBezTo>
                        <a:cubicBezTo>
                          <a:pt x="15906" y="18039"/>
                          <a:pt x="15308" y="17247"/>
                          <a:pt x="14710" y="16455"/>
                        </a:cubicBezTo>
                        <a:cubicBezTo>
                          <a:pt x="13115" y="14870"/>
                          <a:pt x="11521" y="13483"/>
                          <a:pt x="10325" y="13087"/>
                        </a:cubicBezTo>
                        <a:cubicBezTo>
                          <a:pt x="11321" y="11700"/>
                          <a:pt x="10126" y="9125"/>
                          <a:pt x="8930" y="6550"/>
                        </a:cubicBezTo>
                        <a:cubicBezTo>
                          <a:pt x="6538" y="3381"/>
                          <a:pt x="4146" y="-1770"/>
                          <a:pt x="957" y="608"/>
                        </a:cubicBezTo>
                        <a:cubicBezTo>
                          <a:pt x="-837" y="1796"/>
                          <a:pt x="159" y="4965"/>
                          <a:pt x="1754" y="7541"/>
                        </a:cubicBezTo>
                        <a:cubicBezTo>
                          <a:pt x="3747" y="10908"/>
                          <a:pt x="6139" y="14672"/>
                          <a:pt x="8730" y="14078"/>
                        </a:cubicBezTo>
                        <a:cubicBezTo>
                          <a:pt x="8132" y="15662"/>
                          <a:pt x="10126" y="18634"/>
                          <a:pt x="12916" y="216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65" name="Google Shape;2965;p35"/>
                  <p:cNvSpPr/>
                  <p:nvPr/>
                </p:nvSpPr>
                <p:spPr>
                  <a:xfrm>
                    <a:off x="4141136" y="4746005"/>
                    <a:ext cx="10607" cy="9215"/>
                  </a:xfrm>
                  <a:custGeom>
                    <a:avLst/>
                    <a:gdLst/>
                    <a:ahLst/>
                    <a:cxnLst/>
                    <a:rect l="l" t="t" r="r" b="b"/>
                    <a:pathLst>
                      <a:path w="10607" h="9215" extrusionOk="0">
                        <a:moveTo>
                          <a:pt x="10608" y="8518"/>
                        </a:moveTo>
                        <a:cubicBezTo>
                          <a:pt x="10608" y="8518"/>
                          <a:pt x="10608" y="8518"/>
                          <a:pt x="10608" y="8518"/>
                        </a:cubicBezTo>
                        <a:cubicBezTo>
                          <a:pt x="7219" y="5546"/>
                          <a:pt x="3632" y="2773"/>
                          <a:pt x="43" y="0"/>
                        </a:cubicBezTo>
                        <a:cubicBezTo>
                          <a:pt x="-355" y="1783"/>
                          <a:pt x="2037" y="4556"/>
                          <a:pt x="5226" y="7131"/>
                        </a:cubicBezTo>
                        <a:cubicBezTo>
                          <a:pt x="7817" y="9112"/>
                          <a:pt x="10209" y="9904"/>
                          <a:pt x="10608" y="85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66" name="Google Shape;2966;p35"/>
                  <p:cNvSpPr/>
                  <p:nvPr/>
                </p:nvSpPr>
                <p:spPr>
                  <a:xfrm>
                    <a:off x="4002968" y="4841840"/>
                    <a:ext cx="9055" cy="10663"/>
                  </a:xfrm>
                  <a:custGeom>
                    <a:avLst/>
                    <a:gdLst/>
                    <a:ahLst/>
                    <a:cxnLst/>
                    <a:rect l="l" t="t" r="r" b="b"/>
                    <a:pathLst>
                      <a:path w="9055" h="10663" extrusionOk="0">
                        <a:moveTo>
                          <a:pt x="8849" y="10143"/>
                        </a:moveTo>
                        <a:cubicBezTo>
                          <a:pt x="9647" y="8558"/>
                          <a:pt x="8052" y="5785"/>
                          <a:pt x="5461" y="2814"/>
                        </a:cubicBezTo>
                        <a:cubicBezTo>
                          <a:pt x="3268" y="635"/>
                          <a:pt x="876" y="-752"/>
                          <a:pt x="278" y="436"/>
                        </a:cubicBezTo>
                        <a:cubicBezTo>
                          <a:pt x="-718" y="1823"/>
                          <a:pt x="1075" y="4794"/>
                          <a:pt x="3866" y="7766"/>
                        </a:cubicBezTo>
                        <a:cubicBezTo>
                          <a:pt x="6059" y="9945"/>
                          <a:pt x="8251" y="11529"/>
                          <a:pt x="8849" y="101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67" name="Google Shape;2967;p35"/>
                  <p:cNvSpPr/>
                  <p:nvPr/>
                </p:nvSpPr>
                <p:spPr>
                  <a:xfrm>
                    <a:off x="4049058" y="4826627"/>
                    <a:ext cx="9558" cy="11312"/>
                  </a:xfrm>
                  <a:custGeom>
                    <a:avLst/>
                    <a:gdLst/>
                    <a:ahLst/>
                    <a:cxnLst/>
                    <a:rect l="l" t="t" r="r" b="b"/>
                    <a:pathLst>
                      <a:path w="9558" h="11312" extrusionOk="0">
                        <a:moveTo>
                          <a:pt x="8605" y="11291"/>
                        </a:moveTo>
                        <a:cubicBezTo>
                          <a:pt x="11196" y="10301"/>
                          <a:pt x="8007" y="6735"/>
                          <a:pt x="5017" y="3169"/>
                        </a:cubicBezTo>
                        <a:lnTo>
                          <a:pt x="2027" y="0"/>
                        </a:lnTo>
                        <a:cubicBezTo>
                          <a:pt x="1628" y="396"/>
                          <a:pt x="1030" y="594"/>
                          <a:pt x="632" y="990"/>
                        </a:cubicBezTo>
                        <a:cubicBezTo>
                          <a:pt x="-764" y="2575"/>
                          <a:pt x="34" y="5348"/>
                          <a:pt x="4219" y="9112"/>
                        </a:cubicBezTo>
                        <a:cubicBezTo>
                          <a:pt x="5615" y="10301"/>
                          <a:pt x="8007" y="11489"/>
                          <a:pt x="8605" y="112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68" name="Google Shape;2968;p35"/>
                  <p:cNvSpPr/>
                  <p:nvPr/>
                </p:nvSpPr>
                <p:spPr>
                  <a:xfrm>
                    <a:off x="4050885" y="4826429"/>
                    <a:ext cx="398" cy="198"/>
                  </a:xfrm>
                  <a:custGeom>
                    <a:avLst/>
                    <a:gdLst/>
                    <a:ahLst/>
                    <a:cxnLst/>
                    <a:rect l="l" t="t" r="r" b="b"/>
                    <a:pathLst>
                      <a:path w="398" h="198" extrusionOk="0">
                        <a:moveTo>
                          <a:pt x="399" y="198"/>
                        </a:moveTo>
                        <a:lnTo>
                          <a:pt x="0" y="0"/>
                        </a:lnTo>
                        <a:lnTo>
                          <a:pt x="0" y="0"/>
                        </a:lnTo>
                        <a:lnTo>
                          <a:pt x="199" y="198"/>
                        </a:lnTo>
                        <a:lnTo>
                          <a:pt x="3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69" name="Google Shape;2969;p35"/>
                  <p:cNvSpPr/>
                  <p:nvPr/>
                </p:nvSpPr>
                <p:spPr>
                  <a:xfrm>
                    <a:off x="4087302" y="4765741"/>
                    <a:ext cx="9576" cy="9709"/>
                  </a:xfrm>
                  <a:custGeom>
                    <a:avLst/>
                    <a:gdLst/>
                    <a:ahLst/>
                    <a:cxnLst/>
                    <a:rect l="l" t="t" r="r" b="b"/>
                    <a:pathLst>
                      <a:path w="9576" h="9709" extrusionOk="0">
                        <a:moveTo>
                          <a:pt x="458" y="271"/>
                        </a:moveTo>
                        <a:cubicBezTo>
                          <a:pt x="-738" y="1460"/>
                          <a:pt x="458" y="4035"/>
                          <a:pt x="3448" y="7006"/>
                        </a:cubicBezTo>
                        <a:cubicBezTo>
                          <a:pt x="5840" y="9581"/>
                          <a:pt x="8032" y="10175"/>
                          <a:pt x="9029" y="9383"/>
                        </a:cubicBezTo>
                        <a:cubicBezTo>
                          <a:pt x="10425" y="8195"/>
                          <a:pt x="9029" y="5818"/>
                          <a:pt x="6239" y="2648"/>
                        </a:cubicBezTo>
                        <a:cubicBezTo>
                          <a:pt x="3647" y="469"/>
                          <a:pt x="1455" y="-521"/>
                          <a:pt x="458" y="2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70" name="Google Shape;2970;p35"/>
                  <p:cNvSpPr/>
                  <p:nvPr/>
                </p:nvSpPr>
                <p:spPr>
                  <a:xfrm>
                    <a:off x="4065635" y="4818505"/>
                    <a:ext cx="199" cy="198"/>
                  </a:xfrm>
                  <a:custGeom>
                    <a:avLst/>
                    <a:gdLst/>
                    <a:ahLst/>
                    <a:cxnLst/>
                    <a:rect l="l" t="t" r="r" b="b"/>
                    <a:pathLst>
                      <a:path w="199" h="198" extrusionOk="0">
                        <a:moveTo>
                          <a:pt x="199" y="198"/>
                        </a:moveTo>
                        <a:lnTo>
                          <a:pt x="0" y="0"/>
                        </a:lnTo>
                        <a:lnTo>
                          <a:pt x="0" y="0"/>
                        </a:lnTo>
                        <a:lnTo>
                          <a:pt x="0" y="0"/>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71" name="Google Shape;2971;p35"/>
                  <p:cNvSpPr/>
                  <p:nvPr/>
                </p:nvSpPr>
                <p:spPr>
                  <a:xfrm>
                    <a:off x="4054850" y="4811297"/>
                    <a:ext cx="10785" cy="9706"/>
                  </a:xfrm>
                  <a:custGeom>
                    <a:avLst/>
                    <a:gdLst/>
                    <a:ahLst/>
                    <a:cxnLst/>
                    <a:rect l="l" t="t" r="r" b="b"/>
                    <a:pathLst>
                      <a:path w="10785" h="9706" extrusionOk="0">
                        <a:moveTo>
                          <a:pt x="7796" y="4435"/>
                        </a:moveTo>
                        <a:cubicBezTo>
                          <a:pt x="4407" y="1464"/>
                          <a:pt x="819" y="-1706"/>
                          <a:pt x="22" y="1068"/>
                        </a:cubicBezTo>
                        <a:cubicBezTo>
                          <a:pt x="-177" y="1662"/>
                          <a:pt x="1019" y="4039"/>
                          <a:pt x="2214" y="5426"/>
                        </a:cubicBezTo>
                        <a:cubicBezTo>
                          <a:pt x="5803" y="9585"/>
                          <a:pt x="8593" y="10576"/>
                          <a:pt x="9988" y="8991"/>
                        </a:cubicBezTo>
                        <a:cubicBezTo>
                          <a:pt x="10387" y="8595"/>
                          <a:pt x="10387" y="8001"/>
                          <a:pt x="10786" y="7406"/>
                        </a:cubicBezTo>
                        <a:cubicBezTo>
                          <a:pt x="9789" y="6218"/>
                          <a:pt x="8792" y="5227"/>
                          <a:pt x="7796" y="44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72" name="Google Shape;2972;p35"/>
                  <p:cNvSpPr/>
                  <p:nvPr/>
                </p:nvSpPr>
                <p:spPr>
                  <a:xfrm>
                    <a:off x="4048651" y="4932471"/>
                    <a:ext cx="8655" cy="10664"/>
                  </a:xfrm>
                  <a:custGeom>
                    <a:avLst/>
                    <a:gdLst/>
                    <a:ahLst/>
                    <a:cxnLst/>
                    <a:rect l="l" t="t" r="r" b="b"/>
                    <a:pathLst>
                      <a:path w="8655" h="10664" extrusionOk="0">
                        <a:moveTo>
                          <a:pt x="8613" y="9840"/>
                        </a:moveTo>
                        <a:cubicBezTo>
                          <a:pt x="8812" y="8057"/>
                          <a:pt x="8413" y="5680"/>
                          <a:pt x="5224" y="2511"/>
                        </a:cubicBezTo>
                        <a:cubicBezTo>
                          <a:pt x="3032" y="332"/>
                          <a:pt x="839" y="-857"/>
                          <a:pt x="241" y="728"/>
                        </a:cubicBezTo>
                        <a:cubicBezTo>
                          <a:pt x="-556" y="2511"/>
                          <a:pt x="639" y="5284"/>
                          <a:pt x="3630" y="8255"/>
                        </a:cubicBezTo>
                        <a:cubicBezTo>
                          <a:pt x="5822" y="10632"/>
                          <a:pt x="7616" y="11425"/>
                          <a:pt x="8613" y="98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73" name="Google Shape;2973;p35"/>
                  <p:cNvSpPr/>
                  <p:nvPr/>
                </p:nvSpPr>
                <p:spPr>
                  <a:xfrm>
                    <a:off x="4156702" y="4815401"/>
                    <a:ext cx="9223" cy="9317"/>
                  </a:xfrm>
                  <a:custGeom>
                    <a:avLst/>
                    <a:gdLst/>
                    <a:ahLst/>
                    <a:cxnLst/>
                    <a:rect l="l" t="t" r="r" b="b"/>
                    <a:pathLst>
                      <a:path w="9223" h="9317" extrusionOk="0">
                        <a:moveTo>
                          <a:pt x="5208" y="1916"/>
                        </a:moveTo>
                        <a:cubicBezTo>
                          <a:pt x="2218" y="-660"/>
                          <a:pt x="823" y="-263"/>
                          <a:pt x="225" y="925"/>
                        </a:cubicBezTo>
                        <a:cubicBezTo>
                          <a:pt x="-572" y="2114"/>
                          <a:pt x="823" y="4491"/>
                          <a:pt x="3215" y="6670"/>
                        </a:cubicBezTo>
                        <a:cubicBezTo>
                          <a:pt x="5607" y="8849"/>
                          <a:pt x="7799" y="9839"/>
                          <a:pt x="9195" y="9047"/>
                        </a:cubicBezTo>
                        <a:cubicBezTo>
                          <a:pt x="9394" y="7066"/>
                          <a:pt x="8597" y="4689"/>
                          <a:pt x="5208" y="191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74" name="Google Shape;2974;p35"/>
                  <p:cNvSpPr/>
                  <p:nvPr/>
                </p:nvSpPr>
                <p:spPr>
                  <a:xfrm>
                    <a:off x="4030285" y="4723989"/>
                    <a:ext cx="12626" cy="10328"/>
                  </a:xfrm>
                  <a:custGeom>
                    <a:avLst/>
                    <a:gdLst/>
                    <a:ahLst/>
                    <a:cxnLst/>
                    <a:rect l="l" t="t" r="r" b="b"/>
                    <a:pathLst>
                      <a:path w="12626" h="10328" extrusionOk="0">
                        <a:moveTo>
                          <a:pt x="5650" y="7556"/>
                        </a:moveTo>
                        <a:cubicBezTo>
                          <a:pt x="9039" y="10329"/>
                          <a:pt x="10833" y="10329"/>
                          <a:pt x="12627" y="10329"/>
                        </a:cubicBezTo>
                        <a:lnTo>
                          <a:pt x="11630" y="8150"/>
                        </a:lnTo>
                        <a:cubicBezTo>
                          <a:pt x="10036" y="6565"/>
                          <a:pt x="8441" y="4980"/>
                          <a:pt x="6846" y="3594"/>
                        </a:cubicBezTo>
                        <a:cubicBezTo>
                          <a:pt x="3857" y="1217"/>
                          <a:pt x="667" y="-1160"/>
                          <a:pt x="69" y="622"/>
                        </a:cubicBezTo>
                        <a:cubicBezTo>
                          <a:pt x="-529" y="2405"/>
                          <a:pt x="2860" y="5377"/>
                          <a:pt x="5650" y="75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75" name="Google Shape;2975;p35"/>
                  <p:cNvSpPr/>
                  <p:nvPr/>
                </p:nvSpPr>
                <p:spPr>
                  <a:xfrm>
                    <a:off x="4126057" y="4818027"/>
                    <a:ext cx="9735" cy="9460"/>
                  </a:xfrm>
                  <a:custGeom>
                    <a:avLst/>
                    <a:gdLst/>
                    <a:ahLst/>
                    <a:cxnLst/>
                    <a:rect l="l" t="t" r="r" b="b"/>
                    <a:pathLst>
                      <a:path w="9735" h="9460" extrusionOk="0">
                        <a:moveTo>
                          <a:pt x="373" y="281"/>
                        </a:moveTo>
                        <a:cubicBezTo>
                          <a:pt x="-823" y="1667"/>
                          <a:pt x="971" y="4441"/>
                          <a:pt x="4160" y="7214"/>
                        </a:cubicBezTo>
                        <a:cubicBezTo>
                          <a:pt x="6552" y="9393"/>
                          <a:pt x="8744" y="9987"/>
                          <a:pt x="9542" y="8997"/>
                        </a:cubicBezTo>
                        <a:cubicBezTo>
                          <a:pt x="10339" y="7808"/>
                          <a:pt x="8545" y="5431"/>
                          <a:pt x="6552" y="3252"/>
                        </a:cubicBezTo>
                        <a:cubicBezTo>
                          <a:pt x="3961" y="1073"/>
                          <a:pt x="1369" y="-710"/>
                          <a:pt x="373" y="2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76" name="Google Shape;2976;p35"/>
                  <p:cNvSpPr/>
                  <p:nvPr/>
                </p:nvSpPr>
                <p:spPr>
                  <a:xfrm>
                    <a:off x="3992283" y="4794735"/>
                    <a:ext cx="199" cy="396"/>
                  </a:xfrm>
                  <a:custGeom>
                    <a:avLst/>
                    <a:gdLst/>
                    <a:ahLst/>
                    <a:cxnLst/>
                    <a:rect l="l" t="t" r="r" b="b"/>
                    <a:pathLst>
                      <a:path w="199" h="396" extrusionOk="0">
                        <a:moveTo>
                          <a:pt x="200" y="396"/>
                        </a:moveTo>
                        <a:lnTo>
                          <a:pt x="0"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77" name="Google Shape;2977;p35"/>
                  <p:cNvSpPr/>
                  <p:nvPr/>
                </p:nvSpPr>
                <p:spPr>
                  <a:xfrm>
                    <a:off x="3982286" y="4787046"/>
                    <a:ext cx="9997" cy="8877"/>
                  </a:xfrm>
                  <a:custGeom>
                    <a:avLst/>
                    <a:gdLst/>
                    <a:ahLst/>
                    <a:cxnLst/>
                    <a:rect l="l" t="t" r="r" b="b"/>
                    <a:pathLst>
                      <a:path w="9997" h="8877" extrusionOk="0">
                        <a:moveTo>
                          <a:pt x="4416" y="1944"/>
                        </a:moveTo>
                        <a:cubicBezTo>
                          <a:pt x="2224" y="-37"/>
                          <a:pt x="230" y="-631"/>
                          <a:pt x="31" y="756"/>
                        </a:cubicBezTo>
                        <a:cubicBezTo>
                          <a:pt x="-168" y="1548"/>
                          <a:pt x="629" y="3331"/>
                          <a:pt x="1426" y="4717"/>
                        </a:cubicBezTo>
                        <a:cubicBezTo>
                          <a:pt x="3220" y="7491"/>
                          <a:pt x="5413" y="8679"/>
                          <a:pt x="7007" y="8877"/>
                        </a:cubicBezTo>
                        <a:cubicBezTo>
                          <a:pt x="8403" y="8877"/>
                          <a:pt x="9001" y="8085"/>
                          <a:pt x="9997" y="7689"/>
                        </a:cubicBezTo>
                        <a:cubicBezTo>
                          <a:pt x="8004" y="5708"/>
                          <a:pt x="6210" y="3529"/>
                          <a:pt x="4416" y="19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78" name="Google Shape;2978;p35"/>
                  <p:cNvSpPr/>
                  <p:nvPr/>
                </p:nvSpPr>
                <p:spPr>
                  <a:xfrm>
                    <a:off x="3956438" y="4814862"/>
                    <a:ext cx="9549" cy="10480"/>
                  </a:xfrm>
                  <a:custGeom>
                    <a:avLst/>
                    <a:gdLst/>
                    <a:ahLst/>
                    <a:cxnLst/>
                    <a:rect l="l" t="t" r="r" b="b"/>
                    <a:pathLst>
                      <a:path w="9549" h="10480" extrusionOk="0">
                        <a:moveTo>
                          <a:pt x="166" y="474"/>
                        </a:moveTo>
                        <a:cubicBezTo>
                          <a:pt x="-632" y="2257"/>
                          <a:pt x="1561" y="5228"/>
                          <a:pt x="4351" y="8002"/>
                        </a:cubicBezTo>
                        <a:cubicBezTo>
                          <a:pt x="6544" y="10180"/>
                          <a:pt x="8338" y="10973"/>
                          <a:pt x="9534" y="10180"/>
                        </a:cubicBezTo>
                        <a:cubicBezTo>
                          <a:pt x="9733" y="8002"/>
                          <a:pt x="7939" y="5228"/>
                          <a:pt x="5149" y="2455"/>
                        </a:cubicBezTo>
                        <a:cubicBezTo>
                          <a:pt x="2956" y="474"/>
                          <a:pt x="764" y="-714"/>
                          <a:pt x="166" y="4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79" name="Google Shape;2979;p35"/>
                  <p:cNvSpPr/>
                  <p:nvPr/>
                </p:nvSpPr>
                <p:spPr>
                  <a:xfrm>
                    <a:off x="3940100" y="4837103"/>
                    <a:ext cx="9088" cy="10091"/>
                  </a:xfrm>
                  <a:custGeom>
                    <a:avLst/>
                    <a:gdLst/>
                    <a:ahLst/>
                    <a:cxnLst/>
                    <a:rect l="l" t="t" r="r" b="b"/>
                    <a:pathLst>
                      <a:path w="9088" h="10091" extrusionOk="0">
                        <a:moveTo>
                          <a:pt x="358" y="419"/>
                        </a:moveTo>
                        <a:cubicBezTo>
                          <a:pt x="-638" y="1211"/>
                          <a:pt x="557" y="3588"/>
                          <a:pt x="2551" y="6164"/>
                        </a:cubicBezTo>
                        <a:cubicBezTo>
                          <a:pt x="5341" y="9729"/>
                          <a:pt x="7534" y="10720"/>
                          <a:pt x="8730" y="9729"/>
                        </a:cubicBezTo>
                        <a:cubicBezTo>
                          <a:pt x="9727" y="8937"/>
                          <a:pt x="8530" y="6560"/>
                          <a:pt x="6537" y="3985"/>
                        </a:cubicBezTo>
                        <a:cubicBezTo>
                          <a:pt x="3747" y="617"/>
                          <a:pt x="1554" y="-770"/>
                          <a:pt x="358" y="4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80" name="Google Shape;2980;p35"/>
                  <p:cNvSpPr/>
                  <p:nvPr/>
                </p:nvSpPr>
                <p:spPr>
                  <a:xfrm>
                    <a:off x="4091738" y="4854939"/>
                    <a:ext cx="9956" cy="9967"/>
                  </a:xfrm>
                  <a:custGeom>
                    <a:avLst/>
                    <a:gdLst/>
                    <a:ahLst/>
                    <a:cxnLst/>
                    <a:rect l="l" t="t" r="r" b="b"/>
                    <a:pathLst>
                      <a:path w="9956" h="9967" extrusionOk="0">
                        <a:moveTo>
                          <a:pt x="7783" y="9919"/>
                        </a:moveTo>
                        <a:cubicBezTo>
                          <a:pt x="12368" y="10513"/>
                          <a:pt x="8580" y="5561"/>
                          <a:pt x="6587" y="1797"/>
                        </a:cubicBezTo>
                        <a:cubicBezTo>
                          <a:pt x="3398" y="1005"/>
                          <a:pt x="-2981" y="-3155"/>
                          <a:pt x="1604" y="4769"/>
                        </a:cubicBezTo>
                        <a:cubicBezTo>
                          <a:pt x="2999" y="6948"/>
                          <a:pt x="5790" y="9523"/>
                          <a:pt x="7783" y="99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81" name="Google Shape;2981;p35"/>
                  <p:cNvSpPr/>
                  <p:nvPr/>
                </p:nvSpPr>
                <p:spPr>
                  <a:xfrm>
                    <a:off x="4077388" y="4863695"/>
                    <a:ext cx="8084" cy="8615"/>
                  </a:xfrm>
                  <a:custGeom>
                    <a:avLst/>
                    <a:gdLst/>
                    <a:ahLst/>
                    <a:cxnLst/>
                    <a:rect l="l" t="t" r="r" b="b"/>
                    <a:pathLst>
                      <a:path w="8084" h="8615" extrusionOk="0">
                        <a:moveTo>
                          <a:pt x="7781" y="8294"/>
                        </a:moveTo>
                        <a:cubicBezTo>
                          <a:pt x="8778" y="7304"/>
                          <a:pt x="7183" y="4729"/>
                          <a:pt x="4991" y="2352"/>
                        </a:cubicBezTo>
                        <a:cubicBezTo>
                          <a:pt x="3197" y="569"/>
                          <a:pt x="1602" y="-422"/>
                          <a:pt x="606" y="173"/>
                        </a:cubicBezTo>
                        <a:cubicBezTo>
                          <a:pt x="-590" y="965"/>
                          <a:pt x="8" y="2748"/>
                          <a:pt x="2200" y="5323"/>
                        </a:cubicBezTo>
                        <a:cubicBezTo>
                          <a:pt x="4393" y="7898"/>
                          <a:pt x="6785" y="9285"/>
                          <a:pt x="7781" y="82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82" name="Google Shape;2982;p35"/>
                  <p:cNvSpPr/>
                  <p:nvPr/>
                </p:nvSpPr>
                <p:spPr>
                  <a:xfrm>
                    <a:off x="4095664" y="4823701"/>
                    <a:ext cx="10118" cy="9230"/>
                  </a:xfrm>
                  <a:custGeom>
                    <a:avLst/>
                    <a:gdLst/>
                    <a:ahLst/>
                    <a:cxnLst/>
                    <a:rect l="l" t="t" r="r" b="b"/>
                    <a:pathLst>
                      <a:path w="10118" h="9230" extrusionOk="0">
                        <a:moveTo>
                          <a:pt x="6648" y="2926"/>
                        </a:moveTo>
                        <a:cubicBezTo>
                          <a:pt x="4256" y="747"/>
                          <a:pt x="2063" y="-442"/>
                          <a:pt x="668" y="152"/>
                        </a:cubicBezTo>
                        <a:cubicBezTo>
                          <a:pt x="-1126" y="747"/>
                          <a:pt x="1067" y="3322"/>
                          <a:pt x="2861" y="5303"/>
                        </a:cubicBezTo>
                        <a:cubicBezTo>
                          <a:pt x="5651" y="8274"/>
                          <a:pt x="8641" y="10255"/>
                          <a:pt x="9837" y="8670"/>
                        </a:cubicBezTo>
                        <a:cubicBezTo>
                          <a:pt x="10834" y="7482"/>
                          <a:pt x="9040" y="5105"/>
                          <a:pt x="6648" y="29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83" name="Google Shape;2983;p35"/>
                  <p:cNvSpPr/>
                  <p:nvPr/>
                </p:nvSpPr>
                <p:spPr>
                  <a:xfrm>
                    <a:off x="4065045" y="4762519"/>
                    <a:ext cx="9154" cy="8373"/>
                  </a:xfrm>
                  <a:custGeom>
                    <a:avLst/>
                    <a:gdLst/>
                    <a:ahLst/>
                    <a:cxnLst/>
                    <a:rect l="l" t="t" r="r" b="b"/>
                    <a:pathLst>
                      <a:path w="9154" h="8373" extrusionOk="0">
                        <a:moveTo>
                          <a:pt x="591" y="126"/>
                        </a:moveTo>
                        <a:cubicBezTo>
                          <a:pt x="-605" y="720"/>
                          <a:pt x="-7" y="2701"/>
                          <a:pt x="2584" y="5078"/>
                        </a:cubicBezTo>
                        <a:cubicBezTo>
                          <a:pt x="4776" y="7257"/>
                          <a:pt x="7368" y="8842"/>
                          <a:pt x="8564" y="8248"/>
                        </a:cubicBezTo>
                        <a:cubicBezTo>
                          <a:pt x="9760" y="7653"/>
                          <a:pt x="9162" y="5870"/>
                          <a:pt x="6571" y="3295"/>
                        </a:cubicBezTo>
                        <a:cubicBezTo>
                          <a:pt x="4378" y="1116"/>
                          <a:pt x="1986" y="-468"/>
                          <a:pt x="591" y="1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84" name="Google Shape;2984;p35"/>
                  <p:cNvSpPr/>
                  <p:nvPr/>
                </p:nvSpPr>
                <p:spPr>
                  <a:xfrm>
                    <a:off x="4070522" y="4757432"/>
                    <a:ext cx="10136" cy="9110"/>
                  </a:xfrm>
                  <a:custGeom>
                    <a:avLst/>
                    <a:gdLst/>
                    <a:ahLst/>
                    <a:cxnLst/>
                    <a:rect l="l" t="t" r="r" b="b"/>
                    <a:pathLst>
                      <a:path w="10136" h="9110" extrusionOk="0">
                        <a:moveTo>
                          <a:pt x="2887" y="5212"/>
                        </a:moveTo>
                        <a:cubicBezTo>
                          <a:pt x="5678" y="7787"/>
                          <a:pt x="8468" y="9966"/>
                          <a:pt x="9864" y="8778"/>
                        </a:cubicBezTo>
                        <a:cubicBezTo>
                          <a:pt x="10661" y="7985"/>
                          <a:pt x="9664" y="5806"/>
                          <a:pt x="7472" y="3627"/>
                        </a:cubicBezTo>
                        <a:cubicBezTo>
                          <a:pt x="4482" y="458"/>
                          <a:pt x="1891" y="-532"/>
                          <a:pt x="495" y="260"/>
                        </a:cubicBezTo>
                        <a:cubicBezTo>
                          <a:pt x="-900" y="656"/>
                          <a:pt x="894" y="3033"/>
                          <a:pt x="2887" y="52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85" name="Google Shape;2985;p35"/>
                  <p:cNvSpPr/>
                  <p:nvPr/>
                </p:nvSpPr>
                <p:spPr>
                  <a:xfrm>
                    <a:off x="4052021" y="4789076"/>
                    <a:ext cx="7928" cy="8919"/>
                  </a:xfrm>
                  <a:custGeom>
                    <a:avLst/>
                    <a:gdLst/>
                    <a:ahLst/>
                    <a:cxnLst/>
                    <a:rect l="l" t="t" r="r" b="b"/>
                    <a:pathLst>
                      <a:path w="7928" h="8919" extrusionOk="0">
                        <a:moveTo>
                          <a:pt x="3847" y="7046"/>
                        </a:moveTo>
                        <a:cubicBezTo>
                          <a:pt x="5442" y="8432"/>
                          <a:pt x="7236" y="9621"/>
                          <a:pt x="7834" y="8432"/>
                        </a:cubicBezTo>
                        <a:cubicBezTo>
                          <a:pt x="8233" y="7046"/>
                          <a:pt x="7435" y="4867"/>
                          <a:pt x="4246" y="1896"/>
                        </a:cubicBezTo>
                        <a:cubicBezTo>
                          <a:pt x="2651" y="311"/>
                          <a:pt x="858" y="-482"/>
                          <a:pt x="260" y="311"/>
                        </a:cubicBezTo>
                        <a:cubicBezTo>
                          <a:pt x="-538" y="1896"/>
                          <a:pt x="459" y="4273"/>
                          <a:pt x="3847" y="70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86" name="Google Shape;2986;p35"/>
                  <p:cNvSpPr/>
                  <p:nvPr/>
                </p:nvSpPr>
                <p:spPr>
                  <a:xfrm>
                    <a:off x="4122017" y="4786052"/>
                    <a:ext cx="9410" cy="9073"/>
                  </a:xfrm>
                  <a:custGeom>
                    <a:avLst/>
                    <a:gdLst/>
                    <a:ahLst/>
                    <a:cxnLst/>
                    <a:rect l="l" t="t" r="r" b="b"/>
                    <a:pathLst>
                      <a:path w="9410" h="9073" extrusionOk="0">
                        <a:moveTo>
                          <a:pt x="3017" y="6108"/>
                        </a:moveTo>
                        <a:cubicBezTo>
                          <a:pt x="5808" y="8485"/>
                          <a:pt x="8997" y="10268"/>
                          <a:pt x="9396" y="8089"/>
                        </a:cubicBezTo>
                        <a:cubicBezTo>
                          <a:pt x="9595" y="6504"/>
                          <a:pt x="7801" y="4325"/>
                          <a:pt x="5409" y="2146"/>
                        </a:cubicBezTo>
                        <a:cubicBezTo>
                          <a:pt x="2618" y="-231"/>
                          <a:pt x="825" y="-429"/>
                          <a:pt x="227" y="561"/>
                        </a:cubicBezTo>
                        <a:cubicBezTo>
                          <a:pt x="-571" y="1750"/>
                          <a:pt x="825" y="4325"/>
                          <a:pt x="3017" y="610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87" name="Google Shape;2987;p35"/>
                  <p:cNvSpPr/>
                  <p:nvPr/>
                </p:nvSpPr>
                <p:spPr>
                  <a:xfrm>
                    <a:off x="3948696" y="4913507"/>
                    <a:ext cx="8414" cy="9920"/>
                  </a:xfrm>
                  <a:custGeom>
                    <a:avLst/>
                    <a:gdLst/>
                    <a:ahLst/>
                    <a:cxnLst/>
                    <a:rect l="l" t="t" r="r" b="b"/>
                    <a:pathLst>
                      <a:path w="8414" h="9920" extrusionOk="0">
                        <a:moveTo>
                          <a:pt x="533" y="279"/>
                        </a:moveTo>
                        <a:cubicBezTo>
                          <a:pt x="-663" y="1468"/>
                          <a:pt x="134" y="4043"/>
                          <a:pt x="3124" y="7410"/>
                        </a:cubicBezTo>
                        <a:cubicBezTo>
                          <a:pt x="5317" y="9788"/>
                          <a:pt x="6911" y="10382"/>
                          <a:pt x="8107" y="9589"/>
                        </a:cubicBezTo>
                        <a:cubicBezTo>
                          <a:pt x="9104" y="8401"/>
                          <a:pt x="7509" y="5826"/>
                          <a:pt x="5716" y="3449"/>
                        </a:cubicBezTo>
                        <a:cubicBezTo>
                          <a:pt x="3922" y="1072"/>
                          <a:pt x="1530" y="-711"/>
                          <a:pt x="533" y="27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88" name="Google Shape;2988;p35"/>
                  <p:cNvSpPr/>
                  <p:nvPr/>
                </p:nvSpPr>
                <p:spPr>
                  <a:xfrm>
                    <a:off x="4065635" y="4816747"/>
                    <a:ext cx="10117" cy="9136"/>
                  </a:xfrm>
                  <a:custGeom>
                    <a:avLst/>
                    <a:gdLst/>
                    <a:ahLst/>
                    <a:cxnLst/>
                    <a:rect l="l" t="t" r="r" b="b"/>
                    <a:pathLst>
                      <a:path w="10117" h="9136" extrusionOk="0">
                        <a:moveTo>
                          <a:pt x="9568" y="8890"/>
                        </a:moveTo>
                        <a:cubicBezTo>
                          <a:pt x="10763" y="8295"/>
                          <a:pt x="9966" y="5918"/>
                          <a:pt x="7574" y="3541"/>
                        </a:cubicBezTo>
                        <a:cubicBezTo>
                          <a:pt x="2193" y="-1807"/>
                          <a:pt x="1196" y="-24"/>
                          <a:pt x="0" y="1957"/>
                        </a:cubicBezTo>
                        <a:cubicBezTo>
                          <a:pt x="3389" y="5522"/>
                          <a:pt x="6578" y="10276"/>
                          <a:pt x="9568" y="88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89" name="Google Shape;2989;p35"/>
                  <p:cNvSpPr/>
                  <p:nvPr/>
                </p:nvSpPr>
                <p:spPr>
                  <a:xfrm>
                    <a:off x="4108750" y="4775006"/>
                    <a:ext cx="9084" cy="8740"/>
                  </a:xfrm>
                  <a:custGeom>
                    <a:avLst/>
                    <a:gdLst/>
                    <a:ahLst/>
                    <a:cxnLst/>
                    <a:rect l="l" t="t" r="r" b="b"/>
                    <a:pathLst>
                      <a:path w="9084" h="8740" extrusionOk="0">
                        <a:moveTo>
                          <a:pt x="5122" y="2099"/>
                        </a:moveTo>
                        <a:cubicBezTo>
                          <a:pt x="2531" y="-80"/>
                          <a:pt x="737" y="-477"/>
                          <a:pt x="139" y="514"/>
                        </a:cubicBezTo>
                        <a:cubicBezTo>
                          <a:pt x="-459" y="1702"/>
                          <a:pt x="936" y="4079"/>
                          <a:pt x="3129" y="5862"/>
                        </a:cubicBezTo>
                        <a:cubicBezTo>
                          <a:pt x="5122" y="7843"/>
                          <a:pt x="7713" y="9428"/>
                          <a:pt x="8710" y="8437"/>
                        </a:cubicBezTo>
                        <a:cubicBezTo>
                          <a:pt x="9906" y="7249"/>
                          <a:pt x="8112" y="4872"/>
                          <a:pt x="5122" y="20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90" name="Google Shape;2990;p35"/>
                  <p:cNvSpPr/>
                  <p:nvPr/>
                </p:nvSpPr>
                <p:spPr>
                  <a:xfrm>
                    <a:off x="4087153" y="4806106"/>
                    <a:ext cx="8375" cy="8293"/>
                  </a:xfrm>
                  <a:custGeom>
                    <a:avLst/>
                    <a:gdLst/>
                    <a:ahLst/>
                    <a:cxnLst/>
                    <a:rect l="l" t="t" r="r" b="b"/>
                    <a:pathLst>
                      <a:path w="8375" h="8293" extrusionOk="0">
                        <a:moveTo>
                          <a:pt x="8181" y="7645"/>
                        </a:moveTo>
                        <a:cubicBezTo>
                          <a:pt x="8979" y="6456"/>
                          <a:pt x="7185" y="4278"/>
                          <a:pt x="5192" y="2099"/>
                        </a:cubicBezTo>
                        <a:cubicBezTo>
                          <a:pt x="2600" y="-80"/>
                          <a:pt x="806" y="-477"/>
                          <a:pt x="208" y="514"/>
                        </a:cubicBezTo>
                        <a:cubicBezTo>
                          <a:pt x="-589" y="1702"/>
                          <a:pt x="1006" y="3881"/>
                          <a:pt x="3198" y="6060"/>
                        </a:cubicBezTo>
                        <a:cubicBezTo>
                          <a:pt x="5590" y="8437"/>
                          <a:pt x="7384" y="8834"/>
                          <a:pt x="8181" y="76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91" name="Google Shape;2991;p35"/>
                  <p:cNvSpPr/>
                  <p:nvPr/>
                </p:nvSpPr>
                <p:spPr>
                  <a:xfrm>
                    <a:off x="4100100" y="4791558"/>
                    <a:ext cx="8293" cy="7639"/>
                  </a:xfrm>
                  <a:custGeom>
                    <a:avLst/>
                    <a:gdLst/>
                    <a:ahLst/>
                    <a:cxnLst/>
                    <a:rect l="l" t="t" r="r" b="b"/>
                    <a:pathLst>
                      <a:path w="8293" h="7639" extrusionOk="0">
                        <a:moveTo>
                          <a:pt x="5002" y="2187"/>
                        </a:moveTo>
                        <a:cubicBezTo>
                          <a:pt x="2610" y="8"/>
                          <a:pt x="617" y="-587"/>
                          <a:pt x="19" y="602"/>
                        </a:cubicBezTo>
                        <a:cubicBezTo>
                          <a:pt x="-180" y="2385"/>
                          <a:pt x="1215" y="4366"/>
                          <a:pt x="3806" y="6148"/>
                        </a:cubicBezTo>
                        <a:cubicBezTo>
                          <a:pt x="5201" y="7139"/>
                          <a:pt x="7394" y="7931"/>
                          <a:pt x="7992" y="7535"/>
                        </a:cubicBezTo>
                        <a:cubicBezTo>
                          <a:pt x="8988" y="6743"/>
                          <a:pt x="7394" y="4167"/>
                          <a:pt x="5002" y="21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92" name="Google Shape;2992;p35"/>
                  <p:cNvSpPr/>
                  <p:nvPr/>
                </p:nvSpPr>
                <p:spPr>
                  <a:xfrm>
                    <a:off x="4123962" y="4745729"/>
                    <a:ext cx="9554" cy="8820"/>
                  </a:xfrm>
                  <a:custGeom>
                    <a:avLst/>
                    <a:gdLst/>
                    <a:ahLst/>
                    <a:cxnLst/>
                    <a:rect l="l" t="t" r="r" b="b"/>
                    <a:pathLst>
                      <a:path w="9554" h="8820" extrusionOk="0">
                        <a:moveTo>
                          <a:pt x="3265" y="5822"/>
                        </a:moveTo>
                        <a:cubicBezTo>
                          <a:pt x="5457" y="8001"/>
                          <a:pt x="7849" y="9388"/>
                          <a:pt x="9045" y="8596"/>
                        </a:cubicBezTo>
                        <a:cubicBezTo>
                          <a:pt x="10640" y="7605"/>
                          <a:pt x="8248" y="5030"/>
                          <a:pt x="5258" y="2257"/>
                        </a:cubicBezTo>
                        <a:cubicBezTo>
                          <a:pt x="3265" y="1068"/>
                          <a:pt x="674" y="-913"/>
                          <a:pt x="76" y="474"/>
                        </a:cubicBezTo>
                        <a:cubicBezTo>
                          <a:pt x="-323" y="1663"/>
                          <a:pt x="873" y="3643"/>
                          <a:pt x="3265" y="58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93" name="Google Shape;2993;p35"/>
                  <p:cNvSpPr/>
                  <p:nvPr/>
                </p:nvSpPr>
                <p:spPr>
                  <a:xfrm>
                    <a:off x="4059549" y="4864026"/>
                    <a:ext cx="8677" cy="9664"/>
                  </a:xfrm>
                  <a:custGeom>
                    <a:avLst/>
                    <a:gdLst/>
                    <a:ahLst/>
                    <a:cxnLst/>
                    <a:rect l="l" t="t" r="r" b="b"/>
                    <a:pathLst>
                      <a:path w="8677" h="9664" extrusionOk="0">
                        <a:moveTo>
                          <a:pt x="4491" y="7963"/>
                        </a:moveTo>
                        <a:cubicBezTo>
                          <a:pt x="6086" y="9350"/>
                          <a:pt x="7681" y="10142"/>
                          <a:pt x="8279" y="9350"/>
                        </a:cubicBezTo>
                        <a:cubicBezTo>
                          <a:pt x="9474" y="7963"/>
                          <a:pt x="7880" y="5388"/>
                          <a:pt x="4890" y="2615"/>
                        </a:cubicBezTo>
                        <a:cubicBezTo>
                          <a:pt x="2498" y="238"/>
                          <a:pt x="505" y="-753"/>
                          <a:pt x="106" y="634"/>
                        </a:cubicBezTo>
                        <a:cubicBezTo>
                          <a:pt x="-492" y="2417"/>
                          <a:pt x="1501" y="5388"/>
                          <a:pt x="4491" y="79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94" name="Google Shape;2994;p35"/>
                  <p:cNvSpPr/>
                  <p:nvPr/>
                </p:nvSpPr>
                <p:spPr>
                  <a:xfrm>
                    <a:off x="3940819" y="4864768"/>
                    <a:ext cx="7045" cy="8861"/>
                  </a:xfrm>
                  <a:custGeom>
                    <a:avLst/>
                    <a:gdLst/>
                    <a:ahLst/>
                    <a:cxnLst/>
                    <a:rect l="l" t="t" r="r" b="b"/>
                    <a:pathLst>
                      <a:path w="7045" h="8861" extrusionOk="0">
                        <a:moveTo>
                          <a:pt x="6616" y="8806"/>
                        </a:moveTo>
                        <a:cubicBezTo>
                          <a:pt x="7613" y="7816"/>
                          <a:pt x="6815" y="5637"/>
                          <a:pt x="4822" y="3260"/>
                        </a:cubicBezTo>
                        <a:cubicBezTo>
                          <a:pt x="2829" y="883"/>
                          <a:pt x="636" y="-900"/>
                          <a:pt x="38" y="486"/>
                        </a:cubicBezTo>
                        <a:cubicBezTo>
                          <a:pt x="-161" y="1081"/>
                          <a:pt x="437" y="3458"/>
                          <a:pt x="1434" y="4844"/>
                        </a:cubicBezTo>
                        <a:cubicBezTo>
                          <a:pt x="3227" y="7419"/>
                          <a:pt x="5221" y="9202"/>
                          <a:pt x="6616" y="88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95" name="Google Shape;2995;p35"/>
                  <p:cNvSpPr/>
                  <p:nvPr/>
                </p:nvSpPr>
                <p:spPr>
                  <a:xfrm>
                    <a:off x="4122197" y="4838648"/>
                    <a:ext cx="9514" cy="9402"/>
                  </a:xfrm>
                  <a:custGeom>
                    <a:avLst/>
                    <a:gdLst/>
                    <a:ahLst/>
                    <a:cxnLst/>
                    <a:rect l="l" t="t" r="r" b="b"/>
                    <a:pathLst>
                      <a:path w="9514" h="9402" extrusionOk="0">
                        <a:moveTo>
                          <a:pt x="9415" y="8382"/>
                        </a:moveTo>
                        <a:cubicBezTo>
                          <a:pt x="10013" y="6797"/>
                          <a:pt x="7820" y="4618"/>
                          <a:pt x="5628" y="2439"/>
                        </a:cubicBezTo>
                        <a:cubicBezTo>
                          <a:pt x="3036" y="62"/>
                          <a:pt x="1043" y="-532"/>
                          <a:pt x="246" y="458"/>
                        </a:cubicBezTo>
                        <a:cubicBezTo>
                          <a:pt x="-551" y="1647"/>
                          <a:pt x="645" y="4024"/>
                          <a:pt x="3036" y="6203"/>
                        </a:cubicBezTo>
                        <a:cubicBezTo>
                          <a:pt x="5827" y="8976"/>
                          <a:pt x="8618" y="10561"/>
                          <a:pt x="9415" y="83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96" name="Google Shape;2996;p35"/>
                  <p:cNvSpPr/>
                  <p:nvPr/>
                </p:nvSpPr>
                <p:spPr>
                  <a:xfrm>
                    <a:off x="4177929" y="4823414"/>
                    <a:ext cx="9046" cy="8799"/>
                  </a:xfrm>
                  <a:custGeom>
                    <a:avLst/>
                    <a:gdLst/>
                    <a:ahLst/>
                    <a:cxnLst/>
                    <a:rect l="l" t="t" r="r" b="b"/>
                    <a:pathLst>
                      <a:path w="9046" h="8799" extrusionOk="0">
                        <a:moveTo>
                          <a:pt x="5907" y="2619"/>
                        </a:moveTo>
                        <a:cubicBezTo>
                          <a:pt x="3515" y="638"/>
                          <a:pt x="1322" y="-749"/>
                          <a:pt x="325" y="440"/>
                        </a:cubicBezTo>
                        <a:cubicBezTo>
                          <a:pt x="-671" y="1628"/>
                          <a:pt x="724" y="3807"/>
                          <a:pt x="3116" y="5986"/>
                        </a:cubicBezTo>
                        <a:cubicBezTo>
                          <a:pt x="5508" y="8165"/>
                          <a:pt x="7700" y="9552"/>
                          <a:pt x="8697" y="8363"/>
                        </a:cubicBezTo>
                        <a:cubicBezTo>
                          <a:pt x="9694" y="6977"/>
                          <a:pt x="8498" y="4996"/>
                          <a:pt x="5907" y="26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97" name="Google Shape;2997;p35"/>
                  <p:cNvSpPr/>
                  <p:nvPr/>
                </p:nvSpPr>
                <p:spPr>
                  <a:xfrm>
                    <a:off x="4125953" y="4881885"/>
                    <a:ext cx="9001" cy="9514"/>
                  </a:xfrm>
                  <a:custGeom>
                    <a:avLst/>
                    <a:gdLst/>
                    <a:ahLst/>
                    <a:cxnLst/>
                    <a:rect l="l" t="t" r="r" b="b"/>
                    <a:pathLst>
                      <a:path w="9001" h="9514" extrusionOk="0">
                        <a:moveTo>
                          <a:pt x="477" y="207"/>
                        </a:moveTo>
                        <a:cubicBezTo>
                          <a:pt x="-719" y="1000"/>
                          <a:pt x="477" y="3377"/>
                          <a:pt x="2470" y="5556"/>
                        </a:cubicBezTo>
                        <a:cubicBezTo>
                          <a:pt x="4862" y="8131"/>
                          <a:pt x="7852" y="10706"/>
                          <a:pt x="8849" y="8923"/>
                        </a:cubicBezTo>
                        <a:cubicBezTo>
                          <a:pt x="9447" y="7735"/>
                          <a:pt x="8251" y="5556"/>
                          <a:pt x="5859" y="3179"/>
                        </a:cubicBezTo>
                        <a:cubicBezTo>
                          <a:pt x="3866" y="1000"/>
                          <a:pt x="1673" y="-585"/>
                          <a:pt x="477" y="2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98" name="Google Shape;2998;p35"/>
                  <p:cNvSpPr/>
                  <p:nvPr/>
                </p:nvSpPr>
                <p:spPr>
                  <a:xfrm>
                    <a:off x="3936519" y="4823742"/>
                    <a:ext cx="6729" cy="7709"/>
                  </a:xfrm>
                  <a:custGeom>
                    <a:avLst/>
                    <a:gdLst/>
                    <a:ahLst/>
                    <a:cxnLst/>
                    <a:rect l="l" t="t" r="r" b="b"/>
                    <a:pathLst>
                      <a:path w="6729" h="7709" extrusionOk="0">
                        <a:moveTo>
                          <a:pt x="352" y="112"/>
                        </a:moveTo>
                        <a:cubicBezTo>
                          <a:pt x="-446" y="1499"/>
                          <a:pt x="152" y="3083"/>
                          <a:pt x="1747" y="4866"/>
                        </a:cubicBezTo>
                        <a:cubicBezTo>
                          <a:pt x="3940" y="7243"/>
                          <a:pt x="5733" y="8432"/>
                          <a:pt x="6531" y="7243"/>
                        </a:cubicBezTo>
                        <a:cubicBezTo>
                          <a:pt x="7129" y="6451"/>
                          <a:pt x="6331" y="4668"/>
                          <a:pt x="4737" y="2885"/>
                        </a:cubicBezTo>
                        <a:cubicBezTo>
                          <a:pt x="2544" y="310"/>
                          <a:pt x="949" y="-284"/>
                          <a:pt x="352" y="1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999" name="Google Shape;2999;p35"/>
                  <p:cNvSpPr/>
                  <p:nvPr/>
                </p:nvSpPr>
                <p:spPr>
                  <a:xfrm>
                    <a:off x="4081183" y="4857074"/>
                    <a:ext cx="7989" cy="8888"/>
                  </a:xfrm>
                  <a:custGeom>
                    <a:avLst/>
                    <a:gdLst/>
                    <a:ahLst/>
                    <a:cxnLst/>
                    <a:rect l="l" t="t" r="r" b="b"/>
                    <a:pathLst>
                      <a:path w="7989" h="8888" extrusionOk="0">
                        <a:moveTo>
                          <a:pt x="4385" y="2040"/>
                        </a:moveTo>
                        <a:cubicBezTo>
                          <a:pt x="1794" y="-139"/>
                          <a:pt x="199" y="-734"/>
                          <a:pt x="0" y="1049"/>
                        </a:cubicBezTo>
                        <a:cubicBezTo>
                          <a:pt x="0" y="2634"/>
                          <a:pt x="1196" y="4813"/>
                          <a:pt x="3588" y="6992"/>
                        </a:cubicBezTo>
                        <a:cubicBezTo>
                          <a:pt x="6179" y="9369"/>
                          <a:pt x="7574" y="9369"/>
                          <a:pt x="7973" y="7784"/>
                        </a:cubicBezTo>
                        <a:cubicBezTo>
                          <a:pt x="8172" y="6199"/>
                          <a:pt x="6578" y="4020"/>
                          <a:pt x="4385" y="20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00" name="Google Shape;3000;p35"/>
                  <p:cNvSpPr/>
                  <p:nvPr/>
                </p:nvSpPr>
                <p:spPr>
                  <a:xfrm>
                    <a:off x="4052281" y="4770170"/>
                    <a:ext cx="8028" cy="8139"/>
                  </a:xfrm>
                  <a:custGeom>
                    <a:avLst/>
                    <a:gdLst/>
                    <a:ahLst/>
                    <a:cxnLst/>
                    <a:rect l="l" t="t" r="r" b="b"/>
                    <a:pathLst>
                      <a:path w="8028" h="8139" extrusionOk="0">
                        <a:moveTo>
                          <a:pt x="3787" y="1587"/>
                        </a:moveTo>
                        <a:cubicBezTo>
                          <a:pt x="1794" y="-196"/>
                          <a:pt x="0" y="-592"/>
                          <a:pt x="0" y="993"/>
                        </a:cubicBezTo>
                        <a:cubicBezTo>
                          <a:pt x="0" y="1785"/>
                          <a:pt x="1594" y="4162"/>
                          <a:pt x="2791" y="5351"/>
                        </a:cubicBezTo>
                        <a:cubicBezTo>
                          <a:pt x="4784" y="7332"/>
                          <a:pt x="7375" y="9114"/>
                          <a:pt x="7973" y="7530"/>
                        </a:cubicBezTo>
                        <a:cubicBezTo>
                          <a:pt x="8372" y="6341"/>
                          <a:pt x="6578" y="4360"/>
                          <a:pt x="3787" y="15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01" name="Google Shape;3001;p35"/>
                  <p:cNvSpPr/>
                  <p:nvPr/>
                </p:nvSpPr>
                <p:spPr>
                  <a:xfrm>
                    <a:off x="4082977" y="4751528"/>
                    <a:ext cx="7591" cy="7691"/>
                  </a:xfrm>
                  <a:custGeom>
                    <a:avLst/>
                    <a:gdLst/>
                    <a:ahLst/>
                    <a:cxnLst/>
                    <a:rect l="l" t="t" r="r" b="b"/>
                    <a:pathLst>
                      <a:path w="7591" h="7691" extrusionOk="0">
                        <a:moveTo>
                          <a:pt x="0" y="618"/>
                        </a:moveTo>
                        <a:cubicBezTo>
                          <a:pt x="0" y="2203"/>
                          <a:pt x="1196" y="4184"/>
                          <a:pt x="3986" y="6165"/>
                        </a:cubicBezTo>
                        <a:cubicBezTo>
                          <a:pt x="5780" y="7353"/>
                          <a:pt x="7574" y="8344"/>
                          <a:pt x="7574" y="7155"/>
                        </a:cubicBezTo>
                        <a:cubicBezTo>
                          <a:pt x="7774" y="5570"/>
                          <a:pt x="6179" y="3589"/>
                          <a:pt x="3588" y="1807"/>
                        </a:cubicBezTo>
                        <a:cubicBezTo>
                          <a:pt x="1993" y="420"/>
                          <a:pt x="199" y="-769"/>
                          <a:pt x="0" y="6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02" name="Google Shape;3002;p35"/>
                  <p:cNvSpPr/>
                  <p:nvPr/>
                </p:nvSpPr>
                <p:spPr>
                  <a:xfrm>
                    <a:off x="4114528" y="4870455"/>
                    <a:ext cx="6741" cy="7226"/>
                  </a:xfrm>
                  <a:custGeom>
                    <a:avLst/>
                    <a:gdLst/>
                    <a:ahLst/>
                    <a:cxnLst/>
                    <a:rect l="l" t="t" r="r" b="b"/>
                    <a:pathLst>
                      <a:path w="6741" h="7226" extrusionOk="0">
                        <a:moveTo>
                          <a:pt x="141" y="544"/>
                        </a:moveTo>
                        <a:cubicBezTo>
                          <a:pt x="-257" y="1534"/>
                          <a:pt x="141" y="3119"/>
                          <a:pt x="1935" y="4902"/>
                        </a:cubicBezTo>
                        <a:cubicBezTo>
                          <a:pt x="4526" y="7477"/>
                          <a:pt x="6320" y="7873"/>
                          <a:pt x="6719" y="6288"/>
                        </a:cubicBezTo>
                        <a:cubicBezTo>
                          <a:pt x="6918" y="5100"/>
                          <a:pt x="5722" y="3317"/>
                          <a:pt x="4925" y="2525"/>
                        </a:cubicBezTo>
                        <a:cubicBezTo>
                          <a:pt x="1935" y="-249"/>
                          <a:pt x="739" y="-447"/>
                          <a:pt x="141" y="5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03" name="Google Shape;3003;p35"/>
                  <p:cNvSpPr/>
                  <p:nvPr/>
                </p:nvSpPr>
                <p:spPr>
                  <a:xfrm>
                    <a:off x="3553765" y="5273056"/>
                    <a:ext cx="9909" cy="5212"/>
                  </a:xfrm>
                  <a:custGeom>
                    <a:avLst/>
                    <a:gdLst/>
                    <a:ahLst/>
                    <a:cxnLst/>
                    <a:rect l="l" t="t" r="r" b="b"/>
                    <a:pathLst>
                      <a:path w="9909" h="5212" extrusionOk="0">
                        <a:moveTo>
                          <a:pt x="7973" y="656"/>
                        </a:moveTo>
                        <a:cubicBezTo>
                          <a:pt x="5781" y="-136"/>
                          <a:pt x="2791" y="-136"/>
                          <a:pt x="0" y="260"/>
                        </a:cubicBezTo>
                        <a:cubicBezTo>
                          <a:pt x="399" y="1845"/>
                          <a:pt x="797" y="3628"/>
                          <a:pt x="1196" y="5213"/>
                        </a:cubicBezTo>
                        <a:cubicBezTo>
                          <a:pt x="1595" y="5014"/>
                          <a:pt x="1993" y="5014"/>
                          <a:pt x="2392" y="4816"/>
                        </a:cubicBezTo>
                        <a:cubicBezTo>
                          <a:pt x="6777" y="3826"/>
                          <a:pt x="13156" y="2439"/>
                          <a:pt x="7973" y="6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04" name="Google Shape;3004;p35"/>
                  <p:cNvSpPr/>
                  <p:nvPr/>
                </p:nvSpPr>
                <p:spPr>
                  <a:xfrm>
                    <a:off x="3645057" y="5262444"/>
                    <a:ext cx="20340" cy="7466"/>
                  </a:xfrm>
                  <a:custGeom>
                    <a:avLst/>
                    <a:gdLst/>
                    <a:ahLst/>
                    <a:cxnLst/>
                    <a:rect l="l" t="t" r="r" b="b"/>
                    <a:pathLst>
                      <a:path w="20340" h="7466" extrusionOk="0">
                        <a:moveTo>
                          <a:pt x="0" y="2355"/>
                        </a:moveTo>
                        <a:cubicBezTo>
                          <a:pt x="3787" y="3939"/>
                          <a:pt x="7375" y="5722"/>
                          <a:pt x="11561" y="7307"/>
                        </a:cubicBezTo>
                        <a:cubicBezTo>
                          <a:pt x="12956" y="7703"/>
                          <a:pt x="15946" y="7307"/>
                          <a:pt x="17341" y="6712"/>
                        </a:cubicBezTo>
                        <a:cubicBezTo>
                          <a:pt x="21328" y="4930"/>
                          <a:pt x="20929" y="3147"/>
                          <a:pt x="18538" y="1562"/>
                        </a:cubicBezTo>
                        <a:cubicBezTo>
                          <a:pt x="16145" y="-22"/>
                          <a:pt x="11362" y="-221"/>
                          <a:pt x="5581" y="176"/>
                        </a:cubicBezTo>
                        <a:cubicBezTo>
                          <a:pt x="2392" y="572"/>
                          <a:pt x="598" y="1166"/>
                          <a:pt x="0" y="23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05" name="Google Shape;3005;p35"/>
                  <p:cNvSpPr/>
                  <p:nvPr/>
                </p:nvSpPr>
                <p:spPr>
                  <a:xfrm>
                    <a:off x="3584262" y="5280546"/>
                    <a:ext cx="15953" cy="7994"/>
                  </a:xfrm>
                  <a:custGeom>
                    <a:avLst/>
                    <a:gdLst/>
                    <a:ahLst/>
                    <a:cxnLst/>
                    <a:rect l="l" t="t" r="r" b="b"/>
                    <a:pathLst>
                      <a:path w="15953" h="7994" extrusionOk="0">
                        <a:moveTo>
                          <a:pt x="0" y="5052"/>
                        </a:moveTo>
                        <a:cubicBezTo>
                          <a:pt x="200" y="6439"/>
                          <a:pt x="-598" y="8618"/>
                          <a:pt x="5581" y="7825"/>
                        </a:cubicBezTo>
                        <a:cubicBezTo>
                          <a:pt x="13554" y="7033"/>
                          <a:pt x="15747" y="4458"/>
                          <a:pt x="15946" y="2279"/>
                        </a:cubicBezTo>
                        <a:cubicBezTo>
                          <a:pt x="16145" y="496"/>
                          <a:pt x="12358" y="-296"/>
                          <a:pt x="7375" y="100"/>
                        </a:cubicBezTo>
                        <a:cubicBezTo>
                          <a:pt x="-1196" y="892"/>
                          <a:pt x="200" y="3269"/>
                          <a:pt x="0" y="50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06" name="Google Shape;3006;p35"/>
                  <p:cNvSpPr/>
                  <p:nvPr/>
                </p:nvSpPr>
                <p:spPr>
                  <a:xfrm>
                    <a:off x="3596023" y="5261035"/>
                    <a:ext cx="398" cy="19808"/>
                  </a:xfrm>
                  <a:custGeom>
                    <a:avLst/>
                    <a:gdLst/>
                    <a:ahLst/>
                    <a:cxnLst/>
                    <a:rect l="l" t="t" r="r" b="b"/>
                    <a:pathLst>
                      <a:path w="398" h="19808" extrusionOk="0">
                        <a:moveTo>
                          <a:pt x="0" y="0"/>
                        </a:moveTo>
                        <a:lnTo>
                          <a:pt x="0" y="0"/>
                        </a:lnTo>
                        <a:lnTo>
                          <a:pt x="398"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07" name="Google Shape;3007;p35"/>
                  <p:cNvSpPr/>
                  <p:nvPr/>
                </p:nvSpPr>
                <p:spPr>
                  <a:xfrm>
                    <a:off x="3576630" y="5260662"/>
                    <a:ext cx="19392" cy="7907"/>
                  </a:xfrm>
                  <a:custGeom>
                    <a:avLst/>
                    <a:gdLst/>
                    <a:ahLst/>
                    <a:cxnLst/>
                    <a:rect l="l" t="t" r="r" b="b"/>
                    <a:pathLst>
                      <a:path w="19392" h="7907" extrusionOk="0">
                        <a:moveTo>
                          <a:pt x="9027" y="7900"/>
                        </a:moveTo>
                        <a:cubicBezTo>
                          <a:pt x="19791" y="7306"/>
                          <a:pt x="16004" y="4532"/>
                          <a:pt x="17598" y="2552"/>
                        </a:cubicBezTo>
                        <a:lnTo>
                          <a:pt x="19392" y="373"/>
                        </a:lnTo>
                        <a:lnTo>
                          <a:pt x="17598" y="373"/>
                        </a:lnTo>
                        <a:cubicBezTo>
                          <a:pt x="11419" y="373"/>
                          <a:pt x="4243" y="-1212"/>
                          <a:pt x="456" y="2155"/>
                        </a:cubicBezTo>
                        <a:cubicBezTo>
                          <a:pt x="-1736" y="4136"/>
                          <a:pt x="4443" y="8098"/>
                          <a:pt x="9027" y="79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08" name="Google Shape;3008;p35"/>
                  <p:cNvSpPr/>
                  <p:nvPr/>
                </p:nvSpPr>
                <p:spPr>
                  <a:xfrm>
                    <a:off x="3552736" y="5251265"/>
                    <a:ext cx="19686" cy="7303"/>
                  </a:xfrm>
                  <a:custGeom>
                    <a:avLst/>
                    <a:gdLst/>
                    <a:ahLst/>
                    <a:cxnLst/>
                    <a:rect l="l" t="t" r="r" b="b"/>
                    <a:pathLst>
                      <a:path w="19686" h="7303" extrusionOk="0">
                        <a:moveTo>
                          <a:pt x="16378" y="7195"/>
                        </a:moveTo>
                        <a:cubicBezTo>
                          <a:pt x="23952" y="5214"/>
                          <a:pt x="16179" y="3629"/>
                          <a:pt x="15979" y="2044"/>
                        </a:cubicBezTo>
                        <a:cubicBezTo>
                          <a:pt x="15979" y="1648"/>
                          <a:pt x="15581" y="1054"/>
                          <a:pt x="15381" y="658"/>
                        </a:cubicBezTo>
                        <a:cubicBezTo>
                          <a:pt x="9202" y="64"/>
                          <a:pt x="2026" y="-1125"/>
                          <a:pt x="33" y="2639"/>
                        </a:cubicBezTo>
                        <a:cubicBezTo>
                          <a:pt x="-764" y="4223"/>
                          <a:pt x="13188" y="7987"/>
                          <a:pt x="16378" y="71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09" name="Google Shape;3009;p35"/>
                  <p:cNvSpPr/>
                  <p:nvPr/>
                </p:nvSpPr>
                <p:spPr>
                  <a:xfrm>
                    <a:off x="3568316" y="5251725"/>
                    <a:ext cx="199" cy="198"/>
                  </a:xfrm>
                  <a:custGeom>
                    <a:avLst/>
                    <a:gdLst/>
                    <a:ahLst/>
                    <a:cxnLst/>
                    <a:rect l="l" t="t" r="r" b="b"/>
                    <a:pathLst>
                      <a:path w="199" h="198" extrusionOk="0">
                        <a:moveTo>
                          <a:pt x="199" y="0"/>
                        </a:moveTo>
                        <a:lnTo>
                          <a:pt x="0" y="0"/>
                        </a:lnTo>
                        <a:lnTo>
                          <a:pt x="0" y="0"/>
                        </a:lnTo>
                        <a:lnTo>
                          <a:pt x="0" y="198"/>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10" name="Google Shape;3010;p35"/>
                  <p:cNvSpPr/>
                  <p:nvPr/>
                </p:nvSpPr>
                <p:spPr>
                  <a:xfrm>
                    <a:off x="3582038" y="5238230"/>
                    <a:ext cx="16583" cy="6165"/>
                  </a:xfrm>
                  <a:custGeom>
                    <a:avLst/>
                    <a:gdLst/>
                    <a:ahLst/>
                    <a:cxnLst/>
                    <a:rect l="l" t="t" r="r" b="b"/>
                    <a:pathLst>
                      <a:path w="16583" h="6165" extrusionOk="0">
                        <a:moveTo>
                          <a:pt x="10198" y="6166"/>
                        </a:moveTo>
                        <a:cubicBezTo>
                          <a:pt x="15978" y="5571"/>
                          <a:pt x="16576" y="4185"/>
                          <a:pt x="16576" y="2798"/>
                        </a:cubicBezTo>
                        <a:cubicBezTo>
                          <a:pt x="16776" y="817"/>
                          <a:pt x="13188" y="-173"/>
                          <a:pt x="7008" y="25"/>
                        </a:cubicBezTo>
                        <a:cubicBezTo>
                          <a:pt x="3022" y="223"/>
                          <a:pt x="-367" y="1015"/>
                          <a:pt x="32" y="2402"/>
                        </a:cubicBezTo>
                        <a:cubicBezTo>
                          <a:pt x="630" y="4185"/>
                          <a:pt x="3420" y="5769"/>
                          <a:pt x="10198" y="61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11" name="Google Shape;3011;p35"/>
                  <p:cNvSpPr/>
                  <p:nvPr/>
                </p:nvSpPr>
                <p:spPr>
                  <a:xfrm>
                    <a:off x="3594233" y="5252500"/>
                    <a:ext cx="27303" cy="8732"/>
                  </a:xfrm>
                  <a:custGeom>
                    <a:avLst/>
                    <a:gdLst/>
                    <a:ahLst/>
                    <a:cxnLst/>
                    <a:rect l="l" t="t" r="r" b="b"/>
                    <a:pathLst>
                      <a:path w="27303" h="8732" extrusionOk="0">
                        <a:moveTo>
                          <a:pt x="16341" y="4771"/>
                        </a:moveTo>
                        <a:cubicBezTo>
                          <a:pt x="17536" y="4969"/>
                          <a:pt x="18932" y="5167"/>
                          <a:pt x="20726" y="5167"/>
                        </a:cubicBezTo>
                        <a:cubicBezTo>
                          <a:pt x="25509" y="5167"/>
                          <a:pt x="26506" y="3979"/>
                          <a:pt x="27304" y="2394"/>
                        </a:cubicBezTo>
                        <a:cubicBezTo>
                          <a:pt x="26107" y="1404"/>
                          <a:pt x="25908" y="-181"/>
                          <a:pt x="20128" y="17"/>
                        </a:cubicBezTo>
                        <a:cubicBezTo>
                          <a:pt x="15743" y="17"/>
                          <a:pt x="12753" y="809"/>
                          <a:pt x="12354" y="2196"/>
                        </a:cubicBezTo>
                        <a:cubicBezTo>
                          <a:pt x="10759" y="1800"/>
                          <a:pt x="8766" y="1800"/>
                          <a:pt x="6573" y="1998"/>
                        </a:cubicBezTo>
                        <a:cubicBezTo>
                          <a:pt x="2188" y="2394"/>
                          <a:pt x="1391" y="3583"/>
                          <a:pt x="394" y="4771"/>
                        </a:cubicBezTo>
                        <a:cubicBezTo>
                          <a:pt x="-802" y="6158"/>
                          <a:pt x="992" y="7544"/>
                          <a:pt x="2188" y="8733"/>
                        </a:cubicBezTo>
                        <a:cubicBezTo>
                          <a:pt x="5976" y="7941"/>
                          <a:pt x="10161" y="7346"/>
                          <a:pt x="13550" y="6356"/>
                        </a:cubicBezTo>
                        <a:cubicBezTo>
                          <a:pt x="14945" y="5762"/>
                          <a:pt x="15942" y="5365"/>
                          <a:pt x="16341" y="47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12" name="Google Shape;3012;p35"/>
                  <p:cNvSpPr/>
                  <p:nvPr/>
                </p:nvSpPr>
                <p:spPr>
                  <a:xfrm>
                    <a:off x="3596023" y="5261035"/>
                    <a:ext cx="398" cy="19808"/>
                  </a:xfrm>
                  <a:custGeom>
                    <a:avLst/>
                    <a:gdLst/>
                    <a:ahLst/>
                    <a:cxnLst/>
                    <a:rect l="l" t="t" r="r" b="b"/>
                    <a:pathLst>
                      <a:path w="398" h="19808" extrusionOk="0">
                        <a:moveTo>
                          <a:pt x="0" y="0"/>
                        </a:moveTo>
                        <a:lnTo>
                          <a:pt x="398" y="0"/>
                        </a:lnTo>
                        <a:lnTo>
                          <a:pt x="1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13" name="Google Shape;3013;p35"/>
                  <p:cNvSpPr/>
                  <p:nvPr/>
                </p:nvSpPr>
                <p:spPr>
                  <a:xfrm>
                    <a:off x="3608173" y="5134339"/>
                    <a:ext cx="15356" cy="5542"/>
                  </a:xfrm>
                  <a:custGeom>
                    <a:avLst/>
                    <a:gdLst/>
                    <a:ahLst/>
                    <a:cxnLst/>
                    <a:rect l="l" t="t" r="r" b="b"/>
                    <a:pathLst>
                      <a:path w="15356" h="5542" extrusionOk="0">
                        <a:moveTo>
                          <a:pt x="15356" y="3287"/>
                        </a:moveTo>
                        <a:cubicBezTo>
                          <a:pt x="14360" y="2296"/>
                          <a:pt x="14160" y="513"/>
                          <a:pt x="8380" y="117"/>
                        </a:cubicBezTo>
                        <a:cubicBezTo>
                          <a:pt x="3197" y="-279"/>
                          <a:pt x="-191" y="315"/>
                          <a:pt x="8" y="2098"/>
                        </a:cubicBezTo>
                        <a:cubicBezTo>
                          <a:pt x="407" y="3683"/>
                          <a:pt x="3596" y="4871"/>
                          <a:pt x="8380" y="5466"/>
                        </a:cubicBezTo>
                        <a:cubicBezTo>
                          <a:pt x="13363" y="5862"/>
                          <a:pt x="14360" y="4673"/>
                          <a:pt x="15356" y="32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14" name="Google Shape;3014;p35"/>
                  <p:cNvSpPr/>
                  <p:nvPr/>
                </p:nvSpPr>
                <p:spPr>
                  <a:xfrm>
                    <a:off x="3563931" y="5309280"/>
                    <a:ext cx="10575" cy="8606"/>
                  </a:xfrm>
                  <a:custGeom>
                    <a:avLst/>
                    <a:gdLst/>
                    <a:ahLst/>
                    <a:cxnLst/>
                    <a:rect l="l" t="t" r="r" b="b"/>
                    <a:pathLst>
                      <a:path w="10575" h="8606" extrusionOk="0">
                        <a:moveTo>
                          <a:pt x="10564" y="5833"/>
                        </a:moveTo>
                        <a:cubicBezTo>
                          <a:pt x="10365" y="4843"/>
                          <a:pt x="8172" y="4447"/>
                          <a:pt x="5382" y="4645"/>
                        </a:cubicBezTo>
                        <a:cubicBezTo>
                          <a:pt x="6976" y="3852"/>
                          <a:pt x="7973" y="2862"/>
                          <a:pt x="8970" y="1871"/>
                        </a:cubicBezTo>
                        <a:cubicBezTo>
                          <a:pt x="8372" y="683"/>
                          <a:pt x="7574" y="-308"/>
                          <a:pt x="3787" y="89"/>
                        </a:cubicBezTo>
                        <a:cubicBezTo>
                          <a:pt x="2392" y="287"/>
                          <a:pt x="1196" y="485"/>
                          <a:pt x="0" y="683"/>
                        </a:cubicBezTo>
                        <a:cubicBezTo>
                          <a:pt x="797" y="3258"/>
                          <a:pt x="1594" y="6031"/>
                          <a:pt x="2392" y="8607"/>
                        </a:cubicBezTo>
                        <a:cubicBezTo>
                          <a:pt x="2990" y="8607"/>
                          <a:pt x="3389" y="8607"/>
                          <a:pt x="3986" y="8607"/>
                        </a:cubicBezTo>
                        <a:cubicBezTo>
                          <a:pt x="8372" y="8210"/>
                          <a:pt x="10763" y="7220"/>
                          <a:pt x="10564" y="58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15" name="Google Shape;3015;p35"/>
                  <p:cNvSpPr/>
                  <p:nvPr/>
                </p:nvSpPr>
                <p:spPr>
                  <a:xfrm>
                    <a:off x="3639125" y="5178829"/>
                    <a:ext cx="14521" cy="4753"/>
                  </a:xfrm>
                  <a:custGeom>
                    <a:avLst/>
                    <a:gdLst/>
                    <a:ahLst/>
                    <a:cxnLst/>
                    <a:rect l="l" t="t" r="r" b="b"/>
                    <a:pathLst>
                      <a:path w="14521" h="4753" extrusionOk="0">
                        <a:moveTo>
                          <a:pt x="152" y="1980"/>
                        </a:moveTo>
                        <a:cubicBezTo>
                          <a:pt x="-646" y="3367"/>
                          <a:pt x="1746" y="4159"/>
                          <a:pt x="6331" y="4753"/>
                        </a:cubicBezTo>
                        <a:cubicBezTo>
                          <a:pt x="11513" y="4753"/>
                          <a:pt x="14304" y="3961"/>
                          <a:pt x="14503" y="2376"/>
                        </a:cubicBezTo>
                        <a:cubicBezTo>
                          <a:pt x="14702" y="1386"/>
                          <a:pt x="13307" y="395"/>
                          <a:pt x="9719" y="197"/>
                        </a:cubicBezTo>
                        <a:cubicBezTo>
                          <a:pt x="4537" y="-397"/>
                          <a:pt x="949" y="395"/>
                          <a:pt x="152" y="19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16" name="Google Shape;3016;p35"/>
                  <p:cNvSpPr/>
                  <p:nvPr/>
                </p:nvSpPr>
                <p:spPr>
                  <a:xfrm>
                    <a:off x="3562399" y="5181601"/>
                    <a:ext cx="16306" cy="5766"/>
                  </a:xfrm>
                  <a:custGeom>
                    <a:avLst/>
                    <a:gdLst/>
                    <a:ahLst/>
                    <a:cxnLst/>
                    <a:rect l="l" t="t" r="r" b="b"/>
                    <a:pathLst>
                      <a:path w="16306" h="5766" extrusionOk="0">
                        <a:moveTo>
                          <a:pt x="137" y="1783"/>
                        </a:moveTo>
                        <a:cubicBezTo>
                          <a:pt x="1930" y="3764"/>
                          <a:pt x="6116" y="5348"/>
                          <a:pt x="12296" y="5745"/>
                        </a:cubicBezTo>
                        <a:cubicBezTo>
                          <a:pt x="15485" y="5943"/>
                          <a:pt x="16482" y="4754"/>
                          <a:pt x="16282" y="3764"/>
                        </a:cubicBezTo>
                        <a:cubicBezTo>
                          <a:pt x="15884" y="1585"/>
                          <a:pt x="12894" y="0"/>
                          <a:pt x="5917" y="0"/>
                        </a:cubicBezTo>
                        <a:cubicBezTo>
                          <a:pt x="2130" y="0"/>
                          <a:pt x="-661" y="792"/>
                          <a:pt x="137" y="17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17" name="Google Shape;3017;p35"/>
                  <p:cNvSpPr/>
                  <p:nvPr/>
                </p:nvSpPr>
                <p:spPr>
                  <a:xfrm>
                    <a:off x="3552578" y="5145317"/>
                    <a:ext cx="18021" cy="15682"/>
                  </a:xfrm>
                  <a:custGeom>
                    <a:avLst/>
                    <a:gdLst/>
                    <a:ahLst/>
                    <a:cxnLst/>
                    <a:rect l="l" t="t" r="r" b="b"/>
                    <a:pathLst>
                      <a:path w="18021" h="15682" extrusionOk="0">
                        <a:moveTo>
                          <a:pt x="9360" y="7759"/>
                        </a:moveTo>
                        <a:cubicBezTo>
                          <a:pt x="8164" y="7759"/>
                          <a:pt x="6968" y="7759"/>
                          <a:pt x="6171" y="7957"/>
                        </a:cubicBezTo>
                        <a:cubicBezTo>
                          <a:pt x="5971" y="7165"/>
                          <a:pt x="5971" y="6373"/>
                          <a:pt x="5772" y="5778"/>
                        </a:cubicBezTo>
                        <a:cubicBezTo>
                          <a:pt x="4775" y="2807"/>
                          <a:pt x="3580" y="-362"/>
                          <a:pt x="2184" y="34"/>
                        </a:cubicBezTo>
                        <a:cubicBezTo>
                          <a:pt x="-9" y="826"/>
                          <a:pt x="-806" y="3996"/>
                          <a:pt x="988" y="9938"/>
                        </a:cubicBezTo>
                        <a:cubicBezTo>
                          <a:pt x="1785" y="12711"/>
                          <a:pt x="3181" y="15683"/>
                          <a:pt x="4576" y="15683"/>
                        </a:cubicBezTo>
                        <a:cubicBezTo>
                          <a:pt x="6171" y="15683"/>
                          <a:pt x="6569" y="14296"/>
                          <a:pt x="6569" y="12117"/>
                        </a:cubicBezTo>
                        <a:cubicBezTo>
                          <a:pt x="8164" y="12513"/>
                          <a:pt x="9958" y="12711"/>
                          <a:pt x="11951" y="12711"/>
                        </a:cubicBezTo>
                        <a:cubicBezTo>
                          <a:pt x="16137" y="12909"/>
                          <a:pt x="18529" y="12117"/>
                          <a:pt x="17931" y="10730"/>
                        </a:cubicBezTo>
                        <a:cubicBezTo>
                          <a:pt x="17333" y="9146"/>
                          <a:pt x="14343" y="7957"/>
                          <a:pt x="9360" y="775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18" name="Google Shape;3018;p35"/>
                  <p:cNvSpPr/>
                  <p:nvPr/>
                </p:nvSpPr>
                <p:spPr>
                  <a:xfrm>
                    <a:off x="3656527" y="5215444"/>
                    <a:ext cx="14696" cy="4190"/>
                  </a:xfrm>
                  <a:custGeom>
                    <a:avLst/>
                    <a:gdLst/>
                    <a:ahLst/>
                    <a:cxnLst/>
                    <a:rect l="l" t="t" r="r" b="b"/>
                    <a:pathLst>
                      <a:path w="14696" h="4190" extrusionOk="0">
                        <a:moveTo>
                          <a:pt x="6270" y="30"/>
                        </a:moveTo>
                        <a:cubicBezTo>
                          <a:pt x="1885" y="228"/>
                          <a:pt x="-507" y="1219"/>
                          <a:pt x="91" y="2407"/>
                        </a:cubicBezTo>
                        <a:cubicBezTo>
                          <a:pt x="689" y="3596"/>
                          <a:pt x="4476" y="3992"/>
                          <a:pt x="8462" y="4190"/>
                        </a:cubicBezTo>
                        <a:cubicBezTo>
                          <a:pt x="12449" y="3794"/>
                          <a:pt x="15638" y="3200"/>
                          <a:pt x="14442" y="1813"/>
                        </a:cubicBezTo>
                        <a:cubicBezTo>
                          <a:pt x="13446" y="625"/>
                          <a:pt x="10655" y="-168"/>
                          <a:pt x="6270" y="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19" name="Google Shape;3019;p35"/>
                  <p:cNvSpPr/>
                  <p:nvPr/>
                </p:nvSpPr>
                <p:spPr>
                  <a:xfrm>
                    <a:off x="3534743" y="5136953"/>
                    <a:ext cx="14466" cy="4642"/>
                  </a:xfrm>
                  <a:custGeom>
                    <a:avLst/>
                    <a:gdLst/>
                    <a:ahLst/>
                    <a:cxnLst/>
                    <a:rect l="l" t="t" r="r" b="b"/>
                    <a:pathLst>
                      <a:path w="14466" h="4642" extrusionOk="0">
                        <a:moveTo>
                          <a:pt x="14438" y="2851"/>
                        </a:moveTo>
                        <a:cubicBezTo>
                          <a:pt x="14637" y="1861"/>
                          <a:pt x="13840" y="672"/>
                          <a:pt x="10651" y="276"/>
                        </a:cubicBezTo>
                        <a:cubicBezTo>
                          <a:pt x="4671" y="-516"/>
                          <a:pt x="884" y="474"/>
                          <a:pt x="86" y="2257"/>
                        </a:cubicBezTo>
                        <a:cubicBezTo>
                          <a:pt x="-512" y="3247"/>
                          <a:pt x="2080" y="4040"/>
                          <a:pt x="5269" y="4436"/>
                        </a:cubicBezTo>
                        <a:cubicBezTo>
                          <a:pt x="10053" y="4832"/>
                          <a:pt x="14039" y="4832"/>
                          <a:pt x="14438" y="28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20" name="Google Shape;3020;p35"/>
                  <p:cNvSpPr/>
                  <p:nvPr/>
                </p:nvSpPr>
                <p:spPr>
                  <a:xfrm>
                    <a:off x="3630195" y="5226369"/>
                    <a:ext cx="12329" cy="3961"/>
                  </a:xfrm>
                  <a:custGeom>
                    <a:avLst/>
                    <a:gdLst/>
                    <a:ahLst/>
                    <a:cxnLst/>
                    <a:rect l="l" t="t" r="r" b="b"/>
                    <a:pathLst>
                      <a:path w="12329" h="3961" extrusionOk="0">
                        <a:moveTo>
                          <a:pt x="12270" y="2377"/>
                        </a:moveTo>
                        <a:cubicBezTo>
                          <a:pt x="12669" y="1188"/>
                          <a:pt x="11074" y="0"/>
                          <a:pt x="6490" y="0"/>
                        </a:cubicBezTo>
                        <a:cubicBezTo>
                          <a:pt x="3101" y="0"/>
                          <a:pt x="510" y="594"/>
                          <a:pt x="111" y="1585"/>
                        </a:cubicBezTo>
                        <a:cubicBezTo>
                          <a:pt x="-487" y="2971"/>
                          <a:pt x="1308" y="3764"/>
                          <a:pt x="5892" y="3962"/>
                        </a:cubicBezTo>
                        <a:cubicBezTo>
                          <a:pt x="9280" y="3962"/>
                          <a:pt x="11872" y="3566"/>
                          <a:pt x="12270" y="23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21" name="Google Shape;3021;p35"/>
                  <p:cNvSpPr/>
                  <p:nvPr/>
                </p:nvSpPr>
                <p:spPr>
                  <a:xfrm>
                    <a:off x="3629322" y="5236039"/>
                    <a:ext cx="14757" cy="3837"/>
                  </a:xfrm>
                  <a:custGeom>
                    <a:avLst/>
                    <a:gdLst/>
                    <a:ahLst/>
                    <a:cxnLst/>
                    <a:rect l="l" t="t" r="r" b="b"/>
                    <a:pathLst>
                      <a:path w="14757" h="3837" extrusionOk="0">
                        <a:moveTo>
                          <a:pt x="188" y="2018"/>
                        </a:moveTo>
                        <a:cubicBezTo>
                          <a:pt x="-609" y="3008"/>
                          <a:pt x="1184" y="3800"/>
                          <a:pt x="4573" y="3800"/>
                        </a:cubicBezTo>
                        <a:cubicBezTo>
                          <a:pt x="9556" y="3999"/>
                          <a:pt x="13144" y="3404"/>
                          <a:pt x="14738" y="2018"/>
                        </a:cubicBezTo>
                        <a:cubicBezTo>
                          <a:pt x="14938" y="829"/>
                          <a:pt x="13543" y="235"/>
                          <a:pt x="10154" y="37"/>
                        </a:cubicBezTo>
                        <a:cubicBezTo>
                          <a:pt x="5370" y="-161"/>
                          <a:pt x="1583" y="433"/>
                          <a:pt x="188" y="20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22" name="Google Shape;3022;p35"/>
                  <p:cNvSpPr/>
                  <p:nvPr/>
                </p:nvSpPr>
                <p:spPr>
                  <a:xfrm>
                    <a:off x="3600959" y="5195489"/>
                    <a:ext cx="14441" cy="13288"/>
                  </a:xfrm>
                  <a:custGeom>
                    <a:avLst/>
                    <a:gdLst/>
                    <a:ahLst/>
                    <a:cxnLst/>
                    <a:rect l="l" t="t" r="r" b="b"/>
                    <a:pathLst>
                      <a:path w="14441" h="13288" extrusionOk="0">
                        <a:moveTo>
                          <a:pt x="14398" y="10279"/>
                        </a:moveTo>
                        <a:cubicBezTo>
                          <a:pt x="14797" y="9091"/>
                          <a:pt x="12405" y="8100"/>
                          <a:pt x="8618" y="7704"/>
                        </a:cubicBezTo>
                        <a:cubicBezTo>
                          <a:pt x="8418" y="6912"/>
                          <a:pt x="8219" y="6120"/>
                          <a:pt x="8020" y="5327"/>
                        </a:cubicBezTo>
                        <a:cubicBezTo>
                          <a:pt x="6624" y="2554"/>
                          <a:pt x="5030" y="-813"/>
                          <a:pt x="3236" y="177"/>
                        </a:cubicBezTo>
                        <a:cubicBezTo>
                          <a:pt x="1641" y="969"/>
                          <a:pt x="1442" y="3941"/>
                          <a:pt x="3037" y="7704"/>
                        </a:cubicBezTo>
                        <a:cubicBezTo>
                          <a:pt x="3037" y="7704"/>
                          <a:pt x="3037" y="7704"/>
                          <a:pt x="3037" y="7902"/>
                        </a:cubicBezTo>
                        <a:cubicBezTo>
                          <a:pt x="1641" y="8100"/>
                          <a:pt x="645" y="8695"/>
                          <a:pt x="47" y="9289"/>
                        </a:cubicBezTo>
                        <a:cubicBezTo>
                          <a:pt x="-352" y="10676"/>
                          <a:pt x="1841" y="11468"/>
                          <a:pt x="5030" y="11666"/>
                        </a:cubicBezTo>
                        <a:cubicBezTo>
                          <a:pt x="6026" y="12855"/>
                          <a:pt x="7023" y="13449"/>
                          <a:pt x="8020" y="13251"/>
                        </a:cubicBezTo>
                        <a:cubicBezTo>
                          <a:pt x="8618" y="13053"/>
                          <a:pt x="9016" y="12657"/>
                          <a:pt x="9216" y="11864"/>
                        </a:cubicBezTo>
                        <a:cubicBezTo>
                          <a:pt x="11807" y="11666"/>
                          <a:pt x="14000" y="11468"/>
                          <a:pt x="14398" y="1027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23" name="Google Shape;3023;p35"/>
                  <p:cNvSpPr/>
                  <p:nvPr/>
                </p:nvSpPr>
                <p:spPr>
                  <a:xfrm>
                    <a:off x="3596937" y="5219460"/>
                    <a:ext cx="13550" cy="4166"/>
                  </a:xfrm>
                  <a:custGeom>
                    <a:avLst/>
                    <a:gdLst/>
                    <a:ahLst/>
                    <a:cxnLst/>
                    <a:rect l="l" t="t" r="r" b="b"/>
                    <a:pathLst>
                      <a:path w="13550" h="4166" extrusionOk="0">
                        <a:moveTo>
                          <a:pt x="13437" y="2155"/>
                        </a:moveTo>
                        <a:cubicBezTo>
                          <a:pt x="12441" y="571"/>
                          <a:pt x="9252" y="-420"/>
                          <a:pt x="3870" y="174"/>
                        </a:cubicBezTo>
                        <a:cubicBezTo>
                          <a:pt x="880" y="372"/>
                          <a:pt x="-914" y="1363"/>
                          <a:pt x="481" y="2353"/>
                        </a:cubicBezTo>
                        <a:cubicBezTo>
                          <a:pt x="2076" y="3542"/>
                          <a:pt x="4268" y="4334"/>
                          <a:pt x="8654" y="4136"/>
                        </a:cubicBezTo>
                        <a:cubicBezTo>
                          <a:pt x="12241" y="3938"/>
                          <a:pt x="14035" y="3146"/>
                          <a:pt x="13437" y="21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24" name="Google Shape;3024;p35"/>
                  <p:cNvSpPr/>
                  <p:nvPr/>
                </p:nvSpPr>
                <p:spPr>
                  <a:xfrm>
                    <a:off x="3589438" y="5345572"/>
                    <a:ext cx="15068" cy="4377"/>
                  </a:xfrm>
                  <a:custGeom>
                    <a:avLst/>
                    <a:gdLst/>
                    <a:ahLst/>
                    <a:cxnLst/>
                    <a:rect l="l" t="t" r="r" b="b"/>
                    <a:pathLst>
                      <a:path w="15068" h="4377" extrusionOk="0">
                        <a:moveTo>
                          <a:pt x="7" y="2622"/>
                        </a:moveTo>
                        <a:cubicBezTo>
                          <a:pt x="206" y="4404"/>
                          <a:pt x="3794" y="4602"/>
                          <a:pt x="8578" y="4206"/>
                        </a:cubicBezTo>
                        <a:cubicBezTo>
                          <a:pt x="11967" y="3810"/>
                          <a:pt x="14359" y="3018"/>
                          <a:pt x="14957" y="2027"/>
                        </a:cubicBezTo>
                        <a:cubicBezTo>
                          <a:pt x="15754" y="244"/>
                          <a:pt x="12166" y="-152"/>
                          <a:pt x="7581" y="46"/>
                        </a:cubicBezTo>
                        <a:cubicBezTo>
                          <a:pt x="3794" y="244"/>
                          <a:pt x="-192" y="1037"/>
                          <a:pt x="7" y="26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25" name="Google Shape;3025;p35"/>
                  <p:cNvSpPr/>
                  <p:nvPr/>
                </p:nvSpPr>
                <p:spPr>
                  <a:xfrm>
                    <a:off x="3589248" y="5355558"/>
                    <a:ext cx="19930" cy="7843"/>
                  </a:xfrm>
                  <a:custGeom>
                    <a:avLst/>
                    <a:gdLst/>
                    <a:ahLst/>
                    <a:cxnLst/>
                    <a:rect l="l" t="t" r="r" b="b"/>
                    <a:pathLst>
                      <a:path w="19930" h="7843" extrusionOk="0">
                        <a:moveTo>
                          <a:pt x="13951" y="7690"/>
                        </a:moveTo>
                        <a:cubicBezTo>
                          <a:pt x="19731" y="6501"/>
                          <a:pt x="19930" y="4917"/>
                          <a:pt x="19930" y="3530"/>
                        </a:cubicBezTo>
                        <a:cubicBezTo>
                          <a:pt x="19930" y="1946"/>
                          <a:pt x="17738" y="1351"/>
                          <a:pt x="13751" y="1549"/>
                        </a:cubicBezTo>
                        <a:cubicBezTo>
                          <a:pt x="13751" y="1549"/>
                          <a:pt x="13951" y="1351"/>
                          <a:pt x="13751" y="1351"/>
                        </a:cubicBezTo>
                        <a:cubicBezTo>
                          <a:pt x="13552" y="163"/>
                          <a:pt x="10562" y="-432"/>
                          <a:pt x="6177" y="361"/>
                        </a:cubicBezTo>
                        <a:cubicBezTo>
                          <a:pt x="595" y="1351"/>
                          <a:pt x="-800" y="2936"/>
                          <a:pt x="396" y="4323"/>
                        </a:cubicBezTo>
                        <a:cubicBezTo>
                          <a:pt x="795" y="4917"/>
                          <a:pt x="1792" y="5115"/>
                          <a:pt x="3386" y="5115"/>
                        </a:cubicBezTo>
                        <a:lnTo>
                          <a:pt x="3386" y="5115"/>
                        </a:lnTo>
                        <a:cubicBezTo>
                          <a:pt x="4383" y="7096"/>
                          <a:pt x="7173" y="8284"/>
                          <a:pt x="13951" y="76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26" name="Google Shape;3026;p35"/>
                  <p:cNvSpPr/>
                  <p:nvPr/>
                </p:nvSpPr>
                <p:spPr>
                  <a:xfrm>
                    <a:off x="3582070" y="5366243"/>
                    <a:ext cx="24868" cy="7107"/>
                  </a:xfrm>
                  <a:custGeom>
                    <a:avLst/>
                    <a:gdLst/>
                    <a:ahLst/>
                    <a:cxnLst/>
                    <a:rect l="l" t="t" r="r" b="b"/>
                    <a:pathLst>
                      <a:path w="24868" h="7107" extrusionOk="0">
                        <a:moveTo>
                          <a:pt x="10166" y="4136"/>
                        </a:moveTo>
                        <a:cubicBezTo>
                          <a:pt x="12159" y="5325"/>
                          <a:pt x="16146" y="4929"/>
                          <a:pt x="20531" y="3740"/>
                        </a:cubicBezTo>
                        <a:cubicBezTo>
                          <a:pt x="23720" y="2948"/>
                          <a:pt x="25713" y="1957"/>
                          <a:pt x="24517" y="967"/>
                        </a:cubicBezTo>
                        <a:cubicBezTo>
                          <a:pt x="22723" y="-419"/>
                          <a:pt x="18538" y="-221"/>
                          <a:pt x="13754" y="967"/>
                        </a:cubicBezTo>
                        <a:cubicBezTo>
                          <a:pt x="11163" y="1561"/>
                          <a:pt x="9966" y="2354"/>
                          <a:pt x="9767" y="3344"/>
                        </a:cubicBezTo>
                        <a:cubicBezTo>
                          <a:pt x="8970" y="2948"/>
                          <a:pt x="7375" y="2552"/>
                          <a:pt x="5781" y="2552"/>
                        </a:cubicBezTo>
                        <a:cubicBezTo>
                          <a:pt x="3189" y="2552"/>
                          <a:pt x="1196" y="3146"/>
                          <a:pt x="0" y="3938"/>
                        </a:cubicBezTo>
                        <a:cubicBezTo>
                          <a:pt x="399" y="4929"/>
                          <a:pt x="598" y="6117"/>
                          <a:pt x="997" y="7108"/>
                        </a:cubicBezTo>
                        <a:cubicBezTo>
                          <a:pt x="2990" y="6910"/>
                          <a:pt x="4784" y="6514"/>
                          <a:pt x="6578" y="6117"/>
                        </a:cubicBezTo>
                        <a:cubicBezTo>
                          <a:pt x="8571" y="5721"/>
                          <a:pt x="9966" y="4929"/>
                          <a:pt x="10166" y="41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27" name="Google Shape;3027;p35"/>
                  <p:cNvSpPr/>
                  <p:nvPr/>
                </p:nvSpPr>
                <p:spPr>
                  <a:xfrm>
                    <a:off x="3584262" y="5377115"/>
                    <a:ext cx="7035" cy="5348"/>
                  </a:xfrm>
                  <a:custGeom>
                    <a:avLst/>
                    <a:gdLst/>
                    <a:ahLst/>
                    <a:cxnLst/>
                    <a:rect l="l" t="t" r="r" b="b"/>
                    <a:pathLst>
                      <a:path w="7035" h="5348" extrusionOk="0">
                        <a:moveTo>
                          <a:pt x="6977" y="2179"/>
                        </a:moveTo>
                        <a:cubicBezTo>
                          <a:pt x="6578" y="1188"/>
                          <a:pt x="4186" y="990"/>
                          <a:pt x="997" y="1387"/>
                        </a:cubicBezTo>
                        <a:lnTo>
                          <a:pt x="598" y="1387"/>
                        </a:lnTo>
                        <a:cubicBezTo>
                          <a:pt x="997" y="792"/>
                          <a:pt x="598" y="396"/>
                          <a:pt x="0" y="0"/>
                        </a:cubicBezTo>
                        <a:cubicBezTo>
                          <a:pt x="598" y="1783"/>
                          <a:pt x="997" y="3566"/>
                          <a:pt x="1595" y="5348"/>
                        </a:cubicBezTo>
                        <a:cubicBezTo>
                          <a:pt x="5781" y="4754"/>
                          <a:pt x="7375" y="3566"/>
                          <a:pt x="6977" y="217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28" name="Google Shape;3028;p35"/>
                  <p:cNvSpPr/>
                  <p:nvPr/>
                </p:nvSpPr>
                <p:spPr>
                  <a:xfrm>
                    <a:off x="3545394" y="5237462"/>
                    <a:ext cx="5591" cy="3961"/>
                  </a:xfrm>
                  <a:custGeom>
                    <a:avLst/>
                    <a:gdLst/>
                    <a:ahLst/>
                    <a:cxnLst/>
                    <a:rect l="l" t="t" r="r" b="b"/>
                    <a:pathLst>
                      <a:path w="5591" h="3961" extrusionOk="0">
                        <a:moveTo>
                          <a:pt x="0" y="0"/>
                        </a:moveTo>
                        <a:cubicBezTo>
                          <a:pt x="199" y="1387"/>
                          <a:pt x="598" y="2575"/>
                          <a:pt x="797" y="3962"/>
                        </a:cubicBezTo>
                        <a:cubicBezTo>
                          <a:pt x="3986" y="3566"/>
                          <a:pt x="5581" y="2773"/>
                          <a:pt x="5581" y="1585"/>
                        </a:cubicBezTo>
                        <a:cubicBezTo>
                          <a:pt x="5781" y="396"/>
                          <a:pt x="2990" y="0"/>
                          <a:pt x="0"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29" name="Google Shape;3029;p35"/>
                  <p:cNvSpPr/>
                  <p:nvPr/>
                </p:nvSpPr>
                <p:spPr>
                  <a:xfrm>
                    <a:off x="3533911" y="5119419"/>
                    <a:ext cx="15867" cy="4658"/>
                  </a:xfrm>
                  <a:custGeom>
                    <a:avLst/>
                    <a:gdLst/>
                    <a:ahLst/>
                    <a:cxnLst/>
                    <a:rect l="l" t="t" r="r" b="b"/>
                    <a:pathLst>
                      <a:path w="15867" h="4658" extrusionOk="0">
                        <a:moveTo>
                          <a:pt x="15867" y="2953"/>
                        </a:moveTo>
                        <a:cubicBezTo>
                          <a:pt x="15867" y="1567"/>
                          <a:pt x="12678" y="576"/>
                          <a:pt x="8692" y="180"/>
                        </a:cubicBezTo>
                        <a:cubicBezTo>
                          <a:pt x="4904" y="-216"/>
                          <a:pt x="918" y="-18"/>
                          <a:pt x="121" y="1369"/>
                        </a:cubicBezTo>
                        <a:cubicBezTo>
                          <a:pt x="-876" y="3350"/>
                          <a:pt x="4506" y="3944"/>
                          <a:pt x="8692" y="4538"/>
                        </a:cubicBezTo>
                        <a:cubicBezTo>
                          <a:pt x="13077" y="4934"/>
                          <a:pt x="15867" y="4340"/>
                          <a:pt x="15867" y="295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30" name="Google Shape;3030;p35"/>
                  <p:cNvSpPr/>
                  <p:nvPr/>
                </p:nvSpPr>
                <p:spPr>
                  <a:xfrm>
                    <a:off x="3691456" y="5184177"/>
                    <a:ext cx="14563" cy="3565"/>
                  </a:xfrm>
                  <a:custGeom>
                    <a:avLst/>
                    <a:gdLst/>
                    <a:ahLst/>
                    <a:cxnLst/>
                    <a:rect l="l" t="t" r="r" b="b"/>
                    <a:pathLst>
                      <a:path w="14563" h="3565" extrusionOk="0">
                        <a:moveTo>
                          <a:pt x="5425" y="0"/>
                        </a:moveTo>
                        <a:cubicBezTo>
                          <a:pt x="2037" y="0"/>
                          <a:pt x="-355" y="594"/>
                          <a:pt x="43" y="1585"/>
                        </a:cubicBezTo>
                        <a:cubicBezTo>
                          <a:pt x="641" y="2773"/>
                          <a:pt x="3831" y="3565"/>
                          <a:pt x="8216" y="3565"/>
                        </a:cubicBezTo>
                        <a:cubicBezTo>
                          <a:pt x="11804" y="3367"/>
                          <a:pt x="15392" y="2971"/>
                          <a:pt x="14395" y="1585"/>
                        </a:cubicBezTo>
                        <a:cubicBezTo>
                          <a:pt x="13398" y="0"/>
                          <a:pt x="9213" y="0"/>
                          <a:pt x="542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31" name="Google Shape;3031;p35"/>
                  <p:cNvSpPr/>
                  <p:nvPr/>
                </p:nvSpPr>
                <p:spPr>
                  <a:xfrm>
                    <a:off x="3690902" y="5220229"/>
                    <a:ext cx="19778" cy="17835"/>
                  </a:xfrm>
                  <a:custGeom>
                    <a:avLst/>
                    <a:gdLst/>
                    <a:ahLst/>
                    <a:cxnLst/>
                    <a:rect l="l" t="t" r="r" b="b"/>
                    <a:pathLst>
                      <a:path w="19778" h="17835" extrusionOk="0">
                        <a:moveTo>
                          <a:pt x="6977" y="4358"/>
                        </a:moveTo>
                        <a:cubicBezTo>
                          <a:pt x="7574" y="4358"/>
                          <a:pt x="7973" y="4358"/>
                          <a:pt x="8571" y="4160"/>
                        </a:cubicBezTo>
                        <a:cubicBezTo>
                          <a:pt x="7973" y="4556"/>
                          <a:pt x="7375" y="4952"/>
                          <a:pt x="6977" y="5546"/>
                        </a:cubicBezTo>
                        <a:cubicBezTo>
                          <a:pt x="6777" y="6735"/>
                          <a:pt x="6977" y="7725"/>
                          <a:pt x="7774" y="8716"/>
                        </a:cubicBezTo>
                        <a:cubicBezTo>
                          <a:pt x="4584" y="8518"/>
                          <a:pt x="2392" y="9310"/>
                          <a:pt x="2193" y="11687"/>
                        </a:cubicBezTo>
                        <a:cubicBezTo>
                          <a:pt x="2193" y="14262"/>
                          <a:pt x="4784" y="16837"/>
                          <a:pt x="8770" y="17630"/>
                        </a:cubicBezTo>
                        <a:cubicBezTo>
                          <a:pt x="13156" y="18422"/>
                          <a:pt x="15946" y="16837"/>
                          <a:pt x="16544" y="14460"/>
                        </a:cubicBezTo>
                        <a:cubicBezTo>
                          <a:pt x="16743" y="13272"/>
                          <a:pt x="16345" y="12480"/>
                          <a:pt x="15547" y="11687"/>
                        </a:cubicBezTo>
                        <a:cubicBezTo>
                          <a:pt x="17341" y="11687"/>
                          <a:pt x="18936" y="11093"/>
                          <a:pt x="19534" y="9508"/>
                        </a:cubicBezTo>
                        <a:cubicBezTo>
                          <a:pt x="20531" y="7527"/>
                          <a:pt x="18338" y="5546"/>
                          <a:pt x="15547" y="4358"/>
                        </a:cubicBezTo>
                        <a:cubicBezTo>
                          <a:pt x="14352" y="3764"/>
                          <a:pt x="13156" y="3566"/>
                          <a:pt x="11960" y="3367"/>
                        </a:cubicBezTo>
                        <a:cubicBezTo>
                          <a:pt x="12956" y="2971"/>
                          <a:pt x="13355" y="2575"/>
                          <a:pt x="13554" y="1981"/>
                        </a:cubicBezTo>
                        <a:cubicBezTo>
                          <a:pt x="13754" y="594"/>
                          <a:pt x="10963" y="0"/>
                          <a:pt x="6977" y="0"/>
                        </a:cubicBezTo>
                        <a:cubicBezTo>
                          <a:pt x="3189" y="0"/>
                          <a:pt x="0" y="594"/>
                          <a:pt x="0" y="1981"/>
                        </a:cubicBezTo>
                        <a:cubicBezTo>
                          <a:pt x="399" y="3566"/>
                          <a:pt x="3189" y="4160"/>
                          <a:pt x="6977" y="43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32" name="Google Shape;3032;p35"/>
                  <p:cNvSpPr/>
                  <p:nvPr/>
                </p:nvSpPr>
                <p:spPr>
                  <a:xfrm>
                    <a:off x="3684910" y="5248110"/>
                    <a:ext cx="12849" cy="3614"/>
                  </a:xfrm>
                  <a:custGeom>
                    <a:avLst/>
                    <a:gdLst/>
                    <a:ahLst/>
                    <a:cxnLst/>
                    <a:rect l="l" t="t" r="r" b="b"/>
                    <a:pathLst>
                      <a:path w="12849" h="3614" extrusionOk="0">
                        <a:moveTo>
                          <a:pt x="12" y="1832"/>
                        </a:moveTo>
                        <a:cubicBezTo>
                          <a:pt x="-187" y="3020"/>
                          <a:pt x="2006" y="3614"/>
                          <a:pt x="6391" y="3614"/>
                        </a:cubicBezTo>
                        <a:cubicBezTo>
                          <a:pt x="10577" y="3416"/>
                          <a:pt x="13367" y="2624"/>
                          <a:pt x="12769" y="1435"/>
                        </a:cubicBezTo>
                        <a:cubicBezTo>
                          <a:pt x="12371" y="247"/>
                          <a:pt x="8982" y="-149"/>
                          <a:pt x="4996" y="49"/>
                        </a:cubicBezTo>
                        <a:cubicBezTo>
                          <a:pt x="2006" y="247"/>
                          <a:pt x="212" y="1039"/>
                          <a:pt x="12" y="18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33" name="Google Shape;3033;p35"/>
                  <p:cNvSpPr/>
                  <p:nvPr/>
                </p:nvSpPr>
                <p:spPr>
                  <a:xfrm>
                    <a:off x="3664315" y="5289124"/>
                    <a:ext cx="14058" cy="3708"/>
                  </a:xfrm>
                  <a:custGeom>
                    <a:avLst/>
                    <a:gdLst/>
                    <a:ahLst/>
                    <a:cxnLst/>
                    <a:rect l="l" t="t" r="r" b="b"/>
                    <a:pathLst>
                      <a:path w="14058" h="3708" extrusionOk="0">
                        <a:moveTo>
                          <a:pt x="6256" y="237"/>
                        </a:moveTo>
                        <a:cubicBezTo>
                          <a:pt x="2468" y="633"/>
                          <a:pt x="-522" y="1624"/>
                          <a:pt x="76" y="2812"/>
                        </a:cubicBezTo>
                        <a:cubicBezTo>
                          <a:pt x="475" y="3803"/>
                          <a:pt x="3664" y="3803"/>
                          <a:pt x="6853" y="3605"/>
                        </a:cubicBezTo>
                        <a:cubicBezTo>
                          <a:pt x="10641" y="3208"/>
                          <a:pt x="14428" y="2416"/>
                          <a:pt x="14029" y="1227"/>
                        </a:cubicBezTo>
                        <a:cubicBezTo>
                          <a:pt x="13830" y="237"/>
                          <a:pt x="10641" y="-357"/>
                          <a:pt x="6256" y="2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34" name="Google Shape;3034;p35"/>
                  <p:cNvSpPr/>
                  <p:nvPr/>
                </p:nvSpPr>
                <p:spPr>
                  <a:xfrm>
                    <a:off x="3644809" y="5165754"/>
                    <a:ext cx="13810" cy="12903"/>
                  </a:xfrm>
                  <a:custGeom>
                    <a:avLst/>
                    <a:gdLst/>
                    <a:ahLst/>
                    <a:cxnLst/>
                    <a:rect l="l" t="t" r="r" b="b"/>
                    <a:pathLst>
                      <a:path w="13810" h="12903" extrusionOk="0">
                        <a:moveTo>
                          <a:pt x="6029" y="0"/>
                        </a:moveTo>
                        <a:cubicBezTo>
                          <a:pt x="3039" y="0"/>
                          <a:pt x="248" y="198"/>
                          <a:pt x="49" y="1387"/>
                        </a:cubicBezTo>
                        <a:cubicBezTo>
                          <a:pt x="-151" y="1981"/>
                          <a:pt x="248" y="2575"/>
                          <a:pt x="1444" y="2971"/>
                        </a:cubicBezTo>
                        <a:cubicBezTo>
                          <a:pt x="1245" y="4556"/>
                          <a:pt x="1644" y="6735"/>
                          <a:pt x="2840" y="9310"/>
                        </a:cubicBezTo>
                        <a:cubicBezTo>
                          <a:pt x="4235" y="12281"/>
                          <a:pt x="5630" y="13668"/>
                          <a:pt x="7025" y="12480"/>
                        </a:cubicBezTo>
                        <a:cubicBezTo>
                          <a:pt x="7823" y="10697"/>
                          <a:pt x="8221" y="8320"/>
                          <a:pt x="6427" y="4358"/>
                        </a:cubicBezTo>
                        <a:cubicBezTo>
                          <a:pt x="6228" y="4160"/>
                          <a:pt x="6228" y="3962"/>
                          <a:pt x="6029" y="3764"/>
                        </a:cubicBezTo>
                        <a:cubicBezTo>
                          <a:pt x="6427" y="3764"/>
                          <a:pt x="6627" y="3764"/>
                          <a:pt x="7025" y="3764"/>
                        </a:cubicBezTo>
                        <a:cubicBezTo>
                          <a:pt x="10613" y="3962"/>
                          <a:pt x="14002" y="3566"/>
                          <a:pt x="13803" y="2179"/>
                        </a:cubicBezTo>
                        <a:cubicBezTo>
                          <a:pt x="13404" y="792"/>
                          <a:pt x="10215" y="198"/>
                          <a:pt x="6029"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35" name="Google Shape;3035;p35"/>
                  <p:cNvSpPr/>
                  <p:nvPr/>
                </p:nvSpPr>
                <p:spPr>
                  <a:xfrm>
                    <a:off x="3588372" y="5308149"/>
                    <a:ext cx="13466" cy="4238"/>
                  </a:xfrm>
                  <a:custGeom>
                    <a:avLst/>
                    <a:gdLst/>
                    <a:ahLst/>
                    <a:cxnLst/>
                    <a:rect l="l" t="t" r="r" b="b"/>
                    <a:pathLst>
                      <a:path w="13466" h="4238" extrusionOk="0">
                        <a:moveTo>
                          <a:pt x="6853" y="4190"/>
                        </a:moveTo>
                        <a:cubicBezTo>
                          <a:pt x="10840" y="3794"/>
                          <a:pt x="13830" y="3002"/>
                          <a:pt x="13431" y="1615"/>
                        </a:cubicBezTo>
                        <a:cubicBezTo>
                          <a:pt x="13232" y="625"/>
                          <a:pt x="11438" y="-167"/>
                          <a:pt x="8249" y="31"/>
                        </a:cubicBezTo>
                        <a:cubicBezTo>
                          <a:pt x="4262" y="229"/>
                          <a:pt x="873" y="1021"/>
                          <a:pt x="76" y="2606"/>
                        </a:cubicBezTo>
                        <a:cubicBezTo>
                          <a:pt x="-522" y="3992"/>
                          <a:pt x="2468" y="4388"/>
                          <a:pt x="6853" y="41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36" name="Google Shape;3036;p35"/>
                  <p:cNvSpPr/>
                  <p:nvPr/>
                </p:nvSpPr>
                <p:spPr>
                  <a:xfrm>
                    <a:off x="3618904" y="5261233"/>
                    <a:ext cx="40336" cy="21639"/>
                  </a:xfrm>
                  <a:custGeom>
                    <a:avLst/>
                    <a:gdLst/>
                    <a:ahLst/>
                    <a:cxnLst/>
                    <a:rect l="l" t="t" r="r" b="b"/>
                    <a:pathLst>
                      <a:path w="40336" h="21639" extrusionOk="0">
                        <a:moveTo>
                          <a:pt x="3828" y="7725"/>
                        </a:moveTo>
                        <a:cubicBezTo>
                          <a:pt x="3828" y="8122"/>
                          <a:pt x="4426" y="8518"/>
                          <a:pt x="5423" y="8716"/>
                        </a:cubicBezTo>
                        <a:cubicBezTo>
                          <a:pt x="2831" y="8914"/>
                          <a:pt x="639" y="9508"/>
                          <a:pt x="41" y="10499"/>
                        </a:cubicBezTo>
                        <a:cubicBezTo>
                          <a:pt x="-358" y="11489"/>
                          <a:pt x="2233" y="12083"/>
                          <a:pt x="5024" y="12083"/>
                        </a:cubicBezTo>
                        <a:cubicBezTo>
                          <a:pt x="9010" y="12083"/>
                          <a:pt x="12000" y="11489"/>
                          <a:pt x="13196" y="10102"/>
                        </a:cubicBezTo>
                        <a:cubicBezTo>
                          <a:pt x="13196" y="10102"/>
                          <a:pt x="13196" y="10102"/>
                          <a:pt x="13196" y="9904"/>
                        </a:cubicBezTo>
                        <a:cubicBezTo>
                          <a:pt x="13396" y="9904"/>
                          <a:pt x="13595" y="9904"/>
                          <a:pt x="13994" y="9904"/>
                        </a:cubicBezTo>
                        <a:cubicBezTo>
                          <a:pt x="14392" y="9904"/>
                          <a:pt x="14591" y="9706"/>
                          <a:pt x="14791" y="9706"/>
                        </a:cubicBezTo>
                        <a:cubicBezTo>
                          <a:pt x="16186" y="12876"/>
                          <a:pt x="19575" y="14460"/>
                          <a:pt x="23163" y="16045"/>
                        </a:cubicBezTo>
                        <a:cubicBezTo>
                          <a:pt x="21169" y="16441"/>
                          <a:pt x="19774" y="17234"/>
                          <a:pt x="19575" y="18026"/>
                        </a:cubicBezTo>
                        <a:cubicBezTo>
                          <a:pt x="19176" y="19413"/>
                          <a:pt x="22365" y="19809"/>
                          <a:pt x="26352" y="19809"/>
                        </a:cubicBezTo>
                        <a:lnTo>
                          <a:pt x="26950" y="19809"/>
                        </a:lnTo>
                        <a:cubicBezTo>
                          <a:pt x="26950" y="19809"/>
                          <a:pt x="26750" y="20007"/>
                          <a:pt x="26750" y="20007"/>
                        </a:cubicBezTo>
                        <a:cubicBezTo>
                          <a:pt x="26551" y="21393"/>
                          <a:pt x="29342" y="21790"/>
                          <a:pt x="33727" y="21592"/>
                        </a:cubicBezTo>
                        <a:cubicBezTo>
                          <a:pt x="37315" y="21195"/>
                          <a:pt x="40703" y="20601"/>
                          <a:pt x="40305" y="19214"/>
                        </a:cubicBezTo>
                        <a:cubicBezTo>
                          <a:pt x="40105" y="18422"/>
                          <a:pt x="38710" y="18026"/>
                          <a:pt x="36717" y="17828"/>
                        </a:cubicBezTo>
                        <a:cubicBezTo>
                          <a:pt x="36916" y="17630"/>
                          <a:pt x="37315" y="17432"/>
                          <a:pt x="37514" y="17234"/>
                        </a:cubicBezTo>
                        <a:cubicBezTo>
                          <a:pt x="37913" y="16837"/>
                          <a:pt x="38311" y="16441"/>
                          <a:pt x="38511" y="15847"/>
                        </a:cubicBezTo>
                        <a:cubicBezTo>
                          <a:pt x="39507" y="12876"/>
                          <a:pt x="36518" y="11687"/>
                          <a:pt x="33727" y="11291"/>
                        </a:cubicBezTo>
                        <a:cubicBezTo>
                          <a:pt x="27747" y="10499"/>
                          <a:pt x="25355" y="4160"/>
                          <a:pt x="18977" y="4556"/>
                        </a:cubicBezTo>
                        <a:cubicBezTo>
                          <a:pt x="18777" y="1981"/>
                          <a:pt x="16784" y="198"/>
                          <a:pt x="12997" y="0"/>
                        </a:cubicBezTo>
                        <a:cubicBezTo>
                          <a:pt x="8811" y="0"/>
                          <a:pt x="6021" y="1783"/>
                          <a:pt x="6220" y="4952"/>
                        </a:cubicBezTo>
                        <a:cubicBezTo>
                          <a:pt x="6220" y="5150"/>
                          <a:pt x="6220" y="5348"/>
                          <a:pt x="6419" y="5744"/>
                        </a:cubicBezTo>
                        <a:cubicBezTo>
                          <a:pt x="4825" y="6339"/>
                          <a:pt x="4027" y="6933"/>
                          <a:pt x="3828" y="77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37" name="Google Shape;3037;p35"/>
                  <p:cNvSpPr/>
                  <p:nvPr/>
                </p:nvSpPr>
                <p:spPr>
                  <a:xfrm>
                    <a:off x="3611361" y="5308850"/>
                    <a:ext cx="15956" cy="4320"/>
                  </a:xfrm>
                  <a:custGeom>
                    <a:avLst/>
                    <a:gdLst/>
                    <a:ahLst/>
                    <a:cxnLst/>
                    <a:rect l="l" t="t" r="r" b="b"/>
                    <a:pathLst>
                      <a:path w="15956" h="4320" extrusionOk="0">
                        <a:moveTo>
                          <a:pt x="10176" y="122"/>
                        </a:moveTo>
                        <a:lnTo>
                          <a:pt x="9777" y="122"/>
                        </a:lnTo>
                        <a:cubicBezTo>
                          <a:pt x="8780" y="122"/>
                          <a:pt x="7983" y="122"/>
                          <a:pt x="6787" y="320"/>
                        </a:cubicBezTo>
                        <a:cubicBezTo>
                          <a:pt x="2601" y="915"/>
                          <a:pt x="-189" y="1905"/>
                          <a:pt x="10" y="3292"/>
                        </a:cubicBezTo>
                        <a:cubicBezTo>
                          <a:pt x="210" y="4480"/>
                          <a:pt x="3399" y="4480"/>
                          <a:pt x="6389" y="4084"/>
                        </a:cubicBezTo>
                        <a:lnTo>
                          <a:pt x="6987" y="4084"/>
                        </a:lnTo>
                        <a:cubicBezTo>
                          <a:pt x="8182" y="4282"/>
                          <a:pt x="9777" y="4282"/>
                          <a:pt x="11571" y="3886"/>
                        </a:cubicBezTo>
                        <a:cubicBezTo>
                          <a:pt x="14959" y="3292"/>
                          <a:pt x="15757" y="2301"/>
                          <a:pt x="15956" y="1509"/>
                        </a:cubicBezTo>
                        <a:cubicBezTo>
                          <a:pt x="15358" y="320"/>
                          <a:pt x="13365" y="-274"/>
                          <a:pt x="10176" y="1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38" name="Google Shape;3038;p35"/>
                  <p:cNvSpPr/>
                  <p:nvPr/>
                </p:nvSpPr>
                <p:spPr>
                  <a:xfrm>
                    <a:off x="3596213" y="5174350"/>
                    <a:ext cx="13802" cy="4082"/>
                  </a:xfrm>
                  <a:custGeom>
                    <a:avLst/>
                    <a:gdLst/>
                    <a:ahLst/>
                    <a:cxnLst/>
                    <a:rect l="l" t="t" r="r" b="b"/>
                    <a:pathLst>
                      <a:path w="13802" h="4082" extrusionOk="0">
                        <a:moveTo>
                          <a:pt x="7185" y="4082"/>
                        </a:moveTo>
                        <a:cubicBezTo>
                          <a:pt x="11570" y="4082"/>
                          <a:pt x="14161" y="3488"/>
                          <a:pt x="13762" y="2101"/>
                        </a:cubicBezTo>
                        <a:cubicBezTo>
                          <a:pt x="13563" y="1111"/>
                          <a:pt x="10772" y="517"/>
                          <a:pt x="7783" y="120"/>
                        </a:cubicBezTo>
                        <a:cubicBezTo>
                          <a:pt x="3597" y="-276"/>
                          <a:pt x="408" y="319"/>
                          <a:pt x="9" y="1705"/>
                        </a:cubicBezTo>
                        <a:cubicBezTo>
                          <a:pt x="-190" y="3290"/>
                          <a:pt x="2999" y="3884"/>
                          <a:pt x="7185" y="40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39" name="Google Shape;3039;p35"/>
                  <p:cNvSpPr/>
                  <p:nvPr/>
                </p:nvSpPr>
                <p:spPr>
                  <a:xfrm>
                    <a:off x="3596167" y="5155171"/>
                    <a:ext cx="21088" cy="17962"/>
                  </a:xfrm>
                  <a:custGeom>
                    <a:avLst/>
                    <a:gdLst/>
                    <a:ahLst/>
                    <a:cxnLst/>
                    <a:rect l="l" t="t" r="r" b="b"/>
                    <a:pathLst>
                      <a:path w="21088" h="17962" extrusionOk="0">
                        <a:moveTo>
                          <a:pt x="2846" y="4641"/>
                        </a:moveTo>
                        <a:cubicBezTo>
                          <a:pt x="2248" y="4245"/>
                          <a:pt x="1650" y="4047"/>
                          <a:pt x="1251" y="4245"/>
                        </a:cubicBezTo>
                        <a:cubicBezTo>
                          <a:pt x="-343" y="4641"/>
                          <a:pt x="-343" y="7810"/>
                          <a:pt x="852" y="11970"/>
                        </a:cubicBezTo>
                        <a:cubicBezTo>
                          <a:pt x="2049" y="16328"/>
                          <a:pt x="4042" y="18309"/>
                          <a:pt x="5636" y="17913"/>
                        </a:cubicBezTo>
                        <a:cubicBezTo>
                          <a:pt x="7231" y="17319"/>
                          <a:pt x="7231" y="14347"/>
                          <a:pt x="6035" y="10386"/>
                        </a:cubicBezTo>
                        <a:cubicBezTo>
                          <a:pt x="5636" y="8999"/>
                          <a:pt x="5038" y="7810"/>
                          <a:pt x="4640" y="6820"/>
                        </a:cubicBezTo>
                        <a:cubicBezTo>
                          <a:pt x="5836" y="7216"/>
                          <a:pt x="7630" y="7612"/>
                          <a:pt x="10022" y="7612"/>
                        </a:cubicBezTo>
                        <a:cubicBezTo>
                          <a:pt x="12214" y="7612"/>
                          <a:pt x="13609" y="7414"/>
                          <a:pt x="14207" y="6820"/>
                        </a:cubicBezTo>
                        <a:cubicBezTo>
                          <a:pt x="14407" y="7612"/>
                          <a:pt x="14606" y="8405"/>
                          <a:pt x="14806" y="9197"/>
                        </a:cubicBezTo>
                        <a:cubicBezTo>
                          <a:pt x="16001" y="13159"/>
                          <a:pt x="17995" y="15338"/>
                          <a:pt x="19589" y="15140"/>
                        </a:cubicBezTo>
                        <a:cubicBezTo>
                          <a:pt x="21981" y="14545"/>
                          <a:pt x="20985" y="10187"/>
                          <a:pt x="20187" y="6226"/>
                        </a:cubicBezTo>
                        <a:cubicBezTo>
                          <a:pt x="18592" y="2066"/>
                          <a:pt x="16799" y="-509"/>
                          <a:pt x="15204" y="85"/>
                        </a:cubicBezTo>
                        <a:cubicBezTo>
                          <a:pt x="14008" y="481"/>
                          <a:pt x="13609" y="2462"/>
                          <a:pt x="13809" y="4839"/>
                        </a:cubicBezTo>
                        <a:cubicBezTo>
                          <a:pt x="12812" y="4245"/>
                          <a:pt x="11018" y="4047"/>
                          <a:pt x="8826" y="3849"/>
                        </a:cubicBezTo>
                        <a:cubicBezTo>
                          <a:pt x="6035" y="3453"/>
                          <a:pt x="3444" y="3849"/>
                          <a:pt x="2846" y="46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40" name="Google Shape;3040;p35"/>
                  <p:cNvSpPr/>
                  <p:nvPr/>
                </p:nvSpPr>
                <p:spPr>
                  <a:xfrm>
                    <a:off x="3594826" y="5228548"/>
                    <a:ext cx="12792" cy="4159"/>
                  </a:xfrm>
                  <a:custGeom>
                    <a:avLst/>
                    <a:gdLst/>
                    <a:ahLst/>
                    <a:cxnLst/>
                    <a:rect l="l" t="t" r="r" b="b"/>
                    <a:pathLst>
                      <a:path w="12792" h="4159" extrusionOk="0">
                        <a:moveTo>
                          <a:pt x="4585" y="0"/>
                        </a:moveTo>
                        <a:cubicBezTo>
                          <a:pt x="598" y="0"/>
                          <a:pt x="399" y="990"/>
                          <a:pt x="0" y="1981"/>
                        </a:cubicBezTo>
                        <a:cubicBezTo>
                          <a:pt x="399" y="3367"/>
                          <a:pt x="2791" y="4160"/>
                          <a:pt x="6578" y="4160"/>
                        </a:cubicBezTo>
                        <a:cubicBezTo>
                          <a:pt x="10166" y="4160"/>
                          <a:pt x="13754" y="3367"/>
                          <a:pt x="12558" y="1981"/>
                        </a:cubicBezTo>
                        <a:cubicBezTo>
                          <a:pt x="11362" y="594"/>
                          <a:pt x="8571" y="0"/>
                          <a:pt x="458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41" name="Google Shape;3041;p35"/>
                  <p:cNvSpPr/>
                  <p:nvPr/>
                </p:nvSpPr>
                <p:spPr>
                  <a:xfrm>
                    <a:off x="3591457" y="5292970"/>
                    <a:ext cx="21000" cy="4386"/>
                  </a:xfrm>
                  <a:custGeom>
                    <a:avLst/>
                    <a:gdLst/>
                    <a:ahLst/>
                    <a:cxnLst/>
                    <a:rect l="l" t="t" r="r" b="b"/>
                    <a:pathLst>
                      <a:path w="21000" h="4386" extrusionOk="0">
                        <a:moveTo>
                          <a:pt x="6359" y="3721"/>
                        </a:moveTo>
                        <a:lnTo>
                          <a:pt x="7755" y="3523"/>
                        </a:lnTo>
                        <a:cubicBezTo>
                          <a:pt x="8552" y="4315"/>
                          <a:pt x="11343" y="4513"/>
                          <a:pt x="14731" y="4315"/>
                        </a:cubicBezTo>
                        <a:cubicBezTo>
                          <a:pt x="19116" y="3919"/>
                          <a:pt x="21508" y="3127"/>
                          <a:pt x="20910" y="1740"/>
                        </a:cubicBezTo>
                        <a:cubicBezTo>
                          <a:pt x="20511" y="750"/>
                          <a:pt x="17721" y="552"/>
                          <a:pt x="14731" y="552"/>
                        </a:cubicBezTo>
                        <a:cubicBezTo>
                          <a:pt x="13535" y="552"/>
                          <a:pt x="12339" y="750"/>
                          <a:pt x="11343" y="948"/>
                        </a:cubicBezTo>
                        <a:cubicBezTo>
                          <a:pt x="10147" y="155"/>
                          <a:pt x="7356" y="-241"/>
                          <a:pt x="3967" y="155"/>
                        </a:cubicBezTo>
                        <a:cubicBezTo>
                          <a:pt x="380" y="552"/>
                          <a:pt x="-418" y="1740"/>
                          <a:pt x="180" y="2532"/>
                        </a:cubicBezTo>
                        <a:cubicBezTo>
                          <a:pt x="977" y="3523"/>
                          <a:pt x="2373" y="4315"/>
                          <a:pt x="6359" y="37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42" name="Google Shape;3042;p35"/>
                  <p:cNvSpPr/>
                  <p:nvPr/>
                </p:nvSpPr>
                <p:spPr>
                  <a:xfrm>
                    <a:off x="3584251" y="5209105"/>
                    <a:ext cx="13041" cy="4030"/>
                  </a:xfrm>
                  <a:custGeom>
                    <a:avLst/>
                    <a:gdLst/>
                    <a:ahLst/>
                    <a:cxnLst/>
                    <a:rect l="l" t="t" r="r" b="b"/>
                    <a:pathLst>
                      <a:path w="13041" h="4030" extrusionOk="0">
                        <a:moveTo>
                          <a:pt x="12" y="1615"/>
                        </a:moveTo>
                        <a:cubicBezTo>
                          <a:pt x="-188" y="3002"/>
                          <a:pt x="2204" y="3794"/>
                          <a:pt x="6191" y="3992"/>
                        </a:cubicBezTo>
                        <a:cubicBezTo>
                          <a:pt x="9579" y="4190"/>
                          <a:pt x="11971" y="3596"/>
                          <a:pt x="12768" y="2804"/>
                        </a:cubicBezTo>
                        <a:cubicBezTo>
                          <a:pt x="14164" y="1021"/>
                          <a:pt x="9978" y="229"/>
                          <a:pt x="5593" y="31"/>
                        </a:cubicBezTo>
                        <a:cubicBezTo>
                          <a:pt x="2603" y="-167"/>
                          <a:pt x="211" y="625"/>
                          <a:pt x="12" y="16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43" name="Google Shape;3043;p35"/>
                  <p:cNvSpPr/>
                  <p:nvPr/>
                </p:nvSpPr>
                <p:spPr>
                  <a:xfrm>
                    <a:off x="3584974" y="5273316"/>
                    <a:ext cx="12524" cy="3998"/>
                  </a:xfrm>
                  <a:custGeom>
                    <a:avLst/>
                    <a:gdLst/>
                    <a:ahLst/>
                    <a:cxnLst/>
                    <a:rect l="l" t="t" r="r" b="b"/>
                    <a:pathLst>
                      <a:path w="12524" h="3998" extrusionOk="0">
                        <a:moveTo>
                          <a:pt x="6265" y="3962"/>
                        </a:moveTo>
                        <a:cubicBezTo>
                          <a:pt x="9454" y="3764"/>
                          <a:pt x="12045" y="3169"/>
                          <a:pt x="12444" y="1981"/>
                        </a:cubicBezTo>
                        <a:cubicBezTo>
                          <a:pt x="13042" y="594"/>
                          <a:pt x="10251" y="0"/>
                          <a:pt x="6265" y="0"/>
                        </a:cubicBezTo>
                        <a:cubicBezTo>
                          <a:pt x="3075" y="0"/>
                          <a:pt x="484" y="792"/>
                          <a:pt x="85" y="1783"/>
                        </a:cubicBezTo>
                        <a:cubicBezTo>
                          <a:pt x="-513" y="3565"/>
                          <a:pt x="2079" y="4160"/>
                          <a:pt x="6265" y="39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44" name="Google Shape;3044;p35"/>
                  <p:cNvSpPr/>
                  <p:nvPr/>
                </p:nvSpPr>
                <p:spPr>
                  <a:xfrm>
                    <a:off x="3615937" y="5244754"/>
                    <a:ext cx="12585" cy="3529"/>
                  </a:xfrm>
                  <a:custGeom>
                    <a:avLst/>
                    <a:gdLst/>
                    <a:ahLst/>
                    <a:cxnLst/>
                    <a:rect l="l" t="t" r="r" b="b"/>
                    <a:pathLst>
                      <a:path w="12585" h="3529" extrusionOk="0">
                        <a:moveTo>
                          <a:pt x="4404" y="38"/>
                        </a:moveTo>
                        <a:cubicBezTo>
                          <a:pt x="1215" y="236"/>
                          <a:pt x="-181" y="1226"/>
                          <a:pt x="19" y="2217"/>
                        </a:cubicBezTo>
                        <a:cubicBezTo>
                          <a:pt x="816" y="3207"/>
                          <a:pt x="3008" y="3802"/>
                          <a:pt x="6596" y="3405"/>
                        </a:cubicBezTo>
                        <a:cubicBezTo>
                          <a:pt x="9785" y="3207"/>
                          <a:pt x="12776" y="2415"/>
                          <a:pt x="12576" y="1425"/>
                        </a:cubicBezTo>
                        <a:cubicBezTo>
                          <a:pt x="12178" y="434"/>
                          <a:pt x="8390" y="-160"/>
                          <a:pt x="4404" y="3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45" name="Google Shape;3045;p35"/>
                  <p:cNvSpPr/>
                  <p:nvPr/>
                </p:nvSpPr>
                <p:spPr>
                  <a:xfrm>
                    <a:off x="3613563" y="5210126"/>
                    <a:ext cx="14228" cy="3763"/>
                  </a:xfrm>
                  <a:custGeom>
                    <a:avLst/>
                    <a:gdLst/>
                    <a:ahLst/>
                    <a:cxnLst/>
                    <a:rect l="l" t="t" r="r" b="b"/>
                    <a:pathLst>
                      <a:path w="14228" h="3763" extrusionOk="0">
                        <a:moveTo>
                          <a:pt x="5781" y="0"/>
                        </a:moveTo>
                        <a:cubicBezTo>
                          <a:pt x="2791" y="0"/>
                          <a:pt x="0" y="396"/>
                          <a:pt x="0" y="1585"/>
                        </a:cubicBezTo>
                        <a:cubicBezTo>
                          <a:pt x="797" y="2971"/>
                          <a:pt x="3189" y="3764"/>
                          <a:pt x="7375" y="3764"/>
                        </a:cubicBezTo>
                        <a:cubicBezTo>
                          <a:pt x="11760" y="3764"/>
                          <a:pt x="14750" y="3169"/>
                          <a:pt x="14152" y="1783"/>
                        </a:cubicBezTo>
                        <a:cubicBezTo>
                          <a:pt x="13554" y="396"/>
                          <a:pt x="9767" y="0"/>
                          <a:pt x="5781"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46" name="Google Shape;3046;p35"/>
                  <p:cNvSpPr/>
                  <p:nvPr/>
                </p:nvSpPr>
                <p:spPr>
                  <a:xfrm>
                    <a:off x="3629477" y="5251130"/>
                    <a:ext cx="13984" cy="3800"/>
                  </a:xfrm>
                  <a:custGeom>
                    <a:avLst/>
                    <a:gdLst/>
                    <a:ahLst/>
                    <a:cxnLst/>
                    <a:rect l="l" t="t" r="r" b="b"/>
                    <a:pathLst>
                      <a:path w="13984" h="3800" extrusionOk="0">
                        <a:moveTo>
                          <a:pt x="7208" y="3764"/>
                        </a:moveTo>
                        <a:cubicBezTo>
                          <a:pt x="11194" y="3367"/>
                          <a:pt x="13985" y="2773"/>
                          <a:pt x="13985" y="1387"/>
                        </a:cubicBezTo>
                        <a:cubicBezTo>
                          <a:pt x="13786" y="396"/>
                          <a:pt x="10795" y="0"/>
                          <a:pt x="7806" y="0"/>
                        </a:cubicBezTo>
                        <a:cubicBezTo>
                          <a:pt x="3819" y="0"/>
                          <a:pt x="32" y="792"/>
                          <a:pt x="32" y="1981"/>
                        </a:cubicBezTo>
                        <a:cubicBezTo>
                          <a:pt x="-367" y="3367"/>
                          <a:pt x="3022" y="3962"/>
                          <a:pt x="7208" y="37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47" name="Google Shape;3047;p35"/>
                  <p:cNvSpPr/>
                  <p:nvPr/>
                </p:nvSpPr>
                <p:spPr>
                  <a:xfrm>
                    <a:off x="3592574" y="5322712"/>
                    <a:ext cx="12316" cy="3883"/>
                  </a:xfrm>
                  <a:custGeom>
                    <a:avLst/>
                    <a:gdLst/>
                    <a:ahLst/>
                    <a:cxnLst/>
                    <a:rect l="l" t="t" r="r" b="b"/>
                    <a:pathLst>
                      <a:path w="12316" h="3883" extrusionOk="0">
                        <a:moveTo>
                          <a:pt x="60" y="2900"/>
                        </a:moveTo>
                        <a:cubicBezTo>
                          <a:pt x="857" y="3890"/>
                          <a:pt x="3648" y="4088"/>
                          <a:pt x="6638" y="3692"/>
                        </a:cubicBezTo>
                        <a:cubicBezTo>
                          <a:pt x="11023" y="3098"/>
                          <a:pt x="13415" y="2107"/>
                          <a:pt x="11820" y="721"/>
                        </a:cubicBezTo>
                        <a:cubicBezTo>
                          <a:pt x="10625" y="-270"/>
                          <a:pt x="7834" y="-72"/>
                          <a:pt x="4645" y="325"/>
                        </a:cubicBezTo>
                        <a:cubicBezTo>
                          <a:pt x="1256" y="721"/>
                          <a:pt x="-338" y="1711"/>
                          <a:pt x="60" y="29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48" name="Google Shape;3048;p35"/>
                  <p:cNvSpPr/>
                  <p:nvPr/>
                </p:nvSpPr>
                <p:spPr>
                  <a:xfrm>
                    <a:off x="3655023" y="5252628"/>
                    <a:ext cx="14031" cy="9413"/>
                  </a:xfrm>
                  <a:custGeom>
                    <a:avLst/>
                    <a:gdLst/>
                    <a:ahLst/>
                    <a:cxnLst/>
                    <a:rect l="l" t="t" r="r" b="b"/>
                    <a:pathLst>
                      <a:path w="14031" h="9413" extrusionOk="0">
                        <a:moveTo>
                          <a:pt x="10564" y="681"/>
                        </a:moveTo>
                        <a:cubicBezTo>
                          <a:pt x="9966" y="483"/>
                          <a:pt x="9368" y="285"/>
                          <a:pt x="8770" y="87"/>
                        </a:cubicBezTo>
                        <a:cubicBezTo>
                          <a:pt x="5781" y="-111"/>
                          <a:pt x="2791" y="-111"/>
                          <a:pt x="1196" y="1671"/>
                        </a:cubicBezTo>
                        <a:cubicBezTo>
                          <a:pt x="399" y="2068"/>
                          <a:pt x="0" y="2464"/>
                          <a:pt x="0" y="2860"/>
                        </a:cubicBezTo>
                        <a:cubicBezTo>
                          <a:pt x="0" y="3058"/>
                          <a:pt x="0" y="3256"/>
                          <a:pt x="199" y="3454"/>
                        </a:cubicBezTo>
                        <a:cubicBezTo>
                          <a:pt x="199" y="3454"/>
                          <a:pt x="199" y="3652"/>
                          <a:pt x="199" y="3652"/>
                        </a:cubicBezTo>
                        <a:cubicBezTo>
                          <a:pt x="-598" y="7218"/>
                          <a:pt x="1993" y="9397"/>
                          <a:pt x="6379" y="9397"/>
                        </a:cubicBezTo>
                        <a:cubicBezTo>
                          <a:pt x="10564" y="9595"/>
                          <a:pt x="13554" y="8010"/>
                          <a:pt x="13953" y="4841"/>
                        </a:cubicBezTo>
                        <a:cubicBezTo>
                          <a:pt x="14152" y="4048"/>
                          <a:pt x="13953" y="3256"/>
                          <a:pt x="13554" y="2662"/>
                        </a:cubicBezTo>
                        <a:cubicBezTo>
                          <a:pt x="13754" y="2464"/>
                          <a:pt x="13754" y="2464"/>
                          <a:pt x="13754" y="2266"/>
                        </a:cubicBezTo>
                        <a:cubicBezTo>
                          <a:pt x="14152" y="1473"/>
                          <a:pt x="12757" y="879"/>
                          <a:pt x="10564" y="6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49" name="Google Shape;3049;p35"/>
                  <p:cNvSpPr/>
                  <p:nvPr/>
                </p:nvSpPr>
                <p:spPr>
                  <a:xfrm>
                    <a:off x="3663896" y="5206560"/>
                    <a:ext cx="12133" cy="3763"/>
                  </a:xfrm>
                  <a:custGeom>
                    <a:avLst/>
                    <a:gdLst/>
                    <a:ahLst/>
                    <a:cxnLst/>
                    <a:rect l="l" t="t" r="r" b="b"/>
                    <a:pathLst>
                      <a:path w="12133" h="3763" extrusionOk="0">
                        <a:moveTo>
                          <a:pt x="97" y="1783"/>
                        </a:moveTo>
                        <a:cubicBezTo>
                          <a:pt x="-501" y="2971"/>
                          <a:pt x="1692" y="3764"/>
                          <a:pt x="5878" y="3764"/>
                        </a:cubicBezTo>
                        <a:cubicBezTo>
                          <a:pt x="8668" y="3764"/>
                          <a:pt x="11658" y="3367"/>
                          <a:pt x="12057" y="2179"/>
                        </a:cubicBezTo>
                        <a:cubicBezTo>
                          <a:pt x="12655" y="792"/>
                          <a:pt x="9665" y="198"/>
                          <a:pt x="5878" y="0"/>
                        </a:cubicBezTo>
                        <a:cubicBezTo>
                          <a:pt x="2888" y="0"/>
                          <a:pt x="297" y="594"/>
                          <a:pt x="97" y="17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50" name="Google Shape;3050;p35"/>
                  <p:cNvSpPr/>
                  <p:nvPr/>
                </p:nvSpPr>
                <p:spPr>
                  <a:xfrm>
                    <a:off x="3571904" y="5329939"/>
                    <a:ext cx="12424" cy="4190"/>
                  </a:xfrm>
                  <a:custGeom>
                    <a:avLst/>
                    <a:gdLst/>
                    <a:ahLst/>
                    <a:cxnLst/>
                    <a:rect l="l" t="t" r="r" b="b"/>
                    <a:pathLst>
                      <a:path w="12424" h="4190" extrusionOk="0">
                        <a:moveTo>
                          <a:pt x="4385" y="4191"/>
                        </a:moveTo>
                        <a:cubicBezTo>
                          <a:pt x="8172" y="3992"/>
                          <a:pt x="11760" y="3200"/>
                          <a:pt x="12358" y="1615"/>
                        </a:cubicBezTo>
                        <a:cubicBezTo>
                          <a:pt x="12757" y="625"/>
                          <a:pt x="11362" y="-167"/>
                          <a:pt x="7973" y="31"/>
                        </a:cubicBezTo>
                        <a:cubicBezTo>
                          <a:pt x="4186" y="229"/>
                          <a:pt x="797" y="823"/>
                          <a:pt x="0" y="2408"/>
                        </a:cubicBezTo>
                        <a:cubicBezTo>
                          <a:pt x="0" y="3596"/>
                          <a:pt x="1395" y="4191"/>
                          <a:pt x="4385" y="41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51" name="Google Shape;3051;p35"/>
                  <p:cNvSpPr/>
                  <p:nvPr/>
                </p:nvSpPr>
                <p:spPr>
                  <a:xfrm>
                    <a:off x="3565525" y="5297879"/>
                    <a:ext cx="12799" cy="3565"/>
                  </a:xfrm>
                  <a:custGeom>
                    <a:avLst/>
                    <a:gdLst/>
                    <a:ahLst/>
                    <a:cxnLst/>
                    <a:rect l="l" t="t" r="r" b="b"/>
                    <a:pathLst>
                      <a:path w="12799" h="3565" extrusionOk="0">
                        <a:moveTo>
                          <a:pt x="7973" y="0"/>
                        </a:moveTo>
                        <a:cubicBezTo>
                          <a:pt x="4186" y="0"/>
                          <a:pt x="0" y="396"/>
                          <a:pt x="0" y="2179"/>
                        </a:cubicBezTo>
                        <a:cubicBezTo>
                          <a:pt x="0" y="3367"/>
                          <a:pt x="2791" y="3566"/>
                          <a:pt x="5781" y="3566"/>
                        </a:cubicBezTo>
                        <a:cubicBezTo>
                          <a:pt x="9169" y="3566"/>
                          <a:pt x="11760" y="2773"/>
                          <a:pt x="12558" y="1783"/>
                        </a:cubicBezTo>
                        <a:cubicBezTo>
                          <a:pt x="13554" y="396"/>
                          <a:pt x="11362" y="0"/>
                          <a:pt x="7973"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52" name="Google Shape;3052;p35"/>
                  <p:cNvSpPr/>
                  <p:nvPr/>
                </p:nvSpPr>
                <p:spPr>
                  <a:xfrm>
                    <a:off x="3673550" y="5277228"/>
                    <a:ext cx="12766" cy="3466"/>
                  </a:xfrm>
                  <a:custGeom>
                    <a:avLst/>
                    <a:gdLst/>
                    <a:ahLst/>
                    <a:cxnLst/>
                    <a:rect l="l" t="t" r="r" b="b"/>
                    <a:pathLst>
                      <a:path w="12766" h="3466" extrusionOk="0">
                        <a:moveTo>
                          <a:pt x="10" y="2229"/>
                        </a:moveTo>
                        <a:cubicBezTo>
                          <a:pt x="-189" y="3219"/>
                          <a:pt x="2601" y="3615"/>
                          <a:pt x="5790" y="3417"/>
                        </a:cubicBezTo>
                        <a:cubicBezTo>
                          <a:pt x="10176" y="3219"/>
                          <a:pt x="12368" y="2427"/>
                          <a:pt x="12767" y="1238"/>
                        </a:cubicBezTo>
                        <a:cubicBezTo>
                          <a:pt x="12368" y="248"/>
                          <a:pt x="10176" y="-149"/>
                          <a:pt x="6986" y="50"/>
                        </a:cubicBezTo>
                        <a:cubicBezTo>
                          <a:pt x="2801" y="50"/>
                          <a:pt x="209" y="1040"/>
                          <a:pt x="10" y="22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53" name="Google Shape;3053;p35"/>
                  <p:cNvSpPr/>
                  <p:nvPr/>
                </p:nvSpPr>
                <p:spPr>
                  <a:xfrm>
                    <a:off x="3560010" y="5166226"/>
                    <a:ext cx="12746" cy="4131"/>
                  </a:xfrm>
                  <a:custGeom>
                    <a:avLst/>
                    <a:gdLst/>
                    <a:ahLst/>
                    <a:cxnLst/>
                    <a:rect l="l" t="t" r="r" b="b"/>
                    <a:pathLst>
                      <a:path w="12746" h="4131" extrusionOk="0">
                        <a:moveTo>
                          <a:pt x="7908" y="122"/>
                        </a:moveTo>
                        <a:cubicBezTo>
                          <a:pt x="3722" y="-274"/>
                          <a:pt x="931" y="320"/>
                          <a:pt x="134" y="1509"/>
                        </a:cubicBezTo>
                        <a:cubicBezTo>
                          <a:pt x="-464" y="2895"/>
                          <a:pt x="931" y="3886"/>
                          <a:pt x="4519" y="4084"/>
                        </a:cubicBezTo>
                        <a:cubicBezTo>
                          <a:pt x="8506" y="4282"/>
                          <a:pt x="11894" y="3886"/>
                          <a:pt x="12691" y="2499"/>
                        </a:cubicBezTo>
                        <a:cubicBezTo>
                          <a:pt x="13090" y="1311"/>
                          <a:pt x="11296" y="518"/>
                          <a:pt x="7908" y="1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54" name="Google Shape;3054;p35"/>
                  <p:cNvSpPr/>
                  <p:nvPr/>
                </p:nvSpPr>
                <p:spPr>
                  <a:xfrm>
                    <a:off x="3559346" y="5230083"/>
                    <a:ext cx="12226" cy="3813"/>
                  </a:xfrm>
                  <a:custGeom>
                    <a:avLst/>
                    <a:gdLst/>
                    <a:ahLst/>
                    <a:cxnLst/>
                    <a:rect l="l" t="t" r="r" b="b"/>
                    <a:pathLst>
                      <a:path w="12226" h="3813" extrusionOk="0">
                        <a:moveTo>
                          <a:pt x="6179" y="3813"/>
                        </a:moveTo>
                        <a:cubicBezTo>
                          <a:pt x="10166" y="3615"/>
                          <a:pt x="13156" y="2823"/>
                          <a:pt x="11960" y="1238"/>
                        </a:cubicBezTo>
                        <a:cubicBezTo>
                          <a:pt x="11162" y="248"/>
                          <a:pt x="8372" y="-149"/>
                          <a:pt x="5183" y="50"/>
                        </a:cubicBezTo>
                        <a:cubicBezTo>
                          <a:pt x="1794" y="248"/>
                          <a:pt x="399" y="1040"/>
                          <a:pt x="0" y="2228"/>
                        </a:cubicBezTo>
                        <a:cubicBezTo>
                          <a:pt x="797" y="3219"/>
                          <a:pt x="3189" y="3813"/>
                          <a:pt x="6179" y="38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55" name="Google Shape;3055;p35"/>
                  <p:cNvSpPr/>
                  <p:nvPr/>
                </p:nvSpPr>
                <p:spPr>
                  <a:xfrm>
                    <a:off x="3555759" y="5203391"/>
                    <a:ext cx="12756" cy="3991"/>
                  </a:xfrm>
                  <a:custGeom>
                    <a:avLst/>
                    <a:gdLst/>
                    <a:ahLst/>
                    <a:cxnLst/>
                    <a:rect l="l" t="t" r="r" b="b"/>
                    <a:pathLst>
                      <a:path w="12756" h="3991" extrusionOk="0">
                        <a:moveTo>
                          <a:pt x="5382" y="3962"/>
                        </a:moveTo>
                        <a:cubicBezTo>
                          <a:pt x="9568" y="4160"/>
                          <a:pt x="12358" y="3368"/>
                          <a:pt x="12757" y="1981"/>
                        </a:cubicBezTo>
                        <a:cubicBezTo>
                          <a:pt x="12558" y="991"/>
                          <a:pt x="11162" y="0"/>
                          <a:pt x="7574" y="0"/>
                        </a:cubicBezTo>
                        <a:cubicBezTo>
                          <a:pt x="3588" y="0"/>
                          <a:pt x="199" y="594"/>
                          <a:pt x="0" y="1981"/>
                        </a:cubicBezTo>
                        <a:cubicBezTo>
                          <a:pt x="0" y="2971"/>
                          <a:pt x="1993" y="3764"/>
                          <a:pt x="5382" y="39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56" name="Google Shape;3056;p35"/>
                  <p:cNvSpPr/>
                  <p:nvPr/>
                </p:nvSpPr>
                <p:spPr>
                  <a:xfrm>
                    <a:off x="3558549" y="5287093"/>
                    <a:ext cx="15608" cy="6465"/>
                  </a:xfrm>
                  <a:custGeom>
                    <a:avLst/>
                    <a:gdLst/>
                    <a:ahLst/>
                    <a:cxnLst/>
                    <a:rect l="l" t="t" r="r" b="b"/>
                    <a:pathLst>
                      <a:path w="15608" h="6465" extrusionOk="0">
                        <a:moveTo>
                          <a:pt x="7774" y="6428"/>
                        </a:moveTo>
                        <a:cubicBezTo>
                          <a:pt x="11760" y="6230"/>
                          <a:pt x="14949" y="5438"/>
                          <a:pt x="15547" y="3853"/>
                        </a:cubicBezTo>
                        <a:cubicBezTo>
                          <a:pt x="15946" y="2863"/>
                          <a:pt x="14352" y="2268"/>
                          <a:pt x="11561" y="2268"/>
                        </a:cubicBezTo>
                        <a:cubicBezTo>
                          <a:pt x="11760" y="2070"/>
                          <a:pt x="11959" y="1872"/>
                          <a:pt x="11959" y="1674"/>
                        </a:cubicBezTo>
                        <a:cubicBezTo>
                          <a:pt x="12159" y="684"/>
                          <a:pt x="10763" y="-307"/>
                          <a:pt x="6976" y="89"/>
                        </a:cubicBezTo>
                        <a:cubicBezTo>
                          <a:pt x="2791" y="486"/>
                          <a:pt x="399" y="1476"/>
                          <a:pt x="0" y="2863"/>
                        </a:cubicBezTo>
                        <a:cubicBezTo>
                          <a:pt x="399" y="3655"/>
                          <a:pt x="997" y="4447"/>
                          <a:pt x="2990" y="4447"/>
                        </a:cubicBezTo>
                        <a:cubicBezTo>
                          <a:pt x="2591" y="6032"/>
                          <a:pt x="4186" y="6626"/>
                          <a:pt x="7774" y="64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57" name="Google Shape;3057;p35"/>
                  <p:cNvSpPr/>
                  <p:nvPr/>
                </p:nvSpPr>
                <p:spPr>
                  <a:xfrm>
                    <a:off x="3537421" y="5199033"/>
                    <a:ext cx="9085" cy="4194"/>
                  </a:xfrm>
                  <a:custGeom>
                    <a:avLst/>
                    <a:gdLst/>
                    <a:ahLst/>
                    <a:cxnLst/>
                    <a:rect l="l" t="t" r="r" b="b"/>
                    <a:pathLst>
                      <a:path w="9085" h="4194" extrusionOk="0">
                        <a:moveTo>
                          <a:pt x="8970" y="2773"/>
                        </a:moveTo>
                        <a:cubicBezTo>
                          <a:pt x="9767" y="990"/>
                          <a:pt x="6378" y="0"/>
                          <a:pt x="1196" y="0"/>
                        </a:cubicBezTo>
                        <a:cubicBezTo>
                          <a:pt x="797" y="0"/>
                          <a:pt x="398" y="0"/>
                          <a:pt x="0" y="0"/>
                        </a:cubicBezTo>
                        <a:cubicBezTo>
                          <a:pt x="199" y="1188"/>
                          <a:pt x="398" y="2575"/>
                          <a:pt x="797" y="3764"/>
                        </a:cubicBezTo>
                        <a:cubicBezTo>
                          <a:pt x="1395" y="3764"/>
                          <a:pt x="1993" y="3962"/>
                          <a:pt x="2791" y="3962"/>
                        </a:cubicBezTo>
                        <a:cubicBezTo>
                          <a:pt x="6179" y="4556"/>
                          <a:pt x="8571" y="3962"/>
                          <a:pt x="8970" y="27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58" name="Google Shape;3058;p35"/>
                  <p:cNvSpPr/>
                  <p:nvPr/>
                </p:nvSpPr>
                <p:spPr>
                  <a:xfrm>
                    <a:off x="3638837" y="5193845"/>
                    <a:ext cx="13034" cy="3999"/>
                  </a:xfrm>
                  <a:custGeom>
                    <a:avLst/>
                    <a:gdLst/>
                    <a:ahLst/>
                    <a:cxnLst/>
                    <a:rect l="l" t="t" r="r" b="b"/>
                    <a:pathLst>
                      <a:path w="13034" h="3999" extrusionOk="0">
                        <a:moveTo>
                          <a:pt x="5223" y="4000"/>
                        </a:moveTo>
                        <a:cubicBezTo>
                          <a:pt x="9409" y="4000"/>
                          <a:pt x="12598" y="3405"/>
                          <a:pt x="12997" y="2217"/>
                        </a:cubicBezTo>
                        <a:cubicBezTo>
                          <a:pt x="13396" y="1028"/>
                          <a:pt x="10605" y="236"/>
                          <a:pt x="6419" y="38"/>
                        </a:cubicBezTo>
                        <a:cubicBezTo>
                          <a:pt x="3031" y="-160"/>
                          <a:pt x="1037" y="434"/>
                          <a:pt x="240" y="1425"/>
                        </a:cubicBezTo>
                        <a:cubicBezTo>
                          <a:pt x="-756" y="2613"/>
                          <a:pt x="1436" y="3405"/>
                          <a:pt x="5223" y="40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59" name="Google Shape;3059;p35"/>
                  <p:cNvSpPr/>
                  <p:nvPr/>
                </p:nvSpPr>
                <p:spPr>
                  <a:xfrm>
                    <a:off x="3630221" y="5335788"/>
                    <a:ext cx="11658" cy="3880"/>
                  </a:xfrm>
                  <a:custGeom>
                    <a:avLst/>
                    <a:gdLst/>
                    <a:ahLst/>
                    <a:cxnLst/>
                    <a:rect l="l" t="t" r="r" b="b"/>
                    <a:pathLst>
                      <a:path w="11658" h="3880" extrusionOk="0">
                        <a:moveTo>
                          <a:pt x="85" y="2897"/>
                        </a:moveTo>
                        <a:cubicBezTo>
                          <a:pt x="484" y="3888"/>
                          <a:pt x="3275" y="4086"/>
                          <a:pt x="6265" y="3690"/>
                        </a:cubicBezTo>
                        <a:cubicBezTo>
                          <a:pt x="9454" y="3095"/>
                          <a:pt x="11846" y="2303"/>
                          <a:pt x="11646" y="1313"/>
                        </a:cubicBezTo>
                        <a:cubicBezTo>
                          <a:pt x="11447" y="322"/>
                          <a:pt x="9454" y="-272"/>
                          <a:pt x="6265" y="124"/>
                        </a:cubicBezTo>
                        <a:cubicBezTo>
                          <a:pt x="2079" y="322"/>
                          <a:pt x="-513" y="1511"/>
                          <a:pt x="85" y="28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60" name="Google Shape;3060;p35"/>
                  <p:cNvSpPr/>
                  <p:nvPr/>
                </p:nvSpPr>
                <p:spPr>
                  <a:xfrm>
                    <a:off x="3631550" y="5344877"/>
                    <a:ext cx="12912" cy="4235"/>
                  </a:xfrm>
                  <a:custGeom>
                    <a:avLst/>
                    <a:gdLst/>
                    <a:ahLst/>
                    <a:cxnLst/>
                    <a:rect l="l" t="t" r="r" b="b"/>
                    <a:pathLst>
                      <a:path w="12912" h="4235" extrusionOk="0">
                        <a:moveTo>
                          <a:pt x="6929" y="3911"/>
                        </a:moveTo>
                        <a:cubicBezTo>
                          <a:pt x="10916" y="3119"/>
                          <a:pt x="13706" y="1930"/>
                          <a:pt x="12710" y="742"/>
                        </a:cubicBezTo>
                        <a:cubicBezTo>
                          <a:pt x="11912" y="-51"/>
                          <a:pt x="8923" y="-249"/>
                          <a:pt x="5933" y="346"/>
                        </a:cubicBezTo>
                        <a:cubicBezTo>
                          <a:pt x="1747" y="940"/>
                          <a:pt x="-645" y="2326"/>
                          <a:pt x="152" y="3515"/>
                        </a:cubicBezTo>
                        <a:cubicBezTo>
                          <a:pt x="750" y="4505"/>
                          <a:pt x="3740" y="4307"/>
                          <a:pt x="6929" y="39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61" name="Google Shape;3061;p35"/>
                  <p:cNvSpPr/>
                  <p:nvPr/>
                </p:nvSpPr>
                <p:spPr>
                  <a:xfrm>
                    <a:off x="3611054" y="5260006"/>
                    <a:ext cx="12873" cy="3474"/>
                  </a:xfrm>
                  <a:custGeom>
                    <a:avLst/>
                    <a:gdLst/>
                    <a:ahLst/>
                    <a:cxnLst/>
                    <a:rect l="l" t="t" r="r" b="b"/>
                    <a:pathLst>
                      <a:path w="12873" h="3474" extrusionOk="0">
                        <a:moveTo>
                          <a:pt x="6894" y="38"/>
                        </a:moveTo>
                        <a:cubicBezTo>
                          <a:pt x="2708" y="236"/>
                          <a:pt x="-680" y="830"/>
                          <a:pt x="117" y="2415"/>
                        </a:cubicBezTo>
                        <a:cubicBezTo>
                          <a:pt x="715" y="3406"/>
                          <a:pt x="3904" y="3604"/>
                          <a:pt x="7094" y="3406"/>
                        </a:cubicBezTo>
                        <a:cubicBezTo>
                          <a:pt x="10482" y="3207"/>
                          <a:pt x="12675" y="2613"/>
                          <a:pt x="12874" y="1425"/>
                        </a:cubicBezTo>
                        <a:cubicBezTo>
                          <a:pt x="12276" y="434"/>
                          <a:pt x="10283" y="-160"/>
                          <a:pt x="6894" y="3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62" name="Google Shape;3062;p35"/>
                  <p:cNvSpPr/>
                  <p:nvPr/>
                </p:nvSpPr>
                <p:spPr>
                  <a:xfrm>
                    <a:off x="3611597" y="5192100"/>
                    <a:ext cx="11135" cy="3812"/>
                  </a:xfrm>
                  <a:custGeom>
                    <a:avLst/>
                    <a:gdLst/>
                    <a:ahLst/>
                    <a:cxnLst/>
                    <a:rect l="l" t="t" r="r" b="b"/>
                    <a:pathLst>
                      <a:path w="11135" h="3812" extrusionOk="0">
                        <a:moveTo>
                          <a:pt x="5554" y="0"/>
                        </a:moveTo>
                        <a:cubicBezTo>
                          <a:pt x="1369" y="0"/>
                          <a:pt x="-625" y="991"/>
                          <a:pt x="173" y="2377"/>
                        </a:cubicBezTo>
                        <a:cubicBezTo>
                          <a:pt x="771" y="3566"/>
                          <a:pt x="3162" y="3962"/>
                          <a:pt x="6551" y="3764"/>
                        </a:cubicBezTo>
                        <a:cubicBezTo>
                          <a:pt x="9940" y="3566"/>
                          <a:pt x="10936" y="2773"/>
                          <a:pt x="11136" y="1783"/>
                        </a:cubicBezTo>
                        <a:cubicBezTo>
                          <a:pt x="10737" y="792"/>
                          <a:pt x="8743" y="0"/>
                          <a:pt x="5554"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63" name="Google Shape;3063;p35"/>
                  <p:cNvSpPr/>
                  <p:nvPr/>
                </p:nvSpPr>
                <p:spPr>
                  <a:xfrm>
                    <a:off x="3600408" y="5180771"/>
                    <a:ext cx="11959" cy="3245"/>
                  </a:xfrm>
                  <a:custGeom>
                    <a:avLst/>
                    <a:gdLst/>
                    <a:ahLst/>
                    <a:cxnLst/>
                    <a:rect l="l" t="t" r="r" b="b"/>
                    <a:pathLst>
                      <a:path w="11959" h="3245" extrusionOk="0">
                        <a:moveTo>
                          <a:pt x="6179" y="3207"/>
                        </a:moveTo>
                        <a:cubicBezTo>
                          <a:pt x="9368" y="3406"/>
                          <a:pt x="11960" y="2811"/>
                          <a:pt x="11960" y="1821"/>
                        </a:cubicBezTo>
                        <a:cubicBezTo>
                          <a:pt x="11960" y="830"/>
                          <a:pt x="9169" y="38"/>
                          <a:pt x="6179" y="38"/>
                        </a:cubicBezTo>
                        <a:cubicBezTo>
                          <a:pt x="2990" y="-160"/>
                          <a:pt x="797" y="434"/>
                          <a:pt x="0" y="1425"/>
                        </a:cubicBezTo>
                        <a:cubicBezTo>
                          <a:pt x="997" y="2415"/>
                          <a:pt x="3189" y="3009"/>
                          <a:pt x="6179" y="32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64" name="Google Shape;3064;p35"/>
                  <p:cNvSpPr/>
                  <p:nvPr/>
                </p:nvSpPr>
                <p:spPr>
                  <a:xfrm>
                    <a:off x="3615847" y="5404837"/>
                    <a:ext cx="11919" cy="4542"/>
                  </a:xfrm>
                  <a:custGeom>
                    <a:avLst/>
                    <a:gdLst/>
                    <a:ahLst/>
                    <a:cxnLst/>
                    <a:rect l="l" t="t" r="r" b="b"/>
                    <a:pathLst>
                      <a:path w="11919" h="4542" extrusionOk="0">
                        <a:moveTo>
                          <a:pt x="308" y="3971"/>
                        </a:moveTo>
                        <a:cubicBezTo>
                          <a:pt x="1305" y="4764"/>
                          <a:pt x="4095" y="4764"/>
                          <a:pt x="7284" y="3773"/>
                        </a:cubicBezTo>
                        <a:cubicBezTo>
                          <a:pt x="10274" y="2981"/>
                          <a:pt x="12268" y="1990"/>
                          <a:pt x="11869" y="802"/>
                        </a:cubicBezTo>
                        <a:cubicBezTo>
                          <a:pt x="11071" y="-189"/>
                          <a:pt x="8680" y="-189"/>
                          <a:pt x="5690" y="406"/>
                        </a:cubicBezTo>
                        <a:cubicBezTo>
                          <a:pt x="1504" y="1396"/>
                          <a:pt x="-888" y="2783"/>
                          <a:pt x="308" y="39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65" name="Google Shape;3065;p35"/>
                  <p:cNvSpPr/>
                  <p:nvPr/>
                </p:nvSpPr>
                <p:spPr>
                  <a:xfrm>
                    <a:off x="3567918" y="5316559"/>
                    <a:ext cx="28810" cy="8457"/>
                  </a:xfrm>
                  <a:custGeom>
                    <a:avLst/>
                    <a:gdLst/>
                    <a:ahLst/>
                    <a:cxnLst/>
                    <a:rect l="l" t="t" r="r" b="b"/>
                    <a:pathLst>
                      <a:path w="28810" h="8457" extrusionOk="0">
                        <a:moveTo>
                          <a:pt x="15348" y="4496"/>
                        </a:moveTo>
                        <a:cubicBezTo>
                          <a:pt x="17541" y="4298"/>
                          <a:pt x="19933" y="4298"/>
                          <a:pt x="21926" y="3902"/>
                        </a:cubicBezTo>
                        <a:cubicBezTo>
                          <a:pt x="25713" y="3308"/>
                          <a:pt x="29500" y="2317"/>
                          <a:pt x="28703" y="931"/>
                        </a:cubicBezTo>
                        <a:cubicBezTo>
                          <a:pt x="27706" y="-654"/>
                          <a:pt x="23321" y="138"/>
                          <a:pt x="19733" y="733"/>
                        </a:cubicBezTo>
                        <a:cubicBezTo>
                          <a:pt x="18737" y="931"/>
                          <a:pt x="18139" y="1129"/>
                          <a:pt x="17541" y="1129"/>
                        </a:cubicBezTo>
                        <a:cubicBezTo>
                          <a:pt x="16943" y="1129"/>
                          <a:pt x="16145" y="1129"/>
                          <a:pt x="15348" y="1129"/>
                        </a:cubicBezTo>
                        <a:cubicBezTo>
                          <a:pt x="12159" y="1525"/>
                          <a:pt x="10166" y="2515"/>
                          <a:pt x="10763" y="3506"/>
                        </a:cubicBezTo>
                        <a:cubicBezTo>
                          <a:pt x="10763" y="3506"/>
                          <a:pt x="10963" y="3704"/>
                          <a:pt x="10963" y="3704"/>
                        </a:cubicBezTo>
                        <a:cubicBezTo>
                          <a:pt x="6578" y="3506"/>
                          <a:pt x="2791" y="4100"/>
                          <a:pt x="0" y="5685"/>
                        </a:cubicBezTo>
                        <a:cubicBezTo>
                          <a:pt x="0" y="5883"/>
                          <a:pt x="199" y="6279"/>
                          <a:pt x="199" y="6477"/>
                        </a:cubicBezTo>
                        <a:cubicBezTo>
                          <a:pt x="399" y="7071"/>
                          <a:pt x="598" y="7666"/>
                          <a:pt x="797" y="8458"/>
                        </a:cubicBezTo>
                        <a:cubicBezTo>
                          <a:pt x="5780" y="8458"/>
                          <a:pt x="9966" y="7468"/>
                          <a:pt x="13355" y="5883"/>
                        </a:cubicBezTo>
                        <a:cubicBezTo>
                          <a:pt x="14152" y="5487"/>
                          <a:pt x="14551" y="4892"/>
                          <a:pt x="15348" y="4496"/>
                        </a:cubicBezTo>
                        <a:close/>
                        <a:moveTo>
                          <a:pt x="14949" y="4298"/>
                        </a:moveTo>
                        <a:lnTo>
                          <a:pt x="14949" y="4298"/>
                        </a:lnTo>
                        <a:lnTo>
                          <a:pt x="14949" y="4298"/>
                        </a:lnTo>
                        <a:lnTo>
                          <a:pt x="14949" y="42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66" name="Google Shape;3066;p35"/>
                  <p:cNvSpPr/>
                  <p:nvPr/>
                </p:nvSpPr>
                <p:spPr>
                  <a:xfrm>
                    <a:off x="3568516" y="5247659"/>
                    <a:ext cx="12134" cy="4264"/>
                  </a:xfrm>
                  <a:custGeom>
                    <a:avLst/>
                    <a:gdLst/>
                    <a:ahLst/>
                    <a:cxnLst/>
                    <a:rect l="l" t="t" r="r" b="b"/>
                    <a:pathLst>
                      <a:path w="12134" h="4264" extrusionOk="0">
                        <a:moveTo>
                          <a:pt x="11760" y="1491"/>
                        </a:moveTo>
                        <a:cubicBezTo>
                          <a:pt x="11162" y="897"/>
                          <a:pt x="9368" y="302"/>
                          <a:pt x="7774" y="104"/>
                        </a:cubicBezTo>
                        <a:cubicBezTo>
                          <a:pt x="4584" y="-292"/>
                          <a:pt x="1993" y="500"/>
                          <a:pt x="997" y="1491"/>
                        </a:cubicBezTo>
                        <a:cubicBezTo>
                          <a:pt x="0" y="2283"/>
                          <a:pt x="199" y="3274"/>
                          <a:pt x="0" y="4264"/>
                        </a:cubicBezTo>
                        <a:cubicBezTo>
                          <a:pt x="2791" y="4264"/>
                          <a:pt x="5581" y="4264"/>
                          <a:pt x="8172" y="3868"/>
                        </a:cubicBezTo>
                        <a:cubicBezTo>
                          <a:pt x="11162" y="3472"/>
                          <a:pt x="12956" y="2481"/>
                          <a:pt x="11760" y="14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67" name="Google Shape;3067;p35"/>
                  <p:cNvSpPr/>
                  <p:nvPr/>
                </p:nvSpPr>
                <p:spPr>
                  <a:xfrm>
                    <a:off x="3562735" y="5214421"/>
                    <a:ext cx="13800" cy="3874"/>
                  </a:xfrm>
                  <a:custGeom>
                    <a:avLst/>
                    <a:gdLst/>
                    <a:ahLst/>
                    <a:cxnLst/>
                    <a:rect l="l" t="t" r="r" b="b"/>
                    <a:pathLst>
                      <a:path w="13800" h="3874" extrusionOk="0">
                        <a:moveTo>
                          <a:pt x="13754" y="1648"/>
                        </a:moveTo>
                        <a:cubicBezTo>
                          <a:pt x="12956" y="63"/>
                          <a:pt x="9169" y="-135"/>
                          <a:pt x="5183" y="63"/>
                        </a:cubicBezTo>
                        <a:cubicBezTo>
                          <a:pt x="1993" y="261"/>
                          <a:pt x="200" y="1054"/>
                          <a:pt x="0" y="2242"/>
                        </a:cubicBezTo>
                        <a:cubicBezTo>
                          <a:pt x="1395" y="3629"/>
                          <a:pt x="4784" y="4025"/>
                          <a:pt x="8770" y="3827"/>
                        </a:cubicBezTo>
                        <a:cubicBezTo>
                          <a:pt x="11960" y="3629"/>
                          <a:pt x="14152" y="2837"/>
                          <a:pt x="13754" y="16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68" name="Google Shape;3068;p35"/>
                  <p:cNvSpPr/>
                  <p:nvPr/>
                </p:nvSpPr>
                <p:spPr>
                  <a:xfrm>
                    <a:off x="3536538" y="5188931"/>
                    <a:ext cx="11313" cy="3961"/>
                  </a:xfrm>
                  <a:custGeom>
                    <a:avLst/>
                    <a:gdLst/>
                    <a:ahLst/>
                    <a:cxnLst/>
                    <a:rect l="l" t="t" r="r" b="b"/>
                    <a:pathLst>
                      <a:path w="11313" h="3961" extrusionOk="0">
                        <a:moveTo>
                          <a:pt x="11247" y="1981"/>
                        </a:moveTo>
                        <a:cubicBezTo>
                          <a:pt x="10849" y="990"/>
                          <a:pt x="8656" y="0"/>
                          <a:pt x="5467" y="0"/>
                        </a:cubicBezTo>
                        <a:cubicBezTo>
                          <a:pt x="883" y="0"/>
                          <a:pt x="-712" y="990"/>
                          <a:pt x="285" y="2377"/>
                        </a:cubicBezTo>
                        <a:cubicBezTo>
                          <a:pt x="1082" y="3566"/>
                          <a:pt x="3275" y="3962"/>
                          <a:pt x="6663" y="3962"/>
                        </a:cubicBezTo>
                        <a:cubicBezTo>
                          <a:pt x="10251" y="3962"/>
                          <a:pt x="11646" y="3169"/>
                          <a:pt x="11247" y="19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69" name="Google Shape;3069;p35"/>
                  <p:cNvSpPr/>
                  <p:nvPr/>
                </p:nvSpPr>
                <p:spPr>
                  <a:xfrm>
                    <a:off x="3530045" y="5148395"/>
                    <a:ext cx="12153" cy="13861"/>
                  </a:xfrm>
                  <a:custGeom>
                    <a:avLst/>
                    <a:gdLst/>
                    <a:ahLst/>
                    <a:cxnLst/>
                    <a:rect l="l" t="t" r="r" b="b"/>
                    <a:pathLst>
                      <a:path w="12153" h="13861" extrusionOk="0">
                        <a:moveTo>
                          <a:pt x="6977" y="10823"/>
                        </a:moveTo>
                        <a:cubicBezTo>
                          <a:pt x="6977" y="10624"/>
                          <a:pt x="6977" y="10624"/>
                          <a:pt x="6977" y="10426"/>
                        </a:cubicBezTo>
                        <a:cubicBezTo>
                          <a:pt x="7774" y="12011"/>
                          <a:pt x="8571" y="13200"/>
                          <a:pt x="9767" y="13596"/>
                        </a:cubicBezTo>
                        <a:cubicBezTo>
                          <a:pt x="11760" y="14586"/>
                          <a:pt x="12558" y="12803"/>
                          <a:pt x="11960" y="8247"/>
                        </a:cubicBezTo>
                        <a:cubicBezTo>
                          <a:pt x="11163" y="4484"/>
                          <a:pt x="9568" y="1512"/>
                          <a:pt x="7774" y="324"/>
                        </a:cubicBezTo>
                        <a:cubicBezTo>
                          <a:pt x="5781" y="-865"/>
                          <a:pt x="4983" y="1314"/>
                          <a:pt x="5581" y="5276"/>
                        </a:cubicBezTo>
                        <a:cubicBezTo>
                          <a:pt x="5781" y="7059"/>
                          <a:pt x="6379" y="8644"/>
                          <a:pt x="6977" y="10030"/>
                        </a:cubicBezTo>
                        <a:cubicBezTo>
                          <a:pt x="6379" y="8842"/>
                          <a:pt x="3588" y="8446"/>
                          <a:pt x="0" y="8247"/>
                        </a:cubicBezTo>
                        <a:cubicBezTo>
                          <a:pt x="200" y="9436"/>
                          <a:pt x="399" y="10823"/>
                          <a:pt x="598" y="12209"/>
                        </a:cubicBezTo>
                        <a:cubicBezTo>
                          <a:pt x="598" y="12209"/>
                          <a:pt x="598" y="12209"/>
                          <a:pt x="797" y="12209"/>
                        </a:cubicBezTo>
                        <a:cubicBezTo>
                          <a:pt x="3987" y="12407"/>
                          <a:pt x="6977" y="12011"/>
                          <a:pt x="6977" y="1082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70" name="Google Shape;3070;p35"/>
                  <p:cNvSpPr/>
                  <p:nvPr/>
                </p:nvSpPr>
                <p:spPr>
                  <a:xfrm>
                    <a:off x="3537620" y="5175114"/>
                    <a:ext cx="10701" cy="3553"/>
                  </a:xfrm>
                  <a:custGeom>
                    <a:avLst/>
                    <a:gdLst/>
                    <a:ahLst/>
                    <a:cxnLst/>
                    <a:rect l="l" t="t" r="r" b="b"/>
                    <a:pathLst>
                      <a:path w="10701" h="3553" extrusionOk="0">
                        <a:moveTo>
                          <a:pt x="6379" y="149"/>
                        </a:moveTo>
                        <a:cubicBezTo>
                          <a:pt x="3389" y="-248"/>
                          <a:pt x="598" y="149"/>
                          <a:pt x="0" y="1337"/>
                        </a:cubicBezTo>
                        <a:cubicBezTo>
                          <a:pt x="199" y="2526"/>
                          <a:pt x="2193" y="3318"/>
                          <a:pt x="5382" y="3516"/>
                        </a:cubicBezTo>
                        <a:cubicBezTo>
                          <a:pt x="8571" y="3714"/>
                          <a:pt x="11362" y="3120"/>
                          <a:pt x="10564" y="1931"/>
                        </a:cubicBezTo>
                        <a:cubicBezTo>
                          <a:pt x="10365" y="1139"/>
                          <a:pt x="8172" y="347"/>
                          <a:pt x="6379" y="1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71" name="Google Shape;3071;p35"/>
                  <p:cNvSpPr/>
                  <p:nvPr/>
                </p:nvSpPr>
                <p:spPr>
                  <a:xfrm>
                    <a:off x="3616752" y="5282559"/>
                    <a:ext cx="11162" cy="3285"/>
                  </a:xfrm>
                  <a:custGeom>
                    <a:avLst/>
                    <a:gdLst/>
                    <a:ahLst/>
                    <a:cxnLst/>
                    <a:rect l="l" t="t" r="r" b="b"/>
                    <a:pathLst>
                      <a:path w="11162" h="3285" extrusionOk="0">
                        <a:moveTo>
                          <a:pt x="11162" y="1256"/>
                        </a:moveTo>
                        <a:cubicBezTo>
                          <a:pt x="10963" y="67"/>
                          <a:pt x="8571" y="-131"/>
                          <a:pt x="5581" y="67"/>
                        </a:cubicBezTo>
                        <a:cubicBezTo>
                          <a:pt x="2591" y="265"/>
                          <a:pt x="0" y="1057"/>
                          <a:pt x="0" y="2048"/>
                        </a:cubicBezTo>
                        <a:cubicBezTo>
                          <a:pt x="0" y="3038"/>
                          <a:pt x="2591" y="3434"/>
                          <a:pt x="5581" y="3236"/>
                        </a:cubicBezTo>
                        <a:cubicBezTo>
                          <a:pt x="8571" y="3038"/>
                          <a:pt x="10564" y="2246"/>
                          <a:pt x="11162" y="12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72" name="Google Shape;3072;p35"/>
                  <p:cNvSpPr/>
                  <p:nvPr/>
                </p:nvSpPr>
                <p:spPr>
                  <a:xfrm>
                    <a:off x="3631104" y="5215883"/>
                    <a:ext cx="15035" cy="9951"/>
                  </a:xfrm>
                  <a:custGeom>
                    <a:avLst/>
                    <a:gdLst/>
                    <a:ahLst/>
                    <a:cxnLst/>
                    <a:rect l="l" t="t" r="r" b="b"/>
                    <a:pathLst>
                      <a:path w="15035" h="9951" extrusionOk="0">
                        <a:moveTo>
                          <a:pt x="0" y="2562"/>
                        </a:moveTo>
                        <a:cubicBezTo>
                          <a:pt x="0" y="3157"/>
                          <a:pt x="399" y="3751"/>
                          <a:pt x="1794" y="4147"/>
                        </a:cubicBezTo>
                        <a:cubicBezTo>
                          <a:pt x="1196" y="6920"/>
                          <a:pt x="3389" y="9099"/>
                          <a:pt x="6578" y="9694"/>
                        </a:cubicBezTo>
                        <a:cubicBezTo>
                          <a:pt x="10564" y="10486"/>
                          <a:pt x="14152" y="9496"/>
                          <a:pt x="14949" y="6128"/>
                        </a:cubicBezTo>
                        <a:cubicBezTo>
                          <a:pt x="15547" y="3553"/>
                          <a:pt x="12956" y="1572"/>
                          <a:pt x="9767" y="185"/>
                        </a:cubicBezTo>
                        <a:cubicBezTo>
                          <a:pt x="7375" y="-211"/>
                          <a:pt x="5182" y="-13"/>
                          <a:pt x="3588" y="1176"/>
                        </a:cubicBezTo>
                        <a:cubicBezTo>
                          <a:pt x="1794" y="1374"/>
                          <a:pt x="598" y="1968"/>
                          <a:pt x="0" y="25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73" name="Google Shape;3073;p35"/>
                  <p:cNvSpPr/>
                  <p:nvPr/>
                </p:nvSpPr>
                <p:spPr>
                  <a:xfrm>
                    <a:off x="3636277" y="5204344"/>
                    <a:ext cx="12183" cy="3404"/>
                  </a:xfrm>
                  <a:custGeom>
                    <a:avLst/>
                    <a:gdLst/>
                    <a:ahLst/>
                    <a:cxnLst/>
                    <a:rect l="l" t="t" r="r" b="b"/>
                    <a:pathLst>
                      <a:path w="12183" h="3404" extrusionOk="0">
                        <a:moveTo>
                          <a:pt x="9" y="1820"/>
                        </a:moveTo>
                        <a:cubicBezTo>
                          <a:pt x="-190" y="2810"/>
                          <a:pt x="2800" y="3405"/>
                          <a:pt x="5989" y="3405"/>
                        </a:cubicBezTo>
                        <a:cubicBezTo>
                          <a:pt x="8780" y="3405"/>
                          <a:pt x="11969" y="3206"/>
                          <a:pt x="12168" y="2612"/>
                        </a:cubicBezTo>
                        <a:cubicBezTo>
                          <a:pt x="12368" y="1028"/>
                          <a:pt x="10574" y="235"/>
                          <a:pt x="7385" y="37"/>
                        </a:cubicBezTo>
                        <a:cubicBezTo>
                          <a:pt x="2800" y="-161"/>
                          <a:pt x="209" y="433"/>
                          <a:pt x="9" y="18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74" name="Google Shape;3074;p35"/>
                  <p:cNvSpPr/>
                  <p:nvPr/>
                </p:nvSpPr>
                <p:spPr>
                  <a:xfrm>
                    <a:off x="3557154" y="5187333"/>
                    <a:ext cx="25331" cy="12095"/>
                  </a:xfrm>
                  <a:custGeom>
                    <a:avLst/>
                    <a:gdLst/>
                    <a:ahLst/>
                    <a:cxnLst/>
                    <a:rect l="l" t="t" r="r" b="b"/>
                    <a:pathLst>
                      <a:path w="25331" h="12095" extrusionOk="0">
                        <a:moveTo>
                          <a:pt x="25315" y="10709"/>
                        </a:moveTo>
                        <a:cubicBezTo>
                          <a:pt x="24916" y="9323"/>
                          <a:pt x="23122" y="8926"/>
                          <a:pt x="20730" y="8926"/>
                        </a:cubicBezTo>
                        <a:cubicBezTo>
                          <a:pt x="18936" y="8926"/>
                          <a:pt x="17342" y="9125"/>
                          <a:pt x="16544" y="9521"/>
                        </a:cubicBezTo>
                        <a:cubicBezTo>
                          <a:pt x="16744" y="8332"/>
                          <a:pt x="16345" y="6748"/>
                          <a:pt x="15946" y="4965"/>
                        </a:cubicBezTo>
                        <a:cubicBezTo>
                          <a:pt x="14949" y="1993"/>
                          <a:pt x="13754" y="-186"/>
                          <a:pt x="12358" y="13"/>
                        </a:cubicBezTo>
                        <a:cubicBezTo>
                          <a:pt x="11362" y="607"/>
                          <a:pt x="10963" y="2191"/>
                          <a:pt x="11163" y="3974"/>
                        </a:cubicBezTo>
                        <a:cubicBezTo>
                          <a:pt x="10166" y="3578"/>
                          <a:pt x="8571" y="3380"/>
                          <a:pt x="6777" y="3380"/>
                        </a:cubicBezTo>
                        <a:cubicBezTo>
                          <a:pt x="2392" y="3182"/>
                          <a:pt x="0" y="4172"/>
                          <a:pt x="0" y="5361"/>
                        </a:cubicBezTo>
                        <a:cubicBezTo>
                          <a:pt x="0" y="6549"/>
                          <a:pt x="2591" y="6946"/>
                          <a:pt x="5781" y="7342"/>
                        </a:cubicBezTo>
                        <a:cubicBezTo>
                          <a:pt x="8571" y="7342"/>
                          <a:pt x="10564" y="7144"/>
                          <a:pt x="11561" y="6549"/>
                        </a:cubicBezTo>
                        <a:cubicBezTo>
                          <a:pt x="12558" y="9323"/>
                          <a:pt x="14152" y="11304"/>
                          <a:pt x="15547" y="11105"/>
                        </a:cubicBezTo>
                        <a:cubicBezTo>
                          <a:pt x="15747" y="11105"/>
                          <a:pt x="15946" y="11105"/>
                          <a:pt x="15946" y="10907"/>
                        </a:cubicBezTo>
                        <a:cubicBezTo>
                          <a:pt x="16345" y="11700"/>
                          <a:pt x="18139" y="12096"/>
                          <a:pt x="20331" y="12096"/>
                        </a:cubicBezTo>
                        <a:cubicBezTo>
                          <a:pt x="23919" y="12096"/>
                          <a:pt x="25514" y="11304"/>
                          <a:pt x="25315" y="107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75" name="Google Shape;3075;p35"/>
                  <p:cNvSpPr/>
                  <p:nvPr/>
                </p:nvSpPr>
                <p:spPr>
                  <a:xfrm>
                    <a:off x="3670705" y="5337274"/>
                    <a:ext cx="46957" cy="20449"/>
                  </a:xfrm>
                  <a:custGeom>
                    <a:avLst/>
                    <a:gdLst/>
                    <a:ahLst/>
                    <a:cxnLst/>
                    <a:rect l="l" t="t" r="r" b="b"/>
                    <a:pathLst>
                      <a:path w="46957" h="20449" extrusionOk="0">
                        <a:moveTo>
                          <a:pt x="16211" y="8939"/>
                        </a:moveTo>
                        <a:cubicBezTo>
                          <a:pt x="18005" y="8345"/>
                          <a:pt x="19201" y="7552"/>
                          <a:pt x="19400" y="6958"/>
                        </a:cubicBezTo>
                        <a:cubicBezTo>
                          <a:pt x="23387" y="6562"/>
                          <a:pt x="27772" y="6166"/>
                          <a:pt x="28370" y="4383"/>
                        </a:cubicBezTo>
                        <a:cubicBezTo>
                          <a:pt x="29167" y="5373"/>
                          <a:pt x="31160" y="5770"/>
                          <a:pt x="33153" y="5770"/>
                        </a:cubicBezTo>
                        <a:cubicBezTo>
                          <a:pt x="32954" y="5968"/>
                          <a:pt x="32755" y="6166"/>
                          <a:pt x="32755" y="6364"/>
                        </a:cubicBezTo>
                        <a:cubicBezTo>
                          <a:pt x="32755" y="8543"/>
                          <a:pt x="35745" y="9335"/>
                          <a:pt x="39532" y="9335"/>
                        </a:cubicBezTo>
                        <a:cubicBezTo>
                          <a:pt x="43917" y="9335"/>
                          <a:pt x="46708" y="8147"/>
                          <a:pt x="46907" y="5968"/>
                        </a:cubicBezTo>
                        <a:cubicBezTo>
                          <a:pt x="47306" y="3987"/>
                          <a:pt x="45312" y="2996"/>
                          <a:pt x="41725" y="2996"/>
                        </a:cubicBezTo>
                        <a:cubicBezTo>
                          <a:pt x="41725" y="2798"/>
                          <a:pt x="41924" y="2798"/>
                          <a:pt x="41924" y="2600"/>
                        </a:cubicBezTo>
                        <a:cubicBezTo>
                          <a:pt x="40927" y="817"/>
                          <a:pt x="38336" y="-173"/>
                          <a:pt x="34150" y="25"/>
                        </a:cubicBezTo>
                        <a:cubicBezTo>
                          <a:pt x="30363" y="223"/>
                          <a:pt x="27772" y="1412"/>
                          <a:pt x="27772" y="2996"/>
                        </a:cubicBezTo>
                        <a:cubicBezTo>
                          <a:pt x="25579" y="1016"/>
                          <a:pt x="18403" y="-173"/>
                          <a:pt x="11427" y="421"/>
                        </a:cubicBezTo>
                        <a:cubicBezTo>
                          <a:pt x="7640" y="619"/>
                          <a:pt x="3653" y="1412"/>
                          <a:pt x="1261" y="2600"/>
                        </a:cubicBezTo>
                        <a:cubicBezTo>
                          <a:pt x="-2127" y="4383"/>
                          <a:pt x="2059" y="4383"/>
                          <a:pt x="5049" y="4581"/>
                        </a:cubicBezTo>
                        <a:cubicBezTo>
                          <a:pt x="7042" y="4779"/>
                          <a:pt x="8836" y="4779"/>
                          <a:pt x="10231" y="5175"/>
                        </a:cubicBezTo>
                        <a:cubicBezTo>
                          <a:pt x="10630" y="5571"/>
                          <a:pt x="11028" y="5770"/>
                          <a:pt x="11626" y="5968"/>
                        </a:cubicBezTo>
                        <a:cubicBezTo>
                          <a:pt x="11028" y="6166"/>
                          <a:pt x="10231" y="6166"/>
                          <a:pt x="9633" y="6364"/>
                        </a:cubicBezTo>
                        <a:cubicBezTo>
                          <a:pt x="6643" y="7354"/>
                          <a:pt x="5647" y="7949"/>
                          <a:pt x="5846" y="8741"/>
                        </a:cubicBezTo>
                        <a:cubicBezTo>
                          <a:pt x="1660" y="9929"/>
                          <a:pt x="863" y="11118"/>
                          <a:pt x="3653" y="11910"/>
                        </a:cubicBezTo>
                        <a:cubicBezTo>
                          <a:pt x="4052" y="12108"/>
                          <a:pt x="4450" y="12108"/>
                          <a:pt x="4849" y="12108"/>
                        </a:cubicBezTo>
                        <a:cubicBezTo>
                          <a:pt x="3055" y="13099"/>
                          <a:pt x="2258" y="14089"/>
                          <a:pt x="2657" y="15080"/>
                        </a:cubicBezTo>
                        <a:cubicBezTo>
                          <a:pt x="2856" y="15674"/>
                          <a:pt x="3653" y="16070"/>
                          <a:pt x="4849" y="16268"/>
                        </a:cubicBezTo>
                        <a:cubicBezTo>
                          <a:pt x="4650" y="16665"/>
                          <a:pt x="4450" y="17061"/>
                          <a:pt x="4251" y="17457"/>
                        </a:cubicBezTo>
                        <a:cubicBezTo>
                          <a:pt x="4849" y="19438"/>
                          <a:pt x="7241" y="20626"/>
                          <a:pt x="12424" y="20428"/>
                        </a:cubicBezTo>
                        <a:cubicBezTo>
                          <a:pt x="17806" y="20032"/>
                          <a:pt x="20596" y="18447"/>
                          <a:pt x="19799" y="16070"/>
                        </a:cubicBezTo>
                        <a:lnTo>
                          <a:pt x="19599" y="15476"/>
                        </a:lnTo>
                        <a:cubicBezTo>
                          <a:pt x="19998" y="15080"/>
                          <a:pt x="20397" y="14486"/>
                          <a:pt x="20397" y="13891"/>
                        </a:cubicBezTo>
                        <a:cubicBezTo>
                          <a:pt x="20397" y="13693"/>
                          <a:pt x="20397" y="13495"/>
                          <a:pt x="20197" y="13297"/>
                        </a:cubicBezTo>
                        <a:cubicBezTo>
                          <a:pt x="20795" y="12703"/>
                          <a:pt x="19998" y="12108"/>
                          <a:pt x="18403" y="11712"/>
                        </a:cubicBezTo>
                        <a:cubicBezTo>
                          <a:pt x="17008" y="11316"/>
                          <a:pt x="15214" y="11118"/>
                          <a:pt x="13420" y="10920"/>
                        </a:cubicBezTo>
                        <a:cubicBezTo>
                          <a:pt x="15015" y="9929"/>
                          <a:pt x="15812" y="9335"/>
                          <a:pt x="16211" y="89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76" name="Google Shape;3076;p35"/>
                  <p:cNvSpPr/>
                  <p:nvPr/>
                </p:nvSpPr>
                <p:spPr>
                  <a:xfrm>
                    <a:off x="3653816" y="5372633"/>
                    <a:ext cx="25325" cy="11280"/>
                  </a:xfrm>
                  <a:custGeom>
                    <a:avLst/>
                    <a:gdLst/>
                    <a:ahLst/>
                    <a:cxnLst/>
                    <a:rect l="l" t="t" r="r" b="b"/>
                    <a:pathLst>
                      <a:path w="25325" h="11280" extrusionOk="0">
                        <a:moveTo>
                          <a:pt x="6788" y="11018"/>
                        </a:moveTo>
                        <a:cubicBezTo>
                          <a:pt x="9977" y="10226"/>
                          <a:pt x="12170" y="9434"/>
                          <a:pt x="13366" y="8641"/>
                        </a:cubicBezTo>
                        <a:cubicBezTo>
                          <a:pt x="14561" y="8839"/>
                          <a:pt x="16156" y="8839"/>
                          <a:pt x="17552" y="8641"/>
                        </a:cubicBezTo>
                        <a:cubicBezTo>
                          <a:pt x="21737" y="8443"/>
                          <a:pt x="25325" y="7056"/>
                          <a:pt x="25325" y="5472"/>
                        </a:cubicBezTo>
                        <a:cubicBezTo>
                          <a:pt x="25325" y="4877"/>
                          <a:pt x="24727" y="4481"/>
                          <a:pt x="23930" y="4085"/>
                        </a:cubicBezTo>
                        <a:cubicBezTo>
                          <a:pt x="25126" y="2698"/>
                          <a:pt x="24129" y="1510"/>
                          <a:pt x="22335" y="718"/>
                        </a:cubicBezTo>
                        <a:cubicBezTo>
                          <a:pt x="19744" y="-471"/>
                          <a:pt x="14960" y="-75"/>
                          <a:pt x="9379" y="1114"/>
                        </a:cubicBezTo>
                        <a:cubicBezTo>
                          <a:pt x="6190" y="1906"/>
                          <a:pt x="4396" y="2698"/>
                          <a:pt x="3997" y="3887"/>
                        </a:cubicBezTo>
                        <a:cubicBezTo>
                          <a:pt x="5991" y="4481"/>
                          <a:pt x="7784" y="5076"/>
                          <a:pt x="9778" y="5472"/>
                        </a:cubicBezTo>
                        <a:cubicBezTo>
                          <a:pt x="9778" y="5472"/>
                          <a:pt x="9578" y="5670"/>
                          <a:pt x="9578" y="5670"/>
                        </a:cubicBezTo>
                        <a:cubicBezTo>
                          <a:pt x="9379" y="5670"/>
                          <a:pt x="9180" y="5670"/>
                          <a:pt x="8980" y="5670"/>
                        </a:cubicBezTo>
                        <a:cubicBezTo>
                          <a:pt x="3997" y="6462"/>
                          <a:pt x="609" y="7849"/>
                          <a:pt x="11" y="9632"/>
                        </a:cubicBezTo>
                        <a:cubicBezTo>
                          <a:pt x="-189" y="11216"/>
                          <a:pt x="2403" y="11613"/>
                          <a:pt x="6788" y="110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77" name="Google Shape;3077;p35"/>
                  <p:cNvSpPr/>
                  <p:nvPr/>
                </p:nvSpPr>
                <p:spPr>
                  <a:xfrm>
                    <a:off x="3600650" y="5398562"/>
                    <a:ext cx="15703" cy="9014"/>
                  </a:xfrm>
                  <a:custGeom>
                    <a:avLst/>
                    <a:gdLst/>
                    <a:ahLst/>
                    <a:cxnLst/>
                    <a:rect l="l" t="t" r="r" b="b"/>
                    <a:pathLst>
                      <a:path w="15703" h="9014" extrusionOk="0">
                        <a:moveTo>
                          <a:pt x="6136" y="8464"/>
                        </a:moveTo>
                        <a:cubicBezTo>
                          <a:pt x="13910" y="6483"/>
                          <a:pt x="15704" y="3907"/>
                          <a:pt x="15704" y="1530"/>
                        </a:cubicBezTo>
                        <a:cubicBezTo>
                          <a:pt x="15704" y="-54"/>
                          <a:pt x="11717" y="-450"/>
                          <a:pt x="6933" y="540"/>
                        </a:cubicBezTo>
                        <a:cubicBezTo>
                          <a:pt x="-1638" y="2323"/>
                          <a:pt x="156" y="4304"/>
                          <a:pt x="156" y="6285"/>
                        </a:cubicBezTo>
                        <a:cubicBezTo>
                          <a:pt x="555" y="7869"/>
                          <a:pt x="-43" y="10048"/>
                          <a:pt x="6136" y="84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78" name="Google Shape;3078;p35"/>
                  <p:cNvSpPr/>
                  <p:nvPr/>
                </p:nvSpPr>
                <p:spPr>
                  <a:xfrm>
                    <a:off x="3590006" y="5379491"/>
                    <a:ext cx="18972" cy="8840"/>
                  </a:xfrm>
                  <a:custGeom>
                    <a:avLst/>
                    <a:gdLst/>
                    <a:ahLst/>
                    <a:cxnLst/>
                    <a:rect l="l" t="t" r="r" b="b"/>
                    <a:pathLst>
                      <a:path w="18972" h="8840" extrusionOk="0">
                        <a:moveTo>
                          <a:pt x="9405" y="8716"/>
                        </a:moveTo>
                        <a:cubicBezTo>
                          <a:pt x="19969" y="6735"/>
                          <a:pt x="15783" y="4556"/>
                          <a:pt x="17378" y="2377"/>
                        </a:cubicBezTo>
                        <a:lnTo>
                          <a:pt x="18972" y="0"/>
                        </a:lnTo>
                        <a:lnTo>
                          <a:pt x="17179" y="198"/>
                        </a:lnTo>
                        <a:cubicBezTo>
                          <a:pt x="11199" y="991"/>
                          <a:pt x="3824" y="396"/>
                          <a:pt x="435" y="4160"/>
                        </a:cubicBezTo>
                        <a:cubicBezTo>
                          <a:pt x="-1757" y="6339"/>
                          <a:pt x="4820" y="9508"/>
                          <a:pt x="9405" y="871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79" name="Google Shape;3079;p35"/>
                  <p:cNvSpPr/>
                  <p:nvPr/>
                </p:nvSpPr>
                <p:spPr>
                  <a:xfrm>
                    <a:off x="3607114" y="5368659"/>
                    <a:ext cx="15817" cy="10832"/>
                  </a:xfrm>
                  <a:custGeom>
                    <a:avLst/>
                    <a:gdLst/>
                    <a:ahLst/>
                    <a:cxnLst/>
                    <a:rect l="l" t="t" r="r" b="b"/>
                    <a:pathLst>
                      <a:path w="15817" h="10832" extrusionOk="0">
                        <a:moveTo>
                          <a:pt x="15021" y="5683"/>
                        </a:moveTo>
                        <a:cubicBezTo>
                          <a:pt x="15220" y="5485"/>
                          <a:pt x="15419" y="5286"/>
                          <a:pt x="15618" y="5286"/>
                        </a:cubicBezTo>
                        <a:cubicBezTo>
                          <a:pt x="15818" y="5088"/>
                          <a:pt x="15818" y="4890"/>
                          <a:pt x="15818" y="4692"/>
                        </a:cubicBezTo>
                        <a:lnTo>
                          <a:pt x="15818" y="4494"/>
                        </a:lnTo>
                        <a:lnTo>
                          <a:pt x="15818" y="4494"/>
                        </a:lnTo>
                        <a:cubicBezTo>
                          <a:pt x="15818" y="4098"/>
                          <a:pt x="15419" y="3702"/>
                          <a:pt x="14622" y="3504"/>
                        </a:cubicBezTo>
                        <a:cubicBezTo>
                          <a:pt x="14024" y="3306"/>
                          <a:pt x="13426" y="3107"/>
                          <a:pt x="12828" y="3107"/>
                        </a:cubicBezTo>
                        <a:cubicBezTo>
                          <a:pt x="14423" y="2513"/>
                          <a:pt x="15021" y="1721"/>
                          <a:pt x="15021" y="928"/>
                        </a:cubicBezTo>
                        <a:cubicBezTo>
                          <a:pt x="14423" y="-62"/>
                          <a:pt x="12030" y="-260"/>
                          <a:pt x="8841" y="334"/>
                        </a:cubicBezTo>
                        <a:cubicBezTo>
                          <a:pt x="5652" y="928"/>
                          <a:pt x="2862" y="1919"/>
                          <a:pt x="3260" y="2909"/>
                        </a:cubicBezTo>
                        <a:cubicBezTo>
                          <a:pt x="3260" y="3306"/>
                          <a:pt x="3858" y="3702"/>
                          <a:pt x="4456" y="3900"/>
                        </a:cubicBezTo>
                        <a:cubicBezTo>
                          <a:pt x="1666" y="4692"/>
                          <a:pt x="868" y="5881"/>
                          <a:pt x="270" y="7069"/>
                        </a:cubicBezTo>
                        <a:cubicBezTo>
                          <a:pt x="-726" y="8654"/>
                          <a:pt x="1267" y="9644"/>
                          <a:pt x="2463" y="10833"/>
                        </a:cubicBezTo>
                        <a:cubicBezTo>
                          <a:pt x="6250" y="9644"/>
                          <a:pt x="10237" y="8456"/>
                          <a:pt x="13426" y="7069"/>
                        </a:cubicBezTo>
                        <a:cubicBezTo>
                          <a:pt x="13825" y="6475"/>
                          <a:pt x="14622" y="6079"/>
                          <a:pt x="15021" y="56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80" name="Google Shape;3080;p35"/>
                  <p:cNvSpPr/>
                  <p:nvPr/>
                </p:nvSpPr>
                <p:spPr>
                  <a:xfrm>
                    <a:off x="3608780" y="5379294"/>
                    <a:ext cx="398" cy="197"/>
                  </a:xfrm>
                  <a:custGeom>
                    <a:avLst/>
                    <a:gdLst/>
                    <a:ahLst/>
                    <a:cxnLst/>
                    <a:rect l="l" t="t" r="r" b="b"/>
                    <a:pathLst>
                      <a:path w="398" h="197" extrusionOk="0">
                        <a:moveTo>
                          <a:pt x="199" y="0"/>
                        </a:moveTo>
                        <a:lnTo>
                          <a:pt x="0" y="198"/>
                        </a:lnTo>
                        <a:lnTo>
                          <a:pt x="0" y="198"/>
                        </a:lnTo>
                        <a:lnTo>
                          <a:pt x="0" y="198"/>
                        </a:lnTo>
                        <a:lnTo>
                          <a:pt x="398"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81" name="Google Shape;3081;p35"/>
                  <p:cNvSpPr/>
                  <p:nvPr/>
                </p:nvSpPr>
                <p:spPr>
                  <a:xfrm>
                    <a:off x="3693636" y="5433008"/>
                    <a:ext cx="32637" cy="9908"/>
                  </a:xfrm>
                  <a:custGeom>
                    <a:avLst/>
                    <a:gdLst/>
                    <a:ahLst/>
                    <a:cxnLst/>
                    <a:rect l="l" t="t" r="r" b="b"/>
                    <a:pathLst>
                      <a:path w="32637" h="9908" extrusionOk="0">
                        <a:moveTo>
                          <a:pt x="26766" y="4127"/>
                        </a:moveTo>
                        <a:cubicBezTo>
                          <a:pt x="30752" y="2938"/>
                          <a:pt x="33144" y="1552"/>
                          <a:pt x="32546" y="561"/>
                        </a:cubicBezTo>
                        <a:cubicBezTo>
                          <a:pt x="31948" y="-429"/>
                          <a:pt x="28560" y="-33"/>
                          <a:pt x="24773" y="1156"/>
                        </a:cubicBezTo>
                        <a:cubicBezTo>
                          <a:pt x="24573" y="1354"/>
                          <a:pt x="24175" y="1354"/>
                          <a:pt x="23975" y="1354"/>
                        </a:cubicBezTo>
                        <a:cubicBezTo>
                          <a:pt x="21782" y="561"/>
                          <a:pt x="17198" y="1354"/>
                          <a:pt x="12614" y="1948"/>
                        </a:cubicBezTo>
                        <a:cubicBezTo>
                          <a:pt x="8627" y="2542"/>
                          <a:pt x="4441" y="2938"/>
                          <a:pt x="853" y="5117"/>
                        </a:cubicBezTo>
                        <a:cubicBezTo>
                          <a:pt x="455" y="5315"/>
                          <a:pt x="255" y="5712"/>
                          <a:pt x="56" y="5910"/>
                        </a:cubicBezTo>
                        <a:cubicBezTo>
                          <a:pt x="-343" y="6900"/>
                          <a:pt x="1451" y="6900"/>
                          <a:pt x="3444" y="6702"/>
                        </a:cubicBezTo>
                        <a:cubicBezTo>
                          <a:pt x="3245" y="7098"/>
                          <a:pt x="3245" y="7494"/>
                          <a:pt x="3444" y="7891"/>
                        </a:cubicBezTo>
                        <a:cubicBezTo>
                          <a:pt x="4042" y="9475"/>
                          <a:pt x="7232" y="10070"/>
                          <a:pt x="10222" y="9872"/>
                        </a:cubicBezTo>
                        <a:cubicBezTo>
                          <a:pt x="14408" y="9475"/>
                          <a:pt x="16999" y="8089"/>
                          <a:pt x="16201" y="6108"/>
                        </a:cubicBezTo>
                        <a:cubicBezTo>
                          <a:pt x="16201" y="5910"/>
                          <a:pt x="16002" y="5712"/>
                          <a:pt x="15803" y="5514"/>
                        </a:cubicBezTo>
                        <a:cubicBezTo>
                          <a:pt x="17198" y="5315"/>
                          <a:pt x="18593" y="5117"/>
                          <a:pt x="20188" y="4523"/>
                        </a:cubicBezTo>
                        <a:cubicBezTo>
                          <a:pt x="20985" y="5117"/>
                          <a:pt x="22978" y="5117"/>
                          <a:pt x="26766" y="41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82" name="Google Shape;3082;p35"/>
                  <p:cNvSpPr/>
                  <p:nvPr/>
                </p:nvSpPr>
                <p:spPr>
                  <a:xfrm>
                    <a:off x="3599610" y="5430004"/>
                    <a:ext cx="1074" cy="1782"/>
                  </a:xfrm>
                  <a:custGeom>
                    <a:avLst/>
                    <a:gdLst/>
                    <a:ahLst/>
                    <a:cxnLst/>
                    <a:rect l="l" t="t" r="r" b="b"/>
                    <a:pathLst>
                      <a:path w="1074" h="1782" extrusionOk="0">
                        <a:moveTo>
                          <a:pt x="0" y="0"/>
                        </a:moveTo>
                        <a:cubicBezTo>
                          <a:pt x="199" y="594"/>
                          <a:pt x="399" y="1188"/>
                          <a:pt x="598" y="1783"/>
                        </a:cubicBezTo>
                        <a:cubicBezTo>
                          <a:pt x="997" y="1387"/>
                          <a:pt x="1196" y="991"/>
                          <a:pt x="997" y="594"/>
                        </a:cubicBezTo>
                        <a:cubicBezTo>
                          <a:pt x="598" y="396"/>
                          <a:pt x="199" y="198"/>
                          <a:pt x="0"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83" name="Google Shape;3083;p35"/>
                  <p:cNvSpPr/>
                  <p:nvPr/>
                </p:nvSpPr>
                <p:spPr>
                  <a:xfrm>
                    <a:off x="3566308" y="5301608"/>
                    <a:ext cx="25529" cy="7785"/>
                  </a:xfrm>
                  <a:custGeom>
                    <a:avLst/>
                    <a:gdLst/>
                    <a:ahLst/>
                    <a:cxnLst/>
                    <a:rect l="l" t="t" r="r" b="b"/>
                    <a:pathLst>
                      <a:path w="25529" h="7785" extrusionOk="0">
                        <a:moveTo>
                          <a:pt x="20546" y="3799"/>
                        </a:moveTo>
                        <a:cubicBezTo>
                          <a:pt x="23735" y="3403"/>
                          <a:pt x="25330" y="2412"/>
                          <a:pt x="25529" y="1422"/>
                        </a:cubicBezTo>
                        <a:cubicBezTo>
                          <a:pt x="24134" y="233"/>
                          <a:pt x="21343" y="-361"/>
                          <a:pt x="17157" y="233"/>
                        </a:cubicBezTo>
                        <a:cubicBezTo>
                          <a:pt x="13968" y="629"/>
                          <a:pt x="11576" y="1818"/>
                          <a:pt x="12174" y="2610"/>
                        </a:cubicBezTo>
                        <a:cubicBezTo>
                          <a:pt x="12174" y="2610"/>
                          <a:pt x="12373" y="2808"/>
                          <a:pt x="12573" y="2808"/>
                        </a:cubicBezTo>
                        <a:cubicBezTo>
                          <a:pt x="10779" y="2412"/>
                          <a:pt x="8586" y="2412"/>
                          <a:pt x="5596" y="2808"/>
                        </a:cubicBezTo>
                        <a:cubicBezTo>
                          <a:pt x="1809" y="3403"/>
                          <a:pt x="-782" y="4393"/>
                          <a:pt x="215" y="5185"/>
                        </a:cubicBezTo>
                        <a:cubicBezTo>
                          <a:pt x="2208" y="6968"/>
                          <a:pt x="6593" y="7959"/>
                          <a:pt x="12772" y="7761"/>
                        </a:cubicBezTo>
                        <a:cubicBezTo>
                          <a:pt x="15961" y="7562"/>
                          <a:pt x="16759" y="6176"/>
                          <a:pt x="16559" y="5383"/>
                        </a:cubicBezTo>
                        <a:cubicBezTo>
                          <a:pt x="16360" y="4789"/>
                          <a:pt x="15961" y="4393"/>
                          <a:pt x="15563" y="3997"/>
                        </a:cubicBezTo>
                        <a:cubicBezTo>
                          <a:pt x="16759" y="3997"/>
                          <a:pt x="18553" y="3997"/>
                          <a:pt x="20546" y="37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84" name="Google Shape;3084;p35"/>
                  <p:cNvSpPr/>
                  <p:nvPr/>
                </p:nvSpPr>
                <p:spPr>
                  <a:xfrm>
                    <a:off x="3555958" y="5276781"/>
                    <a:ext cx="15046" cy="4915"/>
                  </a:xfrm>
                  <a:custGeom>
                    <a:avLst/>
                    <a:gdLst/>
                    <a:ahLst/>
                    <a:cxnLst/>
                    <a:rect l="l" t="t" r="r" b="b"/>
                    <a:pathLst>
                      <a:path w="15046" h="4915" extrusionOk="0">
                        <a:moveTo>
                          <a:pt x="9169" y="4855"/>
                        </a:moveTo>
                        <a:cubicBezTo>
                          <a:pt x="13355" y="4657"/>
                          <a:pt x="15547" y="3469"/>
                          <a:pt x="14949" y="2082"/>
                        </a:cubicBezTo>
                        <a:cubicBezTo>
                          <a:pt x="14152" y="497"/>
                          <a:pt x="10963" y="-295"/>
                          <a:pt x="5980" y="101"/>
                        </a:cubicBezTo>
                        <a:cubicBezTo>
                          <a:pt x="1794" y="497"/>
                          <a:pt x="0" y="1488"/>
                          <a:pt x="0" y="2874"/>
                        </a:cubicBezTo>
                        <a:cubicBezTo>
                          <a:pt x="399" y="4855"/>
                          <a:pt x="4584" y="5053"/>
                          <a:pt x="9169" y="48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85" name="Google Shape;3085;p35"/>
                  <p:cNvSpPr/>
                  <p:nvPr/>
                </p:nvSpPr>
                <p:spPr>
                  <a:xfrm>
                    <a:off x="3663099" y="5326125"/>
                    <a:ext cx="14781" cy="4390"/>
                  </a:xfrm>
                  <a:custGeom>
                    <a:avLst/>
                    <a:gdLst/>
                    <a:ahLst/>
                    <a:cxnLst/>
                    <a:rect l="l" t="t" r="r" b="b"/>
                    <a:pathLst>
                      <a:path w="14781" h="4390" extrusionOk="0">
                        <a:moveTo>
                          <a:pt x="14448" y="1072"/>
                        </a:moveTo>
                        <a:cubicBezTo>
                          <a:pt x="13452" y="81"/>
                          <a:pt x="10462" y="-315"/>
                          <a:pt x="6077" y="279"/>
                        </a:cubicBezTo>
                        <a:cubicBezTo>
                          <a:pt x="1691" y="874"/>
                          <a:pt x="-501" y="2260"/>
                          <a:pt x="97" y="3449"/>
                        </a:cubicBezTo>
                        <a:cubicBezTo>
                          <a:pt x="894" y="4637"/>
                          <a:pt x="4681" y="4439"/>
                          <a:pt x="8668" y="4241"/>
                        </a:cubicBezTo>
                        <a:cubicBezTo>
                          <a:pt x="12655" y="3251"/>
                          <a:pt x="15843" y="2260"/>
                          <a:pt x="14448" y="10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86" name="Google Shape;3086;p35"/>
                  <p:cNvSpPr/>
                  <p:nvPr/>
                </p:nvSpPr>
                <p:spPr>
                  <a:xfrm>
                    <a:off x="3630066" y="5381472"/>
                    <a:ext cx="83201" cy="20677"/>
                  </a:xfrm>
                  <a:custGeom>
                    <a:avLst/>
                    <a:gdLst/>
                    <a:ahLst/>
                    <a:cxnLst/>
                    <a:rect l="l" t="t" r="r" b="b"/>
                    <a:pathLst>
                      <a:path w="83201" h="20677" extrusionOk="0">
                        <a:moveTo>
                          <a:pt x="23761" y="10697"/>
                        </a:moveTo>
                        <a:cubicBezTo>
                          <a:pt x="24359" y="11687"/>
                          <a:pt x="26951" y="11687"/>
                          <a:pt x="30538" y="11093"/>
                        </a:cubicBezTo>
                        <a:cubicBezTo>
                          <a:pt x="33728" y="10499"/>
                          <a:pt x="35920" y="9706"/>
                          <a:pt x="36718" y="8716"/>
                        </a:cubicBezTo>
                        <a:cubicBezTo>
                          <a:pt x="36518" y="9706"/>
                          <a:pt x="36917" y="10697"/>
                          <a:pt x="37914" y="11687"/>
                        </a:cubicBezTo>
                        <a:cubicBezTo>
                          <a:pt x="36718" y="11489"/>
                          <a:pt x="34724" y="11687"/>
                          <a:pt x="32532" y="12083"/>
                        </a:cubicBezTo>
                        <a:cubicBezTo>
                          <a:pt x="29143" y="12678"/>
                          <a:pt x="27349" y="13668"/>
                          <a:pt x="26751" y="14658"/>
                        </a:cubicBezTo>
                        <a:cubicBezTo>
                          <a:pt x="25954" y="16045"/>
                          <a:pt x="28346" y="16441"/>
                          <a:pt x="32133" y="16045"/>
                        </a:cubicBezTo>
                        <a:cubicBezTo>
                          <a:pt x="36120" y="15253"/>
                          <a:pt x="38910" y="14064"/>
                          <a:pt x="39309" y="12876"/>
                        </a:cubicBezTo>
                        <a:cubicBezTo>
                          <a:pt x="40505" y="13668"/>
                          <a:pt x="42299" y="14064"/>
                          <a:pt x="44292" y="14262"/>
                        </a:cubicBezTo>
                        <a:cubicBezTo>
                          <a:pt x="41103" y="15055"/>
                          <a:pt x="38512" y="16045"/>
                          <a:pt x="38910" y="17432"/>
                        </a:cubicBezTo>
                        <a:cubicBezTo>
                          <a:pt x="39309" y="18422"/>
                          <a:pt x="42498" y="17828"/>
                          <a:pt x="45687" y="17432"/>
                        </a:cubicBezTo>
                        <a:cubicBezTo>
                          <a:pt x="49474" y="16243"/>
                          <a:pt x="54856" y="15451"/>
                          <a:pt x="54258" y="13668"/>
                        </a:cubicBezTo>
                        <a:cubicBezTo>
                          <a:pt x="55853" y="13272"/>
                          <a:pt x="56650" y="12480"/>
                          <a:pt x="57049" y="11489"/>
                        </a:cubicBezTo>
                        <a:cubicBezTo>
                          <a:pt x="55055" y="10301"/>
                          <a:pt x="53062" y="9112"/>
                          <a:pt x="50870" y="7923"/>
                        </a:cubicBezTo>
                        <a:cubicBezTo>
                          <a:pt x="51269" y="7923"/>
                          <a:pt x="51667" y="7923"/>
                          <a:pt x="52265" y="7923"/>
                        </a:cubicBezTo>
                        <a:cubicBezTo>
                          <a:pt x="55654" y="7725"/>
                          <a:pt x="58245" y="7329"/>
                          <a:pt x="60039" y="6339"/>
                        </a:cubicBezTo>
                        <a:cubicBezTo>
                          <a:pt x="61235" y="6339"/>
                          <a:pt x="62630" y="6141"/>
                          <a:pt x="64225" y="5943"/>
                        </a:cubicBezTo>
                        <a:cubicBezTo>
                          <a:pt x="67613" y="5348"/>
                          <a:pt x="69407" y="4556"/>
                          <a:pt x="70404" y="3566"/>
                        </a:cubicBezTo>
                        <a:cubicBezTo>
                          <a:pt x="71201" y="4358"/>
                          <a:pt x="72796" y="4754"/>
                          <a:pt x="74988" y="4754"/>
                        </a:cubicBezTo>
                        <a:cubicBezTo>
                          <a:pt x="78775" y="4754"/>
                          <a:pt x="82563" y="3962"/>
                          <a:pt x="83161" y="2179"/>
                        </a:cubicBezTo>
                        <a:cubicBezTo>
                          <a:pt x="83559" y="792"/>
                          <a:pt x="80968" y="198"/>
                          <a:pt x="77978" y="0"/>
                        </a:cubicBezTo>
                        <a:cubicBezTo>
                          <a:pt x="74390" y="0"/>
                          <a:pt x="71600" y="792"/>
                          <a:pt x="70204" y="2179"/>
                        </a:cubicBezTo>
                        <a:cubicBezTo>
                          <a:pt x="69208" y="1783"/>
                          <a:pt x="67214" y="1783"/>
                          <a:pt x="65022" y="2179"/>
                        </a:cubicBezTo>
                        <a:cubicBezTo>
                          <a:pt x="63627" y="2377"/>
                          <a:pt x="62431" y="2773"/>
                          <a:pt x="61434" y="2971"/>
                        </a:cubicBezTo>
                        <a:cubicBezTo>
                          <a:pt x="60637" y="1981"/>
                          <a:pt x="58444" y="1585"/>
                          <a:pt x="55255" y="1387"/>
                        </a:cubicBezTo>
                        <a:cubicBezTo>
                          <a:pt x="54258" y="1585"/>
                          <a:pt x="53461" y="1585"/>
                          <a:pt x="52664" y="1783"/>
                        </a:cubicBezTo>
                        <a:cubicBezTo>
                          <a:pt x="52664" y="1783"/>
                          <a:pt x="52664" y="1783"/>
                          <a:pt x="52664" y="1585"/>
                        </a:cubicBezTo>
                        <a:cubicBezTo>
                          <a:pt x="52265" y="396"/>
                          <a:pt x="48478" y="594"/>
                          <a:pt x="44491" y="1387"/>
                        </a:cubicBezTo>
                        <a:cubicBezTo>
                          <a:pt x="40306" y="2179"/>
                          <a:pt x="36917" y="3566"/>
                          <a:pt x="37116" y="4556"/>
                        </a:cubicBezTo>
                        <a:cubicBezTo>
                          <a:pt x="37116" y="5150"/>
                          <a:pt x="38312" y="5348"/>
                          <a:pt x="39708" y="5348"/>
                        </a:cubicBezTo>
                        <a:cubicBezTo>
                          <a:pt x="38512" y="5943"/>
                          <a:pt x="37714" y="6735"/>
                          <a:pt x="37315" y="7329"/>
                        </a:cubicBezTo>
                        <a:cubicBezTo>
                          <a:pt x="37315" y="7329"/>
                          <a:pt x="37315" y="7329"/>
                          <a:pt x="37315" y="7329"/>
                        </a:cubicBezTo>
                        <a:cubicBezTo>
                          <a:pt x="37315" y="5943"/>
                          <a:pt x="34525" y="5745"/>
                          <a:pt x="30339" y="6537"/>
                        </a:cubicBezTo>
                        <a:cubicBezTo>
                          <a:pt x="27150" y="7131"/>
                          <a:pt x="24957" y="8122"/>
                          <a:pt x="24160" y="9112"/>
                        </a:cubicBezTo>
                        <a:cubicBezTo>
                          <a:pt x="23562" y="8122"/>
                          <a:pt x="21569" y="7725"/>
                          <a:pt x="17981" y="8518"/>
                        </a:cubicBezTo>
                        <a:cubicBezTo>
                          <a:pt x="16785" y="8122"/>
                          <a:pt x="14792" y="7923"/>
                          <a:pt x="12400" y="7923"/>
                        </a:cubicBezTo>
                        <a:cubicBezTo>
                          <a:pt x="8812" y="8320"/>
                          <a:pt x="5623" y="9112"/>
                          <a:pt x="5623" y="10697"/>
                        </a:cubicBezTo>
                        <a:cubicBezTo>
                          <a:pt x="5623" y="11885"/>
                          <a:pt x="8015" y="12281"/>
                          <a:pt x="11005" y="12281"/>
                        </a:cubicBezTo>
                        <a:cubicBezTo>
                          <a:pt x="10606" y="12876"/>
                          <a:pt x="10606" y="13470"/>
                          <a:pt x="10606" y="14064"/>
                        </a:cubicBezTo>
                        <a:cubicBezTo>
                          <a:pt x="10606" y="14460"/>
                          <a:pt x="11005" y="14658"/>
                          <a:pt x="11403" y="14857"/>
                        </a:cubicBezTo>
                        <a:cubicBezTo>
                          <a:pt x="10407" y="14857"/>
                          <a:pt x="9410" y="15055"/>
                          <a:pt x="8015" y="15253"/>
                        </a:cubicBezTo>
                        <a:cubicBezTo>
                          <a:pt x="6021" y="15649"/>
                          <a:pt x="4427" y="16243"/>
                          <a:pt x="3630" y="16837"/>
                        </a:cubicBezTo>
                        <a:cubicBezTo>
                          <a:pt x="639" y="17828"/>
                          <a:pt x="-556" y="19016"/>
                          <a:pt x="241" y="20007"/>
                        </a:cubicBezTo>
                        <a:cubicBezTo>
                          <a:pt x="1038" y="20997"/>
                          <a:pt x="3630" y="20799"/>
                          <a:pt x="6819" y="20007"/>
                        </a:cubicBezTo>
                        <a:cubicBezTo>
                          <a:pt x="9011" y="19413"/>
                          <a:pt x="10207" y="18620"/>
                          <a:pt x="10606" y="18026"/>
                        </a:cubicBezTo>
                        <a:cubicBezTo>
                          <a:pt x="12400" y="17432"/>
                          <a:pt x="13596" y="16639"/>
                          <a:pt x="13795" y="15847"/>
                        </a:cubicBezTo>
                        <a:cubicBezTo>
                          <a:pt x="13795" y="15649"/>
                          <a:pt x="13396" y="15451"/>
                          <a:pt x="13197" y="15253"/>
                        </a:cubicBezTo>
                        <a:cubicBezTo>
                          <a:pt x="13994" y="15253"/>
                          <a:pt x="14991" y="15253"/>
                          <a:pt x="15988" y="14857"/>
                        </a:cubicBezTo>
                        <a:cubicBezTo>
                          <a:pt x="21170" y="13668"/>
                          <a:pt x="22964" y="12281"/>
                          <a:pt x="23761" y="10697"/>
                        </a:cubicBezTo>
                        <a:close/>
                        <a:moveTo>
                          <a:pt x="47681" y="4556"/>
                        </a:moveTo>
                        <a:cubicBezTo>
                          <a:pt x="47481" y="4952"/>
                          <a:pt x="47282" y="5348"/>
                          <a:pt x="47282" y="5745"/>
                        </a:cubicBezTo>
                        <a:cubicBezTo>
                          <a:pt x="47282" y="5745"/>
                          <a:pt x="47282" y="5943"/>
                          <a:pt x="47282" y="5943"/>
                        </a:cubicBezTo>
                        <a:cubicBezTo>
                          <a:pt x="46684" y="5546"/>
                          <a:pt x="46086" y="5348"/>
                          <a:pt x="45488" y="4952"/>
                        </a:cubicBezTo>
                        <a:cubicBezTo>
                          <a:pt x="46285" y="4952"/>
                          <a:pt x="47083" y="4754"/>
                          <a:pt x="47681" y="45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87" name="Google Shape;3087;p35"/>
                  <p:cNvSpPr/>
                  <p:nvPr/>
                </p:nvSpPr>
                <p:spPr>
                  <a:xfrm>
                    <a:off x="3639488" y="5347919"/>
                    <a:ext cx="23750" cy="6056"/>
                  </a:xfrm>
                  <a:custGeom>
                    <a:avLst/>
                    <a:gdLst/>
                    <a:ahLst/>
                    <a:cxnLst/>
                    <a:rect l="l" t="t" r="r" b="b"/>
                    <a:pathLst>
                      <a:path w="23750" h="6056" extrusionOk="0">
                        <a:moveTo>
                          <a:pt x="4772" y="5821"/>
                        </a:moveTo>
                        <a:cubicBezTo>
                          <a:pt x="7761" y="5623"/>
                          <a:pt x="10153" y="5029"/>
                          <a:pt x="12147" y="4434"/>
                        </a:cubicBezTo>
                        <a:cubicBezTo>
                          <a:pt x="12944" y="5623"/>
                          <a:pt x="15535" y="6217"/>
                          <a:pt x="18326" y="6019"/>
                        </a:cubicBezTo>
                        <a:cubicBezTo>
                          <a:pt x="21316" y="5821"/>
                          <a:pt x="23708" y="4632"/>
                          <a:pt x="23708" y="2651"/>
                        </a:cubicBezTo>
                        <a:cubicBezTo>
                          <a:pt x="24106" y="869"/>
                          <a:pt x="21714" y="-320"/>
                          <a:pt x="17529" y="76"/>
                        </a:cubicBezTo>
                        <a:cubicBezTo>
                          <a:pt x="15734" y="274"/>
                          <a:pt x="13941" y="671"/>
                          <a:pt x="12944" y="1463"/>
                        </a:cubicBezTo>
                        <a:cubicBezTo>
                          <a:pt x="12147" y="1265"/>
                          <a:pt x="11150" y="1265"/>
                          <a:pt x="9954" y="1463"/>
                        </a:cubicBezTo>
                        <a:cubicBezTo>
                          <a:pt x="4971" y="1859"/>
                          <a:pt x="1184" y="2850"/>
                          <a:pt x="187" y="4632"/>
                        </a:cubicBezTo>
                        <a:cubicBezTo>
                          <a:pt x="-610" y="5623"/>
                          <a:pt x="1184" y="6019"/>
                          <a:pt x="4772" y="58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88" name="Google Shape;3088;p35"/>
                  <p:cNvSpPr/>
                  <p:nvPr/>
                </p:nvSpPr>
                <p:spPr>
                  <a:xfrm>
                    <a:off x="3606714" y="5320820"/>
                    <a:ext cx="14435" cy="4244"/>
                  </a:xfrm>
                  <a:custGeom>
                    <a:avLst/>
                    <a:gdLst/>
                    <a:ahLst/>
                    <a:cxnLst/>
                    <a:rect l="l" t="t" r="r" b="b"/>
                    <a:pathLst>
                      <a:path w="14435" h="4244" extrusionOk="0">
                        <a:moveTo>
                          <a:pt x="6451" y="4197"/>
                        </a:moveTo>
                        <a:cubicBezTo>
                          <a:pt x="10039" y="3999"/>
                          <a:pt x="14225" y="3405"/>
                          <a:pt x="14424" y="1820"/>
                        </a:cubicBezTo>
                        <a:cubicBezTo>
                          <a:pt x="14623" y="433"/>
                          <a:pt x="12231" y="-161"/>
                          <a:pt x="8245" y="37"/>
                        </a:cubicBezTo>
                        <a:cubicBezTo>
                          <a:pt x="4258" y="235"/>
                          <a:pt x="1069" y="1028"/>
                          <a:pt x="72" y="2612"/>
                        </a:cubicBezTo>
                        <a:cubicBezTo>
                          <a:pt x="-525" y="3999"/>
                          <a:pt x="2664" y="4395"/>
                          <a:pt x="6451" y="41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89" name="Google Shape;3089;p35"/>
                  <p:cNvSpPr/>
                  <p:nvPr/>
                </p:nvSpPr>
                <p:spPr>
                  <a:xfrm>
                    <a:off x="3604761" y="5334007"/>
                    <a:ext cx="19166" cy="7818"/>
                  </a:xfrm>
                  <a:custGeom>
                    <a:avLst/>
                    <a:gdLst/>
                    <a:ahLst/>
                    <a:cxnLst/>
                    <a:rect l="l" t="t" r="r" b="b"/>
                    <a:pathLst>
                      <a:path w="19166" h="7818" extrusionOk="0">
                        <a:moveTo>
                          <a:pt x="13984" y="122"/>
                        </a:moveTo>
                        <a:cubicBezTo>
                          <a:pt x="9998" y="518"/>
                          <a:pt x="6410" y="1311"/>
                          <a:pt x="6011" y="2895"/>
                        </a:cubicBezTo>
                        <a:cubicBezTo>
                          <a:pt x="5812" y="3292"/>
                          <a:pt x="6011" y="3490"/>
                          <a:pt x="6410" y="3688"/>
                        </a:cubicBezTo>
                        <a:cubicBezTo>
                          <a:pt x="5413" y="3886"/>
                          <a:pt x="4616" y="3886"/>
                          <a:pt x="3619" y="4084"/>
                        </a:cubicBezTo>
                        <a:cubicBezTo>
                          <a:pt x="629" y="4678"/>
                          <a:pt x="-965" y="5867"/>
                          <a:pt x="629" y="6659"/>
                        </a:cubicBezTo>
                        <a:cubicBezTo>
                          <a:pt x="2224" y="7650"/>
                          <a:pt x="4616" y="8244"/>
                          <a:pt x="9001" y="7451"/>
                        </a:cubicBezTo>
                        <a:cubicBezTo>
                          <a:pt x="12390" y="6659"/>
                          <a:pt x="13984" y="5867"/>
                          <a:pt x="13187" y="4876"/>
                        </a:cubicBezTo>
                        <a:cubicBezTo>
                          <a:pt x="12988" y="4480"/>
                          <a:pt x="12390" y="4282"/>
                          <a:pt x="11991" y="4084"/>
                        </a:cubicBezTo>
                        <a:cubicBezTo>
                          <a:pt x="15380" y="3688"/>
                          <a:pt x="17971" y="2697"/>
                          <a:pt x="19167" y="1509"/>
                        </a:cubicBezTo>
                        <a:cubicBezTo>
                          <a:pt x="18968" y="320"/>
                          <a:pt x="17173" y="-274"/>
                          <a:pt x="13984" y="1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90" name="Google Shape;3090;p35"/>
                  <p:cNvSpPr/>
                  <p:nvPr/>
                </p:nvSpPr>
                <p:spPr>
                  <a:xfrm>
                    <a:off x="3614353" y="5461726"/>
                    <a:ext cx="14623" cy="5568"/>
                  </a:xfrm>
                  <a:custGeom>
                    <a:avLst/>
                    <a:gdLst/>
                    <a:ahLst/>
                    <a:cxnLst/>
                    <a:rect l="l" t="t" r="r" b="b"/>
                    <a:pathLst>
                      <a:path w="14623" h="5568" extrusionOk="0">
                        <a:moveTo>
                          <a:pt x="8578" y="4726"/>
                        </a:moveTo>
                        <a:cubicBezTo>
                          <a:pt x="11768" y="3934"/>
                          <a:pt x="14160" y="2745"/>
                          <a:pt x="14558" y="1557"/>
                        </a:cubicBezTo>
                        <a:cubicBezTo>
                          <a:pt x="15156" y="-424"/>
                          <a:pt x="11569" y="-226"/>
                          <a:pt x="7183" y="566"/>
                        </a:cubicBezTo>
                        <a:cubicBezTo>
                          <a:pt x="3595" y="1359"/>
                          <a:pt x="-192" y="2745"/>
                          <a:pt x="8" y="4330"/>
                        </a:cubicBezTo>
                        <a:cubicBezTo>
                          <a:pt x="406" y="6113"/>
                          <a:pt x="3994" y="5717"/>
                          <a:pt x="8578" y="47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91" name="Google Shape;3091;p35"/>
                  <p:cNvSpPr/>
                  <p:nvPr/>
                </p:nvSpPr>
                <p:spPr>
                  <a:xfrm>
                    <a:off x="3694597" y="5291540"/>
                    <a:ext cx="14552" cy="3751"/>
                  </a:xfrm>
                  <a:custGeom>
                    <a:avLst/>
                    <a:gdLst/>
                    <a:ahLst/>
                    <a:cxnLst/>
                    <a:rect l="l" t="t" r="r" b="b"/>
                    <a:pathLst>
                      <a:path w="14552" h="3751" extrusionOk="0">
                        <a:moveTo>
                          <a:pt x="5274" y="396"/>
                        </a:moveTo>
                        <a:cubicBezTo>
                          <a:pt x="1886" y="792"/>
                          <a:pt x="-506" y="1585"/>
                          <a:pt x="92" y="2575"/>
                        </a:cubicBezTo>
                        <a:cubicBezTo>
                          <a:pt x="889" y="3764"/>
                          <a:pt x="4078" y="3962"/>
                          <a:pt x="8463" y="3566"/>
                        </a:cubicBezTo>
                        <a:cubicBezTo>
                          <a:pt x="12051" y="2971"/>
                          <a:pt x="15639" y="1981"/>
                          <a:pt x="14244" y="792"/>
                        </a:cubicBezTo>
                        <a:cubicBezTo>
                          <a:pt x="13247" y="-396"/>
                          <a:pt x="8862" y="0"/>
                          <a:pt x="5274" y="39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92" name="Google Shape;3092;p35"/>
                  <p:cNvSpPr/>
                  <p:nvPr/>
                </p:nvSpPr>
                <p:spPr>
                  <a:xfrm>
                    <a:off x="3695873" y="5354044"/>
                    <a:ext cx="12655" cy="4180"/>
                  </a:xfrm>
                  <a:custGeom>
                    <a:avLst/>
                    <a:gdLst/>
                    <a:ahLst/>
                    <a:cxnLst/>
                    <a:rect l="l" t="t" r="r" b="b"/>
                    <a:pathLst>
                      <a:path w="12655" h="4180" extrusionOk="0">
                        <a:moveTo>
                          <a:pt x="6391" y="3856"/>
                        </a:moveTo>
                        <a:cubicBezTo>
                          <a:pt x="10577" y="3064"/>
                          <a:pt x="13168" y="1876"/>
                          <a:pt x="12570" y="885"/>
                        </a:cubicBezTo>
                        <a:cubicBezTo>
                          <a:pt x="11972" y="-105"/>
                          <a:pt x="8583" y="-303"/>
                          <a:pt x="4796" y="489"/>
                        </a:cubicBezTo>
                        <a:cubicBezTo>
                          <a:pt x="1806" y="1083"/>
                          <a:pt x="12" y="2074"/>
                          <a:pt x="12" y="3064"/>
                        </a:cubicBezTo>
                        <a:cubicBezTo>
                          <a:pt x="-187" y="4252"/>
                          <a:pt x="2006" y="4451"/>
                          <a:pt x="6391" y="38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93" name="Google Shape;3093;p35"/>
                  <p:cNvSpPr/>
                  <p:nvPr/>
                </p:nvSpPr>
                <p:spPr>
                  <a:xfrm>
                    <a:off x="3680655" y="5396081"/>
                    <a:ext cx="13842" cy="4739"/>
                  </a:xfrm>
                  <a:custGeom>
                    <a:avLst/>
                    <a:gdLst/>
                    <a:ahLst/>
                    <a:cxnLst/>
                    <a:rect l="l" t="t" r="r" b="b"/>
                    <a:pathLst>
                      <a:path w="13842" h="4739" extrusionOk="0">
                        <a:moveTo>
                          <a:pt x="6060" y="842"/>
                        </a:moveTo>
                        <a:cubicBezTo>
                          <a:pt x="2274" y="1832"/>
                          <a:pt x="-517" y="3021"/>
                          <a:pt x="81" y="4209"/>
                        </a:cubicBezTo>
                        <a:cubicBezTo>
                          <a:pt x="679" y="5200"/>
                          <a:pt x="3669" y="4606"/>
                          <a:pt x="6858" y="4011"/>
                        </a:cubicBezTo>
                        <a:cubicBezTo>
                          <a:pt x="10645" y="3219"/>
                          <a:pt x="14034" y="1832"/>
                          <a:pt x="13834" y="644"/>
                        </a:cubicBezTo>
                        <a:cubicBezTo>
                          <a:pt x="13635" y="-149"/>
                          <a:pt x="10446" y="-347"/>
                          <a:pt x="6060" y="8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94" name="Google Shape;3094;p35"/>
                  <p:cNvSpPr/>
                  <p:nvPr/>
                </p:nvSpPr>
                <p:spPr>
                  <a:xfrm>
                    <a:off x="3691880" y="5493125"/>
                    <a:ext cx="42474" cy="22001"/>
                  </a:xfrm>
                  <a:custGeom>
                    <a:avLst/>
                    <a:gdLst/>
                    <a:ahLst/>
                    <a:cxnLst/>
                    <a:rect l="l" t="t" r="r" b="b"/>
                    <a:pathLst>
                      <a:path w="42474" h="22001" extrusionOk="0">
                        <a:moveTo>
                          <a:pt x="417" y="20274"/>
                        </a:moveTo>
                        <a:cubicBezTo>
                          <a:pt x="1413" y="21859"/>
                          <a:pt x="4403" y="22255"/>
                          <a:pt x="7991" y="21859"/>
                        </a:cubicBezTo>
                        <a:cubicBezTo>
                          <a:pt x="10981" y="21463"/>
                          <a:pt x="13373" y="20472"/>
                          <a:pt x="13772" y="18690"/>
                        </a:cubicBezTo>
                        <a:cubicBezTo>
                          <a:pt x="13373" y="17897"/>
                          <a:pt x="12575" y="17303"/>
                          <a:pt x="11380" y="16907"/>
                        </a:cubicBezTo>
                        <a:cubicBezTo>
                          <a:pt x="12575" y="16115"/>
                          <a:pt x="13173" y="15322"/>
                          <a:pt x="13173" y="14530"/>
                        </a:cubicBezTo>
                        <a:cubicBezTo>
                          <a:pt x="13572" y="14332"/>
                          <a:pt x="13772" y="14332"/>
                          <a:pt x="14170" y="14134"/>
                        </a:cubicBezTo>
                        <a:cubicBezTo>
                          <a:pt x="16761" y="13143"/>
                          <a:pt x="19353" y="11360"/>
                          <a:pt x="18954" y="10172"/>
                        </a:cubicBezTo>
                        <a:cubicBezTo>
                          <a:pt x="18755" y="9380"/>
                          <a:pt x="16761" y="9380"/>
                          <a:pt x="14170" y="10172"/>
                        </a:cubicBezTo>
                        <a:lnTo>
                          <a:pt x="15566" y="9776"/>
                        </a:lnTo>
                        <a:cubicBezTo>
                          <a:pt x="17758" y="8785"/>
                          <a:pt x="20549" y="7597"/>
                          <a:pt x="22143" y="6606"/>
                        </a:cubicBezTo>
                        <a:cubicBezTo>
                          <a:pt x="22143" y="6606"/>
                          <a:pt x="22143" y="6804"/>
                          <a:pt x="22143" y="6804"/>
                        </a:cubicBezTo>
                        <a:cubicBezTo>
                          <a:pt x="22741" y="8389"/>
                          <a:pt x="24734" y="9380"/>
                          <a:pt x="27924" y="8983"/>
                        </a:cubicBezTo>
                        <a:lnTo>
                          <a:pt x="28322" y="8983"/>
                        </a:lnTo>
                        <a:cubicBezTo>
                          <a:pt x="29319" y="8983"/>
                          <a:pt x="30116" y="9181"/>
                          <a:pt x="31312" y="8983"/>
                        </a:cubicBezTo>
                        <a:cubicBezTo>
                          <a:pt x="35498" y="8389"/>
                          <a:pt x="38289" y="7002"/>
                          <a:pt x="38089" y="5022"/>
                        </a:cubicBezTo>
                        <a:cubicBezTo>
                          <a:pt x="38089" y="4427"/>
                          <a:pt x="37691" y="4031"/>
                          <a:pt x="37292" y="3833"/>
                        </a:cubicBezTo>
                        <a:cubicBezTo>
                          <a:pt x="37491" y="3833"/>
                          <a:pt x="37691" y="3635"/>
                          <a:pt x="38089" y="3635"/>
                        </a:cubicBezTo>
                        <a:cubicBezTo>
                          <a:pt x="41278" y="2248"/>
                          <a:pt x="42275" y="1258"/>
                          <a:pt x="42474" y="267"/>
                        </a:cubicBezTo>
                        <a:cubicBezTo>
                          <a:pt x="40880" y="-327"/>
                          <a:pt x="38488" y="69"/>
                          <a:pt x="34701" y="1456"/>
                        </a:cubicBezTo>
                        <a:cubicBezTo>
                          <a:pt x="32708" y="2248"/>
                          <a:pt x="31711" y="2843"/>
                          <a:pt x="31113" y="3437"/>
                        </a:cubicBezTo>
                        <a:cubicBezTo>
                          <a:pt x="29917" y="3239"/>
                          <a:pt x="28522" y="3239"/>
                          <a:pt x="26728" y="3437"/>
                        </a:cubicBezTo>
                        <a:cubicBezTo>
                          <a:pt x="25133" y="3635"/>
                          <a:pt x="24136" y="4229"/>
                          <a:pt x="23538" y="4625"/>
                        </a:cubicBezTo>
                        <a:cubicBezTo>
                          <a:pt x="22741" y="3833"/>
                          <a:pt x="19751" y="4625"/>
                          <a:pt x="16961" y="5616"/>
                        </a:cubicBezTo>
                        <a:cubicBezTo>
                          <a:pt x="12775" y="7201"/>
                          <a:pt x="8190" y="9181"/>
                          <a:pt x="8988" y="10766"/>
                        </a:cubicBezTo>
                        <a:cubicBezTo>
                          <a:pt x="9386" y="11558"/>
                          <a:pt x="11180" y="11162"/>
                          <a:pt x="13173" y="10568"/>
                        </a:cubicBezTo>
                        <a:cubicBezTo>
                          <a:pt x="12575" y="10766"/>
                          <a:pt x="11977" y="10964"/>
                          <a:pt x="11380" y="11162"/>
                        </a:cubicBezTo>
                        <a:cubicBezTo>
                          <a:pt x="7792" y="12549"/>
                          <a:pt x="5798" y="13936"/>
                          <a:pt x="5400" y="15124"/>
                        </a:cubicBezTo>
                        <a:cubicBezTo>
                          <a:pt x="3606" y="15916"/>
                          <a:pt x="2011" y="16907"/>
                          <a:pt x="1214" y="17699"/>
                        </a:cubicBezTo>
                        <a:cubicBezTo>
                          <a:pt x="616" y="18095"/>
                          <a:pt x="18" y="18690"/>
                          <a:pt x="217" y="19284"/>
                        </a:cubicBezTo>
                        <a:cubicBezTo>
                          <a:pt x="217" y="19284"/>
                          <a:pt x="217" y="19482"/>
                          <a:pt x="217" y="19482"/>
                        </a:cubicBezTo>
                        <a:cubicBezTo>
                          <a:pt x="-181" y="19878"/>
                          <a:pt x="18" y="20076"/>
                          <a:pt x="417" y="202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95" name="Google Shape;3095;p35"/>
                  <p:cNvSpPr/>
                  <p:nvPr/>
                </p:nvSpPr>
                <p:spPr>
                  <a:xfrm>
                    <a:off x="3607906" y="5425207"/>
                    <a:ext cx="13072" cy="5119"/>
                  </a:xfrm>
                  <a:custGeom>
                    <a:avLst/>
                    <a:gdLst/>
                    <a:ahLst/>
                    <a:cxnLst/>
                    <a:rect l="l" t="t" r="r" b="b"/>
                    <a:pathLst>
                      <a:path w="13072" h="5119" extrusionOk="0">
                        <a:moveTo>
                          <a:pt x="7850" y="241"/>
                        </a:moveTo>
                        <a:cubicBezTo>
                          <a:pt x="3863" y="1034"/>
                          <a:pt x="674" y="2420"/>
                          <a:pt x="76" y="3807"/>
                        </a:cubicBezTo>
                        <a:cubicBezTo>
                          <a:pt x="-522" y="5392"/>
                          <a:pt x="2468" y="5392"/>
                          <a:pt x="6853" y="4599"/>
                        </a:cubicBezTo>
                        <a:cubicBezTo>
                          <a:pt x="10840" y="3609"/>
                          <a:pt x="13431" y="2420"/>
                          <a:pt x="13032" y="1034"/>
                        </a:cubicBezTo>
                        <a:cubicBezTo>
                          <a:pt x="12833" y="241"/>
                          <a:pt x="11039" y="-353"/>
                          <a:pt x="7850" y="2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96" name="Google Shape;3096;p35"/>
                  <p:cNvSpPr/>
                  <p:nvPr/>
                </p:nvSpPr>
                <p:spPr>
                  <a:xfrm>
                    <a:off x="3621726" y="5408413"/>
                    <a:ext cx="27718" cy="10874"/>
                  </a:xfrm>
                  <a:custGeom>
                    <a:avLst/>
                    <a:gdLst/>
                    <a:ahLst/>
                    <a:cxnLst/>
                    <a:rect l="l" t="t" r="r" b="b"/>
                    <a:pathLst>
                      <a:path w="27718" h="10874" extrusionOk="0">
                        <a:moveTo>
                          <a:pt x="27517" y="6339"/>
                        </a:moveTo>
                        <a:cubicBezTo>
                          <a:pt x="26919" y="5546"/>
                          <a:pt x="24726" y="5546"/>
                          <a:pt x="22334" y="5943"/>
                        </a:cubicBezTo>
                        <a:cubicBezTo>
                          <a:pt x="22533" y="5744"/>
                          <a:pt x="22733" y="5744"/>
                          <a:pt x="22733" y="5546"/>
                        </a:cubicBezTo>
                        <a:cubicBezTo>
                          <a:pt x="22733" y="4952"/>
                          <a:pt x="22135" y="4556"/>
                          <a:pt x="21337" y="4556"/>
                        </a:cubicBezTo>
                        <a:cubicBezTo>
                          <a:pt x="23929" y="4160"/>
                          <a:pt x="25523" y="2971"/>
                          <a:pt x="25523" y="2179"/>
                        </a:cubicBezTo>
                        <a:cubicBezTo>
                          <a:pt x="25722" y="792"/>
                          <a:pt x="23530" y="0"/>
                          <a:pt x="19145" y="0"/>
                        </a:cubicBezTo>
                        <a:cubicBezTo>
                          <a:pt x="15158" y="198"/>
                          <a:pt x="12567" y="990"/>
                          <a:pt x="12766" y="2179"/>
                        </a:cubicBezTo>
                        <a:cubicBezTo>
                          <a:pt x="11570" y="1981"/>
                          <a:pt x="9976" y="1981"/>
                          <a:pt x="7982" y="2377"/>
                        </a:cubicBezTo>
                        <a:cubicBezTo>
                          <a:pt x="3996" y="2971"/>
                          <a:pt x="1006" y="4160"/>
                          <a:pt x="9" y="5744"/>
                        </a:cubicBezTo>
                        <a:cubicBezTo>
                          <a:pt x="-190" y="7329"/>
                          <a:pt x="2800" y="7329"/>
                          <a:pt x="6587" y="6735"/>
                        </a:cubicBezTo>
                        <a:cubicBezTo>
                          <a:pt x="9976" y="6141"/>
                          <a:pt x="13962" y="5150"/>
                          <a:pt x="14361" y="3764"/>
                        </a:cubicBezTo>
                        <a:cubicBezTo>
                          <a:pt x="15158" y="4160"/>
                          <a:pt x="16354" y="4556"/>
                          <a:pt x="17550" y="4754"/>
                        </a:cubicBezTo>
                        <a:cubicBezTo>
                          <a:pt x="17151" y="4754"/>
                          <a:pt x="16554" y="4952"/>
                          <a:pt x="15956" y="4952"/>
                        </a:cubicBezTo>
                        <a:cubicBezTo>
                          <a:pt x="11770" y="5546"/>
                          <a:pt x="8979" y="6933"/>
                          <a:pt x="8780" y="8320"/>
                        </a:cubicBezTo>
                        <a:cubicBezTo>
                          <a:pt x="8580" y="9706"/>
                          <a:pt x="10374" y="10102"/>
                          <a:pt x="13962" y="9508"/>
                        </a:cubicBezTo>
                        <a:cubicBezTo>
                          <a:pt x="13962" y="9706"/>
                          <a:pt x="13763" y="9706"/>
                          <a:pt x="13763" y="9904"/>
                        </a:cubicBezTo>
                        <a:cubicBezTo>
                          <a:pt x="14760" y="10895"/>
                          <a:pt x="17351" y="11291"/>
                          <a:pt x="21537" y="10301"/>
                        </a:cubicBezTo>
                        <a:cubicBezTo>
                          <a:pt x="25722" y="8914"/>
                          <a:pt x="28513" y="7527"/>
                          <a:pt x="27517" y="63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97" name="Google Shape;3097;p35"/>
                  <p:cNvSpPr/>
                  <p:nvPr/>
                </p:nvSpPr>
                <p:spPr>
                  <a:xfrm>
                    <a:off x="3599411" y="5277625"/>
                    <a:ext cx="12158" cy="3735"/>
                  </a:xfrm>
                  <a:custGeom>
                    <a:avLst/>
                    <a:gdLst/>
                    <a:ahLst/>
                    <a:cxnLst/>
                    <a:rect l="l" t="t" r="r" b="b"/>
                    <a:pathLst>
                      <a:path w="12158" h="3735" extrusionOk="0">
                        <a:moveTo>
                          <a:pt x="5980" y="49"/>
                        </a:moveTo>
                        <a:cubicBezTo>
                          <a:pt x="2791" y="248"/>
                          <a:pt x="0" y="1040"/>
                          <a:pt x="0" y="2030"/>
                        </a:cubicBezTo>
                        <a:cubicBezTo>
                          <a:pt x="199" y="3417"/>
                          <a:pt x="2990" y="4011"/>
                          <a:pt x="7375" y="3615"/>
                        </a:cubicBezTo>
                        <a:cubicBezTo>
                          <a:pt x="10763" y="3219"/>
                          <a:pt x="12159" y="2228"/>
                          <a:pt x="12159" y="1238"/>
                        </a:cubicBezTo>
                        <a:cubicBezTo>
                          <a:pt x="11561" y="248"/>
                          <a:pt x="9169" y="-148"/>
                          <a:pt x="5980" y="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98" name="Google Shape;3098;p35"/>
                  <p:cNvSpPr/>
                  <p:nvPr/>
                </p:nvSpPr>
                <p:spPr>
                  <a:xfrm>
                    <a:off x="3634080" y="5447411"/>
                    <a:ext cx="12770" cy="5389"/>
                  </a:xfrm>
                  <a:custGeom>
                    <a:avLst/>
                    <a:gdLst/>
                    <a:ahLst/>
                    <a:cxnLst/>
                    <a:rect l="l" t="t" r="r" b="b"/>
                    <a:pathLst>
                      <a:path w="12770" h="5389" extrusionOk="0">
                        <a:moveTo>
                          <a:pt x="4997" y="4977"/>
                        </a:moveTo>
                        <a:cubicBezTo>
                          <a:pt x="8984" y="3987"/>
                          <a:pt x="11774" y="2601"/>
                          <a:pt x="12771" y="1016"/>
                        </a:cubicBezTo>
                        <a:cubicBezTo>
                          <a:pt x="12571" y="25"/>
                          <a:pt x="10777" y="-371"/>
                          <a:pt x="7588" y="422"/>
                        </a:cubicBezTo>
                        <a:cubicBezTo>
                          <a:pt x="3602" y="1412"/>
                          <a:pt x="412" y="2601"/>
                          <a:pt x="14" y="4185"/>
                        </a:cubicBezTo>
                        <a:cubicBezTo>
                          <a:pt x="-186" y="5374"/>
                          <a:pt x="1808" y="5770"/>
                          <a:pt x="4997" y="49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099" name="Google Shape;3099;p35"/>
                  <p:cNvSpPr/>
                  <p:nvPr/>
                </p:nvSpPr>
                <p:spPr>
                  <a:xfrm>
                    <a:off x="3609292" y="5410189"/>
                    <a:ext cx="11684" cy="4555"/>
                  </a:xfrm>
                  <a:custGeom>
                    <a:avLst/>
                    <a:gdLst/>
                    <a:ahLst/>
                    <a:cxnLst/>
                    <a:rect l="l" t="t" r="r" b="b"/>
                    <a:pathLst>
                      <a:path w="11684" h="4555" extrusionOk="0">
                        <a:moveTo>
                          <a:pt x="6265" y="3968"/>
                        </a:moveTo>
                        <a:cubicBezTo>
                          <a:pt x="9255" y="2977"/>
                          <a:pt x="12045" y="1789"/>
                          <a:pt x="11647" y="997"/>
                        </a:cubicBezTo>
                        <a:cubicBezTo>
                          <a:pt x="11048" y="-192"/>
                          <a:pt x="7660" y="-390"/>
                          <a:pt x="3673" y="799"/>
                        </a:cubicBezTo>
                        <a:cubicBezTo>
                          <a:pt x="285" y="1591"/>
                          <a:pt x="-512" y="2977"/>
                          <a:pt x="285" y="3770"/>
                        </a:cubicBezTo>
                        <a:cubicBezTo>
                          <a:pt x="883" y="4562"/>
                          <a:pt x="2478" y="4958"/>
                          <a:pt x="6265" y="39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00" name="Google Shape;3100;p35"/>
                  <p:cNvSpPr/>
                  <p:nvPr/>
                </p:nvSpPr>
                <p:spPr>
                  <a:xfrm>
                    <a:off x="3590840" y="5329009"/>
                    <a:ext cx="12963" cy="3979"/>
                  </a:xfrm>
                  <a:custGeom>
                    <a:avLst/>
                    <a:gdLst/>
                    <a:ahLst/>
                    <a:cxnLst/>
                    <a:rect l="l" t="t" r="r" b="b"/>
                    <a:pathLst>
                      <a:path w="12963" h="3979" extrusionOk="0">
                        <a:moveTo>
                          <a:pt x="0" y="2347"/>
                        </a:moveTo>
                        <a:cubicBezTo>
                          <a:pt x="0" y="3733"/>
                          <a:pt x="2392" y="4129"/>
                          <a:pt x="6379" y="3931"/>
                        </a:cubicBezTo>
                        <a:cubicBezTo>
                          <a:pt x="9767" y="3733"/>
                          <a:pt x="12159" y="2941"/>
                          <a:pt x="12757" y="1950"/>
                        </a:cubicBezTo>
                        <a:cubicBezTo>
                          <a:pt x="13953" y="-30"/>
                          <a:pt x="9767" y="-229"/>
                          <a:pt x="5382" y="168"/>
                        </a:cubicBezTo>
                        <a:cubicBezTo>
                          <a:pt x="2392" y="366"/>
                          <a:pt x="0" y="1158"/>
                          <a:pt x="0" y="23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01" name="Google Shape;3101;p35"/>
                  <p:cNvSpPr/>
                  <p:nvPr/>
                </p:nvSpPr>
                <p:spPr>
                  <a:xfrm>
                    <a:off x="3596701" y="5387015"/>
                    <a:ext cx="15305" cy="9321"/>
                  </a:xfrm>
                  <a:custGeom>
                    <a:avLst/>
                    <a:gdLst/>
                    <a:ahLst/>
                    <a:cxnLst/>
                    <a:rect l="l" t="t" r="r" b="b"/>
                    <a:pathLst>
                      <a:path w="15305" h="9321" extrusionOk="0">
                        <a:moveTo>
                          <a:pt x="3109" y="7928"/>
                        </a:moveTo>
                        <a:cubicBezTo>
                          <a:pt x="2711" y="9314"/>
                          <a:pt x="5302" y="9710"/>
                          <a:pt x="9488" y="8918"/>
                        </a:cubicBezTo>
                        <a:cubicBezTo>
                          <a:pt x="12677" y="8324"/>
                          <a:pt x="15069" y="7333"/>
                          <a:pt x="15268" y="6145"/>
                        </a:cubicBezTo>
                        <a:cubicBezTo>
                          <a:pt x="15667" y="4758"/>
                          <a:pt x="12876" y="4560"/>
                          <a:pt x="9089" y="5154"/>
                        </a:cubicBezTo>
                        <a:cubicBezTo>
                          <a:pt x="11879" y="4164"/>
                          <a:pt x="12876" y="2777"/>
                          <a:pt x="13673" y="1589"/>
                        </a:cubicBezTo>
                        <a:cubicBezTo>
                          <a:pt x="13275" y="400"/>
                          <a:pt x="11481" y="-392"/>
                          <a:pt x="7295" y="202"/>
                        </a:cubicBezTo>
                        <a:cubicBezTo>
                          <a:pt x="1515" y="994"/>
                          <a:pt x="518" y="2777"/>
                          <a:pt x="119" y="4164"/>
                        </a:cubicBezTo>
                        <a:cubicBezTo>
                          <a:pt x="-279" y="5352"/>
                          <a:pt x="119" y="6937"/>
                          <a:pt x="4504" y="6343"/>
                        </a:cubicBezTo>
                        <a:cubicBezTo>
                          <a:pt x="4903" y="6343"/>
                          <a:pt x="4903" y="6145"/>
                          <a:pt x="5302" y="6145"/>
                        </a:cubicBezTo>
                        <a:cubicBezTo>
                          <a:pt x="4305" y="6739"/>
                          <a:pt x="3309" y="7333"/>
                          <a:pt x="3109" y="79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02" name="Google Shape;3102;p35"/>
                  <p:cNvSpPr/>
                  <p:nvPr/>
                </p:nvSpPr>
                <p:spPr>
                  <a:xfrm>
                    <a:off x="3627044" y="5355247"/>
                    <a:ext cx="17924" cy="8688"/>
                  </a:xfrm>
                  <a:custGeom>
                    <a:avLst/>
                    <a:gdLst/>
                    <a:ahLst/>
                    <a:cxnLst/>
                    <a:rect l="l" t="t" r="r" b="b"/>
                    <a:pathLst>
                      <a:path w="17924" h="8688" extrusionOk="0">
                        <a:moveTo>
                          <a:pt x="74" y="7804"/>
                        </a:moveTo>
                        <a:cubicBezTo>
                          <a:pt x="1070" y="8794"/>
                          <a:pt x="3263" y="8992"/>
                          <a:pt x="6651" y="8200"/>
                        </a:cubicBezTo>
                        <a:cubicBezTo>
                          <a:pt x="9840" y="7605"/>
                          <a:pt x="12631" y="6417"/>
                          <a:pt x="12233" y="5426"/>
                        </a:cubicBezTo>
                        <a:cubicBezTo>
                          <a:pt x="12033" y="4832"/>
                          <a:pt x="11037" y="4436"/>
                          <a:pt x="9641" y="4436"/>
                        </a:cubicBezTo>
                        <a:lnTo>
                          <a:pt x="10239" y="4436"/>
                        </a:lnTo>
                        <a:cubicBezTo>
                          <a:pt x="15023" y="3644"/>
                          <a:pt x="18611" y="2653"/>
                          <a:pt x="17814" y="1267"/>
                        </a:cubicBezTo>
                        <a:cubicBezTo>
                          <a:pt x="17614" y="870"/>
                          <a:pt x="17216" y="672"/>
                          <a:pt x="16618" y="474"/>
                        </a:cubicBezTo>
                        <a:cubicBezTo>
                          <a:pt x="15820" y="-120"/>
                          <a:pt x="14026" y="-120"/>
                          <a:pt x="11236" y="276"/>
                        </a:cubicBezTo>
                        <a:cubicBezTo>
                          <a:pt x="10837" y="276"/>
                          <a:pt x="10438" y="276"/>
                          <a:pt x="9840" y="474"/>
                        </a:cubicBezTo>
                        <a:cubicBezTo>
                          <a:pt x="5455" y="1068"/>
                          <a:pt x="3063" y="2455"/>
                          <a:pt x="3263" y="3644"/>
                        </a:cubicBezTo>
                        <a:cubicBezTo>
                          <a:pt x="3263" y="4436"/>
                          <a:pt x="4459" y="4634"/>
                          <a:pt x="5854" y="4634"/>
                        </a:cubicBezTo>
                        <a:lnTo>
                          <a:pt x="4259" y="4832"/>
                        </a:lnTo>
                        <a:cubicBezTo>
                          <a:pt x="871" y="5625"/>
                          <a:pt x="-325" y="6813"/>
                          <a:pt x="74" y="78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03" name="Google Shape;3103;p35"/>
                  <p:cNvSpPr/>
                  <p:nvPr/>
                </p:nvSpPr>
                <p:spPr>
                  <a:xfrm>
                    <a:off x="3640871" y="5364229"/>
                    <a:ext cx="13788" cy="4446"/>
                  </a:xfrm>
                  <a:custGeom>
                    <a:avLst/>
                    <a:gdLst/>
                    <a:ahLst/>
                    <a:cxnLst/>
                    <a:rect l="l" t="t" r="r" b="b"/>
                    <a:pathLst>
                      <a:path w="13788" h="4446" extrusionOk="0">
                        <a:moveTo>
                          <a:pt x="0" y="3377"/>
                        </a:moveTo>
                        <a:cubicBezTo>
                          <a:pt x="0" y="4566"/>
                          <a:pt x="3389" y="4764"/>
                          <a:pt x="7375" y="3971"/>
                        </a:cubicBezTo>
                        <a:cubicBezTo>
                          <a:pt x="11162" y="3179"/>
                          <a:pt x="14152" y="1990"/>
                          <a:pt x="13753" y="802"/>
                        </a:cubicBezTo>
                        <a:cubicBezTo>
                          <a:pt x="13554" y="-189"/>
                          <a:pt x="10365" y="-189"/>
                          <a:pt x="7574" y="406"/>
                        </a:cubicBezTo>
                        <a:cubicBezTo>
                          <a:pt x="3787" y="802"/>
                          <a:pt x="199" y="1990"/>
                          <a:pt x="0" y="33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04" name="Google Shape;3104;p35"/>
                  <p:cNvSpPr/>
                  <p:nvPr/>
                </p:nvSpPr>
                <p:spPr>
                  <a:xfrm>
                    <a:off x="3653892" y="5332148"/>
                    <a:ext cx="15439" cy="7126"/>
                  </a:xfrm>
                  <a:custGeom>
                    <a:avLst/>
                    <a:gdLst/>
                    <a:ahLst/>
                    <a:cxnLst/>
                    <a:rect l="l" t="t" r="r" b="b"/>
                    <a:pathLst>
                      <a:path w="15439" h="7126" extrusionOk="0">
                        <a:moveTo>
                          <a:pt x="15284" y="3962"/>
                        </a:moveTo>
                        <a:cubicBezTo>
                          <a:pt x="15284" y="3764"/>
                          <a:pt x="15084" y="3764"/>
                          <a:pt x="14885" y="3566"/>
                        </a:cubicBezTo>
                        <a:cubicBezTo>
                          <a:pt x="14885" y="3169"/>
                          <a:pt x="14885" y="2773"/>
                          <a:pt x="14686" y="2377"/>
                        </a:cubicBezTo>
                        <a:cubicBezTo>
                          <a:pt x="13888" y="198"/>
                          <a:pt x="9902" y="0"/>
                          <a:pt x="5915" y="0"/>
                        </a:cubicBezTo>
                        <a:cubicBezTo>
                          <a:pt x="2128" y="991"/>
                          <a:pt x="-1061" y="2377"/>
                          <a:pt x="334" y="4754"/>
                        </a:cubicBezTo>
                        <a:cubicBezTo>
                          <a:pt x="1530" y="6735"/>
                          <a:pt x="4520" y="7527"/>
                          <a:pt x="8905" y="6933"/>
                        </a:cubicBezTo>
                        <a:cubicBezTo>
                          <a:pt x="10500" y="6735"/>
                          <a:pt x="11895" y="6339"/>
                          <a:pt x="12892" y="5745"/>
                        </a:cubicBezTo>
                        <a:cubicBezTo>
                          <a:pt x="14686" y="5348"/>
                          <a:pt x="15882" y="4754"/>
                          <a:pt x="15284" y="39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05" name="Google Shape;3105;p35"/>
                  <p:cNvSpPr/>
                  <p:nvPr/>
                </p:nvSpPr>
                <p:spPr>
                  <a:xfrm>
                    <a:off x="3689108" y="5468552"/>
                    <a:ext cx="13089" cy="6048"/>
                  </a:xfrm>
                  <a:custGeom>
                    <a:avLst/>
                    <a:gdLst/>
                    <a:ahLst/>
                    <a:cxnLst/>
                    <a:rect l="l" t="t" r="r" b="b"/>
                    <a:pathLst>
                      <a:path w="13089" h="6048" extrusionOk="0">
                        <a:moveTo>
                          <a:pt x="5581" y="5229"/>
                        </a:moveTo>
                        <a:cubicBezTo>
                          <a:pt x="8970" y="4041"/>
                          <a:pt x="12358" y="2456"/>
                          <a:pt x="12956" y="1070"/>
                        </a:cubicBezTo>
                        <a:cubicBezTo>
                          <a:pt x="13554" y="-119"/>
                          <a:pt x="12159" y="-317"/>
                          <a:pt x="8571" y="475"/>
                        </a:cubicBezTo>
                        <a:cubicBezTo>
                          <a:pt x="3588" y="1862"/>
                          <a:pt x="797" y="3447"/>
                          <a:pt x="0" y="5229"/>
                        </a:cubicBezTo>
                        <a:cubicBezTo>
                          <a:pt x="598" y="6220"/>
                          <a:pt x="2591" y="6418"/>
                          <a:pt x="5581" y="52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06" name="Google Shape;3106;p35"/>
                  <p:cNvSpPr/>
                  <p:nvPr/>
                </p:nvSpPr>
                <p:spPr>
                  <a:xfrm>
                    <a:off x="3678544" y="5446415"/>
                    <a:ext cx="36227" cy="18452"/>
                  </a:xfrm>
                  <a:custGeom>
                    <a:avLst/>
                    <a:gdLst/>
                    <a:ahLst/>
                    <a:cxnLst/>
                    <a:rect l="l" t="t" r="r" b="b"/>
                    <a:pathLst>
                      <a:path w="36227" h="18452" extrusionOk="0">
                        <a:moveTo>
                          <a:pt x="0" y="14293"/>
                        </a:moveTo>
                        <a:cubicBezTo>
                          <a:pt x="3986" y="14887"/>
                          <a:pt x="7973" y="15679"/>
                          <a:pt x="12557" y="16075"/>
                        </a:cubicBezTo>
                        <a:cubicBezTo>
                          <a:pt x="12757" y="16075"/>
                          <a:pt x="12956" y="16075"/>
                          <a:pt x="13155" y="16075"/>
                        </a:cubicBezTo>
                        <a:cubicBezTo>
                          <a:pt x="13155" y="17462"/>
                          <a:pt x="14750" y="18453"/>
                          <a:pt x="17939" y="18453"/>
                        </a:cubicBezTo>
                        <a:cubicBezTo>
                          <a:pt x="20929" y="18254"/>
                          <a:pt x="23520" y="17462"/>
                          <a:pt x="23919" y="15679"/>
                        </a:cubicBezTo>
                        <a:cubicBezTo>
                          <a:pt x="23720" y="14095"/>
                          <a:pt x="22723" y="12906"/>
                          <a:pt x="19135" y="13104"/>
                        </a:cubicBezTo>
                        <a:cubicBezTo>
                          <a:pt x="19135" y="13104"/>
                          <a:pt x="19135" y="13104"/>
                          <a:pt x="19135" y="13104"/>
                        </a:cubicBezTo>
                        <a:cubicBezTo>
                          <a:pt x="19534" y="12708"/>
                          <a:pt x="19733" y="12114"/>
                          <a:pt x="19933" y="11717"/>
                        </a:cubicBezTo>
                        <a:cubicBezTo>
                          <a:pt x="20730" y="12114"/>
                          <a:pt x="22324" y="12114"/>
                          <a:pt x="24118" y="11717"/>
                        </a:cubicBezTo>
                        <a:cubicBezTo>
                          <a:pt x="24517" y="11717"/>
                          <a:pt x="25115" y="11717"/>
                          <a:pt x="25514" y="11717"/>
                        </a:cubicBezTo>
                        <a:cubicBezTo>
                          <a:pt x="29301" y="11717"/>
                          <a:pt x="31693" y="10727"/>
                          <a:pt x="32092" y="8944"/>
                        </a:cubicBezTo>
                        <a:cubicBezTo>
                          <a:pt x="32690" y="8746"/>
                          <a:pt x="33287" y="8350"/>
                          <a:pt x="33885" y="8152"/>
                        </a:cubicBezTo>
                        <a:cubicBezTo>
                          <a:pt x="37075" y="6369"/>
                          <a:pt x="36875" y="5379"/>
                          <a:pt x="34085" y="5379"/>
                        </a:cubicBezTo>
                        <a:cubicBezTo>
                          <a:pt x="32291" y="5181"/>
                          <a:pt x="30098" y="5379"/>
                          <a:pt x="27906" y="5379"/>
                        </a:cubicBezTo>
                        <a:lnTo>
                          <a:pt x="27906" y="5379"/>
                        </a:lnTo>
                        <a:cubicBezTo>
                          <a:pt x="32490" y="3002"/>
                          <a:pt x="37473" y="625"/>
                          <a:pt x="32291" y="30"/>
                        </a:cubicBezTo>
                        <a:cubicBezTo>
                          <a:pt x="30297" y="-168"/>
                          <a:pt x="27308" y="625"/>
                          <a:pt x="24716" y="1813"/>
                        </a:cubicBezTo>
                        <a:cubicBezTo>
                          <a:pt x="18936" y="4586"/>
                          <a:pt x="21328" y="5379"/>
                          <a:pt x="24517" y="5775"/>
                        </a:cubicBezTo>
                        <a:cubicBezTo>
                          <a:pt x="24118" y="5973"/>
                          <a:pt x="23720" y="6171"/>
                          <a:pt x="23321" y="6369"/>
                        </a:cubicBezTo>
                        <a:cubicBezTo>
                          <a:pt x="21726" y="6765"/>
                          <a:pt x="20531" y="7558"/>
                          <a:pt x="20331" y="8548"/>
                        </a:cubicBezTo>
                        <a:cubicBezTo>
                          <a:pt x="19933" y="8944"/>
                          <a:pt x="19534" y="9341"/>
                          <a:pt x="19335" y="9737"/>
                        </a:cubicBezTo>
                        <a:cubicBezTo>
                          <a:pt x="18936" y="9539"/>
                          <a:pt x="18338" y="9142"/>
                          <a:pt x="17740" y="8944"/>
                        </a:cubicBezTo>
                        <a:cubicBezTo>
                          <a:pt x="14949" y="7954"/>
                          <a:pt x="10365" y="9142"/>
                          <a:pt x="4983" y="10925"/>
                        </a:cubicBezTo>
                        <a:cubicBezTo>
                          <a:pt x="1993" y="11916"/>
                          <a:pt x="199" y="13104"/>
                          <a:pt x="0" y="142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07" name="Google Shape;3107;p35"/>
                  <p:cNvSpPr/>
                  <p:nvPr/>
                </p:nvSpPr>
                <p:spPr>
                  <a:xfrm>
                    <a:off x="3605191" y="5449219"/>
                    <a:ext cx="1993" cy="2575"/>
                  </a:xfrm>
                  <a:custGeom>
                    <a:avLst/>
                    <a:gdLst/>
                    <a:ahLst/>
                    <a:cxnLst/>
                    <a:rect l="l" t="t" r="r" b="b"/>
                    <a:pathLst>
                      <a:path w="1993" h="2575" extrusionOk="0">
                        <a:moveTo>
                          <a:pt x="0" y="0"/>
                        </a:moveTo>
                        <a:cubicBezTo>
                          <a:pt x="199" y="792"/>
                          <a:pt x="598" y="1783"/>
                          <a:pt x="797" y="2575"/>
                        </a:cubicBezTo>
                        <a:cubicBezTo>
                          <a:pt x="1395" y="2179"/>
                          <a:pt x="1794" y="1585"/>
                          <a:pt x="1993" y="1188"/>
                        </a:cubicBezTo>
                        <a:cubicBezTo>
                          <a:pt x="1993" y="396"/>
                          <a:pt x="1395" y="0"/>
                          <a:pt x="0"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08" name="Google Shape;3108;p35"/>
                  <p:cNvSpPr/>
                  <p:nvPr/>
                </p:nvSpPr>
                <p:spPr>
                  <a:xfrm>
                    <a:off x="3596222" y="5418713"/>
                    <a:ext cx="476" cy="990"/>
                  </a:xfrm>
                  <a:custGeom>
                    <a:avLst/>
                    <a:gdLst/>
                    <a:ahLst/>
                    <a:cxnLst/>
                    <a:rect l="l" t="t" r="r" b="b"/>
                    <a:pathLst>
                      <a:path w="476" h="990" extrusionOk="0">
                        <a:moveTo>
                          <a:pt x="0" y="0"/>
                        </a:moveTo>
                        <a:cubicBezTo>
                          <a:pt x="199" y="396"/>
                          <a:pt x="199" y="792"/>
                          <a:pt x="399" y="991"/>
                        </a:cubicBezTo>
                        <a:cubicBezTo>
                          <a:pt x="399" y="991"/>
                          <a:pt x="399" y="991"/>
                          <a:pt x="399" y="991"/>
                        </a:cubicBezTo>
                        <a:cubicBezTo>
                          <a:pt x="598" y="396"/>
                          <a:pt x="399" y="198"/>
                          <a:pt x="0"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09" name="Google Shape;3109;p35"/>
                  <p:cNvSpPr/>
                  <p:nvPr/>
                </p:nvSpPr>
                <p:spPr>
                  <a:xfrm>
                    <a:off x="3576887" y="5352353"/>
                    <a:ext cx="4309" cy="3565"/>
                  </a:xfrm>
                  <a:custGeom>
                    <a:avLst/>
                    <a:gdLst/>
                    <a:ahLst/>
                    <a:cxnLst/>
                    <a:rect l="l" t="t" r="r" b="b"/>
                    <a:pathLst>
                      <a:path w="4309" h="3565" extrusionOk="0">
                        <a:moveTo>
                          <a:pt x="0" y="0"/>
                        </a:moveTo>
                        <a:cubicBezTo>
                          <a:pt x="399" y="1188"/>
                          <a:pt x="598" y="2377"/>
                          <a:pt x="997" y="3566"/>
                        </a:cubicBezTo>
                        <a:cubicBezTo>
                          <a:pt x="3588" y="2773"/>
                          <a:pt x="4983" y="1981"/>
                          <a:pt x="3986" y="792"/>
                        </a:cubicBezTo>
                        <a:cubicBezTo>
                          <a:pt x="3189" y="198"/>
                          <a:pt x="1794" y="0"/>
                          <a:pt x="0"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10" name="Google Shape;3110;p35"/>
                  <p:cNvSpPr/>
                  <p:nvPr/>
                </p:nvSpPr>
                <p:spPr>
                  <a:xfrm>
                    <a:off x="3568914" y="5326300"/>
                    <a:ext cx="5581" cy="3867"/>
                  </a:xfrm>
                  <a:custGeom>
                    <a:avLst/>
                    <a:gdLst/>
                    <a:ahLst/>
                    <a:cxnLst/>
                    <a:rect l="l" t="t" r="r" b="b"/>
                    <a:pathLst>
                      <a:path w="5581" h="3867" extrusionOk="0">
                        <a:moveTo>
                          <a:pt x="5581" y="1491"/>
                        </a:moveTo>
                        <a:cubicBezTo>
                          <a:pt x="5182" y="500"/>
                          <a:pt x="3787" y="-292"/>
                          <a:pt x="199" y="104"/>
                        </a:cubicBezTo>
                        <a:cubicBezTo>
                          <a:pt x="199" y="104"/>
                          <a:pt x="0" y="104"/>
                          <a:pt x="0" y="104"/>
                        </a:cubicBezTo>
                        <a:cubicBezTo>
                          <a:pt x="398" y="1293"/>
                          <a:pt x="797" y="2679"/>
                          <a:pt x="1196" y="3868"/>
                        </a:cubicBezTo>
                        <a:cubicBezTo>
                          <a:pt x="3787" y="3472"/>
                          <a:pt x="5382" y="2679"/>
                          <a:pt x="5581" y="14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11" name="Google Shape;3111;p35"/>
                  <p:cNvSpPr/>
                  <p:nvPr/>
                </p:nvSpPr>
                <p:spPr>
                  <a:xfrm>
                    <a:off x="3687367" y="5414862"/>
                    <a:ext cx="29048" cy="19386"/>
                  </a:xfrm>
                  <a:custGeom>
                    <a:avLst/>
                    <a:gdLst/>
                    <a:ahLst/>
                    <a:cxnLst/>
                    <a:rect l="l" t="t" r="r" b="b"/>
                    <a:pathLst>
                      <a:path w="29048" h="19386" extrusionOk="0">
                        <a:moveTo>
                          <a:pt x="13900" y="1276"/>
                        </a:moveTo>
                        <a:cubicBezTo>
                          <a:pt x="10312" y="2266"/>
                          <a:pt x="9116" y="3257"/>
                          <a:pt x="9515" y="4049"/>
                        </a:cubicBezTo>
                        <a:cubicBezTo>
                          <a:pt x="9714" y="4445"/>
                          <a:pt x="10312" y="4643"/>
                          <a:pt x="10910" y="4643"/>
                        </a:cubicBezTo>
                        <a:cubicBezTo>
                          <a:pt x="7123" y="5436"/>
                          <a:pt x="3336" y="6426"/>
                          <a:pt x="1143" y="7813"/>
                        </a:cubicBezTo>
                        <a:cubicBezTo>
                          <a:pt x="-2046" y="9992"/>
                          <a:pt x="2140" y="9596"/>
                          <a:pt x="5130" y="9398"/>
                        </a:cubicBezTo>
                        <a:cubicBezTo>
                          <a:pt x="7721" y="9199"/>
                          <a:pt x="9913" y="9199"/>
                          <a:pt x="11508" y="9398"/>
                        </a:cubicBezTo>
                        <a:cubicBezTo>
                          <a:pt x="11708" y="9596"/>
                          <a:pt x="11708" y="9596"/>
                          <a:pt x="11907" y="9794"/>
                        </a:cubicBezTo>
                        <a:cubicBezTo>
                          <a:pt x="12106" y="9992"/>
                          <a:pt x="12505" y="10388"/>
                          <a:pt x="12704" y="10586"/>
                        </a:cubicBezTo>
                        <a:cubicBezTo>
                          <a:pt x="12505" y="10586"/>
                          <a:pt x="12306" y="10586"/>
                          <a:pt x="12106" y="10784"/>
                        </a:cubicBezTo>
                        <a:cubicBezTo>
                          <a:pt x="8917" y="11775"/>
                          <a:pt x="6126" y="12765"/>
                          <a:pt x="4133" y="13755"/>
                        </a:cubicBezTo>
                        <a:cubicBezTo>
                          <a:pt x="2738" y="14152"/>
                          <a:pt x="1542" y="14944"/>
                          <a:pt x="745" y="16133"/>
                        </a:cubicBezTo>
                        <a:cubicBezTo>
                          <a:pt x="745" y="16133"/>
                          <a:pt x="745" y="16133"/>
                          <a:pt x="745" y="16331"/>
                        </a:cubicBezTo>
                        <a:cubicBezTo>
                          <a:pt x="545" y="16529"/>
                          <a:pt x="346" y="16727"/>
                          <a:pt x="346" y="16925"/>
                        </a:cubicBezTo>
                        <a:cubicBezTo>
                          <a:pt x="147" y="17321"/>
                          <a:pt x="545" y="17717"/>
                          <a:pt x="1342" y="17915"/>
                        </a:cubicBezTo>
                        <a:cubicBezTo>
                          <a:pt x="1940" y="18708"/>
                          <a:pt x="3336" y="19104"/>
                          <a:pt x="5329" y="19302"/>
                        </a:cubicBezTo>
                        <a:cubicBezTo>
                          <a:pt x="10312" y="19698"/>
                          <a:pt x="14099" y="18708"/>
                          <a:pt x="15295" y="16331"/>
                        </a:cubicBezTo>
                        <a:cubicBezTo>
                          <a:pt x="15694" y="15538"/>
                          <a:pt x="15495" y="14944"/>
                          <a:pt x="14697" y="14350"/>
                        </a:cubicBezTo>
                        <a:cubicBezTo>
                          <a:pt x="16691" y="13557"/>
                          <a:pt x="18485" y="12567"/>
                          <a:pt x="19083" y="11576"/>
                        </a:cubicBezTo>
                        <a:cubicBezTo>
                          <a:pt x="22272" y="11378"/>
                          <a:pt x="24265" y="10388"/>
                          <a:pt x="25062" y="9199"/>
                        </a:cubicBezTo>
                        <a:cubicBezTo>
                          <a:pt x="26856" y="8605"/>
                          <a:pt x="28052" y="7813"/>
                          <a:pt x="28252" y="6822"/>
                        </a:cubicBezTo>
                        <a:cubicBezTo>
                          <a:pt x="28252" y="6228"/>
                          <a:pt x="27853" y="5634"/>
                          <a:pt x="26856" y="5238"/>
                        </a:cubicBezTo>
                        <a:cubicBezTo>
                          <a:pt x="28451" y="4643"/>
                          <a:pt x="29049" y="3455"/>
                          <a:pt x="29049" y="2266"/>
                        </a:cubicBezTo>
                        <a:cubicBezTo>
                          <a:pt x="28252" y="682"/>
                          <a:pt x="26059" y="-309"/>
                          <a:pt x="22471" y="87"/>
                        </a:cubicBezTo>
                        <a:cubicBezTo>
                          <a:pt x="21474" y="285"/>
                          <a:pt x="20478" y="285"/>
                          <a:pt x="19481" y="682"/>
                        </a:cubicBezTo>
                        <a:cubicBezTo>
                          <a:pt x="18086" y="285"/>
                          <a:pt x="16292" y="682"/>
                          <a:pt x="13900" y="1276"/>
                        </a:cubicBezTo>
                        <a:close/>
                        <a:moveTo>
                          <a:pt x="16292" y="3851"/>
                        </a:moveTo>
                        <a:cubicBezTo>
                          <a:pt x="16491" y="3851"/>
                          <a:pt x="16691" y="3653"/>
                          <a:pt x="16890" y="3653"/>
                        </a:cubicBezTo>
                        <a:cubicBezTo>
                          <a:pt x="16890" y="3653"/>
                          <a:pt x="16890" y="3653"/>
                          <a:pt x="16890" y="3851"/>
                        </a:cubicBezTo>
                        <a:cubicBezTo>
                          <a:pt x="16890" y="3851"/>
                          <a:pt x="16691" y="3851"/>
                          <a:pt x="16292" y="38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12" name="Google Shape;3112;p35"/>
                  <p:cNvSpPr/>
                  <p:nvPr/>
                </p:nvSpPr>
                <p:spPr>
                  <a:xfrm>
                    <a:off x="3632482" y="5290128"/>
                    <a:ext cx="63085" cy="38324"/>
                  </a:xfrm>
                  <a:custGeom>
                    <a:avLst/>
                    <a:gdLst/>
                    <a:ahLst/>
                    <a:cxnLst/>
                    <a:rect l="l" t="t" r="r" b="b"/>
                    <a:pathLst>
                      <a:path w="63085" h="38324" extrusionOk="0">
                        <a:moveTo>
                          <a:pt x="1213" y="24390"/>
                        </a:moveTo>
                        <a:cubicBezTo>
                          <a:pt x="615" y="25183"/>
                          <a:pt x="3206" y="25183"/>
                          <a:pt x="5997" y="25183"/>
                        </a:cubicBezTo>
                        <a:cubicBezTo>
                          <a:pt x="6993" y="24984"/>
                          <a:pt x="7990" y="24786"/>
                          <a:pt x="8987" y="24588"/>
                        </a:cubicBezTo>
                        <a:cubicBezTo>
                          <a:pt x="9983" y="24984"/>
                          <a:pt x="10780" y="25381"/>
                          <a:pt x="11777" y="25777"/>
                        </a:cubicBezTo>
                        <a:cubicBezTo>
                          <a:pt x="11578" y="25777"/>
                          <a:pt x="11378" y="25777"/>
                          <a:pt x="10980" y="25777"/>
                        </a:cubicBezTo>
                        <a:cubicBezTo>
                          <a:pt x="7591" y="26173"/>
                          <a:pt x="6395" y="27758"/>
                          <a:pt x="5997" y="29540"/>
                        </a:cubicBezTo>
                        <a:cubicBezTo>
                          <a:pt x="7392" y="31719"/>
                          <a:pt x="9983" y="32908"/>
                          <a:pt x="13970" y="32314"/>
                        </a:cubicBezTo>
                        <a:cubicBezTo>
                          <a:pt x="15963" y="32116"/>
                          <a:pt x="17358" y="31521"/>
                          <a:pt x="17956" y="30729"/>
                        </a:cubicBezTo>
                        <a:cubicBezTo>
                          <a:pt x="19949" y="30333"/>
                          <a:pt x="21345" y="29937"/>
                          <a:pt x="21544" y="29540"/>
                        </a:cubicBezTo>
                        <a:cubicBezTo>
                          <a:pt x="21544" y="28748"/>
                          <a:pt x="21146" y="28352"/>
                          <a:pt x="20348" y="27956"/>
                        </a:cubicBezTo>
                        <a:cubicBezTo>
                          <a:pt x="21943" y="28154"/>
                          <a:pt x="24135" y="28154"/>
                          <a:pt x="27125" y="27758"/>
                        </a:cubicBezTo>
                        <a:cubicBezTo>
                          <a:pt x="28919" y="27560"/>
                          <a:pt x="30713" y="26965"/>
                          <a:pt x="31909" y="26371"/>
                        </a:cubicBezTo>
                        <a:cubicBezTo>
                          <a:pt x="32507" y="26965"/>
                          <a:pt x="33504" y="27560"/>
                          <a:pt x="34899" y="27758"/>
                        </a:cubicBezTo>
                        <a:cubicBezTo>
                          <a:pt x="32308" y="28352"/>
                          <a:pt x="29517" y="29540"/>
                          <a:pt x="30314" y="31719"/>
                        </a:cubicBezTo>
                        <a:cubicBezTo>
                          <a:pt x="30713" y="33106"/>
                          <a:pt x="32308" y="33898"/>
                          <a:pt x="34500" y="34097"/>
                        </a:cubicBezTo>
                        <a:cubicBezTo>
                          <a:pt x="34500" y="34097"/>
                          <a:pt x="34500" y="34097"/>
                          <a:pt x="34500" y="34097"/>
                        </a:cubicBezTo>
                        <a:cubicBezTo>
                          <a:pt x="33703" y="35087"/>
                          <a:pt x="35895" y="35879"/>
                          <a:pt x="39284" y="35285"/>
                        </a:cubicBezTo>
                        <a:cubicBezTo>
                          <a:pt x="41676" y="34889"/>
                          <a:pt x="44068" y="34493"/>
                          <a:pt x="46261" y="34097"/>
                        </a:cubicBezTo>
                        <a:cubicBezTo>
                          <a:pt x="45862" y="34691"/>
                          <a:pt x="45663" y="35087"/>
                          <a:pt x="45463" y="35681"/>
                        </a:cubicBezTo>
                        <a:cubicBezTo>
                          <a:pt x="45065" y="37266"/>
                          <a:pt x="47855" y="38653"/>
                          <a:pt x="50845" y="38256"/>
                        </a:cubicBezTo>
                        <a:cubicBezTo>
                          <a:pt x="57822" y="36870"/>
                          <a:pt x="61409" y="33700"/>
                          <a:pt x="63004" y="30333"/>
                        </a:cubicBezTo>
                        <a:cubicBezTo>
                          <a:pt x="63602" y="29144"/>
                          <a:pt x="60811" y="28748"/>
                          <a:pt x="58220" y="28550"/>
                        </a:cubicBezTo>
                        <a:cubicBezTo>
                          <a:pt x="56227" y="28946"/>
                          <a:pt x="54433" y="29342"/>
                          <a:pt x="52838" y="29937"/>
                        </a:cubicBezTo>
                        <a:cubicBezTo>
                          <a:pt x="51642" y="29540"/>
                          <a:pt x="49649" y="29342"/>
                          <a:pt x="47058" y="29739"/>
                        </a:cubicBezTo>
                        <a:cubicBezTo>
                          <a:pt x="46659" y="29739"/>
                          <a:pt x="46261" y="29937"/>
                          <a:pt x="45862" y="29937"/>
                        </a:cubicBezTo>
                        <a:cubicBezTo>
                          <a:pt x="47656" y="29540"/>
                          <a:pt x="49051" y="28946"/>
                          <a:pt x="49250" y="28154"/>
                        </a:cubicBezTo>
                        <a:cubicBezTo>
                          <a:pt x="49649" y="26965"/>
                          <a:pt x="47456" y="26569"/>
                          <a:pt x="44267" y="26569"/>
                        </a:cubicBezTo>
                        <a:cubicBezTo>
                          <a:pt x="45463" y="25777"/>
                          <a:pt x="46061" y="24786"/>
                          <a:pt x="46061" y="23796"/>
                        </a:cubicBezTo>
                        <a:cubicBezTo>
                          <a:pt x="46061" y="23400"/>
                          <a:pt x="45862" y="23004"/>
                          <a:pt x="45862" y="22607"/>
                        </a:cubicBezTo>
                        <a:cubicBezTo>
                          <a:pt x="46261" y="23202"/>
                          <a:pt x="47456" y="23400"/>
                          <a:pt x="49051" y="23598"/>
                        </a:cubicBezTo>
                        <a:cubicBezTo>
                          <a:pt x="49051" y="23796"/>
                          <a:pt x="48852" y="23994"/>
                          <a:pt x="48852" y="24192"/>
                        </a:cubicBezTo>
                        <a:cubicBezTo>
                          <a:pt x="48453" y="26569"/>
                          <a:pt x="50447" y="28352"/>
                          <a:pt x="55031" y="28154"/>
                        </a:cubicBezTo>
                        <a:cubicBezTo>
                          <a:pt x="58419" y="28154"/>
                          <a:pt x="60811" y="26767"/>
                          <a:pt x="61210" y="24786"/>
                        </a:cubicBezTo>
                        <a:cubicBezTo>
                          <a:pt x="61609" y="23202"/>
                          <a:pt x="60612" y="21815"/>
                          <a:pt x="58419" y="21221"/>
                        </a:cubicBezTo>
                        <a:cubicBezTo>
                          <a:pt x="58419" y="21221"/>
                          <a:pt x="58419" y="21221"/>
                          <a:pt x="58419" y="21221"/>
                        </a:cubicBezTo>
                        <a:cubicBezTo>
                          <a:pt x="57024" y="20230"/>
                          <a:pt x="54632" y="19834"/>
                          <a:pt x="50447" y="20428"/>
                        </a:cubicBezTo>
                        <a:cubicBezTo>
                          <a:pt x="46859" y="20825"/>
                          <a:pt x="45463" y="21815"/>
                          <a:pt x="45663" y="22607"/>
                        </a:cubicBezTo>
                        <a:cubicBezTo>
                          <a:pt x="45663" y="22607"/>
                          <a:pt x="45663" y="22607"/>
                          <a:pt x="45663" y="22607"/>
                        </a:cubicBezTo>
                        <a:cubicBezTo>
                          <a:pt x="44666" y="21221"/>
                          <a:pt x="41676" y="20428"/>
                          <a:pt x="36892" y="20825"/>
                        </a:cubicBezTo>
                        <a:cubicBezTo>
                          <a:pt x="34500" y="21023"/>
                          <a:pt x="31909" y="22211"/>
                          <a:pt x="31311" y="24192"/>
                        </a:cubicBezTo>
                        <a:cubicBezTo>
                          <a:pt x="30514" y="23994"/>
                          <a:pt x="29318" y="23796"/>
                          <a:pt x="28122" y="23796"/>
                        </a:cubicBezTo>
                        <a:cubicBezTo>
                          <a:pt x="30514" y="21419"/>
                          <a:pt x="26527" y="20428"/>
                          <a:pt x="23737" y="19636"/>
                        </a:cubicBezTo>
                        <a:cubicBezTo>
                          <a:pt x="23537" y="19636"/>
                          <a:pt x="23338" y="19438"/>
                          <a:pt x="23139" y="19438"/>
                        </a:cubicBezTo>
                        <a:cubicBezTo>
                          <a:pt x="23537" y="19240"/>
                          <a:pt x="23936" y="18844"/>
                          <a:pt x="23936" y="18448"/>
                        </a:cubicBezTo>
                        <a:cubicBezTo>
                          <a:pt x="24135" y="17259"/>
                          <a:pt x="21743" y="16863"/>
                          <a:pt x="17956" y="17061"/>
                        </a:cubicBezTo>
                        <a:cubicBezTo>
                          <a:pt x="16561" y="16070"/>
                          <a:pt x="15365" y="15080"/>
                          <a:pt x="14568" y="13693"/>
                        </a:cubicBezTo>
                        <a:cubicBezTo>
                          <a:pt x="15166" y="13693"/>
                          <a:pt x="15963" y="13891"/>
                          <a:pt x="16760" y="13693"/>
                        </a:cubicBezTo>
                        <a:cubicBezTo>
                          <a:pt x="20149" y="13495"/>
                          <a:pt x="22939" y="12703"/>
                          <a:pt x="25132" y="11514"/>
                        </a:cubicBezTo>
                        <a:cubicBezTo>
                          <a:pt x="26527" y="11713"/>
                          <a:pt x="28521" y="11514"/>
                          <a:pt x="30314" y="11316"/>
                        </a:cubicBezTo>
                        <a:cubicBezTo>
                          <a:pt x="32706" y="11118"/>
                          <a:pt x="35098" y="10722"/>
                          <a:pt x="36493" y="10128"/>
                        </a:cubicBezTo>
                        <a:cubicBezTo>
                          <a:pt x="37689" y="10524"/>
                          <a:pt x="39683" y="10524"/>
                          <a:pt x="41875" y="10524"/>
                        </a:cubicBezTo>
                        <a:cubicBezTo>
                          <a:pt x="44068" y="10326"/>
                          <a:pt x="45862" y="9930"/>
                          <a:pt x="47058" y="9534"/>
                        </a:cubicBezTo>
                        <a:cubicBezTo>
                          <a:pt x="47855" y="10128"/>
                          <a:pt x="48852" y="10326"/>
                          <a:pt x="50247" y="10524"/>
                        </a:cubicBezTo>
                        <a:cubicBezTo>
                          <a:pt x="55230" y="10920"/>
                          <a:pt x="59017" y="9732"/>
                          <a:pt x="60213" y="6760"/>
                        </a:cubicBezTo>
                        <a:cubicBezTo>
                          <a:pt x="61011" y="4978"/>
                          <a:pt x="59217" y="3591"/>
                          <a:pt x="55828" y="3195"/>
                        </a:cubicBezTo>
                        <a:cubicBezTo>
                          <a:pt x="50845" y="2799"/>
                          <a:pt x="47257" y="3789"/>
                          <a:pt x="45663" y="6760"/>
                        </a:cubicBezTo>
                        <a:cubicBezTo>
                          <a:pt x="45663" y="6760"/>
                          <a:pt x="45663" y="6958"/>
                          <a:pt x="45663" y="6958"/>
                        </a:cubicBezTo>
                        <a:cubicBezTo>
                          <a:pt x="44666" y="6958"/>
                          <a:pt x="43271" y="6958"/>
                          <a:pt x="41875" y="6958"/>
                        </a:cubicBezTo>
                        <a:cubicBezTo>
                          <a:pt x="39683" y="7157"/>
                          <a:pt x="37689" y="7355"/>
                          <a:pt x="36493" y="7949"/>
                        </a:cubicBezTo>
                        <a:cubicBezTo>
                          <a:pt x="35098" y="7553"/>
                          <a:pt x="32507" y="7355"/>
                          <a:pt x="29716" y="7553"/>
                        </a:cubicBezTo>
                        <a:cubicBezTo>
                          <a:pt x="29318" y="7553"/>
                          <a:pt x="29118" y="7553"/>
                          <a:pt x="28720" y="7553"/>
                        </a:cubicBezTo>
                        <a:cubicBezTo>
                          <a:pt x="28919" y="7157"/>
                          <a:pt x="29118" y="6760"/>
                          <a:pt x="29318" y="6364"/>
                        </a:cubicBezTo>
                        <a:cubicBezTo>
                          <a:pt x="30115" y="4581"/>
                          <a:pt x="27923" y="2402"/>
                          <a:pt x="24534" y="2600"/>
                        </a:cubicBezTo>
                        <a:lnTo>
                          <a:pt x="23537" y="2600"/>
                        </a:lnTo>
                        <a:cubicBezTo>
                          <a:pt x="23338" y="2402"/>
                          <a:pt x="23139" y="2204"/>
                          <a:pt x="22939" y="2006"/>
                        </a:cubicBezTo>
                        <a:lnTo>
                          <a:pt x="22939" y="2006"/>
                        </a:lnTo>
                        <a:cubicBezTo>
                          <a:pt x="22341" y="818"/>
                          <a:pt x="19949" y="-173"/>
                          <a:pt x="14966" y="25"/>
                        </a:cubicBezTo>
                        <a:cubicBezTo>
                          <a:pt x="9585" y="223"/>
                          <a:pt x="6794" y="1412"/>
                          <a:pt x="7392" y="2997"/>
                        </a:cubicBezTo>
                        <a:cubicBezTo>
                          <a:pt x="7790" y="4185"/>
                          <a:pt x="8189" y="5374"/>
                          <a:pt x="11179" y="5968"/>
                        </a:cubicBezTo>
                        <a:cubicBezTo>
                          <a:pt x="10382" y="6760"/>
                          <a:pt x="9784" y="7751"/>
                          <a:pt x="9385" y="8939"/>
                        </a:cubicBezTo>
                        <a:cubicBezTo>
                          <a:pt x="9385" y="9137"/>
                          <a:pt x="9385" y="9137"/>
                          <a:pt x="9585" y="9336"/>
                        </a:cubicBezTo>
                        <a:cubicBezTo>
                          <a:pt x="9385" y="9336"/>
                          <a:pt x="9385" y="9336"/>
                          <a:pt x="9186" y="9336"/>
                        </a:cubicBezTo>
                        <a:cubicBezTo>
                          <a:pt x="7990" y="9534"/>
                          <a:pt x="6993" y="9534"/>
                          <a:pt x="6196" y="9930"/>
                        </a:cubicBezTo>
                        <a:cubicBezTo>
                          <a:pt x="3007" y="9930"/>
                          <a:pt x="415" y="10326"/>
                          <a:pt x="17" y="13891"/>
                        </a:cubicBezTo>
                        <a:cubicBezTo>
                          <a:pt x="-183" y="16467"/>
                          <a:pt x="1412" y="19042"/>
                          <a:pt x="4203" y="21221"/>
                        </a:cubicBezTo>
                        <a:cubicBezTo>
                          <a:pt x="2807" y="22607"/>
                          <a:pt x="1811" y="23598"/>
                          <a:pt x="1213" y="24390"/>
                        </a:cubicBezTo>
                        <a:close/>
                        <a:moveTo>
                          <a:pt x="41875" y="30729"/>
                        </a:moveTo>
                        <a:cubicBezTo>
                          <a:pt x="42274" y="30729"/>
                          <a:pt x="42673" y="30729"/>
                          <a:pt x="43071" y="30729"/>
                        </a:cubicBezTo>
                        <a:cubicBezTo>
                          <a:pt x="42673" y="30729"/>
                          <a:pt x="42274" y="30729"/>
                          <a:pt x="41875" y="30729"/>
                        </a:cubicBezTo>
                        <a:cubicBezTo>
                          <a:pt x="41875" y="30729"/>
                          <a:pt x="41875" y="30729"/>
                          <a:pt x="41875" y="30729"/>
                        </a:cubicBezTo>
                        <a:close/>
                        <a:moveTo>
                          <a:pt x="18155" y="26965"/>
                        </a:moveTo>
                        <a:cubicBezTo>
                          <a:pt x="18155" y="26965"/>
                          <a:pt x="18155" y="26965"/>
                          <a:pt x="18155" y="26965"/>
                        </a:cubicBezTo>
                        <a:cubicBezTo>
                          <a:pt x="18155" y="27560"/>
                          <a:pt x="18554" y="27758"/>
                          <a:pt x="19351" y="27956"/>
                        </a:cubicBezTo>
                        <a:cubicBezTo>
                          <a:pt x="18953" y="27956"/>
                          <a:pt x="18554" y="27758"/>
                          <a:pt x="18155" y="27758"/>
                        </a:cubicBezTo>
                        <a:cubicBezTo>
                          <a:pt x="17956" y="27362"/>
                          <a:pt x="17558" y="27163"/>
                          <a:pt x="17159" y="26767"/>
                        </a:cubicBezTo>
                        <a:cubicBezTo>
                          <a:pt x="17558" y="26965"/>
                          <a:pt x="17757" y="26965"/>
                          <a:pt x="18155" y="269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13" name="Google Shape;3113;p35"/>
                  <p:cNvSpPr/>
                  <p:nvPr/>
                </p:nvSpPr>
                <p:spPr>
                  <a:xfrm>
                    <a:off x="3654026" y="5410889"/>
                    <a:ext cx="13392" cy="4434"/>
                  </a:xfrm>
                  <a:custGeom>
                    <a:avLst/>
                    <a:gdLst/>
                    <a:ahLst/>
                    <a:cxnLst/>
                    <a:rect l="l" t="t" r="r" b="b"/>
                    <a:pathLst>
                      <a:path w="13392" h="4434" extrusionOk="0">
                        <a:moveTo>
                          <a:pt x="7973" y="3665"/>
                        </a:moveTo>
                        <a:cubicBezTo>
                          <a:pt x="10963" y="2872"/>
                          <a:pt x="13754" y="1882"/>
                          <a:pt x="13355" y="891"/>
                        </a:cubicBezTo>
                        <a:cubicBezTo>
                          <a:pt x="12757" y="-297"/>
                          <a:pt x="9568" y="-297"/>
                          <a:pt x="5581" y="891"/>
                        </a:cubicBezTo>
                        <a:cubicBezTo>
                          <a:pt x="2591" y="1684"/>
                          <a:pt x="200" y="2674"/>
                          <a:pt x="0" y="3863"/>
                        </a:cubicBezTo>
                        <a:cubicBezTo>
                          <a:pt x="997" y="4655"/>
                          <a:pt x="3987" y="4655"/>
                          <a:pt x="7973" y="36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14" name="Google Shape;3114;p35"/>
                  <p:cNvSpPr/>
                  <p:nvPr/>
                </p:nvSpPr>
                <p:spPr>
                  <a:xfrm>
                    <a:off x="3623685" y="5375394"/>
                    <a:ext cx="12800" cy="3998"/>
                  </a:xfrm>
                  <a:custGeom>
                    <a:avLst/>
                    <a:gdLst/>
                    <a:ahLst/>
                    <a:cxnLst/>
                    <a:rect l="l" t="t" r="r" b="b"/>
                    <a:pathLst>
                      <a:path w="12800" h="3998" extrusionOk="0">
                        <a:moveTo>
                          <a:pt x="243" y="3306"/>
                        </a:moveTo>
                        <a:cubicBezTo>
                          <a:pt x="1040" y="4296"/>
                          <a:pt x="4030" y="4098"/>
                          <a:pt x="7220" y="3504"/>
                        </a:cubicBezTo>
                        <a:cubicBezTo>
                          <a:pt x="10409" y="2909"/>
                          <a:pt x="12801" y="2117"/>
                          <a:pt x="12801" y="929"/>
                        </a:cubicBezTo>
                        <a:cubicBezTo>
                          <a:pt x="12203" y="-62"/>
                          <a:pt x="10010" y="-260"/>
                          <a:pt x="6621" y="334"/>
                        </a:cubicBezTo>
                        <a:cubicBezTo>
                          <a:pt x="2436" y="730"/>
                          <a:pt x="-953" y="1919"/>
                          <a:pt x="243" y="33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15" name="Google Shape;3115;p35"/>
                  <p:cNvSpPr/>
                  <p:nvPr/>
                </p:nvSpPr>
                <p:spPr>
                  <a:xfrm>
                    <a:off x="3603796" y="5298473"/>
                    <a:ext cx="22922" cy="4231"/>
                  </a:xfrm>
                  <a:custGeom>
                    <a:avLst/>
                    <a:gdLst/>
                    <a:ahLst/>
                    <a:cxnLst/>
                    <a:rect l="l" t="t" r="r" b="b"/>
                    <a:pathLst>
                      <a:path w="22922" h="4231" extrusionOk="0">
                        <a:moveTo>
                          <a:pt x="6378" y="3764"/>
                        </a:moveTo>
                        <a:cubicBezTo>
                          <a:pt x="7176" y="3764"/>
                          <a:pt x="8172" y="3566"/>
                          <a:pt x="8770" y="3367"/>
                        </a:cubicBezTo>
                        <a:cubicBezTo>
                          <a:pt x="9368" y="4160"/>
                          <a:pt x="11561" y="4358"/>
                          <a:pt x="14750" y="4160"/>
                        </a:cubicBezTo>
                        <a:cubicBezTo>
                          <a:pt x="18736" y="3962"/>
                          <a:pt x="21926" y="3169"/>
                          <a:pt x="22922" y="1783"/>
                        </a:cubicBezTo>
                        <a:cubicBezTo>
                          <a:pt x="22922" y="396"/>
                          <a:pt x="20132" y="0"/>
                          <a:pt x="16145" y="0"/>
                        </a:cubicBezTo>
                        <a:cubicBezTo>
                          <a:pt x="13753" y="0"/>
                          <a:pt x="11959" y="396"/>
                          <a:pt x="10564" y="792"/>
                        </a:cubicBezTo>
                        <a:cubicBezTo>
                          <a:pt x="9368" y="396"/>
                          <a:pt x="7774" y="396"/>
                          <a:pt x="5780" y="396"/>
                        </a:cubicBezTo>
                        <a:cubicBezTo>
                          <a:pt x="2791" y="594"/>
                          <a:pt x="398" y="1387"/>
                          <a:pt x="0" y="2575"/>
                        </a:cubicBezTo>
                        <a:cubicBezTo>
                          <a:pt x="996" y="3566"/>
                          <a:pt x="3389" y="3962"/>
                          <a:pt x="6378" y="37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16" name="Google Shape;3116;p35"/>
                  <p:cNvSpPr/>
                  <p:nvPr/>
                </p:nvSpPr>
                <p:spPr>
                  <a:xfrm>
                    <a:off x="3649339" y="5516489"/>
                    <a:ext cx="11442" cy="5584"/>
                  </a:xfrm>
                  <a:custGeom>
                    <a:avLst/>
                    <a:gdLst/>
                    <a:ahLst/>
                    <a:cxnLst/>
                    <a:rect l="l" t="t" r="r" b="b"/>
                    <a:pathLst>
                      <a:path w="11442" h="5584" extrusionOk="0">
                        <a:moveTo>
                          <a:pt x="501" y="5229"/>
                        </a:moveTo>
                        <a:cubicBezTo>
                          <a:pt x="1697" y="6022"/>
                          <a:pt x="4289" y="5428"/>
                          <a:pt x="7278" y="4041"/>
                        </a:cubicBezTo>
                        <a:cubicBezTo>
                          <a:pt x="10069" y="2853"/>
                          <a:pt x="12062" y="1466"/>
                          <a:pt x="11265" y="475"/>
                        </a:cubicBezTo>
                        <a:cubicBezTo>
                          <a:pt x="10268" y="-317"/>
                          <a:pt x="8076" y="-119"/>
                          <a:pt x="5086" y="1070"/>
                        </a:cubicBezTo>
                        <a:cubicBezTo>
                          <a:pt x="1299" y="2654"/>
                          <a:pt x="-1093" y="4239"/>
                          <a:pt x="501" y="52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17" name="Google Shape;3117;p35"/>
                  <p:cNvSpPr/>
                  <p:nvPr/>
                </p:nvSpPr>
                <p:spPr>
                  <a:xfrm>
                    <a:off x="3602202" y="5434372"/>
                    <a:ext cx="14975" cy="7319"/>
                  </a:xfrm>
                  <a:custGeom>
                    <a:avLst/>
                    <a:gdLst/>
                    <a:ahLst/>
                    <a:cxnLst/>
                    <a:rect l="l" t="t" r="r" b="b"/>
                    <a:pathLst>
                      <a:path w="14975" h="7319" extrusionOk="0">
                        <a:moveTo>
                          <a:pt x="8571" y="4349"/>
                        </a:moveTo>
                        <a:cubicBezTo>
                          <a:pt x="12159" y="3160"/>
                          <a:pt x="15946" y="1773"/>
                          <a:pt x="14750" y="585"/>
                        </a:cubicBezTo>
                        <a:cubicBezTo>
                          <a:pt x="13554" y="-802"/>
                          <a:pt x="9169" y="585"/>
                          <a:pt x="5780" y="1575"/>
                        </a:cubicBezTo>
                        <a:cubicBezTo>
                          <a:pt x="2193" y="2566"/>
                          <a:pt x="997" y="3754"/>
                          <a:pt x="0" y="4943"/>
                        </a:cubicBezTo>
                        <a:cubicBezTo>
                          <a:pt x="0" y="5141"/>
                          <a:pt x="199" y="5339"/>
                          <a:pt x="199" y="5735"/>
                        </a:cubicBezTo>
                        <a:cubicBezTo>
                          <a:pt x="398" y="6329"/>
                          <a:pt x="598" y="6725"/>
                          <a:pt x="598" y="7320"/>
                        </a:cubicBezTo>
                        <a:cubicBezTo>
                          <a:pt x="1196" y="6924"/>
                          <a:pt x="1395" y="6329"/>
                          <a:pt x="1993" y="5933"/>
                        </a:cubicBezTo>
                        <a:lnTo>
                          <a:pt x="1993" y="5933"/>
                        </a:lnTo>
                        <a:cubicBezTo>
                          <a:pt x="4186" y="5339"/>
                          <a:pt x="6378" y="4943"/>
                          <a:pt x="8571" y="43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18" name="Google Shape;3118;p35"/>
                  <p:cNvSpPr/>
                  <p:nvPr/>
                </p:nvSpPr>
                <p:spPr>
                  <a:xfrm>
                    <a:off x="3572303" y="5336449"/>
                    <a:ext cx="11260" cy="4096"/>
                  </a:xfrm>
                  <a:custGeom>
                    <a:avLst/>
                    <a:gdLst/>
                    <a:ahLst/>
                    <a:cxnLst/>
                    <a:rect l="l" t="t" r="r" b="b"/>
                    <a:pathLst>
                      <a:path w="11260" h="4096" extrusionOk="0">
                        <a:moveTo>
                          <a:pt x="11162" y="1048"/>
                        </a:moveTo>
                        <a:cubicBezTo>
                          <a:pt x="10365" y="-339"/>
                          <a:pt x="6378" y="-141"/>
                          <a:pt x="2591" y="453"/>
                        </a:cubicBezTo>
                        <a:cubicBezTo>
                          <a:pt x="1595" y="651"/>
                          <a:pt x="797" y="849"/>
                          <a:pt x="0" y="1048"/>
                        </a:cubicBezTo>
                        <a:cubicBezTo>
                          <a:pt x="199" y="2038"/>
                          <a:pt x="598" y="3028"/>
                          <a:pt x="997" y="4019"/>
                        </a:cubicBezTo>
                        <a:cubicBezTo>
                          <a:pt x="2591" y="4217"/>
                          <a:pt x="4584" y="4019"/>
                          <a:pt x="6578" y="3623"/>
                        </a:cubicBezTo>
                        <a:cubicBezTo>
                          <a:pt x="9568" y="3227"/>
                          <a:pt x="11760" y="2236"/>
                          <a:pt x="11162" y="10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19" name="Google Shape;3119;p35"/>
                  <p:cNvSpPr/>
                  <p:nvPr/>
                </p:nvSpPr>
                <p:spPr>
                  <a:xfrm>
                    <a:off x="3638280" y="5330836"/>
                    <a:ext cx="10782" cy="3615"/>
                  </a:xfrm>
                  <a:custGeom>
                    <a:avLst/>
                    <a:gdLst/>
                    <a:ahLst/>
                    <a:cxnLst/>
                    <a:rect l="l" t="t" r="r" b="b"/>
                    <a:pathLst>
                      <a:path w="10782" h="3615" extrusionOk="0">
                        <a:moveTo>
                          <a:pt x="10763" y="1313"/>
                        </a:moveTo>
                        <a:cubicBezTo>
                          <a:pt x="10963" y="322"/>
                          <a:pt x="9568" y="-272"/>
                          <a:pt x="5980" y="124"/>
                        </a:cubicBezTo>
                        <a:cubicBezTo>
                          <a:pt x="2990" y="520"/>
                          <a:pt x="598" y="1313"/>
                          <a:pt x="0" y="2303"/>
                        </a:cubicBezTo>
                        <a:cubicBezTo>
                          <a:pt x="199" y="3294"/>
                          <a:pt x="1196" y="3888"/>
                          <a:pt x="4784" y="3492"/>
                        </a:cubicBezTo>
                        <a:cubicBezTo>
                          <a:pt x="7774" y="3294"/>
                          <a:pt x="10564" y="2501"/>
                          <a:pt x="10763" y="13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20" name="Google Shape;3120;p35"/>
                  <p:cNvSpPr/>
                  <p:nvPr/>
                </p:nvSpPr>
                <p:spPr>
                  <a:xfrm>
                    <a:off x="3652025" y="5354087"/>
                    <a:ext cx="16369" cy="5478"/>
                  </a:xfrm>
                  <a:custGeom>
                    <a:avLst/>
                    <a:gdLst/>
                    <a:ahLst/>
                    <a:cxnLst/>
                    <a:rect l="l" t="t" r="r" b="b"/>
                    <a:pathLst>
                      <a:path w="16369" h="5478" extrusionOk="0">
                        <a:moveTo>
                          <a:pt x="12366" y="248"/>
                        </a:moveTo>
                        <a:cubicBezTo>
                          <a:pt x="10971" y="-149"/>
                          <a:pt x="9177" y="49"/>
                          <a:pt x="7184" y="49"/>
                        </a:cubicBezTo>
                        <a:cubicBezTo>
                          <a:pt x="3396" y="446"/>
                          <a:pt x="-192" y="1634"/>
                          <a:pt x="8" y="3417"/>
                        </a:cubicBezTo>
                        <a:cubicBezTo>
                          <a:pt x="207" y="5002"/>
                          <a:pt x="3396" y="5992"/>
                          <a:pt x="7782" y="5200"/>
                        </a:cubicBezTo>
                        <a:cubicBezTo>
                          <a:pt x="10572" y="4804"/>
                          <a:pt x="12765" y="4011"/>
                          <a:pt x="13562" y="2823"/>
                        </a:cubicBezTo>
                        <a:cubicBezTo>
                          <a:pt x="15157" y="2427"/>
                          <a:pt x="16353" y="2030"/>
                          <a:pt x="16353" y="1238"/>
                        </a:cubicBezTo>
                        <a:cubicBezTo>
                          <a:pt x="16552" y="446"/>
                          <a:pt x="14957" y="49"/>
                          <a:pt x="12366" y="2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21" name="Google Shape;3121;p35"/>
                  <p:cNvSpPr/>
                  <p:nvPr/>
                </p:nvSpPr>
                <p:spPr>
                  <a:xfrm>
                    <a:off x="3624879" y="5487671"/>
                    <a:ext cx="15210" cy="10172"/>
                  </a:xfrm>
                  <a:custGeom>
                    <a:avLst/>
                    <a:gdLst/>
                    <a:ahLst/>
                    <a:cxnLst/>
                    <a:rect l="l" t="t" r="r" b="b"/>
                    <a:pathLst>
                      <a:path w="15210" h="10172" extrusionOk="0">
                        <a:moveTo>
                          <a:pt x="15194" y="1165"/>
                        </a:moveTo>
                        <a:cubicBezTo>
                          <a:pt x="14995" y="-420"/>
                          <a:pt x="11009" y="-420"/>
                          <a:pt x="6424" y="1363"/>
                        </a:cubicBezTo>
                        <a:cubicBezTo>
                          <a:pt x="-1748" y="4136"/>
                          <a:pt x="46" y="5919"/>
                          <a:pt x="444" y="7900"/>
                        </a:cubicBezTo>
                        <a:cubicBezTo>
                          <a:pt x="1042" y="9088"/>
                          <a:pt x="843" y="11465"/>
                          <a:pt x="6624" y="9286"/>
                        </a:cubicBezTo>
                        <a:cubicBezTo>
                          <a:pt x="13799" y="6315"/>
                          <a:pt x="15394" y="3344"/>
                          <a:pt x="15194" y="11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22" name="Google Shape;3122;p35"/>
                  <p:cNvSpPr/>
                  <p:nvPr/>
                </p:nvSpPr>
                <p:spPr>
                  <a:xfrm>
                    <a:off x="3630107" y="5469027"/>
                    <a:ext cx="398" cy="198"/>
                  </a:xfrm>
                  <a:custGeom>
                    <a:avLst/>
                    <a:gdLst/>
                    <a:ahLst/>
                    <a:cxnLst/>
                    <a:rect l="l" t="t" r="r" b="b"/>
                    <a:pathLst>
                      <a:path w="398" h="198" extrusionOk="0">
                        <a:moveTo>
                          <a:pt x="0" y="198"/>
                        </a:moveTo>
                        <a:lnTo>
                          <a:pt x="0" y="198"/>
                        </a:lnTo>
                        <a:lnTo>
                          <a:pt x="3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23" name="Google Shape;3123;p35"/>
                  <p:cNvSpPr/>
                  <p:nvPr/>
                </p:nvSpPr>
                <p:spPr>
                  <a:xfrm>
                    <a:off x="3612766" y="5469027"/>
                    <a:ext cx="17341" cy="10110"/>
                  </a:xfrm>
                  <a:custGeom>
                    <a:avLst/>
                    <a:gdLst/>
                    <a:ahLst/>
                    <a:cxnLst/>
                    <a:rect l="l" t="t" r="r" b="b"/>
                    <a:pathLst>
                      <a:path w="17341" h="10110" extrusionOk="0">
                        <a:moveTo>
                          <a:pt x="9169" y="9706"/>
                        </a:moveTo>
                        <a:cubicBezTo>
                          <a:pt x="16145" y="7527"/>
                          <a:pt x="16345" y="6141"/>
                          <a:pt x="16145" y="4556"/>
                        </a:cubicBezTo>
                        <a:cubicBezTo>
                          <a:pt x="16345" y="4160"/>
                          <a:pt x="16544" y="3962"/>
                          <a:pt x="16345" y="3566"/>
                        </a:cubicBezTo>
                        <a:cubicBezTo>
                          <a:pt x="16345" y="3367"/>
                          <a:pt x="16145" y="3367"/>
                          <a:pt x="15946" y="3169"/>
                        </a:cubicBezTo>
                        <a:cubicBezTo>
                          <a:pt x="15946" y="2971"/>
                          <a:pt x="15946" y="2773"/>
                          <a:pt x="16145" y="2377"/>
                        </a:cubicBezTo>
                        <a:lnTo>
                          <a:pt x="17341" y="0"/>
                        </a:lnTo>
                        <a:lnTo>
                          <a:pt x="15547" y="396"/>
                        </a:lnTo>
                        <a:cubicBezTo>
                          <a:pt x="9966" y="1783"/>
                          <a:pt x="2990" y="1981"/>
                          <a:pt x="0" y="5546"/>
                        </a:cubicBezTo>
                        <a:cubicBezTo>
                          <a:pt x="399" y="6537"/>
                          <a:pt x="598" y="7725"/>
                          <a:pt x="997" y="8716"/>
                        </a:cubicBezTo>
                        <a:cubicBezTo>
                          <a:pt x="2990" y="10103"/>
                          <a:pt x="6578" y="10499"/>
                          <a:pt x="9169" y="97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24" name="Google Shape;3124;p35"/>
                  <p:cNvSpPr/>
                  <p:nvPr/>
                </p:nvSpPr>
                <p:spPr>
                  <a:xfrm>
                    <a:off x="3612092" y="5447402"/>
                    <a:ext cx="16268" cy="7032"/>
                  </a:xfrm>
                  <a:custGeom>
                    <a:avLst/>
                    <a:gdLst/>
                    <a:ahLst/>
                    <a:cxnLst/>
                    <a:rect l="l" t="t" r="r" b="b"/>
                    <a:pathLst>
                      <a:path w="16268" h="7032" extrusionOk="0">
                        <a:moveTo>
                          <a:pt x="10641" y="6372"/>
                        </a:moveTo>
                        <a:cubicBezTo>
                          <a:pt x="16222" y="4391"/>
                          <a:pt x="16421" y="2807"/>
                          <a:pt x="16222" y="1618"/>
                        </a:cubicBezTo>
                        <a:cubicBezTo>
                          <a:pt x="16023" y="-363"/>
                          <a:pt x="12235" y="-561"/>
                          <a:pt x="6256" y="1222"/>
                        </a:cubicBezTo>
                        <a:cubicBezTo>
                          <a:pt x="2468" y="2212"/>
                          <a:pt x="-522" y="3995"/>
                          <a:pt x="76" y="5184"/>
                        </a:cubicBezTo>
                        <a:cubicBezTo>
                          <a:pt x="1073" y="6769"/>
                          <a:pt x="4063" y="7759"/>
                          <a:pt x="10641" y="63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25" name="Google Shape;3125;p35"/>
                  <p:cNvSpPr/>
                  <p:nvPr/>
                </p:nvSpPr>
                <p:spPr>
                  <a:xfrm>
                    <a:off x="3627533" y="5454369"/>
                    <a:ext cx="15864" cy="14460"/>
                  </a:xfrm>
                  <a:custGeom>
                    <a:avLst/>
                    <a:gdLst/>
                    <a:ahLst/>
                    <a:cxnLst/>
                    <a:rect l="l" t="t" r="r" b="b"/>
                    <a:pathLst>
                      <a:path w="15864" h="14460" extrusionOk="0">
                        <a:moveTo>
                          <a:pt x="14534" y="6141"/>
                        </a:moveTo>
                        <a:cubicBezTo>
                          <a:pt x="14135" y="6141"/>
                          <a:pt x="13736" y="5943"/>
                          <a:pt x="13338" y="5943"/>
                        </a:cubicBezTo>
                        <a:cubicBezTo>
                          <a:pt x="14334" y="5348"/>
                          <a:pt x="14932" y="4556"/>
                          <a:pt x="14932" y="3367"/>
                        </a:cubicBezTo>
                        <a:cubicBezTo>
                          <a:pt x="14733" y="1188"/>
                          <a:pt x="11743" y="396"/>
                          <a:pt x="7956" y="0"/>
                        </a:cubicBezTo>
                        <a:cubicBezTo>
                          <a:pt x="3770" y="396"/>
                          <a:pt x="1577" y="1783"/>
                          <a:pt x="1577" y="3962"/>
                        </a:cubicBezTo>
                        <a:cubicBezTo>
                          <a:pt x="1577" y="5744"/>
                          <a:pt x="2973" y="6735"/>
                          <a:pt x="5365" y="6933"/>
                        </a:cubicBezTo>
                        <a:cubicBezTo>
                          <a:pt x="1378" y="8320"/>
                          <a:pt x="780" y="9706"/>
                          <a:pt x="182" y="11093"/>
                        </a:cubicBezTo>
                        <a:cubicBezTo>
                          <a:pt x="-615" y="12876"/>
                          <a:pt x="1378" y="13470"/>
                          <a:pt x="2773" y="14460"/>
                        </a:cubicBezTo>
                        <a:cubicBezTo>
                          <a:pt x="6361" y="12876"/>
                          <a:pt x="10149" y="11093"/>
                          <a:pt x="13338" y="9508"/>
                        </a:cubicBezTo>
                        <a:cubicBezTo>
                          <a:pt x="16129" y="8122"/>
                          <a:pt x="16726" y="6735"/>
                          <a:pt x="14534" y="61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26" name="Google Shape;3126;p35"/>
                  <p:cNvSpPr/>
                  <p:nvPr/>
                </p:nvSpPr>
                <p:spPr>
                  <a:xfrm>
                    <a:off x="3630107" y="5469027"/>
                    <a:ext cx="398" cy="198"/>
                  </a:xfrm>
                  <a:custGeom>
                    <a:avLst/>
                    <a:gdLst/>
                    <a:ahLst/>
                    <a:cxnLst/>
                    <a:rect l="l" t="t" r="r" b="b"/>
                    <a:pathLst>
                      <a:path w="398" h="198" extrusionOk="0">
                        <a:moveTo>
                          <a:pt x="0" y="198"/>
                        </a:moveTo>
                        <a:lnTo>
                          <a:pt x="399" y="0"/>
                        </a:lnTo>
                        <a:lnTo>
                          <a:pt x="1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27" name="Google Shape;3127;p35"/>
                  <p:cNvSpPr/>
                  <p:nvPr/>
                </p:nvSpPr>
                <p:spPr>
                  <a:xfrm>
                    <a:off x="3715020" y="5510288"/>
                    <a:ext cx="30297" cy="8343"/>
                  </a:xfrm>
                  <a:custGeom>
                    <a:avLst/>
                    <a:gdLst/>
                    <a:ahLst/>
                    <a:cxnLst/>
                    <a:rect l="l" t="t" r="r" b="b"/>
                    <a:pathLst>
                      <a:path w="30297" h="8343" extrusionOk="0">
                        <a:moveTo>
                          <a:pt x="13953" y="3309"/>
                        </a:moveTo>
                        <a:cubicBezTo>
                          <a:pt x="13156" y="2121"/>
                          <a:pt x="11163" y="1526"/>
                          <a:pt x="7973" y="1724"/>
                        </a:cubicBezTo>
                        <a:cubicBezTo>
                          <a:pt x="3987" y="1922"/>
                          <a:pt x="797" y="2913"/>
                          <a:pt x="0" y="5290"/>
                        </a:cubicBezTo>
                        <a:cubicBezTo>
                          <a:pt x="0" y="7469"/>
                          <a:pt x="2990" y="8261"/>
                          <a:pt x="6777" y="8261"/>
                        </a:cubicBezTo>
                        <a:cubicBezTo>
                          <a:pt x="6777" y="8261"/>
                          <a:pt x="6777" y="8261"/>
                          <a:pt x="6777" y="8261"/>
                        </a:cubicBezTo>
                        <a:cubicBezTo>
                          <a:pt x="7176" y="8459"/>
                          <a:pt x="7973" y="8261"/>
                          <a:pt x="8770" y="8063"/>
                        </a:cubicBezTo>
                        <a:cubicBezTo>
                          <a:pt x="10166" y="7865"/>
                          <a:pt x="11362" y="7667"/>
                          <a:pt x="12159" y="7073"/>
                        </a:cubicBezTo>
                        <a:cubicBezTo>
                          <a:pt x="13355" y="7667"/>
                          <a:pt x="15149" y="7865"/>
                          <a:pt x="16943" y="7667"/>
                        </a:cubicBezTo>
                        <a:cubicBezTo>
                          <a:pt x="19933" y="7469"/>
                          <a:pt x="22125" y="6478"/>
                          <a:pt x="22524" y="4894"/>
                        </a:cubicBezTo>
                        <a:cubicBezTo>
                          <a:pt x="24318" y="4497"/>
                          <a:pt x="26112" y="3705"/>
                          <a:pt x="28305" y="2517"/>
                        </a:cubicBezTo>
                        <a:cubicBezTo>
                          <a:pt x="29301" y="1922"/>
                          <a:pt x="29501" y="1328"/>
                          <a:pt x="30298" y="536"/>
                        </a:cubicBezTo>
                        <a:cubicBezTo>
                          <a:pt x="28703" y="-851"/>
                          <a:pt x="23122" y="734"/>
                          <a:pt x="17940" y="2121"/>
                        </a:cubicBezTo>
                        <a:cubicBezTo>
                          <a:pt x="16943" y="2517"/>
                          <a:pt x="15348" y="2913"/>
                          <a:pt x="13953" y="33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28" name="Google Shape;3128;p35"/>
                  <p:cNvSpPr/>
                  <p:nvPr/>
                </p:nvSpPr>
                <p:spPr>
                  <a:xfrm>
                    <a:off x="3603796" y="5343025"/>
                    <a:ext cx="25712" cy="8063"/>
                  </a:xfrm>
                  <a:custGeom>
                    <a:avLst/>
                    <a:gdLst/>
                    <a:ahLst/>
                    <a:cxnLst/>
                    <a:rect l="l" t="t" r="r" b="b"/>
                    <a:pathLst>
                      <a:path w="25712" h="8063" extrusionOk="0">
                        <a:moveTo>
                          <a:pt x="19335" y="5168"/>
                        </a:moveTo>
                        <a:cubicBezTo>
                          <a:pt x="24118" y="4772"/>
                          <a:pt x="24916" y="3385"/>
                          <a:pt x="25713" y="1801"/>
                        </a:cubicBezTo>
                        <a:cubicBezTo>
                          <a:pt x="24517" y="1008"/>
                          <a:pt x="24118" y="-576"/>
                          <a:pt x="18338" y="216"/>
                        </a:cubicBezTo>
                        <a:cubicBezTo>
                          <a:pt x="13155" y="810"/>
                          <a:pt x="9966" y="2197"/>
                          <a:pt x="10564" y="3782"/>
                        </a:cubicBezTo>
                        <a:cubicBezTo>
                          <a:pt x="10564" y="3980"/>
                          <a:pt x="10963" y="3980"/>
                          <a:pt x="10963" y="4178"/>
                        </a:cubicBezTo>
                        <a:cubicBezTo>
                          <a:pt x="9368" y="3782"/>
                          <a:pt x="7176" y="3782"/>
                          <a:pt x="4385" y="4178"/>
                        </a:cubicBezTo>
                        <a:cubicBezTo>
                          <a:pt x="398" y="4574"/>
                          <a:pt x="398" y="5762"/>
                          <a:pt x="0" y="6555"/>
                        </a:cubicBezTo>
                        <a:cubicBezTo>
                          <a:pt x="598" y="7743"/>
                          <a:pt x="3189" y="8337"/>
                          <a:pt x="6976" y="7941"/>
                        </a:cubicBezTo>
                        <a:cubicBezTo>
                          <a:pt x="10365" y="7545"/>
                          <a:pt x="13753" y="6357"/>
                          <a:pt x="12557" y="5168"/>
                        </a:cubicBezTo>
                        <a:cubicBezTo>
                          <a:pt x="13953" y="5366"/>
                          <a:pt x="16345" y="5564"/>
                          <a:pt x="19335" y="51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29" name="Google Shape;3129;p35"/>
                  <p:cNvSpPr/>
                  <p:nvPr/>
                </p:nvSpPr>
                <p:spPr>
                  <a:xfrm>
                    <a:off x="3705220" y="5502731"/>
                    <a:ext cx="27740" cy="11985"/>
                  </a:xfrm>
                  <a:custGeom>
                    <a:avLst/>
                    <a:gdLst/>
                    <a:ahLst/>
                    <a:cxnLst/>
                    <a:rect l="l" t="t" r="r" b="b"/>
                    <a:pathLst>
                      <a:path w="27740" h="11985" extrusionOk="0">
                        <a:moveTo>
                          <a:pt x="8007" y="10074"/>
                        </a:moveTo>
                        <a:lnTo>
                          <a:pt x="9601" y="9480"/>
                        </a:lnTo>
                        <a:cubicBezTo>
                          <a:pt x="10199" y="9876"/>
                          <a:pt x="11993" y="9678"/>
                          <a:pt x="14385" y="8688"/>
                        </a:cubicBezTo>
                        <a:cubicBezTo>
                          <a:pt x="20166" y="6112"/>
                          <a:pt x="26943" y="3339"/>
                          <a:pt x="27740" y="764"/>
                        </a:cubicBezTo>
                        <a:cubicBezTo>
                          <a:pt x="26943" y="-424"/>
                          <a:pt x="24551" y="-226"/>
                          <a:pt x="20564" y="1358"/>
                        </a:cubicBezTo>
                        <a:cubicBezTo>
                          <a:pt x="17375" y="2745"/>
                          <a:pt x="14784" y="4131"/>
                          <a:pt x="12791" y="5320"/>
                        </a:cubicBezTo>
                        <a:cubicBezTo>
                          <a:pt x="11196" y="5518"/>
                          <a:pt x="9203" y="6112"/>
                          <a:pt x="6811" y="6905"/>
                        </a:cubicBezTo>
                        <a:cubicBezTo>
                          <a:pt x="2824" y="8489"/>
                          <a:pt x="-365" y="10470"/>
                          <a:pt x="34" y="11461"/>
                        </a:cubicBezTo>
                        <a:cubicBezTo>
                          <a:pt x="432" y="12649"/>
                          <a:pt x="4219" y="11659"/>
                          <a:pt x="8007" y="100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30" name="Google Shape;3130;p35"/>
                  <p:cNvSpPr/>
                  <p:nvPr/>
                </p:nvSpPr>
                <p:spPr>
                  <a:xfrm>
                    <a:off x="3672119" y="5491015"/>
                    <a:ext cx="35607" cy="20129"/>
                  </a:xfrm>
                  <a:custGeom>
                    <a:avLst/>
                    <a:gdLst/>
                    <a:ahLst/>
                    <a:cxnLst/>
                    <a:rect l="l" t="t" r="r" b="b"/>
                    <a:pathLst>
                      <a:path w="35607" h="20129" extrusionOk="0">
                        <a:moveTo>
                          <a:pt x="7819" y="19611"/>
                        </a:moveTo>
                        <a:cubicBezTo>
                          <a:pt x="7421" y="20601"/>
                          <a:pt x="10012" y="20007"/>
                          <a:pt x="12603" y="19215"/>
                        </a:cubicBezTo>
                        <a:cubicBezTo>
                          <a:pt x="18982" y="16441"/>
                          <a:pt x="23168" y="13668"/>
                          <a:pt x="23965" y="11093"/>
                        </a:cubicBezTo>
                        <a:cubicBezTo>
                          <a:pt x="23965" y="10895"/>
                          <a:pt x="23965" y="10895"/>
                          <a:pt x="23965" y="10697"/>
                        </a:cubicBezTo>
                        <a:cubicBezTo>
                          <a:pt x="24762" y="10301"/>
                          <a:pt x="25360" y="9508"/>
                          <a:pt x="25759" y="8914"/>
                        </a:cubicBezTo>
                        <a:cubicBezTo>
                          <a:pt x="25759" y="8716"/>
                          <a:pt x="25759" y="8716"/>
                          <a:pt x="25759" y="8716"/>
                        </a:cubicBezTo>
                        <a:cubicBezTo>
                          <a:pt x="30941" y="7131"/>
                          <a:pt x="34131" y="4556"/>
                          <a:pt x="35526" y="1783"/>
                        </a:cubicBezTo>
                        <a:cubicBezTo>
                          <a:pt x="36124" y="594"/>
                          <a:pt x="33333" y="198"/>
                          <a:pt x="30742" y="0"/>
                        </a:cubicBezTo>
                        <a:cubicBezTo>
                          <a:pt x="26157" y="594"/>
                          <a:pt x="22570" y="1981"/>
                          <a:pt x="20178" y="3962"/>
                        </a:cubicBezTo>
                        <a:cubicBezTo>
                          <a:pt x="20178" y="3764"/>
                          <a:pt x="20178" y="3566"/>
                          <a:pt x="20178" y="3367"/>
                        </a:cubicBezTo>
                        <a:cubicBezTo>
                          <a:pt x="19380" y="2377"/>
                          <a:pt x="16191" y="2773"/>
                          <a:pt x="12404" y="4160"/>
                        </a:cubicBezTo>
                        <a:cubicBezTo>
                          <a:pt x="9613" y="5150"/>
                          <a:pt x="7421" y="6537"/>
                          <a:pt x="7221" y="7725"/>
                        </a:cubicBezTo>
                        <a:cubicBezTo>
                          <a:pt x="7221" y="7725"/>
                          <a:pt x="7421" y="7725"/>
                          <a:pt x="7620" y="7924"/>
                        </a:cubicBezTo>
                        <a:cubicBezTo>
                          <a:pt x="7022" y="8122"/>
                          <a:pt x="6623" y="8320"/>
                          <a:pt x="6026" y="8518"/>
                        </a:cubicBezTo>
                        <a:cubicBezTo>
                          <a:pt x="46" y="11093"/>
                          <a:pt x="-154" y="12876"/>
                          <a:pt x="46" y="14658"/>
                        </a:cubicBezTo>
                        <a:cubicBezTo>
                          <a:pt x="245" y="15649"/>
                          <a:pt x="2637" y="15649"/>
                          <a:pt x="5627" y="14460"/>
                        </a:cubicBezTo>
                        <a:cubicBezTo>
                          <a:pt x="11607" y="12083"/>
                          <a:pt x="12603" y="10103"/>
                          <a:pt x="13002" y="8122"/>
                        </a:cubicBezTo>
                        <a:cubicBezTo>
                          <a:pt x="12803" y="7924"/>
                          <a:pt x="12603" y="7924"/>
                          <a:pt x="12404" y="7725"/>
                        </a:cubicBezTo>
                        <a:cubicBezTo>
                          <a:pt x="13002" y="7527"/>
                          <a:pt x="13799" y="7329"/>
                          <a:pt x="14596" y="6933"/>
                        </a:cubicBezTo>
                        <a:cubicBezTo>
                          <a:pt x="13600" y="7527"/>
                          <a:pt x="13002" y="8122"/>
                          <a:pt x="13002" y="9112"/>
                        </a:cubicBezTo>
                        <a:cubicBezTo>
                          <a:pt x="12803" y="10895"/>
                          <a:pt x="14796" y="11885"/>
                          <a:pt x="17786" y="11885"/>
                        </a:cubicBezTo>
                        <a:cubicBezTo>
                          <a:pt x="11607" y="14460"/>
                          <a:pt x="8816" y="17234"/>
                          <a:pt x="7819" y="19611"/>
                        </a:cubicBezTo>
                        <a:close/>
                        <a:moveTo>
                          <a:pt x="16789" y="5745"/>
                        </a:moveTo>
                        <a:cubicBezTo>
                          <a:pt x="17786" y="5348"/>
                          <a:pt x="18583" y="4952"/>
                          <a:pt x="19181" y="4556"/>
                        </a:cubicBezTo>
                        <a:cubicBezTo>
                          <a:pt x="18982" y="4754"/>
                          <a:pt x="18782" y="5150"/>
                          <a:pt x="18583" y="5348"/>
                        </a:cubicBezTo>
                        <a:cubicBezTo>
                          <a:pt x="17786" y="5546"/>
                          <a:pt x="17188" y="5745"/>
                          <a:pt x="16789" y="57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31" name="Google Shape;3131;p35"/>
                  <p:cNvSpPr/>
                  <p:nvPr/>
                </p:nvSpPr>
                <p:spPr>
                  <a:xfrm>
                    <a:off x="3590242" y="5398082"/>
                    <a:ext cx="5888" cy="4982"/>
                  </a:xfrm>
                  <a:custGeom>
                    <a:avLst/>
                    <a:gdLst/>
                    <a:ahLst/>
                    <a:cxnLst/>
                    <a:rect l="l" t="t" r="r" b="b"/>
                    <a:pathLst>
                      <a:path w="5888" h="4982" extrusionOk="0">
                        <a:moveTo>
                          <a:pt x="5781" y="2011"/>
                        </a:moveTo>
                        <a:cubicBezTo>
                          <a:pt x="5182" y="624"/>
                          <a:pt x="3389" y="-168"/>
                          <a:pt x="0" y="30"/>
                        </a:cubicBezTo>
                        <a:cubicBezTo>
                          <a:pt x="399" y="1615"/>
                          <a:pt x="997" y="3398"/>
                          <a:pt x="1395" y="4982"/>
                        </a:cubicBezTo>
                        <a:cubicBezTo>
                          <a:pt x="1595" y="4982"/>
                          <a:pt x="1993" y="4982"/>
                          <a:pt x="2193" y="4784"/>
                        </a:cubicBezTo>
                        <a:cubicBezTo>
                          <a:pt x="5581" y="4388"/>
                          <a:pt x="6179" y="3001"/>
                          <a:pt x="5781" y="20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32" name="Google Shape;3132;p35"/>
                  <p:cNvSpPr/>
                  <p:nvPr/>
                </p:nvSpPr>
                <p:spPr>
                  <a:xfrm>
                    <a:off x="3678581" y="5403915"/>
                    <a:ext cx="24293" cy="10433"/>
                  </a:xfrm>
                  <a:custGeom>
                    <a:avLst/>
                    <a:gdLst/>
                    <a:ahLst/>
                    <a:cxnLst/>
                    <a:rect l="l" t="t" r="r" b="b"/>
                    <a:pathLst>
                      <a:path w="24293" h="10433" extrusionOk="0">
                        <a:moveTo>
                          <a:pt x="5743" y="6082"/>
                        </a:moveTo>
                        <a:cubicBezTo>
                          <a:pt x="1557" y="7270"/>
                          <a:pt x="-635" y="8657"/>
                          <a:pt x="162" y="9846"/>
                        </a:cubicBezTo>
                        <a:cubicBezTo>
                          <a:pt x="959" y="10836"/>
                          <a:pt x="4946" y="10440"/>
                          <a:pt x="8733" y="9647"/>
                        </a:cubicBezTo>
                        <a:cubicBezTo>
                          <a:pt x="12520" y="8459"/>
                          <a:pt x="15311" y="7072"/>
                          <a:pt x="13915" y="6082"/>
                        </a:cubicBezTo>
                        <a:cubicBezTo>
                          <a:pt x="13716" y="5884"/>
                          <a:pt x="13517" y="5884"/>
                          <a:pt x="13317" y="5686"/>
                        </a:cubicBezTo>
                        <a:cubicBezTo>
                          <a:pt x="14314" y="5884"/>
                          <a:pt x="15311" y="5884"/>
                          <a:pt x="16506" y="5884"/>
                        </a:cubicBezTo>
                        <a:cubicBezTo>
                          <a:pt x="20493" y="5884"/>
                          <a:pt x="24280" y="5091"/>
                          <a:pt x="24280" y="3507"/>
                        </a:cubicBezTo>
                        <a:cubicBezTo>
                          <a:pt x="24480" y="2318"/>
                          <a:pt x="22287" y="1526"/>
                          <a:pt x="19297" y="1328"/>
                        </a:cubicBezTo>
                        <a:cubicBezTo>
                          <a:pt x="19297" y="1328"/>
                          <a:pt x="19297" y="1130"/>
                          <a:pt x="19497" y="1130"/>
                        </a:cubicBezTo>
                        <a:cubicBezTo>
                          <a:pt x="19895" y="-257"/>
                          <a:pt x="17105" y="-257"/>
                          <a:pt x="12919" y="535"/>
                        </a:cubicBezTo>
                        <a:cubicBezTo>
                          <a:pt x="9729" y="1130"/>
                          <a:pt x="7138" y="2120"/>
                          <a:pt x="6740" y="3309"/>
                        </a:cubicBezTo>
                        <a:cubicBezTo>
                          <a:pt x="6341" y="4497"/>
                          <a:pt x="8135" y="4695"/>
                          <a:pt x="10527" y="4299"/>
                        </a:cubicBezTo>
                        <a:cubicBezTo>
                          <a:pt x="10726" y="4695"/>
                          <a:pt x="11324" y="5091"/>
                          <a:pt x="11922" y="5289"/>
                        </a:cubicBezTo>
                        <a:cubicBezTo>
                          <a:pt x="10527" y="5091"/>
                          <a:pt x="8334" y="5488"/>
                          <a:pt x="5743" y="60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33" name="Google Shape;3133;p35"/>
                  <p:cNvSpPr/>
                  <p:nvPr/>
                </p:nvSpPr>
                <p:spPr>
                  <a:xfrm>
                    <a:off x="3676152" y="5470909"/>
                    <a:ext cx="13168" cy="6128"/>
                  </a:xfrm>
                  <a:custGeom>
                    <a:avLst/>
                    <a:gdLst/>
                    <a:ahLst/>
                    <a:cxnLst/>
                    <a:rect l="l" t="t" r="r" b="b"/>
                    <a:pathLst>
                      <a:path w="13168" h="6128" extrusionOk="0">
                        <a:moveTo>
                          <a:pt x="0" y="5249"/>
                        </a:moveTo>
                        <a:cubicBezTo>
                          <a:pt x="0" y="6636"/>
                          <a:pt x="3189" y="6240"/>
                          <a:pt x="6977" y="5051"/>
                        </a:cubicBezTo>
                        <a:cubicBezTo>
                          <a:pt x="11162" y="3665"/>
                          <a:pt x="13355" y="2278"/>
                          <a:pt x="13156" y="891"/>
                        </a:cubicBezTo>
                        <a:cubicBezTo>
                          <a:pt x="12956" y="-297"/>
                          <a:pt x="10166" y="-297"/>
                          <a:pt x="6179" y="891"/>
                        </a:cubicBezTo>
                        <a:cubicBezTo>
                          <a:pt x="2193" y="2476"/>
                          <a:pt x="0" y="4061"/>
                          <a:pt x="0" y="52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34" name="Google Shape;3134;p35"/>
                  <p:cNvSpPr/>
                  <p:nvPr/>
                </p:nvSpPr>
                <p:spPr>
                  <a:xfrm>
                    <a:off x="3621774" y="5423071"/>
                    <a:ext cx="21888" cy="8765"/>
                  </a:xfrm>
                  <a:custGeom>
                    <a:avLst/>
                    <a:gdLst/>
                    <a:ahLst/>
                    <a:cxnLst/>
                    <a:rect l="l" t="t" r="r" b="b"/>
                    <a:pathLst>
                      <a:path w="21888" h="8765" extrusionOk="0">
                        <a:moveTo>
                          <a:pt x="21888" y="594"/>
                        </a:moveTo>
                        <a:cubicBezTo>
                          <a:pt x="20891" y="-198"/>
                          <a:pt x="18499" y="-198"/>
                          <a:pt x="15310" y="594"/>
                        </a:cubicBezTo>
                        <a:cubicBezTo>
                          <a:pt x="11722" y="1585"/>
                          <a:pt x="9330" y="2773"/>
                          <a:pt x="9131" y="3962"/>
                        </a:cubicBezTo>
                        <a:cubicBezTo>
                          <a:pt x="7537" y="3962"/>
                          <a:pt x="5543" y="4358"/>
                          <a:pt x="3351" y="5150"/>
                        </a:cubicBezTo>
                        <a:cubicBezTo>
                          <a:pt x="560" y="6141"/>
                          <a:pt x="-1035" y="7329"/>
                          <a:pt x="759" y="8122"/>
                        </a:cubicBezTo>
                        <a:cubicBezTo>
                          <a:pt x="2553" y="8914"/>
                          <a:pt x="4945" y="9112"/>
                          <a:pt x="9131" y="7924"/>
                        </a:cubicBezTo>
                        <a:cubicBezTo>
                          <a:pt x="12320" y="6933"/>
                          <a:pt x="13915" y="5745"/>
                          <a:pt x="13118" y="4952"/>
                        </a:cubicBezTo>
                        <a:lnTo>
                          <a:pt x="12918" y="4952"/>
                        </a:lnTo>
                        <a:cubicBezTo>
                          <a:pt x="13716" y="4754"/>
                          <a:pt x="14513" y="4556"/>
                          <a:pt x="15510" y="4358"/>
                        </a:cubicBezTo>
                        <a:cubicBezTo>
                          <a:pt x="19297" y="3169"/>
                          <a:pt x="21888" y="1981"/>
                          <a:pt x="21888" y="5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35" name="Google Shape;3135;p35"/>
                  <p:cNvSpPr/>
                  <p:nvPr/>
                </p:nvSpPr>
                <p:spPr>
                  <a:xfrm>
                    <a:off x="3649831" y="5568025"/>
                    <a:ext cx="18233" cy="9100"/>
                  </a:xfrm>
                  <a:custGeom>
                    <a:avLst/>
                    <a:gdLst/>
                    <a:ahLst/>
                    <a:cxnLst/>
                    <a:rect l="l" t="t" r="r" b="b"/>
                    <a:pathLst>
                      <a:path w="18233" h="9100" extrusionOk="0">
                        <a:moveTo>
                          <a:pt x="17749" y="244"/>
                        </a:moveTo>
                        <a:cubicBezTo>
                          <a:pt x="15756" y="-548"/>
                          <a:pt x="11570" y="641"/>
                          <a:pt x="7384" y="3018"/>
                        </a:cubicBezTo>
                        <a:cubicBezTo>
                          <a:pt x="7384" y="3018"/>
                          <a:pt x="7384" y="3018"/>
                          <a:pt x="7384" y="3018"/>
                        </a:cubicBezTo>
                        <a:cubicBezTo>
                          <a:pt x="6986" y="3018"/>
                          <a:pt x="6587" y="3018"/>
                          <a:pt x="6388" y="3018"/>
                        </a:cubicBezTo>
                        <a:cubicBezTo>
                          <a:pt x="2800" y="3612"/>
                          <a:pt x="-190" y="4999"/>
                          <a:pt x="9" y="7178"/>
                        </a:cubicBezTo>
                        <a:cubicBezTo>
                          <a:pt x="9" y="8960"/>
                          <a:pt x="2800" y="9357"/>
                          <a:pt x="5989" y="8960"/>
                        </a:cubicBezTo>
                        <a:cubicBezTo>
                          <a:pt x="9976" y="8366"/>
                          <a:pt x="13165" y="6979"/>
                          <a:pt x="12966" y="4999"/>
                        </a:cubicBezTo>
                        <a:cubicBezTo>
                          <a:pt x="12966" y="4999"/>
                          <a:pt x="12966" y="4999"/>
                          <a:pt x="12966" y="4800"/>
                        </a:cubicBezTo>
                        <a:cubicBezTo>
                          <a:pt x="13563" y="4602"/>
                          <a:pt x="13962" y="4206"/>
                          <a:pt x="14560" y="4008"/>
                        </a:cubicBezTo>
                        <a:cubicBezTo>
                          <a:pt x="17351" y="2423"/>
                          <a:pt x="19145" y="839"/>
                          <a:pt x="17749" y="2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36" name="Google Shape;3136;p35"/>
                  <p:cNvSpPr/>
                  <p:nvPr/>
                </p:nvSpPr>
                <p:spPr>
                  <a:xfrm>
                    <a:off x="3706096" y="5372096"/>
                    <a:ext cx="14428" cy="4302"/>
                  </a:xfrm>
                  <a:custGeom>
                    <a:avLst/>
                    <a:gdLst/>
                    <a:ahLst/>
                    <a:cxnLst/>
                    <a:rect l="l" t="t" r="r" b="b"/>
                    <a:pathLst>
                      <a:path w="14428" h="4302" extrusionOk="0">
                        <a:moveTo>
                          <a:pt x="8526" y="3632"/>
                        </a:moveTo>
                        <a:cubicBezTo>
                          <a:pt x="12114" y="2641"/>
                          <a:pt x="15502" y="1453"/>
                          <a:pt x="14107" y="462"/>
                        </a:cubicBezTo>
                        <a:cubicBezTo>
                          <a:pt x="12712" y="-528"/>
                          <a:pt x="8526" y="264"/>
                          <a:pt x="4938" y="1056"/>
                        </a:cubicBezTo>
                        <a:cubicBezTo>
                          <a:pt x="1749" y="1849"/>
                          <a:pt x="-643" y="2839"/>
                          <a:pt x="155" y="3632"/>
                        </a:cubicBezTo>
                        <a:cubicBezTo>
                          <a:pt x="952" y="4622"/>
                          <a:pt x="4141" y="4424"/>
                          <a:pt x="8526" y="36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37" name="Google Shape;3137;p35"/>
                  <p:cNvSpPr/>
                  <p:nvPr/>
                </p:nvSpPr>
                <p:spPr>
                  <a:xfrm>
                    <a:off x="3713353" y="5398310"/>
                    <a:ext cx="24984" cy="12654"/>
                  </a:xfrm>
                  <a:custGeom>
                    <a:avLst/>
                    <a:gdLst/>
                    <a:ahLst/>
                    <a:cxnLst/>
                    <a:rect l="l" t="t" r="r" b="b"/>
                    <a:pathLst>
                      <a:path w="24984" h="12654" extrusionOk="0">
                        <a:moveTo>
                          <a:pt x="6252" y="8518"/>
                        </a:moveTo>
                        <a:cubicBezTo>
                          <a:pt x="2664" y="9508"/>
                          <a:pt x="-525" y="10697"/>
                          <a:pt x="73" y="11885"/>
                        </a:cubicBezTo>
                        <a:cubicBezTo>
                          <a:pt x="471" y="13074"/>
                          <a:pt x="3461" y="12678"/>
                          <a:pt x="7248" y="12083"/>
                        </a:cubicBezTo>
                        <a:cubicBezTo>
                          <a:pt x="8245" y="11687"/>
                          <a:pt x="9241" y="11489"/>
                          <a:pt x="10039" y="11093"/>
                        </a:cubicBezTo>
                        <a:cubicBezTo>
                          <a:pt x="11035" y="11687"/>
                          <a:pt x="12829" y="12083"/>
                          <a:pt x="15022" y="12083"/>
                        </a:cubicBezTo>
                        <a:cubicBezTo>
                          <a:pt x="18211" y="12083"/>
                          <a:pt x="21002" y="11093"/>
                          <a:pt x="21002" y="9706"/>
                        </a:cubicBezTo>
                        <a:cubicBezTo>
                          <a:pt x="21002" y="9112"/>
                          <a:pt x="20603" y="8716"/>
                          <a:pt x="20005" y="8320"/>
                        </a:cubicBezTo>
                        <a:cubicBezTo>
                          <a:pt x="22995" y="7725"/>
                          <a:pt x="23792" y="6339"/>
                          <a:pt x="24590" y="5150"/>
                        </a:cubicBezTo>
                        <a:cubicBezTo>
                          <a:pt x="25786" y="3169"/>
                          <a:pt x="23992" y="1585"/>
                          <a:pt x="22796" y="0"/>
                        </a:cubicBezTo>
                        <a:cubicBezTo>
                          <a:pt x="19009" y="990"/>
                          <a:pt x="14823" y="1783"/>
                          <a:pt x="11434" y="2773"/>
                        </a:cubicBezTo>
                        <a:cubicBezTo>
                          <a:pt x="10437" y="3169"/>
                          <a:pt x="9839" y="3566"/>
                          <a:pt x="9241" y="3962"/>
                        </a:cubicBezTo>
                        <a:cubicBezTo>
                          <a:pt x="9042" y="4160"/>
                          <a:pt x="8843" y="4358"/>
                          <a:pt x="8643" y="4556"/>
                        </a:cubicBezTo>
                        <a:cubicBezTo>
                          <a:pt x="8444" y="4754"/>
                          <a:pt x="8444" y="5150"/>
                          <a:pt x="8444" y="5348"/>
                        </a:cubicBezTo>
                        <a:lnTo>
                          <a:pt x="8444" y="5546"/>
                        </a:lnTo>
                        <a:lnTo>
                          <a:pt x="8444" y="5546"/>
                        </a:lnTo>
                        <a:cubicBezTo>
                          <a:pt x="8444" y="5943"/>
                          <a:pt x="8843" y="6537"/>
                          <a:pt x="9441" y="6933"/>
                        </a:cubicBezTo>
                        <a:cubicBezTo>
                          <a:pt x="10039" y="7329"/>
                          <a:pt x="10637" y="7527"/>
                          <a:pt x="11235" y="7924"/>
                        </a:cubicBezTo>
                        <a:cubicBezTo>
                          <a:pt x="11235" y="7924"/>
                          <a:pt x="11235" y="7924"/>
                          <a:pt x="11235" y="7924"/>
                        </a:cubicBezTo>
                        <a:cubicBezTo>
                          <a:pt x="9839" y="7725"/>
                          <a:pt x="8245" y="7924"/>
                          <a:pt x="6252" y="85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38" name="Google Shape;3138;p35"/>
                  <p:cNvSpPr/>
                  <p:nvPr/>
                </p:nvSpPr>
                <p:spPr>
                  <a:xfrm>
                    <a:off x="3712429" y="5438899"/>
                    <a:ext cx="25912" cy="13809"/>
                  </a:xfrm>
                  <a:custGeom>
                    <a:avLst/>
                    <a:gdLst/>
                    <a:ahLst/>
                    <a:cxnLst/>
                    <a:rect l="l" t="t" r="r" b="b"/>
                    <a:pathLst>
                      <a:path w="25912" h="13809" extrusionOk="0">
                        <a:moveTo>
                          <a:pt x="3588" y="13291"/>
                        </a:moveTo>
                        <a:cubicBezTo>
                          <a:pt x="3787" y="14281"/>
                          <a:pt x="6777" y="13687"/>
                          <a:pt x="10166" y="12895"/>
                        </a:cubicBezTo>
                        <a:cubicBezTo>
                          <a:pt x="13554" y="11706"/>
                          <a:pt x="16544" y="10319"/>
                          <a:pt x="16345" y="9131"/>
                        </a:cubicBezTo>
                        <a:cubicBezTo>
                          <a:pt x="16345" y="8537"/>
                          <a:pt x="14750" y="8537"/>
                          <a:pt x="12757" y="8933"/>
                        </a:cubicBezTo>
                        <a:cubicBezTo>
                          <a:pt x="14551" y="8140"/>
                          <a:pt x="15348" y="7150"/>
                          <a:pt x="15149" y="5763"/>
                        </a:cubicBezTo>
                        <a:cubicBezTo>
                          <a:pt x="15149" y="5565"/>
                          <a:pt x="14949" y="5367"/>
                          <a:pt x="14750" y="4971"/>
                        </a:cubicBezTo>
                        <a:cubicBezTo>
                          <a:pt x="16145" y="5962"/>
                          <a:pt x="18537" y="6358"/>
                          <a:pt x="21328" y="6160"/>
                        </a:cubicBezTo>
                        <a:cubicBezTo>
                          <a:pt x="25315" y="5962"/>
                          <a:pt x="25514" y="4575"/>
                          <a:pt x="25912" y="3188"/>
                        </a:cubicBezTo>
                        <a:cubicBezTo>
                          <a:pt x="25514" y="1207"/>
                          <a:pt x="22922" y="-179"/>
                          <a:pt x="19135" y="19"/>
                        </a:cubicBezTo>
                        <a:cubicBezTo>
                          <a:pt x="15747" y="217"/>
                          <a:pt x="12358" y="1207"/>
                          <a:pt x="13355" y="3386"/>
                        </a:cubicBezTo>
                        <a:cubicBezTo>
                          <a:pt x="11760" y="2396"/>
                          <a:pt x="9568" y="1802"/>
                          <a:pt x="6578" y="1604"/>
                        </a:cubicBezTo>
                        <a:cubicBezTo>
                          <a:pt x="1794" y="1405"/>
                          <a:pt x="797" y="3386"/>
                          <a:pt x="0" y="5763"/>
                        </a:cubicBezTo>
                        <a:cubicBezTo>
                          <a:pt x="1196" y="7348"/>
                          <a:pt x="1395" y="9725"/>
                          <a:pt x="7176" y="9725"/>
                        </a:cubicBezTo>
                        <a:cubicBezTo>
                          <a:pt x="8172" y="9725"/>
                          <a:pt x="9169" y="9725"/>
                          <a:pt x="10166" y="9527"/>
                        </a:cubicBezTo>
                        <a:cubicBezTo>
                          <a:pt x="6179" y="10716"/>
                          <a:pt x="3389" y="12102"/>
                          <a:pt x="3588" y="132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39" name="Google Shape;3139;p35"/>
                  <p:cNvSpPr/>
                  <p:nvPr/>
                </p:nvSpPr>
                <p:spPr>
                  <a:xfrm>
                    <a:off x="3629310" y="5529841"/>
                    <a:ext cx="3787" cy="2971"/>
                  </a:xfrm>
                  <a:custGeom>
                    <a:avLst/>
                    <a:gdLst/>
                    <a:ahLst/>
                    <a:cxnLst/>
                    <a:rect l="l" t="t" r="r" b="b"/>
                    <a:pathLst>
                      <a:path w="3787" h="2971" extrusionOk="0">
                        <a:moveTo>
                          <a:pt x="1196" y="0"/>
                        </a:moveTo>
                        <a:cubicBezTo>
                          <a:pt x="797" y="0"/>
                          <a:pt x="398" y="198"/>
                          <a:pt x="0" y="198"/>
                        </a:cubicBezTo>
                        <a:cubicBezTo>
                          <a:pt x="199" y="1188"/>
                          <a:pt x="598" y="1981"/>
                          <a:pt x="797" y="2971"/>
                        </a:cubicBezTo>
                        <a:cubicBezTo>
                          <a:pt x="1196" y="2575"/>
                          <a:pt x="1595" y="2179"/>
                          <a:pt x="2193" y="1981"/>
                        </a:cubicBezTo>
                        <a:cubicBezTo>
                          <a:pt x="2990" y="1387"/>
                          <a:pt x="3189" y="594"/>
                          <a:pt x="3787" y="0"/>
                        </a:cubicBezTo>
                        <a:lnTo>
                          <a:pt x="1196"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40" name="Google Shape;3140;p35"/>
                  <p:cNvSpPr/>
                  <p:nvPr/>
                </p:nvSpPr>
                <p:spPr>
                  <a:xfrm>
                    <a:off x="3703931" y="5468412"/>
                    <a:ext cx="17080" cy="13505"/>
                  </a:xfrm>
                  <a:custGeom>
                    <a:avLst/>
                    <a:gdLst/>
                    <a:ahLst/>
                    <a:cxnLst/>
                    <a:rect l="l" t="t" r="r" b="b"/>
                    <a:pathLst>
                      <a:path w="17080" h="13505" extrusionOk="0">
                        <a:moveTo>
                          <a:pt x="126" y="13095"/>
                        </a:moveTo>
                        <a:cubicBezTo>
                          <a:pt x="724" y="14086"/>
                          <a:pt x="3714" y="13095"/>
                          <a:pt x="6704" y="12105"/>
                        </a:cubicBezTo>
                        <a:cubicBezTo>
                          <a:pt x="10292" y="10718"/>
                          <a:pt x="13680" y="9133"/>
                          <a:pt x="13281" y="7945"/>
                        </a:cubicBezTo>
                        <a:cubicBezTo>
                          <a:pt x="13082" y="7747"/>
                          <a:pt x="12883" y="7549"/>
                          <a:pt x="12484" y="7351"/>
                        </a:cubicBezTo>
                        <a:cubicBezTo>
                          <a:pt x="12683" y="6955"/>
                          <a:pt x="12683" y="6558"/>
                          <a:pt x="12484" y="5964"/>
                        </a:cubicBezTo>
                        <a:cubicBezTo>
                          <a:pt x="12484" y="5766"/>
                          <a:pt x="12285" y="5766"/>
                          <a:pt x="12285" y="5766"/>
                        </a:cubicBezTo>
                        <a:cubicBezTo>
                          <a:pt x="14876" y="5370"/>
                          <a:pt x="17268" y="4577"/>
                          <a:pt x="17069" y="2993"/>
                        </a:cubicBezTo>
                        <a:cubicBezTo>
                          <a:pt x="16072" y="1012"/>
                          <a:pt x="13680" y="-177"/>
                          <a:pt x="9494" y="21"/>
                        </a:cubicBezTo>
                        <a:cubicBezTo>
                          <a:pt x="5109" y="219"/>
                          <a:pt x="2319" y="1408"/>
                          <a:pt x="2917" y="3785"/>
                        </a:cubicBezTo>
                        <a:cubicBezTo>
                          <a:pt x="3116" y="4379"/>
                          <a:pt x="3515" y="4776"/>
                          <a:pt x="3913" y="4974"/>
                        </a:cubicBezTo>
                        <a:cubicBezTo>
                          <a:pt x="2119" y="5568"/>
                          <a:pt x="923" y="6360"/>
                          <a:pt x="724" y="7549"/>
                        </a:cubicBezTo>
                        <a:cubicBezTo>
                          <a:pt x="1122" y="8539"/>
                          <a:pt x="2119" y="9133"/>
                          <a:pt x="3515" y="9530"/>
                        </a:cubicBezTo>
                        <a:cubicBezTo>
                          <a:pt x="1122" y="10916"/>
                          <a:pt x="-472" y="12105"/>
                          <a:pt x="126" y="130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41" name="Google Shape;3141;p35"/>
                  <p:cNvSpPr/>
                  <p:nvPr/>
                </p:nvSpPr>
                <p:spPr>
                  <a:xfrm>
                    <a:off x="3635254" y="5513406"/>
                    <a:ext cx="12878" cy="6138"/>
                  </a:xfrm>
                  <a:custGeom>
                    <a:avLst/>
                    <a:gdLst/>
                    <a:ahLst/>
                    <a:cxnLst/>
                    <a:rect l="l" t="t" r="r" b="b"/>
                    <a:pathLst>
                      <a:path w="12878" h="6138" extrusionOk="0">
                        <a:moveTo>
                          <a:pt x="36" y="4945"/>
                        </a:moveTo>
                        <a:cubicBezTo>
                          <a:pt x="-363" y="6728"/>
                          <a:pt x="2627" y="6332"/>
                          <a:pt x="7012" y="4945"/>
                        </a:cubicBezTo>
                        <a:cubicBezTo>
                          <a:pt x="10799" y="3559"/>
                          <a:pt x="13391" y="1974"/>
                          <a:pt x="12793" y="786"/>
                        </a:cubicBezTo>
                        <a:cubicBezTo>
                          <a:pt x="12394" y="-7"/>
                          <a:pt x="10401" y="-403"/>
                          <a:pt x="7411" y="587"/>
                        </a:cubicBezTo>
                        <a:cubicBezTo>
                          <a:pt x="3624" y="1578"/>
                          <a:pt x="434" y="3361"/>
                          <a:pt x="36" y="49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42" name="Google Shape;3142;p35"/>
                  <p:cNvSpPr/>
                  <p:nvPr/>
                </p:nvSpPr>
                <p:spPr>
                  <a:xfrm>
                    <a:off x="3655821" y="5498041"/>
                    <a:ext cx="13554" cy="6201"/>
                  </a:xfrm>
                  <a:custGeom>
                    <a:avLst/>
                    <a:gdLst/>
                    <a:ahLst/>
                    <a:cxnLst/>
                    <a:rect l="l" t="t" r="r" b="b"/>
                    <a:pathLst>
                      <a:path w="13554" h="6201" extrusionOk="0">
                        <a:moveTo>
                          <a:pt x="0" y="5057"/>
                        </a:moveTo>
                        <a:cubicBezTo>
                          <a:pt x="0" y="6444"/>
                          <a:pt x="2193" y="6642"/>
                          <a:pt x="6378" y="5255"/>
                        </a:cubicBezTo>
                        <a:cubicBezTo>
                          <a:pt x="10166" y="4067"/>
                          <a:pt x="13155" y="2482"/>
                          <a:pt x="13554" y="898"/>
                        </a:cubicBezTo>
                        <a:cubicBezTo>
                          <a:pt x="13155" y="-489"/>
                          <a:pt x="10365" y="-93"/>
                          <a:pt x="6578" y="898"/>
                        </a:cubicBezTo>
                        <a:cubicBezTo>
                          <a:pt x="2591" y="2086"/>
                          <a:pt x="0" y="3671"/>
                          <a:pt x="0" y="50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43" name="Google Shape;3143;p35"/>
                  <p:cNvSpPr/>
                  <p:nvPr/>
                </p:nvSpPr>
                <p:spPr>
                  <a:xfrm>
                    <a:off x="3610972" y="5384196"/>
                    <a:ext cx="13445" cy="4546"/>
                  </a:xfrm>
                  <a:custGeom>
                    <a:avLst/>
                    <a:gdLst/>
                    <a:ahLst/>
                    <a:cxnLst/>
                    <a:rect l="l" t="t" r="r" b="b"/>
                    <a:pathLst>
                      <a:path w="13445" h="4546" extrusionOk="0">
                        <a:moveTo>
                          <a:pt x="7176" y="247"/>
                        </a:moveTo>
                        <a:cubicBezTo>
                          <a:pt x="2990" y="842"/>
                          <a:pt x="0" y="2030"/>
                          <a:pt x="0" y="3417"/>
                        </a:cubicBezTo>
                        <a:cubicBezTo>
                          <a:pt x="0" y="4804"/>
                          <a:pt x="3389" y="4804"/>
                          <a:pt x="7375" y="4011"/>
                        </a:cubicBezTo>
                        <a:cubicBezTo>
                          <a:pt x="11561" y="3219"/>
                          <a:pt x="13953" y="2030"/>
                          <a:pt x="13355" y="842"/>
                        </a:cubicBezTo>
                        <a:cubicBezTo>
                          <a:pt x="12956" y="-149"/>
                          <a:pt x="9966" y="-149"/>
                          <a:pt x="7176" y="2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44" name="Google Shape;3144;p35"/>
                  <p:cNvSpPr/>
                  <p:nvPr/>
                </p:nvSpPr>
                <p:spPr>
                  <a:xfrm>
                    <a:off x="3614357" y="5436286"/>
                    <a:ext cx="20073" cy="7494"/>
                  </a:xfrm>
                  <a:custGeom>
                    <a:avLst/>
                    <a:gdLst/>
                    <a:ahLst/>
                    <a:cxnLst/>
                    <a:rect l="l" t="t" r="r" b="b"/>
                    <a:pathLst>
                      <a:path w="20073" h="7494" extrusionOk="0">
                        <a:moveTo>
                          <a:pt x="19737" y="651"/>
                        </a:moveTo>
                        <a:cubicBezTo>
                          <a:pt x="18541" y="-339"/>
                          <a:pt x="15352" y="-141"/>
                          <a:pt x="11565" y="849"/>
                        </a:cubicBezTo>
                        <a:cubicBezTo>
                          <a:pt x="8774" y="1444"/>
                          <a:pt x="7977" y="2236"/>
                          <a:pt x="7778" y="3028"/>
                        </a:cubicBezTo>
                        <a:cubicBezTo>
                          <a:pt x="6582" y="3226"/>
                          <a:pt x="5386" y="3424"/>
                          <a:pt x="4190" y="3821"/>
                        </a:cubicBezTo>
                        <a:cubicBezTo>
                          <a:pt x="1000" y="4811"/>
                          <a:pt x="-594" y="5801"/>
                          <a:pt x="203" y="6990"/>
                        </a:cubicBezTo>
                        <a:cubicBezTo>
                          <a:pt x="1000" y="7782"/>
                          <a:pt x="3990" y="7584"/>
                          <a:pt x="6781" y="6792"/>
                        </a:cubicBezTo>
                        <a:cubicBezTo>
                          <a:pt x="8974" y="6198"/>
                          <a:pt x="10568" y="5405"/>
                          <a:pt x="11365" y="4811"/>
                        </a:cubicBezTo>
                        <a:cubicBezTo>
                          <a:pt x="12362" y="4811"/>
                          <a:pt x="13359" y="4613"/>
                          <a:pt x="14555" y="4217"/>
                        </a:cubicBezTo>
                        <a:cubicBezTo>
                          <a:pt x="17943" y="3424"/>
                          <a:pt x="21132" y="1840"/>
                          <a:pt x="19737" y="6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45" name="Google Shape;3145;p35"/>
                  <p:cNvSpPr/>
                  <p:nvPr/>
                </p:nvSpPr>
                <p:spPr>
                  <a:xfrm>
                    <a:off x="3663395" y="5530296"/>
                    <a:ext cx="17974" cy="8336"/>
                  </a:xfrm>
                  <a:custGeom>
                    <a:avLst/>
                    <a:gdLst/>
                    <a:ahLst/>
                    <a:cxnLst/>
                    <a:rect l="l" t="t" r="r" b="b"/>
                    <a:pathLst>
                      <a:path w="17974" h="8336" extrusionOk="0">
                        <a:moveTo>
                          <a:pt x="5183" y="7468"/>
                        </a:moveTo>
                        <a:cubicBezTo>
                          <a:pt x="6578" y="6874"/>
                          <a:pt x="7774" y="6280"/>
                          <a:pt x="8970" y="5686"/>
                        </a:cubicBezTo>
                        <a:cubicBezTo>
                          <a:pt x="10166" y="5884"/>
                          <a:pt x="12159" y="5289"/>
                          <a:pt x="14551" y="4101"/>
                        </a:cubicBezTo>
                        <a:cubicBezTo>
                          <a:pt x="17541" y="2516"/>
                          <a:pt x="18139" y="1526"/>
                          <a:pt x="17940" y="535"/>
                        </a:cubicBezTo>
                        <a:cubicBezTo>
                          <a:pt x="17142" y="-257"/>
                          <a:pt x="14949" y="-257"/>
                          <a:pt x="12159" y="1130"/>
                        </a:cubicBezTo>
                        <a:cubicBezTo>
                          <a:pt x="11561" y="1526"/>
                          <a:pt x="11162" y="1724"/>
                          <a:pt x="10564" y="1922"/>
                        </a:cubicBezTo>
                        <a:cubicBezTo>
                          <a:pt x="9767" y="1922"/>
                          <a:pt x="8571" y="2120"/>
                          <a:pt x="6977" y="2714"/>
                        </a:cubicBezTo>
                        <a:cubicBezTo>
                          <a:pt x="3189" y="4101"/>
                          <a:pt x="0" y="5686"/>
                          <a:pt x="0" y="7270"/>
                        </a:cubicBezTo>
                        <a:cubicBezTo>
                          <a:pt x="0" y="8657"/>
                          <a:pt x="2193" y="8657"/>
                          <a:pt x="5183" y="74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46" name="Google Shape;3146;p35"/>
                  <p:cNvSpPr/>
                  <p:nvPr/>
                </p:nvSpPr>
                <p:spPr>
                  <a:xfrm>
                    <a:off x="3628473" y="5498433"/>
                    <a:ext cx="17425" cy="10860"/>
                  </a:xfrm>
                  <a:custGeom>
                    <a:avLst/>
                    <a:gdLst/>
                    <a:ahLst/>
                    <a:cxnLst/>
                    <a:rect l="l" t="t" r="r" b="b"/>
                    <a:pathLst>
                      <a:path w="17425" h="10860" extrusionOk="0">
                        <a:moveTo>
                          <a:pt x="4625" y="10410"/>
                        </a:moveTo>
                        <a:cubicBezTo>
                          <a:pt x="10804" y="8627"/>
                          <a:pt x="12000" y="6250"/>
                          <a:pt x="12996" y="4269"/>
                        </a:cubicBezTo>
                        <a:cubicBezTo>
                          <a:pt x="12996" y="4269"/>
                          <a:pt x="12797" y="4071"/>
                          <a:pt x="12797" y="4071"/>
                        </a:cubicBezTo>
                        <a:cubicBezTo>
                          <a:pt x="15388" y="2883"/>
                          <a:pt x="17780" y="1496"/>
                          <a:pt x="17382" y="704"/>
                        </a:cubicBezTo>
                        <a:cubicBezTo>
                          <a:pt x="16783" y="-485"/>
                          <a:pt x="13395" y="-89"/>
                          <a:pt x="9408" y="1298"/>
                        </a:cubicBezTo>
                        <a:cubicBezTo>
                          <a:pt x="6817" y="2288"/>
                          <a:pt x="5821" y="3279"/>
                          <a:pt x="6020" y="4071"/>
                        </a:cubicBezTo>
                        <a:cubicBezTo>
                          <a:pt x="1037" y="5656"/>
                          <a:pt x="240" y="7439"/>
                          <a:pt x="40" y="8825"/>
                        </a:cubicBezTo>
                        <a:cubicBezTo>
                          <a:pt x="-159" y="10212"/>
                          <a:pt x="240" y="11599"/>
                          <a:pt x="4625" y="104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47" name="Google Shape;3147;p35"/>
                  <p:cNvSpPr/>
                  <p:nvPr/>
                </p:nvSpPr>
                <p:spPr>
                  <a:xfrm>
                    <a:off x="3597617" y="5420127"/>
                    <a:ext cx="22273" cy="4873"/>
                  </a:xfrm>
                  <a:custGeom>
                    <a:avLst/>
                    <a:gdLst/>
                    <a:ahLst/>
                    <a:cxnLst/>
                    <a:rect l="l" t="t" r="r" b="b"/>
                    <a:pathLst>
                      <a:path w="22273" h="4873" extrusionOk="0">
                        <a:moveTo>
                          <a:pt x="9568" y="3736"/>
                        </a:moveTo>
                        <a:cubicBezTo>
                          <a:pt x="10166" y="4726"/>
                          <a:pt x="12358" y="4925"/>
                          <a:pt x="15946" y="4330"/>
                        </a:cubicBezTo>
                        <a:cubicBezTo>
                          <a:pt x="19135" y="3736"/>
                          <a:pt x="21527" y="2746"/>
                          <a:pt x="22125" y="1557"/>
                        </a:cubicBezTo>
                        <a:cubicBezTo>
                          <a:pt x="23122" y="-424"/>
                          <a:pt x="18936" y="-226"/>
                          <a:pt x="14551" y="567"/>
                        </a:cubicBezTo>
                        <a:cubicBezTo>
                          <a:pt x="13953" y="765"/>
                          <a:pt x="13355" y="765"/>
                          <a:pt x="12757" y="963"/>
                        </a:cubicBezTo>
                        <a:cubicBezTo>
                          <a:pt x="11362" y="-28"/>
                          <a:pt x="8571" y="-226"/>
                          <a:pt x="4585" y="963"/>
                        </a:cubicBezTo>
                        <a:cubicBezTo>
                          <a:pt x="2591" y="1557"/>
                          <a:pt x="797" y="2349"/>
                          <a:pt x="0" y="3142"/>
                        </a:cubicBezTo>
                        <a:cubicBezTo>
                          <a:pt x="200" y="3538"/>
                          <a:pt x="200" y="4132"/>
                          <a:pt x="399" y="4528"/>
                        </a:cubicBezTo>
                        <a:cubicBezTo>
                          <a:pt x="1794" y="5123"/>
                          <a:pt x="4983" y="4925"/>
                          <a:pt x="8172" y="4132"/>
                        </a:cubicBezTo>
                        <a:cubicBezTo>
                          <a:pt x="8571" y="3934"/>
                          <a:pt x="8970" y="3934"/>
                          <a:pt x="9568" y="37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48" name="Google Shape;3148;p35"/>
                  <p:cNvSpPr/>
                  <p:nvPr/>
                </p:nvSpPr>
                <p:spPr>
                  <a:xfrm>
                    <a:off x="3619792" y="5481358"/>
                    <a:ext cx="15507" cy="6569"/>
                  </a:xfrm>
                  <a:custGeom>
                    <a:avLst/>
                    <a:gdLst/>
                    <a:ahLst/>
                    <a:cxnLst/>
                    <a:rect l="l" t="t" r="r" b="b"/>
                    <a:pathLst>
                      <a:path w="15507" h="6569" extrusionOk="0">
                        <a:moveTo>
                          <a:pt x="13305" y="3120"/>
                        </a:moveTo>
                        <a:cubicBezTo>
                          <a:pt x="14501" y="2526"/>
                          <a:pt x="15298" y="1733"/>
                          <a:pt x="15497" y="1139"/>
                        </a:cubicBezTo>
                        <a:cubicBezTo>
                          <a:pt x="15697" y="-446"/>
                          <a:pt x="12906" y="-248"/>
                          <a:pt x="8920" y="941"/>
                        </a:cubicBezTo>
                        <a:cubicBezTo>
                          <a:pt x="8521" y="1139"/>
                          <a:pt x="8122" y="1139"/>
                          <a:pt x="7724" y="1337"/>
                        </a:cubicBezTo>
                        <a:cubicBezTo>
                          <a:pt x="6528" y="1733"/>
                          <a:pt x="5133" y="2129"/>
                          <a:pt x="3737" y="2526"/>
                        </a:cubicBezTo>
                        <a:cubicBezTo>
                          <a:pt x="747" y="3714"/>
                          <a:pt x="-448" y="4903"/>
                          <a:pt x="149" y="6091"/>
                        </a:cubicBezTo>
                        <a:cubicBezTo>
                          <a:pt x="2342" y="7280"/>
                          <a:pt x="6329" y="6091"/>
                          <a:pt x="10714" y="4308"/>
                        </a:cubicBezTo>
                        <a:cubicBezTo>
                          <a:pt x="11910" y="3912"/>
                          <a:pt x="12707" y="3516"/>
                          <a:pt x="13305" y="31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49" name="Google Shape;3149;p35"/>
                  <p:cNvSpPr/>
                  <p:nvPr/>
                </p:nvSpPr>
                <p:spPr>
                  <a:xfrm>
                    <a:off x="3660604" y="5448822"/>
                    <a:ext cx="22981" cy="5967"/>
                  </a:xfrm>
                  <a:custGeom>
                    <a:avLst/>
                    <a:gdLst/>
                    <a:ahLst/>
                    <a:cxnLst/>
                    <a:rect l="l" t="t" r="r" b="b"/>
                    <a:pathLst>
                      <a:path w="22981" h="5967" extrusionOk="0">
                        <a:moveTo>
                          <a:pt x="0" y="4952"/>
                        </a:moveTo>
                        <a:cubicBezTo>
                          <a:pt x="0" y="6141"/>
                          <a:pt x="3389" y="5943"/>
                          <a:pt x="7375" y="4754"/>
                        </a:cubicBezTo>
                        <a:cubicBezTo>
                          <a:pt x="8770" y="4358"/>
                          <a:pt x="9966" y="3764"/>
                          <a:pt x="10963" y="3368"/>
                        </a:cubicBezTo>
                        <a:cubicBezTo>
                          <a:pt x="10963" y="3368"/>
                          <a:pt x="10963" y="3566"/>
                          <a:pt x="10963" y="3566"/>
                        </a:cubicBezTo>
                        <a:cubicBezTo>
                          <a:pt x="11362" y="5150"/>
                          <a:pt x="13754" y="6141"/>
                          <a:pt x="17142" y="5943"/>
                        </a:cubicBezTo>
                        <a:cubicBezTo>
                          <a:pt x="20331" y="5547"/>
                          <a:pt x="22524" y="4358"/>
                          <a:pt x="22923" y="2773"/>
                        </a:cubicBezTo>
                        <a:cubicBezTo>
                          <a:pt x="23321" y="991"/>
                          <a:pt x="21726" y="0"/>
                          <a:pt x="17142" y="0"/>
                        </a:cubicBezTo>
                        <a:cubicBezTo>
                          <a:pt x="15747" y="198"/>
                          <a:pt x="14352" y="594"/>
                          <a:pt x="13156" y="991"/>
                        </a:cubicBezTo>
                        <a:cubicBezTo>
                          <a:pt x="12358" y="396"/>
                          <a:pt x="9767" y="792"/>
                          <a:pt x="7176" y="1387"/>
                        </a:cubicBezTo>
                        <a:cubicBezTo>
                          <a:pt x="3389" y="1981"/>
                          <a:pt x="0" y="3566"/>
                          <a:pt x="0" y="49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50" name="Google Shape;3150;p35"/>
                  <p:cNvSpPr/>
                  <p:nvPr/>
                </p:nvSpPr>
                <p:spPr>
                  <a:xfrm>
                    <a:off x="3643043" y="5526472"/>
                    <a:ext cx="11646" cy="5710"/>
                  </a:xfrm>
                  <a:custGeom>
                    <a:avLst/>
                    <a:gdLst/>
                    <a:ahLst/>
                    <a:cxnLst/>
                    <a:rect l="l" t="t" r="r" b="b"/>
                    <a:pathLst>
                      <a:path w="11646" h="5710" extrusionOk="0">
                        <a:moveTo>
                          <a:pt x="220" y="5350"/>
                        </a:moveTo>
                        <a:cubicBezTo>
                          <a:pt x="1217" y="6142"/>
                          <a:pt x="4007" y="5548"/>
                          <a:pt x="6798" y="4360"/>
                        </a:cubicBezTo>
                        <a:cubicBezTo>
                          <a:pt x="10784" y="2775"/>
                          <a:pt x="12778" y="992"/>
                          <a:pt x="10983" y="200"/>
                        </a:cubicBezTo>
                        <a:cubicBezTo>
                          <a:pt x="9588" y="-395"/>
                          <a:pt x="6798" y="398"/>
                          <a:pt x="4007" y="1784"/>
                        </a:cubicBezTo>
                        <a:cubicBezTo>
                          <a:pt x="818" y="2973"/>
                          <a:pt x="-578" y="4161"/>
                          <a:pt x="220" y="53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51" name="Google Shape;3151;p35"/>
                  <p:cNvSpPr/>
                  <p:nvPr/>
                </p:nvSpPr>
                <p:spPr>
                  <a:xfrm>
                    <a:off x="3670770" y="5417326"/>
                    <a:ext cx="14749" cy="10355"/>
                  </a:xfrm>
                  <a:custGeom>
                    <a:avLst/>
                    <a:gdLst/>
                    <a:ahLst/>
                    <a:cxnLst/>
                    <a:rect l="l" t="t" r="r" b="b"/>
                    <a:pathLst>
                      <a:path w="14749" h="10355" extrusionOk="0">
                        <a:moveTo>
                          <a:pt x="8770" y="9112"/>
                        </a:moveTo>
                        <a:cubicBezTo>
                          <a:pt x="11361" y="8518"/>
                          <a:pt x="14351" y="6933"/>
                          <a:pt x="13953" y="5745"/>
                        </a:cubicBezTo>
                        <a:cubicBezTo>
                          <a:pt x="13753" y="5150"/>
                          <a:pt x="12358" y="4952"/>
                          <a:pt x="10365" y="5150"/>
                        </a:cubicBezTo>
                        <a:cubicBezTo>
                          <a:pt x="10365" y="5150"/>
                          <a:pt x="10564" y="5150"/>
                          <a:pt x="10564" y="4952"/>
                        </a:cubicBezTo>
                        <a:cubicBezTo>
                          <a:pt x="12757" y="4754"/>
                          <a:pt x="14750" y="4160"/>
                          <a:pt x="14750" y="2773"/>
                        </a:cubicBezTo>
                        <a:cubicBezTo>
                          <a:pt x="14750" y="2773"/>
                          <a:pt x="14750" y="2575"/>
                          <a:pt x="14750" y="2575"/>
                        </a:cubicBezTo>
                        <a:cubicBezTo>
                          <a:pt x="14750" y="2575"/>
                          <a:pt x="14750" y="2377"/>
                          <a:pt x="14750" y="2377"/>
                        </a:cubicBezTo>
                        <a:cubicBezTo>
                          <a:pt x="14551" y="991"/>
                          <a:pt x="12557" y="198"/>
                          <a:pt x="9568" y="0"/>
                        </a:cubicBezTo>
                        <a:cubicBezTo>
                          <a:pt x="6777" y="198"/>
                          <a:pt x="3588" y="396"/>
                          <a:pt x="3588" y="2377"/>
                        </a:cubicBezTo>
                        <a:cubicBezTo>
                          <a:pt x="3588" y="2971"/>
                          <a:pt x="3787" y="3566"/>
                          <a:pt x="4385" y="3962"/>
                        </a:cubicBezTo>
                        <a:cubicBezTo>
                          <a:pt x="3787" y="4358"/>
                          <a:pt x="3389" y="4952"/>
                          <a:pt x="3389" y="5348"/>
                        </a:cubicBezTo>
                        <a:cubicBezTo>
                          <a:pt x="3189" y="5943"/>
                          <a:pt x="3787" y="6339"/>
                          <a:pt x="5182" y="6339"/>
                        </a:cubicBezTo>
                        <a:cubicBezTo>
                          <a:pt x="1794" y="7329"/>
                          <a:pt x="0" y="8518"/>
                          <a:pt x="0" y="9508"/>
                        </a:cubicBezTo>
                        <a:cubicBezTo>
                          <a:pt x="0" y="10697"/>
                          <a:pt x="2990" y="10697"/>
                          <a:pt x="8770" y="91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52" name="Google Shape;3152;p35"/>
                  <p:cNvSpPr/>
                  <p:nvPr/>
                </p:nvSpPr>
                <p:spPr>
                  <a:xfrm>
                    <a:off x="3686302" y="5442880"/>
                    <a:ext cx="16613" cy="7256"/>
                  </a:xfrm>
                  <a:custGeom>
                    <a:avLst/>
                    <a:gdLst/>
                    <a:ahLst/>
                    <a:cxnLst/>
                    <a:rect l="l" t="t" r="r" b="b"/>
                    <a:pathLst>
                      <a:path w="16613" h="7256" extrusionOk="0">
                        <a:moveTo>
                          <a:pt x="5596" y="6537"/>
                        </a:moveTo>
                        <a:cubicBezTo>
                          <a:pt x="5995" y="6339"/>
                          <a:pt x="6393" y="6339"/>
                          <a:pt x="6792" y="6141"/>
                        </a:cubicBezTo>
                        <a:cubicBezTo>
                          <a:pt x="7789" y="6339"/>
                          <a:pt x="8785" y="6537"/>
                          <a:pt x="10181" y="6537"/>
                        </a:cubicBezTo>
                        <a:cubicBezTo>
                          <a:pt x="13569" y="6537"/>
                          <a:pt x="16160" y="5348"/>
                          <a:pt x="16559" y="3764"/>
                        </a:cubicBezTo>
                        <a:cubicBezTo>
                          <a:pt x="16958" y="1783"/>
                          <a:pt x="15164" y="198"/>
                          <a:pt x="10579" y="0"/>
                        </a:cubicBezTo>
                        <a:cubicBezTo>
                          <a:pt x="7191" y="198"/>
                          <a:pt x="4600" y="990"/>
                          <a:pt x="4400" y="2773"/>
                        </a:cubicBezTo>
                        <a:cubicBezTo>
                          <a:pt x="4400" y="2971"/>
                          <a:pt x="4400" y="3169"/>
                          <a:pt x="4400" y="3169"/>
                        </a:cubicBezTo>
                        <a:cubicBezTo>
                          <a:pt x="1610" y="4160"/>
                          <a:pt x="-184" y="5348"/>
                          <a:pt x="15" y="6339"/>
                        </a:cubicBezTo>
                        <a:cubicBezTo>
                          <a:pt x="-184" y="7725"/>
                          <a:pt x="2606" y="7329"/>
                          <a:pt x="5596" y="65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53" name="Google Shape;3153;p35"/>
                  <p:cNvSpPr/>
                  <p:nvPr/>
                </p:nvSpPr>
                <p:spPr>
                  <a:xfrm>
                    <a:off x="3624127" y="5509964"/>
                    <a:ext cx="12379" cy="5339"/>
                  </a:xfrm>
                  <a:custGeom>
                    <a:avLst/>
                    <a:gdLst/>
                    <a:ahLst/>
                    <a:cxnLst/>
                    <a:rect l="l" t="t" r="r" b="b"/>
                    <a:pathLst>
                      <a:path w="12379" h="5339" extrusionOk="0">
                        <a:moveTo>
                          <a:pt x="12358" y="463"/>
                        </a:moveTo>
                        <a:cubicBezTo>
                          <a:pt x="10764" y="-329"/>
                          <a:pt x="7973" y="-131"/>
                          <a:pt x="3987" y="1256"/>
                        </a:cubicBezTo>
                        <a:cubicBezTo>
                          <a:pt x="2193" y="2048"/>
                          <a:pt x="797" y="2841"/>
                          <a:pt x="0" y="3633"/>
                        </a:cubicBezTo>
                        <a:cubicBezTo>
                          <a:pt x="200" y="4227"/>
                          <a:pt x="399" y="4623"/>
                          <a:pt x="399" y="5218"/>
                        </a:cubicBezTo>
                        <a:cubicBezTo>
                          <a:pt x="1993" y="5614"/>
                          <a:pt x="4983" y="5020"/>
                          <a:pt x="8172" y="3831"/>
                        </a:cubicBezTo>
                        <a:cubicBezTo>
                          <a:pt x="11362" y="2841"/>
                          <a:pt x="12558" y="1454"/>
                          <a:pt x="12358" y="4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54" name="Google Shape;3154;p35"/>
                  <p:cNvSpPr/>
                  <p:nvPr/>
                </p:nvSpPr>
                <p:spPr>
                  <a:xfrm>
                    <a:off x="3709231" y="5478140"/>
                    <a:ext cx="24958" cy="10324"/>
                  </a:xfrm>
                  <a:custGeom>
                    <a:avLst/>
                    <a:gdLst/>
                    <a:ahLst/>
                    <a:cxnLst/>
                    <a:rect l="l" t="t" r="r" b="b"/>
                    <a:pathLst>
                      <a:path w="24958" h="10324" extrusionOk="0">
                        <a:moveTo>
                          <a:pt x="6587" y="9310"/>
                        </a:moveTo>
                        <a:cubicBezTo>
                          <a:pt x="9975" y="8122"/>
                          <a:pt x="12367" y="6933"/>
                          <a:pt x="12567" y="5745"/>
                        </a:cubicBezTo>
                        <a:cubicBezTo>
                          <a:pt x="12567" y="5745"/>
                          <a:pt x="12567" y="5546"/>
                          <a:pt x="12567" y="5546"/>
                        </a:cubicBezTo>
                        <a:cubicBezTo>
                          <a:pt x="13563" y="5943"/>
                          <a:pt x="15158" y="6339"/>
                          <a:pt x="16752" y="6339"/>
                        </a:cubicBezTo>
                        <a:cubicBezTo>
                          <a:pt x="20739" y="6339"/>
                          <a:pt x="23928" y="5348"/>
                          <a:pt x="24925" y="3367"/>
                        </a:cubicBezTo>
                        <a:cubicBezTo>
                          <a:pt x="25323" y="991"/>
                          <a:pt x="22134" y="198"/>
                          <a:pt x="18546" y="0"/>
                        </a:cubicBezTo>
                        <a:cubicBezTo>
                          <a:pt x="14958" y="0"/>
                          <a:pt x="10772" y="396"/>
                          <a:pt x="10573" y="2971"/>
                        </a:cubicBezTo>
                        <a:cubicBezTo>
                          <a:pt x="10573" y="3764"/>
                          <a:pt x="10772" y="4358"/>
                          <a:pt x="11371" y="4952"/>
                        </a:cubicBezTo>
                        <a:cubicBezTo>
                          <a:pt x="10174" y="4952"/>
                          <a:pt x="8181" y="5348"/>
                          <a:pt x="5789" y="6141"/>
                        </a:cubicBezTo>
                        <a:cubicBezTo>
                          <a:pt x="2799" y="7131"/>
                          <a:pt x="208" y="8518"/>
                          <a:pt x="9" y="9508"/>
                        </a:cubicBezTo>
                        <a:cubicBezTo>
                          <a:pt x="-190" y="10895"/>
                          <a:pt x="2999" y="10301"/>
                          <a:pt x="6587" y="93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55" name="Google Shape;3155;p35"/>
                  <p:cNvSpPr/>
                  <p:nvPr/>
                </p:nvSpPr>
                <p:spPr>
                  <a:xfrm>
                    <a:off x="3710025" y="5452644"/>
                    <a:ext cx="26519" cy="15174"/>
                  </a:xfrm>
                  <a:custGeom>
                    <a:avLst/>
                    <a:gdLst/>
                    <a:ahLst/>
                    <a:cxnLst/>
                    <a:rect l="l" t="t" r="r" b="b"/>
                    <a:pathLst>
                      <a:path w="26519" h="15174" extrusionOk="0">
                        <a:moveTo>
                          <a:pt x="12" y="14601"/>
                        </a:moveTo>
                        <a:cubicBezTo>
                          <a:pt x="211" y="15591"/>
                          <a:pt x="3002" y="15195"/>
                          <a:pt x="5792" y="14205"/>
                        </a:cubicBezTo>
                        <a:cubicBezTo>
                          <a:pt x="9579" y="13016"/>
                          <a:pt x="11373" y="11828"/>
                          <a:pt x="11971" y="10639"/>
                        </a:cubicBezTo>
                        <a:cubicBezTo>
                          <a:pt x="11971" y="10639"/>
                          <a:pt x="12170" y="10639"/>
                          <a:pt x="12170" y="10639"/>
                        </a:cubicBezTo>
                        <a:cubicBezTo>
                          <a:pt x="16157" y="10639"/>
                          <a:pt x="19745" y="9847"/>
                          <a:pt x="20144" y="7668"/>
                        </a:cubicBezTo>
                        <a:cubicBezTo>
                          <a:pt x="20343" y="7073"/>
                          <a:pt x="20144" y="6677"/>
                          <a:pt x="19745" y="6281"/>
                        </a:cubicBezTo>
                        <a:cubicBezTo>
                          <a:pt x="20742" y="6281"/>
                          <a:pt x="21539" y="6281"/>
                          <a:pt x="22735" y="6083"/>
                        </a:cubicBezTo>
                        <a:cubicBezTo>
                          <a:pt x="25725" y="5489"/>
                          <a:pt x="27519" y="4102"/>
                          <a:pt x="25924" y="2517"/>
                        </a:cubicBezTo>
                        <a:cubicBezTo>
                          <a:pt x="24329" y="933"/>
                          <a:pt x="22137" y="-454"/>
                          <a:pt x="17552" y="140"/>
                        </a:cubicBezTo>
                        <a:cubicBezTo>
                          <a:pt x="14164" y="735"/>
                          <a:pt x="12370" y="1923"/>
                          <a:pt x="13167" y="3508"/>
                        </a:cubicBezTo>
                        <a:cubicBezTo>
                          <a:pt x="13367" y="4102"/>
                          <a:pt x="13765" y="4498"/>
                          <a:pt x="14363" y="5093"/>
                        </a:cubicBezTo>
                        <a:cubicBezTo>
                          <a:pt x="10975" y="5291"/>
                          <a:pt x="8384" y="6281"/>
                          <a:pt x="7187" y="8064"/>
                        </a:cubicBezTo>
                        <a:cubicBezTo>
                          <a:pt x="7187" y="9054"/>
                          <a:pt x="7786" y="9649"/>
                          <a:pt x="8782" y="10243"/>
                        </a:cubicBezTo>
                        <a:cubicBezTo>
                          <a:pt x="7985" y="10441"/>
                          <a:pt x="7387" y="10639"/>
                          <a:pt x="6390" y="10837"/>
                        </a:cubicBezTo>
                        <a:cubicBezTo>
                          <a:pt x="2204" y="12026"/>
                          <a:pt x="-188" y="13412"/>
                          <a:pt x="12" y="146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56" name="Google Shape;3156;p35"/>
                  <p:cNvSpPr/>
                  <p:nvPr/>
                </p:nvSpPr>
                <p:spPr>
                  <a:xfrm>
                    <a:off x="3702500" y="5357575"/>
                    <a:ext cx="12799" cy="4135"/>
                  </a:xfrm>
                  <a:custGeom>
                    <a:avLst/>
                    <a:gdLst/>
                    <a:ahLst/>
                    <a:cxnLst/>
                    <a:rect l="l" t="t" r="r" b="b"/>
                    <a:pathLst>
                      <a:path w="12799" h="4135" extrusionOk="0">
                        <a:moveTo>
                          <a:pt x="6939" y="3494"/>
                        </a:moveTo>
                        <a:cubicBezTo>
                          <a:pt x="10926" y="2503"/>
                          <a:pt x="13716" y="1513"/>
                          <a:pt x="12520" y="523"/>
                        </a:cubicBezTo>
                        <a:cubicBezTo>
                          <a:pt x="11723" y="-270"/>
                          <a:pt x="8733" y="-72"/>
                          <a:pt x="5743" y="523"/>
                        </a:cubicBezTo>
                        <a:cubicBezTo>
                          <a:pt x="1557" y="1315"/>
                          <a:pt x="-635" y="2702"/>
                          <a:pt x="162" y="3692"/>
                        </a:cubicBezTo>
                        <a:cubicBezTo>
                          <a:pt x="561" y="4484"/>
                          <a:pt x="3750" y="4088"/>
                          <a:pt x="6939" y="34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57" name="Google Shape;3157;p35"/>
                  <p:cNvSpPr/>
                  <p:nvPr/>
                </p:nvSpPr>
                <p:spPr>
                  <a:xfrm>
                    <a:off x="3618746" y="5495769"/>
                    <a:ext cx="2060" cy="2971"/>
                  </a:xfrm>
                  <a:custGeom>
                    <a:avLst/>
                    <a:gdLst/>
                    <a:ahLst/>
                    <a:cxnLst/>
                    <a:rect l="l" t="t" r="r" b="b"/>
                    <a:pathLst>
                      <a:path w="2060" h="2971" extrusionOk="0">
                        <a:moveTo>
                          <a:pt x="0" y="0"/>
                        </a:moveTo>
                        <a:cubicBezTo>
                          <a:pt x="199" y="991"/>
                          <a:pt x="598" y="1981"/>
                          <a:pt x="797" y="2971"/>
                        </a:cubicBezTo>
                        <a:cubicBezTo>
                          <a:pt x="1993" y="2179"/>
                          <a:pt x="2193" y="1387"/>
                          <a:pt x="1993" y="792"/>
                        </a:cubicBezTo>
                        <a:cubicBezTo>
                          <a:pt x="1794" y="198"/>
                          <a:pt x="1196" y="0"/>
                          <a:pt x="0"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58" name="Google Shape;3158;p35"/>
                  <p:cNvSpPr/>
                  <p:nvPr/>
                </p:nvSpPr>
                <p:spPr>
                  <a:xfrm>
                    <a:off x="3683089" y="5519738"/>
                    <a:ext cx="25762" cy="14969"/>
                  </a:xfrm>
                  <a:custGeom>
                    <a:avLst/>
                    <a:gdLst/>
                    <a:ahLst/>
                    <a:cxnLst/>
                    <a:rect l="l" t="t" r="r" b="b"/>
                    <a:pathLst>
                      <a:path w="25762" h="14969" extrusionOk="0">
                        <a:moveTo>
                          <a:pt x="6218" y="13866"/>
                        </a:moveTo>
                        <a:cubicBezTo>
                          <a:pt x="8810" y="12678"/>
                          <a:pt x="10803" y="11291"/>
                          <a:pt x="10803" y="10301"/>
                        </a:cubicBezTo>
                        <a:cubicBezTo>
                          <a:pt x="11002" y="10301"/>
                          <a:pt x="11401" y="10301"/>
                          <a:pt x="11600" y="10301"/>
                        </a:cubicBezTo>
                        <a:cubicBezTo>
                          <a:pt x="16384" y="9904"/>
                          <a:pt x="19174" y="8518"/>
                          <a:pt x="19174" y="6339"/>
                        </a:cubicBezTo>
                        <a:cubicBezTo>
                          <a:pt x="19174" y="6339"/>
                          <a:pt x="19374" y="6339"/>
                          <a:pt x="19374" y="6339"/>
                        </a:cubicBezTo>
                        <a:cubicBezTo>
                          <a:pt x="23360" y="4754"/>
                          <a:pt x="25952" y="2971"/>
                          <a:pt x="25752" y="1783"/>
                        </a:cubicBezTo>
                        <a:cubicBezTo>
                          <a:pt x="25553" y="594"/>
                          <a:pt x="22762" y="991"/>
                          <a:pt x="18975" y="2377"/>
                        </a:cubicBezTo>
                        <a:cubicBezTo>
                          <a:pt x="18576" y="2575"/>
                          <a:pt x="18178" y="2575"/>
                          <a:pt x="17978" y="2773"/>
                        </a:cubicBezTo>
                        <a:cubicBezTo>
                          <a:pt x="17380" y="1783"/>
                          <a:pt x="16384" y="991"/>
                          <a:pt x="14391" y="594"/>
                        </a:cubicBezTo>
                        <a:cubicBezTo>
                          <a:pt x="13394" y="198"/>
                          <a:pt x="11999" y="0"/>
                          <a:pt x="10404" y="0"/>
                        </a:cubicBezTo>
                        <a:cubicBezTo>
                          <a:pt x="5222" y="792"/>
                          <a:pt x="2631" y="2575"/>
                          <a:pt x="2830" y="5150"/>
                        </a:cubicBezTo>
                        <a:cubicBezTo>
                          <a:pt x="2830" y="5745"/>
                          <a:pt x="3228" y="6339"/>
                          <a:pt x="3627" y="6735"/>
                        </a:cubicBezTo>
                        <a:lnTo>
                          <a:pt x="3627" y="6735"/>
                        </a:lnTo>
                        <a:cubicBezTo>
                          <a:pt x="4026" y="7924"/>
                          <a:pt x="5022" y="9112"/>
                          <a:pt x="6816" y="9706"/>
                        </a:cubicBezTo>
                        <a:cubicBezTo>
                          <a:pt x="6417" y="9904"/>
                          <a:pt x="6019" y="9904"/>
                          <a:pt x="5620" y="10103"/>
                        </a:cubicBezTo>
                        <a:cubicBezTo>
                          <a:pt x="1434" y="11687"/>
                          <a:pt x="-758" y="13272"/>
                          <a:pt x="238" y="14461"/>
                        </a:cubicBezTo>
                        <a:cubicBezTo>
                          <a:pt x="637" y="15451"/>
                          <a:pt x="3228" y="14857"/>
                          <a:pt x="6218" y="138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59" name="Google Shape;3159;p35"/>
                  <p:cNvSpPr/>
                  <p:nvPr/>
                </p:nvSpPr>
                <p:spPr>
                  <a:xfrm>
                    <a:off x="3644791" y="5462144"/>
                    <a:ext cx="12424" cy="4880"/>
                  </a:xfrm>
                  <a:custGeom>
                    <a:avLst/>
                    <a:gdLst/>
                    <a:ahLst/>
                    <a:cxnLst/>
                    <a:rect l="l" t="t" r="r" b="b"/>
                    <a:pathLst>
                      <a:path w="12424" h="4880" extrusionOk="0">
                        <a:moveTo>
                          <a:pt x="6246" y="743"/>
                        </a:moveTo>
                        <a:cubicBezTo>
                          <a:pt x="2060" y="1931"/>
                          <a:pt x="-930" y="3318"/>
                          <a:pt x="266" y="4506"/>
                        </a:cubicBezTo>
                        <a:cubicBezTo>
                          <a:pt x="1063" y="5299"/>
                          <a:pt x="4252" y="4705"/>
                          <a:pt x="7242" y="3912"/>
                        </a:cubicBezTo>
                        <a:cubicBezTo>
                          <a:pt x="10431" y="2922"/>
                          <a:pt x="12425" y="1733"/>
                          <a:pt x="12425" y="743"/>
                        </a:cubicBezTo>
                        <a:cubicBezTo>
                          <a:pt x="11627" y="-248"/>
                          <a:pt x="9435" y="-248"/>
                          <a:pt x="6246" y="7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60" name="Google Shape;3160;p35"/>
                  <p:cNvSpPr/>
                  <p:nvPr/>
                </p:nvSpPr>
                <p:spPr>
                  <a:xfrm>
                    <a:off x="3616553" y="5389188"/>
                    <a:ext cx="11770" cy="3722"/>
                  </a:xfrm>
                  <a:custGeom>
                    <a:avLst/>
                    <a:gdLst/>
                    <a:ahLst/>
                    <a:cxnLst/>
                    <a:rect l="l" t="t" r="r" b="b"/>
                    <a:pathLst>
                      <a:path w="11770" h="3722" extrusionOk="0">
                        <a:moveTo>
                          <a:pt x="0" y="2981"/>
                        </a:moveTo>
                        <a:cubicBezTo>
                          <a:pt x="996" y="3773"/>
                          <a:pt x="3389" y="3971"/>
                          <a:pt x="6378" y="3377"/>
                        </a:cubicBezTo>
                        <a:cubicBezTo>
                          <a:pt x="9368" y="2783"/>
                          <a:pt x="11959" y="1792"/>
                          <a:pt x="11760" y="802"/>
                        </a:cubicBezTo>
                        <a:cubicBezTo>
                          <a:pt x="11361" y="-189"/>
                          <a:pt x="8571" y="-189"/>
                          <a:pt x="5581" y="406"/>
                        </a:cubicBezTo>
                        <a:cubicBezTo>
                          <a:pt x="2591" y="1000"/>
                          <a:pt x="398" y="1990"/>
                          <a:pt x="0" y="29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61" name="Google Shape;3161;p35"/>
                  <p:cNvSpPr/>
                  <p:nvPr/>
                </p:nvSpPr>
                <p:spPr>
                  <a:xfrm>
                    <a:off x="3687159" y="5599503"/>
                    <a:ext cx="10909" cy="6379"/>
                  </a:xfrm>
                  <a:custGeom>
                    <a:avLst/>
                    <a:gdLst/>
                    <a:ahLst/>
                    <a:cxnLst/>
                    <a:rect l="l" t="t" r="r" b="b"/>
                    <a:pathLst>
                      <a:path w="10909" h="6379" extrusionOk="0">
                        <a:moveTo>
                          <a:pt x="553" y="6205"/>
                        </a:moveTo>
                        <a:cubicBezTo>
                          <a:pt x="1749" y="6799"/>
                          <a:pt x="4340" y="5809"/>
                          <a:pt x="7131" y="4224"/>
                        </a:cubicBezTo>
                        <a:cubicBezTo>
                          <a:pt x="9722" y="2639"/>
                          <a:pt x="11516" y="1055"/>
                          <a:pt x="10719" y="262"/>
                        </a:cubicBezTo>
                        <a:cubicBezTo>
                          <a:pt x="9722" y="-332"/>
                          <a:pt x="7530" y="64"/>
                          <a:pt x="4739" y="1649"/>
                        </a:cubicBezTo>
                        <a:cubicBezTo>
                          <a:pt x="952" y="3432"/>
                          <a:pt x="-1042" y="5413"/>
                          <a:pt x="553" y="62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62" name="Google Shape;3162;p35"/>
                  <p:cNvSpPr/>
                  <p:nvPr/>
                </p:nvSpPr>
                <p:spPr>
                  <a:xfrm>
                    <a:off x="3630306" y="5520536"/>
                    <a:ext cx="16841" cy="9305"/>
                  </a:xfrm>
                  <a:custGeom>
                    <a:avLst/>
                    <a:gdLst/>
                    <a:ahLst/>
                    <a:cxnLst/>
                    <a:rect l="l" t="t" r="r" b="b"/>
                    <a:pathLst>
                      <a:path w="16841" h="9305" extrusionOk="0">
                        <a:moveTo>
                          <a:pt x="8770" y="6928"/>
                        </a:moveTo>
                        <a:cubicBezTo>
                          <a:pt x="9368" y="6730"/>
                          <a:pt x="9966" y="6334"/>
                          <a:pt x="10565" y="6136"/>
                        </a:cubicBezTo>
                        <a:cubicBezTo>
                          <a:pt x="10963" y="6136"/>
                          <a:pt x="11362" y="5938"/>
                          <a:pt x="11760" y="5938"/>
                        </a:cubicBezTo>
                        <a:cubicBezTo>
                          <a:pt x="15149" y="5343"/>
                          <a:pt x="17342" y="3957"/>
                          <a:pt x="16744" y="2372"/>
                        </a:cubicBezTo>
                        <a:cubicBezTo>
                          <a:pt x="15946" y="391"/>
                          <a:pt x="12558" y="-401"/>
                          <a:pt x="8172" y="193"/>
                        </a:cubicBezTo>
                        <a:cubicBezTo>
                          <a:pt x="4585" y="1183"/>
                          <a:pt x="1196" y="2570"/>
                          <a:pt x="2591" y="4749"/>
                        </a:cubicBezTo>
                        <a:cubicBezTo>
                          <a:pt x="2791" y="5145"/>
                          <a:pt x="3189" y="5343"/>
                          <a:pt x="3389" y="5739"/>
                        </a:cubicBezTo>
                        <a:cubicBezTo>
                          <a:pt x="1196" y="6928"/>
                          <a:pt x="598" y="8117"/>
                          <a:pt x="0" y="9305"/>
                        </a:cubicBezTo>
                        <a:lnTo>
                          <a:pt x="2392" y="9305"/>
                        </a:lnTo>
                        <a:cubicBezTo>
                          <a:pt x="4784" y="8513"/>
                          <a:pt x="6777" y="7918"/>
                          <a:pt x="8770" y="69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63" name="Google Shape;3163;p35"/>
                  <p:cNvSpPr/>
                  <p:nvPr/>
                </p:nvSpPr>
                <p:spPr>
                  <a:xfrm>
                    <a:off x="3608580" y="5461026"/>
                    <a:ext cx="4053" cy="3445"/>
                  </a:xfrm>
                  <a:custGeom>
                    <a:avLst/>
                    <a:gdLst/>
                    <a:ahLst/>
                    <a:cxnLst/>
                    <a:rect l="l" t="t" r="r" b="b"/>
                    <a:pathLst>
                      <a:path w="4053" h="3445" extrusionOk="0">
                        <a:moveTo>
                          <a:pt x="3588" y="474"/>
                        </a:moveTo>
                        <a:cubicBezTo>
                          <a:pt x="2990" y="78"/>
                          <a:pt x="1395" y="-120"/>
                          <a:pt x="0" y="78"/>
                        </a:cubicBezTo>
                        <a:cubicBezTo>
                          <a:pt x="399" y="1266"/>
                          <a:pt x="598" y="2257"/>
                          <a:pt x="997" y="3445"/>
                        </a:cubicBezTo>
                        <a:cubicBezTo>
                          <a:pt x="3588" y="2257"/>
                          <a:pt x="4784" y="1068"/>
                          <a:pt x="3588" y="4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64" name="Google Shape;3164;p35"/>
                  <p:cNvSpPr/>
                  <p:nvPr/>
                </p:nvSpPr>
                <p:spPr>
                  <a:xfrm>
                    <a:off x="3673931" y="5519150"/>
                    <a:ext cx="10990" cy="5463"/>
                  </a:xfrm>
                  <a:custGeom>
                    <a:avLst/>
                    <a:gdLst/>
                    <a:ahLst/>
                    <a:cxnLst/>
                    <a:rect l="l" t="t" r="r" b="b"/>
                    <a:pathLst>
                      <a:path w="10990" h="5463" extrusionOk="0">
                        <a:moveTo>
                          <a:pt x="10991" y="390"/>
                        </a:moveTo>
                        <a:cubicBezTo>
                          <a:pt x="9994" y="-204"/>
                          <a:pt x="8001" y="-204"/>
                          <a:pt x="5211" y="985"/>
                        </a:cubicBezTo>
                        <a:cubicBezTo>
                          <a:pt x="1623" y="2371"/>
                          <a:pt x="-769" y="4154"/>
                          <a:pt x="227" y="5145"/>
                        </a:cubicBezTo>
                        <a:cubicBezTo>
                          <a:pt x="1025" y="5937"/>
                          <a:pt x="3815" y="5145"/>
                          <a:pt x="6606" y="3956"/>
                        </a:cubicBezTo>
                        <a:cubicBezTo>
                          <a:pt x="9396" y="2767"/>
                          <a:pt x="10991" y="1579"/>
                          <a:pt x="10991" y="3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65" name="Google Shape;3165;p35"/>
                  <p:cNvSpPr/>
                  <p:nvPr/>
                </p:nvSpPr>
                <p:spPr>
                  <a:xfrm>
                    <a:off x="3675753" y="5437650"/>
                    <a:ext cx="10972" cy="4248"/>
                  </a:xfrm>
                  <a:custGeom>
                    <a:avLst/>
                    <a:gdLst/>
                    <a:ahLst/>
                    <a:cxnLst/>
                    <a:rect l="l" t="t" r="r" b="b"/>
                    <a:pathLst>
                      <a:path w="10972" h="4248" extrusionOk="0">
                        <a:moveTo>
                          <a:pt x="5780" y="475"/>
                        </a:moveTo>
                        <a:cubicBezTo>
                          <a:pt x="2990" y="1268"/>
                          <a:pt x="0" y="2258"/>
                          <a:pt x="0" y="3447"/>
                        </a:cubicBezTo>
                        <a:cubicBezTo>
                          <a:pt x="0" y="4437"/>
                          <a:pt x="2193" y="4437"/>
                          <a:pt x="5382" y="3843"/>
                        </a:cubicBezTo>
                        <a:cubicBezTo>
                          <a:pt x="8172" y="3051"/>
                          <a:pt x="11162" y="2060"/>
                          <a:pt x="10963" y="1070"/>
                        </a:cubicBezTo>
                        <a:cubicBezTo>
                          <a:pt x="10763" y="-119"/>
                          <a:pt x="8970" y="-317"/>
                          <a:pt x="5780" y="4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66" name="Google Shape;3166;p35"/>
                  <p:cNvSpPr/>
                  <p:nvPr/>
                </p:nvSpPr>
                <p:spPr>
                  <a:xfrm>
                    <a:off x="3594228" y="5410663"/>
                    <a:ext cx="8193" cy="3691"/>
                  </a:xfrm>
                  <a:custGeom>
                    <a:avLst/>
                    <a:gdLst/>
                    <a:ahLst/>
                    <a:cxnLst/>
                    <a:rect l="l" t="t" r="r" b="b"/>
                    <a:pathLst>
                      <a:path w="8193" h="3691" extrusionOk="0">
                        <a:moveTo>
                          <a:pt x="8172" y="1117"/>
                        </a:moveTo>
                        <a:cubicBezTo>
                          <a:pt x="7375" y="-72"/>
                          <a:pt x="5581" y="-270"/>
                          <a:pt x="3389" y="325"/>
                        </a:cubicBezTo>
                        <a:cubicBezTo>
                          <a:pt x="1993" y="721"/>
                          <a:pt x="797" y="1117"/>
                          <a:pt x="0" y="1513"/>
                        </a:cubicBezTo>
                        <a:cubicBezTo>
                          <a:pt x="200" y="2305"/>
                          <a:pt x="399" y="3098"/>
                          <a:pt x="598" y="3692"/>
                        </a:cubicBezTo>
                        <a:cubicBezTo>
                          <a:pt x="1395" y="3692"/>
                          <a:pt x="2392" y="3692"/>
                          <a:pt x="3588" y="3296"/>
                        </a:cubicBezTo>
                        <a:cubicBezTo>
                          <a:pt x="7176" y="2702"/>
                          <a:pt x="8372" y="1513"/>
                          <a:pt x="8172" y="11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67" name="Google Shape;3167;p35"/>
                  <p:cNvSpPr/>
                  <p:nvPr/>
                </p:nvSpPr>
                <p:spPr>
                  <a:xfrm>
                    <a:off x="3720801" y="5533672"/>
                    <a:ext cx="36875" cy="20063"/>
                  </a:xfrm>
                  <a:custGeom>
                    <a:avLst/>
                    <a:gdLst/>
                    <a:ahLst/>
                    <a:cxnLst/>
                    <a:rect l="l" t="t" r="r" b="b"/>
                    <a:pathLst>
                      <a:path w="36875" h="20063" extrusionOk="0">
                        <a:moveTo>
                          <a:pt x="36277" y="4290"/>
                        </a:moveTo>
                        <a:cubicBezTo>
                          <a:pt x="35879" y="2903"/>
                          <a:pt x="35679" y="1517"/>
                          <a:pt x="35281" y="130"/>
                        </a:cubicBezTo>
                        <a:cubicBezTo>
                          <a:pt x="34483" y="-68"/>
                          <a:pt x="33287" y="-68"/>
                          <a:pt x="31892" y="328"/>
                        </a:cubicBezTo>
                        <a:cubicBezTo>
                          <a:pt x="25912" y="1319"/>
                          <a:pt x="23321" y="3696"/>
                          <a:pt x="22524" y="6271"/>
                        </a:cubicBezTo>
                        <a:cubicBezTo>
                          <a:pt x="21926" y="6469"/>
                          <a:pt x="21527" y="6667"/>
                          <a:pt x="20929" y="6865"/>
                        </a:cubicBezTo>
                        <a:cubicBezTo>
                          <a:pt x="17341" y="8252"/>
                          <a:pt x="13754" y="10034"/>
                          <a:pt x="11760" y="12015"/>
                        </a:cubicBezTo>
                        <a:cubicBezTo>
                          <a:pt x="11361" y="12412"/>
                          <a:pt x="11162" y="12808"/>
                          <a:pt x="10963" y="13006"/>
                        </a:cubicBezTo>
                        <a:cubicBezTo>
                          <a:pt x="10166" y="13204"/>
                          <a:pt x="9368" y="13402"/>
                          <a:pt x="7973" y="13798"/>
                        </a:cubicBezTo>
                        <a:cubicBezTo>
                          <a:pt x="3189" y="15779"/>
                          <a:pt x="598" y="17760"/>
                          <a:pt x="0" y="19543"/>
                        </a:cubicBezTo>
                        <a:cubicBezTo>
                          <a:pt x="598" y="20335"/>
                          <a:pt x="2591" y="20335"/>
                          <a:pt x="5382" y="18750"/>
                        </a:cubicBezTo>
                        <a:cubicBezTo>
                          <a:pt x="7774" y="17562"/>
                          <a:pt x="9966" y="16175"/>
                          <a:pt x="11361" y="14987"/>
                        </a:cubicBezTo>
                        <a:cubicBezTo>
                          <a:pt x="11960" y="16373"/>
                          <a:pt x="14152" y="16968"/>
                          <a:pt x="16943" y="16770"/>
                        </a:cubicBezTo>
                        <a:cubicBezTo>
                          <a:pt x="13953" y="18750"/>
                          <a:pt x="13953" y="20137"/>
                          <a:pt x="16544" y="19939"/>
                        </a:cubicBezTo>
                        <a:cubicBezTo>
                          <a:pt x="19135" y="19939"/>
                          <a:pt x="22324" y="18156"/>
                          <a:pt x="25315" y="16175"/>
                        </a:cubicBezTo>
                        <a:cubicBezTo>
                          <a:pt x="28504" y="13996"/>
                          <a:pt x="28105" y="13006"/>
                          <a:pt x="27308" y="12213"/>
                        </a:cubicBezTo>
                        <a:cubicBezTo>
                          <a:pt x="27507" y="12015"/>
                          <a:pt x="27906" y="12015"/>
                          <a:pt x="28105" y="11817"/>
                        </a:cubicBezTo>
                        <a:cubicBezTo>
                          <a:pt x="28902" y="11817"/>
                          <a:pt x="29700" y="11817"/>
                          <a:pt x="30696" y="11619"/>
                        </a:cubicBezTo>
                        <a:cubicBezTo>
                          <a:pt x="34284" y="11025"/>
                          <a:pt x="36078" y="10233"/>
                          <a:pt x="36875" y="9242"/>
                        </a:cubicBezTo>
                        <a:cubicBezTo>
                          <a:pt x="36676" y="8846"/>
                          <a:pt x="36676" y="8252"/>
                          <a:pt x="36477" y="7855"/>
                        </a:cubicBezTo>
                        <a:cubicBezTo>
                          <a:pt x="36875" y="6667"/>
                          <a:pt x="36676" y="5479"/>
                          <a:pt x="36277" y="4290"/>
                        </a:cubicBezTo>
                        <a:close/>
                        <a:moveTo>
                          <a:pt x="23720" y="13798"/>
                        </a:moveTo>
                        <a:cubicBezTo>
                          <a:pt x="23720" y="13798"/>
                          <a:pt x="23720" y="13600"/>
                          <a:pt x="23720" y="13600"/>
                        </a:cubicBezTo>
                        <a:cubicBezTo>
                          <a:pt x="23520" y="12808"/>
                          <a:pt x="23122" y="12213"/>
                          <a:pt x="22125" y="11619"/>
                        </a:cubicBezTo>
                        <a:cubicBezTo>
                          <a:pt x="24318" y="11421"/>
                          <a:pt x="25912" y="11619"/>
                          <a:pt x="26510" y="12610"/>
                        </a:cubicBezTo>
                        <a:lnTo>
                          <a:pt x="26510" y="12610"/>
                        </a:lnTo>
                        <a:cubicBezTo>
                          <a:pt x="25514" y="13006"/>
                          <a:pt x="24717" y="13402"/>
                          <a:pt x="23720" y="1379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68" name="Google Shape;3168;p35"/>
                  <p:cNvSpPr/>
                  <p:nvPr/>
                </p:nvSpPr>
                <p:spPr>
                  <a:xfrm>
                    <a:off x="3667647" y="5602143"/>
                    <a:ext cx="16676" cy="12031"/>
                  </a:xfrm>
                  <a:custGeom>
                    <a:avLst/>
                    <a:gdLst/>
                    <a:ahLst/>
                    <a:cxnLst/>
                    <a:rect l="l" t="t" r="r" b="b"/>
                    <a:pathLst>
                      <a:path w="16676" h="12031" extrusionOk="0">
                        <a:moveTo>
                          <a:pt x="133" y="9310"/>
                        </a:moveTo>
                        <a:cubicBezTo>
                          <a:pt x="-1063" y="11885"/>
                          <a:pt x="6112" y="13074"/>
                          <a:pt x="10298" y="10895"/>
                        </a:cubicBezTo>
                        <a:cubicBezTo>
                          <a:pt x="19866" y="5943"/>
                          <a:pt x="15082" y="4952"/>
                          <a:pt x="15880" y="2575"/>
                        </a:cubicBezTo>
                        <a:lnTo>
                          <a:pt x="16677" y="0"/>
                        </a:lnTo>
                        <a:lnTo>
                          <a:pt x="15082" y="792"/>
                        </a:lnTo>
                        <a:cubicBezTo>
                          <a:pt x="9302" y="3169"/>
                          <a:pt x="2126" y="4754"/>
                          <a:pt x="133" y="93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69" name="Google Shape;3169;p35"/>
                  <p:cNvSpPr/>
                  <p:nvPr/>
                </p:nvSpPr>
                <p:spPr>
                  <a:xfrm>
                    <a:off x="3663449" y="5581451"/>
                    <a:ext cx="15486" cy="13865"/>
                  </a:xfrm>
                  <a:custGeom>
                    <a:avLst/>
                    <a:gdLst/>
                    <a:ahLst/>
                    <a:cxnLst/>
                    <a:rect l="l" t="t" r="r" b="b"/>
                    <a:pathLst>
                      <a:path w="15486" h="13865" extrusionOk="0">
                        <a:moveTo>
                          <a:pt x="1739" y="12174"/>
                        </a:moveTo>
                        <a:cubicBezTo>
                          <a:pt x="1739" y="13560"/>
                          <a:pt x="2338" y="14749"/>
                          <a:pt x="6523" y="12966"/>
                        </a:cubicBezTo>
                        <a:cubicBezTo>
                          <a:pt x="12503" y="10391"/>
                          <a:pt x="13300" y="8014"/>
                          <a:pt x="14098" y="6033"/>
                        </a:cubicBezTo>
                        <a:cubicBezTo>
                          <a:pt x="13898" y="5637"/>
                          <a:pt x="13500" y="5439"/>
                          <a:pt x="13101" y="5241"/>
                        </a:cubicBezTo>
                        <a:cubicBezTo>
                          <a:pt x="15692" y="3260"/>
                          <a:pt x="15692" y="2071"/>
                          <a:pt x="15294" y="1081"/>
                        </a:cubicBezTo>
                        <a:cubicBezTo>
                          <a:pt x="14696" y="-702"/>
                          <a:pt x="10908" y="-306"/>
                          <a:pt x="5527" y="2467"/>
                        </a:cubicBezTo>
                        <a:cubicBezTo>
                          <a:pt x="1939" y="4250"/>
                          <a:pt x="-653" y="6429"/>
                          <a:pt x="145" y="7420"/>
                        </a:cubicBezTo>
                        <a:cubicBezTo>
                          <a:pt x="743" y="8212"/>
                          <a:pt x="1939" y="8608"/>
                          <a:pt x="3733" y="8608"/>
                        </a:cubicBezTo>
                        <a:cubicBezTo>
                          <a:pt x="1939" y="9995"/>
                          <a:pt x="1739" y="11183"/>
                          <a:pt x="1739" y="121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70" name="Google Shape;3170;p35"/>
                  <p:cNvSpPr/>
                  <p:nvPr/>
                </p:nvSpPr>
                <p:spPr>
                  <a:xfrm>
                    <a:off x="3737820" y="5605147"/>
                    <a:ext cx="13876" cy="9530"/>
                  </a:xfrm>
                  <a:custGeom>
                    <a:avLst/>
                    <a:gdLst/>
                    <a:ahLst/>
                    <a:cxnLst/>
                    <a:rect l="l" t="t" r="r" b="b"/>
                    <a:pathLst>
                      <a:path w="13876" h="9530" extrusionOk="0">
                        <a:moveTo>
                          <a:pt x="322" y="8089"/>
                        </a:moveTo>
                        <a:cubicBezTo>
                          <a:pt x="1319" y="9079"/>
                          <a:pt x="2515" y="10862"/>
                          <a:pt x="8096" y="7891"/>
                        </a:cubicBezTo>
                        <a:cubicBezTo>
                          <a:pt x="14275" y="4523"/>
                          <a:pt x="12880" y="2938"/>
                          <a:pt x="13877" y="561"/>
                        </a:cubicBezTo>
                        <a:cubicBezTo>
                          <a:pt x="12880" y="-429"/>
                          <a:pt x="10488" y="-231"/>
                          <a:pt x="5903" y="2146"/>
                        </a:cubicBezTo>
                        <a:cubicBezTo>
                          <a:pt x="1319" y="4721"/>
                          <a:pt x="-874" y="7098"/>
                          <a:pt x="322" y="80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71" name="Google Shape;3171;p35"/>
                  <p:cNvSpPr/>
                  <p:nvPr/>
                </p:nvSpPr>
                <p:spPr>
                  <a:xfrm>
                    <a:off x="3681482" y="5591417"/>
                    <a:ext cx="14614" cy="10528"/>
                  </a:xfrm>
                  <a:custGeom>
                    <a:avLst/>
                    <a:gdLst/>
                    <a:ahLst/>
                    <a:cxnLst/>
                    <a:rect l="l" t="t" r="r" b="b"/>
                    <a:pathLst>
                      <a:path w="14614" h="10528" extrusionOk="0">
                        <a:moveTo>
                          <a:pt x="13008" y="30"/>
                        </a:moveTo>
                        <a:cubicBezTo>
                          <a:pt x="10815" y="-169"/>
                          <a:pt x="7825" y="624"/>
                          <a:pt x="4437" y="2605"/>
                        </a:cubicBezTo>
                        <a:cubicBezTo>
                          <a:pt x="450" y="4784"/>
                          <a:pt x="450" y="6170"/>
                          <a:pt x="52" y="7755"/>
                        </a:cubicBezTo>
                        <a:cubicBezTo>
                          <a:pt x="-347" y="9538"/>
                          <a:pt x="1646" y="9934"/>
                          <a:pt x="3241" y="10528"/>
                        </a:cubicBezTo>
                        <a:cubicBezTo>
                          <a:pt x="6430" y="8151"/>
                          <a:pt x="10018" y="5972"/>
                          <a:pt x="12609" y="3793"/>
                        </a:cubicBezTo>
                        <a:cubicBezTo>
                          <a:pt x="15001" y="1614"/>
                          <a:pt x="15400" y="30"/>
                          <a:pt x="13008" y="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72" name="Google Shape;3172;p35"/>
                  <p:cNvSpPr/>
                  <p:nvPr/>
                </p:nvSpPr>
                <p:spPr>
                  <a:xfrm>
                    <a:off x="3684324" y="5601945"/>
                    <a:ext cx="398" cy="198"/>
                  </a:xfrm>
                  <a:custGeom>
                    <a:avLst/>
                    <a:gdLst/>
                    <a:ahLst/>
                    <a:cxnLst/>
                    <a:rect l="l" t="t" r="r" b="b"/>
                    <a:pathLst>
                      <a:path w="398" h="198" extrusionOk="0">
                        <a:moveTo>
                          <a:pt x="0" y="198"/>
                        </a:moveTo>
                        <a:lnTo>
                          <a:pt x="0" y="198"/>
                        </a:lnTo>
                        <a:lnTo>
                          <a:pt x="399" y="0"/>
                        </a:lnTo>
                        <a:lnTo>
                          <a:pt x="199"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73" name="Google Shape;3173;p35"/>
                  <p:cNvSpPr/>
                  <p:nvPr/>
                </p:nvSpPr>
                <p:spPr>
                  <a:xfrm>
                    <a:off x="3642104" y="5461896"/>
                    <a:ext cx="35340" cy="27603"/>
                  </a:xfrm>
                  <a:custGeom>
                    <a:avLst/>
                    <a:gdLst/>
                    <a:ahLst/>
                    <a:cxnLst/>
                    <a:rect l="l" t="t" r="r" b="b"/>
                    <a:pathLst>
                      <a:path w="35340" h="27603" extrusionOk="0">
                        <a:moveTo>
                          <a:pt x="361" y="27336"/>
                        </a:moveTo>
                        <a:cubicBezTo>
                          <a:pt x="1757" y="27930"/>
                          <a:pt x="4148" y="27534"/>
                          <a:pt x="6939" y="26148"/>
                        </a:cubicBezTo>
                        <a:cubicBezTo>
                          <a:pt x="8733" y="25157"/>
                          <a:pt x="9730" y="24365"/>
                          <a:pt x="9132" y="23771"/>
                        </a:cubicBezTo>
                        <a:lnTo>
                          <a:pt x="8733" y="23771"/>
                        </a:lnTo>
                        <a:cubicBezTo>
                          <a:pt x="10128" y="23573"/>
                          <a:pt x="11524" y="23374"/>
                          <a:pt x="13118" y="22978"/>
                        </a:cubicBezTo>
                        <a:cubicBezTo>
                          <a:pt x="15510" y="22186"/>
                          <a:pt x="16905" y="21592"/>
                          <a:pt x="17703" y="20799"/>
                        </a:cubicBezTo>
                        <a:cubicBezTo>
                          <a:pt x="17902" y="20997"/>
                          <a:pt x="18301" y="21195"/>
                          <a:pt x="18500" y="21394"/>
                        </a:cubicBezTo>
                        <a:cubicBezTo>
                          <a:pt x="15909" y="22384"/>
                          <a:pt x="13915" y="23573"/>
                          <a:pt x="14115" y="24563"/>
                        </a:cubicBezTo>
                        <a:cubicBezTo>
                          <a:pt x="14314" y="25553"/>
                          <a:pt x="17105" y="25355"/>
                          <a:pt x="19895" y="24365"/>
                        </a:cubicBezTo>
                        <a:cubicBezTo>
                          <a:pt x="21689" y="23771"/>
                          <a:pt x="23084" y="22978"/>
                          <a:pt x="23882" y="22186"/>
                        </a:cubicBezTo>
                        <a:cubicBezTo>
                          <a:pt x="26672" y="21988"/>
                          <a:pt x="28865" y="20997"/>
                          <a:pt x="28865" y="18818"/>
                        </a:cubicBezTo>
                        <a:cubicBezTo>
                          <a:pt x="29264" y="16837"/>
                          <a:pt x="27071" y="15649"/>
                          <a:pt x="22885" y="15847"/>
                        </a:cubicBezTo>
                        <a:cubicBezTo>
                          <a:pt x="27270" y="14857"/>
                          <a:pt x="30460" y="13074"/>
                          <a:pt x="31656" y="10499"/>
                        </a:cubicBezTo>
                        <a:cubicBezTo>
                          <a:pt x="32453" y="9112"/>
                          <a:pt x="30260" y="7329"/>
                          <a:pt x="26672" y="7725"/>
                        </a:cubicBezTo>
                        <a:cubicBezTo>
                          <a:pt x="26274" y="7725"/>
                          <a:pt x="25676" y="7924"/>
                          <a:pt x="25277" y="7924"/>
                        </a:cubicBezTo>
                        <a:cubicBezTo>
                          <a:pt x="24879" y="7725"/>
                          <a:pt x="24480" y="7527"/>
                          <a:pt x="23882" y="7527"/>
                        </a:cubicBezTo>
                        <a:cubicBezTo>
                          <a:pt x="24480" y="7329"/>
                          <a:pt x="24879" y="7131"/>
                          <a:pt x="25476" y="6933"/>
                        </a:cubicBezTo>
                        <a:cubicBezTo>
                          <a:pt x="26672" y="7131"/>
                          <a:pt x="27868" y="7131"/>
                          <a:pt x="29264" y="6933"/>
                        </a:cubicBezTo>
                        <a:cubicBezTo>
                          <a:pt x="33649" y="6339"/>
                          <a:pt x="35842" y="4556"/>
                          <a:pt x="35243" y="2575"/>
                        </a:cubicBezTo>
                        <a:cubicBezTo>
                          <a:pt x="34446" y="594"/>
                          <a:pt x="30659" y="0"/>
                          <a:pt x="26672" y="0"/>
                        </a:cubicBezTo>
                        <a:cubicBezTo>
                          <a:pt x="22885" y="792"/>
                          <a:pt x="19696" y="1981"/>
                          <a:pt x="20892" y="4358"/>
                        </a:cubicBezTo>
                        <a:cubicBezTo>
                          <a:pt x="20892" y="4358"/>
                          <a:pt x="21091" y="4556"/>
                          <a:pt x="21091" y="4556"/>
                        </a:cubicBezTo>
                        <a:cubicBezTo>
                          <a:pt x="20693" y="4556"/>
                          <a:pt x="20493" y="4754"/>
                          <a:pt x="20095" y="4754"/>
                        </a:cubicBezTo>
                        <a:cubicBezTo>
                          <a:pt x="15909" y="6141"/>
                          <a:pt x="13716" y="7725"/>
                          <a:pt x="14115" y="8716"/>
                        </a:cubicBezTo>
                        <a:cubicBezTo>
                          <a:pt x="14314" y="9310"/>
                          <a:pt x="14912" y="9310"/>
                          <a:pt x="15909" y="9310"/>
                        </a:cubicBezTo>
                        <a:cubicBezTo>
                          <a:pt x="14713" y="9706"/>
                          <a:pt x="13915" y="10301"/>
                          <a:pt x="13318" y="10895"/>
                        </a:cubicBezTo>
                        <a:cubicBezTo>
                          <a:pt x="12720" y="11489"/>
                          <a:pt x="12122" y="12083"/>
                          <a:pt x="11922" y="13074"/>
                        </a:cubicBezTo>
                        <a:cubicBezTo>
                          <a:pt x="12520" y="15451"/>
                          <a:pt x="14713" y="16639"/>
                          <a:pt x="19098" y="16243"/>
                        </a:cubicBezTo>
                        <a:cubicBezTo>
                          <a:pt x="19497" y="16243"/>
                          <a:pt x="19895" y="16045"/>
                          <a:pt x="20294" y="16045"/>
                        </a:cubicBezTo>
                        <a:cubicBezTo>
                          <a:pt x="19098" y="16441"/>
                          <a:pt x="18101" y="16837"/>
                          <a:pt x="17503" y="17630"/>
                        </a:cubicBezTo>
                        <a:cubicBezTo>
                          <a:pt x="16507" y="17234"/>
                          <a:pt x="14912" y="16837"/>
                          <a:pt x="11324" y="18026"/>
                        </a:cubicBezTo>
                        <a:cubicBezTo>
                          <a:pt x="6341" y="19413"/>
                          <a:pt x="3351" y="21394"/>
                          <a:pt x="4348" y="22780"/>
                        </a:cubicBezTo>
                        <a:cubicBezTo>
                          <a:pt x="4547" y="23176"/>
                          <a:pt x="5344" y="23374"/>
                          <a:pt x="6142" y="23573"/>
                        </a:cubicBezTo>
                        <a:cubicBezTo>
                          <a:pt x="4946" y="23771"/>
                          <a:pt x="3750" y="24167"/>
                          <a:pt x="2355" y="24959"/>
                        </a:cubicBezTo>
                        <a:cubicBezTo>
                          <a:pt x="561" y="25950"/>
                          <a:pt x="-635" y="26940"/>
                          <a:pt x="361" y="273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74" name="Google Shape;3174;p35"/>
                  <p:cNvSpPr/>
                  <p:nvPr/>
                </p:nvSpPr>
                <p:spPr>
                  <a:xfrm>
                    <a:off x="3775603" y="5624131"/>
                    <a:ext cx="5792" cy="6479"/>
                  </a:xfrm>
                  <a:custGeom>
                    <a:avLst/>
                    <a:gdLst/>
                    <a:ahLst/>
                    <a:cxnLst/>
                    <a:rect l="l" t="t" r="r" b="b"/>
                    <a:pathLst>
                      <a:path w="5792" h="6479" extrusionOk="0">
                        <a:moveTo>
                          <a:pt x="5793" y="4358"/>
                        </a:moveTo>
                        <a:cubicBezTo>
                          <a:pt x="5394" y="2971"/>
                          <a:pt x="4996" y="1585"/>
                          <a:pt x="4597" y="0"/>
                        </a:cubicBezTo>
                        <a:cubicBezTo>
                          <a:pt x="2006" y="2179"/>
                          <a:pt x="411" y="4160"/>
                          <a:pt x="13" y="5745"/>
                        </a:cubicBezTo>
                        <a:cubicBezTo>
                          <a:pt x="-187" y="6933"/>
                          <a:pt x="2006" y="6735"/>
                          <a:pt x="4996" y="4754"/>
                        </a:cubicBezTo>
                        <a:cubicBezTo>
                          <a:pt x="5195" y="4754"/>
                          <a:pt x="5394" y="4556"/>
                          <a:pt x="5793" y="43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75" name="Google Shape;3175;p35"/>
                  <p:cNvSpPr/>
                  <p:nvPr/>
                </p:nvSpPr>
                <p:spPr>
                  <a:xfrm>
                    <a:off x="3738128" y="5615624"/>
                    <a:ext cx="20743" cy="19410"/>
                  </a:xfrm>
                  <a:custGeom>
                    <a:avLst/>
                    <a:gdLst/>
                    <a:ahLst/>
                    <a:cxnLst/>
                    <a:rect l="l" t="t" r="r" b="b"/>
                    <a:pathLst>
                      <a:path w="20743" h="19410" extrusionOk="0">
                        <a:moveTo>
                          <a:pt x="3004" y="19005"/>
                        </a:moveTo>
                        <a:cubicBezTo>
                          <a:pt x="2804" y="19995"/>
                          <a:pt x="5196" y="19005"/>
                          <a:pt x="7588" y="17817"/>
                        </a:cubicBezTo>
                        <a:cubicBezTo>
                          <a:pt x="13369" y="14053"/>
                          <a:pt x="17156" y="10487"/>
                          <a:pt x="17355" y="7714"/>
                        </a:cubicBezTo>
                        <a:cubicBezTo>
                          <a:pt x="17355" y="7516"/>
                          <a:pt x="17355" y="7516"/>
                          <a:pt x="17156" y="7318"/>
                        </a:cubicBezTo>
                        <a:cubicBezTo>
                          <a:pt x="20544" y="6724"/>
                          <a:pt x="20544" y="5139"/>
                          <a:pt x="20744" y="3950"/>
                        </a:cubicBezTo>
                        <a:cubicBezTo>
                          <a:pt x="20146" y="2168"/>
                          <a:pt x="17355" y="1177"/>
                          <a:pt x="13568" y="1771"/>
                        </a:cubicBezTo>
                        <a:cubicBezTo>
                          <a:pt x="12372" y="1970"/>
                          <a:pt x="11176" y="2366"/>
                          <a:pt x="10379" y="2762"/>
                        </a:cubicBezTo>
                        <a:cubicBezTo>
                          <a:pt x="11774" y="1771"/>
                          <a:pt x="12571" y="781"/>
                          <a:pt x="11973" y="385"/>
                        </a:cubicBezTo>
                        <a:cubicBezTo>
                          <a:pt x="10977" y="-606"/>
                          <a:pt x="7987" y="385"/>
                          <a:pt x="4399" y="2564"/>
                        </a:cubicBezTo>
                        <a:cubicBezTo>
                          <a:pt x="1808" y="4149"/>
                          <a:pt x="-185" y="5733"/>
                          <a:pt x="14" y="6922"/>
                        </a:cubicBezTo>
                        <a:cubicBezTo>
                          <a:pt x="1409" y="7714"/>
                          <a:pt x="4200" y="6724"/>
                          <a:pt x="7787" y="4545"/>
                        </a:cubicBezTo>
                        <a:cubicBezTo>
                          <a:pt x="7987" y="4347"/>
                          <a:pt x="8186" y="4347"/>
                          <a:pt x="8385" y="4149"/>
                        </a:cubicBezTo>
                        <a:cubicBezTo>
                          <a:pt x="7987" y="4743"/>
                          <a:pt x="7787" y="5337"/>
                          <a:pt x="8385" y="6129"/>
                        </a:cubicBezTo>
                        <a:cubicBezTo>
                          <a:pt x="9382" y="7318"/>
                          <a:pt x="11375" y="7912"/>
                          <a:pt x="13967" y="7714"/>
                        </a:cubicBezTo>
                        <a:cubicBezTo>
                          <a:pt x="13369" y="7912"/>
                          <a:pt x="12571" y="8308"/>
                          <a:pt x="11973" y="8704"/>
                        </a:cubicBezTo>
                        <a:cubicBezTo>
                          <a:pt x="5994" y="12864"/>
                          <a:pt x="3602" y="16430"/>
                          <a:pt x="3004" y="190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76" name="Google Shape;3176;p35"/>
                  <p:cNvSpPr/>
                  <p:nvPr/>
                </p:nvSpPr>
                <p:spPr>
                  <a:xfrm>
                    <a:off x="3781854" y="5698068"/>
                    <a:ext cx="11501" cy="10573"/>
                  </a:xfrm>
                  <a:custGeom>
                    <a:avLst/>
                    <a:gdLst/>
                    <a:ahLst/>
                    <a:cxnLst/>
                    <a:rect l="l" t="t" r="r" b="b"/>
                    <a:pathLst>
                      <a:path w="11501" h="10573" extrusionOk="0">
                        <a:moveTo>
                          <a:pt x="4525" y="2525"/>
                        </a:moveTo>
                        <a:cubicBezTo>
                          <a:pt x="-658" y="6486"/>
                          <a:pt x="-259" y="8467"/>
                          <a:pt x="339" y="10052"/>
                        </a:cubicBezTo>
                        <a:cubicBezTo>
                          <a:pt x="738" y="11043"/>
                          <a:pt x="3130" y="10646"/>
                          <a:pt x="5920" y="8665"/>
                        </a:cubicBezTo>
                        <a:cubicBezTo>
                          <a:pt x="11302" y="4902"/>
                          <a:pt x="11501" y="2525"/>
                          <a:pt x="11501" y="544"/>
                        </a:cubicBezTo>
                        <a:cubicBezTo>
                          <a:pt x="10305" y="-447"/>
                          <a:pt x="8113" y="-249"/>
                          <a:pt x="4525" y="25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77" name="Google Shape;3177;p35"/>
                  <p:cNvSpPr/>
                  <p:nvPr/>
                </p:nvSpPr>
                <p:spPr>
                  <a:xfrm>
                    <a:off x="3740486" y="5712039"/>
                    <a:ext cx="11409" cy="9918"/>
                  </a:xfrm>
                  <a:custGeom>
                    <a:avLst/>
                    <a:gdLst/>
                    <a:ahLst/>
                    <a:cxnLst/>
                    <a:rect l="l" t="t" r="r" b="b"/>
                    <a:pathLst>
                      <a:path w="11409" h="9918" extrusionOk="0">
                        <a:moveTo>
                          <a:pt x="11410" y="637"/>
                        </a:moveTo>
                        <a:cubicBezTo>
                          <a:pt x="10613" y="-353"/>
                          <a:pt x="8619" y="-353"/>
                          <a:pt x="5031" y="1826"/>
                        </a:cubicBezTo>
                        <a:cubicBezTo>
                          <a:pt x="48" y="4995"/>
                          <a:pt x="-151" y="6778"/>
                          <a:pt x="48" y="8363"/>
                        </a:cubicBezTo>
                        <a:cubicBezTo>
                          <a:pt x="248" y="9749"/>
                          <a:pt x="1045" y="10938"/>
                          <a:pt x="4832" y="8561"/>
                        </a:cubicBezTo>
                        <a:cubicBezTo>
                          <a:pt x="10413" y="5391"/>
                          <a:pt x="10812" y="3014"/>
                          <a:pt x="11410" y="6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78" name="Google Shape;3178;p35"/>
                  <p:cNvSpPr/>
                  <p:nvPr/>
                </p:nvSpPr>
                <p:spPr>
                  <a:xfrm>
                    <a:off x="3632101" y="5538662"/>
                    <a:ext cx="6014" cy="5639"/>
                  </a:xfrm>
                  <a:custGeom>
                    <a:avLst/>
                    <a:gdLst/>
                    <a:ahLst/>
                    <a:cxnLst/>
                    <a:rect l="l" t="t" r="r" b="b"/>
                    <a:pathLst>
                      <a:path w="6014" h="5639" extrusionOk="0">
                        <a:moveTo>
                          <a:pt x="5780" y="1876"/>
                        </a:moveTo>
                        <a:cubicBezTo>
                          <a:pt x="5581" y="1479"/>
                          <a:pt x="4983" y="1083"/>
                          <a:pt x="4584" y="885"/>
                        </a:cubicBezTo>
                        <a:cubicBezTo>
                          <a:pt x="4584" y="-105"/>
                          <a:pt x="2990" y="-303"/>
                          <a:pt x="0" y="489"/>
                        </a:cubicBezTo>
                        <a:cubicBezTo>
                          <a:pt x="199" y="1281"/>
                          <a:pt x="398" y="1876"/>
                          <a:pt x="598" y="2470"/>
                        </a:cubicBezTo>
                        <a:cubicBezTo>
                          <a:pt x="997" y="3460"/>
                          <a:pt x="1196" y="4451"/>
                          <a:pt x="1595" y="5639"/>
                        </a:cubicBezTo>
                        <a:cubicBezTo>
                          <a:pt x="1993" y="5441"/>
                          <a:pt x="2392" y="5441"/>
                          <a:pt x="2791" y="5243"/>
                        </a:cubicBezTo>
                        <a:cubicBezTo>
                          <a:pt x="5980" y="4252"/>
                          <a:pt x="6378" y="2668"/>
                          <a:pt x="5780" y="18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79" name="Google Shape;3179;p35"/>
                  <p:cNvSpPr/>
                  <p:nvPr/>
                </p:nvSpPr>
                <p:spPr>
                  <a:xfrm>
                    <a:off x="3721716" y="5593808"/>
                    <a:ext cx="21459" cy="8761"/>
                  </a:xfrm>
                  <a:custGeom>
                    <a:avLst/>
                    <a:gdLst/>
                    <a:ahLst/>
                    <a:cxnLst/>
                    <a:rect l="l" t="t" r="r" b="b"/>
                    <a:pathLst>
                      <a:path w="21459" h="8761" extrusionOk="0">
                        <a:moveTo>
                          <a:pt x="16027" y="5760"/>
                        </a:moveTo>
                        <a:cubicBezTo>
                          <a:pt x="19814" y="3581"/>
                          <a:pt x="21808" y="1798"/>
                          <a:pt x="21409" y="610"/>
                        </a:cubicBezTo>
                        <a:cubicBezTo>
                          <a:pt x="21011" y="-579"/>
                          <a:pt x="18220" y="16"/>
                          <a:pt x="14632" y="1997"/>
                        </a:cubicBezTo>
                        <a:cubicBezTo>
                          <a:pt x="13436" y="2591"/>
                          <a:pt x="12639" y="3185"/>
                          <a:pt x="11842" y="3779"/>
                        </a:cubicBezTo>
                        <a:cubicBezTo>
                          <a:pt x="10646" y="2591"/>
                          <a:pt x="8652" y="2194"/>
                          <a:pt x="5463" y="2987"/>
                        </a:cubicBezTo>
                        <a:cubicBezTo>
                          <a:pt x="2274" y="3779"/>
                          <a:pt x="-517" y="5166"/>
                          <a:pt x="81" y="6751"/>
                        </a:cubicBezTo>
                        <a:cubicBezTo>
                          <a:pt x="679" y="8930"/>
                          <a:pt x="4467" y="9128"/>
                          <a:pt x="8453" y="8335"/>
                        </a:cubicBezTo>
                        <a:cubicBezTo>
                          <a:pt x="8852" y="8137"/>
                          <a:pt x="9450" y="8137"/>
                          <a:pt x="9848" y="7939"/>
                        </a:cubicBezTo>
                        <a:cubicBezTo>
                          <a:pt x="10646" y="8137"/>
                          <a:pt x="13037" y="7147"/>
                          <a:pt x="16027" y="57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80" name="Google Shape;3180;p35"/>
                  <p:cNvSpPr/>
                  <p:nvPr/>
                </p:nvSpPr>
                <p:spPr>
                  <a:xfrm>
                    <a:off x="3701865" y="5552918"/>
                    <a:ext cx="11361" cy="6536"/>
                  </a:xfrm>
                  <a:custGeom>
                    <a:avLst/>
                    <a:gdLst/>
                    <a:ahLst/>
                    <a:cxnLst/>
                    <a:rect l="l" t="t" r="r" b="b"/>
                    <a:pathLst>
                      <a:path w="11361" h="6536" extrusionOk="0">
                        <a:moveTo>
                          <a:pt x="0" y="5447"/>
                        </a:moveTo>
                        <a:cubicBezTo>
                          <a:pt x="0" y="6834"/>
                          <a:pt x="1993" y="7032"/>
                          <a:pt x="6179" y="5249"/>
                        </a:cubicBezTo>
                        <a:cubicBezTo>
                          <a:pt x="9368" y="3863"/>
                          <a:pt x="11361" y="2278"/>
                          <a:pt x="11361" y="1090"/>
                        </a:cubicBezTo>
                        <a:cubicBezTo>
                          <a:pt x="11361" y="-297"/>
                          <a:pt x="9368" y="-495"/>
                          <a:pt x="5182" y="1287"/>
                        </a:cubicBezTo>
                        <a:cubicBezTo>
                          <a:pt x="2193" y="2674"/>
                          <a:pt x="0" y="4259"/>
                          <a:pt x="0" y="54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81" name="Google Shape;3181;p35"/>
                  <p:cNvSpPr/>
                  <p:nvPr/>
                </p:nvSpPr>
                <p:spPr>
                  <a:xfrm>
                    <a:off x="3668766" y="5560155"/>
                    <a:ext cx="12688" cy="6142"/>
                  </a:xfrm>
                  <a:custGeom>
                    <a:avLst/>
                    <a:gdLst/>
                    <a:ahLst/>
                    <a:cxnLst/>
                    <a:rect l="l" t="t" r="r" b="b"/>
                    <a:pathLst>
                      <a:path w="12688" h="6142" extrusionOk="0">
                        <a:moveTo>
                          <a:pt x="3001" y="2568"/>
                        </a:moveTo>
                        <a:cubicBezTo>
                          <a:pt x="410" y="3955"/>
                          <a:pt x="-986" y="5539"/>
                          <a:pt x="808" y="5936"/>
                        </a:cubicBezTo>
                        <a:cubicBezTo>
                          <a:pt x="2602" y="6332"/>
                          <a:pt x="4994" y="6332"/>
                          <a:pt x="8981" y="4351"/>
                        </a:cubicBezTo>
                        <a:cubicBezTo>
                          <a:pt x="11971" y="2766"/>
                          <a:pt x="13366" y="1181"/>
                          <a:pt x="12369" y="587"/>
                        </a:cubicBezTo>
                        <a:cubicBezTo>
                          <a:pt x="10974" y="-601"/>
                          <a:pt x="7586" y="-7"/>
                          <a:pt x="3001" y="25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82" name="Google Shape;3182;p35"/>
                  <p:cNvSpPr/>
                  <p:nvPr/>
                </p:nvSpPr>
                <p:spPr>
                  <a:xfrm>
                    <a:off x="3713426" y="5676139"/>
                    <a:ext cx="14957" cy="8628"/>
                  </a:xfrm>
                  <a:custGeom>
                    <a:avLst/>
                    <a:gdLst/>
                    <a:ahLst/>
                    <a:cxnLst/>
                    <a:rect l="l" t="t" r="r" b="b"/>
                    <a:pathLst>
                      <a:path w="14957" h="8628" extrusionOk="0">
                        <a:moveTo>
                          <a:pt x="7973" y="2070"/>
                        </a:moveTo>
                        <a:cubicBezTo>
                          <a:pt x="7574" y="2070"/>
                          <a:pt x="7375" y="2070"/>
                          <a:pt x="6976" y="2070"/>
                        </a:cubicBezTo>
                        <a:cubicBezTo>
                          <a:pt x="2791" y="2863"/>
                          <a:pt x="0" y="4447"/>
                          <a:pt x="0" y="6428"/>
                        </a:cubicBezTo>
                        <a:cubicBezTo>
                          <a:pt x="0" y="8409"/>
                          <a:pt x="2990" y="9003"/>
                          <a:pt x="7176" y="8409"/>
                        </a:cubicBezTo>
                        <a:cubicBezTo>
                          <a:pt x="10564" y="7815"/>
                          <a:pt x="12358" y="6428"/>
                          <a:pt x="12757" y="4843"/>
                        </a:cubicBezTo>
                        <a:cubicBezTo>
                          <a:pt x="12757" y="4645"/>
                          <a:pt x="12757" y="4249"/>
                          <a:pt x="12757" y="4051"/>
                        </a:cubicBezTo>
                        <a:cubicBezTo>
                          <a:pt x="14152" y="2863"/>
                          <a:pt x="14949" y="1872"/>
                          <a:pt x="14949" y="1080"/>
                        </a:cubicBezTo>
                        <a:cubicBezTo>
                          <a:pt x="15149" y="-901"/>
                          <a:pt x="11760" y="89"/>
                          <a:pt x="7973" y="20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83" name="Google Shape;3183;p35"/>
                  <p:cNvSpPr/>
                  <p:nvPr/>
                </p:nvSpPr>
                <p:spPr>
                  <a:xfrm>
                    <a:off x="3719752" y="5685827"/>
                    <a:ext cx="11777" cy="8816"/>
                  </a:xfrm>
                  <a:custGeom>
                    <a:avLst/>
                    <a:gdLst/>
                    <a:ahLst/>
                    <a:cxnLst/>
                    <a:rect l="l" t="t" r="r" b="b"/>
                    <a:pathLst>
                      <a:path w="11777" h="8816" extrusionOk="0">
                        <a:moveTo>
                          <a:pt x="849" y="8625"/>
                        </a:moveTo>
                        <a:cubicBezTo>
                          <a:pt x="1846" y="9219"/>
                          <a:pt x="4238" y="8427"/>
                          <a:pt x="7028" y="6248"/>
                        </a:cubicBezTo>
                        <a:cubicBezTo>
                          <a:pt x="10217" y="3871"/>
                          <a:pt x="12410" y="1494"/>
                          <a:pt x="11613" y="504"/>
                        </a:cubicBezTo>
                        <a:cubicBezTo>
                          <a:pt x="10816" y="-685"/>
                          <a:pt x="8025" y="306"/>
                          <a:pt x="4238" y="2683"/>
                        </a:cubicBezTo>
                        <a:cubicBezTo>
                          <a:pt x="-347" y="5852"/>
                          <a:pt x="-745" y="7833"/>
                          <a:pt x="849" y="86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84" name="Google Shape;3184;p35"/>
                  <p:cNvSpPr/>
                  <p:nvPr/>
                </p:nvSpPr>
                <p:spPr>
                  <a:xfrm>
                    <a:off x="3717170" y="5694545"/>
                    <a:ext cx="22415" cy="13732"/>
                  </a:xfrm>
                  <a:custGeom>
                    <a:avLst/>
                    <a:gdLst/>
                    <a:ahLst/>
                    <a:cxnLst/>
                    <a:rect l="l" t="t" r="r" b="b"/>
                    <a:pathLst>
                      <a:path w="22415" h="13732" extrusionOk="0">
                        <a:moveTo>
                          <a:pt x="21770" y="105"/>
                        </a:moveTo>
                        <a:cubicBezTo>
                          <a:pt x="19577" y="-489"/>
                          <a:pt x="15790" y="1492"/>
                          <a:pt x="12002" y="4463"/>
                        </a:cubicBezTo>
                        <a:cubicBezTo>
                          <a:pt x="11404" y="5058"/>
                          <a:pt x="10807" y="5454"/>
                          <a:pt x="10408" y="5850"/>
                        </a:cubicBezTo>
                        <a:cubicBezTo>
                          <a:pt x="9411" y="5850"/>
                          <a:pt x="8215" y="5850"/>
                          <a:pt x="7019" y="5850"/>
                        </a:cubicBezTo>
                        <a:cubicBezTo>
                          <a:pt x="2036" y="7237"/>
                          <a:pt x="-356" y="9217"/>
                          <a:pt x="43" y="11595"/>
                        </a:cubicBezTo>
                        <a:cubicBezTo>
                          <a:pt x="242" y="12981"/>
                          <a:pt x="1837" y="14170"/>
                          <a:pt x="5425" y="13575"/>
                        </a:cubicBezTo>
                        <a:cubicBezTo>
                          <a:pt x="10408" y="12585"/>
                          <a:pt x="13796" y="10802"/>
                          <a:pt x="13996" y="8227"/>
                        </a:cubicBezTo>
                        <a:cubicBezTo>
                          <a:pt x="13996" y="8029"/>
                          <a:pt x="13996" y="7831"/>
                          <a:pt x="13996" y="7633"/>
                        </a:cubicBezTo>
                        <a:cubicBezTo>
                          <a:pt x="15790" y="6840"/>
                          <a:pt x="17584" y="5454"/>
                          <a:pt x="19577" y="4067"/>
                        </a:cubicBezTo>
                        <a:cubicBezTo>
                          <a:pt x="21770" y="2284"/>
                          <a:pt x="23364" y="502"/>
                          <a:pt x="21770" y="1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85" name="Google Shape;3185;p35"/>
                  <p:cNvSpPr/>
                  <p:nvPr/>
                </p:nvSpPr>
                <p:spPr>
                  <a:xfrm>
                    <a:off x="3685719" y="5691473"/>
                    <a:ext cx="11810" cy="8063"/>
                  </a:xfrm>
                  <a:custGeom>
                    <a:avLst/>
                    <a:gdLst/>
                    <a:ahLst/>
                    <a:cxnLst/>
                    <a:rect l="l" t="t" r="r" b="b"/>
                    <a:pathLst>
                      <a:path w="11810" h="8063" extrusionOk="0">
                        <a:moveTo>
                          <a:pt x="6378" y="1394"/>
                        </a:moveTo>
                        <a:cubicBezTo>
                          <a:pt x="2990" y="3177"/>
                          <a:pt x="0" y="5356"/>
                          <a:pt x="0" y="7139"/>
                        </a:cubicBezTo>
                        <a:cubicBezTo>
                          <a:pt x="0" y="9120"/>
                          <a:pt x="3189" y="7535"/>
                          <a:pt x="6578" y="5950"/>
                        </a:cubicBezTo>
                        <a:cubicBezTo>
                          <a:pt x="10166" y="3771"/>
                          <a:pt x="12159" y="1790"/>
                          <a:pt x="11760" y="404"/>
                        </a:cubicBezTo>
                        <a:cubicBezTo>
                          <a:pt x="11361" y="-389"/>
                          <a:pt x="9169" y="8"/>
                          <a:pt x="6378" y="13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86" name="Google Shape;3186;p35"/>
                  <p:cNvSpPr/>
                  <p:nvPr/>
                </p:nvSpPr>
                <p:spPr>
                  <a:xfrm>
                    <a:off x="3741366" y="5487846"/>
                    <a:ext cx="7141" cy="9119"/>
                  </a:xfrm>
                  <a:custGeom>
                    <a:avLst/>
                    <a:gdLst/>
                    <a:ahLst/>
                    <a:cxnLst/>
                    <a:rect l="l" t="t" r="r" b="b"/>
                    <a:pathLst>
                      <a:path w="7141" h="9119" extrusionOk="0">
                        <a:moveTo>
                          <a:pt x="6743" y="4358"/>
                        </a:moveTo>
                        <a:cubicBezTo>
                          <a:pt x="6544" y="2971"/>
                          <a:pt x="6344" y="1387"/>
                          <a:pt x="5946" y="0"/>
                        </a:cubicBezTo>
                        <a:cubicBezTo>
                          <a:pt x="3753" y="594"/>
                          <a:pt x="2358" y="1585"/>
                          <a:pt x="2956" y="2971"/>
                        </a:cubicBezTo>
                        <a:cubicBezTo>
                          <a:pt x="3354" y="3962"/>
                          <a:pt x="4550" y="4358"/>
                          <a:pt x="5946" y="4556"/>
                        </a:cubicBezTo>
                        <a:cubicBezTo>
                          <a:pt x="5348" y="4754"/>
                          <a:pt x="4949" y="4952"/>
                          <a:pt x="4550" y="5150"/>
                        </a:cubicBezTo>
                        <a:cubicBezTo>
                          <a:pt x="1560" y="6537"/>
                          <a:pt x="-632" y="7924"/>
                          <a:pt x="165" y="8716"/>
                        </a:cubicBezTo>
                        <a:cubicBezTo>
                          <a:pt x="963" y="9508"/>
                          <a:pt x="3554" y="9112"/>
                          <a:pt x="7142" y="7725"/>
                        </a:cubicBezTo>
                        <a:cubicBezTo>
                          <a:pt x="6942" y="6735"/>
                          <a:pt x="6743" y="5745"/>
                          <a:pt x="6544" y="4556"/>
                        </a:cubicBezTo>
                        <a:cubicBezTo>
                          <a:pt x="6743" y="4358"/>
                          <a:pt x="6743" y="4358"/>
                          <a:pt x="6743" y="43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87" name="Google Shape;3187;p35"/>
                  <p:cNvSpPr/>
                  <p:nvPr/>
                </p:nvSpPr>
                <p:spPr>
                  <a:xfrm>
                    <a:off x="3760666" y="5554404"/>
                    <a:ext cx="597" cy="1386"/>
                  </a:xfrm>
                  <a:custGeom>
                    <a:avLst/>
                    <a:gdLst/>
                    <a:ahLst/>
                    <a:cxnLst/>
                    <a:rect l="l" t="t" r="r" b="b"/>
                    <a:pathLst>
                      <a:path w="597" h="1386" extrusionOk="0">
                        <a:moveTo>
                          <a:pt x="598" y="1387"/>
                        </a:moveTo>
                        <a:cubicBezTo>
                          <a:pt x="399" y="991"/>
                          <a:pt x="399" y="396"/>
                          <a:pt x="199" y="0"/>
                        </a:cubicBezTo>
                        <a:cubicBezTo>
                          <a:pt x="0" y="396"/>
                          <a:pt x="0" y="594"/>
                          <a:pt x="0" y="792"/>
                        </a:cubicBezTo>
                        <a:cubicBezTo>
                          <a:pt x="199" y="991"/>
                          <a:pt x="399" y="1189"/>
                          <a:pt x="598" y="13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88" name="Google Shape;3188;p35"/>
                  <p:cNvSpPr/>
                  <p:nvPr/>
                </p:nvSpPr>
                <p:spPr>
                  <a:xfrm>
                    <a:off x="3718670" y="5711375"/>
                    <a:ext cx="11634" cy="8280"/>
                  </a:xfrm>
                  <a:custGeom>
                    <a:avLst/>
                    <a:gdLst/>
                    <a:ahLst/>
                    <a:cxnLst/>
                    <a:rect l="l" t="t" r="r" b="b"/>
                    <a:pathLst>
                      <a:path w="11634" h="8280" extrusionOk="0">
                        <a:moveTo>
                          <a:pt x="7313" y="5857"/>
                        </a:moveTo>
                        <a:cubicBezTo>
                          <a:pt x="11100" y="3282"/>
                          <a:pt x="12296" y="1499"/>
                          <a:pt x="11299" y="311"/>
                        </a:cubicBezTo>
                        <a:cubicBezTo>
                          <a:pt x="10502" y="-482"/>
                          <a:pt x="8110" y="311"/>
                          <a:pt x="5519" y="1896"/>
                        </a:cubicBezTo>
                        <a:cubicBezTo>
                          <a:pt x="2131" y="4075"/>
                          <a:pt x="-660" y="6452"/>
                          <a:pt x="137" y="7640"/>
                        </a:cubicBezTo>
                        <a:cubicBezTo>
                          <a:pt x="935" y="9027"/>
                          <a:pt x="3725" y="8036"/>
                          <a:pt x="7313" y="58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89" name="Google Shape;3189;p35"/>
                  <p:cNvSpPr/>
                  <p:nvPr/>
                </p:nvSpPr>
                <p:spPr>
                  <a:xfrm>
                    <a:off x="3752237" y="5593652"/>
                    <a:ext cx="21983" cy="14805"/>
                  </a:xfrm>
                  <a:custGeom>
                    <a:avLst/>
                    <a:gdLst/>
                    <a:ahLst/>
                    <a:cxnLst/>
                    <a:rect l="l" t="t" r="r" b="b"/>
                    <a:pathLst>
                      <a:path w="21983" h="14805" extrusionOk="0">
                        <a:moveTo>
                          <a:pt x="19193" y="1162"/>
                        </a:moveTo>
                        <a:cubicBezTo>
                          <a:pt x="19193" y="766"/>
                          <a:pt x="18994" y="568"/>
                          <a:pt x="18994" y="171"/>
                        </a:cubicBezTo>
                        <a:cubicBezTo>
                          <a:pt x="17997" y="-423"/>
                          <a:pt x="15206" y="568"/>
                          <a:pt x="11818" y="2548"/>
                        </a:cubicBezTo>
                        <a:cubicBezTo>
                          <a:pt x="10223" y="3539"/>
                          <a:pt x="8828" y="4529"/>
                          <a:pt x="7831" y="5520"/>
                        </a:cubicBezTo>
                        <a:cubicBezTo>
                          <a:pt x="7233" y="5520"/>
                          <a:pt x="6436" y="5520"/>
                          <a:pt x="5639" y="5520"/>
                        </a:cubicBezTo>
                        <a:cubicBezTo>
                          <a:pt x="-142" y="7104"/>
                          <a:pt x="-142" y="9283"/>
                          <a:pt x="58" y="11462"/>
                        </a:cubicBezTo>
                        <a:cubicBezTo>
                          <a:pt x="257" y="14434"/>
                          <a:pt x="4044" y="15424"/>
                          <a:pt x="10223" y="14434"/>
                        </a:cubicBezTo>
                        <a:cubicBezTo>
                          <a:pt x="11619" y="14236"/>
                          <a:pt x="12814" y="13839"/>
                          <a:pt x="13811" y="13443"/>
                        </a:cubicBezTo>
                        <a:cubicBezTo>
                          <a:pt x="14409" y="14434"/>
                          <a:pt x="17000" y="13443"/>
                          <a:pt x="20189" y="11859"/>
                        </a:cubicBezTo>
                        <a:cubicBezTo>
                          <a:pt x="20787" y="11462"/>
                          <a:pt x="21385" y="11066"/>
                          <a:pt x="21983" y="10670"/>
                        </a:cubicBezTo>
                        <a:cubicBezTo>
                          <a:pt x="21585" y="9481"/>
                          <a:pt x="21385" y="8491"/>
                          <a:pt x="20987" y="7302"/>
                        </a:cubicBezTo>
                        <a:cubicBezTo>
                          <a:pt x="20389" y="7699"/>
                          <a:pt x="19592" y="8095"/>
                          <a:pt x="18794" y="8491"/>
                        </a:cubicBezTo>
                        <a:cubicBezTo>
                          <a:pt x="17997" y="8887"/>
                          <a:pt x="17200" y="9283"/>
                          <a:pt x="16602" y="9878"/>
                        </a:cubicBezTo>
                        <a:cubicBezTo>
                          <a:pt x="16004" y="8293"/>
                          <a:pt x="14808" y="6906"/>
                          <a:pt x="12416" y="6312"/>
                        </a:cubicBezTo>
                        <a:cubicBezTo>
                          <a:pt x="12814" y="6114"/>
                          <a:pt x="13213" y="5916"/>
                          <a:pt x="13612" y="5718"/>
                        </a:cubicBezTo>
                        <a:cubicBezTo>
                          <a:pt x="16203" y="3935"/>
                          <a:pt x="18794" y="2350"/>
                          <a:pt x="19193" y="11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90" name="Google Shape;3190;p35"/>
                  <p:cNvSpPr/>
                  <p:nvPr/>
                </p:nvSpPr>
                <p:spPr>
                  <a:xfrm>
                    <a:off x="3757622" y="5622161"/>
                    <a:ext cx="12705" cy="8596"/>
                  </a:xfrm>
                  <a:custGeom>
                    <a:avLst/>
                    <a:gdLst/>
                    <a:ahLst/>
                    <a:cxnLst/>
                    <a:rect l="l" t="t" r="r" b="b"/>
                    <a:pathLst>
                      <a:path w="12705" h="8596" extrusionOk="0">
                        <a:moveTo>
                          <a:pt x="12612" y="385"/>
                        </a:moveTo>
                        <a:cubicBezTo>
                          <a:pt x="12014" y="-606"/>
                          <a:pt x="8825" y="385"/>
                          <a:pt x="5237" y="2564"/>
                        </a:cubicBezTo>
                        <a:cubicBezTo>
                          <a:pt x="1450" y="4743"/>
                          <a:pt x="-344" y="6922"/>
                          <a:pt x="55" y="8110"/>
                        </a:cubicBezTo>
                        <a:cubicBezTo>
                          <a:pt x="652" y="9299"/>
                          <a:pt x="3443" y="8308"/>
                          <a:pt x="8625" y="5139"/>
                        </a:cubicBezTo>
                        <a:cubicBezTo>
                          <a:pt x="10818" y="3554"/>
                          <a:pt x="13210" y="1375"/>
                          <a:pt x="12612" y="3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91" name="Google Shape;3191;p35"/>
                  <p:cNvSpPr/>
                  <p:nvPr/>
                </p:nvSpPr>
                <p:spPr>
                  <a:xfrm>
                    <a:off x="3687274" y="5643008"/>
                    <a:ext cx="23125" cy="12303"/>
                  </a:xfrm>
                  <a:custGeom>
                    <a:avLst/>
                    <a:gdLst/>
                    <a:ahLst/>
                    <a:cxnLst/>
                    <a:rect l="l" t="t" r="r" b="b"/>
                    <a:pathLst>
                      <a:path w="23125" h="12303" extrusionOk="0">
                        <a:moveTo>
                          <a:pt x="22962" y="535"/>
                        </a:moveTo>
                        <a:cubicBezTo>
                          <a:pt x="22364" y="-257"/>
                          <a:pt x="20371" y="-257"/>
                          <a:pt x="17581" y="1130"/>
                        </a:cubicBezTo>
                        <a:cubicBezTo>
                          <a:pt x="14989" y="2516"/>
                          <a:pt x="12996" y="3903"/>
                          <a:pt x="11999" y="5289"/>
                        </a:cubicBezTo>
                        <a:cubicBezTo>
                          <a:pt x="10206" y="4893"/>
                          <a:pt x="8013" y="5091"/>
                          <a:pt x="5621" y="5488"/>
                        </a:cubicBezTo>
                        <a:cubicBezTo>
                          <a:pt x="1834" y="6676"/>
                          <a:pt x="-1156" y="8261"/>
                          <a:pt x="438" y="10440"/>
                        </a:cubicBezTo>
                        <a:cubicBezTo>
                          <a:pt x="1834" y="12223"/>
                          <a:pt x="4824" y="12817"/>
                          <a:pt x="9010" y="11826"/>
                        </a:cubicBezTo>
                        <a:cubicBezTo>
                          <a:pt x="12797" y="10836"/>
                          <a:pt x="14989" y="9053"/>
                          <a:pt x="14591" y="7468"/>
                        </a:cubicBezTo>
                        <a:cubicBezTo>
                          <a:pt x="15587" y="7072"/>
                          <a:pt x="16783" y="6478"/>
                          <a:pt x="17979" y="5884"/>
                        </a:cubicBezTo>
                        <a:cubicBezTo>
                          <a:pt x="21567" y="3705"/>
                          <a:pt x="23760" y="1724"/>
                          <a:pt x="22962" y="5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92" name="Google Shape;3192;p35"/>
                  <p:cNvSpPr/>
                  <p:nvPr/>
                </p:nvSpPr>
                <p:spPr>
                  <a:xfrm>
                    <a:off x="3756878" y="5669024"/>
                    <a:ext cx="12638" cy="8637"/>
                  </a:xfrm>
                  <a:custGeom>
                    <a:avLst/>
                    <a:gdLst/>
                    <a:ahLst/>
                    <a:cxnLst/>
                    <a:rect l="l" t="t" r="r" b="b"/>
                    <a:pathLst>
                      <a:path w="12638" h="8637" extrusionOk="0">
                        <a:moveTo>
                          <a:pt x="6778" y="6214"/>
                        </a:moveTo>
                        <a:cubicBezTo>
                          <a:pt x="10765" y="3440"/>
                          <a:pt x="13555" y="1063"/>
                          <a:pt x="12359" y="271"/>
                        </a:cubicBezTo>
                        <a:cubicBezTo>
                          <a:pt x="11363" y="-521"/>
                          <a:pt x="8373" y="469"/>
                          <a:pt x="4785" y="2648"/>
                        </a:cubicBezTo>
                        <a:cubicBezTo>
                          <a:pt x="998" y="5025"/>
                          <a:pt x="-597" y="7204"/>
                          <a:pt x="200" y="8195"/>
                        </a:cubicBezTo>
                        <a:cubicBezTo>
                          <a:pt x="798" y="9383"/>
                          <a:pt x="3987" y="7996"/>
                          <a:pt x="6778" y="62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93" name="Google Shape;3193;p35"/>
                  <p:cNvSpPr/>
                  <p:nvPr/>
                </p:nvSpPr>
                <p:spPr>
                  <a:xfrm>
                    <a:off x="3709639" y="5595923"/>
                    <a:ext cx="11760" cy="6816"/>
                  </a:xfrm>
                  <a:custGeom>
                    <a:avLst/>
                    <a:gdLst/>
                    <a:ahLst/>
                    <a:cxnLst/>
                    <a:rect l="l" t="t" r="r" b="b"/>
                    <a:pathLst>
                      <a:path w="11760" h="6816" extrusionOk="0">
                        <a:moveTo>
                          <a:pt x="6578" y="1070"/>
                        </a:moveTo>
                        <a:cubicBezTo>
                          <a:pt x="2990" y="2654"/>
                          <a:pt x="0" y="4635"/>
                          <a:pt x="0" y="6220"/>
                        </a:cubicBezTo>
                        <a:cubicBezTo>
                          <a:pt x="0" y="7408"/>
                          <a:pt x="2591" y="6616"/>
                          <a:pt x="5182" y="5626"/>
                        </a:cubicBezTo>
                        <a:cubicBezTo>
                          <a:pt x="8770" y="4041"/>
                          <a:pt x="11162" y="2258"/>
                          <a:pt x="11760" y="475"/>
                        </a:cubicBezTo>
                        <a:cubicBezTo>
                          <a:pt x="11162" y="-317"/>
                          <a:pt x="9368" y="-119"/>
                          <a:pt x="6578" y="10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94" name="Google Shape;3194;p35"/>
                  <p:cNvSpPr/>
                  <p:nvPr/>
                </p:nvSpPr>
                <p:spPr>
                  <a:xfrm>
                    <a:off x="3712230" y="5624065"/>
                    <a:ext cx="16344" cy="8722"/>
                  </a:xfrm>
                  <a:custGeom>
                    <a:avLst/>
                    <a:gdLst/>
                    <a:ahLst/>
                    <a:cxnLst/>
                    <a:rect l="l" t="t" r="r" b="b"/>
                    <a:pathLst>
                      <a:path w="16344" h="8722" extrusionOk="0">
                        <a:moveTo>
                          <a:pt x="8770" y="2245"/>
                        </a:moveTo>
                        <a:cubicBezTo>
                          <a:pt x="7973" y="2245"/>
                          <a:pt x="6977" y="2245"/>
                          <a:pt x="5781" y="2245"/>
                        </a:cubicBezTo>
                        <a:cubicBezTo>
                          <a:pt x="2392" y="2839"/>
                          <a:pt x="0" y="4028"/>
                          <a:pt x="0" y="5811"/>
                        </a:cubicBezTo>
                        <a:cubicBezTo>
                          <a:pt x="0" y="7792"/>
                          <a:pt x="1993" y="9178"/>
                          <a:pt x="6379" y="8584"/>
                        </a:cubicBezTo>
                        <a:cubicBezTo>
                          <a:pt x="9767" y="8188"/>
                          <a:pt x="12159" y="6603"/>
                          <a:pt x="12159" y="5018"/>
                        </a:cubicBezTo>
                        <a:cubicBezTo>
                          <a:pt x="12159" y="5018"/>
                          <a:pt x="12159" y="5018"/>
                          <a:pt x="12159" y="5018"/>
                        </a:cubicBezTo>
                        <a:cubicBezTo>
                          <a:pt x="14551" y="3434"/>
                          <a:pt x="16146" y="2047"/>
                          <a:pt x="16345" y="660"/>
                        </a:cubicBezTo>
                        <a:cubicBezTo>
                          <a:pt x="15747" y="-726"/>
                          <a:pt x="12956" y="264"/>
                          <a:pt x="9568" y="1849"/>
                        </a:cubicBezTo>
                        <a:cubicBezTo>
                          <a:pt x="9368" y="1849"/>
                          <a:pt x="9169" y="2047"/>
                          <a:pt x="8770" y="22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95" name="Google Shape;3195;p35"/>
                  <p:cNvSpPr/>
                  <p:nvPr/>
                </p:nvSpPr>
                <p:spPr>
                  <a:xfrm>
                    <a:off x="3715419" y="5634236"/>
                    <a:ext cx="15597" cy="13443"/>
                  </a:xfrm>
                  <a:custGeom>
                    <a:avLst/>
                    <a:gdLst/>
                    <a:ahLst/>
                    <a:cxnLst/>
                    <a:rect l="l" t="t" r="r" b="b"/>
                    <a:pathLst>
                      <a:path w="15597" h="13443" extrusionOk="0">
                        <a:moveTo>
                          <a:pt x="15547" y="195"/>
                        </a:moveTo>
                        <a:cubicBezTo>
                          <a:pt x="14352" y="-399"/>
                          <a:pt x="11960" y="393"/>
                          <a:pt x="9169" y="2176"/>
                        </a:cubicBezTo>
                        <a:cubicBezTo>
                          <a:pt x="5581" y="4355"/>
                          <a:pt x="3389" y="6534"/>
                          <a:pt x="4186" y="7722"/>
                        </a:cubicBezTo>
                        <a:cubicBezTo>
                          <a:pt x="4385" y="7921"/>
                          <a:pt x="4584" y="8119"/>
                          <a:pt x="4784" y="8119"/>
                        </a:cubicBezTo>
                        <a:cubicBezTo>
                          <a:pt x="2193" y="8713"/>
                          <a:pt x="0" y="9703"/>
                          <a:pt x="0" y="11288"/>
                        </a:cubicBezTo>
                        <a:cubicBezTo>
                          <a:pt x="0" y="12873"/>
                          <a:pt x="1595" y="13863"/>
                          <a:pt x="5183" y="13269"/>
                        </a:cubicBezTo>
                        <a:cubicBezTo>
                          <a:pt x="8172" y="12675"/>
                          <a:pt x="10564" y="11486"/>
                          <a:pt x="10764" y="9703"/>
                        </a:cubicBezTo>
                        <a:cubicBezTo>
                          <a:pt x="10365" y="8317"/>
                          <a:pt x="9368" y="7326"/>
                          <a:pt x="6379" y="7722"/>
                        </a:cubicBezTo>
                        <a:cubicBezTo>
                          <a:pt x="7574" y="7326"/>
                          <a:pt x="8970" y="6534"/>
                          <a:pt x="10365" y="5742"/>
                        </a:cubicBezTo>
                        <a:cubicBezTo>
                          <a:pt x="13953" y="3563"/>
                          <a:pt x="15946" y="1582"/>
                          <a:pt x="15547" y="1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96" name="Google Shape;3196;p35"/>
                  <p:cNvSpPr/>
                  <p:nvPr/>
                </p:nvSpPr>
                <p:spPr>
                  <a:xfrm>
                    <a:off x="3650600" y="5519958"/>
                    <a:ext cx="12758" cy="6103"/>
                  </a:xfrm>
                  <a:custGeom>
                    <a:avLst/>
                    <a:gdLst/>
                    <a:ahLst/>
                    <a:cxnLst/>
                    <a:rect l="l" t="t" r="r" b="b"/>
                    <a:pathLst>
                      <a:path w="12758" h="6103" extrusionOk="0">
                        <a:moveTo>
                          <a:pt x="12596" y="374"/>
                        </a:moveTo>
                        <a:cubicBezTo>
                          <a:pt x="11998" y="-418"/>
                          <a:pt x="9207" y="176"/>
                          <a:pt x="6416" y="969"/>
                        </a:cubicBezTo>
                        <a:cubicBezTo>
                          <a:pt x="2430" y="2355"/>
                          <a:pt x="-361" y="4138"/>
                          <a:pt x="38" y="5326"/>
                        </a:cubicBezTo>
                        <a:cubicBezTo>
                          <a:pt x="237" y="6713"/>
                          <a:pt x="3626" y="6119"/>
                          <a:pt x="7413" y="4534"/>
                        </a:cubicBezTo>
                        <a:cubicBezTo>
                          <a:pt x="11200" y="3147"/>
                          <a:pt x="13393" y="1563"/>
                          <a:pt x="12596" y="3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97" name="Google Shape;3197;p35"/>
                  <p:cNvSpPr/>
                  <p:nvPr/>
                </p:nvSpPr>
                <p:spPr>
                  <a:xfrm>
                    <a:off x="3646366" y="5505397"/>
                    <a:ext cx="11531" cy="5463"/>
                  </a:xfrm>
                  <a:custGeom>
                    <a:avLst/>
                    <a:gdLst/>
                    <a:ahLst/>
                    <a:cxnLst/>
                    <a:rect l="l" t="t" r="r" b="b"/>
                    <a:pathLst>
                      <a:path w="11531" h="5463" extrusionOk="0">
                        <a:moveTo>
                          <a:pt x="87" y="4635"/>
                        </a:moveTo>
                        <a:cubicBezTo>
                          <a:pt x="684" y="5824"/>
                          <a:pt x="3475" y="5824"/>
                          <a:pt x="7661" y="4041"/>
                        </a:cubicBezTo>
                        <a:cubicBezTo>
                          <a:pt x="10850" y="2852"/>
                          <a:pt x="11847" y="1466"/>
                          <a:pt x="11448" y="475"/>
                        </a:cubicBezTo>
                        <a:cubicBezTo>
                          <a:pt x="10651" y="-317"/>
                          <a:pt x="8259" y="-119"/>
                          <a:pt x="5070" y="1070"/>
                        </a:cubicBezTo>
                        <a:cubicBezTo>
                          <a:pt x="2080" y="2258"/>
                          <a:pt x="-511" y="3645"/>
                          <a:pt x="87" y="46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98" name="Google Shape;3198;p35"/>
                  <p:cNvSpPr/>
                  <p:nvPr/>
                </p:nvSpPr>
                <p:spPr>
                  <a:xfrm>
                    <a:off x="3729761" y="5657266"/>
                    <a:ext cx="11371" cy="8024"/>
                  </a:xfrm>
                  <a:custGeom>
                    <a:avLst/>
                    <a:gdLst/>
                    <a:ahLst/>
                    <a:cxnLst/>
                    <a:rect l="l" t="t" r="r" b="b"/>
                    <a:pathLst>
                      <a:path w="11371" h="8024" extrusionOk="0">
                        <a:moveTo>
                          <a:pt x="6188" y="1531"/>
                        </a:moveTo>
                        <a:cubicBezTo>
                          <a:pt x="2800" y="3511"/>
                          <a:pt x="-190" y="5690"/>
                          <a:pt x="9" y="7275"/>
                        </a:cubicBezTo>
                        <a:cubicBezTo>
                          <a:pt x="209" y="8464"/>
                          <a:pt x="2202" y="8265"/>
                          <a:pt x="4993" y="6483"/>
                        </a:cubicBezTo>
                        <a:cubicBezTo>
                          <a:pt x="8381" y="4502"/>
                          <a:pt x="10773" y="2323"/>
                          <a:pt x="11371" y="540"/>
                        </a:cubicBezTo>
                        <a:cubicBezTo>
                          <a:pt x="10972" y="-451"/>
                          <a:pt x="9179" y="-54"/>
                          <a:pt x="6188" y="15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199" name="Google Shape;3199;p35"/>
                  <p:cNvSpPr/>
                  <p:nvPr/>
                </p:nvSpPr>
                <p:spPr>
                  <a:xfrm>
                    <a:off x="3649015" y="5556116"/>
                    <a:ext cx="16231" cy="9643"/>
                  </a:xfrm>
                  <a:custGeom>
                    <a:avLst/>
                    <a:gdLst/>
                    <a:ahLst/>
                    <a:cxnLst/>
                    <a:rect l="l" t="t" r="r" b="b"/>
                    <a:pathLst>
                      <a:path w="16231" h="9643" extrusionOk="0">
                        <a:moveTo>
                          <a:pt x="7005" y="7994"/>
                        </a:moveTo>
                        <a:cubicBezTo>
                          <a:pt x="9397" y="6806"/>
                          <a:pt x="11191" y="5419"/>
                          <a:pt x="11988" y="4429"/>
                        </a:cubicBezTo>
                        <a:cubicBezTo>
                          <a:pt x="14380" y="3438"/>
                          <a:pt x="15975" y="2250"/>
                          <a:pt x="16174" y="1259"/>
                        </a:cubicBezTo>
                        <a:cubicBezTo>
                          <a:pt x="16772" y="-920"/>
                          <a:pt x="12586" y="71"/>
                          <a:pt x="8600" y="1655"/>
                        </a:cubicBezTo>
                        <a:cubicBezTo>
                          <a:pt x="6407" y="2448"/>
                          <a:pt x="4813" y="3438"/>
                          <a:pt x="4414" y="4429"/>
                        </a:cubicBezTo>
                        <a:cubicBezTo>
                          <a:pt x="29" y="6608"/>
                          <a:pt x="-769" y="8391"/>
                          <a:pt x="627" y="9381"/>
                        </a:cubicBezTo>
                        <a:cubicBezTo>
                          <a:pt x="1424" y="9975"/>
                          <a:pt x="3816" y="9579"/>
                          <a:pt x="7005" y="79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00" name="Google Shape;3200;p35"/>
                  <p:cNvSpPr/>
                  <p:nvPr/>
                </p:nvSpPr>
                <p:spPr>
                  <a:xfrm>
                    <a:off x="3696695" y="5574927"/>
                    <a:ext cx="11242" cy="6476"/>
                  </a:xfrm>
                  <a:custGeom>
                    <a:avLst/>
                    <a:gdLst/>
                    <a:ahLst/>
                    <a:cxnLst/>
                    <a:rect l="l" t="t" r="r" b="b"/>
                    <a:pathLst>
                      <a:path w="11242" h="6476" extrusionOk="0">
                        <a:moveTo>
                          <a:pt x="187" y="6219"/>
                        </a:moveTo>
                        <a:cubicBezTo>
                          <a:pt x="1383" y="6813"/>
                          <a:pt x="3575" y="6417"/>
                          <a:pt x="6565" y="4634"/>
                        </a:cubicBezTo>
                        <a:cubicBezTo>
                          <a:pt x="9356" y="3049"/>
                          <a:pt x="11748" y="1266"/>
                          <a:pt x="11150" y="474"/>
                        </a:cubicBezTo>
                        <a:cubicBezTo>
                          <a:pt x="10352" y="-714"/>
                          <a:pt x="6765" y="474"/>
                          <a:pt x="3176" y="2455"/>
                        </a:cubicBezTo>
                        <a:cubicBezTo>
                          <a:pt x="386" y="3842"/>
                          <a:pt x="-411" y="5426"/>
                          <a:pt x="187" y="62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01" name="Google Shape;3201;p35"/>
                  <p:cNvSpPr/>
                  <p:nvPr/>
                </p:nvSpPr>
                <p:spPr>
                  <a:xfrm>
                    <a:off x="3680231" y="5537364"/>
                    <a:ext cx="28809" cy="17173"/>
                  </a:xfrm>
                  <a:custGeom>
                    <a:avLst/>
                    <a:gdLst/>
                    <a:ahLst/>
                    <a:cxnLst/>
                    <a:rect l="l" t="t" r="r" b="b"/>
                    <a:pathLst>
                      <a:path w="28809" h="17173" extrusionOk="0">
                        <a:moveTo>
                          <a:pt x="7482" y="12285"/>
                        </a:moveTo>
                        <a:cubicBezTo>
                          <a:pt x="7681" y="12087"/>
                          <a:pt x="8080" y="12087"/>
                          <a:pt x="8279" y="11889"/>
                        </a:cubicBezTo>
                        <a:cubicBezTo>
                          <a:pt x="9276" y="11889"/>
                          <a:pt x="10272" y="11889"/>
                          <a:pt x="11468" y="11691"/>
                        </a:cubicBezTo>
                        <a:cubicBezTo>
                          <a:pt x="11269" y="12087"/>
                          <a:pt x="11070" y="12285"/>
                          <a:pt x="11269" y="12682"/>
                        </a:cubicBezTo>
                        <a:cubicBezTo>
                          <a:pt x="11269" y="12682"/>
                          <a:pt x="11269" y="12880"/>
                          <a:pt x="11269" y="12880"/>
                        </a:cubicBezTo>
                        <a:cubicBezTo>
                          <a:pt x="8678" y="14266"/>
                          <a:pt x="7482" y="15653"/>
                          <a:pt x="7880" y="16643"/>
                        </a:cubicBezTo>
                        <a:cubicBezTo>
                          <a:pt x="8478" y="17832"/>
                          <a:pt x="11668" y="16841"/>
                          <a:pt x="14857" y="15455"/>
                        </a:cubicBezTo>
                        <a:cubicBezTo>
                          <a:pt x="14857" y="15455"/>
                          <a:pt x="15056" y="15455"/>
                          <a:pt x="15056" y="15257"/>
                        </a:cubicBezTo>
                        <a:cubicBezTo>
                          <a:pt x="16053" y="15257"/>
                          <a:pt x="17049" y="15257"/>
                          <a:pt x="18246" y="15257"/>
                        </a:cubicBezTo>
                        <a:cubicBezTo>
                          <a:pt x="22431" y="14861"/>
                          <a:pt x="24823" y="13078"/>
                          <a:pt x="25023" y="11097"/>
                        </a:cubicBezTo>
                        <a:cubicBezTo>
                          <a:pt x="25023" y="11097"/>
                          <a:pt x="25023" y="11097"/>
                          <a:pt x="25023" y="11097"/>
                        </a:cubicBezTo>
                        <a:cubicBezTo>
                          <a:pt x="27215" y="9908"/>
                          <a:pt x="28810" y="8720"/>
                          <a:pt x="28810" y="7928"/>
                        </a:cubicBezTo>
                        <a:cubicBezTo>
                          <a:pt x="28610" y="6937"/>
                          <a:pt x="27215" y="6739"/>
                          <a:pt x="23827" y="8126"/>
                        </a:cubicBezTo>
                        <a:cubicBezTo>
                          <a:pt x="23428" y="8324"/>
                          <a:pt x="23029" y="8522"/>
                          <a:pt x="22631" y="8720"/>
                        </a:cubicBezTo>
                        <a:cubicBezTo>
                          <a:pt x="21435" y="8522"/>
                          <a:pt x="19840" y="8324"/>
                          <a:pt x="18046" y="8522"/>
                        </a:cubicBezTo>
                        <a:lnTo>
                          <a:pt x="17448" y="8720"/>
                        </a:lnTo>
                        <a:cubicBezTo>
                          <a:pt x="17448" y="8522"/>
                          <a:pt x="17648" y="8522"/>
                          <a:pt x="17648" y="8324"/>
                        </a:cubicBezTo>
                        <a:cubicBezTo>
                          <a:pt x="17648" y="5947"/>
                          <a:pt x="14857" y="5550"/>
                          <a:pt x="10472" y="5749"/>
                        </a:cubicBezTo>
                        <a:cubicBezTo>
                          <a:pt x="11468" y="5550"/>
                          <a:pt x="12465" y="5154"/>
                          <a:pt x="13462" y="4758"/>
                        </a:cubicBezTo>
                        <a:cubicBezTo>
                          <a:pt x="17049" y="2975"/>
                          <a:pt x="19441" y="1193"/>
                          <a:pt x="18246" y="202"/>
                        </a:cubicBezTo>
                        <a:cubicBezTo>
                          <a:pt x="17249" y="-392"/>
                          <a:pt x="14259" y="400"/>
                          <a:pt x="11468" y="1589"/>
                        </a:cubicBezTo>
                        <a:cubicBezTo>
                          <a:pt x="7482" y="3372"/>
                          <a:pt x="5688" y="5154"/>
                          <a:pt x="6685" y="6145"/>
                        </a:cubicBezTo>
                        <a:cubicBezTo>
                          <a:pt x="6884" y="6343"/>
                          <a:pt x="7283" y="6343"/>
                          <a:pt x="7681" y="6343"/>
                        </a:cubicBezTo>
                        <a:cubicBezTo>
                          <a:pt x="5289" y="6937"/>
                          <a:pt x="3695" y="8126"/>
                          <a:pt x="4093" y="9710"/>
                        </a:cubicBezTo>
                        <a:cubicBezTo>
                          <a:pt x="1502" y="10899"/>
                          <a:pt x="-491" y="12285"/>
                          <a:pt x="107" y="13276"/>
                        </a:cubicBezTo>
                        <a:cubicBezTo>
                          <a:pt x="1103" y="14068"/>
                          <a:pt x="3695" y="13870"/>
                          <a:pt x="7482" y="122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02" name="Google Shape;3202;p35"/>
                  <p:cNvSpPr/>
                  <p:nvPr/>
                </p:nvSpPr>
                <p:spPr>
                  <a:xfrm>
                    <a:off x="3708096" y="5654766"/>
                    <a:ext cx="10941" cy="7175"/>
                  </a:xfrm>
                  <a:custGeom>
                    <a:avLst/>
                    <a:gdLst/>
                    <a:ahLst/>
                    <a:cxnLst/>
                    <a:rect l="l" t="t" r="r" b="b"/>
                    <a:pathLst>
                      <a:path w="10941" h="7175" extrusionOk="0">
                        <a:moveTo>
                          <a:pt x="6725" y="5020"/>
                        </a:moveTo>
                        <a:cubicBezTo>
                          <a:pt x="10313" y="2643"/>
                          <a:pt x="12107" y="662"/>
                          <a:pt x="10114" y="68"/>
                        </a:cubicBezTo>
                        <a:cubicBezTo>
                          <a:pt x="8719" y="-328"/>
                          <a:pt x="6127" y="1059"/>
                          <a:pt x="3337" y="2841"/>
                        </a:cubicBezTo>
                        <a:cubicBezTo>
                          <a:pt x="546" y="4822"/>
                          <a:pt x="-650" y="6209"/>
                          <a:pt x="347" y="7001"/>
                        </a:cubicBezTo>
                        <a:cubicBezTo>
                          <a:pt x="1543" y="7595"/>
                          <a:pt x="4334" y="6605"/>
                          <a:pt x="6725" y="50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03" name="Google Shape;3203;p35"/>
                  <p:cNvSpPr/>
                  <p:nvPr/>
                </p:nvSpPr>
                <p:spPr>
                  <a:xfrm>
                    <a:off x="3718608" y="5542804"/>
                    <a:ext cx="11000" cy="6286"/>
                  </a:xfrm>
                  <a:custGeom>
                    <a:avLst/>
                    <a:gdLst/>
                    <a:ahLst/>
                    <a:cxnLst/>
                    <a:rect l="l" t="t" r="r" b="b"/>
                    <a:pathLst>
                      <a:path w="11000" h="6286" extrusionOk="0">
                        <a:moveTo>
                          <a:pt x="4584" y="1497"/>
                        </a:moveTo>
                        <a:cubicBezTo>
                          <a:pt x="1595" y="2883"/>
                          <a:pt x="0" y="4468"/>
                          <a:pt x="0" y="5458"/>
                        </a:cubicBezTo>
                        <a:cubicBezTo>
                          <a:pt x="0" y="6647"/>
                          <a:pt x="1595" y="6647"/>
                          <a:pt x="5780" y="4864"/>
                        </a:cubicBezTo>
                        <a:cubicBezTo>
                          <a:pt x="8372" y="3279"/>
                          <a:pt x="11960" y="1497"/>
                          <a:pt x="10763" y="308"/>
                        </a:cubicBezTo>
                        <a:cubicBezTo>
                          <a:pt x="9966" y="-286"/>
                          <a:pt x="7574" y="-88"/>
                          <a:pt x="4584" y="14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04" name="Google Shape;3204;p35"/>
                  <p:cNvSpPr/>
                  <p:nvPr/>
                </p:nvSpPr>
                <p:spPr>
                  <a:xfrm>
                    <a:off x="3790166" y="5667314"/>
                    <a:ext cx="4783" cy="5206"/>
                  </a:xfrm>
                  <a:custGeom>
                    <a:avLst/>
                    <a:gdLst/>
                    <a:ahLst/>
                    <a:cxnLst/>
                    <a:rect l="l" t="t" r="r" b="b"/>
                    <a:pathLst>
                      <a:path w="4783" h="5206" extrusionOk="0">
                        <a:moveTo>
                          <a:pt x="4784" y="3764"/>
                        </a:moveTo>
                        <a:cubicBezTo>
                          <a:pt x="4385" y="2575"/>
                          <a:pt x="3986" y="1387"/>
                          <a:pt x="3588" y="0"/>
                        </a:cubicBezTo>
                        <a:cubicBezTo>
                          <a:pt x="1395" y="1783"/>
                          <a:pt x="200" y="3367"/>
                          <a:pt x="0" y="4754"/>
                        </a:cubicBezTo>
                        <a:cubicBezTo>
                          <a:pt x="598" y="5546"/>
                          <a:pt x="2392" y="5348"/>
                          <a:pt x="4784" y="37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05" name="Google Shape;3205;p35"/>
                  <p:cNvSpPr/>
                  <p:nvPr/>
                </p:nvSpPr>
                <p:spPr>
                  <a:xfrm>
                    <a:off x="3735508" y="5565679"/>
                    <a:ext cx="12409" cy="7354"/>
                  </a:xfrm>
                  <a:custGeom>
                    <a:avLst/>
                    <a:gdLst/>
                    <a:ahLst/>
                    <a:cxnLst/>
                    <a:rect l="l" t="t" r="r" b="b"/>
                    <a:pathLst>
                      <a:path w="12409" h="7354" extrusionOk="0">
                        <a:moveTo>
                          <a:pt x="5624" y="1996"/>
                        </a:moveTo>
                        <a:cubicBezTo>
                          <a:pt x="2036" y="3977"/>
                          <a:pt x="-355" y="5760"/>
                          <a:pt x="43" y="6949"/>
                        </a:cubicBezTo>
                        <a:cubicBezTo>
                          <a:pt x="442" y="7939"/>
                          <a:pt x="3033" y="6949"/>
                          <a:pt x="5824" y="5760"/>
                        </a:cubicBezTo>
                        <a:cubicBezTo>
                          <a:pt x="9212" y="3977"/>
                          <a:pt x="12601" y="1996"/>
                          <a:pt x="12401" y="610"/>
                        </a:cubicBezTo>
                        <a:cubicBezTo>
                          <a:pt x="12202" y="-579"/>
                          <a:pt x="9611" y="16"/>
                          <a:pt x="5624" y="199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06" name="Google Shape;3206;p35"/>
                  <p:cNvSpPr/>
                  <p:nvPr/>
                </p:nvSpPr>
                <p:spPr>
                  <a:xfrm>
                    <a:off x="3686326" y="5641448"/>
                    <a:ext cx="11836" cy="7097"/>
                  </a:xfrm>
                  <a:custGeom>
                    <a:avLst/>
                    <a:gdLst/>
                    <a:ahLst/>
                    <a:cxnLst/>
                    <a:rect l="l" t="t" r="r" b="b"/>
                    <a:pathLst>
                      <a:path w="11836" h="7097" extrusionOk="0">
                        <a:moveTo>
                          <a:pt x="191" y="6849"/>
                        </a:moveTo>
                        <a:cubicBezTo>
                          <a:pt x="1387" y="7642"/>
                          <a:pt x="4975" y="6453"/>
                          <a:pt x="8364" y="4472"/>
                        </a:cubicBezTo>
                        <a:cubicBezTo>
                          <a:pt x="11154" y="2888"/>
                          <a:pt x="12151" y="1303"/>
                          <a:pt x="11752" y="114"/>
                        </a:cubicBezTo>
                        <a:cubicBezTo>
                          <a:pt x="9958" y="-282"/>
                          <a:pt x="7168" y="313"/>
                          <a:pt x="3779" y="2492"/>
                        </a:cubicBezTo>
                        <a:cubicBezTo>
                          <a:pt x="1188" y="4274"/>
                          <a:pt x="-606" y="6255"/>
                          <a:pt x="191" y="68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07" name="Google Shape;3207;p35"/>
                  <p:cNvSpPr/>
                  <p:nvPr/>
                </p:nvSpPr>
                <p:spPr>
                  <a:xfrm>
                    <a:off x="3692497" y="5670032"/>
                    <a:ext cx="11162" cy="7489"/>
                  </a:xfrm>
                  <a:custGeom>
                    <a:avLst/>
                    <a:gdLst/>
                    <a:ahLst/>
                    <a:cxnLst/>
                    <a:rect l="l" t="t" r="r" b="b"/>
                    <a:pathLst>
                      <a:path w="11162" h="7489" extrusionOk="0">
                        <a:moveTo>
                          <a:pt x="6378" y="1243"/>
                        </a:moveTo>
                        <a:cubicBezTo>
                          <a:pt x="2990" y="3026"/>
                          <a:pt x="199" y="5007"/>
                          <a:pt x="0" y="6790"/>
                        </a:cubicBezTo>
                        <a:cubicBezTo>
                          <a:pt x="598" y="7780"/>
                          <a:pt x="2193" y="7780"/>
                          <a:pt x="4983" y="6394"/>
                        </a:cubicBezTo>
                        <a:cubicBezTo>
                          <a:pt x="8372" y="4611"/>
                          <a:pt x="11162" y="2432"/>
                          <a:pt x="11162" y="847"/>
                        </a:cubicBezTo>
                        <a:cubicBezTo>
                          <a:pt x="10963" y="-341"/>
                          <a:pt x="9169" y="-341"/>
                          <a:pt x="6378" y="12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08" name="Google Shape;3208;p35"/>
                  <p:cNvSpPr/>
                  <p:nvPr/>
                </p:nvSpPr>
                <p:spPr>
                  <a:xfrm>
                    <a:off x="3673096" y="5643275"/>
                    <a:ext cx="11271" cy="7049"/>
                  </a:xfrm>
                  <a:custGeom>
                    <a:avLst/>
                    <a:gdLst/>
                    <a:ahLst/>
                    <a:cxnLst/>
                    <a:rect l="l" t="t" r="r" b="b"/>
                    <a:pathLst>
                      <a:path w="11271" h="7049" extrusionOk="0">
                        <a:moveTo>
                          <a:pt x="66" y="6607"/>
                        </a:moveTo>
                        <a:cubicBezTo>
                          <a:pt x="465" y="7598"/>
                          <a:pt x="3056" y="6805"/>
                          <a:pt x="5846" y="5419"/>
                        </a:cubicBezTo>
                        <a:cubicBezTo>
                          <a:pt x="8836" y="3834"/>
                          <a:pt x="11029" y="2249"/>
                          <a:pt x="11228" y="863"/>
                        </a:cubicBezTo>
                        <a:cubicBezTo>
                          <a:pt x="11627" y="-524"/>
                          <a:pt x="9235" y="-128"/>
                          <a:pt x="6245" y="1259"/>
                        </a:cubicBezTo>
                        <a:cubicBezTo>
                          <a:pt x="3056" y="3042"/>
                          <a:pt x="-532" y="5023"/>
                          <a:pt x="66" y="66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09" name="Google Shape;3209;p35"/>
                  <p:cNvSpPr/>
                  <p:nvPr/>
                </p:nvSpPr>
                <p:spPr>
                  <a:xfrm>
                    <a:off x="3762605" y="5581145"/>
                    <a:ext cx="6233" cy="5353"/>
                  </a:xfrm>
                  <a:custGeom>
                    <a:avLst/>
                    <a:gdLst/>
                    <a:ahLst/>
                    <a:cxnLst/>
                    <a:rect l="l" t="t" r="r" b="b"/>
                    <a:pathLst>
                      <a:path w="6233" h="5353" extrusionOk="0">
                        <a:moveTo>
                          <a:pt x="55" y="4952"/>
                        </a:moveTo>
                        <a:cubicBezTo>
                          <a:pt x="453" y="5943"/>
                          <a:pt x="3044" y="4952"/>
                          <a:pt x="5835" y="3566"/>
                        </a:cubicBezTo>
                        <a:cubicBezTo>
                          <a:pt x="6034" y="3566"/>
                          <a:pt x="6034" y="3368"/>
                          <a:pt x="6234" y="3368"/>
                        </a:cubicBezTo>
                        <a:cubicBezTo>
                          <a:pt x="5835" y="2179"/>
                          <a:pt x="5636" y="1189"/>
                          <a:pt x="5237" y="0"/>
                        </a:cubicBezTo>
                        <a:cubicBezTo>
                          <a:pt x="1450" y="1981"/>
                          <a:pt x="-344" y="3764"/>
                          <a:pt x="55" y="49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10" name="Google Shape;3210;p35"/>
                  <p:cNvSpPr/>
                  <p:nvPr/>
                </p:nvSpPr>
                <p:spPr>
                  <a:xfrm>
                    <a:off x="3735282" y="5477397"/>
                    <a:ext cx="11431" cy="5910"/>
                  </a:xfrm>
                  <a:custGeom>
                    <a:avLst/>
                    <a:gdLst/>
                    <a:ahLst/>
                    <a:cxnLst/>
                    <a:rect l="l" t="t" r="r" b="b"/>
                    <a:pathLst>
                      <a:path w="11431" h="5910" extrusionOk="0">
                        <a:moveTo>
                          <a:pt x="269" y="5695"/>
                        </a:moveTo>
                        <a:cubicBezTo>
                          <a:pt x="867" y="6091"/>
                          <a:pt x="2063" y="5893"/>
                          <a:pt x="3857" y="5497"/>
                        </a:cubicBezTo>
                        <a:cubicBezTo>
                          <a:pt x="5252" y="5695"/>
                          <a:pt x="6847" y="5695"/>
                          <a:pt x="8641" y="5299"/>
                        </a:cubicBezTo>
                        <a:cubicBezTo>
                          <a:pt x="9837" y="5101"/>
                          <a:pt x="10634" y="4903"/>
                          <a:pt x="11431" y="4507"/>
                        </a:cubicBezTo>
                        <a:cubicBezTo>
                          <a:pt x="11232" y="3714"/>
                          <a:pt x="11232" y="3120"/>
                          <a:pt x="11033" y="2328"/>
                        </a:cubicBezTo>
                        <a:cubicBezTo>
                          <a:pt x="11033" y="1733"/>
                          <a:pt x="10834" y="941"/>
                          <a:pt x="10834" y="347"/>
                        </a:cubicBezTo>
                        <a:cubicBezTo>
                          <a:pt x="10834" y="347"/>
                          <a:pt x="10834" y="149"/>
                          <a:pt x="10834" y="149"/>
                        </a:cubicBezTo>
                        <a:cubicBezTo>
                          <a:pt x="10634" y="149"/>
                          <a:pt x="10435" y="149"/>
                          <a:pt x="10236" y="149"/>
                        </a:cubicBezTo>
                        <a:cubicBezTo>
                          <a:pt x="9239" y="-50"/>
                          <a:pt x="8043" y="-50"/>
                          <a:pt x="6847" y="149"/>
                        </a:cubicBezTo>
                        <a:cubicBezTo>
                          <a:pt x="2860" y="545"/>
                          <a:pt x="468" y="1733"/>
                          <a:pt x="1465" y="3714"/>
                        </a:cubicBezTo>
                        <a:cubicBezTo>
                          <a:pt x="70" y="4507"/>
                          <a:pt x="-329" y="5101"/>
                          <a:pt x="269" y="56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11" name="Google Shape;3211;p35"/>
                  <p:cNvSpPr/>
                  <p:nvPr/>
                </p:nvSpPr>
                <p:spPr>
                  <a:xfrm>
                    <a:off x="3646053" y="5583419"/>
                    <a:ext cx="9982" cy="6442"/>
                  </a:xfrm>
                  <a:custGeom>
                    <a:avLst/>
                    <a:gdLst/>
                    <a:ahLst/>
                    <a:cxnLst/>
                    <a:rect l="l" t="t" r="r" b="b"/>
                    <a:pathLst>
                      <a:path w="9982" h="6442" extrusionOk="0">
                        <a:moveTo>
                          <a:pt x="9767" y="500"/>
                        </a:moveTo>
                        <a:cubicBezTo>
                          <a:pt x="9169" y="-490"/>
                          <a:pt x="6578" y="104"/>
                          <a:pt x="3787" y="1292"/>
                        </a:cubicBezTo>
                        <a:lnTo>
                          <a:pt x="2791" y="1689"/>
                        </a:lnTo>
                        <a:cubicBezTo>
                          <a:pt x="1993" y="1689"/>
                          <a:pt x="997" y="1689"/>
                          <a:pt x="0" y="2085"/>
                        </a:cubicBezTo>
                        <a:cubicBezTo>
                          <a:pt x="399" y="3471"/>
                          <a:pt x="797" y="5056"/>
                          <a:pt x="1395" y="6443"/>
                        </a:cubicBezTo>
                        <a:cubicBezTo>
                          <a:pt x="2591" y="6245"/>
                          <a:pt x="3787" y="5650"/>
                          <a:pt x="5182" y="5056"/>
                        </a:cubicBezTo>
                        <a:cubicBezTo>
                          <a:pt x="9169" y="3273"/>
                          <a:pt x="10564" y="1490"/>
                          <a:pt x="9767" y="5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12" name="Google Shape;3212;p35"/>
                  <p:cNvSpPr/>
                  <p:nvPr/>
                </p:nvSpPr>
                <p:spPr>
                  <a:xfrm>
                    <a:off x="3665768" y="5480003"/>
                    <a:ext cx="33106" cy="13898"/>
                  </a:xfrm>
                  <a:custGeom>
                    <a:avLst/>
                    <a:gdLst/>
                    <a:ahLst/>
                    <a:cxnLst/>
                    <a:rect l="l" t="t" r="r" b="b"/>
                    <a:pathLst>
                      <a:path w="33106" h="13898" extrusionOk="0">
                        <a:moveTo>
                          <a:pt x="4204" y="9824"/>
                        </a:moveTo>
                        <a:cubicBezTo>
                          <a:pt x="1215" y="11012"/>
                          <a:pt x="-181" y="12201"/>
                          <a:pt x="19" y="13389"/>
                        </a:cubicBezTo>
                        <a:cubicBezTo>
                          <a:pt x="417" y="14380"/>
                          <a:pt x="3008" y="13785"/>
                          <a:pt x="5998" y="12795"/>
                        </a:cubicBezTo>
                        <a:cubicBezTo>
                          <a:pt x="8789" y="11805"/>
                          <a:pt x="11181" y="10616"/>
                          <a:pt x="11380" y="9626"/>
                        </a:cubicBezTo>
                        <a:cubicBezTo>
                          <a:pt x="12576" y="10220"/>
                          <a:pt x="14171" y="10418"/>
                          <a:pt x="15965" y="10616"/>
                        </a:cubicBezTo>
                        <a:cubicBezTo>
                          <a:pt x="16762" y="11606"/>
                          <a:pt x="18357" y="12201"/>
                          <a:pt x="22742" y="10616"/>
                        </a:cubicBezTo>
                        <a:cubicBezTo>
                          <a:pt x="28721" y="8635"/>
                          <a:pt x="28522" y="7050"/>
                          <a:pt x="29519" y="5268"/>
                        </a:cubicBezTo>
                        <a:cubicBezTo>
                          <a:pt x="31911" y="4673"/>
                          <a:pt x="33107" y="3683"/>
                          <a:pt x="33107" y="2098"/>
                        </a:cubicBezTo>
                        <a:cubicBezTo>
                          <a:pt x="33107" y="315"/>
                          <a:pt x="30117" y="-279"/>
                          <a:pt x="26928" y="117"/>
                        </a:cubicBezTo>
                        <a:cubicBezTo>
                          <a:pt x="24137" y="315"/>
                          <a:pt x="20948" y="910"/>
                          <a:pt x="20948" y="1900"/>
                        </a:cubicBezTo>
                        <a:cubicBezTo>
                          <a:pt x="20948" y="3089"/>
                          <a:pt x="21346" y="3881"/>
                          <a:pt x="22144" y="4475"/>
                        </a:cubicBezTo>
                        <a:cubicBezTo>
                          <a:pt x="20549" y="4079"/>
                          <a:pt x="18357" y="3881"/>
                          <a:pt x="15367" y="4079"/>
                        </a:cubicBezTo>
                        <a:cubicBezTo>
                          <a:pt x="12576" y="4277"/>
                          <a:pt x="9586" y="5862"/>
                          <a:pt x="9786" y="7843"/>
                        </a:cubicBezTo>
                        <a:cubicBezTo>
                          <a:pt x="9786" y="8041"/>
                          <a:pt x="9985" y="8437"/>
                          <a:pt x="9985" y="8635"/>
                        </a:cubicBezTo>
                        <a:cubicBezTo>
                          <a:pt x="8789" y="8437"/>
                          <a:pt x="6796" y="8833"/>
                          <a:pt x="4204" y="98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13" name="Google Shape;3213;p35"/>
                  <p:cNvSpPr/>
                  <p:nvPr/>
                </p:nvSpPr>
                <p:spPr>
                  <a:xfrm>
                    <a:off x="3753496" y="5658854"/>
                    <a:ext cx="11185" cy="8020"/>
                  </a:xfrm>
                  <a:custGeom>
                    <a:avLst/>
                    <a:gdLst/>
                    <a:ahLst/>
                    <a:cxnLst/>
                    <a:rect l="l" t="t" r="r" b="b"/>
                    <a:pathLst>
                      <a:path w="11185" h="8020" extrusionOk="0">
                        <a:moveTo>
                          <a:pt x="393" y="7866"/>
                        </a:moveTo>
                        <a:cubicBezTo>
                          <a:pt x="1389" y="8460"/>
                          <a:pt x="3980" y="7272"/>
                          <a:pt x="6771" y="5489"/>
                        </a:cubicBezTo>
                        <a:cubicBezTo>
                          <a:pt x="9960" y="3112"/>
                          <a:pt x="12153" y="933"/>
                          <a:pt x="10757" y="140"/>
                        </a:cubicBezTo>
                        <a:cubicBezTo>
                          <a:pt x="9761" y="-454"/>
                          <a:pt x="6970" y="933"/>
                          <a:pt x="4379" y="2518"/>
                        </a:cubicBezTo>
                        <a:cubicBezTo>
                          <a:pt x="791" y="5093"/>
                          <a:pt x="-803" y="7074"/>
                          <a:pt x="393" y="78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14" name="Google Shape;3214;p35"/>
                  <p:cNvSpPr/>
                  <p:nvPr/>
                </p:nvSpPr>
                <p:spPr>
                  <a:xfrm>
                    <a:off x="3698111" y="5587541"/>
                    <a:ext cx="21102" cy="9703"/>
                  </a:xfrm>
                  <a:custGeom>
                    <a:avLst/>
                    <a:gdLst/>
                    <a:ahLst/>
                    <a:cxnLst/>
                    <a:rect l="l" t="t" r="r" b="b"/>
                    <a:pathLst>
                      <a:path w="21102" h="9703" extrusionOk="0">
                        <a:moveTo>
                          <a:pt x="5548" y="4499"/>
                        </a:moveTo>
                        <a:cubicBezTo>
                          <a:pt x="1760" y="6282"/>
                          <a:pt x="-1030" y="8263"/>
                          <a:pt x="365" y="9452"/>
                        </a:cubicBezTo>
                        <a:cubicBezTo>
                          <a:pt x="1362" y="10244"/>
                          <a:pt x="4352" y="9056"/>
                          <a:pt x="7142" y="7471"/>
                        </a:cubicBezTo>
                        <a:cubicBezTo>
                          <a:pt x="7939" y="7075"/>
                          <a:pt x="8737" y="6480"/>
                          <a:pt x="9534" y="6084"/>
                        </a:cubicBezTo>
                        <a:cubicBezTo>
                          <a:pt x="10730" y="6282"/>
                          <a:pt x="12325" y="6282"/>
                          <a:pt x="13720" y="6084"/>
                        </a:cubicBezTo>
                        <a:cubicBezTo>
                          <a:pt x="17507" y="5490"/>
                          <a:pt x="21294" y="4103"/>
                          <a:pt x="21095" y="2122"/>
                        </a:cubicBezTo>
                        <a:cubicBezTo>
                          <a:pt x="21095" y="141"/>
                          <a:pt x="17507" y="-453"/>
                          <a:pt x="13521" y="340"/>
                        </a:cubicBezTo>
                        <a:cubicBezTo>
                          <a:pt x="10332" y="1132"/>
                          <a:pt x="7740" y="2320"/>
                          <a:pt x="7342" y="3707"/>
                        </a:cubicBezTo>
                        <a:cubicBezTo>
                          <a:pt x="6744" y="3905"/>
                          <a:pt x="6146" y="4103"/>
                          <a:pt x="5548" y="44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15" name="Google Shape;3215;p35"/>
                  <p:cNvSpPr/>
                  <p:nvPr/>
                </p:nvSpPr>
                <p:spPr>
                  <a:xfrm>
                    <a:off x="3656618" y="5524181"/>
                    <a:ext cx="11209" cy="5144"/>
                  </a:xfrm>
                  <a:custGeom>
                    <a:avLst/>
                    <a:gdLst/>
                    <a:ahLst/>
                    <a:cxnLst/>
                    <a:rect l="l" t="t" r="r" b="b"/>
                    <a:pathLst>
                      <a:path w="11209" h="5144" extrusionOk="0">
                        <a:moveTo>
                          <a:pt x="6379" y="4075"/>
                        </a:moveTo>
                        <a:cubicBezTo>
                          <a:pt x="9368" y="2886"/>
                          <a:pt x="11561" y="1499"/>
                          <a:pt x="11162" y="509"/>
                        </a:cubicBezTo>
                        <a:cubicBezTo>
                          <a:pt x="10763" y="-481"/>
                          <a:pt x="7973" y="113"/>
                          <a:pt x="4983" y="1103"/>
                        </a:cubicBezTo>
                        <a:cubicBezTo>
                          <a:pt x="1993" y="2292"/>
                          <a:pt x="199" y="3480"/>
                          <a:pt x="0" y="4669"/>
                        </a:cubicBezTo>
                        <a:cubicBezTo>
                          <a:pt x="1395" y="5461"/>
                          <a:pt x="3588" y="5263"/>
                          <a:pt x="6379" y="40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16" name="Google Shape;3216;p35"/>
                  <p:cNvSpPr/>
                  <p:nvPr/>
                </p:nvSpPr>
                <p:spPr>
                  <a:xfrm>
                    <a:off x="3764374" y="5719197"/>
                    <a:ext cx="13096" cy="10590"/>
                  </a:xfrm>
                  <a:custGeom>
                    <a:avLst/>
                    <a:gdLst/>
                    <a:ahLst/>
                    <a:cxnLst/>
                    <a:rect l="l" t="t" r="r" b="b"/>
                    <a:pathLst>
                      <a:path w="13096" h="10590" extrusionOk="0">
                        <a:moveTo>
                          <a:pt x="677" y="10514"/>
                        </a:moveTo>
                        <a:cubicBezTo>
                          <a:pt x="1873" y="10910"/>
                          <a:pt x="4464" y="9722"/>
                          <a:pt x="7055" y="7741"/>
                        </a:cubicBezTo>
                        <a:cubicBezTo>
                          <a:pt x="8251" y="6751"/>
                          <a:pt x="9048" y="5958"/>
                          <a:pt x="9646" y="5166"/>
                        </a:cubicBezTo>
                        <a:cubicBezTo>
                          <a:pt x="11839" y="4374"/>
                          <a:pt x="13434" y="3185"/>
                          <a:pt x="13035" y="1996"/>
                        </a:cubicBezTo>
                        <a:cubicBezTo>
                          <a:pt x="12437" y="16"/>
                          <a:pt x="9646" y="-579"/>
                          <a:pt x="5261" y="610"/>
                        </a:cubicBezTo>
                        <a:cubicBezTo>
                          <a:pt x="2072" y="1600"/>
                          <a:pt x="876" y="2987"/>
                          <a:pt x="1275" y="4572"/>
                        </a:cubicBezTo>
                        <a:cubicBezTo>
                          <a:pt x="1673" y="5166"/>
                          <a:pt x="2271" y="5562"/>
                          <a:pt x="3069" y="5958"/>
                        </a:cubicBezTo>
                        <a:cubicBezTo>
                          <a:pt x="477" y="8137"/>
                          <a:pt x="-918" y="10118"/>
                          <a:pt x="677" y="105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17" name="Google Shape;3217;p35"/>
                  <p:cNvSpPr/>
                  <p:nvPr/>
                </p:nvSpPr>
                <p:spPr>
                  <a:xfrm>
                    <a:off x="3695486" y="5652634"/>
                    <a:ext cx="13506" cy="9529"/>
                  </a:xfrm>
                  <a:custGeom>
                    <a:avLst/>
                    <a:gdLst/>
                    <a:ahLst/>
                    <a:cxnLst/>
                    <a:rect l="l" t="t" r="r" b="b"/>
                    <a:pathLst>
                      <a:path w="13506" h="9529" extrusionOk="0">
                        <a:moveTo>
                          <a:pt x="13156" y="219"/>
                        </a:moveTo>
                        <a:cubicBezTo>
                          <a:pt x="11561" y="-771"/>
                          <a:pt x="7774" y="1804"/>
                          <a:pt x="4784" y="3785"/>
                        </a:cubicBezTo>
                        <a:cubicBezTo>
                          <a:pt x="997" y="6162"/>
                          <a:pt x="598" y="7945"/>
                          <a:pt x="0" y="9529"/>
                        </a:cubicBezTo>
                        <a:lnTo>
                          <a:pt x="2392" y="9133"/>
                        </a:lnTo>
                        <a:cubicBezTo>
                          <a:pt x="4385" y="7945"/>
                          <a:pt x="6379" y="6954"/>
                          <a:pt x="8172" y="5766"/>
                        </a:cubicBezTo>
                        <a:cubicBezTo>
                          <a:pt x="11561" y="3587"/>
                          <a:pt x="14551" y="1210"/>
                          <a:pt x="13156" y="2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18" name="Google Shape;3218;p35"/>
                  <p:cNvSpPr/>
                  <p:nvPr/>
                </p:nvSpPr>
                <p:spPr>
                  <a:xfrm>
                    <a:off x="3655422" y="5604916"/>
                    <a:ext cx="199" cy="198"/>
                  </a:xfrm>
                  <a:custGeom>
                    <a:avLst/>
                    <a:gdLst/>
                    <a:ahLst/>
                    <a:cxnLst/>
                    <a:rect l="l" t="t" r="r" b="b"/>
                    <a:pathLst>
                      <a:path w="199" h="198" extrusionOk="0">
                        <a:moveTo>
                          <a:pt x="199" y="0"/>
                        </a:moveTo>
                        <a:lnTo>
                          <a:pt x="0" y="198"/>
                        </a:lnTo>
                        <a:lnTo>
                          <a:pt x="0" y="198"/>
                        </a:lnTo>
                        <a:lnTo>
                          <a:pt x="0" y="198"/>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19" name="Google Shape;3219;p35"/>
                  <p:cNvSpPr/>
                  <p:nvPr/>
                </p:nvSpPr>
                <p:spPr>
                  <a:xfrm>
                    <a:off x="3641668" y="5569010"/>
                    <a:ext cx="6570" cy="5202"/>
                  </a:xfrm>
                  <a:custGeom>
                    <a:avLst/>
                    <a:gdLst/>
                    <a:ahLst/>
                    <a:cxnLst/>
                    <a:rect l="l" t="t" r="r" b="b"/>
                    <a:pathLst>
                      <a:path w="6570" h="5202" extrusionOk="0">
                        <a:moveTo>
                          <a:pt x="6379" y="449"/>
                        </a:moveTo>
                        <a:cubicBezTo>
                          <a:pt x="5382" y="-542"/>
                          <a:pt x="2791" y="251"/>
                          <a:pt x="0" y="1439"/>
                        </a:cubicBezTo>
                        <a:cubicBezTo>
                          <a:pt x="399" y="2628"/>
                          <a:pt x="797" y="3816"/>
                          <a:pt x="1196" y="5203"/>
                        </a:cubicBezTo>
                        <a:cubicBezTo>
                          <a:pt x="1794" y="5005"/>
                          <a:pt x="2392" y="4608"/>
                          <a:pt x="2990" y="4410"/>
                        </a:cubicBezTo>
                        <a:cubicBezTo>
                          <a:pt x="5382" y="3024"/>
                          <a:pt x="7176" y="1241"/>
                          <a:pt x="6379" y="4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20" name="Google Shape;3220;p35"/>
                  <p:cNvSpPr/>
                  <p:nvPr/>
                </p:nvSpPr>
                <p:spPr>
                  <a:xfrm>
                    <a:off x="3716989" y="5740056"/>
                    <a:ext cx="9714" cy="6976"/>
                  </a:xfrm>
                  <a:custGeom>
                    <a:avLst/>
                    <a:gdLst/>
                    <a:ahLst/>
                    <a:cxnLst/>
                    <a:rect l="l" t="t" r="r" b="b"/>
                    <a:pathLst>
                      <a:path w="9714" h="6976" extrusionOk="0">
                        <a:moveTo>
                          <a:pt x="3413" y="2532"/>
                        </a:moveTo>
                        <a:cubicBezTo>
                          <a:pt x="822" y="4314"/>
                          <a:pt x="-573" y="6097"/>
                          <a:pt x="224" y="6890"/>
                        </a:cubicBezTo>
                        <a:cubicBezTo>
                          <a:pt x="1619" y="7286"/>
                          <a:pt x="4011" y="6295"/>
                          <a:pt x="6602" y="4512"/>
                        </a:cubicBezTo>
                        <a:cubicBezTo>
                          <a:pt x="9592" y="2532"/>
                          <a:pt x="10190" y="947"/>
                          <a:pt x="9393" y="155"/>
                        </a:cubicBezTo>
                        <a:cubicBezTo>
                          <a:pt x="8396" y="-440"/>
                          <a:pt x="6004" y="749"/>
                          <a:pt x="3413" y="25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21" name="Google Shape;3221;p35"/>
                  <p:cNvSpPr/>
                  <p:nvPr/>
                </p:nvSpPr>
                <p:spPr>
                  <a:xfrm>
                    <a:off x="3707845" y="5608633"/>
                    <a:ext cx="15148" cy="9188"/>
                  </a:xfrm>
                  <a:custGeom>
                    <a:avLst/>
                    <a:gdLst/>
                    <a:ahLst/>
                    <a:cxnLst/>
                    <a:rect l="l" t="t" r="r" b="b"/>
                    <a:pathLst>
                      <a:path w="15148" h="9188" extrusionOk="0">
                        <a:moveTo>
                          <a:pt x="15149" y="443"/>
                        </a:moveTo>
                        <a:cubicBezTo>
                          <a:pt x="14551" y="-548"/>
                          <a:pt x="12159" y="244"/>
                          <a:pt x="9568" y="1631"/>
                        </a:cubicBezTo>
                        <a:cubicBezTo>
                          <a:pt x="8770" y="2027"/>
                          <a:pt x="8172" y="2423"/>
                          <a:pt x="7574" y="2820"/>
                        </a:cubicBezTo>
                        <a:cubicBezTo>
                          <a:pt x="3787" y="3414"/>
                          <a:pt x="996" y="4602"/>
                          <a:pt x="0" y="6781"/>
                        </a:cubicBezTo>
                        <a:cubicBezTo>
                          <a:pt x="199" y="8564"/>
                          <a:pt x="1794" y="9356"/>
                          <a:pt x="4983" y="9159"/>
                        </a:cubicBezTo>
                        <a:cubicBezTo>
                          <a:pt x="9966" y="8762"/>
                          <a:pt x="13554" y="7376"/>
                          <a:pt x="14551" y="4801"/>
                        </a:cubicBezTo>
                        <a:cubicBezTo>
                          <a:pt x="14750" y="4008"/>
                          <a:pt x="14351" y="3216"/>
                          <a:pt x="13355" y="2820"/>
                        </a:cubicBezTo>
                        <a:cubicBezTo>
                          <a:pt x="14551" y="2027"/>
                          <a:pt x="15149" y="1235"/>
                          <a:pt x="15149" y="4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22" name="Google Shape;3222;p35"/>
                  <p:cNvSpPr/>
                  <p:nvPr/>
                </p:nvSpPr>
                <p:spPr>
                  <a:xfrm>
                    <a:off x="3698430" y="5531122"/>
                    <a:ext cx="11417" cy="5694"/>
                  </a:xfrm>
                  <a:custGeom>
                    <a:avLst/>
                    <a:gdLst/>
                    <a:ahLst/>
                    <a:cxnLst/>
                    <a:rect l="l" t="t" r="r" b="b"/>
                    <a:pathLst>
                      <a:path w="11417" h="5694" extrusionOk="0">
                        <a:moveTo>
                          <a:pt x="6225" y="4265"/>
                        </a:moveTo>
                        <a:cubicBezTo>
                          <a:pt x="8816" y="3077"/>
                          <a:pt x="11607" y="1690"/>
                          <a:pt x="11408" y="1096"/>
                        </a:cubicBezTo>
                        <a:cubicBezTo>
                          <a:pt x="10810" y="-291"/>
                          <a:pt x="9016" y="-291"/>
                          <a:pt x="6026" y="699"/>
                        </a:cubicBezTo>
                        <a:cubicBezTo>
                          <a:pt x="1840" y="2284"/>
                          <a:pt x="-352" y="3869"/>
                          <a:pt x="46" y="5057"/>
                        </a:cubicBezTo>
                        <a:cubicBezTo>
                          <a:pt x="644" y="6246"/>
                          <a:pt x="3435" y="5652"/>
                          <a:pt x="6225" y="42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23" name="Google Shape;3223;p35"/>
                  <p:cNvSpPr/>
                  <p:nvPr/>
                </p:nvSpPr>
                <p:spPr>
                  <a:xfrm>
                    <a:off x="3723980" y="5561114"/>
                    <a:ext cx="10385" cy="5587"/>
                  </a:xfrm>
                  <a:custGeom>
                    <a:avLst/>
                    <a:gdLst/>
                    <a:ahLst/>
                    <a:cxnLst/>
                    <a:rect l="l" t="t" r="r" b="b"/>
                    <a:pathLst>
                      <a:path w="10385" h="5587" extrusionOk="0">
                        <a:moveTo>
                          <a:pt x="5392" y="4383"/>
                        </a:moveTo>
                        <a:cubicBezTo>
                          <a:pt x="7983" y="2996"/>
                          <a:pt x="10574" y="1609"/>
                          <a:pt x="10375" y="619"/>
                        </a:cubicBezTo>
                        <a:cubicBezTo>
                          <a:pt x="10176" y="-371"/>
                          <a:pt x="8182" y="-173"/>
                          <a:pt x="5192" y="1213"/>
                        </a:cubicBezTo>
                        <a:cubicBezTo>
                          <a:pt x="2601" y="2402"/>
                          <a:pt x="-189" y="3987"/>
                          <a:pt x="10" y="5175"/>
                        </a:cubicBezTo>
                        <a:cubicBezTo>
                          <a:pt x="209" y="5967"/>
                          <a:pt x="2203" y="5571"/>
                          <a:pt x="5392" y="43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grpSp>
            <p:nvGrpSpPr>
              <p:cNvPr id="3224" name="Google Shape;3224;p35"/>
              <p:cNvGrpSpPr/>
              <p:nvPr/>
            </p:nvGrpSpPr>
            <p:grpSpPr>
              <a:xfrm>
                <a:off x="3226671" y="4991437"/>
                <a:ext cx="428385" cy="647352"/>
                <a:chOff x="3226671" y="4991437"/>
                <a:chExt cx="428385" cy="647352"/>
              </a:xfrm>
            </p:grpSpPr>
            <p:sp>
              <p:nvSpPr>
                <p:cNvPr id="3225" name="Google Shape;3225;p35"/>
                <p:cNvSpPr/>
                <p:nvPr/>
              </p:nvSpPr>
              <p:spPr>
                <a:xfrm>
                  <a:off x="3440259" y="5597700"/>
                  <a:ext cx="214797" cy="41089"/>
                </a:xfrm>
                <a:custGeom>
                  <a:avLst/>
                  <a:gdLst/>
                  <a:ahLst/>
                  <a:cxnLst/>
                  <a:rect l="l" t="t" r="r" b="b"/>
                  <a:pathLst>
                    <a:path w="214797" h="41089" extrusionOk="0">
                      <a:moveTo>
                        <a:pt x="32979" y="41089"/>
                      </a:moveTo>
                      <a:cubicBezTo>
                        <a:pt x="19823" y="41089"/>
                        <a:pt x="8860" y="40495"/>
                        <a:pt x="1086" y="39307"/>
                      </a:cubicBezTo>
                      <a:cubicBezTo>
                        <a:pt x="-907" y="39109"/>
                        <a:pt x="90" y="31977"/>
                        <a:pt x="2083" y="32175"/>
                      </a:cubicBezTo>
                      <a:cubicBezTo>
                        <a:pt x="41749" y="37722"/>
                        <a:pt x="166129" y="29798"/>
                        <a:pt x="209183" y="679"/>
                      </a:cubicBezTo>
                      <a:cubicBezTo>
                        <a:pt x="210778" y="-509"/>
                        <a:pt x="213170" y="-113"/>
                        <a:pt x="214166" y="1670"/>
                      </a:cubicBezTo>
                      <a:cubicBezTo>
                        <a:pt x="215362" y="3254"/>
                        <a:pt x="214764" y="5632"/>
                        <a:pt x="213170" y="6622"/>
                      </a:cubicBezTo>
                      <a:cubicBezTo>
                        <a:pt x="177490" y="30987"/>
                        <a:pt x="87594" y="41089"/>
                        <a:pt x="32979" y="410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26" name="Google Shape;3226;p35"/>
                <p:cNvSpPr/>
                <p:nvPr/>
              </p:nvSpPr>
              <p:spPr>
                <a:xfrm>
                  <a:off x="3226671" y="5010849"/>
                  <a:ext cx="186768" cy="278314"/>
                </a:xfrm>
                <a:custGeom>
                  <a:avLst/>
                  <a:gdLst/>
                  <a:ahLst/>
                  <a:cxnLst/>
                  <a:rect l="l" t="t" r="r" b="b"/>
                  <a:pathLst>
                    <a:path w="186768" h="278314" extrusionOk="0">
                      <a:moveTo>
                        <a:pt x="45646" y="166592"/>
                      </a:moveTo>
                      <a:cubicBezTo>
                        <a:pt x="45646" y="166592"/>
                        <a:pt x="143116" y="197692"/>
                        <a:pt x="186769" y="278314"/>
                      </a:cubicBezTo>
                      <a:cubicBezTo>
                        <a:pt x="172617" y="171148"/>
                        <a:pt x="139927" y="88149"/>
                        <a:pt x="77937" y="0"/>
                      </a:cubicBezTo>
                      <a:cubicBezTo>
                        <a:pt x="64183" y="23572"/>
                        <a:pt x="0" y="45362"/>
                        <a:pt x="0" y="45362"/>
                      </a:cubicBezTo>
                      <a:lnTo>
                        <a:pt x="33686" y="85970"/>
                      </a:lnTo>
                      <a:lnTo>
                        <a:pt x="74548" y="89734"/>
                      </a:lnTo>
                      <a:lnTo>
                        <a:pt x="45646" y="166592"/>
                      </a:ln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27" name="Google Shape;3227;p35"/>
                <p:cNvSpPr/>
                <p:nvPr/>
              </p:nvSpPr>
              <p:spPr>
                <a:xfrm>
                  <a:off x="3364294" y="5094947"/>
                  <a:ext cx="159880" cy="46244"/>
                </a:xfrm>
                <a:custGeom>
                  <a:avLst/>
                  <a:gdLst/>
                  <a:ahLst/>
                  <a:cxnLst/>
                  <a:rect l="l" t="t" r="r" b="b"/>
                  <a:pathLst>
                    <a:path w="159880" h="46244" extrusionOk="0">
                      <a:moveTo>
                        <a:pt x="77649" y="46244"/>
                      </a:moveTo>
                      <a:cubicBezTo>
                        <a:pt x="55126" y="46244"/>
                        <a:pt x="29014" y="40302"/>
                        <a:pt x="510" y="26039"/>
                      </a:cubicBezTo>
                      <a:cubicBezTo>
                        <a:pt x="-1284" y="25247"/>
                        <a:pt x="2105" y="18710"/>
                        <a:pt x="3700" y="19700"/>
                      </a:cubicBezTo>
                      <a:cubicBezTo>
                        <a:pt x="77849" y="56545"/>
                        <a:pt x="133262" y="35547"/>
                        <a:pt x="153593" y="486"/>
                      </a:cubicBezTo>
                      <a:cubicBezTo>
                        <a:pt x="154589" y="-1297"/>
                        <a:pt x="160768" y="2269"/>
                        <a:pt x="159772" y="4051"/>
                      </a:cubicBezTo>
                      <a:cubicBezTo>
                        <a:pt x="146218" y="28020"/>
                        <a:pt x="117116" y="46244"/>
                        <a:pt x="77649" y="462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28" name="Google Shape;3228;p35"/>
                <p:cNvSpPr/>
                <p:nvPr/>
              </p:nvSpPr>
              <p:spPr>
                <a:xfrm>
                  <a:off x="3513701" y="4991437"/>
                  <a:ext cx="101457" cy="286633"/>
                </a:xfrm>
                <a:custGeom>
                  <a:avLst/>
                  <a:gdLst/>
                  <a:ahLst/>
                  <a:cxnLst/>
                  <a:rect l="l" t="t" r="r" b="b"/>
                  <a:pathLst>
                    <a:path w="101457" h="286633" extrusionOk="0">
                      <a:moveTo>
                        <a:pt x="43653" y="286634"/>
                      </a:moveTo>
                      <a:cubicBezTo>
                        <a:pt x="3389" y="150349"/>
                        <a:pt x="2591" y="34665"/>
                        <a:pt x="0" y="8716"/>
                      </a:cubicBezTo>
                      <a:cubicBezTo>
                        <a:pt x="24118" y="14064"/>
                        <a:pt x="53818" y="5348"/>
                        <a:pt x="67970" y="0"/>
                      </a:cubicBezTo>
                      <a:cubicBezTo>
                        <a:pt x="65180" y="18620"/>
                        <a:pt x="97072" y="59426"/>
                        <a:pt x="97072" y="59426"/>
                      </a:cubicBezTo>
                      <a:lnTo>
                        <a:pt x="57605" y="77254"/>
                      </a:lnTo>
                      <a:lnTo>
                        <a:pt x="101457" y="132521"/>
                      </a:lnTo>
                      <a:cubicBezTo>
                        <a:pt x="101457" y="132521"/>
                        <a:pt x="48835" y="259100"/>
                        <a:pt x="43653" y="286634"/>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3229" name="Google Shape;3229;p35"/>
              <p:cNvGrpSpPr/>
              <p:nvPr/>
            </p:nvGrpSpPr>
            <p:grpSpPr>
              <a:xfrm>
                <a:off x="3912553" y="4575213"/>
                <a:ext cx="1134964" cy="747031"/>
                <a:chOff x="3912553" y="4575213"/>
                <a:chExt cx="1134964" cy="747031"/>
              </a:xfrm>
            </p:grpSpPr>
            <p:grpSp>
              <p:nvGrpSpPr>
                <p:cNvPr id="3230" name="Google Shape;3230;p35"/>
                <p:cNvGrpSpPr/>
                <p:nvPr/>
              </p:nvGrpSpPr>
              <p:grpSpPr>
                <a:xfrm>
                  <a:off x="3912553" y="4659639"/>
                  <a:ext cx="1134964" cy="662605"/>
                  <a:chOff x="3912553" y="4659639"/>
                  <a:chExt cx="1134964" cy="662605"/>
                </a:xfrm>
              </p:grpSpPr>
              <p:sp>
                <p:nvSpPr>
                  <p:cNvPr id="3231" name="Google Shape;3231;p35"/>
                  <p:cNvSpPr/>
                  <p:nvPr/>
                </p:nvSpPr>
                <p:spPr>
                  <a:xfrm>
                    <a:off x="3912752" y="4659639"/>
                    <a:ext cx="1134764" cy="662605"/>
                  </a:xfrm>
                  <a:custGeom>
                    <a:avLst/>
                    <a:gdLst/>
                    <a:ahLst/>
                    <a:cxnLst/>
                    <a:rect l="l" t="t" r="r" b="b"/>
                    <a:pathLst>
                      <a:path w="1134764" h="662605" extrusionOk="0">
                        <a:moveTo>
                          <a:pt x="1030716" y="662605"/>
                        </a:moveTo>
                        <a:lnTo>
                          <a:pt x="104048" y="662605"/>
                        </a:lnTo>
                        <a:cubicBezTo>
                          <a:pt x="46642" y="662605"/>
                          <a:pt x="0" y="616253"/>
                          <a:pt x="0" y="559203"/>
                        </a:cubicBezTo>
                        <a:lnTo>
                          <a:pt x="0" y="103402"/>
                        </a:lnTo>
                        <a:cubicBezTo>
                          <a:pt x="0" y="46353"/>
                          <a:pt x="46642" y="0"/>
                          <a:pt x="104048" y="0"/>
                        </a:cubicBezTo>
                        <a:lnTo>
                          <a:pt x="1030716" y="0"/>
                        </a:lnTo>
                        <a:cubicBezTo>
                          <a:pt x="1088122" y="0"/>
                          <a:pt x="1134765" y="46353"/>
                          <a:pt x="1134765" y="103402"/>
                        </a:cubicBezTo>
                        <a:lnTo>
                          <a:pt x="1134765" y="559203"/>
                        </a:lnTo>
                        <a:cubicBezTo>
                          <a:pt x="1134765" y="616451"/>
                          <a:pt x="1088122" y="662605"/>
                          <a:pt x="1030716" y="662605"/>
                        </a:cubicBezTo>
                        <a:close/>
                      </a:path>
                    </a:pathLst>
                  </a:custGeom>
                  <a:solidFill>
                    <a:srgbClr val="F498C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32" name="Google Shape;3232;p35"/>
                  <p:cNvSpPr/>
                  <p:nvPr/>
                </p:nvSpPr>
                <p:spPr>
                  <a:xfrm>
                    <a:off x="3912553" y="4788000"/>
                    <a:ext cx="1134964" cy="123607"/>
                  </a:xfrm>
                  <a:custGeom>
                    <a:avLst/>
                    <a:gdLst/>
                    <a:ahLst/>
                    <a:cxnLst/>
                    <a:rect l="l" t="t" r="r" b="b"/>
                    <a:pathLst>
                      <a:path w="1134964" h="123607" extrusionOk="0">
                        <a:moveTo>
                          <a:pt x="0" y="0"/>
                        </a:moveTo>
                        <a:lnTo>
                          <a:pt x="1134964" y="0"/>
                        </a:lnTo>
                        <a:lnTo>
                          <a:pt x="1134964" y="123607"/>
                        </a:lnTo>
                        <a:lnTo>
                          <a:pt x="0" y="12360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3233" name="Google Shape;3233;p35"/>
                  <p:cNvGrpSpPr/>
                  <p:nvPr/>
                </p:nvGrpSpPr>
                <p:grpSpPr>
                  <a:xfrm>
                    <a:off x="3992447" y="5018466"/>
                    <a:ext cx="628909" cy="200376"/>
                    <a:chOff x="3992447" y="5018466"/>
                    <a:chExt cx="628909" cy="200376"/>
                  </a:xfrm>
                </p:grpSpPr>
                <p:sp>
                  <p:nvSpPr>
                    <p:cNvPr id="3234" name="Google Shape;3234;p35"/>
                    <p:cNvSpPr/>
                    <p:nvPr/>
                  </p:nvSpPr>
                  <p:spPr>
                    <a:xfrm>
                      <a:off x="3992447" y="5018466"/>
                      <a:ext cx="628909" cy="98162"/>
                    </a:xfrm>
                    <a:custGeom>
                      <a:avLst/>
                      <a:gdLst/>
                      <a:ahLst/>
                      <a:cxnLst/>
                      <a:rect l="l" t="t" r="r" b="b"/>
                      <a:pathLst>
                        <a:path w="628909" h="98162" extrusionOk="0">
                          <a:moveTo>
                            <a:pt x="624724" y="63695"/>
                          </a:moveTo>
                          <a:lnTo>
                            <a:pt x="532636" y="61714"/>
                          </a:lnTo>
                          <a:cubicBezTo>
                            <a:pt x="525659" y="61516"/>
                            <a:pt x="518683" y="61318"/>
                            <a:pt x="511905" y="61120"/>
                          </a:cubicBezTo>
                          <a:cubicBezTo>
                            <a:pt x="492970" y="60526"/>
                            <a:pt x="475030" y="59734"/>
                            <a:pt x="456094" y="60922"/>
                          </a:cubicBezTo>
                          <a:cubicBezTo>
                            <a:pt x="452905" y="61120"/>
                            <a:pt x="449516" y="61318"/>
                            <a:pt x="446925" y="60130"/>
                          </a:cubicBezTo>
                          <a:cubicBezTo>
                            <a:pt x="445131" y="59337"/>
                            <a:pt x="444733" y="58347"/>
                            <a:pt x="443935" y="56762"/>
                          </a:cubicBezTo>
                          <a:cubicBezTo>
                            <a:pt x="442939" y="54583"/>
                            <a:pt x="441344" y="51216"/>
                            <a:pt x="436161" y="50225"/>
                          </a:cubicBezTo>
                          <a:cubicBezTo>
                            <a:pt x="432972" y="49631"/>
                            <a:pt x="429384" y="51018"/>
                            <a:pt x="425797" y="52404"/>
                          </a:cubicBezTo>
                          <a:cubicBezTo>
                            <a:pt x="424202" y="52999"/>
                            <a:pt x="422807" y="53593"/>
                            <a:pt x="421611" y="53791"/>
                          </a:cubicBezTo>
                          <a:cubicBezTo>
                            <a:pt x="411844" y="55574"/>
                            <a:pt x="405665" y="56366"/>
                            <a:pt x="402077" y="49433"/>
                          </a:cubicBezTo>
                          <a:cubicBezTo>
                            <a:pt x="401479" y="48244"/>
                            <a:pt x="400881" y="47056"/>
                            <a:pt x="400482" y="45669"/>
                          </a:cubicBezTo>
                          <a:cubicBezTo>
                            <a:pt x="399087" y="42302"/>
                            <a:pt x="397492" y="38340"/>
                            <a:pt x="394104" y="35765"/>
                          </a:cubicBezTo>
                          <a:cubicBezTo>
                            <a:pt x="382742" y="27445"/>
                            <a:pt x="371978" y="40519"/>
                            <a:pt x="364404" y="50027"/>
                          </a:cubicBezTo>
                          <a:lnTo>
                            <a:pt x="361614" y="53593"/>
                          </a:lnTo>
                          <a:cubicBezTo>
                            <a:pt x="356032" y="60130"/>
                            <a:pt x="347262" y="63893"/>
                            <a:pt x="338292" y="63101"/>
                          </a:cubicBezTo>
                          <a:cubicBezTo>
                            <a:pt x="329721" y="62507"/>
                            <a:pt x="322346" y="58347"/>
                            <a:pt x="318160" y="51810"/>
                          </a:cubicBezTo>
                          <a:lnTo>
                            <a:pt x="317363" y="50423"/>
                          </a:lnTo>
                          <a:cubicBezTo>
                            <a:pt x="316167" y="48443"/>
                            <a:pt x="314971" y="46264"/>
                            <a:pt x="312778" y="44679"/>
                          </a:cubicBezTo>
                          <a:cubicBezTo>
                            <a:pt x="305603" y="39132"/>
                            <a:pt x="295836" y="43094"/>
                            <a:pt x="286467" y="54781"/>
                          </a:cubicBezTo>
                          <a:cubicBezTo>
                            <a:pt x="282879" y="59337"/>
                            <a:pt x="277498" y="62705"/>
                            <a:pt x="273910" y="62705"/>
                          </a:cubicBezTo>
                          <a:cubicBezTo>
                            <a:pt x="273910" y="62705"/>
                            <a:pt x="273910" y="62705"/>
                            <a:pt x="273910" y="62705"/>
                          </a:cubicBezTo>
                          <a:cubicBezTo>
                            <a:pt x="272515" y="62705"/>
                            <a:pt x="271717" y="62309"/>
                            <a:pt x="270920" y="61120"/>
                          </a:cubicBezTo>
                          <a:cubicBezTo>
                            <a:pt x="270123" y="60130"/>
                            <a:pt x="269724" y="58545"/>
                            <a:pt x="269325" y="56960"/>
                          </a:cubicBezTo>
                          <a:cubicBezTo>
                            <a:pt x="268727" y="54583"/>
                            <a:pt x="267930" y="51810"/>
                            <a:pt x="265737" y="49433"/>
                          </a:cubicBezTo>
                          <a:cubicBezTo>
                            <a:pt x="263545" y="47254"/>
                            <a:pt x="260954" y="46264"/>
                            <a:pt x="257764" y="46462"/>
                          </a:cubicBezTo>
                          <a:cubicBezTo>
                            <a:pt x="251785" y="46858"/>
                            <a:pt x="246203" y="51414"/>
                            <a:pt x="243214" y="55376"/>
                          </a:cubicBezTo>
                          <a:cubicBezTo>
                            <a:pt x="239028" y="60724"/>
                            <a:pt x="234642" y="65280"/>
                            <a:pt x="230855" y="64092"/>
                          </a:cubicBezTo>
                          <a:cubicBezTo>
                            <a:pt x="229659" y="63695"/>
                            <a:pt x="228862" y="62903"/>
                            <a:pt x="228264" y="61516"/>
                          </a:cubicBezTo>
                          <a:cubicBezTo>
                            <a:pt x="227068" y="59139"/>
                            <a:pt x="227268" y="55574"/>
                            <a:pt x="228463" y="52801"/>
                          </a:cubicBezTo>
                          <a:cubicBezTo>
                            <a:pt x="229460" y="50423"/>
                            <a:pt x="230855" y="48244"/>
                            <a:pt x="232450" y="45669"/>
                          </a:cubicBezTo>
                          <a:cubicBezTo>
                            <a:pt x="234443" y="42698"/>
                            <a:pt x="236237" y="39727"/>
                            <a:pt x="237633" y="36161"/>
                          </a:cubicBezTo>
                          <a:cubicBezTo>
                            <a:pt x="239227" y="31407"/>
                            <a:pt x="238828" y="25860"/>
                            <a:pt x="236437" y="21701"/>
                          </a:cubicBezTo>
                          <a:cubicBezTo>
                            <a:pt x="234642" y="18729"/>
                            <a:pt x="231852" y="16748"/>
                            <a:pt x="228663" y="16154"/>
                          </a:cubicBezTo>
                          <a:cubicBezTo>
                            <a:pt x="223281" y="15164"/>
                            <a:pt x="218697" y="18531"/>
                            <a:pt x="215707" y="20908"/>
                          </a:cubicBezTo>
                          <a:cubicBezTo>
                            <a:pt x="203946" y="30615"/>
                            <a:pt x="196173" y="43688"/>
                            <a:pt x="188598" y="56564"/>
                          </a:cubicBezTo>
                          <a:cubicBezTo>
                            <a:pt x="183815" y="64686"/>
                            <a:pt x="178831" y="73006"/>
                            <a:pt x="173051" y="80137"/>
                          </a:cubicBezTo>
                          <a:cubicBezTo>
                            <a:pt x="169861" y="84098"/>
                            <a:pt x="165476" y="88853"/>
                            <a:pt x="159696" y="90635"/>
                          </a:cubicBezTo>
                          <a:cubicBezTo>
                            <a:pt x="155311" y="92022"/>
                            <a:pt x="149132" y="90834"/>
                            <a:pt x="147138" y="86476"/>
                          </a:cubicBezTo>
                          <a:cubicBezTo>
                            <a:pt x="145344" y="82910"/>
                            <a:pt x="146740" y="78156"/>
                            <a:pt x="148135" y="73402"/>
                          </a:cubicBezTo>
                          <a:lnTo>
                            <a:pt x="163483" y="25266"/>
                          </a:lnTo>
                          <a:cubicBezTo>
                            <a:pt x="164480" y="22493"/>
                            <a:pt x="167071" y="12390"/>
                            <a:pt x="163284" y="5656"/>
                          </a:cubicBezTo>
                          <a:cubicBezTo>
                            <a:pt x="161689" y="2882"/>
                            <a:pt x="159297" y="1099"/>
                            <a:pt x="156108" y="307"/>
                          </a:cubicBezTo>
                          <a:cubicBezTo>
                            <a:pt x="150128" y="-1079"/>
                            <a:pt x="145145" y="2486"/>
                            <a:pt x="141358" y="5854"/>
                          </a:cubicBezTo>
                          <a:cubicBezTo>
                            <a:pt x="126408" y="18927"/>
                            <a:pt x="113851" y="34180"/>
                            <a:pt x="104283" y="51612"/>
                          </a:cubicBezTo>
                          <a:cubicBezTo>
                            <a:pt x="101293" y="56960"/>
                            <a:pt x="98104" y="62705"/>
                            <a:pt x="93121" y="63893"/>
                          </a:cubicBezTo>
                          <a:cubicBezTo>
                            <a:pt x="91526" y="64290"/>
                            <a:pt x="90928" y="63893"/>
                            <a:pt x="90729" y="63695"/>
                          </a:cubicBezTo>
                          <a:cubicBezTo>
                            <a:pt x="88337" y="62111"/>
                            <a:pt x="87141" y="55772"/>
                            <a:pt x="86144" y="50027"/>
                          </a:cubicBezTo>
                          <a:cubicBezTo>
                            <a:pt x="84151" y="39727"/>
                            <a:pt x="81759" y="26851"/>
                            <a:pt x="69999" y="25266"/>
                          </a:cubicBezTo>
                          <a:cubicBezTo>
                            <a:pt x="64418" y="24474"/>
                            <a:pt x="58438" y="27247"/>
                            <a:pt x="52857" y="33190"/>
                          </a:cubicBezTo>
                          <a:cubicBezTo>
                            <a:pt x="48671" y="37548"/>
                            <a:pt x="45282" y="42698"/>
                            <a:pt x="42093" y="47650"/>
                          </a:cubicBezTo>
                          <a:cubicBezTo>
                            <a:pt x="38904" y="52404"/>
                            <a:pt x="35715" y="57158"/>
                            <a:pt x="32127" y="61120"/>
                          </a:cubicBezTo>
                          <a:cubicBezTo>
                            <a:pt x="25350" y="68251"/>
                            <a:pt x="14188" y="73996"/>
                            <a:pt x="5218" y="69440"/>
                          </a:cubicBezTo>
                          <a:cubicBezTo>
                            <a:pt x="3424" y="68449"/>
                            <a:pt x="1232" y="69242"/>
                            <a:pt x="434" y="71025"/>
                          </a:cubicBezTo>
                          <a:cubicBezTo>
                            <a:pt x="-562" y="72807"/>
                            <a:pt x="235" y="74986"/>
                            <a:pt x="2029" y="75779"/>
                          </a:cubicBezTo>
                          <a:cubicBezTo>
                            <a:pt x="14188" y="82118"/>
                            <a:pt x="28938" y="75185"/>
                            <a:pt x="37509" y="65874"/>
                          </a:cubicBezTo>
                          <a:cubicBezTo>
                            <a:pt x="41695" y="61516"/>
                            <a:pt x="45083" y="56366"/>
                            <a:pt x="48273" y="51612"/>
                          </a:cubicBezTo>
                          <a:cubicBezTo>
                            <a:pt x="51462" y="46858"/>
                            <a:pt x="54651" y="42104"/>
                            <a:pt x="58438" y="38142"/>
                          </a:cubicBezTo>
                          <a:cubicBezTo>
                            <a:pt x="61029" y="35171"/>
                            <a:pt x="65016" y="32001"/>
                            <a:pt x="69202" y="32595"/>
                          </a:cubicBezTo>
                          <a:cubicBezTo>
                            <a:pt x="75181" y="33388"/>
                            <a:pt x="77175" y="40915"/>
                            <a:pt x="79168" y="51612"/>
                          </a:cubicBezTo>
                          <a:cubicBezTo>
                            <a:pt x="80763" y="59337"/>
                            <a:pt x="82158" y="66667"/>
                            <a:pt x="86942" y="69836"/>
                          </a:cubicBezTo>
                          <a:cubicBezTo>
                            <a:pt x="89134" y="71223"/>
                            <a:pt x="91925" y="71619"/>
                            <a:pt x="94915" y="70827"/>
                          </a:cubicBezTo>
                          <a:cubicBezTo>
                            <a:pt x="102888" y="68846"/>
                            <a:pt x="107273" y="61318"/>
                            <a:pt x="110661" y="54979"/>
                          </a:cubicBezTo>
                          <a:cubicBezTo>
                            <a:pt x="119831" y="38340"/>
                            <a:pt x="131790" y="23682"/>
                            <a:pt x="146142" y="11202"/>
                          </a:cubicBezTo>
                          <a:cubicBezTo>
                            <a:pt x="148733" y="9023"/>
                            <a:pt x="151922" y="6646"/>
                            <a:pt x="154514" y="7240"/>
                          </a:cubicBezTo>
                          <a:cubicBezTo>
                            <a:pt x="155709" y="7438"/>
                            <a:pt x="156307" y="8033"/>
                            <a:pt x="156905" y="9023"/>
                          </a:cubicBezTo>
                          <a:cubicBezTo>
                            <a:pt x="158500" y="11796"/>
                            <a:pt x="158300" y="17343"/>
                            <a:pt x="156507" y="22889"/>
                          </a:cubicBezTo>
                          <a:lnTo>
                            <a:pt x="141158" y="71025"/>
                          </a:lnTo>
                          <a:cubicBezTo>
                            <a:pt x="139165" y="77165"/>
                            <a:pt x="137571" y="83504"/>
                            <a:pt x="140560" y="89447"/>
                          </a:cubicBezTo>
                          <a:cubicBezTo>
                            <a:pt x="143351" y="95390"/>
                            <a:pt x="149929" y="98163"/>
                            <a:pt x="156108" y="98163"/>
                          </a:cubicBezTo>
                          <a:cubicBezTo>
                            <a:pt x="158101" y="98163"/>
                            <a:pt x="159895" y="97965"/>
                            <a:pt x="161689" y="97370"/>
                          </a:cubicBezTo>
                          <a:cubicBezTo>
                            <a:pt x="169263" y="95191"/>
                            <a:pt x="174645" y="89249"/>
                            <a:pt x="178632" y="84495"/>
                          </a:cubicBezTo>
                          <a:cubicBezTo>
                            <a:pt x="184811" y="76769"/>
                            <a:pt x="189794" y="68251"/>
                            <a:pt x="194777" y="59932"/>
                          </a:cubicBezTo>
                          <a:cubicBezTo>
                            <a:pt x="202352" y="47254"/>
                            <a:pt x="209328" y="35171"/>
                            <a:pt x="220291" y="26257"/>
                          </a:cubicBezTo>
                          <a:cubicBezTo>
                            <a:pt x="223281" y="23682"/>
                            <a:pt x="225673" y="22691"/>
                            <a:pt x="227467" y="23087"/>
                          </a:cubicBezTo>
                          <a:cubicBezTo>
                            <a:pt x="228663" y="23285"/>
                            <a:pt x="229460" y="23880"/>
                            <a:pt x="230257" y="25068"/>
                          </a:cubicBezTo>
                          <a:cubicBezTo>
                            <a:pt x="231653" y="27247"/>
                            <a:pt x="231852" y="30813"/>
                            <a:pt x="230855" y="33388"/>
                          </a:cubicBezTo>
                          <a:cubicBezTo>
                            <a:pt x="229859" y="36161"/>
                            <a:pt x="228264" y="38736"/>
                            <a:pt x="226470" y="41311"/>
                          </a:cubicBezTo>
                          <a:cubicBezTo>
                            <a:pt x="224876" y="43887"/>
                            <a:pt x="223082" y="46462"/>
                            <a:pt x="221886" y="49433"/>
                          </a:cubicBezTo>
                          <a:cubicBezTo>
                            <a:pt x="219893" y="54187"/>
                            <a:pt x="219893" y="59734"/>
                            <a:pt x="221886" y="63893"/>
                          </a:cubicBezTo>
                          <a:cubicBezTo>
                            <a:pt x="223281" y="67063"/>
                            <a:pt x="225673" y="69242"/>
                            <a:pt x="228663" y="70232"/>
                          </a:cubicBezTo>
                          <a:cubicBezTo>
                            <a:pt x="238031" y="73402"/>
                            <a:pt x="245406" y="63695"/>
                            <a:pt x="248994" y="59139"/>
                          </a:cubicBezTo>
                          <a:cubicBezTo>
                            <a:pt x="251585" y="55772"/>
                            <a:pt x="255572" y="53197"/>
                            <a:pt x="258362" y="52999"/>
                          </a:cubicBezTo>
                          <a:cubicBezTo>
                            <a:pt x="259558" y="52999"/>
                            <a:pt x="260156" y="53197"/>
                            <a:pt x="260754" y="53791"/>
                          </a:cubicBezTo>
                          <a:cubicBezTo>
                            <a:pt x="261552" y="54781"/>
                            <a:pt x="262150" y="56366"/>
                            <a:pt x="262548" y="58149"/>
                          </a:cubicBezTo>
                          <a:cubicBezTo>
                            <a:pt x="263146" y="60328"/>
                            <a:pt x="263744" y="62705"/>
                            <a:pt x="265339" y="64686"/>
                          </a:cubicBezTo>
                          <a:cubicBezTo>
                            <a:pt x="267532" y="67459"/>
                            <a:pt x="270521" y="69044"/>
                            <a:pt x="274109" y="69044"/>
                          </a:cubicBezTo>
                          <a:cubicBezTo>
                            <a:pt x="274109" y="69044"/>
                            <a:pt x="274109" y="69044"/>
                            <a:pt x="274109" y="69044"/>
                          </a:cubicBezTo>
                          <a:cubicBezTo>
                            <a:pt x="280886" y="69044"/>
                            <a:pt x="288261" y="63695"/>
                            <a:pt x="292447" y="58347"/>
                          </a:cubicBezTo>
                          <a:cubicBezTo>
                            <a:pt x="293444" y="56960"/>
                            <a:pt x="303012" y="45273"/>
                            <a:pt x="308593" y="49631"/>
                          </a:cubicBezTo>
                          <a:cubicBezTo>
                            <a:pt x="309589" y="50423"/>
                            <a:pt x="310586" y="51810"/>
                            <a:pt x="311383" y="53395"/>
                          </a:cubicBezTo>
                          <a:lnTo>
                            <a:pt x="312380" y="54979"/>
                          </a:lnTo>
                          <a:cubicBezTo>
                            <a:pt x="317961" y="63695"/>
                            <a:pt x="327329" y="69044"/>
                            <a:pt x="338093" y="69638"/>
                          </a:cubicBezTo>
                          <a:cubicBezTo>
                            <a:pt x="349654" y="70430"/>
                            <a:pt x="360417" y="65874"/>
                            <a:pt x="367394" y="57555"/>
                          </a:cubicBezTo>
                          <a:lnTo>
                            <a:pt x="370384" y="53989"/>
                          </a:lnTo>
                          <a:cubicBezTo>
                            <a:pt x="378357" y="44283"/>
                            <a:pt x="384735" y="36953"/>
                            <a:pt x="390316" y="40915"/>
                          </a:cubicBezTo>
                          <a:cubicBezTo>
                            <a:pt x="392110" y="42302"/>
                            <a:pt x="393306" y="44877"/>
                            <a:pt x="394303" y="47650"/>
                          </a:cubicBezTo>
                          <a:cubicBezTo>
                            <a:pt x="394901" y="49037"/>
                            <a:pt x="395499" y="50622"/>
                            <a:pt x="396296" y="52008"/>
                          </a:cubicBezTo>
                          <a:cubicBezTo>
                            <a:pt x="402675" y="64092"/>
                            <a:pt x="414834" y="61714"/>
                            <a:pt x="423604" y="60130"/>
                          </a:cubicBezTo>
                          <a:cubicBezTo>
                            <a:pt x="425198" y="59932"/>
                            <a:pt x="426993" y="59139"/>
                            <a:pt x="428986" y="58347"/>
                          </a:cubicBezTo>
                          <a:cubicBezTo>
                            <a:pt x="430979" y="57555"/>
                            <a:pt x="433969" y="56366"/>
                            <a:pt x="435364" y="56564"/>
                          </a:cubicBezTo>
                          <a:cubicBezTo>
                            <a:pt x="436959" y="56960"/>
                            <a:pt x="437158" y="57158"/>
                            <a:pt x="437956" y="58941"/>
                          </a:cubicBezTo>
                          <a:cubicBezTo>
                            <a:pt x="438753" y="60922"/>
                            <a:pt x="440148" y="63893"/>
                            <a:pt x="444334" y="65874"/>
                          </a:cubicBezTo>
                          <a:cubicBezTo>
                            <a:pt x="448520" y="67855"/>
                            <a:pt x="453303" y="67657"/>
                            <a:pt x="457091" y="67459"/>
                          </a:cubicBezTo>
                          <a:cubicBezTo>
                            <a:pt x="475628" y="66271"/>
                            <a:pt x="493368" y="66865"/>
                            <a:pt x="512304" y="67657"/>
                          </a:cubicBezTo>
                          <a:cubicBezTo>
                            <a:pt x="519280" y="67855"/>
                            <a:pt x="526058" y="68053"/>
                            <a:pt x="533034" y="68251"/>
                          </a:cubicBezTo>
                          <a:lnTo>
                            <a:pt x="625123" y="70232"/>
                          </a:lnTo>
                          <a:cubicBezTo>
                            <a:pt x="627316" y="70430"/>
                            <a:pt x="628711" y="68648"/>
                            <a:pt x="628910" y="66667"/>
                          </a:cubicBezTo>
                          <a:cubicBezTo>
                            <a:pt x="628113" y="65478"/>
                            <a:pt x="626717" y="63695"/>
                            <a:pt x="624724" y="636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35" name="Google Shape;3235;p35"/>
                    <p:cNvSpPr/>
                    <p:nvPr/>
                  </p:nvSpPr>
                  <p:spPr>
                    <a:xfrm>
                      <a:off x="4009212" y="5164989"/>
                      <a:ext cx="326111" cy="53853"/>
                    </a:xfrm>
                    <a:custGeom>
                      <a:avLst/>
                      <a:gdLst/>
                      <a:ahLst/>
                      <a:cxnLst/>
                      <a:rect l="l" t="t" r="r" b="b"/>
                      <a:pathLst>
                        <a:path w="326111" h="53853" extrusionOk="0">
                          <a:moveTo>
                            <a:pt x="322922" y="36817"/>
                          </a:moveTo>
                          <a:lnTo>
                            <a:pt x="245783" y="36619"/>
                          </a:lnTo>
                          <a:cubicBezTo>
                            <a:pt x="236415" y="36817"/>
                            <a:pt x="226448" y="37412"/>
                            <a:pt x="215884" y="38402"/>
                          </a:cubicBezTo>
                          <a:cubicBezTo>
                            <a:pt x="195951" y="40185"/>
                            <a:pt x="175421" y="41770"/>
                            <a:pt x="158478" y="37412"/>
                          </a:cubicBezTo>
                          <a:cubicBezTo>
                            <a:pt x="155289" y="36619"/>
                            <a:pt x="152100" y="35233"/>
                            <a:pt x="148711" y="34044"/>
                          </a:cubicBezTo>
                          <a:cubicBezTo>
                            <a:pt x="140140" y="30677"/>
                            <a:pt x="130971" y="27309"/>
                            <a:pt x="121802" y="30479"/>
                          </a:cubicBezTo>
                          <a:cubicBezTo>
                            <a:pt x="118015" y="31865"/>
                            <a:pt x="115025" y="34044"/>
                            <a:pt x="112035" y="36025"/>
                          </a:cubicBezTo>
                          <a:lnTo>
                            <a:pt x="110440" y="37214"/>
                          </a:lnTo>
                          <a:cubicBezTo>
                            <a:pt x="103663" y="41968"/>
                            <a:pt x="90508" y="49297"/>
                            <a:pt x="77552" y="45930"/>
                          </a:cubicBezTo>
                          <a:cubicBezTo>
                            <a:pt x="71771" y="44345"/>
                            <a:pt x="66389" y="39987"/>
                            <a:pt x="63798" y="34242"/>
                          </a:cubicBezTo>
                          <a:cubicBezTo>
                            <a:pt x="61805" y="29884"/>
                            <a:pt x="61605" y="25526"/>
                            <a:pt x="63200" y="21763"/>
                          </a:cubicBezTo>
                          <a:cubicBezTo>
                            <a:pt x="63599" y="20772"/>
                            <a:pt x="64197" y="19782"/>
                            <a:pt x="64795" y="18791"/>
                          </a:cubicBezTo>
                          <a:cubicBezTo>
                            <a:pt x="65791" y="17009"/>
                            <a:pt x="66987" y="14830"/>
                            <a:pt x="67785" y="12453"/>
                          </a:cubicBezTo>
                          <a:cubicBezTo>
                            <a:pt x="68582" y="9481"/>
                            <a:pt x="67984" y="6312"/>
                            <a:pt x="66589" y="3737"/>
                          </a:cubicBezTo>
                          <a:cubicBezTo>
                            <a:pt x="65393" y="1756"/>
                            <a:pt x="63599" y="567"/>
                            <a:pt x="61406" y="171"/>
                          </a:cubicBezTo>
                          <a:cubicBezTo>
                            <a:pt x="56622" y="-819"/>
                            <a:pt x="52835" y="2746"/>
                            <a:pt x="51240" y="4331"/>
                          </a:cubicBezTo>
                          <a:cubicBezTo>
                            <a:pt x="48849" y="6708"/>
                            <a:pt x="45659" y="10274"/>
                            <a:pt x="42072" y="14632"/>
                          </a:cubicBezTo>
                          <a:cubicBezTo>
                            <a:pt x="33102" y="25328"/>
                            <a:pt x="17754" y="43354"/>
                            <a:pt x="9780" y="41373"/>
                          </a:cubicBezTo>
                          <a:cubicBezTo>
                            <a:pt x="8385" y="40977"/>
                            <a:pt x="7189" y="38996"/>
                            <a:pt x="7189" y="37412"/>
                          </a:cubicBezTo>
                          <a:cubicBezTo>
                            <a:pt x="7189" y="36421"/>
                            <a:pt x="7588" y="36223"/>
                            <a:pt x="7588" y="36223"/>
                          </a:cubicBezTo>
                          <a:cubicBezTo>
                            <a:pt x="9382" y="35629"/>
                            <a:pt x="10578" y="33648"/>
                            <a:pt x="9980" y="31667"/>
                          </a:cubicBezTo>
                          <a:cubicBezTo>
                            <a:pt x="9382" y="29884"/>
                            <a:pt x="7389" y="28696"/>
                            <a:pt x="5396" y="29290"/>
                          </a:cubicBezTo>
                          <a:cubicBezTo>
                            <a:pt x="1808" y="30479"/>
                            <a:pt x="-186" y="33648"/>
                            <a:pt x="14" y="37610"/>
                          </a:cubicBezTo>
                          <a:cubicBezTo>
                            <a:pt x="213" y="41770"/>
                            <a:pt x="3203" y="47118"/>
                            <a:pt x="8186" y="48306"/>
                          </a:cubicBezTo>
                          <a:cubicBezTo>
                            <a:pt x="20743" y="51278"/>
                            <a:pt x="35693" y="33450"/>
                            <a:pt x="47653" y="19188"/>
                          </a:cubicBezTo>
                          <a:cubicBezTo>
                            <a:pt x="51240" y="15028"/>
                            <a:pt x="54230" y="11462"/>
                            <a:pt x="56224" y="9481"/>
                          </a:cubicBezTo>
                          <a:cubicBezTo>
                            <a:pt x="58018" y="7896"/>
                            <a:pt x="59214" y="7104"/>
                            <a:pt x="60410" y="7500"/>
                          </a:cubicBezTo>
                          <a:cubicBezTo>
                            <a:pt x="60808" y="8293"/>
                            <a:pt x="61007" y="9481"/>
                            <a:pt x="60808" y="10472"/>
                          </a:cubicBezTo>
                          <a:cubicBezTo>
                            <a:pt x="60410" y="11858"/>
                            <a:pt x="59612" y="13443"/>
                            <a:pt x="58616" y="15028"/>
                          </a:cubicBezTo>
                          <a:cubicBezTo>
                            <a:pt x="57818" y="16216"/>
                            <a:pt x="57220" y="17405"/>
                            <a:pt x="56622" y="18593"/>
                          </a:cubicBezTo>
                          <a:cubicBezTo>
                            <a:pt x="54031" y="24338"/>
                            <a:pt x="54230" y="30875"/>
                            <a:pt x="57220" y="37214"/>
                          </a:cubicBezTo>
                          <a:cubicBezTo>
                            <a:pt x="60808" y="44741"/>
                            <a:pt x="67984" y="50684"/>
                            <a:pt x="75758" y="52664"/>
                          </a:cubicBezTo>
                          <a:cubicBezTo>
                            <a:pt x="78748" y="53457"/>
                            <a:pt x="81737" y="53853"/>
                            <a:pt x="84528" y="53853"/>
                          </a:cubicBezTo>
                          <a:cubicBezTo>
                            <a:pt x="97086" y="53853"/>
                            <a:pt x="108447" y="47316"/>
                            <a:pt x="114626" y="42958"/>
                          </a:cubicBezTo>
                          <a:lnTo>
                            <a:pt x="116221" y="41770"/>
                          </a:lnTo>
                          <a:cubicBezTo>
                            <a:pt x="118812" y="39789"/>
                            <a:pt x="121403" y="38006"/>
                            <a:pt x="123995" y="37214"/>
                          </a:cubicBezTo>
                          <a:cubicBezTo>
                            <a:pt x="130772" y="34836"/>
                            <a:pt x="137947" y="37610"/>
                            <a:pt x="145721" y="40581"/>
                          </a:cubicBezTo>
                          <a:cubicBezTo>
                            <a:pt x="149110" y="41968"/>
                            <a:pt x="152698" y="43354"/>
                            <a:pt x="156285" y="44147"/>
                          </a:cubicBezTo>
                          <a:cubicBezTo>
                            <a:pt x="174424" y="48901"/>
                            <a:pt x="195553" y="47118"/>
                            <a:pt x="216083" y="45335"/>
                          </a:cubicBezTo>
                          <a:cubicBezTo>
                            <a:pt x="226448" y="44543"/>
                            <a:pt x="236016" y="43949"/>
                            <a:pt x="245384" y="43552"/>
                          </a:cubicBezTo>
                          <a:lnTo>
                            <a:pt x="322524" y="43751"/>
                          </a:lnTo>
                          <a:cubicBezTo>
                            <a:pt x="322524" y="43751"/>
                            <a:pt x="322524" y="43751"/>
                            <a:pt x="322524" y="43751"/>
                          </a:cubicBezTo>
                          <a:cubicBezTo>
                            <a:pt x="324517" y="43751"/>
                            <a:pt x="326112" y="42166"/>
                            <a:pt x="326112" y="40185"/>
                          </a:cubicBezTo>
                          <a:cubicBezTo>
                            <a:pt x="326112" y="38204"/>
                            <a:pt x="324916" y="36817"/>
                            <a:pt x="322922" y="3681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grpSp>
              <p:nvGrpSpPr>
                <p:cNvPr id="3236" name="Google Shape;3236;p35"/>
                <p:cNvGrpSpPr/>
                <p:nvPr/>
              </p:nvGrpSpPr>
              <p:grpSpPr>
                <a:xfrm>
                  <a:off x="4123843" y="4575213"/>
                  <a:ext cx="229445" cy="170523"/>
                  <a:chOff x="4123843" y="4575213"/>
                  <a:chExt cx="229445" cy="170523"/>
                </a:xfrm>
              </p:grpSpPr>
              <p:sp>
                <p:nvSpPr>
                  <p:cNvPr id="3237" name="Google Shape;3237;p35"/>
                  <p:cNvSpPr/>
                  <p:nvPr/>
                </p:nvSpPr>
                <p:spPr>
                  <a:xfrm>
                    <a:off x="4123843" y="4575213"/>
                    <a:ext cx="229445" cy="170523"/>
                  </a:xfrm>
                  <a:custGeom>
                    <a:avLst/>
                    <a:gdLst/>
                    <a:ahLst/>
                    <a:cxnLst/>
                    <a:rect l="l" t="t" r="r" b="b"/>
                    <a:pathLst>
                      <a:path w="229445" h="170523" extrusionOk="0">
                        <a:moveTo>
                          <a:pt x="221647" y="38469"/>
                        </a:moveTo>
                        <a:cubicBezTo>
                          <a:pt x="216664" y="28763"/>
                          <a:pt x="204106" y="20641"/>
                          <a:pt x="192745" y="24999"/>
                        </a:cubicBezTo>
                        <a:cubicBezTo>
                          <a:pt x="187163" y="27178"/>
                          <a:pt x="183775" y="32724"/>
                          <a:pt x="181184" y="38271"/>
                        </a:cubicBezTo>
                        <a:cubicBezTo>
                          <a:pt x="182379" y="25989"/>
                          <a:pt x="173410" y="13510"/>
                          <a:pt x="161251" y="10737"/>
                        </a:cubicBezTo>
                        <a:cubicBezTo>
                          <a:pt x="149092" y="7963"/>
                          <a:pt x="135538" y="15293"/>
                          <a:pt x="131153" y="26980"/>
                        </a:cubicBezTo>
                        <a:cubicBezTo>
                          <a:pt x="126568" y="5190"/>
                          <a:pt x="98463" y="-7289"/>
                          <a:pt x="79328" y="4596"/>
                        </a:cubicBezTo>
                        <a:cubicBezTo>
                          <a:pt x="71355" y="9548"/>
                          <a:pt x="65774" y="18264"/>
                          <a:pt x="64578" y="27574"/>
                        </a:cubicBezTo>
                        <a:cubicBezTo>
                          <a:pt x="59196" y="15887"/>
                          <a:pt x="43250" y="10539"/>
                          <a:pt x="31888" y="16679"/>
                        </a:cubicBezTo>
                        <a:cubicBezTo>
                          <a:pt x="21723" y="22226"/>
                          <a:pt x="16939" y="34111"/>
                          <a:pt x="14348" y="45204"/>
                        </a:cubicBezTo>
                        <a:cubicBezTo>
                          <a:pt x="10959" y="59466"/>
                          <a:pt x="8966" y="69965"/>
                          <a:pt x="6175" y="86010"/>
                        </a:cubicBezTo>
                        <a:cubicBezTo>
                          <a:pt x="3584" y="101857"/>
                          <a:pt x="-1001" y="123449"/>
                          <a:pt x="195" y="139494"/>
                        </a:cubicBezTo>
                        <a:cubicBezTo>
                          <a:pt x="993" y="149398"/>
                          <a:pt x="1790" y="158312"/>
                          <a:pt x="10361" y="163463"/>
                        </a:cubicBezTo>
                        <a:cubicBezTo>
                          <a:pt x="22520" y="170792"/>
                          <a:pt x="40459" y="172179"/>
                          <a:pt x="50027" y="162868"/>
                        </a:cubicBezTo>
                        <a:cubicBezTo>
                          <a:pt x="55608" y="157322"/>
                          <a:pt x="58797" y="144842"/>
                          <a:pt x="58797" y="144842"/>
                        </a:cubicBezTo>
                        <a:cubicBezTo>
                          <a:pt x="58797" y="144842"/>
                          <a:pt x="57402" y="168811"/>
                          <a:pt x="82916" y="170396"/>
                        </a:cubicBezTo>
                        <a:cubicBezTo>
                          <a:pt x="117200" y="172575"/>
                          <a:pt x="117399" y="146031"/>
                          <a:pt x="117399" y="146031"/>
                        </a:cubicBezTo>
                        <a:cubicBezTo>
                          <a:pt x="117399" y="146031"/>
                          <a:pt x="122582" y="157124"/>
                          <a:pt x="141916" y="157520"/>
                        </a:cubicBezTo>
                        <a:cubicBezTo>
                          <a:pt x="162048" y="158114"/>
                          <a:pt x="169822" y="141673"/>
                          <a:pt x="171018" y="139098"/>
                        </a:cubicBezTo>
                        <a:cubicBezTo>
                          <a:pt x="170819" y="140088"/>
                          <a:pt x="171018" y="142663"/>
                          <a:pt x="178393" y="146823"/>
                        </a:cubicBezTo>
                        <a:cubicBezTo>
                          <a:pt x="181981" y="148804"/>
                          <a:pt x="186366" y="149398"/>
                          <a:pt x="190552" y="149398"/>
                        </a:cubicBezTo>
                        <a:cubicBezTo>
                          <a:pt x="192944" y="149398"/>
                          <a:pt x="195336" y="149398"/>
                          <a:pt x="197728" y="148804"/>
                        </a:cubicBezTo>
                        <a:cubicBezTo>
                          <a:pt x="203907" y="147616"/>
                          <a:pt x="209289" y="143654"/>
                          <a:pt x="213076" y="138702"/>
                        </a:cubicBezTo>
                        <a:cubicBezTo>
                          <a:pt x="222843" y="126024"/>
                          <a:pt x="226032" y="105621"/>
                          <a:pt x="228225" y="90170"/>
                        </a:cubicBezTo>
                        <a:cubicBezTo>
                          <a:pt x="230616" y="72540"/>
                          <a:pt x="230018" y="54118"/>
                          <a:pt x="221647" y="38469"/>
                        </a:cubicBezTo>
                        <a:close/>
                      </a:path>
                    </a:pathLst>
                  </a:custGeom>
                  <a:solidFill>
                    <a:srgbClr val="7E9DD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38" name="Google Shape;3238;p35"/>
                  <p:cNvSpPr/>
                  <p:nvPr/>
                </p:nvSpPr>
                <p:spPr>
                  <a:xfrm>
                    <a:off x="4178036" y="4594468"/>
                    <a:ext cx="13804" cy="137671"/>
                  </a:xfrm>
                  <a:custGeom>
                    <a:avLst/>
                    <a:gdLst/>
                    <a:ahLst/>
                    <a:cxnLst/>
                    <a:rect l="l" t="t" r="r" b="b"/>
                    <a:pathLst>
                      <a:path w="13804" h="137671" extrusionOk="0">
                        <a:moveTo>
                          <a:pt x="3607" y="137671"/>
                        </a:moveTo>
                        <a:cubicBezTo>
                          <a:pt x="3407" y="137671"/>
                          <a:pt x="3407" y="137671"/>
                          <a:pt x="3208" y="137671"/>
                        </a:cubicBezTo>
                        <a:cubicBezTo>
                          <a:pt x="1215" y="137473"/>
                          <a:pt x="-181" y="135691"/>
                          <a:pt x="19" y="133710"/>
                        </a:cubicBezTo>
                        <a:cubicBezTo>
                          <a:pt x="5401" y="90724"/>
                          <a:pt x="7394" y="46947"/>
                          <a:pt x="5999" y="3764"/>
                        </a:cubicBezTo>
                        <a:cubicBezTo>
                          <a:pt x="5999" y="1783"/>
                          <a:pt x="7593" y="198"/>
                          <a:pt x="9587" y="0"/>
                        </a:cubicBezTo>
                        <a:cubicBezTo>
                          <a:pt x="11380" y="0"/>
                          <a:pt x="13175" y="1585"/>
                          <a:pt x="13374" y="3566"/>
                        </a:cubicBezTo>
                        <a:cubicBezTo>
                          <a:pt x="14769" y="47145"/>
                          <a:pt x="12776" y="91121"/>
                          <a:pt x="7394" y="134502"/>
                        </a:cubicBezTo>
                        <a:cubicBezTo>
                          <a:pt x="6995" y="136285"/>
                          <a:pt x="5401" y="137671"/>
                          <a:pt x="3607" y="13767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39" name="Google Shape;3239;p35"/>
                  <p:cNvSpPr/>
                  <p:nvPr/>
                </p:nvSpPr>
                <p:spPr>
                  <a:xfrm>
                    <a:off x="4236835" y="4593262"/>
                    <a:ext cx="21565" cy="136103"/>
                  </a:xfrm>
                  <a:custGeom>
                    <a:avLst/>
                    <a:gdLst/>
                    <a:ahLst/>
                    <a:cxnLst/>
                    <a:rect l="l" t="t" r="r" b="b"/>
                    <a:pathLst>
                      <a:path w="21565" h="136103" extrusionOk="0">
                        <a:moveTo>
                          <a:pt x="3609" y="136103"/>
                        </a:moveTo>
                        <a:cubicBezTo>
                          <a:pt x="3410" y="136103"/>
                          <a:pt x="3211" y="136103"/>
                          <a:pt x="3011" y="136103"/>
                        </a:cubicBezTo>
                        <a:cubicBezTo>
                          <a:pt x="1018" y="135707"/>
                          <a:pt x="-178" y="133924"/>
                          <a:pt x="22" y="131944"/>
                        </a:cubicBezTo>
                        <a:cubicBezTo>
                          <a:pt x="7596" y="89751"/>
                          <a:pt x="12380" y="46369"/>
                          <a:pt x="14373" y="3384"/>
                        </a:cubicBezTo>
                        <a:cubicBezTo>
                          <a:pt x="14373" y="1403"/>
                          <a:pt x="15968" y="-181"/>
                          <a:pt x="18160" y="17"/>
                        </a:cubicBezTo>
                        <a:cubicBezTo>
                          <a:pt x="20153" y="17"/>
                          <a:pt x="21748" y="1799"/>
                          <a:pt x="21549" y="3780"/>
                        </a:cubicBezTo>
                        <a:cubicBezTo>
                          <a:pt x="19555" y="47162"/>
                          <a:pt x="14772" y="90543"/>
                          <a:pt x="6998" y="133132"/>
                        </a:cubicBezTo>
                        <a:cubicBezTo>
                          <a:pt x="6799" y="134915"/>
                          <a:pt x="5403" y="136103"/>
                          <a:pt x="3609" y="13610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40" name="Google Shape;3240;p35"/>
                  <p:cNvSpPr/>
                  <p:nvPr/>
                </p:nvSpPr>
                <p:spPr>
                  <a:xfrm>
                    <a:off x="4289791" y="4601797"/>
                    <a:ext cx="21813" cy="118852"/>
                  </a:xfrm>
                  <a:custGeom>
                    <a:avLst/>
                    <a:gdLst/>
                    <a:ahLst/>
                    <a:cxnLst/>
                    <a:rect l="l" t="t" r="r" b="b"/>
                    <a:pathLst>
                      <a:path w="21813" h="118852" extrusionOk="0">
                        <a:moveTo>
                          <a:pt x="3674" y="118853"/>
                        </a:moveTo>
                        <a:cubicBezTo>
                          <a:pt x="3276" y="118853"/>
                          <a:pt x="3076" y="118853"/>
                          <a:pt x="2678" y="118655"/>
                        </a:cubicBezTo>
                        <a:cubicBezTo>
                          <a:pt x="685" y="118061"/>
                          <a:pt x="-312" y="116080"/>
                          <a:pt x="87" y="114297"/>
                        </a:cubicBezTo>
                        <a:cubicBezTo>
                          <a:pt x="9255" y="81018"/>
                          <a:pt x="14438" y="41599"/>
                          <a:pt x="14637" y="3566"/>
                        </a:cubicBezTo>
                        <a:cubicBezTo>
                          <a:pt x="14637" y="1585"/>
                          <a:pt x="16232" y="0"/>
                          <a:pt x="18225" y="0"/>
                        </a:cubicBezTo>
                        <a:cubicBezTo>
                          <a:pt x="18225" y="0"/>
                          <a:pt x="18225" y="0"/>
                          <a:pt x="18225" y="0"/>
                        </a:cubicBezTo>
                        <a:cubicBezTo>
                          <a:pt x="20219" y="0"/>
                          <a:pt x="21813" y="1585"/>
                          <a:pt x="21813" y="3566"/>
                        </a:cubicBezTo>
                        <a:cubicBezTo>
                          <a:pt x="21614" y="42193"/>
                          <a:pt x="16232" y="82009"/>
                          <a:pt x="6864" y="116080"/>
                        </a:cubicBezTo>
                        <a:cubicBezTo>
                          <a:pt x="6664" y="117665"/>
                          <a:pt x="5269" y="118853"/>
                          <a:pt x="3674" y="11885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grpSp>
            <p:nvGrpSpPr>
              <p:cNvPr id="3241" name="Google Shape;3241;p35"/>
              <p:cNvGrpSpPr/>
              <p:nvPr/>
            </p:nvGrpSpPr>
            <p:grpSpPr>
              <a:xfrm>
                <a:off x="3143418" y="4988267"/>
                <a:ext cx="702559" cy="1118208"/>
                <a:chOff x="3143418" y="4988267"/>
                <a:chExt cx="702559" cy="1118208"/>
              </a:xfrm>
            </p:grpSpPr>
            <p:sp>
              <p:nvSpPr>
                <p:cNvPr id="3242" name="Google Shape;3242;p35"/>
                <p:cNvSpPr/>
                <p:nvPr/>
              </p:nvSpPr>
              <p:spPr>
                <a:xfrm>
                  <a:off x="3143418" y="5345113"/>
                  <a:ext cx="221262" cy="700351"/>
                </a:xfrm>
                <a:custGeom>
                  <a:avLst/>
                  <a:gdLst/>
                  <a:ahLst/>
                  <a:cxnLst/>
                  <a:rect l="l" t="t" r="r" b="b"/>
                  <a:pathLst>
                    <a:path w="221262" h="700351" extrusionOk="0">
                      <a:moveTo>
                        <a:pt x="218396" y="431744"/>
                      </a:moveTo>
                      <a:cubicBezTo>
                        <a:pt x="216403" y="431347"/>
                        <a:pt x="214409" y="432338"/>
                        <a:pt x="214011" y="434319"/>
                      </a:cubicBezTo>
                      <a:cubicBezTo>
                        <a:pt x="211419" y="444619"/>
                        <a:pt x="208629" y="454722"/>
                        <a:pt x="205639" y="464824"/>
                      </a:cubicBezTo>
                      <a:cubicBezTo>
                        <a:pt x="162385" y="444025"/>
                        <a:pt x="113151" y="408171"/>
                        <a:pt x="71094" y="367167"/>
                      </a:cubicBezTo>
                      <a:cubicBezTo>
                        <a:pt x="67904" y="363997"/>
                        <a:pt x="64715" y="361026"/>
                        <a:pt x="61725" y="357856"/>
                      </a:cubicBezTo>
                      <a:cubicBezTo>
                        <a:pt x="-26776" y="267528"/>
                        <a:pt x="17873" y="144713"/>
                        <a:pt x="23255" y="131045"/>
                      </a:cubicBezTo>
                      <a:cubicBezTo>
                        <a:pt x="33022" y="106483"/>
                        <a:pt x="47573" y="83306"/>
                        <a:pt x="65712" y="63101"/>
                      </a:cubicBezTo>
                      <a:cubicBezTo>
                        <a:pt x="87040" y="39330"/>
                        <a:pt x="113550" y="19720"/>
                        <a:pt x="142452" y="6844"/>
                      </a:cubicBezTo>
                      <a:cubicBezTo>
                        <a:pt x="144246" y="6052"/>
                        <a:pt x="145044" y="3873"/>
                        <a:pt x="144246" y="2090"/>
                      </a:cubicBezTo>
                      <a:cubicBezTo>
                        <a:pt x="143449" y="307"/>
                        <a:pt x="141256" y="-485"/>
                        <a:pt x="139463" y="307"/>
                      </a:cubicBezTo>
                      <a:cubicBezTo>
                        <a:pt x="84249" y="25068"/>
                        <a:pt x="38404" y="73006"/>
                        <a:pt x="16478" y="128470"/>
                      </a:cubicBezTo>
                      <a:cubicBezTo>
                        <a:pt x="10897" y="142535"/>
                        <a:pt x="-35147" y="269311"/>
                        <a:pt x="56543" y="363007"/>
                      </a:cubicBezTo>
                      <a:cubicBezTo>
                        <a:pt x="101391" y="408765"/>
                        <a:pt x="156007" y="449175"/>
                        <a:pt x="203446" y="471955"/>
                      </a:cubicBezTo>
                      <a:cubicBezTo>
                        <a:pt x="179527" y="551191"/>
                        <a:pt x="145841" y="626860"/>
                        <a:pt x="102787" y="697776"/>
                      </a:cubicBezTo>
                      <a:cubicBezTo>
                        <a:pt x="105178" y="698569"/>
                        <a:pt x="107371" y="699559"/>
                        <a:pt x="109763" y="700351"/>
                      </a:cubicBezTo>
                      <a:cubicBezTo>
                        <a:pt x="153216" y="628445"/>
                        <a:pt x="187301" y="551785"/>
                        <a:pt x="211220" y="471559"/>
                      </a:cubicBezTo>
                      <a:cubicBezTo>
                        <a:pt x="211220" y="471559"/>
                        <a:pt x="211220" y="471559"/>
                        <a:pt x="211220" y="471559"/>
                      </a:cubicBezTo>
                      <a:cubicBezTo>
                        <a:pt x="211419" y="471163"/>
                        <a:pt x="211419" y="470767"/>
                        <a:pt x="211619" y="470371"/>
                      </a:cubicBezTo>
                      <a:cubicBezTo>
                        <a:pt x="215007" y="459080"/>
                        <a:pt x="218196" y="447590"/>
                        <a:pt x="221186" y="436101"/>
                      </a:cubicBezTo>
                      <a:cubicBezTo>
                        <a:pt x="221585" y="434319"/>
                        <a:pt x="220389" y="432338"/>
                        <a:pt x="218396" y="4317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43" name="Google Shape;3243;p35"/>
                <p:cNvSpPr/>
                <p:nvPr/>
              </p:nvSpPr>
              <p:spPr>
                <a:xfrm>
                  <a:off x="3222922" y="5007284"/>
                  <a:ext cx="223321" cy="1086118"/>
                </a:xfrm>
                <a:custGeom>
                  <a:avLst/>
                  <a:gdLst/>
                  <a:ahLst/>
                  <a:cxnLst/>
                  <a:rect l="l" t="t" r="r" b="b"/>
                  <a:pathLst>
                    <a:path w="223321" h="1086118" extrusionOk="0">
                      <a:moveTo>
                        <a:pt x="194105" y="281484"/>
                      </a:moveTo>
                      <a:cubicBezTo>
                        <a:pt x="194105" y="281484"/>
                        <a:pt x="194105" y="281484"/>
                        <a:pt x="194105" y="281484"/>
                      </a:cubicBezTo>
                      <a:cubicBezTo>
                        <a:pt x="179953" y="174516"/>
                        <a:pt x="147263" y="90724"/>
                        <a:pt x="84675" y="1585"/>
                      </a:cubicBezTo>
                      <a:cubicBezTo>
                        <a:pt x="83878" y="594"/>
                        <a:pt x="82881" y="0"/>
                        <a:pt x="81486" y="0"/>
                      </a:cubicBezTo>
                      <a:cubicBezTo>
                        <a:pt x="80290" y="0"/>
                        <a:pt x="79094" y="792"/>
                        <a:pt x="78496" y="1783"/>
                      </a:cubicBezTo>
                      <a:cubicBezTo>
                        <a:pt x="65540" y="23969"/>
                        <a:pt x="3150" y="45362"/>
                        <a:pt x="2552" y="45560"/>
                      </a:cubicBezTo>
                      <a:cubicBezTo>
                        <a:pt x="1356" y="45956"/>
                        <a:pt x="559" y="46749"/>
                        <a:pt x="161" y="47937"/>
                      </a:cubicBezTo>
                      <a:cubicBezTo>
                        <a:pt x="-238" y="49126"/>
                        <a:pt x="161" y="50314"/>
                        <a:pt x="758" y="51107"/>
                      </a:cubicBezTo>
                      <a:lnTo>
                        <a:pt x="5742" y="57049"/>
                      </a:lnTo>
                      <a:lnTo>
                        <a:pt x="34445" y="91715"/>
                      </a:lnTo>
                      <a:cubicBezTo>
                        <a:pt x="35043" y="92507"/>
                        <a:pt x="36039" y="92903"/>
                        <a:pt x="36836" y="93102"/>
                      </a:cubicBezTo>
                      <a:lnTo>
                        <a:pt x="72914" y="96469"/>
                      </a:lnTo>
                      <a:lnTo>
                        <a:pt x="45607" y="168771"/>
                      </a:lnTo>
                      <a:cubicBezTo>
                        <a:pt x="45208" y="169762"/>
                        <a:pt x="45408" y="170752"/>
                        <a:pt x="45806" y="171544"/>
                      </a:cubicBezTo>
                      <a:cubicBezTo>
                        <a:pt x="46205" y="172337"/>
                        <a:pt x="47002" y="173129"/>
                        <a:pt x="47999" y="173327"/>
                      </a:cubicBezTo>
                      <a:cubicBezTo>
                        <a:pt x="48995" y="173723"/>
                        <a:pt x="144074" y="204823"/>
                        <a:pt x="186730" y="282870"/>
                      </a:cubicBezTo>
                      <a:cubicBezTo>
                        <a:pt x="202078" y="381914"/>
                        <a:pt x="210051" y="474620"/>
                        <a:pt x="213639" y="564552"/>
                      </a:cubicBezTo>
                      <a:cubicBezTo>
                        <a:pt x="219220" y="701827"/>
                        <a:pt x="214436" y="832169"/>
                        <a:pt x="209453" y="967067"/>
                      </a:cubicBezTo>
                      <a:cubicBezTo>
                        <a:pt x="208058" y="1005496"/>
                        <a:pt x="206663" y="1044916"/>
                        <a:pt x="205467" y="1084732"/>
                      </a:cubicBezTo>
                      <a:cubicBezTo>
                        <a:pt x="206862" y="1084930"/>
                        <a:pt x="208257" y="1085128"/>
                        <a:pt x="209652" y="1085524"/>
                      </a:cubicBezTo>
                      <a:cubicBezTo>
                        <a:pt x="210649" y="1085722"/>
                        <a:pt x="211646" y="1085920"/>
                        <a:pt x="212642" y="1086118"/>
                      </a:cubicBezTo>
                      <a:cubicBezTo>
                        <a:pt x="213838" y="1046104"/>
                        <a:pt x="215233" y="1006289"/>
                        <a:pt x="216629" y="967463"/>
                      </a:cubicBezTo>
                      <a:cubicBezTo>
                        <a:pt x="221612" y="832565"/>
                        <a:pt x="226396" y="702025"/>
                        <a:pt x="220815" y="564552"/>
                      </a:cubicBezTo>
                      <a:cubicBezTo>
                        <a:pt x="217626" y="474422"/>
                        <a:pt x="209453" y="381122"/>
                        <a:pt x="194105" y="281484"/>
                      </a:cubicBezTo>
                      <a:close/>
                      <a:moveTo>
                        <a:pt x="54178" y="167979"/>
                      </a:moveTo>
                      <a:lnTo>
                        <a:pt x="81685" y="94686"/>
                      </a:lnTo>
                      <a:cubicBezTo>
                        <a:pt x="82084" y="93696"/>
                        <a:pt x="81884" y="92507"/>
                        <a:pt x="81286" y="91517"/>
                      </a:cubicBezTo>
                      <a:cubicBezTo>
                        <a:pt x="80688" y="90526"/>
                        <a:pt x="79692" y="89932"/>
                        <a:pt x="78496" y="89932"/>
                      </a:cubicBezTo>
                      <a:lnTo>
                        <a:pt x="39029" y="86168"/>
                      </a:lnTo>
                      <a:lnTo>
                        <a:pt x="12319" y="54078"/>
                      </a:lnTo>
                      <a:lnTo>
                        <a:pt x="9529" y="50711"/>
                      </a:lnTo>
                      <a:cubicBezTo>
                        <a:pt x="23880" y="45362"/>
                        <a:pt x="65739" y="28921"/>
                        <a:pt x="81486" y="9904"/>
                      </a:cubicBezTo>
                      <a:cubicBezTo>
                        <a:pt x="82283" y="11093"/>
                        <a:pt x="83280" y="12480"/>
                        <a:pt x="84077" y="13668"/>
                      </a:cubicBezTo>
                      <a:cubicBezTo>
                        <a:pt x="138892" y="93894"/>
                        <a:pt x="169389" y="170554"/>
                        <a:pt x="184139" y="264844"/>
                      </a:cubicBezTo>
                      <a:cubicBezTo>
                        <a:pt x="142878" y="203239"/>
                        <a:pt x="70921" y="174120"/>
                        <a:pt x="54178" y="16797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44" name="Google Shape;3244;p35"/>
                <p:cNvSpPr/>
                <p:nvPr/>
              </p:nvSpPr>
              <p:spPr>
                <a:xfrm>
                  <a:off x="3510074" y="4988267"/>
                  <a:ext cx="335903" cy="1089485"/>
                </a:xfrm>
                <a:custGeom>
                  <a:avLst/>
                  <a:gdLst/>
                  <a:ahLst/>
                  <a:cxnLst/>
                  <a:rect l="l" t="t" r="r" b="b"/>
                  <a:pathLst>
                    <a:path w="335903" h="1089485" extrusionOk="0">
                      <a:moveTo>
                        <a:pt x="205943" y="783439"/>
                      </a:moveTo>
                      <a:cubicBezTo>
                        <a:pt x="181625" y="718070"/>
                        <a:pt x="158304" y="649136"/>
                        <a:pt x="137374" y="583766"/>
                      </a:cubicBezTo>
                      <a:cubicBezTo>
                        <a:pt x="95715" y="453820"/>
                        <a:pt x="63425" y="337542"/>
                        <a:pt x="51066" y="289803"/>
                      </a:cubicBezTo>
                      <a:cubicBezTo>
                        <a:pt x="56847" y="261477"/>
                        <a:pt x="107874" y="138464"/>
                        <a:pt x="108472" y="137275"/>
                      </a:cubicBezTo>
                      <a:cubicBezTo>
                        <a:pt x="108871" y="136087"/>
                        <a:pt x="108672" y="134700"/>
                        <a:pt x="107874" y="133710"/>
                      </a:cubicBezTo>
                      <a:lnTo>
                        <a:pt x="66813" y="82009"/>
                      </a:lnTo>
                      <a:lnTo>
                        <a:pt x="102094" y="66162"/>
                      </a:lnTo>
                      <a:cubicBezTo>
                        <a:pt x="103091" y="65765"/>
                        <a:pt x="103888" y="64775"/>
                        <a:pt x="104087" y="63784"/>
                      </a:cubicBezTo>
                      <a:cubicBezTo>
                        <a:pt x="104286" y="62794"/>
                        <a:pt x="104087" y="61606"/>
                        <a:pt x="103489" y="60813"/>
                      </a:cubicBezTo>
                      <a:cubicBezTo>
                        <a:pt x="96712" y="52097"/>
                        <a:pt x="81364" y="30109"/>
                        <a:pt x="76580" y="14460"/>
                      </a:cubicBezTo>
                      <a:cubicBezTo>
                        <a:pt x="75384" y="10499"/>
                        <a:pt x="74786" y="6933"/>
                        <a:pt x="75185" y="4160"/>
                      </a:cubicBezTo>
                      <a:cubicBezTo>
                        <a:pt x="75384" y="2971"/>
                        <a:pt x="74786" y="1585"/>
                        <a:pt x="73790" y="792"/>
                      </a:cubicBezTo>
                      <a:cubicBezTo>
                        <a:pt x="72793" y="0"/>
                        <a:pt x="71397" y="-198"/>
                        <a:pt x="70202" y="198"/>
                      </a:cubicBezTo>
                      <a:cubicBezTo>
                        <a:pt x="61232" y="3566"/>
                        <a:pt x="29738" y="14262"/>
                        <a:pt x="4424" y="8716"/>
                      </a:cubicBezTo>
                      <a:cubicBezTo>
                        <a:pt x="3228" y="8518"/>
                        <a:pt x="2032" y="8716"/>
                        <a:pt x="1235" y="9508"/>
                      </a:cubicBezTo>
                      <a:cubicBezTo>
                        <a:pt x="437" y="10301"/>
                        <a:pt x="-161" y="11489"/>
                        <a:pt x="39" y="12480"/>
                      </a:cubicBezTo>
                      <a:cubicBezTo>
                        <a:pt x="437" y="16639"/>
                        <a:pt x="836" y="22978"/>
                        <a:pt x="1434" y="31298"/>
                      </a:cubicBezTo>
                      <a:cubicBezTo>
                        <a:pt x="4025" y="74679"/>
                        <a:pt x="10005" y="176101"/>
                        <a:pt x="43891" y="290992"/>
                      </a:cubicBezTo>
                      <a:cubicBezTo>
                        <a:pt x="43891" y="290992"/>
                        <a:pt x="43891" y="290992"/>
                        <a:pt x="43891" y="290992"/>
                      </a:cubicBezTo>
                      <a:cubicBezTo>
                        <a:pt x="56050" y="338137"/>
                        <a:pt x="88141" y="454019"/>
                        <a:pt x="129800" y="583964"/>
                      </a:cubicBezTo>
                      <a:cubicBezTo>
                        <a:pt x="150929" y="650126"/>
                        <a:pt x="174449" y="719853"/>
                        <a:pt x="199166" y="786014"/>
                      </a:cubicBezTo>
                      <a:cubicBezTo>
                        <a:pt x="208335" y="810775"/>
                        <a:pt x="217504" y="834744"/>
                        <a:pt x="226673" y="857921"/>
                      </a:cubicBezTo>
                      <a:cubicBezTo>
                        <a:pt x="264943" y="954984"/>
                        <a:pt x="301619" y="1036596"/>
                        <a:pt x="328728" y="1089486"/>
                      </a:cubicBezTo>
                      <a:cubicBezTo>
                        <a:pt x="331120" y="1088892"/>
                        <a:pt x="333512" y="1088297"/>
                        <a:pt x="335904" y="1087703"/>
                      </a:cubicBezTo>
                      <a:cubicBezTo>
                        <a:pt x="302417" y="1022730"/>
                        <a:pt x="253980" y="912791"/>
                        <a:pt x="205943" y="783439"/>
                      </a:cubicBezTo>
                      <a:close/>
                      <a:moveTo>
                        <a:pt x="68009" y="8320"/>
                      </a:moveTo>
                      <a:cubicBezTo>
                        <a:pt x="68208" y="10697"/>
                        <a:pt x="68806" y="13272"/>
                        <a:pt x="69604" y="15847"/>
                      </a:cubicBezTo>
                      <a:cubicBezTo>
                        <a:pt x="74587" y="32487"/>
                        <a:pt x="88739" y="52890"/>
                        <a:pt x="95117" y="61209"/>
                      </a:cubicBezTo>
                      <a:lnTo>
                        <a:pt x="59836" y="77254"/>
                      </a:lnTo>
                      <a:cubicBezTo>
                        <a:pt x="58840" y="77651"/>
                        <a:pt x="58043" y="78641"/>
                        <a:pt x="57843" y="79632"/>
                      </a:cubicBezTo>
                      <a:cubicBezTo>
                        <a:pt x="57644" y="80622"/>
                        <a:pt x="57843" y="81811"/>
                        <a:pt x="58441" y="82801"/>
                      </a:cubicBezTo>
                      <a:lnTo>
                        <a:pt x="101097" y="136285"/>
                      </a:lnTo>
                      <a:cubicBezTo>
                        <a:pt x="95117" y="150943"/>
                        <a:pt x="59239" y="237706"/>
                        <a:pt x="47279" y="276333"/>
                      </a:cubicBezTo>
                      <a:cubicBezTo>
                        <a:pt x="16782" y="167385"/>
                        <a:pt x="11201" y="72302"/>
                        <a:pt x="8610" y="30704"/>
                      </a:cubicBezTo>
                      <a:cubicBezTo>
                        <a:pt x="8610" y="29119"/>
                        <a:pt x="8411" y="27534"/>
                        <a:pt x="8411" y="26148"/>
                      </a:cubicBezTo>
                      <a:cubicBezTo>
                        <a:pt x="8211" y="22384"/>
                        <a:pt x="8012" y="19016"/>
                        <a:pt x="7812" y="16243"/>
                      </a:cubicBezTo>
                      <a:cubicBezTo>
                        <a:pt x="30336" y="19611"/>
                        <a:pt x="55651" y="12678"/>
                        <a:pt x="68009" y="83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45" name="Google Shape;3245;p35"/>
                <p:cNvSpPr/>
                <p:nvPr/>
              </p:nvSpPr>
              <p:spPr>
                <a:xfrm>
                  <a:off x="3572303" y="5894237"/>
                  <a:ext cx="31968" cy="212238"/>
                </a:xfrm>
                <a:custGeom>
                  <a:avLst/>
                  <a:gdLst/>
                  <a:ahLst/>
                  <a:cxnLst/>
                  <a:rect l="l" t="t" r="r" b="b"/>
                  <a:pathLst>
                    <a:path w="31968" h="212238" extrusionOk="0">
                      <a:moveTo>
                        <a:pt x="29301" y="86"/>
                      </a:moveTo>
                      <a:cubicBezTo>
                        <a:pt x="27507" y="-310"/>
                        <a:pt x="25314" y="680"/>
                        <a:pt x="24916" y="2661"/>
                      </a:cubicBezTo>
                      <a:cubicBezTo>
                        <a:pt x="11162" y="55155"/>
                        <a:pt x="1595" y="136767"/>
                        <a:pt x="0" y="212041"/>
                      </a:cubicBezTo>
                      <a:cubicBezTo>
                        <a:pt x="2392" y="212041"/>
                        <a:pt x="4784" y="212239"/>
                        <a:pt x="7176" y="212239"/>
                      </a:cubicBezTo>
                      <a:cubicBezTo>
                        <a:pt x="8770" y="137559"/>
                        <a:pt x="18338" y="56541"/>
                        <a:pt x="31892" y="4444"/>
                      </a:cubicBezTo>
                      <a:cubicBezTo>
                        <a:pt x="32291" y="2463"/>
                        <a:pt x="31095" y="482"/>
                        <a:pt x="29301" y="8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grpSp>
          <p:nvGrpSpPr>
            <p:cNvPr id="3246" name="Google Shape;3246;p35"/>
            <p:cNvGrpSpPr/>
            <p:nvPr/>
          </p:nvGrpSpPr>
          <p:grpSpPr>
            <a:xfrm>
              <a:off x="1229421" y="4364222"/>
              <a:ext cx="1834385" cy="2482707"/>
              <a:chOff x="1229421" y="4364222"/>
              <a:chExt cx="1834385" cy="2482707"/>
            </a:xfrm>
          </p:grpSpPr>
          <p:sp>
            <p:nvSpPr>
              <p:cNvPr id="3247" name="Google Shape;3247;p35"/>
              <p:cNvSpPr/>
              <p:nvPr/>
            </p:nvSpPr>
            <p:spPr>
              <a:xfrm>
                <a:off x="1603177" y="5135447"/>
                <a:ext cx="336045" cy="319516"/>
              </a:xfrm>
              <a:custGeom>
                <a:avLst/>
                <a:gdLst/>
                <a:ahLst/>
                <a:cxnLst/>
                <a:rect l="l" t="t" r="r" b="b"/>
                <a:pathLst>
                  <a:path w="336045" h="319516" extrusionOk="0">
                    <a:moveTo>
                      <a:pt x="219439" y="319517"/>
                    </a:moveTo>
                    <a:cubicBezTo>
                      <a:pt x="219439" y="319517"/>
                      <a:pt x="-10583" y="186203"/>
                      <a:pt x="380" y="180657"/>
                    </a:cubicBezTo>
                    <a:cubicBezTo>
                      <a:pt x="56590" y="151934"/>
                      <a:pt x="65360" y="126380"/>
                      <a:pt x="68948" y="106373"/>
                    </a:cubicBezTo>
                    <a:cubicBezTo>
                      <a:pt x="72536" y="86367"/>
                      <a:pt x="70941" y="3368"/>
                      <a:pt x="70941" y="3368"/>
                    </a:cubicBezTo>
                    <a:lnTo>
                      <a:pt x="210669" y="0"/>
                    </a:lnTo>
                    <a:cubicBezTo>
                      <a:pt x="210669" y="0"/>
                      <a:pt x="200503" y="41797"/>
                      <a:pt x="202098" y="63190"/>
                    </a:cubicBezTo>
                    <a:cubicBezTo>
                      <a:pt x="203693" y="84584"/>
                      <a:pt x="213858" y="105977"/>
                      <a:pt x="231000" y="118853"/>
                    </a:cubicBezTo>
                    <a:cubicBezTo>
                      <a:pt x="260501" y="140841"/>
                      <a:pt x="336045" y="119249"/>
                      <a:pt x="336045" y="119249"/>
                    </a:cubicBezTo>
                    <a:lnTo>
                      <a:pt x="219439" y="319517"/>
                    </a:ln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48" name="Google Shape;3248;p35"/>
              <p:cNvSpPr/>
              <p:nvPr/>
            </p:nvSpPr>
            <p:spPr>
              <a:xfrm>
                <a:off x="2439354" y="4676387"/>
                <a:ext cx="90025" cy="167397"/>
              </a:xfrm>
              <a:custGeom>
                <a:avLst/>
                <a:gdLst/>
                <a:ahLst/>
                <a:cxnLst/>
                <a:rect l="l" t="t" r="r" b="b"/>
                <a:pathLst>
                  <a:path w="90025" h="167397" extrusionOk="0">
                    <a:moveTo>
                      <a:pt x="36654" y="485"/>
                    </a:moveTo>
                    <a:cubicBezTo>
                      <a:pt x="39245" y="-1495"/>
                      <a:pt x="81303" y="1872"/>
                      <a:pt x="82698" y="24058"/>
                    </a:cubicBezTo>
                    <a:cubicBezTo>
                      <a:pt x="85090" y="59912"/>
                      <a:pt x="92665" y="142119"/>
                      <a:pt x="89077" y="147863"/>
                    </a:cubicBezTo>
                    <a:cubicBezTo>
                      <a:pt x="78712" y="164106"/>
                      <a:pt x="34860" y="172822"/>
                      <a:pt x="18515" y="163710"/>
                    </a:cubicBezTo>
                    <a:cubicBezTo>
                      <a:pt x="-31914" y="135186"/>
                      <a:pt x="36654" y="684"/>
                      <a:pt x="36654" y="48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49" name="Google Shape;3249;p35"/>
              <p:cNvSpPr/>
              <p:nvPr/>
            </p:nvSpPr>
            <p:spPr>
              <a:xfrm rot="-807324">
                <a:off x="2485692" y="4418107"/>
                <a:ext cx="524653" cy="521394"/>
              </a:xfrm>
              <a:custGeom>
                <a:avLst/>
                <a:gdLst/>
                <a:ahLst/>
                <a:cxnLst/>
                <a:rect l="l" t="t" r="r" b="b"/>
                <a:pathLst>
                  <a:path w="524653" h="521394" extrusionOk="0">
                    <a:moveTo>
                      <a:pt x="524653" y="260697"/>
                    </a:moveTo>
                    <a:cubicBezTo>
                      <a:pt x="524653" y="404676"/>
                      <a:pt x="407206" y="521395"/>
                      <a:pt x="262327" y="521395"/>
                    </a:cubicBezTo>
                    <a:cubicBezTo>
                      <a:pt x="117448" y="521395"/>
                      <a:pt x="0" y="404676"/>
                      <a:pt x="0" y="260697"/>
                    </a:cubicBezTo>
                    <a:cubicBezTo>
                      <a:pt x="0" y="116718"/>
                      <a:pt x="117448" y="0"/>
                      <a:pt x="262327" y="0"/>
                    </a:cubicBezTo>
                    <a:cubicBezTo>
                      <a:pt x="407206" y="0"/>
                      <a:pt x="524653" y="116718"/>
                      <a:pt x="524653" y="260697"/>
                    </a:cubicBezTo>
                    <a:close/>
                  </a:path>
                </a:pathLst>
              </a:custGeom>
              <a:solidFill>
                <a:srgbClr val="00A7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50" name="Google Shape;3250;p35"/>
              <p:cNvSpPr/>
              <p:nvPr/>
            </p:nvSpPr>
            <p:spPr>
              <a:xfrm>
                <a:off x="2287990" y="4619324"/>
                <a:ext cx="310005" cy="522604"/>
              </a:xfrm>
              <a:custGeom>
                <a:avLst/>
                <a:gdLst/>
                <a:ahLst/>
                <a:cxnLst/>
                <a:rect l="l" t="t" r="r" b="b"/>
                <a:pathLst>
                  <a:path w="310005" h="522604" extrusionOk="0">
                    <a:moveTo>
                      <a:pt x="206556" y="334673"/>
                    </a:moveTo>
                    <a:cubicBezTo>
                      <a:pt x="200177" y="346955"/>
                      <a:pt x="139383" y="455507"/>
                      <a:pt x="113670" y="496512"/>
                    </a:cubicBezTo>
                    <a:cubicBezTo>
                      <a:pt x="62243" y="578916"/>
                      <a:pt x="-30643" y="444612"/>
                      <a:pt x="10020" y="390534"/>
                    </a:cubicBezTo>
                    <a:cubicBezTo>
                      <a:pt x="61047" y="329127"/>
                      <a:pt x="101511" y="257617"/>
                      <a:pt x="100713" y="176005"/>
                    </a:cubicBezTo>
                    <a:cubicBezTo>
                      <a:pt x="100713" y="167487"/>
                      <a:pt x="100115" y="158969"/>
                      <a:pt x="102308" y="150649"/>
                    </a:cubicBezTo>
                    <a:cubicBezTo>
                      <a:pt x="104102" y="143914"/>
                      <a:pt x="107690" y="137576"/>
                      <a:pt x="111278" y="131435"/>
                    </a:cubicBezTo>
                    <a:cubicBezTo>
                      <a:pt x="135197" y="90430"/>
                      <a:pt x="159514" y="49228"/>
                      <a:pt x="180843" y="6837"/>
                    </a:cubicBezTo>
                    <a:cubicBezTo>
                      <a:pt x="187022" y="-5642"/>
                      <a:pt x="202370" y="696"/>
                      <a:pt x="205559" y="11988"/>
                    </a:cubicBezTo>
                    <a:cubicBezTo>
                      <a:pt x="209944" y="27240"/>
                      <a:pt x="202768" y="47049"/>
                      <a:pt x="198383" y="61510"/>
                    </a:cubicBezTo>
                    <a:cubicBezTo>
                      <a:pt x="183633" y="108853"/>
                      <a:pt x="165096" y="156196"/>
                      <a:pt x="178451" y="206114"/>
                    </a:cubicBezTo>
                    <a:cubicBezTo>
                      <a:pt x="179248" y="209085"/>
                      <a:pt x="180444" y="212453"/>
                      <a:pt x="183234" y="213641"/>
                    </a:cubicBezTo>
                    <a:cubicBezTo>
                      <a:pt x="186424" y="215028"/>
                      <a:pt x="190012" y="213443"/>
                      <a:pt x="193001" y="211859"/>
                    </a:cubicBezTo>
                    <a:cubicBezTo>
                      <a:pt x="216123" y="199379"/>
                      <a:pt x="240441" y="185513"/>
                      <a:pt x="265556" y="176797"/>
                    </a:cubicBezTo>
                    <a:cubicBezTo>
                      <a:pt x="278313" y="172637"/>
                      <a:pt x="310006" y="171251"/>
                      <a:pt x="310006" y="189277"/>
                    </a:cubicBezTo>
                    <a:cubicBezTo>
                      <a:pt x="310006" y="197002"/>
                      <a:pt x="288877" y="216811"/>
                      <a:pt x="283894" y="223348"/>
                    </a:cubicBezTo>
                    <a:cubicBezTo>
                      <a:pt x="261570" y="252467"/>
                      <a:pt x="240441" y="282774"/>
                      <a:pt x="219312" y="312884"/>
                    </a:cubicBezTo>
                    <a:cubicBezTo>
                      <a:pt x="214529" y="320015"/>
                      <a:pt x="210343" y="327146"/>
                      <a:pt x="206556" y="334673"/>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51" name="Google Shape;3251;p35"/>
              <p:cNvSpPr/>
              <p:nvPr/>
            </p:nvSpPr>
            <p:spPr>
              <a:xfrm>
                <a:off x="1229421" y="5554007"/>
                <a:ext cx="417389" cy="628138"/>
              </a:xfrm>
              <a:custGeom>
                <a:avLst/>
                <a:gdLst/>
                <a:ahLst/>
                <a:cxnLst/>
                <a:rect l="l" t="t" r="r" b="b"/>
                <a:pathLst>
                  <a:path w="417389" h="628138" extrusionOk="0">
                    <a:moveTo>
                      <a:pt x="417389" y="0"/>
                    </a:moveTo>
                    <a:cubicBezTo>
                      <a:pt x="417389" y="0"/>
                      <a:pt x="219259" y="6537"/>
                      <a:pt x="202914" y="110137"/>
                    </a:cubicBezTo>
                    <a:cubicBezTo>
                      <a:pt x="177600" y="270787"/>
                      <a:pt x="145110" y="397563"/>
                      <a:pt x="109629" y="478978"/>
                    </a:cubicBezTo>
                    <a:cubicBezTo>
                      <a:pt x="85312" y="534839"/>
                      <a:pt x="52024" y="567127"/>
                      <a:pt x="26112" y="589115"/>
                    </a:cubicBezTo>
                    <a:cubicBezTo>
                      <a:pt x="16145" y="597632"/>
                      <a:pt x="7375" y="604566"/>
                      <a:pt x="0" y="609914"/>
                    </a:cubicBezTo>
                    <a:cubicBezTo>
                      <a:pt x="64183" y="621799"/>
                      <a:pt x="130359" y="628138"/>
                      <a:pt x="198130" y="628138"/>
                    </a:cubicBezTo>
                    <a:lnTo>
                      <a:pt x="247962" y="628138"/>
                    </a:lnTo>
                    <a:cubicBezTo>
                      <a:pt x="247962" y="628138"/>
                      <a:pt x="255935" y="578616"/>
                      <a:pt x="283243" y="501362"/>
                    </a:cubicBezTo>
                    <a:cubicBezTo>
                      <a:pt x="342841" y="333779"/>
                      <a:pt x="364369" y="83791"/>
                      <a:pt x="417389" y="0"/>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3252" name="Google Shape;3252;p35"/>
              <p:cNvGrpSpPr/>
              <p:nvPr/>
            </p:nvGrpSpPr>
            <p:grpSpPr>
              <a:xfrm>
                <a:off x="1359195" y="4972618"/>
                <a:ext cx="1081332" cy="1044760"/>
                <a:chOff x="1359195" y="4972618"/>
                <a:chExt cx="1081332" cy="1044760"/>
              </a:xfrm>
            </p:grpSpPr>
            <p:sp>
              <p:nvSpPr>
                <p:cNvPr id="3253" name="Google Shape;3253;p35"/>
                <p:cNvSpPr/>
                <p:nvPr/>
              </p:nvSpPr>
              <p:spPr>
                <a:xfrm>
                  <a:off x="1359195" y="4972618"/>
                  <a:ext cx="1081332" cy="1044760"/>
                </a:xfrm>
                <a:custGeom>
                  <a:avLst/>
                  <a:gdLst/>
                  <a:ahLst/>
                  <a:cxnLst/>
                  <a:rect l="l" t="t" r="r" b="b"/>
                  <a:pathLst>
                    <a:path w="1081332" h="1044760" extrusionOk="0">
                      <a:moveTo>
                        <a:pt x="967518" y="0"/>
                      </a:moveTo>
                      <a:cubicBezTo>
                        <a:pt x="967518" y="0"/>
                        <a:pt x="948980" y="25157"/>
                        <a:pt x="939014" y="37241"/>
                      </a:cubicBezTo>
                      <a:cubicBezTo>
                        <a:pt x="898351" y="91121"/>
                        <a:pt x="840945" y="137275"/>
                        <a:pt x="783539" y="172733"/>
                      </a:cubicBezTo>
                      <a:cubicBezTo>
                        <a:pt x="693444" y="228594"/>
                        <a:pt x="591189" y="261477"/>
                        <a:pt x="485945" y="272966"/>
                      </a:cubicBezTo>
                      <a:cubicBezTo>
                        <a:pt x="481361" y="273560"/>
                        <a:pt x="472192" y="274352"/>
                        <a:pt x="472192" y="274352"/>
                      </a:cubicBezTo>
                      <a:cubicBezTo>
                        <a:pt x="472192" y="274352"/>
                        <a:pt x="479567" y="298123"/>
                        <a:pt x="482756" y="306046"/>
                      </a:cubicBezTo>
                      <a:cubicBezTo>
                        <a:pt x="489134" y="339523"/>
                        <a:pt x="505280" y="433813"/>
                        <a:pt x="440897" y="429059"/>
                      </a:cubicBezTo>
                      <a:cubicBezTo>
                        <a:pt x="353991" y="422522"/>
                        <a:pt x="304558" y="296538"/>
                        <a:pt x="304558" y="296538"/>
                      </a:cubicBezTo>
                      <a:cubicBezTo>
                        <a:pt x="232203" y="349230"/>
                        <a:pt x="172604" y="360917"/>
                        <a:pt x="140712" y="399544"/>
                      </a:cubicBezTo>
                      <a:cubicBezTo>
                        <a:pt x="70549" y="484326"/>
                        <a:pt x="89684" y="588124"/>
                        <a:pt x="73140" y="691724"/>
                      </a:cubicBezTo>
                      <a:cubicBezTo>
                        <a:pt x="52610" y="821274"/>
                        <a:pt x="27694" y="928836"/>
                        <a:pt x="187" y="1008270"/>
                      </a:cubicBezTo>
                      <a:cubicBezTo>
                        <a:pt x="-6391" y="1027286"/>
                        <a:pt x="162837" y="1055217"/>
                        <a:pt x="167222" y="1040756"/>
                      </a:cubicBezTo>
                      <a:cubicBezTo>
                        <a:pt x="174797" y="1015599"/>
                        <a:pt x="181574" y="989253"/>
                        <a:pt x="188152" y="962511"/>
                      </a:cubicBezTo>
                      <a:cubicBezTo>
                        <a:pt x="233598" y="956965"/>
                        <a:pt x="477374" y="920715"/>
                        <a:pt x="489732" y="916753"/>
                      </a:cubicBezTo>
                      <a:cubicBezTo>
                        <a:pt x="535777" y="901896"/>
                        <a:pt x="678096" y="877333"/>
                        <a:pt x="656768" y="821869"/>
                      </a:cubicBezTo>
                      <a:cubicBezTo>
                        <a:pt x="650190" y="805229"/>
                        <a:pt x="643413" y="789778"/>
                        <a:pt x="637433" y="773931"/>
                      </a:cubicBezTo>
                      <a:cubicBezTo>
                        <a:pt x="632251" y="759471"/>
                        <a:pt x="627666" y="744614"/>
                        <a:pt x="625474" y="727975"/>
                      </a:cubicBezTo>
                      <a:cubicBezTo>
                        <a:pt x="619095" y="681028"/>
                        <a:pt x="623480" y="634081"/>
                        <a:pt x="630257" y="587728"/>
                      </a:cubicBezTo>
                      <a:cubicBezTo>
                        <a:pt x="634244" y="559600"/>
                        <a:pt x="642815" y="532858"/>
                        <a:pt x="652981" y="508889"/>
                      </a:cubicBezTo>
                      <a:cubicBezTo>
                        <a:pt x="666136" y="496805"/>
                        <a:pt x="680089" y="485514"/>
                        <a:pt x="694640" y="475016"/>
                      </a:cubicBezTo>
                      <a:cubicBezTo>
                        <a:pt x="747063" y="436983"/>
                        <a:pt x="804867" y="406675"/>
                        <a:pt x="855695" y="366463"/>
                      </a:cubicBezTo>
                      <a:cubicBezTo>
                        <a:pt x="932436" y="305650"/>
                        <a:pt x="991038" y="225425"/>
                        <a:pt x="1042664" y="143020"/>
                      </a:cubicBezTo>
                      <a:cubicBezTo>
                        <a:pt x="1052231" y="127767"/>
                        <a:pt x="1081333" y="77254"/>
                        <a:pt x="1081333" y="77254"/>
                      </a:cubicBezTo>
                      <a:lnTo>
                        <a:pt x="967518" y="0"/>
                      </a:ln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3254" name="Google Shape;3254;p35"/>
                <p:cNvGrpSpPr/>
                <p:nvPr/>
              </p:nvGrpSpPr>
              <p:grpSpPr>
                <a:xfrm>
                  <a:off x="1364166" y="4972618"/>
                  <a:ext cx="1074767" cy="1042142"/>
                  <a:chOff x="1364166" y="4972618"/>
                  <a:chExt cx="1074767" cy="1042142"/>
                </a:xfrm>
              </p:grpSpPr>
              <p:sp>
                <p:nvSpPr>
                  <p:cNvPr id="3255" name="Google Shape;3255;p35"/>
                  <p:cNvSpPr/>
                  <p:nvPr/>
                </p:nvSpPr>
                <p:spPr>
                  <a:xfrm>
                    <a:off x="2322726" y="4972618"/>
                    <a:ext cx="12158" cy="5546"/>
                  </a:xfrm>
                  <a:custGeom>
                    <a:avLst/>
                    <a:gdLst/>
                    <a:ahLst/>
                    <a:cxnLst/>
                    <a:rect l="l" t="t" r="r" b="b"/>
                    <a:pathLst>
                      <a:path w="12158" h="5546" extrusionOk="0">
                        <a:moveTo>
                          <a:pt x="3986" y="0"/>
                        </a:moveTo>
                        <a:cubicBezTo>
                          <a:pt x="3986" y="0"/>
                          <a:pt x="2392" y="2179"/>
                          <a:pt x="0" y="5546"/>
                        </a:cubicBezTo>
                        <a:lnTo>
                          <a:pt x="12159" y="5546"/>
                        </a:lnTo>
                        <a:lnTo>
                          <a:pt x="3986" y="0"/>
                        </a:lnTo>
                        <a:close/>
                      </a:path>
                    </a:pathLst>
                  </a:custGeom>
                  <a:solidFill>
                    <a:srgbClr val="6398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56" name="Google Shape;3256;p35"/>
                  <p:cNvSpPr/>
                  <p:nvPr/>
                </p:nvSpPr>
                <p:spPr>
                  <a:xfrm>
                    <a:off x="1364166" y="4989654"/>
                    <a:ext cx="1074767" cy="1025106"/>
                  </a:xfrm>
                  <a:custGeom>
                    <a:avLst/>
                    <a:gdLst/>
                    <a:ahLst/>
                    <a:cxnLst/>
                    <a:rect l="l" t="t" r="r" b="b"/>
                    <a:pathLst>
                      <a:path w="1074767" h="1025106" extrusionOk="0">
                        <a:moveTo>
                          <a:pt x="1021149" y="59228"/>
                        </a:moveTo>
                        <a:lnTo>
                          <a:pt x="1074768" y="59228"/>
                        </a:lnTo>
                        <a:lnTo>
                          <a:pt x="1064203" y="52097"/>
                        </a:lnTo>
                        <a:lnTo>
                          <a:pt x="1021149" y="52097"/>
                        </a:lnTo>
                        <a:lnTo>
                          <a:pt x="1021149" y="22780"/>
                        </a:lnTo>
                        <a:lnTo>
                          <a:pt x="1013973" y="17828"/>
                        </a:lnTo>
                        <a:lnTo>
                          <a:pt x="1013973" y="52097"/>
                        </a:lnTo>
                        <a:lnTo>
                          <a:pt x="949989" y="52097"/>
                        </a:lnTo>
                        <a:lnTo>
                          <a:pt x="949989" y="0"/>
                        </a:lnTo>
                        <a:cubicBezTo>
                          <a:pt x="947597" y="3169"/>
                          <a:pt x="945206" y="6339"/>
                          <a:pt x="942814" y="9508"/>
                        </a:cubicBezTo>
                        <a:lnTo>
                          <a:pt x="942814" y="52295"/>
                        </a:lnTo>
                        <a:lnTo>
                          <a:pt x="907333" y="52295"/>
                        </a:lnTo>
                        <a:cubicBezTo>
                          <a:pt x="905141" y="54672"/>
                          <a:pt x="902749" y="57049"/>
                          <a:pt x="900556" y="59426"/>
                        </a:cubicBezTo>
                        <a:lnTo>
                          <a:pt x="942814" y="59426"/>
                        </a:lnTo>
                        <a:lnTo>
                          <a:pt x="942814" y="123013"/>
                        </a:lnTo>
                        <a:lnTo>
                          <a:pt x="878830" y="123013"/>
                        </a:lnTo>
                        <a:lnTo>
                          <a:pt x="878830" y="80622"/>
                        </a:lnTo>
                        <a:cubicBezTo>
                          <a:pt x="876438" y="82801"/>
                          <a:pt x="874046" y="84980"/>
                          <a:pt x="871654" y="87159"/>
                        </a:cubicBezTo>
                        <a:lnTo>
                          <a:pt x="871654" y="123013"/>
                        </a:lnTo>
                        <a:lnTo>
                          <a:pt x="827404" y="123013"/>
                        </a:lnTo>
                        <a:cubicBezTo>
                          <a:pt x="824015" y="125390"/>
                          <a:pt x="820826" y="127767"/>
                          <a:pt x="817437" y="130144"/>
                        </a:cubicBezTo>
                        <a:lnTo>
                          <a:pt x="871654" y="130144"/>
                        </a:lnTo>
                        <a:lnTo>
                          <a:pt x="871654" y="193730"/>
                        </a:lnTo>
                        <a:lnTo>
                          <a:pt x="807670" y="193730"/>
                        </a:lnTo>
                        <a:lnTo>
                          <a:pt x="807670" y="136879"/>
                        </a:lnTo>
                        <a:cubicBezTo>
                          <a:pt x="805278" y="138464"/>
                          <a:pt x="802886" y="140247"/>
                          <a:pt x="800495" y="141831"/>
                        </a:cubicBezTo>
                        <a:lnTo>
                          <a:pt x="800495" y="193730"/>
                        </a:lnTo>
                        <a:lnTo>
                          <a:pt x="736511" y="193730"/>
                        </a:lnTo>
                        <a:lnTo>
                          <a:pt x="736511" y="179864"/>
                        </a:lnTo>
                        <a:cubicBezTo>
                          <a:pt x="734119" y="181053"/>
                          <a:pt x="731727" y="182439"/>
                          <a:pt x="729335" y="183628"/>
                        </a:cubicBezTo>
                        <a:lnTo>
                          <a:pt x="729335" y="193730"/>
                        </a:lnTo>
                        <a:lnTo>
                          <a:pt x="708406" y="193730"/>
                        </a:lnTo>
                        <a:cubicBezTo>
                          <a:pt x="703024" y="196107"/>
                          <a:pt x="697642" y="198683"/>
                          <a:pt x="692260" y="200862"/>
                        </a:cubicBezTo>
                        <a:lnTo>
                          <a:pt x="729136" y="200862"/>
                        </a:lnTo>
                        <a:lnTo>
                          <a:pt x="729136" y="264448"/>
                        </a:lnTo>
                        <a:lnTo>
                          <a:pt x="665152" y="264448"/>
                        </a:lnTo>
                        <a:lnTo>
                          <a:pt x="665152" y="211756"/>
                        </a:lnTo>
                        <a:cubicBezTo>
                          <a:pt x="662760" y="212747"/>
                          <a:pt x="660368" y="213539"/>
                          <a:pt x="657976" y="214530"/>
                        </a:cubicBezTo>
                        <a:lnTo>
                          <a:pt x="657976" y="264448"/>
                        </a:lnTo>
                        <a:lnTo>
                          <a:pt x="593992" y="264448"/>
                        </a:lnTo>
                        <a:lnTo>
                          <a:pt x="593992" y="234933"/>
                        </a:lnTo>
                        <a:cubicBezTo>
                          <a:pt x="591601" y="235527"/>
                          <a:pt x="589209" y="236121"/>
                          <a:pt x="586817" y="236716"/>
                        </a:cubicBezTo>
                        <a:lnTo>
                          <a:pt x="586817" y="264448"/>
                        </a:lnTo>
                        <a:lnTo>
                          <a:pt x="522833" y="264448"/>
                        </a:lnTo>
                        <a:lnTo>
                          <a:pt x="522833" y="250186"/>
                        </a:lnTo>
                        <a:cubicBezTo>
                          <a:pt x="520441" y="250582"/>
                          <a:pt x="518049" y="250978"/>
                          <a:pt x="515657" y="251374"/>
                        </a:cubicBezTo>
                        <a:lnTo>
                          <a:pt x="515657" y="264646"/>
                        </a:lnTo>
                        <a:lnTo>
                          <a:pt x="470211" y="264646"/>
                        </a:lnTo>
                        <a:cubicBezTo>
                          <a:pt x="470809" y="266825"/>
                          <a:pt x="471606" y="269202"/>
                          <a:pt x="472603" y="271777"/>
                        </a:cubicBezTo>
                        <a:lnTo>
                          <a:pt x="515857" y="271777"/>
                        </a:lnTo>
                        <a:lnTo>
                          <a:pt x="515857" y="335363"/>
                        </a:lnTo>
                        <a:lnTo>
                          <a:pt x="484762" y="335363"/>
                        </a:lnTo>
                        <a:cubicBezTo>
                          <a:pt x="484961" y="337741"/>
                          <a:pt x="484961" y="340118"/>
                          <a:pt x="484961" y="342495"/>
                        </a:cubicBezTo>
                        <a:lnTo>
                          <a:pt x="515857" y="342495"/>
                        </a:lnTo>
                        <a:lnTo>
                          <a:pt x="515857" y="406081"/>
                        </a:lnTo>
                        <a:lnTo>
                          <a:pt x="463434" y="406081"/>
                        </a:lnTo>
                        <a:cubicBezTo>
                          <a:pt x="460045" y="408260"/>
                          <a:pt x="456059" y="409845"/>
                          <a:pt x="451673" y="410835"/>
                        </a:cubicBezTo>
                        <a:cubicBezTo>
                          <a:pt x="449481" y="411429"/>
                          <a:pt x="447089" y="411628"/>
                          <a:pt x="444498" y="411826"/>
                        </a:cubicBezTo>
                        <a:cubicBezTo>
                          <a:pt x="442106" y="412024"/>
                          <a:pt x="439515" y="412024"/>
                          <a:pt x="436724" y="411826"/>
                        </a:cubicBezTo>
                        <a:cubicBezTo>
                          <a:pt x="427555" y="411231"/>
                          <a:pt x="418984" y="409250"/>
                          <a:pt x="410612" y="406081"/>
                        </a:cubicBezTo>
                        <a:lnTo>
                          <a:pt x="380514" y="406081"/>
                        </a:lnTo>
                        <a:lnTo>
                          <a:pt x="380514" y="389640"/>
                        </a:lnTo>
                        <a:cubicBezTo>
                          <a:pt x="378122" y="387857"/>
                          <a:pt x="375730" y="385876"/>
                          <a:pt x="373338" y="384093"/>
                        </a:cubicBezTo>
                        <a:lnTo>
                          <a:pt x="373338" y="406081"/>
                        </a:lnTo>
                        <a:lnTo>
                          <a:pt x="309354" y="406081"/>
                        </a:lnTo>
                        <a:lnTo>
                          <a:pt x="309354" y="342495"/>
                        </a:lnTo>
                        <a:lnTo>
                          <a:pt x="335666" y="342495"/>
                        </a:lnTo>
                        <a:cubicBezTo>
                          <a:pt x="333872" y="340118"/>
                          <a:pt x="332277" y="337741"/>
                          <a:pt x="330682" y="335363"/>
                        </a:cubicBezTo>
                        <a:lnTo>
                          <a:pt x="309354" y="335363"/>
                        </a:lnTo>
                        <a:lnTo>
                          <a:pt x="309354" y="298717"/>
                        </a:lnTo>
                        <a:cubicBezTo>
                          <a:pt x="305966" y="291982"/>
                          <a:pt x="303574" y="286634"/>
                          <a:pt x="302179" y="283266"/>
                        </a:cubicBezTo>
                        <a:lnTo>
                          <a:pt x="302179" y="335363"/>
                        </a:lnTo>
                        <a:lnTo>
                          <a:pt x="238195" y="335363"/>
                        </a:lnTo>
                        <a:lnTo>
                          <a:pt x="238195" y="318130"/>
                        </a:lnTo>
                        <a:cubicBezTo>
                          <a:pt x="235803" y="319517"/>
                          <a:pt x="233411" y="320705"/>
                          <a:pt x="231019" y="321893"/>
                        </a:cubicBezTo>
                        <a:lnTo>
                          <a:pt x="231019" y="335165"/>
                        </a:lnTo>
                        <a:lnTo>
                          <a:pt x="205107" y="335165"/>
                        </a:lnTo>
                        <a:cubicBezTo>
                          <a:pt x="200323" y="337542"/>
                          <a:pt x="195738" y="339920"/>
                          <a:pt x="191353" y="342297"/>
                        </a:cubicBezTo>
                        <a:lnTo>
                          <a:pt x="231019" y="342297"/>
                        </a:lnTo>
                        <a:lnTo>
                          <a:pt x="231019" y="405883"/>
                        </a:lnTo>
                        <a:lnTo>
                          <a:pt x="167035" y="405883"/>
                        </a:lnTo>
                        <a:lnTo>
                          <a:pt x="167035" y="356163"/>
                        </a:lnTo>
                        <a:cubicBezTo>
                          <a:pt x="164644" y="357748"/>
                          <a:pt x="162052" y="359332"/>
                          <a:pt x="159860" y="361115"/>
                        </a:cubicBezTo>
                        <a:lnTo>
                          <a:pt x="159860" y="405883"/>
                        </a:lnTo>
                        <a:lnTo>
                          <a:pt x="119795" y="405883"/>
                        </a:lnTo>
                        <a:cubicBezTo>
                          <a:pt x="118400" y="408260"/>
                          <a:pt x="116805" y="410637"/>
                          <a:pt x="115609" y="413014"/>
                        </a:cubicBezTo>
                        <a:lnTo>
                          <a:pt x="160059" y="413014"/>
                        </a:lnTo>
                        <a:lnTo>
                          <a:pt x="160059" y="476601"/>
                        </a:lnTo>
                        <a:lnTo>
                          <a:pt x="96075" y="476601"/>
                        </a:lnTo>
                        <a:lnTo>
                          <a:pt x="96075" y="458376"/>
                        </a:lnTo>
                        <a:cubicBezTo>
                          <a:pt x="94082" y="464319"/>
                          <a:pt x="92487" y="470460"/>
                          <a:pt x="91092" y="476601"/>
                        </a:cubicBezTo>
                        <a:cubicBezTo>
                          <a:pt x="90494" y="478978"/>
                          <a:pt x="89896" y="481355"/>
                          <a:pt x="89498" y="483732"/>
                        </a:cubicBezTo>
                        <a:cubicBezTo>
                          <a:pt x="89298" y="484524"/>
                          <a:pt x="89099" y="485316"/>
                          <a:pt x="88899" y="486109"/>
                        </a:cubicBezTo>
                        <a:lnTo>
                          <a:pt x="88899" y="547318"/>
                        </a:lnTo>
                        <a:lnTo>
                          <a:pt x="80528" y="547318"/>
                        </a:lnTo>
                        <a:cubicBezTo>
                          <a:pt x="80328" y="549695"/>
                          <a:pt x="80129" y="552072"/>
                          <a:pt x="79930" y="554449"/>
                        </a:cubicBezTo>
                        <a:lnTo>
                          <a:pt x="88700" y="554449"/>
                        </a:lnTo>
                        <a:lnTo>
                          <a:pt x="88700" y="618036"/>
                        </a:lnTo>
                        <a:lnTo>
                          <a:pt x="75744" y="618036"/>
                        </a:lnTo>
                        <a:cubicBezTo>
                          <a:pt x="75545" y="620413"/>
                          <a:pt x="75345" y="622790"/>
                          <a:pt x="75146" y="625167"/>
                        </a:cubicBezTo>
                        <a:lnTo>
                          <a:pt x="88700" y="625167"/>
                        </a:lnTo>
                        <a:lnTo>
                          <a:pt x="88700" y="688753"/>
                        </a:lnTo>
                        <a:lnTo>
                          <a:pt x="67173" y="688753"/>
                        </a:lnTo>
                        <a:cubicBezTo>
                          <a:pt x="66774" y="691130"/>
                          <a:pt x="66376" y="693507"/>
                          <a:pt x="65977" y="695884"/>
                        </a:cubicBezTo>
                        <a:lnTo>
                          <a:pt x="88700" y="695884"/>
                        </a:lnTo>
                        <a:lnTo>
                          <a:pt x="88700" y="759471"/>
                        </a:lnTo>
                        <a:lnTo>
                          <a:pt x="54615" y="759471"/>
                        </a:lnTo>
                        <a:cubicBezTo>
                          <a:pt x="54217" y="761848"/>
                          <a:pt x="53619" y="764225"/>
                          <a:pt x="53220" y="766602"/>
                        </a:cubicBezTo>
                        <a:lnTo>
                          <a:pt x="88501" y="766602"/>
                        </a:lnTo>
                        <a:lnTo>
                          <a:pt x="88501" y="830188"/>
                        </a:lnTo>
                        <a:lnTo>
                          <a:pt x="40065" y="830188"/>
                        </a:lnTo>
                        <a:cubicBezTo>
                          <a:pt x="39467" y="832565"/>
                          <a:pt x="39068" y="834942"/>
                          <a:pt x="38470" y="837319"/>
                        </a:cubicBezTo>
                        <a:lnTo>
                          <a:pt x="88501" y="837319"/>
                        </a:lnTo>
                        <a:lnTo>
                          <a:pt x="88501" y="900906"/>
                        </a:lnTo>
                        <a:lnTo>
                          <a:pt x="24517" y="900906"/>
                        </a:lnTo>
                        <a:lnTo>
                          <a:pt x="24517" y="895359"/>
                        </a:lnTo>
                        <a:cubicBezTo>
                          <a:pt x="24118" y="897142"/>
                          <a:pt x="23520" y="898925"/>
                          <a:pt x="23122" y="900906"/>
                        </a:cubicBezTo>
                        <a:cubicBezTo>
                          <a:pt x="22524" y="903283"/>
                          <a:pt x="21926" y="905660"/>
                          <a:pt x="21129" y="908037"/>
                        </a:cubicBezTo>
                        <a:cubicBezTo>
                          <a:pt x="19933" y="912791"/>
                          <a:pt x="18537" y="917545"/>
                          <a:pt x="17142" y="922299"/>
                        </a:cubicBezTo>
                        <a:lnTo>
                          <a:pt x="17142" y="971623"/>
                        </a:lnTo>
                        <a:lnTo>
                          <a:pt x="2392" y="971623"/>
                        </a:lnTo>
                        <a:cubicBezTo>
                          <a:pt x="1595" y="974000"/>
                          <a:pt x="797" y="976377"/>
                          <a:pt x="0" y="978754"/>
                        </a:cubicBezTo>
                        <a:lnTo>
                          <a:pt x="17142" y="978754"/>
                        </a:lnTo>
                        <a:lnTo>
                          <a:pt x="17142" y="999950"/>
                        </a:lnTo>
                        <a:cubicBezTo>
                          <a:pt x="19335" y="1000742"/>
                          <a:pt x="21926" y="1001535"/>
                          <a:pt x="24318" y="1002327"/>
                        </a:cubicBezTo>
                        <a:lnTo>
                          <a:pt x="24318" y="978754"/>
                        </a:lnTo>
                        <a:lnTo>
                          <a:pt x="88301" y="978754"/>
                        </a:lnTo>
                        <a:lnTo>
                          <a:pt x="88301" y="1020947"/>
                        </a:lnTo>
                        <a:cubicBezTo>
                          <a:pt x="90693" y="1021343"/>
                          <a:pt x="93085" y="1021740"/>
                          <a:pt x="95477" y="1022136"/>
                        </a:cubicBezTo>
                        <a:lnTo>
                          <a:pt x="95477" y="978953"/>
                        </a:lnTo>
                        <a:lnTo>
                          <a:pt x="159461" y="978953"/>
                        </a:lnTo>
                        <a:lnTo>
                          <a:pt x="159461" y="1025107"/>
                        </a:lnTo>
                        <a:cubicBezTo>
                          <a:pt x="161454" y="1024513"/>
                          <a:pt x="162650" y="1023720"/>
                          <a:pt x="163049" y="1022532"/>
                        </a:cubicBezTo>
                        <a:cubicBezTo>
                          <a:pt x="163846" y="1019759"/>
                          <a:pt x="165042" y="1015005"/>
                          <a:pt x="166637" y="1008666"/>
                        </a:cubicBezTo>
                        <a:lnTo>
                          <a:pt x="166637" y="978953"/>
                        </a:lnTo>
                        <a:lnTo>
                          <a:pt x="173613" y="978953"/>
                        </a:lnTo>
                        <a:cubicBezTo>
                          <a:pt x="174211" y="976575"/>
                          <a:pt x="174610" y="974198"/>
                          <a:pt x="175208" y="971821"/>
                        </a:cubicBezTo>
                        <a:lnTo>
                          <a:pt x="166637" y="971821"/>
                        </a:lnTo>
                        <a:lnTo>
                          <a:pt x="166637" y="908235"/>
                        </a:lnTo>
                        <a:lnTo>
                          <a:pt x="189559" y="908235"/>
                        </a:lnTo>
                        <a:cubicBezTo>
                          <a:pt x="190157" y="905858"/>
                          <a:pt x="190556" y="903481"/>
                          <a:pt x="191154" y="901104"/>
                        </a:cubicBezTo>
                        <a:lnTo>
                          <a:pt x="166637" y="901104"/>
                        </a:lnTo>
                        <a:lnTo>
                          <a:pt x="166637" y="837518"/>
                        </a:lnTo>
                        <a:lnTo>
                          <a:pt x="204509" y="837518"/>
                        </a:lnTo>
                        <a:cubicBezTo>
                          <a:pt x="205107" y="835140"/>
                          <a:pt x="205505" y="832763"/>
                          <a:pt x="206103" y="830386"/>
                        </a:cubicBezTo>
                        <a:lnTo>
                          <a:pt x="165839" y="830386"/>
                        </a:lnTo>
                        <a:lnTo>
                          <a:pt x="165839" y="766800"/>
                        </a:lnTo>
                        <a:lnTo>
                          <a:pt x="229823" y="766800"/>
                        </a:lnTo>
                        <a:lnTo>
                          <a:pt x="229823" y="774525"/>
                        </a:lnTo>
                        <a:cubicBezTo>
                          <a:pt x="232215" y="774922"/>
                          <a:pt x="234607" y="775120"/>
                          <a:pt x="236999" y="775516"/>
                        </a:cubicBezTo>
                        <a:lnTo>
                          <a:pt x="236999" y="766800"/>
                        </a:lnTo>
                        <a:lnTo>
                          <a:pt x="300983" y="766800"/>
                        </a:lnTo>
                        <a:lnTo>
                          <a:pt x="300983" y="781657"/>
                        </a:lnTo>
                        <a:cubicBezTo>
                          <a:pt x="303375" y="781855"/>
                          <a:pt x="305767" y="782053"/>
                          <a:pt x="308158" y="782053"/>
                        </a:cubicBezTo>
                        <a:lnTo>
                          <a:pt x="308158" y="766800"/>
                        </a:lnTo>
                        <a:lnTo>
                          <a:pt x="372142" y="766800"/>
                        </a:lnTo>
                        <a:lnTo>
                          <a:pt x="372142" y="784430"/>
                        </a:lnTo>
                        <a:cubicBezTo>
                          <a:pt x="374534" y="784430"/>
                          <a:pt x="376926" y="784430"/>
                          <a:pt x="379318" y="784430"/>
                        </a:cubicBezTo>
                        <a:lnTo>
                          <a:pt x="379318" y="766602"/>
                        </a:lnTo>
                        <a:lnTo>
                          <a:pt x="443700" y="766602"/>
                        </a:lnTo>
                        <a:lnTo>
                          <a:pt x="443700" y="783836"/>
                        </a:lnTo>
                        <a:cubicBezTo>
                          <a:pt x="446292" y="783836"/>
                          <a:pt x="448684" y="783637"/>
                          <a:pt x="450876" y="783637"/>
                        </a:cubicBezTo>
                        <a:lnTo>
                          <a:pt x="450876" y="766602"/>
                        </a:lnTo>
                        <a:lnTo>
                          <a:pt x="514860" y="766602"/>
                        </a:lnTo>
                        <a:lnTo>
                          <a:pt x="514860" y="777299"/>
                        </a:lnTo>
                        <a:cubicBezTo>
                          <a:pt x="517252" y="776902"/>
                          <a:pt x="519644" y="776704"/>
                          <a:pt x="522036" y="776308"/>
                        </a:cubicBezTo>
                        <a:lnTo>
                          <a:pt x="522036" y="766404"/>
                        </a:lnTo>
                        <a:lnTo>
                          <a:pt x="586019" y="766404"/>
                        </a:lnTo>
                        <a:lnTo>
                          <a:pt x="586019" y="766602"/>
                        </a:lnTo>
                        <a:cubicBezTo>
                          <a:pt x="586617" y="766602"/>
                          <a:pt x="587215" y="766404"/>
                          <a:pt x="587614" y="766404"/>
                        </a:cubicBezTo>
                        <a:cubicBezTo>
                          <a:pt x="589607" y="766008"/>
                          <a:pt x="591401" y="765809"/>
                          <a:pt x="593195" y="765413"/>
                        </a:cubicBezTo>
                        <a:cubicBezTo>
                          <a:pt x="606351" y="763036"/>
                          <a:pt x="617513" y="761055"/>
                          <a:pt x="624489" y="759075"/>
                        </a:cubicBezTo>
                        <a:lnTo>
                          <a:pt x="593195" y="759075"/>
                        </a:lnTo>
                        <a:lnTo>
                          <a:pt x="593195" y="695488"/>
                        </a:lnTo>
                        <a:lnTo>
                          <a:pt x="618709" y="695488"/>
                        </a:lnTo>
                        <a:cubicBezTo>
                          <a:pt x="618510" y="693111"/>
                          <a:pt x="618310" y="690734"/>
                          <a:pt x="618111" y="688357"/>
                        </a:cubicBezTo>
                        <a:lnTo>
                          <a:pt x="593195" y="688357"/>
                        </a:lnTo>
                        <a:lnTo>
                          <a:pt x="593195" y="624771"/>
                        </a:lnTo>
                        <a:lnTo>
                          <a:pt x="618709" y="624771"/>
                        </a:lnTo>
                        <a:cubicBezTo>
                          <a:pt x="618908" y="622394"/>
                          <a:pt x="619108" y="620016"/>
                          <a:pt x="619307" y="617639"/>
                        </a:cubicBezTo>
                        <a:lnTo>
                          <a:pt x="593195" y="617639"/>
                        </a:lnTo>
                        <a:lnTo>
                          <a:pt x="593195" y="554053"/>
                        </a:lnTo>
                        <a:lnTo>
                          <a:pt x="627679" y="554053"/>
                        </a:lnTo>
                        <a:cubicBezTo>
                          <a:pt x="628077" y="551676"/>
                          <a:pt x="628675" y="549299"/>
                          <a:pt x="629273" y="546922"/>
                        </a:cubicBezTo>
                        <a:lnTo>
                          <a:pt x="593195" y="546922"/>
                        </a:lnTo>
                        <a:lnTo>
                          <a:pt x="593195" y="483335"/>
                        </a:lnTo>
                        <a:lnTo>
                          <a:pt x="656182" y="483335"/>
                        </a:lnTo>
                        <a:cubicBezTo>
                          <a:pt x="656581" y="483137"/>
                          <a:pt x="656780" y="482741"/>
                          <a:pt x="657179" y="482543"/>
                        </a:cubicBezTo>
                        <a:cubicBezTo>
                          <a:pt x="659571" y="480562"/>
                          <a:pt x="661963" y="478383"/>
                          <a:pt x="664355" y="476402"/>
                        </a:cubicBezTo>
                        <a:cubicBezTo>
                          <a:pt x="664355" y="476402"/>
                          <a:pt x="664554" y="476204"/>
                          <a:pt x="664554" y="476204"/>
                        </a:cubicBezTo>
                        <a:lnTo>
                          <a:pt x="664355" y="476204"/>
                        </a:lnTo>
                        <a:lnTo>
                          <a:pt x="664355" y="412618"/>
                        </a:lnTo>
                        <a:lnTo>
                          <a:pt x="728338" y="412618"/>
                        </a:lnTo>
                        <a:lnTo>
                          <a:pt x="728338" y="430446"/>
                        </a:lnTo>
                        <a:cubicBezTo>
                          <a:pt x="730730" y="428861"/>
                          <a:pt x="733122" y="427277"/>
                          <a:pt x="735514" y="425692"/>
                        </a:cubicBezTo>
                        <a:lnTo>
                          <a:pt x="735514" y="412420"/>
                        </a:lnTo>
                        <a:lnTo>
                          <a:pt x="756244" y="412420"/>
                        </a:lnTo>
                        <a:cubicBezTo>
                          <a:pt x="760031" y="410043"/>
                          <a:pt x="763818" y="407666"/>
                          <a:pt x="767606" y="405289"/>
                        </a:cubicBezTo>
                        <a:lnTo>
                          <a:pt x="735514" y="405289"/>
                        </a:lnTo>
                        <a:lnTo>
                          <a:pt x="735514" y="341702"/>
                        </a:lnTo>
                        <a:lnTo>
                          <a:pt x="799498" y="341702"/>
                        </a:lnTo>
                        <a:lnTo>
                          <a:pt x="799498" y="384688"/>
                        </a:lnTo>
                        <a:cubicBezTo>
                          <a:pt x="801890" y="383103"/>
                          <a:pt x="804282" y="381518"/>
                          <a:pt x="806674" y="379933"/>
                        </a:cubicBezTo>
                        <a:lnTo>
                          <a:pt x="806674" y="341702"/>
                        </a:lnTo>
                        <a:lnTo>
                          <a:pt x="858498" y="341702"/>
                        </a:lnTo>
                        <a:cubicBezTo>
                          <a:pt x="861289" y="339325"/>
                          <a:pt x="864279" y="336948"/>
                          <a:pt x="867069" y="334571"/>
                        </a:cubicBezTo>
                        <a:lnTo>
                          <a:pt x="806674" y="334571"/>
                        </a:lnTo>
                        <a:lnTo>
                          <a:pt x="806674" y="270985"/>
                        </a:lnTo>
                        <a:lnTo>
                          <a:pt x="870657" y="270985"/>
                        </a:lnTo>
                        <a:lnTo>
                          <a:pt x="870657" y="331402"/>
                        </a:lnTo>
                        <a:cubicBezTo>
                          <a:pt x="873049" y="329223"/>
                          <a:pt x="875441" y="327242"/>
                          <a:pt x="877833" y="325063"/>
                        </a:cubicBezTo>
                        <a:lnTo>
                          <a:pt x="877833" y="270985"/>
                        </a:lnTo>
                        <a:lnTo>
                          <a:pt x="931053" y="270985"/>
                        </a:lnTo>
                        <a:cubicBezTo>
                          <a:pt x="933246" y="268608"/>
                          <a:pt x="935239" y="266231"/>
                          <a:pt x="937232" y="263854"/>
                        </a:cubicBezTo>
                        <a:lnTo>
                          <a:pt x="877833" y="263854"/>
                        </a:lnTo>
                        <a:lnTo>
                          <a:pt x="877833" y="200267"/>
                        </a:lnTo>
                        <a:lnTo>
                          <a:pt x="941817" y="200267"/>
                        </a:lnTo>
                        <a:lnTo>
                          <a:pt x="941817" y="258505"/>
                        </a:lnTo>
                        <a:cubicBezTo>
                          <a:pt x="944209" y="255534"/>
                          <a:pt x="946601" y="252761"/>
                          <a:pt x="948993" y="249789"/>
                        </a:cubicBezTo>
                        <a:lnTo>
                          <a:pt x="948993" y="200267"/>
                        </a:lnTo>
                        <a:lnTo>
                          <a:pt x="986865" y="200267"/>
                        </a:lnTo>
                        <a:cubicBezTo>
                          <a:pt x="988659" y="197890"/>
                          <a:pt x="990253" y="195513"/>
                          <a:pt x="992047" y="193136"/>
                        </a:cubicBezTo>
                        <a:lnTo>
                          <a:pt x="948993" y="193136"/>
                        </a:lnTo>
                        <a:lnTo>
                          <a:pt x="948993" y="129550"/>
                        </a:lnTo>
                        <a:lnTo>
                          <a:pt x="1012976" y="129550"/>
                        </a:lnTo>
                        <a:lnTo>
                          <a:pt x="1012976" y="162432"/>
                        </a:lnTo>
                        <a:cubicBezTo>
                          <a:pt x="1015368" y="158867"/>
                          <a:pt x="1017760" y="155103"/>
                          <a:pt x="1020152" y="151340"/>
                        </a:cubicBezTo>
                        <a:lnTo>
                          <a:pt x="1020152" y="129550"/>
                        </a:lnTo>
                        <a:lnTo>
                          <a:pt x="1034105" y="129550"/>
                        </a:lnTo>
                        <a:cubicBezTo>
                          <a:pt x="1034902" y="128163"/>
                          <a:pt x="1035700" y="126777"/>
                          <a:pt x="1036696" y="125588"/>
                        </a:cubicBezTo>
                        <a:cubicBezTo>
                          <a:pt x="1037294" y="124598"/>
                          <a:pt x="1037892" y="123607"/>
                          <a:pt x="1038689" y="122419"/>
                        </a:cubicBezTo>
                        <a:lnTo>
                          <a:pt x="1020351" y="122419"/>
                        </a:lnTo>
                        <a:lnTo>
                          <a:pt x="1020351" y="59228"/>
                        </a:lnTo>
                        <a:close/>
                        <a:moveTo>
                          <a:pt x="87305" y="972812"/>
                        </a:moveTo>
                        <a:lnTo>
                          <a:pt x="23321" y="972812"/>
                        </a:lnTo>
                        <a:lnTo>
                          <a:pt x="23321" y="909225"/>
                        </a:lnTo>
                        <a:lnTo>
                          <a:pt x="87305" y="909225"/>
                        </a:lnTo>
                        <a:lnTo>
                          <a:pt x="87305" y="972812"/>
                        </a:lnTo>
                        <a:close/>
                        <a:moveTo>
                          <a:pt x="158664" y="972812"/>
                        </a:moveTo>
                        <a:lnTo>
                          <a:pt x="94680" y="972812"/>
                        </a:lnTo>
                        <a:lnTo>
                          <a:pt x="94680" y="909225"/>
                        </a:lnTo>
                        <a:lnTo>
                          <a:pt x="158664" y="909225"/>
                        </a:lnTo>
                        <a:lnTo>
                          <a:pt x="158664" y="972812"/>
                        </a:lnTo>
                        <a:close/>
                        <a:moveTo>
                          <a:pt x="158664" y="901896"/>
                        </a:moveTo>
                        <a:lnTo>
                          <a:pt x="94680" y="901896"/>
                        </a:lnTo>
                        <a:lnTo>
                          <a:pt x="94680" y="838310"/>
                        </a:lnTo>
                        <a:lnTo>
                          <a:pt x="158664" y="838310"/>
                        </a:lnTo>
                        <a:lnTo>
                          <a:pt x="158664" y="901896"/>
                        </a:lnTo>
                        <a:close/>
                        <a:moveTo>
                          <a:pt x="158664" y="831179"/>
                        </a:moveTo>
                        <a:lnTo>
                          <a:pt x="94680" y="831179"/>
                        </a:lnTo>
                        <a:lnTo>
                          <a:pt x="94680" y="767592"/>
                        </a:lnTo>
                        <a:lnTo>
                          <a:pt x="158664" y="767592"/>
                        </a:lnTo>
                        <a:lnTo>
                          <a:pt x="158664" y="831179"/>
                        </a:lnTo>
                        <a:close/>
                        <a:moveTo>
                          <a:pt x="158664" y="760263"/>
                        </a:moveTo>
                        <a:lnTo>
                          <a:pt x="94680" y="760263"/>
                        </a:lnTo>
                        <a:lnTo>
                          <a:pt x="94680" y="696677"/>
                        </a:lnTo>
                        <a:lnTo>
                          <a:pt x="158664" y="696677"/>
                        </a:lnTo>
                        <a:lnTo>
                          <a:pt x="158664" y="760263"/>
                        </a:lnTo>
                        <a:close/>
                        <a:moveTo>
                          <a:pt x="158664" y="689546"/>
                        </a:moveTo>
                        <a:lnTo>
                          <a:pt x="94680" y="689546"/>
                        </a:lnTo>
                        <a:lnTo>
                          <a:pt x="94680" y="625959"/>
                        </a:lnTo>
                        <a:lnTo>
                          <a:pt x="158664" y="625959"/>
                        </a:lnTo>
                        <a:lnTo>
                          <a:pt x="158664" y="689546"/>
                        </a:lnTo>
                        <a:close/>
                        <a:moveTo>
                          <a:pt x="158664" y="618630"/>
                        </a:moveTo>
                        <a:lnTo>
                          <a:pt x="94680" y="618630"/>
                        </a:lnTo>
                        <a:lnTo>
                          <a:pt x="94680" y="555044"/>
                        </a:lnTo>
                        <a:lnTo>
                          <a:pt x="158664" y="555044"/>
                        </a:lnTo>
                        <a:lnTo>
                          <a:pt x="158664" y="618630"/>
                        </a:lnTo>
                        <a:close/>
                        <a:moveTo>
                          <a:pt x="158664" y="547912"/>
                        </a:moveTo>
                        <a:lnTo>
                          <a:pt x="94680" y="547912"/>
                        </a:lnTo>
                        <a:lnTo>
                          <a:pt x="94680" y="484326"/>
                        </a:lnTo>
                        <a:lnTo>
                          <a:pt x="158664" y="484326"/>
                        </a:lnTo>
                        <a:lnTo>
                          <a:pt x="158664" y="547912"/>
                        </a:lnTo>
                        <a:close/>
                        <a:moveTo>
                          <a:pt x="229823" y="760263"/>
                        </a:moveTo>
                        <a:lnTo>
                          <a:pt x="165839" y="760263"/>
                        </a:lnTo>
                        <a:lnTo>
                          <a:pt x="165839" y="696677"/>
                        </a:lnTo>
                        <a:lnTo>
                          <a:pt x="229823" y="696677"/>
                        </a:lnTo>
                        <a:lnTo>
                          <a:pt x="229823" y="760263"/>
                        </a:lnTo>
                        <a:close/>
                        <a:moveTo>
                          <a:pt x="229823" y="689546"/>
                        </a:moveTo>
                        <a:lnTo>
                          <a:pt x="165839" y="689546"/>
                        </a:lnTo>
                        <a:lnTo>
                          <a:pt x="165839" y="625959"/>
                        </a:lnTo>
                        <a:lnTo>
                          <a:pt x="229823" y="625959"/>
                        </a:lnTo>
                        <a:lnTo>
                          <a:pt x="229823" y="689546"/>
                        </a:lnTo>
                        <a:close/>
                        <a:moveTo>
                          <a:pt x="229823" y="618630"/>
                        </a:moveTo>
                        <a:lnTo>
                          <a:pt x="165839" y="618630"/>
                        </a:lnTo>
                        <a:lnTo>
                          <a:pt x="165839" y="555044"/>
                        </a:lnTo>
                        <a:lnTo>
                          <a:pt x="229823" y="555044"/>
                        </a:lnTo>
                        <a:lnTo>
                          <a:pt x="229823" y="618630"/>
                        </a:lnTo>
                        <a:close/>
                        <a:moveTo>
                          <a:pt x="229823" y="547912"/>
                        </a:moveTo>
                        <a:lnTo>
                          <a:pt x="165839" y="547912"/>
                        </a:lnTo>
                        <a:lnTo>
                          <a:pt x="165839" y="484326"/>
                        </a:lnTo>
                        <a:lnTo>
                          <a:pt x="229823" y="484326"/>
                        </a:lnTo>
                        <a:lnTo>
                          <a:pt x="229823" y="547912"/>
                        </a:lnTo>
                        <a:close/>
                        <a:moveTo>
                          <a:pt x="229823" y="476997"/>
                        </a:moveTo>
                        <a:lnTo>
                          <a:pt x="165839" y="476997"/>
                        </a:lnTo>
                        <a:lnTo>
                          <a:pt x="165839" y="413410"/>
                        </a:lnTo>
                        <a:lnTo>
                          <a:pt x="229823" y="413410"/>
                        </a:lnTo>
                        <a:lnTo>
                          <a:pt x="229823" y="476997"/>
                        </a:lnTo>
                        <a:close/>
                        <a:moveTo>
                          <a:pt x="301182" y="760263"/>
                        </a:moveTo>
                        <a:lnTo>
                          <a:pt x="237198" y="760263"/>
                        </a:lnTo>
                        <a:lnTo>
                          <a:pt x="237198" y="696677"/>
                        </a:lnTo>
                        <a:lnTo>
                          <a:pt x="301182" y="696677"/>
                        </a:lnTo>
                        <a:lnTo>
                          <a:pt x="301182" y="760263"/>
                        </a:lnTo>
                        <a:close/>
                        <a:moveTo>
                          <a:pt x="301182" y="689546"/>
                        </a:moveTo>
                        <a:lnTo>
                          <a:pt x="237198" y="689546"/>
                        </a:lnTo>
                        <a:lnTo>
                          <a:pt x="237198" y="625959"/>
                        </a:lnTo>
                        <a:lnTo>
                          <a:pt x="301182" y="625959"/>
                        </a:lnTo>
                        <a:lnTo>
                          <a:pt x="301182" y="689546"/>
                        </a:lnTo>
                        <a:close/>
                        <a:moveTo>
                          <a:pt x="301182" y="618630"/>
                        </a:moveTo>
                        <a:lnTo>
                          <a:pt x="237198" y="618630"/>
                        </a:lnTo>
                        <a:lnTo>
                          <a:pt x="237198" y="555044"/>
                        </a:lnTo>
                        <a:lnTo>
                          <a:pt x="301182" y="555044"/>
                        </a:lnTo>
                        <a:lnTo>
                          <a:pt x="301182" y="618630"/>
                        </a:lnTo>
                        <a:close/>
                        <a:moveTo>
                          <a:pt x="301182" y="547912"/>
                        </a:moveTo>
                        <a:lnTo>
                          <a:pt x="237198" y="547912"/>
                        </a:lnTo>
                        <a:lnTo>
                          <a:pt x="237198" y="484326"/>
                        </a:lnTo>
                        <a:lnTo>
                          <a:pt x="301182" y="484326"/>
                        </a:lnTo>
                        <a:lnTo>
                          <a:pt x="301182" y="547912"/>
                        </a:lnTo>
                        <a:close/>
                        <a:moveTo>
                          <a:pt x="301182" y="476997"/>
                        </a:moveTo>
                        <a:lnTo>
                          <a:pt x="237198" y="476997"/>
                        </a:lnTo>
                        <a:lnTo>
                          <a:pt x="237198" y="413410"/>
                        </a:lnTo>
                        <a:lnTo>
                          <a:pt x="301182" y="413410"/>
                        </a:lnTo>
                        <a:lnTo>
                          <a:pt x="301182" y="476997"/>
                        </a:lnTo>
                        <a:close/>
                        <a:moveTo>
                          <a:pt x="301182" y="406279"/>
                        </a:moveTo>
                        <a:lnTo>
                          <a:pt x="237198" y="406279"/>
                        </a:lnTo>
                        <a:lnTo>
                          <a:pt x="237198" y="342693"/>
                        </a:lnTo>
                        <a:lnTo>
                          <a:pt x="301182" y="342693"/>
                        </a:lnTo>
                        <a:lnTo>
                          <a:pt x="301182" y="406279"/>
                        </a:lnTo>
                        <a:close/>
                        <a:moveTo>
                          <a:pt x="372541" y="760263"/>
                        </a:moveTo>
                        <a:lnTo>
                          <a:pt x="308557" y="760263"/>
                        </a:lnTo>
                        <a:lnTo>
                          <a:pt x="308557" y="696677"/>
                        </a:lnTo>
                        <a:lnTo>
                          <a:pt x="372541" y="696677"/>
                        </a:lnTo>
                        <a:lnTo>
                          <a:pt x="372541" y="760263"/>
                        </a:lnTo>
                        <a:close/>
                        <a:moveTo>
                          <a:pt x="372541" y="689546"/>
                        </a:moveTo>
                        <a:lnTo>
                          <a:pt x="308557" y="689546"/>
                        </a:lnTo>
                        <a:lnTo>
                          <a:pt x="308557" y="625959"/>
                        </a:lnTo>
                        <a:lnTo>
                          <a:pt x="372541" y="625959"/>
                        </a:lnTo>
                        <a:lnTo>
                          <a:pt x="372541" y="689546"/>
                        </a:lnTo>
                        <a:close/>
                        <a:moveTo>
                          <a:pt x="372541" y="618630"/>
                        </a:moveTo>
                        <a:lnTo>
                          <a:pt x="308557" y="618630"/>
                        </a:lnTo>
                        <a:lnTo>
                          <a:pt x="308557" y="555044"/>
                        </a:lnTo>
                        <a:lnTo>
                          <a:pt x="372541" y="555044"/>
                        </a:lnTo>
                        <a:lnTo>
                          <a:pt x="372541" y="618630"/>
                        </a:lnTo>
                        <a:close/>
                        <a:moveTo>
                          <a:pt x="372541" y="547912"/>
                        </a:moveTo>
                        <a:lnTo>
                          <a:pt x="308557" y="547912"/>
                        </a:lnTo>
                        <a:lnTo>
                          <a:pt x="308557" y="484326"/>
                        </a:lnTo>
                        <a:lnTo>
                          <a:pt x="372541" y="484326"/>
                        </a:lnTo>
                        <a:lnTo>
                          <a:pt x="372541" y="547912"/>
                        </a:lnTo>
                        <a:close/>
                        <a:moveTo>
                          <a:pt x="372541" y="476997"/>
                        </a:moveTo>
                        <a:lnTo>
                          <a:pt x="308557" y="476997"/>
                        </a:lnTo>
                        <a:lnTo>
                          <a:pt x="308557" y="413410"/>
                        </a:lnTo>
                        <a:lnTo>
                          <a:pt x="372541" y="413410"/>
                        </a:lnTo>
                        <a:lnTo>
                          <a:pt x="372541" y="476997"/>
                        </a:lnTo>
                        <a:close/>
                        <a:moveTo>
                          <a:pt x="443700" y="760263"/>
                        </a:moveTo>
                        <a:lnTo>
                          <a:pt x="379717" y="760263"/>
                        </a:lnTo>
                        <a:lnTo>
                          <a:pt x="379717" y="696677"/>
                        </a:lnTo>
                        <a:lnTo>
                          <a:pt x="443700" y="696677"/>
                        </a:lnTo>
                        <a:lnTo>
                          <a:pt x="443700" y="760263"/>
                        </a:lnTo>
                        <a:close/>
                        <a:moveTo>
                          <a:pt x="443700" y="689546"/>
                        </a:moveTo>
                        <a:lnTo>
                          <a:pt x="379717" y="689546"/>
                        </a:lnTo>
                        <a:lnTo>
                          <a:pt x="379717" y="625959"/>
                        </a:lnTo>
                        <a:lnTo>
                          <a:pt x="443700" y="625959"/>
                        </a:lnTo>
                        <a:lnTo>
                          <a:pt x="443700" y="689546"/>
                        </a:lnTo>
                        <a:close/>
                        <a:moveTo>
                          <a:pt x="443700" y="618630"/>
                        </a:moveTo>
                        <a:lnTo>
                          <a:pt x="379717" y="618630"/>
                        </a:lnTo>
                        <a:lnTo>
                          <a:pt x="379717" y="555044"/>
                        </a:lnTo>
                        <a:lnTo>
                          <a:pt x="443700" y="555044"/>
                        </a:lnTo>
                        <a:lnTo>
                          <a:pt x="443700" y="618630"/>
                        </a:lnTo>
                        <a:close/>
                        <a:moveTo>
                          <a:pt x="443700" y="547912"/>
                        </a:moveTo>
                        <a:lnTo>
                          <a:pt x="379717" y="547912"/>
                        </a:lnTo>
                        <a:lnTo>
                          <a:pt x="379717" y="484326"/>
                        </a:lnTo>
                        <a:lnTo>
                          <a:pt x="443700" y="484326"/>
                        </a:lnTo>
                        <a:lnTo>
                          <a:pt x="443700" y="547912"/>
                        </a:lnTo>
                        <a:close/>
                        <a:moveTo>
                          <a:pt x="443700" y="476997"/>
                        </a:moveTo>
                        <a:lnTo>
                          <a:pt x="379717" y="476997"/>
                        </a:lnTo>
                        <a:lnTo>
                          <a:pt x="379717" y="413410"/>
                        </a:lnTo>
                        <a:lnTo>
                          <a:pt x="443700" y="413410"/>
                        </a:lnTo>
                        <a:lnTo>
                          <a:pt x="443700" y="476997"/>
                        </a:lnTo>
                        <a:close/>
                        <a:moveTo>
                          <a:pt x="515059" y="760263"/>
                        </a:moveTo>
                        <a:lnTo>
                          <a:pt x="451076" y="760263"/>
                        </a:lnTo>
                        <a:lnTo>
                          <a:pt x="451076" y="696677"/>
                        </a:lnTo>
                        <a:lnTo>
                          <a:pt x="515059" y="696677"/>
                        </a:lnTo>
                        <a:lnTo>
                          <a:pt x="515059" y="760263"/>
                        </a:lnTo>
                        <a:close/>
                        <a:moveTo>
                          <a:pt x="515059" y="689546"/>
                        </a:moveTo>
                        <a:lnTo>
                          <a:pt x="451076" y="689546"/>
                        </a:lnTo>
                        <a:lnTo>
                          <a:pt x="451076" y="625959"/>
                        </a:lnTo>
                        <a:lnTo>
                          <a:pt x="515059" y="625959"/>
                        </a:lnTo>
                        <a:lnTo>
                          <a:pt x="515059" y="689546"/>
                        </a:lnTo>
                        <a:close/>
                        <a:moveTo>
                          <a:pt x="515059" y="618630"/>
                        </a:moveTo>
                        <a:lnTo>
                          <a:pt x="451076" y="618630"/>
                        </a:lnTo>
                        <a:lnTo>
                          <a:pt x="451076" y="555044"/>
                        </a:lnTo>
                        <a:lnTo>
                          <a:pt x="515059" y="555044"/>
                        </a:lnTo>
                        <a:lnTo>
                          <a:pt x="515059" y="618630"/>
                        </a:lnTo>
                        <a:close/>
                        <a:moveTo>
                          <a:pt x="515059" y="547912"/>
                        </a:moveTo>
                        <a:lnTo>
                          <a:pt x="451076" y="547912"/>
                        </a:lnTo>
                        <a:lnTo>
                          <a:pt x="451076" y="484326"/>
                        </a:lnTo>
                        <a:lnTo>
                          <a:pt x="515059" y="484326"/>
                        </a:lnTo>
                        <a:lnTo>
                          <a:pt x="515059" y="547912"/>
                        </a:lnTo>
                        <a:close/>
                        <a:moveTo>
                          <a:pt x="515059" y="476997"/>
                        </a:moveTo>
                        <a:lnTo>
                          <a:pt x="451076" y="476997"/>
                        </a:lnTo>
                        <a:lnTo>
                          <a:pt x="451076" y="413410"/>
                        </a:lnTo>
                        <a:lnTo>
                          <a:pt x="515059" y="413410"/>
                        </a:lnTo>
                        <a:lnTo>
                          <a:pt x="515059" y="476997"/>
                        </a:lnTo>
                        <a:close/>
                        <a:moveTo>
                          <a:pt x="586219" y="760263"/>
                        </a:moveTo>
                        <a:lnTo>
                          <a:pt x="522235" y="760263"/>
                        </a:lnTo>
                        <a:lnTo>
                          <a:pt x="522235" y="696677"/>
                        </a:lnTo>
                        <a:lnTo>
                          <a:pt x="586219" y="696677"/>
                        </a:lnTo>
                        <a:lnTo>
                          <a:pt x="586219" y="760263"/>
                        </a:lnTo>
                        <a:close/>
                        <a:moveTo>
                          <a:pt x="586219" y="689546"/>
                        </a:moveTo>
                        <a:lnTo>
                          <a:pt x="522235" y="689546"/>
                        </a:lnTo>
                        <a:lnTo>
                          <a:pt x="522235" y="625959"/>
                        </a:lnTo>
                        <a:lnTo>
                          <a:pt x="586219" y="625959"/>
                        </a:lnTo>
                        <a:lnTo>
                          <a:pt x="586219" y="689546"/>
                        </a:lnTo>
                        <a:close/>
                        <a:moveTo>
                          <a:pt x="586219" y="618630"/>
                        </a:moveTo>
                        <a:lnTo>
                          <a:pt x="522235" y="618630"/>
                        </a:lnTo>
                        <a:lnTo>
                          <a:pt x="522235" y="555044"/>
                        </a:lnTo>
                        <a:lnTo>
                          <a:pt x="586219" y="555044"/>
                        </a:lnTo>
                        <a:lnTo>
                          <a:pt x="586219" y="618630"/>
                        </a:lnTo>
                        <a:close/>
                        <a:moveTo>
                          <a:pt x="586219" y="547912"/>
                        </a:moveTo>
                        <a:lnTo>
                          <a:pt x="522235" y="547912"/>
                        </a:lnTo>
                        <a:lnTo>
                          <a:pt x="522235" y="484326"/>
                        </a:lnTo>
                        <a:lnTo>
                          <a:pt x="586219" y="484326"/>
                        </a:lnTo>
                        <a:lnTo>
                          <a:pt x="586219" y="547912"/>
                        </a:lnTo>
                        <a:close/>
                        <a:moveTo>
                          <a:pt x="586219" y="476997"/>
                        </a:moveTo>
                        <a:lnTo>
                          <a:pt x="522235" y="476997"/>
                        </a:lnTo>
                        <a:lnTo>
                          <a:pt x="522235" y="413410"/>
                        </a:lnTo>
                        <a:lnTo>
                          <a:pt x="586219" y="413410"/>
                        </a:lnTo>
                        <a:lnTo>
                          <a:pt x="586219" y="476997"/>
                        </a:lnTo>
                        <a:close/>
                        <a:moveTo>
                          <a:pt x="586219" y="406279"/>
                        </a:moveTo>
                        <a:lnTo>
                          <a:pt x="522235" y="406279"/>
                        </a:lnTo>
                        <a:lnTo>
                          <a:pt x="522235" y="342693"/>
                        </a:lnTo>
                        <a:lnTo>
                          <a:pt x="586219" y="342693"/>
                        </a:lnTo>
                        <a:lnTo>
                          <a:pt x="586219" y="406279"/>
                        </a:lnTo>
                        <a:close/>
                        <a:moveTo>
                          <a:pt x="586219" y="335363"/>
                        </a:moveTo>
                        <a:lnTo>
                          <a:pt x="522235" y="335363"/>
                        </a:lnTo>
                        <a:lnTo>
                          <a:pt x="522235" y="271777"/>
                        </a:lnTo>
                        <a:lnTo>
                          <a:pt x="586219" y="271777"/>
                        </a:lnTo>
                        <a:lnTo>
                          <a:pt x="586219" y="335363"/>
                        </a:lnTo>
                        <a:close/>
                        <a:moveTo>
                          <a:pt x="657578" y="476997"/>
                        </a:moveTo>
                        <a:lnTo>
                          <a:pt x="593594" y="476997"/>
                        </a:lnTo>
                        <a:lnTo>
                          <a:pt x="593594" y="413410"/>
                        </a:lnTo>
                        <a:lnTo>
                          <a:pt x="657578" y="413410"/>
                        </a:lnTo>
                        <a:lnTo>
                          <a:pt x="657578" y="476997"/>
                        </a:lnTo>
                        <a:close/>
                        <a:moveTo>
                          <a:pt x="657578" y="406279"/>
                        </a:moveTo>
                        <a:lnTo>
                          <a:pt x="593594" y="406279"/>
                        </a:lnTo>
                        <a:lnTo>
                          <a:pt x="593594" y="342693"/>
                        </a:lnTo>
                        <a:lnTo>
                          <a:pt x="657578" y="342693"/>
                        </a:lnTo>
                        <a:lnTo>
                          <a:pt x="657578" y="406279"/>
                        </a:lnTo>
                        <a:close/>
                        <a:moveTo>
                          <a:pt x="657578" y="335363"/>
                        </a:moveTo>
                        <a:lnTo>
                          <a:pt x="593594" y="335363"/>
                        </a:lnTo>
                        <a:lnTo>
                          <a:pt x="593594" y="271777"/>
                        </a:lnTo>
                        <a:lnTo>
                          <a:pt x="657578" y="271777"/>
                        </a:lnTo>
                        <a:lnTo>
                          <a:pt x="657578" y="335363"/>
                        </a:lnTo>
                        <a:close/>
                        <a:moveTo>
                          <a:pt x="728737" y="406279"/>
                        </a:moveTo>
                        <a:lnTo>
                          <a:pt x="664753" y="406279"/>
                        </a:lnTo>
                        <a:lnTo>
                          <a:pt x="664753" y="342693"/>
                        </a:lnTo>
                        <a:lnTo>
                          <a:pt x="728737" y="342693"/>
                        </a:lnTo>
                        <a:lnTo>
                          <a:pt x="728737" y="406279"/>
                        </a:lnTo>
                        <a:close/>
                        <a:moveTo>
                          <a:pt x="728737" y="335363"/>
                        </a:moveTo>
                        <a:lnTo>
                          <a:pt x="664753" y="335363"/>
                        </a:lnTo>
                        <a:lnTo>
                          <a:pt x="664753" y="271777"/>
                        </a:lnTo>
                        <a:lnTo>
                          <a:pt x="728737" y="271777"/>
                        </a:lnTo>
                        <a:lnTo>
                          <a:pt x="728737" y="335363"/>
                        </a:lnTo>
                        <a:close/>
                        <a:moveTo>
                          <a:pt x="800096" y="335363"/>
                        </a:moveTo>
                        <a:lnTo>
                          <a:pt x="736112" y="335363"/>
                        </a:lnTo>
                        <a:lnTo>
                          <a:pt x="736112" y="271777"/>
                        </a:lnTo>
                        <a:lnTo>
                          <a:pt x="800096" y="271777"/>
                        </a:lnTo>
                        <a:lnTo>
                          <a:pt x="800096" y="335363"/>
                        </a:lnTo>
                        <a:close/>
                        <a:moveTo>
                          <a:pt x="800096" y="264646"/>
                        </a:moveTo>
                        <a:lnTo>
                          <a:pt x="736112" y="264646"/>
                        </a:lnTo>
                        <a:lnTo>
                          <a:pt x="736112" y="201060"/>
                        </a:lnTo>
                        <a:lnTo>
                          <a:pt x="800096" y="201060"/>
                        </a:lnTo>
                        <a:lnTo>
                          <a:pt x="800096" y="264646"/>
                        </a:lnTo>
                        <a:close/>
                        <a:moveTo>
                          <a:pt x="871255" y="264646"/>
                        </a:moveTo>
                        <a:lnTo>
                          <a:pt x="807272" y="264646"/>
                        </a:lnTo>
                        <a:lnTo>
                          <a:pt x="807272" y="201060"/>
                        </a:lnTo>
                        <a:lnTo>
                          <a:pt x="871255" y="201060"/>
                        </a:lnTo>
                        <a:lnTo>
                          <a:pt x="871255" y="264646"/>
                        </a:lnTo>
                        <a:close/>
                        <a:moveTo>
                          <a:pt x="942614" y="193730"/>
                        </a:moveTo>
                        <a:lnTo>
                          <a:pt x="878630" y="193730"/>
                        </a:lnTo>
                        <a:lnTo>
                          <a:pt x="878630" y="130144"/>
                        </a:lnTo>
                        <a:lnTo>
                          <a:pt x="942614" y="130144"/>
                        </a:lnTo>
                        <a:lnTo>
                          <a:pt x="942614" y="193730"/>
                        </a:lnTo>
                        <a:close/>
                        <a:moveTo>
                          <a:pt x="1013973" y="123013"/>
                        </a:moveTo>
                        <a:lnTo>
                          <a:pt x="949989" y="123013"/>
                        </a:lnTo>
                        <a:lnTo>
                          <a:pt x="949989" y="59426"/>
                        </a:lnTo>
                        <a:lnTo>
                          <a:pt x="1013973" y="59426"/>
                        </a:lnTo>
                        <a:lnTo>
                          <a:pt x="1013973" y="123013"/>
                        </a:lnTo>
                        <a:close/>
                      </a:path>
                    </a:pathLst>
                  </a:custGeom>
                  <a:solidFill>
                    <a:srgbClr val="6398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sp>
            <p:nvSpPr>
              <p:cNvPr id="3257" name="Google Shape;3257;p35"/>
              <p:cNvSpPr/>
              <p:nvPr/>
            </p:nvSpPr>
            <p:spPr>
              <a:xfrm>
                <a:off x="1539319" y="5824348"/>
                <a:ext cx="1441782" cy="1019214"/>
              </a:xfrm>
              <a:custGeom>
                <a:avLst/>
                <a:gdLst/>
                <a:ahLst/>
                <a:cxnLst/>
                <a:rect l="l" t="t" r="r" b="b"/>
                <a:pathLst>
                  <a:path w="1441782" h="1019214" extrusionOk="0">
                    <a:moveTo>
                      <a:pt x="53674" y="305304"/>
                    </a:moveTo>
                    <a:cubicBezTo>
                      <a:pt x="104701" y="348488"/>
                      <a:pt x="183036" y="360571"/>
                      <a:pt x="259379" y="359779"/>
                    </a:cubicBezTo>
                    <a:cubicBezTo>
                      <a:pt x="314791" y="359184"/>
                      <a:pt x="369207" y="351855"/>
                      <a:pt x="411066" y="344526"/>
                    </a:cubicBezTo>
                    <a:cubicBezTo>
                      <a:pt x="468272" y="334621"/>
                      <a:pt x="527273" y="307681"/>
                      <a:pt x="580892" y="286684"/>
                    </a:cubicBezTo>
                    <a:cubicBezTo>
                      <a:pt x="630125" y="267470"/>
                      <a:pt x="633713" y="280543"/>
                      <a:pt x="665207" y="323330"/>
                    </a:cubicBezTo>
                    <a:cubicBezTo>
                      <a:pt x="744738" y="431487"/>
                      <a:pt x="812708" y="547566"/>
                      <a:pt x="878685" y="664637"/>
                    </a:cubicBezTo>
                    <a:cubicBezTo>
                      <a:pt x="923334" y="744070"/>
                      <a:pt x="1038944" y="1017234"/>
                      <a:pt x="1040937" y="1019215"/>
                    </a:cubicBezTo>
                    <a:lnTo>
                      <a:pt x="1103127" y="1019215"/>
                    </a:lnTo>
                    <a:lnTo>
                      <a:pt x="1066251" y="871441"/>
                    </a:lnTo>
                    <a:lnTo>
                      <a:pt x="1177077" y="1018422"/>
                    </a:lnTo>
                    <a:lnTo>
                      <a:pt x="1441782" y="1019215"/>
                    </a:lnTo>
                    <a:cubicBezTo>
                      <a:pt x="1441782" y="1019215"/>
                      <a:pt x="1353879" y="933443"/>
                      <a:pt x="1246642" y="771604"/>
                    </a:cubicBezTo>
                    <a:cubicBezTo>
                      <a:pt x="1111299" y="567573"/>
                      <a:pt x="1005856" y="345714"/>
                      <a:pt x="877689" y="137325"/>
                    </a:cubicBezTo>
                    <a:cubicBezTo>
                      <a:pt x="856162" y="102462"/>
                      <a:pt x="835033" y="70570"/>
                      <a:pt x="793972" y="61854"/>
                    </a:cubicBezTo>
                    <a:cubicBezTo>
                      <a:pt x="752113" y="52940"/>
                      <a:pt x="425617" y="23821"/>
                      <a:pt x="306619" y="13916"/>
                    </a:cubicBezTo>
                    <a:cubicBezTo>
                      <a:pt x="189614" y="4210"/>
                      <a:pt x="45701" y="-40360"/>
                      <a:pt x="9224" y="106622"/>
                    </a:cubicBezTo>
                    <a:cubicBezTo>
                      <a:pt x="-5526" y="166246"/>
                      <a:pt x="-5726" y="234389"/>
                      <a:pt x="32146" y="282722"/>
                    </a:cubicBezTo>
                    <a:cubicBezTo>
                      <a:pt x="38326" y="291042"/>
                      <a:pt x="45701" y="298569"/>
                      <a:pt x="53674" y="305304"/>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58" name="Google Shape;3258;p35"/>
              <p:cNvSpPr/>
              <p:nvPr/>
            </p:nvSpPr>
            <p:spPr>
              <a:xfrm>
                <a:off x="2500017" y="6562001"/>
                <a:ext cx="276653" cy="124873"/>
              </a:xfrm>
              <a:custGeom>
                <a:avLst/>
                <a:gdLst/>
                <a:ahLst/>
                <a:cxnLst/>
                <a:rect l="l" t="t" r="r" b="b"/>
                <a:pathLst>
                  <a:path w="276653" h="124873" extrusionOk="0">
                    <a:moveTo>
                      <a:pt x="3698" y="124874"/>
                    </a:moveTo>
                    <a:cubicBezTo>
                      <a:pt x="2302" y="124874"/>
                      <a:pt x="907" y="124081"/>
                      <a:pt x="309" y="122695"/>
                    </a:cubicBezTo>
                    <a:cubicBezTo>
                      <a:pt x="-488" y="120912"/>
                      <a:pt x="309" y="118733"/>
                      <a:pt x="2103" y="117941"/>
                    </a:cubicBezTo>
                    <a:cubicBezTo>
                      <a:pt x="32799" y="104471"/>
                      <a:pt x="62499" y="91199"/>
                      <a:pt x="91800" y="77927"/>
                    </a:cubicBezTo>
                    <a:cubicBezTo>
                      <a:pt x="151797" y="50789"/>
                      <a:pt x="208605" y="25433"/>
                      <a:pt x="271592" y="276"/>
                    </a:cubicBezTo>
                    <a:cubicBezTo>
                      <a:pt x="273386" y="-516"/>
                      <a:pt x="275579" y="474"/>
                      <a:pt x="276376" y="2257"/>
                    </a:cubicBezTo>
                    <a:cubicBezTo>
                      <a:pt x="277173" y="4040"/>
                      <a:pt x="276177" y="6219"/>
                      <a:pt x="274383" y="7011"/>
                    </a:cubicBezTo>
                    <a:cubicBezTo>
                      <a:pt x="211595" y="31970"/>
                      <a:pt x="154986" y="57524"/>
                      <a:pt x="94989" y="84464"/>
                    </a:cubicBezTo>
                    <a:cubicBezTo>
                      <a:pt x="65688" y="97735"/>
                      <a:pt x="35988" y="111008"/>
                      <a:pt x="5093" y="124478"/>
                    </a:cubicBezTo>
                    <a:cubicBezTo>
                      <a:pt x="4694" y="124874"/>
                      <a:pt x="4096" y="124874"/>
                      <a:pt x="3698" y="1248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59" name="Google Shape;3259;p35"/>
              <p:cNvSpPr/>
              <p:nvPr/>
            </p:nvSpPr>
            <p:spPr>
              <a:xfrm>
                <a:off x="2314805" y="4969104"/>
                <a:ext cx="134191" cy="96417"/>
              </a:xfrm>
              <a:custGeom>
                <a:avLst/>
                <a:gdLst/>
                <a:ahLst/>
                <a:cxnLst/>
                <a:rect l="l" t="t" r="r" b="b"/>
                <a:pathLst>
                  <a:path w="134191" h="96417" extrusionOk="0">
                    <a:moveTo>
                      <a:pt x="130706" y="96417"/>
                    </a:moveTo>
                    <a:cubicBezTo>
                      <a:pt x="129510" y="96417"/>
                      <a:pt x="128513" y="95823"/>
                      <a:pt x="127716" y="94832"/>
                    </a:cubicBezTo>
                    <a:cubicBezTo>
                      <a:pt x="101006" y="57394"/>
                      <a:pt x="48783" y="30652"/>
                      <a:pt x="6725" y="9060"/>
                    </a:cubicBezTo>
                    <a:lnTo>
                      <a:pt x="1941" y="6683"/>
                    </a:lnTo>
                    <a:cubicBezTo>
                      <a:pt x="147" y="5693"/>
                      <a:pt x="-451" y="3514"/>
                      <a:pt x="346" y="1929"/>
                    </a:cubicBezTo>
                    <a:cubicBezTo>
                      <a:pt x="1343" y="146"/>
                      <a:pt x="3536" y="-448"/>
                      <a:pt x="5130" y="344"/>
                    </a:cubicBezTo>
                    <a:lnTo>
                      <a:pt x="9914" y="2721"/>
                    </a:lnTo>
                    <a:cubicBezTo>
                      <a:pt x="52570" y="24709"/>
                      <a:pt x="105790" y="52045"/>
                      <a:pt x="133496" y="90871"/>
                    </a:cubicBezTo>
                    <a:cubicBezTo>
                      <a:pt x="134692" y="92455"/>
                      <a:pt x="134294" y="94634"/>
                      <a:pt x="132699" y="95823"/>
                    </a:cubicBezTo>
                    <a:cubicBezTo>
                      <a:pt x="132101" y="96021"/>
                      <a:pt x="131304" y="96417"/>
                      <a:pt x="130706" y="9641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60" name="Google Shape;3260;p35"/>
              <p:cNvSpPr/>
              <p:nvPr/>
            </p:nvSpPr>
            <p:spPr>
              <a:xfrm>
                <a:off x="2576668" y="6688104"/>
                <a:ext cx="418585" cy="158825"/>
              </a:xfrm>
              <a:custGeom>
                <a:avLst/>
                <a:gdLst/>
                <a:ahLst/>
                <a:cxnLst/>
                <a:rect l="l" t="t" r="r" b="b"/>
                <a:pathLst>
                  <a:path w="418585" h="158825" extrusionOk="0">
                    <a:moveTo>
                      <a:pt x="414997" y="158826"/>
                    </a:moveTo>
                    <a:lnTo>
                      <a:pt x="139130" y="158826"/>
                    </a:lnTo>
                    <a:cubicBezTo>
                      <a:pt x="137934" y="158826"/>
                      <a:pt x="136937" y="158231"/>
                      <a:pt x="136140" y="157439"/>
                    </a:cubicBezTo>
                    <a:lnTo>
                      <a:pt x="35281" y="20758"/>
                    </a:lnTo>
                    <a:lnTo>
                      <a:pt x="70362" y="154269"/>
                    </a:lnTo>
                    <a:cubicBezTo>
                      <a:pt x="70562" y="155260"/>
                      <a:pt x="70362" y="156448"/>
                      <a:pt x="69764" y="157439"/>
                    </a:cubicBezTo>
                    <a:cubicBezTo>
                      <a:pt x="69166" y="158231"/>
                      <a:pt x="67970" y="158826"/>
                      <a:pt x="66974" y="158826"/>
                    </a:cubicBezTo>
                    <a:lnTo>
                      <a:pt x="3588" y="158826"/>
                    </a:lnTo>
                    <a:cubicBezTo>
                      <a:pt x="1595" y="158826"/>
                      <a:pt x="0" y="157241"/>
                      <a:pt x="0" y="155260"/>
                    </a:cubicBezTo>
                    <a:cubicBezTo>
                      <a:pt x="0" y="153279"/>
                      <a:pt x="1595" y="151694"/>
                      <a:pt x="3588" y="151694"/>
                    </a:cubicBezTo>
                    <a:lnTo>
                      <a:pt x="62190" y="151694"/>
                    </a:lnTo>
                    <a:lnTo>
                      <a:pt x="23521" y="4515"/>
                    </a:lnTo>
                    <a:cubicBezTo>
                      <a:pt x="23122" y="2930"/>
                      <a:pt x="23919" y="1147"/>
                      <a:pt x="25514" y="355"/>
                    </a:cubicBezTo>
                    <a:cubicBezTo>
                      <a:pt x="27108" y="-438"/>
                      <a:pt x="28902" y="157"/>
                      <a:pt x="29899" y="1543"/>
                    </a:cubicBezTo>
                    <a:lnTo>
                      <a:pt x="140924" y="151694"/>
                    </a:lnTo>
                    <a:lnTo>
                      <a:pt x="414997" y="151694"/>
                    </a:lnTo>
                    <a:cubicBezTo>
                      <a:pt x="416991" y="151694"/>
                      <a:pt x="418585" y="153279"/>
                      <a:pt x="418585" y="155260"/>
                    </a:cubicBezTo>
                    <a:cubicBezTo>
                      <a:pt x="418585" y="157241"/>
                      <a:pt x="416991" y="158826"/>
                      <a:pt x="414997" y="15882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61" name="Google Shape;3261;p35"/>
              <p:cNvSpPr/>
              <p:nvPr/>
            </p:nvSpPr>
            <p:spPr>
              <a:xfrm>
                <a:off x="1348471" y="5240126"/>
                <a:ext cx="655088" cy="778992"/>
              </a:xfrm>
              <a:custGeom>
                <a:avLst/>
                <a:gdLst/>
                <a:ahLst/>
                <a:cxnLst/>
                <a:rect l="l" t="t" r="r" b="b"/>
                <a:pathLst>
                  <a:path w="655088" h="778992" extrusionOk="0">
                    <a:moveTo>
                      <a:pt x="654934" y="504640"/>
                    </a:moveTo>
                    <a:cubicBezTo>
                      <a:pt x="654336" y="502659"/>
                      <a:pt x="652542" y="501669"/>
                      <a:pt x="650549" y="502065"/>
                    </a:cubicBezTo>
                    <a:cubicBezTo>
                      <a:pt x="614272" y="511969"/>
                      <a:pt x="572413" y="519695"/>
                      <a:pt x="528561" y="524845"/>
                    </a:cubicBezTo>
                    <a:cubicBezTo>
                      <a:pt x="510622" y="482652"/>
                      <a:pt x="501254" y="434913"/>
                      <a:pt x="502051" y="389749"/>
                    </a:cubicBezTo>
                    <a:cubicBezTo>
                      <a:pt x="502250" y="381627"/>
                      <a:pt x="502649" y="373505"/>
                      <a:pt x="503247" y="365186"/>
                    </a:cubicBezTo>
                    <a:cubicBezTo>
                      <a:pt x="504243" y="349141"/>
                      <a:pt x="505240" y="332699"/>
                      <a:pt x="503646" y="316258"/>
                    </a:cubicBezTo>
                    <a:cubicBezTo>
                      <a:pt x="501652" y="293280"/>
                      <a:pt x="494875" y="271094"/>
                      <a:pt x="488297" y="249502"/>
                    </a:cubicBezTo>
                    <a:cubicBezTo>
                      <a:pt x="483912" y="235240"/>
                      <a:pt x="479328" y="220779"/>
                      <a:pt x="474544" y="206121"/>
                    </a:cubicBezTo>
                    <a:cubicBezTo>
                      <a:pt x="470159" y="192453"/>
                      <a:pt x="465773" y="178785"/>
                      <a:pt x="461588" y="165315"/>
                    </a:cubicBezTo>
                    <a:cubicBezTo>
                      <a:pt x="466571" y="164522"/>
                      <a:pt x="471554" y="163136"/>
                      <a:pt x="476138" y="161155"/>
                    </a:cubicBezTo>
                    <a:cubicBezTo>
                      <a:pt x="486105" y="156797"/>
                      <a:pt x="493679" y="148279"/>
                      <a:pt x="498463" y="135998"/>
                    </a:cubicBezTo>
                    <a:cubicBezTo>
                      <a:pt x="513014" y="98559"/>
                      <a:pt x="498463" y="35171"/>
                      <a:pt x="483514" y="2090"/>
                    </a:cubicBezTo>
                    <a:cubicBezTo>
                      <a:pt x="482716" y="307"/>
                      <a:pt x="480524" y="-485"/>
                      <a:pt x="478730" y="307"/>
                    </a:cubicBezTo>
                    <a:cubicBezTo>
                      <a:pt x="476936" y="1100"/>
                      <a:pt x="476138" y="3279"/>
                      <a:pt x="476936" y="5061"/>
                    </a:cubicBezTo>
                    <a:cubicBezTo>
                      <a:pt x="493480" y="42104"/>
                      <a:pt x="503845" y="101530"/>
                      <a:pt x="491686" y="133423"/>
                    </a:cubicBezTo>
                    <a:cubicBezTo>
                      <a:pt x="487699" y="143921"/>
                      <a:pt x="481321" y="151052"/>
                      <a:pt x="473149" y="154618"/>
                    </a:cubicBezTo>
                    <a:cubicBezTo>
                      <a:pt x="457800" y="161353"/>
                      <a:pt x="439861" y="159768"/>
                      <a:pt x="419928" y="149864"/>
                    </a:cubicBezTo>
                    <a:cubicBezTo>
                      <a:pt x="373485" y="126687"/>
                      <a:pt x="327042" y="62111"/>
                      <a:pt x="317873" y="21899"/>
                    </a:cubicBezTo>
                    <a:cubicBezTo>
                      <a:pt x="317475" y="19918"/>
                      <a:pt x="315481" y="18729"/>
                      <a:pt x="313488" y="19125"/>
                    </a:cubicBezTo>
                    <a:cubicBezTo>
                      <a:pt x="311495" y="19522"/>
                      <a:pt x="310299" y="21503"/>
                      <a:pt x="310698" y="23483"/>
                    </a:cubicBezTo>
                    <a:cubicBezTo>
                      <a:pt x="320265" y="66072"/>
                      <a:pt x="367705" y="131838"/>
                      <a:pt x="416540" y="156203"/>
                    </a:cubicBezTo>
                    <a:cubicBezTo>
                      <a:pt x="429496" y="162740"/>
                      <a:pt x="441655" y="165909"/>
                      <a:pt x="453216" y="165909"/>
                    </a:cubicBezTo>
                    <a:cubicBezTo>
                      <a:pt x="453415" y="165909"/>
                      <a:pt x="453814" y="165909"/>
                      <a:pt x="454013" y="165909"/>
                    </a:cubicBezTo>
                    <a:cubicBezTo>
                      <a:pt x="458199" y="179775"/>
                      <a:pt x="462784" y="194038"/>
                      <a:pt x="467567" y="208300"/>
                    </a:cubicBezTo>
                    <a:cubicBezTo>
                      <a:pt x="472351" y="222760"/>
                      <a:pt x="476936" y="237419"/>
                      <a:pt x="481321" y="251483"/>
                    </a:cubicBezTo>
                    <a:cubicBezTo>
                      <a:pt x="487699" y="272679"/>
                      <a:pt x="494477" y="294468"/>
                      <a:pt x="496470" y="316852"/>
                    </a:cubicBezTo>
                    <a:cubicBezTo>
                      <a:pt x="497865" y="332699"/>
                      <a:pt x="496868" y="348943"/>
                      <a:pt x="496071" y="364592"/>
                    </a:cubicBezTo>
                    <a:cubicBezTo>
                      <a:pt x="495672" y="372911"/>
                      <a:pt x="495074" y="381033"/>
                      <a:pt x="494875" y="389353"/>
                    </a:cubicBezTo>
                    <a:cubicBezTo>
                      <a:pt x="493879" y="434715"/>
                      <a:pt x="503247" y="482850"/>
                      <a:pt x="520987" y="525439"/>
                    </a:cubicBezTo>
                    <a:cubicBezTo>
                      <a:pt x="422121" y="536334"/>
                      <a:pt x="314485" y="534750"/>
                      <a:pt x="238940" y="518704"/>
                    </a:cubicBezTo>
                    <a:cubicBezTo>
                      <a:pt x="258474" y="427386"/>
                      <a:pt x="278008" y="347556"/>
                      <a:pt x="301329" y="310712"/>
                    </a:cubicBezTo>
                    <a:cubicBezTo>
                      <a:pt x="302326" y="309127"/>
                      <a:pt x="301927" y="306750"/>
                      <a:pt x="300133" y="305759"/>
                    </a:cubicBezTo>
                    <a:cubicBezTo>
                      <a:pt x="298539" y="304769"/>
                      <a:pt x="296147" y="305165"/>
                      <a:pt x="295150" y="306948"/>
                    </a:cubicBezTo>
                    <a:cubicBezTo>
                      <a:pt x="265650" y="353697"/>
                      <a:pt x="242528" y="465419"/>
                      <a:pt x="218011" y="583677"/>
                    </a:cubicBezTo>
                    <a:cubicBezTo>
                      <a:pt x="204656" y="648056"/>
                      <a:pt x="190902" y="714614"/>
                      <a:pt x="175754" y="771663"/>
                    </a:cubicBezTo>
                    <a:cubicBezTo>
                      <a:pt x="161003" y="772257"/>
                      <a:pt x="84462" y="773050"/>
                      <a:pt x="5130" y="733630"/>
                    </a:cubicBezTo>
                    <a:cubicBezTo>
                      <a:pt x="3336" y="732838"/>
                      <a:pt x="1144" y="733432"/>
                      <a:pt x="347" y="735215"/>
                    </a:cubicBezTo>
                    <a:cubicBezTo>
                      <a:pt x="-451" y="736998"/>
                      <a:pt x="147" y="739177"/>
                      <a:pt x="1941" y="739969"/>
                    </a:cubicBezTo>
                    <a:cubicBezTo>
                      <a:pt x="72702" y="775229"/>
                      <a:pt x="141270" y="778992"/>
                      <a:pt x="167581" y="778992"/>
                    </a:cubicBezTo>
                    <a:cubicBezTo>
                      <a:pt x="174757" y="778992"/>
                      <a:pt x="178744" y="778794"/>
                      <a:pt x="178943" y="778794"/>
                    </a:cubicBezTo>
                    <a:cubicBezTo>
                      <a:pt x="180538" y="778596"/>
                      <a:pt x="181733" y="777606"/>
                      <a:pt x="182132" y="776219"/>
                    </a:cubicBezTo>
                    <a:cubicBezTo>
                      <a:pt x="197680" y="718377"/>
                      <a:pt x="211632" y="650829"/>
                      <a:pt x="225187" y="585460"/>
                    </a:cubicBezTo>
                    <a:cubicBezTo>
                      <a:pt x="229372" y="565453"/>
                      <a:pt x="233558" y="545446"/>
                      <a:pt x="237545" y="526034"/>
                    </a:cubicBezTo>
                    <a:cubicBezTo>
                      <a:pt x="281596" y="535344"/>
                      <a:pt x="336411" y="539900"/>
                      <a:pt x="394016" y="539900"/>
                    </a:cubicBezTo>
                    <a:cubicBezTo>
                      <a:pt x="483115" y="539900"/>
                      <a:pt x="578791" y="529203"/>
                      <a:pt x="652343" y="508998"/>
                    </a:cubicBezTo>
                    <a:cubicBezTo>
                      <a:pt x="654336" y="508404"/>
                      <a:pt x="655532" y="506423"/>
                      <a:pt x="654934" y="50464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62" name="Google Shape;3262;p35"/>
              <p:cNvSpPr/>
              <p:nvPr/>
            </p:nvSpPr>
            <p:spPr>
              <a:xfrm>
                <a:off x="1781954" y="5479916"/>
                <a:ext cx="19135" cy="19023"/>
              </a:xfrm>
              <a:custGeom>
                <a:avLst/>
                <a:gdLst/>
                <a:ahLst/>
                <a:cxnLst/>
                <a:rect l="l" t="t" r="r" b="b"/>
                <a:pathLst>
                  <a:path w="19135" h="19023" extrusionOk="0">
                    <a:moveTo>
                      <a:pt x="19135" y="9515"/>
                    </a:moveTo>
                    <a:cubicBezTo>
                      <a:pt x="19135" y="14863"/>
                      <a:pt x="14750" y="19023"/>
                      <a:pt x="9568" y="19023"/>
                    </a:cubicBezTo>
                    <a:cubicBezTo>
                      <a:pt x="4186" y="19023"/>
                      <a:pt x="0" y="14665"/>
                      <a:pt x="0" y="9515"/>
                    </a:cubicBezTo>
                    <a:cubicBezTo>
                      <a:pt x="0" y="4166"/>
                      <a:pt x="4385" y="6"/>
                      <a:pt x="9568" y="6"/>
                    </a:cubicBezTo>
                    <a:cubicBezTo>
                      <a:pt x="14949" y="-191"/>
                      <a:pt x="19135" y="4166"/>
                      <a:pt x="19135" y="951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63" name="Google Shape;3263;p35"/>
              <p:cNvSpPr/>
              <p:nvPr/>
            </p:nvSpPr>
            <p:spPr>
              <a:xfrm>
                <a:off x="1798896" y="5564698"/>
                <a:ext cx="19135" cy="19022"/>
              </a:xfrm>
              <a:custGeom>
                <a:avLst/>
                <a:gdLst/>
                <a:ahLst/>
                <a:cxnLst/>
                <a:rect l="l" t="t" r="r" b="b"/>
                <a:pathLst>
                  <a:path w="19135" h="19022" extrusionOk="0">
                    <a:moveTo>
                      <a:pt x="19135" y="9515"/>
                    </a:moveTo>
                    <a:cubicBezTo>
                      <a:pt x="19135" y="14863"/>
                      <a:pt x="14750" y="19023"/>
                      <a:pt x="9568" y="19023"/>
                    </a:cubicBezTo>
                    <a:cubicBezTo>
                      <a:pt x="4186" y="19023"/>
                      <a:pt x="0" y="14665"/>
                      <a:pt x="0" y="9515"/>
                    </a:cubicBezTo>
                    <a:cubicBezTo>
                      <a:pt x="0" y="4166"/>
                      <a:pt x="4385" y="6"/>
                      <a:pt x="9568" y="6"/>
                    </a:cubicBezTo>
                    <a:cubicBezTo>
                      <a:pt x="14750" y="-192"/>
                      <a:pt x="19135" y="4166"/>
                      <a:pt x="19135" y="951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64" name="Google Shape;3264;p35"/>
              <p:cNvSpPr/>
              <p:nvPr/>
            </p:nvSpPr>
            <p:spPr>
              <a:xfrm>
                <a:off x="1799494" y="5660770"/>
                <a:ext cx="19135" cy="19022"/>
              </a:xfrm>
              <a:custGeom>
                <a:avLst/>
                <a:gdLst/>
                <a:ahLst/>
                <a:cxnLst/>
                <a:rect l="l" t="t" r="r" b="b"/>
                <a:pathLst>
                  <a:path w="19135" h="19022" extrusionOk="0">
                    <a:moveTo>
                      <a:pt x="19135" y="9515"/>
                    </a:moveTo>
                    <a:cubicBezTo>
                      <a:pt x="19135" y="14863"/>
                      <a:pt x="14750" y="19023"/>
                      <a:pt x="9568" y="19023"/>
                    </a:cubicBezTo>
                    <a:cubicBezTo>
                      <a:pt x="4186" y="19023"/>
                      <a:pt x="0" y="14665"/>
                      <a:pt x="0" y="9515"/>
                    </a:cubicBezTo>
                    <a:cubicBezTo>
                      <a:pt x="0" y="4166"/>
                      <a:pt x="4385" y="6"/>
                      <a:pt x="9568" y="6"/>
                    </a:cubicBezTo>
                    <a:cubicBezTo>
                      <a:pt x="14949" y="-192"/>
                      <a:pt x="19135" y="4166"/>
                      <a:pt x="19135" y="951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65" name="Google Shape;3265;p35"/>
              <p:cNvSpPr/>
              <p:nvPr/>
            </p:nvSpPr>
            <p:spPr>
              <a:xfrm>
                <a:off x="1305564" y="6134495"/>
                <a:ext cx="96509" cy="42499"/>
              </a:xfrm>
              <a:custGeom>
                <a:avLst/>
                <a:gdLst/>
                <a:ahLst/>
                <a:cxnLst/>
                <a:rect l="l" t="t" r="r" b="b"/>
                <a:pathLst>
                  <a:path w="96509" h="42499" extrusionOk="0">
                    <a:moveTo>
                      <a:pt x="96075" y="2090"/>
                    </a:moveTo>
                    <a:cubicBezTo>
                      <a:pt x="95278" y="307"/>
                      <a:pt x="93085" y="-485"/>
                      <a:pt x="91291" y="307"/>
                    </a:cubicBezTo>
                    <a:lnTo>
                      <a:pt x="0" y="40915"/>
                    </a:lnTo>
                    <a:cubicBezTo>
                      <a:pt x="4983" y="41510"/>
                      <a:pt x="9966" y="41906"/>
                      <a:pt x="14949" y="42500"/>
                    </a:cubicBezTo>
                    <a:lnTo>
                      <a:pt x="94481" y="6844"/>
                    </a:lnTo>
                    <a:cubicBezTo>
                      <a:pt x="96275" y="5854"/>
                      <a:pt x="97072" y="3873"/>
                      <a:pt x="96075" y="209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66" name="Google Shape;3266;p35"/>
              <p:cNvSpPr/>
              <p:nvPr/>
            </p:nvSpPr>
            <p:spPr>
              <a:xfrm>
                <a:off x="1729525" y="5162387"/>
                <a:ext cx="83922" cy="66359"/>
              </a:xfrm>
              <a:custGeom>
                <a:avLst/>
                <a:gdLst/>
                <a:ahLst/>
                <a:cxnLst/>
                <a:rect l="l" t="t" r="r" b="b"/>
                <a:pathLst>
                  <a:path w="83922" h="66359" extrusionOk="0">
                    <a:moveTo>
                      <a:pt x="404" y="0"/>
                    </a:moveTo>
                    <a:lnTo>
                      <a:pt x="77544" y="16838"/>
                    </a:lnTo>
                    <a:cubicBezTo>
                      <a:pt x="77544" y="16838"/>
                      <a:pt x="72959" y="40014"/>
                      <a:pt x="83922" y="66360"/>
                    </a:cubicBezTo>
                    <a:cubicBezTo>
                      <a:pt x="83922" y="66360"/>
                      <a:pt x="-6771" y="43778"/>
                      <a:pt x="404"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3267" name="Google Shape;3267;p35"/>
              <p:cNvGrpSpPr/>
              <p:nvPr/>
            </p:nvGrpSpPr>
            <p:grpSpPr>
              <a:xfrm>
                <a:off x="1471183" y="4835323"/>
                <a:ext cx="414992" cy="359726"/>
                <a:chOff x="1471183" y="4835323"/>
                <a:chExt cx="414992" cy="359726"/>
              </a:xfrm>
            </p:grpSpPr>
            <p:sp>
              <p:nvSpPr>
                <p:cNvPr id="3268" name="Google Shape;3268;p35"/>
                <p:cNvSpPr/>
                <p:nvPr/>
              </p:nvSpPr>
              <p:spPr>
                <a:xfrm>
                  <a:off x="1642608" y="4947356"/>
                  <a:ext cx="226014" cy="247693"/>
                </a:xfrm>
                <a:custGeom>
                  <a:avLst/>
                  <a:gdLst/>
                  <a:ahLst/>
                  <a:cxnLst/>
                  <a:rect l="l" t="t" r="r" b="b"/>
                  <a:pathLst>
                    <a:path w="226014" h="247693" extrusionOk="0">
                      <a:moveTo>
                        <a:pt x="62206" y="227511"/>
                      </a:moveTo>
                      <a:cubicBezTo>
                        <a:pt x="154295" y="284164"/>
                        <a:pt x="265519" y="218597"/>
                        <a:pt x="212099" y="67852"/>
                      </a:cubicBezTo>
                      <a:cubicBezTo>
                        <a:pt x="187981" y="-93"/>
                        <a:pt x="145923" y="-5639"/>
                        <a:pt x="87520" y="3275"/>
                      </a:cubicBezTo>
                      <a:cubicBezTo>
                        <a:pt x="-12741" y="18528"/>
                        <a:pt x="-23106" y="144314"/>
                        <a:pt x="37290" y="207306"/>
                      </a:cubicBezTo>
                      <a:cubicBezTo>
                        <a:pt x="45064" y="215427"/>
                        <a:pt x="53436" y="222162"/>
                        <a:pt x="62206" y="227511"/>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69" name="Google Shape;3269;p35"/>
                <p:cNvSpPr/>
                <p:nvPr/>
              </p:nvSpPr>
              <p:spPr>
                <a:xfrm>
                  <a:off x="1471183" y="4835323"/>
                  <a:ext cx="367768" cy="332016"/>
                </a:xfrm>
                <a:custGeom>
                  <a:avLst/>
                  <a:gdLst/>
                  <a:ahLst/>
                  <a:cxnLst/>
                  <a:rect l="l" t="t" r="r" b="b"/>
                  <a:pathLst>
                    <a:path w="367768" h="332016" extrusionOk="0">
                      <a:moveTo>
                        <a:pt x="330902" y="64003"/>
                      </a:moveTo>
                      <a:cubicBezTo>
                        <a:pt x="306784" y="54891"/>
                        <a:pt x="274692" y="57862"/>
                        <a:pt x="251371" y="67370"/>
                      </a:cubicBezTo>
                      <a:cubicBezTo>
                        <a:pt x="235026" y="74105"/>
                        <a:pt x="220874" y="82029"/>
                        <a:pt x="209712" y="92329"/>
                      </a:cubicBezTo>
                      <a:cubicBezTo>
                        <a:pt x="209114" y="88170"/>
                        <a:pt x="208516" y="84010"/>
                        <a:pt x="207519" y="79850"/>
                      </a:cubicBezTo>
                      <a:cubicBezTo>
                        <a:pt x="193766" y="23791"/>
                        <a:pt x="136758" y="-10677"/>
                        <a:pt x="80349" y="2992"/>
                      </a:cubicBezTo>
                      <a:cubicBezTo>
                        <a:pt x="23939" y="16660"/>
                        <a:pt x="-10743" y="73313"/>
                        <a:pt x="3010" y="129372"/>
                      </a:cubicBezTo>
                      <a:cubicBezTo>
                        <a:pt x="16365" y="183450"/>
                        <a:pt x="69585" y="217323"/>
                        <a:pt x="124001" y="207419"/>
                      </a:cubicBezTo>
                      <a:cubicBezTo>
                        <a:pt x="125596" y="223662"/>
                        <a:pt x="135762" y="247433"/>
                        <a:pt x="141941" y="258526"/>
                      </a:cubicBezTo>
                      <a:cubicBezTo>
                        <a:pt x="160478" y="292201"/>
                        <a:pt x="183201" y="304680"/>
                        <a:pt x="203732" y="332016"/>
                      </a:cubicBezTo>
                      <a:cubicBezTo>
                        <a:pt x="203732" y="332016"/>
                        <a:pt x="237019" y="290814"/>
                        <a:pt x="240607" y="230991"/>
                      </a:cubicBezTo>
                      <a:cubicBezTo>
                        <a:pt x="240807" y="227624"/>
                        <a:pt x="256155" y="199099"/>
                        <a:pt x="255357" y="197911"/>
                      </a:cubicBezTo>
                      <a:cubicBezTo>
                        <a:pt x="286652" y="197911"/>
                        <a:pt x="335487" y="187412"/>
                        <a:pt x="360203" y="145219"/>
                      </a:cubicBezTo>
                      <a:cubicBezTo>
                        <a:pt x="377943" y="115308"/>
                        <a:pt x="362994" y="76284"/>
                        <a:pt x="330902" y="6400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3270" name="Google Shape;3270;p35"/>
                <p:cNvGrpSpPr/>
                <p:nvPr/>
              </p:nvGrpSpPr>
              <p:grpSpPr>
                <a:xfrm>
                  <a:off x="1813276" y="5006095"/>
                  <a:ext cx="72899" cy="119292"/>
                  <a:chOff x="1813276" y="5006095"/>
                  <a:chExt cx="72899" cy="119292"/>
                </a:xfrm>
              </p:grpSpPr>
              <p:sp>
                <p:nvSpPr>
                  <p:cNvPr id="3271" name="Google Shape;3271;p35"/>
                  <p:cNvSpPr/>
                  <p:nvPr/>
                </p:nvSpPr>
                <p:spPr>
                  <a:xfrm>
                    <a:off x="1830762" y="5038159"/>
                    <a:ext cx="14603" cy="14513"/>
                  </a:xfrm>
                  <a:custGeom>
                    <a:avLst/>
                    <a:gdLst/>
                    <a:ahLst/>
                    <a:cxnLst/>
                    <a:rect l="l" t="t" r="r" b="b"/>
                    <a:pathLst>
                      <a:path w="14603" h="14513" extrusionOk="0">
                        <a:moveTo>
                          <a:pt x="14378" y="5573"/>
                        </a:moveTo>
                        <a:cubicBezTo>
                          <a:pt x="15375" y="9535"/>
                          <a:pt x="12983" y="13496"/>
                          <a:pt x="8996" y="14289"/>
                        </a:cubicBezTo>
                        <a:cubicBezTo>
                          <a:pt x="5010" y="15279"/>
                          <a:pt x="1023" y="12902"/>
                          <a:pt x="226" y="8940"/>
                        </a:cubicBezTo>
                        <a:cubicBezTo>
                          <a:pt x="-771" y="4979"/>
                          <a:pt x="1621" y="1017"/>
                          <a:pt x="5608" y="225"/>
                        </a:cubicBezTo>
                        <a:cubicBezTo>
                          <a:pt x="9395" y="-766"/>
                          <a:pt x="13381" y="1611"/>
                          <a:pt x="14378" y="557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72" name="Google Shape;3272;p35"/>
                  <p:cNvSpPr/>
                  <p:nvPr/>
                </p:nvSpPr>
                <p:spPr>
                  <a:xfrm>
                    <a:off x="1823511" y="5093452"/>
                    <a:ext cx="34585" cy="31935"/>
                  </a:xfrm>
                  <a:custGeom>
                    <a:avLst/>
                    <a:gdLst/>
                    <a:ahLst/>
                    <a:cxnLst/>
                    <a:rect l="l" t="t" r="r" b="b"/>
                    <a:pathLst>
                      <a:path w="34585" h="31935" extrusionOk="0">
                        <a:moveTo>
                          <a:pt x="301" y="0"/>
                        </a:moveTo>
                        <a:cubicBezTo>
                          <a:pt x="-3486" y="22978"/>
                          <a:pt x="29602" y="53484"/>
                          <a:pt x="34585" y="9706"/>
                        </a:cubicBezTo>
                        <a:lnTo>
                          <a:pt x="301" y="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73" name="Google Shape;3273;p35"/>
                  <p:cNvSpPr/>
                  <p:nvPr/>
                </p:nvSpPr>
                <p:spPr>
                  <a:xfrm>
                    <a:off x="1843944" y="5006095"/>
                    <a:ext cx="42231" cy="86161"/>
                  </a:xfrm>
                  <a:custGeom>
                    <a:avLst/>
                    <a:gdLst/>
                    <a:ahLst/>
                    <a:cxnLst/>
                    <a:rect l="l" t="t" r="r" b="b"/>
                    <a:pathLst>
                      <a:path w="42231" h="86161" extrusionOk="0">
                        <a:moveTo>
                          <a:pt x="27906" y="37043"/>
                        </a:moveTo>
                        <a:cubicBezTo>
                          <a:pt x="18537" y="39023"/>
                          <a:pt x="12757" y="21790"/>
                          <a:pt x="0" y="0"/>
                        </a:cubicBezTo>
                        <a:cubicBezTo>
                          <a:pt x="4186" y="9706"/>
                          <a:pt x="21129" y="92507"/>
                          <a:pt x="21926" y="85772"/>
                        </a:cubicBezTo>
                        <a:cubicBezTo>
                          <a:pt x="23521" y="72104"/>
                          <a:pt x="36875" y="63190"/>
                          <a:pt x="41061" y="52692"/>
                        </a:cubicBezTo>
                        <a:cubicBezTo>
                          <a:pt x="44250" y="44570"/>
                          <a:pt x="41261" y="34269"/>
                          <a:pt x="27906" y="37043"/>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74" name="Google Shape;3274;p35"/>
                  <p:cNvSpPr/>
                  <p:nvPr/>
                </p:nvSpPr>
                <p:spPr>
                  <a:xfrm>
                    <a:off x="1813276" y="5015845"/>
                    <a:ext cx="31022" cy="19369"/>
                  </a:xfrm>
                  <a:custGeom>
                    <a:avLst/>
                    <a:gdLst/>
                    <a:ahLst/>
                    <a:cxnLst/>
                    <a:rect l="l" t="t" r="r" b="b"/>
                    <a:pathLst>
                      <a:path w="31022" h="19369" extrusionOk="0">
                        <a:moveTo>
                          <a:pt x="3559" y="19369"/>
                        </a:moveTo>
                        <a:cubicBezTo>
                          <a:pt x="2563" y="19369"/>
                          <a:pt x="1367" y="18973"/>
                          <a:pt x="769" y="17983"/>
                        </a:cubicBezTo>
                        <a:cubicBezTo>
                          <a:pt x="-427" y="16398"/>
                          <a:pt x="-228" y="14219"/>
                          <a:pt x="1367" y="13030"/>
                        </a:cubicBezTo>
                        <a:cubicBezTo>
                          <a:pt x="8941" y="7286"/>
                          <a:pt x="17313" y="2928"/>
                          <a:pt x="26283" y="155"/>
                        </a:cubicBezTo>
                        <a:cubicBezTo>
                          <a:pt x="28077" y="-440"/>
                          <a:pt x="30269" y="749"/>
                          <a:pt x="30867" y="2532"/>
                        </a:cubicBezTo>
                        <a:cubicBezTo>
                          <a:pt x="31465" y="4513"/>
                          <a:pt x="30269" y="6493"/>
                          <a:pt x="28475" y="7088"/>
                        </a:cubicBezTo>
                        <a:cubicBezTo>
                          <a:pt x="20303" y="9465"/>
                          <a:pt x="12529" y="13625"/>
                          <a:pt x="5951" y="18775"/>
                        </a:cubicBezTo>
                        <a:cubicBezTo>
                          <a:pt x="5154" y="18973"/>
                          <a:pt x="4357" y="19369"/>
                          <a:pt x="3559" y="1936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3275" name="Google Shape;3275;p35"/>
                <p:cNvSpPr/>
                <p:nvPr/>
              </p:nvSpPr>
              <p:spPr>
                <a:xfrm>
                  <a:off x="1693881" y="5015621"/>
                  <a:ext cx="65917" cy="65519"/>
                </a:xfrm>
                <a:custGeom>
                  <a:avLst/>
                  <a:gdLst/>
                  <a:ahLst/>
                  <a:cxnLst/>
                  <a:rect l="l" t="t" r="r" b="b"/>
                  <a:pathLst>
                    <a:path w="65917" h="65519" extrusionOk="0">
                      <a:moveTo>
                        <a:pt x="64951" y="24941"/>
                      </a:moveTo>
                      <a:cubicBezTo>
                        <a:pt x="69336" y="42571"/>
                        <a:pt x="58373" y="60201"/>
                        <a:pt x="40832" y="64559"/>
                      </a:cubicBezTo>
                      <a:cubicBezTo>
                        <a:pt x="23092" y="68917"/>
                        <a:pt x="5352" y="58022"/>
                        <a:pt x="967" y="40590"/>
                      </a:cubicBezTo>
                      <a:cubicBezTo>
                        <a:pt x="-3418" y="22960"/>
                        <a:pt x="7545" y="5330"/>
                        <a:pt x="25085" y="972"/>
                      </a:cubicBezTo>
                      <a:cubicBezTo>
                        <a:pt x="42825" y="-3386"/>
                        <a:pt x="60765" y="7311"/>
                        <a:pt x="64951" y="24941"/>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3276" name="Google Shape;3276;p35"/>
              <p:cNvSpPr/>
              <p:nvPr/>
            </p:nvSpPr>
            <p:spPr>
              <a:xfrm>
                <a:off x="2457411" y="4616843"/>
                <a:ext cx="139087" cy="220877"/>
              </a:xfrm>
              <a:custGeom>
                <a:avLst/>
                <a:gdLst/>
                <a:ahLst/>
                <a:cxnLst/>
                <a:rect l="l" t="t" r="r" b="b"/>
                <a:pathLst>
                  <a:path w="139087" h="220877" extrusionOk="0">
                    <a:moveTo>
                      <a:pt x="17002" y="220877"/>
                    </a:moveTo>
                    <a:cubicBezTo>
                      <a:pt x="16603" y="220877"/>
                      <a:pt x="16404" y="220877"/>
                      <a:pt x="16005" y="220877"/>
                    </a:cubicBezTo>
                    <a:cubicBezTo>
                      <a:pt x="9826" y="220283"/>
                      <a:pt x="5242" y="214935"/>
                      <a:pt x="3249" y="205624"/>
                    </a:cubicBezTo>
                    <a:cubicBezTo>
                      <a:pt x="-5920" y="164818"/>
                      <a:pt x="6039" y="125993"/>
                      <a:pt x="17799" y="88554"/>
                    </a:cubicBezTo>
                    <a:cubicBezTo>
                      <a:pt x="23181" y="71122"/>
                      <a:pt x="28762" y="52898"/>
                      <a:pt x="32151" y="34872"/>
                    </a:cubicBezTo>
                    <a:cubicBezTo>
                      <a:pt x="33546" y="27543"/>
                      <a:pt x="34543" y="18431"/>
                      <a:pt x="29958" y="11894"/>
                    </a:cubicBezTo>
                    <a:cubicBezTo>
                      <a:pt x="27965" y="8923"/>
                      <a:pt x="23580" y="6942"/>
                      <a:pt x="19593" y="7140"/>
                    </a:cubicBezTo>
                    <a:cubicBezTo>
                      <a:pt x="17799" y="7140"/>
                      <a:pt x="15208" y="7932"/>
                      <a:pt x="13813" y="10309"/>
                    </a:cubicBezTo>
                    <a:cubicBezTo>
                      <a:pt x="12816" y="12092"/>
                      <a:pt x="10624" y="12686"/>
                      <a:pt x="8830" y="11696"/>
                    </a:cubicBezTo>
                    <a:cubicBezTo>
                      <a:pt x="7036" y="10706"/>
                      <a:pt x="6438" y="8527"/>
                      <a:pt x="7434" y="6744"/>
                    </a:cubicBezTo>
                    <a:cubicBezTo>
                      <a:pt x="9627" y="2584"/>
                      <a:pt x="14012" y="207"/>
                      <a:pt x="19195" y="9"/>
                    </a:cubicBezTo>
                    <a:cubicBezTo>
                      <a:pt x="25972" y="-189"/>
                      <a:pt x="32350" y="2980"/>
                      <a:pt x="35739" y="7932"/>
                    </a:cubicBezTo>
                    <a:cubicBezTo>
                      <a:pt x="41719" y="16648"/>
                      <a:pt x="40722" y="27543"/>
                      <a:pt x="39127" y="36259"/>
                    </a:cubicBezTo>
                    <a:cubicBezTo>
                      <a:pt x="35739" y="54681"/>
                      <a:pt x="29958" y="73103"/>
                      <a:pt x="24576" y="90733"/>
                    </a:cubicBezTo>
                    <a:cubicBezTo>
                      <a:pt x="12617" y="129162"/>
                      <a:pt x="1455" y="165214"/>
                      <a:pt x="10225" y="204040"/>
                    </a:cubicBezTo>
                    <a:cubicBezTo>
                      <a:pt x="10823" y="206813"/>
                      <a:pt x="12816" y="213350"/>
                      <a:pt x="16603" y="213746"/>
                    </a:cubicBezTo>
                    <a:cubicBezTo>
                      <a:pt x="17999" y="213944"/>
                      <a:pt x="19593" y="213152"/>
                      <a:pt x="21587" y="212359"/>
                    </a:cubicBezTo>
                    <a:cubicBezTo>
                      <a:pt x="31354" y="208002"/>
                      <a:pt x="41121" y="202455"/>
                      <a:pt x="50489" y="197305"/>
                    </a:cubicBezTo>
                    <a:cubicBezTo>
                      <a:pt x="64641" y="189381"/>
                      <a:pt x="79192" y="181260"/>
                      <a:pt x="94939" y="175911"/>
                    </a:cubicBezTo>
                    <a:cubicBezTo>
                      <a:pt x="104307" y="172742"/>
                      <a:pt x="126432" y="170365"/>
                      <a:pt x="137594" y="178684"/>
                    </a:cubicBezTo>
                    <a:cubicBezTo>
                      <a:pt x="139189" y="179873"/>
                      <a:pt x="139588" y="182052"/>
                      <a:pt x="138392" y="183637"/>
                    </a:cubicBezTo>
                    <a:cubicBezTo>
                      <a:pt x="137196" y="185221"/>
                      <a:pt x="135003" y="185618"/>
                      <a:pt x="133409" y="184429"/>
                    </a:cubicBezTo>
                    <a:cubicBezTo>
                      <a:pt x="125635" y="178486"/>
                      <a:pt x="106898" y="179477"/>
                      <a:pt x="97530" y="182646"/>
                    </a:cubicBezTo>
                    <a:cubicBezTo>
                      <a:pt x="82381" y="187598"/>
                      <a:pt x="68229" y="195720"/>
                      <a:pt x="54276" y="203446"/>
                    </a:cubicBezTo>
                    <a:cubicBezTo>
                      <a:pt x="44708" y="208794"/>
                      <a:pt x="34941" y="214340"/>
                      <a:pt x="24776" y="218896"/>
                    </a:cubicBezTo>
                    <a:cubicBezTo>
                      <a:pt x="22783" y="219689"/>
                      <a:pt x="20191" y="220877"/>
                      <a:pt x="17002" y="22087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3277" name="Google Shape;3277;p35"/>
              <p:cNvGrpSpPr/>
              <p:nvPr/>
            </p:nvGrpSpPr>
            <p:grpSpPr>
              <a:xfrm>
                <a:off x="1889590" y="5644077"/>
                <a:ext cx="637895" cy="1093309"/>
                <a:chOff x="1889590" y="5644077"/>
                <a:chExt cx="637895" cy="1093309"/>
              </a:xfrm>
            </p:grpSpPr>
            <p:sp>
              <p:nvSpPr>
                <p:cNvPr id="3278" name="Google Shape;3278;p35"/>
                <p:cNvSpPr/>
                <p:nvPr/>
              </p:nvSpPr>
              <p:spPr>
                <a:xfrm>
                  <a:off x="1889590" y="5644077"/>
                  <a:ext cx="637895" cy="1093309"/>
                </a:xfrm>
                <a:custGeom>
                  <a:avLst/>
                  <a:gdLst/>
                  <a:ahLst/>
                  <a:cxnLst/>
                  <a:rect l="l" t="t" r="r" b="b"/>
                  <a:pathLst>
                    <a:path w="637895" h="1093309" extrusionOk="0">
                      <a:moveTo>
                        <a:pt x="637844" y="153777"/>
                      </a:moveTo>
                      <a:cubicBezTo>
                        <a:pt x="639439" y="235191"/>
                        <a:pt x="603361" y="315219"/>
                        <a:pt x="579242" y="393860"/>
                      </a:cubicBezTo>
                      <a:cubicBezTo>
                        <a:pt x="513465" y="608588"/>
                        <a:pt x="456258" y="840153"/>
                        <a:pt x="456258" y="840153"/>
                      </a:cubicBezTo>
                      <a:cubicBezTo>
                        <a:pt x="453866" y="872045"/>
                        <a:pt x="449082" y="912059"/>
                        <a:pt x="457055" y="973466"/>
                      </a:cubicBezTo>
                      <a:cubicBezTo>
                        <a:pt x="461839" y="1010113"/>
                        <a:pt x="469812" y="1093310"/>
                        <a:pt x="469812" y="1093310"/>
                      </a:cubicBezTo>
                      <a:lnTo>
                        <a:pt x="210289" y="995850"/>
                      </a:lnTo>
                      <a:lnTo>
                        <a:pt x="228029" y="848077"/>
                      </a:lnTo>
                      <a:lnTo>
                        <a:pt x="170225" y="981390"/>
                      </a:lnTo>
                      <a:lnTo>
                        <a:pt x="114812" y="960591"/>
                      </a:lnTo>
                      <a:cubicBezTo>
                        <a:pt x="114812" y="960591"/>
                        <a:pt x="196735" y="816976"/>
                        <a:pt x="317327" y="369891"/>
                      </a:cubicBezTo>
                      <a:cubicBezTo>
                        <a:pt x="329885" y="325123"/>
                        <a:pt x="356396" y="250444"/>
                        <a:pt x="354801" y="250048"/>
                      </a:cubicBezTo>
                      <a:cubicBezTo>
                        <a:pt x="216269" y="223306"/>
                        <a:pt x="126174" y="214788"/>
                        <a:pt x="73551" y="212609"/>
                      </a:cubicBezTo>
                      <a:cubicBezTo>
                        <a:pt x="31892" y="210826"/>
                        <a:pt x="0" y="214194"/>
                        <a:pt x="0" y="214194"/>
                      </a:cubicBezTo>
                      <a:cubicBezTo>
                        <a:pt x="0" y="214194"/>
                        <a:pt x="31892" y="189037"/>
                        <a:pt x="45446" y="178340"/>
                      </a:cubicBezTo>
                      <a:cubicBezTo>
                        <a:pt x="162052" y="86031"/>
                        <a:pt x="388487" y="-60159"/>
                        <a:pt x="564891" y="26406"/>
                      </a:cubicBezTo>
                      <a:cubicBezTo>
                        <a:pt x="617912" y="52554"/>
                        <a:pt x="636648" y="99897"/>
                        <a:pt x="637844" y="153777"/>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3279" name="Google Shape;3279;p35"/>
                <p:cNvGrpSpPr/>
                <p:nvPr/>
              </p:nvGrpSpPr>
              <p:grpSpPr>
                <a:xfrm>
                  <a:off x="1891184" y="5644138"/>
                  <a:ext cx="569675" cy="997820"/>
                  <a:chOff x="1891184" y="5644138"/>
                  <a:chExt cx="569675" cy="997820"/>
                </a:xfrm>
              </p:grpSpPr>
              <p:sp>
                <p:nvSpPr>
                  <p:cNvPr id="3280" name="Google Shape;3280;p35"/>
                  <p:cNvSpPr/>
                  <p:nvPr/>
                </p:nvSpPr>
                <p:spPr>
                  <a:xfrm>
                    <a:off x="1911516" y="5839849"/>
                    <a:ext cx="1196" cy="990"/>
                  </a:xfrm>
                  <a:custGeom>
                    <a:avLst/>
                    <a:gdLst/>
                    <a:ahLst/>
                    <a:cxnLst/>
                    <a:rect l="l" t="t" r="r" b="b"/>
                    <a:pathLst>
                      <a:path w="1196" h="990" extrusionOk="0">
                        <a:moveTo>
                          <a:pt x="1196" y="0"/>
                        </a:moveTo>
                        <a:cubicBezTo>
                          <a:pt x="797" y="396"/>
                          <a:pt x="399" y="594"/>
                          <a:pt x="0" y="990"/>
                        </a:cubicBezTo>
                        <a:cubicBezTo>
                          <a:pt x="598" y="792"/>
                          <a:pt x="997" y="594"/>
                          <a:pt x="119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81" name="Google Shape;3281;p35"/>
                  <p:cNvSpPr/>
                  <p:nvPr/>
                </p:nvSpPr>
                <p:spPr>
                  <a:xfrm>
                    <a:off x="1988256" y="5856656"/>
                    <a:ext cx="6179" cy="1813"/>
                  </a:xfrm>
                  <a:custGeom>
                    <a:avLst/>
                    <a:gdLst/>
                    <a:ahLst/>
                    <a:cxnLst/>
                    <a:rect l="l" t="t" r="r" b="b"/>
                    <a:pathLst>
                      <a:path w="6179" h="1813" extrusionOk="0">
                        <a:moveTo>
                          <a:pt x="0" y="1417"/>
                        </a:moveTo>
                        <a:cubicBezTo>
                          <a:pt x="1993" y="1615"/>
                          <a:pt x="4186" y="1615"/>
                          <a:pt x="6179" y="1813"/>
                        </a:cubicBezTo>
                        <a:cubicBezTo>
                          <a:pt x="5980" y="1813"/>
                          <a:pt x="5980" y="1615"/>
                          <a:pt x="5780" y="1615"/>
                        </a:cubicBezTo>
                        <a:cubicBezTo>
                          <a:pt x="3389" y="625"/>
                          <a:pt x="0" y="-1356"/>
                          <a:pt x="0" y="14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82" name="Google Shape;3282;p35"/>
                  <p:cNvSpPr/>
                  <p:nvPr/>
                </p:nvSpPr>
                <p:spPr>
                  <a:xfrm>
                    <a:off x="1978250" y="5829350"/>
                    <a:ext cx="11937" cy="13887"/>
                  </a:xfrm>
                  <a:custGeom>
                    <a:avLst/>
                    <a:gdLst/>
                    <a:ahLst/>
                    <a:cxnLst/>
                    <a:rect l="l" t="t" r="r" b="b"/>
                    <a:pathLst>
                      <a:path w="11937" h="13887" extrusionOk="0">
                        <a:moveTo>
                          <a:pt x="2631" y="8914"/>
                        </a:moveTo>
                        <a:cubicBezTo>
                          <a:pt x="5422" y="11291"/>
                          <a:pt x="6817" y="11291"/>
                          <a:pt x="8013" y="10499"/>
                        </a:cubicBezTo>
                        <a:cubicBezTo>
                          <a:pt x="8013" y="10697"/>
                          <a:pt x="8212" y="10895"/>
                          <a:pt x="8212" y="11093"/>
                        </a:cubicBezTo>
                        <a:cubicBezTo>
                          <a:pt x="9209" y="12876"/>
                          <a:pt x="10405" y="14064"/>
                          <a:pt x="11601" y="13866"/>
                        </a:cubicBezTo>
                        <a:cubicBezTo>
                          <a:pt x="12199" y="12876"/>
                          <a:pt x="11999" y="11291"/>
                          <a:pt x="11003" y="9508"/>
                        </a:cubicBezTo>
                        <a:cubicBezTo>
                          <a:pt x="10803" y="9112"/>
                          <a:pt x="10604" y="8716"/>
                          <a:pt x="10205" y="8320"/>
                        </a:cubicBezTo>
                        <a:cubicBezTo>
                          <a:pt x="11202" y="7131"/>
                          <a:pt x="12398" y="5943"/>
                          <a:pt x="9607" y="3566"/>
                        </a:cubicBezTo>
                        <a:cubicBezTo>
                          <a:pt x="9408" y="3367"/>
                          <a:pt x="9009" y="3169"/>
                          <a:pt x="8810" y="2971"/>
                        </a:cubicBezTo>
                        <a:cubicBezTo>
                          <a:pt x="7814" y="1188"/>
                          <a:pt x="6617" y="0"/>
                          <a:pt x="5222" y="0"/>
                        </a:cubicBezTo>
                        <a:cubicBezTo>
                          <a:pt x="4624" y="198"/>
                          <a:pt x="4425" y="594"/>
                          <a:pt x="4425" y="1188"/>
                        </a:cubicBezTo>
                        <a:cubicBezTo>
                          <a:pt x="2830" y="1188"/>
                          <a:pt x="1634" y="1783"/>
                          <a:pt x="638" y="2773"/>
                        </a:cubicBezTo>
                        <a:cubicBezTo>
                          <a:pt x="-758" y="3962"/>
                          <a:pt x="239" y="6735"/>
                          <a:pt x="2631" y="89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83" name="Google Shape;3283;p35"/>
                  <p:cNvSpPr/>
                  <p:nvPr/>
                </p:nvSpPr>
                <p:spPr>
                  <a:xfrm>
                    <a:off x="1964337" y="5794883"/>
                    <a:ext cx="13340" cy="16943"/>
                  </a:xfrm>
                  <a:custGeom>
                    <a:avLst/>
                    <a:gdLst/>
                    <a:ahLst/>
                    <a:cxnLst/>
                    <a:rect l="l" t="t" r="r" b="b"/>
                    <a:pathLst>
                      <a:path w="13340" h="16943" extrusionOk="0">
                        <a:moveTo>
                          <a:pt x="6578" y="8122"/>
                        </a:moveTo>
                        <a:cubicBezTo>
                          <a:pt x="6777" y="8320"/>
                          <a:pt x="6976" y="8518"/>
                          <a:pt x="7375" y="8716"/>
                        </a:cubicBezTo>
                        <a:cubicBezTo>
                          <a:pt x="7375" y="9904"/>
                          <a:pt x="7774" y="11489"/>
                          <a:pt x="8571" y="13074"/>
                        </a:cubicBezTo>
                        <a:cubicBezTo>
                          <a:pt x="9966" y="15451"/>
                          <a:pt x="11760" y="17432"/>
                          <a:pt x="12757" y="16837"/>
                        </a:cubicBezTo>
                        <a:cubicBezTo>
                          <a:pt x="13953" y="16243"/>
                          <a:pt x="13156" y="13668"/>
                          <a:pt x="11760" y="11291"/>
                        </a:cubicBezTo>
                        <a:cubicBezTo>
                          <a:pt x="10963" y="9904"/>
                          <a:pt x="10166" y="8518"/>
                          <a:pt x="9169" y="7924"/>
                        </a:cubicBezTo>
                        <a:cubicBezTo>
                          <a:pt x="9368" y="7131"/>
                          <a:pt x="8970" y="5745"/>
                          <a:pt x="8372" y="4358"/>
                        </a:cubicBezTo>
                        <a:cubicBezTo>
                          <a:pt x="8372" y="3764"/>
                          <a:pt x="8172" y="3169"/>
                          <a:pt x="7973" y="2575"/>
                        </a:cubicBezTo>
                        <a:cubicBezTo>
                          <a:pt x="7774" y="1783"/>
                          <a:pt x="7176" y="1189"/>
                          <a:pt x="6578" y="198"/>
                        </a:cubicBezTo>
                        <a:cubicBezTo>
                          <a:pt x="6378" y="198"/>
                          <a:pt x="6378" y="0"/>
                          <a:pt x="6179" y="0"/>
                        </a:cubicBezTo>
                        <a:cubicBezTo>
                          <a:pt x="5581" y="396"/>
                          <a:pt x="5183" y="792"/>
                          <a:pt x="4585" y="1189"/>
                        </a:cubicBezTo>
                        <a:cubicBezTo>
                          <a:pt x="4385" y="1387"/>
                          <a:pt x="4186" y="1585"/>
                          <a:pt x="3987" y="1783"/>
                        </a:cubicBezTo>
                        <a:cubicBezTo>
                          <a:pt x="2591" y="2773"/>
                          <a:pt x="1395" y="3764"/>
                          <a:pt x="0" y="4754"/>
                        </a:cubicBezTo>
                        <a:cubicBezTo>
                          <a:pt x="399" y="5150"/>
                          <a:pt x="598" y="5745"/>
                          <a:pt x="1196" y="6141"/>
                        </a:cubicBezTo>
                        <a:cubicBezTo>
                          <a:pt x="3588" y="8122"/>
                          <a:pt x="5382" y="8914"/>
                          <a:pt x="6578" y="81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84" name="Google Shape;3284;p35"/>
                  <p:cNvSpPr/>
                  <p:nvPr/>
                </p:nvSpPr>
                <p:spPr>
                  <a:xfrm>
                    <a:off x="1945750" y="5844329"/>
                    <a:ext cx="16793" cy="12356"/>
                  </a:xfrm>
                  <a:custGeom>
                    <a:avLst/>
                    <a:gdLst/>
                    <a:ahLst/>
                    <a:cxnLst/>
                    <a:rect l="l" t="t" r="r" b="b"/>
                    <a:pathLst>
                      <a:path w="16793" h="12356" extrusionOk="0">
                        <a:moveTo>
                          <a:pt x="7425" y="4037"/>
                        </a:moveTo>
                        <a:cubicBezTo>
                          <a:pt x="7026" y="3245"/>
                          <a:pt x="6428" y="2452"/>
                          <a:pt x="5830" y="1660"/>
                        </a:cubicBezTo>
                        <a:cubicBezTo>
                          <a:pt x="3638" y="-717"/>
                          <a:pt x="2242" y="-123"/>
                          <a:pt x="449" y="868"/>
                        </a:cubicBezTo>
                        <a:cubicBezTo>
                          <a:pt x="249" y="2254"/>
                          <a:pt x="-947" y="3641"/>
                          <a:pt x="1644" y="6414"/>
                        </a:cubicBezTo>
                        <a:cubicBezTo>
                          <a:pt x="2442" y="7207"/>
                          <a:pt x="3239" y="7801"/>
                          <a:pt x="3837" y="8197"/>
                        </a:cubicBezTo>
                        <a:cubicBezTo>
                          <a:pt x="4036" y="8593"/>
                          <a:pt x="4236" y="8989"/>
                          <a:pt x="4435" y="9584"/>
                        </a:cubicBezTo>
                        <a:cubicBezTo>
                          <a:pt x="5232" y="10772"/>
                          <a:pt x="5830" y="11763"/>
                          <a:pt x="6628" y="12357"/>
                        </a:cubicBezTo>
                        <a:cubicBezTo>
                          <a:pt x="7226" y="12357"/>
                          <a:pt x="8023" y="12357"/>
                          <a:pt x="8621" y="12357"/>
                        </a:cubicBezTo>
                        <a:cubicBezTo>
                          <a:pt x="8820" y="11961"/>
                          <a:pt x="8820" y="11565"/>
                          <a:pt x="8820" y="11168"/>
                        </a:cubicBezTo>
                        <a:cubicBezTo>
                          <a:pt x="9020" y="11366"/>
                          <a:pt x="9219" y="11565"/>
                          <a:pt x="9418" y="11565"/>
                        </a:cubicBezTo>
                        <a:cubicBezTo>
                          <a:pt x="10016" y="11961"/>
                          <a:pt x="10415" y="12159"/>
                          <a:pt x="10813" y="12357"/>
                        </a:cubicBezTo>
                        <a:cubicBezTo>
                          <a:pt x="11810" y="12357"/>
                          <a:pt x="12807" y="12357"/>
                          <a:pt x="13604" y="12357"/>
                        </a:cubicBezTo>
                        <a:cubicBezTo>
                          <a:pt x="13803" y="12357"/>
                          <a:pt x="14202" y="12159"/>
                          <a:pt x="14401" y="11961"/>
                        </a:cubicBezTo>
                        <a:cubicBezTo>
                          <a:pt x="16195" y="11366"/>
                          <a:pt x="16395" y="9386"/>
                          <a:pt x="16793" y="7801"/>
                        </a:cubicBezTo>
                        <a:cubicBezTo>
                          <a:pt x="14401" y="6612"/>
                          <a:pt x="12009" y="5028"/>
                          <a:pt x="9817" y="4235"/>
                        </a:cubicBezTo>
                        <a:cubicBezTo>
                          <a:pt x="9020" y="3839"/>
                          <a:pt x="8023" y="3839"/>
                          <a:pt x="7425" y="40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85" name="Google Shape;3285;p35"/>
                  <p:cNvSpPr/>
                  <p:nvPr/>
                </p:nvSpPr>
                <p:spPr>
                  <a:xfrm>
                    <a:off x="1962743" y="5852130"/>
                    <a:ext cx="199" cy="198"/>
                  </a:xfrm>
                  <a:custGeom>
                    <a:avLst/>
                    <a:gdLst/>
                    <a:ahLst/>
                    <a:cxnLst/>
                    <a:rect l="l" t="t" r="r" b="b"/>
                    <a:pathLst>
                      <a:path w="199" h="198" extrusionOk="0">
                        <a:moveTo>
                          <a:pt x="0" y="0"/>
                        </a:moveTo>
                        <a:lnTo>
                          <a:pt x="199" y="198"/>
                        </a:lnTo>
                        <a:lnTo>
                          <a:pt x="199" y="198"/>
                        </a:lnTo>
                        <a:lnTo>
                          <a:pt x="1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86" name="Google Shape;3286;p35"/>
                  <p:cNvSpPr/>
                  <p:nvPr/>
                </p:nvSpPr>
                <p:spPr>
                  <a:xfrm>
                    <a:off x="1891184" y="5854705"/>
                    <a:ext cx="6378" cy="3367"/>
                  </a:xfrm>
                  <a:custGeom>
                    <a:avLst/>
                    <a:gdLst/>
                    <a:ahLst/>
                    <a:cxnLst/>
                    <a:rect l="l" t="t" r="r" b="b"/>
                    <a:pathLst>
                      <a:path w="6378" h="3367" extrusionOk="0">
                        <a:moveTo>
                          <a:pt x="2591" y="0"/>
                        </a:moveTo>
                        <a:cubicBezTo>
                          <a:pt x="1595" y="792"/>
                          <a:pt x="598" y="1585"/>
                          <a:pt x="0" y="2179"/>
                        </a:cubicBezTo>
                        <a:cubicBezTo>
                          <a:pt x="0" y="2575"/>
                          <a:pt x="199" y="2971"/>
                          <a:pt x="399" y="3367"/>
                        </a:cubicBezTo>
                        <a:cubicBezTo>
                          <a:pt x="1794" y="3169"/>
                          <a:pt x="3787" y="3169"/>
                          <a:pt x="6378" y="2971"/>
                        </a:cubicBezTo>
                        <a:cubicBezTo>
                          <a:pt x="5980" y="2377"/>
                          <a:pt x="5581" y="1981"/>
                          <a:pt x="4983" y="1387"/>
                        </a:cubicBezTo>
                        <a:cubicBezTo>
                          <a:pt x="4186" y="792"/>
                          <a:pt x="3389" y="198"/>
                          <a:pt x="2591"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87" name="Google Shape;3287;p35"/>
                  <p:cNvSpPr/>
                  <p:nvPr/>
                </p:nvSpPr>
                <p:spPr>
                  <a:xfrm>
                    <a:off x="2158146" y="5800352"/>
                    <a:ext cx="14364" cy="28403"/>
                  </a:xfrm>
                  <a:custGeom>
                    <a:avLst/>
                    <a:gdLst/>
                    <a:ahLst/>
                    <a:cxnLst/>
                    <a:rect l="l" t="t" r="r" b="b"/>
                    <a:pathLst>
                      <a:path w="14364" h="28403" extrusionOk="0">
                        <a:moveTo>
                          <a:pt x="933" y="77"/>
                        </a:moveTo>
                        <a:cubicBezTo>
                          <a:pt x="-462" y="672"/>
                          <a:pt x="-263" y="2652"/>
                          <a:pt x="1332" y="4831"/>
                        </a:cubicBezTo>
                        <a:cubicBezTo>
                          <a:pt x="1332" y="4831"/>
                          <a:pt x="1332" y="4831"/>
                          <a:pt x="1332" y="5029"/>
                        </a:cubicBezTo>
                        <a:cubicBezTo>
                          <a:pt x="1132" y="5228"/>
                          <a:pt x="1132" y="5624"/>
                          <a:pt x="933" y="6020"/>
                        </a:cubicBezTo>
                        <a:cubicBezTo>
                          <a:pt x="335" y="8793"/>
                          <a:pt x="1730" y="12557"/>
                          <a:pt x="3524" y="14736"/>
                        </a:cubicBezTo>
                        <a:cubicBezTo>
                          <a:pt x="3524" y="14736"/>
                          <a:pt x="3524" y="14934"/>
                          <a:pt x="3724" y="14934"/>
                        </a:cubicBezTo>
                        <a:cubicBezTo>
                          <a:pt x="3524" y="14934"/>
                          <a:pt x="3524" y="14934"/>
                          <a:pt x="3325" y="14934"/>
                        </a:cubicBezTo>
                        <a:cubicBezTo>
                          <a:pt x="2129" y="15330"/>
                          <a:pt x="2129" y="17509"/>
                          <a:pt x="2727" y="20084"/>
                        </a:cubicBezTo>
                        <a:cubicBezTo>
                          <a:pt x="2727" y="20282"/>
                          <a:pt x="2727" y="20282"/>
                          <a:pt x="2727" y="20480"/>
                        </a:cubicBezTo>
                        <a:cubicBezTo>
                          <a:pt x="2727" y="21075"/>
                          <a:pt x="2926" y="21669"/>
                          <a:pt x="3325" y="22263"/>
                        </a:cubicBezTo>
                        <a:cubicBezTo>
                          <a:pt x="3923" y="23650"/>
                          <a:pt x="4521" y="24838"/>
                          <a:pt x="5318" y="25036"/>
                        </a:cubicBezTo>
                        <a:cubicBezTo>
                          <a:pt x="6115" y="25631"/>
                          <a:pt x="6714" y="26027"/>
                          <a:pt x="7511" y="26225"/>
                        </a:cubicBezTo>
                        <a:cubicBezTo>
                          <a:pt x="8109" y="27414"/>
                          <a:pt x="8906" y="28206"/>
                          <a:pt x="9703" y="28404"/>
                        </a:cubicBezTo>
                        <a:cubicBezTo>
                          <a:pt x="11099" y="27612"/>
                          <a:pt x="10899" y="25036"/>
                          <a:pt x="10301" y="22065"/>
                        </a:cubicBezTo>
                        <a:lnTo>
                          <a:pt x="9903" y="20877"/>
                        </a:lnTo>
                        <a:cubicBezTo>
                          <a:pt x="10700" y="20282"/>
                          <a:pt x="10899" y="18896"/>
                          <a:pt x="10301" y="15924"/>
                        </a:cubicBezTo>
                        <a:cubicBezTo>
                          <a:pt x="9903" y="14736"/>
                          <a:pt x="9504" y="13943"/>
                          <a:pt x="9105" y="13349"/>
                        </a:cubicBezTo>
                        <a:cubicBezTo>
                          <a:pt x="10501" y="14736"/>
                          <a:pt x="12095" y="15528"/>
                          <a:pt x="13291" y="15132"/>
                        </a:cubicBezTo>
                        <a:cubicBezTo>
                          <a:pt x="14687" y="14736"/>
                          <a:pt x="14687" y="13151"/>
                          <a:pt x="13491" y="11368"/>
                        </a:cubicBezTo>
                        <a:cubicBezTo>
                          <a:pt x="11298" y="8397"/>
                          <a:pt x="9305" y="7407"/>
                          <a:pt x="8109" y="7803"/>
                        </a:cubicBezTo>
                        <a:cubicBezTo>
                          <a:pt x="6913" y="8199"/>
                          <a:pt x="6315" y="9586"/>
                          <a:pt x="8109" y="11963"/>
                        </a:cubicBezTo>
                        <a:cubicBezTo>
                          <a:pt x="7112" y="10972"/>
                          <a:pt x="6115" y="10378"/>
                          <a:pt x="5119" y="8595"/>
                        </a:cubicBezTo>
                        <a:cubicBezTo>
                          <a:pt x="4920" y="8199"/>
                          <a:pt x="4720" y="7803"/>
                          <a:pt x="4521" y="7605"/>
                        </a:cubicBezTo>
                        <a:cubicBezTo>
                          <a:pt x="4920" y="7803"/>
                          <a:pt x="5518" y="7605"/>
                          <a:pt x="5916" y="7407"/>
                        </a:cubicBezTo>
                        <a:cubicBezTo>
                          <a:pt x="7112" y="6416"/>
                          <a:pt x="6714" y="4633"/>
                          <a:pt x="4920" y="2256"/>
                        </a:cubicBezTo>
                        <a:cubicBezTo>
                          <a:pt x="3724" y="870"/>
                          <a:pt x="2129" y="-319"/>
                          <a:pt x="933" y="77"/>
                        </a:cubicBezTo>
                        <a:close/>
                        <a:moveTo>
                          <a:pt x="7112" y="19886"/>
                        </a:moveTo>
                        <a:cubicBezTo>
                          <a:pt x="7112" y="20084"/>
                          <a:pt x="6913" y="20282"/>
                          <a:pt x="6913" y="20480"/>
                        </a:cubicBezTo>
                        <a:cubicBezTo>
                          <a:pt x="6714" y="20282"/>
                          <a:pt x="6714" y="20282"/>
                          <a:pt x="6514" y="20282"/>
                        </a:cubicBezTo>
                        <a:cubicBezTo>
                          <a:pt x="6514" y="19886"/>
                          <a:pt x="6514" y="19688"/>
                          <a:pt x="6315" y="19292"/>
                        </a:cubicBezTo>
                        <a:lnTo>
                          <a:pt x="6315" y="19292"/>
                        </a:lnTo>
                        <a:cubicBezTo>
                          <a:pt x="6714" y="19292"/>
                          <a:pt x="6913" y="19490"/>
                          <a:pt x="7112" y="1988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88" name="Google Shape;3288;p35"/>
                  <p:cNvSpPr/>
                  <p:nvPr/>
                </p:nvSpPr>
                <p:spPr>
                  <a:xfrm>
                    <a:off x="1952561" y="5805381"/>
                    <a:ext cx="7848" cy="10435"/>
                  </a:xfrm>
                  <a:custGeom>
                    <a:avLst/>
                    <a:gdLst/>
                    <a:ahLst/>
                    <a:cxnLst/>
                    <a:rect l="l" t="t" r="r" b="b"/>
                    <a:pathLst>
                      <a:path w="7848" h="10435" extrusionOk="0">
                        <a:moveTo>
                          <a:pt x="7191" y="9904"/>
                        </a:moveTo>
                        <a:cubicBezTo>
                          <a:pt x="8587" y="8914"/>
                          <a:pt x="7590" y="6933"/>
                          <a:pt x="5796" y="4952"/>
                        </a:cubicBezTo>
                        <a:lnTo>
                          <a:pt x="5597" y="4754"/>
                        </a:lnTo>
                        <a:cubicBezTo>
                          <a:pt x="5597" y="4754"/>
                          <a:pt x="5796" y="4754"/>
                          <a:pt x="5796" y="4754"/>
                        </a:cubicBezTo>
                        <a:cubicBezTo>
                          <a:pt x="7191" y="3764"/>
                          <a:pt x="6195" y="1981"/>
                          <a:pt x="4401" y="0"/>
                        </a:cubicBezTo>
                        <a:cubicBezTo>
                          <a:pt x="3205" y="991"/>
                          <a:pt x="2009" y="1783"/>
                          <a:pt x="813" y="2773"/>
                        </a:cubicBezTo>
                        <a:cubicBezTo>
                          <a:pt x="1012" y="2971"/>
                          <a:pt x="1212" y="3169"/>
                          <a:pt x="1411" y="3368"/>
                        </a:cubicBezTo>
                        <a:cubicBezTo>
                          <a:pt x="1212" y="3368"/>
                          <a:pt x="1012" y="3566"/>
                          <a:pt x="614" y="3764"/>
                        </a:cubicBezTo>
                        <a:cubicBezTo>
                          <a:pt x="-582" y="4952"/>
                          <a:pt x="16" y="6735"/>
                          <a:pt x="2009" y="8716"/>
                        </a:cubicBezTo>
                        <a:cubicBezTo>
                          <a:pt x="4002" y="10499"/>
                          <a:pt x="5995" y="10895"/>
                          <a:pt x="7191" y="99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89" name="Google Shape;3289;p35"/>
                  <p:cNvSpPr/>
                  <p:nvPr/>
                </p:nvSpPr>
                <p:spPr>
                  <a:xfrm>
                    <a:off x="1921043" y="5848688"/>
                    <a:ext cx="8383" cy="7601"/>
                  </a:xfrm>
                  <a:custGeom>
                    <a:avLst/>
                    <a:gdLst/>
                    <a:ahLst/>
                    <a:cxnLst/>
                    <a:rect l="l" t="t" r="r" b="b"/>
                    <a:pathLst>
                      <a:path w="8383" h="7601" extrusionOk="0">
                        <a:moveTo>
                          <a:pt x="638" y="75"/>
                        </a:moveTo>
                        <a:cubicBezTo>
                          <a:pt x="-358" y="867"/>
                          <a:pt x="-159" y="2254"/>
                          <a:pt x="1037" y="3838"/>
                        </a:cubicBezTo>
                        <a:cubicBezTo>
                          <a:pt x="1236" y="4234"/>
                          <a:pt x="1236" y="4631"/>
                          <a:pt x="1635" y="5027"/>
                        </a:cubicBezTo>
                        <a:cubicBezTo>
                          <a:pt x="2233" y="6017"/>
                          <a:pt x="2831" y="7008"/>
                          <a:pt x="3429" y="7602"/>
                        </a:cubicBezTo>
                        <a:cubicBezTo>
                          <a:pt x="4824" y="7602"/>
                          <a:pt x="6219" y="7602"/>
                          <a:pt x="7614" y="7602"/>
                        </a:cubicBezTo>
                        <a:cubicBezTo>
                          <a:pt x="7614" y="7404"/>
                          <a:pt x="7415" y="7206"/>
                          <a:pt x="7415" y="7008"/>
                        </a:cubicBezTo>
                        <a:cubicBezTo>
                          <a:pt x="7415" y="7008"/>
                          <a:pt x="7614" y="7008"/>
                          <a:pt x="7614" y="7008"/>
                        </a:cubicBezTo>
                        <a:cubicBezTo>
                          <a:pt x="8811" y="6612"/>
                          <a:pt x="8611" y="5027"/>
                          <a:pt x="7017" y="3442"/>
                        </a:cubicBezTo>
                        <a:cubicBezTo>
                          <a:pt x="4824" y="867"/>
                          <a:pt x="2631" y="-321"/>
                          <a:pt x="638" y="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90" name="Google Shape;3290;p35"/>
                  <p:cNvSpPr/>
                  <p:nvPr/>
                </p:nvSpPr>
                <p:spPr>
                  <a:xfrm>
                    <a:off x="2032406" y="5779039"/>
                    <a:ext cx="7528" cy="8726"/>
                  </a:xfrm>
                  <a:custGeom>
                    <a:avLst/>
                    <a:gdLst/>
                    <a:ahLst/>
                    <a:cxnLst/>
                    <a:rect l="l" t="t" r="r" b="b"/>
                    <a:pathLst>
                      <a:path w="7528" h="8726" extrusionOk="0">
                        <a:moveTo>
                          <a:pt x="6878" y="8317"/>
                        </a:moveTo>
                        <a:cubicBezTo>
                          <a:pt x="8274" y="7128"/>
                          <a:pt x="7277" y="4751"/>
                          <a:pt x="5284" y="2176"/>
                        </a:cubicBezTo>
                        <a:cubicBezTo>
                          <a:pt x="3888" y="393"/>
                          <a:pt x="2294" y="-399"/>
                          <a:pt x="1098" y="195"/>
                        </a:cubicBezTo>
                        <a:cubicBezTo>
                          <a:pt x="-895" y="987"/>
                          <a:pt x="101" y="3563"/>
                          <a:pt x="1895" y="5940"/>
                        </a:cubicBezTo>
                        <a:cubicBezTo>
                          <a:pt x="3291" y="7921"/>
                          <a:pt x="5483" y="9505"/>
                          <a:pt x="6878" y="83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91" name="Google Shape;3291;p35"/>
                  <p:cNvSpPr/>
                  <p:nvPr/>
                </p:nvSpPr>
                <p:spPr>
                  <a:xfrm>
                    <a:off x="2037303" y="5763118"/>
                    <a:ext cx="49912" cy="40405"/>
                  </a:xfrm>
                  <a:custGeom>
                    <a:avLst/>
                    <a:gdLst/>
                    <a:ahLst/>
                    <a:cxnLst/>
                    <a:rect l="l" t="t" r="r" b="b"/>
                    <a:pathLst>
                      <a:path w="49912" h="40405" extrusionOk="0">
                        <a:moveTo>
                          <a:pt x="4971" y="9975"/>
                        </a:moveTo>
                        <a:cubicBezTo>
                          <a:pt x="4772" y="10173"/>
                          <a:pt x="4772" y="10371"/>
                          <a:pt x="4572" y="10569"/>
                        </a:cubicBezTo>
                        <a:cubicBezTo>
                          <a:pt x="3576" y="8588"/>
                          <a:pt x="2579" y="6806"/>
                          <a:pt x="1184" y="7202"/>
                        </a:cubicBezTo>
                        <a:cubicBezTo>
                          <a:pt x="-211" y="7598"/>
                          <a:pt x="-411" y="9381"/>
                          <a:pt x="785" y="12154"/>
                        </a:cubicBezTo>
                        <a:cubicBezTo>
                          <a:pt x="985" y="12748"/>
                          <a:pt x="1383" y="13342"/>
                          <a:pt x="1583" y="13739"/>
                        </a:cubicBezTo>
                        <a:cubicBezTo>
                          <a:pt x="2181" y="15521"/>
                          <a:pt x="2978" y="16710"/>
                          <a:pt x="3974" y="17502"/>
                        </a:cubicBezTo>
                        <a:cubicBezTo>
                          <a:pt x="4174" y="18097"/>
                          <a:pt x="4373" y="18493"/>
                          <a:pt x="4572" y="19087"/>
                        </a:cubicBezTo>
                        <a:cubicBezTo>
                          <a:pt x="5370" y="20870"/>
                          <a:pt x="6566" y="22454"/>
                          <a:pt x="7562" y="22058"/>
                        </a:cubicBezTo>
                        <a:cubicBezTo>
                          <a:pt x="8958" y="21662"/>
                          <a:pt x="8758" y="19681"/>
                          <a:pt x="7762" y="16908"/>
                        </a:cubicBezTo>
                        <a:cubicBezTo>
                          <a:pt x="7562" y="16710"/>
                          <a:pt x="7562" y="16314"/>
                          <a:pt x="7363" y="16116"/>
                        </a:cubicBezTo>
                        <a:cubicBezTo>
                          <a:pt x="9556" y="17700"/>
                          <a:pt x="11150" y="17304"/>
                          <a:pt x="11748" y="15719"/>
                        </a:cubicBezTo>
                        <a:cubicBezTo>
                          <a:pt x="11948" y="15323"/>
                          <a:pt x="11948" y="14927"/>
                          <a:pt x="11948" y="14531"/>
                        </a:cubicBezTo>
                        <a:cubicBezTo>
                          <a:pt x="12147" y="14927"/>
                          <a:pt x="12346" y="15323"/>
                          <a:pt x="12546" y="15719"/>
                        </a:cubicBezTo>
                        <a:cubicBezTo>
                          <a:pt x="13542" y="17700"/>
                          <a:pt x="14539" y="18691"/>
                          <a:pt x="15735" y="18493"/>
                        </a:cubicBezTo>
                        <a:cubicBezTo>
                          <a:pt x="16333" y="16908"/>
                          <a:pt x="16731" y="15323"/>
                          <a:pt x="17329" y="13739"/>
                        </a:cubicBezTo>
                        <a:cubicBezTo>
                          <a:pt x="17329" y="13937"/>
                          <a:pt x="17329" y="14333"/>
                          <a:pt x="17529" y="14531"/>
                        </a:cubicBezTo>
                        <a:cubicBezTo>
                          <a:pt x="18725" y="17700"/>
                          <a:pt x="20319" y="19681"/>
                          <a:pt x="21914" y="19483"/>
                        </a:cubicBezTo>
                        <a:cubicBezTo>
                          <a:pt x="23309" y="19483"/>
                          <a:pt x="23509" y="17700"/>
                          <a:pt x="22911" y="14729"/>
                        </a:cubicBezTo>
                        <a:cubicBezTo>
                          <a:pt x="21515" y="11560"/>
                          <a:pt x="19921" y="10173"/>
                          <a:pt x="18326" y="10767"/>
                        </a:cubicBezTo>
                        <a:lnTo>
                          <a:pt x="18127" y="10965"/>
                        </a:lnTo>
                        <a:cubicBezTo>
                          <a:pt x="18326" y="10371"/>
                          <a:pt x="18525" y="9975"/>
                          <a:pt x="18525" y="9381"/>
                        </a:cubicBezTo>
                        <a:cubicBezTo>
                          <a:pt x="18725" y="8984"/>
                          <a:pt x="18525" y="8390"/>
                          <a:pt x="18326" y="7796"/>
                        </a:cubicBezTo>
                        <a:cubicBezTo>
                          <a:pt x="18924" y="7994"/>
                          <a:pt x="19522" y="7796"/>
                          <a:pt x="19921" y="7598"/>
                        </a:cubicBezTo>
                        <a:cubicBezTo>
                          <a:pt x="19721" y="8390"/>
                          <a:pt x="19921" y="9579"/>
                          <a:pt x="20519" y="10569"/>
                        </a:cubicBezTo>
                        <a:cubicBezTo>
                          <a:pt x="21515" y="12550"/>
                          <a:pt x="23309" y="13144"/>
                          <a:pt x="24505" y="12946"/>
                        </a:cubicBezTo>
                        <a:cubicBezTo>
                          <a:pt x="25302" y="12748"/>
                          <a:pt x="25900" y="12352"/>
                          <a:pt x="26498" y="11956"/>
                        </a:cubicBezTo>
                        <a:cubicBezTo>
                          <a:pt x="26299" y="13342"/>
                          <a:pt x="26897" y="15125"/>
                          <a:pt x="28890" y="17106"/>
                        </a:cubicBezTo>
                        <a:cubicBezTo>
                          <a:pt x="29289" y="17502"/>
                          <a:pt x="29887" y="17898"/>
                          <a:pt x="30286" y="18295"/>
                        </a:cubicBezTo>
                        <a:cubicBezTo>
                          <a:pt x="29688" y="19087"/>
                          <a:pt x="29688" y="20474"/>
                          <a:pt x="30684" y="22454"/>
                        </a:cubicBezTo>
                        <a:cubicBezTo>
                          <a:pt x="32478" y="26416"/>
                          <a:pt x="34471" y="26416"/>
                          <a:pt x="36066" y="26020"/>
                        </a:cubicBezTo>
                        <a:cubicBezTo>
                          <a:pt x="36465" y="26020"/>
                          <a:pt x="36664" y="25624"/>
                          <a:pt x="36863" y="25228"/>
                        </a:cubicBezTo>
                        <a:cubicBezTo>
                          <a:pt x="36863" y="25822"/>
                          <a:pt x="37063" y="26614"/>
                          <a:pt x="37262" y="27407"/>
                        </a:cubicBezTo>
                        <a:cubicBezTo>
                          <a:pt x="37262" y="27605"/>
                          <a:pt x="37461" y="27803"/>
                          <a:pt x="37461" y="28001"/>
                        </a:cubicBezTo>
                        <a:cubicBezTo>
                          <a:pt x="36863" y="29189"/>
                          <a:pt x="37461" y="31170"/>
                          <a:pt x="39255" y="33151"/>
                        </a:cubicBezTo>
                        <a:cubicBezTo>
                          <a:pt x="41249" y="35132"/>
                          <a:pt x="43441" y="36123"/>
                          <a:pt x="44438" y="35132"/>
                        </a:cubicBezTo>
                        <a:cubicBezTo>
                          <a:pt x="44438" y="34934"/>
                          <a:pt x="44438" y="34934"/>
                          <a:pt x="44637" y="34736"/>
                        </a:cubicBezTo>
                        <a:cubicBezTo>
                          <a:pt x="44836" y="34736"/>
                          <a:pt x="45235" y="34736"/>
                          <a:pt x="45434" y="34736"/>
                        </a:cubicBezTo>
                        <a:cubicBezTo>
                          <a:pt x="45434" y="35528"/>
                          <a:pt x="45634" y="36321"/>
                          <a:pt x="46032" y="37113"/>
                        </a:cubicBezTo>
                        <a:cubicBezTo>
                          <a:pt x="47029" y="39688"/>
                          <a:pt x="48424" y="41075"/>
                          <a:pt x="49421" y="40084"/>
                        </a:cubicBezTo>
                        <a:cubicBezTo>
                          <a:pt x="50218" y="39292"/>
                          <a:pt x="50019" y="37311"/>
                          <a:pt x="49022" y="35528"/>
                        </a:cubicBezTo>
                        <a:cubicBezTo>
                          <a:pt x="48225" y="33745"/>
                          <a:pt x="47228" y="32359"/>
                          <a:pt x="46032" y="32953"/>
                        </a:cubicBezTo>
                        <a:cubicBezTo>
                          <a:pt x="46032" y="32953"/>
                          <a:pt x="46032" y="32953"/>
                          <a:pt x="46032" y="32953"/>
                        </a:cubicBezTo>
                        <a:cubicBezTo>
                          <a:pt x="45833" y="31567"/>
                          <a:pt x="44836" y="29982"/>
                          <a:pt x="43441" y="28595"/>
                        </a:cubicBezTo>
                        <a:cubicBezTo>
                          <a:pt x="42843" y="27803"/>
                          <a:pt x="42046" y="27209"/>
                          <a:pt x="41448" y="27010"/>
                        </a:cubicBezTo>
                        <a:cubicBezTo>
                          <a:pt x="40850" y="26218"/>
                          <a:pt x="40252" y="25624"/>
                          <a:pt x="39853" y="25624"/>
                        </a:cubicBezTo>
                        <a:cubicBezTo>
                          <a:pt x="39255" y="24435"/>
                          <a:pt x="38458" y="23841"/>
                          <a:pt x="37661" y="23841"/>
                        </a:cubicBezTo>
                        <a:cubicBezTo>
                          <a:pt x="37461" y="24039"/>
                          <a:pt x="37262" y="24237"/>
                          <a:pt x="37063" y="24435"/>
                        </a:cubicBezTo>
                        <a:cubicBezTo>
                          <a:pt x="37063" y="23841"/>
                          <a:pt x="36863" y="23247"/>
                          <a:pt x="36664" y="22454"/>
                        </a:cubicBezTo>
                        <a:cubicBezTo>
                          <a:pt x="35867" y="20474"/>
                          <a:pt x="35069" y="19483"/>
                          <a:pt x="34073" y="18889"/>
                        </a:cubicBezTo>
                        <a:cubicBezTo>
                          <a:pt x="34471" y="18889"/>
                          <a:pt x="35069" y="18889"/>
                          <a:pt x="35667" y="18493"/>
                        </a:cubicBezTo>
                        <a:cubicBezTo>
                          <a:pt x="36265" y="18295"/>
                          <a:pt x="36465" y="16710"/>
                          <a:pt x="36066" y="15125"/>
                        </a:cubicBezTo>
                        <a:cubicBezTo>
                          <a:pt x="36066" y="15125"/>
                          <a:pt x="36265" y="15125"/>
                          <a:pt x="36265" y="15125"/>
                        </a:cubicBezTo>
                        <a:cubicBezTo>
                          <a:pt x="37860" y="15323"/>
                          <a:pt x="38059" y="13540"/>
                          <a:pt x="37661" y="11163"/>
                        </a:cubicBezTo>
                        <a:cubicBezTo>
                          <a:pt x="37063" y="9381"/>
                          <a:pt x="36265" y="8192"/>
                          <a:pt x="35468" y="7400"/>
                        </a:cubicBezTo>
                        <a:cubicBezTo>
                          <a:pt x="35867" y="6211"/>
                          <a:pt x="35069" y="4627"/>
                          <a:pt x="33674" y="3042"/>
                        </a:cubicBezTo>
                        <a:cubicBezTo>
                          <a:pt x="31481" y="863"/>
                          <a:pt x="29887" y="467"/>
                          <a:pt x="28890" y="1655"/>
                        </a:cubicBezTo>
                        <a:cubicBezTo>
                          <a:pt x="28093" y="2646"/>
                          <a:pt x="28691" y="4230"/>
                          <a:pt x="30086" y="5815"/>
                        </a:cubicBezTo>
                        <a:lnTo>
                          <a:pt x="30286" y="6013"/>
                        </a:lnTo>
                        <a:cubicBezTo>
                          <a:pt x="29090" y="6409"/>
                          <a:pt x="29289" y="8192"/>
                          <a:pt x="29090" y="9579"/>
                        </a:cubicBezTo>
                        <a:cubicBezTo>
                          <a:pt x="29090" y="9579"/>
                          <a:pt x="28890" y="9579"/>
                          <a:pt x="28890" y="9579"/>
                        </a:cubicBezTo>
                        <a:cubicBezTo>
                          <a:pt x="28292" y="9777"/>
                          <a:pt x="27894" y="10173"/>
                          <a:pt x="27694" y="10767"/>
                        </a:cubicBezTo>
                        <a:cubicBezTo>
                          <a:pt x="27296" y="10965"/>
                          <a:pt x="27096" y="11163"/>
                          <a:pt x="26897" y="11361"/>
                        </a:cubicBezTo>
                        <a:lnTo>
                          <a:pt x="26897" y="11361"/>
                        </a:lnTo>
                        <a:cubicBezTo>
                          <a:pt x="26498" y="10965"/>
                          <a:pt x="26100" y="10569"/>
                          <a:pt x="25900" y="10173"/>
                        </a:cubicBezTo>
                        <a:cubicBezTo>
                          <a:pt x="25900" y="10173"/>
                          <a:pt x="25900" y="10173"/>
                          <a:pt x="25900" y="10173"/>
                        </a:cubicBezTo>
                        <a:cubicBezTo>
                          <a:pt x="27096" y="9777"/>
                          <a:pt x="26698" y="7004"/>
                          <a:pt x="25900" y="4627"/>
                        </a:cubicBezTo>
                        <a:cubicBezTo>
                          <a:pt x="24904" y="2249"/>
                          <a:pt x="23708" y="-326"/>
                          <a:pt x="22312" y="269"/>
                        </a:cubicBezTo>
                        <a:cubicBezTo>
                          <a:pt x="21117" y="863"/>
                          <a:pt x="21316" y="3438"/>
                          <a:pt x="22312" y="6013"/>
                        </a:cubicBezTo>
                        <a:cubicBezTo>
                          <a:pt x="22512" y="6607"/>
                          <a:pt x="22711" y="7202"/>
                          <a:pt x="23110" y="7598"/>
                        </a:cubicBezTo>
                        <a:cubicBezTo>
                          <a:pt x="22113" y="7004"/>
                          <a:pt x="21316" y="6806"/>
                          <a:pt x="20718" y="7202"/>
                        </a:cubicBezTo>
                        <a:cubicBezTo>
                          <a:pt x="21117" y="5221"/>
                          <a:pt x="19522" y="3042"/>
                          <a:pt x="17130" y="1259"/>
                        </a:cubicBezTo>
                        <a:cubicBezTo>
                          <a:pt x="15535" y="-128"/>
                          <a:pt x="13741" y="-524"/>
                          <a:pt x="13343" y="863"/>
                        </a:cubicBezTo>
                        <a:cubicBezTo>
                          <a:pt x="12944" y="2249"/>
                          <a:pt x="13542" y="3834"/>
                          <a:pt x="14738" y="5419"/>
                        </a:cubicBezTo>
                        <a:cubicBezTo>
                          <a:pt x="13542" y="5419"/>
                          <a:pt x="12546" y="6211"/>
                          <a:pt x="11748" y="7400"/>
                        </a:cubicBezTo>
                        <a:cubicBezTo>
                          <a:pt x="11549" y="7004"/>
                          <a:pt x="11150" y="6409"/>
                          <a:pt x="10752" y="6013"/>
                        </a:cubicBezTo>
                        <a:cubicBezTo>
                          <a:pt x="7762" y="3438"/>
                          <a:pt x="6167" y="4428"/>
                          <a:pt x="4971" y="5419"/>
                        </a:cubicBezTo>
                        <a:cubicBezTo>
                          <a:pt x="3576" y="6607"/>
                          <a:pt x="3775" y="8390"/>
                          <a:pt x="5170" y="10569"/>
                        </a:cubicBezTo>
                        <a:cubicBezTo>
                          <a:pt x="5170" y="9777"/>
                          <a:pt x="5170" y="9777"/>
                          <a:pt x="4971" y="99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92" name="Google Shape;3292;p35"/>
                  <p:cNvSpPr/>
                  <p:nvPr/>
                </p:nvSpPr>
                <p:spPr>
                  <a:xfrm>
                    <a:off x="2025683" y="5837602"/>
                    <a:ext cx="23729" cy="25225"/>
                  </a:xfrm>
                  <a:custGeom>
                    <a:avLst/>
                    <a:gdLst/>
                    <a:ahLst/>
                    <a:cxnLst/>
                    <a:rect l="l" t="t" r="r" b="b"/>
                    <a:pathLst>
                      <a:path w="23729" h="25225" extrusionOk="0">
                        <a:moveTo>
                          <a:pt x="21375" y="13736"/>
                        </a:moveTo>
                        <a:cubicBezTo>
                          <a:pt x="21175" y="11953"/>
                          <a:pt x="19381" y="9774"/>
                          <a:pt x="17587" y="8784"/>
                        </a:cubicBezTo>
                        <a:cubicBezTo>
                          <a:pt x="17787" y="8784"/>
                          <a:pt x="17787" y="8784"/>
                          <a:pt x="17986" y="8784"/>
                        </a:cubicBezTo>
                        <a:cubicBezTo>
                          <a:pt x="18584" y="8190"/>
                          <a:pt x="18584" y="6803"/>
                          <a:pt x="18185" y="5416"/>
                        </a:cubicBezTo>
                        <a:cubicBezTo>
                          <a:pt x="19780" y="7001"/>
                          <a:pt x="21574" y="7992"/>
                          <a:pt x="22969" y="7199"/>
                        </a:cubicBezTo>
                        <a:cubicBezTo>
                          <a:pt x="24364" y="6209"/>
                          <a:pt x="23767" y="4426"/>
                          <a:pt x="21773" y="2247"/>
                        </a:cubicBezTo>
                        <a:cubicBezTo>
                          <a:pt x="19581" y="68"/>
                          <a:pt x="17787" y="-526"/>
                          <a:pt x="16591" y="464"/>
                        </a:cubicBezTo>
                        <a:cubicBezTo>
                          <a:pt x="16192" y="662"/>
                          <a:pt x="15993" y="1257"/>
                          <a:pt x="16192" y="1653"/>
                        </a:cubicBezTo>
                        <a:cubicBezTo>
                          <a:pt x="15594" y="1058"/>
                          <a:pt x="14797" y="860"/>
                          <a:pt x="14398" y="1653"/>
                        </a:cubicBezTo>
                        <a:cubicBezTo>
                          <a:pt x="13800" y="2643"/>
                          <a:pt x="14199" y="4426"/>
                          <a:pt x="15195" y="6209"/>
                        </a:cubicBezTo>
                        <a:cubicBezTo>
                          <a:pt x="15594" y="7001"/>
                          <a:pt x="16192" y="7794"/>
                          <a:pt x="16591" y="7992"/>
                        </a:cubicBezTo>
                        <a:cubicBezTo>
                          <a:pt x="14797" y="7397"/>
                          <a:pt x="14199" y="7992"/>
                          <a:pt x="13800" y="8982"/>
                        </a:cubicBezTo>
                        <a:cubicBezTo>
                          <a:pt x="12006" y="7199"/>
                          <a:pt x="10212" y="6209"/>
                          <a:pt x="8817" y="7001"/>
                        </a:cubicBezTo>
                        <a:cubicBezTo>
                          <a:pt x="8618" y="7001"/>
                          <a:pt x="8618" y="7199"/>
                          <a:pt x="8618" y="7397"/>
                        </a:cubicBezTo>
                        <a:cubicBezTo>
                          <a:pt x="7621" y="6605"/>
                          <a:pt x="6624" y="6209"/>
                          <a:pt x="5628" y="6407"/>
                        </a:cubicBezTo>
                        <a:cubicBezTo>
                          <a:pt x="4830" y="6605"/>
                          <a:pt x="4432" y="7199"/>
                          <a:pt x="4432" y="7992"/>
                        </a:cubicBezTo>
                        <a:cubicBezTo>
                          <a:pt x="4232" y="7397"/>
                          <a:pt x="4033" y="7001"/>
                          <a:pt x="3635" y="6407"/>
                        </a:cubicBezTo>
                        <a:cubicBezTo>
                          <a:pt x="2638" y="4624"/>
                          <a:pt x="1243" y="3634"/>
                          <a:pt x="445" y="4426"/>
                        </a:cubicBezTo>
                        <a:cubicBezTo>
                          <a:pt x="-551" y="5416"/>
                          <a:pt x="246" y="7794"/>
                          <a:pt x="1641" y="10171"/>
                        </a:cubicBezTo>
                        <a:cubicBezTo>
                          <a:pt x="2638" y="11953"/>
                          <a:pt x="3834" y="12746"/>
                          <a:pt x="4830" y="12349"/>
                        </a:cubicBezTo>
                        <a:cubicBezTo>
                          <a:pt x="5030" y="11755"/>
                          <a:pt x="5229" y="11161"/>
                          <a:pt x="5030" y="10369"/>
                        </a:cubicBezTo>
                        <a:cubicBezTo>
                          <a:pt x="6425" y="12746"/>
                          <a:pt x="8618" y="13934"/>
                          <a:pt x="10611" y="14132"/>
                        </a:cubicBezTo>
                        <a:cubicBezTo>
                          <a:pt x="11010" y="14132"/>
                          <a:pt x="11408" y="14132"/>
                          <a:pt x="11807" y="14132"/>
                        </a:cubicBezTo>
                        <a:cubicBezTo>
                          <a:pt x="12405" y="15717"/>
                          <a:pt x="13202" y="17302"/>
                          <a:pt x="14199" y="18094"/>
                        </a:cubicBezTo>
                        <a:lnTo>
                          <a:pt x="14199" y="18094"/>
                        </a:lnTo>
                        <a:cubicBezTo>
                          <a:pt x="13601" y="18886"/>
                          <a:pt x="13601" y="20075"/>
                          <a:pt x="13800" y="21462"/>
                        </a:cubicBezTo>
                        <a:cubicBezTo>
                          <a:pt x="13202" y="21065"/>
                          <a:pt x="12604" y="20867"/>
                          <a:pt x="12206" y="21065"/>
                        </a:cubicBezTo>
                        <a:cubicBezTo>
                          <a:pt x="12006" y="21264"/>
                          <a:pt x="11807" y="21462"/>
                          <a:pt x="11807" y="21660"/>
                        </a:cubicBezTo>
                        <a:lnTo>
                          <a:pt x="10810" y="19679"/>
                        </a:lnTo>
                        <a:cubicBezTo>
                          <a:pt x="9614" y="17500"/>
                          <a:pt x="8618" y="16906"/>
                          <a:pt x="7820" y="17698"/>
                        </a:cubicBezTo>
                        <a:cubicBezTo>
                          <a:pt x="7023" y="18886"/>
                          <a:pt x="7820" y="21065"/>
                          <a:pt x="9016" y="23244"/>
                        </a:cubicBezTo>
                        <a:cubicBezTo>
                          <a:pt x="6824" y="21660"/>
                          <a:pt x="4830" y="21858"/>
                          <a:pt x="4232" y="23839"/>
                        </a:cubicBezTo>
                        <a:cubicBezTo>
                          <a:pt x="6027" y="24037"/>
                          <a:pt x="7820" y="24235"/>
                          <a:pt x="9814" y="24433"/>
                        </a:cubicBezTo>
                        <a:cubicBezTo>
                          <a:pt x="10013" y="24433"/>
                          <a:pt x="10212" y="24433"/>
                          <a:pt x="10412" y="24433"/>
                        </a:cubicBezTo>
                        <a:cubicBezTo>
                          <a:pt x="10611" y="24433"/>
                          <a:pt x="10810" y="24433"/>
                          <a:pt x="11010" y="24433"/>
                        </a:cubicBezTo>
                        <a:cubicBezTo>
                          <a:pt x="12006" y="24433"/>
                          <a:pt x="12804" y="24631"/>
                          <a:pt x="13800" y="24631"/>
                        </a:cubicBezTo>
                        <a:cubicBezTo>
                          <a:pt x="15395" y="24829"/>
                          <a:pt x="17189" y="25027"/>
                          <a:pt x="18783" y="25225"/>
                        </a:cubicBezTo>
                        <a:cubicBezTo>
                          <a:pt x="18584" y="23641"/>
                          <a:pt x="17986" y="21858"/>
                          <a:pt x="16989" y="19877"/>
                        </a:cubicBezTo>
                        <a:cubicBezTo>
                          <a:pt x="16591" y="19085"/>
                          <a:pt x="16192" y="18490"/>
                          <a:pt x="15793" y="18094"/>
                        </a:cubicBezTo>
                        <a:cubicBezTo>
                          <a:pt x="16591" y="17698"/>
                          <a:pt x="16192" y="16113"/>
                          <a:pt x="15793" y="14528"/>
                        </a:cubicBezTo>
                        <a:cubicBezTo>
                          <a:pt x="18983" y="17500"/>
                          <a:pt x="21773" y="18490"/>
                          <a:pt x="21375" y="137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93" name="Google Shape;3293;p35"/>
                  <p:cNvSpPr/>
                  <p:nvPr/>
                </p:nvSpPr>
                <p:spPr>
                  <a:xfrm>
                    <a:off x="2061551" y="5851379"/>
                    <a:ext cx="12368" cy="10259"/>
                  </a:xfrm>
                  <a:custGeom>
                    <a:avLst/>
                    <a:gdLst/>
                    <a:ahLst/>
                    <a:cxnLst/>
                    <a:rect l="l" t="t" r="r" b="b"/>
                    <a:pathLst>
                      <a:path w="12368" h="10259" extrusionOk="0">
                        <a:moveTo>
                          <a:pt x="9426" y="7882"/>
                        </a:moveTo>
                        <a:cubicBezTo>
                          <a:pt x="9426" y="7882"/>
                          <a:pt x="9625" y="7684"/>
                          <a:pt x="9625" y="7684"/>
                        </a:cubicBezTo>
                        <a:cubicBezTo>
                          <a:pt x="10422" y="8675"/>
                          <a:pt x="11020" y="9467"/>
                          <a:pt x="11618" y="9071"/>
                        </a:cubicBezTo>
                        <a:cubicBezTo>
                          <a:pt x="13013" y="8675"/>
                          <a:pt x="12216" y="6100"/>
                          <a:pt x="11220" y="3921"/>
                        </a:cubicBezTo>
                        <a:cubicBezTo>
                          <a:pt x="10223" y="1940"/>
                          <a:pt x="9027" y="355"/>
                          <a:pt x="8230" y="751"/>
                        </a:cubicBezTo>
                        <a:cubicBezTo>
                          <a:pt x="7632" y="949"/>
                          <a:pt x="7432" y="1543"/>
                          <a:pt x="7432" y="2336"/>
                        </a:cubicBezTo>
                        <a:cubicBezTo>
                          <a:pt x="7432" y="2336"/>
                          <a:pt x="7233" y="2138"/>
                          <a:pt x="7233" y="2138"/>
                        </a:cubicBezTo>
                        <a:cubicBezTo>
                          <a:pt x="5838" y="751"/>
                          <a:pt x="4442" y="-437"/>
                          <a:pt x="3047" y="157"/>
                        </a:cubicBezTo>
                        <a:cubicBezTo>
                          <a:pt x="2848" y="355"/>
                          <a:pt x="2848" y="553"/>
                          <a:pt x="2848" y="751"/>
                        </a:cubicBezTo>
                        <a:cubicBezTo>
                          <a:pt x="2649" y="751"/>
                          <a:pt x="2449" y="751"/>
                          <a:pt x="2449" y="751"/>
                        </a:cubicBezTo>
                        <a:cubicBezTo>
                          <a:pt x="2250" y="751"/>
                          <a:pt x="2051" y="949"/>
                          <a:pt x="1851" y="1147"/>
                        </a:cubicBezTo>
                        <a:cubicBezTo>
                          <a:pt x="1453" y="751"/>
                          <a:pt x="1054" y="751"/>
                          <a:pt x="655" y="949"/>
                        </a:cubicBezTo>
                        <a:cubicBezTo>
                          <a:pt x="-341" y="1543"/>
                          <a:pt x="-142" y="3722"/>
                          <a:pt x="854" y="6298"/>
                        </a:cubicBezTo>
                        <a:cubicBezTo>
                          <a:pt x="1851" y="8873"/>
                          <a:pt x="3446" y="10656"/>
                          <a:pt x="4442" y="10061"/>
                        </a:cubicBezTo>
                        <a:cubicBezTo>
                          <a:pt x="4442" y="10061"/>
                          <a:pt x="4642" y="9863"/>
                          <a:pt x="4642" y="9863"/>
                        </a:cubicBezTo>
                        <a:cubicBezTo>
                          <a:pt x="4841" y="10061"/>
                          <a:pt x="5240" y="10061"/>
                          <a:pt x="5439" y="10259"/>
                        </a:cubicBezTo>
                        <a:cubicBezTo>
                          <a:pt x="6236" y="9665"/>
                          <a:pt x="6236" y="8477"/>
                          <a:pt x="6037" y="7090"/>
                        </a:cubicBezTo>
                        <a:cubicBezTo>
                          <a:pt x="7432" y="7882"/>
                          <a:pt x="8628" y="8477"/>
                          <a:pt x="9426" y="78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94" name="Google Shape;3294;p35"/>
                  <p:cNvSpPr/>
                  <p:nvPr/>
                </p:nvSpPr>
                <p:spPr>
                  <a:xfrm>
                    <a:off x="2061471" y="5787554"/>
                    <a:ext cx="10031" cy="22994"/>
                  </a:xfrm>
                  <a:custGeom>
                    <a:avLst/>
                    <a:gdLst/>
                    <a:ahLst/>
                    <a:cxnLst/>
                    <a:rect l="l" t="t" r="r" b="b"/>
                    <a:pathLst>
                      <a:path w="10031" h="22994" extrusionOk="0">
                        <a:moveTo>
                          <a:pt x="6715" y="5745"/>
                        </a:moveTo>
                        <a:cubicBezTo>
                          <a:pt x="5718" y="4952"/>
                          <a:pt x="4921" y="4358"/>
                          <a:pt x="4124" y="4160"/>
                        </a:cubicBezTo>
                        <a:cubicBezTo>
                          <a:pt x="3526" y="1783"/>
                          <a:pt x="2330" y="198"/>
                          <a:pt x="934" y="0"/>
                        </a:cubicBezTo>
                        <a:cubicBezTo>
                          <a:pt x="-62" y="396"/>
                          <a:pt x="-262" y="1783"/>
                          <a:pt x="336" y="3764"/>
                        </a:cubicBezTo>
                        <a:cubicBezTo>
                          <a:pt x="536" y="4160"/>
                          <a:pt x="735" y="4754"/>
                          <a:pt x="735" y="5150"/>
                        </a:cubicBezTo>
                        <a:cubicBezTo>
                          <a:pt x="735" y="5150"/>
                          <a:pt x="536" y="5348"/>
                          <a:pt x="536" y="5348"/>
                        </a:cubicBezTo>
                        <a:cubicBezTo>
                          <a:pt x="-262" y="6141"/>
                          <a:pt x="336" y="7329"/>
                          <a:pt x="1134" y="8716"/>
                        </a:cubicBezTo>
                        <a:lnTo>
                          <a:pt x="1134" y="8716"/>
                        </a:lnTo>
                        <a:cubicBezTo>
                          <a:pt x="336" y="9310"/>
                          <a:pt x="-262" y="10499"/>
                          <a:pt x="1134" y="12281"/>
                        </a:cubicBezTo>
                        <a:cubicBezTo>
                          <a:pt x="2130" y="13470"/>
                          <a:pt x="3127" y="14262"/>
                          <a:pt x="4124" y="14857"/>
                        </a:cubicBezTo>
                        <a:cubicBezTo>
                          <a:pt x="4124" y="14857"/>
                          <a:pt x="3924" y="14857"/>
                          <a:pt x="3924" y="14857"/>
                        </a:cubicBezTo>
                        <a:cubicBezTo>
                          <a:pt x="3326" y="14262"/>
                          <a:pt x="2728" y="14262"/>
                          <a:pt x="2130" y="14460"/>
                        </a:cubicBezTo>
                        <a:cubicBezTo>
                          <a:pt x="1134" y="15055"/>
                          <a:pt x="1532" y="17036"/>
                          <a:pt x="2130" y="18818"/>
                        </a:cubicBezTo>
                        <a:cubicBezTo>
                          <a:pt x="2928" y="21592"/>
                          <a:pt x="4323" y="23176"/>
                          <a:pt x="5519" y="22978"/>
                        </a:cubicBezTo>
                        <a:cubicBezTo>
                          <a:pt x="6117" y="22780"/>
                          <a:pt x="6316" y="22384"/>
                          <a:pt x="6316" y="21592"/>
                        </a:cubicBezTo>
                        <a:cubicBezTo>
                          <a:pt x="7911" y="22582"/>
                          <a:pt x="8907" y="22384"/>
                          <a:pt x="9705" y="21592"/>
                        </a:cubicBezTo>
                        <a:cubicBezTo>
                          <a:pt x="10103" y="20601"/>
                          <a:pt x="9904" y="19413"/>
                          <a:pt x="9107" y="18224"/>
                        </a:cubicBezTo>
                        <a:cubicBezTo>
                          <a:pt x="9306" y="18224"/>
                          <a:pt x="9306" y="18224"/>
                          <a:pt x="9505" y="18224"/>
                        </a:cubicBezTo>
                        <a:cubicBezTo>
                          <a:pt x="10103" y="17432"/>
                          <a:pt x="10303" y="15847"/>
                          <a:pt x="9505" y="13866"/>
                        </a:cubicBezTo>
                        <a:cubicBezTo>
                          <a:pt x="9107" y="12678"/>
                          <a:pt x="8509" y="11687"/>
                          <a:pt x="7911" y="11093"/>
                        </a:cubicBezTo>
                        <a:cubicBezTo>
                          <a:pt x="8110" y="11093"/>
                          <a:pt x="8309" y="10895"/>
                          <a:pt x="8509" y="10697"/>
                        </a:cubicBezTo>
                        <a:cubicBezTo>
                          <a:pt x="9705" y="9508"/>
                          <a:pt x="8907" y="7527"/>
                          <a:pt x="6715" y="5745"/>
                        </a:cubicBezTo>
                        <a:close/>
                        <a:moveTo>
                          <a:pt x="6516" y="15451"/>
                        </a:moveTo>
                        <a:cubicBezTo>
                          <a:pt x="6715" y="15451"/>
                          <a:pt x="6914" y="15451"/>
                          <a:pt x="6914" y="15451"/>
                        </a:cubicBezTo>
                        <a:cubicBezTo>
                          <a:pt x="6914" y="15649"/>
                          <a:pt x="7114" y="15847"/>
                          <a:pt x="7114" y="16045"/>
                        </a:cubicBezTo>
                        <a:cubicBezTo>
                          <a:pt x="7114" y="15847"/>
                          <a:pt x="6914" y="15649"/>
                          <a:pt x="6516" y="154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95" name="Google Shape;3295;p35"/>
                  <p:cNvSpPr/>
                  <p:nvPr/>
                </p:nvSpPr>
                <p:spPr>
                  <a:xfrm>
                    <a:off x="1992641" y="5777253"/>
                    <a:ext cx="2921" cy="2404"/>
                  </a:xfrm>
                  <a:custGeom>
                    <a:avLst/>
                    <a:gdLst/>
                    <a:ahLst/>
                    <a:cxnLst/>
                    <a:rect l="l" t="t" r="r" b="b"/>
                    <a:pathLst>
                      <a:path w="2921" h="2404" extrusionOk="0">
                        <a:moveTo>
                          <a:pt x="2591" y="1783"/>
                        </a:moveTo>
                        <a:cubicBezTo>
                          <a:pt x="2990" y="1387"/>
                          <a:pt x="2990" y="594"/>
                          <a:pt x="2791" y="0"/>
                        </a:cubicBezTo>
                        <a:cubicBezTo>
                          <a:pt x="1794" y="594"/>
                          <a:pt x="797" y="1387"/>
                          <a:pt x="0" y="1981"/>
                        </a:cubicBezTo>
                        <a:cubicBezTo>
                          <a:pt x="997" y="2575"/>
                          <a:pt x="1794" y="2575"/>
                          <a:pt x="2591" y="17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96" name="Google Shape;3296;p35"/>
                  <p:cNvSpPr/>
                  <p:nvPr/>
                </p:nvSpPr>
                <p:spPr>
                  <a:xfrm>
                    <a:off x="1983588" y="5815521"/>
                    <a:ext cx="14789" cy="18720"/>
                  </a:xfrm>
                  <a:custGeom>
                    <a:avLst/>
                    <a:gdLst/>
                    <a:ahLst/>
                    <a:cxnLst/>
                    <a:rect l="l" t="t" r="r" b="b"/>
                    <a:pathLst>
                      <a:path w="14789" h="18720" extrusionOk="0">
                        <a:moveTo>
                          <a:pt x="8456" y="11849"/>
                        </a:moveTo>
                        <a:cubicBezTo>
                          <a:pt x="8655" y="12443"/>
                          <a:pt x="8855" y="12839"/>
                          <a:pt x="9054" y="13433"/>
                        </a:cubicBezTo>
                        <a:lnTo>
                          <a:pt x="9253" y="13631"/>
                        </a:lnTo>
                        <a:cubicBezTo>
                          <a:pt x="9453" y="14226"/>
                          <a:pt x="9652" y="14820"/>
                          <a:pt x="10050" y="15414"/>
                        </a:cubicBezTo>
                        <a:cubicBezTo>
                          <a:pt x="11446" y="17791"/>
                          <a:pt x="13040" y="19178"/>
                          <a:pt x="14236" y="18584"/>
                        </a:cubicBezTo>
                        <a:cubicBezTo>
                          <a:pt x="15432" y="17989"/>
                          <a:pt x="14436" y="16008"/>
                          <a:pt x="13638" y="14226"/>
                        </a:cubicBezTo>
                        <a:lnTo>
                          <a:pt x="13439" y="13830"/>
                        </a:lnTo>
                        <a:cubicBezTo>
                          <a:pt x="13240" y="13037"/>
                          <a:pt x="12841" y="12047"/>
                          <a:pt x="12243" y="11056"/>
                        </a:cubicBezTo>
                        <a:cubicBezTo>
                          <a:pt x="11446" y="9670"/>
                          <a:pt x="10648" y="9274"/>
                          <a:pt x="9851" y="9075"/>
                        </a:cubicBezTo>
                        <a:cubicBezTo>
                          <a:pt x="9652" y="8283"/>
                          <a:pt x="9253" y="7491"/>
                          <a:pt x="8057" y="6698"/>
                        </a:cubicBezTo>
                        <a:lnTo>
                          <a:pt x="7260" y="6302"/>
                        </a:lnTo>
                        <a:cubicBezTo>
                          <a:pt x="7658" y="5114"/>
                          <a:pt x="6662" y="3529"/>
                          <a:pt x="5067" y="1944"/>
                        </a:cubicBezTo>
                        <a:cubicBezTo>
                          <a:pt x="2875" y="-37"/>
                          <a:pt x="1081" y="-631"/>
                          <a:pt x="284" y="756"/>
                        </a:cubicBezTo>
                        <a:cubicBezTo>
                          <a:pt x="-514" y="1746"/>
                          <a:pt x="483" y="3529"/>
                          <a:pt x="1878" y="4916"/>
                        </a:cubicBezTo>
                        <a:cubicBezTo>
                          <a:pt x="2476" y="5510"/>
                          <a:pt x="3074" y="5906"/>
                          <a:pt x="3473" y="6302"/>
                        </a:cubicBezTo>
                        <a:cubicBezTo>
                          <a:pt x="3273" y="7491"/>
                          <a:pt x="4071" y="9274"/>
                          <a:pt x="5865" y="10660"/>
                        </a:cubicBezTo>
                        <a:cubicBezTo>
                          <a:pt x="6861" y="11651"/>
                          <a:pt x="7658" y="11849"/>
                          <a:pt x="8456" y="118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97" name="Google Shape;3297;p35"/>
                  <p:cNvSpPr/>
                  <p:nvPr/>
                </p:nvSpPr>
                <p:spPr>
                  <a:xfrm>
                    <a:off x="1973394" y="5839451"/>
                    <a:ext cx="6852" cy="6764"/>
                  </a:xfrm>
                  <a:custGeom>
                    <a:avLst/>
                    <a:gdLst/>
                    <a:ahLst/>
                    <a:cxnLst/>
                    <a:rect l="l" t="t" r="r" b="b"/>
                    <a:pathLst>
                      <a:path w="6852" h="6764" extrusionOk="0">
                        <a:moveTo>
                          <a:pt x="6092" y="6538"/>
                        </a:moveTo>
                        <a:cubicBezTo>
                          <a:pt x="7488" y="5746"/>
                          <a:pt x="6890" y="3963"/>
                          <a:pt x="4897" y="1784"/>
                        </a:cubicBezTo>
                        <a:cubicBezTo>
                          <a:pt x="3302" y="398"/>
                          <a:pt x="1707" y="-395"/>
                          <a:pt x="711" y="200"/>
                        </a:cubicBezTo>
                        <a:cubicBezTo>
                          <a:pt x="-685" y="1190"/>
                          <a:pt x="113" y="2973"/>
                          <a:pt x="1907" y="4954"/>
                        </a:cubicBezTo>
                        <a:cubicBezTo>
                          <a:pt x="3501" y="6538"/>
                          <a:pt x="5096" y="7133"/>
                          <a:pt x="6092" y="653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98" name="Google Shape;3298;p35"/>
                  <p:cNvSpPr/>
                  <p:nvPr/>
                </p:nvSpPr>
                <p:spPr>
                  <a:xfrm>
                    <a:off x="1935464" y="5842376"/>
                    <a:ext cx="7091" cy="12725"/>
                  </a:xfrm>
                  <a:custGeom>
                    <a:avLst/>
                    <a:gdLst/>
                    <a:ahLst/>
                    <a:cxnLst/>
                    <a:rect l="l" t="t" r="r" b="b"/>
                    <a:pathLst>
                      <a:path w="7091" h="12725" extrusionOk="0">
                        <a:moveTo>
                          <a:pt x="5353" y="7972"/>
                        </a:moveTo>
                        <a:cubicBezTo>
                          <a:pt x="5353" y="7972"/>
                          <a:pt x="5552" y="7972"/>
                          <a:pt x="5552" y="7972"/>
                        </a:cubicBezTo>
                        <a:cubicBezTo>
                          <a:pt x="6748" y="7377"/>
                          <a:pt x="6150" y="5199"/>
                          <a:pt x="4555" y="2821"/>
                        </a:cubicBezTo>
                        <a:cubicBezTo>
                          <a:pt x="2961" y="642"/>
                          <a:pt x="1366" y="-546"/>
                          <a:pt x="369" y="246"/>
                        </a:cubicBezTo>
                        <a:cubicBezTo>
                          <a:pt x="-428" y="841"/>
                          <a:pt x="170" y="2821"/>
                          <a:pt x="1167" y="4406"/>
                        </a:cubicBezTo>
                        <a:cubicBezTo>
                          <a:pt x="1566" y="5000"/>
                          <a:pt x="2163" y="5793"/>
                          <a:pt x="2562" y="6387"/>
                        </a:cubicBezTo>
                        <a:cubicBezTo>
                          <a:pt x="1765" y="5991"/>
                          <a:pt x="967" y="5991"/>
                          <a:pt x="569" y="6585"/>
                        </a:cubicBezTo>
                        <a:cubicBezTo>
                          <a:pt x="-428" y="7972"/>
                          <a:pt x="967" y="10151"/>
                          <a:pt x="2961" y="11735"/>
                        </a:cubicBezTo>
                        <a:cubicBezTo>
                          <a:pt x="4555" y="13122"/>
                          <a:pt x="6150" y="12924"/>
                          <a:pt x="6947" y="11933"/>
                        </a:cubicBezTo>
                        <a:cubicBezTo>
                          <a:pt x="7346" y="10745"/>
                          <a:pt x="6947" y="9358"/>
                          <a:pt x="5353" y="79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99" name="Google Shape;3299;p35"/>
                  <p:cNvSpPr/>
                  <p:nvPr/>
                </p:nvSpPr>
                <p:spPr>
                  <a:xfrm>
                    <a:off x="1934182" y="5835909"/>
                    <a:ext cx="7709" cy="7072"/>
                  </a:xfrm>
                  <a:custGeom>
                    <a:avLst/>
                    <a:gdLst/>
                    <a:ahLst/>
                    <a:cxnLst/>
                    <a:rect l="l" t="t" r="r" b="b"/>
                    <a:pathLst>
                      <a:path w="7709" h="7072" extrusionOk="0">
                        <a:moveTo>
                          <a:pt x="7232" y="6713"/>
                        </a:moveTo>
                        <a:cubicBezTo>
                          <a:pt x="8428" y="5723"/>
                          <a:pt x="7232" y="3742"/>
                          <a:pt x="5239" y="1761"/>
                        </a:cubicBezTo>
                        <a:cubicBezTo>
                          <a:pt x="3246" y="176"/>
                          <a:pt x="1253" y="-616"/>
                          <a:pt x="256" y="572"/>
                        </a:cubicBezTo>
                        <a:cubicBezTo>
                          <a:pt x="-541" y="1563"/>
                          <a:pt x="655" y="3346"/>
                          <a:pt x="2050" y="4732"/>
                        </a:cubicBezTo>
                        <a:cubicBezTo>
                          <a:pt x="3844" y="6515"/>
                          <a:pt x="6036" y="7703"/>
                          <a:pt x="7232" y="67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00" name="Google Shape;3300;p35"/>
                  <p:cNvSpPr/>
                  <p:nvPr/>
                </p:nvSpPr>
                <p:spPr>
                  <a:xfrm>
                    <a:off x="2011899" y="5792190"/>
                    <a:ext cx="12867" cy="12820"/>
                  </a:xfrm>
                  <a:custGeom>
                    <a:avLst/>
                    <a:gdLst/>
                    <a:ahLst/>
                    <a:cxnLst/>
                    <a:rect l="l" t="t" r="r" b="b"/>
                    <a:pathLst>
                      <a:path w="12867" h="12820" extrusionOk="0">
                        <a:moveTo>
                          <a:pt x="2469" y="9824"/>
                        </a:moveTo>
                        <a:cubicBezTo>
                          <a:pt x="4263" y="11210"/>
                          <a:pt x="5459" y="11408"/>
                          <a:pt x="6456" y="10418"/>
                        </a:cubicBezTo>
                        <a:cubicBezTo>
                          <a:pt x="7253" y="12003"/>
                          <a:pt x="8449" y="12993"/>
                          <a:pt x="9446" y="12795"/>
                        </a:cubicBezTo>
                        <a:cubicBezTo>
                          <a:pt x="10841" y="12597"/>
                          <a:pt x="11240" y="11012"/>
                          <a:pt x="10044" y="8239"/>
                        </a:cubicBezTo>
                        <a:cubicBezTo>
                          <a:pt x="9844" y="7645"/>
                          <a:pt x="9446" y="7050"/>
                          <a:pt x="9246" y="6654"/>
                        </a:cubicBezTo>
                        <a:cubicBezTo>
                          <a:pt x="10442" y="7447"/>
                          <a:pt x="11439" y="7645"/>
                          <a:pt x="12236" y="7050"/>
                        </a:cubicBezTo>
                        <a:cubicBezTo>
                          <a:pt x="13432" y="6060"/>
                          <a:pt x="12834" y="4277"/>
                          <a:pt x="11240" y="2098"/>
                        </a:cubicBezTo>
                        <a:cubicBezTo>
                          <a:pt x="9844" y="315"/>
                          <a:pt x="8250" y="-279"/>
                          <a:pt x="7054" y="117"/>
                        </a:cubicBezTo>
                        <a:cubicBezTo>
                          <a:pt x="5060" y="910"/>
                          <a:pt x="6256" y="3089"/>
                          <a:pt x="7851" y="5268"/>
                        </a:cubicBezTo>
                        <a:cubicBezTo>
                          <a:pt x="7452" y="5070"/>
                          <a:pt x="7253" y="5070"/>
                          <a:pt x="6854" y="5070"/>
                        </a:cubicBezTo>
                        <a:cubicBezTo>
                          <a:pt x="6057" y="5268"/>
                          <a:pt x="5459" y="5862"/>
                          <a:pt x="5459" y="7050"/>
                        </a:cubicBezTo>
                        <a:cubicBezTo>
                          <a:pt x="5260" y="6654"/>
                          <a:pt x="4861" y="6456"/>
                          <a:pt x="4662" y="6060"/>
                        </a:cubicBezTo>
                        <a:cubicBezTo>
                          <a:pt x="2469" y="4079"/>
                          <a:pt x="675" y="3683"/>
                          <a:pt x="77" y="5466"/>
                        </a:cubicBezTo>
                        <a:cubicBezTo>
                          <a:pt x="-321" y="7050"/>
                          <a:pt x="875" y="8437"/>
                          <a:pt x="2469" y="98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01" name="Google Shape;3301;p35"/>
                  <p:cNvSpPr/>
                  <p:nvPr/>
                </p:nvSpPr>
                <p:spPr>
                  <a:xfrm>
                    <a:off x="2001216" y="5830042"/>
                    <a:ext cx="6783" cy="6902"/>
                  </a:xfrm>
                  <a:custGeom>
                    <a:avLst/>
                    <a:gdLst/>
                    <a:ahLst/>
                    <a:cxnLst/>
                    <a:rect l="l" t="t" r="r" b="b"/>
                    <a:pathLst>
                      <a:path w="6783" h="6902" extrusionOk="0">
                        <a:moveTo>
                          <a:pt x="6375" y="6439"/>
                        </a:moveTo>
                        <a:cubicBezTo>
                          <a:pt x="7372" y="5647"/>
                          <a:pt x="6375" y="3864"/>
                          <a:pt x="5179" y="2279"/>
                        </a:cubicBezTo>
                        <a:cubicBezTo>
                          <a:pt x="3784" y="496"/>
                          <a:pt x="1990" y="-296"/>
                          <a:pt x="794" y="100"/>
                        </a:cubicBezTo>
                        <a:cubicBezTo>
                          <a:pt x="-601" y="496"/>
                          <a:pt x="-3" y="2081"/>
                          <a:pt x="1392" y="3864"/>
                        </a:cubicBezTo>
                        <a:cubicBezTo>
                          <a:pt x="2987" y="5845"/>
                          <a:pt x="4980" y="7826"/>
                          <a:pt x="6375" y="64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02" name="Google Shape;3302;p35"/>
                  <p:cNvSpPr/>
                  <p:nvPr/>
                </p:nvSpPr>
                <p:spPr>
                  <a:xfrm>
                    <a:off x="1995842" y="5838668"/>
                    <a:ext cx="7667" cy="9896"/>
                  </a:xfrm>
                  <a:custGeom>
                    <a:avLst/>
                    <a:gdLst/>
                    <a:ahLst/>
                    <a:cxnLst/>
                    <a:rect l="l" t="t" r="r" b="b"/>
                    <a:pathLst>
                      <a:path w="7667" h="9896" extrusionOk="0">
                        <a:moveTo>
                          <a:pt x="6367" y="2369"/>
                        </a:moveTo>
                        <a:cubicBezTo>
                          <a:pt x="4374" y="389"/>
                          <a:pt x="2380" y="-602"/>
                          <a:pt x="985" y="389"/>
                        </a:cubicBezTo>
                        <a:cubicBezTo>
                          <a:pt x="-12" y="983"/>
                          <a:pt x="188" y="2171"/>
                          <a:pt x="1184" y="3558"/>
                        </a:cubicBezTo>
                        <a:cubicBezTo>
                          <a:pt x="1184" y="3558"/>
                          <a:pt x="1184" y="3756"/>
                          <a:pt x="1184" y="3756"/>
                        </a:cubicBezTo>
                        <a:cubicBezTo>
                          <a:pt x="985" y="3756"/>
                          <a:pt x="786" y="3954"/>
                          <a:pt x="586" y="3954"/>
                        </a:cubicBezTo>
                        <a:cubicBezTo>
                          <a:pt x="-211" y="4747"/>
                          <a:pt x="-410" y="6133"/>
                          <a:pt x="1384" y="7718"/>
                        </a:cubicBezTo>
                        <a:cubicBezTo>
                          <a:pt x="2380" y="8510"/>
                          <a:pt x="3177" y="9105"/>
                          <a:pt x="3975" y="9302"/>
                        </a:cubicBezTo>
                        <a:cubicBezTo>
                          <a:pt x="4573" y="9699"/>
                          <a:pt x="5171" y="9897"/>
                          <a:pt x="5569" y="9897"/>
                        </a:cubicBezTo>
                        <a:cubicBezTo>
                          <a:pt x="6367" y="9897"/>
                          <a:pt x="6566" y="9501"/>
                          <a:pt x="6566" y="8708"/>
                        </a:cubicBezTo>
                        <a:cubicBezTo>
                          <a:pt x="6965" y="7916"/>
                          <a:pt x="7164" y="7124"/>
                          <a:pt x="6566" y="6133"/>
                        </a:cubicBezTo>
                        <a:cubicBezTo>
                          <a:pt x="8161" y="5341"/>
                          <a:pt x="7961" y="3954"/>
                          <a:pt x="6367" y="23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03" name="Google Shape;3303;p35"/>
                  <p:cNvSpPr/>
                  <p:nvPr/>
                </p:nvSpPr>
                <p:spPr>
                  <a:xfrm>
                    <a:off x="2092074" y="5842554"/>
                    <a:ext cx="13712" cy="28196"/>
                  </a:xfrm>
                  <a:custGeom>
                    <a:avLst/>
                    <a:gdLst/>
                    <a:ahLst/>
                    <a:cxnLst/>
                    <a:rect l="l" t="t" r="r" b="b"/>
                    <a:pathLst>
                      <a:path w="13712" h="28196" extrusionOk="0">
                        <a:moveTo>
                          <a:pt x="7805" y="5813"/>
                        </a:moveTo>
                        <a:cubicBezTo>
                          <a:pt x="8005" y="6209"/>
                          <a:pt x="8005" y="6605"/>
                          <a:pt x="8204" y="7001"/>
                        </a:cubicBezTo>
                        <a:cubicBezTo>
                          <a:pt x="8403" y="7596"/>
                          <a:pt x="8802" y="8388"/>
                          <a:pt x="9201" y="8784"/>
                        </a:cubicBezTo>
                        <a:cubicBezTo>
                          <a:pt x="9201" y="9180"/>
                          <a:pt x="9400" y="9577"/>
                          <a:pt x="9400" y="9973"/>
                        </a:cubicBezTo>
                        <a:cubicBezTo>
                          <a:pt x="10197" y="12350"/>
                          <a:pt x="11194" y="14727"/>
                          <a:pt x="12589" y="14727"/>
                        </a:cubicBezTo>
                        <a:cubicBezTo>
                          <a:pt x="13785" y="14727"/>
                          <a:pt x="13984" y="13142"/>
                          <a:pt x="13386" y="10765"/>
                        </a:cubicBezTo>
                        <a:cubicBezTo>
                          <a:pt x="13984" y="9973"/>
                          <a:pt x="13586" y="8190"/>
                          <a:pt x="13187" y="6209"/>
                        </a:cubicBezTo>
                        <a:cubicBezTo>
                          <a:pt x="12589" y="3634"/>
                          <a:pt x="11393" y="1059"/>
                          <a:pt x="10197" y="1257"/>
                        </a:cubicBezTo>
                        <a:cubicBezTo>
                          <a:pt x="9799" y="1257"/>
                          <a:pt x="9599" y="1455"/>
                          <a:pt x="9400" y="1851"/>
                        </a:cubicBezTo>
                        <a:cubicBezTo>
                          <a:pt x="8005" y="861"/>
                          <a:pt x="6609" y="267"/>
                          <a:pt x="5812" y="1059"/>
                        </a:cubicBezTo>
                        <a:cubicBezTo>
                          <a:pt x="5413" y="1455"/>
                          <a:pt x="5015" y="2049"/>
                          <a:pt x="5214" y="2644"/>
                        </a:cubicBezTo>
                        <a:cubicBezTo>
                          <a:pt x="4616" y="1059"/>
                          <a:pt x="3620" y="-328"/>
                          <a:pt x="2623" y="68"/>
                        </a:cubicBezTo>
                        <a:cubicBezTo>
                          <a:pt x="1427" y="267"/>
                          <a:pt x="1228" y="2247"/>
                          <a:pt x="2224" y="4822"/>
                        </a:cubicBezTo>
                        <a:cubicBezTo>
                          <a:pt x="1826" y="4822"/>
                          <a:pt x="1626" y="5021"/>
                          <a:pt x="1427" y="5219"/>
                        </a:cubicBezTo>
                        <a:cubicBezTo>
                          <a:pt x="829" y="5813"/>
                          <a:pt x="1028" y="7001"/>
                          <a:pt x="1826" y="8190"/>
                        </a:cubicBezTo>
                        <a:cubicBezTo>
                          <a:pt x="1228" y="8586"/>
                          <a:pt x="1228" y="9577"/>
                          <a:pt x="1427" y="10963"/>
                        </a:cubicBezTo>
                        <a:cubicBezTo>
                          <a:pt x="829" y="10963"/>
                          <a:pt x="430" y="11161"/>
                          <a:pt x="231" y="11558"/>
                        </a:cubicBezTo>
                        <a:cubicBezTo>
                          <a:pt x="-367" y="12548"/>
                          <a:pt x="231" y="14331"/>
                          <a:pt x="1626" y="15717"/>
                        </a:cubicBezTo>
                        <a:cubicBezTo>
                          <a:pt x="2025" y="16114"/>
                          <a:pt x="2423" y="16510"/>
                          <a:pt x="2822" y="16708"/>
                        </a:cubicBezTo>
                        <a:cubicBezTo>
                          <a:pt x="2822" y="16708"/>
                          <a:pt x="2623" y="16906"/>
                          <a:pt x="2623" y="16906"/>
                        </a:cubicBezTo>
                        <a:cubicBezTo>
                          <a:pt x="2224" y="17302"/>
                          <a:pt x="2423" y="19085"/>
                          <a:pt x="2623" y="20273"/>
                        </a:cubicBezTo>
                        <a:cubicBezTo>
                          <a:pt x="3022" y="21858"/>
                          <a:pt x="3620" y="22849"/>
                          <a:pt x="4218" y="23641"/>
                        </a:cubicBezTo>
                        <a:cubicBezTo>
                          <a:pt x="4018" y="23839"/>
                          <a:pt x="3819" y="24037"/>
                          <a:pt x="3620" y="24235"/>
                        </a:cubicBezTo>
                        <a:cubicBezTo>
                          <a:pt x="3022" y="25028"/>
                          <a:pt x="3420" y="26018"/>
                          <a:pt x="4018" y="27206"/>
                        </a:cubicBezTo>
                        <a:cubicBezTo>
                          <a:pt x="5613" y="27405"/>
                          <a:pt x="7207" y="27603"/>
                          <a:pt x="8603" y="27801"/>
                        </a:cubicBezTo>
                        <a:cubicBezTo>
                          <a:pt x="8802" y="27801"/>
                          <a:pt x="9001" y="27801"/>
                          <a:pt x="9201" y="27801"/>
                        </a:cubicBezTo>
                        <a:cubicBezTo>
                          <a:pt x="9998" y="27999"/>
                          <a:pt x="10995" y="27999"/>
                          <a:pt x="11991" y="28197"/>
                        </a:cubicBezTo>
                        <a:cubicBezTo>
                          <a:pt x="11991" y="27801"/>
                          <a:pt x="11792" y="27405"/>
                          <a:pt x="11592" y="26810"/>
                        </a:cubicBezTo>
                        <a:cubicBezTo>
                          <a:pt x="9799" y="22056"/>
                          <a:pt x="8603" y="23047"/>
                          <a:pt x="7407" y="23839"/>
                        </a:cubicBezTo>
                        <a:cubicBezTo>
                          <a:pt x="7606" y="24235"/>
                          <a:pt x="7606" y="24829"/>
                          <a:pt x="7805" y="25424"/>
                        </a:cubicBezTo>
                        <a:cubicBezTo>
                          <a:pt x="7606" y="25226"/>
                          <a:pt x="7407" y="24829"/>
                          <a:pt x="7008" y="24631"/>
                        </a:cubicBezTo>
                        <a:cubicBezTo>
                          <a:pt x="6809" y="24433"/>
                          <a:pt x="6809" y="24433"/>
                          <a:pt x="6609" y="24433"/>
                        </a:cubicBezTo>
                        <a:cubicBezTo>
                          <a:pt x="6809" y="24235"/>
                          <a:pt x="7008" y="24037"/>
                          <a:pt x="7207" y="23839"/>
                        </a:cubicBezTo>
                        <a:cubicBezTo>
                          <a:pt x="6809" y="23047"/>
                          <a:pt x="6609" y="22056"/>
                          <a:pt x="6211" y="21264"/>
                        </a:cubicBezTo>
                        <a:cubicBezTo>
                          <a:pt x="5613" y="19877"/>
                          <a:pt x="4815" y="18491"/>
                          <a:pt x="4218" y="17500"/>
                        </a:cubicBezTo>
                        <a:cubicBezTo>
                          <a:pt x="4417" y="17500"/>
                          <a:pt x="4616" y="17500"/>
                          <a:pt x="4616" y="17500"/>
                        </a:cubicBezTo>
                        <a:cubicBezTo>
                          <a:pt x="4815" y="17500"/>
                          <a:pt x="4815" y="17698"/>
                          <a:pt x="5015" y="17698"/>
                        </a:cubicBezTo>
                        <a:cubicBezTo>
                          <a:pt x="6211" y="17302"/>
                          <a:pt x="6011" y="15123"/>
                          <a:pt x="5214" y="12746"/>
                        </a:cubicBezTo>
                        <a:cubicBezTo>
                          <a:pt x="5015" y="12350"/>
                          <a:pt x="5015" y="11954"/>
                          <a:pt x="4815" y="11558"/>
                        </a:cubicBezTo>
                        <a:cubicBezTo>
                          <a:pt x="5812" y="12152"/>
                          <a:pt x="6809" y="12350"/>
                          <a:pt x="7606" y="11954"/>
                        </a:cubicBezTo>
                        <a:cubicBezTo>
                          <a:pt x="8603" y="10765"/>
                          <a:pt x="8204" y="9180"/>
                          <a:pt x="6211" y="7001"/>
                        </a:cubicBezTo>
                        <a:cubicBezTo>
                          <a:pt x="6211" y="6209"/>
                          <a:pt x="5812" y="5021"/>
                          <a:pt x="5613" y="3832"/>
                        </a:cubicBezTo>
                        <a:cubicBezTo>
                          <a:pt x="5613" y="3832"/>
                          <a:pt x="5613" y="3832"/>
                          <a:pt x="5613" y="3634"/>
                        </a:cubicBezTo>
                        <a:cubicBezTo>
                          <a:pt x="5812" y="4030"/>
                          <a:pt x="6211" y="4426"/>
                          <a:pt x="6609" y="4822"/>
                        </a:cubicBezTo>
                        <a:cubicBezTo>
                          <a:pt x="7207" y="5219"/>
                          <a:pt x="7407" y="5417"/>
                          <a:pt x="7805" y="58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04" name="Google Shape;3304;p35"/>
                  <p:cNvSpPr/>
                  <p:nvPr/>
                </p:nvSpPr>
                <p:spPr>
                  <a:xfrm>
                    <a:off x="2077081" y="5818254"/>
                    <a:ext cx="18521" cy="30508"/>
                  </a:xfrm>
                  <a:custGeom>
                    <a:avLst/>
                    <a:gdLst/>
                    <a:ahLst/>
                    <a:cxnLst/>
                    <a:rect l="l" t="t" r="r" b="b"/>
                    <a:pathLst>
                      <a:path w="18521" h="30508" extrusionOk="0">
                        <a:moveTo>
                          <a:pt x="473" y="17633"/>
                        </a:moveTo>
                        <a:cubicBezTo>
                          <a:pt x="-125" y="18624"/>
                          <a:pt x="274" y="20208"/>
                          <a:pt x="2068" y="21793"/>
                        </a:cubicBezTo>
                        <a:cubicBezTo>
                          <a:pt x="2467" y="22189"/>
                          <a:pt x="2865" y="22387"/>
                          <a:pt x="3065" y="22585"/>
                        </a:cubicBezTo>
                        <a:cubicBezTo>
                          <a:pt x="3065" y="22982"/>
                          <a:pt x="3065" y="23180"/>
                          <a:pt x="3065" y="23576"/>
                        </a:cubicBezTo>
                        <a:cubicBezTo>
                          <a:pt x="2068" y="24566"/>
                          <a:pt x="3463" y="26745"/>
                          <a:pt x="5058" y="28528"/>
                        </a:cubicBezTo>
                        <a:cubicBezTo>
                          <a:pt x="6453" y="30113"/>
                          <a:pt x="8048" y="30905"/>
                          <a:pt x="9244" y="30311"/>
                        </a:cubicBezTo>
                        <a:cubicBezTo>
                          <a:pt x="10041" y="29717"/>
                          <a:pt x="10041" y="28726"/>
                          <a:pt x="9443" y="27736"/>
                        </a:cubicBezTo>
                        <a:cubicBezTo>
                          <a:pt x="9642" y="27736"/>
                          <a:pt x="9842" y="27934"/>
                          <a:pt x="10240" y="27736"/>
                        </a:cubicBezTo>
                        <a:cubicBezTo>
                          <a:pt x="11436" y="27538"/>
                          <a:pt x="12234" y="26745"/>
                          <a:pt x="11636" y="24368"/>
                        </a:cubicBezTo>
                        <a:cubicBezTo>
                          <a:pt x="12832" y="25557"/>
                          <a:pt x="14227" y="25953"/>
                          <a:pt x="15423" y="25953"/>
                        </a:cubicBezTo>
                        <a:cubicBezTo>
                          <a:pt x="16420" y="25755"/>
                          <a:pt x="17017" y="25161"/>
                          <a:pt x="16818" y="24170"/>
                        </a:cubicBezTo>
                        <a:cubicBezTo>
                          <a:pt x="17217" y="24368"/>
                          <a:pt x="17615" y="24170"/>
                          <a:pt x="18014" y="23774"/>
                        </a:cubicBezTo>
                        <a:cubicBezTo>
                          <a:pt x="18811" y="22982"/>
                          <a:pt x="18612" y="21397"/>
                          <a:pt x="17815" y="19416"/>
                        </a:cubicBezTo>
                        <a:cubicBezTo>
                          <a:pt x="16818" y="17237"/>
                          <a:pt x="15822" y="16643"/>
                          <a:pt x="15024" y="17237"/>
                        </a:cubicBezTo>
                        <a:cubicBezTo>
                          <a:pt x="14426" y="17633"/>
                          <a:pt x="14028" y="19020"/>
                          <a:pt x="14426" y="20604"/>
                        </a:cubicBezTo>
                        <a:cubicBezTo>
                          <a:pt x="13031" y="19416"/>
                          <a:pt x="11636" y="18624"/>
                          <a:pt x="10240" y="18822"/>
                        </a:cubicBezTo>
                        <a:cubicBezTo>
                          <a:pt x="10240" y="18822"/>
                          <a:pt x="10240" y="18822"/>
                          <a:pt x="10041" y="18822"/>
                        </a:cubicBezTo>
                        <a:cubicBezTo>
                          <a:pt x="10440" y="17831"/>
                          <a:pt x="10240" y="16445"/>
                          <a:pt x="9642" y="14860"/>
                        </a:cubicBezTo>
                        <a:cubicBezTo>
                          <a:pt x="9044" y="13077"/>
                          <a:pt x="8247" y="12285"/>
                          <a:pt x="7450" y="12285"/>
                        </a:cubicBezTo>
                        <a:cubicBezTo>
                          <a:pt x="7251" y="12087"/>
                          <a:pt x="7251" y="11889"/>
                          <a:pt x="7051" y="11889"/>
                        </a:cubicBezTo>
                        <a:cubicBezTo>
                          <a:pt x="6453" y="11294"/>
                          <a:pt x="5656" y="10700"/>
                          <a:pt x="4859" y="10502"/>
                        </a:cubicBezTo>
                        <a:cubicBezTo>
                          <a:pt x="6054" y="8917"/>
                          <a:pt x="6254" y="5748"/>
                          <a:pt x="5058" y="1984"/>
                        </a:cubicBezTo>
                        <a:cubicBezTo>
                          <a:pt x="4460" y="-195"/>
                          <a:pt x="3065" y="-195"/>
                          <a:pt x="2267" y="201"/>
                        </a:cubicBezTo>
                        <a:cubicBezTo>
                          <a:pt x="473" y="1192"/>
                          <a:pt x="75" y="3569"/>
                          <a:pt x="1669" y="7729"/>
                        </a:cubicBezTo>
                        <a:cubicBezTo>
                          <a:pt x="2267" y="8719"/>
                          <a:pt x="2865" y="9710"/>
                          <a:pt x="3264" y="10304"/>
                        </a:cubicBezTo>
                        <a:cubicBezTo>
                          <a:pt x="2865" y="10304"/>
                          <a:pt x="2467" y="10502"/>
                          <a:pt x="2267" y="10700"/>
                        </a:cubicBezTo>
                        <a:cubicBezTo>
                          <a:pt x="1869" y="11096"/>
                          <a:pt x="1669" y="11691"/>
                          <a:pt x="1869" y="12483"/>
                        </a:cubicBezTo>
                        <a:cubicBezTo>
                          <a:pt x="1869" y="12483"/>
                          <a:pt x="1869" y="12483"/>
                          <a:pt x="1869" y="12681"/>
                        </a:cubicBezTo>
                        <a:cubicBezTo>
                          <a:pt x="1071" y="12087"/>
                          <a:pt x="473" y="12087"/>
                          <a:pt x="75" y="13870"/>
                        </a:cubicBezTo>
                        <a:cubicBezTo>
                          <a:pt x="-125" y="15058"/>
                          <a:pt x="75" y="16445"/>
                          <a:pt x="673" y="17633"/>
                        </a:cubicBezTo>
                        <a:cubicBezTo>
                          <a:pt x="872" y="17237"/>
                          <a:pt x="673" y="17435"/>
                          <a:pt x="473" y="17633"/>
                        </a:cubicBezTo>
                        <a:close/>
                        <a:moveTo>
                          <a:pt x="8446" y="18426"/>
                        </a:moveTo>
                        <a:cubicBezTo>
                          <a:pt x="8646" y="18822"/>
                          <a:pt x="9044" y="19020"/>
                          <a:pt x="9244" y="19020"/>
                        </a:cubicBezTo>
                        <a:cubicBezTo>
                          <a:pt x="9244" y="19020"/>
                          <a:pt x="9244" y="19218"/>
                          <a:pt x="9244" y="19218"/>
                        </a:cubicBezTo>
                        <a:cubicBezTo>
                          <a:pt x="8845" y="18822"/>
                          <a:pt x="8646" y="18624"/>
                          <a:pt x="8247" y="18426"/>
                        </a:cubicBezTo>
                        <a:cubicBezTo>
                          <a:pt x="8247" y="18426"/>
                          <a:pt x="8247" y="18426"/>
                          <a:pt x="8446" y="184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05" name="Google Shape;3305;p35"/>
                  <p:cNvSpPr/>
                  <p:nvPr/>
                </p:nvSpPr>
                <p:spPr>
                  <a:xfrm>
                    <a:off x="2048827" y="5832630"/>
                    <a:ext cx="6579" cy="7265"/>
                  </a:xfrm>
                  <a:custGeom>
                    <a:avLst/>
                    <a:gdLst/>
                    <a:ahLst/>
                    <a:cxnLst/>
                    <a:rect l="l" t="t" r="r" b="b"/>
                    <a:pathLst>
                      <a:path w="6579" h="7265" extrusionOk="0">
                        <a:moveTo>
                          <a:pt x="6004" y="6823"/>
                        </a:moveTo>
                        <a:cubicBezTo>
                          <a:pt x="7200" y="5833"/>
                          <a:pt x="6403" y="3852"/>
                          <a:pt x="4808" y="1673"/>
                        </a:cubicBezTo>
                        <a:cubicBezTo>
                          <a:pt x="3014" y="88"/>
                          <a:pt x="1619" y="-506"/>
                          <a:pt x="622" y="484"/>
                        </a:cubicBezTo>
                        <a:cubicBezTo>
                          <a:pt x="-574" y="1475"/>
                          <a:pt x="24" y="3456"/>
                          <a:pt x="1818" y="5634"/>
                        </a:cubicBezTo>
                        <a:cubicBezTo>
                          <a:pt x="3612" y="7417"/>
                          <a:pt x="5207" y="7615"/>
                          <a:pt x="6004" y="682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06" name="Google Shape;3306;p35"/>
                  <p:cNvSpPr/>
                  <p:nvPr/>
                </p:nvSpPr>
                <p:spPr>
                  <a:xfrm>
                    <a:off x="1974303" y="5790723"/>
                    <a:ext cx="7052" cy="7049"/>
                  </a:xfrm>
                  <a:custGeom>
                    <a:avLst/>
                    <a:gdLst/>
                    <a:ahLst/>
                    <a:cxnLst/>
                    <a:rect l="l" t="t" r="r" b="b"/>
                    <a:pathLst>
                      <a:path w="7052" h="7049" extrusionOk="0">
                        <a:moveTo>
                          <a:pt x="2392" y="5348"/>
                        </a:moveTo>
                        <a:cubicBezTo>
                          <a:pt x="3987" y="6735"/>
                          <a:pt x="5581" y="7527"/>
                          <a:pt x="6777" y="6735"/>
                        </a:cubicBezTo>
                        <a:cubicBezTo>
                          <a:pt x="7574" y="5150"/>
                          <a:pt x="6578" y="3367"/>
                          <a:pt x="4585" y="1585"/>
                        </a:cubicBezTo>
                        <a:cubicBezTo>
                          <a:pt x="3787" y="991"/>
                          <a:pt x="3189" y="396"/>
                          <a:pt x="2392" y="0"/>
                        </a:cubicBezTo>
                        <a:cubicBezTo>
                          <a:pt x="1595" y="594"/>
                          <a:pt x="797" y="1188"/>
                          <a:pt x="0" y="1783"/>
                        </a:cubicBezTo>
                        <a:cubicBezTo>
                          <a:pt x="199" y="2773"/>
                          <a:pt x="997" y="4160"/>
                          <a:pt x="2392" y="53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07" name="Google Shape;3307;p35"/>
                  <p:cNvSpPr/>
                  <p:nvPr/>
                </p:nvSpPr>
                <p:spPr>
                  <a:xfrm>
                    <a:off x="2019551" y="5758435"/>
                    <a:ext cx="5560" cy="4980"/>
                  </a:xfrm>
                  <a:custGeom>
                    <a:avLst/>
                    <a:gdLst/>
                    <a:ahLst/>
                    <a:cxnLst/>
                    <a:rect l="l" t="t" r="r" b="b"/>
                    <a:pathLst>
                      <a:path w="5560" h="4980" extrusionOk="0">
                        <a:moveTo>
                          <a:pt x="5382" y="4160"/>
                        </a:moveTo>
                        <a:cubicBezTo>
                          <a:pt x="5980" y="3169"/>
                          <a:pt x="4983" y="1585"/>
                          <a:pt x="3787" y="0"/>
                        </a:cubicBezTo>
                        <a:cubicBezTo>
                          <a:pt x="2591" y="792"/>
                          <a:pt x="1196" y="1585"/>
                          <a:pt x="0" y="2575"/>
                        </a:cubicBezTo>
                        <a:cubicBezTo>
                          <a:pt x="199" y="2773"/>
                          <a:pt x="399" y="2971"/>
                          <a:pt x="598" y="3169"/>
                        </a:cubicBezTo>
                        <a:cubicBezTo>
                          <a:pt x="2591" y="5150"/>
                          <a:pt x="4584" y="5546"/>
                          <a:pt x="5382" y="41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08" name="Google Shape;3308;p35"/>
                  <p:cNvSpPr/>
                  <p:nvPr/>
                </p:nvSpPr>
                <p:spPr>
                  <a:xfrm>
                    <a:off x="2081272" y="5723071"/>
                    <a:ext cx="12852" cy="12492"/>
                  </a:xfrm>
                  <a:custGeom>
                    <a:avLst/>
                    <a:gdLst/>
                    <a:ahLst/>
                    <a:cxnLst/>
                    <a:rect l="l" t="t" r="r" b="b"/>
                    <a:pathLst>
                      <a:path w="12852" h="12492" extrusionOk="0">
                        <a:moveTo>
                          <a:pt x="5651" y="5849"/>
                        </a:moveTo>
                        <a:cubicBezTo>
                          <a:pt x="5651" y="6641"/>
                          <a:pt x="5850" y="7632"/>
                          <a:pt x="6049" y="8622"/>
                        </a:cubicBezTo>
                        <a:cubicBezTo>
                          <a:pt x="6847" y="10999"/>
                          <a:pt x="8043" y="12980"/>
                          <a:pt x="9438" y="12386"/>
                        </a:cubicBezTo>
                        <a:cubicBezTo>
                          <a:pt x="10833" y="11791"/>
                          <a:pt x="10833" y="9811"/>
                          <a:pt x="10435" y="7433"/>
                        </a:cubicBezTo>
                        <a:cubicBezTo>
                          <a:pt x="10435" y="7433"/>
                          <a:pt x="10435" y="7433"/>
                          <a:pt x="10435" y="7433"/>
                        </a:cubicBezTo>
                        <a:cubicBezTo>
                          <a:pt x="11232" y="7632"/>
                          <a:pt x="12029" y="7235"/>
                          <a:pt x="12428" y="6641"/>
                        </a:cubicBezTo>
                        <a:cubicBezTo>
                          <a:pt x="13026" y="5651"/>
                          <a:pt x="13225" y="4264"/>
                          <a:pt x="11431" y="2481"/>
                        </a:cubicBezTo>
                        <a:cubicBezTo>
                          <a:pt x="9837" y="1095"/>
                          <a:pt x="8043" y="104"/>
                          <a:pt x="7246" y="1095"/>
                        </a:cubicBezTo>
                        <a:cubicBezTo>
                          <a:pt x="6648" y="1887"/>
                          <a:pt x="6648" y="2877"/>
                          <a:pt x="7246" y="4264"/>
                        </a:cubicBezTo>
                        <a:cubicBezTo>
                          <a:pt x="7246" y="4264"/>
                          <a:pt x="7246" y="4264"/>
                          <a:pt x="7046" y="4264"/>
                        </a:cubicBezTo>
                        <a:cubicBezTo>
                          <a:pt x="6648" y="4264"/>
                          <a:pt x="6448" y="4462"/>
                          <a:pt x="6249" y="4858"/>
                        </a:cubicBezTo>
                        <a:cubicBezTo>
                          <a:pt x="6049" y="3868"/>
                          <a:pt x="5452" y="2679"/>
                          <a:pt x="4256" y="1491"/>
                        </a:cubicBezTo>
                        <a:cubicBezTo>
                          <a:pt x="3060" y="500"/>
                          <a:pt x="1864" y="-292"/>
                          <a:pt x="867" y="104"/>
                        </a:cubicBezTo>
                        <a:cubicBezTo>
                          <a:pt x="668" y="104"/>
                          <a:pt x="468" y="302"/>
                          <a:pt x="468" y="302"/>
                        </a:cubicBezTo>
                        <a:cubicBezTo>
                          <a:pt x="468" y="302"/>
                          <a:pt x="269" y="500"/>
                          <a:pt x="269" y="500"/>
                        </a:cubicBezTo>
                        <a:cubicBezTo>
                          <a:pt x="-329" y="1689"/>
                          <a:pt x="70" y="3274"/>
                          <a:pt x="1465" y="4858"/>
                        </a:cubicBezTo>
                        <a:cubicBezTo>
                          <a:pt x="3060" y="6245"/>
                          <a:pt x="4854" y="7037"/>
                          <a:pt x="5651" y="58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09" name="Google Shape;3309;p35"/>
                  <p:cNvSpPr/>
                  <p:nvPr/>
                </p:nvSpPr>
                <p:spPr>
                  <a:xfrm>
                    <a:off x="2026059" y="5825785"/>
                    <a:ext cx="12300" cy="13051"/>
                  </a:xfrm>
                  <a:custGeom>
                    <a:avLst/>
                    <a:gdLst/>
                    <a:ahLst/>
                    <a:cxnLst/>
                    <a:rect l="l" t="t" r="r" b="b"/>
                    <a:pathLst>
                      <a:path w="12300" h="13051" extrusionOk="0">
                        <a:moveTo>
                          <a:pt x="4056" y="6141"/>
                        </a:moveTo>
                        <a:cubicBezTo>
                          <a:pt x="2262" y="4556"/>
                          <a:pt x="867" y="4754"/>
                          <a:pt x="269" y="5744"/>
                        </a:cubicBezTo>
                        <a:cubicBezTo>
                          <a:pt x="-329" y="6735"/>
                          <a:pt x="70" y="8518"/>
                          <a:pt x="1465" y="9904"/>
                        </a:cubicBezTo>
                        <a:cubicBezTo>
                          <a:pt x="3658" y="11885"/>
                          <a:pt x="5252" y="11885"/>
                          <a:pt x="5850" y="10301"/>
                        </a:cubicBezTo>
                        <a:cubicBezTo>
                          <a:pt x="6050" y="10102"/>
                          <a:pt x="6050" y="9706"/>
                          <a:pt x="6050" y="9508"/>
                        </a:cubicBezTo>
                        <a:cubicBezTo>
                          <a:pt x="6249" y="10102"/>
                          <a:pt x="6648" y="10499"/>
                          <a:pt x="7245" y="11093"/>
                        </a:cubicBezTo>
                        <a:cubicBezTo>
                          <a:pt x="8641" y="12480"/>
                          <a:pt x="10435" y="13470"/>
                          <a:pt x="11631" y="12876"/>
                        </a:cubicBezTo>
                        <a:cubicBezTo>
                          <a:pt x="12627" y="12281"/>
                          <a:pt x="12627" y="10895"/>
                          <a:pt x="10833" y="9112"/>
                        </a:cubicBezTo>
                        <a:cubicBezTo>
                          <a:pt x="10235" y="8518"/>
                          <a:pt x="9637" y="8122"/>
                          <a:pt x="9039" y="7725"/>
                        </a:cubicBezTo>
                        <a:cubicBezTo>
                          <a:pt x="9039" y="6537"/>
                          <a:pt x="8641" y="5150"/>
                          <a:pt x="8043" y="3367"/>
                        </a:cubicBezTo>
                        <a:cubicBezTo>
                          <a:pt x="7245" y="1387"/>
                          <a:pt x="6050" y="0"/>
                          <a:pt x="5053" y="0"/>
                        </a:cubicBezTo>
                        <a:cubicBezTo>
                          <a:pt x="3259" y="0"/>
                          <a:pt x="3458" y="2575"/>
                          <a:pt x="4455" y="5348"/>
                        </a:cubicBezTo>
                        <a:cubicBezTo>
                          <a:pt x="4854" y="6339"/>
                          <a:pt x="5252" y="7329"/>
                          <a:pt x="5850" y="8122"/>
                        </a:cubicBezTo>
                        <a:cubicBezTo>
                          <a:pt x="5850" y="8122"/>
                          <a:pt x="5850" y="8320"/>
                          <a:pt x="5850" y="8320"/>
                        </a:cubicBezTo>
                        <a:cubicBezTo>
                          <a:pt x="5452" y="7725"/>
                          <a:pt x="4854" y="6933"/>
                          <a:pt x="4056" y="61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10" name="Google Shape;3310;p35"/>
                  <p:cNvSpPr/>
                  <p:nvPr/>
                </p:nvSpPr>
                <p:spPr>
                  <a:xfrm>
                    <a:off x="2005203" y="5840899"/>
                    <a:ext cx="17536" cy="19946"/>
                  </a:xfrm>
                  <a:custGeom>
                    <a:avLst/>
                    <a:gdLst/>
                    <a:ahLst/>
                    <a:cxnLst/>
                    <a:rect l="l" t="t" r="r" b="b"/>
                    <a:pathLst>
                      <a:path w="17536" h="19946" extrusionOk="0">
                        <a:moveTo>
                          <a:pt x="15344" y="16778"/>
                        </a:moveTo>
                        <a:cubicBezTo>
                          <a:pt x="14746" y="16183"/>
                          <a:pt x="13949" y="15787"/>
                          <a:pt x="13351" y="15787"/>
                        </a:cubicBezTo>
                        <a:cubicBezTo>
                          <a:pt x="12354" y="12420"/>
                          <a:pt x="10560" y="9844"/>
                          <a:pt x="8168" y="8260"/>
                        </a:cubicBezTo>
                        <a:cubicBezTo>
                          <a:pt x="7570" y="7863"/>
                          <a:pt x="6972" y="7665"/>
                          <a:pt x="6374" y="7467"/>
                        </a:cubicBezTo>
                        <a:lnTo>
                          <a:pt x="6374" y="7665"/>
                        </a:lnTo>
                        <a:lnTo>
                          <a:pt x="6374" y="7665"/>
                        </a:lnTo>
                        <a:lnTo>
                          <a:pt x="6374" y="7467"/>
                        </a:lnTo>
                        <a:cubicBezTo>
                          <a:pt x="5776" y="6081"/>
                          <a:pt x="5178" y="4694"/>
                          <a:pt x="4381" y="3505"/>
                        </a:cubicBezTo>
                        <a:cubicBezTo>
                          <a:pt x="2986" y="1327"/>
                          <a:pt x="1391" y="-852"/>
                          <a:pt x="394" y="336"/>
                        </a:cubicBezTo>
                        <a:cubicBezTo>
                          <a:pt x="-802" y="1525"/>
                          <a:pt x="992" y="4100"/>
                          <a:pt x="2188" y="6081"/>
                        </a:cubicBezTo>
                        <a:cubicBezTo>
                          <a:pt x="2587" y="6675"/>
                          <a:pt x="2786" y="7071"/>
                          <a:pt x="3185" y="7269"/>
                        </a:cubicBezTo>
                        <a:cubicBezTo>
                          <a:pt x="3185" y="7665"/>
                          <a:pt x="3384" y="8260"/>
                          <a:pt x="3783" y="8656"/>
                        </a:cubicBezTo>
                        <a:cubicBezTo>
                          <a:pt x="4780" y="10439"/>
                          <a:pt x="5976" y="11429"/>
                          <a:pt x="6773" y="10637"/>
                        </a:cubicBezTo>
                        <a:lnTo>
                          <a:pt x="6972" y="10439"/>
                        </a:lnTo>
                        <a:cubicBezTo>
                          <a:pt x="7969" y="13806"/>
                          <a:pt x="9563" y="15985"/>
                          <a:pt x="11955" y="17174"/>
                        </a:cubicBezTo>
                        <a:cubicBezTo>
                          <a:pt x="11955" y="17966"/>
                          <a:pt x="12354" y="18758"/>
                          <a:pt x="12952" y="19551"/>
                        </a:cubicBezTo>
                        <a:cubicBezTo>
                          <a:pt x="14547" y="19749"/>
                          <a:pt x="15942" y="19749"/>
                          <a:pt x="17536" y="19947"/>
                        </a:cubicBezTo>
                        <a:cubicBezTo>
                          <a:pt x="17536" y="18956"/>
                          <a:pt x="16939" y="17966"/>
                          <a:pt x="15344" y="167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11" name="Google Shape;3311;p35"/>
                  <p:cNvSpPr/>
                  <p:nvPr/>
                </p:nvSpPr>
                <p:spPr>
                  <a:xfrm>
                    <a:off x="2064597" y="5838055"/>
                    <a:ext cx="25692" cy="29130"/>
                  </a:xfrm>
                  <a:custGeom>
                    <a:avLst/>
                    <a:gdLst/>
                    <a:ahLst/>
                    <a:cxnLst/>
                    <a:rect l="l" t="t" r="r" b="b"/>
                    <a:pathLst>
                      <a:path w="25692" h="29130" extrusionOk="0">
                        <a:moveTo>
                          <a:pt x="9569" y="7539"/>
                        </a:moveTo>
                        <a:cubicBezTo>
                          <a:pt x="8772" y="5756"/>
                          <a:pt x="7775" y="3973"/>
                          <a:pt x="6779" y="4171"/>
                        </a:cubicBezTo>
                        <a:cubicBezTo>
                          <a:pt x="6380" y="4171"/>
                          <a:pt x="6181" y="4369"/>
                          <a:pt x="5981" y="4765"/>
                        </a:cubicBezTo>
                        <a:cubicBezTo>
                          <a:pt x="5782" y="3775"/>
                          <a:pt x="4985" y="2586"/>
                          <a:pt x="3789" y="1398"/>
                        </a:cubicBezTo>
                        <a:cubicBezTo>
                          <a:pt x="1995" y="-187"/>
                          <a:pt x="799" y="-385"/>
                          <a:pt x="201" y="605"/>
                        </a:cubicBezTo>
                        <a:cubicBezTo>
                          <a:pt x="-397" y="1596"/>
                          <a:pt x="400" y="3379"/>
                          <a:pt x="1796" y="4765"/>
                        </a:cubicBezTo>
                        <a:cubicBezTo>
                          <a:pt x="3191" y="6152"/>
                          <a:pt x="4985" y="7142"/>
                          <a:pt x="5782" y="6152"/>
                        </a:cubicBezTo>
                        <a:cubicBezTo>
                          <a:pt x="5782" y="6152"/>
                          <a:pt x="5981" y="5954"/>
                          <a:pt x="5981" y="5954"/>
                        </a:cubicBezTo>
                        <a:cubicBezTo>
                          <a:pt x="5981" y="6746"/>
                          <a:pt x="6380" y="7737"/>
                          <a:pt x="6779" y="8925"/>
                        </a:cubicBezTo>
                        <a:cubicBezTo>
                          <a:pt x="7576" y="10708"/>
                          <a:pt x="8573" y="12689"/>
                          <a:pt x="9769" y="12689"/>
                        </a:cubicBezTo>
                        <a:cubicBezTo>
                          <a:pt x="9968" y="12689"/>
                          <a:pt x="10167" y="12491"/>
                          <a:pt x="10367" y="12293"/>
                        </a:cubicBezTo>
                        <a:cubicBezTo>
                          <a:pt x="10367" y="12293"/>
                          <a:pt x="10367" y="12293"/>
                          <a:pt x="10367" y="12293"/>
                        </a:cubicBezTo>
                        <a:lnTo>
                          <a:pt x="11164" y="12887"/>
                        </a:lnTo>
                        <a:cubicBezTo>
                          <a:pt x="11961" y="14075"/>
                          <a:pt x="13157" y="15264"/>
                          <a:pt x="14353" y="16452"/>
                        </a:cubicBezTo>
                        <a:cubicBezTo>
                          <a:pt x="16745" y="18830"/>
                          <a:pt x="18140" y="22197"/>
                          <a:pt x="20731" y="24376"/>
                        </a:cubicBezTo>
                        <a:cubicBezTo>
                          <a:pt x="21728" y="25961"/>
                          <a:pt x="22525" y="27545"/>
                          <a:pt x="23522" y="29130"/>
                        </a:cubicBezTo>
                        <a:cubicBezTo>
                          <a:pt x="24120" y="28338"/>
                          <a:pt x="24519" y="27149"/>
                          <a:pt x="24519" y="25961"/>
                        </a:cubicBezTo>
                        <a:cubicBezTo>
                          <a:pt x="24917" y="25763"/>
                          <a:pt x="25117" y="25564"/>
                          <a:pt x="25515" y="25366"/>
                        </a:cubicBezTo>
                        <a:cubicBezTo>
                          <a:pt x="25515" y="24772"/>
                          <a:pt x="25914" y="23980"/>
                          <a:pt x="25515" y="23584"/>
                        </a:cubicBezTo>
                        <a:cubicBezTo>
                          <a:pt x="24718" y="22593"/>
                          <a:pt x="23921" y="21801"/>
                          <a:pt x="23123" y="20810"/>
                        </a:cubicBezTo>
                        <a:cubicBezTo>
                          <a:pt x="22924" y="20216"/>
                          <a:pt x="22725" y="19622"/>
                          <a:pt x="22525" y="18830"/>
                        </a:cubicBezTo>
                        <a:cubicBezTo>
                          <a:pt x="21529" y="15858"/>
                          <a:pt x="19934" y="13085"/>
                          <a:pt x="18539" y="13481"/>
                        </a:cubicBezTo>
                        <a:cubicBezTo>
                          <a:pt x="18140" y="13481"/>
                          <a:pt x="17941" y="13877"/>
                          <a:pt x="17941" y="14075"/>
                        </a:cubicBezTo>
                        <a:cubicBezTo>
                          <a:pt x="17542" y="13283"/>
                          <a:pt x="16944" y="12293"/>
                          <a:pt x="16546" y="11500"/>
                        </a:cubicBezTo>
                        <a:cubicBezTo>
                          <a:pt x="15549" y="9321"/>
                          <a:pt x="14353" y="8727"/>
                          <a:pt x="13954" y="9915"/>
                        </a:cubicBezTo>
                        <a:cubicBezTo>
                          <a:pt x="13954" y="10114"/>
                          <a:pt x="13954" y="10114"/>
                          <a:pt x="13954" y="10312"/>
                        </a:cubicBezTo>
                        <a:cubicBezTo>
                          <a:pt x="13755" y="10114"/>
                          <a:pt x="13556" y="9915"/>
                          <a:pt x="13556" y="9718"/>
                        </a:cubicBezTo>
                        <a:lnTo>
                          <a:pt x="13356" y="9519"/>
                        </a:lnTo>
                        <a:lnTo>
                          <a:pt x="12958" y="9123"/>
                        </a:lnTo>
                        <a:cubicBezTo>
                          <a:pt x="11363" y="7737"/>
                          <a:pt x="10367" y="7340"/>
                          <a:pt x="9569" y="75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12" name="Google Shape;3312;p35"/>
                  <p:cNvSpPr/>
                  <p:nvPr/>
                </p:nvSpPr>
                <p:spPr>
                  <a:xfrm>
                    <a:off x="1967409" y="5813735"/>
                    <a:ext cx="8767" cy="10606"/>
                  </a:xfrm>
                  <a:custGeom>
                    <a:avLst/>
                    <a:gdLst/>
                    <a:ahLst/>
                    <a:cxnLst/>
                    <a:rect l="l" t="t" r="r" b="b"/>
                    <a:pathLst>
                      <a:path w="8767" h="10606" extrusionOk="0">
                        <a:moveTo>
                          <a:pt x="1712" y="7494"/>
                        </a:moveTo>
                        <a:cubicBezTo>
                          <a:pt x="2111" y="7890"/>
                          <a:pt x="2509" y="8286"/>
                          <a:pt x="3107" y="8484"/>
                        </a:cubicBezTo>
                        <a:cubicBezTo>
                          <a:pt x="4503" y="10465"/>
                          <a:pt x="5898" y="11060"/>
                          <a:pt x="6894" y="10267"/>
                        </a:cubicBezTo>
                        <a:cubicBezTo>
                          <a:pt x="7891" y="9475"/>
                          <a:pt x="9087" y="8484"/>
                          <a:pt x="8689" y="6107"/>
                        </a:cubicBezTo>
                        <a:cubicBezTo>
                          <a:pt x="8489" y="5315"/>
                          <a:pt x="8290" y="4523"/>
                          <a:pt x="7891" y="3532"/>
                        </a:cubicBezTo>
                        <a:cubicBezTo>
                          <a:pt x="6097" y="561"/>
                          <a:pt x="4303" y="-430"/>
                          <a:pt x="2709" y="165"/>
                        </a:cubicBezTo>
                        <a:cubicBezTo>
                          <a:pt x="2310" y="363"/>
                          <a:pt x="2111" y="561"/>
                          <a:pt x="1911" y="1155"/>
                        </a:cubicBezTo>
                        <a:lnTo>
                          <a:pt x="1911" y="1155"/>
                        </a:lnTo>
                        <a:cubicBezTo>
                          <a:pt x="1313" y="1551"/>
                          <a:pt x="915" y="2344"/>
                          <a:pt x="915" y="3334"/>
                        </a:cubicBezTo>
                        <a:cubicBezTo>
                          <a:pt x="715" y="3334"/>
                          <a:pt x="516" y="3334"/>
                          <a:pt x="317" y="3532"/>
                        </a:cubicBezTo>
                        <a:cubicBezTo>
                          <a:pt x="-480" y="4523"/>
                          <a:pt x="317" y="6107"/>
                          <a:pt x="1712" y="74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13" name="Google Shape;3313;p35"/>
                  <p:cNvSpPr/>
                  <p:nvPr/>
                </p:nvSpPr>
                <p:spPr>
                  <a:xfrm>
                    <a:off x="2000814" y="5771508"/>
                    <a:ext cx="10312" cy="15252"/>
                  </a:xfrm>
                  <a:custGeom>
                    <a:avLst/>
                    <a:gdLst/>
                    <a:ahLst/>
                    <a:cxnLst/>
                    <a:rect l="l" t="t" r="r" b="b"/>
                    <a:pathLst>
                      <a:path w="10312" h="15252" extrusionOk="0">
                        <a:moveTo>
                          <a:pt x="1595" y="11489"/>
                        </a:moveTo>
                        <a:cubicBezTo>
                          <a:pt x="1794" y="11687"/>
                          <a:pt x="1993" y="11885"/>
                          <a:pt x="2193" y="12083"/>
                        </a:cubicBezTo>
                        <a:cubicBezTo>
                          <a:pt x="2591" y="13272"/>
                          <a:pt x="3389" y="14262"/>
                          <a:pt x="4385" y="15055"/>
                        </a:cubicBezTo>
                        <a:cubicBezTo>
                          <a:pt x="4585" y="15253"/>
                          <a:pt x="4983" y="15253"/>
                          <a:pt x="5183" y="15253"/>
                        </a:cubicBezTo>
                        <a:cubicBezTo>
                          <a:pt x="6378" y="15253"/>
                          <a:pt x="6378" y="14064"/>
                          <a:pt x="5980" y="12678"/>
                        </a:cubicBezTo>
                        <a:cubicBezTo>
                          <a:pt x="5980" y="12678"/>
                          <a:pt x="6179" y="12480"/>
                          <a:pt x="6179" y="12480"/>
                        </a:cubicBezTo>
                        <a:cubicBezTo>
                          <a:pt x="6179" y="12480"/>
                          <a:pt x="6179" y="12282"/>
                          <a:pt x="6179" y="12282"/>
                        </a:cubicBezTo>
                        <a:cubicBezTo>
                          <a:pt x="7574" y="13470"/>
                          <a:pt x="8970" y="14064"/>
                          <a:pt x="9966" y="13272"/>
                        </a:cubicBezTo>
                        <a:cubicBezTo>
                          <a:pt x="10764" y="11885"/>
                          <a:pt x="10166" y="9904"/>
                          <a:pt x="8372" y="7924"/>
                        </a:cubicBezTo>
                        <a:cubicBezTo>
                          <a:pt x="7176" y="6735"/>
                          <a:pt x="5980" y="5943"/>
                          <a:pt x="4983" y="5745"/>
                        </a:cubicBezTo>
                        <a:cubicBezTo>
                          <a:pt x="4983" y="3962"/>
                          <a:pt x="4585" y="2179"/>
                          <a:pt x="2990" y="0"/>
                        </a:cubicBezTo>
                        <a:cubicBezTo>
                          <a:pt x="2990" y="0"/>
                          <a:pt x="2990" y="0"/>
                          <a:pt x="2990" y="0"/>
                        </a:cubicBezTo>
                        <a:cubicBezTo>
                          <a:pt x="1993" y="594"/>
                          <a:pt x="997" y="1387"/>
                          <a:pt x="0" y="1981"/>
                        </a:cubicBezTo>
                        <a:cubicBezTo>
                          <a:pt x="0" y="3566"/>
                          <a:pt x="399" y="5348"/>
                          <a:pt x="797" y="7329"/>
                        </a:cubicBezTo>
                        <a:cubicBezTo>
                          <a:pt x="598" y="7329"/>
                          <a:pt x="399" y="7527"/>
                          <a:pt x="199" y="7527"/>
                        </a:cubicBezTo>
                        <a:cubicBezTo>
                          <a:pt x="-199" y="8716"/>
                          <a:pt x="0" y="10103"/>
                          <a:pt x="1595" y="114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14" name="Google Shape;3314;p35"/>
                  <p:cNvSpPr/>
                  <p:nvPr/>
                </p:nvSpPr>
                <p:spPr>
                  <a:xfrm>
                    <a:off x="1920030" y="5835945"/>
                    <a:ext cx="7724" cy="9170"/>
                  </a:xfrm>
                  <a:custGeom>
                    <a:avLst/>
                    <a:gdLst/>
                    <a:ahLst/>
                    <a:cxnLst/>
                    <a:rect l="l" t="t" r="r" b="b"/>
                    <a:pathLst>
                      <a:path w="7724" h="9170" extrusionOk="0">
                        <a:moveTo>
                          <a:pt x="3645" y="5884"/>
                        </a:moveTo>
                        <a:cubicBezTo>
                          <a:pt x="3645" y="6083"/>
                          <a:pt x="3844" y="6281"/>
                          <a:pt x="3844" y="6281"/>
                        </a:cubicBezTo>
                        <a:cubicBezTo>
                          <a:pt x="4841" y="7865"/>
                          <a:pt x="6236" y="9648"/>
                          <a:pt x="7233" y="9054"/>
                        </a:cubicBezTo>
                        <a:cubicBezTo>
                          <a:pt x="8030" y="8658"/>
                          <a:pt x="7831" y="7073"/>
                          <a:pt x="6834" y="5092"/>
                        </a:cubicBezTo>
                        <a:cubicBezTo>
                          <a:pt x="6435" y="4696"/>
                          <a:pt x="6236" y="4102"/>
                          <a:pt x="5837" y="3705"/>
                        </a:cubicBezTo>
                        <a:cubicBezTo>
                          <a:pt x="5638" y="3111"/>
                          <a:pt x="5239" y="2517"/>
                          <a:pt x="4641" y="1923"/>
                        </a:cubicBezTo>
                        <a:cubicBezTo>
                          <a:pt x="3246" y="734"/>
                          <a:pt x="1651" y="-653"/>
                          <a:pt x="456" y="338"/>
                        </a:cubicBezTo>
                        <a:cubicBezTo>
                          <a:pt x="-342" y="1130"/>
                          <a:pt x="-142" y="2715"/>
                          <a:pt x="1452" y="4102"/>
                        </a:cubicBezTo>
                        <a:cubicBezTo>
                          <a:pt x="2249" y="4894"/>
                          <a:pt x="3047" y="5488"/>
                          <a:pt x="3645" y="58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15" name="Google Shape;3315;p35"/>
                  <p:cNvSpPr/>
                  <p:nvPr/>
                </p:nvSpPr>
                <p:spPr>
                  <a:xfrm>
                    <a:off x="2078259" y="5733037"/>
                    <a:ext cx="11362" cy="9849"/>
                  </a:xfrm>
                  <a:custGeom>
                    <a:avLst/>
                    <a:gdLst/>
                    <a:ahLst/>
                    <a:cxnLst/>
                    <a:rect l="l" t="t" r="r" b="b"/>
                    <a:pathLst>
                      <a:path w="11362" h="9849" extrusionOk="0">
                        <a:moveTo>
                          <a:pt x="9461" y="7966"/>
                        </a:moveTo>
                        <a:cubicBezTo>
                          <a:pt x="10657" y="6777"/>
                          <a:pt x="12850" y="5787"/>
                          <a:pt x="9860" y="2816"/>
                        </a:cubicBezTo>
                        <a:cubicBezTo>
                          <a:pt x="6073" y="-948"/>
                          <a:pt x="3083" y="-354"/>
                          <a:pt x="890" y="1231"/>
                        </a:cubicBezTo>
                        <a:cubicBezTo>
                          <a:pt x="-705" y="2419"/>
                          <a:pt x="-107" y="5193"/>
                          <a:pt x="2285" y="7570"/>
                        </a:cubicBezTo>
                        <a:cubicBezTo>
                          <a:pt x="6272" y="11730"/>
                          <a:pt x="7667" y="9154"/>
                          <a:pt x="9461" y="79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16" name="Google Shape;3316;p35"/>
                  <p:cNvSpPr/>
                  <p:nvPr/>
                </p:nvSpPr>
                <p:spPr>
                  <a:xfrm>
                    <a:off x="2147713" y="5805059"/>
                    <a:ext cx="10297" cy="8158"/>
                  </a:xfrm>
                  <a:custGeom>
                    <a:avLst/>
                    <a:gdLst/>
                    <a:ahLst/>
                    <a:cxnLst/>
                    <a:rect l="l" t="t" r="r" b="b"/>
                    <a:pathLst>
                      <a:path w="10297" h="8158" extrusionOk="0">
                        <a:moveTo>
                          <a:pt x="1201" y="917"/>
                        </a:moveTo>
                        <a:cubicBezTo>
                          <a:pt x="-195" y="1511"/>
                          <a:pt x="-593" y="3096"/>
                          <a:pt x="1201" y="5275"/>
                        </a:cubicBezTo>
                        <a:cubicBezTo>
                          <a:pt x="5386" y="10227"/>
                          <a:pt x="6981" y="7256"/>
                          <a:pt x="9373" y="7454"/>
                        </a:cubicBezTo>
                        <a:cubicBezTo>
                          <a:pt x="10968" y="6463"/>
                          <a:pt x="10370" y="4483"/>
                          <a:pt x="8576" y="2502"/>
                        </a:cubicBezTo>
                        <a:cubicBezTo>
                          <a:pt x="5187" y="-1262"/>
                          <a:pt x="3194" y="125"/>
                          <a:pt x="1201" y="9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17" name="Google Shape;3317;p35"/>
                  <p:cNvSpPr/>
                  <p:nvPr/>
                </p:nvSpPr>
                <p:spPr>
                  <a:xfrm>
                    <a:off x="2111596" y="5723039"/>
                    <a:ext cx="13406" cy="21939"/>
                  </a:xfrm>
                  <a:custGeom>
                    <a:avLst/>
                    <a:gdLst/>
                    <a:ahLst/>
                    <a:cxnLst/>
                    <a:rect l="l" t="t" r="r" b="b"/>
                    <a:pathLst>
                      <a:path w="13406" h="21939" extrusionOk="0">
                        <a:moveTo>
                          <a:pt x="2635" y="7465"/>
                        </a:moveTo>
                        <a:lnTo>
                          <a:pt x="2635" y="7465"/>
                        </a:lnTo>
                        <a:cubicBezTo>
                          <a:pt x="2436" y="8257"/>
                          <a:pt x="2436" y="9248"/>
                          <a:pt x="3632" y="10436"/>
                        </a:cubicBezTo>
                        <a:cubicBezTo>
                          <a:pt x="4628" y="11427"/>
                          <a:pt x="5426" y="12219"/>
                          <a:pt x="6422" y="12813"/>
                        </a:cubicBezTo>
                        <a:cubicBezTo>
                          <a:pt x="6422" y="13210"/>
                          <a:pt x="6422" y="13408"/>
                          <a:pt x="6422" y="13804"/>
                        </a:cubicBezTo>
                        <a:cubicBezTo>
                          <a:pt x="6622" y="16577"/>
                          <a:pt x="6622" y="19350"/>
                          <a:pt x="8615" y="21529"/>
                        </a:cubicBezTo>
                        <a:cubicBezTo>
                          <a:pt x="8814" y="21727"/>
                          <a:pt x="9014" y="21926"/>
                          <a:pt x="9412" y="21926"/>
                        </a:cubicBezTo>
                        <a:cubicBezTo>
                          <a:pt x="10807" y="22124"/>
                          <a:pt x="10608" y="20143"/>
                          <a:pt x="10409" y="18360"/>
                        </a:cubicBezTo>
                        <a:cubicBezTo>
                          <a:pt x="10010" y="16775"/>
                          <a:pt x="10209" y="15587"/>
                          <a:pt x="10409" y="14200"/>
                        </a:cubicBezTo>
                        <a:cubicBezTo>
                          <a:pt x="11405" y="14398"/>
                          <a:pt x="12402" y="14200"/>
                          <a:pt x="13199" y="13804"/>
                        </a:cubicBezTo>
                        <a:cubicBezTo>
                          <a:pt x="13598" y="13606"/>
                          <a:pt x="13399" y="11625"/>
                          <a:pt x="12801" y="10833"/>
                        </a:cubicBezTo>
                        <a:cubicBezTo>
                          <a:pt x="11804" y="9644"/>
                          <a:pt x="11007" y="8654"/>
                          <a:pt x="10209" y="8059"/>
                        </a:cubicBezTo>
                        <a:cubicBezTo>
                          <a:pt x="11007" y="7663"/>
                          <a:pt x="11206" y="6078"/>
                          <a:pt x="10608" y="3701"/>
                        </a:cubicBezTo>
                        <a:cubicBezTo>
                          <a:pt x="9811" y="928"/>
                          <a:pt x="8615" y="-459"/>
                          <a:pt x="7419" y="136"/>
                        </a:cubicBezTo>
                        <a:cubicBezTo>
                          <a:pt x="6422" y="730"/>
                          <a:pt x="6223" y="2909"/>
                          <a:pt x="7020" y="5484"/>
                        </a:cubicBezTo>
                        <a:lnTo>
                          <a:pt x="7220" y="6078"/>
                        </a:lnTo>
                        <a:cubicBezTo>
                          <a:pt x="7020" y="6277"/>
                          <a:pt x="7020" y="6475"/>
                          <a:pt x="6821" y="6673"/>
                        </a:cubicBezTo>
                        <a:cubicBezTo>
                          <a:pt x="6821" y="6673"/>
                          <a:pt x="6821" y="6673"/>
                          <a:pt x="6821" y="6673"/>
                        </a:cubicBezTo>
                        <a:cubicBezTo>
                          <a:pt x="6422" y="5484"/>
                          <a:pt x="5625" y="4296"/>
                          <a:pt x="4429" y="3107"/>
                        </a:cubicBezTo>
                        <a:cubicBezTo>
                          <a:pt x="3034" y="1720"/>
                          <a:pt x="1240" y="1126"/>
                          <a:pt x="443" y="2117"/>
                        </a:cubicBezTo>
                        <a:cubicBezTo>
                          <a:pt x="-754" y="3503"/>
                          <a:pt x="642" y="5682"/>
                          <a:pt x="2635" y="74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18" name="Google Shape;3318;p35"/>
                  <p:cNvSpPr/>
                  <p:nvPr/>
                </p:nvSpPr>
                <p:spPr>
                  <a:xfrm>
                    <a:off x="2211668" y="5779154"/>
                    <a:ext cx="9072" cy="15945"/>
                  </a:xfrm>
                  <a:custGeom>
                    <a:avLst/>
                    <a:gdLst/>
                    <a:ahLst/>
                    <a:cxnLst/>
                    <a:rect l="l" t="t" r="r" b="b"/>
                    <a:pathLst>
                      <a:path w="9072" h="15945" extrusionOk="0">
                        <a:moveTo>
                          <a:pt x="6212" y="3645"/>
                        </a:moveTo>
                        <a:cubicBezTo>
                          <a:pt x="4419" y="1070"/>
                          <a:pt x="2226" y="-713"/>
                          <a:pt x="631" y="278"/>
                        </a:cubicBezTo>
                        <a:cubicBezTo>
                          <a:pt x="-565" y="1070"/>
                          <a:pt x="33" y="3051"/>
                          <a:pt x="1628" y="5428"/>
                        </a:cubicBezTo>
                        <a:cubicBezTo>
                          <a:pt x="2824" y="7013"/>
                          <a:pt x="4020" y="8399"/>
                          <a:pt x="5216" y="9192"/>
                        </a:cubicBezTo>
                        <a:cubicBezTo>
                          <a:pt x="5017" y="9984"/>
                          <a:pt x="5017" y="10776"/>
                          <a:pt x="5216" y="11767"/>
                        </a:cubicBezTo>
                        <a:cubicBezTo>
                          <a:pt x="5615" y="14738"/>
                          <a:pt x="6810" y="16125"/>
                          <a:pt x="8006" y="15927"/>
                        </a:cubicBezTo>
                        <a:cubicBezTo>
                          <a:pt x="9003" y="15729"/>
                          <a:pt x="9202" y="13946"/>
                          <a:pt x="9003" y="11965"/>
                        </a:cubicBezTo>
                        <a:cubicBezTo>
                          <a:pt x="8804" y="10776"/>
                          <a:pt x="8405" y="9588"/>
                          <a:pt x="8006" y="8994"/>
                        </a:cubicBezTo>
                        <a:cubicBezTo>
                          <a:pt x="8405" y="7607"/>
                          <a:pt x="7807" y="5824"/>
                          <a:pt x="6212" y="36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19" name="Google Shape;3319;p35"/>
                  <p:cNvSpPr/>
                  <p:nvPr/>
                </p:nvSpPr>
                <p:spPr>
                  <a:xfrm>
                    <a:off x="2126522" y="5828312"/>
                    <a:ext cx="15767" cy="9849"/>
                  </a:xfrm>
                  <a:custGeom>
                    <a:avLst/>
                    <a:gdLst/>
                    <a:ahLst/>
                    <a:cxnLst/>
                    <a:rect l="l" t="t" r="r" b="b"/>
                    <a:pathLst>
                      <a:path w="15767" h="9849" extrusionOk="0">
                        <a:moveTo>
                          <a:pt x="15415" y="9357"/>
                        </a:moveTo>
                        <a:cubicBezTo>
                          <a:pt x="16411" y="7773"/>
                          <a:pt x="15215" y="5594"/>
                          <a:pt x="12823" y="3217"/>
                        </a:cubicBezTo>
                        <a:cubicBezTo>
                          <a:pt x="11229" y="1632"/>
                          <a:pt x="9833" y="1236"/>
                          <a:pt x="9036" y="2226"/>
                        </a:cubicBezTo>
                        <a:cubicBezTo>
                          <a:pt x="8637" y="2820"/>
                          <a:pt x="8637" y="3613"/>
                          <a:pt x="9036" y="4405"/>
                        </a:cubicBezTo>
                        <a:cubicBezTo>
                          <a:pt x="8637" y="3415"/>
                          <a:pt x="8039" y="2424"/>
                          <a:pt x="7442" y="3217"/>
                        </a:cubicBezTo>
                        <a:cubicBezTo>
                          <a:pt x="7442" y="3415"/>
                          <a:pt x="7242" y="3613"/>
                          <a:pt x="7242" y="3613"/>
                        </a:cubicBezTo>
                        <a:cubicBezTo>
                          <a:pt x="7043" y="3217"/>
                          <a:pt x="6844" y="2820"/>
                          <a:pt x="6445" y="2424"/>
                        </a:cubicBezTo>
                        <a:cubicBezTo>
                          <a:pt x="4252" y="47"/>
                          <a:pt x="2458" y="-349"/>
                          <a:pt x="1063" y="245"/>
                        </a:cubicBezTo>
                        <a:cubicBezTo>
                          <a:pt x="-532" y="840"/>
                          <a:pt x="-332" y="2622"/>
                          <a:pt x="1661" y="4801"/>
                        </a:cubicBezTo>
                        <a:cubicBezTo>
                          <a:pt x="3654" y="7178"/>
                          <a:pt x="5448" y="7773"/>
                          <a:pt x="6644" y="6782"/>
                        </a:cubicBezTo>
                        <a:cubicBezTo>
                          <a:pt x="6844" y="6584"/>
                          <a:pt x="7043" y="6386"/>
                          <a:pt x="7242" y="6188"/>
                        </a:cubicBezTo>
                        <a:cubicBezTo>
                          <a:pt x="7442" y="6584"/>
                          <a:pt x="7442" y="6980"/>
                          <a:pt x="7641" y="7575"/>
                        </a:cubicBezTo>
                        <a:cubicBezTo>
                          <a:pt x="8239" y="8961"/>
                          <a:pt x="9036" y="9952"/>
                          <a:pt x="9435" y="9357"/>
                        </a:cubicBezTo>
                        <a:cubicBezTo>
                          <a:pt x="10033" y="8565"/>
                          <a:pt x="10033" y="7178"/>
                          <a:pt x="9435" y="5396"/>
                        </a:cubicBezTo>
                        <a:cubicBezTo>
                          <a:pt x="9833" y="6386"/>
                          <a:pt x="10631" y="7377"/>
                          <a:pt x="11627" y="8367"/>
                        </a:cubicBezTo>
                        <a:cubicBezTo>
                          <a:pt x="13222" y="9753"/>
                          <a:pt x="14817" y="10348"/>
                          <a:pt x="15415" y="93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20" name="Google Shape;3320;p35"/>
                  <p:cNvSpPr/>
                  <p:nvPr/>
                </p:nvSpPr>
                <p:spPr>
                  <a:xfrm>
                    <a:off x="2120037" y="5782659"/>
                    <a:ext cx="9256" cy="19009"/>
                  </a:xfrm>
                  <a:custGeom>
                    <a:avLst/>
                    <a:gdLst/>
                    <a:ahLst/>
                    <a:cxnLst/>
                    <a:rect l="l" t="t" r="r" b="b"/>
                    <a:pathLst>
                      <a:path w="9256" h="19009" extrusionOk="0">
                        <a:moveTo>
                          <a:pt x="771" y="11630"/>
                        </a:moveTo>
                        <a:cubicBezTo>
                          <a:pt x="-624" y="12422"/>
                          <a:pt x="-26" y="14403"/>
                          <a:pt x="1768" y="16384"/>
                        </a:cubicBezTo>
                        <a:cubicBezTo>
                          <a:pt x="3561" y="18365"/>
                          <a:pt x="5555" y="19553"/>
                          <a:pt x="6751" y="18761"/>
                        </a:cubicBezTo>
                        <a:cubicBezTo>
                          <a:pt x="7349" y="18365"/>
                          <a:pt x="7548" y="17770"/>
                          <a:pt x="7349" y="16978"/>
                        </a:cubicBezTo>
                        <a:cubicBezTo>
                          <a:pt x="8943" y="15988"/>
                          <a:pt x="9741" y="14007"/>
                          <a:pt x="8943" y="9847"/>
                        </a:cubicBezTo>
                        <a:cubicBezTo>
                          <a:pt x="7947" y="7272"/>
                          <a:pt x="6950" y="6479"/>
                          <a:pt x="6153" y="6479"/>
                        </a:cubicBezTo>
                        <a:cubicBezTo>
                          <a:pt x="6551" y="6479"/>
                          <a:pt x="6950" y="6479"/>
                          <a:pt x="7349" y="6281"/>
                        </a:cubicBezTo>
                        <a:cubicBezTo>
                          <a:pt x="8345" y="5885"/>
                          <a:pt x="8146" y="3904"/>
                          <a:pt x="6751" y="2319"/>
                        </a:cubicBezTo>
                        <a:cubicBezTo>
                          <a:pt x="3362" y="-1444"/>
                          <a:pt x="2166" y="140"/>
                          <a:pt x="1170" y="1725"/>
                        </a:cubicBezTo>
                        <a:cubicBezTo>
                          <a:pt x="2764" y="3706"/>
                          <a:pt x="4160" y="6281"/>
                          <a:pt x="6153" y="6677"/>
                        </a:cubicBezTo>
                        <a:cubicBezTo>
                          <a:pt x="5754" y="6677"/>
                          <a:pt x="5355" y="6677"/>
                          <a:pt x="4957" y="6677"/>
                        </a:cubicBezTo>
                        <a:cubicBezTo>
                          <a:pt x="4558" y="6677"/>
                          <a:pt x="4160" y="6876"/>
                          <a:pt x="3960" y="7272"/>
                        </a:cubicBezTo>
                        <a:cubicBezTo>
                          <a:pt x="3163" y="7074"/>
                          <a:pt x="2565" y="7470"/>
                          <a:pt x="2166" y="8064"/>
                        </a:cubicBezTo>
                        <a:cubicBezTo>
                          <a:pt x="1568" y="9055"/>
                          <a:pt x="1967" y="10441"/>
                          <a:pt x="2764" y="11828"/>
                        </a:cubicBezTo>
                        <a:cubicBezTo>
                          <a:pt x="2166" y="11431"/>
                          <a:pt x="1369" y="11431"/>
                          <a:pt x="771" y="116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21" name="Google Shape;3321;p35"/>
                  <p:cNvSpPr/>
                  <p:nvPr/>
                </p:nvSpPr>
                <p:spPr>
                  <a:xfrm>
                    <a:off x="2016162" y="5762000"/>
                    <a:ext cx="1794" cy="1188"/>
                  </a:xfrm>
                  <a:custGeom>
                    <a:avLst/>
                    <a:gdLst/>
                    <a:ahLst/>
                    <a:cxnLst/>
                    <a:rect l="l" t="t" r="r" b="b"/>
                    <a:pathLst>
                      <a:path w="1794" h="1188" extrusionOk="0">
                        <a:moveTo>
                          <a:pt x="1794" y="0"/>
                        </a:moveTo>
                        <a:cubicBezTo>
                          <a:pt x="1196" y="396"/>
                          <a:pt x="598" y="792"/>
                          <a:pt x="0" y="1188"/>
                        </a:cubicBezTo>
                        <a:cubicBezTo>
                          <a:pt x="399" y="1188"/>
                          <a:pt x="598" y="1188"/>
                          <a:pt x="997" y="990"/>
                        </a:cubicBezTo>
                        <a:cubicBezTo>
                          <a:pt x="1395" y="792"/>
                          <a:pt x="1595" y="396"/>
                          <a:pt x="1794"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22" name="Google Shape;3322;p35"/>
                  <p:cNvSpPr/>
                  <p:nvPr/>
                </p:nvSpPr>
                <p:spPr>
                  <a:xfrm>
                    <a:off x="2140342" y="5690886"/>
                    <a:ext cx="5381" cy="4861"/>
                  </a:xfrm>
                  <a:custGeom>
                    <a:avLst/>
                    <a:gdLst/>
                    <a:ahLst/>
                    <a:cxnLst/>
                    <a:rect l="l" t="t" r="r" b="b"/>
                    <a:pathLst>
                      <a:path w="5381" h="4861" extrusionOk="0">
                        <a:moveTo>
                          <a:pt x="4385" y="4556"/>
                        </a:moveTo>
                        <a:cubicBezTo>
                          <a:pt x="5780" y="3764"/>
                          <a:pt x="5581" y="1981"/>
                          <a:pt x="4585" y="0"/>
                        </a:cubicBezTo>
                        <a:cubicBezTo>
                          <a:pt x="2990" y="594"/>
                          <a:pt x="1595" y="1387"/>
                          <a:pt x="0" y="2179"/>
                        </a:cubicBezTo>
                        <a:cubicBezTo>
                          <a:pt x="1196" y="3962"/>
                          <a:pt x="2990" y="5546"/>
                          <a:pt x="4385" y="45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23" name="Google Shape;3323;p35"/>
                  <p:cNvSpPr/>
                  <p:nvPr/>
                </p:nvSpPr>
                <p:spPr>
                  <a:xfrm>
                    <a:off x="2205201" y="5747921"/>
                    <a:ext cx="9926" cy="16871"/>
                  </a:xfrm>
                  <a:custGeom>
                    <a:avLst/>
                    <a:gdLst/>
                    <a:ahLst/>
                    <a:cxnLst/>
                    <a:rect l="l" t="t" r="r" b="b"/>
                    <a:pathLst>
                      <a:path w="9926" h="16871" extrusionOk="0">
                        <a:moveTo>
                          <a:pt x="121" y="2194"/>
                        </a:moveTo>
                        <a:cubicBezTo>
                          <a:pt x="-277" y="3383"/>
                          <a:pt x="321" y="4967"/>
                          <a:pt x="1716" y="6552"/>
                        </a:cubicBezTo>
                        <a:cubicBezTo>
                          <a:pt x="2912" y="7939"/>
                          <a:pt x="3709" y="8335"/>
                          <a:pt x="4307" y="7939"/>
                        </a:cubicBezTo>
                        <a:cubicBezTo>
                          <a:pt x="4905" y="8533"/>
                          <a:pt x="5304" y="8731"/>
                          <a:pt x="5902" y="8929"/>
                        </a:cubicBezTo>
                        <a:cubicBezTo>
                          <a:pt x="5902" y="9127"/>
                          <a:pt x="5902" y="9127"/>
                          <a:pt x="6101" y="9325"/>
                        </a:cubicBezTo>
                        <a:cubicBezTo>
                          <a:pt x="5902" y="9920"/>
                          <a:pt x="5902" y="10712"/>
                          <a:pt x="5902" y="11702"/>
                        </a:cubicBezTo>
                        <a:cubicBezTo>
                          <a:pt x="6300" y="14277"/>
                          <a:pt x="7098" y="16655"/>
                          <a:pt x="8493" y="16853"/>
                        </a:cubicBezTo>
                        <a:cubicBezTo>
                          <a:pt x="9490" y="17051"/>
                          <a:pt x="10088" y="15664"/>
                          <a:pt x="9888" y="13485"/>
                        </a:cubicBezTo>
                        <a:cubicBezTo>
                          <a:pt x="9689" y="12495"/>
                          <a:pt x="9490" y="11504"/>
                          <a:pt x="9290" y="10712"/>
                        </a:cubicBezTo>
                        <a:cubicBezTo>
                          <a:pt x="9888" y="9920"/>
                          <a:pt x="9888" y="8533"/>
                          <a:pt x="9290" y="6750"/>
                        </a:cubicBezTo>
                        <a:cubicBezTo>
                          <a:pt x="8692" y="4967"/>
                          <a:pt x="8094" y="4175"/>
                          <a:pt x="7098" y="4175"/>
                        </a:cubicBezTo>
                        <a:cubicBezTo>
                          <a:pt x="6699" y="3383"/>
                          <a:pt x="6101" y="2590"/>
                          <a:pt x="5304" y="1600"/>
                        </a:cubicBezTo>
                        <a:cubicBezTo>
                          <a:pt x="3709" y="-183"/>
                          <a:pt x="2712" y="-183"/>
                          <a:pt x="1716" y="213"/>
                        </a:cubicBezTo>
                        <a:cubicBezTo>
                          <a:pt x="1517" y="609"/>
                          <a:pt x="1317" y="1006"/>
                          <a:pt x="1317" y="1402"/>
                        </a:cubicBezTo>
                        <a:cubicBezTo>
                          <a:pt x="919" y="1402"/>
                          <a:pt x="321" y="1402"/>
                          <a:pt x="121" y="21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24" name="Google Shape;3324;p35"/>
                  <p:cNvSpPr/>
                  <p:nvPr/>
                </p:nvSpPr>
                <p:spPr>
                  <a:xfrm>
                    <a:off x="2153377" y="5759030"/>
                    <a:ext cx="15705" cy="18623"/>
                  </a:xfrm>
                  <a:custGeom>
                    <a:avLst/>
                    <a:gdLst/>
                    <a:ahLst/>
                    <a:cxnLst/>
                    <a:rect l="l" t="t" r="r" b="b"/>
                    <a:pathLst>
                      <a:path w="15705" h="18623" extrusionOk="0">
                        <a:moveTo>
                          <a:pt x="9290" y="3169"/>
                        </a:moveTo>
                        <a:cubicBezTo>
                          <a:pt x="8892" y="2574"/>
                          <a:pt x="8294" y="2178"/>
                          <a:pt x="7895" y="1980"/>
                        </a:cubicBezTo>
                        <a:cubicBezTo>
                          <a:pt x="7895" y="1980"/>
                          <a:pt x="7696" y="1980"/>
                          <a:pt x="7696" y="1980"/>
                        </a:cubicBezTo>
                        <a:cubicBezTo>
                          <a:pt x="6300" y="395"/>
                          <a:pt x="4307" y="-397"/>
                          <a:pt x="3311" y="197"/>
                        </a:cubicBezTo>
                        <a:cubicBezTo>
                          <a:pt x="2115" y="990"/>
                          <a:pt x="2713" y="3169"/>
                          <a:pt x="4706" y="5150"/>
                        </a:cubicBezTo>
                        <a:cubicBezTo>
                          <a:pt x="5304" y="5744"/>
                          <a:pt x="5702" y="6140"/>
                          <a:pt x="6300" y="6536"/>
                        </a:cubicBezTo>
                        <a:cubicBezTo>
                          <a:pt x="5902" y="6338"/>
                          <a:pt x="5304" y="6140"/>
                          <a:pt x="4905" y="6140"/>
                        </a:cubicBezTo>
                        <a:cubicBezTo>
                          <a:pt x="4706" y="5546"/>
                          <a:pt x="4108" y="4951"/>
                          <a:pt x="3709" y="4357"/>
                        </a:cubicBezTo>
                        <a:cubicBezTo>
                          <a:pt x="2314" y="2772"/>
                          <a:pt x="919" y="2178"/>
                          <a:pt x="121" y="3169"/>
                        </a:cubicBezTo>
                        <a:cubicBezTo>
                          <a:pt x="-277" y="4357"/>
                          <a:pt x="321" y="5744"/>
                          <a:pt x="1716" y="6932"/>
                        </a:cubicBezTo>
                        <a:cubicBezTo>
                          <a:pt x="1517" y="7130"/>
                          <a:pt x="1317" y="7130"/>
                          <a:pt x="1118" y="7526"/>
                        </a:cubicBezTo>
                        <a:cubicBezTo>
                          <a:pt x="520" y="8517"/>
                          <a:pt x="719" y="10102"/>
                          <a:pt x="2314" y="11686"/>
                        </a:cubicBezTo>
                        <a:cubicBezTo>
                          <a:pt x="3111" y="12479"/>
                          <a:pt x="3709" y="13073"/>
                          <a:pt x="4307" y="13271"/>
                        </a:cubicBezTo>
                        <a:cubicBezTo>
                          <a:pt x="5104" y="15252"/>
                          <a:pt x="6101" y="16441"/>
                          <a:pt x="7297" y="15846"/>
                        </a:cubicBezTo>
                        <a:cubicBezTo>
                          <a:pt x="7696" y="15648"/>
                          <a:pt x="8094" y="15054"/>
                          <a:pt x="8294" y="14460"/>
                        </a:cubicBezTo>
                        <a:cubicBezTo>
                          <a:pt x="8294" y="15252"/>
                          <a:pt x="8493" y="16044"/>
                          <a:pt x="9091" y="17035"/>
                        </a:cubicBezTo>
                        <a:cubicBezTo>
                          <a:pt x="9689" y="18223"/>
                          <a:pt x="10486" y="19016"/>
                          <a:pt x="11084" y="18421"/>
                        </a:cubicBezTo>
                        <a:cubicBezTo>
                          <a:pt x="11882" y="17431"/>
                          <a:pt x="11882" y="15846"/>
                          <a:pt x="10885" y="13865"/>
                        </a:cubicBezTo>
                        <a:cubicBezTo>
                          <a:pt x="10287" y="12677"/>
                          <a:pt x="9490" y="12083"/>
                          <a:pt x="8892" y="12479"/>
                        </a:cubicBezTo>
                        <a:lnTo>
                          <a:pt x="8892" y="12677"/>
                        </a:lnTo>
                        <a:cubicBezTo>
                          <a:pt x="8892" y="11686"/>
                          <a:pt x="8892" y="10696"/>
                          <a:pt x="8692" y="9705"/>
                        </a:cubicBezTo>
                        <a:cubicBezTo>
                          <a:pt x="8294" y="8121"/>
                          <a:pt x="7895" y="7130"/>
                          <a:pt x="7297" y="6734"/>
                        </a:cubicBezTo>
                        <a:cubicBezTo>
                          <a:pt x="7696" y="6932"/>
                          <a:pt x="8094" y="7130"/>
                          <a:pt x="8294" y="7130"/>
                        </a:cubicBezTo>
                        <a:cubicBezTo>
                          <a:pt x="8892" y="8319"/>
                          <a:pt x="9490" y="9111"/>
                          <a:pt x="10287" y="9111"/>
                        </a:cubicBezTo>
                        <a:cubicBezTo>
                          <a:pt x="10486" y="9111"/>
                          <a:pt x="10686" y="8913"/>
                          <a:pt x="10885" y="8715"/>
                        </a:cubicBezTo>
                        <a:cubicBezTo>
                          <a:pt x="10885" y="8913"/>
                          <a:pt x="11084" y="8913"/>
                          <a:pt x="11084" y="9111"/>
                        </a:cubicBezTo>
                        <a:cubicBezTo>
                          <a:pt x="12280" y="10696"/>
                          <a:pt x="13875" y="12083"/>
                          <a:pt x="14871" y="11488"/>
                        </a:cubicBezTo>
                        <a:cubicBezTo>
                          <a:pt x="16665" y="10498"/>
                          <a:pt x="15270" y="8121"/>
                          <a:pt x="13476" y="5546"/>
                        </a:cubicBezTo>
                        <a:cubicBezTo>
                          <a:pt x="11882" y="4159"/>
                          <a:pt x="10486" y="2971"/>
                          <a:pt x="9290" y="31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25" name="Google Shape;3325;p35"/>
                  <p:cNvSpPr/>
                  <p:nvPr/>
                </p:nvSpPr>
                <p:spPr>
                  <a:xfrm>
                    <a:off x="2107879" y="5763077"/>
                    <a:ext cx="9902" cy="16241"/>
                  </a:xfrm>
                  <a:custGeom>
                    <a:avLst/>
                    <a:gdLst/>
                    <a:ahLst/>
                    <a:cxnLst/>
                    <a:rect l="l" t="t" r="r" b="b"/>
                    <a:pathLst>
                      <a:path w="9902" h="16241" extrusionOk="0">
                        <a:moveTo>
                          <a:pt x="771" y="309"/>
                        </a:moveTo>
                        <a:cubicBezTo>
                          <a:pt x="-624" y="1300"/>
                          <a:pt x="-26" y="3083"/>
                          <a:pt x="1768" y="5262"/>
                        </a:cubicBezTo>
                        <a:cubicBezTo>
                          <a:pt x="3163" y="7044"/>
                          <a:pt x="4957" y="8233"/>
                          <a:pt x="6153" y="8233"/>
                        </a:cubicBezTo>
                        <a:cubicBezTo>
                          <a:pt x="5953" y="8629"/>
                          <a:pt x="5953" y="8827"/>
                          <a:pt x="5754" y="9421"/>
                        </a:cubicBezTo>
                        <a:cubicBezTo>
                          <a:pt x="4558" y="8431"/>
                          <a:pt x="3362" y="8035"/>
                          <a:pt x="2565" y="8431"/>
                        </a:cubicBezTo>
                        <a:cubicBezTo>
                          <a:pt x="970" y="9223"/>
                          <a:pt x="2366" y="11402"/>
                          <a:pt x="3761" y="13383"/>
                        </a:cubicBezTo>
                        <a:cubicBezTo>
                          <a:pt x="5355" y="15562"/>
                          <a:pt x="7149" y="16553"/>
                          <a:pt x="8943" y="16156"/>
                        </a:cubicBezTo>
                        <a:cubicBezTo>
                          <a:pt x="9342" y="15760"/>
                          <a:pt x="9541" y="15364"/>
                          <a:pt x="9541" y="14770"/>
                        </a:cubicBezTo>
                        <a:cubicBezTo>
                          <a:pt x="10139" y="13977"/>
                          <a:pt x="9940" y="12195"/>
                          <a:pt x="9342" y="10610"/>
                        </a:cubicBezTo>
                        <a:cubicBezTo>
                          <a:pt x="8744" y="9025"/>
                          <a:pt x="8146" y="8035"/>
                          <a:pt x="7149" y="7639"/>
                        </a:cubicBezTo>
                        <a:cubicBezTo>
                          <a:pt x="7747" y="6648"/>
                          <a:pt x="6950" y="4667"/>
                          <a:pt x="5156" y="2290"/>
                        </a:cubicBezTo>
                        <a:cubicBezTo>
                          <a:pt x="4160" y="904"/>
                          <a:pt x="2366" y="-681"/>
                          <a:pt x="771" y="3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26" name="Google Shape;3326;p35"/>
                  <p:cNvSpPr/>
                  <p:nvPr/>
                </p:nvSpPr>
                <p:spPr>
                  <a:xfrm>
                    <a:off x="2120808" y="5717034"/>
                    <a:ext cx="9004" cy="8319"/>
                  </a:xfrm>
                  <a:custGeom>
                    <a:avLst/>
                    <a:gdLst/>
                    <a:ahLst/>
                    <a:cxnLst/>
                    <a:rect l="l" t="t" r="r" b="b"/>
                    <a:pathLst>
                      <a:path w="9004" h="8319" extrusionOk="0">
                        <a:moveTo>
                          <a:pt x="7574" y="8320"/>
                        </a:moveTo>
                        <a:cubicBezTo>
                          <a:pt x="8770" y="8320"/>
                          <a:pt x="9368" y="7924"/>
                          <a:pt x="8770" y="6537"/>
                        </a:cubicBezTo>
                        <a:cubicBezTo>
                          <a:pt x="7176" y="3169"/>
                          <a:pt x="4784" y="991"/>
                          <a:pt x="1993" y="198"/>
                        </a:cubicBezTo>
                        <a:cubicBezTo>
                          <a:pt x="1196" y="0"/>
                          <a:pt x="598" y="0"/>
                          <a:pt x="0" y="0"/>
                        </a:cubicBezTo>
                        <a:lnTo>
                          <a:pt x="199" y="1783"/>
                        </a:lnTo>
                        <a:cubicBezTo>
                          <a:pt x="1595" y="5745"/>
                          <a:pt x="4186" y="8122"/>
                          <a:pt x="7574" y="83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27" name="Google Shape;3327;p35"/>
                  <p:cNvSpPr/>
                  <p:nvPr/>
                </p:nvSpPr>
                <p:spPr>
                  <a:xfrm>
                    <a:off x="2102819" y="5713158"/>
                    <a:ext cx="7112" cy="7791"/>
                  </a:xfrm>
                  <a:custGeom>
                    <a:avLst/>
                    <a:gdLst/>
                    <a:ahLst/>
                    <a:cxnLst/>
                    <a:rect l="l" t="t" r="r" b="b"/>
                    <a:pathLst>
                      <a:path w="7112" h="7791" extrusionOk="0">
                        <a:moveTo>
                          <a:pt x="6030" y="7640"/>
                        </a:moveTo>
                        <a:cubicBezTo>
                          <a:pt x="7824" y="7045"/>
                          <a:pt x="7226" y="5065"/>
                          <a:pt x="5432" y="2489"/>
                        </a:cubicBezTo>
                        <a:cubicBezTo>
                          <a:pt x="3837" y="310"/>
                          <a:pt x="1844" y="-680"/>
                          <a:pt x="648" y="508"/>
                        </a:cubicBezTo>
                        <a:cubicBezTo>
                          <a:pt x="-149" y="1301"/>
                          <a:pt x="-349" y="2886"/>
                          <a:pt x="847" y="4668"/>
                        </a:cubicBezTo>
                        <a:cubicBezTo>
                          <a:pt x="2442" y="7045"/>
                          <a:pt x="4435" y="8234"/>
                          <a:pt x="6030" y="76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28" name="Google Shape;3328;p35"/>
                  <p:cNvSpPr/>
                  <p:nvPr/>
                </p:nvSpPr>
                <p:spPr>
                  <a:xfrm>
                    <a:off x="1970688" y="5829245"/>
                    <a:ext cx="6475" cy="6402"/>
                  </a:xfrm>
                  <a:custGeom>
                    <a:avLst/>
                    <a:gdLst/>
                    <a:ahLst/>
                    <a:cxnLst/>
                    <a:rect l="l" t="t" r="r" b="b"/>
                    <a:pathLst>
                      <a:path w="6475" h="6402" extrusionOk="0">
                        <a:moveTo>
                          <a:pt x="6008" y="6048"/>
                        </a:moveTo>
                        <a:cubicBezTo>
                          <a:pt x="7004" y="4859"/>
                          <a:pt x="6407" y="2879"/>
                          <a:pt x="4214" y="1096"/>
                        </a:cubicBezTo>
                        <a:cubicBezTo>
                          <a:pt x="2420" y="-291"/>
                          <a:pt x="1025" y="-291"/>
                          <a:pt x="227" y="700"/>
                        </a:cubicBezTo>
                        <a:cubicBezTo>
                          <a:pt x="-371" y="1888"/>
                          <a:pt x="227" y="3473"/>
                          <a:pt x="1822" y="4859"/>
                        </a:cubicBezTo>
                        <a:cubicBezTo>
                          <a:pt x="3417" y="6246"/>
                          <a:pt x="5211" y="6840"/>
                          <a:pt x="6008" y="60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29" name="Google Shape;3329;p35"/>
                  <p:cNvSpPr/>
                  <p:nvPr/>
                </p:nvSpPr>
                <p:spPr>
                  <a:xfrm>
                    <a:off x="2068535" y="5741423"/>
                    <a:ext cx="10855" cy="18919"/>
                  </a:xfrm>
                  <a:custGeom>
                    <a:avLst/>
                    <a:gdLst/>
                    <a:ahLst/>
                    <a:cxnLst/>
                    <a:rect l="l" t="t" r="r" b="b"/>
                    <a:pathLst>
                      <a:path w="10855" h="18919" extrusionOk="0">
                        <a:moveTo>
                          <a:pt x="847" y="4136"/>
                        </a:moveTo>
                        <a:cubicBezTo>
                          <a:pt x="-150" y="5325"/>
                          <a:pt x="-548" y="6909"/>
                          <a:pt x="1246" y="9088"/>
                        </a:cubicBezTo>
                        <a:cubicBezTo>
                          <a:pt x="2840" y="11069"/>
                          <a:pt x="4236" y="11465"/>
                          <a:pt x="5432" y="11465"/>
                        </a:cubicBezTo>
                        <a:cubicBezTo>
                          <a:pt x="5232" y="12456"/>
                          <a:pt x="5432" y="13842"/>
                          <a:pt x="6229" y="15427"/>
                        </a:cubicBezTo>
                        <a:cubicBezTo>
                          <a:pt x="7226" y="17804"/>
                          <a:pt x="8621" y="19389"/>
                          <a:pt x="9817" y="18795"/>
                        </a:cubicBezTo>
                        <a:cubicBezTo>
                          <a:pt x="10813" y="18200"/>
                          <a:pt x="10415" y="16219"/>
                          <a:pt x="9817" y="14239"/>
                        </a:cubicBezTo>
                        <a:cubicBezTo>
                          <a:pt x="9219" y="12654"/>
                          <a:pt x="8621" y="11267"/>
                          <a:pt x="7824" y="10673"/>
                        </a:cubicBezTo>
                        <a:cubicBezTo>
                          <a:pt x="8820" y="10079"/>
                          <a:pt x="9418" y="8890"/>
                          <a:pt x="8023" y="6909"/>
                        </a:cubicBezTo>
                        <a:cubicBezTo>
                          <a:pt x="7824" y="6711"/>
                          <a:pt x="7824" y="6711"/>
                          <a:pt x="7624" y="6513"/>
                        </a:cubicBezTo>
                        <a:cubicBezTo>
                          <a:pt x="8422" y="7107"/>
                          <a:pt x="9418" y="7306"/>
                          <a:pt x="10016" y="6909"/>
                        </a:cubicBezTo>
                        <a:cubicBezTo>
                          <a:pt x="11411" y="6117"/>
                          <a:pt x="11013" y="4334"/>
                          <a:pt x="9219" y="2155"/>
                        </a:cubicBezTo>
                        <a:cubicBezTo>
                          <a:pt x="7824" y="570"/>
                          <a:pt x="6229" y="-420"/>
                          <a:pt x="5033" y="174"/>
                        </a:cubicBezTo>
                        <a:cubicBezTo>
                          <a:pt x="3438" y="967"/>
                          <a:pt x="4036" y="2749"/>
                          <a:pt x="5631" y="4730"/>
                        </a:cubicBezTo>
                        <a:cubicBezTo>
                          <a:pt x="3837" y="3542"/>
                          <a:pt x="2242" y="3740"/>
                          <a:pt x="847" y="41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30" name="Google Shape;3330;p35"/>
                  <p:cNvSpPr/>
                  <p:nvPr/>
                </p:nvSpPr>
                <p:spPr>
                  <a:xfrm>
                    <a:off x="2129240" y="5709101"/>
                    <a:ext cx="6375" cy="7266"/>
                  </a:xfrm>
                  <a:custGeom>
                    <a:avLst/>
                    <a:gdLst/>
                    <a:ahLst/>
                    <a:cxnLst/>
                    <a:rect l="l" t="t" r="r" b="b"/>
                    <a:pathLst>
                      <a:path w="6375" h="7266" extrusionOk="0">
                        <a:moveTo>
                          <a:pt x="937" y="207"/>
                        </a:moveTo>
                        <a:cubicBezTo>
                          <a:pt x="-60" y="603"/>
                          <a:pt x="-458" y="1990"/>
                          <a:pt x="738" y="3971"/>
                        </a:cubicBezTo>
                        <a:cubicBezTo>
                          <a:pt x="2133" y="6150"/>
                          <a:pt x="3727" y="7735"/>
                          <a:pt x="5521" y="7140"/>
                        </a:cubicBezTo>
                        <a:cubicBezTo>
                          <a:pt x="6518" y="6348"/>
                          <a:pt x="6717" y="4961"/>
                          <a:pt x="5721" y="3179"/>
                        </a:cubicBezTo>
                        <a:cubicBezTo>
                          <a:pt x="4325" y="1000"/>
                          <a:pt x="2531" y="-585"/>
                          <a:pt x="937" y="2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31" name="Google Shape;3331;p35"/>
                  <p:cNvSpPr/>
                  <p:nvPr/>
                </p:nvSpPr>
                <p:spPr>
                  <a:xfrm>
                    <a:off x="2046372" y="5787737"/>
                    <a:ext cx="6497" cy="6675"/>
                  </a:xfrm>
                  <a:custGeom>
                    <a:avLst/>
                    <a:gdLst/>
                    <a:ahLst/>
                    <a:cxnLst/>
                    <a:rect l="l" t="t" r="r" b="b"/>
                    <a:pathLst>
                      <a:path w="6497" h="6675" extrusionOk="0">
                        <a:moveTo>
                          <a:pt x="2281" y="5363"/>
                        </a:moveTo>
                        <a:cubicBezTo>
                          <a:pt x="4074" y="6948"/>
                          <a:pt x="5270" y="6948"/>
                          <a:pt x="6267" y="6155"/>
                        </a:cubicBezTo>
                        <a:cubicBezTo>
                          <a:pt x="6865" y="4967"/>
                          <a:pt x="6267" y="3184"/>
                          <a:pt x="4872" y="1797"/>
                        </a:cubicBezTo>
                        <a:cubicBezTo>
                          <a:pt x="2878" y="14"/>
                          <a:pt x="885" y="-778"/>
                          <a:pt x="88" y="1005"/>
                        </a:cubicBezTo>
                        <a:cubicBezTo>
                          <a:pt x="-311" y="2392"/>
                          <a:pt x="686" y="3976"/>
                          <a:pt x="2281" y="53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32" name="Google Shape;3332;p35"/>
                  <p:cNvSpPr/>
                  <p:nvPr/>
                </p:nvSpPr>
                <p:spPr>
                  <a:xfrm>
                    <a:off x="2094290" y="5745509"/>
                    <a:ext cx="7582" cy="6820"/>
                  </a:xfrm>
                  <a:custGeom>
                    <a:avLst/>
                    <a:gdLst/>
                    <a:ahLst/>
                    <a:cxnLst/>
                    <a:rect l="l" t="t" r="r" b="b"/>
                    <a:pathLst>
                      <a:path w="7582" h="6820" extrusionOk="0">
                        <a:moveTo>
                          <a:pt x="2998" y="446"/>
                        </a:moveTo>
                        <a:cubicBezTo>
                          <a:pt x="2001" y="-149"/>
                          <a:pt x="1004" y="-149"/>
                          <a:pt x="406" y="446"/>
                        </a:cubicBezTo>
                        <a:cubicBezTo>
                          <a:pt x="-391" y="1238"/>
                          <a:pt x="8" y="3021"/>
                          <a:pt x="1403" y="4606"/>
                        </a:cubicBezTo>
                        <a:cubicBezTo>
                          <a:pt x="2998" y="6388"/>
                          <a:pt x="4393" y="6983"/>
                          <a:pt x="5390" y="6785"/>
                        </a:cubicBezTo>
                        <a:cubicBezTo>
                          <a:pt x="5987" y="6785"/>
                          <a:pt x="6386" y="6785"/>
                          <a:pt x="6984" y="6388"/>
                        </a:cubicBezTo>
                        <a:cubicBezTo>
                          <a:pt x="7582" y="5398"/>
                          <a:pt x="8180" y="4209"/>
                          <a:pt x="6386" y="2427"/>
                        </a:cubicBezTo>
                        <a:cubicBezTo>
                          <a:pt x="5190" y="1040"/>
                          <a:pt x="3994" y="446"/>
                          <a:pt x="2998" y="4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33" name="Google Shape;3333;p35"/>
                  <p:cNvSpPr/>
                  <p:nvPr/>
                </p:nvSpPr>
                <p:spPr>
                  <a:xfrm>
                    <a:off x="2145790" y="5715959"/>
                    <a:ext cx="7645" cy="15948"/>
                  </a:xfrm>
                  <a:custGeom>
                    <a:avLst/>
                    <a:gdLst/>
                    <a:ahLst/>
                    <a:cxnLst/>
                    <a:rect l="l" t="t" r="r" b="b"/>
                    <a:pathLst>
                      <a:path w="7645" h="15948" extrusionOk="0">
                        <a:moveTo>
                          <a:pt x="3920" y="1670"/>
                        </a:moveTo>
                        <a:cubicBezTo>
                          <a:pt x="2326" y="-113"/>
                          <a:pt x="930" y="-509"/>
                          <a:pt x="332" y="679"/>
                        </a:cubicBezTo>
                        <a:cubicBezTo>
                          <a:pt x="-664" y="2264"/>
                          <a:pt x="731" y="4443"/>
                          <a:pt x="2525" y="6424"/>
                        </a:cubicBezTo>
                        <a:cubicBezTo>
                          <a:pt x="3123" y="7216"/>
                          <a:pt x="3721" y="7612"/>
                          <a:pt x="4319" y="7811"/>
                        </a:cubicBezTo>
                        <a:cubicBezTo>
                          <a:pt x="3322" y="8405"/>
                          <a:pt x="3123" y="9990"/>
                          <a:pt x="3522" y="11772"/>
                        </a:cubicBezTo>
                        <a:cubicBezTo>
                          <a:pt x="4120" y="14545"/>
                          <a:pt x="5316" y="16130"/>
                          <a:pt x="6711" y="15932"/>
                        </a:cubicBezTo>
                        <a:cubicBezTo>
                          <a:pt x="7707" y="15734"/>
                          <a:pt x="7907" y="13951"/>
                          <a:pt x="7309" y="11772"/>
                        </a:cubicBezTo>
                        <a:cubicBezTo>
                          <a:pt x="6910" y="9593"/>
                          <a:pt x="6113" y="8207"/>
                          <a:pt x="5116" y="7811"/>
                        </a:cubicBezTo>
                        <a:cubicBezTo>
                          <a:pt x="5515" y="7811"/>
                          <a:pt x="5913" y="7612"/>
                          <a:pt x="6312" y="7414"/>
                        </a:cubicBezTo>
                        <a:cubicBezTo>
                          <a:pt x="6910" y="5830"/>
                          <a:pt x="5515" y="3651"/>
                          <a:pt x="3920" y="16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34" name="Google Shape;3334;p35"/>
                  <p:cNvSpPr/>
                  <p:nvPr/>
                </p:nvSpPr>
                <p:spPr>
                  <a:xfrm>
                    <a:off x="2134176" y="5847824"/>
                    <a:ext cx="9206" cy="13433"/>
                  </a:xfrm>
                  <a:custGeom>
                    <a:avLst/>
                    <a:gdLst/>
                    <a:ahLst/>
                    <a:cxnLst/>
                    <a:rect l="l" t="t" r="r" b="b"/>
                    <a:pathLst>
                      <a:path w="9206" h="13433" extrusionOk="0">
                        <a:moveTo>
                          <a:pt x="585" y="344"/>
                        </a:moveTo>
                        <a:cubicBezTo>
                          <a:pt x="-411" y="1335"/>
                          <a:pt x="-212" y="3118"/>
                          <a:pt x="1781" y="5098"/>
                        </a:cubicBezTo>
                        <a:cubicBezTo>
                          <a:pt x="3376" y="6881"/>
                          <a:pt x="4572" y="7079"/>
                          <a:pt x="5568" y="6683"/>
                        </a:cubicBezTo>
                        <a:cubicBezTo>
                          <a:pt x="5568" y="6683"/>
                          <a:pt x="5768" y="6485"/>
                          <a:pt x="5768" y="6485"/>
                        </a:cubicBezTo>
                        <a:cubicBezTo>
                          <a:pt x="5369" y="7277"/>
                          <a:pt x="5568" y="8664"/>
                          <a:pt x="5967" y="10051"/>
                        </a:cubicBezTo>
                        <a:cubicBezTo>
                          <a:pt x="6565" y="11834"/>
                          <a:pt x="7362" y="13616"/>
                          <a:pt x="8359" y="13418"/>
                        </a:cubicBezTo>
                        <a:cubicBezTo>
                          <a:pt x="9555" y="13022"/>
                          <a:pt x="9356" y="11041"/>
                          <a:pt x="8558" y="8466"/>
                        </a:cubicBezTo>
                        <a:cubicBezTo>
                          <a:pt x="7761" y="6287"/>
                          <a:pt x="6964" y="5495"/>
                          <a:pt x="6166" y="5891"/>
                        </a:cubicBezTo>
                        <a:cubicBezTo>
                          <a:pt x="5967" y="5891"/>
                          <a:pt x="5967" y="6089"/>
                          <a:pt x="5768" y="6287"/>
                        </a:cubicBezTo>
                        <a:cubicBezTo>
                          <a:pt x="6166" y="5098"/>
                          <a:pt x="5768" y="3712"/>
                          <a:pt x="4173" y="1929"/>
                        </a:cubicBezTo>
                        <a:cubicBezTo>
                          <a:pt x="2977" y="146"/>
                          <a:pt x="1383" y="-448"/>
                          <a:pt x="585" y="3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35" name="Google Shape;3335;p35"/>
                  <p:cNvSpPr/>
                  <p:nvPr/>
                </p:nvSpPr>
                <p:spPr>
                  <a:xfrm>
                    <a:off x="2125163" y="5857083"/>
                    <a:ext cx="7034" cy="15022"/>
                  </a:xfrm>
                  <a:custGeom>
                    <a:avLst/>
                    <a:gdLst/>
                    <a:ahLst/>
                    <a:cxnLst/>
                    <a:rect l="l" t="t" r="r" b="b"/>
                    <a:pathLst>
                      <a:path w="7034" h="15022" extrusionOk="0">
                        <a:moveTo>
                          <a:pt x="429" y="396"/>
                        </a:moveTo>
                        <a:cubicBezTo>
                          <a:pt x="-568" y="1585"/>
                          <a:pt x="230" y="3566"/>
                          <a:pt x="2223" y="5348"/>
                        </a:cubicBezTo>
                        <a:cubicBezTo>
                          <a:pt x="2821" y="5943"/>
                          <a:pt x="3419" y="6339"/>
                          <a:pt x="3818" y="6537"/>
                        </a:cubicBezTo>
                        <a:cubicBezTo>
                          <a:pt x="3818" y="6735"/>
                          <a:pt x="4017" y="7131"/>
                          <a:pt x="4216" y="7329"/>
                        </a:cubicBezTo>
                        <a:cubicBezTo>
                          <a:pt x="4017" y="7329"/>
                          <a:pt x="3818" y="7329"/>
                          <a:pt x="3618" y="7527"/>
                        </a:cubicBezTo>
                        <a:cubicBezTo>
                          <a:pt x="2821" y="8122"/>
                          <a:pt x="2821" y="9508"/>
                          <a:pt x="3419" y="11687"/>
                        </a:cubicBezTo>
                        <a:cubicBezTo>
                          <a:pt x="4416" y="14460"/>
                          <a:pt x="5412" y="15451"/>
                          <a:pt x="6409" y="14857"/>
                        </a:cubicBezTo>
                        <a:cubicBezTo>
                          <a:pt x="7206" y="14262"/>
                          <a:pt x="7206" y="12876"/>
                          <a:pt x="6608" y="10697"/>
                        </a:cubicBezTo>
                        <a:cubicBezTo>
                          <a:pt x="6409" y="10499"/>
                          <a:pt x="6409" y="10301"/>
                          <a:pt x="6210" y="9904"/>
                        </a:cubicBezTo>
                        <a:lnTo>
                          <a:pt x="6210" y="9904"/>
                        </a:lnTo>
                        <a:cubicBezTo>
                          <a:pt x="7206" y="9706"/>
                          <a:pt x="7007" y="7924"/>
                          <a:pt x="6409" y="5943"/>
                        </a:cubicBezTo>
                        <a:cubicBezTo>
                          <a:pt x="6409" y="5943"/>
                          <a:pt x="6409" y="5943"/>
                          <a:pt x="6409" y="5943"/>
                        </a:cubicBezTo>
                        <a:cubicBezTo>
                          <a:pt x="6608" y="4754"/>
                          <a:pt x="6010" y="3368"/>
                          <a:pt x="4416" y="1585"/>
                        </a:cubicBezTo>
                        <a:cubicBezTo>
                          <a:pt x="2622" y="0"/>
                          <a:pt x="1226" y="-396"/>
                          <a:pt x="429" y="39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36" name="Google Shape;3336;p35"/>
                  <p:cNvSpPr/>
                  <p:nvPr/>
                </p:nvSpPr>
                <p:spPr>
                  <a:xfrm>
                    <a:off x="2140604" y="5823804"/>
                    <a:ext cx="10343" cy="11142"/>
                  </a:xfrm>
                  <a:custGeom>
                    <a:avLst/>
                    <a:gdLst/>
                    <a:ahLst/>
                    <a:cxnLst/>
                    <a:rect l="l" t="t" r="r" b="b"/>
                    <a:pathLst>
                      <a:path w="10343" h="11142" extrusionOk="0">
                        <a:moveTo>
                          <a:pt x="2928" y="2574"/>
                        </a:moveTo>
                        <a:cubicBezTo>
                          <a:pt x="2928" y="2574"/>
                          <a:pt x="2928" y="2574"/>
                          <a:pt x="2928" y="2574"/>
                        </a:cubicBezTo>
                        <a:cubicBezTo>
                          <a:pt x="2130" y="1584"/>
                          <a:pt x="1532" y="1188"/>
                          <a:pt x="934" y="1386"/>
                        </a:cubicBezTo>
                        <a:cubicBezTo>
                          <a:pt x="-62" y="1980"/>
                          <a:pt x="-262" y="3961"/>
                          <a:pt x="336" y="6734"/>
                        </a:cubicBezTo>
                        <a:cubicBezTo>
                          <a:pt x="1134" y="9507"/>
                          <a:pt x="2330" y="11488"/>
                          <a:pt x="3526" y="11092"/>
                        </a:cubicBezTo>
                        <a:cubicBezTo>
                          <a:pt x="4323" y="10894"/>
                          <a:pt x="4522" y="9507"/>
                          <a:pt x="4323" y="7725"/>
                        </a:cubicBezTo>
                        <a:cubicBezTo>
                          <a:pt x="4522" y="7923"/>
                          <a:pt x="4722" y="8121"/>
                          <a:pt x="4921" y="8517"/>
                        </a:cubicBezTo>
                        <a:cubicBezTo>
                          <a:pt x="6715" y="10300"/>
                          <a:pt x="8708" y="11290"/>
                          <a:pt x="9306" y="9706"/>
                        </a:cubicBezTo>
                        <a:cubicBezTo>
                          <a:pt x="9705" y="8715"/>
                          <a:pt x="9107" y="7527"/>
                          <a:pt x="8110" y="6140"/>
                        </a:cubicBezTo>
                        <a:cubicBezTo>
                          <a:pt x="8907" y="6338"/>
                          <a:pt x="9505" y="6536"/>
                          <a:pt x="9904" y="6140"/>
                        </a:cubicBezTo>
                        <a:cubicBezTo>
                          <a:pt x="10901" y="5546"/>
                          <a:pt x="10103" y="3565"/>
                          <a:pt x="8509" y="1980"/>
                        </a:cubicBezTo>
                        <a:cubicBezTo>
                          <a:pt x="7114" y="395"/>
                          <a:pt x="5519" y="-397"/>
                          <a:pt x="4522" y="197"/>
                        </a:cubicBezTo>
                        <a:cubicBezTo>
                          <a:pt x="4124" y="990"/>
                          <a:pt x="4323" y="1980"/>
                          <a:pt x="4722" y="2971"/>
                        </a:cubicBezTo>
                        <a:cubicBezTo>
                          <a:pt x="4323" y="2376"/>
                          <a:pt x="3526" y="1980"/>
                          <a:pt x="2928" y="25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37" name="Google Shape;3337;p35"/>
                  <p:cNvSpPr/>
                  <p:nvPr/>
                </p:nvSpPr>
                <p:spPr>
                  <a:xfrm>
                    <a:off x="2194782" y="5758831"/>
                    <a:ext cx="6126" cy="13879"/>
                  </a:xfrm>
                  <a:custGeom>
                    <a:avLst/>
                    <a:gdLst/>
                    <a:ahLst/>
                    <a:cxnLst/>
                    <a:rect l="l" t="t" r="r" b="b"/>
                    <a:pathLst>
                      <a:path w="6126" h="13879" extrusionOk="0">
                        <a:moveTo>
                          <a:pt x="774" y="197"/>
                        </a:moveTo>
                        <a:cubicBezTo>
                          <a:pt x="-223" y="792"/>
                          <a:pt x="-422" y="1980"/>
                          <a:pt x="1173" y="3961"/>
                        </a:cubicBezTo>
                        <a:cubicBezTo>
                          <a:pt x="1571" y="4357"/>
                          <a:pt x="1770" y="4753"/>
                          <a:pt x="2169" y="5149"/>
                        </a:cubicBezTo>
                        <a:cubicBezTo>
                          <a:pt x="1372" y="5546"/>
                          <a:pt x="1173" y="7527"/>
                          <a:pt x="1571" y="9309"/>
                        </a:cubicBezTo>
                        <a:cubicBezTo>
                          <a:pt x="1970" y="12083"/>
                          <a:pt x="3166" y="14063"/>
                          <a:pt x="4362" y="13865"/>
                        </a:cubicBezTo>
                        <a:cubicBezTo>
                          <a:pt x="5558" y="13865"/>
                          <a:pt x="5757" y="11488"/>
                          <a:pt x="5358" y="8913"/>
                        </a:cubicBezTo>
                        <a:cubicBezTo>
                          <a:pt x="5159" y="7923"/>
                          <a:pt x="4960" y="7130"/>
                          <a:pt x="4561" y="6536"/>
                        </a:cubicBezTo>
                        <a:cubicBezTo>
                          <a:pt x="4960" y="6536"/>
                          <a:pt x="5358" y="6338"/>
                          <a:pt x="5757" y="6140"/>
                        </a:cubicBezTo>
                        <a:cubicBezTo>
                          <a:pt x="6554" y="5348"/>
                          <a:pt x="5956" y="3763"/>
                          <a:pt x="4960" y="1980"/>
                        </a:cubicBezTo>
                        <a:cubicBezTo>
                          <a:pt x="3166" y="395"/>
                          <a:pt x="1770" y="-397"/>
                          <a:pt x="774" y="1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38" name="Google Shape;3338;p35"/>
                  <p:cNvSpPr/>
                  <p:nvPr/>
                </p:nvSpPr>
                <p:spPr>
                  <a:xfrm>
                    <a:off x="2047168" y="5818096"/>
                    <a:ext cx="19071" cy="24921"/>
                  </a:xfrm>
                  <a:custGeom>
                    <a:avLst/>
                    <a:gdLst/>
                    <a:ahLst/>
                    <a:cxnLst/>
                    <a:rect l="l" t="t" r="r" b="b"/>
                    <a:pathLst>
                      <a:path w="19071" h="24921" extrusionOk="0">
                        <a:moveTo>
                          <a:pt x="7065" y="7886"/>
                        </a:moveTo>
                        <a:cubicBezTo>
                          <a:pt x="7464" y="7094"/>
                          <a:pt x="6866" y="5509"/>
                          <a:pt x="5470" y="4123"/>
                        </a:cubicBezTo>
                        <a:cubicBezTo>
                          <a:pt x="5271" y="3528"/>
                          <a:pt x="4872" y="2934"/>
                          <a:pt x="4474" y="2340"/>
                        </a:cubicBezTo>
                        <a:cubicBezTo>
                          <a:pt x="3477" y="557"/>
                          <a:pt x="2281" y="-631"/>
                          <a:pt x="1484" y="359"/>
                        </a:cubicBezTo>
                        <a:cubicBezTo>
                          <a:pt x="1085" y="953"/>
                          <a:pt x="886" y="1548"/>
                          <a:pt x="1085" y="2340"/>
                        </a:cubicBezTo>
                        <a:cubicBezTo>
                          <a:pt x="687" y="2538"/>
                          <a:pt x="487" y="2736"/>
                          <a:pt x="288" y="2934"/>
                        </a:cubicBezTo>
                        <a:cubicBezTo>
                          <a:pt x="-310" y="3727"/>
                          <a:pt x="89" y="4915"/>
                          <a:pt x="886" y="6104"/>
                        </a:cubicBezTo>
                        <a:cubicBezTo>
                          <a:pt x="1285" y="6896"/>
                          <a:pt x="1883" y="7490"/>
                          <a:pt x="2879" y="8283"/>
                        </a:cubicBezTo>
                        <a:cubicBezTo>
                          <a:pt x="3079" y="8481"/>
                          <a:pt x="3477" y="8679"/>
                          <a:pt x="3677" y="8679"/>
                        </a:cubicBezTo>
                        <a:cubicBezTo>
                          <a:pt x="4274" y="9273"/>
                          <a:pt x="4872" y="9471"/>
                          <a:pt x="5271" y="9471"/>
                        </a:cubicBezTo>
                        <a:cubicBezTo>
                          <a:pt x="4872" y="10065"/>
                          <a:pt x="4872" y="11254"/>
                          <a:pt x="5072" y="12442"/>
                        </a:cubicBezTo>
                        <a:cubicBezTo>
                          <a:pt x="5470" y="14621"/>
                          <a:pt x="6666" y="15810"/>
                          <a:pt x="7663" y="16206"/>
                        </a:cubicBezTo>
                        <a:cubicBezTo>
                          <a:pt x="8261" y="16404"/>
                          <a:pt x="8859" y="16206"/>
                          <a:pt x="9457" y="16008"/>
                        </a:cubicBezTo>
                        <a:cubicBezTo>
                          <a:pt x="8859" y="17197"/>
                          <a:pt x="9058" y="19177"/>
                          <a:pt x="10254" y="21555"/>
                        </a:cubicBezTo>
                        <a:cubicBezTo>
                          <a:pt x="11450" y="23932"/>
                          <a:pt x="12646" y="24724"/>
                          <a:pt x="13643" y="24328"/>
                        </a:cubicBezTo>
                        <a:cubicBezTo>
                          <a:pt x="14041" y="24724"/>
                          <a:pt x="14639" y="24922"/>
                          <a:pt x="15437" y="24922"/>
                        </a:cubicBezTo>
                        <a:cubicBezTo>
                          <a:pt x="16633" y="24922"/>
                          <a:pt x="17031" y="19177"/>
                          <a:pt x="16433" y="15612"/>
                        </a:cubicBezTo>
                        <a:cubicBezTo>
                          <a:pt x="17430" y="16206"/>
                          <a:pt x="18227" y="16206"/>
                          <a:pt x="18626" y="15612"/>
                        </a:cubicBezTo>
                        <a:cubicBezTo>
                          <a:pt x="19423" y="14621"/>
                          <a:pt x="19224" y="12839"/>
                          <a:pt x="17430" y="10858"/>
                        </a:cubicBezTo>
                        <a:cubicBezTo>
                          <a:pt x="17430" y="10660"/>
                          <a:pt x="17231" y="10462"/>
                          <a:pt x="17231" y="10462"/>
                        </a:cubicBezTo>
                        <a:cubicBezTo>
                          <a:pt x="16035" y="7688"/>
                          <a:pt x="14839" y="6698"/>
                          <a:pt x="13643" y="7292"/>
                        </a:cubicBezTo>
                        <a:cubicBezTo>
                          <a:pt x="13045" y="7490"/>
                          <a:pt x="12846" y="8283"/>
                          <a:pt x="13045" y="9273"/>
                        </a:cubicBezTo>
                        <a:cubicBezTo>
                          <a:pt x="12447" y="10065"/>
                          <a:pt x="12248" y="10858"/>
                          <a:pt x="12846" y="12046"/>
                        </a:cubicBezTo>
                        <a:cubicBezTo>
                          <a:pt x="12248" y="12839"/>
                          <a:pt x="12048" y="14621"/>
                          <a:pt x="11251" y="15018"/>
                        </a:cubicBezTo>
                        <a:cubicBezTo>
                          <a:pt x="10653" y="14621"/>
                          <a:pt x="10254" y="14621"/>
                          <a:pt x="9856" y="15018"/>
                        </a:cubicBezTo>
                        <a:lnTo>
                          <a:pt x="9856" y="15018"/>
                        </a:lnTo>
                        <a:cubicBezTo>
                          <a:pt x="9258" y="13433"/>
                          <a:pt x="8660" y="12046"/>
                          <a:pt x="7862" y="10660"/>
                        </a:cubicBezTo>
                        <a:cubicBezTo>
                          <a:pt x="7065" y="9471"/>
                          <a:pt x="6268" y="8679"/>
                          <a:pt x="5670" y="8679"/>
                        </a:cubicBezTo>
                        <a:cubicBezTo>
                          <a:pt x="5670" y="8481"/>
                          <a:pt x="5670" y="8481"/>
                          <a:pt x="5869" y="8283"/>
                        </a:cubicBezTo>
                        <a:cubicBezTo>
                          <a:pt x="6666" y="8481"/>
                          <a:pt x="6866" y="8283"/>
                          <a:pt x="7065" y="788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39" name="Google Shape;3339;p35"/>
                  <p:cNvSpPr/>
                  <p:nvPr/>
                </p:nvSpPr>
                <p:spPr>
                  <a:xfrm>
                    <a:off x="2146322" y="5740362"/>
                    <a:ext cx="10993" cy="14506"/>
                  </a:xfrm>
                  <a:custGeom>
                    <a:avLst/>
                    <a:gdLst/>
                    <a:ahLst/>
                    <a:cxnLst/>
                    <a:rect l="l" t="t" r="r" b="b"/>
                    <a:pathLst>
                      <a:path w="10993" h="14506" extrusionOk="0">
                        <a:moveTo>
                          <a:pt x="3987" y="7376"/>
                        </a:moveTo>
                        <a:cubicBezTo>
                          <a:pt x="4784" y="8366"/>
                          <a:pt x="5582" y="8762"/>
                          <a:pt x="6379" y="8960"/>
                        </a:cubicBezTo>
                        <a:cubicBezTo>
                          <a:pt x="6379" y="9356"/>
                          <a:pt x="6578" y="9951"/>
                          <a:pt x="6578" y="10347"/>
                        </a:cubicBezTo>
                        <a:cubicBezTo>
                          <a:pt x="7176" y="13120"/>
                          <a:pt x="8372" y="14507"/>
                          <a:pt x="9767" y="14507"/>
                        </a:cubicBezTo>
                        <a:cubicBezTo>
                          <a:pt x="11163" y="14507"/>
                          <a:pt x="11163" y="12328"/>
                          <a:pt x="10764" y="9753"/>
                        </a:cubicBezTo>
                        <a:cubicBezTo>
                          <a:pt x="10166" y="7178"/>
                          <a:pt x="9169" y="5791"/>
                          <a:pt x="7973" y="5593"/>
                        </a:cubicBezTo>
                        <a:cubicBezTo>
                          <a:pt x="7774" y="4999"/>
                          <a:pt x="7375" y="4206"/>
                          <a:pt x="6977" y="3612"/>
                        </a:cubicBezTo>
                        <a:cubicBezTo>
                          <a:pt x="5980" y="2423"/>
                          <a:pt x="4984" y="1829"/>
                          <a:pt x="3987" y="1631"/>
                        </a:cubicBezTo>
                        <a:cubicBezTo>
                          <a:pt x="2592" y="244"/>
                          <a:pt x="997" y="-548"/>
                          <a:pt x="399" y="443"/>
                        </a:cubicBezTo>
                        <a:cubicBezTo>
                          <a:pt x="-598" y="1631"/>
                          <a:pt x="399" y="3810"/>
                          <a:pt x="1994" y="5791"/>
                        </a:cubicBezTo>
                        <a:cubicBezTo>
                          <a:pt x="2592" y="6583"/>
                          <a:pt x="3389" y="7178"/>
                          <a:pt x="3987" y="73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40" name="Google Shape;3340;p35"/>
                  <p:cNvSpPr/>
                  <p:nvPr/>
                </p:nvSpPr>
                <p:spPr>
                  <a:xfrm>
                    <a:off x="2121207" y="5784186"/>
                    <a:ext cx="199" cy="198"/>
                  </a:xfrm>
                  <a:custGeom>
                    <a:avLst/>
                    <a:gdLst/>
                    <a:ahLst/>
                    <a:cxnLst/>
                    <a:rect l="l" t="t" r="r" b="b"/>
                    <a:pathLst>
                      <a:path w="199" h="198" extrusionOk="0">
                        <a:moveTo>
                          <a:pt x="0" y="0"/>
                        </a:moveTo>
                        <a:lnTo>
                          <a:pt x="0" y="0"/>
                        </a:lnTo>
                        <a:lnTo>
                          <a:pt x="0" y="198"/>
                        </a:lnTo>
                        <a:lnTo>
                          <a:pt x="199" y="198"/>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41" name="Google Shape;3341;p35"/>
                  <p:cNvSpPr/>
                  <p:nvPr/>
                </p:nvSpPr>
                <p:spPr>
                  <a:xfrm>
                    <a:off x="2113593" y="5779317"/>
                    <a:ext cx="7414" cy="6836"/>
                  </a:xfrm>
                  <a:custGeom>
                    <a:avLst/>
                    <a:gdLst/>
                    <a:ahLst/>
                    <a:cxnLst/>
                    <a:rect l="l" t="t" r="r" b="b"/>
                    <a:pathLst>
                      <a:path w="7414" h="6836" extrusionOk="0">
                        <a:moveTo>
                          <a:pt x="5620" y="2888"/>
                        </a:moveTo>
                        <a:cubicBezTo>
                          <a:pt x="3428" y="908"/>
                          <a:pt x="1036" y="-1271"/>
                          <a:pt x="39" y="908"/>
                        </a:cubicBezTo>
                        <a:cubicBezTo>
                          <a:pt x="-160" y="1502"/>
                          <a:pt x="438" y="3285"/>
                          <a:pt x="1036" y="4077"/>
                        </a:cubicBezTo>
                        <a:cubicBezTo>
                          <a:pt x="3228" y="6850"/>
                          <a:pt x="5222" y="7445"/>
                          <a:pt x="6617" y="6256"/>
                        </a:cubicBezTo>
                        <a:cubicBezTo>
                          <a:pt x="7016" y="5860"/>
                          <a:pt x="7215" y="5464"/>
                          <a:pt x="7414" y="5067"/>
                        </a:cubicBezTo>
                        <a:cubicBezTo>
                          <a:pt x="7016" y="4275"/>
                          <a:pt x="6418" y="3483"/>
                          <a:pt x="5620" y="288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42" name="Google Shape;3342;p35"/>
                  <p:cNvSpPr/>
                  <p:nvPr/>
                </p:nvSpPr>
                <p:spPr>
                  <a:xfrm>
                    <a:off x="2050247" y="5739220"/>
                    <a:ext cx="6036" cy="5878"/>
                  </a:xfrm>
                  <a:custGeom>
                    <a:avLst/>
                    <a:gdLst/>
                    <a:ahLst/>
                    <a:cxnLst/>
                    <a:rect l="l" t="t" r="r" b="b"/>
                    <a:pathLst>
                      <a:path w="6036" h="5878" extrusionOk="0">
                        <a:moveTo>
                          <a:pt x="5780" y="5150"/>
                        </a:moveTo>
                        <a:cubicBezTo>
                          <a:pt x="6578" y="3962"/>
                          <a:pt x="5382" y="2179"/>
                          <a:pt x="3986" y="594"/>
                        </a:cubicBezTo>
                        <a:cubicBezTo>
                          <a:pt x="3787" y="396"/>
                          <a:pt x="3588" y="198"/>
                          <a:pt x="3389" y="0"/>
                        </a:cubicBezTo>
                        <a:cubicBezTo>
                          <a:pt x="2192" y="594"/>
                          <a:pt x="1196" y="1387"/>
                          <a:pt x="0" y="2179"/>
                        </a:cubicBezTo>
                        <a:cubicBezTo>
                          <a:pt x="199" y="2575"/>
                          <a:pt x="598" y="2971"/>
                          <a:pt x="797" y="3367"/>
                        </a:cubicBezTo>
                        <a:cubicBezTo>
                          <a:pt x="2791" y="5546"/>
                          <a:pt x="4584" y="6735"/>
                          <a:pt x="5780" y="51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43" name="Google Shape;3343;p35"/>
                  <p:cNvSpPr/>
                  <p:nvPr/>
                </p:nvSpPr>
                <p:spPr>
                  <a:xfrm>
                    <a:off x="1982299" y="5803945"/>
                    <a:ext cx="13579" cy="15104"/>
                  </a:xfrm>
                  <a:custGeom>
                    <a:avLst/>
                    <a:gdLst/>
                    <a:ahLst/>
                    <a:cxnLst/>
                    <a:rect l="l" t="t" r="r" b="b"/>
                    <a:pathLst>
                      <a:path w="13579" h="15104" extrusionOk="0">
                        <a:moveTo>
                          <a:pt x="576" y="248"/>
                        </a:moveTo>
                        <a:cubicBezTo>
                          <a:pt x="-620" y="1437"/>
                          <a:pt x="177" y="3220"/>
                          <a:pt x="1772" y="5200"/>
                        </a:cubicBezTo>
                        <a:cubicBezTo>
                          <a:pt x="1772" y="5200"/>
                          <a:pt x="1772" y="5200"/>
                          <a:pt x="1772" y="5200"/>
                        </a:cubicBezTo>
                        <a:cubicBezTo>
                          <a:pt x="1971" y="5993"/>
                          <a:pt x="2170" y="6983"/>
                          <a:pt x="2768" y="7974"/>
                        </a:cubicBezTo>
                        <a:cubicBezTo>
                          <a:pt x="3765" y="9954"/>
                          <a:pt x="4961" y="10945"/>
                          <a:pt x="6157" y="10945"/>
                        </a:cubicBezTo>
                        <a:cubicBezTo>
                          <a:pt x="6157" y="10945"/>
                          <a:pt x="6356" y="10945"/>
                          <a:pt x="6356" y="10945"/>
                        </a:cubicBezTo>
                        <a:cubicBezTo>
                          <a:pt x="8549" y="13718"/>
                          <a:pt x="10941" y="14907"/>
                          <a:pt x="13133" y="15105"/>
                        </a:cubicBezTo>
                        <a:cubicBezTo>
                          <a:pt x="13931" y="15105"/>
                          <a:pt x="13532" y="13322"/>
                          <a:pt x="12934" y="11737"/>
                        </a:cubicBezTo>
                        <a:cubicBezTo>
                          <a:pt x="11339" y="9162"/>
                          <a:pt x="9745" y="7379"/>
                          <a:pt x="7951" y="6389"/>
                        </a:cubicBezTo>
                        <a:cubicBezTo>
                          <a:pt x="8350" y="5399"/>
                          <a:pt x="7752" y="4210"/>
                          <a:pt x="6356" y="2625"/>
                        </a:cubicBezTo>
                        <a:cubicBezTo>
                          <a:pt x="4164" y="644"/>
                          <a:pt x="2370" y="-544"/>
                          <a:pt x="576" y="2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44" name="Google Shape;3344;p35"/>
                  <p:cNvSpPr/>
                  <p:nvPr/>
                </p:nvSpPr>
                <p:spPr>
                  <a:xfrm>
                    <a:off x="2112492" y="5710676"/>
                    <a:ext cx="8315" cy="8057"/>
                  </a:xfrm>
                  <a:custGeom>
                    <a:avLst/>
                    <a:gdLst/>
                    <a:ahLst/>
                    <a:cxnLst/>
                    <a:rect l="l" t="t" r="r" b="b"/>
                    <a:pathLst>
                      <a:path w="8315" h="8057" extrusionOk="0">
                        <a:moveTo>
                          <a:pt x="8316" y="7943"/>
                        </a:moveTo>
                        <a:lnTo>
                          <a:pt x="8117" y="6160"/>
                        </a:lnTo>
                        <a:cubicBezTo>
                          <a:pt x="7319" y="4971"/>
                          <a:pt x="6323" y="3783"/>
                          <a:pt x="5326" y="2594"/>
                        </a:cubicBezTo>
                        <a:cubicBezTo>
                          <a:pt x="3532" y="812"/>
                          <a:pt x="1339" y="-971"/>
                          <a:pt x="343" y="613"/>
                        </a:cubicBezTo>
                        <a:cubicBezTo>
                          <a:pt x="-853" y="2198"/>
                          <a:pt x="1339" y="4377"/>
                          <a:pt x="2934" y="6160"/>
                        </a:cubicBezTo>
                        <a:cubicBezTo>
                          <a:pt x="5127" y="8339"/>
                          <a:pt x="6921" y="8141"/>
                          <a:pt x="8316" y="79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45" name="Google Shape;3345;p35"/>
                  <p:cNvSpPr/>
                  <p:nvPr/>
                </p:nvSpPr>
                <p:spPr>
                  <a:xfrm>
                    <a:off x="2196207" y="5668899"/>
                    <a:ext cx="11524" cy="11003"/>
                  </a:xfrm>
                  <a:custGeom>
                    <a:avLst/>
                    <a:gdLst/>
                    <a:ahLst/>
                    <a:cxnLst/>
                    <a:rect l="l" t="t" r="r" b="b"/>
                    <a:pathLst>
                      <a:path w="11524" h="11003" extrusionOk="0">
                        <a:moveTo>
                          <a:pt x="6126" y="8518"/>
                        </a:moveTo>
                        <a:cubicBezTo>
                          <a:pt x="6525" y="8320"/>
                          <a:pt x="6724" y="7924"/>
                          <a:pt x="6724" y="7527"/>
                        </a:cubicBezTo>
                        <a:cubicBezTo>
                          <a:pt x="6924" y="7924"/>
                          <a:pt x="7123" y="8518"/>
                          <a:pt x="7522" y="8914"/>
                        </a:cubicBezTo>
                        <a:cubicBezTo>
                          <a:pt x="8718" y="10697"/>
                          <a:pt x="10113" y="11489"/>
                          <a:pt x="11109" y="10697"/>
                        </a:cubicBezTo>
                        <a:cubicBezTo>
                          <a:pt x="11907" y="9508"/>
                          <a:pt x="11508" y="7924"/>
                          <a:pt x="10312" y="6141"/>
                        </a:cubicBezTo>
                        <a:cubicBezTo>
                          <a:pt x="9116" y="3962"/>
                          <a:pt x="7721" y="3764"/>
                          <a:pt x="6724" y="4556"/>
                        </a:cubicBezTo>
                        <a:cubicBezTo>
                          <a:pt x="6525" y="4754"/>
                          <a:pt x="6525" y="4754"/>
                          <a:pt x="6525" y="4952"/>
                        </a:cubicBezTo>
                        <a:cubicBezTo>
                          <a:pt x="6126" y="3962"/>
                          <a:pt x="5728" y="2971"/>
                          <a:pt x="5130" y="1981"/>
                        </a:cubicBezTo>
                        <a:cubicBezTo>
                          <a:pt x="4532" y="1189"/>
                          <a:pt x="3934" y="396"/>
                          <a:pt x="3535" y="0"/>
                        </a:cubicBezTo>
                        <a:cubicBezTo>
                          <a:pt x="2339" y="396"/>
                          <a:pt x="1343" y="792"/>
                          <a:pt x="146" y="1189"/>
                        </a:cubicBezTo>
                        <a:cubicBezTo>
                          <a:pt x="-252" y="2575"/>
                          <a:pt x="146" y="4358"/>
                          <a:pt x="1542" y="6339"/>
                        </a:cubicBezTo>
                        <a:cubicBezTo>
                          <a:pt x="3136" y="8914"/>
                          <a:pt x="4731" y="9310"/>
                          <a:pt x="6126" y="85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46" name="Google Shape;3346;p35"/>
                  <p:cNvSpPr/>
                  <p:nvPr/>
                </p:nvSpPr>
                <p:spPr>
                  <a:xfrm>
                    <a:off x="2124172" y="5817541"/>
                    <a:ext cx="5520" cy="5947"/>
                  </a:xfrm>
                  <a:custGeom>
                    <a:avLst/>
                    <a:gdLst/>
                    <a:ahLst/>
                    <a:cxnLst/>
                    <a:rect l="l" t="t" r="r" b="b"/>
                    <a:pathLst>
                      <a:path w="5520" h="5947" extrusionOk="0">
                        <a:moveTo>
                          <a:pt x="1221" y="3886"/>
                        </a:moveTo>
                        <a:cubicBezTo>
                          <a:pt x="2816" y="5471"/>
                          <a:pt x="4410" y="6461"/>
                          <a:pt x="5207" y="5669"/>
                        </a:cubicBezTo>
                        <a:cubicBezTo>
                          <a:pt x="6005" y="4876"/>
                          <a:pt x="5207" y="3094"/>
                          <a:pt x="3613" y="1509"/>
                        </a:cubicBezTo>
                        <a:cubicBezTo>
                          <a:pt x="2417" y="320"/>
                          <a:pt x="1221" y="-274"/>
                          <a:pt x="623" y="122"/>
                        </a:cubicBezTo>
                        <a:cubicBezTo>
                          <a:pt x="-374" y="716"/>
                          <a:pt x="-174" y="2103"/>
                          <a:pt x="1221" y="388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47" name="Google Shape;3347;p35"/>
                  <p:cNvSpPr/>
                  <p:nvPr/>
                </p:nvSpPr>
                <p:spPr>
                  <a:xfrm>
                    <a:off x="2113882" y="5760351"/>
                    <a:ext cx="29849" cy="37345"/>
                  </a:xfrm>
                  <a:custGeom>
                    <a:avLst/>
                    <a:gdLst/>
                    <a:ahLst/>
                    <a:cxnLst/>
                    <a:rect l="l" t="t" r="r" b="b"/>
                    <a:pathLst>
                      <a:path w="29849" h="37345" extrusionOk="0">
                        <a:moveTo>
                          <a:pt x="8721" y="3432"/>
                        </a:moveTo>
                        <a:cubicBezTo>
                          <a:pt x="7325" y="1253"/>
                          <a:pt x="5133" y="-728"/>
                          <a:pt x="3737" y="262"/>
                        </a:cubicBezTo>
                        <a:cubicBezTo>
                          <a:pt x="3339" y="460"/>
                          <a:pt x="3139" y="1055"/>
                          <a:pt x="3139" y="1847"/>
                        </a:cubicBezTo>
                        <a:cubicBezTo>
                          <a:pt x="2741" y="1253"/>
                          <a:pt x="2143" y="658"/>
                          <a:pt x="1345" y="460"/>
                        </a:cubicBezTo>
                        <a:cubicBezTo>
                          <a:pt x="150" y="658"/>
                          <a:pt x="-249" y="1847"/>
                          <a:pt x="150" y="3828"/>
                        </a:cubicBezTo>
                        <a:cubicBezTo>
                          <a:pt x="747" y="6997"/>
                          <a:pt x="1943" y="9374"/>
                          <a:pt x="3737" y="9770"/>
                        </a:cubicBezTo>
                        <a:cubicBezTo>
                          <a:pt x="4335" y="9969"/>
                          <a:pt x="4933" y="9374"/>
                          <a:pt x="4933" y="8384"/>
                        </a:cubicBezTo>
                        <a:cubicBezTo>
                          <a:pt x="5133" y="8582"/>
                          <a:pt x="5332" y="8978"/>
                          <a:pt x="5531" y="9176"/>
                        </a:cubicBezTo>
                        <a:cubicBezTo>
                          <a:pt x="7126" y="11157"/>
                          <a:pt x="9119" y="12940"/>
                          <a:pt x="10714" y="12148"/>
                        </a:cubicBezTo>
                        <a:cubicBezTo>
                          <a:pt x="10913" y="12148"/>
                          <a:pt x="10913" y="11949"/>
                          <a:pt x="11113" y="11949"/>
                        </a:cubicBezTo>
                        <a:cubicBezTo>
                          <a:pt x="11312" y="12742"/>
                          <a:pt x="11312" y="13336"/>
                          <a:pt x="11710" y="14128"/>
                        </a:cubicBezTo>
                        <a:cubicBezTo>
                          <a:pt x="12308" y="16109"/>
                          <a:pt x="13504" y="16703"/>
                          <a:pt x="14302" y="16506"/>
                        </a:cubicBezTo>
                        <a:cubicBezTo>
                          <a:pt x="15896" y="20071"/>
                          <a:pt x="18488" y="24033"/>
                          <a:pt x="20680" y="27797"/>
                        </a:cubicBezTo>
                        <a:cubicBezTo>
                          <a:pt x="21278" y="28787"/>
                          <a:pt x="22075" y="29976"/>
                          <a:pt x="22873" y="30570"/>
                        </a:cubicBezTo>
                        <a:cubicBezTo>
                          <a:pt x="22873" y="31164"/>
                          <a:pt x="23072" y="31956"/>
                          <a:pt x="23072" y="32749"/>
                        </a:cubicBezTo>
                        <a:cubicBezTo>
                          <a:pt x="23471" y="35126"/>
                          <a:pt x="24467" y="37701"/>
                          <a:pt x="25863" y="37305"/>
                        </a:cubicBezTo>
                        <a:cubicBezTo>
                          <a:pt x="27457" y="36909"/>
                          <a:pt x="27457" y="34531"/>
                          <a:pt x="26859" y="31362"/>
                        </a:cubicBezTo>
                        <a:cubicBezTo>
                          <a:pt x="26859" y="30966"/>
                          <a:pt x="26660" y="30570"/>
                          <a:pt x="26461" y="30173"/>
                        </a:cubicBezTo>
                        <a:cubicBezTo>
                          <a:pt x="26461" y="29579"/>
                          <a:pt x="26261" y="28787"/>
                          <a:pt x="25863" y="27995"/>
                        </a:cubicBezTo>
                        <a:cubicBezTo>
                          <a:pt x="26062" y="27995"/>
                          <a:pt x="26261" y="28193"/>
                          <a:pt x="26461" y="28193"/>
                        </a:cubicBezTo>
                        <a:cubicBezTo>
                          <a:pt x="27856" y="28589"/>
                          <a:pt x="28853" y="27202"/>
                          <a:pt x="29849" y="26212"/>
                        </a:cubicBezTo>
                        <a:cubicBezTo>
                          <a:pt x="28653" y="23835"/>
                          <a:pt x="27657" y="21458"/>
                          <a:pt x="26261" y="19477"/>
                        </a:cubicBezTo>
                        <a:cubicBezTo>
                          <a:pt x="26461" y="19477"/>
                          <a:pt x="26660" y="19279"/>
                          <a:pt x="26859" y="19081"/>
                        </a:cubicBezTo>
                        <a:cubicBezTo>
                          <a:pt x="27657" y="18090"/>
                          <a:pt x="27059" y="16506"/>
                          <a:pt x="25663" y="14921"/>
                        </a:cubicBezTo>
                        <a:cubicBezTo>
                          <a:pt x="24268" y="13336"/>
                          <a:pt x="22673" y="12940"/>
                          <a:pt x="21876" y="13534"/>
                        </a:cubicBezTo>
                        <a:cubicBezTo>
                          <a:pt x="21079" y="14128"/>
                          <a:pt x="20680" y="15515"/>
                          <a:pt x="22275" y="17298"/>
                        </a:cubicBezTo>
                        <a:cubicBezTo>
                          <a:pt x="22673" y="17694"/>
                          <a:pt x="22873" y="17892"/>
                          <a:pt x="23271" y="18288"/>
                        </a:cubicBezTo>
                        <a:cubicBezTo>
                          <a:pt x="23271" y="18288"/>
                          <a:pt x="23271" y="18486"/>
                          <a:pt x="23271" y="18486"/>
                        </a:cubicBezTo>
                        <a:cubicBezTo>
                          <a:pt x="22673" y="19675"/>
                          <a:pt x="22474" y="21458"/>
                          <a:pt x="23072" y="23637"/>
                        </a:cubicBezTo>
                        <a:cubicBezTo>
                          <a:pt x="19484" y="19081"/>
                          <a:pt x="16893" y="14921"/>
                          <a:pt x="20481" y="11949"/>
                        </a:cubicBezTo>
                        <a:cubicBezTo>
                          <a:pt x="20879" y="11751"/>
                          <a:pt x="19883" y="9770"/>
                          <a:pt x="19683" y="9176"/>
                        </a:cubicBezTo>
                        <a:cubicBezTo>
                          <a:pt x="18089" y="7195"/>
                          <a:pt x="16494" y="6205"/>
                          <a:pt x="15298" y="6205"/>
                        </a:cubicBezTo>
                        <a:cubicBezTo>
                          <a:pt x="14700" y="4620"/>
                          <a:pt x="13903" y="3630"/>
                          <a:pt x="13106" y="3828"/>
                        </a:cubicBezTo>
                        <a:cubicBezTo>
                          <a:pt x="12109" y="4026"/>
                          <a:pt x="11710" y="5412"/>
                          <a:pt x="12109" y="7591"/>
                        </a:cubicBezTo>
                        <a:cubicBezTo>
                          <a:pt x="12308" y="7988"/>
                          <a:pt x="12308" y="8186"/>
                          <a:pt x="12308" y="8384"/>
                        </a:cubicBezTo>
                        <a:lnTo>
                          <a:pt x="12308" y="8384"/>
                        </a:lnTo>
                        <a:cubicBezTo>
                          <a:pt x="11910" y="8582"/>
                          <a:pt x="11710" y="8780"/>
                          <a:pt x="11511" y="9176"/>
                        </a:cubicBezTo>
                        <a:cubicBezTo>
                          <a:pt x="11312" y="8780"/>
                          <a:pt x="10913" y="8186"/>
                          <a:pt x="10514" y="7591"/>
                        </a:cubicBezTo>
                        <a:cubicBezTo>
                          <a:pt x="10514" y="6601"/>
                          <a:pt x="9717" y="5016"/>
                          <a:pt x="8721" y="34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48" name="Google Shape;3348;p35"/>
                  <p:cNvSpPr/>
                  <p:nvPr/>
                </p:nvSpPr>
                <p:spPr>
                  <a:xfrm>
                    <a:off x="2163101" y="5735207"/>
                    <a:ext cx="22393" cy="33131"/>
                  </a:xfrm>
                  <a:custGeom>
                    <a:avLst/>
                    <a:gdLst/>
                    <a:ahLst/>
                    <a:cxnLst/>
                    <a:rect l="l" t="t" r="r" b="b"/>
                    <a:pathLst>
                      <a:path w="22393" h="33131" extrusionOk="0">
                        <a:moveTo>
                          <a:pt x="11725" y="24019"/>
                        </a:moveTo>
                        <a:cubicBezTo>
                          <a:pt x="10529" y="22633"/>
                          <a:pt x="9532" y="22237"/>
                          <a:pt x="8735" y="22435"/>
                        </a:cubicBezTo>
                        <a:cubicBezTo>
                          <a:pt x="8735" y="22435"/>
                          <a:pt x="8735" y="22435"/>
                          <a:pt x="8735" y="22237"/>
                        </a:cubicBezTo>
                        <a:cubicBezTo>
                          <a:pt x="8137" y="20256"/>
                          <a:pt x="7339" y="18473"/>
                          <a:pt x="6343" y="18671"/>
                        </a:cubicBezTo>
                        <a:cubicBezTo>
                          <a:pt x="6143" y="18671"/>
                          <a:pt x="5944" y="18869"/>
                          <a:pt x="5745" y="18869"/>
                        </a:cubicBezTo>
                        <a:cubicBezTo>
                          <a:pt x="5545" y="17879"/>
                          <a:pt x="4948" y="16690"/>
                          <a:pt x="3951" y="15502"/>
                        </a:cubicBezTo>
                        <a:cubicBezTo>
                          <a:pt x="2356" y="13719"/>
                          <a:pt x="1160" y="13521"/>
                          <a:pt x="363" y="14313"/>
                        </a:cubicBezTo>
                        <a:cubicBezTo>
                          <a:pt x="-434" y="15303"/>
                          <a:pt x="164" y="17086"/>
                          <a:pt x="1360" y="18473"/>
                        </a:cubicBezTo>
                        <a:cubicBezTo>
                          <a:pt x="2356" y="19860"/>
                          <a:pt x="3752" y="21048"/>
                          <a:pt x="4748" y="20652"/>
                        </a:cubicBezTo>
                        <a:cubicBezTo>
                          <a:pt x="4748" y="21444"/>
                          <a:pt x="4948" y="22435"/>
                          <a:pt x="5346" y="23623"/>
                        </a:cubicBezTo>
                        <a:cubicBezTo>
                          <a:pt x="5944" y="25604"/>
                          <a:pt x="6941" y="26595"/>
                          <a:pt x="8137" y="26396"/>
                        </a:cubicBezTo>
                        <a:cubicBezTo>
                          <a:pt x="8336" y="26396"/>
                          <a:pt x="8336" y="26396"/>
                          <a:pt x="8336" y="26198"/>
                        </a:cubicBezTo>
                        <a:cubicBezTo>
                          <a:pt x="8535" y="26396"/>
                          <a:pt x="8735" y="26793"/>
                          <a:pt x="8934" y="26991"/>
                        </a:cubicBezTo>
                        <a:cubicBezTo>
                          <a:pt x="10329" y="28575"/>
                          <a:pt x="11924" y="29764"/>
                          <a:pt x="12921" y="29170"/>
                        </a:cubicBezTo>
                        <a:cubicBezTo>
                          <a:pt x="13319" y="31547"/>
                          <a:pt x="14316" y="32933"/>
                          <a:pt x="15711" y="33131"/>
                        </a:cubicBezTo>
                        <a:cubicBezTo>
                          <a:pt x="17106" y="33131"/>
                          <a:pt x="17704" y="31547"/>
                          <a:pt x="17106" y="28774"/>
                        </a:cubicBezTo>
                        <a:cubicBezTo>
                          <a:pt x="16907" y="27387"/>
                          <a:pt x="16508" y="26000"/>
                          <a:pt x="15911" y="25208"/>
                        </a:cubicBezTo>
                        <a:cubicBezTo>
                          <a:pt x="15911" y="25208"/>
                          <a:pt x="16110" y="25208"/>
                          <a:pt x="16110" y="25010"/>
                        </a:cubicBezTo>
                        <a:cubicBezTo>
                          <a:pt x="16309" y="24812"/>
                          <a:pt x="16508" y="24614"/>
                          <a:pt x="16508" y="24416"/>
                        </a:cubicBezTo>
                        <a:lnTo>
                          <a:pt x="16708" y="24614"/>
                        </a:lnTo>
                        <a:cubicBezTo>
                          <a:pt x="17904" y="26396"/>
                          <a:pt x="19498" y="27387"/>
                          <a:pt x="20495" y="26793"/>
                        </a:cubicBezTo>
                        <a:cubicBezTo>
                          <a:pt x="21890" y="26198"/>
                          <a:pt x="21292" y="24416"/>
                          <a:pt x="20296" y="22237"/>
                        </a:cubicBezTo>
                        <a:cubicBezTo>
                          <a:pt x="20495" y="22237"/>
                          <a:pt x="20894" y="22237"/>
                          <a:pt x="21093" y="22237"/>
                        </a:cubicBezTo>
                        <a:cubicBezTo>
                          <a:pt x="22090" y="22237"/>
                          <a:pt x="22688" y="20454"/>
                          <a:pt x="22090" y="18473"/>
                        </a:cubicBezTo>
                        <a:cubicBezTo>
                          <a:pt x="21691" y="16888"/>
                          <a:pt x="21093" y="15700"/>
                          <a:pt x="20495" y="15105"/>
                        </a:cubicBezTo>
                        <a:cubicBezTo>
                          <a:pt x="21093" y="15303"/>
                          <a:pt x="21492" y="15303"/>
                          <a:pt x="21890" y="15105"/>
                        </a:cubicBezTo>
                        <a:cubicBezTo>
                          <a:pt x="22887" y="14511"/>
                          <a:pt x="22289" y="12728"/>
                          <a:pt x="21093" y="10946"/>
                        </a:cubicBezTo>
                        <a:cubicBezTo>
                          <a:pt x="20495" y="10153"/>
                          <a:pt x="19698" y="9361"/>
                          <a:pt x="19100" y="8767"/>
                        </a:cubicBezTo>
                        <a:cubicBezTo>
                          <a:pt x="19897" y="8172"/>
                          <a:pt x="19897" y="6390"/>
                          <a:pt x="19498" y="4012"/>
                        </a:cubicBezTo>
                        <a:cubicBezTo>
                          <a:pt x="18900" y="1635"/>
                          <a:pt x="17904" y="-346"/>
                          <a:pt x="16508" y="51"/>
                        </a:cubicBezTo>
                        <a:cubicBezTo>
                          <a:pt x="15312" y="447"/>
                          <a:pt x="15113" y="2824"/>
                          <a:pt x="15911" y="5399"/>
                        </a:cubicBezTo>
                        <a:cubicBezTo>
                          <a:pt x="16110" y="6191"/>
                          <a:pt x="16309" y="6786"/>
                          <a:pt x="16708" y="7380"/>
                        </a:cubicBezTo>
                        <a:cubicBezTo>
                          <a:pt x="16508" y="7380"/>
                          <a:pt x="16508" y="7380"/>
                          <a:pt x="16309" y="7380"/>
                        </a:cubicBezTo>
                        <a:cubicBezTo>
                          <a:pt x="16110" y="7380"/>
                          <a:pt x="15911" y="7578"/>
                          <a:pt x="15911" y="7776"/>
                        </a:cubicBezTo>
                        <a:cubicBezTo>
                          <a:pt x="15512" y="6984"/>
                          <a:pt x="15113" y="6390"/>
                          <a:pt x="14515" y="5597"/>
                        </a:cubicBezTo>
                        <a:cubicBezTo>
                          <a:pt x="12721" y="3814"/>
                          <a:pt x="11326" y="3022"/>
                          <a:pt x="10529" y="4211"/>
                        </a:cubicBezTo>
                        <a:cubicBezTo>
                          <a:pt x="9731" y="5399"/>
                          <a:pt x="10130" y="7578"/>
                          <a:pt x="11725" y="9757"/>
                        </a:cubicBezTo>
                        <a:cubicBezTo>
                          <a:pt x="12123" y="10153"/>
                          <a:pt x="12323" y="10549"/>
                          <a:pt x="12721" y="10946"/>
                        </a:cubicBezTo>
                        <a:cubicBezTo>
                          <a:pt x="12721" y="11738"/>
                          <a:pt x="12921" y="12728"/>
                          <a:pt x="13120" y="13719"/>
                        </a:cubicBezTo>
                        <a:cubicBezTo>
                          <a:pt x="13718" y="15700"/>
                          <a:pt x="14515" y="17284"/>
                          <a:pt x="15711" y="17284"/>
                        </a:cubicBezTo>
                        <a:lnTo>
                          <a:pt x="15911" y="17086"/>
                        </a:lnTo>
                        <a:cubicBezTo>
                          <a:pt x="15911" y="17482"/>
                          <a:pt x="15911" y="17879"/>
                          <a:pt x="16110" y="18275"/>
                        </a:cubicBezTo>
                        <a:cubicBezTo>
                          <a:pt x="16110" y="18671"/>
                          <a:pt x="16309" y="18869"/>
                          <a:pt x="16508" y="19067"/>
                        </a:cubicBezTo>
                        <a:cubicBezTo>
                          <a:pt x="16309" y="19067"/>
                          <a:pt x="16309" y="19067"/>
                          <a:pt x="16110" y="19067"/>
                        </a:cubicBezTo>
                        <a:cubicBezTo>
                          <a:pt x="15312" y="19265"/>
                          <a:pt x="15113" y="19661"/>
                          <a:pt x="14914" y="20058"/>
                        </a:cubicBezTo>
                        <a:lnTo>
                          <a:pt x="14714" y="19661"/>
                        </a:lnTo>
                        <a:cubicBezTo>
                          <a:pt x="13120" y="17681"/>
                          <a:pt x="11326" y="15898"/>
                          <a:pt x="9931" y="16690"/>
                        </a:cubicBezTo>
                        <a:cubicBezTo>
                          <a:pt x="8535" y="17482"/>
                          <a:pt x="8934" y="19265"/>
                          <a:pt x="10728" y="21642"/>
                        </a:cubicBezTo>
                        <a:cubicBezTo>
                          <a:pt x="11525" y="22831"/>
                          <a:pt x="12522" y="23821"/>
                          <a:pt x="13519" y="24614"/>
                        </a:cubicBezTo>
                        <a:cubicBezTo>
                          <a:pt x="13319" y="24812"/>
                          <a:pt x="13319" y="25208"/>
                          <a:pt x="13120" y="25604"/>
                        </a:cubicBezTo>
                        <a:cubicBezTo>
                          <a:pt x="12721" y="25010"/>
                          <a:pt x="12323" y="24614"/>
                          <a:pt x="11725" y="24019"/>
                        </a:cubicBezTo>
                        <a:close/>
                        <a:moveTo>
                          <a:pt x="16508" y="11738"/>
                        </a:moveTo>
                        <a:cubicBezTo>
                          <a:pt x="16508" y="11540"/>
                          <a:pt x="16309" y="11144"/>
                          <a:pt x="16309" y="10946"/>
                        </a:cubicBezTo>
                        <a:cubicBezTo>
                          <a:pt x="16309" y="10946"/>
                          <a:pt x="16309" y="10946"/>
                          <a:pt x="16309" y="10747"/>
                        </a:cubicBezTo>
                        <a:cubicBezTo>
                          <a:pt x="16508" y="11144"/>
                          <a:pt x="16907" y="11738"/>
                          <a:pt x="17106" y="12134"/>
                        </a:cubicBezTo>
                        <a:cubicBezTo>
                          <a:pt x="17505" y="12530"/>
                          <a:pt x="17904" y="13125"/>
                          <a:pt x="18302" y="13521"/>
                        </a:cubicBezTo>
                        <a:cubicBezTo>
                          <a:pt x="17904" y="13521"/>
                          <a:pt x="17704" y="13323"/>
                          <a:pt x="17306" y="13323"/>
                        </a:cubicBezTo>
                        <a:cubicBezTo>
                          <a:pt x="17106" y="13323"/>
                          <a:pt x="16907" y="13521"/>
                          <a:pt x="16708" y="13719"/>
                        </a:cubicBezTo>
                        <a:cubicBezTo>
                          <a:pt x="16708" y="13125"/>
                          <a:pt x="16708" y="12332"/>
                          <a:pt x="16508" y="1173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49" name="Google Shape;3349;p35"/>
                  <p:cNvSpPr/>
                  <p:nvPr/>
                </p:nvSpPr>
                <p:spPr>
                  <a:xfrm>
                    <a:off x="2059410" y="5844943"/>
                    <a:ext cx="6302" cy="6041"/>
                  </a:xfrm>
                  <a:custGeom>
                    <a:avLst/>
                    <a:gdLst/>
                    <a:ahLst/>
                    <a:cxnLst/>
                    <a:rect l="l" t="t" r="r" b="b"/>
                    <a:pathLst>
                      <a:path w="6302" h="6041" extrusionOk="0">
                        <a:moveTo>
                          <a:pt x="5986" y="5405"/>
                        </a:moveTo>
                        <a:cubicBezTo>
                          <a:pt x="6783" y="4414"/>
                          <a:pt x="5986" y="2830"/>
                          <a:pt x="4591" y="1443"/>
                        </a:cubicBezTo>
                        <a:cubicBezTo>
                          <a:pt x="2996" y="-142"/>
                          <a:pt x="1402" y="-340"/>
                          <a:pt x="604" y="453"/>
                        </a:cubicBezTo>
                        <a:cubicBezTo>
                          <a:pt x="-193" y="1245"/>
                          <a:pt x="-392" y="2632"/>
                          <a:pt x="1202" y="4216"/>
                        </a:cubicBezTo>
                        <a:cubicBezTo>
                          <a:pt x="3196" y="6395"/>
                          <a:pt x="4790" y="6395"/>
                          <a:pt x="5986" y="54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50" name="Google Shape;3350;p35"/>
                  <p:cNvSpPr/>
                  <p:nvPr/>
                </p:nvSpPr>
                <p:spPr>
                  <a:xfrm>
                    <a:off x="2139408" y="5768320"/>
                    <a:ext cx="5835" cy="10771"/>
                  </a:xfrm>
                  <a:custGeom>
                    <a:avLst/>
                    <a:gdLst/>
                    <a:ahLst/>
                    <a:cxnLst/>
                    <a:rect l="l" t="t" r="r" b="b"/>
                    <a:pathLst>
                      <a:path w="5835" h="10771" extrusionOk="0">
                        <a:moveTo>
                          <a:pt x="1931" y="9329"/>
                        </a:moveTo>
                        <a:cubicBezTo>
                          <a:pt x="3526" y="10914"/>
                          <a:pt x="4921" y="11112"/>
                          <a:pt x="5519" y="10319"/>
                        </a:cubicBezTo>
                        <a:cubicBezTo>
                          <a:pt x="6316" y="9527"/>
                          <a:pt x="5519" y="7744"/>
                          <a:pt x="4123" y="6159"/>
                        </a:cubicBezTo>
                        <a:cubicBezTo>
                          <a:pt x="4123" y="6159"/>
                          <a:pt x="3924" y="5961"/>
                          <a:pt x="3924" y="5961"/>
                        </a:cubicBezTo>
                        <a:cubicBezTo>
                          <a:pt x="3924" y="5169"/>
                          <a:pt x="3725" y="4377"/>
                          <a:pt x="3526" y="3386"/>
                        </a:cubicBezTo>
                        <a:cubicBezTo>
                          <a:pt x="2928" y="1207"/>
                          <a:pt x="2130" y="-179"/>
                          <a:pt x="934" y="19"/>
                        </a:cubicBezTo>
                        <a:cubicBezTo>
                          <a:pt x="-62" y="613"/>
                          <a:pt x="-262" y="2198"/>
                          <a:pt x="336" y="4179"/>
                        </a:cubicBezTo>
                        <a:cubicBezTo>
                          <a:pt x="336" y="4377"/>
                          <a:pt x="536" y="4575"/>
                          <a:pt x="536" y="4971"/>
                        </a:cubicBezTo>
                        <a:cubicBezTo>
                          <a:pt x="536" y="4971"/>
                          <a:pt x="536" y="4971"/>
                          <a:pt x="536" y="4971"/>
                        </a:cubicBezTo>
                        <a:cubicBezTo>
                          <a:pt x="-262" y="6159"/>
                          <a:pt x="536" y="7744"/>
                          <a:pt x="1931" y="93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51" name="Google Shape;3351;p35"/>
                  <p:cNvSpPr/>
                  <p:nvPr/>
                </p:nvSpPr>
                <p:spPr>
                  <a:xfrm>
                    <a:off x="2105993" y="5809789"/>
                    <a:ext cx="10223" cy="16354"/>
                  </a:xfrm>
                  <a:custGeom>
                    <a:avLst/>
                    <a:gdLst/>
                    <a:ahLst/>
                    <a:cxnLst/>
                    <a:rect l="l" t="t" r="r" b="b"/>
                    <a:pathLst>
                      <a:path w="10223" h="16354" extrusionOk="0">
                        <a:moveTo>
                          <a:pt x="2258" y="13619"/>
                        </a:moveTo>
                        <a:cubicBezTo>
                          <a:pt x="4052" y="15996"/>
                          <a:pt x="5846" y="16590"/>
                          <a:pt x="7241" y="15996"/>
                        </a:cubicBezTo>
                        <a:cubicBezTo>
                          <a:pt x="7241" y="15996"/>
                          <a:pt x="7241" y="15996"/>
                          <a:pt x="7241" y="15996"/>
                        </a:cubicBezTo>
                        <a:cubicBezTo>
                          <a:pt x="7441" y="15996"/>
                          <a:pt x="7441" y="15996"/>
                          <a:pt x="7441" y="15996"/>
                        </a:cubicBezTo>
                        <a:cubicBezTo>
                          <a:pt x="7441" y="15996"/>
                          <a:pt x="7640" y="15996"/>
                          <a:pt x="7640" y="15798"/>
                        </a:cubicBezTo>
                        <a:cubicBezTo>
                          <a:pt x="8637" y="16392"/>
                          <a:pt x="9434" y="16590"/>
                          <a:pt x="9832" y="15996"/>
                        </a:cubicBezTo>
                        <a:cubicBezTo>
                          <a:pt x="10829" y="14807"/>
                          <a:pt x="9832" y="13024"/>
                          <a:pt x="7839" y="11241"/>
                        </a:cubicBezTo>
                        <a:cubicBezTo>
                          <a:pt x="7441" y="10845"/>
                          <a:pt x="7241" y="10647"/>
                          <a:pt x="6843" y="10449"/>
                        </a:cubicBezTo>
                        <a:cubicBezTo>
                          <a:pt x="6045" y="8865"/>
                          <a:pt x="5248" y="7676"/>
                          <a:pt x="4451" y="6884"/>
                        </a:cubicBezTo>
                        <a:cubicBezTo>
                          <a:pt x="4451" y="6686"/>
                          <a:pt x="4451" y="6487"/>
                          <a:pt x="4451" y="6289"/>
                        </a:cubicBezTo>
                        <a:cubicBezTo>
                          <a:pt x="5248" y="6686"/>
                          <a:pt x="6045" y="6686"/>
                          <a:pt x="6444" y="6289"/>
                        </a:cubicBezTo>
                        <a:cubicBezTo>
                          <a:pt x="7441" y="5497"/>
                          <a:pt x="6444" y="3714"/>
                          <a:pt x="5049" y="2129"/>
                        </a:cubicBezTo>
                        <a:cubicBezTo>
                          <a:pt x="3853" y="941"/>
                          <a:pt x="2657" y="149"/>
                          <a:pt x="1660" y="149"/>
                        </a:cubicBezTo>
                        <a:cubicBezTo>
                          <a:pt x="1261" y="-50"/>
                          <a:pt x="1062" y="-50"/>
                          <a:pt x="663" y="149"/>
                        </a:cubicBezTo>
                        <a:cubicBezTo>
                          <a:pt x="-532" y="1139"/>
                          <a:pt x="66" y="3516"/>
                          <a:pt x="1062" y="5893"/>
                        </a:cubicBezTo>
                        <a:lnTo>
                          <a:pt x="1062" y="5893"/>
                        </a:lnTo>
                        <a:cubicBezTo>
                          <a:pt x="663" y="6487"/>
                          <a:pt x="464" y="7280"/>
                          <a:pt x="863" y="8666"/>
                        </a:cubicBezTo>
                        <a:cubicBezTo>
                          <a:pt x="663" y="8666"/>
                          <a:pt x="464" y="8865"/>
                          <a:pt x="265" y="9063"/>
                        </a:cubicBezTo>
                        <a:cubicBezTo>
                          <a:pt x="-134" y="10053"/>
                          <a:pt x="1062" y="12034"/>
                          <a:pt x="2258" y="136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52" name="Google Shape;3352;p35"/>
                  <p:cNvSpPr/>
                  <p:nvPr/>
                </p:nvSpPr>
                <p:spPr>
                  <a:xfrm>
                    <a:off x="2161313" y="5796601"/>
                    <a:ext cx="6295" cy="6741"/>
                  </a:xfrm>
                  <a:custGeom>
                    <a:avLst/>
                    <a:gdLst/>
                    <a:ahLst/>
                    <a:cxnLst/>
                    <a:rect l="l" t="t" r="r" b="b"/>
                    <a:pathLst>
                      <a:path w="6295" h="6741" extrusionOk="0">
                        <a:moveTo>
                          <a:pt x="357" y="262"/>
                        </a:moveTo>
                        <a:cubicBezTo>
                          <a:pt x="-440" y="1055"/>
                          <a:pt x="158" y="2838"/>
                          <a:pt x="1553" y="4422"/>
                        </a:cubicBezTo>
                        <a:cubicBezTo>
                          <a:pt x="3347" y="6403"/>
                          <a:pt x="5340" y="7592"/>
                          <a:pt x="6138" y="6007"/>
                        </a:cubicBezTo>
                        <a:cubicBezTo>
                          <a:pt x="6736" y="4818"/>
                          <a:pt x="5540" y="3234"/>
                          <a:pt x="4144" y="1649"/>
                        </a:cubicBezTo>
                        <a:cubicBezTo>
                          <a:pt x="2550" y="64"/>
                          <a:pt x="1154" y="-332"/>
                          <a:pt x="357" y="2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53" name="Google Shape;3353;p35"/>
                  <p:cNvSpPr/>
                  <p:nvPr/>
                </p:nvSpPr>
                <p:spPr>
                  <a:xfrm>
                    <a:off x="2204717" y="5781871"/>
                    <a:ext cx="8935" cy="11901"/>
                  </a:xfrm>
                  <a:custGeom>
                    <a:avLst/>
                    <a:gdLst/>
                    <a:ahLst/>
                    <a:cxnLst/>
                    <a:rect l="l" t="t" r="r" b="b"/>
                    <a:pathLst>
                      <a:path w="8935" h="11901" extrusionOk="0">
                        <a:moveTo>
                          <a:pt x="406" y="5484"/>
                        </a:moveTo>
                        <a:cubicBezTo>
                          <a:pt x="-391" y="6277"/>
                          <a:pt x="8" y="7861"/>
                          <a:pt x="1403" y="9644"/>
                        </a:cubicBezTo>
                        <a:cubicBezTo>
                          <a:pt x="2599" y="11427"/>
                          <a:pt x="3994" y="12417"/>
                          <a:pt x="4991" y="11625"/>
                        </a:cubicBezTo>
                        <a:cubicBezTo>
                          <a:pt x="5190" y="11427"/>
                          <a:pt x="5190" y="11229"/>
                          <a:pt x="5390" y="11031"/>
                        </a:cubicBezTo>
                        <a:cubicBezTo>
                          <a:pt x="5589" y="11229"/>
                          <a:pt x="5987" y="11229"/>
                          <a:pt x="6187" y="11031"/>
                        </a:cubicBezTo>
                        <a:cubicBezTo>
                          <a:pt x="6585" y="10635"/>
                          <a:pt x="6785" y="10238"/>
                          <a:pt x="7183" y="9644"/>
                        </a:cubicBezTo>
                        <a:cubicBezTo>
                          <a:pt x="7582" y="9842"/>
                          <a:pt x="7981" y="9842"/>
                          <a:pt x="8379" y="9644"/>
                        </a:cubicBezTo>
                        <a:cubicBezTo>
                          <a:pt x="9177" y="8852"/>
                          <a:pt x="9177" y="7465"/>
                          <a:pt x="7981" y="5484"/>
                        </a:cubicBezTo>
                        <a:cubicBezTo>
                          <a:pt x="7981" y="4494"/>
                          <a:pt x="7981" y="3503"/>
                          <a:pt x="7781" y="2315"/>
                        </a:cubicBezTo>
                        <a:cubicBezTo>
                          <a:pt x="7582" y="136"/>
                          <a:pt x="6187" y="-260"/>
                          <a:pt x="5390" y="136"/>
                        </a:cubicBezTo>
                        <a:cubicBezTo>
                          <a:pt x="4991" y="334"/>
                          <a:pt x="4592" y="532"/>
                          <a:pt x="4194" y="928"/>
                        </a:cubicBezTo>
                        <a:cubicBezTo>
                          <a:pt x="3396" y="928"/>
                          <a:pt x="2798" y="1919"/>
                          <a:pt x="2998" y="4098"/>
                        </a:cubicBezTo>
                        <a:cubicBezTo>
                          <a:pt x="3197" y="4890"/>
                          <a:pt x="3197" y="5682"/>
                          <a:pt x="3396" y="6475"/>
                        </a:cubicBezTo>
                        <a:cubicBezTo>
                          <a:pt x="3396" y="6673"/>
                          <a:pt x="3396" y="6871"/>
                          <a:pt x="3396" y="7069"/>
                        </a:cubicBezTo>
                        <a:cubicBezTo>
                          <a:pt x="2400" y="5682"/>
                          <a:pt x="1204" y="4890"/>
                          <a:pt x="406" y="54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54" name="Google Shape;3354;p35"/>
                  <p:cNvSpPr/>
                  <p:nvPr/>
                </p:nvSpPr>
                <p:spPr>
                  <a:xfrm>
                    <a:off x="2005598" y="5768339"/>
                    <a:ext cx="3285" cy="2592"/>
                  </a:xfrm>
                  <a:custGeom>
                    <a:avLst/>
                    <a:gdLst/>
                    <a:ahLst/>
                    <a:cxnLst/>
                    <a:rect l="l" t="t" r="r" b="b"/>
                    <a:pathLst>
                      <a:path w="3285" h="2592" extrusionOk="0">
                        <a:moveTo>
                          <a:pt x="2591" y="2377"/>
                        </a:moveTo>
                        <a:cubicBezTo>
                          <a:pt x="3189" y="1783"/>
                          <a:pt x="3588" y="990"/>
                          <a:pt x="2990" y="0"/>
                        </a:cubicBezTo>
                        <a:cubicBezTo>
                          <a:pt x="1993" y="792"/>
                          <a:pt x="997" y="1387"/>
                          <a:pt x="0" y="2179"/>
                        </a:cubicBezTo>
                        <a:cubicBezTo>
                          <a:pt x="797" y="2575"/>
                          <a:pt x="1794" y="2773"/>
                          <a:pt x="2591" y="23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55" name="Google Shape;3355;p35"/>
                  <p:cNvSpPr/>
                  <p:nvPr/>
                </p:nvSpPr>
                <p:spPr>
                  <a:xfrm>
                    <a:off x="2127947" y="5812296"/>
                    <a:ext cx="5308" cy="6412"/>
                  </a:xfrm>
                  <a:custGeom>
                    <a:avLst/>
                    <a:gdLst/>
                    <a:ahLst/>
                    <a:cxnLst/>
                    <a:rect l="l" t="t" r="r" b="b"/>
                    <a:pathLst>
                      <a:path w="5308" h="6412" extrusionOk="0">
                        <a:moveTo>
                          <a:pt x="37" y="1009"/>
                        </a:moveTo>
                        <a:cubicBezTo>
                          <a:pt x="-162" y="2197"/>
                          <a:pt x="436" y="3782"/>
                          <a:pt x="2030" y="5169"/>
                        </a:cubicBezTo>
                        <a:cubicBezTo>
                          <a:pt x="3824" y="6753"/>
                          <a:pt x="4821" y="6753"/>
                          <a:pt x="5219" y="5565"/>
                        </a:cubicBezTo>
                        <a:cubicBezTo>
                          <a:pt x="5618" y="4376"/>
                          <a:pt x="4622" y="2792"/>
                          <a:pt x="3226" y="1405"/>
                        </a:cubicBezTo>
                        <a:cubicBezTo>
                          <a:pt x="1632" y="-180"/>
                          <a:pt x="436" y="-576"/>
                          <a:pt x="37" y="10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56" name="Google Shape;3356;p35"/>
                  <p:cNvSpPr/>
                  <p:nvPr/>
                </p:nvSpPr>
                <p:spPr>
                  <a:xfrm>
                    <a:off x="2148772" y="5730841"/>
                    <a:ext cx="4725" cy="5718"/>
                  </a:xfrm>
                  <a:custGeom>
                    <a:avLst/>
                    <a:gdLst/>
                    <a:ahLst/>
                    <a:cxnLst/>
                    <a:rect l="l" t="t" r="r" b="b"/>
                    <a:pathLst>
                      <a:path w="4725" h="5718" extrusionOk="0">
                        <a:moveTo>
                          <a:pt x="2732" y="1247"/>
                        </a:moveTo>
                        <a:cubicBezTo>
                          <a:pt x="1736" y="257"/>
                          <a:pt x="540" y="-535"/>
                          <a:pt x="141" y="455"/>
                        </a:cubicBezTo>
                        <a:cubicBezTo>
                          <a:pt x="-257" y="1842"/>
                          <a:pt x="141" y="3228"/>
                          <a:pt x="1935" y="4615"/>
                        </a:cubicBezTo>
                        <a:cubicBezTo>
                          <a:pt x="2932" y="5605"/>
                          <a:pt x="4128" y="6200"/>
                          <a:pt x="4527" y="5209"/>
                        </a:cubicBezTo>
                        <a:cubicBezTo>
                          <a:pt x="5124" y="4219"/>
                          <a:pt x="4327" y="2634"/>
                          <a:pt x="2732" y="12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57" name="Google Shape;3357;p35"/>
                  <p:cNvSpPr/>
                  <p:nvPr/>
                </p:nvSpPr>
                <p:spPr>
                  <a:xfrm>
                    <a:off x="2150640" y="5816064"/>
                    <a:ext cx="5556" cy="16194"/>
                  </a:xfrm>
                  <a:custGeom>
                    <a:avLst/>
                    <a:gdLst/>
                    <a:ahLst/>
                    <a:cxnLst/>
                    <a:rect l="l" t="t" r="r" b="b"/>
                    <a:pathLst>
                      <a:path w="5556" h="16194" extrusionOk="0">
                        <a:moveTo>
                          <a:pt x="4054" y="5560"/>
                        </a:moveTo>
                        <a:cubicBezTo>
                          <a:pt x="4054" y="4966"/>
                          <a:pt x="3855" y="4372"/>
                          <a:pt x="3655" y="3777"/>
                        </a:cubicBezTo>
                        <a:cubicBezTo>
                          <a:pt x="3058" y="1797"/>
                          <a:pt x="2260" y="-184"/>
                          <a:pt x="1264" y="14"/>
                        </a:cubicBezTo>
                        <a:cubicBezTo>
                          <a:pt x="-132" y="14"/>
                          <a:pt x="-331" y="1797"/>
                          <a:pt x="466" y="4768"/>
                        </a:cubicBezTo>
                        <a:cubicBezTo>
                          <a:pt x="865" y="5956"/>
                          <a:pt x="1264" y="7145"/>
                          <a:pt x="1862" y="7937"/>
                        </a:cubicBezTo>
                        <a:lnTo>
                          <a:pt x="1862" y="7937"/>
                        </a:lnTo>
                        <a:cubicBezTo>
                          <a:pt x="865" y="9126"/>
                          <a:pt x="1064" y="11305"/>
                          <a:pt x="2061" y="13880"/>
                        </a:cubicBezTo>
                        <a:cubicBezTo>
                          <a:pt x="2858" y="16059"/>
                          <a:pt x="3855" y="16455"/>
                          <a:pt x="4652" y="16059"/>
                        </a:cubicBezTo>
                        <a:cubicBezTo>
                          <a:pt x="5449" y="15068"/>
                          <a:pt x="5848" y="13088"/>
                          <a:pt x="4852" y="10512"/>
                        </a:cubicBezTo>
                        <a:cubicBezTo>
                          <a:pt x="4652" y="10116"/>
                          <a:pt x="4453" y="9720"/>
                          <a:pt x="4254" y="9324"/>
                        </a:cubicBezTo>
                        <a:cubicBezTo>
                          <a:pt x="4852" y="9324"/>
                          <a:pt x="5250" y="9126"/>
                          <a:pt x="5449" y="8532"/>
                        </a:cubicBezTo>
                        <a:cubicBezTo>
                          <a:pt x="5848" y="7739"/>
                          <a:pt x="5051" y="6353"/>
                          <a:pt x="4453" y="5956"/>
                        </a:cubicBezTo>
                        <a:cubicBezTo>
                          <a:pt x="4453" y="5956"/>
                          <a:pt x="4254" y="5758"/>
                          <a:pt x="4054" y="55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58" name="Google Shape;3358;p35"/>
                  <p:cNvSpPr/>
                  <p:nvPr/>
                </p:nvSpPr>
                <p:spPr>
                  <a:xfrm>
                    <a:off x="2203638" y="5695146"/>
                    <a:ext cx="16384" cy="34974"/>
                  </a:xfrm>
                  <a:custGeom>
                    <a:avLst/>
                    <a:gdLst/>
                    <a:ahLst/>
                    <a:cxnLst/>
                    <a:rect l="l" t="t" r="r" b="b"/>
                    <a:pathLst>
                      <a:path w="16384" h="34974" extrusionOk="0">
                        <a:moveTo>
                          <a:pt x="12249" y="15747"/>
                        </a:moveTo>
                        <a:cubicBezTo>
                          <a:pt x="12647" y="15549"/>
                          <a:pt x="11850" y="13568"/>
                          <a:pt x="11850" y="12776"/>
                        </a:cubicBezTo>
                        <a:cubicBezTo>
                          <a:pt x="10654" y="10795"/>
                          <a:pt x="9458" y="9607"/>
                          <a:pt x="8262" y="9409"/>
                        </a:cubicBezTo>
                        <a:cubicBezTo>
                          <a:pt x="8262" y="8022"/>
                          <a:pt x="7465" y="6239"/>
                          <a:pt x="6468" y="4456"/>
                        </a:cubicBezTo>
                        <a:cubicBezTo>
                          <a:pt x="4874" y="1683"/>
                          <a:pt x="2681" y="-496"/>
                          <a:pt x="887" y="98"/>
                        </a:cubicBezTo>
                        <a:cubicBezTo>
                          <a:pt x="-1106" y="891"/>
                          <a:pt x="688" y="4060"/>
                          <a:pt x="2083" y="6635"/>
                        </a:cubicBezTo>
                        <a:cubicBezTo>
                          <a:pt x="3279" y="8616"/>
                          <a:pt x="4475" y="10201"/>
                          <a:pt x="5870" y="10795"/>
                        </a:cubicBezTo>
                        <a:cubicBezTo>
                          <a:pt x="5073" y="12578"/>
                          <a:pt x="5073" y="14757"/>
                          <a:pt x="5472" y="16936"/>
                        </a:cubicBezTo>
                        <a:cubicBezTo>
                          <a:pt x="5272" y="18124"/>
                          <a:pt x="5272" y="19313"/>
                          <a:pt x="5073" y="20501"/>
                        </a:cubicBezTo>
                        <a:cubicBezTo>
                          <a:pt x="4874" y="23275"/>
                          <a:pt x="4475" y="26048"/>
                          <a:pt x="6468" y="28425"/>
                        </a:cubicBezTo>
                        <a:cubicBezTo>
                          <a:pt x="6668" y="28623"/>
                          <a:pt x="6867" y="28821"/>
                          <a:pt x="7266" y="28821"/>
                        </a:cubicBezTo>
                        <a:cubicBezTo>
                          <a:pt x="8462" y="29217"/>
                          <a:pt x="8860" y="27633"/>
                          <a:pt x="8860" y="26048"/>
                        </a:cubicBezTo>
                        <a:cubicBezTo>
                          <a:pt x="9458" y="27633"/>
                          <a:pt x="10256" y="29217"/>
                          <a:pt x="10854" y="30604"/>
                        </a:cubicBezTo>
                        <a:cubicBezTo>
                          <a:pt x="11850" y="32981"/>
                          <a:pt x="13445" y="35160"/>
                          <a:pt x="15239" y="34962"/>
                        </a:cubicBezTo>
                        <a:cubicBezTo>
                          <a:pt x="16833" y="34764"/>
                          <a:pt x="16634" y="32585"/>
                          <a:pt x="15438" y="30208"/>
                        </a:cubicBezTo>
                        <a:cubicBezTo>
                          <a:pt x="11651" y="24463"/>
                          <a:pt x="7465" y="18322"/>
                          <a:pt x="12249" y="157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59" name="Google Shape;3359;p35"/>
                  <p:cNvSpPr/>
                  <p:nvPr/>
                </p:nvSpPr>
                <p:spPr>
                  <a:xfrm>
                    <a:off x="2169834" y="5691835"/>
                    <a:ext cx="17327" cy="19688"/>
                  </a:xfrm>
                  <a:custGeom>
                    <a:avLst/>
                    <a:gdLst/>
                    <a:ahLst/>
                    <a:cxnLst/>
                    <a:rect l="l" t="t" r="r" b="b"/>
                    <a:pathLst>
                      <a:path w="17327" h="19688" extrusionOk="0">
                        <a:moveTo>
                          <a:pt x="5789" y="9352"/>
                        </a:moveTo>
                        <a:lnTo>
                          <a:pt x="5988" y="9550"/>
                        </a:lnTo>
                        <a:cubicBezTo>
                          <a:pt x="5789" y="9550"/>
                          <a:pt x="5590" y="9550"/>
                          <a:pt x="5590" y="9748"/>
                        </a:cubicBezTo>
                        <a:cubicBezTo>
                          <a:pt x="4393" y="10739"/>
                          <a:pt x="4792" y="12918"/>
                          <a:pt x="6387" y="15097"/>
                        </a:cubicBezTo>
                        <a:cubicBezTo>
                          <a:pt x="7782" y="17276"/>
                          <a:pt x="9775" y="19059"/>
                          <a:pt x="11171" y="18464"/>
                        </a:cubicBezTo>
                        <a:cubicBezTo>
                          <a:pt x="12167" y="18068"/>
                          <a:pt x="12167" y="17276"/>
                          <a:pt x="11968" y="16285"/>
                        </a:cubicBezTo>
                        <a:cubicBezTo>
                          <a:pt x="12167" y="16484"/>
                          <a:pt x="12167" y="16682"/>
                          <a:pt x="12167" y="16880"/>
                        </a:cubicBezTo>
                        <a:cubicBezTo>
                          <a:pt x="13562" y="19257"/>
                          <a:pt x="15356" y="19851"/>
                          <a:pt x="16752" y="19653"/>
                        </a:cubicBezTo>
                        <a:cubicBezTo>
                          <a:pt x="17948" y="18266"/>
                          <a:pt x="17150" y="15691"/>
                          <a:pt x="15556" y="13116"/>
                        </a:cubicBezTo>
                        <a:cubicBezTo>
                          <a:pt x="15356" y="12720"/>
                          <a:pt x="15157" y="12522"/>
                          <a:pt x="14759" y="12126"/>
                        </a:cubicBezTo>
                        <a:cubicBezTo>
                          <a:pt x="15556" y="11135"/>
                          <a:pt x="15356" y="9748"/>
                          <a:pt x="13562" y="6975"/>
                        </a:cubicBezTo>
                        <a:cubicBezTo>
                          <a:pt x="10971" y="3410"/>
                          <a:pt x="8380" y="4796"/>
                          <a:pt x="5590" y="2617"/>
                        </a:cubicBezTo>
                        <a:cubicBezTo>
                          <a:pt x="3198" y="835"/>
                          <a:pt x="-191" y="-1939"/>
                          <a:pt x="8" y="2023"/>
                        </a:cubicBezTo>
                        <a:cubicBezTo>
                          <a:pt x="208" y="5390"/>
                          <a:pt x="2998" y="8164"/>
                          <a:pt x="5789" y="9352"/>
                        </a:cubicBezTo>
                        <a:close/>
                        <a:moveTo>
                          <a:pt x="11171" y="12720"/>
                        </a:moveTo>
                        <a:cubicBezTo>
                          <a:pt x="11171" y="13116"/>
                          <a:pt x="11171" y="13710"/>
                          <a:pt x="11171" y="14305"/>
                        </a:cubicBezTo>
                        <a:cubicBezTo>
                          <a:pt x="10772" y="13710"/>
                          <a:pt x="10373" y="12918"/>
                          <a:pt x="10174" y="12324"/>
                        </a:cubicBezTo>
                        <a:lnTo>
                          <a:pt x="10174" y="12324"/>
                        </a:lnTo>
                        <a:cubicBezTo>
                          <a:pt x="10573" y="12324"/>
                          <a:pt x="10772" y="12522"/>
                          <a:pt x="11171" y="127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60" name="Google Shape;3360;p35"/>
                  <p:cNvSpPr/>
                  <p:nvPr/>
                </p:nvSpPr>
                <p:spPr>
                  <a:xfrm>
                    <a:off x="2149511" y="5685340"/>
                    <a:ext cx="8240" cy="6933"/>
                  </a:xfrm>
                  <a:custGeom>
                    <a:avLst/>
                    <a:gdLst/>
                    <a:ahLst/>
                    <a:cxnLst/>
                    <a:rect l="l" t="t" r="r" b="b"/>
                    <a:pathLst>
                      <a:path w="8240" h="6933" extrusionOk="0">
                        <a:moveTo>
                          <a:pt x="4983" y="6933"/>
                        </a:moveTo>
                        <a:cubicBezTo>
                          <a:pt x="7176" y="6933"/>
                          <a:pt x="8571" y="2773"/>
                          <a:pt x="8172" y="0"/>
                        </a:cubicBezTo>
                        <a:cubicBezTo>
                          <a:pt x="5382" y="1188"/>
                          <a:pt x="2591" y="2377"/>
                          <a:pt x="0" y="3566"/>
                        </a:cubicBezTo>
                        <a:cubicBezTo>
                          <a:pt x="997" y="5546"/>
                          <a:pt x="2392" y="6933"/>
                          <a:pt x="4983" y="69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61" name="Google Shape;3361;p35"/>
                  <p:cNvSpPr/>
                  <p:nvPr/>
                </p:nvSpPr>
                <p:spPr>
                  <a:xfrm>
                    <a:off x="2150171" y="5776821"/>
                    <a:ext cx="14146" cy="18102"/>
                  </a:xfrm>
                  <a:custGeom>
                    <a:avLst/>
                    <a:gdLst/>
                    <a:ahLst/>
                    <a:cxnLst/>
                    <a:rect l="l" t="t" r="r" b="b"/>
                    <a:pathLst>
                      <a:path w="14146" h="18102" extrusionOk="0">
                        <a:moveTo>
                          <a:pt x="337" y="432"/>
                        </a:moveTo>
                        <a:cubicBezTo>
                          <a:pt x="-859" y="2611"/>
                          <a:pt x="1333" y="5384"/>
                          <a:pt x="3725" y="7959"/>
                        </a:cubicBezTo>
                        <a:cubicBezTo>
                          <a:pt x="4523" y="8950"/>
                          <a:pt x="5121" y="9940"/>
                          <a:pt x="5719" y="11129"/>
                        </a:cubicBezTo>
                        <a:lnTo>
                          <a:pt x="5719" y="11129"/>
                        </a:lnTo>
                        <a:cubicBezTo>
                          <a:pt x="5918" y="11921"/>
                          <a:pt x="6117" y="12912"/>
                          <a:pt x="6516" y="13704"/>
                        </a:cubicBezTo>
                        <a:cubicBezTo>
                          <a:pt x="7313" y="15685"/>
                          <a:pt x="8310" y="16477"/>
                          <a:pt x="9107" y="16081"/>
                        </a:cubicBezTo>
                        <a:cubicBezTo>
                          <a:pt x="10104" y="16873"/>
                          <a:pt x="11100" y="17666"/>
                          <a:pt x="12496" y="18062"/>
                        </a:cubicBezTo>
                        <a:cubicBezTo>
                          <a:pt x="13094" y="18260"/>
                          <a:pt x="13492" y="17666"/>
                          <a:pt x="13891" y="17666"/>
                        </a:cubicBezTo>
                        <a:cubicBezTo>
                          <a:pt x="13891" y="17071"/>
                          <a:pt x="14290" y="16279"/>
                          <a:pt x="14090" y="15883"/>
                        </a:cubicBezTo>
                        <a:lnTo>
                          <a:pt x="8708" y="8554"/>
                        </a:lnTo>
                        <a:cubicBezTo>
                          <a:pt x="8509" y="7959"/>
                          <a:pt x="8310" y="7563"/>
                          <a:pt x="7911" y="7167"/>
                        </a:cubicBezTo>
                        <a:cubicBezTo>
                          <a:pt x="7513" y="6573"/>
                          <a:pt x="7114" y="5978"/>
                          <a:pt x="6715" y="5780"/>
                        </a:cubicBezTo>
                        <a:lnTo>
                          <a:pt x="3127" y="828"/>
                        </a:lnTo>
                        <a:cubicBezTo>
                          <a:pt x="2330" y="36"/>
                          <a:pt x="735" y="-360"/>
                          <a:pt x="337" y="4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62" name="Google Shape;3362;p35"/>
                  <p:cNvSpPr/>
                  <p:nvPr/>
                </p:nvSpPr>
                <p:spPr>
                  <a:xfrm>
                    <a:off x="2147319" y="5698517"/>
                    <a:ext cx="8776" cy="16453"/>
                  </a:xfrm>
                  <a:custGeom>
                    <a:avLst/>
                    <a:gdLst/>
                    <a:ahLst/>
                    <a:cxnLst/>
                    <a:rect l="l" t="t" r="r" b="b"/>
                    <a:pathLst>
                      <a:path w="8776" h="16453" extrusionOk="0">
                        <a:moveTo>
                          <a:pt x="2990" y="12970"/>
                        </a:moveTo>
                        <a:cubicBezTo>
                          <a:pt x="4385" y="15149"/>
                          <a:pt x="5980" y="16932"/>
                          <a:pt x="7774" y="16338"/>
                        </a:cubicBezTo>
                        <a:cubicBezTo>
                          <a:pt x="9368" y="15942"/>
                          <a:pt x="8770" y="14357"/>
                          <a:pt x="7973" y="12376"/>
                        </a:cubicBezTo>
                        <a:cubicBezTo>
                          <a:pt x="9169" y="10395"/>
                          <a:pt x="7774" y="2076"/>
                          <a:pt x="5980" y="887"/>
                        </a:cubicBezTo>
                        <a:cubicBezTo>
                          <a:pt x="1395" y="-2084"/>
                          <a:pt x="2791" y="3264"/>
                          <a:pt x="1196" y="4453"/>
                        </a:cubicBezTo>
                        <a:cubicBezTo>
                          <a:pt x="797" y="4849"/>
                          <a:pt x="399" y="5245"/>
                          <a:pt x="0" y="5641"/>
                        </a:cubicBezTo>
                        <a:cubicBezTo>
                          <a:pt x="797" y="7028"/>
                          <a:pt x="1395" y="8612"/>
                          <a:pt x="2193" y="9999"/>
                        </a:cubicBezTo>
                        <a:cubicBezTo>
                          <a:pt x="1993" y="10989"/>
                          <a:pt x="2392" y="11980"/>
                          <a:pt x="2990" y="129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63" name="Google Shape;3363;p35"/>
                  <p:cNvSpPr/>
                  <p:nvPr/>
                </p:nvSpPr>
                <p:spPr>
                  <a:xfrm>
                    <a:off x="2147119" y="5704158"/>
                    <a:ext cx="199" cy="197"/>
                  </a:xfrm>
                  <a:custGeom>
                    <a:avLst/>
                    <a:gdLst/>
                    <a:ahLst/>
                    <a:cxnLst/>
                    <a:rect l="l" t="t" r="r" b="b"/>
                    <a:pathLst>
                      <a:path w="199" h="197" extrusionOk="0">
                        <a:moveTo>
                          <a:pt x="199" y="198"/>
                        </a:moveTo>
                        <a:lnTo>
                          <a:pt x="199" y="198"/>
                        </a:lnTo>
                        <a:lnTo>
                          <a:pt x="0" y="0"/>
                        </a:lnTo>
                        <a:lnTo>
                          <a:pt x="0" y="0"/>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64" name="Google Shape;3364;p35"/>
                  <p:cNvSpPr/>
                  <p:nvPr/>
                </p:nvSpPr>
                <p:spPr>
                  <a:xfrm>
                    <a:off x="2168477" y="5702861"/>
                    <a:ext cx="21247" cy="23483"/>
                  </a:xfrm>
                  <a:custGeom>
                    <a:avLst/>
                    <a:gdLst/>
                    <a:ahLst/>
                    <a:cxnLst/>
                    <a:rect l="l" t="t" r="r" b="b"/>
                    <a:pathLst>
                      <a:path w="21247" h="23483" extrusionOk="0">
                        <a:moveTo>
                          <a:pt x="3758" y="7636"/>
                        </a:moveTo>
                        <a:cubicBezTo>
                          <a:pt x="4356" y="9815"/>
                          <a:pt x="5353" y="11004"/>
                          <a:pt x="6349" y="11004"/>
                        </a:cubicBezTo>
                        <a:cubicBezTo>
                          <a:pt x="6748" y="11400"/>
                          <a:pt x="6947" y="11796"/>
                          <a:pt x="7346" y="12192"/>
                        </a:cubicBezTo>
                        <a:cubicBezTo>
                          <a:pt x="11532" y="15956"/>
                          <a:pt x="15717" y="19720"/>
                          <a:pt x="19903" y="23483"/>
                        </a:cubicBezTo>
                        <a:cubicBezTo>
                          <a:pt x="20501" y="22295"/>
                          <a:pt x="20701" y="20908"/>
                          <a:pt x="20501" y="19522"/>
                        </a:cubicBezTo>
                        <a:cubicBezTo>
                          <a:pt x="21299" y="18729"/>
                          <a:pt x="21498" y="16946"/>
                          <a:pt x="20900" y="14570"/>
                        </a:cubicBezTo>
                        <a:cubicBezTo>
                          <a:pt x="20302" y="12391"/>
                          <a:pt x="19505" y="11598"/>
                          <a:pt x="18309" y="11400"/>
                        </a:cubicBezTo>
                        <a:cubicBezTo>
                          <a:pt x="17511" y="12192"/>
                          <a:pt x="17113" y="13381"/>
                          <a:pt x="17113" y="14966"/>
                        </a:cubicBezTo>
                        <a:cubicBezTo>
                          <a:pt x="17113" y="14966"/>
                          <a:pt x="17113" y="14966"/>
                          <a:pt x="17113" y="14966"/>
                        </a:cubicBezTo>
                        <a:cubicBezTo>
                          <a:pt x="14123" y="12787"/>
                          <a:pt x="11332" y="11004"/>
                          <a:pt x="8741" y="7834"/>
                        </a:cubicBezTo>
                        <a:cubicBezTo>
                          <a:pt x="8342" y="7438"/>
                          <a:pt x="8143" y="7042"/>
                          <a:pt x="7744" y="6844"/>
                        </a:cubicBezTo>
                        <a:cubicBezTo>
                          <a:pt x="7744" y="6448"/>
                          <a:pt x="7545" y="6250"/>
                          <a:pt x="7545" y="5854"/>
                        </a:cubicBezTo>
                        <a:cubicBezTo>
                          <a:pt x="6748" y="3476"/>
                          <a:pt x="5751" y="1892"/>
                          <a:pt x="4555" y="2288"/>
                        </a:cubicBezTo>
                        <a:cubicBezTo>
                          <a:pt x="4555" y="2288"/>
                          <a:pt x="4555" y="2090"/>
                          <a:pt x="4356" y="2090"/>
                        </a:cubicBezTo>
                        <a:cubicBezTo>
                          <a:pt x="2961" y="307"/>
                          <a:pt x="1366" y="-485"/>
                          <a:pt x="569" y="307"/>
                        </a:cubicBezTo>
                        <a:cubicBezTo>
                          <a:pt x="-627" y="1298"/>
                          <a:pt x="170" y="3476"/>
                          <a:pt x="1964" y="5655"/>
                        </a:cubicBezTo>
                        <a:cubicBezTo>
                          <a:pt x="2562" y="6844"/>
                          <a:pt x="3160" y="7240"/>
                          <a:pt x="3758" y="76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65" name="Google Shape;3365;p35"/>
                  <p:cNvSpPr/>
                  <p:nvPr/>
                </p:nvSpPr>
                <p:spPr>
                  <a:xfrm>
                    <a:off x="2124994" y="5697225"/>
                    <a:ext cx="7692" cy="7717"/>
                  </a:xfrm>
                  <a:custGeom>
                    <a:avLst/>
                    <a:gdLst/>
                    <a:ahLst/>
                    <a:cxnLst/>
                    <a:rect l="l" t="t" r="r" b="b"/>
                    <a:pathLst>
                      <a:path w="7692" h="7717" extrusionOk="0">
                        <a:moveTo>
                          <a:pt x="6378" y="7329"/>
                        </a:moveTo>
                        <a:cubicBezTo>
                          <a:pt x="7774" y="5745"/>
                          <a:pt x="8372" y="3368"/>
                          <a:pt x="6578" y="0"/>
                        </a:cubicBezTo>
                        <a:cubicBezTo>
                          <a:pt x="4385" y="991"/>
                          <a:pt x="2192" y="2179"/>
                          <a:pt x="0" y="3169"/>
                        </a:cubicBezTo>
                        <a:cubicBezTo>
                          <a:pt x="399" y="3764"/>
                          <a:pt x="797" y="4556"/>
                          <a:pt x="1395" y="5348"/>
                        </a:cubicBezTo>
                        <a:cubicBezTo>
                          <a:pt x="3189" y="7329"/>
                          <a:pt x="5182" y="8320"/>
                          <a:pt x="6378" y="73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66" name="Google Shape;3366;p35"/>
                  <p:cNvSpPr/>
                  <p:nvPr/>
                </p:nvSpPr>
                <p:spPr>
                  <a:xfrm>
                    <a:off x="2222870" y="5741420"/>
                    <a:ext cx="11658" cy="14824"/>
                  </a:xfrm>
                  <a:custGeom>
                    <a:avLst/>
                    <a:gdLst/>
                    <a:ahLst/>
                    <a:cxnLst/>
                    <a:rect l="l" t="t" r="r" b="b"/>
                    <a:pathLst>
                      <a:path w="11658" h="14824" extrusionOk="0">
                        <a:moveTo>
                          <a:pt x="3980" y="3940"/>
                        </a:moveTo>
                        <a:cubicBezTo>
                          <a:pt x="3980" y="3940"/>
                          <a:pt x="3980" y="3940"/>
                          <a:pt x="3980" y="3940"/>
                        </a:cubicBezTo>
                        <a:cubicBezTo>
                          <a:pt x="3382" y="1365"/>
                          <a:pt x="2385" y="-616"/>
                          <a:pt x="990" y="177"/>
                        </a:cubicBezTo>
                        <a:cubicBezTo>
                          <a:pt x="-7" y="771"/>
                          <a:pt x="-206" y="2752"/>
                          <a:pt x="193" y="4733"/>
                        </a:cubicBezTo>
                        <a:cubicBezTo>
                          <a:pt x="591" y="6516"/>
                          <a:pt x="990" y="7704"/>
                          <a:pt x="1787" y="8100"/>
                        </a:cubicBezTo>
                        <a:cubicBezTo>
                          <a:pt x="1388" y="8893"/>
                          <a:pt x="1787" y="10279"/>
                          <a:pt x="2784" y="11864"/>
                        </a:cubicBezTo>
                        <a:cubicBezTo>
                          <a:pt x="4378" y="14439"/>
                          <a:pt x="5973" y="15231"/>
                          <a:pt x="7169" y="14637"/>
                        </a:cubicBezTo>
                        <a:cubicBezTo>
                          <a:pt x="7568" y="14439"/>
                          <a:pt x="7966" y="14043"/>
                          <a:pt x="8166" y="13449"/>
                        </a:cubicBezTo>
                        <a:cubicBezTo>
                          <a:pt x="8764" y="13052"/>
                          <a:pt x="9162" y="12458"/>
                          <a:pt x="9362" y="11468"/>
                        </a:cubicBezTo>
                        <a:cubicBezTo>
                          <a:pt x="9760" y="11468"/>
                          <a:pt x="10159" y="11468"/>
                          <a:pt x="10557" y="11666"/>
                        </a:cubicBezTo>
                        <a:cubicBezTo>
                          <a:pt x="12152" y="11072"/>
                          <a:pt x="11953" y="9091"/>
                          <a:pt x="10358" y="6912"/>
                        </a:cubicBezTo>
                        <a:cubicBezTo>
                          <a:pt x="7966" y="3346"/>
                          <a:pt x="5973" y="3742"/>
                          <a:pt x="3980" y="39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67" name="Google Shape;3367;p35"/>
                  <p:cNvSpPr/>
                  <p:nvPr/>
                </p:nvSpPr>
                <p:spPr>
                  <a:xfrm>
                    <a:off x="2201735" y="5666522"/>
                    <a:ext cx="9944" cy="8152"/>
                  </a:xfrm>
                  <a:custGeom>
                    <a:avLst/>
                    <a:gdLst/>
                    <a:ahLst/>
                    <a:cxnLst/>
                    <a:rect l="l" t="t" r="r" b="b"/>
                    <a:pathLst>
                      <a:path w="9944" h="8152" extrusionOk="0">
                        <a:moveTo>
                          <a:pt x="9568" y="7924"/>
                        </a:moveTo>
                        <a:cubicBezTo>
                          <a:pt x="9966" y="7725"/>
                          <a:pt x="10166" y="5745"/>
                          <a:pt x="9568" y="4754"/>
                        </a:cubicBezTo>
                        <a:cubicBezTo>
                          <a:pt x="8172" y="2179"/>
                          <a:pt x="6578" y="792"/>
                          <a:pt x="4983" y="0"/>
                        </a:cubicBezTo>
                        <a:cubicBezTo>
                          <a:pt x="3389" y="594"/>
                          <a:pt x="1594" y="1188"/>
                          <a:pt x="0" y="1585"/>
                        </a:cubicBezTo>
                        <a:cubicBezTo>
                          <a:pt x="0" y="1981"/>
                          <a:pt x="399" y="2575"/>
                          <a:pt x="797" y="3169"/>
                        </a:cubicBezTo>
                        <a:cubicBezTo>
                          <a:pt x="3787" y="7527"/>
                          <a:pt x="6976" y="8716"/>
                          <a:pt x="9568" y="79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68" name="Google Shape;3368;p35"/>
                  <p:cNvSpPr/>
                  <p:nvPr/>
                </p:nvSpPr>
                <p:spPr>
                  <a:xfrm>
                    <a:off x="2294265" y="5646870"/>
                    <a:ext cx="7918" cy="16009"/>
                  </a:xfrm>
                  <a:custGeom>
                    <a:avLst/>
                    <a:gdLst/>
                    <a:ahLst/>
                    <a:cxnLst/>
                    <a:rect l="l" t="t" r="r" b="b"/>
                    <a:pathLst>
                      <a:path w="7918" h="16009" extrusionOk="0">
                        <a:moveTo>
                          <a:pt x="4742" y="15491"/>
                        </a:moveTo>
                        <a:cubicBezTo>
                          <a:pt x="5539" y="14501"/>
                          <a:pt x="5339" y="12718"/>
                          <a:pt x="4343" y="10539"/>
                        </a:cubicBezTo>
                        <a:cubicBezTo>
                          <a:pt x="5140" y="11331"/>
                          <a:pt x="5937" y="11926"/>
                          <a:pt x="6934" y="11926"/>
                        </a:cubicBezTo>
                        <a:cubicBezTo>
                          <a:pt x="8529" y="10935"/>
                          <a:pt x="7931" y="7964"/>
                          <a:pt x="6934" y="5191"/>
                        </a:cubicBezTo>
                        <a:cubicBezTo>
                          <a:pt x="5937" y="2219"/>
                          <a:pt x="4144" y="-356"/>
                          <a:pt x="2350" y="40"/>
                        </a:cubicBezTo>
                        <a:cubicBezTo>
                          <a:pt x="356" y="635"/>
                          <a:pt x="1353" y="4002"/>
                          <a:pt x="2350" y="6775"/>
                        </a:cubicBezTo>
                        <a:cubicBezTo>
                          <a:pt x="2549" y="7568"/>
                          <a:pt x="2948" y="8360"/>
                          <a:pt x="3346" y="9153"/>
                        </a:cubicBezTo>
                        <a:cubicBezTo>
                          <a:pt x="2350" y="7964"/>
                          <a:pt x="1353" y="7370"/>
                          <a:pt x="556" y="8162"/>
                        </a:cubicBezTo>
                        <a:cubicBezTo>
                          <a:pt x="-242" y="8954"/>
                          <a:pt x="-242" y="10935"/>
                          <a:pt x="954" y="12718"/>
                        </a:cubicBezTo>
                        <a:cubicBezTo>
                          <a:pt x="2150" y="14699"/>
                          <a:pt x="3546" y="17076"/>
                          <a:pt x="4742" y="154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69" name="Google Shape;3369;p35"/>
                  <p:cNvSpPr/>
                  <p:nvPr/>
                </p:nvSpPr>
                <p:spPr>
                  <a:xfrm>
                    <a:off x="2221070" y="5692796"/>
                    <a:ext cx="7197" cy="10218"/>
                  </a:xfrm>
                  <a:custGeom>
                    <a:avLst/>
                    <a:gdLst/>
                    <a:ahLst/>
                    <a:cxnLst/>
                    <a:rect l="l" t="t" r="r" b="b"/>
                    <a:pathLst>
                      <a:path w="7197" h="10218" extrusionOk="0">
                        <a:moveTo>
                          <a:pt x="7176" y="7203"/>
                        </a:moveTo>
                        <a:cubicBezTo>
                          <a:pt x="7375" y="5420"/>
                          <a:pt x="6179" y="2448"/>
                          <a:pt x="4385" y="1062"/>
                        </a:cubicBezTo>
                        <a:cubicBezTo>
                          <a:pt x="399" y="-1910"/>
                          <a:pt x="598" y="2052"/>
                          <a:pt x="0" y="4429"/>
                        </a:cubicBezTo>
                        <a:lnTo>
                          <a:pt x="0" y="4627"/>
                        </a:lnTo>
                        <a:cubicBezTo>
                          <a:pt x="3189" y="9580"/>
                          <a:pt x="6378" y="12947"/>
                          <a:pt x="7176" y="720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70" name="Google Shape;3370;p35"/>
                  <p:cNvSpPr/>
                  <p:nvPr/>
                </p:nvSpPr>
                <p:spPr>
                  <a:xfrm>
                    <a:off x="2190772" y="5800429"/>
                    <a:ext cx="199" cy="19808"/>
                  </a:xfrm>
                  <a:custGeom>
                    <a:avLst/>
                    <a:gdLst/>
                    <a:ahLst/>
                    <a:cxnLst/>
                    <a:rect l="l" t="t" r="r" b="b"/>
                    <a:pathLst>
                      <a:path w="199" h="19808" extrusionOk="0">
                        <a:moveTo>
                          <a:pt x="199" y="0"/>
                        </a:moveTo>
                        <a:lnTo>
                          <a:pt x="1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71" name="Google Shape;3371;p35"/>
                  <p:cNvSpPr/>
                  <p:nvPr/>
                </p:nvSpPr>
                <p:spPr>
                  <a:xfrm>
                    <a:off x="2289632" y="5730406"/>
                    <a:ext cx="6809" cy="18581"/>
                  </a:xfrm>
                  <a:custGeom>
                    <a:avLst/>
                    <a:gdLst/>
                    <a:ahLst/>
                    <a:cxnLst/>
                    <a:rect l="l" t="t" r="r" b="b"/>
                    <a:pathLst>
                      <a:path w="6809" h="18581" extrusionOk="0">
                        <a:moveTo>
                          <a:pt x="5587" y="4456"/>
                        </a:moveTo>
                        <a:cubicBezTo>
                          <a:pt x="4192" y="1683"/>
                          <a:pt x="2398" y="-496"/>
                          <a:pt x="803" y="98"/>
                        </a:cubicBezTo>
                        <a:cubicBezTo>
                          <a:pt x="-392" y="693"/>
                          <a:pt x="-193" y="2872"/>
                          <a:pt x="1003" y="5249"/>
                        </a:cubicBezTo>
                        <a:cubicBezTo>
                          <a:pt x="1999" y="7428"/>
                          <a:pt x="3195" y="9409"/>
                          <a:pt x="4591" y="10003"/>
                        </a:cubicBezTo>
                        <a:cubicBezTo>
                          <a:pt x="3793" y="10399"/>
                          <a:pt x="3195" y="11389"/>
                          <a:pt x="2996" y="12974"/>
                        </a:cubicBezTo>
                        <a:cubicBezTo>
                          <a:pt x="2797" y="15549"/>
                          <a:pt x="2996" y="17926"/>
                          <a:pt x="4391" y="18521"/>
                        </a:cubicBezTo>
                        <a:cubicBezTo>
                          <a:pt x="5388" y="18917"/>
                          <a:pt x="6185" y="17332"/>
                          <a:pt x="6584" y="15351"/>
                        </a:cubicBezTo>
                        <a:cubicBezTo>
                          <a:pt x="6983" y="13172"/>
                          <a:pt x="6584" y="11389"/>
                          <a:pt x="5787" y="10201"/>
                        </a:cubicBezTo>
                        <a:cubicBezTo>
                          <a:pt x="5787" y="10201"/>
                          <a:pt x="5787" y="10201"/>
                          <a:pt x="5787" y="10201"/>
                        </a:cubicBezTo>
                        <a:cubicBezTo>
                          <a:pt x="7182" y="9607"/>
                          <a:pt x="7182" y="7428"/>
                          <a:pt x="5587" y="44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72" name="Google Shape;3372;p35"/>
                  <p:cNvSpPr/>
                  <p:nvPr/>
                </p:nvSpPr>
                <p:spPr>
                  <a:xfrm>
                    <a:off x="2170485" y="5722977"/>
                    <a:ext cx="8263" cy="10190"/>
                  </a:xfrm>
                  <a:custGeom>
                    <a:avLst/>
                    <a:gdLst/>
                    <a:ahLst/>
                    <a:cxnLst/>
                    <a:rect l="l" t="t" r="r" b="b"/>
                    <a:pathLst>
                      <a:path w="8263" h="10190" extrusionOk="0">
                        <a:moveTo>
                          <a:pt x="7729" y="9706"/>
                        </a:moveTo>
                        <a:cubicBezTo>
                          <a:pt x="8726" y="8914"/>
                          <a:pt x="8327" y="6735"/>
                          <a:pt x="6533" y="3962"/>
                        </a:cubicBezTo>
                        <a:cubicBezTo>
                          <a:pt x="5736" y="2971"/>
                          <a:pt x="4939" y="2179"/>
                          <a:pt x="4141" y="1783"/>
                        </a:cubicBezTo>
                        <a:cubicBezTo>
                          <a:pt x="3743" y="792"/>
                          <a:pt x="3145" y="198"/>
                          <a:pt x="2347" y="0"/>
                        </a:cubicBezTo>
                        <a:cubicBezTo>
                          <a:pt x="1550" y="0"/>
                          <a:pt x="1151" y="396"/>
                          <a:pt x="952" y="1188"/>
                        </a:cubicBezTo>
                        <a:cubicBezTo>
                          <a:pt x="-443" y="1783"/>
                          <a:pt x="-244" y="3962"/>
                          <a:pt x="1151" y="5943"/>
                        </a:cubicBezTo>
                        <a:cubicBezTo>
                          <a:pt x="1351" y="6141"/>
                          <a:pt x="1351" y="6339"/>
                          <a:pt x="1550" y="6537"/>
                        </a:cubicBezTo>
                        <a:cubicBezTo>
                          <a:pt x="1949" y="7527"/>
                          <a:pt x="2547" y="8320"/>
                          <a:pt x="3344" y="8518"/>
                        </a:cubicBezTo>
                        <a:cubicBezTo>
                          <a:pt x="4939" y="10103"/>
                          <a:pt x="6533" y="10697"/>
                          <a:pt x="7729" y="97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73" name="Google Shape;3373;p35"/>
                  <p:cNvSpPr/>
                  <p:nvPr/>
                </p:nvSpPr>
                <p:spPr>
                  <a:xfrm>
                    <a:off x="2197533" y="5684972"/>
                    <a:ext cx="8235" cy="9391"/>
                  </a:xfrm>
                  <a:custGeom>
                    <a:avLst/>
                    <a:gdLst/>
                    <a:ahLst/>
                    <a:cxnLst/>
                    <a:rect l="l" t="t" r="r" b="b"/>
                    <a:pathLst>
                      <a:path w="8235" h="9391" extrusionOk="0">
                        <a:moveTo>
                          <a:pt x="415" y="566"/>
                        </a:moveTo>
                        <a:cubicBezTo>
                          <a:pt x="-383" y="1358"/>
                          <a:pt x="16" y="3339"/>
                          <a:pt x="1212" y="5122"/>
                        </a:cubicBezTo>
                        <a:cubicBezTo>
                          <a:pt x="3405" y="8093"/>
                          <a:pt x="5797" y="10470"/>
                          <a:pt x="7790" y="8885"/>
                        </a:cubicBezTo>
                        <a:cubicBezTo>
                          <a:pt x="8786" y="8093"/>
                          <a:pt x="7989" y="6112"/>
                          <a:pt x="6594" y="4131"/>
                        </a:cubicBezTo>
                        <a:cubicBezTo>
                          <a:pt x="4601" y="1556"/>
                          <a:pt x="2408" y="-1217"/>
                          <a:pt x="415" y="5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74" name="Google Shape;3374;p35"/>
                  <p:cNvSpPr/>
                  <p:nvPr/>
                </p:nvSpPr>
                <p:spPr>
                  <a:xfrm>
                    <a:off x="2210712" y="5767685"/>
                    <a:ext cx="6201" cy="8612"/>
                  </a:xfrm>
                  <a:custGeom>
                    <a:avLst/>
                    <a:gdLst/>
                    <a:ahLst/>
                    <a:cxnLst/>
                    <a:rect l="l" t="t" r="r" b="b"/>
                    <a:pathLst>
                      <a:path w="6201" h="8612" extrusionOk="0">
                        <a:moveTo>
                          <a:pt x="5773" y="8181"/>
                        </a:moveTo>
                        <a:cubicBezTo>
                          <a:pt x="6769" y="6795"/>
                          <a:pt x="5972" y="4417"/>
                          <a:pt x="3979" y="1842"/>
                        </a:cubicBezTo>
                        <a:cubicBezTo>
                          <a:pt x="2583" y="60"/>
                          <a:pt x="1388" y="-337"/>
                          <a:pt x="391" y="258"/>
                        </a:cubicBezTo>
                        <a:cubicBezTo>
                          <a:pt x="-606" y="1842"/>
                          <a:pt x="391" y="4219"/>
                          <a:pt x="2384" y="6596"/>
                        </a:cubicBezTo>
                        <a:cubicBezTo>
                          <a:pt x="3580" y="8379"/>
                          <a:pt x="5175" y="9172"/>
                          <a:pt x="5773" y="81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75" name="Google Shape;3375;p35"/>
                  <p:cNvSpPr/>
                  <p:nvPr/>
                </p:nvSpPr>
                <p:spPr>
                  <a:xfrm>
                    <a:off x="2342589" y="5690292"/>
                    <a:ext cx="4722" cy="8715"/>
                  </a:xfrm>
                  <a:custGeom>
                    <a:avLst/>
                    <a:gdLst/>
                    <a:ahLst/>
                    <a:cxnLst/>
                    <a:rect l="l" t="t" r="r" b="b"/>
                    <a:pathLst>
                      <a:path w="4722" h="8715" extrusionOk="0">
                        <a:moveTo>
                          <a:pt x="1465" y="0"/>
                        </a:moveTo>
                        <a:cubicBezTo>
                          <a:pt x="70" y="0"/>
                          <a:pt x="-329" y="1783"/>
                          <a:pt x="269" y="4358"/>
                        </a:cubicBezTo>
                        <a:cubicBezTo>
                          <a:pt x="867" y="7131"/>
                          <a:pt x="2063" y="8716"/>
                          <a:pt x="3458" y="8716"/>
                        </a:cubicBezTo>
                        <a:cubicBezTo>
                          <a:pt x="4854" y="8320"/>
                          <a:pt x="5053" y="6537"/>
                          <a:pt x="4256" y="3764"/>
                        </a:cubicBezTo>
                        <a:cubicBezTo>
                          <a:pt x="3658" y="1783"/>
                          <a:pt x="2661" y="0"/>
                          <a:pt x="146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76" name="Google Shape;3376;p35"/>
                  <p:cNvSpPr/>
                  <p:nvPr/>
                </p:nvSpPr>
                <p:spPr>
                  <a:xfrm>
                    <a:off x="2269307" y="5649486"/>
                    <a:ext cx="8426" cy="9904"/>
                  </a:xfrm>
                  <a:custGeom>
                    <a:avLst/>
                    <a:gdLst/>
                    <a:ahLst/>
                    <a:cxnLst/>
                    <a:rect l="l" t="t" r="r" b="b"/>
                    <a:pathLst>
                      <a:path w="8426" h="9904" extrusionOk="0">
                        <a:moveTo>
                          <a:pt x="3189" y="6141"/>
                        </a:moveTo>
                        <a:lnTo>
                          <a:pt x="3189" y="6141"/>
                        </a:lnTo>
                        <a:cubicBezTo>
                          <a:pt x="4186" y="8716"/>
                          <a:pt x="5780" y="9706"/>
                          <a:pt x="7375" y="9904"/>
                        </a:cubicBezTo>
                        <a:cubicBezTo>
                          <a:pt x="8970" y="8716"/>
                          <a:pt x="8571" y="6339"/>
                          <a:pt x="7375" y="3367"/>
                        </a:cubicBezTo>
                        <a:cubicBezTo>
                          <a:pt x="6777" y="1981"/>
                          <a:pt x="5980" y="990"/>
                          <a:pt x="5183" y="594"/>
                        </a:cubicBezTo>
                        <a:cubicBezTo>
                          <a:pt x="5183" y="396"/>
                          <a:pt x="5183" y="198"/>
                          <a:pt x="4983" y="0"/>
                        </a:cubicBezTo>
                        <a:cubicBezTo>
                          <a:pt x="3389" y="198"/>
                          <a:pt x="1595" y="594"/>
                          <a:pt x="0" y="990"/>
                        </a:cubicBezTo>
                        <a:cubicBezTo>
                          <a:pt x="399" y="1981"/>
                          <a:pt x="797" y="3169"/>
                          <a:pt x="1395" y="4358"/>
                        </a:cubicBezTo>
                        <a:cubicBezTo>
                          <a:pt x="1993" y="5150"/>
                          <a:pt x="2591" y="5745"/>
                          <a:pt x="3189" y="61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77" name="Google Shape;3377;p35"/>
                  <p:cNvSpPr/>
                  <p:nvPr/>
                </p:nvSpPr>
                <p:spPr>
                  <a:xfrm>
                    <a:off x="2236012" y="5718230"/>
                    <a:ext cx="8616" cy="12441"/>
                  </a:xfrm>
                  <a:custGeom>
                    <a:avLst/>
                    <a:gdLst/>
                    <a:ahLst/>
                    <a:cxnLst/>
                    <a:rect l="l" t="t" r="r" b="b"/>
                    <a:pathLst>
                      <a:path w="8616" h="12441" extrusionOk="0">
                        <a:moveTo>
                          <a:pt x="6585" y="12274"/>
                        </a:moveTo>
                        <a:cubicBezTo>
                          <a:pt x="6785" y="12076"/>
                          <a:pt x="6984" y="11878"/>
                          <a:pt x="6984" y="11482"/>
                        </a:cubicBezTo>
                        <a:cubicBezTo>
                          <a:pt x="8180" y="11680"/>
                          <a:pt x="8778" y="10491"/>
                          <a:pt x="8579" y="7520"/>
                        </a:cubicBezTo>
                        <a:cubicBezTo>
                          <a:pt x="7980" y="5539"/>
                          <a:pt x="7582" y="2964"/>
                          <a:pt x="5788" y="3558"/>
                        </a:cubicBezTo>
                        <a:cubicBezTo>
                          <a:pt x="5389" y="3756"/>
                          <a:pt x="5190" y="3955"/>
                          <a:pt x="4991" y="4351"/>
                        </a:cubicBezTo>
                        <a:cubicBezTo>
                          <a:pt x="4791" y="3955"/>
                          <a:pt x="4791" y="3756"/>
                          <a:pt x="4592" y="3558"/>
                        </a:cubicBezTo>
                        <a:cubicBezTo>
                          <a:pt x="3197" y="1181"/>
                          <a:pt x="1801" y="-602"/>
                          <a:pt x="805" y="191"/>
                        </a:cubicBezTo>
                        <a:cubicBezTo>
                          <a:pt x="-1388" y="1974"/>
                          <a:pt x="1403" y="5935"/>
                          <a:pt x="3197" y="9105"/>
                        </a:cubicBezTo>
                        <a:cubicBezTo>
                          <a:pt x="4193" y="10888"/>
                          <a:pt x="5788" y="13067"/>
                          <a:pt x="6585" y="122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78" name="Google Shape;3378;p35"/>
                  <p:cNvSpPr/>
                  <p:nvPr/>
                </p:nvSpPr>
                <p:spPr>
                  <a:xfrm>
                    <a:off x="2194399" y="5714914"/>
                    <a:ext cx="11757" cy="23487"/>
                  </a:xfrm>
                  <a:custGeom>
                    <a:avLst/>
                    <a:gdLst/>
                    <a:ahLst/>
                    <a:cxnLst/>
                    <a:rect l="l" t="t" r="r" b="b"/>
                    <a:pathLst>
                      <a:path w="11757" h="23487" extrusionOk="0">
                        <a:moveTo>
                          <a:pt x="2353" y="13411"/>
                        </a:moveTo>
                        <a:cubicBezTo>
                          <a:pt x="958" y="14599"/>
                          <a:pt x="1954" y="17174"/>
                          <a:pt x="3748" y="19551"/>
                        </a:cubicBezTo>
                        <a:cubicBezTo>
                          <a:pt x="4944" y="21136"/>
                          <a:pt x="6140" y="21730"/>
                          <a:pt x="6938" y="21136"/>
                        </a:cubicBezTo>
                        <a:cubicBezTo>
                          <a:pt x="8333" y="22919"/>
                          <a:pt x="9728" y="23909"/>
                          <a:pt x="10924" y="23315"/>
                        </a:cubicBezTo>
                        <a:cubicBezTo>
                          <a:pt x="12120" y="22721"/>
                          <a:pt x="12120" y="20938"/>
                          <a:pt x="10326" y="18363"/>
                        </a:cubicBezTo>
                        <a:cubicBezTo>
                          <a:pt x="9529" y="17372"/>
                          <a:pt x="8732" y="16580"/>
                          <a:pt x="7934" y="15986"/>
                        </a:cubicBezTo>
                        <a:cubicBezTo>
                          <a:pt x="7934" y="15392"/>
                          <a:pt x="7735" y="14995"/>
                          <a:pt x="7735" y="14401"/>
                        </a:cubicBezTo>
                        <a:lnTo>
                          <a:pt x="7535" y="13411"/>
                        </a:lnTo>
                        <a:cubicBezTo>
                          <a:pt x="8134" y="13014"/>
                          <a:pt x="8532" y="11826"/>
                          <a:pt x="8134" y="10241"/>
                        </a:cubicBezTo>
                        <a:cubicBezTo>
                          <a:pt x="7735" y="8855"/>
                          <a:pt x="7535" y="7270"/>
                          <a:pt x="6938" y="5883"/>
                        </a:cubicBezTo>
                        <a:cubicBezTo>
                          <a:pt x="6938" y="5883"/>
                          <a:pt x="7137" y="5685"/>
                          <a:pt x="7137" y="5685"/>
                        </a:cubicBezTo>
                        <a:cubicBezTo>
                          <a:pt x="6938" y="5487"/>
                          <a:pt x="6938" y="5289"/>
                          <a:pt x="6738" y="5091"/>
                        </a:cubicBezTo>
                        <a:cubicBezTo>
                          <a:pt x="5941" y="2912"/>
                          <a:pt x="4944" y="1327"/>
                          <a:pt x="3350" y="931"/>
                        </a:cubicBezTo>
                        <a:cubicBezTo>
                          <a:pt x="3350" y="931"/>
                          <a:pt x="3350" y="931"/>
                          <a:pt x="3150" y="931"/>
                        </a:cubicBezTo>
                        <a:cubicBezTo>
                          <a:pt x="1954" y="-59"/>
                          <a:pt x="958" y="-456"/>
                          <a:pt x="161" y="733"/>
                        </a:cubicBezTo>
                        <a:cubicBezTo>
                          <a:pt x="-238" y="1327"/>
                          <a:pt x="161" y="3110"/>
                          <a:pt x="758" y="4101"/>
                        </a:cubicBezTo>
                        <a:cubicBezTo>
                          <a:pt x="958" y="4497"/>
                          <a:pt x="1356" y="4893"/>
                          <a:pt x="1556" y="5289"/>
                        </a:cubicBezTo>
                        <a:cubicBezTo>
                          <a:pt x="1556" y="5487"/>
                          <a:pt x="1556" y="5685"/>
                          <a:pt x="1755" y="5883"/>
                        </a:cubicBezTo>
                        <a:cubicBezTo>
                          <a:pt x="2353" y="8062"/>
                          <a:pt x="2951" y="9845"/>
                          <a:pt x="3948" y="11232"/>
                        </a:cubicBezTo>
                        <a:cubicBezTo>
                          <a:pt x="3748" y="11826"/>
                          <a:pt x="3748" y="12618"/>
                          <a:pt x="3748" y="13609"/>
                        </a:cubicBezTo>
                        <a:cubicBezTo>
                          <a:pt x="3350" y="13213"/>
                          <a:pt x="2951" y="13014"/>
                          <a:pt x="2353" y="134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79" name="Google Shape;3379;p35"/>
                  <p:cNvSpPr/>
                  <p:nvPr/>
                </p:nvSpPr>
                <p:spPr>
                  <a:xfrm>
                    <a:off x="2250643" y="5672116"/>
                    <a:ext cx="7798" cy="15193"/>
                  </a:xfrm>
                  <a:custGeom>
                    <a:avLst/>
                    <a:gdLst/>
                    <a:ahLst/>
                    <a:cxnLst/>
                    <a:rect l="l" t="t" r="r" b="b"/>
                    <a:pathLst>
                      <a:path w="7798" h="15193" extrusionOk="0">
                        <a:moveTo>
                          <a:pt x="924" y="151"/>
                        </a:moveTo>
                        <a:cubicBezTo>
                          <a:pt x="-272" y="547"/>
                          <a:pt x="-272" y="2329"/>
                          <a:pt x="724" y="4310"/>
                        </a:cubicBezTo>
                        <a:cubicBezTo>
                          <a:pt x="1123" y="4905"/>
                          <a:pt x="1322" y="5499"/>
                          <a:pt x="1721" y="6093"/>
                        </a:cubicBezTo>
                        <a:cubicBezTo>
                          <a:pt x="-73" y="7084"/>
                          <a:pt x="1123" y="10055"/>
                          <a:pt x="2718" y="12630"/>
                        </a:cubicBezTo>
                        <a:cubicBezTo>
                          <a:pt x="4113" y="14809"/>
                          <a:pt x="5907" y="15799"/>
                          <a:pt x="7103" y="14809"/>
                        </a:cubicBezTo>
                        <a:cubicBezTo>
                          <a:pt x="8299" y="13818"/>
                          <a:pt x="7900" y="11640"/>
                          <a:pt x="6305" y="9263"/>
                        </a:cubicBezTo>
                        <a:lnTo>
                          <a:pt x="5309" y="8074"/>
                        </a:lnTo>
                        <a:cubicBezTo>
                          <a:pt x="6305" y="7480"/>
                          <a:pt x="6305" y="5697"/>
                          <a:pt x="5110" y="3320"/>
                        </a:cubicBezTo>
                        <a:cubicBezTo>
                          <a:pt x="4113" y="745"/>
                          <a:pt x="2518" y="-444"/>
                          <a:pt x="924" y="1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80" name="Google Shape;3380;p35"/>
                  <p:cNvSpPr/>
                  <p:nvPr/>
                </p:nvSpPr>
                <p:spPr>
                  <a:xfrm>
                    <a:off x="2087122" y="5717628"/>
                    <a:ext cx="4741" cy="3885"/>
                  </a:xfrm>
                  <a:custGeom>
                    <a:avLst/>
                    <a:gdLst/>
                    <a:ahLst/>
                    <a:cxnLst/>
                    <a:rect l="l" t="t" r="r" b="b"/>
                    <a:pathLst>
                      <a:path w="4741" h="3885" extrusionOk="0">
                        <a:moveTo>
                          <a:pt x="3787" y="3764"/>
                        </a:moveTo>
                        <a:cubicBezTo>
                          <a:pt x="4983" y="2971"/>
                          <a:pt x="4983" y="1585"/>
                          <a:pt x="4186" y="0"/>
                        </a:cubicBezTo>
                        <a:cubicBezTo>
                          <a:pt x="2791" y="792"/>
                          <a:pt x="1395" y="1585"/>
                          <a:pt x="0" y="2377"/>
                        </a:cubicBezTo>
                        <a:cubicBezTo>
                          <a:pt x="1196" y="3566"/>
                          <a:pt x="2591" y="4160"/>
                          <a:pt x="3787" y="37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81" name="Google Shape;3381;p35"/>
                  <p:cNvSpPr/>
                  <p:nvPr/>
                </p:nvSpPr>
                <p:spPr>
                  <a:xfrm>
                    <a:off x="2105062" y="5708516"/>
                    <a:ext cx="3388" cy="2575"/>
                  </a:xfrm>
                  <a:custGeom>
                    <a:avLst/>
                    <a:gdLst/>
                    <a:ahLst/>
                    <a:cxnLst/>
                    <a:rect l="l" t="t" r="r" b="b"/>
                    <a:pathLst>
                      <a:path w="3388" h="2575" extrusionOk="0">
                        <a:moveTo>
                          <a:pt x="3189" y="1585"/>
                        </a:moveTo>
                        <a:cubicBezTo>
                          <a:pt x="3389" y="1189"/>
                          <a:pt x="3389" y="594"/>
                          <a:pt x="3389" y="0"/>
                        </a:cubicBezTo>
                        <a:cubicBezTo>
                          <a:pt x="2192" y="594"/>
                          <a:pt x="1196" y="1189"/>
                          <a:pt x="0" y="1783"/>
                        </a:cubicBezTo>
                        <a:cubicBezTo>
                          <a:pt x="1395" y="2773"/>
                          <a:pt x="2791" y="2971"/>
                          <a:pt x="3189" y="15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82" name="Google Shape;3382;p35"/>
                  <p:cNvSpPr/>
                  <p:nvPr/>
                </p:nvSpPr>
                <p:spPr>
                  <a:xfrm>
                    <a:off x="2141796" y="5721742"/>
                    <a:ext cx="7301" cy="7979"/>
                  </a:xfrm>
                  <a:custGeom>
                    <a:avLst/>
                    <a:gdLst/>
                    <a:ahLst/>
                    <a:cxnLst/>
                    <a:rect l="l" t="t" r="r" b="b"/>
                    <a:pathLst>
                      <a:path w="7301" h="7979" extrusionOk="0">
                        <a:moveTo>
                          <a:pt x="540" y="443"/>
                        </a:moveTo>
                        <a:cubicBezTo>
                          <a:pt x="-656" y="1235"/>
                          <a:pt x="340" y="3018"/>
                          <a:pt x="1537" y="4801"/>
                        </a:cubicBezTo>
                        <a:cubicBezTo>
                          <a:pt x="3131" y="6980"/>
                          <a:pt x="5124" y="8564"/>
                          <a:pt x="6520" y="7772"/>
                        </a:cubicBezTo>
                        <a:cubicBezTo>
                          <a:pt x="7915" y="6980"/>
                          <a:pt x="7317" y="4801"/>
                          <a:pt x="5722" y="3018"/>
                        </a:cubicBezTo>
                        <a:cubicBezTo>
                          <a:pt x="3530" y="46"/>
                          <a:pt x="1736" y="-548"/>
                          <a:pt x="540" y="4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83" name="Google Shape;3383;p35"/>
                  <p:cNvSpPr/>
                  <p:nvPr/>
                </p:nvSpPr>
                <p:spPr>
                  <a:xfrm>
                    <a:off x="2043061" y="5798225"/>
                    <a:ext cx="16355" cy="19449"/>
                  </a:xfrm>
                  <a:custGeom>
                    <a:avLst/>
                    <a:gdLst/>
                    <a:ahLst/>
                    <a:cxnLst/>
                    <a:rect l="l" t="t" r="r" b="b"/>
                    <a:pathLst>
                      <a:path w="16355" h="19449" extrusionOk="0">
                        <a:moveTo>
                          <a:pt x="3798" y="4383"/>
                        </a:moveTo>
                        <a:cubicBezTo>
                          <a:pt x="4994" y="5770"/>
                          <a:pt x="6389" y="6959"/>
                          <a:pt x="7585" y="7355"/>
                        </a:cubicBezTo>
                        <a:lnTo>
                          <a:pt x="7585" y="7553"/>
                        </a:lnTo>
                        <a:cubicBezTo>
                          <a:pt x="7385" y="8147"/>
                          <a:pt x="7385" y="8939"/>
                          <a:pt x="7385" y="9534"/>
                        </a:cubicBezTo>
                        <a:cubicBezTo>
                          <a:pt x="6987" y="9336"/>
                          <a:pt x="6588" y="9336"/>
                          <a:pt x="6190" y="9534"/>
                        </a:cubicBezTo>
                        <a:cubicBezTo>
                          <a:pt x="5592" y="9930"/>
                          <a:pt x="5392" y="10920"/>
                          <a:pt x="5592" y="11911"/>
                        </a:cubicBezTo>
                        <a:cubicBezTo>
                          <a:pt x="5592" y="12109"/>
                          <a:pt x="5592" y="12109"/>
                          <a:pt x="5592" y="12307"/>
                        </a:cubicBezTo>
                        <a:cubicBezTo>
                          <a:pt x="5193" y="11713"/>
                          <a:pt x="4595" y="11317"/>
                          <a:pt x="3997" y="10722"/>
                        </a:cubicBezTo>
                        <a:cubicBezTo>
                          <a:pt x="2203" y="9138"/>
                          <a:pt x="808" y="8939"/>
                          <a:pt x="210" y="10128"/>
                        </a:cubicBezTo>
                        <a:cubicBezTo>
                          <a:pt x="-588" y="11713"/>
                          <a:pt x="1007" y="13694"/>
                          <a:pt x="3000" y="15476"/>
                        </a:cubicBezTo>
                        <a:cubicBezTo>
                          <a:pt x="4595" y="16863"/>
                          <a:pt x="5990" y="17061"/>
                          <a:pt x="6987" y="16071"/>
                        </a:cubicBezTo>
                        <a:lnTo>
                          <a:pt x="6987" y="16071"/>
                        </a:lnTo>
                        <a:lnTo>
                          <a:pt x="7585" y="16665"/>
                        </a:lnTo>
                        <a:cubicBezTo>
                          <a:pt x="9379" y="18448"/>
                          <a:pt x="11571" y="20032"/>
                          <a:pt x="12967" y="19240"/>
                        </a:cubicBezTo>
                        <a:cubicBezTo>
                          <a:pt x="13565" y="18844"/>
                          <a:pt x="13764" y="18448"/>
                          <a:pt x="13565" y="18051"/>
                        </a:cubicBezTo>
                        <a:cubicBezTo>
                          <a:pt x="14163" y="18051"/>
                          <a:pt x="14561" y="17853"/>
                          <a:pt x="14960" y="17457"/>
                        </a:cubicBezTo>
                        <a:cubicBezTo>
                          <a:pt x="15159" y="17457"/>
                          <a:pt x="15359" y="17259"/>
                          <a:pt x="15558" y="17061"/>
                        </a:cubicBezTo>
                        <a:cubicBezTo>
                          <a:pt x="15558" y="16863"/>
                          <a:pt x="15558" y="16863"/>
                          <a:pt x="15558" y="16665"/>
                        </a:cubicBezTo>
                        <a:cubicBezTo>
                          <a:pt x="15757" y="16269"/>
                          <a:pt x="16156" y="15872"/>
                          <a:pt x="16355" y="15476"/>
                        </a:cubicBezTo>
                        <a:cubicBezTo>
                          <a:pt x="15558" y="14486"/>
                          <a:pt x="14960" y="13297"/>
                          <a:pt x="14163" y="12307"/>
                        </a:cubicBezTo>
                        <a:cubicBezTo>
                          <a:pt x="13365" y="10920"/>
                          <a:pt x="12369" y="9534"/>
                          <a:pt x="10973" y="7949"/>
                        </a:cubicBezTo>
                        <a:cubicBezTo>
                          <a:pt x="10375" y="7355"/>
                          <a:pt x="9777" y="6959"/>
                          <a:pt x="9179" y="6760"/>
                        </a:cubicBezTo>
                        <a:cubicBezTo>
                          <a:pt x="9977" y="5770"/>
                          <a:pt x="8980" y="4185"/>
                          <a:pt x="7784" y="2402"/>
                        </a:cubicBezTo>
                        <a:cubicBezTo>
                          <a:pt x="5990" y="223"/>
                          <a:pt x="3997" y="-569"/>
                          <a:pt x="2801" y="422"/>
                        </a:cubicBezTo>
                        <a:cubicBezTo>
                          <a:pt x="2203" y="1016"/>
                          <a:pt x="2402" y="2601"/>
                          <a:pt x="3798" y="43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84" name="Google Shape;3384;p35"/>
                  <p:cNvSpPr/>
                  <p:nvPr/>
                </p:nvSpPr>
                <p:spPr>
                  <a:xfrm>
                    <a:off x="2238331" y="5750502"/>
                    <a:ext cx="10270" cy="14660"/>
                  </a:xfrm>
                  <a:custGeom>
                    <a:avLst/>
                    <a:gdLst/>
                    <a:ahLst/>
                    <a:cxnLst/>
                    <a:rect l="l" t="t" r="r" b="b"/>
                    <a:pathLst>
                      <a:path w="10270" h="14660" extrusionOk="0">
                        <a:moveTo>
                          <a:pt x="1076" y="4763"/>
                        </a:moveTo>
                        <a:cubicBezTo>
                          <a:pt x="1475" y="5358"/>
                          <a:pt x="1874" y="5754"/>
                          <a:pt x="2272" y="6150"/>
                        </a:cubicBezTo>
                        <a:cubicBezTo>
                          <a:pt x="1276" y="7141"/>
                          <a:pt x="877" y="9320"/>
                          <a:pt x="1674" y="12291"/>
                        </a:cubicBezTo>
                        <a:cubicBezTo>
                          <a:pt x="2272" y="14272"/>
                          <a:pt x="3070" y="15262"/>
                          <a:pt x="4066" y="14272"/>
                        </a:cubicBezTo>
                        <a:cubicBezTo>
                          <a:pt x="5063" y="13083"/>
                          <a:pt x="5860" y="11696"/>
                          <a:pt x="5262" y="8725"/>
                        </a:cubicBezTo>
                        <a:cubicBezTo>
                          <a:pt x="5063" y="8131"/>
                          <a:pt x="5063" y="7735"/>
                          <a:pt x="4863" y="7339"/>
                        </a:cubicBezTo>
                        <a:cubicBezTo>
                          <a:pt x="5063" y="7339"/>
                          <a:pt x="5063" y="7141"/>
                          <a:pt x="5063" y="7141"/>
                        </a:cubicBezTo>
                        <a:cubicBezTo>
                          <a:pt x="5860" y="8131"/>
                          <a:pt x="6857" y="8527"/>
                          <a:pt x="7455" y="8527"/>
                        </a:cubicBezTo>
                        <a:cubicBezTo>
                          <a:pt x="8053" y="8725"/>
                          <a:pt x="8451" y="8923"/>
                          <a:pt x="9049" y="8923"/>
                        </a:cubicBezTo>
                        <a:cubicBezTo>
                          <a:pt x="10445" y="8725"/>
                          <a:pt x="10644" y="7339"/>
                          <a:pt x="9647" y="5358"/>
                        </a:cubicBezTo>
                        <a:cubicBezTo>
                          <a:pt x="8053" y="2584"/>
                          <a:pt x="6657" y="1198"/>
                          <a:pt x="5262" y="1198"/>
                        </a:cubicBezTo>
                        <a:cubicBezTo>
                          <a:pt x="4465" y="405"/>
                          <a:pt x="3668" y="-387"/>
                          <a:pt x="2870" y="207"/>
                        </a:cubicBezTo>
                        <a:cubicBezTo>
                          <a:pt x="2272" y="604"/>
                          <a:pt x="2272" y="1000"/>
                          <a:pt x="2073" y="1594"/>
                        </a:cubicBezTo>
                        <a:cubicBezTo>
                          <a:pt x="1475" y="1198"/>
                          <a:pt x="877" y="1000"/>
                          <a:pt x="478" y="1198"/>
                        </a:cubicBezTo>
                        <a:cubicBezTo>
                          <a:pt x="-319" y="1396"/>
                          <a:pt x="-120" y="2981"/>
                          <a:pt x="1076" y="47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85" name="Google Shape;3385;p35"/>
                  <p:cNvSpPr/>
                  <p:nvPr/>
                </p:nvSpPr>
                <p:spPr>
                  <a:xfrm>
                    <a:off x="2199540" y="5769722"/>
                    <a:ext cx="6720" cy="11323"/>
                  </a:xfrm>
                  <a:custGeom>
                    <a:avLst/>
                    <a:gdLst/>
                    <a:ahLst/>
                    <a:cxnLst/>
                    <a:rect l="l" t="t" r="r" b="b"/>
                    <a:pathLst>
                      <a:path w="6720" h="11323" extrusionOk="0">
                        <a:moveTo>
                          <a:pt x="1597" y="9313"/>
                        </a:moveTo>
                        <a:cubicBezTo>
                          <a:pt x="3391" y="11492"/>
                          <a:pt x="5185" y="11690"/>
                          <a:pt x="6181" y="10898"/>
                        </a:cubicBezTo>
                        <a:cubicBezTo>
                          <a:pt x="6979" y="10304"/>
                          <a:pt x="6979" y="8917"/>
                          <a:pt x="5583" y="6936"/>
                        </a:cubicBezTo>
                        <a:cubicBezTo>
                          <a:pt x="5185" y="6540"/>
                          <a:pt x="4786" y="6144"/>
                          <a:pt x="4587" y="5748"/>
                        </a:cubicBezTo>
                        <a:cubicBezTo>
                          <a:pt x="4587" y="5153"/>
                          <a:pt x="4587" y="4361"/>
                          <a:pt x="4388" y="3569"/>
                        </a:cubicBezTo>
                        <a:cubicBezTo>
                          <a:pt x="3789" y="795"/>
                          <a:pt x="2594" y="-789"/>
                          <a:pt x="1398" y="399"/>
                        </a:cubicBezTo>
                        <a:cubicBezTo>
                          <a:pt x="600" y="1192"/>
                          <a:pt x="600" y="2578"/>
                          <a:pt x="999" y="4361"/>
                        </a:cubicBezTo>
                        <a:cubicBezTo>
                          <a:pt x="999" y="4361"/>
                          <a:pt x="999" y="4361"/>
                          <a:pt x="999" y="4361"/>
                        </a:cubicBezTo>
                        <a:cubicBezTo>
                          <a:pt x="-596" y="5351"/>
                          <a:pt x="-197" y="7134"/>
                          <a:pt x="1597" y="93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86" name="Google Shape;3386;p35"/>
                  <p:cNvSpPr/>
                  <p:nvPr/>
                </p:nvSpPr>
                <p:spPr>
                  <a:xfrm>
                    <a:off x="2212532" y="5685508"/>
                    <a:ext cx="8338" cy="12928"/>
                  </a:xfrm>
                  <a:custGeom>
                    <a:avLst/>
                    <a:gdLst/>
                    <a:ahLst/>
                    <a:cxnLst/>
                    <a:rect l="l" t="t" r="r" b="b"/>
                    <a:pathLst>
                      <a:path w="8338" h="12928" extrusionOk="0">
                        <a:moveTo>
                          <a:pt x="1163" y="4190"/>
                        </a:moveTo>
                        <a:cubicBezTo>
                          <a:pt x="565" y="4586"/>
                          <a:pt x="366" y="5577"/>
                          <a:pt x="565" y="6765"/>
                        </a:cubicBezTo>
                        <a:cubicBezTo>
                          <a:pt x="963" y="9935"/>
                          <a:pt x="3156" y="11717"/>
                          <a:pt x="5149" y="12708"/>
                        </a:cubicBezTo>
                        <a:cubicBezTo>
                          <a:pt x="6345" y="13302"/>
                          <a:pt x="7342" y="12510"/>
                          <a:pt x="8339" y="12510"/>
                        </a:cubicBezTo>
                        <a:lnTo>
                          <a:pt x="8339" y="12311"/>
                        </a:lnTo>
                        <a:lnTo>
                          <a:pt x="6345" y="8548"/>
                        </a:lnTo>
                        <a:lnTo>
                          <a:pt x="5548" y="7359"/>
                        </a:lnTo>
                        <a:cubicBezTo>
                          <a:pt x="6345" y="6369"/>
                          <a:pt x="5548" y="4388"/>
                          <a:pt x="4352" y="2605"/>
                        </a:cubicBezTo>
                        <a:cubicBezTo>
                          <a:pt x="2957" y="822"/>
                          <a:pt x="1561" y="-564"/>
                          <a:pt x="565" y="228"/>
                        </a:cubicBezTo>
                        <a:cubicBezTo>
                          <a:pt x="-432" y="426"/>
                          <a:pt x="-33" y="2209"/>
                          <a:pt x="1163" y="41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87" name="Google Shape;3387;p35"/>
                  <p:cNvSpPr/>
                  <p:nvPr/>
                </p:nvSpPr>
                <p:spPr>
                  <a:xfrm>
                    <a:off x="2240451" y="5701964"/>
                    <a:ext cx="24226" cy="39906"/>
                  </a:xfrm>
                  <a:custGeom>
                    <a:avLst/>
                    <a:gdLst/>
                    <a:ahLst/>
                    <a:cxnLst/>
                    <a:rect l="l" t="t" r="r" b="b"/>
                    <a:pathLst>
                      <a:path w="24226" h="39906" extrusionOk="0">
                        <a:moveTo>
                          <a:pt x="4338" y="2788"/>
                        </a:moveTo>
                        <a:cubicBezTo>
                          <a:pt x="3142" y="3977"/>
                          <a:pt x="3342" y="5958"/>
                          <a:pt x="4737" y="8731"/>
                        </a:cubicBezTo>
                        <a:cubicBezTo>
                          <a:pt x="4537" y="9523"/>
                          <a:pt x="4537" y="10514"/>
                          <a:pt x="4537" y="11306"/>
                        </a:cubicBezTo>
                        <a:cubicBezTo>
                          <a:pt x="4537" y="12891"/>
                          <a:pt x="4737" y="14674"/>
                          <a:pt x="5135" y="16060"/>
                        </a:cubicBezTo>
                        <a:cubicBezTo>
                          <a:pt x="4936" y="15862"/>
                          <a:pt x="4936" y="15664"/>
                          <a:pt x="4737" y="15466"/>
                        </a:cubicBezTo>
                        <a:cubicBezTo>
                          <a:pt x="3342" y="13287"/>
                          <a:pt x="1946" y="11702"/>
                          <a:pt x="352" y="12296"/>
                        </a:cubicBezTo>
                        <a:cubicBezTo>
                          <a:pt x="-446" y="13683"/>
                          <a:pt x="152" y="15664"/>
                          <a:pt x="1747" y="17843"/>
                        </a:cubicBezTo>
                        <a:cubicBezTo>
                          <a:pt x="3142" y="20022"/>
                          <a:pt x="4936" y="22003"/>
                          <a:pt x="5933" y="21012"/>
                        </a:cubicBezTo>
                        <a:cubicBezTo>
                          <a:pt x="6132" y="20814"/>
                          <a:pt x="6331" y="20418"/>
                          <a:pt x="6331" y="20220"/>
                        </a:cubicBezTo>
                        <a:cubicBezTo>
                          <a:pt x="6331" y="20418"/>
                          <a:pt x="6331" y="20616"/>
                          <a:pt x="6331" y="20814"/>
                        </a:cubicBezTo>
                        <a:cubicBezTo>
                          <a:pt x="6331" y="22201"/>
                          <a:pt x="6531" y="23389"/>
                          <a:pt x="6929" y="24380"/>
                        </a:cubicBezTo>
                        <a:cubicBezTo>
                          <a:pt x="6730" y="25370"/>
                          <a:pt x="7328" y="26955"/>
                          <a:pt x="8325" y="28540"/>
                        </a:cubicBezTo>
                        <a:cubicBezTo>
                          <a:pt x="9521" y="30323"/>
                          <a:pt x="10916" y="31115"/>
                          <a:pt x="11713" y="30323"/>
                        </a:cubicBezTo>
                        <a:cubicBezTo>
                          <a:pt x="12511" y="29530"/>
                          <a:pt x="11913" y="27747"/>
                          <a:pt x="10916" y="25965"/>
                        </a:cubicBezTo>
                        <a:cubicBezTo>
                          <a:pt x="10717" y="25766"/>
                          <a:pt x="10717" y="25568"/>
                          <a:pt x="10517" y="25568"/>
                        </a:cubicBezTo>
                        <a:cubicBezTo>
                          <a:pt x="10717" y="24974"/>
                          <a:pt x="10717" y="24380"/>
                          <a:pt x="10717" y="23389"/>
                        </a:cubicBezTo>
                        <a:cubicBezTo>
                          <a:pt x="10517" y="21012"/>
                          <a:pt x="9720" y="18635"/>
                          <a:pt x="8325" y="18041"/>
                        </a:cubicBezTo>
                        <a:cubicBezTo>
                          <a:pt x="8325" y="18041"/>
                          <a:pt x="8125" y="18041"/>
                          <a:pt x="8125" y="18041"/>
                        </a:cubicBezTo>
                        <a:cubicBezTo>
                          <a:pt x="8325" y="17447"/>
                          <a:pt x="8723" y="16456"/>
                          <a:pt x="8923" y="15664"/>
                        </a:cubicBezTo>
                        <a:cubicBezTo>
                          <a:pt x="9919" y="12098"/>
                          <a:pt x="11115" y="9325"/>
                          <a:pt x="13706" y="9127"/>
                        </a:cubicBezTo>
                        <a:cubicBezTo>
                          <a:pt x="13706" y="10910"/>
                          <a:pt x="13507" y="13089"/>
                          <a:pt x="13906" y="14674"/>
                        </a:cubicBezTo>
                        <a:cubicBezTo>
                          <a:pt x="14504" y="16853"/>
                          <a:pt x="15301" y="17843"/>
                          <a:pt x="16098" y="17843"/>
                        </a:cubicBezTo>
                        <a:cubicBezTo>
                          <a:pt x="16098" y="17843"/>
                          <a:pt x="15899" y="18041"/>
                          <a:pt x="15899" y="18041"/>
                        </a:cubicBezTo>
                        <a:cubicBezTo>
                          <a:pt x="14703" y="19428"/>
                          <a:pt x="14703" y="21607"/>
                          <a:pt x="15500" y="24380"/>
                        </a:cubicBezTo>
                        <a:cubicBezTo>
                          <a:pt x="14504" y="25172"/>
                          <a:pt x="14902" y="27153"/>
                          <a:pt x="16098" y="29530"/>
                        </a:cubicBezTo>
                        <a:cubicBezTo>
                          <a:pt x="16298" y="29728"/>
                          <a:pt x="16497" y="30124"/>
                          <a:pt x="16497" y="30323"/>
                        </a:cubicBezTo>
                        <a:cubicBezTo>
                          <a:pt x="15500" y="30521"/>
                          <a:pt x="14902" y="31511"/>
                          <a:pt x="14902" y="33294"/>
                        </a:cubicBezTo>
                        <a:cubicBezTo>
                          <a:pt x="14703" y="36661"/>
                          <a:pt x="15500" y="39038"/>
                          <a:pt x="17294" y="39831"/>
                        </a:cubicBezTo>
                        <a:cubicBezTo>
                          <a:pt x="18291" y="40227"/>
                          <a:pt x="19088" y="39038"/>
                          <a:pt x="19288" y="36859"/>
                        </a:cubicBezTo>
                        <a:cubicBezTo>
                          <a:pt x="19288" y="35077"/>
                          <a:pt x="19088" y="33492"/>
                          <a:pt x="18690" y="32303"/>
                        </a:cubicBezTo>
                        <a:cubicBezTo>
                          <a:pt x="19088" y="32502"/>
                          <a:pt x="19686" y="32502"/>
                          <a:pt x="20085" y="32303"/>
                        </a:cubicBezTo>
                        <a:cubicBezTo>
                          <a:pt x="21082" y="33888"/>
                          <a:pt x="22278" y="34482"/>
                          <a:pt x="23274" y="34284"/>
                        </a:cubicBezTo>
                        <a:cubicBezTo>
                          <a:pt x="24669" y="33492"/>
                          <a:pt x="24470" y="31907"/>
                          <a:pt x="23075" y="29332"/>
                        </a:cubicBezTo>
                        <a:cubicBezTo>
                          <a:pt x="22278" y="28144"/>
                          <a:pt x="21480" y="26955"/>
                          <a:pt x="20683" y="26361"/>
                        </a:cubicBezTo>
                        <a:cubicBezTo>
                          <a:pt x="20882" y="24974"/>
                          <a:pt x="20484" y="22993"/>
                          <a:pt x="19487" y="20616"/>
                        </a:cubicBezTo>
                        <a:cubicBezTo>
                          <a:pt x="18490" y="19229"/>
                          <a:pt x="17494" y="17843"/>
                          <a:pt x="16696" y="17645"/>
                        </a:cubicBezTo>
                        <a:cubicBezTo>
                          <a:pt x="17095" y="17447"/>
                          <a:pt x="17494" y="17249"/>
                          <a:pt x="17892" y="16654"/>
                        </a:cubicBezTo>
                        <a:cubicBezTo>
                          <a:pt x="19088" y="15070"/>
                          <a:pt x="18690" y="12693"/>
                          <a:pt x="17892" y="10316"/>
                        </a:cubicBezTo>
                        <a:cubicBezTo>
                          <a:pt x="16896" y="7740"/>
                          <a:pt x="15700" y="7938"/>
                          <a:pt x="14304" y="8137"/>
                        </a:cubicBezTo>
                        <a:cubicBezTo>
                          <a:pt x="14105" y="7146"/>
                          <a:pt x="14304" y="5759"/>
                          <a:pt x="14304" y="4571"/>
                        </a:cubicBezTo>
                        <a:cubicBezTo>
                          <a:pt x="14304" y="4769"/>
                          <a:pt x="14504" y="4769"/>
                          <a:pt x="14504" y="4967"/>
                        </a:cubicBezTo>
                        <a:cubicBezTo>
                          <a:pt x="15899" y="6948"/>
                          <a:pt x="17693" y="8731"/>
                          <a:pt x="18690" y="7344"/>
                        </a:cubicBezTo>
                        <a:cubicBezTo>
                          <a:pt x="19288" y="6354"/>
                          <a:pt x="18690" y="4571"/>
                          <a:pt x="17693" y="2590"/>
                        </a:cubicBezTo>
                        <a:cubicBezTo>
                          <a:pt x="16497" y="411"/>
                          <a:pt x="15301" y="15"/>
                          <a:pt x="14304" y="609"/>
                        </a:cubicBezTo>
                        <a:cubicBezTo>
                          <a:pt x="14105" y="807"/>
                          <a:pt x="13906" y="1005"/>
                          <a:pt x="13906" y="1204"/>
                        </a:cubicBezTo>
                        <a:cubicBezTo>
                          <a:pt x="13507" y="609"/>
                          <a:pt x="13109" y="213"/>
                          <a:pt x="12112" y="15"/>
                        </a:cubicBezTo>
                        <a:cubicBezTo>
                          <a:pt x="10318" y="-183"/>
                          <a:pt x="8325" y="1600"/>
                          <a:pt x="6929" y="3977"/>
                        </a:cubicBezTo>
                        <a:cubicBezTo>
                          <a:pt x="5733" y="3184"/>
                          <a:pt x="4936" y="2788"/>
                          <a:pt x="4338" y="2788"/>
                        </a:cubicBezTo>
                        <a:close/>
                        <a:moveTo>
                          <a:pt x="6331" y="20022"/>
                        </a:moveTo>
                        <a:cubicBezTo>
                          <a:pt x="6331" y="19428"/>
                          <a:pt x="6132" y="18833"/>
                          <a:pt x="5933" y="18041"/>
                        </a:cubicBezTo>
                        <a:cubicBezTo>
                          <a:pt x="6132" y="18437"/>
                          <a:pt x="6531" y="18635"/>
                          <a:pt x="6730" y="18635"/>
                        </a:cubicBezTo>
                        <a:cubicBezTo>
                          <a:pt x="6531" y="19032"/>
                          <a:pt x="6331" y="19428"/>
                          <a:pt x="6331" y="200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88" name="Google Shape;3388;p35"/>
                  <p:cNvSpPr/>
                  <p:nvPr/>
                </p:nvSpPr>
                <p:spPr>
                  <a:xfrm>
                    <a:off x="2309314" y="5661298"/>
                    <a:ext cx="9313" cy="15203"/>
                  </a:xfrm>
                  <a:custGeom>
                    <a:avLst/>
                    <a:gdLst/>
                    <a:ahLst/>
                    <a:cxnLst/>
                    <a:rect l="l" t="t" r="r" b="b"/>
                    <a:pathLst>
                      <a:path w="9313" h="15203" extrusionOk="0">
                        <a:moveTo>
                          <a:pt x="3844" y="8789"/>
                        </a:moveTo>
                        <a:cubicBezTo>
                          <a:pt x="4243" y="8591"/>
                          <a:pt x="4243" y="8393"/>
                          <a:pt x="4442" y="8195"/>
                        </a:cubicBezTo>
                        <a:cubicBezTo>
                          <a:pt x="4442" y="9383"/>
                          <a:pt x="4841" y="10770"/>
                          <a:pt x="5439" y="12354"/>
                        </a:cubicBezTo>
                        <a:cubicBezTo>
                          <a:pt x="6236" y="14335"/>
                          <a:pt x="7233" y="15524"/>
                          <a:pt x="8429" y="15128"/>
                        </a:cubicBezTo>
                        <a:cubicBezTo>
                          <a:pt x="9824" y="13543"/>
                          <a:pt x="9426" y="10373"/>
                          <a:pt x="8230" y="7006"/>
                        </a:cubicBezTo>
                        <a:cubicBezTo>
                          <a:pt x="7432" y="4827"/>
                          <a:pt x="6037" y="4629"/>
                          <a:pt x="5240" y="5421"/>
                        </a:cubicBezTo>
                        <a:cubicBezTo>
                          <a:pt x="5040" y="5619"/>
                          <a:pt x="5040" y="5818"/>
                          <a:pt x="4841" y="6016"/>
                        </a:cubicBezTo>
                        <a:cubicBezTo>
                          <a:pt x="4841" y="5025"/>
                          <a:pt x="4442" y="3837"/>
                          <a:pt x="4044" y="2648"/>
                        </a:cubicBezTo>
                        <a:cubicBezTo>
                          <a:pt x="2848" y="469"/>
                          <a:pt x="1652" y="-521"/>
                          <a:pt x="854" y="271"/>
                        </a:cubicBezTo>
                        <a:cubicBezTo>
                          <a:pt x="-142" y="1261"/>
                          <a:pt x="-341" y="3440"/>
                          <a:pt x="655" y="6016"/>
                        </a:cubicBezTo>
                        <a:cubicBezTo>
                          <a:pt x="1453" y="7798"/>
                          <a:pt x="2848" y="9185"/>
                          <a:pt x="3844" y="87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89" name="Google Shape;3389;p35"/>
                  <p:cNvSpPr/>
                  <p:nvPr/>
                </p:nvSpPr>
                <p:spPr>
                  <a:xfrm>
                    <a:off x="2289712" y="5664528"/>
                    <a:ext cx="6092" cy="9564"/>
                  </a:xfrm>
                  <a:custGeom>
                    <a:avLst/>
                    <a:gdLst/>
                    <a:ahLst/>
                    <a:cxnLst/>
                    <a:rect l="l" t="t" r="r" b="b"/>
                    <a:pathLst>
                      <a:path w="6092" h="9564" extrusionOk="0">
                        <a:moveTo>
                          <a:pt x="5308" y="9521"/>
                        </a:moveTo>
                        <a:cubicBezTo>
                          <a:pt x="6503" y="9125"/>
                          <a:pt x="6304" y="6748"/>
                          <a:pt x="4909" y="3380"/>
                        </a:cubicBezTo>
                        <a:cubicBezTo>
                          <a:pt x="4111" y="1993"/>
                          <a:pt x="3115" y="-186"/>
                          <a:pt x="1321" y="13"/>
                        </a:cubicBezTo>
                        <a:cubicBezTo>
                          <a:pt x="-274" y="211"/>
                          <a:pt x="-274" y="2191"/>
                          <a:pt x="524" y="4569"/>
                        </a:cubicBezTo>
                        <a:cubicBezTo>
                          <a:pt x="1919" y="7540"/>
                          <a:pt x="3713" y="9917"/>
                          <a:pt x="5308" y="95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90" name="Google Shape;3390;p35"/>
                  <p:cNvSpPr/>
                  <p:nvPr/>
                </p:nvSpPr>
                <p:spPr>
                  <a:xfrm>
                    <a:off x="2189320" y="5698021"/>
                    <a:ext cx="8413" cy="11227"/>
                  </a:xfrm>
                  <a:custGeom>
                    <a:avLst/>
                    <a:gdLst/>
                    <a:ahLst/>
                    <a:cxnLst/>
                    <a:rect l="l" t="t" r="r" b="b"/>
                    <a:pathLst>
                      <a:path w="8413" h="11227" extrusionOk="0">
                        <a:moveTo>
                          <a:pt x="7631" y="8514"/>
                        </a:moveTo>
                        <a:cubicBezTo>
                          <a:pt x="9027" y="7920"/>
                          <a:pt x="8429" y="5741"/>
                          <a:pt x="6834" y="2770"/>
                        </a:cubicBezTo>
                        <a:cubicBezTo>
                          <a:pt x="5638" y="1185"/>
                          <a:pt x="4044" y="-598"/>
                          <a:pt x="2449" y="194"/>
                        </a:cubicBezTo>
                        <a:cubicBezTo>
                          <a:pt x="1851" y="591"/>
                          <a:pt x="1452" y="1185"/>
                          <a:pt x="1452" y="1779"/>
                        </a:cubicBezTo>
                        <a:cubicBezTo>
                          <a:pt x="1253" y="1779"/>
                          <a:pt x="1054" y="1977"/>
                          <a:pt x="854" y="1977"/>
                        </a:cubicBezTo>
                        <a:cubicBezTo>
                          <a:pt x="-541" y="2968"/>
                          <a:pt x="57" y="5741"/>
                          <a:pt x="655" y="8118"/>
                        </a:cubicBezTo>
                        <a:cubicBezTo>
                          <a:pt x="1253" y="10297"/>
                          <a:pt x="2250" y="11684"/>
                          <a:pt x="3246" y="11089"/>
                        </a:cubicBezTo>
                        <a:cubicBezTo>
                          <a:pt x="4243" y="10495"/>
                          <a:pt x="4642" y="9307"/>
                          <a:pt x="4442" y="7326"/>
                        </a:cubicBezTo>
                        <a:cubicBezTo>
                          <a:pt x="5838" y="8514"/>
                          <a:pt x="6834" y="8910"/>
                          <a:pt x="7631" y="85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91" name="Google Shape;3391;p35"/>
                  <p:cNvSpPr/>
                  <p:nvPr/>
                </p:nvSpPr>
                <p:spPr>
                  <a:xfrm>
                    <a:off x="2155861" y="5774908"/>
                    <a:ext cx="30064" cy="15545"/>
                  </a:xfrm>
                  <a:custGeom>
                    <a:avLst/>
                    <a:gdLst/>
                    <a:ahLst/>
                    <a:cxnLst/>
                    <a:rect l="l" t="t" r="r" b="b"/>
                    <a:pathLst>
                      <a:path w="30064" h="15545" extrusionOk="0">
                        <a:moveTo>
                          <a:pt x="12188" y="7298"/>
                        </a:moveTo>
                        <a:cubicBezTo>
                          <a:pt x="10792" y="4722"/>
                          <a:pt x="8999" y="4326"/>
                          <a:pt x="7404" y="4524"/>
                        </a:cubicBezTo>
                        <a:cubicBezTo>
                          <a:pt x="6607" y="4722"/>
                          <a:pt x="6009" y="5515"/>
                          <a:pt x="6009" y="6505"/>
                        </a:cubicBezTo>
                        <a:cubicBezTo>
                          <a:pt x="5610" y="5911"/>
                          <a:pt x="5012" y="5119"/>
                          <a:pt x="4813" y="4524"/>
                        </a:cubicBezTo>
                        <a:cubicBezTo>
                          <a:pt x="3218" y="2345"/>
                          <a:pt x="1424" y="959"/>
                          <a:pt x="627" y="1751"/>
                        </a:cubicBezTo>
                        <a:cubicBezTo>
                          <a:pt x="-1367" y="3930"/>
                          <a:pt x="1823" y="7298"/>
                          <a:pt x="4215" y="10269"/>
                        </a:cubicBezTo>
                        <a:cubicBezTo>
                          <a:pt x="5211" y="11655"/>
                          <a:pt x="6806" y="13240"/>
                          <a:pt x="7603" y="13042"/>
                        </a:cubicBezTo>
                        <a:cubicBezTo>
                          <a:pt x="8999" y="15419"/>
                          <a:pt x="10394" y="14627"/>
                          <a:pt x="11789" y="14429"/>
                        </a:cubicBezTo>
                        <a:cubicBezTo>
                          <a:pt x="12786" y="14033"/>
                          <a:pt x="14380" y="14033"/>
                          <a:pt x="14181" y="11655"/>
                        </a:cubicBezTo>
                        <a:cubicBezTo>
                          <a:pt x="14380" y="11854"/>
                          <a:pt x="14380" y="11854"/>
                          <a:pt x="14580" y="12052"/>
                        </a:cubicBezTo>
                        <a:cubicBezTo>
                          <a:pt x="15975" y="13636"/>
                          <a:pt x="17569" y="14231"/>
                          <a:pt x="18168" y="13438"/>
                        </a:cubicBezTo>
                        <a:cubicBezTo>
                          <a:pt x="18367" y="13042"/>
                          <a:pt x="18566" y="12646"/>
                          <a:pt x="18367" y="12250"/>
                        </a:cubicBezTo>
                        <a:cubicBezTo>
                          <a:pt x="18566" y="12250"/>
                          <a:pt x="18965" y="12250"/>
                          <a:pt x="19164" y="12250"/>
                        </a:cubicBezTo>
                        <a:cubicBezTo>
                          <a:pt x="19961" y="11259"/>
                          <a:pt x="19961" y="9873"/>
                          <a:pt x="18566" y="7892"/>
                        </a:cubicBezTo>
                        <a:cubicBezTo>
                          <a:pt x="18965" y="8090"/>
                          <a:pt x="19164" y="8288"/>
                          <a:pt x="19563" y="8288"/>
                        </a:cubicBezTo>
                        <a:cubicBezTo>
                          <a:pt x="20360" y="11655"/>
                          <a:pt x="21755" y="12250"/>
                          <a:pt x="23151" y="12250"/>
                        </a:cubicBezTo>
                        <a:cubicBezTo>
                          <a:pt x="23749" y="12250"/>
                          <a:pt x="24347" y="12250"/>
                          <a:pt x="24745" y="11655"/>
                        </a:cubicBezTo>
                        <a:cubicBezTo>
                          <a:pt x="25144" y="11655"/>
                          <a:pt x="25343" y="11655"/>
                          <a:pt x="25542" y="11457"/>
                        </a:cubicBezTo>
                        <a:cubicBezTo>
                          <a:pt x="25742" y="11259"/>
                          <a:pt x="25941" y="10863"/>
                          <a:pt x="26140" y="10665"/>
                        </a:cubicBezTo>
                        <a:cubicBezTo>
                          <a:pt x="26140" y="11259"/>
                          <a:pt x="26340" y="11854"/>
                          <a:pt x="26539" y="12448"/>
                        </a:cubicBezTo>
                        <a:cubicBezTo>
                          <a:pt x="27137" y="14429"/>
                          <a:pt x="28333" y="16013"/>
                          <a:pt x="29130" y="15419"/>
                        </a:cubicBezTo>
                        <a:cubicBezTo>
                          <a:pt x="30127" y="14627"/>
                          <a:pt x="30326" y="12250"/>
                          <a:pt x="29728" y="9675"/>
                        </a:cubicBezTo>
                        <a:cubicBezTo>
                          <a:pt x="29130" y="7496"/>
                          <a:pt x="28134" y="6703"/>
                          <a:pt x="27137" y="6703"/>
                        </a:cubicBezTo>
                        <a:cubicBezTo>
                          <a:pt x="26938" y="6901"/>
                          <a:pt x="26739" y="7099"/>
                          <a:pt x="26739" y="7496"/>
                        </a:cubicBezTo>
                        <a:cubicBezTo>
                          <a:pt x="26539" y="6109"/>
                          <a:pt x="25941" y="4524"/>
                          <a:pt x="24745" y="2543"/>
                        </a:cubicBezTo>
                        <a:cubicBezTo>
                          <a:pt x="23151" y="1157"/>
                          <a:pt x="21556" y="-824"/>
                          <a:pt x="20759" y="364"/>
                        </a:cubicBezTo>
                        <a:cubicBezTo>
                          <a:pt x="20559" y="761"/>
                          <a:pt x="20360" y="1355"/>
                          <a:pt x="20161" y="1949"/>
                        </a:cubicBezTo>
                        <a:cubicBezTo>
                          <a:pt x="19563" y="761"/>
                          <a:pt x="18965" y="166"/>
                          <a:pt x="18367" y="364"/>
                        </a:cubicBezTo>
                        <a:cubicBezTo>
                          <a:pt x="17171" y="761"/>
                          <a:pt x="16971" y="3138"/>
                          <a:pt x="17769" y="5713"/>
                        </a:cubicBezTo>
                        <a:cubicBezTo>
                          <a:pt x="17968" y="6109"/>
                          <a:pt x="17968" y="6505"/>
                          <a:pt x="18168" y="6901"/>
                        </a:cubicBezTo>
                        <a:cubicBezTo>
                          <a:pt x="16374" y="4921"/>
                          <a:pt x="14580" y="4128"/>
                          <a:pt x="13583" y="4921"/>
                        </a:cubicBezTo>
                        <a:cubicBezTo>
                          <a:pt x="13184" y="5317"/>
                          <a:pt x="13184" y="6109"/>
                          <a:pt x="13384" y="6901"/>
                        </a:cubicBezTo>
                        <a:cubicBezTo>
                          <a:pt x="13384" y="6901"/>
                          <a:pt x="13184" y="6901"/>
                          <a:pt x="13184" y="6901"/>
                        </a:cubicBezTo>
                        <a:cubicBezTo>
                          <a:pt x="12188" y="7099"/>
                          <a:pt x="12188" y="7099"/>
                          <a:pt x="12188" y="729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92" name="Google Shape;3392;p35"/>
                  <p:cNvSpPr/>
                  <p:nvPr/>
                </p:nvSpPr>
                <p:spPr>
                  <a:xfrm>
                    <a:off x="2256660" y="5657455"/>
                    <a:ext cx="10463" cy="9565"/>
                  </a:xfrm>
                  <a:custGeom>
                    <a:avLst/>
                    <a:gdLst/>
                    <a:ahLst/>
                    <a:cxnLst/>
                    <a:rect l="l" t="t" r="r" b="b"/>
                    <a:pathLst>
                      <a:path w="10463" h="9565" extrusionOk="0">
                        <a:moveTo>
                          <a:pt x="5470" y="9264"/>
                        </a:moveTo>
                        <a:cubicBezTo>
                          <a:pt x="6268" y="8076"/>
                          <a:pt x="6268" y="6689"/>
                          <a:pt x="5670" y="4906"/>
                        </a:cubicBezTo>
                        <a:cubicBezTo>
                          <a:pt x="6866" y="7283"/>
                          <a:pt x="8460" y="8670"/>
                          <a:pt x="10055" y="7283"/>
                        </a:cubicBezTo>
                        <a:cubicBezTo>
                          <a:pt x="10653" y="6689"/>
                          <a:pt x="10653" y="4708"/>
                          <a:pt x="9656" y="2925"/>
                        </a:cubicBezTo>
                        <a:cubicBezTo>
                          <a:pt x="8460" y="548"/>
                          <a:pt x="6666" y="-640"/>
                          <a:pt x="5271" y="350"/>
                        </a:cubicBezTo>
                        <a:cubicBezTo>
                          <a:pt x="4275" y="945"/>
                          <a:pt x="4474" y="2529"/>
                          <a:pt x="5072" y="4114"/>
                        </a:cubicBezTo>
                        <a:cubicBezTo>
                          <a:pt x="5072" y="3916"/>
                          <a:pt x="4872" y="3718"/>
                          <a:pt x="4673" y="3520"/>
                        </a:cubicBezTo>
                        <a:cubicBezTo>
                          <a:pt x="3278" y="1341"/>
                          <a:pt x="1484" y="152"/>
                          <a:pt x="487" y="1935"/>
                        </a:cubicBezTo>
                        <a:cubicBezTo>
                          <a:pt x="-509" y="3520"/>
                          <a:pt x="89" y="5699"/>
                          <a:pt x="1683" y="7878"/>
                        </a:cubicBezTo>
                        <a:cubicBezTo>
                          <a:pt x="3278" y="9660"/>
                          <a:pt x="4474" y="9859"/>
                          <a:pt x="5470" y="92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93" name="Google Shape;3393;p35"/>
                  <p:cNvSpPr/>
                  <p:nvPr/>
                </p:nvSpPr>
                <p:spPr>
                  <a:xfrm>
                    <a:off x="2133530" y="5816843"/>
                    <a:ext cx="7286" cy="9028"/>
                  </a:xfrm>
                  <a:custGeom>
                    <a:avLst/>
                    <a:gdLst/>
                    <a:ahLst/>
                    <a:cxnLst/>
                    <a:rect l="l" t="t" r="r" b="b"/>
                    <a:pathLst>
                      <a:path w="7286" h="9028" extrusionOk="0">
                        <a:moveTo>
                          <a:pt x="4022" y="1811"/>
                        </a:moveTo>
                        <a:cubicBezTo>
                          <a:pt x="3424" y="226"/>
                          <a:pt x="2427" y="-368"/>
                          <a:pt x="1829" y="226"/>
                        </a:cubicBezTo>
                        <a:cubicBezTo>
                          <a:pt x="1630" y="226"/>
                          <a:pt x="1630" y="424"/>
                          <a:pt x="1630" y="622"/>
                        </a:cubicBezTo>
                        <a:cubicBezTo>
                          <a:pt x="1232" y="622"/>
                          <a:pt x="634" y="622"/>
                          <a:pt x="434" y="1018"/>
                        </a:cubicBezTo>
                        <a:cubicBezTo>
                          <a:pt x="-562" y="1811"/>
                          <a:pt x="235" y="3990"/>
                          <a:pt x="2029" y="5971"/>
                        </a:cubicBezTo>
                        <a:cubicBezTo>
                          <a:pt x="2029" y="5971"/>
                          <a:pt x="2029" y="5971"/>
                          <a:pt x="2228" y="6169"/>
                        </a:cubicBezTo>
                        <a:cubicBezTo>
                          <a:pt x="2228" y="6169"/>
                          <a:pt x="2228" y="6367"/>
                          <a:pt x="2228" y="6367"/>
                        </a:cubicBezTo>
                        <a:cubicBezTo>
                          <a:pt x="3025" y="8348"/>
                          <a:pt x="3823" y="9338"/>
                          <a:pt x="4819" y="8942"/>
                        </a:cubicBezTo>
                        <a:cubicBezTo>
                          <a:pt x="5019" y="8744"/>
                          <a:pt x="5019" y="8546"/>
                          <a:pt x="5218" y="8348"/>
                        </a:cubicBezTo>
                        <a:cubicBezTo>
                          <a:pt x="5816" y="8546"/>
                          <a:pt x="6414" y="8348"/>
                          <a:pt x="6813" y="8150"/>
                        </a:cubicBezTo>
                        <a:cubicBezTo>
                          <a:pt x="7809" y="7159"/>
                          <a:pt x="7211" y="5178"/>
                          <a:pt x="5218" y="3197"/>
                        </a:cubicBezTo>
                        <a:cubicBezTo>
                          <a:pt x="4819" y="2603"/>
                          <a:pt x="4421" y="2207"/>
                          <a:pt x="4022" y="18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94" name="Google Shape;3394;p35"/>
                  <p:cNvSpPr/>
                  <p:nvPr/>
                </p:nvSpPr>
                <p:spPr>
                  <a:xfrm>
                    <a:off x="2184342" y="5789756"/>
                    <a:ext cx="12051" cy="19399"/>
                  </a:xfrm>
                  <a:custGeom>
                    <a:avLst/>
                    <a:gdLst/>
                    <a:ahLst/>
                    <a:cxnLst/>
                    <a:rect l="l" t="t" r="r" b="b"/>
                    <a:pathLst>
                      <a:path w="12051" h="19399" extrusionOk="0">
                        <a:moveTo>
                          <a:pt x="52" y="967"/>
                        </a:moveTo>
                        <a:cubicBezTo>
                          <a:pt x="-148" y="2156"/>
                          <a:pt x="251" y="3344"/>
                          <a:pt x="849" y="4533"/>
                        </a:cubicBezTo>
                        <a:cubicBezTo>
                          <a:pt x="-148" y="5523"/>
                          <a:pt x="-148" y="7504"/>
                          <a:pt x="451" y="10277"/>
                        </a:cubicBezTo>
                        <a:cubicBezTo>
                          <a:pt x="1049" y="12654"/>
                          <a:pt x="2045" y="13645"/>
                          <a:pt x="3042" y="13645"/>
                        </a:cubicBezTo>
                        <a:cubicBezTo>
                          <a:pt x="3042" y="13843"/>
                          <a:pt x="3241" y="14041"/>
                          <a:pt x="3440" y="14239"/>
                        </a:cubicBezTo>
                        <a:cubicBezTo>
                          <a:pt x="4836" y="16814"/>
                          <a:pt x="6829" y="19587"/>
                          <a:pt x="9021" y="19389"/>
                        </a:cubicBezTo>
                        <a:cubicBezTo>
                          <a:pt x="12609" y="18993"/>
                          <a:pt x="8822" y="14833"/>
                          <a:pt x="7228" y="11664"/>
                        </a:cubicBezTo>
                        <a:cubicBezTo>
                          <a:pt x="7028" y="11268"/>
                          <a:pt x="6630" y="10872"/>
                          <a:pt x="6430" y="10475"/>
                        </a:cubicBezTo>
                        <a:cubicBezTo>
                          <a:pt x="6430" y="10475"/>
                          <a:pt x="6231" y="10475"/>
                          <a:pt x="6231" y="10475"/>
                        </a:cubicBezTo>
                        <a:cubicBezTo>
                          <a:pt x="5832" y="10079"/>
                          <a:pt x="5434" y="10079"/>
                          <a:pt x="5035" y="10277"/>
                        </a:cubicBezTo>
                        <a:cubicBezTo>
                          <a:pt x="5035" y="10277"/>
                          <a:pt x="5035" y="10277"/>
                          <a:pt x="5035" y="10277"/>
                        </a:cubicBezTo>
                        <a:cubicBezTo>
                          <a:pt x="5035" y="10277"/>
                          <a:pt x="4836" y="10277"/>
                          <a:pt x="4836" y="10277"/>
                        </a:cubicBezTo>
                        <a:cubicBezTo>
                          <a:pt x="4836" y="9683"/>
                          <a:pt x="4636" y="9089"/>
                          <a:pt x="4636" y="8495"/>
                        </a:cubicBezTo>
                        <a:cubicBezTo>
                          <a:pt x="5035" y="8891"/>
                          <a:pt x="5434" y="9287"/>
                          <a:pt x="5832" y="9683"/>
                        </a:cubicBezTo>
                        <a:lnTo>
                          <a:pt x="6630" y="10475"/>
                        </a:lnTo>
                        <a:lnTo>
                          <a:pt x="6630" y="9881"/>
                        </a:lnTo>
                        <a:cubicBezTo>
                          <a:pt x="6630" y="9881"/>
                          <a:pt x="6630" y="9881"/>
                          <a:pt x="6630" y="9881"/>
                        </a:cubicBezTo>
                        <a:cubicBezTo>
                          <a:pt x="7826" y="12654"/>
                          <a:pt x="9620" y="14041"/>
                          <a:pt x="11214" y="14239"/>
                        </a:cubicBezTo>
                        <a:cubicBezTo>
                          <a:pt x="11613" y="14239"/>
                          <a:pt x="12211" y="12456"/>
                          <a:pt x="12011" y="11466"/>
                        </a:cubicBezTo>
                        <a:cubicBezTo>
                          <a:pt x="11015" y="6117"/>
                          <a:pt x="8822" y="4335"/>
                          <a:pt x="6829" y="3146"/>
                        </a:cubicBezTo>
                        <a:cubicBezTo>
                          <a:pt x="6430" y="3344"/>
                          <a:pt x="6231" y="3542"/>
                          <a:pt x="6032" y="3740"/>
                        </a:cubicBezTo>
                        <a:cubicBezTo>
                          <a:pt x="5832" y="3740"/>
                          <a:pt x="5832" y="3542"/>
                          <a:pt x="5633" y="3542"/>
                        </a:cubicBezTo>
                        <a:cubicBezTo>
                          <a:pt x="5035" y="2750"/>
                          <a:pt x="4437" y="1759"/>
                          <a:pt x="3440" y="967"/>
                        </a:cubicBezTo>
                        <a:cubicBezTo>
                          <a:pt x="1647" y="-420"/>
                          <a:pt x="251" y="-221"/>
                          <a:pt x="52" y="9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95" name="Google Shape;3395;p35"/>
                  <p:cNvSpPr/>
                  <p:nvPr/>
                </p:nvSpPr>
                <p:spPr>
                  <a:xfrm>
                    <a:off x="2190772" y="5800231"/>
                    <a:ext cx="199" cy="197"/>
                  </a:xfrm>
                  <a:custGeom>
                    <a:avLst/>
                    <a:gdLst/>
                    <a:ahLst/>
                    <a:cxnLst/>
                    <a:rect l="l" t="t" r="r" b="b"/>
                    <a:pathLst>
                      <a:path w="199" h="197" extrusionOk="0">
                        <a:moveTo>
                          <a:pt x="199" y="198"/>
                        </a:moveTo>
                        <a:lnTo>
                          <a:pt x="0"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96" name="Google Shape;3396;p35"/>
                  <p:cNvSpPr/>
                  <p:nvPr/>
                </p:nvSpPr>
                <p:spPr>
                  <a:xfrm>
                    <a:off x="2263668" y="5738673"/>
                    <a:ext cx="6620" cy="18328"/>
                  </a:xfrm>
                  <a:custGeom>
                    <a:avLst/>
                    <a:gdLst/>
                    <a:ahLst/>
                    <a:cxnLst/>
                    <a:rect l="l" t="t" r="r" b="b"/>
                    <a:pathLst>
                      <a:path w="6620" h="18328" extrusionOk="0">
                        <a:moveTo>
                          <a:pt x="4841" y="3320"/>
                        </a:moveTo>
                        <a:cubicBezTo>
                          <a:pt x="3446" y="745"/>
                          <a:pt x="1851" y="-444"/>
                          <a:pt x="655" y="151"/>
                        </a:cubicBezTo>
                        <a:cubicBezTo>
                          <a:pt x="-341" y="547"/>
                          <a:pt x="-142" y="2329"/>
                          <a:pt x="855" y="4112"/>
                        </a:cubicBezTo>
                        <a:cubicBezTo>
                          <a:pt x="1054" y="4508"/>
                          <a:pt x="1253" y="4905"/>
                          <a:pt x="1453" y="5301"/>
                        </a:cubicBezTo>
                        <a:cubicBezTo>
                          <a:pt x="1054" y="6291"/>
                          <a:pt x="1054" y="7678"/>
                          <a:pt x="1253" y="9064"/>
                        </a:cubicBezTo>
                        <a:cubicBezTo>
                          <a:pt x="1253" y="9461"/>
                          <a:pt x="1453" y="9857"/>
                          <a:pt x="1453" y="10055"/>
                        </a:cubicBezTo>
                        <a:cubicBezTo>
                          <a:pt x="1253" y="10055"/>
                          <a:pt x="1253" y="10253"/>
                          <a:pt x="1054" y="10253"/>
                        </a:cubicBezTo>
                        <a:cubicBezTo>
                          <a:pt x="57" y="11045"/>
                          <a:pt x="257" y="13026"/>
                          <a:pt x="1851" y="15403"/>
                        </a:cubicBezTo>
                        <a:cubicBezTo>
                          <a:pt x="3246" y="17582"/>
                          <a:pt x="5040" y="18771"/>
                          <a:pt x="6037" y="18176"/>
                        </a:cubicBezTo>
                        <a:cubicBezTo>
                          <a:pt x="7233" y="17582"/>
                          <a:pt x="6436" y="15403"/>
                          <a:pt x="5040" y="12828"/>
                        </a:cubicBezTo>
                        <a:cubicBezTo>
                          <a:pt x="4642" y="12432"/>
                          <a:pt x="4442" y="12036"/>
                          <a:pt x="4044" y="11640"/>
                        </a:cubicBezTo>
                        <a:cubicBezTo>
                          <a:pt x="4841" y="11045"/>
                          <a:pt x="5240" y="9857"/>
                          <a:pt x="5040" y="8272"/>
                        </a:cubicBezTo>
                        <a:cubicBezTo>
                          <a:pt x="6635" y="7678"/>
                          <a:pt x="5638" y="5301"/>
                          <a:pt x="4841" y="33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97" name="Google Shape;3397;p35"/>
                  <p:cNvSpPr/>
                  <p:nvPr/>
                </p:nvSpPr>
                <p:spPr>
                  <a:xfrm>
                    <a:off x="2242397" y="5655231"/>
                    <a:ext cx="3854" cy="2414"/>
                  </a:xfrm>
                  <a:custGeom>
                    <a:avLst/>
                    <a:gdLst/>
                    <a:ahLst/>
                    <a:cxnLst/>
                    <a:rect l="l" t="t" r="r" b="b"/>
                    <a:pathLst>
                      <a:path w="3854" h="2414" extrusionOk="0">
                        <a:moveTo>
                          <a:pt x="2591" y="2377"/>
                        </a:moveTo>
                        <a:cubicBezTo>
                          <a:pt x="3787" y="2179"/>
                          <a:pt x="3986" y="1387"/>
                          <a:pt x="3787" y="0"/>
                        </a:cubicBezTo>
                        <a:cubicBezTo>
                          <a:pt x="2591" y="396"/>
                          <a:pt x="1395" y="594"/>
                          <a:pt x="0" y="990"/>
                        </a:cubicBezTo>
                        <a:cubicBezTo>
                          <a:pt x="797" y="1981"/>
                          <a:pt x="1594" y="2575"/>
                          <a:pt x="2591" y="23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98" name="Google Shape;3398;p35"/>
                  <p:cNvSpPr/>
                  <p:nvPr/>
                </p:nvSpPr>
                <p:spPr>
                  <a:xfrm>
                    <a:off x="2217083" y="5663154"/>
                    <a:ext cx="996" cy="396"/>
                  </a:xfrm>
                  <a:custGeom>
                    <a:avLst/>
                    <a:gdLst/>
                    <a:ahLst/>
                    <a:cxnLst/>
                    <a:rect l="l" t="t" r="r" b="b"/>
                    <a:pathLst>
                      <a:path w="996" h="396" extrusionOk="0">
                        <a:moveTo>
                          <a:pt x="997" y="0"/>
                        </a:moveTo>
                        <a:cubicBezTo>
                          <a:pt x="598" y="198"/>
                          <a:pt x="399" y="198"/>
                          <a:pt x="0" y="396"/>
                        </a:cubicBezTo>
                        <a:cubicBezTo>
                          <a:pt x="399" y="198"/>
                          <a:pt x="598" y="198"/>
                          <a:pt x="997"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399" name="Google Shape;3399;p35"/>
                  <p:cNvSpPr/>
                  <p:nvPr/>
                </p:nvSpPr>
                <p:spPr>
                  <a:xfrm>
                    <a:off x="2061686" y="5738860"/>
                    <a:ext cx="7068" cy="7590"/>
                  </a:xfrm>
                  <a:custGeom>
                    <a:avLst/>
                    <a:gdLst/>
                    <a:ahLst/>
                    <a:cxnLst/>
                    <a:rect l="l" t="t" r="r" b="b"/>
                    <a:pathLst>
                      <a:path w="7068" h="7590" extrusionOk="0">
                        <a:moveTo>
                          <a:pt x="6500" y="7293"/>
                        </a:moveTo>
                        <a:cubicBezTo>
                          <a:pt x="7696" y="6303"/>
                          <a:pt x="6899" y="4322"/>
                          <a:pt x="5105" y="2143"/>
                        </a:cubicBezTo>
                        <a:cubicBezTo>
                          <a:pt x="3112" y="162"/>
                          <a:pt x="1318" y="-630"/>
                          <a:pt x="321" y="558"/>
                        </a:cubicBezTo>
                        <a:cubicBezTo>
                          <a:pt x="-476" y="1549"/>
                          <a:pt x="321" y="3332"/>
                          <a:pt x="1517" y="4916"/>
                        </a:cubicBezTo>
                        <a:cubicBezTo>
                          <a:pt x="3311" y="7293"/>
                          <a:pt x="5304" y="8086"/>
                          <a:pt x="6500" y="72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00" name="Google Shape;3400;p35"/>
                  <p:cNvSpPr/>
                  <p:nvPr/>
                </p:nvSpPr>
                <p:spPr>
                  <a:xfrm>
                    <a:off x="2115028" y="5702970"/>
                    <a:ext cx="7207" cy="5888"/>
                  </a:xfrm>
                  <a:custGeom>
                    <a:avLst/>
                    <a:gdLst/>
                    <a:ahLst/>
                    <a:cxnLst/>
                    <a:rect l="l" t="t" r="r" b="b"/>
                    <a:pathLst>
                      <a:path w="7207" h="5888" extrusionOk="0">
                        <a:moveTo>
                          <a:pt x="1395" y="2377"/>
                        </a:moveTo>
                        <a:cubicBezTo>
                          <a:pt x="1794" y="2971"/>
                          <a:pt x="2192" y="3764"/>
                          <a:pt x="2990" y="4358"/>
                        </a:cubicBezTo>
                        <a:cubicBezTo>
                          <a:pt x="4584" y="5943"/>
                          <a:pt x="5980" y="6339"/>
                          <a:pt x="6976" y="5348"/>
                        </a:cubicBezTo>
                        <a:cubicBezTo>
                          <a:pt x="7574" y="4160"/>
                          <a:pt x="6976" y="2377"/>
                          <a:pt x="5581" y="991"/>
                        </a:cubicBezTo>
                        <a:cubicBezTo>
                          <a:pt x="5182" y="594"/>
                          <a:pt x="4983" y="396"/>
                          <a:pt x="4584" y="0"/>
                        </a:cubicBezTo>
                        <a:cubicBezTo>
                          <a:pt x="2990" y="792"/>
                          <a:pt x="1395" y="1585"/>
                          <a:pt x="0" y="2377"/>
                        </a:cubicBezTo>
                        <a:cubicBezTo>
                          <a:pt x="598" y="2575"/>
                          <a:pt x="997" y="2575"/>
                          <a:pt x="1395" y="23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01" name="Google Shape;3401;p35"/>
                  <p:cNvSpPr/>
                  <p:nvPr/>
                </p:nvSpPr>
                <p:spPr>
                  <a:xfrm>
                    <a:off x="2097885" y="5717938"/>
                    <a:ext cx="8880" cy="13644"/>
                  </a:xfrm>
                  <a:custGeom>
                    <a:avLst/>
                    <a:gdLst/>
                    <a:ahLst/>
                    <a:cxnLst/>
                    <a:rect l="l" t="t" r="r" b="b"/>
                    <a:pathLst>
                      <a:path w="8880" h="13644" extrusionOk="0">
                        <a:moveTo>
                          <a:pt x="2791" y="6426"/>
                        </a:moveTo>
                        <a:cubicBezTo>
                          <a:pt x="2193" y="8010"/>
                          <a:pt x="2592" y="9991"/>
                          <a:pt x="4585" y="11972"/>
                        </a:cubicBezTo>
                        <a:cubicBezTo>
                          <a:pt x="5980" y="13557"/>
                          <a:pt x="7974" y="14151"/>
                          <a:pt x="8572" y="13160"/>
                        </a:cubicBezTo>
                        <a:cubicBezTo>
                          <a:pt x="9369" y="11972"/>
                          <a:pt x="8572" y="9595"/>
                          <a:pt x="6778" y="7614"/>
                        </a:cubicBezTo>
                        <a:cubicBezTo>
                          <a:pt x="6578" y="7416"/>
                          <a:pt x="6379" y="7218"/>
                          <a:pt x="5980" y="7020"/>
                        </a:cubicBezTo>
                        <a:cubicBezTo>
                          <a:pt x="6778" y="6029"/>
                          <a:pt x="6578" y="4445"/>
                          <a:pt x="5183" y="2464"/>
                        </a:cubicBezTo>
                        <a:cubicBezTo>
                          <a:pt x="3987" y="681"/>
                          <a:pt x="2392" y="-310"/>
                          <a:pt x="1197" y="87"/>
                        </a:cubicBezTo>
                        <a:cubicBezTo>
                          <a:pt x="-996" y="681"/>
                          <a:pt x="200" y="3256"/>
                          <a:pt x="1794" y="5633"/>
                        </a:cubicBezTo>
                        <a:cubicBezTo>
                          <a:pt x="2193" y="5831"/>
                          <a:pt x="2592" y="6029"/>
                          <a:pt x="2791" y="64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02" name="Google Shape;3402;p35"/>
                  <p:cNvSpPr/>
                  <p:nvPr/>
                </p:nvSpPr>
                <p:spPr>
                  <a:xfrm>
                    <a:off x="2189377" y="5671276"/>
                    <a:ext cx="5061" cy="5197"/>
                  </a:xfrm>
                  <a:custGeom>
                    <a:avLst/>
                    <a:gdLst/>
                    <a:ahLst/>
                    <a:cxnLst/>
                    <a:rect l="l" t="t" r="r" b="b"/>
                    <a:pathLst>
                      <a:path w="5061" h="5197" extrusionOk="0">
                        <a:moveTo>
                          <a:pt x="4385" y="4952"/>
                        </a:moveTo>
                        <a:cubicBezTo>
                          <a:pt x="5581" y="4358"/>
                          <a:pt x="4983" y="2575"/>
                          <a:pt x="4186" y="594"/>
                        </a:cubicBezTo>
                        <a:cubicBezTo>
                          <a:pt x="3986" y="396"/>
                          <a:pt x="3986" y="198"/>
                          <a:pt x="3787" y="0"/>
                        </a:cubicBezTo>
                        <a:cubicBezTo>
                          <a:pt x="2591" y="396"/>
                          <a:pt x="1196" y="991"/>
                          <a:pt x="0" y="1387"/>
                        </a:cubicBezTo>
                        <a:cubicBezTo>
                          <a:pt x="1196" y="3764"/>
                          <a:pt x="2591" y="5943"/>
                          <a:pt x="4385" y="49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03" name="Google Shape;3403;p35"/>
                  <p:cNvSpPr/>
                  <p:nvPr/>
                </p:nvSpPr>
                <p:spPr>
                  <a:xfrm>
                    <a:off x="2127385" y="5715906"/>
                    <a:ext cx="6099" cy="6929"/>
                  </a:xfrm>
                  <a:custGeom>
                    <a:avLst/>
                    <a:gdLst/>
                    <a:ahLst/>
                    <a:cxnLst/>
                    <a:rect l="l" t="t" r="r" b="b"/>
                    <a:pathLst>
                      <a:path w="6099" h="6929" extrusionOk="0">
                        <a:moveTo>
                          <a:pt x="5782" y="6477"/>
                        </a:moveTo>
                        <a:cubicBezTo>
                          <a:pt x="6380" y="5288"/>
                          <a:pt x="6181" y="3506"/>
                          <a:pt x="4785" y="2119"/>
                        </a:cubicBezTo>
                        <a:cubicBezTo>
                          <a:pt x="2991" y="138"/>
                          <a:pt x="998" y="-852"/>
                          <a:pt x="201" y="931"/>
                        </a:cubicBezTo>
                        <a:cubicBezTo>
                          <a:pt x="-397" y="2119"/>
                          <a:pt x="400" y="3902"/>
                          <a:pt x="1796" y="5486"/>
                        </a:cubicBezTo>
                        <a:cubicBezTo>
                          <a:pt x="3390" y="7071"/>
                          <a:pt x="4586" y="7269"/>
                          <a:pt x="5782" y="64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04" name="Google Shape;3404;p35"/>
                  <p:cNvSpPr/>
                  <p:nvPr/>
                </p:nvSpPr>
                <p:spPr>
                  <a:xfrm>
                    <a:off x="2174826" y="5676624"/>
                    <a:ext cx="11999" cy="9581"/>
                  </a:xfrm>
                  <a:custGeom>
                    <a:avLst/>
                    <a:gdLst/>
                    <a:ahLst/>
                    <a:cxnLst/>
                    <a:rect l="l" t="t" r="r" b="b"/>
                    <a:pathLst>
                      <a:path w="11999" h="9581" extrusionOk="0">
                        <a:moveTo>
                          <a:pt x="5581" y="6735"/>
                        </a:moveTo>
                        <a:cubicBezTo>
                          <a:pt x="5780" y="6537"/>
                          <a:pt x="5980" y="6339"/>
                          <a:pt x="5980" y="6141"/>
                        </a:cubicBezTo>
                        <a:cubicBezTo>
                          <a:pt x="6179" y="6339"/>
                          <a:pt x="6179" y="6537"/>
                          <a:pt x="6378" y="6933"/>
                        </a:cubicBezTo>
                        <a:cubicBezTo>
                          <a:pt x="7973" y="9112"/>
                          <a:pt x="9767" y="10103"/>
                          <a:pt x="11162" y="9310"/>
                        </a:cubicBezTo>
                        <a:cubicBezTo>
                          <a:pt x="11960" y="8518"/>
                          <a:pt x="12558" y="7329"/>
                          <a:pt x="11162" y="5348"/>
                        </a:cubicBezTo>
                        <a:cubicBezTo>
                          <a:pt x="9568" y="3169"/>
                          <a:pt x="7774" y="2179"/>
                          <a:pt x="6378" y="2971"/>
                        </a:cubicBezTo>
                        <a:cubicBezTo>
                          <a:pt x="6179" y="2971"/>
                          <a:pt x="5980" y="3169"/>
                          <a:pt x="5980" y="3368"/>
                        </a:cubicBezTo>
                        <a:cubicBezTo>
                          <a:pt x="5780" y="2773"/>
                          <a:pt x="5382" y="2179"/>
                          <a:pt x="4983" y="1387"/>
                        </a:cubicBezTo>
                        <a:cubicBezTo>
                          <a:pt x="4584" y="792"/>
                          <a:pt x="4186" y="396"/>
                          <a:pt x="3986" y="0"/>
                        </a:cubicBezTo>
                        <a:cubicBezTo>
                          <a:pt x="2591" y="594"/>
                          <a:pt x="1395" y="991"/>
                          <a:pt x="0" y="1585"/>
                        </a:cubicBezTo>
                        <a:cubicBezTo>
                          <a:pt x="199" y="2179"/>
                          <a:pt x="399" y="2971"/>
                          <a:pt x="997" y="3764"/>
                        </a:cubicBezTo>
                        <a:cubicBezTo>
                          <a:pt x="2392" y="6141"/>
                          <a:pt x="4186" y="7726"/>
                          <a:pt x="5581" y="67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05" name="Google Shape;3405;p35"/>
                  <p:cNvSpPr/>
                  <p:nvPr/>
                </p:nvSpPr>
                <p:spPr>
                  <a:xfrm>
                    <a:off x="2235181" y="5657608"/>
                    <a:ext cx="7894" cy="10338"/>
                  </a:xfrm>
                  <a:custGeom>
                    <a:avLst/>
                    <a:gdLst/>
                    <a:ahLst/>
                    <a:cxnLst/>
                    <a:rect l="l" t="t" r="r" b="b"/>
                    <a:pathLst>
                      <a:path w="7894" h="10338" extrusionOk="0">
                        <a:moveTo>
                          <a:pt x="3230" y="7725"/>
                        </a:moveTo>
                        <a:lnTo>
                          <a:pt x="3230" y="7725"/>
                        </a:lnTo>
                        <a:cubicBezTo>
                          <a:pt x="4825" y="10499"/>
                          <a:pt x="6419" y="10895"/>
                          <a:pt x="7416" y="9706"/>
                        </a:cubicBezTo>
                        <a:cubicBezTo>
                          <a:pt x="8213" y="8716"/>
                          <a:pt x="8014" y="7131"/>
                          <a:pt x="6818" y="5150"/>
                        </a:cubicBezTo>
                        <a:cubicBezTo>
                          <a:pt x="6021" y="4160"/>
                          <a:pt x="5423" y="3566"/>
                          <a:pt x="4825" y="3368"/>
                        </a:cubicBezTo>
                        <a:lnTo>
                          <a:pt x="4027" y="1981"/>
                        </a:lnTo>
                        <a:cubicBezTo>
                          <a:pt x="3429" y="991"/>
                          <a:pt x="2632" y="198"/>
                          <a:pt x="2034" y="0"/>
                        </a:cubicBezTo>
                        <a:cubicBezTo>
                          <a:pt x="1436" y="198"/>
                          <a:pt x="1037" y="198"/>
                          <a:pt x="440" y="396"/>
                        </a:cubicBezTo>
                        <a:cubicBezTo>
                          <a:pt x="-557" y="1783"/>
                          <a:pt x="240" y="4160"/>
                          <a:pt x="1835" y="6141"/>
                        </a:cubicBezTo>
                        <a:cubicBezTo>
                          <a:pt x="2433" y="6933"/>
                          <a:pt x="2832" y="7329"/>
                          <a:pt x="3230" y="77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06" name="Google Shape;3406;p35"/>
                  <p:cNvSpPr/>
                  <p:nvPr/>
                </p:nvSpPr>
                <p:spPr>
                  <a:xfrm>
                    <a:off x="2163597" y="5707002"/>
                    <a:ext cx="10528" cy="14712"/>
                  </a:xfrm>
                  <a:custGeom>
                    <a:avLst/>
                    <a:gdLst/>
                    <a:ahLst/>
                    <a:cxnLst/>
                    <a:rect l="l" t="t" r="r" b="b"/>
                    <a:pathLst>
                      <a:path w="10528" h="14712" extrusionOk="0">
                        <a:moveTo>
                          <a:pt x="4252" y="7655"/>
                        </a:moveTo>
                        <a:lnTo>
                          <a:pt x="4252" y="7655"/>
                        </a:lnTo>
                        <a:cubicBezTo>
                          <a:pt x="3455" y="9438"/>
                          <a:pt x="4452" y="11419"/>
                          <a:pt x="6445" y="13400"/>
                        </a:cubicBezTo>
                        <a:cubicBezTo>
                          <a:pt x="8039" y="14984"/>
                          <a:pt x="9235" y="14984"/>
                          <a:pt x="10232" y="14192"/>
                        </a:cubicBezTo>
                        <a:cubicBezTo>
                          <a:pt x="10830" y="12805"/>
                          <a:pt x="10631" y="10825"/>
                          <a:pt x="8637" y="8646"/>
                        </a:cubicBezTo>
                        <a:cubicBezTo>
                          <a:pt x="7840" y="7853"/>
                          <a:pt x="7242" y="7259"/>
                          <a:pt x="6445" y="7061"/>
                        </a:cubicBezTo>
                        <a:cubicBezTo>
                          <a:pt x="6844" y="6070"/>
                          <a:pt x="6246" y="4486"/>
                          <a:pt x="5050" y="2703"/>
                        </a:cubicBezTo>
                        <a:cubicBezTo>
                          <a:pt x="3654" y="1118"/>
                          <a:pt x="2259" y="-467"/>
                          <a:pt x="1063" y="128"/>
                        </a:cubicBezTo>
                        <a:cubicBezTo>
                          <a:pt x="-532" y="920"/>
                          <a:pt x="-332" y="2703"/>
                          <a:pt x="1661" y="5080"/>
                        </a:cubicBezTo>
                        <a:cubicBezTo>
                          <a:pt x="2458" y="6269"/>
                          <a:pt x="3256" y="7259"/>
                          <a:pt x="4252" y="76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07" name="Google Shape;3407;p35"/>
                  <p:cNvSpPr/>
                  <p:nvPr/>
                </p:nvSpPr>
                <p:spPr>
                  <a:xfrm>
                    <a:off x="2220743" y="5762705"/>
                    <a:ext cx="5605" cy="15350"/>
                  </a:xfrm>
                  <a:custGeom>
                    <a:avLst/>
                    <a:gdLst/>
                    <a:ahLst/>
                    <a:cxnLst/>
                    <a:rect l="l" t="t" r="r" b="b"/>
                    <a:pathLst>
                      <a:path w="5605" h="15350" extrusionOk="0">
                        <a:moveTo>
                          <a:pt x="327" y="87"/>
                        </a:moveTo>
                        <a:cubicBezTo>
                          <a:pt x="-271" y="1276"/>
                          <a:pt x="-72" y="2861"/>
                          <a:pt x="1124" y="4445"/>
                        </a:cubicBezTo>
                        <a:cubicBezTo>
                          <a:pt x="1523" y="5040"/>
                          <a:pt x="1921" y="5436"/>
                          <a:pt x="2320" y="5832"/>
                        </a:cubicBezTo>
                        <a:cubicBezTo>
                          <a:pt x="1323" y="6426"/>
                          <a:pt x="1124" y="8407"/>
                          <a:pt x="1323" y="10586"/>
                        </a:cubicBezTo>
                        <a:cubicBezTo>
                          <a:pt x="1523" y="12963"/>
                          <a:pt x="2120" y="15538"/>
                          <a:pt x="3715" y="15340"/>
                        </a:cubicBezTo>
                        <a:cubicBezTo>
                          <a:pt x="5310" y="15142"/>
                          <a:pt x="5708" y="12765"/>
                          <a:pt x="5509" y="9596"/>
                        </a:cubicBezTo>
                        <a:cubicBezTo>
                          <a:pt x="5310" y="8407"/>
                          <a:pt x="5110" y="7219"/>
                          <a:pt x="4712" y="6624"/>
                        </a:cubicBezTo>
                        <a:cubicBezTo>
                          <a:pt x="4911" y="6624"/>
                          <a:pt x="4911" y="6624"/>
                          <a:pt x="5110" y="6426"/>
                        </a:cubicBezTo>
                        <a:cubicBezTo>
                          <a:pt x="6107" y="5832"/>
                          <a:pt x="5509" y="4049"/>
                          <a:pt x="4114" y="2266"/>
                        </a:cubicBezTo>
                        <a:cubicBezTo>
                          <a:pt x="2718" y="682"/>
                          <a:pt x="1323" y="-309"/>
                          <a:pt x="327" y="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08" name="Google Shape;3408;p35"/>
                  <p:cNvSpPr/>
                  <p:nvPr/>
                </p:nvSpPr>
                <p:spPr>
                  <a:xfrm>
                    <a:off x="2260138" y="5651467"/>
                    <a:ext cx="4810" cy="4749"/>
                  </a:xfrm>
                  <a:custGeom>
                    <a:avLst/>
                    <a:gdLst/>
                    <a:ahLst/>
                    <a:cxnLst/>
                    <a:rect l="l" t="t" r="r" b="b"/>
                    <a:pathLst>
                      <a:path w="4810" h="4749" extrusionOk="0">
                        <a:moveTo>
                          <a:pt x="3986" y="4556"/>
                        </a:moveTo>
                        <a:cubicBezTo>
                          <a:pt x="5182" y="3764"/>
                          <a:pt x="4983" y="1981"/>
                          <a:pt x="3986" y="0"/>
                        </a:cubicBezTo>
                        <a:cubicBezTo>
                          <a:pt x="2591" y="198"/>
                          <a:pt x="1196" y="594"/>
                          <a:pt x="0" y="792"/>
                        </a:cubicBezTo>
                        <a:cubicBezTo>
                          <a:pt x="199" y="1387"/>
                          <a:pt x="399" y="1783"/>
                          <a:pt x="797" y="2377"/>
                        </a:cubicBezTo>
                        <a:cubicBezTo>
                          <a:pt x="1794" y="4358"/>
                          <a:pt x="3189" y="5150"/>
                          <a:pt x="3986" y="45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09" name="Google Shape;3409;p35"/>
                  <p:cNvSpPr/>
                  <p:nvPr/>
                </p:nvSpPr>
                <p:spPr>
                  <a:xfrm>
                    <a:off x="2249017" y="5738470"/>
                    <a:ext cx="5902" cy="7184"/>
                  </a:xfrm>
                  <a:custGeom>
                    <a:avLst/>
                    <a:gdLst/>
                    <a:ahLst/>
                    <a:cxnLst/>
                    <a:rect l="l" t="t" r="r" b="b"/>
                    <a:pathLst>
                      <a:path w="5902" h="7184" extrusionOk="0">
                        <a:moveTo>
                          <a:pt x="5540" y="6693"/>
                        </a:moveTo>
                        <a:cubicBezTo>
                          <a:pt x="6337" y="5901"/>
                          <a:pt x="5739" y="4118"/>
                          <a:pt x="4543" y="2335"/>
                        </a:cubicBezTo>
                        <a:cubicBezTo>
                          <a:pt x="2749" y="-240"/>
                          <a:pt x="1354" y="-438"/>
                          <a:pt x="357" y="552"/>
                        </a:cubicBezTo>
                        <a:cubicBezTo>
                          <a:pt x="-440" y="1345"/>
                          <a:pt x="158" y="3128"/>
                          <a:pt x="1553" y="5703"/>
                        </a:cubicBezTo>
                        <a:cubicBezTo>
                          <a:pt x="3148" y="7089"/>
                          <a:pt x="4742" y="7683"/>
                          <a:pt x="5540" y="66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10" name="Google Shape;3410;p35"/>
                  <p:cNvSpPr/>
                  <p:nvPr/>
                </p:nvSpPr>
                <p:spPr>
                  <a:xfrm>
                    <a:off x="2154948" y="5720761"/>
                    <a:ext cx="6811" cy="8603"/>
                  </a:xfrm>
                  <a:custGeom>
                    <a:avLst/>
                    <a:gdLst/>
                    <a:ahLst/>
                    <a:cxnLst/>
                    <a:rect l="l" t="t" r="r" b="b"/>
                    <a:pathLst>
                      <a:path w="6811" h="8603" extrusionOk="0">
                        <a:moveTo>
                          <a:pt x="543" y="433"/>
                        </a:moveTo>
                        <a:cubicBezTo>
                          <a:pt x="-453" y="1424"/>
                          <a:pt x="-55" y="3603"/>
                          <a:pt x="1540" y="5782"/>
                        </a:cubicBezTo>
                        <a:cubicBezTo>
                          <a:pt x="3334" y="7961"/>
                          <a:pt x="5327" y="9149"/>
                          <a:pt x="6324" y="8357"/>
                        </a:cubicBezTo>
                        <a:cubicBezTo>
                          <a:pt x="7320" y="7564"/>
                          <a:pt x="6722" y="5188"/>
                          <a:pt x="5128" y="3009"/>
                        </a:cubicBezTo>
                        <a:cubicBezTo>
                          <a:pt x="3533" y="631"/>
                          <a:pt x="1739" y="-755"/>
                          <a:pt x="543" y="4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11" name="Google Shape;3411;p35"/>
                  <p:cNvSpPr/>
                  <p:nvPr/>
                </p:nvSpPr>
                <p:spPr>
                  <a:xfrm>
                    <a:off x="2186679" y="5773847"/>
                    <a:ext cx="9578" cy="13505"/>
                  </a:xfrm>
                  <a:custGeom>
                    <a:avLst/>
                    <a:gdLst/>
                    <a:ahLst/>
                    <a:cxnLst/>
                    <a:rect l="l" t="t" r="r" b="b"/>
                    <a:pathLst>
                      <a:path w="9578" h="13505" extrusionOk="0">
                        <a:moveTo>
                          <a:pt x="7282" y="4198"/>
                        </a:moveTo>
                        <a:cubicBezTo>
                          <a:pt x="6086" y="2217"/>
                          <a:pt x="4690" y="1029"/>
                          <a:pt x="3495" y="1227"/>
                        </a:cubicBezTo>
                        <a:cubicBezTo>
                          <a:pt x="3295" y="1227"/>
                          <a:pt x="3295" y="1227"/>
                          <a:pt x="3096" y="1227"/>
                        </a:cubicBezTo>
                        <a:cubicBezTo>
                          <a:pt x="2498" y="435"/>
                          <a:pt x="1900" y="-160"/>
                          <a:pt x="1302" y="38"/>
                        </a:cubicBezTo>
                        <a:cubicBezTo>
                          <a:pt x="505" y="237"/>
                          <a:pt x="-293" y="1623"/>
                          <a:pt x="106" y="3604"/>
                        </a:cubicBezTo>
                        <a:cubicBezTo>
                          <a:pt x="505" y="6179"/>
                          <a:pt x="1501" y="8358"/>
                          <a:pt x="2897" y="8556"/>
                        </a:cubicBezTo>
                        <a:cubicBezTo>
                          <a:pt x="3495" y="8754"/>
                          <a:pt x="3893" y="8358"/>
                          <a:pt x="4093" y="7962"/>
                        </a:cubicBezTo>
                        <a:cubicBezTo>
                          <a:pt x="4093" y="8952"/>
                          <a:pt x="4690" y="10141"/>
                          <a:pt x="5488" y="11329"/>
                        </a:cubicBezTo>
                        <a:cubicBezTo>
                          <a:pt x="6883" y="13112"/>
                          <a:pt x="8278" y="13905"/>
                          <a:pt x="9275" y="13310"/>
                        </a:cubicBezTo>
                        <a:cubicBezTo>
                          <a:pt x="9873" y="11924"/>
                          <a:pt x="9674" y="10339"/>
                          <a:pt x="7880" y="8160"/>
                        </a:cubicBezTo>
                        <a:cubicBezTo>
                          <a:pt x="8677" y="7566"/>
                          <a:pt x="7880" y="5783"/>
                          <a:pt x="7282" y="4198"/>
                        </a:cubicBezTo>
                        <a:close/>
                        <a:moveTo>
                          <a:pt x="4292" y="7170"/>
                        </a:moveTo>
                        <a:cubicBezTo>
                          <a:pt x="4292" y="7170"/>
                          <a:pt x="4292" y="7170"/>
                          <a:pt x="4292" y="7170"/>
                        </a:cubicBezTo>
                        <a:cubicBezTo>
                          <a:pt x="4292" y="7170"/>
                          <a:pt x="4292" y="6773"/>
                          <a:pt x="4292" y="6575"/>
                        </a:cubicBezTo>
                        <a:cubicBezTo>
                          <a:pt x="4491" y="6773"/>
                          <a:pt x="4491" y="6971"/>
                          <a:pt x="4690" y="6971"/>
                        </a:cubicBezTo>
                        <a:lnTo>
                          <a:pt x="4292" y="717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12" name="Google Shape;3412;p35"/>
                  <p:cNvSpPr/>
                  <p:nvPr/>
                </p:nvSpPr>
                <p:spPr>
                  <a:xfrm>
                    <a:off x="2269249" y="5715394"/>
                    <a:ext cx="5028" cy="7325"/>
                  </a:xfrm>
                  <a:custGeom>
                    <a:avLst/>
                    <a:gdLst/>
                    <a:ahLst/>
                    <a:cxnLst/>
                    <a:rect l="l" t="t" r="r" b="b"/>
                    <a:pathLst>
                      <a:path w="5028" h="7325" extrusionOk="0">
                        <a:moveTo>
                          <a:pt x="855" y="4611"/>
                        </a:moveTo>
                        <a:cubicBezTo>
                          <a:pt x="1851" y="6394"/>
                          <a:pt x="3246" y="7781"/>
                          <a:pt x="4243" y="7186"/>
                        </a:cubicBezTo>
                        <a:cubicBezTo>
                          <a:pt x="5439" y="6592"/>
                          <a:pt x="5240" y="4611"/>
                          <a:pt x="3844" y="2036"/>
                        </a:cubicBezTo>
                        <a:cubicBezTo>
                          <a:pt x="2648" y="55"/>
                          <a:pt x="1453" y="-341"/>
                          <a:pt x="655" y="253"/>
                        </a:cubicBezTo>
                        <a:cubicBezTo>
                          <a:pt x="-341" y="847"/>
                          <a:pt x="-142" y="2828"/>
                          <a:pt x="855" y="46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13" name="Google Shape;3413;p35"/>
                  <p:cNvSpPr/>
                  <p:nvPr/>
                </p:nvSpPr>
                <p:spPr>
                  <a:xfrm>
                    <a:off x="2276503" y="5707637"/>
                    <a:ext cx="5071" cy="7064"/>
                  </a:xfrm>
                  <a:custGeom>
                    <a:avLst/>
                    <a:gdLst/>
                    <a:ahLst/>
                    <a:cxnLst/>
                    <a:rect l="l" t="t" r="r" b="b"/>
                    <a:pathLst>
                      <a:path w="5071" h="7064" extrusionOk="0">
                        <a:moveTo>
                          <a:pt x="577" y="3850"/>
                        </a:moveTo>
                        <a:cubicBezTo>
                          <a:pt x="1773" y="6426"/>
                          <a:pt x="3368" y="7614"/>
                          <a:pt x="4564" y="6822"/>
                        </a:cubicBezTo>
                        <a:cubicBezTo>
                          <a:pt x="5361" y="6228"/>
                          <a:pt x="5162" y="4445"/>
                          <a:pt x="4365" y="2464"/>
                        </a:cubicBezTo>
                        <a:cubicBezTo>
                          <a:pt x="3169" y="681"/>
                          <a:pt x="1973" y="-309"/>
                          <a:pt x="976" y="87"/>
                        </a:cubicBezTo>
                        <a:cubicBezTo>
                          <a:pt x="-21" y="285"/>
                          <a:pt x="-419" y="1671"/>
                          <a:pt x="577" y="38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14" name="Google Shape;3414;p35"/>
                  <p:cNvSpPr/>
                  <p:nvPr/>
                </p:nvSpPr>
                <p:spPr>
                  <a:xfrm>
                    <a:off x="2171601" y="5765682"/>
                    <a:ext cx="5825" cy="7151"/>
                  </a:xfrm>
                  <a:custGeom>
                    <a:avLst/>
                    <a:gdLst/>
                    <a:ahLst/>
                    <a:cxnLst/>
                    <a:rect l="l" t="t" r="r" b="b"/>
                    <a:pathLst>
                      <a:path w="5825" h="7151" extrusionOk="0">
                        <a:moveTo>
                          <a:pt x="5018" y="7015"/>
                        </a:moveTo>
                        <a:cubicBezTo>
                          <a:pt x="6414" y="5431"/>
                          <a:pt x="5816" y="3648"/>
                          <a:pt x="4620" y="2261"/>
                        </a:cubicBezTo>
                        <a:cubicBezTo>
                          <a:pt x="3025" y="478"/>
                          <a:pt x="1032" y="-710"/>
                          <a:pt x="235" y="478"/>
                        </a:cubicBezTo>
                        <a:cubicBezTo>
                          <a:pt x="-363" y="1469"/>
                          <a:pt x="235" y="3252"/>
                          <a:pt x="1430" y="4836"/>
                        </a:cubicBezTo>
                        <a:cubicBezTo>
                          <a:pt x="3025" y="7015"/>
                          <a:pt x="4620" y="7411"/>
                          <a:pt x="5018" y="70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15" name="Google Shape;3415;p35"/>
                  <p:cNvSpPr/>
                  <p:nvPr/>
                </p:nvSpPr>
                <p:spPr>
                  <a:xfrm>
                    <a:off x="2256699" y="5697794"/>
                    <a:ext cx="9743" cy="11139"/>
                  </a:xfrm>
                  <a:custGeom>
                    <a:avLst/>
                    <a:gdLst/>
                    <a:ahLst/>
                    <a:cxnLst/>
                    <a:rect l="l" t="t" r="r" b="b"/>
                    <a:pathLst>
                      <a:path w="9743" h="11139" extrusionOk="0">
                        <a:moveTo>
                          <a:pt x="5631" y="2600"/>
                        </a:moveTo>
                        <a:cubicBezTo>
                          <a:pt x="4834" y="2600"/>
                          <a:pt x="4634" y="2798"/>
                          <a:pt x="4435" y="3393"/>
                        </a:cubicBezTo>
                        <a:lnTo>
                          <a:pt x="4036" y="2600"/>
                        </a:lnTo>
                        <a:cubicBezTo>
                          <a:pt x="3040" y="817"/>
                          <a:pt x="1844" y="-173"/>
                          <a:pt x="648" y="25"/>
                        </a:cubicBezTo>
                        <a:cubicBezTo>
                          <a:pt x="-149" y="817"/>
                          <a:pt x="-349" y="2204"/>
                          <a:pt x="847" y="3987"/>
                        </a:cubicBezTo>
                        <a:cubicBezTo>
                          <a:pt x="1844" y="5770"/>
                          <a:pt x="3239" y="6958"/>
                          <a:pt x="4236" y="6562"/>
                        </a:cubicBezTo>
                        <a:cubicBezTo>
                          <a:pt x="4435" y="6562"/>
                          <a:pt x="4634" y="6364"/>
                          <a:pt x="4634" y="6166"/>
                        </a:cubicBezTo>
                        <a:cubicBezTo>
                          <a:pt x="4834" y="6760"/>
                          <a:pt x="5033" y="7354"/>
                          <a:pt x="5432" y="8147"/>
                        </a:cubicBezTo>
                        <a:cubicBezTo>
                          <a:pt x="6229" y="10128"/>
                          <a:pt x="7624" y="11316"/>
                          <a:pt x="8820" y="11118"/>
                        </a:cubicBezTo>
                        <a:cubicBezTo>
                          <a:pt x="10215" y="10722"/>
                          <a:pt x="9817" y="8543"/>
                          <a:pt x="9020" y="6364"/>
                        </a:cubicBezTo>
                        <a:cubicBezTo>
                          <a:pt x="8222" y="3987"/>
                          <a:pt x="6827" y="2600"/>
                          <a:pt x="5631" y="26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16" name="Google Shape;3416;p35"/>
                  <p:cNvSpPr/>
                  <p:nvPr/>
                </p:nvSpPr>
                <p:spPr>
                  <a:xfrm>
                    <a:off x="2185152" y="5740989"/>
                    <a:ext cx="10141" cy="11319"/>
                  </a:xfrm>
                  <a:custGeom>
                    <a:avLst/>
                    <a:gdLst/>
                    <a:ahLst/>
                    <a:cxnLst/>
                    <a:rect l="l" t="t" r="r" b="b"/>
                    <a:pathLst>
                      <a:path w="10141" h="11319" extrusionOk="0">
                        <a:moveTo>
                          <a:pt x="4823" y="806"/>
                        </a:moveTo>
                        <a:cubicBezTo>
                          <a:pt x="4424" y="1004"/>
                          <a:pt x="4225" y="1400"/>
                          <a:pt x="4026" y="1995"/>
                        </a:cubicBezTo>
                        <a:cubicBezTo>
                          <a:pt x="3228" y="1004"/>
                          <a:pt x="2232" y="212"/>
                          <a:pt x="1235" y="14"/>
                        </a:cubicBezTo>
                        <a:cubicBezTo>
                          <a:pt x="239" y="-184"/>
                          <a:pt x="-359" y="1797"/>
                          <a:pt x="239" y="3777"/>
                        </a:cubicBezTo>
                        <a:cubicBezTo>
                          <a:pt x="1634" y="8334"/>
                          <a:pt x="3826" y="10513"/>
                          <a:pt x="6218" y="11305"/>
                        </a:cubicBezTo>
                        <a:cubicBezTo>
                          <a:pt x="7016" y="11503"/>
                          <a:pt x="7016" y="9720"/>
                          <a:pt x="7016" y="7937"/>
                        </a:cubicBezTo>
                        <a:cubicBezTo>
                          <a:pt x="7016" y="7937"/>
                          <a:pt x="7016" y="7739"/>
                          <a:pt x="7016" y="7739"/>
                        </a:cubicBezTo>
                        <a:cubicBezTo>
                          <a:pt x="7813" y="8334"/>
                          <a:pt x="8610" y="8532"/>
                          <a:pt x="9208" y="8334"/>
                        </a:cubicBezTo>
                        <a:cubicBezTo>
                          <a:pt x="10603" y="7739"/>
                          <a:pt x="10404" y="5956"/>
                          <a:pt x="8810" y="3579"/>
                        </a:cubicBezTo>
                        <a:cubicBezTo>
                          <a:pt x="7414" y="1598"/>
                          <a:pt x="6019" y="14"/>
                          <a:pt x="4823" y="8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17" name="Google Shape;3417;p35"/>
                  <p:cNvSpPr/>
                  <p:nvPr/>
                </p:nvSpPr>
                <p:spPr>
                  <a:xfrm>
                    <a:off x="2182828" y="5726542"/>
                    <a:ext cx="15156" cy="17446"/>
                  </a:xfrm>
                  <a:custGeom>
                    <a:avLst/>
                    <a:gdLst/>
                    <a:ahLst/>
                    <a:cxnLst/>
                    <a:rect l="l" t="t" r="r" b="b"/>
                    <a:pathLst>
                      <a:path w="15156" h="17446" extrusionOk="0">
                        <a:moveTo>
                          <a:pt x="3957" y="1188"/>
                        </a:moveTo>
                        <a:cubicBezTo>
                          <a:pt x="3957" y="1188"/>
                          <a:pt x="3758" y="1188"/>
                          <a:pt x="3957" y="1188"/>
                        </a:cubicBezTo>
                        <a:cubicBezTo>
                          <a:pt x="3359" y="1387"/>
                          <a:pt x="3160" y="1783"/>
                          <a:pt x="2961" y="2179"/>
                        </a:cubicBezTo>
                        <a:cubicBezTo>
                          <a:pt x="1964" y="1188"/>
                          <a:pt x="967" y="396"/>
                          <a:pt x="369" y="1387"/>
                        </a:cubicBezTo>
                        <a:cubicBezTo>
                          <a:pt x="-428" y="2377"/>
                          <a:pt x="170" y="3764"/>
                          <a:pt x="1167" y="5546"/>
                        </a:cubicBezTo>
                        <a:cubicBezTo>
                          <a:pt x="1964" y="6735"/>
                          <a:pt x="2761" y="7527"/>
                          <a:pt x="3559" y="7924"/>
                        </a:cubicBezTo>
                        <a:cubicBezTo>
                          <a:pt x="4157" y="10103"/>
                          <a:pt x="4954" y="11687"/>
                          <a:pt x="6549" y="11291"/>
                        </a:cubicBezTo>
                        <a:cubicBezTo>
                          <a:pt x="7346" y="11093"/>
                          <a:pt x="7545" y="9904"/>
                          <a:pt x="7346" y="8320"/>
                        </a:cubicBezTo>
                        <a:cubicBezTo>
                          <a:pt x="7346" y="8716"/>
                          <a:pt x="7346" y="9112"/>
                          <a:pt x="7545" y="9508"/>
                        </a:cubicBezTo>
                        <a:cubicBezTo>
                          <a:pt x="7944" y="12083"/>
                          <a:pt x="9140" y="13470"/>
                          <a:pt x="10136" y="13668"/>
                        </a:cubicBezTo>
                        <a:cubicBezTo>
                          <a:pt x="10734" y="15847"/>
                          <a:pt x="11930" y="17432"/>
                          <a:pt x="13326" y="17432"/>
                        </a:cubicBezTo>
                        <a:cubicBezTo>
                          <a:pt x="14721" y="17630"/>
                          <a:pt x="15319" y="15847"/>
                          <a:pt x="15120" y="12876"/>
                        </a:cubicBezTo>
                        <a:cubicBezTo>
                          <a:pt x="14322" y="9904"/>
                          <a:pt x="13126" y="8320"/>
                          <a:pt x="11731" y="8320"/>
                        </a:cubicBezTo>
                        <a:cubicBezTo>
                          <a:pt x="11731" y="8122"/>
                          <a:pt x="11731" y="7924"/>
                          <a:pt x="11532" y="7725"/>
                        </a:cubicBezTo>
                        <a:cubicBezTo>
                          <a:pt x="11133" y="5943"/>
                          <a:pt x="9937" y="4160"/>
                          <a:pt x="8741" y="4358"/>
                        </a:cubicBezTo>
                        <a:cubicBezTo>
                          <a:pt x="8741" y="4358"/>
                          <a:pt x="8542" y="4358"/>
                          <a:pt x="8542" y="4358"/>
                        </a:cubicBezTo>
                        <a:cubicBezTo>
                          <a:pt x="8143" y="3764"/>
                          <a:pt x="7744" y="2971"/>
                          <a:pt x="7346" y="2377"/>
                        </a:cubicBezTo>
                        <a:lnTo>
                          <a:pt x="5751" y="0"/>
                        </a:lnTo>
                        <a:cubicBezTo>
                          <a:pt x="5353" y="198"/>
                          <a:pt x="4755" y="396"/>
                          <a:pt x="4356" y="792"/>
                        </a:cubicBezTo>
                        <a:cubicBezTo>
                          <a:pt x="4157" y="990"/>
                          <a:pt x="3957" y="990"/>
                          <a:pt x="3957" y="118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18" name="Google Shape;3418;p35"/>
                  <p:cNvSpPr/>
                  <p:nvPr/>
                </p:nvSpPr>
                <p:spPr>
                  <a:xfrm>
                    <a:off x="2224180" y="5674955"/>
                    <a:ext cx="15426" cy="15649"/>
                  </a:xfrm>
                  <a:custGeom>
                    <a:avLst/>
                    <a:gdLst/>
                    <a:ahLst/>
                    <a:cxnLst/>
                    <a:rect l="l" t="t" r="r" b="b"/>
                    <a:pathLst>
                      <a:path w="15426" h="15649" extrusionOk="0">
                        <a:moveTo>
                          <a:pt x="1872" y="6423"/>
                        </a:moveTo>
                        <a:cubicBezTo>
                          <a:pt x="876" y="7216"/>
                          <a:pt x="1075" y="9196"/>
                          <a:pt x="2072" y="11375"/>
                        </a:cubicBezTo>
                        <a:cubicBezTo>
                          <a:pt x="3268" y="13950"/>
                          <a:pt x="4862" y="15139"/>
                          <a:pt x="6656" y="15535"/>
                        </a:cubicBezTo>
                        <a:cubicBezTo>
                          <a:pt x="7055" y="15337"/>
                          <a:pt x="7254" y="14941"/>
                          <a:pt x="7453" y="14347"/>
                        </a:cubicBezTo>
                        <a:cubicBezTo>
                          <a:pt x="8051" y="14941"/>
                          <a:pt x="8849" y="15139"/>
                          <a:pt x="9447" y="14743"/>
                        </a:cubicBezTo>
                        <a:cubicBezTo>
                          <a:pt x="10244" y="14347"/>
                          <a:pt x="10643" y="13554"/>
                          <a:pt x="10443" y="12366"/>
                        </a:cubicBezTo>
                        <a:cubicBezTo>
                          <a:pt x="10643" y="12564"/>
                          <a:pt x="10643" y="12762"/>
                          <a:pt x="10842" y="13158"/>
                        </a:cubicBezTo>
                        <a:cubicBezTo>
                          <a:pt x="11839" y="15337"/>
                          <a:pt x="13433" y="15931"/>
                          <a:pt x="14430" y="15535"/>
                        </a:cubicBezTo>
                        <a:cubicBezTo>
                          <a:pt x="15825" y="14941"/>
                          <a:pt x="15626" y="12960"/>
                          <a:pt x="14629" y="10385"/>
                        </a:cubicBezTo>
                        <a:cubicBezTo>
                          <a:pt x="13433" y="8404"/>
                          <a:pt x="12038" y="7414"/>
                          <a:pt x="11041" y="8008"/>
                        </a:cubicBezTo>
                        <a:cubicBezTo>
                          <a:pt x="10244" y="8404"/>
                          <a:pt x="10045" y="9196"/>
                          <a:pt x="10045" y="10385"/>
                        </a:cubicBezTo>
                        <a:lnTo>
                          <a:pt x="9845" y="9989"/>
                        </a:lnTo>
                        <a:cubicBezTo>
                          <a:pt x="8649" y="8404"/>
                          <a:pt x="7453" y="7017"/>
                          <a:pt x="6257" y="7414"/>
                        </a:cubicBezTo>
                        <a:cubicBezTo>
                          <a:pt x="6058" y="7612"/>
                          <a:pt x="5859" y="7810"/>
                          <a:pt x="5659" y="7810"/>
                        </a:cubicBezTo>
                        <a:lnTo>
                          <a:pt x="5261" y="7216"/>
                        </a:lnTo>
                        <a:cubicBezTo>
                          <a:pt x="6058" y="6621"/>
                          <a:pt x="5859" y="5037"/>
                          <a:pt x="5061" y="3254"/>
                        </a:cubicBezTo>
                        <a:cubicBezTo>
                          <a:pt x="3866" y="679"/>
                          <a:pt x="2072" y="-312"/>
                          <a:pt x="676" y="84"/>
                        </a:cubicBezTo>
                        <a:cubicBezTo>
                          <a:pt x="-520" y="480"/>
                          <a:pt x="78" y="2263"/>
                          <a:pt x="876" y="4244"/>
                        </a:cubicBezTo>
                        <a:cubicBezTo>
                          <a:pt x="876" y="5037"/>
                          <a:pt x="1474" y="5829"/>
                          <a:pt x="1872" y="642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19" name="Google Shape;3419;p35"/>
                  <p:cNvSpPr/>
                  <p:nvPr/>
                </p:nvSpPr>
                <p:spPr>
                  <a:xfrm>
                    <a:off x="2201735" y="5720402"/>
                    <a:ext cx="199" cy="197"/>
                  </a:xfrm>
                  <a:custGeom>
                    <a:avLst/>
                    <a:gdLst/>
                    <a:ahLst/>
                    <a:cxnLst/>
                    <a:rect l="l" t="t" r="r" b="b"/>
                    <a:pathLst>
                      <a:path w="199" h="197" extrusionOk="0">
                        <a:moveTo>
                          <a:pt x="199" y="198"/>
                        </a:moveTo>
                        <a:lnTo>
                          <a:pt x="0" y="0"/>
                        </a:lnTo>
                        <a:lnTo>
                          <a:pt x="0" y="0"/>
                        </a:lnTo>
                        <a:lnTo>
                          <a:pt x="0" y="198"/>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20" name="Google Shape;3420;p35"/>
                  <p:cNvSpPr/>
                  <p:nvPr/>
                </p:nvSpPr>
                <p:spPr>
                  <a:xfrm>
                    <a:off x="2065637" y="5733165"/>
                    <a:ext cx="5689" cy="6450"/>
                  </a:xfrm>
                  <a:custGeom>
                    <a:avLst/>
                    <a:gdLst/>
                    <a:ahLst/>
                    <a:cxnLst/>
                    <a:rect l="l" t="t" r="r" b="b"/>
                    <a:pathLst>
                      <a:path w="5689" h="6450" extrusionOk="0">
                        <a:moveTo>
                          <a:pt x="5540" y="6254"/>
                        </a:moveTo>
                        <a:cubicBezTo>
                          <a:pt x="5938" y="5065"/>
                          <a:pt x="5540" y="3480"/>
                          <a:pt x="4344" y="1896"/>
                        </a:cubicBezTo>
                        <a:cubicBezTo>
                          <a:pt x="2948" y="311"/>
                          <a:pt x="1154" y="-482"/>
                          <a:pt x="357" y="311"/>
                        </a:cubicBezTo>
                        <a:cubicBezTo>
                          <a:pt x="-440" y="1103"/>
                          <a:pt x="158" y="3084"/>
                          <a:pt x="1553" y="4471"/>
                        </a:cubicBezTo>
                        <a:cubicBezTo>
                          <a:pt x="2948" y="6055"/>
                          <a:pt x="4344" y="6848"/>
                          <a:pt x="5540" y="62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21" name="Google Shape;3421;p35"/>
                  <p:cNvSpPr/>
                  <p:nvPr/>
                </p:nvSpPr>
                <p:spPr>
                  <a:xfrm>
                    <a:off x="2166803" y="5792224"/>
                    <a:ext cx="13055" cy="28211"/>
                  </a:xfrm>
                  <a:custGeom>
                    <a:avLst/>
                    <a:gdLst/>
                    <a:ahLst/>
                    <a:cxnLst/>
                    <a:rect l="l" t="t" r="r" b="b"/>
                    <a:pathLst>
                      <a:path w="13055" h="28211" extrusionOk="0">
                        <a:moveTo>
                          <a:pt x="4634" y="12959"/>
                        </a:moveTo>
                        <a:cubicBezTo>
                          <a:pt x="4036" y="14346"/>
                          <a:pt x="4634" y="16128"/>
                          <a:pt x="6627" y="18109"/>
                        </a:cubicBezTo>
                        <a:cubicBezTo>
                          <a:pt x="7226" y="18704"/>
                          <a:pt x="8023" y="19298"/>
                          <a:pt x="8621" y="19496"/>
                        </a:cubicBezTo>
                        <a:cubicBezTo>
                          <a:pt x="8222" y="19892"/>
                          <a:pt x="8023" y="20684"/>
                          <a:pt x="8222" y="22071"/>
                        </a:cubicBezTo>
                        <a:cubicBezTo>
                          <a:pt x="9019" y="26033"/>
                          <a:pt x="10415" y="28014"/>
                          <a:pt x="12209" y="28212"/>
                        </a:cubicBezTo>
                        <a:cubicBezTo>
                          <a:pt x="13205" y="28212"/>
                          <a:pt x="13205" y="26429"/>
                          <a:pt x="12807" y="24448"/>
                        </a:cubicBezTo>
                        <a:cubicBezTo>
                          <a:pt x="12209" y="21873"/>
                          <a:pt x="11411" y="19694"/>
                          <a:pt x="10215" y="19298"/>
                        </a:cubicBezTo>
                        <a:cubicBezTo>
                          <a:pt x="10215" y="19298"/>
                          <a:pt x="10215" y="19298"/>
                          <a:pt x="10215" y="19100"/>
                        </a:cubicBezTo>
                        <a:cubicBezTo>
                          <a:pt x="10415" y="17713"/>
                          <a:pt x="10215" y="16128"/>
                          <a:pt x="8222" y="13949"/>
                        </a:cubicBezTo>
                        <a:cubicBezTo>
                          <a:pt x="7824" y="13553"/>
                          <a:pt x="7425" y="13157"/>
                          <a:pt x="7026" y="12959"/>
                        </a:cubicBezTo>
                        <a:cubicBezTo>
                          <a:pt x="7624" y="12365"/>
                          <a:pt x="8222" y="11572"/>
                          <a:pt x="7624" y="9591"/>
                        </a:cubicBezTo>
                        <a:cubicBezTo>
                          <a:pt x="7425" y="8997"/>
                          <a:pt x="7226" y="8601"/>
                          <a:pt x="7226" y="8205"/>
                        </a:cubicBezTo>
                        <a:cubicBezTo>
                          <a:pt x="8621" y="9195"/>
                          <a:pt x="10215" y="9393"/>
                          <a:pt x="10813" y="8403"/>
                        </a:cubicBezTo>
                        <a:cubicBezTo>
                          <a:pt x="11411" y="7413"/>
                          <a:pt x="10813" y="5630"/>
                          <a:pt x="9219" y="4243"/>
                        </a:cubicBezTo>
                        <a:cubicBezTo>
                          <a:pt x="7226" y="2064"/>
                          <a:pt x="5631" y="1866"/>
                          <a:pt x="4834" y="3055"/>
                        </a:cubicBezTo>
                        <a:cubicBezTo>
                          <a:pt x="4435" y="3649"/>
                          <a:pt x="4634" y="4639"/>
                          <a:pt x="5232" y="5828"/>
                        </a:cubicBezTo>
                        <a:cubicBezTo>
                          <a:pt x="5033" y="5630"/>
                          <a:pt x="4634" y="5630"/>
                          <a:pt x="4435" y="5630"/>
                        </a:cubicBezTo>
                        <a:cubicBezTo>
                          <a:pt x="4236" y="5630"/>
                          <a:pt x="4036" y="5828"/>
                          <a:pt x="4036" y="5828"/>
                        </a:cubicBezTo>
                        <a:cubicBezTo>
                          <a:pt x="4036" y="5234"/>
                          <a:pt x="3837" y="4441"/>
                          <a:pt x="3837" y="3649"/>
                        </a:cubicBezTo>
                        <a:cubicBezTo>
                          <a:pt x="3040" y="678"/>
                          <a:pt x="2043" y="-313"/>
                          <a:pt x="847" y="83"/>
                        </a:cubicBezTo>
                        <a:cubicBezTo>
                          <a:pt x="-150" y="479"/>
                          <a:pt x="-150" y="2262"/>
                          <a:pt x="249" y="4243"/>
                        </a:cubicBezTo>
                        <a:cubicBezTo>
                          <a:pt x="847" y="6818"/>
                          <a:pt x="1844" y="8997"/>
                          <a:pt x="3239" y="8799"/>
                        </a:cubicBezTo>
                        <a:cubicBezTo>
                          <a:pt x="3438" y="8799"/>
                          <a:pt x="3638" y="8601"/>
                          <a:pt x="3837" y="8403"/>
                        </a:cubicBezTo>
                        <a:cubicBezTo>
                          <a:pt x="3837" y="8601"/>
                          <a:pt x="3837" y="8799"/>
                          <a:pt x="4036" y="9195"/>
                        </a:cubicBezTo>
                        <a:cubicBezTo>
                          <a:pt x="4435" y="10582"/>
                          <a:pt x="5033" y="11770"/>
                          <a:pt x="5432" y="12365"/>
                        </a:cubicBezTo>
                        <a:cubicBezTo>
                          <a:pt x="4834" y="12563"/>
                          <a:pt x="4834" y="12563"/>
                          <a:pt x="4634" y="1295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22" name="Google Shape;3422;p35"/>
                  <p:cNvSpPr/>
                  <p:nvPr/>
                </p:nvSpPr>
                <p:spPr>
                  <a:xfrm>
                    <a:off x="2139926" y="5698700"/>
                    <a:ext cx="7193" cy="6646"/>
                  </a:xfrm>
                  <a:custGeom>
                    <a:avLst/>
                    <a:gdLst/>
                    <a:ahLst/>
                    <a:cxnLst/>
                    <a:rect l="l" t="t" r="r" b="b"/>
                    <a:pathLst>
                      <a:path w="7193" h="6646" extrusionOk="0">
                        <a:moveTo>
                          <a:pt x="4204" y="6646"/>
                        </a:moveTo>
                        <a:cubicBezTo>
                          <a:pt x="5400" y="6646"/>
                          <a:pt x="6197" y="5854"/>
                          <a:pt x="7194" y="5458"/>
                        </a:cubicBezTo>
                        <a:cubicBezTo>
                          <a:pt x="6197" y="4071"/>
                          <a:pt x="5200" y="2487"/>
                          <a:pt x="3805" y="1298"/>
                        </a:cubicBezTo>
                        <a:cubicBezTo>
                          <a:pt x="2410" y="-89"/>
                          <a:pt x="815" y="-485"/>
                          <a:pt x="217" y="704"/>
                        </a:cubicBezTo>
                        <a:cubicBezTo>
                          <a:pt x="-181" y="1496"/>
                          <a:pt x="18" y="2685"/>
                          <a:pt x="417" y="3873"/>
                        </a:cubicBezTo>
                        <a:cubicBezTo>
                          <a:pt x="1413" y="5854"/>
                          <a:pt x="3008" y="6646"/>
                          <a:pt x="4204" y="66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23" name="Google Shape;3423;p35"/>
                  <p:cNvSpPr/>
                  <p:nvPr/>
                </p:nvSpPr>
                <p:spPr>
                  <a:xfrm>
                    <a:off x="2218279" y="5749520"/>
                    <a:ext cx="199" cy="198"/>
                  </a:xfrm>
                  <a:custGeom>
                    <a:avLst/>
                    <a:gdLst/>
                    <a:ahLst/>
                    <a:cxnLst/>
                    <a:rect l="l" t="t" r="r" b="b"/>
                    <a:pathLst>
                      <a:path w="199" h="198" extrusionOk="0">
                        <a:moveTo>
                          <a:pt x="0" y="198"/>
                        </a:moveTo>
                        <a:lnTo>
                          <a:pt x="199" y="198"/>
                        </a:lnTo>
                        <a:lnTo>
                          <a:pt x="199" y="198"/>
                        </a:lnTo>
                        <a:lnTo>
                          <a:pt x="0"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24" name="Google Shape;3424;p35"/>
                  <p:cNvSpPr/>
                  <p:nvPr/>
                </p:nvSpPr>
                <p:spPr>
                  <a:xfrm>
                    <a:off x="2098390" y="5753090"/>
                    <a:ext cx="10885" cy="10396"/>
                  </a:xfrm>
                  <a:custGeom>
                    <a:avLst/>
                    <a:gdLst/>
                    <a:ahLst/>
                    <a:cxnLst/>
                    <a:rect l="l" t="t" r="r" b="b"/>
                    <a:pathLst>
                      <a:path w="10885" h="10396" extrusionOk="0">
                        <a:moveTo>
                          <a:pt x="8465" y="4949"/>
                        </a:moveTo>
                        <a:cubicBezTo>
                          <a:pt x="8266" y="4552"/>
                          <a:pt x="8266" y="3958"/>
                          <a:pt x="8066" y="3364"/>
                        </a:cubicBezTo>
                        <a:cubicBezTo>
                          <a:pt x="7468" y="1581"/>
                          <a:pt x="6272" y="-202"/>
                          <a:pt x="4877" y="194"/>
                        </a:cubicBezTo>
                        <a:cubicBezTo>
                          <a:pt x="4080" y="393"/>
                          <a:pt x="3880" y="1383"/>
                          <a:pt x="3880" y="2770"/>
                        </a:cubicBezTo>
                        <a:cubicBezTo>
                          <a:pt x="3083" y="1185"/>
                          <a:pt x="2286" y="-598"/>
                          <a:pt x="891" y="194"/>
                        </a:cubicBezTo>
                        <a:cubicBezTo>
                          <a:pt x="-106" y="789"/>
                          <a:pt x="-305" y="2373"/>
                          <a:pt x="492" y="4552"/>
                        </a:cubicBezTo>
                        <a:cubicBezTo>
                          <a:pt x="1289" y="6533"/>
                          <a:pt x="2286" y="7722"/>
                          <a:pt x="3482" y="7722"/>
                        </a:cubicBezTo>
                        <a:cubicBezTo>
                          <a:pt x="4080" y="7722"/>
                          <a:pt x="4479" y="7326"/>
                          <a:pt x="4678" y="6335"/>
                        </a:cubicBezTo>
                        <a:cubicBezTo>
                          <a:pt x="5276" y="7722"/>
                          <a:pt x="5874" y="8712"/>
                          <a:pt x="6671" y="9108"/>
                        </a:cubicBezTo>
                        <a:cubicBezTo>
                          <a:pt x="8465" y="10891"/>
                          <a:pt x="9860" y="10693"/>
                          <a:pt x="10658" y="9307"/>
                        </a:cubicBezTo>
                        <a:cubicBezTo>
                          <a:pt x="11256" y="8118"/>
                          <a:pt x="10658" y="6731"/>
                          <a:pt x="9063" y="4949"/>
                        </a:cubicBezTo>
                        <a:cubicBezTo>
                          <a:pt x="8664" y="5147"/>
                          <a:pt x="8465" y="5147"/>
                          <a:pt x="8465" y="49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25" name="Google Shape;3425;p35"/>
                  <p:cNvSpPr/>
                  <p:nvPr/>
                </p:nvSpPr>
                <p:spPr>
                  <a:xfrm>
                    <a:off x="2217581" y="5678537"/>
                    <a:ext cx="5487" cy="6871"/>
                  </a:xfrm>
                  <a:custGeom>
                    <a:avLst/>
                    <a:gdLst/>
                    <a:ahLst/>
                    <a:cxnLst/>
                    <a:rect l="l" t="t" r="r" b="b"/>
                    <a:pathLst>
                      <a:path w="5487" h="6871" extrusionOk="0">
                        <a:moveTo>
                          <a:pt x="897" y="4030"/>
                        </a:moveTo>
                        <a:cubicBezTo>
                          <a:pt x="1894" y="5813"/>
                          <a:pt x="3289" y="7199"/>
                          <a:pt x="4485" y="6803"/>
                        </a:cubicBezTo>
                        <a:cubicBezTo>
                          <a:pt x="5681" y="6407"/>
                          <a:pt x="5880" y="5020"/>
                          <a:pt x="4684" y="2841"/>
                        </a:cubicBezTo>
                        <a:cubicBezTo>
                          <a:pt x="3488" y="1058"/>
                          <a:pt x="2093" y="-328"/>
                          <a:pt x="897" y="68"/>
                        </a:cubicBezTo>
                        <a:cubicBezTo>
                          <a:pt x="-299" y="662"/>
                          <a:pt x="-299" y="2049"/>
                          <a:pt x="897" y="40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26" name="Google Shape;3426;p35"/>
                  <p:cNvSpPr/>
                  <p:nvPr/>
                </p:nvSpPr>
                <p:spPr>
                  <a:xfrm>
                    <a:off x="2083057" y="5776831"/>
                    <a:ext cx="41088" cy="65745"/>
                  </a:xfrm>
                  <a:custGeom>
                    <a:avLst/>
                    <a:gdLst/>
                    <a:ahLst/>
                    <a:cxnLst/>
                    <a:rect l="l" t="t" r="r" b="b"/>
                    <a:pathLst>
                      <a:path w="41088" h="65745" extrusionOk="0">
                        <a:moveTo>
                          <a:pt x="477" y="9534"/>
                        </a:moveTo>
                        <a:cubicBezTo>
                          <a:pt x="-719" y="10723"/>
                          <a:pt x="477" y="12704"/>
                          <a:pt x="2470" y="14685"/>
                        </a:cubicBezTo>
                        <a:cubicBezTo>
                          <a:pt x="3467" y="15477"/>
                          <a:pt x="4264" y="16071"/>
                          <a:pt x="5062" y="16467"/>
                        </a:cubicBezTo>
                        <a:cubicBezTo>
                          <a:pt x="5062" y="16467"/>
                          <a:pt x="5062" y="16467"/>
                          <a:pt x="5062" y="16467"/>
                        </a:cubicBezTo>
                        <a:cubicBezTo>
                          <a:pt x="5660" y="19043"/>
                          <a:pt x="6856" y="20825"/>
                          <a:pt x="8450" y="21222"/>
                        </a:cubicBezTo>
                        <a:cubicBezTo>
                          <a:pt x="9048" y="21222"/>
                          <a:pt x="9447" y="20825"/>
                          <a:pt x="9646" y="20231"/>
                        </a:cubicBezTo>
                        <a:cubicBezTo>
                          <a:pt x="11241" y="22014"/>
                          <a:pt x="13035" y="23004"/>
                          <a:pt x="14430" y="22806"/>
                        </a:cubicBezTo>
                        <a:cubicBezTo>
                          <a:pt x="14430" y="23797"/>
                          <a:pt x="14629" y="25183"/>
                          <a:pt x="15028" y="26768"/>
                        </a:cubicBezTo>
                        <a:cubicBezTo>
                          <a:pt x="15227" y="27164"/>
                          <a:pt x="15227" y="27560"/>
                          <a:pt x="15427" y="27956"/>
                        </a:cubicBezTo>
                        <a:cubicBezTo>
                          <a:pt x="15427" y="27956"/>
                          <a:pt x="15427" y="27956"/>
                          <a:pt x="15427" y="27956"/>
                        </a:cubicBezTo>
                        <a:cubicBezTo>
                          <a:pt x="14231" y="26966"/>
                          <a:pt x="12835" y="26570"/>
                          <a:pt x="12237" y="27362"/>
                        </a:cubicBezTo>
                        <a:cubicBezTo>
                          <a:pt x="11639" y="27956"/>
                          <a:pt x="11639" y="28947"/>
                          <a:pt x="12038" y="29937"/>
                        </a:cubicBezTo>
                        <a:lnTo>
                          <a:pt x="12038" y="29937"/>
                        </a:lnTo>
                        <a:cubicBezTo>
                          <a:pt x="11440" y="31324"/>
                          <a:pt x="12038" y="33305"/>
                          <a:pt x="13832" y="35484"/>
                        </a:cubicBezTo>
                        <a:lnTo>
                          <a:pt x="14430" y="35880"/>
                        </a:lnTo>
                        <a:cubicBezTo>
                          <a:pt x="13633" y="35484"/>
                          <a:pt x="13035" y="35286"/>
                          <a:pt x="12437" y="35880"/>
                        </a:cubicBezTo>
                        <a:cubicBezTo>
                          <a:pt x="11440" y="36871"/>
                          <a:pt x="12038" y="38455"/>
                          <a:pt x="13035" y="39842"/>
                        </a:cubicBezTo>
                        <a:cubicBezTo>
                          <a:pt x="13035" y="40238"/>
                          <a:pt x="13234" y="40634"/>
                          <a:pt x="13234" y="41030"/>
                        </a:cubicBezTo>
                        <a:cubicBezTo>
                          <a:pt x="13433" y="41426"/>
                          <a:pt x="13433" y="42021"/>
                          <a:pt x="13633" y="42417"/>
                        </a:cubicBezTo>
                        <a:cubicBezTo>
                          <a:pt x="13234" y="42417"/>
                          <a:pt x="12835" y="42417"/>
                          <a:pt x="12437" y="42615"/>
                        </a:cubicBezTo>
                        <a:cubicBezTo>
                          <a:pt x="11241" y="43407"/>
                          <a:pt x="11639" y="45388"/>
                          <a:pt x="13633" y="47369"/>
                        </a:cubicBezTo>
                        <a:cubicBezTo>
                          <a:pt x="14629" y="48360"/>
                          <a:pt x="15427" y="49152"/>
                          <a:pt x="16423" y="49746"/>
                        </a:cubicBezTo>
                        <a:cubicBezTo>
                          <a:pt x="16224" y="49746"/>
                          <a:pt x="16224" y="49746"/>
                          <a:pt x="16025" y="49944"/>
                        </a:cubicBezTo>
                        <a:cubicBezTo>
                          <a:pt x="14629" y="51331"/>
                          <a:pt x="15028" y="53708"/>
                          <a:pt x="17420" y="56481"/>
                        </a:cubicBezTo>
                        <a:cubicBezTo>
                          <a:pt x="17021" y="56679"/>
                          <a:pt x="16822" y="57274"/>
                          <a:pt x="16822" y="58066"/>
                        </a:cubicBezTo>
                        <a:cubicBezTo>
                          <a:pt x="15028" y="56481"/>
                          <a:pt x="13234" y="55689"/>
                          <a:pt x="12237" y="57075"/>
                        </a:cubicBezTo>
                        <a:cubicBezTo>
                          <a:pt x="11639" y="58066"/>
                          <a:pt x="12437" y="59849"/>
                          <a:pt x="13832" y="61235"/>
                        </a:cubicBezTo>
                        <a:cubicBezTo>
                          <a:pt x="15825" y="63216"/>
                          <a:pt x="17420" y="63612"/>
                          <a:pt x="17819" y="63018"/>
                        </a:cubicBezTo>
                        <a:cubicBezTo>
                          <a:pt x="17819" y="62820"/>
                          <a:pt x="18018" y="62820"/>
                          <a:pt x="18018" y="62622"/>
                        </a:cubicBezTo>
                        <a:cubicBezTo>
                          <a:pt x="18616" y="64009"/>
                          <a:pt x="19413" y="64999"/>
                          <a:pt x="20410" y="64999"/>
                        </a:cubicBezTo>
                        <a:cubicBezTo>
                          <a:pt x="20609" y="64999"/>
                          <a:pt x="20609" y="64801"/>
                          <a:pt x="20609" y="64603"/>
                        </a:cubicBezTo>
                        <a:cubicBezTo>
                          <a:pt x="21406" y="65593"/>
                          <a:pt x="22204" y="65990"/>
                          <a:pt x="23001" y="65593"/>
                        </a:cubicBezTo>
                        <a:cubicBezTo>
                          <a:pt x="23798" y="65197"/>
                          <a:pt x="23599" y="63018"/>
                          <a:pt x="22802" y="60839"/>
                        </a:cubicBezTo>
                        <a:cubicBezTo>
                          <a:pt x="22602" y="60245"/>
                          <a:pt x="22204" y="59651"/>
                          <a:pt x="22004" y="59056"/>
                        </a:cubicBezTo>
                        <a:cubicBezTo>
                          <a:pt x="22004" y="59056"/>
                          <a:pt x="22004" y="59056"/>
                          <a:pt x="22004" y="59056"/>
                        </a:cubicBezTo>
                        <a:cubicBezTo>
                          <a:pt x="24197" y="57868"/>
                          <a:pt x="22004" y="54896"/>
                          <a:pt x="20210" y="52321"/>
                        </a:cubicBezTo>
                        <a:cubicBezTo>
                          <a:pt x="19613" y="51727"/>
                          <a:pt x="19015" y="51331"/>
                          <a:pt x="18616" y="50935"/>
                        </a:cubicBezTo>
                        <a:cubicBezTo>
                          <a:pt x="19015" y="50935"/>
                          <a:pt x="19413" y="50737"/>
                          <a:pt x="19613" y="50539"/>
                        </a:cubicBezTo>
                        <a:cubicBezTo>
                          <a:pt x="20210" y="50142"/>
                          <a:pt x="20210" y="49350"/>
                          <a:pt x="19812" y="48360"/>
                        </a:cubicBezTo>
                        <a:cubicBezTo>
                          <a:pt x="19812" y="47765"/>
                          <a:pt x="19812" y="46775"/>
                          <a:pt x="19413" y="45784"/>
                        </a:cubicBezTo>
                        <a:cubicBezTo>
                          <a:pt x="19015" y="44794"/>
                          <a:pt x="18616" y="43804"/>
                          <a:pt x="18217" y="43209"/>
                        </a:cubicBezTo>
                        <a:cubicBezTo>
                          <a:pt x="18217" y="43209"/>
                          <a:pt x="18217" y="43011"/>
                          <a:pt x="18417" y="43011"/>
                        </a:cubicBezTo>
                        <a:cubicBezTo>
                          <a:pt x="19015" y="41823"/>
                          <a:pt x="18018" y="39644"/>
                          <a:pt x="16423" y="37663"/>
                        </a:cubicBezTo>
                        <a:lnTo>
                          <a:pt x="16025" y="37267"/>
                        </a:lnTo>
                        <a:cubicBezTo>
                          <a:pt x="16822" y="37465"/>
                          <a:pt x="17420" y="37465"/>
                          <a:pt x="17819" y="37069"/>
                        </a:cubicBezTo>
                        <a:cubicBezTo>
                          <a:pt x="18018" y="36871"/>
                          <a:pt x="18217" y="36672"/>
                          <a:pt x="18217" y="36276"/>
                        </a:cubicBezTo>
                        <a:cubicBezTo>
                          <a:pt x="19015" y="35286"/>
                          <a:pt x="18815" y="33107"/>
                          <a:pt x="18018" y="30730"/>
                        </a:cubicBezTo>
                        <a:cubicBezTo>
                          <a:pt x="17819" y="30334"/>
                          <a:pt x="17819" y="30135"/>
                          <a:pt x="17619" y="29937"/>
                        </a:cubicBezTo>
                        <a:cubicBezTo>
                          <a:pt x="18217" y="29541"/>
                          <a:pt x="18616" y="28551"/>
                          <a:pt x="18417" y="27164"/>
                        </a:cubicBezTo>
                        <a:cubicBezTo>
                          <a:pt x="19613" y="27956"/>
                          <a:pt x="20808" y="28551"/>
                          <a:pt x="21606" y="28155"/>
                        </a:cubicBezTo>
                        <a:cubicBezTo>
                          <a:pt x="21805" y="28353"/>
                          <a:pt x="22004" y="28353"/>
                          <a:pt x="22204" y="28353"/>
                        </a:cubicBezTo>
                        <a:cubicBezTo>
                          <a:pt x="23798" y="28551"/>
                          <a:pt x="23798" y="26570"/>
                          <a:pt x="23001" y="23598"/>
                        </a:cubicBezTo>
                        <a:cubicBezTo>
                          <a:pt x="22204" y="21023"/>
                          <a:pt x="21008" y="19439"/>
                          <a:pt x="19812" y="19835"/>
                        </a:cubicBezTo>
                        <a:cubicBezTo>
                          <a:pt x="19214" y="20033"/>
                          <a:pt x="19015" y="20627"/>
                          <a:pt x="18815" y="21420"/>
                        </a:cubicBezTo>
                        <a:cubicBezTo>
                          <a:pt x="17819" y="20627"/>
                          <a:pt x="16623" y="19835"/>
                          <a:pt x="15427" y="20231"/>
                        </a:cubicBezTo>
                        <a:cubicBezTo>
                          <a:pt x="15028" y="19241"/>
                          <a:pt x="14430" y="18250"/>
                          <a:pt x="13433" y="17062"/>
                        </a:cubicBezTo>
                        <a:cubicBezTo>
                          <a:pt x="12636" y="16071"/>
                          <a:pt x="11639" y="15477"/>
                          <a:pt x="10842" y="15081"/>
                        </a:cubicBezTo>
                        <a:cubicBezTo>
                          <a:pt x="11639" y="14685"/>
                          <a:pt x="11839" y="13496"/>
                          <a:pt x="11440" y="11515"/>
                        </a:cubicBezTo>
                        <a:cubicBezTo>
                          <a:pt x="11639" y="11515"/>
                          <a:pt x="11639" y="11515"/>
                          <a:pt x="11839" y="11515"/>
                        </a:cubicBezTo>
                        <a:cubicBezTo>
                          <a:pt x="12835" y="10723"/>
                          <a:pt x="13234" y="8940"/>
                          <a:pt x="12437" y="6365"/>
                        </a:cubicBezTo>
                        <a:cubicBezTo>
                          <a:pt x="14231" y="7752"/>
                          <a:pt x="16025" y="8940"/>
                          <a:pt x="17819" y="10128"/>
                        </a:cubicBezTo>
                        <a:cubicBezTo>
                          <a:pt x="18616" y="11911"/>
                          <a:pt x="19613" y="13100"/>
                          <a:pt x="20609" y="13100"/>
                        </a:cubicBezTo>
                        <a:cubicBezTo>
                          <a:pt x="20609" y="14090"/>
                          <a:pt x="21008" y="15477"/>
                          <a:pt x="21606" y="16864"/>
                        </a:cubicBezTo>
                        <a:cubicBezTo>
                          <a:pt x="22004" y="17656"/>
                          <a:pt x="22403" y="18448"/>
                          <a:pt x="23001" y="18646"/>
                        </a:cubicBezTo>
                        <a:cubicBezTo>
                          <a:pt x="23400" y="19637"/>
                          <a:pt x="23998" y="20627"/>
                          <a:pt x="25393" y="21816"/>
                        </a:cubicBezTo>
                        <a:cubicBezTo>
                          <a:pt x="25792" y="22212"/>
                          <a:pt x="26589" y="22608"/>
                          <a:pt x="27187" y="22806"/>
                        </a:cubicBezTo>
                        <a:cubicBezTo>
                          <a:pt x="27187" y="24193"/>
                          <a:pt x="27785" y="25976"/>
                          <a:pt x="28383" y="27560"/>
                        </a:cubicBezTo>
                        <a:cubicBezTo>
                          <a:pt x="28782" y="28947"/>
                          <a:pt x="29379" y="29739"/>
                          <a:pt x="29977" y="30334"/>
                        </a:cubicBezTo>
                        <a:cubicBezTo>
                          <a:pt x="29180" y="29739"/>
                          <a:pt x="28582" y="29739"/>
                          <a:pt x="27984" y="30135"/>
                        </a:cubicBezTo>
                        <a:cubicBezTo>
                          <a:pt x="26788" y="31126"/>
                          <a:pt x="27187" y="32909"/>
                          <a:pt x="28782" y="35088"/>
                        </a:cubicBezTo>
                        <a:cubicBezTo>
                          <a:pt x="30177" y="36871"/>
                          <a:pt x="31771" y="37663"/>
                          <a:pt x="32768" y="37069"/>
                        </a:cubicBezTo>
                        <a:cubicBezTo>
                          <a:pt x="32768" y="37069"/>
                          <a:pt x="32768" y="37069"/>
                          <a:pt x="32967" y="37069"/>
                        </a:cubicBezTo>
                        <a:cubicBezTo>
                          <a:pt x="33565" y="38653"/>
                          <a:pt x="34562" y="39842"/>
                          <a:pt x="35957" y="40634"/>
                        </a:cubicBezTo>
                        <a:cubicBezTo>
                          <a:pt x="36755" y="41228"/>
                          <a:pt x="37353" y="41030"/>
                          <a:pt x="37353" y="39842"/>
                        </a:cubicBezTo>
                        <a:cubicBezTo>
                          <a:pt x="38548" y="40634"/>
                          <a:pt x="39545" y="41030"/>
                          <a:pt x="40143" y="40238"/>
                        </a:cubicBezTo>
                        <a:cubicBezTo>
                          <a:pt x="40143" y="40238"/>
                          <a:pt x="40143" y="40040"/>
                          <a:pt x="40342" y="40040"/>
                        </a:cubicBezTo>
                        <a:cubicBezTo>
                          <a:pt x="40342" y="40040"/>
                          <a:pt x="40342" y="40040"/>
                          <a:pt x="40342" y="40040"/>
                        </a:cubicBezTo>
                        <a:cubicBezTo>
                          <a:pt x="41140" y="39247"/>
                          <a:pt x="41339" y="37663"/>
                          <a:pt x="40741" y="35682"/>
                        </a:cubicBezTo>
                        <a:cubicBezTo>
                          <a:pt x="39944" y="33107"/>
                          <a:pt x="38548" y="31522"/>
                          <a:pt x="37552" y="32513"/>
                        </a:cubicBezTo>
                        <a:cubicBezTo>
                          <a:pt x="37153" y="32909"/>
                          <a:pt x="37153" y="33503"/>
                          <a:pt x="36954" y="34097"/>
                        </a:cubicBezTo>
                        <a:cubicBezTo>
                          <a:pt x="36356" y="33503"/>
                          <a:pt x="35758" y="33107"/>
                          <a:pt x="35359" y="32909"/>
                        </a:cubicBezTo>
                        <a:cubicBezTo>
                          <a:pt x="34961" y="32116"/>
                          <a:pt x="34363" y="31522"/>
                          <a:pt x="33765" y="30928"/>
                        </a:cubicBezTo>
                        <a:cubicBezTo>
                          <a:pt x="33366" y="30334"/>
                          <a:pt x="32768" y="30135"/>
                          <a:pt x="32170" y="29937"/>
                        </a:cubicBezTo>
                        <a:lnTo>
                          <a:pt x="31971" y="31522"/>
                        </a:lnTo>
                        <a:cubicBezTo>
                          <a:pt x="31971" y="31720"/>
                          <a:pt x="31971" y="31918"/>
                          <a:pt x="31971" y="32314"/>
                        </a:cubicBezTo>
                        <a:cubicBezTo>
                          <a:pt x="31572" y="31918"/>
                          <a:pt x="30974" y="31324"/>
                          <a:pt x="30575" y="30928"/>
                        </a:cubicBezTo>
                        <a:cubicBezTo>
                          <a:pt x="30974" y="31126"/>
                          <a:pt x="31373" y="31324"/>
                          <a:pt x="31971" y="31522"/>
                        </a:cubicBezTo>
                        <a:lnTo>
                          <a:pt x="32170" y="29937"/>
                        </a:lnTo>
                        <a:cubicBezTo>
                          <a:pt x="31771" y="28551"/>
                          <a:pt x="31572" y="26966"/>
                          <a:pt x="30974" y="25777"/>
                        </a:cubicBezTo>
                        <a:cubicBezTo>
                          <a:pt x="30575" y="24589"/>
                          <a:pt x="29977" y="23401"/>
                          <a:pt x="29379" y="22608"/>
                        </a:cubicBezTo>
                        <a:cubicBezTo>
                          <a:pt x="29778" y="21420"/>
                          <a:pt x="28383" y="19439"/>
                          <a:pt x="26788" y="17656"/>
                        </a:cubicBezTo>
                        <a:lnTo>
                          <a:pt x="25194" y="15873"/>
                        </a:lnTo>
                        <a:cubicBezTo>
                          <a:pt x="25194" y="15477"/>
                          <a:pt x="25194" y="15279"/>
                          <a:pt x="24994" y="14883"/>
                        </a:cubicBezTo>
                        <a:cubicBezTo>
                          <a:pt x="25393" y="13100"/>
                          <a:pt x="25194" y="11119"/>
                          <a:pt x="23200" y="9138"/>
                        </a:cubicBezTo>
                        <a:cubicBezTo>
                          <a:pt x="22802" y="7950"/>
                          <a:pt x="21805" y="6761"/>
                          <a:pt x="21008" y="5573"/>
                        </a:cubicBezTo>
                        <a:cubicBezTo>
                          <a:pt x="19015" y="3195"/>
                          <a:pt x="16423" y="1215"/>
                          <a:pt x="14829" y="2205"/>
                        </a:cubicBezTo>
                        <a:cubicBezTo>
                          <a:pt x="14430" y="2403"/>
                          <a:pt x="14231" y="2799"/>
                          <a:pt x="14231" y="3195"/>
                        </a:cubicBezTo>
                        <a:cubicBezTo>
                          <a:pt x="13433" y="2601"/>
                          <a:pt x="12636" y="2007"/>
                          <a:pt x="11839" y="1215"/>
                        </a:cubicBezTo>
                        <a:cubicBezTo>
                          <a:pt x="10045" y="-370"/>
                          <a:pt x="8650" y="-370"/>
                          <a:pt x="8251" y="1016"/>
                        </a:cubicBezTo>
                        <a:cubicBezTo>
                          <a:pt x="8052" y="1611"/>
                          <a:pt x="8450" y="2403"/>
                          <a:pt x="8650" y="2997"/>
                        </a:cubicBezTo>
                        <a:cubicBezTo>
                          <a:pt x="8052" y="3592"/>
                          <a:pt x="8052" y="4978"/>
                          <a:pt x="8450" y="6365"/>
                        </a:cubicBezTo>
                        <a:cubicBezTo>
                          <a:pt x="8251" y="6365"/>
                          <a:pt x="8251" y="6167"/>
                          <a:pt x="8052" y="6167"/>
                        </a:cubicBezTo>
                        <a:cubicBezTo>
                          <a:pt x="6656" y="6563"/>
                          <a:pt x="6656" y="8544"/>
                          <a:pt x="7055" y="10921"/>
                        </a:cubicBezTo>
                        <a:cubicBezTo>
                          <a:pt x="7454" y="12704"/>
                          <a:pt x="8052" y="14090"/>
                          <a:pt x="8849" y="14685"/>
                        </a:cubicBezTo>
                        <a:cubicBezTo>
                          <a:pt x="8650" y="14685"/>
                          <a:pt x="8450" y="14685"/>
                          <a:pt x="8251" y="14883"/>
                        </a:cubicBezTo>
                        <a:cubicBezTo>
                          <a:pt x="7653" y="13298"/>
                          <a:pt x="6856" y="12109"/>
                          <a:pt x="5660" y="12307"/>
                        </a:cubicBezTo>
                        <a:cubicBezTo>
                          <a:pt x="5460" y="12307"/>
                          <a:pt x="5261" y="12506"/>
                          <a:pt x="5062" y="12506"/>
                        </a:cubicBezTo>
                        <a:cubicBezTo>
                          <a:pt x="4862" y="12109"/>
                          <a:pt x="4464" y="11911"/>
                          <a:pt x="4264" y="11515"/>
                        </a:cubicBezTo>
                        <a:cubicBezTo>
                          <a:pt x="3068" y="9732"/>
                          <a:pt x="1275" y="8544"/>
                          <a:pt x="477" y="95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27" name="Google Shape;3427;p35"/>
                  <p:cNvSpPr/>
                  <p:nvPr/>
                </p:nvSpPr>
                <p:spPr>
                  <a:xfrm>
                    <a:off x="2198061" y="5698014"/>
                    <a:ext cx="5180" cy="6859"/>
                  </a:xfrm>
                  <a:custGeom>
                    <a:avLst/>
                    <a:gdLst/>
                    <a:ahLst/>
                    <a:cxnLst/>
                    <a:rect l="l" t="t" r="r" b="b"/>
                    <a:pathLst>
                      <a:path w="5180" h="6859" extrusionOk="0">
                        <a:moveTo>
                          <a:pt x="684" y="202"/>
                        </a:moveTo>
                        <a:cubicBezTo>
                          <a:pt x="-512" y="1193"/>
                          <a:pt x="-114" y="2975"/>
                          <a:pt x="1680" y="5352"/>
                        </a:cubicBezTo>
                        <a:cubicBezTo>
                          <a:pt x="2677" y="6541"/>
                          <a:pt x="3674" y="7333"/>
                          <a:pt x="4670" y="6541"/>
                        </a:cubicBezTo>
                        <a:cubicBezTo>
                          <a:pt x="5467" y="5550"/>
                          <a:pt x="5467" y="3768"/>
                          <a:pt x="3674" y="1589"/>
                        </a:cubicBezTo>
                        <a:cubicBezTo>
                          <a:pt x="2477" y="400"/>
                          <a:pt x="1481" y="-392"/>
                          <a:pt x="684" y="2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28" name="Google Shape;3428;p35"/>
                  <p:cNvSpPr/>
                  <p:nvPr/>
                </p:nvSpPr>
                <p:spPr>
                  <a:xfrm>
                    <a:off x="2156460" y="5736777"/>
                    <a:ext cx="6328" cy="7346"/>
                  </a:xfrm>
                  <a:custGeom>
                    <a:avLst/>
                    <a:gdLst/>
                    <a:ahLst/>
                    <a:cxnLst/>
                    <a:rect l="l" t="t" r="r" b="b"/>
                    <a:pathLst>
                      <a:path w="6328" h="7346" extrusionOk="0">
                        <a:moveTo>
                          <a:pt x="227" y="660"/>
                        </a:moveTo>
                        <a:cubicBezTo>
                          <a:pt x="-371" y="1651"/>
                          <a:pt x="227" y="3434"/>
                          <a:pt x="1822" y="5018"/>
                        </a:cubicBezTo>
                        <a:cubicBezTo>
                          <a:pt x="3417" y="6603"/>
                          <a:pt x="5609" y="8386"/>
                          <a:pt x="6207" y="6603"/>
                        </a:cubicBezTo>
                        <a:cubicBezTo>
                          <a:pt x="6606" y="5415"/>
                          <a:pt x="6008" y="3830"/>
                          <a:pt x="4613" y="1849"/>
                        </a:cubicBezTo>
                        <a:cubicBezTo>
                          <a:pt x="2819" y="264"/>
                          <a:pt x="1025" y="-726"/>
                          <a:pt x="227" y="6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29" name="Google Shape;3429;p35"/>
                  <p:cNvSpPr/>
                  <p:nvPr/>
                </p:nvSpPr>
                <p:spPr>
                  <a:xfrm>
                    <a:off x="2200961" y="5713219"/>
                    <a:ext cx="7278" cy="12898"/>
                  </a:xfrm>
                  <a:custGeom>
                    <a:avLst/>
                    <a:gdLst/>
                    <a:ahLst/>
                    <a:cxnLst/>
                    <a:rect l="l" t="t" r="r" b="b"/>
                    <a:pathLst>
                      <a:path w="7278" h="12898" extrusionOk="0">
                        <a:moveTo>
                          <a:pt x="6554" y="12729"/>
                        </a:moveTo>
                        <a:cubicBezTo>
                          <a:pt x="7551" y="12333"/>
                          <a:pt x="7551" y="10550"/>
                          <a:pt x="6355" y="8767"/>
                        </a:cubicBezTo>
                        <a:cubicBezTo>
                          <a:pt x="6355" y="8767"/>
                          <a:pt x="6554" y="8767"/>
                          <a:pt x="6554" y="8767"/>
                        </a:cubicBezTo>
                        <a:cubicBezTo>
                          <a:pt x="7750" y="8173"/>
                          <a:pt x="7152" y="5796"/>
                          <a:pt x="5159" y="2825"/>
                        </a:cubicBezTo>
                        <a:cubicBezTo>
                          <a:pt x="4162" y="1636"/>
                          <a:pt x="2568" y="-345"/>
                          <a:pt x="973" y="52"/>
                        </a:cubicBezTo>
                        <a:cubicBezTo>
                          <a:pt x="-422" y="646"/>
                          <a:pt x="-223" y="2627"/>
                          <a:pt x="973" y="4806"/>
                        </a:cubicBezTo>
                        <a:cubicBezTo>
                          <a:pt x="1172" y="5202"/>
                          <a:pt x="1571" y="5598"/>
                          <a:pt x="1970" y="6192"/>
                        </a:cubicBezTo>
                        <a:cubicBezTo>
                          <a:pt x="1571" y="6390"/>
                          <a:pt x="1172" y="6786"/>
                          <a:pt x="774" y="7381"/>
                        </a:cubicBezTo>
                        <a:cubicBezTo>
                          <a:pt x="2568" y="10154"/>
                          <a:pt x="3963" y="13720"/>
                          <a:pt x="6554" y="127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30" name="Google Shape;3430;p35"/>
                  <p:cNvSpPr/>
                  <p:nvPr/>
                </p:nvSpPr>
                <p:spPr>
                  <a:xfrm>
                    <a:off x="2247287" y="5692528"/>
                    <a:ext cx="5073" cy="7202"/>
                  </a:xfrm>
                  <a:custGeom>
                    <a:avLst/>
                    <a:gdLst/>
                    <a:ahLst/>
                    <a:cxnLst/>
                    <a:rect l="l" t="t" r="r" b="b"/>
                    <a:pathLst>
                      <a:path w="5073" h="7202" extrusionOk="0">
                        <a:moveTo>
                          <a:pt x="4279" y="7075"/>
                        </a:moveTo>
                        <a:cubicBezTo>
                          <a:pt x="5675" y="6282"/>
                          <a:pt x="5077" y="4301"/>
                          <a:pt x="3681" y="2122"/>
                        </a:cubicBezTo>
                        <a:cubicBezTo>
                          <a:pt x="2485" y="142"/>
                          <a:pt x="1289" y="-453"/>
                          <a:pt x="492" y="340"/>
                        </a:cubicBezTo>
                        <a:cubicBezTo>
                          <a:pt x="-305" y="1132"/>
                          <a:pt x="-106" y="2915"/>
                          <a:pt x="891" y="4499"/>
                        </a:cubicBezTo>
                        <a:cubicBezTo>
                          <a:pt x="1887" y="6084"/>
                          <a:pt x="3283" y="7669"/>
                          <a:pt x="4279" y="70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31" name="Google Shape;3431;p35"/>
                  <p:cNvSpPr/>
                  <p:nvPr/>
                </p:nvSpPr>
                <p:spPr>
                  <a:xfrm>
                    <a:off x="2129571" y="5788912"/>
                    <a:ext cx="5884" cy="6083"/>
                  </a:xfrm>
                  <a:custGeom>
                    <a:avLst/>
                    <a:gdLst/>
                    <a:ahLst/>
                    <a:cxnLst/>
                    <a:rect l="l" t="t" r="r" b="b"/>
                    <a:pathLst>
                      <a:path w="5884" h="6083" extrusionOk="0">
                        <a:moveTo>
                          <a:pt x="406" y="226"/>
                        </a:moveTo>
                        <a:cubicBezTo>
                          <a:pt x="-391" y="1217"/>
                          <a:pt x="8" y="2603"/>
                          <a:pt x="1403" y="4188"/>
                        </a:cubicBezTo>
                        <a:cubicBezTo>
                          <a:pt x="2798" y="5773"/>
                          <a:pt x="4393" y="6565"/>
                          <a:pt x="5390" y="5773"/>
                        </a:cubicBezTo>
                        <a:cubicBezTo>
                          <a:pt x="6386" y="4980"/>
                          <a:pt x="5788" y="3396"/>
                          <a:pt x="4393" y="1811"/>
                        </a:cubicBezTo>
                        <a:cubicBezTo>
                          <a:pt x="2998" y="226"/>
                          <a:pt x="1403" y="-368"/>
                          <a:pt x="406" y="2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32" name="Google Shape;3432;p35"/>
                  <p:cNvSpPr/>
                  <p:nvPr/>
                </p:nvSpPr>
                <p:spPr>
                  <a:xfrm>
                    <a:off x="2235351" y="5703220"/>
                    <a:ext cx="4820" cy="6193"/>
                  </a:xfrm>
                  <a:custGeom>
                    <a:avLst/>
                    <a:gdLst/>
                    <a:ahLst/>
                    <a:cxnLst/>
                    <a:rect l="l" t="t" r="r" b="b"/>
                    <a:pathLst>
                      <a:path w="4820" h="6193" extrusionOk="0">
                        <a:moveTo>
                          <a:pt x="4256" y="6089"/>
                        </a:moveTo>
                        <a:cubicBezTo>
                          <a:pt x="5252" y="5495"/>
                          <a:pt x="4854" y="3712"/>
                          <a:pt x="3658" y="1929"/>
                        </a:cubicBezTo>
                        <a:cubicBezTo>
                          <a:pt x="2462" y="146"/>
                          <a:pt x="1266" y="-448"/>
                          <a:pt x="269" y="344"/>
                        </a:cubicBezTo>
                        <a:cubicBezTo>
                          <a:pt x="-329" y="1533"/>
                          <a:pt x="70" y="3316"/>
                          <a:pt x="1465" y="4702"/>
                        </a:cubicBezTo>
                        <a:cubicBezTo>
                          <a:pt x="2462" y="5693"/>
                          <a:pt x="3857" y="6485"/>
                          <a:pt x="4256" y="60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33" name="Google Shape;3433;p35"/>
                  <p:cNvSpPr/>
                  <p:nvPr/>
                </p:nvSpPr>
                <p:spPr>
                  <a:xfrm>
                    <a:off x="2294145" y="5679865"/>
                    <a:ext cx="4538" cy="7523"/>
                  </a:xfrm>
                  <a:custGeom>
                    <a:avLst/>
                    <a:gdLst/>
                    <a:ahLst/>
                    <a:cxnLst/>
                    <a:rect l="l" t="t" r="r" b="b"/>
                    <a:pathLst>
                      <a:path w="4538" h="7523" extrusionOk="0">
                        <a:moveTo>
                          <a:pt x="675" y="126"/>
                        </a:moveTo>
                        <a:cubicBezTo>
                          <a:pt x="-322" y="523"/>
                          <a:pt x="-123" y="2503"/>
                          <a:pt x="675" y="4484"/>
                        </a:cubicBezTo>
                        <a:cubicBezTo>
                          <a:pt x="1472" y="6465"/>
                          <a:pt x="2867" y="7852"/>
                          <a:pt x="3864" y="7456"/>
                        </a:cubicBezTo>
                        <a:cubicBezTo>
                          <a:pt x="4861" y="7060"/>
                          <a:pt x="4661" y="5079"/>
                          <a:pt x="3864" y="3098"/>
                        </a:cubicBezTo>
                        <a:cubicBezTo>
                          <a:pt x="2867" y="1117"/>
                          <a:pt x="1871" y="-468"/>
                          <a:pt x="675" y="1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34" name="Google Shape;3434;p35"/>
                  <p:cNvSpPr/>
                  <p:nvPr/>
                </p:nvSpPr>
                <p:spPr>
                  <a:xfrm>
                    <a:off x="2269796" y="5674375"/>
                    <a:ext cx="4802" cy="7665"/>
                  </a:xfrm>
                  <a:custGeom>
                    <a:avLst/>
                    <a:gdLst/>
                    <a:ahLst/>
                    <a:cxnLst/>
                    <a:rect l="l" t="t" r="r" b="b"/>
                    <a:pathLst>
                      <a:path w="4802" h="7665" extrusionOk="0">
                        <a:moveTo>
                          <a:pt x="507" y="269"/>
                        </a:moveTo>
                        <a:cubicBezTo>
                          <a:pt x="-290" y="1061"/>
                          <a:pt x="-90" y="2646"/>
                          <a:pt x="707" y="4627"/>
                        </a:cubicBezTo>
                        <a:cubicBezTo>
                          <a:pt x="1504" y="6607"/>
                          <a:pt x="2700" y="7994"/>
                          <a:pt x="3896" y="7598"/>
                        </a:cubicBezTo>
                        <a:cubicBezTo>
                          <a:pt x="5491" y="7202"/>
                          <a:pt x="4693" y="4825"/>
                          <a:pt x="3697" y="2448"/>
                        </a:cubicBezTo>
                        <a:cubicBezTo>
                          <a:pt x="2501" y="1259"/>
                          <a:pt x="1504" y="-722"/>
                          <a:pt x="507" y="2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35" name="Google Shape;3435;p35"/>
                  <p:cNvSpPr/>
                  <p:nvPr/>
                </p:nvSpPr>
                <p:spPr>
                  <a:xfrm>
                    <a:off x="2187409" y="5754036"/>
                    <a:ext cx="5485" cy="7012"/>
                  </a:xfrm>
                  <a:custGeom>
                    <a:avLst/>
                    <a:gdLst/>
                    <a:ahLst/>
                    <a:cxnLst/>
                    <a:rect l="l" t="t" r="r" b="b"/>
                    <a:pathLst>
                      <a:path w="5485" h="7012" extrusionOk="0">
                        <a:moveTo>
                          <a:pt x="174" y="437"/>
                        </a:moveTo>
                        <a:cubicBezTo>
                          <a:pt x="-424" y="1823"/>
                          <a:pt x="572" y="3804"/>
                          <a:pt x="2367" y="5785"/>
                        </a:cubicBezTo>
                        <a:cubicBezTo>
                          <a:pt x="3363" y="6776"/>
                          <a:pt x="4559" y="7370"/>
                          <a:pt x="4958" y="6776"/>
                        </a:cubicBezTo>
                        <a:cubicBezTo>
                          <a:pt x="6154" y="5785"/>
                          <a:pt x="5157" y="4002"/>
                          <a:pt x="3562" y="1823"/>
                        </a:cubicBezTo>
                        <a:cubicBezTo>
                          <a:pt x="2167" y="239"/>
                          <a:pt x="772" y="-554"/>
                          <a:pt x="174" y="4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36" name="Google Shape;3436;p35"/>
                  <p:cNvSpPr/>
                  <p:nvPr/>
                </p:nvSpPr>
                <p:spPr>
                  <a:xfrm>
                    <a:off x="2085664" y="5759777"/>
                    <a:ext cx="19460" cy="16287"/>
                  </a:xfrm>
                  <a:custGeom>
                    <a:avLst/>
                    <a:gdLst/>
                    <a:ahLst/>
                    <a:cxnLst/>
                    <a:rect l="l" t="t" r="r" b="b"/>
                    <a:pathLst>
                      <a:path w="19460" h="16287" extrusionOk="0">
                        <a:moveTo>
                          <a:pt x="4647" y="7374"/>
                        </a:moveTo>
                        <a:cubicBezTo>
                          <a:pt x="4448" y="7374"/>
                          <a:pt x="4448" y="7374"/>
                          <a:pt x="4249" y="7572"/>
                        </a:cubicBezTo>
                        <a:cubicBezTo>
                          <a:pt x="3053" y="8166"/>
                          <a:pt x="3053" y="10345"/>
                          <a:pt x="3850" y="12920"/>
                        </a:cubicBezTo>
                        <a:cubicBezTo>
                          <a:pt x="4448" y="14901"/>
                          <a:pt x="5445" y="16288"/>
                          <a:pt x="6641" y="16288"/>
                        </a:cubicBezTo>
                        <a:cubicBezTo>
                          <a:pt x="7438" y="15495"/>
                          <a:pt x="7637" y="14109"/>
                          <a:pt x="7239" y="12326"/>
                        </a:cubicBezTo>
                        <a:cubicBezTo>
                          <a:pt x="8235" y="13514"/>
                          <a:pt x="9431" y="14109"/>
                          <a:pt x="10428" y="13514"/>
                        </a:cubicBezTo>
                        <a:cubicBezTo>
                          <a:pt x="11026" y="14307"/>
                          <a:pt x="11624" y="14901"/>
                          <a:pt x="12222" y="14901"/>
                        </a:cubicBezTo>
                        <a:cubicBezTo>
                          <a:pt x="13219" y="14505"/>
                          <a:pt x="13816" y="13713"/>
                          <a:pt x="13019" y="11335"/>
                        </a:cubicBezTo>
                        <a:cubicBezTo>
                          <a:pt x="13019" y="11335"/>
                          <a:pt x="13019" y="11335"/>
                          <a:pt x="13019" y="11335"/>
                        </a:cubicBezTo>
                        <a:cubicBezTo>
                          <a:pt x="13418" y="11534"/>
                          <a:pt x="13816" y="11534"/>
                          <a:pt x="14215" y="11534"/>
                        </a:cubicBezTo>
                        <a:cubicBezTo>
                          <a:pt x="15610" y="13316"/>
                          <a:pt x="17205" y="14505"/>
                          <a:pt x="18800" y="14901"/>
                        </a:cubicBezTo>
                        <a:cubicBezTo>
                          <a:pt x="19597" y="15099"/>
                          <a:pt x="19597" y="13316"/>
                          <a:pt x="19198" y="11534"/>
                        </a:cubicBezTo>
                        <a:cubicBezTo>
                          <a:pt x="17604" y="7176"/>
                          <a:pt x="15411" y="4402"/>
                          <a:pt x="12820" y="4006"/>
                        </a:cubicBezTo>
                        <a:cubicBezTo>
                          <a:pt x="12820" y="4006"/>
                          <a:pt x="12820" y="4006"/>
                          <a:pt x="12820" y="4006"/>
                        </a:cubicBezTo>
                        <a:cubicBezTo>
                          <a:pt x="10428" y="2620"/>
                          <a:pt x="8435" y="3412"/>
                          <a:pt x="5844" y="2025"/>
                        </a:cubicBezTo>
                        <a:cubicBezTo>
                          <a:pt x="3252" y="639"/>
                          <a:pt x="-535" y="-1738"/>
                          <a:pt x="63" y="2025"/>
                        </a:cubicBezTo>
                        <a:cubicBezTo>
                          <a:pt x="860" y="4204"/>
                          <a:pt x="2654" y="6185"/>
                          <a:pt x="4647" y="7374"/>
                        </a:cubicBezTo>
                        <a:close/>
                        <a:moveTo>
                          <a:pt x="6043" y="8166"/>
                        </a:moveTo>
                        <a:lnTo>
                          <a:pt x="6043" y="8166"/>
                        </a:lnTo>
                        <a:cubicBezTo>
                          <a:pt x="5844" y="8364"/>
                          <a:pt x="5844" y="8364"/>
                          <a:pt x="5844" y="8364"/>
                        </a:cubicBezTo>
                        <a:cubicBezTo>
                          <a:pt x="5644" y="8166"/>
                          <a:pt x="5644" y="7968"/>
                          <a:pt x="5445" y="7968"/>
                        </a:cubicBezTo>
                        <a:cubicBezTo>
                          <a:pt x="5844" y="7968"/>
                          <a:pt x="6043" y="7968"/>
                          <a:pt x="6043" y="81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37" name="Google Shape;3437;p35"/>
                  <p:cNvSpPr/>
                  <p:nvPr/>
                </p:nvSpPr>
                <p:spPr>
                  <a:xfrm>
                    <a:off x="2239183" y="5739000"/>
                    <a:ext cx="5693" cy="7312"/>
                  </a:xfrm>
                  <a:custGeom>
                    <a:avLst/>
                    <a:gdLst/>
                    <a:ahLst/>
                    <a:cxnLst/>
                    <a:rect l="l" t="t" r="r" b="b"/>
                    <a:pathLst>
                      <a:path w="5693" h="7312" extrusionOk="0">
                        <a:moveTo>
                          <a:pt x="5407" y="6757"/>
                        </a:moveTo>
                        <a:cubicBezTo>
                          <a:pt x="6205" y="5766"/>
                          <a:pt x="5208" y="3984"/>
                          <a:pt x="4012" y="2201"/>
                        </a:cubicBezTo>
                        <a:cubicBezTo>
                          <a:pt x="2617" y="220"/>
                          <a:pt x="1421" y="-374"/>
                          <a:pt x="424" y="220"/>
                        </a:cubicBezTo>
                        <a:cubicBezTo>
                          <a:pt x="-373" y="814"/>
                          <a:pt x="25" y="2795"/>
                          <a:pt x="1022" y="4578"/>
                        </a:cubicBezTo>
                        <a:cubicBezTo>
                          <a:pt x="2617" y="6757"/>
                          <a:pt x="4411" y="8143"/>
                          <a:pt x="5407" y="67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38" name="Google Shape;3438;p35"/>
                  <p:cNvSpPr/>
                  <p:nvPr/>
                </p:nvSpPr>
                <p:spPr>
                  <a:xfrm>
                    <a:off x="2227322" y="5766079"/>
                    <a:ext cx="11522" cy="16563"/>
                  </a:xfrm>
                  <a:custGeom>
                    <a:avLst/>
                    <a:gdLst/>
                    <a:ahLst/>
                    <a:cxnLst/>
                    <a:rect l="l" t="t" r="r" b="b"/>
                    <a:pathLst>
                      <a:path w="11522" h="16563" extrusionOk="0">
                        <a:moveTo>
                          <a:pt x="7102" y="3250"/>
                        </a:moveTo>
                        <a:cubicBezTo>
                          <a:pt x="7102" y="3250"/>
                          <a:pt x="7102" y="3052"/>
                          <a:pt x="7102" y="3250"/>
                        </a:cubicBezTo>
                        <a:cubicBezTo>
                          <a:pt x="6903" y="1468"/>
                          <a:pt x="6106" y="279"/>
                          <a:pt x="5308" y="81"/>
                        </a:cubicBezTo>
                        <a:cubicBezTo>
                          <a:pt x="3315" y="-513"/>
                          <a:pt x="3116" y="2260"/>
                          <a:pt x="3315" y="5231"/>
                        </a:cubicBezTo>
                        <a:cubicBezTo>
                          <a:pt x="3315" y="5826"/>
                          <a:pt x="3515" y="6420"/>
                          <a:pt x="3714" y="7014"/>
                        </a:cubicBezTo>
                        <a:cubicBezTo>
                          <a:pt x="3116" y="7212"/>
                          <a:pt x="2518" y="7608"/>
                          <a:pt x="1920" y="7608"/>
                        </a:cubicBezTo>
                        <a:cubicBezTo>
                          <a:pt x="724" y="8599"/>
                          <a:pt x="-1269" y="9391"/>
                          <a:pt x="1123" y="13353"/>
                        </a:cubicBezTo>
                        <a:cubicBezTo>
                          <a:pt x="2917" y="16522"/>
                          <a:pt x="5109" y="17117"/>
                          <a:pt x="6505" y="16126"/>
                        </a:cubicBezTo>
                        <a:cubicBezTo>
                          <a:pt x="7900" y="15334"/>
                          <a:pt x="9295" y="14145"/>
                          <a:pt x="8099" y="11372"/>
                        </a:cubicBezTo>
                        <a:cubicBezTo>
                          <a:pt x="8498" y="10976"/>
                          <a:pt x="8697" y="10381"/>
                          <a:pt x="8896" y="9391"/>
                        </a:cubicBezTo>
                        <a:cubicBezTo>
                          <a:pt x="9694" y="10184"/>
                          <a:pt x="10690" y="10778"/>
                          <a:pt x="11288" y="9985"/>
                        </a:cubicBezTo>
                        <a:cubicBezTo>
                          <a:pt x="11886" y="9193"/>
                          <a:pt x="11288" y="7410"/>
                          <a:pt x="10092" y="5826"/>
                        </a:cubicBezTo>
                        <a:cubicBezTo>
                          <a:pt x="9096" y="4241"/>
                          <a:pt x="8099" y="2854"/>
                          <a:pt x="7102" y="32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39" name="Google Shape;3439;p35"/>
                  <p:cNvSpPr/>
                  <p:nvPr/>
                </p:nvSpPr>
                <p:spPr>
                  <a:xfrm>
                    <a:off x="2092936" y="5731879"/>
                    <a:ext cx="31539" cy="25939"/>
                  </a:xfrm>
                  <a:custGeom>
                    <a:avLst/>
                    <a:gdLst/>
                    <a:ahLst/>
                    <a:cxnLst/>
                    <a:rect l="l" t="t" r="r" b="b"/>
                    <a:pathLst>
                      <a:path w="31539" h="25939" extrusionOk="0">
                        <a:moveTo>
                          <a:pt x="565" y="3577"/>
                        </a:moveTo>
                        <a:cubicBezTo>
                          <a:pt x="-432" y="4766"/>
                          <a:pt x="-33" y="6152"/>
                          <a:pt x="1163" y="7143"/>
                        </a:cubicBezTo>
                        <a:cubicBezTo>
                          <a:pt x="1960" y="7935"/>
                          <a:pt x="2757" y="8331"/>
                          <a:pt x="3355" y="8529"/>
                        </a:cubicBezTo>
                        <a:cubicBezTo>
                          <a:pt x="3355" y="9322"/>
                          <a:pt x="3555" y="10114"/>
                          <a:pt x="3754" y="10906"/>
                        </a:cubicBezTo>
                        <a:cubicBezTo>
                          <a:pt x="4551" y="13284"/>
                          <a:pt x="5747" y="13878"/>
                          <a:pt x="6545" y="13482"/>
                        </a:cubicBezTo>
                        <a:cubicBezTo>
                          <a:pt x="6943" y="13284"/>
                          <a:pt x="7143" y="12887"/>
                          <a:pt x="7342" y="12491"/>
                        </a:cubicBezTo>
                        <a:cubicBezTo>
                          <a:pt x="7741" y="15066"/>
                          <a:pt x="8737" y="17443"/>
                          <a:pt x="10132" y="18830"/>
                        </a:cubicBezTo>
                        <a:cubicBezTo>
                          <a:pt x="12126" y="20811"/>
                          <a:pt x="12126" y="17840"/>
                          <a:pt x="12126" y="15859"/>
                        </a:cubicBezTo>
                        <a:cubicBezTo>
                          <a:pt x="12126" y="12887"/>
                          <a:pt x="12724" y="10708"/>
                          <a:pt x="13920" y="9322"/>
                        </a:cubicBezTo>
                        <a:cubicBezTo>
                          <a:pt x="13920" y="9718"/>
                          <a:pt x="14119" y="10114"/>
                          <a:pt x="14318" y="10708"/>
                        </a:cubicBezTo>
                        <a:cubicBezTo>
                          <a:pt x="15514" y="14670"/>
                          <a:pt x="17508" y="17443"/>
                          <a:pt x="19700" y="18038"/>
                        </a:cubicBezTo>
                        <a:cubicBezTo>
                          <a:pt x="19700" y="18236"/>
                          <a:pt x="19700" y="18434"/>
                          <a:pt x="19700" y="18632"/>
                        </a:cubicBezTo>
                        <a:cubicBezTo>
                          <a:pt x="18504" y="19820"/>
                          <a:pt x="19301" y="21801"/>
                          <a:pt x="21295" y="23980"/>
                        </a:cubicBezTo>
                        <a:cubicBezTo>
                          <a:pt x="22690" y="25367"/>
                          <a:pt x="24085" y="26357"/>
                          <a:pt x="25281" y="25763"/>
                        </a:cubicBezTo>
                        <a:cubicBezTo>
                          <a:pt x="25481" y="25565"/>
                          <a:pt x="25481" y="25367"/>
                          <a:pt x="25481" y="25169"/>
                        </a:cubicBezTo>
                        <a:cubicBezTo>
                          <a:pt x="26278" y="25565"/>
                          <a:pt x="27275" y="25565"/>
                          <a:pt x="27872" y="25169"/>
                        </a:cubicBezTo>
                        <a:cubicBezTo>
                          <a:pt x="28072" y="25169"/>
                          <a:pt x="28271" y="25367"/>
                          <a:pt x="28271" y="25169"/>
                        </a:cubicBezTo>
                        <a:cubicBezTo>
                          <a:pt x="29268" y="24971"/>
                          <a:pt x="29467" y="23584"/>
                          <a:pt x="29069" y="21405"/>
                        </a:cubicBezTo>
                        <a:cubicBezTo>
                          <a:pt x="28869" y="21009"/>
                          <a:pt x="28670" y="20415"/>
                          <a:pt x="28670" y="20019"/>
                        </a:cubicBezTo>
                        <a:cubicBezTo>
                          <a:pt x="29667" y="20811"/>
                          <a:pt x="30663" y="21207"/>
                          <a:pt x="31261" y="20217"/>
                        </a:cubicBezTo>
                        <a:cubicBezTo>
                          <a:pt x="32058" y="19226"/>
                          <a:pt x="31062" y="17641"/>
                          <a:pt x="29268" y="15661"/>
                        </a:cubicBezTo>
                        <a:cubicBezTo>
                          <a:pt x="28072" y="14472"/>
                          <a:pt x="26677" y="14076"/>
                          <a:pt x="26278" y="15462"/>
                        </a:cubicBezTo>
                        <a:cubicBezTo>
                          <a:pt x="26079" y="15859"/>
                          <a:pt x="26477" y="16849"/>
                          <a:pt x="26876" y="17840"/>
                        </a:cubicBezTo>
                        <a:cubicBezTo>
                          <a:pt x="26876" y="17840"/>
                          <a:pt x="26876" y="17840"/>
                          <a:pt x="26876" y="17840"/>
                        </a:cubicBezTo>
                        <a:cubicBezTo>
                          <a:pt x="26278" y="18038"/>
                          <a:pt x="25879" y="18434"/>
                          <a:pt x="25879" y="19424"/>
                        </a:cubicBezTo>
                        <a:cubicBezTo>
                          <a:pt x="24285" y="17840"/>
                          <a:pt x="22491" y="16453"/>
                          <a:pt x="21095" y="16849"/>
                        </a:cubicBezTo>
                        <a:cubicBezTo>
                          <a:pt x="21295" y="16255"/>
                          <a:pt x="21095" y="15462"/>
                          <a:pt x="20896" y="14472"/>
                        </a:cubicBezTo>
                        <a:lnTo>
                          <a:pt x="20498" y="13284"/>
                        </a:lnTo>
                        <a:cubicBezTo>
                          <a:pt x="20498" y="12095"/>
                          <a:pt x="19900" y="10906"/>
                          <a:pt x="19301" y="9718"/>
                        </a:cubicBezTo>
                        <a:cubicBezTo>
                          <a:pt x="19301" y="8926"/>
                          <a:pt x="18903" y="7935"/>
                          <a:pt x="18106" y="6945"/>
                        </a:cubicBezTo>
                        <a:cubicBezTo>
                          <a:pt x="16910" y="5360"/>
                          <a:pt x="15714" y="4568"/>
                          <a:pt x="14717" y="4568"/>
                        </a:cubicBezTo>
                        <a:cubicBezTo>
                          <a:pt x="14318" y="2191"/>
                          <a:pt x="13720" y="-186"/>
                          <a:pt x="11528" y="12"/>
                        </a:cubicBezTo>
                        <a:cubicBezTo>
                          <a:pt x="9136" y="210"/>
                          <a:pt x="7342" y="4171"/>
                          <a:pt x="7143" y="8728"/>
                        </a:cubicBezTo>
                        <a:lnTo>
                          <a:pt x="6943" y="8133"/>
                        </a:lnTo>
                        <a:cubicBezTo>
                          <a:pt x="6345" y="6152"/>
                          <a:pt x="5349" y="5360"/>
                          <a:pt x="4352" y="5360"/>
                        </a:cubicBezTo>
                        <a:cubicBezTo>
                          <a:pt x="4153" y="5162"/>
                          <a:pt x="3953" y="4964"/>
                          <a:pt x="3754" y="4766"/>
                        </a:cubicBezTo>
                        <a:cubicBezTo>
                          <a:pt x="2359" y="3379"/>
                          <a:pt x="963" y="3181"/>
                          <a:pt x="565" y="35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40" name="Google Shape;3440;p35"/>
                  <p:cNvSpPr/>
                  <p:nvPr/>
                </p:nvSpPr>
                <p:spPr>
                  <a:xfrm>
                    <a:off x="2204474" y="5683844"/>
                    <a:ext cx="4589" cy="6467"/>
                  </a:xfrm>
                  <a:custGeom>
                    <a:avLst/>
                    <a:gdLst/>
                    <a:ahLst/>
                    <a:cxnLst/>
                    <a:rect l="l" t="t" r="r" b="b"/>
                    <a:pathLst>
                      <a:path w="4589" h="6467" extrusionOk="0">
                        <a:moveTo>
                          <a:pt x="52" y="704"/>
                        </a:moveTo>
                        <a:cubicBezTo>
                          <a:pt x="-148" y="1298"/>
                          <a:pt x="251" y="3081"/>
                          <a:pt x="849" y="4071"/>
                        </a:cubicBezTo>
                        <a:cubicBezTo>
                          <a:pt x="1846" y="5656"/>
                          <a:pt x="3241" y="7241"/>
                          <a:pt x="4238" y="6052"/>
                        </a:cubicBezTo>
                        <a:cubicBezTo>
                          <a:pt x="5035" y="5062"/>
                          <a:pt x="4437" y="3477"/>
                          <a:pt x="2842" y="1298"/>
                        </a:cubicBezTo>
                        <a:cubicBezTo>
                          <a:pt x="1846" y="-89"/>
                          <a:pt x="650" y="-485"/>
                          <a:pt x="52" y="7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41" name="Google Shape;3441;p35"/>
                  <p:cNvSpPr/>
                  <p:nvPr/>
                </p:nvSpPr>
                <p:spPr>
                  <a:xfrm>
                    <a:off x="2236100" y="5672092"/>
                    <a:ext cx="4140" cy="6237"/>
                  </a:xfrm>
                  <a:custGeom>
                    <a:avLst/>
                    <a:gdLst/>
                    <a:ahLst/>
                    <a:cxnLst/>
                    <a:rect l="l" t="t" r="r" b="b"/>
                    <a:pathLst>
                      <a:path w="4140" h="6237" extrusionOk="0">
                        <a:moveTo>
                          <a:pt x="2710" y="1561"/>
                        </a:moveTo>
                        <a:cubicBezTo>
                          <a:pt x="1912" y="571"/>
                          <a:pt x="916" y="-618"/>
                          <a:pt x="318" y="373"/>
                        </a:cubicBezTo>
                        <a:cubicBezTo>
                          <a:pt x="-280" y="1561"/>
                          <a:pt x="-81" y="3146"/>
                          <a:pt x="1315" y="4731"/>
                        </a:cubicBezTo>
                        <a:cubicBezTo>
                          <a:pt x="2311" y="5919"/>
                          <a:pt x="3308" y="6711"/>
                          <a:pt x="3906" y="5919"/>
                        </a:cubicBezTo>
                        <a:cubicBezTo>
                          <a:pt x="4504" y="4929"/>
                          <a:pt x="3906" y="3344"/>
                          <a:pt x="2710" y="156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42" name="Google Shape;3442;p35"/>
                  <p:cNvSpPr/>
                  <p:nvPr/>
                </p:nvSpPr>
                <p:spPr>
                  <a:xfrm>
                    <a:off x="2227311" y="5760474"/>
                    <a:ext cx="4255" cy="5364"/>
                  </a:xfrm>
                  <a:custGeom>
                    <a:avLst/>
                    <a:gdLst/>
                    <a:ahLst/>
                    <a:cxnLst/>
                    <a:rect l="l" t="t" r="r" b="b"/>
                    <a:pathLst>
                      <a:path w="4255" h="5364" extrusionOk="0">
                        <a:moveTo>
                          <a:pt x="336" y="338"/>
                        </a:moveTo>
                        <a:cubicBezTo>
                          <a:pt x="-262" y="932"/>
                          <a:pt x="-62" y="2319"/>
                          <a:pt x="934" y="3507"/>
                        </a:cubicBezTo>
                        <a:cubicBezTo>
                          <a:pt x="2330" y="5488"/>
                          <a:pt x="3725" y="5884"/>
                          <a:pt x="4124" y="4696"/>
                        </a:cubicBezTo>
                        <a:cubicBezTo>
                          <a:pt x="4522" y="3903"/>
                          <a:pt x="3924" y="2517"/>
                          <a:pt x="3526" y="1923"/>
                        </a:cubicBezTo>
                        <a:cubicBezTo>
                          <a:pt x="1732" y="-256"/>
                          <a:pt x="934" y="-256"/>
                          <a:pt x="336" y="33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43" name="Google Shape;3443;p35"/>
                  <p:cNvSpPr/>
                  <p:nvPr/>
                </p:nvSpPr>
                <p:spPr>
                  <a:xfrm>
                    <a:off x="2350933" y="5644336"/>
                    <a:ext cx="7273" cy="21802"/>
                  </a:xfrm>
                  <a:custGeom>
                    <a:avLst/>
                    <a:gdLst/>
                    <a:ahLst/>
                    <a:cxnLst/>
                    <a:rect l="l" t="t" r="r" b="b"/>
                    <a:pathLst>
                      <a:path w="7273" h="21802" extrusionOk="0">
                        <a:moveTo>
                          <a:pt x="3885" y="21790"/>
                        </a:moveTo>
                        <a:cubicBezTo>
                          <a:pt x="5479" y="21988"/>
                          <a:pt x="5878" y="19809"/>
                          <a:pt x="5280" y="17234"/>
                        </a:cubicBezTo>
                        <a:cubicBezTo>
                          <a:pt x="3685" y="10499"/>
                          <a:pt x="1692" y="2971"/>
                          <a:pt x="6874" y="2179"/>
                        </a:cubicBezTo>
                        <a:cubicBezTo>
                          <a:pt x="7074" y="2179"/>
                          <a:pt x="7273" y="1188"/>
                          <a:pt x="7273" y="396"/>
                        </a:cubicBezTo>
                        <a:cubicBezTo>
                          <a:pt x="4881" y="198"/>
                          <a:pt x="2689" y="0"/>
                          <a:pt x="297" y="0"/>
                        </a:cubicBezTo>
                        <a:cubicBezTo>
                          <a:pt x="-501" y="4556"/>
                          <a:pt x="496" y="10697"/>
                          <a:pt x="1094" y="16243"/>
                        </a:cubicBezTo>
                        <a:cubicBezTo>
                          <a:pt x="1293" y="18818"/>
                          <a:pt x="2290" y="21394"/>
                          <a:pt x="3885" y="217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44" name="Google Shape;3444;p35"/>
                  <p:cNvSpPr/>
                  <p:nvPr/>
                </p:nvSpPr>
                <p:spPr>
                  <a:xfrm>
                    <a:off x="2278569" y="5690964"/>
                    <a:ext cx="10311" cy="20693"/>
                  </a:xfrm>
                  <a:custGeom>
                    <a:avLst/>
                    <a:gdLst/>
                    <a:ahLst/>
                    <a:cxnLst/>
                    <a:rect l="l" t="t" r="r" b="b"/>
                    <a:pathLst>
                      <a:path w="10311" h="20693" extrusionOk="0">
                        <a:moveTo>
                          <a:pt x="8279" y="20524"/>
                        </a:moveTo>
                        <a:cubicBezTo>
                          <a:pt x="8876" y="20920"/>
                          <a:pt x="9275" y="20524"/>
                          <a:pt x="9674" y="20326"/>
                        </a:cubicBezTo>
                        <a:cubicBezTo>
                          <a:pt x="9873" y="19732"/>
                          <a:pt x="10471" y="19137"/>
                          <a:pt x="10272" y="18543"/>
                        </a:cubicBezTo>
                        <a:lnTo>
                          <a:pt x="3096" y="1507"/>
                        </a:lnTo>
                        <a:cubicBezTo>
                          <a:pt x="2498" y="319"/>
                          <a:pt x="1302" y="-473"/>
                          <a:pt x="704" y="319"/>
                        </a:cubicBezTo>
                        <a:cubicBezTo>
                          <a:pt x="-890" y="2102"/>
                          <a:pt x="505" y="5469"/>
                          <a:pt x="2099" y="8639"/>
                        </a:cubicBezTo>
                        <a:cubicBezTo>
                          <a:pt x="4093" y="12600"/>
                          <a:pt x="3893" y="18147"/>
                          <a:pt x="8279" y="205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45" name="Google Shape;3445;p35"/>
                  <p:cNvSpPr/>
                  <p:nvPr/>
                </p:nvSpPr>
                <p:spPr>
                  <a:xfrm>
                    <a:off x="2320135" y="5644138"/>
                    <a:ext cx="9051" cy="9112"/>
                  </a:xfrm>
                  <a:custGeom>
                    <a:avLst/>
                    <a:gdLst/>
                    <a:ahLst/>
                    <a:cxnLst/>
                    <a:rect l="l" t="t" r="r" b="b"/>
                    <a:pathLst>
                      <a:path w="9051" h="9112" extrusionOk="0">
                        <a:moveTo>
                          <a:pt x="3189" y="3368"/>
                        </a:moveTo>
                        <a:cubicBezTo>
                          <a:pt x="3389" y="3368"/>
                          <a:pt x="3588" y="3169"/>
                          <a:pt x="3787" y="2971"/>
                        </a:cubicBezTo>
                        <a:lnTo>
                          <a:pt x="7375" y="9112"/>
                        </a:lnTo>
                        <a:cubicBezTo>
                          <a:pt x="9169" y="7131"/>
                          <a:pt x="10166" y="4556"/>
                          <a:pt x="6977" y="396"/>
                        </a:cubicBezTo>
                        <a:cubicBezTo>
                          <a:pt x="6977" y="198"/>
                          <a:pt x="6777" y="198"/>
                          <a:pt x="6777" y="0"/>
                        </a:cubicBezTo>
                        <a:cubicBezTo>
                          <a:pt x="4585" y="0"/>
                          <a:pt x="2193" y="198"/>
                          <a:pt x="0" y="198"/>
                        </a:cubicBezTo>
                        <a:cubicBezTo>
                          <a:pt x="997" y="1783"/>
                          <a:pt x="1993" y="2971"/>
                          <a:pt x="3189" y="33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46" name="Google Shape;3446;p35"/>
                  <p:cNvSpPr/>
                  <p:nvPr/>
                </p:nvSpPr>
                <p:spPr>
                  <a:xfrm>
                    <a:off x="2355730" y="5682944"/>
                    <a:ext cx="7857" cy="9526"/>
                  </a:xfrm>
                  <a:custGeom>
                    <a:avLst/>
                    <a:gdLst/>
                    <a:ahLst/>
                    <a:cxnLst/>
                    <a:rect l="l" t="t" r="r" b="b"/>
                    <a:pathLst>
                      <a:path w="7857" h="9526" extrusionOk="0">
                        <a:moveTo>
                          <a:pt x="1878" y="19"/>
                        </a:moveTo>
                        <a:cubicBezTo>
                          <a:pt x="483" y="-179"/>
                          <a:pt x="-514" y="1207"/>
                          <a:pt x="283" y="3980"/>
                        </a:cubicBezTo>
                        <a:cubicBezTo>
                          <a:pt x="2077" y="10319"/>
                          <a:pt x="4469" y="8140"/>
                          <a:pt x="6263" y="9527"/>
                        </a:cubicBezTo>
                        <a:cubicBezTo>
                          <a:pt x="7858" y="9329"/>
                          <a:pt x="8257" y="7348"/>
                          <a:pt x="7459" y="4773"/>
                        </a:cubicBezTo>
                        <a:cubicBezTo>
                          <a:pt x="5865" y="-179"/>
                          <a:pt x="3871" y="217"/>
                          <a:pt x="1878" y="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47" name="Google Shape;3447;p35"/>
                  <p:cNvSpPr/>
                  <p:nvPr/>
                </p:nvSpPr>
                <p:spPr>
                  <a:xfrm>
                    <a:off x="2307618" y="5722925"/>
                    <a:ext cx="6242" cy="10401"/>
                  </a:xfrm>
                  <a:custGeom>
                    <a:avLst/>
                    <a:gdLst/>
                    <a:ahLst/>
                    <a:cxnLst/>
                    <a:rect l="l" t="t" r="r" b="b"/>
                    <a:pathLst>
                      <a:path w="6242" h="10401" extrusionOk="0">
                        <a:moveTo>
                          <a:pt x="357" y="3815"/>
                        </a:moveTo>
                        <a:cubicBezTo>
                          <a:pt x="956" y="6589"/>
                          <a:pt x="2351" y="9758"/>
                          <a:pt x="4543" y="10352"/>
                        </a:cubicBezTo>
                        <a:cubicBezTo>
                          <a:pt x="7932" y="10947"/>
                          <a:pt x="5341" y="5994"/>
                          <a:pt x="4543" y="2627"/>
                        </a:cubicBezTo>
                        <a:cubicBezTo>
                          <a:pt x="4344" y="2231"/>
                          <a:pt x="4145" y="1636"/>
                          <a:pt x="4145" y="1240"/>
                        </a:cubicBezTo>
                        <a:cubicBezTo>
                          <a:pt x="1952" y="250"/>
                          <a:pt x="-1038" y="-1929"/>
                          <a:pt x="357" y="38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48" name="Google Shape;3448;p35"/>
                  <p:cNvSpPr/>
                  <p:nvPr/>
                </p:nvSpPr>
                <p:spPr>
                  <a:xfrm>
                    <a:off x="2419675" y="5689490"/>
                    <a:ext cx="4810" cy="11499"/>
                  </a:xfrm>
                  <a:custGeom>
                    <a:avLst/>
                    <a:gdLst/>
                    <a:ahLst/>
                    <a:cxnLst/>
                    <a:rect l="l" t="t" r="r" b="b"/>
                    <a:pathLst>
                      <a:path w="4810" h="11499" extrusionOk="0">
                        <a:moveTo>
                          <a:pt x="1518" y="10"/>
                        </a:moveTo>
                        <a:cubicBezTo>
                          <a:pt x="322" y="208"/>
                          <a:pt x="-276" y="2189"/>
                          <a:pt x="123" y="4962"/>
                        </a:cubicBezTo>
                        <a:cubicBezTo>
                          <a:pt x="522" y="7934"/>
                          <a:pt x="1120" y="10707"/>
                          <a:pt x="2914" y="11499"/>
                        </a:cubicBezTo>
                        <a:cubicBezTo>
                          <a:pt x="4309" y="11103"/>
                          <a:pt x="5106" y="9122"/>
                          <a:pt x="4708" y="5755"/>
                        </a:cubicBezTo>
                        <a:cubicBezTo>
                          <a:pt x="4309" y="2585"/>
                          <a:pt x="3312" y="-188"/>
                          <a:pt x="1518" y="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49" name="Google Shape;3449;p35"/>
                  <p:cNvSpPr/>
                  <p:nvPr/>
                </p:nvSpPr>
                <p:spPr>
                  <a:xfrm>
                    <a:off x="2262729" y="5720465"/>
                    <a:ext cx="18226" cy="27867"/>
                  </a:xfrm>
                  <a:custGeom>
                    <a:avLst/>
                    <a:gdLst/>
                    <a:ahLst/>
                    <a:cxnLst/>
                    <a:rect l="l" t="t" r="r" b="b"/>
                    <a:pathLst>
                      <a:path w="18226" h="27867" extrusionOk="0">
                        <a:moveTo>
                          <a:pt x="2990" y="135"/>
                        </a:moveTo>
                        <a:cubicBezTo>
                          <a:pt x="2392" y="531"/>
                          <a:pt x="2193" y="1126"/>
                          <a:pt x="2193" y="2116"/>
                        </a:cubicBezTo>
                        <a:cubicBezTo>
                          <a:pt x="2193" y="2116"/>
                          <a:pt x="2193" y="2116"/>
                          <a:pt x="1993" y="2116"/>
                        </a:cubicBezTo>
                        <a:cubicBezTo>
                          <a:pt x="797" y="2116"/>
                          <a:pt x="0" y="3305"/>
                          <a:pt x="0" y="5484"/>
                        </a:cubicBezTo>
                        <a:cubicBezTo>
                          <a:pt x="0" y="7464"/>
                          <a:pt x="399" y="9445"/>
                          <a:pt x="1794" y="9643"/>
                        </a:cubicBezTo>
                        <a:cubicBezTo>
                          <a:pt x="2791" y="9643"/>
                          <a:pt x="3389" y="8653"/>
                          <a:pt x="3588" y="6672"/>
                        </a:cubicBezTo>
                        <a:cubicBezTo>
                          <a:pt x="4585" y="8257"/>
                          <a:pt x="5581" y="9247"/>
                          <a:pt x="6578" y="9445"/>
                        </a:cubicBezTo>
                        <a:cubicBezTo>
                          <a:pt x="6777" y="10238"/>
                          <a:pt x="6976" y="11030"/>
                          <a:pt x="7574" y="12020"/>
                        </a:cubicBezTo>
                        <a:cubicBezTo>
                          <a:pt x="8172" y="13011"/>
                          <a:pt x="8770" y="13803"/>
                          <a:pt x="9568" y="14397"/>
                        </a:cubicBezTo>
                        <a:cubicBezTo>
                          <a:pt x="9568" y="14794"/>
                          <a:pt x="9568" y="15190"/>
                          <a:pt x="9568" y="15784"/>
                        </a:cubicBezTo>
                        <a:cubicBezTo>
                          <a:pt x="9568" y="17963"/>
                          <a:pt x="10166" y="20142"/>
                          <a:pt x="11162" y="20736"/>
                        </a:cubicBezTo>
                        <a:cubicBezTo>
                          <a:pt x="11561" y="22519"/>
                          <a:pt x="12358" y="23509"/>
                          <a:pt x="13156" y="24104"/>
                        </a:cubicBezTo>
                        <a:cubicBezTo>
                          <a:pt x="13156" y="24104"/>
                          <a:pt x="13156" y="24302"/>
                          <a:pt x="13156" y="24302"/>
                        </a:cubicBezTo>
                        <a:cubicBezTo>
                          <a:pt x="14352" y="26877"/>
                          <a:pt x="16145" y="27867"/>
                          <a:pt x="17341" y="27867"/>
                        </a:cubicBezTo>
                        <a:cubicBezTo>
                          <a:pt x="18737" y="27669"/>
                          <a:pt x="18338" y="25688"/>
                          <a:pt x="17142" y="23312"/>
                        </a:cubicBezTo>
                        <a:cubicBezTo>
                          <a:pt x="17142" y="23312"/>
                          <a:pt x="16943" y="23113"/>
                          <a:pt x="16943" y="23113"/>
                        </a:cubicBezTo>
                        <a:cubicBezTo>
                          <a:pt x="17142" y="22717"/>
                          <a:pt x="17142" y="22123"/>
                          <a:pt x="17142" y="21529"/>
                        </a:cubicBezTo>
                        <a:cubicBezTo>
                          <a:pt x="16943" y="17369"/>
                          <a:pt x="15348" y="16378"/>
                          <a:pt x="13554" y="15586"/>
                        </a:cubicBezTo>
                        <a:cubicBezTo>
                          <a:pt x="13156" y="13605"/>
                          <a:pt x="12558" y="12218"/>
                          <a:pt x="11561" y="12020"/>
                        </a:cubicBezTo>
                        <a:cubicBezTo>
                          <a:pt x="11362" y="11426"/>
                          <a:pt x="10963" y="10634"/>
                          <a:pt x="10564" y="9643"/>
                        </a:cubicBezTo>
                        <a:cubicBezTo>
                          <a:pt x="9966" y="8455"/>
                          <a:pt x="9169" y="8059"/>
                          <a:pt x="8770" y="7861"/>
                        </a:cubicBezTo>
                        <a:cubicBezTo>
                          <a:pt x="8571" y="6672"/>
                          <a:pt x="8172" y="5285"/>
                          <a:pt x="7574" y="3899"/>
                        </a:cubicBezTo>
                        <a:cubicBezTo>
                          <a:pt x="5780" y="927"/>
                          <a:pt x="4186" y="-459"/>
                          <a:pt x="2990" y="1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50" name="Google Shape;3450;p35"/>
                  <p:cNvSpPr/>
                  <p:nvPr/>
                </p:nvSpPr>
                <p:spPr>
                  <a:xfrm>
                    <a:off x="2390303" y="5668148"/>
                    <a:ext cx="4918" cy="12261"/>
                  </a:xfrm>
                  <a:custGeom>
                    <a:avLst/>
                    <a:gdLst/>
                    <a:ahLst/>
                    <a:cxnLst/>
                    <a:rect l="l" t="t" r="r" b="b"/>
                    <a:pathLst>
                      <a:path w="4918" h="12261" extrusionOk="0">
                        <a:moveTo>
                          <a:pt x="1988" y="12240"/>
                        </a:moveTo>
                        <a:cubicBezTo>
                          <a:pt x="3981" y="11249"/>
                          <a:pt x="5377" y="8674"/>
                          <a:pt x="4779" y="3722"/>
                        </a:cubicBezTo>
                        <a:cubicBezTo>
                          <a:pt x="4181" y="1741"/>
                          <a:pt x="3383" y="-636"/>
                          <a:pt x="2387" y="156"/>
                        </a:cubicBezTo>
                        <a:cubicBezTo>
                          <a:pt x="393" y="1543"/>
                          <a:pt x="-404" y="4910"/>
                          <a:pt x="194" y="9665"/>
                        </a:cubicBezTo>
                        <a:cubicBezTo>
                          <a:pt x="393" y="11249"/>
                          <a:pt x="1191" y="12438"/>
                          <a:pt x="1988" y="122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51" name="Google Shape;3451;p35"/>
                  <p:cNvSpPr/>
                  <p:nvPr/>
                </p:nvSpPr>
                <p:spPr>
                  <a:xfrm>
                    <a:off x="2310766" y="5645920"/>
                    <a:ext cx="6617" cy="10246"/>
                  </a:xfrm>
                  <a:custGeom>
                    <a:avLst/>
                    <a:gdLst/>
                    <a:ahLst/>
                    <a:cxnLst/>
                    <a:rect l="l" t="t" r="r" b="b"/>
                    <a:pathLst>
                      <a:path w="6617" h="10246" extrusionOk="0">
                        <a:moveTo>
                          <a:pt x="5581" y="10103"/>
                        </a:moveTo>
                        <a:cubicBezTo>
                          <a:pt x="6777" y="9706"/>
                          <a:pt x="6976" y="7527"/>
                          <a:pt x="5980" y="4358"/>
                        </a:cubicBezTo>
                        <a:cubicBezTo>
                          <a:pt x="4983" y="1585"/>
                          <a:pt x="3389" y="0"/>
                          <a:pt x="1595" y="0"/>
                        </a:cubicBezTo>
                        <a:cubicBezTo>
                          <a:pt x="0" y="198"/>
                          <a:pt x="-399" y="2179"/>
                          <a:pt x="399" y="4556"/>
                        </a:cubicBezTo>
                        <a:cubicBezTo>
                          <a:pt x="1595" y="8320"/>
                          <a:pt x="3588" y="10895"/>
                          <a:pt x="5581" y="1010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52" name="Google Shape;3452;p35"/>
                  <p:cNvSpPr/>
                  <p:nvPr/>
                </p:nvSpPr>
                <p:spPr>
                  <a:xfrm>
                    <a:off x="2189773" y="5690115"/>
                    <a:ext cx="7517" cy="8035"/>
                  </a:xfrm>
                  <a:custGeom>
                    <a:avLst/>
                    <a:gdLst/>
                    <a:ahLst/>
                    <a:cxnLst/>
                    <a:rect l="l" t="t" r="r" b="b"/>
                    <a:pathLst>
                      <a:path w="7517" h="8035" extrusionOk="0">
                        <a:moveTo>
                          <a:pt x="6780" y="7902"/>
                        </a:moveTo>
                        <a:cubicBezTo>
                          <a:pt x="7975" y="7506"/>
                          <a:pt x="7577" y="5723"/>
                          <a:pt x="6580" y="3940"/>
                        </a:cubicBezTo>
                        <a:cubicBezTo>
                          <a:pt x="4786" y="1365"/>
                          <a:pt x="2992" y="-616"/>
                          <a:pt x="1198" y="177"/>
                        </a:cubicBezTo>
                        <a:cubicBezTo>
                          <a:pt x="202" y="573"/>
                          <a:pt x="-596" y="1761"/>
                          <a:pt x="600" y="3544"/>
                        </a:cubicBezTo>
                        <a:cubicBezTo>
                          <a:pt x="2394" y="7110"/>
                          <a:pt x="4786" y="8496"/>
                          <a:pt x="6780" y="79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53" name="Google Shape;3453;p35"/>
                  <p:cNvSpPr/>
                  <p:nvPr/>
                </p:nvSpPr>
                <p:spPr>
                  <a:xfrm>
                    <a:off x="2336872" y="5699318"/>
                    <a:ext cx="4690" cy="9351"/>
                  </a:xfrm>
                  <a:custGeom>
                    <a:avLst/>
                    <a:gdLst/>
                    <a:ahLst/>
                    <a:cxnLst/>
                    <a:rect l="l" t="t" r="r" b="b"/>
                    <a:pathLst>
                      <a:path w="4690" h="9351" extrusionOk="0">
                        <a:moveTo>
                          <a:pt x="3794" y="9198"/>
                        </a:moveTo>
                        <a:cubicBezTo>
                          <a:pt x="4989" y="8208"/>
                          <a:pt x="4989" y="5633"/>
                          <a:pt x="3794" y="2661"/>
                        </a:cubicBezTo>
                        <a:cubicBezTo>
                          <a:pt x="2996" y="680"/>
                          <a:pt x="1999" y="-310"/>
                          <a:pt x="804" y="86"/>
                        </a:cubicBezTo>
                        <a:cubicBezTo>
                          <a:pt x="-392" y="1275"/>
                          <a:pt x="-193" y="3652"/>
                          <a:pt x="1003" y="6623"/>
                        </a:cubicBezTo>
                        <a:cubicBezTo>
                          <a:pt x="1601" y="8604"/>
                          <a:pt x="2797" y="9793"/>
                          <a:pt x="3794" y="919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54" name="Google Shape;3454;p35"/>
                  <p:cNvSpPr/>
                  <p:nvPr/>
                </p:nvSpPr>
                <p:spPr>
                  <a:xfrm>
                    <a:off x="2373835" y="5660334"/>
                    <a:ext cx="4408" cy="13405"/>
                  </a:xfrm>
                  <a:custGeom>
                    <a:avLst/>
                    <a:gdLst/>
                    <a:ahLst/>
                    <a:cxnLst/>
                    <a:rect l="l" t="t" r="r" b="b"/>
                    <a:pathLst>
                      <a:path w="4408" h="13405" extrusionOk="0">
                        <a:moveTo>
                          <a:pt x="3107" y="13319"/>
                        </a:moveTo>
                        <a:cubicBezTo>
                          <a:pt x="5300" y="12130"/>
                          <a:pt x="4104" y="7574"/>
                          <a:pt x="3904" y="4405"/>
                        </a:cubicBezTo>
                        <a:cubicBezTo>
                          <a:pt x="3306" y="1830"/>
                          <a:pt x="2509" y="-349"/>
                          <a:pt x="1513" y="47"/>
                        </a:cubicBezTo>
                        <a:cubicBezTo>
                          <a:pt x="-1079" y="1037"/>
                          <a:pt x="317" y="5593"/>
                          <a:pt x="915" y="9159"/>
                        </a:cubicBezTo>
                        <a:cubicBezTo>
                          <a:pt x="1313" y="11338"/>
                          <a:pt x="2111" y="13913"/>
                          <a:pt x="3107" y="133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55" name="Google Shape;3455;p35"/>
                  <p:cNvSpPr/>
                  <p:nvPr/>
                </p:nvSpPr>
                <p:spPr>
                  <a:xfrm>
                    <a:off x="2219973" y="5725329"/>
                    <a:ext cx="8991" cy="15690"/>
                  </a:xfrm>
                  <a:custGeom>
                    <a:avLst/>
                    <a:gdLst/>
                    <a:ahLst/>
                    <a:cxnLst/>
                    <a:rect l="l" t="t" r="r" b="b"/>
                    <a:pathLst>
                      <a:path w="8991" h="15690" extrusionOk="0">
                        <a:moveTo>
                          <a:pt x="1096" y="1808"/>
                        </a:moveTo>
                        <a:cubicBezTo>
                          <a:pt x="-299" y="2798"/>
                          <a:pt x="-498" y="4977"/>
                          <a:pt x="1296" y="8147"/>
                        </a:cubicBezTo>
                        <a:cubicBezTo>
                          <a:pt x="299" y="8741"/>
                          <a:pt x="100" y="9731"/>
                          <a:pt x="100" y="11316"/>
                        </a:cubicBezTo>
                        <a:cubicBezTo>
                          <a:pt x="299" y="14287"/>
                          <a:pt x="1296" y="15872"/>
                          <a:pt x="2691" y="15674"/>
                        </a:cubicBezTo>
                        <a:cubicBezTo>
                          <a:pt x="3887" y="15674"/>
                          <a:pt x="4086" y="13495"/>
                          <a:pt x="3688" y="11514"/>
                        </a:cubicBezTo>
                        <a:cubicBezTo>
                          <a:pt x="3688" y="11316"/>
                          <a:pt x="3688" y="11118"/>
                          <a:pt x="3488" y="10722"/>
                        </a:cubicBezTo>
                        <a:cubicBezTo>
                          <a:pt x="4086" y="11118"/>
                          <a:pt x="4684" y="11316"/>
                          <a:pt x="5083" y="11118"/>
                        </a:cubicBezTo>
                        <a:cubicBezTo>
                          <a:pt x="7475" y="10524"/>
                          <a:pt x="5681" y="7156"/>
                          <a:pt x="4485" y="4185"/>
                        </a:cubicBezTo>
                        <a:cubicBezTo>
                          <a:pt x="5880" y="6364"/>
                          <a:pt x="7674" y="7948"/>
                          <a:pt x="8671" y="6958"/>
                        </a:cubicBezTo>
                        <a:cubicBezTo>
                          <a:pt x="9468" y="6166"/>
                          <a:pt x="8671" y="4383"/>
                          <a:pt x="7475" y="2600"/>
                        </a:cubicBezTo>
                        <a:cubicBezTo>
                          <a:pt x="6279" y="817"/>
                          <a:pt x="4883" y="-173"/>
                          <a:pt x="3688" y="25"/>
                        </a:cubicBezTo>
                        <a:cubicBezTo>
                          <a:pt x="2292" y="421"/>
                          <a:pt x="3090" y="2402"/>
                          <a:pt x="4086" y="3987"/>
                        </a:cubicBezTo>
                        <a:cubicBezTo>
                          <a:pt x="4086" y="3987"/>
                          <a:pt x="4086" y="4185"/>
                          <a:pt x="4285" y="4185"/>
                        </a:cubicBezTo>
                        <a:cubicBezTo>
                          <a:pt x="3488" y="2996"/>
                          <a:pt x="2093" y="1213"/>
                          <a:pt x="1096" y="180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56" name="Google Shape;3456;p35"/>
                  <p:cNvSpPr/>
                  <p:nvPr/>
                </p:nvSpPr>
                <p:spPr>
                  <a:xfrm>
                    <a:off x="2336554" y="5660777"/>
                    <a:ext cx="5315" cy="9125"/>
                  </a:xfrm>
                  <a:custGeom>
                    <a:avLst/>
                    <a:gdLst/>
                    <a:ahLst/>
                    <a:cxnLst/>
                    <a:rect l="l" t="t" r="r" b="b"/>
                    <a:pathLst>
                      <a:path w="5315" h="9125" extrusionOk="0">
                        <a:moveTo>
                          <a:pt x="3912" y="9112"/>
                        </a:moveTo>
                        <a:cubicBezTo>
                          <a:pt x="5308" y="8914"/>
                          <a:pt x="5706" y="7131"/>
                          <a:pt x="4909" y="4160"/>
                        </a:cubicBezTo>
                        <a:cubicBezTo>
                          <a:pt x="4112" y="1783"/>
                          <a:pt x="2716" y="0"/>
                          <a:pt x="1321" y="0"/>
                        </a:cubicBezTo>
                        <a:cubicBezTo>
                          <a:pt x="-274" y="0"/>
                          <a:pt x="-274" y="2179"/>
                          <a:pt x="524" y="4754"/>
                        </a:cubicBezTo>
                        <a:cubicBezTo>
                          <a:pt x="1122" y="7329"/>
                          <a:pt x="2517" y="9310"/>
                          <a:pt x="3912" y="91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57" name="Google Shape;3457;p35"/>
                  <p:cNvSpPr/>
                  <p:nvPr/>
                </p:nvSpPr>
                <p:spPr>
                  <a:xfrm>
                    <a:off x="2369588" y="5692839"/>
                    <a:ext cx="5083" cy="9009"/>
                  </a:xfrm>
                  <a:custGeom>
                    <a:avLst/>
                    <a:gdLst/>
                    <a:ahLst/>
                    <a:cxnLst/>
                    <a:rect l="l" t="t" r="r" b="b"/>
                    <a:pathLst>
                      <a:path w="5083" h="9009" extrusionOk="0">
                        <a:moveTo>
                          <a:pt x="3368" y="8942"/>
                        </a:moveTo>
                        <a:cubicBezTo>
                          <a:pt x="4763" y="9339"/>
                          <a:pt x="5361" y="7952"/>
                          <a:pt x="4963" y="5773"/>
                        </a:cubicBezTo>
                        <a:cubicBezTo>
                          <a:pt x="4165" y="2009"/>
                          <a:pt x="2969" y="425"/>
                          <a:pt x="1773" y="28"/>
                        </a:cubicBezTo>
                        <a:cubicBezTo>
                          <a:pt x="577" y="-170"/>
                          <a:pt x="-419" y="623"/>
                          <a:pt x="179" y="3792"/>
                        </a:cubicBezTo>
                        <a:cubicBezTo>
                          <a:pt x="976" y="6565"/>
                          <a:pt x="2172" y="8546"/>
                          <a:pt x="3368" y="89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58" name="Google Shape;3458;p35"/>
                  <p:cNvSpPr/>
                  <p:nvPr/>
                </p:nvSpPr>
                <p:spPr>
                  <a:xfrm>
                    <a:off x="2325130" y="5702308"/>
                    <a:ext cx="5405" cy="7608"/>
                  </a:xfrm>
                  <a:custGeom>
                    <a:avLst/>
                    <a:gdLst/>
                    <a:ahLst/>
                    <a:cxnLst/>
                    <a:rect l="l" t="t" r="r" b="b"/>
                    <a:pathLst>
                      <a:path w="5405" h="7608" extrusionOk="0">
                        <a:moveTo>
                          <a:pt x="1184" y="67"/>
                        </a:moveTo>
                        <a:cubicBezTo>
                          <a:pt x="-211" y="463"/>
                          <a:pt x="-411" y="2246"/>
                          <a:pt x="785" y="4821"/>
                        </a:cubicBezTo>
                        <a:cubicBezTo>
                          <a:pt x="1981" y="7396"/>
                          <a:pt x="3377" y="7991"/>
                          <a:pt x="4572" y="7396"/>
                        </a:cubicBezTo>
                        <a:cubicBezTo>
                          <a:pt x="5370" y="7000"/>
                          <a:pt x="5768" y="5614"/>
                          <a:pt x="4971" y="3435"/>
                        </a:cubicBezTo>
                        <a:cubicBezTo>
                          <a:pt x="3576" y="1058"/>
                          <a:pt x="2380" y="-329"/>
                          <a:pt x="1184" y="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59" name="Google Shape;3459;p35"/>
                  <p:cNvSpPr/>
                  <p:nvPr/>
                </p:nvSpPr>
                <p:spPr>
                  <a:xfrm>
                    <a:off x="2429216" y="5660183"/>
                    <a:ext cx="4493" cy="9785"/>
                  </a:xfrm>
                  <a:custGeom>
                    <a:avLst/>
                    <a:gdLst/>
                    <a:ahLst/>
                    <a:cxnLst/>
                    <a:rect l="l" t="t" r="r" b="b"/>
                    <a:pathLst>
                      <a:path w="4493" h="9785" extrusionOk="0">
                        <a:moveTo>
                          <a:pt x="3737" y="990"/>
                        </a:moveTo>
                        <a:cubicBezTo>
                          <a:pt x="2940" y="594"/>
                          <a:pt x="2143" y="396"/>
                          <a:pt x="1345" y="0"/>
                        </a:cubicBezTo>
                        <a:cubicBezTo>
                          <a:pt x="149" y="1188"/>
                          <a:pt x="-249" y="3169"/>
                          <a:pt x="149" y="6141"/>
                        </a:cubicBezTo>
                        <a:cubicBezTo>
                          <a:pt x="548" y="8716"/>
                          <a:pt x="1744" y="10499"/>
                          <a:pt x="2940" y="9508"/>
                        </a:cubicBezTo>
                        <a:cubicBezTo>
                          <a:pt x="4335" y="8320"/>
                          <a:pt x="4933" y="5943"/>
                          <a:pt x="4136" y="2575"/>
                        </a:cubicBezTo>
                        <a:cubicBezTo>
                          <a:pt x="4136" y="1783"/>
                          <a:pt x="3937" y="1387"/>
                          <a:pt x="3737" y="9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60" name="Google Shape;3460;p35"/>
                  <p:cNvSpPr/>
                  <p:nvPr/>
                </p:nvSpPr>
                <p:spPr>
                  <a:xfrm>
                    <a:off x="2385283" y="5650476"/>
                    <a:ext cx="4033" cy="9904"/>
                  </a:xfrm>
                  <a:custGeom>
                    <a:avLst/>
                    <a:gdLst/>
                    <a:ahLst/>
                    <a:cxnLst/>
                    <a:rect l="l" t="t" r="r" b="b"/>
                    <a:pathLst>
                      <a:path w="4033" h="9904" extrusionOk="0">
                        <a:moveTo>
                          <a:pt x="2423" y="9904"/>
                        </a:moveTo>
                        <a:cubicBezTo>
                          <a:pt x="4217" y="9904"/>
                          <a:pt x="4217" y="6933"/>
                          <a:pt x="3819" y="3962"/>
                        </a:cubicBezTo>
                        <a:cubicBezTo>
                          <a:pt x="3420" y="1981"/>
                          <a:pt x="2822" y="198"/>
                          <a:pt x="1626" y="0"/>
                        </a:cubicBezTo>
                        <a:cubicBezTo>
                          <a:pt x="231" y="792"/>
                          <a:pt x="-367" y="2773"/>
                          <a:pt x="231" y="6141"/>
                        </a:cubicBezTo>
                        <a:cubicBezTo>
                          <a:pt x="430" y="7924"/>
                          <a:pt x="1227" y="9904"/>
                          <a:pt x="2423" y="99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61" name="Google Shape;3461;p35"/>
                  <p:cNvSpPr/>
                  <p:nvPr/>
                </p:nvSpPr>
                <p:spPr>
                  <a:xfrm>
                    <a:off x="2305360" y="5673210"/>
                    <a:ext cx="5911" cy="9850"/>
                  </a:xfrm>
                  <a:custGeom>
                    <a:avLst/>
                    <a:gdLst/>
                    <a:ahLst/>
                    <a:cxnLst/>
                    <a:rect l="l" t="t" r="r" b="b"/>
                    <a:pathLst>
                      <a:path w="5911" h="9850" extrusionOk="0">
                        <a:moveTo>
                          <a:pt x="5008" y="9753"/>
                        </a:moveTo>
                        <a:cubicBezTo>
                          <a:pt x="6403" y="9159"/>
                          <a:pt x="6005" y="6782"/>
                          <a:pt x="5008" y="4207"/>
                        </a:cubicBezTo>
                        <a:cubicBezTo>
                          <a:pt x="4012" y="1830"/>
                          <a:pt x="2616" y="-349"/>
                          <a:pt x="1221" y="47"/>
                        </a:cubicBezTo>
                        <a:cubicBezTo>
                          <a:pt x="-174" y="443"/>
                          <a:pt x="-374" y="2226"/>
                          <a:pt x="623" y="4999"/>
                        </a:cubicBezTo>
                        <a:cubicBezTo>
                          <a:pt x="1620" y="8169"/>
                          <a:pt x="3214" y="10348"/>
                          <a:pt x="5008" y="975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62" name="Google Shape;3462;p35"/>
                  <p:cNvSpPr/>
                  <p:nvPr/>
                </p:nvSpPr>
                <p:spPr>
                  <a:xfrm>
                    <a:off x="2241406" y="5676173"/>
                    <a:ext cx="6543" cy="8969"/>
                  </a:xfrm>
                  <a:custGeom>
                    <a:avLst/>
                    <a:gdLst/>
                    <a:ahLst/>
                    <a:cxnLst/>
                    <a:rect l="l" t="t" r="r" b="b"/>
                    <a:pathLst>
                      <a:path w="6543" h="8969" extrusionOk="0">
                        <a:moveTo>
                          <a:pt x="992" y="55"/>
                        </a:moveTo>
                        <a:cubicBezTo>
                          <a:pt x="-802" y="451"/>
                          <a:pt x="195" y="3027"/>
                          <a:pt x="1191" y="5206"/>
                        </a:cubicBezTo>
                        <a:cubicBezTo>
                          <a:pt x="2387" y="7781"/>
                          <a:pt x="3782" y="8969"/>
                          <a:pt x="5576" y="8969"/>
                        </a:cubicBezTo>
                        <a:cubicBezTo>
                          <a:pt x="7171" y="8375"/>
                          <a:pt x="6573" y="6196"/>
                          <a:pt x="5377" y="3819"/>
                        </a:cubicBezTo>
                        <a:cubicBezTo>
                          <a:pt x="4181" y="1442"/>
                          <a:pt x="2586" y="-341"/>
                          <a:pt x="992" y="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63" name="Google Shape;3463;p35"/>
                  <p:cNvSpPr/>
                  <p:nvPr/>
                </p:nvSpPr>
                <p:spPr>
                  <a:xfrm>
                    <a:off x="2238411" y="5692928"/>
                    <a:ext cx="6278" cy="8121"/>
                  </a:xfrm>
                  <a:custGeom>
                    <a:avLst/>
                    <a:gdLst/>
                    <a:ahLst/>
                    <a:cxnLst/>
                    <a:rect l="l" t="t" r="r" b="b"/>
                    <a:pathLst>
                      <a:path w="6278" h="8121" extrusionOk="0">
                        <a:moveTo>
                          <a:pt x="797" y="4297"/>
                        </a:moveTo>
                        <a:cubicBezTo>
                          <a:pt x="1993" y="6872"/>
                          <a:pt x="3588" y="8457"/>
                          <a:pt x="5183" y="8061"/>
                        </a:cubicBezTo>
                        <a:cubicBezTo>
                          <a:pt x="6777" y="7863"/>
                          <a:pt x="6378" y="5684"/>
                          <a:pt x="5581" y="3307"/>
                        </a:cubicBezTo>
                        <a:cubicBezTo>
                          <a:pt x="3987" y="930"/>
                          <a:pt x="2392" y="-457"/>
                          <a:pt x="997" y="137"/>
                        </a:cubicBezTo>
                        <a:cubicBezTo>
                          <a:pt x="-399" y="731"/>
                          <a:pt x="-199" y="2316"/>
                          <a:pt x="797" y="42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64" name="Google Shape;3464;p35"/>
                  <p:cNvSpPr/>
                  <p:nvPr/>
                </p:nvSpPr>
                <p:spPr>
                  <a:xfrm>
                    <a:off x="2288193" y="5675764"/>
                    <a:ext cx="5688" cy="8061"/>
                  </a:xfrm>
                  <a:custGeom>
                    <a:avLst/>
                    <a:gdLst/>
                    <a:ahLst/>
                    <a:cxnLst/>
                    <a:rect l="l" t="t" r="r" b="b"/>
                    <a:pathLst>
                      <a:path w="5688" h="8061" extrusionOk="0">
                        <a:moveTo>
                          <a:pt x="1046" y="5218"/>
                        </a:moveTo>
                        <a:cubicBezTo>
                          <a:pt x="2242" y="7595"/>
                          <a:pt x="3837" y="8586"/>
                          <a:pt x="5033" y="7793"/>
                        </a:cubicBezTo>
                        <a:cubicBezTo>
                          <a:pt x="6030" y="7199"/>
                          <a:pt x="5830" y="5614"/>
                          <a:pt x="4834" y="3039"/>
                        </a:cubicBezTo>
                        <a:cubicBezTo>
                          <a:pt x="3837" y="1058"/>
                          <a:pt x="2242" y="-328"/>
                          <a:pt x="1046" y="68"/>
                        </a:cubicBezTo>
                        <a:cubicBezTo>
                          <a:pt x="-349" y="464"/>
                          <a:pt x="-349" y="2643"/>
                          <a:pt x="1046" y="52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65" name="Google Shape;3465;p35"/>
                  <p:cNvSpPr/>
                  <p:nvPr/>
                </p:nvSpPr>
                <p:spPr>
                  <a:xfrm>
                    <a:off x="2295142" y="5698339"/>
                    <a:ext cx="5464" cy="8394"/>
                  </a:xfrm>
                  <a:custGeom>
                    <a:avLst/>
                    <a:gdLst/>
                    <a:ahLst/>
                    <a:cxnLst/>
                    <a:rect l="l" t="t" r="r" b="b"/>
                    <a:pathLst>
                      <a:path w="5464" h="8394" extrusionOk="0">
                        <a:moveTo>
                          <a:pt x="675" y="75"/>
                        </a:moveTo>
                        <a:cubicBezTo>
                          <a:pt x="-322" y="471"/>
                          <a:pt x="-123" y="2452"/>
                          <a:pt x="675" y="4235"/>
                        </a:cubicBezTo>
                        <a:cubicBezTo>
                          <a:pt x="1671" y="6611"/>
                          <a:pt x="3067" y="8394"/>
                          <a:pt x="4462" y="8394"/>
                        </a:cubicBezTo>
                        <a:cubicBezTo>
                          <a:pt x="5658" y="7602"/>
                          <a:pt x="5857" y="6017"/>
                          <a:pt x="4661" y="3442"/>
                        </a:cubicBezTo>
                        <a:cubicBezTo>
                          <a:pt x="3465" y="867"/>
                          <a:pt x="1871" y="-322"/>
                          <a:pt x="675" y="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66" name="Google Shape;3466;p35"/>
                  <p:cNvSpPr/>
                  <p:nvPr/>
                </p:nvSpPr>
                <p:spPr>
                  <a:xfrm>
                    <a:off x="2444090" y="5669358"/>
                    <a:ext cx="4809" cy="8687"/>
                  </a:xfrm>
                  <a:custGeom>
                    <a:avLst/>
                    <a:gdLst/>
                    <a:ahLst/>
                    <a:cxnLst/>
                    <a:rect l="l" t="t" r="r" b="b"/>
                    <a:pathLst>
                      <a:path w="4809" h="8687" extrusionOk="0">
                        <a:moveTo>
                          <a:pt x="2218" y="135"/>
                        </a:moveTo>
                        <a:cubicBezTo>
                          <a:pt x="823" y="-459"/>
                          <a:pt x="-174" y="927"/>
                          <a:pt x="25" y="3899"/>
                        </a:cubicBezTo>
                        <a:cubicBezTo>
                          <a:pt x="25" y="6870"/>
                          <a:pt x="1022" y="8455"/>
                          <a:pt x="2417" y="8653"/>
                        </a:cubicBezTo>
                        <a:cubicBezTo>
                          <a:pt x="3613" y="8851"/>
                          <a:pt x="4809" y="8257"/>
                          <a:pt x="4809" y="5285"/>
                        </a:cubicBezTo>
                        <a:cubicBezTo>
                          <a:pt x="4411" y="2116"/>
                          <a:pt x="3414" y="729"/>
                          <a:pt x="2218" y="1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67" name="Google Shape;3467;p35"/>
                  <p:cNvSpPr/>
                  <p:nvPr/>
                </p:nvSpPr>
                <p:spPr>
                  <a:xfrm>
                    <a:off x="2249134" y="5744598"/>
                    <a:ext cx="5934" cy="7451"/>
                  </a:xfrm>
                  <a:custGeom>
                    <a:avLst/>
                    <a:gdLst/>
                    <a:ahLst/>
                    <a:cxnLst/>
                    <a:rect l="l" t="t" r="r" b="b"/>
                    <a:pathLst>
                      <a:path w="5934" h="7451" extrusionOk="0">
                        <a:moveTo>
                          <a:pt x="1037" y="4328"/>
                        </a:moveTo>
                        <a:cubicBezTo>
                          <a:pt x="2432" y="6705"/>
                          <a:pt x="4226" y="7894"/>
                          <a:pt x="5422" y="7300"/>
                        </a:cubicBezTo>
                        <a:cubicBezTo>
                          <a:pt x="6419" y="6904"/>
                          <a:pt x="5821" y="5121"/>
                          <a:pt x="4824" y="2942"/>
                        </a:cubicBezTo>
                        <a:cubicBezTo>
                          <a:pt x="3429" y="565"/>
                          <a:pt x="1834" y="-426"/>
                          <a:pt x="638" y="168"/>
                        </a:cubicBezTo>
                        <a:cubicBezTo>
                          <a:pt x="-358" y="763"/>
                          <a:pt x="-159" y="2546"/>
                          <a:pt x="1037" y="43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68" name="Google Shape;3468;p35"/>
                  <p:cNvSpPr/>
                  <p:nvPr/>
                </p:nvSpPr>
                <p:spPr>
                  <a:xfrm>
                    <a:off x="2311763" y="5724165"/>
                    <a:ext cx="19932" cy="198"/>
                  </a:xfrm>
                  <a:custGeom>
                    <a:avLst/>
                    <a:gdLst/>
                    <a:ahLst/>
                    <a:cxnLst/>
                    <a:rect l="l" t="t" r="r" b="b"/>
                    <a:pathLst>
                      <a:path w="19932" h="198" extrusionOk="0">
                        <a:moveTo>
                          <a:pt x="0" y="0"/>
                        </a:moveTo>
                        <a:lnTo>
                          <a:pt x="0" y="0"/>
                        </a:lnTo>
                        <a:lnTo>
                          <a:pt x="0" y="198"/>
                        </a:lnTo>
                        <a:lnTo>
                          <a:pt x="0"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69" name="Google Shape;3469;p35"/>
                  <p:cNvSpPr/>
                  <p:nvPr/>
                </p:nvSpPr>
                <p:spPr>
                  <a:xfrm>
                    <a:off x="2456954" y="5678209"/>
                    <a:ext cx="3905" cy="9674"/>
                  </a:xfrm>
                  <a:custGeom>
                    <a:avLst/>
                    <a:gdLst/>
                    <a:ahLst/>
                    <a:cxnLst/>
                    <a:rect l="l" t="t" r="r" b="b"/>
                    <a:pathLst>
                      <a:path w="3905" h="9674" extrusionOk="0">
                        <a:moveTo>
                          <a:pt x="3905" y="3764"/>
                        </a:moveTo>
                        <a:cubicBezTo>
                          <a:pt x="3507" y="2179"/>
                          <a:pt x="3307" y="0"/>
                          <a:pt x="2111" y="0"/>
                        </a:cubicBezTo>
                        <a:cubicBezTo>
                          <a:pt x="317" y="0"/>
                          <a:pt x="-281" y="2575"/>
                          <a:pt x="118" y="5745"/>
                        </a:cubicBezTo>
                        <a:cubicBezTo>
                          <a:pt x="317" y="8122"/>
                          <a:pt x="1314" y="10301"/>
                          <a:pt x="2510" y="9508"/>
                        </a:cubicBezTo>
                        <a:cubicBezTo>
                          <a:pt x="3706" y="8914"/>
                          <a:pt x="3905" y="6537"/>
                          <a:pt x="3905" y="37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70" name="Google Shape;3470;p35"/>
                  <p:cNvSpPr/>
                  <p:nvPr/>
                </p:nvSpPr>
                <p:spPr>
                  <a:xfrm>
                    <a:off x="2393334" y="5688906"/>
                    <a:ext cx="3949" cy="8952"/>
                  </a:xfrm>
                  <a:custGeom>
                    <a:avLst/>
                    <a:gdLst/>
                    <a:ahLst/>
                    <a:cxnLst/>
                    <a:rect l="l" t="t" r="r" b="b"/>
                    <a:pathLst>
                      <a:path w="3949" h="8952" extrusionOk="0">
                        <a:moveTo>
                          <a:pt x="2744" y="8914"/>
                        </a:moveTo>
                        <a:cubicBezTo>
                          <a:pt x="4139" y="9310"/>
                          <a:pt x="3940" y="6537"/>
                          <a:pt x="3940" y="4358"/>
                        </a:cubicBezTo>
                        <a:cubicBezTo>
                          <a:pt x="3541" y="1387"/>
                          <a:pt x="2345" y="0"/>
                          <a:pt x="1149" y="0"/>
                        </a:cubicBezTo>
                        <a:cubicBezTo>
                          <a:pt x="153" y="0"/>
                          <a:pt x="-246" y="1585"/>
                          <a:pt x="153" y="3764"/>
                        </a:cubicBezTo>
                        <a:cubicBezTo>
                          <a:pt x="551" y="6141"/>
                          <a:pt x="1548" y="8518"/>
                          <a:pt x="2744" y="89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71" name="Google Shape;3471;p35"/>
                  <p:cNvSpPr/>
                  <p:nvPr/>
                </p:nvSpPr>
                <p:spPr>
                  <a:xfrm>
                    <a:off x="2280502" y="5734418"/>
                    <a:ext cx="6055" cy="9908"/>
                  </a:xfrm>
                  <a:custGeom>
                    <a:avLst/>
                    <a:gdLst/>
                    <a:ahLst/>
                    <a:cxnLst/>
                    <a:rect l="l" t="t" r="r" b="b"/>
                    <a:pathLst>
                      <a:path w="6055" h="9908" extrusionOk="0">
                        <a:moveTo>
                          <a:pt x="4551" y="3613"/>
                        </a:moveTo>
                        <a:cubicBezTo>
                          <a:pt x="3156" y="1435"/>
                          <a:pt x="1761" y="-744"/>
                          <a:pt x="565" y="246"/>
                        </a:cubicBezTo>
                        <a:cubicBezTo>
                          <a:pt x="-432" y="1038"/>
                          <a:pt x="-33" y="3217"/>
                          <a:pt x="1163" y="5594"/>
                        </a:cubicBezTo>
                        <a:cubicBezTo>
                          <a:pt x="1562" y="6387"/>
                          <a:pt x="2159" y="6981"/>
                          <a:pt x="2558" y="7377"/>
                        </a:cubicBezTo>
                        <a:cubicBezTo>
                          <a:pt x="3555" y="9160"/>
                          <a:pt x="4551" y="10348"/>
                          <a:pt x="5548" y="9754"/>
                        </a:cubicBezTo>
                        <a:cubicBezTo>
                          <a:pt x="6345" y="9358"/>
                          <a:pt x="6146" y="7971"/>
                          <a:pt x="5349" y="6189"/>
                        </a:cubicBezTo>
                        <a:cubicBezTo>
                          <a:pt x="5149" y="5396"/>
                          <a:pt x="4950" y="4604"/>
                          <a:pt x="4551" y="36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72" name="Google Shape;3472;p35"/>
                  <p:cNvSpPr/>
                  <p:nvPr/>
                </p:nvSpPr>
                <p:spPr>
                  <a:xfrm>
                    <a:off x="2403005" y="5693065"/>
                    <a:ext cx="4017" cy="9323"/>
                  </a:xfrm>
                  <a:custGeom>
                    <a:avLst/>
                    <a:gdLst/>
                    <a:ahLst/>
                    <a:cxnLst/>
                    <a:rect l="l" t="t" r="r" b="b"/>
                    <a:pathLst>
                      <a:path w="4017" h="9323" extrusionOk="0">
                        <a:moveTo>
                          <a:pt x="1444" y="0"/>
                        </a:moveTo>
                        <a:cubicBezTo>
                          <a:pt x="248" y="396"/>
                          <a:pt x="-150" y="2179"/>
                          <a:pt x="49" y="4754"/>
                        </a:cubicBezTo>
                        <a:cubicBezTo>
                          <a:pt x="448" y="7725"/>
                          <a:pt x="1644" y="9112"/>
                          <a:pt x="2640" y="9310"/>
                        </a:cubicBezTo>
                        <a:cubicBezTo>
                          <a:pt x="4035" y="9508"/>
                          <a:pt x="4235" y="7527"/>
                          <a:pt x="3836" y="4754"/>
                        </a:cubicBezTo>
                        <a:cubicBezTo>
                          <a:pt x="3637" y="2179"/>
                          <a:pt x="2840" y="594"/>
                          <a:pt x="1444"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73" name="Google Shape;3473;p35"/>
                  <p:cNvSpPr/>
                  <p:nvPr/>
                </p:nvSpPr>
                <p:spPr>
                  <a:xfrm>
                    <a:off x="2208911" y="5664739"/>
                    <a:ext cx="4335" cy="2811"/>
                  </a:xfrm>
                  <a:custGeom>
                    <a:avLst/>
                    <a:gdLst/>
                    <a:ahLst/>
                    <a:cxnLst/>
                    <a:rect l="l" t="t" r="r" b="b"/>
                    <a:pathLst>
                      <a:path w="4335" h="2811" extrusionOk="0">
                        <a:moveTo>
                          <a:pt x="2990" y="2773"/>
                        </a:moveTo>
                        <a:cubicBezTo>
                          <a:pt x="4186" y="2377"/>
                          <a:pt x="4584" y="1387"/>
                          <a:pt x="4186" y="0"/>
                        </a:cubicBezTo>
                        <a:cubicBezTo>
                          <a:pt x="2791" y="396"/>
                          <a:pt x="1395" y="792"/>
                          <a:pt x="0" y="1387"/>
                        </a:cubicBezTo>
                        <a:cubicBezTo>
                          <a:pt x="1196" y="2377"/>
                          <a:pt x="2193" y="2971"/>
                          <a:pt x="2990" y="27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74" name="Google Shape;3474;p35"/>
                  <p:cNvSpPr/>
                  <p:nvPr/>
                </p:nvSpPr>
                <p:spPr>
                  <a:xfrm>
                    <a:off x="2271013" y="5668081"/>
                    <a:ext cx="5076" cy="7877"/>
                  </a:xfrm>
                  <a:custGeom>
                    <a:avLst/>
                    <a:gdLst/>
                    <a:ahLst/>
                    <a:cxnLst/>
                    <a:rect l="l" t="t" r="r" b="b"/>
                    <a:pathLst>
                      <a:path w="5076" h="7877" extrusionOk="0">
                        <a:moveTo>
                          <a:pt x="1084" y="25"/>
                        </a:moveTo>
                        <a:cubicBezTo>
                          <a:pt x="-112" y="817"/>
                          <a:pt x="-511" y="2402"/>
                          <a:pt x="885" y="4977"/>
                        </a:cubicBezTo>
                        <a:cubicBezTo>
                          <a:pt x="1881" y="6760"/>
                          <a:pt x="3077" y="8345"/>
                          <a:pt x="4074" y="7751"/>
                        </a:cubicBezTo>
                        <a:cubicBezTo>
                          <a:pt x="5270" y="6958"/>
                          <a:pt x="5469" y="5175"/>
                          <a:pt x="4273" y="2600"/>
                        </a:cubicBezTo>
                        <a:cubicBezTo>
                          <a:pt x="3476" y="817"/>
                          <a:pt x="2280" y="-173"/>
                          <a:pt x="1084" y="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75" name="Google Shape;3475;p35"/>
                  <p:cNvSpPr/>
                  <p:nvPr/>
                </p:nvSpPr>
                <p:spPr>
                  <a:xfrm>
                    <a:off x="2248128" y="5656344"/>
                    <a:ext cx="5509" cy="8614"/>
                  </a:xfrm>
                  <a:custGeom>
                    <a:avLst/>
                    <a:gdLst/>
                    <a:ahLst/>
                    <a:cxnLst/>
                    <a:rect l="l" t="t" r="r" b="b"/>
                    <a:pathLst>
                      <a:path w="5509" h="8614" extrusionOk="0">
                        <a:moveTo>
                          <a:pt x="4834" y="8593"/>
                        </a:moveTo>
                        <a:cubicBezTo>
                          <a:pt x="6030" y="7603"/>
                          <a:pt x="5432" y="5424"/>
                          <a:pt x="4634" y="3047"/>
                        </a:cubicBezTo>
                        <a:cubicBezTo>
                          <a:pt x="3837" y="868"/>
                          <a:pt x="2641" y="-321"/>
                          <a:pt x="1445" y="75"/>
                        </a:cubicBezTo>
                        <a:cubicBezTo>
                          <a:pt x="-548" y="670"/>
                          <a:pt x="-349" y="3047"/>
                          <a:pt x="1246" y="5820"/>
                        </a:cubicBezTo>
                        <a:cubicBezTo>
                          <a:pt x="2242" y="7603"/>
                          <a:pt x="3638" y="8791"/>
                          <a:pt x="4834" y="85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76" name="Google Shape;3476;p35"/>
                  <p:cNvSpPr/>
                  <p:nvPr/>
                </p:nvSpPr>
                <p:spPr>
                  <a:xfrm>
                    <a:off x="2330221" y="5713462"/>
                    <a:ext cx="8239" cy="8950"/>
                  </a:xfrm>
                  <a:custGeom>
                    <a:avLst/>
                    <a:gdLst/>
                    <a:ahLst/>
                    <a:cxnLst/>
                    <a:rect l="l" t="t" r="r" b="b"/>
                    <a:pathLst>
                      <a:path w="8239" h="8950" extrusionOk="0">
                        <a:moveTo>
                          <a:pt x="478" y="6148"/>
                        </a:moveTo>
                        <a:cubicBezTo>
                          <a:pt x="1276" y="8327"/>
                          <a:pt x="2272" y="9119"/>
                          <a:pt x="3269" y="8921"/>
                        </a:cubicBezTo>
                        <a:cubicBezTo>
                          <a:pt x="3468" y="8723"/>
                          <a:pt x="3867" y="8525"/>
                          <a:pt x="3867" y="8129"/>
                        </a:cubicBezTo>
                        <a:cubicBezTo>
                          <a:pt x="4066" y="8327"/>
                          <a:pt x="4266" y="8327"/>
                          <a:pt x="4465" y="8525"/>
                        </a:cubicBezTo>
                        <a:cubicBezTo>
                          <a:pt x="6259" y="9317"/>
                          <a:pt x="7255" y="7336"/>
                          <a:pt x="8053" y="4959"/>
                        </a:cubicBezTo>
                        <a:cubicBezTo>
                          <a:pt x="8451" y="2582"/>
                          <a:pt x="8252" y="799"/>
                          <a:pt x="7056" y="205"/>
                        </a:cubicBezTo>
                        <a:cubicBezTo>
                          <a:pt x="5262" y="-587"/>
                          <a:pt x="4266" y="997"/>
                          <a:pt x="3668" y="3572"/>
                        </a:cubicBezTo>
                        <a:cubicBezTo>
                          <a:pt x="3070" y="1790"/>
                          <a:pt x="2073" y="799"/>
                          <a:pt x="1076" y="1394"/>
                        </a:cubicBezTo>
                        <a:cubicBezTo>
                          <a:pt x="-120" y="1790"/>
                          <a:pt x="-319" y="3375"/>
                          <a:pt x="478" y="61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77" name="Google Shape;3477;p35"/>
                  <p:cNvSpPr/>
                  <p:nvPr/>
                </p:nvSpPr>
                <p:spPr>
                  <a:xfrm>
                    <a:off x="2319929" y="5707616"/>
                    <a:ext cx="6714" cy="19890"/>
                  </a:xfrm>
                  <a:custGeom>
                    <a:avLst/>
                    <a:gdLst/>
                    <a:ahLst/>
                    <a:cxnLst/>
                    <a:rect l="l" t="t" r="r" b="b"/>
                    <a:pathLst>
                      <a:path w="6714" h="19890" extrusionOk="0">
                        <a:moveTo>
                          <a:pt x="804" y="11994"/>
                        </a:moveTo>
                        <a:cubicBezTo>
                          <a:pt x="-392" y="12588"/>
                          <a:pt x="-193" y="14767"/>
                          <a:pt x="1003" y="17342"/>
                        </a:cubicBezTo>
                        <a:cubicBezTo>
                          <a:pt x="1999" y="19323"/>
                          <a:pt x="3195" y="20313"/>
                          <a:pt x="3993" y="19719"/>
                        </a:cubicBezTo>
                        <a:cubicBezTo>
                          <a:pt x="4989" y="18927"/>
                          <a:pt x="4989" y="17144"/>
                          <a:pt x="3993" y="14569"/>
                        </a:cubicBezTo>
                        <a:cubicBezTo>
                          <a:pt x="3993" y="14569"/>
                          <a:pt x="4192" y="14569"/>
                          <a:pt x="4192" y="14569"/>
                        </a:cubicBezTo>
                        <a:cubicBezTo>
                          <a:pt x="5587" y="14569"/>
                          <a:pt x="6185" y="12588"/>
                          <a:pt x="6584" y="10607"/>
                        </a:cubicBezTo>
                        <a:cubicBezTo>
                          <a:pt x="6783" y="9221"/>
                          <a:pt x="6783" y="7834"/>
                          <a:pt x="6385" y="6843"/>
                        </a:cubicBezTo>
                        <a:cubicBezTo>
                          <a:pt x="6385" y="5655"/>
                          <a:pt x="5787" y="4268"/>
                          <a:pt x="5388" y="2882"/>
                        </a:cubicBezTo>
                        <a:cubicBezTo>
                          <a:pt x="4591" y="1495"/>
                          <a:pt x="3594" y="-486"/>
                          <a:pt x="2597" y="108"/>
                        </a:cubicBezTo>
                        <a:cubicBezTo>
                          <a:pt x="1003" y="703"/>
                          <a:pt x="1402" y="3476"/>
                          <a:pt x="2597" y="6249"/>
                        </a:cubicBezTo>
                        <a:cubicBezTo>
                          <a:pt x="2597" y="6447"/>
                          <a:pt x="2797" y="6645"/>
                          <a:pt x="2797" y="6843"/>
                        </a:cubicBezTo>
                        <a:cubicBezTo>
                          <a:pt x="2199" y="7636"/>
                          <a:pt x="1999" y="8824"/>
                          <a:pt x="1999" y="10211"/>
                        </a:cubicBezTo>
                        <a:cubicBezTo>
                          <a:pt x="1999" y="11003"/>
                          <a:pt x="1999" y="11796"/>
                          <a:pt x="2199" y="12390"/>
                        </a:cubicBezTo>
                        <a:cubicBezTo>
                          <a:pt x="1601" y="11796"/>
                          <a:pt x="1202" y="11796"/>
                          <a:pt x="804" y="119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78" name="Google Shape;3478;p35"/>
                  <p:cNvSpPr/>
                  <p:nvPr/>
                </p:nvSpPr>
                <p:spPr>
                  <a:xfrm>
                    <a:off x="2347493" y="5697621"/>
                    <a:ext cx="3912" cy="7546"/>
                  </a:xfrm>
                  <a:custGeom>
                    <a:avLst/>
                    <a:gdLst/>
                    <a:ahLst/>
                    <a:cxnLst/>
                    <a:rect l="l" t="t" r="r" b="b"/>
                    <a:pathLst>
                      <a:path w="3912" h="7546" extrusionOk="0">
                        <a:moveTo>
                          <a:pt x="746" y="0"/>
                        </a:moveTo>
                        <a:cubicBezTo>
                          <a:pt x="-51" y="792"/>
                          <a:pt x="-250" y="2575"/>
                          <a:pt x="348" y="4358"/>
                        </a:cubicBezTo>
                        <a:cubicBezTo>
                          <a:pt x="946" y="6339"/>
                          <a:pt x="2341" y="7725"/>
                          <a:pt x="3138" y="7527"/>
                        </a:cubicBezTo>
                        <a:cubicBezTo>
                          <a:pt x="4135" y="7329"/>
                          <a:pt x="4135" y="5348"/>
                          <a:pt x="3338" y="3367"/>
                        </a:cubicBezTo>
                        <a:cubicBezTo>
                          <a:pt x="2740" y="1387"/>
                          <a:pt x="1743" y="0"/>
                          <a:pt x="74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79" name="Google Shape;3479;p35"/>
                  <p:cNvSpPr/>
                  <p:nvPr/>
                </p:nvSpPr>
                <p:spPr>
                  <a:xfrm>
                    <a:off x="2380122" y="5683665"/>
                    <a:ext cx="4404" cy="7987"/>
                  </a:xfrm>
                  <a:custGeom>
                    <a:avLst/>
                    <a:gdLst/>
                    <a:ahLst/>
                    <a:cxnLst/>
                    <a:rect l="l" t="t" r="r" b="b"/>
                    <a:pathLst>
                      <a:path w="4404" h="7987" extrusionOk="0">
                        <a:moveTo>
                          <a:pt x="3597" y="7816"/>
                        </a:moveTo>
                        <a:cubicBezTo>
                          <a:pt x="4594" y="7420"/>
                          <a:pt x="4594" y="5439"/>
                          <a:pt x="3996" y="3260"/>
                        </a:cubicBezTo>
                        <a:cubicBezTo>
                          <a:pt x="3199" y="288"/>
                          <a:pt x="1803" y="-504"/>
                          <a:pt x="807" y="288"/>
                        </a:cubicBezTo>
                        <a:cubicBezTo>
                          <a:pt x="-190" y="883"/>
                          <a:pt x="-190" y="2666"/>
                          <a:pt x="408" y="5439"/>
                        </a:cubicBezTo>
                        <a:cubicBezTo>
                          <a:pt x="1205" y="7420"/>
                          <a:pt x="2401" y="8410"/>
                          <a:pt x="3597" y="781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80" name="Google Shape;3480;p35"/>
                  <p:cNvSpPr/>
                  <p:nvPr/>
                </p:nvSpPr>
                <p:spPr>
                  <a:xfrm>
                    <a:off x="2298408" y="5645722"/>
                    <a:ext cx="4185" cy="2747"/>
                  </a:xfrm>
                  <a:custGeom>
                    <a:avLst/>
                    <a:gdLst/>
                    <a:ahLst/>
                    <a:cxnLst/>
                    <a:rect l="l" t="t" r="r" b="b"/>
                    <a:pathLst>
                      <a:path w="4185" h="2747" extrusionOk="0">
                        <a:moveTo>
                          <a:pt x="3189" y="2575"/>
                        </a:moveTo>
                        <a:cubicBezTo>
                          <a:pt x="3986" y="2179"/>
                          <a:pt x="4186" y="1188"/>
                          <a:pt x="4186" y="0"/>
                        </a:cubicBezTo>
                        <a:cubicBezTo>
                          <a:pt x="2791" y="198"/>
                          <a:pt x="1395" y="198"/>
                          <a:pt x="0" y="396"/>
                        </a:cubicBezTo>
                        <a:cubicBezTo>
                          <a:pt x="997" y="2179"/>
                          <a:pt x="2193" y="3169"/>
                          <a:pt x="3189" y="25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81" name="Google Shape;3481;p35"/>
                  <p:cNvSpPr/>
                  <p:nvPr/>
                </p:nvSpPr>
                <p:spPr>
                  <a:xfrm>
                    <a:off x="2315524" y="5700156"/>
                    <a:ext cx="4369" cy="8173"/>
                  </a:xfrm>
                  <a:custGeom>
                    <a:avLst/>
                    <a:gdLst/>
                    <a:ahLst/>
                    <a:cxnLst/>
                    <a:rect l="l" t="t" r="r" b="b"/>
                    <a:pathLst>
                      <a:path w="4369" h="8173" extrusionOk="0">
                        <a:moveTo>
                          <a:pt x="1223" y="41"/>
                        </a:moveTo>
                        <a:cubicBezTo>
                          <a:pt x="-571" y="-355"/>
                          <a:pt x="27" y="2220"/>
                          <a:pt x="425" y="4399"/>
                        </a:cubicBezTo>
                        <a:cubicBezTo>
                          <a:pt x="824" y="6379"/>
                          <a:pt x="2020" y="7964"/>
                          <a:pt x="3216" y="8162"/>
                        </a:cubicBezTo>
                        <a:cubicBezTo>
                          <a:pt x="4810" y="8360"/>
                          <a:pt x="4412" y="5983"/>
                          <a:pt x="4013" y="4003"/>
                        </a:cubicBezTo>
                        <a:cubicBezTo>
                          <a:pt x="3415" y="1625"/>
                          <a:pt x="2418" y="239"/>
                          <a:pt x="1223" y="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82" name="Google Shape;3482;p35"/>
                  <p:cNvSpPr/>
                  <p:nvPr/>
                </p:nvSpPr>
                <p:spPr>
                  <a:xfrm>
                    <a:off x="2405493" y="5668219"/>
                    <a:ext cx="3775" cy="7627"/>
                  </a:xfrm>
                  <a:custGeom>
                    <a:avLst/>
                    <a:gdLst/>
                    <a:ahLst/>
                    <a:cxnLst/>
                    <a:rect l="l" t="t" r="r" b="b"/>
                    <a:pathLst>
                      <a:path w="3775" h="7627" extrusionOk="0">
                        <a:moveTo>
                          <a:pt x="153" y="4047"/>
                        </a:moveTo>
                        <a:cubicBezTo>
                          <a:pt x="352" y="6028"/>
                          <a:pt x="1349" y="7811"/>
                          <a:pt x="2345" y="7613"/>
                        </a:cubicBezTo>
                        <a:cubicBezTo>
                          <a:pt x="3541" y="7415"/>
                          <a:pt x="4139" y="5632"/>
                          <a:pt x="3541" y="2859"/>
                        </a:cubicBezTo>
                        <a:cubicBezTo>
                          <a:pt x="2943" y="680"/>
                          <a:pt x="1947" y="-311"/>
                          <a:pt x="1149" y="85"/>
                        </a:cubicBezTo>
                        <a:cubicBezTo>
                          <a:pt x="153" y="284"/>
                          <a:pt x="-246" y="2066"/>
                          <a:pt x="153" y="40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83" name="Google Shape;3483;p35"/>
                  <p:cNvSpPr/>
                  <p:nvPr/>
                </p:nvSpPr>
                <p:spPr>
                  <a:xfrm>
                    <a:off x="2414909" y="5663550"/>
                    <a:ext cx="3892" cy="7587"/>
                  </a:xfrm>
                  <a:custGeom>
                    <a:avLst/>
                    <a:gdLst/>
                    <a:ahLst/>
                    <a:cxnLst/>
                    <a:rect l="l" t="t" r="r" b="b"/>
                    <a:pathLst>
                      <a:path w="3892" h="7587" extrusionOk="0">
                        <a:moveTo>
                          <a:pt x="1500" y="0"/>
                        </a:moveTo>
                        <a:cubicBezTo>
                          <a:pt x="504" y="0"/>
                          <a:pt x="-294" y="991"/>
                          <a:pt x="105" y="3367"/>
                        </a:cubicBezTo>
                        <a:cubicBezTo>
                          <a:pt x="504" y="6339"/>
                          <a:pt x="1500" y="7924"/>
                          <a:pt x="2696" y="7527"/>
                        </a:cubicBezTo>
                        <a:cubicBezTo>
                          <a:pt x="3693" y="7329"/>
                          <a:pt x="3892" y="5546"/>
                          <a:pt x="3892" y="3367"/>
                        </a:cubicBezTo>
                        <a:cubicBezTo>
                          <a:pt x="3493" y="1387"/>
                          <a:pt x="2497" y="0"/>
                          <a:pt x="1500"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84" name="Google Shape;3484;p35"/>
                  <p:cNvSpPr/>
                  <p:nvPr/>
                </p:nvSpPr>
                <p:spPr>
                  <a:xfrm>
                    <a:off x="2346859" y="5674766"/>
                    <a:ext cx="4392" cy="9781"/>
                  </a:xfrm>
                  <a:custGeom>
                    <a:avLst/>
                    <a:gdLst/>
                    <a:ahLst/>
                    <a:cxnLst/>
                    <a:rect l="l" t="t" r="r" b="b"/>
                    <a:pathLst>
                      <a:path w="4392" h="9781" extrusionOk="0">
                        <a:moveTo>
                          <a:pt x="1779" y="8593"/>
                        </a:moveTo>
                        <a:lnTo>
                          <a:pt x="2178" y="9782"/>
                        </a:lnTo>
                        <a:cubicBezTo>
                          <a:pt x="3772" y="8593"/>
                          <a:pt x="5566" y="7603"/>
                          <a:pt x="3374" y="2453"/>
                        </a:cubicBezTo>
                        <a:cubicBezTo>
                          <a:pt x="2576" y="472"/>
                          <a:pt x="1380" y="-519"/>
                          <a:pt x="583" y="274"/>
                        </a:cubicBezTo>
                        <a:cubicBezTo>
                          <a:pt x="-812" y="2056"/>
                          <a:pt x="583" y="5424"/>
                          <a:pt x="1779" y="85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85" name="Google Shape;3485;p35"/>
                  <p:cNvSpPr/>
                  <p:nvPr/>
                </p:nvSpPr>
                <p:spPr>
                  <a:xfrm>
                    <a:off x="2301199" y="5686229"/>
                    <a:ext cx="4908" cy="7856"/>
                  </a:xfrm>
                  <a:custGeom>
                    <a:avLst/>
                    <a:gdLst/>
                    <a:ahLst/>
                    <a:cxnLst/>
                    <a:rect l="l" t="t" r="r" b="b"/>
                    <a:pathLst>
                      <a:path w="4908" h="7856" extrusionOk="0">
                        <a:moveTo>
                          <a:pt x="598" y="300"/>
                        </a:moveTo>
                        <a:cubicBezTo>
                          <a:pt x="-199" y="1092"/>
                          <a:pt x="-199" y="3073"/>
                          <a:pt x="598" y="4658"/>
                        </a:cubicBezTo>
                        <a:cubicBezTo>
                          <a:pt x="1794" y="7233"/>
                          <a:pt x="3189" y="8025"/>
                          <a:pt x="3588" y="7827"/>
                        </a:cubicBezTo>
                        <a:cubicBezTo>
                          <a:pt x="5183" y="6639"/>
                          <a:pt x="5183" y="5054"/>
                          <a:pt x="4385" y="3271"/>
                        </a:cubicBezTo>
                        <a:cubicBezTo>
                          <a:pt x="3189" y="894"/>
                          <a:pt x="1794" y="-691"/>
                          <a:pt x="598" y="3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86" name="Google Shape;3486;p35"/>
                  <p:cNvSpPr/>
                  <p:nvPr/>
                </p:nvSpPr>
                <p:spPr>
                  <a:xfrm>
                    <a:off x="2402537" y="5652061"/>
                    <a:ext cx="4105" cy="8332"/>
                  </a:xfrm>
                  <a:custGeom>
                    <a:avLst/>
                    <a:gdLst/>
                    <a:ahLst/>
                    <a:cxnLst/>
                    <a:rect l="l" t="t" r="r" b="b"/>
                    <a:pathLst>
                      <a:path w="4105" h="8332" extrusionOk="0">
                        <a:moveTo>
                          <a:pt x="2312" y="8320"/>
                        </a:moveTo>
                        <a:cubicBezTo>
                          <a:pt x="3906" y="8518"/>
                          <a:pt x="4106" y="6339"/>
                          <a:pt x="4106" y="3962"/>
                        </a:cubicBezTo>
                        <a:cubicBezTo>
                          <a:pt x="4106" y="2575"/>
                          <a:pt x="3707" y="1387"/>
                          <a:pt x="3308" y="594"/>
                        </a:cubicBezTo>
                        <a:cubicBezTo>
                          <a:pt x="2312" y="396"/>
                          <a:pt x="1515" y="198"/>
                          <a:pt x="518" y="0"/>
                        </a:cubicBezTo>
                        <a:cubicBezTo>
                          <a:pt x="-80" y="792"/>
                          <a:pt x="-80" y="2773"/>
                          <a:pt x="119" y="4556"/>
                        </a:cubicBezTo>
                        <a:cubicBezTo>
                          <a:pt x="319" y="6339"/>
                          <a:pt x="1116" y="8122"/>
                          <a:pt x="2312" y="83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87" name="Google Shape;3487;p35"/>
                  <p:cNvSpPr/>
                  <p:nvPr/>
                </p:nvSpPr>
                <p:spPr>
                  <a:xfrm>
                    <a:off x="2323715" y="5668055"/>
                    <a:ext cx="4649" cy="8370"/>
                  </a:xfrm>
                  <a:custGeom>
                    <a:avLst/>
                    <a:gdLst/>
                    <a:ahLst/>
                    <a:cxnLst/>
                    <a:rect l="l" t="t" r="r" b="b"/>
                    <a:pathLst>
                      <a:path w="4649" h="8370" extrusionOk="0">
                        <a:moveTo>
                          <a:pt x="3197" y="8371"/>
                        </a:moveTo>
                        <a:cubicBezTo>
                          <a:pt x="4792" y="8173"/>
                          <a:pt x="4991" y="6588"/>
                          <a:pt x="4193" y="3617"/>
                        </a:cubicBezTo>
                        <a:cubicBezTo>
                          <a:pt x="3596" y="1636"/>
                          <a:pt x="2599" y="-345"/>
                          <a:pt x="1403" y="51"/>
                        </a:cubicBezTo>
                        <a:cubicBezTo>
                          <a:pt x="8" y="447"/>
                          <a:pt x="-391" y="2230"/>
                          <a:pt x="406" y="4805"/>
                        </a:cubicBezTo>
                        <a:cubicBezTo>
                          <a:pt x="805" y="7182"/>
                          <a:pt x="2001" y="8371"/>
                          <a:pt x="3197" y="83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88" name="Google Shape;3488;p35"/>
                  <p:cNvSpPr/>
                  <p:nvPr/>
                </p:nvSpPr>
                <p:spPr>
                  <a:xfrm>
                    <a:off x="2282307" y="5677751"/>
                    <a:ext cx="7387" cy="11448"/>
                  </a:xfrm>
                  <a:custGeom>
                    <a:avLst/>
                    <a:gdLst/>
                    <a:ahLst/>
                    <a:cxnLst/>
                    <a:rect l="l" t="t" r="r" b="b"/>
                    <a:pathLst>
                      <a:path w="7387" h="11448" extrusionOk="0">
                        <a:moveTo>
                          <a:pt x="2348" y="7589"/>
                        </a:moveTo>
                        <a:cubicBezTo>
                          <a:pt x="2547" y="7787"/>
                          <a:pt x="2547" y="8183"/>
                          <a:pt x="2746" y="8579"/>
                        </a:cubicBezTo>
                        <a:cubicBezTo>
                          <a:pt x="4142" y="11154"/>
                          <a:pt x="5537" y="11947"/>
                          <a:pt x="6733" y="11154"/>
                        </a:cubicBezTo>
                        <a:cubicBezTo>
                          <a:pt x="7729" y="10560"/>
                          <a:pt x="7530" y="8975"/>
                          <a:pt x="6533" y="6994"/>
                        </a:cubicBezTo>
                        <a:cubicBezTo>
                          <a:pt x="5935" y="6004"/>
                          <a:pt x="5537" y="5410"/>
                          <a:pt x="4939" y="4815"/>
                        </a:cubicBezTo>
                        <a:cubicBezTo>
                          <a:pt x="4739" y="4221"/>
                          <a:pt x="4540" y="3627"/>
                          <a:pt x="4341" y="3033"/>
                        </a:cubicBezTo>
                        <a:cubicBezTo>
                          <a:pt x="3344" y="1250"/>
                          <a:pt x="2148" y="-335"/>
                          <a:pt x="952" y="61"/>
                        </a:cubicBezTo>
                        <a:cubicBezTo>
                          <a:pt x="-642" y="854"/>
                          <a:pt x="-44" y="3627"/>
                          <a:pt x="1351" y="6400"/>
                        </a:cubicBezTo>
                        <a:cubicBezTo>
                          <a:pt x="1750" y="6796"/>
                          <a:pt x="2148" y="7193"/>
                          <a:pt x="2348" y="75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89" name="Google Shape;3489;p35"/>
                  <p:cNvSpPr/>
                  <p:nvPr/>
                </p:nvSpPr>
                <p:spPr>
                  <a:xfrm>
                    <a:off x="2283452" y="5655200"/>
                    <a:ext cx="5128" cy="8379"/>
                  </a:xfrm>
                  <a:custGeom>
                    <a:avLst/>
                    <a:gdLst/>
                    <a:ahLst/>
                    <a:cxnLst/>
                    <a:rect l="l" t="t" r="r" b="b"/>
                    <a:pathLst>
                      <a:path w="5128" h="8379" extrusionOk="0">
                        <a:moveTo>
                          <a:pt x="4391" y="8152"/>
                        </a:moveTo>
                        <a:cubicBezTo>
                          <a:pt x="5587" y="7161"/>
                          <a:pt x="5189" y="4982"/>
                          <a:pt x="4192" y="2605"/>
                        </a:cubicBezTo>
                        <a:cubicBezTo>
                          <a:pt x="3195" y="823"/>
                          <a:pt x="1800" y="-564"/>
                          <a:pt x="804" y="228"/>
                        </a:cubicBezTo>
                        <a:cubicBezTo>
                          <a:pt x="-392" y="1021"/>
                          <a:pt x="-193" y="3398"/>
                          <a:pt x="1003" y="5775"/>
                        </a:cubicBezTo>
                        <a:cubicBezTo>
                          <a:pt x="1999" y="7557"/>
                          <a:pt x="3395" y="8944"/>
                          <a:pt x="4391" y="81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90" name="Google Shape;3490;p35"/>
                  <p:cNvSpPr/>
                  <p:nvPr/>
                </p:nvSpPr>
                <p:spPr>
                  <a:xfrm>
                    <a:off x="2324732" y="5653448"/>
                    <a:ext cx="4870" cy="8715"/>
                  </a:xfrm>
                  <a:custGeom>
                    <a:avLst/>
                    <a:gdLst/>
                    <a:ahLst/>
                    <a:cxnLst/>
                    <a:rect l="l" t="t" r="r" b="b"/>
                    <a:pathLst>
                      <a:path w="4870" h="8715" extrusionOk="0">
                        <a:moveTo>
                          <a:pt x="984" y="6339"/>
                        </a:moveTo>
                        <a:cubicBezTo>
                          <a:pt x="1582" y="7329"/>
                          <a:pt x="2778" y="8716"/>
                          <a:pt x="3376" y="8716"/>
                        </a:cubicBezTo>
                        <a:cubicBezTo>
                          <a:pt x="5568" y="8716"/>
                          <a:pt x="4970" y="5745"/>
                          <a:pt x="3974" y="2773"/>
                        </a:cubicBezTo>
                        <a:lnTo>
                          <a:pt x="3176" y="0"/>
                        </a:lnTo>
                        <a:cubicBezTo>
                          <a:pt x="2778" y="0"/>
                          <a:pt x="2180" y="198"/>
                          <a:pt x="1781" y="396"/>
                        </a:cubicBezTo>
                        <a:cubicBezTo>
                          <a:pt x="-212" y="991"/>
                          <a:pt x="-611" y="2971"/>
                          <a:pt x="984" y="63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91" name="Google Shape;3491;p35"/>
                  <p:cNvSpPr/>
                  <p:nvPr/>
                </p:nvSpPr>
                <p:spPr>
                  <a:xfrm>
                    <a:off x="2327709" y="5653250"/>
                    <a:ext cx="199" cy="198"/>
                  </a:xfrm>
                  <a:custGeom>
                    <a:avLst/>
                    <a:gdLst/>
                    <a:ahLst/>
                    <a:cxnLst/>
                    <a:rect l="l" t="t" r="r" b="b"/>
                    <a:pathLst>
                      <a:path w="199" h="198" extrusionOk="0">
                        <a:moveTo>
                          <a:pt x="0" y="198"/>
                        </a:moveTo>
                        <a:lnTo>
                          <a:pt x="199" y="198"/>
                        </a:lnTo>
                        <a:lnTo>
                          <a:pt x="199" y="198"/>
                        </a:lnTo>
                        <a:lnTo>
                          <a:pt x="199" y="198"/>
                        </a:lnTo>
                        <a:lnTo>
                          <a:pt x="0"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92" name="Google Shape;3492;p35"/>
                  <p:cNvSpPr/>
                  <p:nvPr/>
                </p:nvSpPr>
                <p:spPr>
                  <a:xfrm>
                    <a:off x="2342061" y="5651665"/>
                    <a:ext cx="19932" cy="197"/>
                  </a:xfrm>
                  <a:custGeom>
                    <a:avLst/>
                    <a:gdLst/>
                    <a:ahLst/>
                    <a:cxnLst/>
                    <a:rect l="l" t="t" r="r" b="b"/>
                    <a:pathLst>
                      <a:path w="19932" h="197" extrusionOk="0">
                        <a:moveTo>
                          <a:pt x="0" y="198"/>
                        </a:moveTo>
                        <a:lnTo>
                          <a:pt x="0" y="0"/>
                        </a:lnTo>
                        <a:lnTo>
                          <a:pt x="0" y="0"/>
                        </a:lnTo>
                        <a:lnTo>
                          <a:pt x="0" y="198"/>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93" name="Google Shape;3493;p35"/>
                  <p:cNvSpPr/>
                  <p:nvPr/>
                </p:nvSpPr>
                <p:spPr>
                  <a:xfrm>
                    <a:off x="2336601" y="5644685"/>
                    <a:ext cx="5460" cy="8103"/>
                  </a:xfrm>
                  <a:custGeom>
                    <a:avLst/>
                    <a:gdLst/>
                    <a:ahLst/>
                    <a:cxnLst/>
                    <a:rect l="l" t="t" r="r" b="b"/>
                    <a:pathLst>
                      <a:path w="5460" h="8103" extrusionOk="0">
                        <a:moveTo>
                          <a:pt x="4264" y="7970"/>
                        </a:moveTo>
                        <a:cubicBezTo>
                          <a:pt x="4663" y="7772"/>
                          <a:pt x="5061" y="7376"/>
                          <a:pt x="5460" y="7178"/>
                        </a:cubicBezTo>
                        <a:cubicBezTo>
                          <a:pt x="5261" y="6187"/>
                          <a:pt x="4862" y="5395"/>
                          <a:pt x="4663" y="4602"/>
                        </a:cubicBezTo>
                        <a:cubicBezTo>
                          <a:pt x="3467" y="1829"/>
                          <a:pt x="2271" y="-1142"/>
                          <a:pt x="477" y="443"/>
                        </a:cubicBezTo>
                        <a:cubicBezTo>
                          <a:pt x="78" y="839"/>
                          <a:pt x="-121" y="2622"/>
                          <a:pt x="78" y="3810"/>
                        </a:cubicBezTo>
                        <a:cubicBezTo>
                          <a:pt x="876" y="7178"/>
                          <a:pt x="2470" y="8564"/>
                          <a:pt x="4264" y="79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94" name="Google Shape;3494;p35"/>
                  <p:cNvSpPr/>
                  <p:nvPr/>
                </p:nvSpPr>
                <p:spPr>
                  <a:xfrm>
                    <a:off x="2401865" y="5680146"/>
                    <a:ext cx="3620" cy="7967"/>
                  </a:xfrm>
                  <a:custGeom>
                    <a:avLst/>
                    <a:gdLst/>
                    <a:ahLst/>
                    <a:cxnLst/>
                    <a:rect l="l" t="t" r="r" b="b"/>
                    <a:pathLst>
                      <a:path w="3620" h="7967" extrusionOk="0">
                        <a:moveTo>
                          <a:pt x="2385" y="7967"/>
                        </a:moveTo>
                        <a:cubicBezTo>
                          <a:pt x="3382" y="6977"/>
                          <a:pt x="3980" y="5392"/>
                          <a:pt x="3382" y="2619"/>
                        </a:cubicBezTo>
                        <a:cubicBezTo>
                          <a:pt x="2784" y="44"/>
                          <a:pt x="1787" y="-352"/>
                          <a:pt x="990" y="242"/>
                        </a:cubicBezTo>
                        <a:cubicBezTo>
                          <a:pt x="-7" y="638"/>
                          <a:pt x="-206" y="2619"/>
                          <a:pt x="192" y="4600"/>
                        </a:cubicBezTo>
                        <a:cubicBezTo>
                          <a:pt x="392" y="6581"/>
                          <a:pt x="1189" y="7967"/>
                          <a:pt x="2385" y="79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95" name="Google Shape;3495;p35"/>
                  <p:cNvSpPr/>
                  <p:nvPr/>
                </p:nvSpPr>
                <p:spPr>
                  <a:xfrm>
                    <a:off x="2382257" y="5670470"/>
                    <a:ext cx="3904" cy="8220"/>
                  </a:xfrm>
                  <a:custGeom>
                    <a:avLst/>
                    <a:gdLst/>
                    <a:ahLst/>
                    <a:cxnLst/>
                    <a:rect l="l" t="t" r="r" b="b"/>
                    <a:pathLst>
                      <a:path w="3904" h="8220" extrusionOk="0">
                        <a:moveTo>
                          <a:pt x="3058" y="8135"/>
                        </a:moveTo>
                        <a:cubicBezTo>
                          <a:pt x="4054" y="7739"/>
                          <a:pt x="4054" y="5758"/>
                          <a:pt x="3656" y="3777"/>
                        </a:cubicBezTo>
                        <a:cubicBezTo>
                          <a:pt x="3058" y="1797"/>
                          <a:pt x="2260" y="-184"/>
                          <a:pt x="1264" y="14"/>
                        </a:cubicBezTo>
                        <a:cubicBezTo>
                          <a:pt x="-132" y="410"/>
                          <a:pt x="-331" y="2589"/>
                          <a:pt x="466" y="5362"/>
                        </a:cubicBezTo>
                        <a:cubicBezTo>
                          <a:pt x="1064" y="7541"/>
                          <a:pt x="2061" y="8532"/>
                          <a:pt x="3058" y="81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96" name="Google Shape;3496;p35"/>
                  <p:cNvSpPr/>
                  <p:nvPr/>
                </p:nvSpPr>
                <p:spPr>
                  <a:xfrm>
                    <a:off x="2344840" y="5681739"/>
                    <a:ext cx="4396" cy="8308"/>
                  </a:xfrm>
                  <a:custGeom>
                    <a:avLst/>
                    <a:gdLst/>
                    <a:ahLst/>
                    <a:cxnLst/>
                    <a:rect l="l" t="t" r="r" b="b"/>
                    <a:pathLst>
                      <a:path w="4396" h="8308" extrusionOk="0">
                        <a:moveTo>
                          <a:pt x="11" y="3205"/>
                        </a:moveTo>
                        <a:cubicBezTo>
                          <a:pt x="11" y="4988"/>
                          <a:pt x="1007" y="7365"/>
                          <a:pt x="2203" y="7959"/>
                        </a:cubicBezTo>
                        <a:cubicBezTo>
                          <a:pt x="4994" y="9544"/>
                          <a:pt x="4197" y="5384"/>
                          <a:pt x="4396" y="2611"/>
                        </a:cubicBezTo>
                        <a:cubicBezTo>
                          <a:pt x="2403" y="1422"/>
                          <a:pt x="-189" y="-2936"/>
                          <a:pt x="11" y="32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97" name="Google Shape;3497;p35"/>
                  <p:cNvSpPr/>
                  <p:nvPr/>
                </p:nvSpPr>
                <p:spPr>
                  <a:xfrm>
                    <a:off x="2349236" y="5684350"/>
                    <a:ext cx="19932" cy="197"/>
                  </a:xfrm>
                  <a:custGeom>
                    <a:avLst/>
                    <a:gdLst/>
                    <a:ahLst/>
                    <a:cxnLst/>
                    <a:rect l="l" t="t" r="r" b="b"/>
                    <a:pathLst>
                      <a:path w="19932" h="197" extrusionOk="0">
                        <a:moveTo>
                          <a:pt x="0" y="198"/>
                        </a:moveTo>
                        <a:lnTo>
                          <a:pt x="0" y="198"/>
                        </a:lnTo>
                        <a:lnTo>
                          <a:pt x="0" y="198"/>
                        </a:lnTo>
                        <a:lnTo>
                          <a:pt x="0"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98" name="Google Shape;3498;p35"/>
                  <p:cNvSpPr/>
                  <p:nvPr/>
                </p:nvSpPr>
                <p:spPr>
                  <a:xfrm>
                    <a:off x="2331568" y="5683359"/>
                    <a:ext cx="3814" cy="7000"/>
                  </a:xfrm>
                  <a:custGeom>
                    <a:avLst/>
                    <a:gdLst/>
                    <a:ahLst/>
                    <a:cxnLst/>
                    <a:rect l="l" t="t" r="r" b="b"/>
                    <a:pathLst>
                      <a:path w="3814" h="7000" extrusionOk="0">
                        <a:moveTo>
                          <a:pt x="3117" y="6933"/>
                        </a:moveTo>
                        <a:cubicBezTo>
                          <a:pt x="4114" y="6537"/>
                          <a:pt x="3914" y="4556"/>
                          <a:pt x="3316" y="2575"/>
                        </a:cubicBezTo>
                        <a:cubicBezTo>
                          <a:pt x="2719" y="991"/>
                          <a:pt x="1921" y="0"/>
                          <a:pt x="1124" y="0"/>
                        </a:cubicBezTo>
                        <a:cubicBezTo>
                          <a:pt x="-72" y="198"/>
                          <a:pt x="-271" y="1387"/>
                          <a:pt x="327" y="3566"/>
                        </a:cubicBezTo>
                        <a:cubicBezTo>
                          <a:pt x="1124" y="5943"/>
                          <a:pt x="2120" y="7329"/>
                          <a:pt x="3117" y="69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499" name="Google Shape;3499;p35"/>
                  <p:cNvSpPr/>
                  <p:nvPr/>
                </p:nvSpPr>
                <p:spPr>
                  <a:xfrm>
                    <a:off x="2360105" y="5663339"/>
                    <a:ext cx="4379" cy="8034"/>
                  </a:xfrm>
                  <a:custGeom>
                    <a:avLst/>
                    <a:gdLst/>
                    <a:ahLst/>
                    <a:cxnLst/>
                    <a:rect l="l" t="t" r="r" b="b"/>
                    <a:pathLst>
                      <a:path w="4379" h="8034" extrusionOk="0">
                        <a:moveTo>
                          <a:pt x="3682" y="7936"/>
                        </a:moveTo>
                        <a:cubicBezTo>
                          <a:pt x="4679" y="7540"/>
                          <a:pt x="4480" y="5559"/>
                          <a:pt x="3882" y="3578"/>
                        </a:cubicBezTo>
                        <a:cubicBezTo>
                          <a:pt x="3284" y="1399"/>
                          <a:pt x="2287" y="13"/>
                          <a:pt x="1091" y="13"/>
                        </a:cubicBezTo>
                        <a:cubicBezTo>
                          <a:pt x="-304" y="-186"/>
                          <a:pt x="-105" y="1993"/>
                          <a:pt x="294" y="3776"/>
                        </a:cubicBezTo>
                        <a:cubicBezTo>
                          <a:pt x="1091" y="6351"/>
                          <a:pt x="2287" y="8530"/>
                          <a:pt x="3682" y="79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00" name="Google Shape;3500;p35"/>
                  <p:cNvSpPr/>
                  <p:nvPr/>
                </p:nvSpPr>
                <p:spPr>
                  <a:xfrm>
                    <a:off x="2394929" y="5650577"/>
                    <a:ext cx="4067" cy="8157"/>
                  </a:xfrm>
                  <a:custGeom>
                    <a:avLst/>
                    <a:gdLst/>
                    <a:ahLst/>
                    <a:cxnLst/>
                    <a:rect l="l" t="t" r="r" b="b"/>
                    <a:pathLst>
                      <a:path w="4067" h="8157" extrusionOk="0">
                        <a:moveTo>
                          <a:pt x="3342" y="7823"/>
                        </a:moveTo>
                        <a:cubicBezTo>
                          <a:pt x="4339" y="7030"/>
                          <a:pt x="4139" y="5049"/>
                          <a:pt x="3741" y="2870"/>
                        </a:cubicBezTo>
                        <a:cubicBezTo>
                          <a:pt x="3143" y="494"/>
                          <a:pt x="2146" y="-299"/>
                          <a:pt x="1149" y="97"/>
                        </a:cubicBezTo>
                        <a:cubicBezTo>
                          <a:pt x="153" y="494"/>
                          <a:pt x="-246" y="2474"/>
                          <a:pt x="153" y="4455"/>
                        </a:cubicBezTo>
                        <a:cubicBezTo>
                          <a:pt x="950" y="6832"/>
                          <a:pt x="1947" y="9011"/>
                          <a:pt x="3342" y="782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01" name="Google Shape;3501;p35"/>
                  <p:cNvSpPr/>
                  <p:nvPr/>
                </p:nvSpPr>
                <p:spPr>
                  <a:xfrm>
                    <a:off x="2263272" y="5684551"/>
                    <a:ext cx="6889" cy="12811"/>
                  </a:xfrm>
                  <a:custGeom>
                    <a:avLst/>
                    <a:gdLst/>
                    <a:ahLst/>
                    <a:cxnLst/>
                    <a:rect l="l" t="t" r="r" b="b"/>
                    <a:pathLst>
                      <a:path w="6889" h="12811" extrusionOk="0">
                        <a:moveTo>
                          <a:pt x="2646" y="195"/>
                        </a:moveTo>
                        <a:cubicBezTo>
                          <a:pt x="1650" y="591"/>
                          <a:pt x="1052" y="1780"/>
                          <a:pt x="2248" y="3959"/>
                        </a:cubicBezTo>
                        <a:cubicBezTo>
                          <a:pt x="2646" y="4553"/>
                          <a:pt x="2846" y="5147"/>
                          <a:pt x="3244" y="5543"/>
                        </a:cubicBezTo>
                        <a:cubicBezTo>
                          <a:pt x="2646" y="4751"/>
                          <a:pt x="1849" y="4355"/>
                          <a:pt x="1052" y="4355"/>
                        </a:cubicBezTo>
                        <a:cubicBezTo>
                          <a:pt x="-543" y="4553"/>
                          <a:pt x="-144" y="6930"/>
                          <a:pt x="1052" y="9307"/>
                        </a:cubicBezTo>
                        <a:cubicBezTo>
                          <a:pt x="2248" y="11882"/>
                          <a:pt x="3842" y="13269"/>
                          <a:pt x="5238" y="12675"/>
                        </a:cubicBezTo>
                        <a:cubicBezTo>
                          <a:pt x="6234" y="12278"/>
                          <a:pt x="5836" y="10298"/>
                          <a:pt x="5238" y="8317"/>
                        </a:cubicBezTo>
                        <a:cubicBezTo>
                          <a:pt x="4640" y="7326"/>
                          <a:pt x="4042" y="6138"/>
                          <a:pt x="3244" y="5345"/>
                        </a:cubicBezTo>
                        <a:cubicBezTo>
                          <a:pt x="4241" y="6534"/>
                          <a:pt x="5238" y="6732"/>
                          <a:pt x="6234" y="6336"/>
                        </a:cubicBezTo>
                        <a:cubicBezTo>
                          <a:pt x="7231" y="5543"/>
                          <a:pt x="7031" y="3959"/>
                          <a:pt x="6035" y="2176"/>
                        </a:cubicBezTo>
                        <a:cubicBezTo>
                          <a:pt x="5038" y="393"/>
                          <a:pt x="3643" y="-399"/>
                          <a:pt x="2646" y="1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02" name="Google Shape;3502;p35"/>
                  <p:cNvSpPr/>
                  <p:nvPr/>
                </p:nvSpPr>
                <p:spPr>
                  <a:xfrm>
                    <a:off x="2342260" y="5651054"/>
                    <a:ext cx="4823" cy="7741"/>
                  </a:xfrm>
                  <a:custGeom>
                    <a:avLst/>
                    <a:gdLst/>
                    <a:ahLst/>
                    <a:cxnLst/>
                    <a:rect l="l" t="t" r="r" b="b"/>
                    <a:pathLst>
                      <a:path w="4823" h="7741" extrusionOk="0">
                        <a:moveTo>
                          <a:pt x="3588" y="7742"/>
                        </a:moveTo>
                        <a:cubicBezTo>
                          <a:pt x="4585" y="7742"/>
                          <a:pt x="5183" y="5959"/>
                          <a:pt x="4585" y="3780"/>
                        </a:cubicBezTo>
                        <a:cubicBezTo>
                          <a:pt x="3189" y="-1172"/>
                          <a:pt x="1395" y="-182"/>
                          <a:pt x="0" y="809"/>
                        </a:cubicBezTo>
                        <a:cubicBezTo>
                          <a:pt x="598" y="3978"/>
                          <a:pt x="797" y="7742"/>
                          <a:pt x="3588" y="77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03" name="Google Shape;3503;p35"/>
                  <p:cNvSpPr/>
                  <p:nvPr/>
                </p:nvSpPr>
                <p:spPr>
                  <a:xfrm>
                    <a:off x="2361916" y="5650378"/>
                    <a:ext cx="3913" cy="6931"/>
                  </a:xfrm>
                  <a:custGeom>
                    <a:avLst/>
                    <a:gdLst/>
                    <a:ahLst/>
                    <a:cxnLst/>
                    <a:rect l="l" t="t" r="r" b="b"/>
                    <a:pathLst>
                      <a:path w="3913" h="6931" extrusionOk="0">
                        <a:moveTo>
                          <a:pt x="3067" y="6833"/>
                        </a:moveTo>
                        <a:cubicBezTo>
                          <a:pt x="4063" y="6437"/>
                          <a:pt x="4063" y="4654"/>
                          <a:pt x="3665" y="2673"/>
                        </a:cubicBezTo>
                        <a:cubicBezTo>
                          <a:pt x="2867" y="494"/>
                          <a:pt x="1871" y="-298"/>
                          <a:pt x="874" y="98"/>
                        </a:cubicBezTo>
                        <a:cubicBezTo>
                          <a:pt x="-322" y="494"/>
                          <a:pt x="-122" y="2277"/>
                          <a:pt x="476" y="4258"/>
                        </a:cubicBezTo>
                        <a:cubicBezTo>
                          <a:pt x="874" y="6437"/>
                          <a:pt x="2070" y="7229"/>
                          <a:pt x="3067" y="68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04" name="Google Shape;3504;p35"/>
                  <p:cNvSpPr/>
                  <p:nvPr/>
                </p:nvSpPr>
                <p:spPr>
                  <a:xfrm>
                    <a:off x="2378060" y="5646911"/>
                    <a:ext cx="3705" cy="6140"/>
                  </a:xfrm>
                  <a:custGeom>
                    <a:avLst/>
                    <a:gdLst/>
                    <a:ahLst/>
                    <a:cxnLst/>
                    <a:rect l="l" t="t" r="r" b="b"/>
                    <a:pathLst>
                      <a:path w="3705" h="6140" extrusionOk="0">
                        <a:moveTo>
                          <a:pt x="2670" y="6141"/>
                        </a:moveTo>
                        <a:cubicBezTo>
                          <a:pt x="3866" y="5943"/>
                          <a:pt x="3866" y="3962"/>
                          <a:pt x="3467" y="1981"/>
                        </a:cubicBezTo>
                        <a:cubicBezTo>
                          <a:pt x="3268" y="1387"/>
                          <a:pt x="3068" y="792"/>
                          <a:pt x="2869" y="396"/>
                        </a:cubicBezTo>
                        <a:cubicBezTo>
                          <a:pt x="2072" y="198"/>
                          <a:pt x="1075" y="198"/>
                          <a:pt x="278" y="0"/>
                        </a:cubicBezTo>
                        <a:cubicBezTo>
                          <a:pt x="-121" y="991"/>
                          <a:pt x="-121" y="2377"/>
                          <a:pt x="477" y="3764"/>
                        </a:cubicBezTo>
                        <a:cubicBezTo>
                          <a:pt x="1075" y="4952"/>
                          <a:pt x="2072" y="6141"/>
                          <a:pt x="2670" y="61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05" name="Google Shape;3505;p35"/>
                  <p:cNvSpPr/>
                  <p:nvPr/>
                </p:nvSpPr>
                <p:spPr>
                  <a:xfrm>
                    <a:off x="2318769" y="5679437"/>
                    <a:ext cx="4162" cy="7805"/>
                  </a:xfrm>
                  <a:custGeom>
                    <a:avLst/>
                    <a:gdLst/>
                    <a:ahLst/>
                    <a:cxnLst/>
                    <a:rect l="l" t="t" r="r" b="b"/>
                    <a:pathLst>
                      <a:path w="4162" h="7805" extrusionOk="0">
                        <a:moveTo>
                          <a:pt x="1167" y="6101"/>
                        </a:moveTo>
                        <a:cubicBezTo>
                          <a:pt x="1765" y="7487"/>
                          <a:pt x="2761" y="8081"/>
                          <a:pt x="3359" y="7685"/>
                        </a:cubicBezTo>
                        <a:cubicBezTo>
                          <a:pt x="4555" y="6893"/>
                          <a:pt x="4356" y="4912"/>
                          <a:pt x="3160" y="2535"/>
                        </a:cubicBezTo>
                        <a:cubicBezTo>
                          <a:pt x="2363" y="554"/>
                          <a:pt x="1167" y="-634"/>
                          <a:pt x="369" y="356"/>
                        </a:cubicBezTo>
                        <a:cubicBezTo>
                          <a:pt x="-428" y="1347"/>
                          <a:pt x="170" y="3723"/>
                          <a:pt x="1167" y="61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06" name="Google Shape;3506;p35"/>
                  <p:cNvSpPr/>
                  <p:nvPr/>
                </p:nvSpPr>
                <p:spPr>
                  <a:xfrm>
                    <a:off x="2224558" y="5667945"/>
                    <a:ext cx="4434" cy="6567"/>
                  </a:xfrm>
                  <a:custGeom>
                    <a:avLst/>
                    <a:gdLst/>
                    <a:ahLst/>
                    <a:cxnLst/>
                    <a:rect l="l" t="t" r="r" b="b"/>
                    <a:pathLst>
                      <a:path w="4434" h="6567" extrusionOk="0">
                        <a:moveTo>
                          <a:pt x="3687" y="6500"/>
                        </a:moveTo>
                        <a:cubicBezTo>
                          <a:pt x="4684" y="5905"/>
                          <a:pt x="4684" y="4123"/>
                          <a:pt x="3687" y="2340"/>
                        </a:cubicBezTo>
                        <a:cubicBezTo>
                          <a:pt x="2691" y="557"/>
                          <a:pt x="1096" y="-631"/>
                          <a:pt x="299" y="359"/>
                        </a:cubicBezTo>
                        <a:cubicBezTo>
                          <a:pt x="-100" y="953"/>
                          <a:pt x="-100" y="2538"/>
                          <a:pt x="299" y="3726"/>
                        </a:cubicBezTo>
                        <a:cubicBezTo>
                          <a:pt x="1096" y="5509"/>
                          <a:pt x="2292" y="6896"/>
                          <a:pt x="3687" y="65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07" name="Google Shape;3507;p35"/>
                  <p:cNvSpPr/>
                  <p:nvPr/>
                </p:nvSpPr>
                <p:spPr>
                  <a:xfrm>
                    <a:off x="2370826" y="5680897"/>
                    <a:ext cx="4132" cy="8000"/>
                  </a:xfrm>
                  <a:custGeom>
                    <a:avLst/>
                    <a:gdLst/>
                    <a:ahLst/>
                    <a:cxnLst/>
                    <a:rect l="l" t="t" r="r" b="b"/>
                    <a:pathLst>
                      <a:path w="4132" h="8000" extrusionOk="0">
                        <a:moveTo>
                          <a:pt x="3526" y="7810"/>
                        </a:moveTo>
                        <a:cubicBezTo>
                          <a:pt x="4522" y="7018"/>
                          <a:pt x="4123" y="5037"/>
                          <a:pt x="3526" y="3056"/>
                        </a:cubicBezTo>
                        <a:cubicBezTo>
                          <a:pt x="2928" y="679"/>
                          <a:pt x="1931" y="-311"/>
                          <a:pt x="934" y="85"/>
                        </a:cubicBezTo>
                        <a:cubicBezTo>
                          <a:pt x="-62" y="481"/>
                          <a:pt x="-262" y="2264"/>
                          <a:pt x="336" y="4245"/>
                        </a:cubicBezTo>
                        <a:cubicBezTo>
                          <a:pt x="934" y="6820"/>
                          <a:pt x="2130" y="8603"/>
                          <a:pt x="3526" y="78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08" name="Google Shape;3508;p35"/>
                  <p:cNvSpPr/>
                  <p:nvPr/>
                </p:nvSpPr>
                <p:spPr>
                  <a:xfrm>
                    <a:off x="2410559" y="5692852"/>
                    <a:ext cx="3128" cy="7559"/>
                  </a:xfrm>
                  <a:custGeom>
                    <a:avLst/>
                    <a:gdLst/>
                    <a:ahLst/>
                    <a:cxnLst/>
                    <a:rect l="l" t="t" r="r" b="b"/>
                    <a:pathLst>
                      <a:path w="3128" h="7559" extrusionOk="0">
                        <a:moveTo>
                          <a:pt x="2063" y="7543"/>
                        </a:moveTo>
                        <a:cubicBezTo>
                          <a:pt x="3059" y="7344"/>
                          <a:pt x="3259" y="5760"/>
                          <a:pt x="3059" y="3581"/>
                        </a:cubicBezTo>
                        <a:cubicBezTo>
                          <a:pt x="2661" y="1600"/>
                          <a:pt x="2063" y="-183"/>
                          <a:pt x="1066" y="15"/>
                        </a:cubicBezTo>
                        <a:cubicBezTo>
                          <a:pt x="69" y="213"/>
                          <a:pt x="-130" y="1798"/>
                          <a:pt x="69" y="3977"/>
                        </a:cubicBezTo>
                        <a:cubicBezTo>
                          <a:pt x="468" y="6156"/>
                          <a:pt x="1066" y="7741"/>
                          <a:pt x="2063" y="75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09" name="Google Shape;3509;p35"/>
                  <p:cNvSpPr/>
                  <p:nvPr/>
                </p:nvSpPr>
                <p:spPr>
                  <a:xfrm>
                    <a:off x="2336651" y="5680270"/>
                    <a:ext cx="3850" cy="7228"/>
                  </a:xfrm>
                  <a:custGeom>
                    <a:avLst/>
                    <a:gdLst/>
                    <a:ahLst/>
                    <a:cxnLst/>
                    <a:rect l="l" t="t" r="r" b="b"/>
                    <a:pathLst>
                      <a:path w="3850" h="7228" extrusionOk="0">
                        <a:moveTo>
                          <a:pt x="3416" y="6852"/>
                        </a:moveTo>
                        <a:cubicBezTo>
                          <a:pt x="4213" y="5862"/>
                          <a:pt x="3815" y="4277"/>
                          <a:pt x="3018" y="2296"/>
                        </a:cubicBezTo>
                        <a:cubicBezTo>
                          <a:pt x="2021" y="315"/>
                          <a:pt x="1224" y="-675"/>
                          <a:pt x="426" y="514"/>
                        </a:cubicBezTo>
                        <a:cubicBezTo>
                          <a:pt x="-172" y="1504"/>
                          <a:pt x="-172" y="3089"/>
                          <a:pt x="626" y="5070"/>
                        </a:cubicBezTo>
                        <a:cubicBezTo>
                          <a:pt x="1622" y="7248"/>
                          <a:pt x="2619" y="7645"/>
                          <a:pt x="3416" y="68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10" name="Google Shape;3510;p35"/>
                  <p:cNvSpPr/>
                  <p:nvPr/>
                </p:nvSpPr>
                <p:spPr>
                  <a:xfrm>
                    <a:off x="2354012" y="5697688"/>
                    <a:ext cx="3197" cy="5780"/>
                  </a:xfrm>
                  <a:custGeom>
                    <a:avLst/>
                    <a:gdLst/>
                    <a:ahLst/>
                    <a:cxnLst/>
                    <a:rect l="l" t="t" r="r" b="b"/>
                    <a:pathLst>
                      <a:path w="3197" h="5780" extrusionOk="0">
                        <a:moveTo>
                          <a:pt x="606" y="132"/>
                        </a:moveTo>
                        <a:cubicBezTo>
                          <a:pt x="8" y="528"/>
                          <a:pt x="-191" y="1717"/>
                          <a:pt x="207" y="3301"/>
                        </a:cubicBezTo>
                        <a:cubicBezTo>
                          <a:pt x="1005" y="5480"/>
                          <a:pt x="2001" y="6273"/>
                          <a:pt x="2799" y="5480"/>
                        </a:cubicBezTo>
                        <a:cubicBezTo>
                          <a:pt x="3397" y="4886"/>
                          <a:pt x="3197" y="3301"/>
                          <a:pt x="2998" y="2707"/>
                        </a:cubicBezTo>
                        <a:cubicBezTo>
                          <a:pt x="2001" y="132"/>
                          <a:pt x="1403" y="-264"/>
                          <a:pt x="606" y="1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11" name="Google Shape;3511;p35"/>
                  <p:cNvSpPr/>
                  <p:nvPr/>
                </p:nvSpPr>
                <p:spPr>
                  <a:xfrm>
                    <a:off x="1907330" y="5842424"/>
                    <a:ext cx="2253" cy="2233"/>
                  </a:xfrm>
                  <a:custGeom>
                    <a:avLst/>
                    <a:gdLst/>
                    <a:ahLst/>
                    <a:cxnLst/>
                    <a:rect l="l" t="t" r="r" b="b"/>
                    <a:pathLst>
                      <a:path w="2253" h="2233" extrusionOk="0">
                        <a:moveTo>
                          <a:pt x="1993" y="0"/>
                        </a:moveTo>
                        <a:cubicBezTo>
                          <a:pt x="1395" y="594"/>
                          <a:pt x="598" y="991"/>
                          <a:pt x="0" y="1585"/>
                        </a:cubicBezTo>
                        <a:cubicBezTo>
                          <a:pt x="199" y="1783"/>
                          <a:pt x="399" y="1783"/>
                          <a:pt x="598" y="1981"/>
                        </a:cubicBezTo>
                        <a:cubicBezTo>
                          <a:pt x="2591" y="2773"/>
                          <a:pt x="2392" y="1585"/>
                          <a:pt x="1993"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12" name="Google Shape;3512;p35"/>
                  <p:cNvSpPr/>
                  <p:nvPr/>
                </p:nvSpPr>
                <p:spPr>
                  <a:xfrm>
                    <a:off x="1913509" y="5837076"/>
                    <a:ext cx="2790" cy="2797"/>
                  </a:xfrm>
                  <a:custGeom>
                    <a:avLst/>
                    <a:gdLst/>
                    <a:ahLst/>
                    <a:cxnLst/>
                    <a:rect l="l" t="t" r="r" b="b"/>
                    <a:pathLst>
                      <a:path w="2790" h="2797" extrusionOk="0">
                        <a:moveTo>
                          <a:pt x="2791" y="990"/>
                        </a:moveTo>
                        <a:cubicBezTo>
                          <a:pt x="2791" y="594"/>
                          <a:pt x="2791" y="198"/>
                          <a:pt x="2791" y="0"/>
                        </a:cubicBezTo>
                        <a:cubicBezTo>
                          <a:pt x="1794" y="792"/>
                          <a:pt x="997" y="1387"/>
                          <a:pt x="0" y="2179"/>
                        </a:cubicBezTo>
                        <a:cubicBezTo>
                          <a:pt x="1594" y="3367"/>
                          <a:pt x="2791" y="2773"/>
                          <a:pt x="2791" y="9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13" name="Google Shape;3513;p35"/>
                  <p:cNvSpPr/>
                  <p:nvPr/>
                </p:nvSpPr>
                <p:spPr>
                  <a:xfrm>
                    <a:off x="1936431" y="5815484"/>
                    <a:ext cx="10564" cy="19845"/>
                  </a:xfrm>
                  <a:custGeom>
                    <a:avLst/>
                    <a:gdLst/>
                    <a:ahLst/>
                    <a:cxnLst/>
                    <a:rect l="l" t="t" r="r" b="b"/>
                    <a:pathLst>
                      <a:path w="10564" h="19845" extrusionOk="0">
                        <a:moveTo>
                          <a:pt x="9568" y="19809"/>
                        </a:moveTo>
                        <a:cubicBezTo>
                          <a:pt x="9966" y="16837"/>
                          <a:pt x="10365" y="13668"/>
                          <a:pt x="10564" y="10301"/>
                        </a:cubicBezTo>
                        <a:cubicBezTo>
                          <a:pt x="10564" y="9310"/>
                          <a:pt x="9169" y="7725"/>
                          <a:pt x="8172" y="7131"/>
                        </a:cubicBezTo>
                        <a:cubicBezTo>
                          <a:pt x="7774" y="6933"/>
                          <a:pt x="7574" y="6933"/>
                          <a:pt x="7176" y="6735"/>
                        </a:cubicBezTo>
                        <a:cubicBezTo>
                          <a:pt x="6977" y="4556"/>
                          <a:pt x="6977" y="2377"/>
                          <a:pt x="6777" y="0"/>
                        </a:cubicBezTo>
                        <a:cubicBezTo>
                          <a:pt x="4385" y="1783"/>
                          <a:pt x="2193" y="3566"/>
                          <a:pt x="0" y="5348"/>
                        </a:cubicBezTo>
                        <a:cubicBezTo>
                          <a:pt x="797" y="6339"/>
                          <a:pt x="1794" y="7527"/>
                          <a:pt x="3189" y="8518"/>
                        </a:cubicBezTo>
                        <a:cubicBezTo>
                          <a:pt x="3189" y="8518"/>
                          <a:pt x="3389" y="8518"/>
                          <a:pt x="3389" y="8716"/>
                        </a:cubicBezTo>
                        <a:cubicBezTo>
                          <a:pt x="3389" y="8914"/>
                          <a:pt x="3189" y="9112"/>
                          <a:pt x="3189" y="9310"/>
                        </a:cubicBezTo>
                        <a:cubicBezTo>
                          <a:pt x="2392" y="11489"/>
                          <a:pt x="3787" y="14461"/>
                          <a:pt x="5980" y="17630"/>
                        </a:cubicBezTo>
                        <a:cubicBezTo>
                          <a:pt x="7176" y="19413"/>
                          <a:pt x="8372" y="20007"/>
                          <a:pt x="9568" y="198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14" name="Google Shape;3514;p35"/>
                  <p:cNvSpPr/>
                  <p:nvPr/>
                </p:nvSpPr>
                <p:spPr>
                  <a:xfrm>
                    <a:off x="1962743" y="5848028"/>
                    <a:ext cx="20132" cy="9648"/>
                  </a:xfrm>
                  <a:custGeom>
                    <a:avLst/>
                    <a:gdLst/>
                    <a:ahLst/>
                    <a:cxnLst/>
                    <a:rect l="l" t="t" r="r" b="b"/>
                    <a:pathLst>
                      <a:path w="20132" h="9648" extrusionOk="0">
                        <a:moveTo>
                          <a:pt x="12358" y="5093"/>
                        </a:moveTo>
                        <a:cubicBezTo>
                          <a:pt x="12159" y="5093"/>
                          <a:pt x="12159" y="5291"/>
                          <a:pt x="11960" y="5291"/>
                        </a:cubicBezTo>
                        <a:cubicBezTo>
                          <a:pt x="11760" y="4498"/>
                          <a:pt x="11362" y="3706"/>
                          <a:pt x="10764" y="3310"/>
                        </a:cubicBezTo>
                        <a:cubicBezTo>
                          <a:pt x="10166" y="2715"/>
                          <a:pt x="9568" y="2319"/>
                          <a:pt x="8970" y="1923"/>
                        </a:cubicBezTo>
                        <a:cubicBezTo>
                          <a:pt x="7774" y="140"/>
                          <a:pt x="6578" y="-256"/>
                          <a:pt x="5581" y="140"/>
                        </a:cubicBezTo>
                        <a:cubicBezTo>
                          <a:pt x="5382" y="536"/>
                          <a:pt x="5183" y="933"/>
                          <a:pt x="5183" y="1329"/>
                        </a:cubicBezTo>
                        <a:cubicBezTo>
                          <a:pt x="4186" y="1923"/>
                          <a:pt x="3588" y="2914"/>
                          <a:pt x="2591" y="3310"/>
                        </a:cubicBezTo>
                        <a:lnTo>
                          <a:pt x="0" y="4102"/>
                        </a:lnTo>
                        <a:lnTo>
                          <a:pt x="797" y="5093"/>
                        </a:lnTo>
                        <a:cubicBezTo>
                          <a:pt x="1794" y="6281"/>
                          <a:pt x="2791" y="7668"/>
                          <a:pt x="3588" y="8856"/>
                        </a:cubicBezTo>
                        <a:cubicBezTo>
                          <a:pt x="6179" y="9054"/>
                          <a:pt x="8970" y="9054"/>
                          <a:pt x="11760" y="9252"/>
                        </a:cubicBezTo>
                        <a:cubicBezTo>
                          <a:pt x="11760" y="9252"/>
                          <a:pt x="11760" y="9252"/>
                          <a:pt x="11960" y="9252"/>
                        </a:cubicBezTo>
                        <a:cubicBezTo>
                          <a:pt x="14551" y="9451"/>
                          <a:pt x="17341" y="9649"/>
                          <a:pt x="20132" y="9649"/>
                        </a:cubicBezTo>
                        <a:cubicBezTo>
                          <a:pt x="19933" y="9451"/>
                          <a:pt x="19733" y="9054"/>
                          <a:pt x="19534" y="8658"/>
                        </a:cubicBezTo>
                        <a:cubicBezTo>
                          <a:pt x="17142" y="4498"/>
                          <a:pt x="14352" y="4102"/>
                          <a:pt x="12358" y="50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15" name="Google Shape;3515;p35"/>
                  <p:cNvSpPr/>
                  <p:nvPr/>
                </p:nvSpPr>
                <p:spPr>
                  <a:xfrm>
                    <a:off x="1944006" y="5854005"/>
                    <a:ext cx="5182" cy="2284"/>
                  </a:xfrm>
                  <a:custGeom>
                    <a:avLst/>
                    <a:gdLst/>
                    <a:ahLst/>
                    <a:cxnLst/>
                    <a:rect l="l" t="t" r="r" b="b"/>
                    <a:pathLst>
                      <a:path w="5182" h="2284" extrusionOk="0">
                        <a:moveTo>
                          <a:pt x="797" y="106"/>
                        </a:moveTo>
                        <a:cubicBezTo>
                          <a:pt x="598" y="700"/>
                          <a:pt x="0" y="1294"/>
                          <a:pt x="0" y="2285"/>
                        </a:cubicBezTo>
                        <a:cubicBezTo>
                          <a:pt x="1794" y="2285"/>
                          <a:pt x="3389" y="2285"/>
                          <a:pt x="5182" y="2285"/>
                        </a:cubicBezTo>
                        <a:cubicBezTo>
                          <a:pt x="3787" y="-290"/>
                          <a:pt x="2392" y="-92"/>
                          <a:pt x="797" y="1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16" name="Google Shape;3516;p35"/>
                  <p:cNvSpPr/>
                  <p:nvPr/>
                </p:nvSpPr>
                <p:spPr>
                  <a:xfrm>
                    <a:off x="2005199" y="5855899"/>
                    <a:ext cx="10564" cy="4352"/>
                  </a:xfrm>
                  <a:custGeom>
                    <a:avLst/>
                    <a:gdLst/>
                    <a:ahLst/>
                    <a:cxnLst/>
                    <a:rect l="l" t="t" r="r" b="b"/>
                    <a:pathLst>
                      <a:path w="10564" h="4352" extrusionOk="0">
                        <a:moveTo>
                          <a:pt x="0" y="3560"/>
                        </a:moveTo>
                        <a:cubicBezTo>
                          <a:pt x="1794" y="3759"/>
                          <a:pt x="3389" y="3759"/>
                          <a:pt x="5183" y="3957"/>
                        </a:cubicBezTo>
                        <a:cubicBezTo>
                          <a:pt x="5980" y="3957"/>
                          <a:pt x="6976" y="4155"/>
                          <a:pt x="7774" y="4155"/>
                        </a:cubicBezTo>
                        <a:cubicBezTo>
                          <a:pt x="8770" y="4155"/>
                          <a:pt x="9568" y="4353"/>
                          <a:pt x="10564" y="4353"/>
                        </a:cubicBezTo>
                        <a:cubicBezTo>
                          <a:pt x="10564" y="4353"/>
                          <a:pt x="10564" y="4353"/>
                          <a:pt x="10564" y="4353"/>
                        </a:cubicBezTo>
                        <a:cubicBezTo>
                          <a:pt x="9568" y="3362"/>
                          <a:pt x="8172" y="2372"/>
                          <a:pt x="6976" y="2372"/>
                        </a:cubicBezTo>
                        <a:cubicBezTo>
                          <a:pt x="5780" y="391"/>
                          <a:pt x="4584" y="-401"/>
                          <a:pt x="3588" y="193"/>
                        </a:cubicBezTo>
                        <a:cubicBezTo>
                          <a:pt x="2791" y="589"/>
                          <a:pt x="2990" y="2174"/>
                          <a:pt x="3787" y="3759"/>
                        </a:cubicBezTo>
                        <a:cubicBezTo>
                          <a:pt x="2791" y="3164"/>
                          <a:pt x="1794" y="2768"/>
                          <a:pt x="797" y="2570"/>
                        </a:cubicBezTo>
                        <a:cubicBezTo>
                          <a:pt x="399" y="2768"/>
                          <a:pt x="199" y="3164"/>
                          <a:pt x="0" y="35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17" name="Google Shape;3517;p35"/>
                  <p:cNvSpPr/>
                  <p:nvPr/>
                </p:nvSpPr>
                <p:spPr>
                  <a:xfrm>
                    <a:off x="1896168" y="5850149"/>
                    <a:ext cx="4905" cy="5410"/>
                  </a:xfrm>
                  <a:custGeom>
                    <a:avLst/>
                    <a:gdLst/>
                    <a:ahLst/>
                    <a:cxnLst/>
                    <a:rect l="l" t="t" r="r" b="b"/>
                    <a:pathLst>
                      <a:path w="4905" h="5410" extrusionOk="0">
                        <a:moveTo>
                          <a:pt x="0" y="2773"/>
                        </a:moveTo>
                        <a:cubicBezTo>
                          <a:pt x="0" y="2773"/>
                          <a:pt x="199" y="2971"/>
                          <a:pt x="199" y="2971"/>
                        </a:cubicBezTo>
                        <a:cubicBezTo>
                          <a:pt x="1993" y="5348"/>
                          <a:pt x="3787" y="5943"/>
                          <a:pt x="4585" y="4952"/>
                        </a:cubicBezTo>
                        <a:cubicBezTo>
                          <a:pt x="5382" y="3962"/>
                          <a:pt x="4585" y="1981"/>
                          <a:pt x="3389" y="0"/>
                        </a:cubicBezTo>
                        <a:cubicBezTo>
                          <a:pt x="2193" y="991"/>
                          <a:pt x="997" y="1981"/>
                          <a:pt x="0" y="27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18" name="Google Shape;3518;p35"/>
                  <p:cNvSpPr/>
                  <p:nvPr/>
                </p:nvSpPr>
                <p:spPr>
                  <a:xfrm>
                    <a:off x="1950936" y="5818172"/>
                    <a:ext cx="11457" cy="14685"/>
                  </a:xfrm>
                  <a:custGeom>
                    <a:avLst/>
                    <a:gdLst/>
                    <a:ahLst/>
                    <a:cxnLst/>
                    <a:rect l="l" t="t" r="r" b="b"/>
                    <a:pathLst>
                      <a:path w="11457" h="14685" extrusionOk="0">
                        <a:moveTo>
                          <a:pt x="5627" y="284"/>
                        </a:moveTo>
                        <a:cubicBezTo>
                          <a:pt x="4631" y="1076"/>
                          <a:pt x="5229" y="3255"/>
                          <a:pt x="6425" y="5434"/>
                        </a:cubicBezTo>
                        <a:cubicBezTo>
                          <a:pt x="6225" y="5434"/>
                          <a:pt x="6026" y="5434"/>
                          <a:pt x="5827" y="5434"/>
                        </a:cubicBezTo>
                        <a:cubicBezTo>
                          <a:pt x="5229" y="5830"/>
                          <a:pt x="4830" y="6424"/>
                          <a:pt x="5029" y="7415"/>
                        </a:cubicBezTo>
                        <a:cubicBezTo>
                          <a:pt x="4830" y="7415"/>
                          <a:pt x="4830" y="7415"/>
                          <a:pt x="4631" y="7415"/>
                        </a:cubicBezTo>
                        <a:cubicBezTo>
                          <a:pt x="4033" y="8009"/>
                          <a:pt x="4033" y="9000"/>
                          <a:pt x="4431" y="9792"/>
                        </a:cubicBezTo>
                        <a:cubicBezTo>
                          <a:pt x="3036" y="8603"/>
                          <a:pt x="1441" y="8009"/>
                          <a:pt x="644" y="8802"/>
                        </a:cubicBezTo>
                        <a:cubicBezTo>
                          <a:pt x="-552" y="9990"/>
                          <a:pt x="-153" y="11773"/>
                          <a:pt x="2438" y="13556"/>
                        </a:cubicBezTo>
                        <a:cubicBezTo>
                          <a:pt x="4232" y="14942"/>
                          <a:pt x="5627" y="14942"/>
                          <a:pt x="6624" y="14150"/>
                        </a:cubicBezTo>
                        <a:cubicBezTo>
                          <a:pt x="7023" y="13754"/>
                          <a:pt x="7023" y="13159"/>
                          <a:pt x="6823" y="12565"/>
                        </a:cubicBezTo>
                        <a:cubicBezTo>
                          <a:pt x="8218" y="13754"/>
                          <a:pt x="9614" y="14348"/>
                          <a:pt x="10810" y="13754"/>
                        </a:cubicBezTo>
                        <a:cubicBezTo>
                          <a:pt x="11208" y="13556"/>
                          <a:pt x="11408" y="12961"/>
                          <a:pt x="11408" y="12565"/>
                        </a:cubicBezTo>
                        <a:cubicBezTo>
                          <a:pt x="11607" y="11575"/>
                          <a:pt x="11208" y="10188"/>
                          <a:pt x="10212" y="8405"/>
                        </a:cubicBezTo>
                        <a:lnTo>
                          <a:pt x="10012" y="8009"/>
                        </a:lnTo>
                        <a:cubicBezTo>
                          <a:pt x="10012" y="8009"/>
                          <a:pt x="10212" y="8009"/>
                          <a:pt x="10212" y="8009"/>
                        </a:cubicBezTo>
                        <a:cubicBezTo>
                          <a:pt x="11607" y="7415"/>
                          <a:pt x="11009" y="5632"/>
                          <a:pt x="9813" y="2859"/>
                        </a:cubicBezTo>
                        <a:cubicBezTo>
                          <a:pt x="8418" y="1076"/>
                          <a:pt x="6823" y="-707"/>
                          <a:pt x="5627" y="2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19" name="Google Shape;3519;p35"/>
                  <p:cNvSpPr/>
                  <p:nvPr/>
                </p:nvSpPr>
                <p:spPr>
                  <a:xfrm>
                    <a:off x="1914904" y="5856208"/>
                    <a:ext cx="1793" cy="280"/>
                  </a:xfrm>
                  <a:custGeom>
                    <a:avLst/>
                    <a:gdLst/>
                    <a:ahLst/>
                    <a:cxnLst/>
                    <a:rect l="l" t="t" r="r" b="b"/>
                    <a:pathLst>
                      <a:path w="1793" h="280" extrusionOk="0">
                        <a:moveTo>
                          <a:pt x="399" y="82"/>
                        </a:moveTo>
                        <a:cubicBezTo>
                          <a:pt x="199" y="82"/>
                          <a:pt x="0" y="280"/>
                          <a:pt x="0" y="280"/>
                        </a:cubicBezTo>
                        <a:cubicBezTo>
                          <a:pt x="598" y="280"/>
                          <a:pt x="1196" y="280"/>
                          <a:pt x="1794" y="280"/>
                        </a:cubicBezTo>
                        <a:cubicBezTo>
                          <a:pt x="1395" y="82"/>
                          <a:pt x="797" y="-116"/>
                          <a:pt x="399" y="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20" name="Google Shape;3520;p35"/>
                  <p:cNvSpPr/>
                  <p:nvPr/>
                </p:nvSpPr>
                <p:spPr>
                  <a:xfrm>
                    <a:off x="2034379" y="5818837"/>
                    <a:ext cx="12002" cy="15314"/>
                  </a:xfrm>
                  <a:custGeom>
                    <a:avLst/>
                    <a:gdLst/>
                    <a:ahLst/>
                    <a:cxnLst/>
                    <a:rect l="l" t="t" r="r" b="b"/>
                    <a:pathLst>
                      <a:path w="12002" h="15314" extrusionOk="0">
                        <a:moveTo>
                          <a:pt x="11283" y="2986"/>
                        </a:moveTo>
                        <a:cubicBezTo>
                          <a:pt x="9489" y="-382"/>
                          <a:pt x="7894" y="-184"/>
                          <a:pt x="6698" y="213"/>
                        </a:cubicBezTo>
                        <a:cubicBezTo>
                          <a:pt x="5303" y="609"/>
                          <a:pt x="4904" y="2392"/>
                          <a:pt x="5702" y="4769"/>
                        </a:cubicBezTo>
                        <a:lnTo>
                          <a:pt x="5502" y="4769"/>
                        </a:lnTo>
                        <a:cubicBezTo>
                          <a:pt x="5104" y="4967"/>
                          <a:pt x="4705" y="5561"/>
                          <a:pt x="4705" y="6155"/>
                        </a:cubicBezTo>
                        <a:cubicBezTo>
                          <a:pt x="3310" y="4571"/>
                          <a:pt x="1915" y="3976"/>
                          <a:pt x="918" y="4571"/>
                        </a:cubicBezTo>
                        <a:cubicBezTo>
                          <a:pt x="-876" y="5759"/>
                          <a:pt x="121" y="7938"/>
                          <a:pt x="2513" y="10117"/>
                        </a:cubicBezTo>
                        <a:lnTo>
                          <a:pt x="2712" y="10117"/>
                        </a:lnTo>
                        <a:cubicBezTo>
                          <a:pt x="2712" y="10909"/>
                          <a:pt x="3509" y="11900"/>
                          <a:pt x="4307" y="12890"/>
                        </a:cubicBezTo>
                        <a:cubicBezTo>
                          <a:pt x="6100" y="14673"/>
                          <a:pt x="8094" y="16060"/>
                          <a:pt x="9290" y="14871"/>
                        </a:cubicBezTo>
                        <a:cubicBezTo>
                          <a:pt x="9688" y="14475"/>
                          <a:pt x="9688" y="13683"/>
                          <a:pt x="9489" y="12692"/>
                        </a:cubicBezTo>
                        <a:cubicBezTo>
                          <a:pt x="9688" y="12692"/>
                          <a:pt x="9888" y="12494"/>
                          <a:pt x="10087" y="12296"/>
                        </a:cubicBezTo>
                        <a:cubicBezTo>
                          <a:pt x="10486" y="11900"/>
                          <a:pt x="10486" y="11107"/>
                          <a:pt x="10286" y="10117"/>
                        </a:cubicBezTo>
                        <a:lnTo>
                          <a:pt x="10286" y="10117"/>
                        </a:lnTo>
                        <a:cubicBezTo>
                          <a:pt x="11881" y="9523"/>
                          <a:pt x="12678" y="7344"/>
                          <a:pt x="11283" y="298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21" name="Google Shape;3521;p35"/>
                  <p:cNvSpPr/>
                  <p:nvPr/>
                </p:nvSpPr>
                <p:spPr>
                  <a:xfrm>
                    <a:off x="2073369" y="5860037"/>
                    <a:ext cx="12756" cy="8336"/>
                  </a:xfrm>
                  <a:custGeom>
                    <a:avLst/>
                    <a:gdLst/>
                    <a:ahLst/>
                    <a:cxnLst/>
                    <a:rect l="l" t="t" r="r" b="b"/>
                    <a:pathLst>
                      <a:path w="12756" h="8336" extrusionOk="0">
                        <a:moveTo>
                          <a:pt x="1395" y="17"/>
                        </a:moveTo>
                        <a:cubicBezTo>
                          <a:pt x="199" y="215"/>
                          <a:pt x="0" y="2196"/>
                          <a:pt x="997" y="4573"/>
                        </a:cubicBezTo>
                        <a:cubicBezTo>
                          <a:pt x="1196" y="4969"/>
                          <a:pt x="1395" y="5365"/>
                          <a:pt x="1395" y="5761"/>
                        </a:cubicBezTo>
                        <a:cubicBezTo>
                          <a:pt x="997" y="5761"/>
                          <a:pt x="797" y="5761"/>
                          <a:pt x="399" y="5959"/>
                        </a:cubicBezTo>
                        <a:cubicBezTo>
                          <a:pt x="199" y="6157"/>
                          <a:pt x="0" y="6355"/>
                          <a:pt x="0" y="6752"/>
                        </a:cubicBezTo>
                        <a:cubicBezTo>
                          <a:pt x="598" y="6752"/>
                          <a:pt x="1395" y="6950"/>
                          <a:pt x="1993" y="6950"/>
                        </a:cubicBezTo>
                        <a:cubicBezTo>
                          <a:pt x="2791" y="7148"/>
                          <a:pt x="3787" y="7148"/>
                          <a:pt x="4585" y="7346"/>
                        </a:cubicBezTo>
                        <a:cubicBezTo>
                          <a:pt x="5183" y="7346"/>
                          <a:pt x="5780" y="7544"/>
                          <a:pt x="6179" y="7544"/>
                        </a:cubicBezTo>
                        <a:cubicBezTo>
                          <a:pt x="6179" y="7346"/>
                          <a:pt x="6179" y="7148"/>
                          <a:pt x="6179" y="7148"/>
                        </a:cubicBezTo>
                        <a:cubicBezTo>
                          <a:pt x="6179" y="7346"/>
                          <a:pt x="6179" y="7544"/>
                          <a:pt x="6378" y="7544"/>
                        </a:cubicBezTo>
                        <a:cubicBezTo>
                          <a:pt x="8571" y="7742"/>
                          <a:pt x="10564" y="8138"/>
                          <a:pt x="12757" y="8336"/>
                        </a:cubicBezTo>
                        <a:cubicBezTo>
                          <a:pt x="12358" y="7148"/>
                          <a:pt x="11561" y="5959"/>
                          <a:pt x="10564" y="4573"/>
                        </a:cubicBezTo>
                        <a:cubicBezTo>
                          <a:pt x="8970" y="3384"/>
                          <a:pt x="6976" y="1601"/>
                          <a:pt x="6378" y="2988"/>
                        </a:cubicBezTo>
                        <a:cubicBezTo>
                          <a:pt x="5980" y="3978"/>
                          <a:pt x="5780" y="4969"/>
                          <a:pt x="5980" y="5959"/>
                        </a:cubicBezTo>
                        <a:cubicBezTo>
                          <a:pt x="5780" y="5365"/>
                          <a:pt x="5780" y="4969"/>
                          <a:pt x="5382" y="4375"/>
                        </a:cubicBezTo>
                        <a:cubicBezTo>
                          <a:pt x="4385" y="1403"/>
                          <a:pt x="2990" y="-182"/>
                          <a:pt x="1395" y="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22" name="Google Shape;3522;p35"/>
                  <p:cNvSpPr/>
                  <p:nvPr/>
                </p:nvSpPr>
                <p:spPr>
                  <a:xfrm>
                    <a:off x="2049805" y="5848688"/>
                    <a:ext cx="11206" cy="16119"/>
                  </a:xfrm>
                  <a:custGeom>
                    <a:avLst/>
                    <a:gdLst/>
                    <a:ahLst/>
                    <a:cxnLst/>
                    <a:rect l="l" t="t" r="r" b="b"/>
                    <a:pathLst>
                      <a:path w="11206" h="16119" extrusionOk="0">
                        <a:moveTo>
                          <a:pt x="7020" y="8394"/>
                        </a:moveTo>
                        <a:cubicBezTo>
                          <a:pt x="7219" y="8196"/>
                          <a:pt x="7419" y="7998"/>
                          <a:pt x="7419" y="7800"/>
                        </a:cubicBezTo>
                        <a:cubicBezTo>
                          <a:pt x="7618" y="7800"/>
                          <a:pt x="7618" y="7998"/>
                          <a:pt x="7817" y="7998"/>
                        </a:cubicBezTo>
                        <a:cubicBezTo>
                          <a:pt x="8814" y="8592"/>
                          <a:pt x="10409" y="8988"/>
                          <a:pt x="10807" y="8592"/>
                        </a:cubicBezTo>
                        <a:cubicBezTo>
                          <a:pt x="11804" y="7800"/>
                          <a:pt x="10807" y="6017"/>
                          <a:pt x="9213" y="4630"/>
                        </a:cubicBezTo>
                        <a:cubicBezTo>
                          <a:pt x="8216" y="3640"/>
                          <a:pt x="7219" y="3244"/>
                          <a:pt x="6422" y="3244"/>
                        </a:cubicBezTo>
                        <a:cubicBezTo>
                          <a:pt x="6422" y="3244"/>
                          <a:pt x="6422" y="3046"/>
                          <a:pt x="6223" y="3046"/>
                        </a:cubicBezTo>
                        <a:cubicBezTo>
                          <a:pt x="5226" y="1065"/>
                          <a:pt x="4030" y="-124"/>
                          <a:pt x="3233" y="471"/>
                        </a:cubicBezTo>
                        <a:cubicBezTo>
                          <a:pt x="3233" y="471"/>
                          <a:pt x="3033" y="669"/>
                          <a:pt x="3033" y="669"/>
                        </a:cubicBezTo>
                        <a:cubicBezTo>
                          <a:pt x="2436" y="74"/>
                          <a:pt x="1838" y="-124"/>
                          <a:pt x="1239" y="74"/>
                        </a:cubicBezTo>
                        <a:cubicBezTo>
                          <a:pt x="442" y="471"/>
                          <a:pt x="641" y="1659"/>
                          <a:pt x="1040" y="3244"/>
                        </a:cubicBezTo>
                        <a:lnTo>
                          <a:pt x="1040" y="3244"/>
                        </a:lnTo>
                        <a:cubicBezTo>
                          <a:pt x="243" y="3442"/>
                          <a:pt x="-355" y="4432"/>
                          <a:pt x="243" y="6413"/>
                        </a:cubicBezTo>
                        <a:cubicBezTo>
                          <a:pt x="841" y="7998"/>
                          <a:pt x="1439" y="8988"/>
                          <a:pt x="2037" y="9781"/>
                        </a:cubicBezTo>
                        <a:cubicBezTo>
                          <a:pt x="1638" y="9583"/>
                          <a:pt x="1239" y="9781"/>
                          <a:pt x="841" y="10177"/>
                        </a:cubicBezTo>
                        <a:cubicBezTo>
                          <a:pt x="243" y="11365"/>
                          <a:pt x="641" y="12950"/>
                          <a:pt x="1439" y="14931"/>
                        </a:cubicBezTo>
                        <a:cubicBezTo>
                          <a:pt x="2834" y="15129"/>
                          <a:pt x="4030" y="15327"/>
                          <a:pt x="5425" y="15327"/>
                        </a:cubicBezTo>
                        <a:cubicBezTo>
                          <a:pt x="5425" y="15327"/>
                          <a:pt x="5425" y="15327"/>
                          <a:pt x="5425" y="15327"/>
                        </a:cubicBezTo>
                        <a:cubicBezTo>
                          <a:pt x="5425" y="15327"/>
                          <a:pt x="5425" y="15327"/>
                          <a:pt x="5625" y="15525"/>
                        </a:cubicBezTo>
                        <a:cubicBezTo>
                          <a:pt x="7219" y="15723"/>
                          <a:pt x="8814" y="15921"/>
                          <a:pt x="10608" y="16119"/>
                        </a:cubicBezTo>
                        <a:cubicBezTo>
                          <a:pt x="10409" y="15327"/>
                          <a:pt x="9810" y="14337"/>
                          <a:pt x="9013" y="13346"/>
                        </a:cubicBezTo>
                        <a:cubicBezTo>
                          <a:pt x="7618" y="11960"/>
                          <a:pt x="6023" y="11365"/>
                          <a:pt x="4827" y="12158"/>
                        </a:cubicBezTo>
                        <a:cubicBezTo>
                          <a:pt x="4628" y="12356"/>
                          <a:pt x="4628" y="12554"/>
                          <a:pt x="4628" y="12752"/>
                        </a:cubicBezTo>
                        <a:cubicBezTo>
                          <a:pt x="4628" y="12752"/>
                          <a:pt x="4628" y="12554"/>
                          <a:pt x="4628" y="12554"/>
                        </a:cubicBezTo>
                        <a:cubicBezTo>
                          <a:pt x="4429" y="12158"/>
                          <a:pt x="4229" y="11960"/>
                          <a:pt x="4030" y="11563"/>
                        </a:cubicBezTo>
                        <a:cubicBezTo>
                          <a:pt x="4429" y="11762"/>
                          <a:pt x="5027" y="11960"/>
                          <a:pt x="5425" y="11960"/>
                        </a:cubicBezTo>
                        <a:cubicBezTo>
                          <a:pt x="6422" y="11960"/>
                          <a:pt x="6223" y="10177"/>
                          <a:pt x="5425" y="8394"/>
                        </a:cubicBezTo>
                        <a:lnTo>
                          <a:pt x="5625" y="8196"/>
                        </a:lnTo>
                        <a:cubicBezTo>
                          <a:pt x="6422" y="8394"/>
                          <a:pt x="6821" y="8592"/>
                          <a:pt x="7020" y="83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23" name="Google Shape;3523;p35"/>
                  <p:cNvSpPr/>
                  <p:nvPr/>
                </p:nvSpPr>
                <p:spPr>
                  <a:xfrm>
                    <a:off x="1960639" y="5801760"/>
                    <a:ext cx="6109" cy="8304"/>
                  </a:xfrm>
                  <a:custGeom>
                    <a:avLst/>
                    <a:gdLst/>
                    <a:ahLst/>
                    <a:cxnLst/>
                    <a:rect l="l" t="t" r="r" b="b"/>
                    <a:pathLst>
                      <a:path w="6109" h="8304" extrusionOk="0">
                        <a:moveTo>
                          <a:pt x="5692" y="7979"/>
                        </a:moveTo>
                        <a:cubicBezTo>
                          <a:pt x="6688" y="7187"/>
                          <a:pt x="5692" y="5404"/>
                          <a:pt x="4895" y="3423"/>
                        </a:cubicBezTo>
                        <a:cubicBezTo>
                          <a:pt x="3699" y="1442"/>
                          <a:pt x="2104" y="-341"/>
                          <a:pt x="908" y="56"/>
                        </a:cubicBezTo>
                        <a:cubicBezTo>
                          <a:pt x="709" y="254"/>
                          <a:pt x="509" y="254"/>
                          <a:pt x="310" y="452"/>
                        </a:cubicBezTo>
                        <a:cubicBezTo>
                          <a:pt x="-288" y="1442"/>
                          <a:pt x="-89" y="3423"/>
                          <a:pt x="1506" y="5404"/>
                        </a:cubicBezTo>
                        <a:cubicBezTo>
                          <a:pt x="2901" y="7583"/>
                          <a:pt x="4496" y="8970"/>
                          <a:pt x="5692" y="797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24" name="Google Shape;3524;p35"/>
                  <p:cNvSpPr/>
                  <p:nvPr/>
                </p:nvSpPr>
                <p:spPr>
                  <a:xfrm>
                    <a:off x="1988930" y="5795252"/>
                    <a:ext cx="10826" cy="16022"/>
                  </a:xfrm>
                  <a:custGeom>
                    <a:avLst/>
                    <a:gdLst/>
                    <a:ahLst/>
                    <a:cxnLst/>
                    <a:rect l="l" t="t" r="r" b="b"/>
                    <a:pathLst>
                      <a:path w="10826" h="16022" extrusionOk="0">
                        <a:moveTo>
                          <a:pt x="722" y="3196"/>
                        </a:moveTo>
                        <a:cubicBezTo>
                          <a:pt x="-474" y="3790"/>
                          <a:pt x="-75" y="6167"/>
                          <a:pt x="1121" y="8544"/>
                        </a:cubicBezTo>
                        <a:cubicBezTo>
                          <a:pt x="2516" y="11119"/>
                          <a:pt x="4111" y="12308"/>
                          <a:pt x="5307" y="11912"/>
                        </a:cubicBezTo>
                        <a:cubicBezTo>
                          <a:pt x="5705" y="11714"/>
                          <a:pt x="5905" y="11318"/>
                          <a:pt x="5905" y="10723"/>
                        </a:cubicBezTo>
                        <a:cubicBezTo>
                          <a:pt x="5905" y="11318"/>
                          <a:pt x="6104" y="11912"/>
                          <a:pt x="6303" y="12506"/>
                        </a:cubicBezTo>
                        <a:cubicBezTo>
                          <a:pt x="7499" y="15279"/>
                          <a:pt x="8894" y="16468"/>
                          <a:pt x="10090" y="15873"/>
                        </a:cubicBezTo>
                        <a:cubicBezTo>
                          <a:pt x="11087" y="15477"/>
                          <a:pt x="10688" y="13497"/>
                          <a:pt x="9692" y="11714"/>
                        </a:cubicBezTo>
                        <a:cubicBezTo>
                          <a:pt x="8894" y="9931"/>
                          <a:pt x="7699" y="8346"/>
                          <a:pt x="7101" y="8544"/>
                        </a:cubicBezTo>
                        <a:cubicBezTo>
                          <a:pt x="6303" y="8940"/>
                          <a:pt x="6104" y="9337"/>
                          <a:pt x="5905" y="9931"/>
                        </a:cubicBezTo>
                        <a:cubicBezTo>
                          <a:pt x="5705" y="8940"/>
                          <a:pt x="5307" y="7554"/>
                          <a:pt x="4310" y="5771"/>
                        </a:cubicBezTo>
                        <a:cubicBezTo>
                          <a:pt x="4111" y="5375"/>
                          <a:pt x="3911" y="4979"/>
                          <a:pt x="3712" y="4781"/>
                        </a:cubicBezTo>
                        <a:lnTo>
                          <a:pt x="3911" y="4781"/>
                        </a:lnTo>
                        <a:cubicBezTo>
                          <a:pt x="4310" y="5375"/>
                          <a:pt x="4709" y="5771"/>
                          <a:pt x="5307" y="6365"/>
                        </a:cubicBezTo>
                        <a:cubicBezTo>
                          <a:pt x="7300" y="8148"/>
                          <a:pt x="9293" y="8940"/>
                          <a:pt x="10489" y="7752"/>
                        </a:cubicBezTo>
                        <a:cubicBezTo>
                          <a:pt x="11486" y="6761"/>
                          <a:pt x="10090" y="4979"/>
                          <a:pt x="8695" y="3592"/>
                        </a:cubicBezTo>
                        <a:lnTo>
                          <a:pt x="8297" y="3394"/>
                        </a:lnTo>
                        <a:cubicBezTo>
                          <a:pt x="7898" y="2602"/>
                          <a:pt x="7300" y="1809"/>
                          <a:pt x="6303" y="1017"/>
                        </a:cubicBezTo>
                        <a:cubicBezTo>
                          <a:pt x="4509" y="-370"/>
                          <a:pt x="3313" y="-172"/>
                          <a:pt x="2317" y="621"/>
                        </a:cubicBezTo>
                        <a:cubicBezTo>
                          <a:pt x="1719" y="1413"/>
                          <a:pt x="1918" y="2602"/>
                          <a:pt x="2715" y="3790"/>
                        </a:cubicBezTo>
                        <a:cubicBezTo>
                          <a:pt x="2117" y="3196"/>
                          <a:pt x="1320" y="2800"/>
                          <a:pt x="722" y="319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25" name="Google Shape;3525;p35"/>
                  <p:cNvSpPr/>
                  <p:nvPr/>
                </p:nvSpPr>
                <p:spPr>
                  <a:xfrm>
                    <a:off x="1950508" y="5837822"/>
                    <a:ext cx="10497" cy="9381"/>
                  </a:xfrm>
                  <a:custGeom>
                    <a:avLst/>
                    <a:gdLst/>
                    <a:ahLst/>
                    <a:cxnLst/>
                    <a:rect l="l" t="t" r="r" b="b"/>
                    <a:pathLst>
                      <a:path w="10497" h="9381" extrusionOk="0">
                        <a:moveTo>
                          <a:pt x="9842" y="9356"/>
                        </a:moveTo>
                        <a:cubicBezTo>
                          <a:pt x="10839" y="9159"/>
                          <a:pt x="10640" y="7376"/>
                          <a:pt x="9643" y="5593"/>
                        </a:cubicBezTo>
                        <a:cubicBezTo>
                          <a:pt x="8447" y="3216"/>
                          <a:pt x="7052" y="1829"/>
                          <a:pt x="5457" y="1631"/>
                        </a:cubicBezTo>
                        <a:cubicBezTo>
                          <a:pt x="5258" y="1829"/>
                          <a:pt x="5059" y="2027"/>
                          <a:pt x="5059" y="2225"/>
                        </a:cubicBezTo>
                        <a:cubicBezTo>
                          <a:pt x="4859" y="2027"/>
                          <a:pt x="4660" y="1829"/>
                          <a:pt x="4461" y="1631"/>
                        </a:cubicBezTo>
                        <a:cubicBezTo>
                          <a:pt x="2866" y="244"/>
                          <a:pt x="1271" y="-548"/>
                          <a:pt x="275" y="443"/>
                        </a:cubicBezTo>
                        <a:cubicBezTo>
                          <a:pt x="-323" y="1433"/>
                          <a:pt x="75" y="2820"/>
                          <a:pt x="1271" y="4206"/>
                        </a:cubicBezTo>
                        <a:cubicBezTo>
                          <a:pt x="1471" y="4999"/>
                          <a:pt x="1869" y="5791"/>
                          <a:pt x="2667" y="6583"/>
                        </a:cubicBezTo>
                        <a:cubicBezTo>
                          <a:pt x="3863" y="8366"/>
                          <a:pt x="5258" y="8762"/>
                          <a:pt x="6255" y="8366"/>
                        </a:cubicBezTo>
                        <a:cubicBezTo>
                          <a:pt x="6653" y="8168"/>
                          <a:pt x="6653" y="7574"/>
                          <a:pt x="6653" y="6980"/>
                        </a:cubicBezTo>
                        <a:cubicBezTo>
                          <a:pt x="7650" y="8564"/>
                          <a:pt x="8646" y="9555"/>
                          <a:pt x="9842" y="93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26" name="Google Shape;3526;p35"/>
                  <p:cNvSpPr/>
                  <p:nvPr/>
                </p:nvSpPr>
                <p:spPr>
                  <a:xfrm>
                    <a:off x="1934759" y="5854330"/>
                    <a:ext cx="3666" cy="1762"/>
                  </a:xfrm>
                  <a:custGeom>
                    <a:avLst/>
                    <a:gdLst/>
                    <a:ahLst/>
                    <a:cxnLst/>
                    <a:rect l="l" t="t" r="r" b="b"/>
                    <a:pathLst>
                      <a:path w="3666" h="1762" extrusionOk="0">
                        <a:moveTo>
                          <a:pt x="477" y="178"/>
                        </a:moveTo>
                        <a:cubicBezTo>
                          <a:pt x="78" y="574"/>
                          <a:pt x="-121" y="1168"/>
                          <a:pt x="78" y="1762"/>
                        </a:cubicBezTo>
                        <a:cubicBezTo>
                          <a:pt x="1274" y="1762"/>
                          <a:pt x="2470" y="1762"/>
                          <a:pt x="3666" y="1762"/>
                        </a:cubicBezTo>
                        <a:cubicBezTo>
                          <a:pt x="2470" y="574"/>
                          <a:pt x="1274" y="-417"/>
                          <a:pt x="477" y="1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27" name="Google Shape;3527;p35"/>
                  <p:cNvSpPr/>
                  <p:nvPr/>
                </p:nvSpPr>
                <p:spPr>
                  <a:xfrm>
                    <a:off x="2009150" y="5833476"/>
                    <a:ext cx="4900" cy="7471"/>
                  </a:xfrm>
                  <a:custGeom>
                    <a:avLst/>
                    <a:gdLst/>
                    <a:ahLst/>
                    <a:cxnLst/>
                    <a:rect l="l" t="t" r="r" b="b"/>
                    <a:pathLst>
                      <a:path w="4900" h="7471" extrusionOk="0">
                        <a:moveTo>
                          <a:pt x="4620" y="7165"/>
                        </a:moveTo>
                        <a:cubicBezTo>
                          <a:pt x="5218" y="6372"/>
                          <a:pt x="4819" y="4392"/>
                          <a:pt x="3822" y="2807"/>
                        </a:cubicBezTo>
                        <a:cubicBezTo>
                          <a:pt x="2427" y="232"/>
                          <a:pt x="1032" y="-759"/>
                          <a:pt x="235" y="628"/>
                        </a:cubicBezTo>
                        <a:cubicBezTo>
                          <a:pt x="-363" y="1618"/>
                          <a:pt x="235" y="3599"/>
                          <a:pt x="1430" y="5382"/>
                        </a:cubicBezTo>
                        <a:cubicBezTo>
                          <a:pt x="2627" y="7165"/>
                          <a:pt x="3623" y="7957"/>
                          <a:pt x="4620" y="71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28" name="Google Shape;3528;p35"/>
                  <p:cNvSpPr/>
                  <p:nvPr/>
                </p:nvSpPr>
                <p:spPr>
                  <a:xfrm>
                    <a:off x="1902518" y="5844999"/>
                    <a:ext cx="8088" cy="11885"/>
                  </a:xfrm>
                  <a:custGeom>
                    <a:avLst/>
                    <a:gdLst/>
                    <a:ahLst/>
                    <a:cxnLst/>
                    <a:rect l="l" t="t" r="r" b="b"/>
                    <a:pathLst>
                      <a:path w="8088" h="11885" extrusionOk="0">
                        <a:moveTo>
                          <a:pt x="4015" y="2575"/>
                        </a:moveTo>
                        <a:cubicBezTo>
                          <a:pt x="4413" y="2179"/>
                          <a:pt x="4015" y="1189"/>
                          <a:pt x="3616" y="0"/>
                        </a:cubicBezTo>
                        <a:cubicBezTo>
                          <a:pt x="2619" y="792"/>
                          <a:pt x="1822" y="1387"/>
                          <a:pt x="825" y="2179"/>
                        </a:cubicBezTo>
                        <a:cubicBezTo>
                          <a:pt x="1423" y="2377"/>
                          <a:pt x="2021" y="2575"/>
                          <a:pt x="2420" y="2773"/>
                        </a:cubicBezTo>
                        <a:cubicBezTo>
                          <a:pt x="2619" y="2773"/>
                          <a:pt x="2619" y="2773"/>
                          <a:pt x="2819" y="2773"/>
                        </a:cubicBezTo>
                        <a:cubicBezTo>
                          <a:pt x="2819" y="2773"/>
                          <a:pt x="2819" y="2773"/>
                          <a:pt x="2819" y="2773"/>
                        </a:cubicBezTo>
                        <a:cubicBezTo>
                          <a:pt x="2221" y="3566"/>
                          <a:pt x="2420" y="5348"/>
                          <a:pt x="3815" y="7131"/>
                        </a:cubicBezTo>
                        <a:cubicBezTo>
                          <a:pt x="4015" y="7527"/>
                          <a:pt x="4413" y="7726"/>
                          <a:pt x="4613" y="7924"/>
                        </a:cubicBezTo>
                        <a:cubicBezTo>
                          <a:pt x="3018" y="6933"/>
                          <a:pt x="1025" y="5745"/>
                          <a:pt x="227" y="7131"/>
                        </a:cubicBezTo>
                        <a:cubicBezTo>
                          <a:pt x="-371" y="8122"/>
                          <a:pt x="227" y="9904"/>
                          <a:pt x="1822" y="11291"/>
                        </a:cubicBezTo>
                        <a:cubicBezTo>
                          <a:pt x="2021" y="11489"/>
                          <a:pt x="2420" y="11687"/>
                          <a:pt x="2619" y="11885"/>
                        </a:cubicBezTo>
                        <a:cubicBezTo>
                          <a:pt x="4015" y="11885"/>
                          <a:pt x="5410" y="11687"/>
                          <a:pt x="6805" y="11687"/>
                        </a:cubicBezTo>
                        <a:cubicBezTo>
                          <a:pt x="7204" y="10895"/>
                          <a:pt x="6805" y="9904"/>
                          <a:pt x="5410" y="8716"/>
                        </a:cubicBezTo>
                        <a:cubicBezTo>
                          <a:pt x="6207" y="9310"/>
                          <a:pt x="6805" y="9310"/>
                          <a:pt x="7403" y="9112"/>
                        </a:cubicBezTo>
                        <a:cubicBezTo>
                          <a:pt x="8400" y="8716"/>
                          <a:pt x="8400" y="7527"/>
                          <a:pt x="6805" y="4952"/>
                        </a:cubicBezTo>
                        <a:cubicBezTo>
                          <a:pt x="6008" y="4160"/>
                          <a:pt x="5011" y="2773"/>
                          <a:pt x="4015" y="25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29" name="Google Shape;3529;p35"/>
                  <p:cNvSpPr/>
                  <p:nvPr/>
                </p:nvSpPr>
                <p:spPr>
                  <a:xfrm>
                    <a:off x="1927661" y="5825190"/>
                    <a:ext cx="7440" cy="9158"/>
                  </a:xfrm>
                  <a:custGeom>
                    <a:avLst/>
                    <a:gdLst/>
                    <a:ahLst/>
                    <a:cxnLst/>
                    <a:rect l="l" t="t" r="r" b="b"/>
                    <a:pathLst>
                      <a:path w="7440" h="9158" extrusionOk="0">
                        <a:moveTo>
                          <a:pt x="6378" y="4952"/>
                        </a:moveTo>
                        <a:cubicBezTo>
                          <a:pt x="5780" y="3962"/>
                          <a:pt x="4983" y="2971"/>
                          <a:pt x="4186" y="2179"/>
                        </a:cubicBezTo>
                        <a:cubicBezTo>
                          <a:pt x="4186" y="1585"/>
                          <a:pt x="3986" y="792"/>
                          <a:pt x="3389" y="0"/>
                        </a:cubicBezTo>
                        <a:cubicBezTo>
                          <a:pt x="2392" y="792"/>
                          <a:pt x="1196" y="1783"/>
                          <a:pt x="0" y="2575"/>
                        </a:cubicBezTo>
                        <a:cubicBezTo>
                          <a:pt x="399" y="2773"/>
                          <a:pt x="797" y="2971"/>
                          <a:pt x="997" y="3169"/>
                        </a:cubicBezTo>
                        <a:cubicBezTo>
                          <a:pt x="1196" y="3962"/>
                          <a:pt x="1594" y="4952"/>
                          <a:pt x="2392" y="6141"/>
                        </a:cubicBezTo>
                        <a:cubicBezTo>
                          <a:pt x="3986" y="8518"/>
                          <a:pt x="5581" y="9706"/>
                          <a:pt x="6777" y="8914"/>
                        </a:cubicBezTo>
                        <a:cubicBezTo>
                          <a:pt x="7973" y="8716"/>
                          <a:pt x="7375" y="6933"/>
                          <a:pt x="6378" y="49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30" name="Google Shape;3530;p35"/>
                  <p:cNvSpPr/>
                  <p:nvPr/>
                </p:nvSpPr>
                <p:spPr>
                  <a:xfrm>
                    <a:off x="1950185" y="5808749"/>
                    <a:ext cx="1993" cy="1733"/>
                  </a:xfrm>
                  <a:custGeom>
                    <a:avLst/>
                    <a:gdLst/>
                    <a:ahLst/>
                    <a:cxnLst/>
                    <a:rect l="l" t="t" r="r" b="b"/>
                    <a:pathLst>
                      <a:path w="1993" h="1733" extrusionOk="0">
                        <a:moveTo>
                          <a:pt x="1395" y="1585"/>
                        </a:moveTo>
                        <a:cubicBezTo>
                          <a:pt x="1993" y="1387"/>
                          <a:pt x="1993" y="792"/>
                          <a:pt x="1993" y="0"/>
                        </a:cubicBezTo>
                        <a:cubicBezTo>
                          <a:pt x="1395" y="594"/>
                          <a:pt x="598" y="990"/>
                          <a:pt x="0" y="1585"/>
                        </a:cubicBezTo>
                        <a:cubicBezTo>
                          <a:pt x="598" y="1783"/>
                          <a:pt x="997" y="1783"/>
                          <a:pt x="1395" y="15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31" name="Google Shape;3531;p35"/>
                  <p:cNvSpPr/>
                  <p:nvPr/>
                </p:nvSpPr>
                <p:spPr>
                  <a:xfrm>
                    <a:off x="1980084" y="5782007"/>
                    <a:ext cx="19114" cy="11961"/>
                  </a:xfrm>
                  <a:custGeom>
                    <a:avLst/>
                    <a:gdLst/>
                    <a:ahLst/>
                    <a:cxnLst/>
                    <a:rect l="l" t="t" r="r" b="b"/>
                    <a:pathLst>
                      <a:path w="19114" h="11961" extrusionOk="0">
                        <a:moveTo>
                          <a:pt x="4385" y="9508"/>
                        </a:moveTo>
                        <a:cubicBezTo>
                          <a:pt x="5382" y="8914"/>
                          <a:pt x="5183" y="7329"/>
                          <a:pt x="4385" y="5547"/>
                        </a:cubicBezTo>
                        <a:lnTo>
                          <a:pt x="4585" y="5348"/>
                        </a:lnTo>
                        <a:cubicBezTo>
                          <a:pt x="5980" y="6141"/>
                          <a:pt x="7176" y="6735"/>
                          <a:pt x="8372" y="6933"/>
                        </a:cubicBezTo>
                        <a:cubicBezTo>
                          <a:pt x="8372" y="7726"/>
                          <a:pt x="8770" y="8518"/>
                          <a:pt x="9169" y="9310"/>
                        </a:cubicBezTo>
                        <a:cubicBezTo>
                          <a:pt x="9966" y="11093"/>
                          <a:pt x="11362" y="12282"/>
                          <a:pt x="12558" y="11885"/>
                        </a:cubicBezTo>
                        <a:cubicBezTo>
                          <a:pt x="13754" y="11687"/>
                          <a:pt x="13953" y="9904"/>
                          <a:pt x="12757" y="7329"/>
                        </a:cubicBezTo>
                        <a:cubicBezTo>
                          <a:pt x="14551" y="9706"/>
                          <a:pt x="16345" y="11291"/>
                          <a:pt x="18139" y="11489"/>
                        </a:cubicBezTo>
                        <a:cubicBezTo>
                          <a:pt x="19135" y="11489"/>
                          <a:pt x="19534" y="9904"/>
                          <a:pt x="18537" y="7924"/>
                        </a:cubicBezTo>
                        <a:cubicBezTo>
                          <a:pt x="16544" y="4160"/>
                          <a:pt x="14352" y="0"/>
                          <a:pt x="11362" y="0"/>
                        </a:cubicBezTo>
                        <a:cubicBezTo>
                          <a:pt x="10564" y="594"/>
                          <a:pt x="10166" y="1387"/>
                          <a:pt x="10365" y="2377"/>
                        </a:cubicBezTo>
                        <a:cubicBezTo>
                          <a:pt x="9368" y="1585"/>
                          <a:pt x="8372" y="991"/>
                          <a:pt x="7375" y="594"/>
                        </a:cubicBezTo>
                        <a:cubicBezTo>
                          <a:pt x="5980" y="1585"/>
                          <a:pt x="4585" y="2575"/>
                          <a:pt x="3189" y="3566"/>
                        </a:cubicBezTo>
                        <a:cubicBezTo>
                          <a:pt x="2591" y="3962"/>
                          <a:pt x="1993" y="4556"/>
                          <a:pt x="1196" y="4952"/>
                        </a:cubicBezTo>
                        <a:cubicBezTo>
                          <a:pt x="797" y="5150"/>
                          <a:pt x="399" y="5547"/>
                          <a:pt x="0" y="5745"/>
                        </a:cubicBezTo>
                        <a:cubicBezTo>
                          <a:pt x="199" y="6339"/>
                          <a:pt x="399" y="6735"/>
                          <a:pt x="797" y="7329"/>
                        </a:cubicBezTo>
                        <a:cubicBezTo>
                          <a:pt x="2392" y="9508"/>
                          <a:pt x="3588" y="10103"/>
                          <a:pt x="4385" y="950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32" name="Google Shape;3532;p35"/>
                  <p:cNvSpPr/>
                  <p:nvPr/>
                </p:nvSpPr>
                <p:spPr>
                  <a:xfrm>
                    <a:off x="1978478" y="5814284"/>
                    <a:ext cx="5348" cy="8352"/>
                  </a:xfrm>
                  <a:custGeom>
                    <a:avLst/>
                    <a:gdLst/>
                    <a:ahLst/>
                    <a:cxnLst/>
                    <a:rect l="l" t="t" r="r" b="b"/>
                    <a:pathLst>
                      <a:path w="5348" h="8352" extrusionOk="0">
                        <a:moveTo>
                          <a:pt x="609" y="210"/>
                        </a:moveTo>
                        <a:cubicBezTo>
                          <a:pt x="-387" y="1200"/>
                          <a:pt x="-188" y="3181"/>
                          <a:pt x="1406" y="5558"/>
                        </a:cubicBezTo>
                        <a:cubicBezTo>
                          <a:pt x="2403" y="7341"/>
                          <a:pt x="3599" y="8529"/>
                          <a:pt x="4795" y="8331"/>
                        </a:cubicBezTo>
                        <a:cubicBezTo>
                          <a:pt x="5792" y="7143"/>
                          <a:pt x="5393" y="5162"/>
                          <a:pt x="3998" y="2785"/>
                        </a:cubicBezTo>
                        <a:cubicBezTo>
                          <a:pt x="2802" y="1002"/>
                          <a:pt x="1606" y="-583"/>
                          <a:pt x="609" y="2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33" name="Google Shape;3533;p35"/>
                  <p:cNvSpPr/>
                  <p:nvPr/>
                </p:nvSpPr>
                <p:spPr>
                  <a:xfrm>
                    <a:off x="2023113" y="5799875"/>
                    <a:ext cx="9699" cy="9192"/>
                  </a:xfrm>
                  <a:custGeom>
                    <a:avLst/>
                    <a:gdLst/>
                    <a:ahLst/>
                    <a:cxnLst/>
                    <a:rect l="l" t="t" r="r" b="b"/>
                    <a:pathLst>
                      <a:path w="9699" h="9192" extrusionOk="0">
                        <a:moveTo>
                          <a:pt x="424" y="356"/>
                        </a:moveTo>
                        <a:cubicBezTo>
                          <a:pt x="-373" y="1148"/>
                          <a:pt x="26" y="3129"/>
                          <a:pt x="1022" y="4912"/>
                        </a:cubicBezTo>
                        <a:cubicBezTo>
                          <a:pt x="2218" y="7487"/>
                          <a:pt x="3813" y="8676"/>
                          <a:pt x="4809" y="7685"/>
                        </a:cubicBezTo>
                        <a:cubicBezTo>
                          <a:pt x="4809" y="7685"/>
                          <a:pt x="5009" y="7487"/>
                          <a:pt x="5009" y="7487"/>
                        </a:cubicBezTo>
                        <a:cubicBezTo>
                          <a:pt x="6404" y="8874"/>
                          <a:pt x="7799" y="9468"/>
                          <a:pt x="8995" y="9072"/>
                        </a:cubicBezTo>
                        <a:cubicBezTo>
                          <a:pt x="9992" y="8280"/>
                          <a:pt x="9992" y="6893"/>
                          <a:pt x="8597" y="5308"/>
                        </a:cubicBezTo>
                        <a:cubicBezTo>
                          <a:pt x="7201" y="3525"/>
                          <a:pt x="5407" y="2139"/>
                          <a:pt x="3813" y="2535"/>
                        </a:cubicBezTo>
                        <a:cubicBezTo>
                          <a:pt x="2617" y="554"/>
                          <a:pt x="1421" y="-634"/>
                          <a:pt x="424" y="3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34" name="Google Shape;3534;p35"/>
                  <p:cNvSpPr/>
                  <p:nvPr/>
                </p:nvSpPr>
                <p:spPr>
                  <a:xfrm>
                    <a:off x="1967547" y="5836055"/>
                    <a:ext cx="4941" cy="6445"/>
                  </a:xfrm>
                  <a:custGeom>
                    <a:avLst/>
                    <a:gdLst/>
                    <a:ahLst/>
                    <a:cxnLst/>
                    <a:rect l="l" t="t" r="r" b="b"/>
                    <a:pathLst>
                      <a:path w="4941" h="6445" extrusionOk="0">
                        <a:moveTo>
                          <a:pt x="4365" y="6369"/>
                        </a:moveTo>
                        <a:cubicBezTo>
                          <a:pt x="5361" y="5972"/>
                          <a:pt x="4963" y="3991"/>
                          <a:pt x="3966" y="2407"/>
                        </a:cubicBezTo>
                        <a:cubicBezTo>
                          <a:pt x="2969" y="624"/>
                          <a:pt x="1574" y="-168"/>
                          <a:pt x="577" y="30"/>
                        </a:cubicBezTo>
                        <a:cubicBezTo>
                          <a:pt x="-419" y="624"/>
                          <a:pt x="-21" y="2407"/>
                          <a:pt x="976" y="3991"/>
                        </a:cubicBezTo>
                        <a:cubicBezTo>
                          <a:pt x="2172" y="5576"/>
                          <a:pt x="3567" y="6765"/>
                          <a:pt x="4365" y="63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35" name="Google Shape;3535;p35"/>
                  <p:cNvSpPr/>
                  <p:nvPr/>
                </p:nvSpPr>
                <p:spPr>
                  <a:xfrm>
                    <a:off x="2000475" y="5809379"/>
                    <a:ext cx="11428" cy="12797"/>
                  </a:xfrm>
                  <a:custGeom>
                    <a:avLst/>
                    <a:gdLst/>
                    <a:ahLst/>
                    <a:cxnLst/>
                    <a:rect l="l" t="t" r="r" b="b"/>
                    <a:pathLst>
                      <a:path w="11428" h="12797" extrusionOk="0">
                        <a:moveTo>
                          <a:pt x="6917" y="4124"/>
                        </a:moveTo>
                        <a:cubicBezTo>
                          <a:pt x="6518" y="3530"/>
                          <a:pt x="6120" y="2737"/>
                          <a:pt x="5522" y="2143"/>
                        </a:cubicBezTo>
                        <a:cubicBezTo>
                          <a:pt x="3728" y="162"/>
                          <a:pt x="1735" y="-630"/>
                          <a:pt x="539" y="558"/>
                        </a:cubicBezTo>
                        <a:cubicBezTo>
                          <a:pt x="-259" y="1351"/>
                          <a:pt x="-259" y="2936"/>
                          <a:pt x="1137" y="4718"/>
                        </a:cubicBezTo>
                        <a:cubicBezTo>
                          <a:pt x="1735" y="5511"/>
                          <a:pt x="2532" y="6105"/>
                          <a:pt x="3329" y="6501"/>
                        </a:cubicBezTo>
                        <a:cubicBezTo>
                          <a:pt x="3529" y="6897"/>
                          <a:pt x="3529" y="7491"/>
                          <a:pt x="3927" y="8086"/>
                        </a:cubicBezTo>
                        <a:cubicBezTo>
                          <a:pt x="5123" y="10463"/>
                          <a:pt x="6518" y="11651"/>
                          <a:pt x="7714" y="10661"/>
                        </a:cubicBezTo>
                        <a:lnTo>
                          <a:pt x="7714" y="10463"/>
                        </a:lnTo>
                        <a:cubicBezTo>
                          <a:pt x="8512" y="12048"/>
                          <a:pt x="9708" y="13236"/>
                          <a:pt x="10704" y="12642"/>
                        </a:cubicBezTo>
                        <a:cubicBezTo>
                          <a:pt x="11701" y="11651"/>
                          <a:pt x="11701" y="9869"/>
                          <a:pt x="10505" y="7293"/>
                        </a:cubicBezTo>
                        <a:cubicBezTo>
                          <a:pt x="9309" y="4916"/>
                          <a:pt x="8113" y="3530"/>
                          <a:pt x="6917" y="41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36" name="Google Shape;3536;p35"/>
                  <p:cNvSpPr/>
                  <p:nvPr/>
                </p:nvSpPr>
                <p:spPr>
                  <a:xfrm>
                    <a:off x="2106451" y="5853255"/>
                    <a:ext cx="19052" cy="19674"/>
                  </a:xfrm>
                  <a:custGeom>
                    <a:avLst/>
                    <a:gdLst/>
                    <a:ahLst/>
                    <a:cxnLst/>
                    <a:rect l="l" t="t" r="r" b="b"/>
                    <a:pathLst>
                      <a:path w="19052" h="19674" extrusionOk="0">
                        <a:moveTo>
                          <a:pt x="1601" y="17892"/>
                        </a:moveTo>
                        <a:cubicBezTo>
                          <a:pt x="2398" y="18090"/>
                          <a:pt x="3195" y="18090"/>
                          <a:pt x="3993" y="18288"/>
                        </a:cubicBezTo>
                        <a:cubicBezTo>
                          <a:pt x="4192" y="18288"/>
                          <a:pt x="4391" y="18288"/>
                          <a:pt x="4591" y="18288"/>
                        </a:cubicBezTo>
                        <a:cubicBezTo>
                          <a:pt x="5587" y="18486"/>
                          <a:pt x="6584" y="18486"/>
                          <a:pt x="7581" y="18684"/>
                        </a:cubicBezTo>
                        <a:cubicBezTo>
                          <a:pt x="6385" y="17694"/>
                          <a:pt x="5189" y="17100"/>
                          <a:pt x="4391" y="17496"/>
                        </a:cubicBezTo>
                        <a:cubicBezTo>
                          <a:pt x="2996" y="12742"/>
                          <a:pt x="2597" y="8780"/>
                          <a:pt x="5587" y="7988"/>
                        </a:cubicBezTo>
                        <a:cubicBezTo>
                          <a:pt x="6783" y="9176"/>
                          <a:pt x="8378" y="10365"/>
                          <a:pt x="9973" y="11553"/>
                        </a:cubicBezTo>
                        <a:cubicBezTo>
                          <a:pt x="9574" y="11751"/>
                          <a:pt x="9374" y="12148"/>
                          <a:pt x="9374" y="12544"/>
                        </a:cubicBezTo>
                        <a:cubicBezTo>
                          <a:pt x="9175" y="12544"/>
                          <a:pt x="9175" y="12544"/>
                          <a:pt x="8976" y="12544"/>
                        </a:cubicBezTo>
                        <a:cubicBezTo>
                          <a:pt x="8179" y="10761"/>
                          <a:pt x="7182" y="9770"/>
                          <a:pt x="6385" y="9969"/>
                        </a:cubicBezTo>
                        <a:cubicBezTo>
                          <a:pt x="5587" y="10167"/>
                          <a:pt x="4989" y="11157"/>
                          <a:pt x="5787" y="13534"/>
                        </a:cubicBezTo>
                        <a:cubicBezTo>
                          <a:pt x="6584" y="15713"/>
                          <a:pt x="7381" y="16902"/>
                          <a:pt x="8378" y="16902"/>
                        </a:cubicBezTo>
                        <a:lnTo>
                          <a:pt x="8776" y="17496"/>
                        </a:lnTo>
                        <a:cubicBezTo>
                          <a:pt x="8378" y="17694"/>
                          <a:pt x="8179" y="17892"/>
                          <a:pt x="7780" y="18090"/>
                        </a:cubicBezTo>
                        <a:lnTo>
                          <a:pt x="7381" y="18486"/>
                        </a:lnTo>
                        <a:cubicBezTo>
                          <a:pt x="10172" y="18883"/>
                          <a:pt x="12763" y="19279"/>
                          <a:pt x="15554" y="19675"/>
                        </a:cubicBezTo>
                        <a:cubicBezTo>
                          <a:pt x="15554" y="18288"/>
                          <a:pt x="13760" y="16307"/>
                          <a:pt x="12364" y="14525"/>
                        </a:cubicBezTo>
                        <a:cubicBezTo>
                          <a:pt x="12364" y="14327"/>
                          <a:pt x="12165" y="14128"/>
                          <a:pt x="12165" y="13930"/>
                        </a:cubicBezTo>
                        <a:cubicBezTo>
                          <a:pt x="11766" y="12742"/>
                          <a:pt x="11168" y="12148"/>
                          <a:pt x="10770" y="11751"/>
                        </a:cubicBezTo>
                        <a:cubicBezTo>
                          <a:pt x="10770" y="11751"/>
                          <a:pt x="10770" y="11553"/>
                          <a:pt x="10770" y="11553"/>
                        </a:cubicBezTo>
                        <a:lnTo>
                          <a:pt x="10770" y="10959"/>
                        </a:lnTo>
                        <a:cubicBezTo>
                          <a:pt x="11168" y="11553"/>
                          <a:pt x="11567" y="12346"/>
                          <a:pt x="12165" y="12940"/>
                        </a:cubicBezTo>
                        <a:cubicBezTo>
                          <a:pt x="14158" y="15317"/>
                          <a:pt x="16351" y="16902"/>
                          <a:pt x="18544" y="16307"/>
                        </a:cubicBezTo>
                        <a:cubicBezTo>
                          <a:pt x="19540" y="14921"/>
                          <a:pt x="19142" y="12940"/>
                          <a:pt x="16750" y="10365"/>
                        </a:cubicBezTo>
                        <a:cubicBezTo>
                          <a:pt x="14557" y="8186"/>
                          <a:pt x="12165" y="6601"/>
                          <a:pt x="10770" y="7790"/>
                        </a:cubicBezTo>
                        <a:cubicBezTo>
                          <a:pt x="10770" y="7790"/>
                          <a:pt x="10770" y="7988"/>
                          <a:pt x="10570" y="7988"/>
                        </a:cubicBezTo>
                        <a:cubicBezTo>
                          <a:pt x="10172" y="6403"/>
                          <a:pt x="9175" y="4620"/>
                          <a:pt x="6783" y="2837"/>
                        </a:cubicBezTo>
                        <a:cubicBezTo>
                          <a:pt x="5787" y="2045"/>
                          <a:pt x="4989" y="1847"/>
                          <a:pt x="4391" y="2045"/>
                        </a:cubicBezTo>
                        <a:cubicBezTo>
                          <a:pt x="3195" y="-134"/>
                          <a:pt x="1800" y="-530"/>
                          <a:pt x="1003" y="658"/>
                        </a:cubicBezTo>
                        <a:cubicBezTo>
                          <a:pt x="-990" y="4818"/>
                          <a:pt x="405" y="11355"/>
                          <a:pt x="1601" y="178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37" name="Google Shape;3537;p35"/>
                  <p:cNvSpPr/>
                  <p:nvPr/>
                </p:nvSpPr>
                <p:spPr>
                  <a:xfrm>
                    <a:off x="2008860" y="5765368"/>
                    <a:ext cx="26971" cy="19957"/>
                  </a:xfrm>
                  <a:custGeom>
                    <a:avLst/>
                    <a:gdLst/>
                    <a:ahLst/>
                    <a:cxnLst/>
                    <a:rect l="l" t="t" r="r" b="b"/>
                    <a:pathLst>
                      <a:path w="26971" h="19957" extrusionOk="0">
                        <a:moveTo>
                          <a:pt x="924" y="12876"/>
                        </a:moveTo>
                        <a:cubicBezTo>
                          <a:pt x="1721" y="15253"/>
                          <a:pt x="2917" y="17630"/>
                          <a:pt x="4511" y="18818"/>
                        </a:cubicBezTo>
                        <a:cubicBezTo>
                          <a:pt x="6903" y="20403"/>
                          <a:pt x="6305" y="17630"/>
                          <a:pt x="6106" y="15649"/>
                        </a:cubicBezTo>
                        <a:cubicBezTo>
                          <a:pt x="6106" y="15253"/>
                          <a:pt x="6106" y="14857"/>
                          <a:pt x="6106" y="14461"/>
                        </a:cubicBezTo>
                        <a:cubicBezTo>
                          <a:pt x="6305" y="15055"/>
                          <a:pt x="6704" y="15451"/>
                          <a:pt x="7103" y="16045"/>
                        </a:cubicBezTo>
                        <a:cubicBezTo>
                          <a:pt x="8897" y="18026"/>
                          <a:pt x="10890" y="19413"/>
                          <a:pt x="12285" y="18422"/>
                        </a:cubicBezTo>
                        <a:cubicBezTo>
                          <a:pt x="12684" y="18224"/>
                          <a:pt x="12883" y="17828"/>
                          <a:pt x="12883" y="17630"/>
                        </a:cubicBezTo>
                        <a:cubicBezTo>
                          <a:pt x="13282" y="18026"/>
                          <a:pt x="13680" y="18422"/>
                          <a:pt x="14279" y="19016"/>
                        </a:cubicBezTo>
                        <a:cubicBezTo>
                          <a:pt x="15873" y="20205"/>
                          <a:pt x="17468" y="20403"/>
                          <a:pt x="17667" y="18818"/>
                        </a:cubicBezTo>
                        <a:cubicBezTo>
                          <a:pt x="17866" y="17432"/>
                          <a:pt x="17667" y="15847"/>
                          <a:pt x="16272" y="14064"/>
                        </a:cubicBezTo>
                        <a:cubicBezTo>
                          <a:pt x="16670" y="14064"/>
                          <a:pt x="17069" y="13866"/>
                          <a:pt x="17468" y="13668"/>
                        </a:cubicBezTo>
                        <a:cubicBezTo>
                          <a:pt x="18464" y="13074"/>
                          <a:pt x="18664" y="11489"/>
                          <a:pt x="18265" y="9706"/>
                        </a:cubicBezTo>
                        <a:cubicBezTo>
                          <a:pt x="19062" y="9706"/>
                          <a:pt x="19660" y="9508"/>
                          <a:pt x="20258" y="8914"/>
                        </a:cubicBezTo>
                        <a:cubicBezTo>
                          <a:pt x="20458" y="8716"/>
                          <a:pt x="20458" y="8518"/>
                          <a:pt x="20458" y="8320"/>
                        </a:cubicBezTo>
                        <a:cubicBezTo>
                          <a:pt x="20657" y="9508"/>
                          <a:pt x="21454" y="10895"/>
                          <a:pt x="22650" y="12282"/>
                        </a:cubicBezTo>
                        <a:cubicBezTo>
                          <a:pt x="24444" y="14262"/>
                          <a:pt x="25441" y="13470"/>
                          <a:pt x="26437" y="13074"/>
                        </a:cubicBezTo>
                        <a:cubicBezTo>
                          <a:pt x="27434" y="11885"/>
                          <a:pt x="27035" y="9904"/>
                          <a:pt x="25241" y="8122"/>
                        </a:cubicBezTo>
                        <a:cubicBezTo>
                          <a:pt x="23647" y="6537"/>
                          <a:pt x="21454" y="5348"/>
                          <a:pt x="20657" y="6933"/>
                        </a:cubicBezTo>
                        <a:cubicBezTo>
                          <a:pt x="20657" y="5745"/>
                          <a:pt x="19860" y="4160"/>
                          <a:pt x="18664" y="2575"/>
                        </a:cubicBezTo>
                        <a:cubicBezTo>
                          <a:pt x="16670" y="198"/>
                          <a:pt x="15076" y="594"/>
                          <a:pt x="13282" y="1387"/>
                        </a:cubicBezTo>
                        <a:cubicBezTo>
                          <a:pt x="13082" y="1783"/>
                          <a:pt x="12883" y="2179"/>
                          <a:pt x="12883" y="2773"/>
                        </a:cubicBezTo>
                        <a:cubicBezTo>
                          <a:pt x="12484" y="2971"/>
                          <a:pt x="12285" y="3566"/>
                          <a:pt x="12086" y="4358"/>
                        </a:cubicBezTo>
                        <a:cubicBezTo>
                          <a:pt x="11887" y="5546"/>
                          <a:pt x="11887" y="6735"/>
                          <a:pt x="11687" y="7924"/>
                        </a:cubicBezTo>
                        <a:cubicBezTo>
                          <a:pt x="10890" y="7131"/>
                          <a:pt x="10292" y="6735"/>
                          <a:pt x="9694" y="6537"/>
                        </a:cubicBezTo>
                        <a:cubicBezTo>
                          <a:pt x="8897" y="5745"/>
                          <a:pt x="8099" y="5150"/>
                          <a:pt x="7302" y="5150"/>
                        </a:cubicBezTo>
                        <a:cubicBezTo>
                          <a:pt x="7501" y="4160"/>
                          <a:pt x="6704" y="2773"/>
                          <a:pt x="5707" y="1387"/>
                        </a:cubicBezTo>
                        <a:cubicBezTo>
                          <a:pt x="5707" y="1387"/>
                          <a:pt x="5707" y="1387"/>
                          <a:pt x="5508" y="1188"/>
                        </a:cubicBezTo>
                        <a:cubicBezTo>
                          <a:pt x="5109" y="594"/>
                          <a:pt x="4511" y="0"/>
                          <a:pt x="3714" y="0"/>
                        </a:cubicBezTo>
                        <a:cubicBezTo>
                          <a:pt x="3714" y="0"/>
                          <a:pt x="3714" y="0"/>
                          <a:pt x="3714" y="0"/>
                        </a:cubicBezTo>
                        <a:cubicBezTo>
                          <a:pt x="2718" y="594"/>
                          <a:pt x="1920" y="1188"/>
                          <a:pt x="924" y="1783"/>
                        </a:cubicBezTo>
                        <a:cubicBezTo>
                          <a:pt x="924" y="1783"/>
                          <a:pt x="924" y="1783"/>
                          <a:pt x="724" y="1783"/>
                        </a:cubicBezTo>
                        <a:cubicBezTo>
                          <a:pt x="724" y="1783"/>
                          <a:pt x="724" y="1783"/>
                          <a:pt x="724" y="1981"/>
                        </a:cubicBezTo>
                        <a:cubicBezTo>
                          <a:pt x="-272" y="4556"/>
                          <a:pt x="-272" y="9112"/>
                          <a:pt x="924" y="12876"/>
                        </a:cubicBezTo>
                        <a:close/>
                        <a:moveTo>
                          <a:pt x="6505" y="10103"/>
                        </a:moveTo>
                        <a:cubicBezTo>
                          <a:pt x="6704" y="10697"/>
                          <a:pt x="7103" y="11291"/>
                          <a:pt x="7501" y="11885"/>
                        </a:cubicBezTo>
                        <a:cubicBezTo>
                          <a:pt x="7103" y="11885"/>
                          <a:pt x="6704" y="11885"/>
                          <a:pt x="6305" y="11885"/>
                        </a:cubicBezTo>
                        <a:cubicBezTo>
                          <a:pt x="6106" y="12083"/>
                          <a:pt x="6106" y="12083"/>
                          <a:pt x="5907" y="12282"/>
                        </a:cubicBezTo>
                        <a:cubicBezTo>
                          <a:pt x="6106" y="11489"/>
                          <a:pt x="6305" y="10697"/>
                          <a:pt x="6505" y="1010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38" name="Google Shape;3538;p35"/>
                  <p:cNvSpPr/>
                  <p:nvPr/>
                </p:nvSpPr>
                <p:spPr>
                  <a:xfrm>
                    <a:off x="2077419" y="5804093"/>
                    <a:ext cx="10507" cy="16121"/>
                  </a:xfrm>
                  <a:custGeom>
                    <a:avLst/>
                    <a:gdLst/>
                    <a:ahLst/>
                    <a:cxnLst/>
                    <a:rect l="l" t="t" r="r" b="b"/>
                    <a:pathLst>
                      <a:path w="10507" h="16121" extrusionOk="0">
                        <a:moveTo>
                          <a:pt x="8109" y="5251"/>
                        </a:moveTo>
                        <a:cubicBezTo>
                          <a:pt x="6116" y="298"/>
                          <a:pt x="3524" y="-296"/>
                          <a:pt x="1332" y="100"/>
                        </a:cubicBezTo>
                        <a:cubicBezTo>
                          <a:pt x="-263" y="497"/>
                          <a:pt x="-462" y="3072"/>
                          <a:pt x="933" y="6241"/>
                        </a:cubicBezTo>
                        <a:cubicBezTo>
                          <a:pt x="2129" y="9212"/>
                          <a:pt x="3126" y="10203"/>
                          <a:pt x="4322" y="10203"/>
                        </a:cubicBezTo>
                        <a:cubicBezTo>
                          <a:pt x="3923" y="11193"/>
                          <a:pt x="4521" y="12580"/>
                          <a:pt x="5916" y="13967"/>
                        </a:cubicBezTo>
                        <a:cubicBezTo>
                          <a:pt x="7311" y="15551"/>
                          <a:pt x="8906" y="16542"/>
                          <a:pt x="9903" y="15947"/>
                        </a:cubicBezTo>
                        <a:cubicBezTo>
                          <a:pt x="11298" y="14957"/>
                          <a:pt x="10102" y="13174"/>
                          <a:pt x="8109" y="10995"/>
                        </a:cubicBezTo>
                        <a:cubicBezTo>
                          <a:pt x="7511" y="10599"/>
                          <a:pt x="6913" y="10005"/>
                          <a:pt x="6315" y="9807"/>
                        </a:cubicBezTo>
                        <a:cubicBezTo>
                          <a:pt x="6514" y="9807"/>
                          <a:pt x="6514" y="9807"/>
                          <a:pt x="6714" y="9807"/>
                        </a:cubicBezTo>
                        <a:cubicBezTo>
                          <a:pt x="7710" y="9212"/>
                          <a:pt x="9703" y="9212"/>
                          <a:pt x="8109" y="52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39" name="Google Shape;3539;p35"/>
                  <p:cNvSpPr/>
                  <p:nvPr/>
                </p:nvSpPr>
                <p:spPr>
                  <a:xfrm>
                    <a:off x="2059814" y="5813503"/>
                    <a:ext cx="19932" cy="396"/>
                  </a:xfrm>
                  <a:custGeom>
                    <a:avLst/>
                    <a:gdLst/>
                    <a:ahLst/>
                    <a:cxnLst/>
                    <a:rect l="l" t="t" r="r" b="b"/>
                    <a:pathLst>
                      <a:path w="19932" h="396" extrusionOk="0">
                        <a:moveTo>
                          <a:pt x="0" y="396"/>
                        </a:moveTo>
                        <a:lnTo>
                          <a:pt x="0" y="0"/>
                        </a:lnTo>
                        <a:lnTo>
                          <a:pt x="0" y="396"/>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40" name="Google Shape;3540;p35"/>
                  <p:cNvSpPr/>
                  <p:nvPr/>
                </p:nvSpPr>
                <p:spPr>
                  <a:xfrm>
                    <a:off x="2059615" y="5813600"/>
                    <a:ext cx="13314" cy="21693"/>
                  </a:xfrm>
                  <a:custGeom>
                    <a:avLst/>
                    <a:gdLst/>
                    <a:ahLst/>
                    <a:cxnLst/>
                    <a:rect l="l" t="t" r="r" b="b"/>
                    <a:pathLst>
                      <a:path w="13314" h="21693" extrusionOk="0">
                        <a:moveTo>
                          <a:pt x="5183" y="11392"/>
                        </a:moveTo>
                        <a:cubicBezTo>
                          <a:pt x="5581" y="12185"/>
                          <a:pt x="6179" y="13175"/>
                          <a:pt x="6977" y="13968"/>
                        </a:cubicBezTo>
                        <a:cubicBezTo>
                          <a:pt x="6378" y="14364"/>
                          <a:pt x="6378" y="15750"/>
                          <a:pt x="6977" y="17533"/>
                        </a:cubicBezTo>
                        <a:cubicBezTo>
                          <a:pt x="7973" y="20306"/>
                          <a:pt x="9169" y="21693"/>
                          <a:pt x="10166" y="21693"/>
                        </a:cubicBezTo>
                        <a:cubicBezTo>
                          <a:pt x="11561" y="21495"/>
                          <a:pt x="11760" y="20306"/>
                          <a:pt x="10963" y="18127"/>
                        </a:cubicBezTo>
                        <a:cubicBezTo>
                          <a:pt x="10764" y="17533"/>
                          <a:pt x="10564" y="17137"/>
                          <a:pt x="10365" y="16543"/>
                        </a:cubicBezTo>
                        <a:cubicBezTo>
                          <a:pt x="11561" y="16939"/>
                          <a:pt x="12558" y="16741"/>
                          <a:pt x="12956" y="15948"/>
                        </a:cubicBezTo>
                        <a:cubicBezTo>
                          <a:pt x="13953" y="14562"/>
                          <a:pt x="12757" y="12779"/>
                          <a:pt x="10764" y="10798"/>
                        </a:cubicBezTo>
                        <a:cubicBezTo>
                          <a:pt x="9966" y="10204"/>
                          <a:pt x="8970" y="9610"/>
                          <a:pt x="8172" y="9214"/>
                        </a:cubicBezTo>
                        <a:cubicBezTo>
                          <a:pt x="8770" y="7629"/>
                          <a:pt x="9169" y="5648"/>
                          <a:pt x="8571" y="4261"/>
                        </a:cubicBezTo>
                        <a:cubicBezTo>
                          <a:pt x="5980" y="-2474"/>
                          <a:pt x="4186" y="894"/>
                          <a:pt x="2193" y="498"/>
                        </a:cubicBezTo>
                        <a:lnTo>
                          <a:pt x="0" y="101"/>
                        </a:lnTo>
                        <a:lnTo>
                          <a:pt x="399" y="1290"/>
                        </a:lnTo>
                        <a:cubicBezTo>
                          <a:pt x="1595" y="5054"/>
                          <a:pt x="1993" y="10006"/>
                          <a:pt x="5183" y="113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41" name="Google Shape;3541;p35"/>
                  <p:cNvSpPr/>
                  <p:nvPr/>
                </p:nvSpPr>
                <p:spPr>
                  <a:xfrm>
                    <a:off x="2059615" y="5813503"/>
                    <a:ext cx="199" cy="396"/>
                  </a:xfrm>
                  <a:custGeom>
                    <a:avLst/>
                    <a:gdLst/>
                    <a:ahLst/>
                    <a:cxnLst/>
                    <a:rect l="l" t="t" r="r" b="b"/>
                    <a:pathLst>
                      <a:path w="199" h="396" extrusionOk="0">
                        <a:moveTo>
                          <a:pt x="199" y="0"/>
                        </a:moveTo>
                        <a:lnTo>
                          <a:pt x="0" y="198"/>
                        </a:lnTo>
                        <a:lnTo>
                          <a:pt x="199" y="396"/>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42" name="Google Shape;3542;p35"/>
                  <p:cNvSpPr/>
                  <p:nvPr/>
                </p:nvSpPr>
                <p:spPr>
                  <a:xfrm>
                    <a:off x="1981501" y="5840199"/>
                    <a:ext cx="22900" cy="19260"/>
                  </a:xfrm>
                  <a:custGeom>
                    <a:avLst/>
                    <a:gdLst/>
                    <a:ahLst/>
                    <a:cxnLst/>
                    <a:rect l="l" t="t" r="r" b="b"/>
                    <a:pathLst>
                      <a:path w="22900" h="19260" extrusionOk="0">
                        <a:moveTo>
                          <a:pt x="18515" y="13913"/>
                        </a:moveTo>
                        <a:cubicBezTo>
                          <a:pt x="18117" y="14309"/>
                          <a:pt x="17718" y="14705"/>
                          <a:pt x="17518" y="15101"/>
                        </a:cubicBezTo>
                        <a:cubicBezTo>
                          <a:pt x="17319" y="14111"/>
                          <a:pt x="16920" y="12922"/>
                          <a:pt x="16123" y="11734"/>
                        </a:cubicBezTo>
                        <a:cubicBezTo>
                          <a:pt x="15127" y="9753"/>
                          <a:pt x="13731" y="9357"/>
                          <a:pt x="12934" y="9555"/>
                        </a:cubicBezTo>
                        <a:cubicBezTo>
                          <a:pt x="12535" y="10149"/>
                          <a:pt x="12535" y="10941"/>
                          <a:pt x="12535" y="11932"/>
                        </a:cubicBezTo>
                        <a:cubicBezTo>
                          <a:pt x="12137" y="11536"/>
                          <a:pt x="11937" y="11337"/>
                          <a:pt x="11539" y="10941"/>
                        </a:cubicBezTo>
                        <a:cubicBezTo>
                          <a:pt x="9546" y="8960"/>
                          <a:pt x="7752" y="8762"/>
                          <a:pt x="6954" y="10149"/>
                        </a:cubicBezTo>
                        <a:cubicBezTo>
                          <a:pt x="6954" y="10149"/>
                          <a:pt x="6954" y="10149"/>
                          <a:pt x="6954" y="10149"/>
                        </a:cubicBezTo>
                        <a:cubicBezTo>
                          <a:pt x="6755" y="9555"/>
                          <a:pt x="6556" y="8960"/>
                          <a:pt x="6157" y="8366"/>
                        </a:cubicBezTo>
                        <a:lnTo>
                          <a:pt x="5559" y="7574"/>
                        </a:lnTo>
                        <a:cubicBezTo>
                          <a:pt x="5958" y="6781"/>
                          <a:pt x="5559" y="4999"/>
                          <a:pt x="4363" y="3018"/>
                        </a:cubicBezTo>
                        <a:cubicBezTo>
                          <a:pt x="2968" y="641"/>
                          <a:pt x="1572" y="-548"/>
                          <a:pt x="377" y="244"/>
                        </a:cubicBezTo>
                        <a:cubicBezTo>
                          <a:pt x="-421" y="839"/>
                          <a:pt x="177" y="2820"/>
                          <a:pt x="974" y="4602"/>
                        </a:cubicBezTo>
                        <a:cubicBezTo>
                          <a:pt x="1373" y="5395"/>
                          <a:pt x="1772" y="5989"/>
                          <a:pt x="2170" y="6583"/>
                        </a:cubicBezTo>
                        <a:cubicBezTo>
                          <a:pt x="1772" y="7574"/>
                          <a:pt x="2170" y="9357"/>
                          <a:pt x="3566" y="11337"/>
                        </a:cubicBezTo>
                        <a:cubicBezTo>
                          <a:pt x="4762" y="13318"/>
                          <a:pt x="5958" y="13516"/>
                          <a:pt x="6755" y="12724"/>
                        </a:cubicBezTo>
                        <a:cubicBezTo>
                          <a:pt x="6755" y="12724"/>
                          <a:pt x="6755" y="12526"/>
                          <a:pt x="6954" y="12526"/>
                        </a:cubicBezTo>
                        <a:cubicBezTo>
                          <a:pt x="7154" y="13714"/>
                          <a:pt x="8150" y="14903"/>
                          <a:pt x="9546" y="16290"/>
                        </a:cubicBezTo>
                        <a:cubicBezTo>
                          <a:pt x="11738" y="18072"/>
                          <a:pt x="13333" y="18072"/>
                          <a:pt x="14329" y="17082"/>
                        </a:cubicBezTo>
                        <a:cubicBezTo>
                          <a:pt x="14529" y="16884"/>
                          <a:pt x="14728" y="16488"/>
                          <a:pt x="14728" y="16290"/>
                        </a:cubicBezTo>
                        <a:cubicBezTo>
                          <a:pt x="15725" y="17478"/>
                          <a:pt x="16920" y="18072"/>
                          <a:pt x="17319" y="17478"/>
                        </a:cubicBezTo>
                        <a:lnTo>
                          <a:pt x="17518" y="17280"/>
                        </a:lnTo>
                        <a:cubicBezTo>
                          <a:pt x="17518" y="17874"/>
                          <a:pt x="17718" y="18270"/>
                          <a:pt x="17917" y="18865"/>
                        </a:cubicBezTo>
                        <a:cubicBezTo>
                          <a:pt x="19512" y="19063"/>
                          <a:pt x="21306" y="19063"/>
                          <a:pt x="22900" y="19261"/>
                        </a:cubicBezTo>
                        <a:cubicBezTo>
                          <a:pt x="22701" y="18072"/>
                          <a:pt x="22302" y="16686"/>
                          <a:pt x="21505" y="15299"/>
                        </a:cubicBezTo>
                        <a:cubicBezTo>
                          <a:pt x="20508" y="13318"/>
                          <a:pt x="19113" y="13318"/>
                          <a:pt x="18515" y="139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43" name="Google Shape;3543;p35"/>
                  <p:cNvSpPr/>
                  <p:nvPr/>
                </p:nvSpPr>
                <p:spPr>
                  <a:xfrm>
                    <a:off x="1998995" y="5785052"/>
                    <a:ext cx="12903" cy="11767"/>
                  </a:xfrm>
                  <a:custGeom>
                    <a:avLst/>
                    <a:gdLst/>
                    <a:ahLst/>
                    <a:cxnLst/>
                    <a:rect l="l" t="t" r="r" b="b"/>
                    <a:pathLst>
                      <a:path w="12903" h="11767" extrusionOk="0">
                        <a:moveTo>
                          <a:pt x="5207" y="8642"/>
                        </a:moveTo>
                        <a:cubicBezTo>
                          <a:pt x="5606" y="8444"/>
                          <a:pt x="5606" y="7850"/>
                          <a:pt x="5805" y="7454"/>
                        </a:cubicBezTo>
                        <a:cubicBezTo>
                          <a:pt x="6005" y="8048"/>
                          <a:pt x="6403" y="8444"/>
                          <a:pt x="6802" y="9039"/>
                        </a:cubicBezTo>
                        <a:cubicBezTo>
                          <a:pt x="8397" y="11020"/>
                          <a:pt x="10390" y="12208"/>
                          <a:pt x="12184" y="11614"/>
                        </a:cubicBezTo>
                        <a:cubicBezTo>
                          <a:pt x="13579" y="10623"/>
                          <a:pt x="12782" y="8642"/>
                          <a:pt x="11187" y="6662"/>
                        </a:cubicBezTo>
                        <a:cubicBezTo>
                          <a:pt x="9593" y="4681"/>
                          <a:pt x="7599" y="2898"/>
                          <a:pt x="6005" y="4086"/>
                        </a:cubicBezTo>
                        <a:cubicBezTo>
                          <a:pt x="5606" y="4284"/>
                          <a:pt x="5407" y="4681"/>
                          <a:pt x="5407" y="5077"/>
                        </a:cubicBezTo>
                        <a:cubicBezTo>
                          <a:pt x="5207" y="4284"/>
                          <a:pt x="5008" y="3690"/>
                          <a:pt x="4609" y="2898"/>
                        </a:cubicBezTo>
                        <a:cubicBezTo>
                          <a:pt x="3214" y="719"/>
                          <a:pt x="1619" y="-866"/>
                          <a:pt x="623" y="521"/>
                        </a:cubicBezTo>
                        <a:cubicBezTo>
                          <a:pt x="-374" y="1709"/>
                          <a:pt x="-174" y="3690"/>
                          <a:pt x="1221" y="6265"/>
                        </a:cubicBezTo>
                        <a:cubicBezTo>
                          <a:pt x="2417" y="8642"/>
                          <a:pt x="4211" y="9633"/>
                          <a:pt x="5207" y="86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44" name="Google Shape;3544;p35"/>
                  <p:cNvSpPr/>
                  <p:nvPr/>
                </p:nvSpPr>
                <p:spPr>
                  <a:xfrm>
                    <a:off x="2145171" y="5840827"/>
                    <a:ext cx="5015" cy="10053"/>
                  </a:xfrm>
                  <a:custGeom>
                    <a:avLst/>
                    <a:gdLst/>
                    <a:ahLst/>
                    <a:cxnLst/>
                    <a:rect l="l" t="t" r="r" b="b"/>
                    <a:pathLst>
                      <a:path w="5015" h="10053" extrusionOk="0">
                        <a:moveTo>
                          <a:pt x="4341" y="4370"/>
                        </a:moveTo>
                        <a:cubicBezTo>
                          <a:pt x="3344" y="1994"/>
                          <a:pt x="2347" y="-185"/>
                          <a:pt x="1151" y="13"/>
                        </a:cubicBezTo>
                        <a:cubicBezTo>
                          <a:pt x="-643" y="409"/>
                          <a:pt x="-45" y="3578"/>
                          <a:pt x="952" y="6549"/>
                        </a:cubicBezTo>
                        <a:cubicBezTo>
                          <a:pt x="1749" y="9125"/>
                          <a:pt x="3145" y="10511"/>
                          <a:pt x="4341" y="9917"/>
                        </a:cubicBezTo>
                        <a:cubicBezTo>
                          <a:pt x="5337" y="9125"/>
                          <a:pt x="5138" y="6946"/>
                          <a:pt x="4341" y="43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45" name="Google Shape;3545;p35"/>
                  <p:cNvSpPr/>
                  <p:nvPr/>
                </p:nvSpPr>
                <p:spPr>
                  <a:xfrm>
                    <a:off x="2026001" y="5792110"/>
                    <a:ext cx="17226" cy="14089"/>
                  </a:xfrm>
                  <a:custGeom>
                    <a:avLst/>
                    <a:gdLst/>
                    <a:ahLst/>
                    <a:cxnLst/>
                    <a:rect l="l" t="t" r="r" b="b"/>
                    <a:pathLst>
                      <a:path w="17226" h="14089" extrusionOk="0">
                        <a:moveTo>
                          <a:pt x="1124" y="0"/>
                        </a:moveTo>
                        <a:cubicBezTo>
                          <a:pt x="-72" y="396"/>
                          <a:pt x="-271" y="1585"/>
                          <a:pt x="327" y="3566"/>
                        </a:cubicBezTo>
                        <a:cubicBezTo>
                          <a:pt x="1323" y="6735"/>
                          <a:pt x="2918" y="8914"/>
                          <a:pt x="4712" y="8914"/>
                        </a:cubicBezTo>
                        <a:cubicBezTo>
                          <a:pt x="5310" y="8914"/>
                          <a:pt x="5708" y="8518"/>
                          <a:pt x="5708" y="7725"/>
                        </a:cubicBezTo>
                        <a:cubicBezTo>
                          <a:pt x="5908" y="8914"/>
                          <a:pt x="7303" y="10301"/>
                          <a:pt x="8698" y="11489"/>
                        </a:cubicBezTo>
                        <a:cubicBezTo>
                          <a:pt x="9097" y="11885"/>
                          <a:pt x="9695" y="12083"/>
                          <a:pt x="10093" y="12282"/>
                        </a:cubicBezTo>
                        <a:cubicBezTo>
                          <a:pt x="10891" y="13074"/>
                          <a:pt x="11688" y="13272"/>
                          <a:pt x="12286" y="13074"/>
                        </a:cubicBezTo>
                        <a:cubicBezTo>
                          <a:pt x="12884" y="12876"/>
                          <a:pt x="13083" y="12083"/>
                          <a:pt x="13083" y="11093"/>
                        </a:cubicBezTo>
                        <a:lnTo>
                          <a:pt x="13482" y="12083"/>
                        </a:lnTo>
                        <a:cubicBezTo>
                          <a:pt x="14479" y="13866"/>
                          <a:pt x="15675" y="14461"/>
                          <a:pt x="16671" y="13866"/>
                        </a:cubicBezTo>
                        <a:cubicBezTo>
                          <a:pt x="17469" y="12876"/>
                          <a:pt x="17469" y="11489"/>
                          <a:pt x="16273" y="9310"/>
                        </a:cubicBezTo>
                        <a:cubicBezTo>
                          <a:pt x="15276" y="7527"/>
                          <a:pt x="13881" y="5943"/>
                          <a:pt x="13083" y="6339"/>
                        </a:cubicBezTo>
                        <a:cubicBezTo>
                          <a:pt x="12485" y="6735"/>
                          <a:pt x="12286" y="7527"/>
                          <a:pt x="12286" y="8518"/>
                        </a:cubicBezTo>
                        <a:lnTo>
                          <a:pt x="12087" y="8122"/>
                        </a:lnTo>
                        <a:cubicBezTo>
                          <a:pt x="10692" y="5150"/>
                          <a:pt x="9296" y="3169"/>
                          <a:pt x="8100" y="4160"/>
                        </a:cubicBezTo>
                        <a:cubicBezTo>
                          <a:pt x="7901" y="4358"/>
                          <a:pt x="7702" y="4754"/>
                          <a:pt x="7502" y="5150"/>
                        </a:cubicBezTo>
                        <a:cubicBezTo>
                          <a:pt x="7502" y="5348"/>
                          <a:pt x="7303" y="5348"/>
                          <a:pt x="7303" y="5546"/>
                        </a:cubicBezTo>
                        <a:cubicBezTo>
                          <a:pt x="6705" y="5348"/>
                          <a:pt x="6107" y="5546"/>
                          <a:pt x="5708" y="6141"/>
                        </a:cubicBezTo>
                        <a:cubicBezTo>
                          <a:pt x="5509" y="6339"/>
                          <a:pt x="5509" y="6537"/>
                          <a:pt x="5509" y="6735"/>
                        </a:cubicBezTo>
                        <a:cubicBezTo>
                          <a:pt x="5509" y="6339"/>
                          <a:pt x="5310" y="5943"/>
                          <a:pt x="5110" y="5348"/>
                        </a:cubicBezTo>
                        <a:cubicBezTo>
                          <a:pt x="4313" y="2575"/>
                          <a:pt x="2918" y="396"/>
                          <a:pt x="1124"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46" name="Google Shape;3546;p35"/>
                  <p:cNvSpPr/>
                  <p:nvPr/>
                </p:nvSpPr>
                <p:spPr>
                  <a:xfrm>
                    <a:off x="1999303" y="5819973"/>
                    <a:ext cx="13856" cy="12744"/>
                  </a:xfrm>
                  <a:custGeom>
                    <a:avLst/>
                    <a:gdLst/>
                    <a:ahLst/>
                    <a:cxnLst/>
                    <a:rect l="l" t="t" r="r" b="b"/>
                    <a:pathLst>
                      <a:path w="13856" h="12744" extrusionOk="0">
                        <a:moveTo>
                          <a:pt x="10480" y="10962"/>
                        </a:moveTo>
                        <a:cubicBezTo>
                          <a:pt x="12075" y="11953"/>
                          <a:pt x="13271" y="12151"/>
                          <a:pt x="13669" y="11160"/>
                        </a:cubicBezTo>
                        <a:cubicBezTo>
                          <a:pt x="14267" y="8783"/>
                          <a:pt x="13470" y="5614"/>
                          <a:pt x="10679" y="2642"/>
                        </a:cubicBezTo>
                        <a:cubicBezTo>
                          <a:pt x="9284" y="1058"/>
                          <a:pt x="7690" y="1652"/>
                          <a:pt x="7092" y="2444"/>
                        </a:cubicBezTo>
                        <a:cubicBezTo>
                          <a:pt x="6892" y="2841"/>
                          <a:pt x="6494" y="3237"/>
                          <a:pt x="6494" y="3633"/>
                        </a:cubicBezTo>
                        <a:cubicBezTo>
                          <a:pt x="6294" y="3633"/>
                          <a:pt x="6294" y="3633"/>
                          <a:pt x="6095" y="3633"/>
                        </a:cubicBezTo>
                        <a:cubicBezTo>
                          <a:pt x="5696" y="2841"/>
                          <a:pt x="4899" y="2048"/>
                          <a:pt x="4102" y="1256"/>
                        </a:cubicBezTo>
                        <a:cubicBezTo>
                          <a:pt x="2507" y="-131"/>
                          <a:pt x="913" y="-329"/>
                          <a:pt x="115" y="463"/>
                        </a:cubicBezTo>
                        <a:cubicBezTo>
                          <a:pt x="-284" y="2048"/>
                          <a:pt x="315" y="4029"/>
                          <a:pt x="2507" y="5812"/>
                        </a:cubicBezTo>
                        <a:cubicBezTo>
                          <a:pt x="3504" y="6604"/>
                          <a:pt x="4500" y="7000"/>
                          <a:pt x="5298" y="7199"/>
                        </a:cubicBezTo>
                        <a:cubicBezTo>
                          <a:pt x="5497" y="7595"/>
                          <a:pt x="5497" y="7991"/>
                          <a:pt x="5696" y="8387"/>
                        </a:cubicBezTo>
                        <a:cubicBezTo>
                          <a:pt x="6693" y="10764"/>
                          <a:pt x="8088" y="12547"/>
                          <a:pt x="9683" y="12745"/>
                        </a:cubicBezTo>
                        <a:cubicBezTo>
                          <a:pt x="10281" y="12547"/>
                          <a:pt x="10480" y="11754"/>
                          <a:pt x="10480" y="109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47" name="Google Shape;3547;p35"/>
                  <p:cNvSpPr/>
                  <p:nvPr/>
                </p:nvSpPr>
                <p:spPr>
                  <a:xfrm>
                    <a:off x="2013295" y="5817069"/>
                    <a:ext cx="11893" cy="14219"/>
                  </a:xfrm>
                  <a:custGeom>
                    <a:avLst/>
                    <a:gdLst/>
                    <a:ahLst/>
                    <a:cxnLst/>
                    <a:rect l="l" t="t" r="r" b="b"/>
                    <a:pathLst>
                      <a:path w="11893" h="14219" extrusionOk="0">
                        <a:moveTo>
                          <a:pt x="11438" y="10301"/>
                        </a:moveTo>
                        <a:cubicBezTo>
                          <a:pt x="12036" y="8914"/>
                          <a:pt x="12235" y="7131"/>
                          <a:pt x="10840" y="4556"/>
                        </a:cubicBezTo>
                        <a:cubicBezTo>
                          <a:pt x="9644" y="2575"/>
                          <a:pt x="8448" y="1783"/>
                          <a:pt x="7651" y="2575"/>
                        </a:cubicBezTo>
                        <a:cubicBezTo>
                          <a:pt x="7451" y="2971"/>
                          <a:pt x="7252" y="3169"/>
                          <a:pt x="7053" y="3764"/>
                        </a:cubicBezTo>
                        <a:cubicBezTo>
                          <a:pt x="6056" y="1783"/>
                          <a:pt x="4860" y="396"/>
                          <a:pt x="3465" y="0"/>
                        </a:cubicBezTo>
                        <a:cubicBezTo>
                          <a:pt x="2468" y="396"/>
                          <a:pt x="2269" y="1783"/>
                          <a:pt x="3066" y="3764"/>
                        </a:cubicBezTo>
                        <a:cubicBezTo>
                          <a:pt x="3066" y="3764"/>
                          <a:pt x="3066" y="3764"/>
                          <a:pt x="3066" y="3764"/>
                        </a:cubicBezTo>
                        <a:cubicBezTo>
                          <a:pt x="2667" y="4556"/>
                          <a:pt x="3265" y="5745"/>
                          <a:pt x="4262" y="6933"/>
                        </a:cubicBezTo>
                        <a:cubicBezTo>
                          <a:pt x="3066" y="6735"/>
                          <a:pt x="1671" y="6933"/>
                          <a:pt x="674" y="7131"/>
                        </a:cubicBezTo>
                        <a:cubicBezTo>
                          <a:pt x="-123" y="8320"/>
                          <a:pt x="-522" y="9508"/>
                          <a:pt x="1272" y="11093"/>
                        </a:cubicBezTo>
                        <a:cubicBezTo>
                          <a:pt x="5259" y="14460"/>
                          <a:pt x="8448" y="14857"/>
                          <a:pt x="10840" y="13470"/>
                        </a:cubicBezTo>
                        <a:cubicBezTo>
                          <a:pt x="11239" y="13272"/>
                          <a:pt x="10840" y="11489"/>
                          <a:pt x="10242" y="10697"/>
                        </a:cubicBezTo>
                        <a:cubicBezTo>
                          <a:pt x="10840" y="11093"/>
                          <a:pt x="11239" y="10895"/>
                          <a:pt x="11438" y="103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48" name="Google Shape;3548;p35"/>
                  <p:cNvSpPr/>
                  <p:nvPr/>
                </p:nvSpPr>
                <p:spPr>
                  <a:xfrm>
                    <a:off x="2172783" y="5869958"/>
                    <a:ext cx="5581" cy="9900"/>
                  </a:xfrm>
                  <a:custGeom>
                    <a:avLst/>
                    <a:gdLst/>
                    <a:ahLst/>
                    <a:cxnLst/>
                    <a:rect l="l" t="t" r="r" b="b"/>
                    <a:pathLst>
                      <a:path w="5581" h="9900" extrusionOk="0">
                        <a:moveTo>
                          <a:pt x="2242" y="0"/>
                        </a:moveTo>
                        <a:cubicBezTo>
                          <a:pt x="2043" y="198"/>
                          <a:pt x="1844" y="594"/>
                          <a:pt x="1644" y="991"/>
                        </a:cubicBezTo>
                        <a:cubicBezTo>
                          <a:pt x="1246" y="594"/>
                          <a:pt x="847" y="396"/>
                          <a:pt x="448" y="991"/>
                        </a:cubicBezTo>
                        <a:cubicBezTo>
                          <a:pt x="-149" y="1981"/>
                          <a:pt x="-149" y="3566"/>
                          <a:pt x="448" y="5546"/>
                        </a:cubicBezTo>
                        <a:cubicBezTo>
                          <a:pt x="1046" y="7131"/>
                          <a:pt x="1644" y="7924"/>
                          <a:pt x="2242" y="7725"/>
                        </a:cubicBezTo>
                        <a:cubicBezTo>
                          <a:pt x="3040" y="9508"/>
                          <a:pt x="4036" y="10499"/>
                          <a:pt x="4834" y="9508"/>
                        </a:cubicBezTo>
                        <a:cubicBezTo>
                          <a:pt x="5830" y="8320"/>
                          <a:pt x="5830" y="5745"/>
                          <a:pt x="4834" y="2575"/>
                        </a:cubicBezTo>
                        <a:cubicBezTo>
                          <a:pt x="4036" y="594"/>
                          <a:pt x="3040" y="0"/>
                          <a:pt x="2242"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49" name="Google Shape;3549;p35"/>
                  <p:cNvSpPr/>
                  <p:nvPr/>
                </p:nvSpPr>
                <p:spPr>
                  <a:xfrm>
                    <a:off x="2131714" y="5859246"/>
                    <a:ext cx="7531" cy="14673"/>
                  </a:xfrm>
                  <a:custGeom>
                    <a:avLst/>
                    <a:gdLst/>
                    <a:ahLst/>
                    <a:cxnLst/>
                    <a:rect l="l" t="t" r="r" b="b"/>
                    <a:pathLst>
                      <a:path w="7531" h="14673" extrusionOk="0">
                        <a:moveTo>
                          <a:pt x="855" y="15"/>
                        </a:moveTo>
                        <a:cubicBezTo>
                          <a:pt x="-142" y="213"/>
                          <a:pt x="-341" y="2392"/>
                          <a:pt x="655" y="4967"/>
                        </a:cubicBezTo>
                        <a:cubicBezTo>
                          <a:pt x="1453" y="7344"/>
                          <a:pt x="2648" y="8731"/>
                          <a:pt x="3645" y="8137"/>
                        </a:cubicBezTo>
                        <a:cubicBezTo>
                          <a:pt x="3645" y="8929"/>
                          <a:pt x="3844" y="9722"/>
                          <a:pt x="4044" y="10910"/>
                        </a:cubicBezTo>
                        <a:cubicBezTo>
                          <a:pt x="4642" y="12891"/>
                          <a:pt x="5439" y="14674"/>
                          <a:pt x="6436" y="14674"/>
                        </a:cubicBezTo>
                        <a:cubicBezTo>
                          <a:pt x="8030" y="14674"/>
                          <a:pt x="7632" y="11900"/>
                          <a:pt x="6834" y="8929"/>
                        </a:cubicBezTo>
                        <a:cubicBezTo>
                          <a:pt x="6436" y="6948"/>
                          <a:pt x="5638" y="5364"/>
                          <a:pt x="4442" y="4967"/>
                        </a:cubicBezTo>
                        <a:cubicBezTo>
                          <a:pt x="4243" y="5165"/>
                          <a:pt x="4243" y="5165"/>
                          <a:pt x="4044" y="5364"/>
                        </a:cubicBezTo>
                        <a:cubicBezTo>
                          <a:pt x="3844" y="4769"/>
                          <a:pt x="3844" y="4175"/>
                          <a:pt x="3645" y="3581"/>
                        </a:cubicBezTo>
                        <a:cubicBezTo>
                          <a:pt x="3047" y="1600"/>
                          <a:pt x="1851" y="-183"/>
                          <a:pt x="855" y="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50" name="Google Shape;3550;p35"/>
                  <p:cNvSpPr/>
                  <p:nvPr/>
                </p:nvSpPr>
                <p:spPr>
                  <a:xfrm>
                    <a:off x="2197990" y="5843197"/>
                    <a:ext cx="3970" cy="10142"/>
                  </a:xfrm>
                  <a:custGeom>
                    <a:avLst/>
                    <a:gdLst/>
                    <a:ahLst/>
                    <a:cxnLst/>
                    <a:rect l="l" t="t" r="r" b="b"/>
                    <a:pathLst>
                      <a:path w="3970" h="10142" extrusionOk="0">
                        <a:moveTo>
                          <a:pt x="954" y="217"/>
                        </a:moveTo>
                        <a:cubicBezTo>
                          <a:pt x="-242" y="1207"/>
                          <a:pt x="-242" y="3783"/>
                          <a:pt x="556" y="6952"/>
                        </a:cubicBezTo>
                        <a:cubicBezTo>
                          <a:pt x="1154" y="9131"/>
                          <a:pt x="1951" y="10319"/>
                          <a:pt x="2948" y="10121"/>
                        </a:cubicBezTo>
                        <a:cubicBezTo>
                          <a:pt x="4343" y="8933"/>
                          <a:pt x="4144" y="5962"/>
                          <a:pt x="3346" y="2396"/>
                        </a:cubicBezTo>
                        <a:cubicBezTo>
                          <a:pt x="2748" y="217"/>
                          <a:pt x="1552" y="-377"/>
                          <a:pt x="954" y="2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51" name="Google Shape;3551;p35"/>
                  <p:cNvSpPr/>
                  <p:nvPr/>
                </p:nvSpPr>
                <p:spPr>
                  <a:xfrm>
                    <a:off x="2149972" y="5848716"/>
                    <a:ext cx="7874" cy="14506"/>
                  </a:xfrm>
                  <a:custGeom>
                    <a:avLst/>
                    <a:gdLst/>
                    <a:ahLst/>
                    <a:cxnLst/>
                    <a:rect l="l" t="t" r="r" b="b"/>
                    <a:pathLst>
                      <a:path w="7874" h="14506" extrusionOk="0">
                        <a:moveTo>
                          <a:pt x="4522" y="5395"/>
                        </a:moveTo>
                        <a:cubicBezTo>
                          <a:pt x="4323" y="5395"/>
                          <a:pt x="4124" y="5593"/>
                          <a:pt x="3924" y="5593"/>
                        </a:cubicBezTo>
                        <a:cubicBezTo>
                          <a:pt x="3924" y="4800"/>
                          <a:pt x="3725" y="4008"/>
                          <a:pt x="3525" y="3018"/>
                        </a:cubicBezTo>
                        <a:cubicBezTo>
                          <a:pt x="2728" y="641"/>
                          <a:pt x="1732" y="-548"/>
                          <a:pt x="934" y="244"/>
                        </a:cubicBezTo>
                        <a:cubicBezTo>
                          <a:pt x="-62" y="1037"/>
                          <a:pt x="-262" y="3216"/>
                          <a:pt x="336" y="5791"/>
                        </a:cubicBezTo>
                        <a:cubicBezTo>
                          <a:pt x="934" y="7970"/>
                          <a:pt x="1931" y="9357"/>
                          <a:pt x="2928" y="9158"/>
                        </a:cubicBezTo>
                        <a:cubicBezTo>
                          <a:pt x="3326" y="9158"/>
                          <a:pt x="3525" y="8762"/>
                          <a:pt x="3725" y="8564"/>
                        </a:cubicBezTo>
                        <a:cubicBezTo>
                          <a:pt x="3924" y="9158"/>
                          <a:pt x="3924" y="9555"/>
                          <a:pt x="4124" y="10149"/>
                        </a:cubicBezTo>
                        <a:cubicBezTo>
                          <a:pt x="4722" y="12922"/>
                          <a:pt x="5917" y="14507"/>
                          <a:pt x="7113" y="14507"/>
                        </a:cubicBezTo>
                        <a:cubicBezTo>
                          <a:pt x="8110" y="14507"/>
                          <a:pt x="7911" y="12526"/>
                          <a:pt x="7711" y="10347"/>
                        </a:cubicBezTo>
                        <a:cubicBezTo>
                          <a:pt x="6715" y="8168"/>
                          <a:pt x="5917" y="5593"/>
                          <a:pt x="4522" y="53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52" name="Google Shape;3552;p35"/>
                  <p:cNvSpPr/>
                  <p:nvPr/>
                </p:nvSpPr>
                <p:spPr>
                  <a:xfrm>
                    <a:off x="2025929" y="5754869"/>
                    <a:ext cx="5170" cy="7160"/>
                  </a:xfrm>
                  <a:custGeom>
                    <a:avLst/>
                    <a:gdLst/>
                    <a:ahLst/>
                    <a:cxnLst/>
                    <a:rect l="l" t="t" r="r" b="b"/>
                    <a:pathLst>
                      <a:path w="5170" h="7160" extrusionOk="0">
                        <a:moveTo>
                          <a:pt x="3986" y="7131"/>
                        </a:moveTo>
                        <a:cubicBezTo>
                          <a:pt x="5382" y="6735"/>
                          <a:pt x="5581" y="5150"/>
                          <a:pt x="4385" y="2377"/>
                        </a:cubicBezTo>
                        <a:cubicBezTo>
                          <a:pt x="3986" y="1387"/>
                          <a:pt x="3389" y="594"/>
                          <a:pt x="2990" y="0"/>
                        </a:cubicBezTo>
                        <a:cubicBezTo>
                          <a:pt x="1993" y="594"/>
                          <a:pt x="997" y="1387"/>
                          <a:pt x="0" y="1981"/>
                        </a:cubicBezTo>
                        <a:cubicBezTo>
                          <a:pt x="199" y="2773"/>
                          <a:pt x="399" y="3764"/>
                          <a:pt x="797" y="4754"/>
                        </a:cubicBezTo>
                        <a:cubicBezTo>
                          <a:pt x="1594" y="6537"/>
                          <a:pt x="2990" y="7329"/>
                          <a:pt x="3986" y="71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53" name="Google Shape;3553;p35"/>
                  <p:cNvSpPr/>
                  <p:nvPr/>
                </p:nvSpPr>
                <p:spPr>
                  <a:xfrm>
                    <a:off x="2043891" y="5748277"/>
                    <a:ext cx="44938" cy="34267"/>
                  </a:xfrm>
                  <a:custGeom>
                    <a:avLst/>
                    <a:gdLst/>
                    <a:ahLst/>
                    <a:cxnLst/>
                    <a:rect l="l" t="t" r="r" b="b"/>
                    <a:pathLst>
                      <a:path w="44938" h="34267" extrusionOk="0">
                        <a:moveTo>
                          <a:pt x="3565" y="8375"/>
                        </a:moveTo>
                        <a:cubicBezTo>
                          <a:pt x="4163" y="8177"/>
                          <a:pt x="4362" y="7385"/>
                          <a:pt x="4163" y="6394"/>
                        </a:cubicBezTo>
                        <a:cubicBezTo>
                          <a:pt x="4362" y="6988"/>
                          <a:pt x="4960" y="7583"/>
                          <a:pt x="5558" y="8177"/>
                        </a:cubicBezTo>
                        <a:cubicBezTo>
                          <a:pt x="7153" y="9762"/>
                          <a:pt x="8747" y="10554"/>
                          <a:pt x="9744" y="9762"/>
                        </a:cubicBezTo>
                        <a:cubicBezTo>
                          <a:pt x="10143" y="9366"/>
                          <a:pt x="10143" y="8969"/>
                          <a:pt x="10342" y="8375"/>
                        </a:cubicBezTo>
                        <a:cubicBezTo>
                          <a:pt x="12136" y="9564"/>
                          <a:pt x="13332" y="9167"/>
                          <a:pt x="14528" y="8771"/>
                        </a:cubicBezTo>
                        <a:cubicBezTo>
                          <a:pt x="15724" y="8375"/>
                          <a:pt x="16123" y="7583"/>
                          <a:pt x="16521" y="6592"/>
                        </a:cubicBezTo>
                        <a:cubicBezTo>
                          <a:pt x="17319" y="8969"/>
                          <a:pt x="18714" y="9960"/>
                          <a:pt x="19910" y="9762"/>
                        </a:cubicBezTo>
                        <a:cubicBezTo>
                          <a:pt x="20109" y="9762"/>
                          <a:pt x="20308" y="9564"/>
                          <a:pt x="20508" y="9366"/>
                        </a:cubicBezTo>
                        <a:cubicBezTo>
                          <a:pt x="22102" y="11743"/>
                          <a:pt x="23896" y="13724"/>
                          <a:pt x="26886" y="13525"/>
                        </a:cubicBezTo>
                        <a:cubicBezTo>
                          <a:pt x="27285" y="13525"/>
                          <a:pt x="27684" y="13327"/>
                          <a:pt x="28082" y="12931"/>
                        </a:cubicBezTo>
                        <a:cubicBezTo>
                          <a:pt x="28082" y="13724"/>
                          <a:pt x="28481" y="14516"/>
                          <a:pt x="28680" y="15308"/>
                        </a:cubicBezTo>
                        <a:cubicBezTo>
                          <a:pt x="28879" y="15704"/>
                          <a:pt x="28879" y="15903"/>
                          <a:pt x="29079" y="16299"/>
                        </a:cubicBezTo>
                        <a:cubicBezTo>
                          <a:pt x="29079" y="16893"/>
                          <a:pt x="29477" y="17685"/>
                          <a:pt x="30075" y="18478"/>
                        </a:cubicBezTo>
                        <a:cubicBezTo>
                          <a:pt x="30673" y="19468"/>
                          <a:pt x="31271" y="20261"/>
                          <a:pt x="32069" y="20459"/>
                        </a:cubicBezTo>
                        <a:cubicBezTo>
                          <a:pt x="33265" y="21449"/>
                          <a:pt x="34461" y="21647"/>
                          <a:pt x="35258" y="21251"/>
                        </a:cubicBezTo>
                        <a:cubicBezTo>
                          <a:pt x="35258" y="21251"/>
                          <a:pt x="35457" y="21053"/>
                          <a:pt x="35457" y="21053"/>
                        </a:cubicBezTo>
                        <a:cubicBezTo>
                          <a:pt x="35457" y="21647"/>
                          <a:pt x="35656" y="22439"/>
                          <a:pt x="35856" y="23034"/>
                        </a:cubicBezTo>
                        <a:cubicBezTo>
                          <a:pt x="36454" y="25411"/>
                          <a:pt x="37451" y="26797"/>
                          <a:pt x="38447" y="27194"/>
                        </a:cubicBezTo>
                        <a:cubicBezTo>
                          <a:pt x="37251" y="28184"/>
                          <a:pt x="37650" y="29769"/>
                          <a:pt x="39842" y="31948"/>
                        </a:cubicBezTo>
                        <a:cubicBezTo>
                          <a:pt x="41238" y="33334"/>
                          <a:pt x="43032" y="34721"/>
                          <a:pt x="44228" y="34127"/>
                        </a:cubicBezTo>
                        <a:cubicBezTo>
                          <a:pt x="45623" y="33334"/>
                          <a:pt x="44825" y="31353"/>
                          <a:pt x="43032" y="29174"/>
                        </a:cubicBezTo>
                        <a:cubicBezTo>
                          <a:pt x="42035" y="28382"/>
                          <a:pt x="41038" y="27392"/>
                          <a:pt x="40241" y="26995"/>
                        </a:cubicBezTo>
                        <a:lnTo>
                          <a:pt x="40440" y="26995"/>
                        </a:lnTo>
                        <a:cubicBezTo>
                          <a:pt x="40839" y="27194"/>
                          <a:pt x="41238" y="27392"/>
                          <a:pt x="41636" y="27194"/>
                        </a:cubicBezTo>
                        <a:cubicBezTo>
                          <a:pt x="42434" y="26995"/>
                          <a:pt x="42434" y="26005"/>
                          <a:pt x="42434" y="24816"/>
                        </a:cubicBezTo>
                        <a:cubicBezTo>
                          <a:pt x="42633" y="24024"/>
                          <a:pt x="42832" y="23034"/>
                          <a:pt x="42234" y="21647"/>
                        </a:cubicBezTo>
                        <a:cubicBezTo>
                          <a:pt x="41038" y="17091"/>
                          <a:pt x="38846" y="18082"/>
                          <a:pt x="36853" y="17289"/>
                        </a:cubicBezTo>
                        <a:cubicBezTo>
                          <a:pt x="36454" y="17487"/>
                          <a:pt x="36255" y="17883"/>
                          <a:pt x="35856" y="18280"/>
                        </a:cubicBezTo>
                        <a:cubicBezTo>
                          <a:pt x="35656" y="17883"/>
                          <a:pt x="35457" y="17685"/>
                          <a:pt x="35059" y="17289"/>
                        </a:cubicBezTo>
                        <a:cubicBezTo>
                          <a:pt x="34261" y="16299"/>
                          <a:pt x="33464" y="15704"/>
                          <a:pt x="32667" y="15110"/>
                        </a:cubicBezTo>
                        <a:cubicBezTo>
                          <a:pt x="31670" y="12931"/>
                          <a:pt x="30873" y="10356"/>
                          <a:pt x="29278" y="10554"/>
                        </a:cubicBezTo>
                        <a:cubicBezTo>
                          <a:pt x="29677" y="8573"/>
                          <a:pt x="29477" y="6196"/>
                          <a:pt x="28481" y="4810"/>
                        </a:cubicBezTo>
                        <a:cubicBezTo>
                          <a:pt x="23697" y="-539"/>
                          <a:pt x="22700" y="3621"/>
                          <a:pt x="20308" y="4215"/>
                        </a:cubicBezTo>
                        <a:lnTo>
                          <a:pt x="20109" y="4215"/>
                        </a:lnTo>
                        <a:cubicBezTo>
                          <a:pt x="19312" y="2433"/>
                          <a:pt x="18315" y="1838"/>
                          <a:pt x="17119" y="1838"/>
                        </a:cubicBezTo>
                        <a:cubicBezTo>
                          <a:pt x="16521" y="2234"/>
                          <a:pt x="16123" y="3027"/>
                          <a:pt x="16322" y="4017"/>
                        </a:cubicBezTo>
                        <a:cubicBezTo>
                          <a:pt x="14528" y="2829"/>
                          <a:pt x="12734" y="1640"/>
                          <a:pt x="10940" y="650"/>
                        </a:cubicBezTo>
                        <a:cubicBezTo>
                          <a:pt x="10342" y="452"/>
                          <a:pt x="9744" y="254"/>
                          <a:pt x="9146" y="254"/>
                        </a:cubicBezTo>
                        <a:cubicBezTo>
                          <a:pt x="8947" y="254"/>
                          <a:pt x="8747" y="254"/>
                          <a:pt x="8548" y="254"/>
                        </a:cubicBezTo>
                        <a:cubicBezTo>
                          <a:pt x="8349" y="254"/>
                          <a:pt x="8150" y="452"/>
                          <a:pt x="7950" y="650"/>
                        </a:cubicBezTo>
                        <a:lnTo>
                          <a:pt x="7751" y="650"/>
                        </a:lnTo>
                        <a:lnTo>
                          <a:pt x="7751" y="650"/>
                        </a:lnTo>
                        <a:cubicBezTo>
                          <a:pt x="7352" y="1046"/>
                          <a:pt x="7153" y="1442"/>
                          <a:pt x="7153" y="2036"/>
                        </a:cubicBezTo>
                        <a:cubicBezTo>
                          <a:pt x="7153" y="2433"/>
                          <a:pt x="7153" y="3027"/>
                          <a:pt x="7352" y="3621"/>
                        </a:cubicBezTo>
                        <a:cubicBezTo>
                          <a:pt x="6356" y="3027"/>
                          <a:pt x="5359" y="3225"/>
                          <a:pt x="4761" y="3819"/>
                        </a:cubicBezTo>
                        <a:cubicBezTo>
                          <a:pt x="4562" y="4017"/>
                          <a:pt x="4562" y="4215"/>
                          <a:pt x="4562" y="4413"/>
                        </a:cubicBezTo>
                        <a:cubicBezTo>
                          <a:pt x="4562" y="4215"/>
                          <a:pt x="4362" y="3819"/>
                          <a:pt x="4362" y="3621"/>
                        </a:cubicBezTo>
                        <a:cubicBezTo>
                          <a:pt x="3366" y="1442"/>
                          <a:pt x="2170" y="-341"/>
                          <a:pt x="774" y="55"/>
                        </a:cubicBezTo>
                        <a:cubicBezTo>
                          <a:pt x="-222" y="452"/>
                          <a:pt x="-222" y="2234"/>
                          <a:pt x="575" y="4215"/>
                        </a:cubicBezTo>
                        <a:cubicBezTo>
                          <a:pt x="774" y="6988"/>
                          <a:pt x="2170" y="8771"/>
                          <a:pt x="3565" y="83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54" name="Google Shape;3554;p35"/>
                  <p:cNvSpPr/>
                  <p:nvPr/>
                </p:nvSpPr>
                <p:spPr>
                  <a:xfrm>
                    <a:off x="2124841" y="5776659"/>
                    <a:ext cx="4292" cy="8517"/>
                  </a:xfrm>
                  <a:custGeom>
                    <a:avLst/>
                    <a:gdLst/>
                    <a:ahLst/>
                    <a:cxnLst/>
                    <a:rect l="l" t="t" r="r" b="b"/>
                    <a:pathLst>
                      <a:path w="4292" h="8517" extrusionOk="0">
                        <a:moveTo>
                          <a:pt x="3143" y="8518"/>
                        </a:moveTo>
                        <a:cubicBezTo>
                          <a:pt x="4139" y="8518"/>
                          <a:pt x="4538" y="7131"/>
                          <a:pt x="4139" y="4952"/>
                        </a:cubicBezTo>
                        <a:cubicBezTo>
                          <a:pt x="3541" y="2377"/>
                          <a:pt x="2545" y="594"/>
                          <a:pt x="1149" y="0"/>
                        </a:cubicBezTo>
                        <a:cubicBezTo>
                          <a:pt x="153" y="198"/>
                          <a:pt x="-246" y="1585"/>
                          <a:pt x="153" y="3566"/>
                        </a:cubicBezTo>
                        <a:cubicBezTo>
                          <a:pt x="751" y="6141"/>
                          <a:pt x="1747" y="8320"/>
                          <a:pt x="3143" y="85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55" name="Google Shape;3555;p35"/>
                  <p:cNvSpPr/>
                  <p:nvPr/>
                </p:nvSpPr>
                <p:spPr>
                  <a:xfrm>
                    <a:off x="2087993" y="5798987"/>
                    <a:ext cx="4305" cy="7563"/>
                  </a:xfrm>
                  <a:custGeom>
                    <a:avLst/>
                    <a:gdLst/>
                    <a:ahLst/>
                    <a:cxnLst/>
                    <a:rect l="l" t="t" r="r" b="b"/>
                    <a:pathLst>
                      <a:path w="4305" h="7563" extrusionOk="0">
                        <a:moveTo>
                          <a:pt x="924" y="56"/>
                        </a:moveTo>
                        <a:cubicBezTo>
                          <a:pt x="-272" y="650"/>
                          <a:pt x="-272" y="2829"/>
                          <a:pt x="724" y="5404"/>
                        </a:cubicBezTo>
                        <a:cubicBezTo>
                          <a:pt x="1522" y="7583"/>
                          <a:pt x="2718" y="7980"/>
                          <a:pt x="3515" y="7187"/>
                        </a:cubicBezTo>
                        <a:cubicBezTo>
                          <a:pt x="4312" y="6593"/>
                          <a:pt x="4711" y="5404"/>
                          <a:pt x="3714" y="3027"/>
                        </a:cubicBezTo>
                        <a:cubicBezTo>
                          <a:pt x="2917" y="1443"/>
                          <a:pt x="1920" y="-340"/>
                          <a:pt x="924" y="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56" name="Google Shape;3556;p35"/>
                  <p:cNvSpPr/>
                  <p:nvPr/>
                </p:nvSpPr>
                <p:spPr>
                  <a:xfrm>
                    <a:off x="2014930" y="5831727"/>
                    <a:ext cx="4945" cy="8009"/>
                  </a:xfrm>
                  <a:custGeom>
                    <a:avLst/>
                    <a:gdLst/>
                    <a:ahLst/>
                    <a:cxnLst/>
                    <a:rect l="l" t="t" r="r" b="b"/>
                    <a:pathLst>
                      <a:path w="4945" h="8009" extrusionOk="0">
                        <a:moveTo>
                          <a:pt x="1232" y="0"/>
                        </a:moveTo>
                        <a:cubicBezTo>
                          <a:pt x="-761" y="0"/>
                          <a:pt x="36" y="2773"/>
                          <a:pt x="1033" y="5348"/>
                        </a:cubicBezTo>
                        <a:cubicBezTo>
                          <a:pt x="1830" y="7329"/>
                          <a:pt x="3225" y="8320"/>
                          <a:pt x="4022" y="7924"/>
                        </a:cubicBezTo>
                        <a:cubicBezTo>
                          <a:pt x="5218" y="7527"/>
                          <a:pt x="5218" y="5745"/>
                          <a:pt x="4222" y="3169"/>
                        </a:cubicBezTo>
                        <a:cubicBezTo>
                          <a:pt x="3424" y="1387"/>
                          <a:pt x="2228" y="0"/>
                          <a:pt x="1232"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57" name="Google Shape;3557;p35"/>
                  <p:cNvSpPr/>
                  <p:nvPr/>
                </p:nvSpPr>
                <p:spPr>
                  <a:xfrm>
                    <a:off x="2066886" y="5808353"/>
                    <a:ext cx="9014" cy="10300"/>
                  </a:xfrm>
                  <a:custGeom>
                    <a:avLst/>
                    <a:gdLst/>
                    <a:ahLst/>
                    <a:cxnLst/>
                    <a:rect l="l" t="t" r="r" b="b"/>
                    <a:pathLst>
                      <a:path w="9014" h="10300" extrusionOk="0">
                        <a:moveTo>
                          <a:pt x="5686" y="0"/>
                        </a:moveTo>
                        <a:cubicBezTo>
                          <a:pt x="4490" y="0"/>
                          <a:pt x="4290" y="1387"/>
                          <a:pt x="4689" y="3169"/>
                        </a:cubicBezTo>
                        <a:cubicBezTo>
                          <a:pt x="3692" y="2377"/>
                          <a:pt x="2497" y="1981"/>
                          <a:pt x="1898" y="1981"/>
                        </a:cubicBezTo>
                        <a:cubicBezTo>
                          <a:pt x="1699" y="1981"/>
                          <a:pt x="1500" y="1783"/>
                          <a:pt x="1300" y="1783"/>
                        </a:cubicBezTo>
                        <a:cubicBezTo>
                          <a:pt x="105" y="2377"/>
                          <a:pt x="-493" y="3764"/>
                          <a:pt x="503" y="6339"/>
                        </a:cubicBezTo>
                        <a:cubicBezTo>
                          <a:pt x="1699" y="10103"/>
                          <a:pt x="3294" y="10301"/>
                          <a:pt x="4689" y="10301"/>
                        </a:cubicBezTo>
                        <a:cubicBezTo>
                          <a:pt x="5486" y="10301"/>
                          <a:pt x="6284" y="10103"/>
                          <a:pt x="6483" y="9112"/>
                        </a:cubicBezTo>
                        <a:cubicBezTo>
                          <a:pt x="6882" y="9112"/>
                          <a:pt x="7081" y="8914"/>
                          <a:pt x="7280" y="8518"/>
                        </a:cubicBezTo>
                        <a:cubicBezTo>
                          <a:pt x="7480" y="8320"/>
                          <a:pt x="7480" y="7924"/>
                          <a:pt x="7480" y="7527"/>
                        </a:cubicBezTo>
                        <a:cubicBezTo>
                          <a:pt x="7679" y="7527"/>
                          <a:pt x="7679" y="7527"/>
                          <a:pt x="7878" y="7527"/>
                        </a:cubicBezTo>
                        <a:cubicBezTo>
                          <a:pt x="9274" y="7527"/>
                          <a:pt x="9274" y="5745"/>
                          <a:pt x="8476" y="2971"/>
                        </a:cubicBezTo>
                        <a:cubicBezTo>
                          <a:pt x="7679" y="1387"/>
                          <a:pt x="6682" y="0"/>
                          <a:pt x="568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58" name="Google Shape;3558;p35"/>
                  <p:cNvSpPr/>
                  <p:nvPr/>
                </p:nvSpPr>
                <p:spPr>
                  <a:xfrm>
                    <a:off x="2041069" y="5786834"/>
                    <a:ext cx="5218" cy="8689"/>
                  </a:xfrm>
                  <a:custGeom>
                    <a:avLst/>
                    <a:gdLst/>
                    <a:ahLst/>
                    <a:cxnLst/>
                    <a:rect l="l" t="t" r="r" b="b"/>
                    <a:pathLst>
                      <a:path w="5218" h="8689" extrusionOk="0">
                        <a:moveTo>
                          <a:pt x="607" y="125"/>
                        </a:moveTo>
                        <a:cubicBezTo>
                          <a:pt x="-390" y="522"/>
                          <a:pt x="9" y="2701"/>
                          <a:pt x="607" y="4483"/>
                        </a:cubicBezTo>
                        <a:cubicBezTo>
                          <a:pt x="1604" y="6860"/>
                          <a:pt x="3198" y="9039"/>
                          <a:pt x="4394" y="8643"/>
                        </a:cubicBezTo>
                        <a:cubicBezTo>
                          <a:pt x="5590" y="8247"/>
                          <a:pt x="5391" y="6068"/>
                          <a:pt x="4394" y="3493"/>
                        </a:cubicBezTo>
                        <a:cubicBezTo>
                          <a:pt x="3198" y="1116"/>
                          <a:pt x="1803" y="-469"/>
                          <a:pt x="607" y="1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59" name="Google Shape;3559;p35"/>
                  <p:cNvSpPr/>
                  <p:nvPr/>
                </p:nvSpPr>
                <p:spPr>
                  <a:xfrm>
                    <a:off x="2009607" y="5786923"/>
                    <a:ext cx="5165" cy="7389"/>
                  </a:xfrm>
                  <a:custGeom>
                    <a:avLst/>
                    <a:gdLst/>
                    <a:ahLst/>
                    <a:cxnLst/>
                    <a:rect l="l" t="t" r="r" b="b"/>
                    <a:pathLst>
                      <a:path w="5165" h="7389" extrusionOk="0">
                        <a:moveTo>
                          <a:pt x="4163" y="7365"/>
                        </a:moveTo>
                        <a:cubicBezTo>
                          <a:pt x="5359" y="7167"/>
                          <a:pt x="5558" y="5978"/>
                          <a:pt x="4362" y="3205"/>
                        </a:cubicBezTo>
                        <a:cubicBezTo>
                          <a:pt x="3166" y="1621"/>
                          <a:pt x="1970" y="-756"/>
                          <a:pt x="575" y="234"/>
                        </a:cubicBezTo>
                        <a:cubicBezTo>
                          <a:pt x="-222" y="1026"/>
                          <a:pt x="-222" y="2611"/>
                          <a:pt x="775" y="4592"/>
                        </a:cubicBezTo>
                        <a:cubicBezTo>
                          <a:pt x="1771" y="6573"/>
                          <a:pt x="2967" y="7563"/>
                          <a:pt x="4163" y="73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60" name="Google Shape;3560;p35"/>
                  <p:cNvSpPr/>
                  <p:nvPr/>
                </p:nvSpPr>
                <p:spPr>
                  <a:xfrm>
                    <a:off x="2152177" y="5737154"/>
                    <a:ext cx="4790" cy="8800"/>
                  </a:xfrm>
                  <a:custGeom>
                    <a:avLst/>
                    <a:gdLst/>
                    <a:ahLst/>
                    <a:cxnLst/>
                    <a:rect l="l" t="t" r="r" b="b"/>
                    <a:pathLst>
                      <a:path w="4790" h="8800" extrusionOk="0">
                        <a:moveTo>
                          <a:pt x="1321" y="85"/>
                        </a:moveTo>
                        <a:cubicBezTo>
                          <a:pt x="324" y="-311"/>
                          <a:pt x="-274" y="679"/>
                          <a:pt x="125" y="3056"/>
                        </a:cubicBezTo>
                        <a:cubicBezTo>
                          <a:pt x="723" y="6424"/>
                          <a:pt x="1919" y="8206"/>
                          <a:pt x="3713" y="8801"/>
                        </a:cubicBezTo>
                        <a:cubicBezTo>
                          <a:pt x="4709" y="8405"/>
                          <a:pt x="5108" y="7018"/>
                          <a:pt x="4510" y="5037"/>
                        </a:cubicBezTo>
                        <a:cubicBezTo>
                          <a:pt x="3912" y="2660"/>
                          <a:pt x="2716" y="481"/>
                          <a:pt x="1321" y="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61" name="Google Shape;3561;p35"/>
                  <p:cNvSpPr/>
                  <p:nvPr/>
                </p:nvSpPr>
                <p:spPr>
                  <a:xfrm>
                    <a:off x="2124786" y="5729313"/>
                    <a:ext cx="26589" cy="39619"/>
                  </a:xfrm>
                  <a:custGeom>
                    <a:avLst/>
                    <a:gdLst/>
                    <a:ahLst/>
                    <a:cxnLst/>
                    <a:rect l="l" t="t" r="r" b="b"/>
                    <a:pathLst>
                      <a:path w="26589" h="39619" extrusionOk="0">
                        <a:moveTo>
                          <a:pt x="11770" y="1587"/>
                        </a:moveTo>
                        <a:cubicBezTo>
                          <a:pt x="11371" y="2776"/>
                          <a:pt x="11172" y="4360"/>
                          <a:pt x="10773" y="5747"/>
                        </a:cubicBezTo>
                        <a:lnTo>
                          <a:pt x="10773" y="5747"/>
                        </a:lnTo>
                        <a:cubicBezTo>
                          <a:pt x="8979" y="2776"/>
                          <a:pt x="6986" y="-592"/>
                          <a:pt x="5790" y="2974"/>
                        </a:cubicBezTo>
                        <a:cubicBezTo>
                          <a:pt x="5590" y="3172"/>
                          <a:pt x="5590" y="3568"/>
                          <a:pt x="5590" y="3964"/>
                        </a:cubicBezTo>
                        <a:cubicBezTo>
                          <a:pt x="5391" y="4162"/>
                          <a:pt x="5192" y="4360"/>
                          <a:pt x="5192" y="4558"/>
                        </a:cubicBezTo>
                        <a:cubicBezTo>
                          <a:pt x="4195" y="6539"/>
                          <a:pt x="4992" y="9114"/>
                          <a:pt x="6986" y="11689"/>
                        </a:cubicBezTo>
                        <a:cubicBezTo>
                          <a:pt x="6786" y="12482"/>
                          <a:pt x="6986" y="13472"/>
                          <a:pt x="7982" y="14661"/>
                        </a:cubicBezTo>
                        <a:cubicBezTo>
                          <a:pt x="9378" y="16246"/>
                          <a:pt x="10972" y="17434"/>
                          <a:pt x="12168" y="16840"/>
                        </a:cubicBezTo>
                        <a:cubicBezTo>
                          <a:pt x="12168" y="16840"/>
                          <a:pt x="12367" y="16840"/>
                          <a:pt x="12367" y="16642"/>
                        </a:cubicBezTo>
                        <a:cubicBezTo>
                          <a:pt x="12567" y="18028"/>
                          <a:pt x="12966" y="19613"/>
                          <a:pt x="13364" y="21198"/>
                        </a:cubicBezTo>
                        <a:cubicBezTo>
                          <a:pt x="13962" y="22980"/>
                          <a:pt x="14759" y="23971"/>
                          <a:pt x="15557" y="24367"/>
                        </a:cubicBezTo>
                        <a:cubicBezTo>
                          <a:pt x="12168" y="22980"/>
                          <a:pt x="12766" y="26546"/>
                          <a:pt x="12567" y="28725"/>
                        </a:cubicBezTo>
                        <a:lnTo>
                          <a:pt x="12567" y="28923"/>
                        </a:lnTo>
                        <a:lnTo>
                          <a:pt x="12567" y="28923"/>
                        </a:lnTo>
                        <a:lnTo>
                          <a:pt x="12567" y="28725"/>
                        </a:lnTo>
                        <a:lnTo>
                          <a:pt x="9976" y="25159"/>
                        </a:lnTo>
                        <a:cubicBezTo>
                          <a:pt x="8780" y="23377"/>
                          <a:pt x="7384" y="21990"/>
                          <a:pt x="5989" y="21594"/>
                        </a:cubicBezTo>
                        <a:lnTo>
                          <a:pt x="5391" y="20802"/>
                        </a:lnTo>
                        <a:cubicBezTo>
                          <a:pt x="3597" y="18821"/>
                          <a:pt x="1604" y="18028"/>
                          <a:pt x="408" y="19217"/>
                        </a:cubicBezTo>
                        <a:cubicBezTo>
                          <a:pt x="-589" y="20207"/>
                          <a:pt x="408" y="21990"/>
                          <a:pt x="1604" y="23377"/>
                        </a:cubicBezTo>
                        <a:cubicBezTo>
                          <a:pt x="2401" y="24169"/>
                          <a:pt x="3198" y="24961"/>
                          <a:pt x="3996" y="25159"/>
                        </a:cubicBezTo>
                        <a:cubicBezTo>
                          <a:pt x="5192" y="27537"/>
                          <a:pt x="7185" y="28725"/>
                          <a:pt x="8979" y="29319"/>
                        </a:cubicBezTo>
                        <a:cubicBezTo>
                          <a:pt x="10175" y="29716"/>
                          <a:pt x="11172" y="28923"/>
                          <a:pt x="12168" y="28725"/>
                        </a:cubicBezTo>
                        <a:cubicBezTo>
                          <a:pt x="12168" y="29517"/>
                          <a:pt x="12766" y="30508"/>
                          <a:pt x="13763" y="31696"/>
                        </a:cubicBezTo>
                        <a:cubicBezTo>
                          <a:pt x="15158" y="33281"/>
                          <a:pt x="16753" y="34470"/>
                          <a:pt x="17749" y="33479"/>
                        </a:cubicBezTo>
                        <a:cubicBezTo>
                          <a:pt x="17949" y="33281"/>
                          <a:pt x="17949" y="33083"/>
                          <a:pt x="18148" y="32885"/>
                        </a:cubicBezTo>
                        <a:cubicBezTo>
                          <a:pt x="18746" y="32885"/>
                          <a:pt x="19145" y="32885"/>
                          <a:pt x="19344" y="32291"/>
                        </a:cubicBezTo>
                        <a:cubicBezTo>
                          <a:pt x="19344" y="33083"/>
                          <a:pt x="19543" y="33875"/>
                          <a:pt x="19743" y="34866"/>
                        </a:cubicBezTo>
                        <a:cubicBezTo>
                          <a:pt x="20540" y="37639"/>
                          <a:pt x="21736" y="39026"/>
                          <a:pt x="22932" y="38828"/>
                        </a:cubicBezTo>
                        <a:cubicBezTo>
                          <a:pt x="23530" y="38629"/>
                          <a:pt x="23729" y="38233"/>
                          <a:pt x="23729" y="37639"/>
                        </a:cubicBezTo>
                        <a:cubicBezTo>
                          <a:pt x="24128" y="38629"/>
                          <a:pt x="24925" y="39422"/>
                          <a:pt x="25523" y="39620"/>
                        </a:cubicBezTo>
                        <a:cubicBezTo>
                          <a:pt x="26520" y="39620"/>
                          <a:pt x="26719" y="37837"/>
                          <a:pt x="26520" y="36054"/>
                        </a:cubicBezTo>
                        <a:cubicBezTo>
                          <a:pt x="26121" y="33479"/>
                          <a:pt x="25124" y="31696"/>
                          <a:pt x="23729" y="31102"/>
                        </a:cubicBezTo>
                        <a:cubicBezTo>
                          <a:pt x="23330" y="31300"/>
                          <a:pt x="22932" y="31696"/>
                          <a:pt x="22733" y="32291"/>
                        </a:cubicBezTo>
                        <a:cubicBezTo>
                          <a:pt x="21935" y="30310"/>
                          <a:pt x="21138" y="29121"/>
                          <a:pt x="20141" y="29716"/>
                        </a:cubicBezTo>
                        <a:cubicBezTo>
                          <a:pt x="19942" y="29914"/>
                          <a:pt x="19743" y="29914"/>
                          <a:pt x="19743" y="30112"/>
                        </a:cubicBezTo>
                        <a:cubicBezTo>
                          <a:pt x="19743" y="30112"/>
                          <a:pt x="19743" y="30112"/>
                          <a:pt x="19743" y="30112"/>
                        </a:cubicBezTo>
                        <a:cubicBezTo>
                          <a:pt x="19743" y="28329"/>
                          <a:pt x="17949" y="25556"/>
                          <a:pt x="16155" y="24565"/>
                        </a:cubicBezTo>
                        <a:cubicBezTo>
                          <a:pt x="15756" y="24367"/>
                          <a:pt x="15557" y="24367"/>
                          <a:pt x="15357" y="24169"/>
                        </a:cubicBezTo>
                        <a:cubicBezTo>
                          <a:pt x="15557" y="24169"/>
                          <a:pt x="15557" y="24169"/>
                          <a:pt x="15756" y="24169"/>
                        </a:cubicBezTo>
                        <a:cubicBezTo>
                          <a:pt x="16952" y="21396"/>
                          <a:pt x="18148" y="18623"/>
                          <a:pt x="19344" y="15453"/>
                        </a:cubicBezTo>
                        <a:cubicBezTo>
                          <a:pt x="19543" y="14661"/>
                          <a:pt x="19145" y="13472"/>
                          <a:pt x="18547" y="12482"/>
                        </a:cubicBezTo>
                        <a:cubicBezTo>
                          <a:pt x="19145" y="11689"/>
                          <a:pt x="18746" y="10105"/>
                          <a:pt x="17749" y="8718"/>
                        </a:cubicBezTo>
                        <a:cubicBezTo>
                          <a:pt x="17351" y="8124"/>
                          <a:pt x="16952" y="7728"/>
                          <a:pt x="16553" y="7332"/>
                        </a:cubicBezTo>
                        <a:cubicBezTo>
                          <a:pt x="16553" y="6935"/>
                          <a:pt x="16553" y="6539"/>
                          <a:pt x="16354" y="6143"/>
                        </a:cubicBezTo>
                        <a:cubicBezTo>
                          <a:pt x="15955" y="4360"/>
                          <a:pt x="15158" y="2379"/>
                          <a:pt x="14361" y="993"/>
                        </a:cubicBezTo>
                        <a:cubicBezTo>
                          <a:pt x="13364" y="-592"/>
                          <a:pt x="12367" y="-196"/>
                          <a:pt x="11770" y="1587"/>
                        </a:cubicBezTo>
                        <a:close/>
                        <a:moveTo>
                          <a:pt x="13962" y="11491"/>
                        </a:moveTo>
                        <a:cubicBezTo>
                          <a:pt x="13564" y="11689"/>
                          <a:pt x="13165" y="12086"/>
                          <a:pt x="12966" y="12680"/>
                        </a:cubicBezTo>
                        <a:cubicBezTo>
                          <a:pt x="12567" y="13076"/>
                          <a:pt x="12367" y="13670"/>
                          <a:pt x="12367" y="14265"/>
                        </a:cubicBezTo>
                        <a:cubicBezTo>
                          <a:pt x="12367" y="14265"/>
                          <a:pt x="12367" y="14265"/>
                          <a:pt x="12367" y="14265"/>
                        </a:cubicBezTo>
                        <a:cubicBezTo>
                          <a:pt x="12168" y="12482"/>
                          <a:pt x="11770" y="10501"/>
                          <a:pt x="10574" y="8322"/>
                        </a:cubicBezTo>
                        <a:cubicBezTo>
                          <a:pt x="10574" y="8322"/>
                          <a:pt x="10574" y="8322"/>
                          <a:pt x="10574" y="8322"/>
                        </a:cubicBezTo>
                        <a:cubicBezTo>
                          <a:pt x="11770" y="10105"/>
                          <a:pt x="12966" y="11095"/>
                          <a:pt x="13962" y="114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62" name="Google Shape;3562;p35"/>
                  <p:cNvSpPr/>
                  <p:nvPr/>
                </p:nvSpPr>
                <p:spPr>
                  <a:xfrm>
                    <a:off x="2123958" y="5803797"/>
                    <a:ext cx="4075" cy="8121"/>
                  </a:xfrm>
                  <a:custGeom>
                    <a:avLst/>
                    <a:gdLst/>
                    <a:ahLst/>
                    <a:cxnLst/>
                    <a:rect l="l" t="t" r="r" b="b"/>
                    <a:pathLst>
                      <a:path w="4075" h="8121" extrusionOk="0">
                        <a:moveTo>
                          <a:pt x="2830" y="8122"/>
                        </a:moveTo>
                        <a:cubicBezTo>
                          <a:pt x="3827" y="7923"/>
                          <a:pt x="4225" y="6735"/>
                          <a:pt x="4026" y="4754"/>
                        </a:cubicBezTo>
                        <a:cubicBezTo>
                          <a:pt x="3627" y="2179"/>
                          <a:pt x="2630" y="0"/>
                          <a:pt x="1235" y="0"/>
                        </a:cubicBezTo>
                        <a:cubicBezTo>
                          <a:pt x="239" y="0"/>
                          <a:pt x="-359" y="990"/>
                          <a:pt x="239" y="3169"/>
                        </a:cubicBezTo>
                        <a:cubicBezTo>
                          <a:pt x="637" y="5546"/>
                          <a:pt x="1435" y="7725"/>
                          <a:pt x="2830" y="81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63" name="Google Shape;3563;p35"/>
                  <p:cNvSpPr/>
                  <p:nvPr/>
                </p:nvSpPr>
                <p:spPr>
                  <a:xfrm>
                    <a:off x="2082680" y="5746375"/>
                    <a:ext cx="16004" cy="16417"/>
                  </a:xfrm>
                  <a:custGeom>
                    <a:avLst/>
                    <a:gdLst/>
                    <a:ahLst/>
                    <a:cxnLst/>
                    <a:rect l="l" t="t" r="r" b="b"/>
                    <a:pathLst>
                      <a:path w="16004" h="16417" extrusionOk="0">
                        <a:moveTo>
                          <a:pt x="3047" y="9287"/>
                        </a:moveTo>
                        <a:cubicBezTo>
                          <a:pt x="3445" y="9287"/>
                          <a:pt x="3645" y="9287"/>
                          <a:pt x="3844" y="9089"/>
                        </a:cubicBezTo>
                        <a:cubicBezTo>
                          <a:pt x="4841" y="9881"/>
                          <a:pt x="5837" y="10475"/>
                          <a:pt x="6635" y="10475"/>
                        </a:cubicBezTo>
                        <a:cubicBezTo>
                          <a:pt x="7631" y="12456"/>
                          <a:pt x="8827" y="13249"/>
                          <a:pt x="9824" y="12456"/>
                        </a:cubicBezTo>
                        <a:cubicBezTo>
                          <a:pt x="10023" y="12456"/>
                          <a:pt x="10023" y="12258"/>
                          <a:pt x="10223" y="12060"/>
                        </a:cubicBezTo>
                        <a:cubicBezTo>
                          <a:pt x="10422" y="12852"/>
                          <a:pt x="11020" y="13843"/>
                          <a:pt x="12016" y="14833"/>
                        </a:cubicBezTo>
                        <a:cubicBezTo>
                          <a:pt x="13611" y="16418"/>
                          <a:pt x="15006" y="16814"/>
                          <a:pt x="15804" y="16022"/>
                        </a:cubicBezTo>
                        <a:cubicBezTo>
                          <a:pt x="16402" y="14635"/>
                          <a:pt x="15604" y="13249"/>
                          <a:pt x="14209" y="11664"/>
                        </a:cubicBezTo>
                        <a:cubicBezTo>
                          <a:pt x="12614" y="9881"/>
                          <a:pt x="11419" y="9881"/>
                          <a:pt x="10621" y="10673"/>
                        </a:cubicBezTo>
                        <a:cubicBezTo>
                          <a:pt x="10621" y="9485"/>
                          <a:pt x="10422" y="8098"/>
                          <a:pt x="10023" y="6514"/>
                        </a:cubicBezTo>
                        <a:cubicBezTo>
                          <a:pt x="9027" y="4335"/>
                          <a:pt x="7831" y="2552"/>
                          <a:pt x="6635" y="3344"/>
                        </a:cubicBezTo>
                        <a:cubicBezTo>
                          <a:pt x="6236" y="2552"/>
                          <a:pt x="5837" y="1958"/>
                          <a:pt x="5239" y="1165"/>
                        </a:cubicBezTo>
                        <a:cubicBezTo>
                          <a:pt x="3844" y="-618"/>
                          <a:pt x="2449" y="-23"/>
                          <a:pt x="1652" y="769"/>
                        </a:cubicBezTo>
                        <a:cubicBezTo>
                          <a:pt x="1652" y="769"/>
                          <a:pt x="1452" y="769"/>
                          <a:pt x="1452" y="769"/>
                        </a:cubicBezTo>
                        <a:cubicBezTo>
                          <a:pt x="-142" y="769"/>
                          <a:pt x="-342" y="2750"/>
                          <a:pt x="456" y="5523"/>
                        </a:cubicBezTo>
                        <a:cubicBezTo>
                          <a:pt x="1053" y="7504"/>
                          <a:pt x="1851" y="9287"/>
                          <a:pt x="3047" y="92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64" name="Google Shape;3564;p35"/>
                  <p:cNvSpPr/>
                  <p:nvPr/>
                </p:nvSpPr>
                <p:spPr>
                  <a:xfrm>
                    <a:off x="2013771" y="5841334"/>
                    <a:ext cx="16429" cy="20024"/>
                  </a:xfrm>
                  <a:custGeom>
                    <a:avLst/>
                    <a:gdLst/>
                    <a:ahLst/>
                    <a:cxnLst/>
                    <a:rect l="l" t="t" r="r" b="b"/>
                    <a:pathLst>
                      <a:path w="16429" h="20024" extrusionOk="0">
                        <a:moveTo>
                          <a:pt x="5780" y="13965"/>
                        </a:moveTo>
                        <a:cubicBezTo>
                          <a:pt x="6976" y="16342"/>
                          <a:pt x="8371" y="18125"/>
                          <a:pt x="9766" y="17531"/>
                        </a:cubicBezTo>
                        <a:cubicBezTo>
                          <a:pt x="10165" y="17333"/>
                          <a:pt x="10364" y="16937"/>
                          <a:pt x="10364" y="16342"/>
                        </a:cubicBezTo>
                        <a:cubicBezTo>
                          <a:pt x="10763" y="16937"/>
                          <a:pt x="11162" y="17729"/>
                          <a:pt x="11759" y="18323"/>
                        </a:cubicBezTo>
                        <a:cubicBezTo>
                          <a:pt x="13155" y="19710"/>
                          <a:pt x="14749" y="20502"/>
                          <a:pt x="15746" y="19710"/>
                        </a:cubicBezTo>
                        <a:cubicBezTo>
                          <a:pt x="16942" y="18719"/>
                          <a:pt x="16543" y="17135"/>
                          <a:pt x="14749" y="14956"/>
                        </a:cubicBezTo>
                        <a:cubicBezTo>
                          <a:pt x="13155" y="13767"/>
                          <a:pt x="11560" y="12777"/>
                          <a:pt x="10564" y="13569"/>
                        </a:cubicBezTo>
                        <a:cubicBezTo>
                          <a:pt x="10165" y="13767"/>
                          <a:pt x="9966" y="14163"/>
                          <a:pt x="9966" y="14560"/>
                        </a:cubicBezTo>
                        <a:cubicBezTo>
                          <a:pt x="9966" y="14361"/>
                          <a:pt x="9766" y="13965"/>
                          <a:pt x="9567" y="13767"/>
                        </a:cubicBezTo>
                        <a:cubicBezTo>
                          <a:pt x="8969" y="12381"/>
                          <a:pt x="8172" y="11390"/>
                          <a:pt x="7574" y="10796"/>
                        </a:cubicBezTo>
                        <a:cubicBezTo>
                          <a:pt x="8172" y="10796"/>
                          <a:pt x="8770" y="10598"/>
                          <a:pt x="9168" y="10202"/>
                        </a:cubicBezTo>
                        <a:cubicBezTo>
                          <a:pt x="9567" y="10400"/>
                          <a:pt x="9766" y="10400"/>
                          <a:pt x="10165" y="10598"/>
                        </a:cubicBezTo>
                        <a:cubicBezTo>
                          <a:pt x="11162" y="10202"/>
                          <a:pt x="11361" y="9013"/>
                          <a:pt x="10564" y="7032"/>
                        </a:cubicBezTo>
                        <a:cubicBezTo>
                          <a:pt x="10364" y="6636"/>
                          <a:pt x="10165" y="6042"/>
                          <a:pt x="9966" y="5646"/>
                        </a:cubicBezTo>
                        <a:cubicBezTo>
                          <a:pt x="10763" y="6042"/>
                          <a:pt x="11361" y="6042"/>
                          <a:pt x="11759" y="5249"/>
                        </a:cubicBezTo>
                        <a:cubicBezTo>
                          <a:pt x="12357" y="4061"/>
                          <a:pt x="11361" y="2674"/>
                          <a:pt x="9368" y="891"/>
                        </a:cubicBezTo>
                        <a:cubicBezTo>
                          <a:pt x="7972" y="-297"/>
                          <a:pt x="6577" y="-297"/>
                          <a:pt x="6378" y="891"/>
                        </a:cubicBezTo>
                        <a:cubicBezTo>
                          <a:pt x="6378" y="1288"/>
                          <a:pt x="6577" y="2080"/>
                          <a:pt x="6976" y="2674"/>
                        </a:cubicBezTo>
                        <a:cubicBezTo>
                          <a:pt x="6976" y="2674"/>
                          <a:pt x="6976" y="2674"/>
                          <a:pt x="6976" y="2674"/>
                        </a:cubicBezTo>
                        <a:cubicBezTo>
                          <a:pt x="6577" y="2674"/>
                          <a:pt x="6378" y="2872"/>
                          <a:pt x="6178" y="3268"/>
                        </a:cubicBezTo>
                        <a:cubicBezTo>
                          <a:pt x="5979" y="3070"/>
                          <a:pt x="5780" y="2674"/>
                          <a:pt x="5381" y="2476"/>
                        </a:cubicBezTo>
                        <a:cubicBezTo>
                          <a:pt x="3986" y="1089"/>
                          <a:pt x="1993" y="297"/>
                          <a:pt x="1594" y="1486"/>
                        </a:cubicBezTo>
                        <a:cubicBezTo>
                          <a:pt x="1395" y="1684"/>
                          <a:pt x="1594" y="2080"/>
                          <a:pt x="1594" y="2674"/>
                        </a:cubicBezTo>
                        <a:cubicBezTo>
                          <a:pt x="996" y="2674"/>
                          <a:pt x="597" y="3070"/>
                          <a:pt x="199" y="3665"/>
                        </a:cubicBezTo>
                        <a:cubicBezTo>
                          <a:pt x="-399" y="4655"/>
                          <a:pt x="398" y="6636"/>
                          <a:pt x="1993" y="7825"/>
                        </a:cubicBezTo>
                        <a:cubicBezTo>
                          <a:pt x="3188" y="8815"/>
                          <a:pt x="4584" y="9805"/>
                          <a:pt x="5580" y="10400"/>
                        </a:cubicBezTo>
                        <a:cubicBezTo>
                          <a:pt x="5580" y="10400"/>
                          <a:pt x="5580" y="10400"/>
                          <a:pt x="5580" y="10400"/>
                        </a:cubicBezTo>
                        <a:cubicBezTo>
                          <a:pt x="4982" y="10598"/>
                          <a:pt x="4584" y="11786"/>
                          <a:pt x="5780" y="139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65" name="Google Shape;3565;p35"/>
                  <p:cNvSpPr/>
                  <p:nvPr/>
                </p:nvSpPr>
                <p:spPr>
                  <a:xfrm>
                    <a:off x="2087344" y="5821077"/>
                    <a:ext cx="5336" cy="8075"/>
                  </a:xfrm>
                  <a:custGeom>
                    <a:avLst/>
                    <a:gdLst/>
                    <a:ahLst/>
                    <a:cxnLst/>
                    <a:rect l="l" t="t" r="r" b="b"/>
                    <a:pathLst>
                      <a:path w="5336" h="8075" extrusionOk="0">
                        <a:moveTo>
                          <a:pt x="575" y="4113"/>
                        </a:moveTo>
                        <a:cubicBezTo>
                          <a:pt x="1372" y="6292"/>
                          <a:pt x="2369" y="7481"/>
                          <a:pt x="3166" y="7679"/>
                        </a:cubicBezTo>
                        <a:cubicBezTo>
                          <a:pt x="3565" y="7877"/>
                          <a:pt x="3964" y="8075"/>
                          <a:pt x="4362" y="8075"/>
                        </a:cubicBezTo>
                        <a:cubicBezTo>
                          <a:pt x="5160" y="7481"/>
                          <a:pt x="5758" y="6689"/>
                          <a:pt x="4960" y="4312"/>
                        </a:cubicBezTo>
                        <a:cubicBezTo>
                          <a:pt x="4362" y="2727"/>
                          <a:pt x="3565" y="1538"/>
                          <a:pt x="2768" y="1142"/>
                        </a:cubicBezTo>
                        <a:cubicBezTo>
                          <a:pt x="2170" y="152"/>
                          <a:pt x="1372" y="-244"/>
                          <a:pt x="774" y="152"/>
                        </a:cubicBezTo>
                        <a:cubicBezTo>
                          <a:pt x="-222" y="548"/>
                          <a:pt x="-222" y="2133"/>
                          <a:pt x="575" y="41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66" name="Google Shape;3566;p35"/>
                  <p:cNvSpPr/>
                  <p:nvPr/>
                </p:nvSpPr>
                <p:spPr>
                  <a:xfrm>
                    <a:off x="2161826" y="5875288"/>
                    <a:ext cx="3830" cy="4772"/>
                  </a:xfrm>
                  <a:custGeom>
                    <a:avLst/>
                    <a:gdLst/>
                    <a:ahLst/>
                    <a:cxnLst/>
                    <a:rect l="l" t="t" r="r" b="b"/>
                    <a:pathLst>
                      <a:path w="3830" h="4772" extrusionOk="0">
                        <a:moveTo>
                          <a:pt x="1040" y="19"/>
                        </a:moveTo>
                        <a:cubicBezTo>
                          <a:pt x="243" y="217"/>
                          <a:pt x="-355" y="1207"/>
                          <a:pt x="243" y="3584"/>
                        </a:cubicBezTo>
                        <a:cubicBezTo>
                          <a:pt x="243" y="3782"/>
                          <a:pt x="442" y="3981"/>
                          <a:pt x="442" y="4179"/>
                        </a:cubicBezTo>
                        <a:cubicBezTo>
                          <a:pt x="1638" y="4377"/>
                          <a:pt x="2834" y="4575"/>
                          <a:pt x="3831" y="4773"/>
                        </a:cubicBezTo>
                        <a:cubicBezTo>
                          <a:pt x="3831" y="4179"/>
                          <a:pt x="3632" y="3782"/>
                          <a:pt x="3632" y="3188"/>
                        </a:cubicBezTo>
                        <a:cubicBezTo>
                          <a:pt x="3034" y="1207"/>
                          <a:pt x="2037" y="-179"/>
                          <a:pt x="1040" y="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67" name="Google Shape;3567;p35"/>
                  <p:cNvSpPr/>
                  <p:nvPr/>
                </p:nvSpPr>
                <p:spPr>
                  <a:xfrm>
                    <a:off x="2145796" y="5859856"/>
                    <a:ext cx="7731" cy="13668"/>
                  </a:xfrm>
                  <a:custGeom>
                    <a:avLst/>
                    <a:gdLst/>
                    <a:ahLst/>
                    <a:cxnLst/>
                    <a:rect l="l" t="t" r="r" b="b"/>
                    <a:pathLst>
                      <a:path w="7731" h="13668" extrusionOk="0">
                        <a:moveTo>
                          <a:pt x="5310" y="4754"/>
                        </a:moveTo>
                        <a:cubicBezTo>
                          <a:pt x="4712" y="4556"/>
                          <a:pt x="4313" y="4754"/>
                          <a:pt x="4114" y="5150"/>
                        </a:cubicBezTo>
                        <a:lnTo>
                          <a:pt x="4114" y="4754"/>
                        </a:lnTo>
                        <a:cubicBezTo>
                          <a:pt x="3316" y="2377"/>
                          <a:pt x="2320" y="0"/>
                          <a:pt x="1124" y="0"/>
                        </a:cubicBezTo>
                        <a:cubicBezTo>
                          <a:pt x="-72" y="0"/>
                          <a:pt x="-271" y="1783"/>
                          <a:pt x="327" y="4754"/>
                        </a:cubicBezTo>
                        <a:cubicBezTo>
                          <a:pt x="1124" y="7924"/>
                          <a:pt x="2320" y="10499"/>
                          <a:pt x="3715" y="10103"/>
                        </a:cubicBezTo>
                        <a:cubicBezTo>
                          <a:pt x="3914" y="10103"/>
                          <a:pt x="4114" y="9904"/>
                          <a:pt x="4114" y="9706"/>
                        </a:cubicBezTo>
                        <a:lnTo>
                          <a:pt x="4114" y="10103"/>
                        </a:lnTo>
                        <a:cubicBezTo>
                          <a:pt x="4512" y="12083"/>
                          <a:pt x="5509" y="13668"/>
                          <a:pt x="6506" y="13668"/>
                        </a:cubicBezTo>
                        <a:cubicBezTo>
                          <a:pt x="7901" y="13668"/>
                          <a:pt x="7901" y="11489"/>
                          <a:pt x="7502" y="9112"/>
                        </a:cubicBezTo>
                        <a:cubicBezTo>
                          <a:pt x="7303" y="6735"/>
                          <a:pt x="6306" y="5150"/>
                          <a:pt x="5310" y="47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68" name="Google Shape;3568;p35"/>
                  <p:cNvSpPr/>
                  <p:nvPr/>
                </p:nvSpPr>
                <p:spPr>
                  <a:xfrm>
                    <a:off x="2086325" y="5867383"/>
                    <a:ext cx="2192" cy="990"/>
                  </a:xfrm>
                  <a:custGeom>
                    <a:avLst/>
                    <a:gdLst/>
                    <a:ahLst/>
                    <a:cxnLst/>
                    <a:rect l="l" t="t" r="r" b="b"/>
                    <a:pathLst>
                      <a:path w="2192" h="990" extrusionOk="0">
                        <a:moveTo>
                          <a:pt x="0" y="792"/>
                        </a:moveTo>
                        <a:cubicBezTo>
                          <a:pt x="797" y="792"/>
                          <a:pt x="1395" y="990"/>
                          <a:pt x="2193" y="990"/>
                        </a:cubicBezTo>
                        <a:lnTo>
                          <a:pt x="1794" y="0"/>
                        </a:lnTo>
                        <a:cubicBezTo>
                          <a:pt x="1395" y="0"/>
                          <a:pt x="997" y="198"/>
                          <a:pt x="598" y="198"/>
                        </a:cubicBezTo>
                        <a:cubicBezTo>
                          <a:pt x="399" y="396"/>
                          <a:pt x="199" y="594"/>
                          <a:pt x="0" y="7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69" name="Google Shape;3569;p35"/>
                  <p:cNvSpPr/>
                  <p:nvPr/>
                </p:nvSpPr>
                <p:spPr>
                  <a:xfrm>
                    <a:off x="2099680" y="5865997"/>
                    <a:ext cx="19932" cy="197"/>
                  </a:xfrm>
                  <a:custGeom>
                    <a:avLst/>
                    <a:gdLst/>
                    <a:ahLst/>
                    <a:cxnLst/>
                    <a:rect l="l" t="t" r="r" b="b"/>
                    <a:pathLst>
                      <a:path w="19932" h="197" extrusionOk="0">
                        <a:moveTo>
                          <a:pt x="0" y="198"/>
                        </a:moveTo>
                        <a:lnTo>
                          <a:pt x="0" y="0"/>
                        </a:lnTo>
                        <a:lnTo>
                          <a:pt x="0" y="0"/>
                        </a:lnTo>
                        <a:lnTo>
                          <a:pt x="0" y="198"/>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70" name="Google Shape;3570;p35"/>
                  <p:cNvSpPr/>
                  <p:nvPr/>
                </p:nvSpPr>
                <p:spPr>
                  <a:xfrm>
                    <a:off x="2134136" y="5761128"/>
                    <a:ext cx="4163" cy="8422"/>
                  </a:xfrm>
                  <a:custGeom>
                    <a:avLst/>
                    <a:gdLst/>
                    <a:ahLst/>
                    <a:cxnLst/>
                    <a:rect l="l" t="t" r="r" b="b"/>
                    <a:pathLst>
                      <a:path w="4163" h="8422" extrusionOk="0">
                        <a:moveTo>
                          <a:pt x="3616" y="8201"/>
                        </a:moveTo>
                        <a:cubicBezTo>
                          <a:pt x="4413" y="7607"/>
                          <a:pt x="4213" y="5626"/>
                          <a:pt x="3815" y="3645"/>
                        </a:cubicBezTo>
                        <a:cubicBezTo>
                          <a:pt x="2818" y="1070"/>
                          <a:pt x="1822" y="-713"/>
                          <a:pt x="626" y="278"/>
                        </a:cubicBezTo>
                        <a:cubicBezTo>
                          <a:pt x="-172" y="872"/>
                          <a:pt x="-172" y="3051"/>
                          <a:pt x="426" y="4834"/>
                        </a:cubicBezTo>
                        <a:cubicBezTo>
                          <a:pt x="1423" y="7607"/>
                          <a:pt x="2619" y="8994"/>
                          <a:pt x="3616" y="82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71" name="Google Shape;3571;p35"/>
                  <p:cNvSpPr/>
                  <p:nvPr/>
                </p:nvSpPr>
                <p:spPr>
                  <a:xfrm>
                    <a:off x="2053658" y="5796202"/>
                    <a:ext cx="4597" cy="8054"/>
                  </a:xfrm>
                  <a:custGeom>
                    <a:avLst/>
                    <a:gdLst/>
                    <a:ahLst/>
                    <a:cxnLst/>
                    <a:rect l="l" t="t" r="r" b="b"/>
                    <a:pathLst>
                      <a:path w="4597" h="8054" extrusionOk="0">
                        <a:moveTo>
                          <a:pt x="4163" y="7793"/>
                        </a:moveTo>
                        <a:cubicBezTo>
                          <a:pt x="4960" y="7001"/>
                          <a:pt x="4562" y="5020"/>
                          <a:pt x="3764" y="3039"/>
                        </a:cubicBezTo>
                        <a:cubicBezTo>
                          <a:pt x="2967" y="1058"/>
                          <a:pt x="1970" y="-328"/>
                          <a:pt x="775" y="68"/>
                        </a:cubicBezTo>
                        <a:cubicBezTo>
                          <a:pt x="-222" y="860"/>
                          <a:pt x="-222" y="2247"/>
                          <a:pt x="575" y="4426"/>
                        </a:cubicBezTo>
                        <a:cubicBezTo>
                          <a:pt x="1572" y="6803"/>
                          <a:pt x="2768" y="8784"/>
                          <a:pt x="4163" y="77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72" name="Google Shape;3572;p35"/>
                  <p:cNvSpPr/>
                  <p:nvPr/>
                </p:nvSpPr>
                <p:spPr>
                  <a:xfrm>
                    <a:off x="2188615" y="5765490"/>
                    <a:ext cx="7647" cy="9241"/>
                  </a:xfrm>
                  <a:custGeom>
                    <a:avLst/>
                    <a:gdLst/>
                    <a:ahLst/>
                    <a:cxnLst/>
                    <a:rect l="l" t="t" r="r" b="b"/>
                    <a:pathLst>
                      <a:path w="7647" h="9241" extrusionOk="0">
                        <a:moveTo>
                          <a:pt x="4549" y="76"/>
                        </a:moveTo>
                        <a:cubicBezTo>
                          <a:pt x="3752" y="670"/>
                          <a:pt x="3353" y="1858"/>
                          <a:pt x="3752" y="3641"/>
                        </a:cubicBezTo>
                        <a:cubicBezTo>
                          <a:pt x="2356" y="2254"/>
                          <a:pt x="961" y="1858"/>
                          <a:pt x="363" y="2651"/>
                        </a:cubicBezTo>
                        <a:cubicBezTo>
                          <a:pt x="-434" y="3443"/>
                          <a:pt x="164" y="5226"/>
                          <a:pt x="1360" y="7009"/>
                        </a:cubicBezTo>
                        <a:cubicBezTo>
                          <a:pt x="2556" y="8593"/>
                          <a:pt x="4150" y="9782"/>
                          <a:pt x="5147" y="8989"/>
                        </a:cubicBezTo>
                        <a:cubicBezTo>
                          <a:pt x="5545" y="8593"/>
                          <a:pt x="5745" y="8395"/>
                          <a:pt x="5745" y="7801"/>
                        </a:cubicBezTo>
                        <a:cubicBezTo>
                          <a:pt x="6144" y="7999"/>
                          <a:pt x="6542" y="7999"/>
                          <a:pt x="6941" y="7603"/>
                        </a:cubicBezTo>
                        <a:cubicBezTo>
                          <a:pt x="7738" y="6810"/>
                          <a:pt x="7937" y="5028"/>
                          <a:pt x="7140" y="3047"/>
                        </a:cubicBezTo>
                        <a:cubicBezTo>
                          <a:pt x="6343" y="868"/>
                          <a:pt x="5545" y="-321"/>
                          <a:pt x="4549" y="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73" name="Google Shape;3573;p35"/>
                  <p:cNvSpPr/>
                  <p:nvPr/>
                </p:nvSpPr>
                <p:spPr>
                  <a:xfrm>
                    <a:off x="2117462" y="5825091"/>
                    <a:ext cx="4536" cy="14361"/>
                  </a:xfrm>
                  <a:custGeom>
                    <a:avLst/>
                    <a:gdLst/>
                    <a:ahLst/>
                    <a:cxnLst/>
                    <a:rect l="l" t="t" r="r" b="b"/>
                    <a:pathLst>
                      <a:path w="4536" h="14361" extrusionOk="0">
                        <a:moveTo>
                          <a:pt x="3546" y="2674"/>
                        </a:moveTo>
                        <a:cubicBezTo>
                          <a:pt x="2748" y="297"/>
                          <a:pt x="1752" y="-495"/>
                          <a:pt x="954" y="297"/>
                        </a:cubicBezTo>
                        <a:cubicBezTo>
                          <a:pt x="-242" y="1684"/>
                          <a:pt x="-242" y="4259"/>
                          <a:pt x="556" y="7428"/>
                        </a:cubicBezTo>
                        <a:cubicBezTo>
                          <a:pt x="157" y="8023"/>
                          <a:pt x="157" y="9013"/>
                          <a:pt x="556" y="10598"/>
                        </a:cubicBezTo>
                        <a:cubicBezTo>
                          <a:pt x="1154" y="12579"/>
                          <a:pt x="2150" y="14361"/>
                          <a:pt x="3147" y="14361"/>
                        </a:cubicBezTo>
                        <a:cubicBezTo>
                          <a:pt x="3944" y="14361"/>
                          <a:pt x="4343" y="13569"/>
                          <a:pt x="4144" y="11984"/>
                        </a:cubicBezTo>
                        <a:cubicBezTo>
                          <a:pt x="4742" y="9409"/>
                          <a:pt x="4742" y="6438"/>
                          <a:pt x="3546" y="26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74" name="Google Shape;3574;p35"/>
                  <p:cNvSpPr/>
                  <p:nvPr/>
                </p:nvSpPr>
                <p:spPr>
                  <a:xfrm>
                    <a:off x="2123350" y="5830884"/>
                    <a:ext cx="14154" cy="18300"/>
                  </a:xfrm>
                  <a:custGeom>
                    <a:avLst/>
                    <a:gdLst/>
                    <a:ahLst/>
                    <a:cxnLst/>
                    <a:rect l="l" t="t" r="r" b="b"/>
                    <a:pathLst>
                      <a:path w="14154" h="18300" extrusionOk="0">
                        <a:moveTo>
                          <a:pt x="249" y="3617"/>
                        </a:moveTo>
                        <a:cubicBezTo>
                          <a:pt x="847" y="5399"/>
                          <a:pt x="1445" y="6984"/>
                          <a:pt x="2242" y="7578"/>
                        </a:cubicBezTo>
                        <a:cubicBezTo>
                          <a:pt x="2242" y="7578"/>
                          <a:pt x="2043" y="7578"/>
                          <a:pt x="2043" y="7776"/>
                        </a:cubicBezTo>
                        <a:cubicBezTo>
                          <a:pt x="847" y="8767"/>
                          <a:pt x="1246" y="10550"/>
                          <a:pt x="3239" y="12531"/>
                        </a:cubicBezTo>
                        <a:cubicBezTo>
                          <a:pt x="4435" y="13719"/>
                          <a:pt x="5631" y="14115"/>
                          <a:pt x="6428" y="14115"/>
                        </a:cubicBezTo>
                        <a:cubicBezTo>
                          <a:pt x="6628" y="14710"/>
                          <a:pt x="7026" y="15304"/>
                          <a:pt x="7226" y="15502"/>
                        </a:cubicBezTo>
                        <a:cubicBezTo>
                          <a:pt x="7824" y="17483"/>
                          <a:pt x="8820" y="18473"/>
                          <a:pt x="9617" y="18275"/>
                        </a:cubicBezTo>
                        <a:cubicBezTo>
                          <a:pt x="10814" y="18077"/>
                          <a:pt x="11013" y="16096"/>
                          <a:pt x="10415" y="13521"/>
                        </a:cubicBezTo>
                        <a:cubicBezTo>
                          <a:pt x="10215" y="12927"/>
                          <a:pt x="10016" y="12531"/>
                          <a:pt x="9817" y="11936"/>
                        </a:cubicBezTo>
                        <a:cubicBezTo>
                          <a:pt x="11411" y="13323"/>
                          <a:pt x="12807" y="13719"/>
                          <a:pt x="13803" y="12927"/>
                        </a:cubicBezTo>
                        <a:cubicBezTo>
                          <a:pt x="14601" y="12134"/>
                          <a:pt x="14003" y="10550"/>
                          <a:pt x="12408" y="8767"/>
                        </a:cubicBezTo>
                        <a:cubicBezTo>
                          <a:pt x="10614" y="6786"/>
                          <a:pt x="8820" y="6192"/>
                          <a:pt x="7624" y="6984"/>
                        </a:cubicBezTo>
                        <a:cubicBezTo>
                          <a:pt x="7226" y="7182"/>
                          <a:pt x="7226" y="7578"/>
                          <a:pt x="7226" y="8173"/>
                        </a:cubicBezTo>
                        <a:cubicBezTo>
                          <a:pt x="6827" y="7776"/>
                          <a:pt x="6428" y="7776"/>
                          <a:pt x="6229" y="7975"/>
                        </a:cubicBezTo>
                        <a:cubicBezTo>
                          <a:pt x="6030" y="8173"/>
                          <a:pt x="5830" y="8371"/>
                          <a:pt x="5631" y="8569"/>
                        </a:cubicBezTo>
                        <a:cubicBezTo>
                          <a:pt x="4834" y="7975"/>
                          <a:pt x="4236" y="7776"/>
                          <a:pt x="3638" y="7578"/>
                        </a:cubicBezTo>
                        <a:cubicBezTo>
                          <a:pt x="4036" y="6984"/>
                          <a:pt x="4036" y="5597"/>
                          <a:pt x="3638" y="4211"/>
                        </a:cubicBezTo>
                        <a:cubicBezTo>
                          <a:pt x="3040" y="1438"/>
                          <a:pt x="1844" y="51"/>
                          <a:pt x="648" y="51"/>
                        </a:cubicBezTo>
                        <a:cubicBezTo>
                          <a:pt x="-349" y="-345"/>
                          <a:pt x="50" y="1636"/>
                          <a:pt x="249" y="36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75" name="Google Shape;3575;p35"/>
                  <p:cNvSpPr/>
                  <p:nvPr/>
                </p:nvSpPr>
                <p:spPr>
                  <a:xfrm>
                    <a:off x="2143223" y="5864315"/>
                    <a:ext cx="3858" cy="7959"/>
                  </a:xfrm>
                  <a:custGeom>
                    <a:avLst/>
                    <a:gdLst/>
                    <a:ahLst/>
                    <a:cxnLst/>
                    <a:rect l="l" t="t" r="r" b="b"/>
                    <a:pathLst>
                      <a:path w="3858" h="7959" extrusionOk="0">
                        <a:moveTo>
                          <a:pt x="707" y="97"/>
                        </a:moveTo>
                        <a:cubicBezTo>
                          <a:pt x="-90" y="493"/>
                          <a:pt x="-290" y="2474"/>
                          <a:pt x="508" y="4257"/>
                        </a:cubicBezTo>
                        <a:cubicBezTo>
                          <a:pt x="1305" y="6634"/>
                          <a:pt x="2501" y="8813"/>
                          <a:pt x="3497" y="7625"/>
                        </a:cubicBezTo>
                        <a:cubicBezTo>
                          <a:pt x="4095" y="6832"/>
                          <a:pt x="3896" y="4851"/>
                          <a:pt x="3298" y="2870"/>
                        </a:cubicBezTo>
                        <a:cubicBezTo>
                          <a:pt x="2501" y="493"/>
                          <a:pt x="1504" y="-299"/>
                          <a:pt x="707" y="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76" name="Google Shape;3576;p35"/>
                  <p:cNvSpPr/>
                  <p:nvPr/>
                </p:nvSpPr>
                <p:spPr>
                  <a:xfrm>
                    <a:off x="2180397" y="5852313"/>
                    <a:ext cx="3525" cy="7757"/>
                  </a:xfrm>
                  <a:custGeom>
                    <a:avLst/>
                    <a:gdLst/>
                    <a:ahLst/>
                    <a:cxnLst/>
                    <a:rect l="l" t="t" r="r" b="b"/>
                    <a:pathLst>
                      <a:path w="3525" h="7757" extrusionOk="0">
                        <a:moveTo>
                          <a:pt x="807" y="15"/>
                        </a:moveTo>
                        <a:cubicBezTo>
                          <a:pt x="-190" y="213"/>
                          <a:pt x="-190" y="2194"/>
                          <a:pt x="408" y="4175"/>
                        </a:cubicBezTo>
                        <a:cubicBezTo>
                          <a:pt x="1006" y="6354"/>
                          <a:pt x="1803" y="7939"/>
                          <a:pt x="2800" y="7741"/>
                        </a:cubicBezTo>
                        <a:cubicBezTo>
                          <a:pt x="3797" y="7542"/>
                          <a:pt x="3597" y="5562"/>
                          <a:pt x="3199" y="3581"/>
                        </a:cubicBezTo>
                        <a:cubicBezTo>
                          <a:pt x="2601" y="1600"/>
                          <a:pt x="1803" y="-183"/>
                          <a:pt x="807" y="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77" name="Google Shape;3577;p35"/>
                  <p:cNvSpPr/>
                  <p:nvPr/>
                </p:nvSpPr>
                <p:spPr>
                  <a:xfrm>
                    <a:off x="2008210" y="5801946"/>
                    <a:ext cx="25637" cy="23552"/>
                  </a:xfrm>
                  <a:custGeom>
                    <a:avLst/>
                    <a:gdLst/>
                    <a:ahLst/>
                    <a:cxnLst/>
                    <a:rect l="l" t="t" r="r" b="b"/>
                    <a:pathLst>
                      <a:path w="25637" h="23552" extrusionOk="0">
                        <a:moveTo>
                          <a:pt x="976" y="68"/>
                        </a:moveTo>
                        <a:cubicBezTo>
                          <a:pt x="-21" y="266"/>
                          <a:pt x="-419" y="1455"/>
                          <a:pt x="577" y="3634"/>
                        </a:cubicBezTo>
                        <a:cubicBezTo>
                          <a:pt x="777" y="4228"/>
                          <a:pt x="1175" y="4822"/>
                          <a:pt x="1375" y="5218"/>
                        </a:cubicBezTo>
                        <a:cubicBezTo>
                          <a:pt x="976" y="6803"/>
                          <a:pt x="3169" y="8586"/>
                          <a:pt x="4763" y="9972"/>
                        </a:cubicBezTo>
                        <a:cubicBezTo>
                          <a:pt x="5162" y="10369"/>
                          <a:pt x="5560" y="10567"/>
                          <a:pt x="6158" y="10765"/>
                        </a:cubicBezTo>
                        <a:cubicBezTo>
                          <a:pt x="6358" y="11161"/>
                          <a:pt x="6557" y="11557"/>
                          <a:pt x="7155" y="11953"/>
                        </a:cubicBezTo>
                        <a:cubicBezTo>
                          <a:pt x="8750" y="13340"/>
                          <a:pt x="10344" y="13736"/>
                          <a:pt x="10942" y="12548"/>
                        </a:cubicBezTo>
                        <a:lnTo>
                          <a:pt x="10942" y="12350"/>
                        </a:lnTo>
                        <a:cubicBezTo>
                          <a:pt x="12736" y="15321"/>
                          <a:pt x="14929" y="16906"/>
                          <a:pt x="17719" y="16906"/>
                        </a:cubicBezTo>
                        <a:cubicBezTo>
                          <a:pt x="18517" y="17896"/>
                          <a:pt x="19513" y="18094"/>
                          <a:pt x="20311" y="17500"/>
                        </a:cubicBezTo>
                        <a:cubicBezTo>
                          <a:pt x="20510" y="17302"/>
                          <a:pt x="20510" y="17302"/>
                          <a:pt x="20709" y="17104"/>
                        </a:cubicBezTo>
                        <a:cubicBezTo>
                          <a:pt x="20510" y="18292"/>
                          <a:pt x="20909" y="19679"/>
                          <a:pt x="21706" y="21462"/>
                        </a:cubicBezTo>
                        <a:cubicBezTo>
                          <a:pt x="22703" y="23839"/>
                          <a:pt x="23699" y="23641"/>
                          <a:pt x="24696" y="23442"/>
                        </a:cubicBezTo>
                        <a:cubicBezTo>
                          <a:pt x="25692" y="22650"/>
                          <a:pt x="25892" y="20867"/>
                          <a:pt x="24895" y="18490"/>
                        </a:cubicBezTo>
                        <a:cubicBezTo>
                          <a:pt x="23898" y="16509"/>
                          <a:pt x="22503" y="14529"/>
                          <a:pt x="21307" y="15717"/>
                        </a:cubicBezTo>
                        <a:cubicBezTo>
                          <a:pt x="21307" y="15123"/>
                          <a:pt x="21506" y="14529"/>
                          <a:pt x="21307" y="13934"/>
                        </a:cubicBezTo>
                        <a:cubicBezTo>
                          <a:pt x="22703" y="14925"/>
                          <a:pt x="24098" y="15321"/>
                          <a:pt x="25094" y="14529"/>
                        </a:cubicBezTo>
                        <a:cubicBezTo>
                          <a:pt x="26091" y="13736"/>
                          <a:pt x="25692" y="12151"/>
                          <a:pt x="24098" y="10567"/>
                        </a:cubicBezTo>
                        <a:cubicBezTo>
                          <a:pt x="22304" y="8586"/>
                          <a:pt x="20510" y="7992"/>
                          <a:pt x="19115" y="8784"/>
                        </a:cubicBezTo>
                        <a:cubicBezTo>
                          <a:pt x="18317" y="8190"/>
                          <a:pt x="17520" y="8190"/>
                          <a:pt x="16523" y="8190"/>
                        </a:cubicBezTo>
                        <a:cubicBezTo>
                          <a:pt x="16125" y="8784"/>
                          <a:pt x="15527" y="9378"/>
                          <a:pt x="15327" y="10567"/>
                        </a:cubicBezTo>
                        <a:cubicBezTo>
                          <a:pt x="14331" y="9972"/>
                          <a:pt x="13135" y="9576"/>
                          <a:pt x="11939" y="9180"/>
                        </a:cubicBezTo>
                        <a:cubicBezTo>
                          <a:pt x="11540" y="9180"/>
                          <a:pt x="11142" y="9180"/>
                          <a:pt x="10743" y="9180"/>
                        </a:cubicBezTo>
                        <a:cubicBezTo>
                          <a:pt x="10942" y="8388"/>
                          <a:pt x="10743" y="7001"/>
                          <a:pt x="10145" y="5417"/>
                        </a:cubicBezTo>
                        <a:cubicBezTo>
                          <a:pt x="9148" y="3634"/>
                          <a:pt x="7952" y="2247"/>
                          <a:pt x="6956" y="2643"/>
                        </a:cubicBezTo>
                        <a:cubicBezTo>
                          <a:pt x="6158" y="3039"/>
                          <a:pt x="5959" y="4030"/>
                          <a:pt x="6158" y="5417"/>
                        </a:cubicBezTo>
                        <a:cubicBezTo>
                          <a:pt x="5760" y="5020"/>
                          <a:pt x="5162" y="4624"/>
                          <a:pt x="4763" y="4426"/>
                        </a:cubicBezTo>
                        <a:cubicBezTo>
                          <a:pt x="4763" y="4030"/>
                          <a:pt x="4564" y="3436"/>
                          <a:pt x="4165" y="2841"/>
                        </a:cubicBezTo>
                        <a:cubicBezTo>
                          <a:pt x="3368" y="1059"/>
                          <a:pt x="2172" y="-328"/>
                          <a:pt x="976" y="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78" name="Google Shape;3578;p35"/>
                  <p:cNvSpPr/>
                  <p:nvPr/>
                </p:nvSpPr>
                <p:spPr>
                  <a:xfrm>
                    <a:off x="2029623" y="5780767"/>
                    <a:ext cx="4288" cy="7197"/>
                  </a:xfrm>
                  <a:custGeom>
                    <a:avLst/>
                    <a:gdLst/>
                    <a:ahLst/>
                    <a:cxnLst/>
                    <a:rect l="l" t="t" r="r" b="b"/>
                    <a:pathLst>
                      <a:path w="4288" h="7197" extrusionOk="0">
                        <a:moveTo>
                          <a:pt x="891" y="51"/>
                        </a:moveTo>
                        <a:cubicBezTo>
                          <a:pt x="-106" y="448"/>
                          <a:pt x="-305" y="1834"/>
                          <a:pt x="492" y="3815"/>
                        </a:cubicBezTo>
                        <a:cubicBezTo>
                          <a:pt x="1289" y="5598"/>
                          <a:pt x="2286" y="7381"/>
                          <a:pt x="3482" y="7182"/>
                        </a:cubicBezTo>
                        <a:cubicBezTo>
                          <a:pt x="4478" y="6786"/>
                          <a:pt x="4478" y="5400"/>
                          <a:pt x="3880" y="3221"/>
                        </a:cubicBezTo>
                        <a:cubicBezTo>
                          <a:pt x="2884" y="1636"/>
                          <a:pt x="2087" y="-345"/>
                          <a:pt x="891" y="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79" name="Google Shape;3579;p35"/>
                  <p:cNvSpPr/>
                  <p:nvPr/>
                </p:nvSpPr>
                <p:spPr>
                  <a:xfrm>
                    <a:off x="2106439" y="5830360"/>
                    <a:ext cx="20390" cy="26739"/>
                  </a:xfrm>
                  <a:custGeom>
                    <a:avLst/>
                    <a:gdLst/>
                    <a:ahLst/>
                    <a:cxnLst/>
                    <a:rect l="l" t="t" r="r" b="b"/>
                    <a:pathLst>
                      <a:path w="20390" h="26739" extrusionOk="0">
                        <a:moveTo>
                          <a:pt x="3008" y="9291"/>
                        </a:moveTo>
                        <a:cubicBezTo>
                          <a:pt x="3805" y="8697"/>
                          <a:pt x="3606" y="7310"/>
                          <a:pt x="3008" y="5330"/>
                        </a:cubicBezTo>
                        <a:cubicBezTo>
                          <a:pt x="3407" y="5924"/>
                          <a:pt x="3805" y="6518"/>
                          <a:pt x="4403" y="6914"/>
                        </a:cubicBezTo>
                        <a:cubicBezTo>
                          <a:pt x="4403" y="6914"/>
                          <a:pt x="4403" y="6914"/>
                          <a:pt x="4403" y="6914"/>
                        </a:cubicBezTo>
                        <a:cubicBezTo>
                          <a:pt x="4004" y="7706"/>
                          <a:pt x="4204" y="9291"/>
                          <a:pt x="4802" y="10876"/>
                        </a:cubicBezTo>
                        <a:cubicBezTo>
                          <a:pt x="5200" y="12064"/>
                          <a:pt x="5599" y="12857"/>
                          <a:pt x="6197" y="13451"/>
                        </a:cubicBezTo>
                        <a:cubicBezTo>
                          <a:pt x="6396" y="16026"/>
                          <a:pt x="7792" y="18007"/>
                          <a:pt x="8988" y="19196"/>
                        </a:cubicBezTo>
                        <a:cubicBezTo>
                          <a:pt x="9785" y="19988"/>
                          <a:pt x="10782" y="19790"/>
                          <a:pt x="11579" y="19988"/>
                        </a:cubicBezTo>
                        <a:cubicBezTo>
                          <a:pt x="11380" y="20780"/>
                          <a:pt x="11579" y="21969"/>
                          <a:pt x="11978" y="23355"/>
                        </a:cubicBezTo>
                        <a:cubicBezTo>
                          <a:pt x="12576" y="25336"/>
                          <a:pt x="13572" y="26921"/>
                          <a:pt x="14569" y="26723"/>
                        </a:cubicBezTo>
                        <a:cubicBezTo>
                          <a:pt x="14768" y="26723"/>
                          <a:pt x="14768" y="26525"/>
                          <a:pt x="14967" y="26327"/>
                        </a:cubicBezTo>
                        <a:cubicBezTo>
                          <a:pt x="15765" y="26921"/>
                          <a:pt x="16562" y="26525"/>
                          <a:pt x="17160" y="24346"/>
                        </a:cubicBezTo>
                        <a:cubicBezTo>
                          <a:pt x="17359" y="23554"/>
                          <a:pt x="17359" y="22563"/>
                          <a:pt x="17160" y="21573"/>
                        </a:cubicBezTo>
                        <a:cubicBezTo>
                          <a:pt x="18157" y="22167"/>
                          <a:pt x="19353" y="22365"/>
                          <a:pt x="19951" y="21969"/>
                        </a:cubicBezTo>
                        <a:cubicBezTo>
                          <a:pt x="20947" y="21176"/>
                          <a:pt x="20150" y="19592"/>
                          <a:pt x="18555" y="18007"/>
                        </a:cubicBezTo>
                        <a:cubicBezTo>
                          <a:pt x="17160" y="16621"/>
                          <a:pt x="15565" y="15630"/>
                          <a:pt x="14569" y="16422"/>
                        </a:cubicBezTo>
                        <a:cubicBezTo>
                          <a:pt x="14569" y="16422"/>
                          <a:pt x="14569" y="16621"/>
                          <a:pt x="14569" y="16621"/>
                        </a:cubicBezTo>
                        <a:cubicBezTo>
                          <a:pt x="14369" y="16422"/>
                          <a:pt x="14170" y="16422"/>
                          <a:pt x="14170" y="16422"/>
                        </a:cubicBezTo>
                        <a:cubicBezTo>
                          <a:pt x="14369" y="15630"/>
                          <a:pt x="13572" y="14243"/>
                          <a:pt x="12775" y="12857"/>
                        </a:cubicBezTo>
                        <a:cubicBezTo>
                          <a:pt x="11380" y="11074"/>
                          <a:pt x="9785" y="10084"/>
                          <a:pt x="8589" y="10282"/>
                        </a:cubicBezTo>
                        <a:cubicBezTo>
                          <a:pt x="8589" y="10282"/>
                          <a:pt x="8390" y="10282"/>
                          <a:pt x="8390" y="10282"/>
                        </a:cubicBezTo>
                        <a:lnTo>
                          <a:pt x="8390" y="9885"/>
                        </a:lnTo>
                        <a:cubicBezTo>
                          <a:pt x="8190" y="9489"/>
                          <a:pt x="7991" y="8895"/>
                          <a:pt x="7792" y="8499"/>
                        </a:cubicBezTo>
                        <a:cubicBezTo>
                          <a:pt x="8390" y="8499"/>
                          <a:pt x="8788" y="8103"/>
                          <a:pt x="8988" y="7509"/>
                        </a:cubicBezTo>
                        <a:cubicBezTo>
                          <a:pt x="9586" y="5726"/>
                          <a:pt x="8589" y="3349"/>
                          <a:pt x="5798" y="1170"/>
                        </a:cubicBezTo>
                        <a:cubicBezTo>
                          <a:pt x="4004" y="-217"/>
                          <a:pt x="2809" y="-217"/>
                          <a:pt x="2011" y="377"/>
                        </a:cubicBezTo>
                        <a:cubicBezTo>
                          <a:pt x="1613" y="1170"/>
                          <a:pt x="1613" y="1962"/>
                          <a:pt x="1812" y="2952"/>
                        </a:cubicBezTo>
                        <a:cubicBezTo>
                          <a:pt x="1214" y="2358"/>
                          <a:pt x="616" y="2160"/>
                          <a:pt x="217" y="2754"/>
                        </a:cubicBezTo>
                        <a:cubicBezTo>
                          <a:pt x="-181" y="3349"/>
                          <a:pt x="18" y="5131"/>
                          <a:pt x="417" y="6320"/>
                        </a:cubicBezTo>
                        <a:cubicBezTo>
                          <a:pt x="1015" y="8103"/>
                          <a:pt x="2011" y="10084"/>
                          <a:pt x="3008" y="9291"/>
                        </a:cubicBezTo>
                        <a:close/>
                        <a:moveTo>
                          <a:pt x="12775" y="17215"/>
                        </a:moveTo>
                        <a:cubicBezTo>
                          <a:pt x="12376" y="18007"/>
                          <a:pt x="12177" y="18998"/>
                          <a:pt x="11778" y="19790"/>
                        </a:cubicBezTo>
                        <a:lnTo>
                          <a:pt x="11778" y="19790"/>
                        </a:lnTo>
                        <a:lnTo>
                          <a:pt x="10981" y="16422"/>
                        </a:lnTo>
                        <a:cubicBezTo>
                          <a:pt x="11579" y="16819"/>
                          <a:pt x="12177" y="17215"/>
                          <a:pt x="12775" y="172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80" name="Google Shape;3580;p35"/>
                  <p:cNvSpPr/>
                  <p:nvPr/>
                </p:nvSpPr>
                <p:spPr>
                  <a:xfrm>
                    <a:off x="2184467" y="5820823"/>
                    <a:ext cx="6753" cy="37296"/>
                  </a:xfrm>
                  <a:custGeom>
                    <a:avLst/>
                    <a:gdLst/>
                    <a:ahLst/>
                    <a:cxnLst/>
                    <a:rect l="l" t="t" r="r" b="b"/>
                    <a:pathLst>
                      <a:path w="6753" h="37296" extrusionOk="0">
                        <a:moveTo>
                          <a:pt x="1123" y="9"/>
                        </a:moveTo>
                        <a:cubicBezTo>
                          <a:pt x="-671" y="9"/>
                          <a:pt x="126" y="3575"/>
                          <a:pt x="525" y="6348"/>
                        </a:cubicBezTo>
                        <a:cubicBezTo>
                          <a:pt x="924" y="8527"/>
                          <a:pt x="1522" y="10508"/>
                          <a:pt x="2518" y="11498"/>
                        </a:cubicBezTo>
                        <a:cubicBezTo>
                          <a:pt x="-472" y="15658"/>
                          <a:pt x="1123" y="24176"/>
                          <a:pt x="1721" y="31703"/>
                        </a:cubicBezTo>
                        <a:cubicBezTo>
                          <a:pt x="1920" y="34080"/>
                          <a:pt x="2717" y="36854"/>
                          <a:pt x="4113" y="37250"/>
                        </a:cubicBezTo>
                        <a:cubicBezTo>
                          <a:pt x="5508" y="37646"/>
                          <a:pt x="5907" y="35467"/>
                          <a:pt x="5309" y="32892"/>
                        </a:cubicBezTo>
                        <a:cubicBezTo>
                          <a:pt x="3913" y="25959"/>
                          <a:pt x="2120" y="18828"/>
                          <a:pt x="6505" y="18233"/>
                        </a:cubicBezTo>
                        <a:cubicBezTo>
                          <a:pt x="6903" y="18233"/>
                          <a:pt x="6704" y="16055"/>
                          <a:pt x="6704" y="15460"/>
                        </a:cubicBezTo>
                        <a:cubicBezTo>
                          <a:pt x="6305" y="13083"/>
                          <a:pt x="5508" y="11697"/>
                          <a:pt x="4711" y="10904"/>
                        </a:cubicBezTo>
                        <a:cubicBezTo>
                          <a:pt x="5109" y="9518"/>
                          <a:pt x="4910" y="7537"/>
                          <a:pt x="4511" y="5556"/>
                        </a:cubicBezTo>
                        <a:cubicBezTo>
                          <a:pt x="3913" y="2783"/>
                          <a:pt x="2717" y="-189"/>
                          <a:pt x="1123" y="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81" name="Google Shape;3581;p35"/>
                  <p:cNvSpPr/>
                  <p:nvPr/>
                </p:nvSpPr>
                <p:spPr>
                  <a:xfrm>
                    <a:off x="2143653" y="5785721"/>
                    <a:ext cx="11891" cy="17724"/>
                  </a:xfrm>
                  <a:custGeom>
                    <a:avLst/>
                    <a:gdLst/>
                    <a:ahLst/>
                    <a:cxnLst/>
                    <a:rect l="l" t="t" r="r" b="b"/>
                    <a:pathLst>
                      <a:path w="11891" h="17724" extrusionOk="0">
                        <a:moveTo>
                          <a:pt x="78" y="842"/>
                        </a:moveTo>
                        <a:cubicBezTo>
                          <a:pt x="-121" y="1238"/>
                          <a:pt x="78" y="1832"/>
                          <a:pt x="477" y="2427"/>
                        </a:cubicBezTo>
                        <a:cubicBezTo>
                          <a:pt x="1075" y="6388"/>
                          <a:pt x="876" y="11142"/>
                          <a:pt x="4264" y="12727"/>
                        </a:cubicBezTo>
                        <a:cubicBezTo>
                          <a:pt x="4264" y="12727"/>
                          <a:pt x="4264" y="12727"/>
                          <a:pt x="4264" y="12727"/>
                        </a:cubicBezTo>
                        <a:cubicBezTo>
                          <a:pt x="4463" y="13321"/>
                          <a:pt x="4862" y="13916"/>
                          <a:pt x="5460" y="14510"/>
                        </a:cubicBezTo>
                        <a:cubicBezTo>
                          <a:pt x="7653" y="17085"/>
                          <a:pt x="9845" y="18274"/>
                          <a:pt x="11440" y="17481"/>
                        </a:cubicBezTo>
                        <a:cubicBezTo>
                          <a:pt x="12437" y="16887"/>
                          <a:pt x="11639" y="15104"/>
                          <a:pt x="10443" y="13520"/>
                        </a:cubicBezTo>
                        <a:cubicBezTo>
                          <a:pt x="9447" y="12133"/>
                          <a:pt x="8450" y="11142"/>
                          <a:pt x="7453" y="10350"/>
                        </a:cubicBezTo>
                        <a:cubicBezTo>
                          <a:pt x="8051" y="8964"/>
                          <a:pt x="8450" y="7379"/>
                          <a:pt x="8051" y="5992"/>
                        </a:cubicBezTo>
                        <a:cubicBezTo>
                          <a:pt x="6855" y="1238"/>
                          <a:pt x="5460" y="1238"/>
                          <a:pt x="4065" y="1436"/>
                        </a:cubicBezTo>
                        <a:cubicBezTo>
                          <a:pt x="4065" y="1436"/>
                          <a:pt x="3865" y="1436"/>
                          <a:pt x="3865" y="1238"/>
                        </a:cubicBezTo>
                        <a:cubicBezTo>
                          <a:pt x="2670" y="248"/>
                          <a:pt x="1673" y="-149"/>
                          <a:pt x="676" y="50"/>
                        </a:cubicBezTo>
                        <a:cubicBezTo>
                          <a:pt x="278" y="446"/>
                          <a:pt x="278" y="644"/>
                          <a:pt x="78" y="842"/>
                        </a:cubicBezTo>
                        <a:lnTo>
                          <a:pt x="78" y="644"/>
                        </a:lnTo>
                        <a:lnTo>
                          <a:pt x="78" y="842"/>
                        </a:lnTo>
                        <a:lnTo>
                          <a:pt x="78" y="842"/>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82" name="Google Shape;3582;p35"/>
                  <p:cNvSpPr/>
                  <p:nvPr/>
                </p:nvSpPr>
                <p:spPr>
                  <a:xfrm>
                    <a:off x="2123200" y="5872580"/>
                    <a:ext cx="1993" cy="1142"/>
                  </a:xfrm>
                  <a:custGeom>
                    <a:avLst/>
                    <a:gdLst/>
                    <a:ahLst/>
                    <a:cxnLst/>
                    <a:rect l="l" t="t" r="r" b="b"/>
                    <a:pathLst>
                      <a:path w="1993" h="1142" extrusionOk="0">
                        <a:moveTo>
                          <a:pt x="399" y="152"/>
                        </a:moveTo>
                        <a:cubicBezTo>
                          <a:pt x="199" y="350"/>
                          <a:pt x="0" y="548"/>
                          <a:pt x="0" y="746"/>
                        </a:cubicBezTo>
                        <a:cubicBezTo>
                          <a:pt x="598" y="944"/>
                          <a:pt x="1395" y="944"/>
                          <a:pt x="1993" y="1142"/>
                        </a:cubicBezTo>
                        <a:cubicBezTo>
                          <a:pt x="1595" y="152"/>
                          <a:pt x="797" y="-244"/>
                          <a:pt x="399" y="1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83" name="Google Shape;3583;p35"/>
                  <p:cNvSpPr/>
                  <p:nvPr/>
                </p:nvSpPr>
                <p:spPr>
                  <a:xfrm>
                    <a:off x="2134562" y="5798965"/>
                    <a:ext cx="15575" cy="20298"/>
                  </a:xfrm>
                  <a:custGeom>
                    <a:avLst/>
                    <a:gdLst/>
                    <a:ahLst/>
                    <a:cxnLst/>
                    <a:rect l="l" t="t" r="r" b="b"/>
                    <a:pathLst>
                      <a:path w="15575" h="20298" extrusionOk="0">
                        <a:moveTo>
                          <a:pt x="10564" y="5625"/>
                        </a:moveTo>
                        <a:cubicBezTo>
                          <a:pt x="8172" y="1861"/>
                          <a:pt x="7774" y="5030"/>
                          <a:pt x="6578" y="6417"/>
                        </a:cubicBezTo>
                        <a:cubicBezTo>
                          <a:pt x="6179" y="5823"/>
                          <a:pt x="5581" y="5228"/>
                          <a:pt x="4983" y="4634"/>
                        </a:cubicBezTo>
                        <a:cubicBezTo>
                          <a:pt x="4585" y="4238"/>
                          <a:pt x="4186" y="4040"/>
                          <a:pt x="3787" y="3842"/>
                        </a:cubicBezTo>
                        <a:cubicBezTo>
                          <a:pt x="3588" y="3247"/>
                          <a:pt x="3389" y="2851"/>
                          <a:pt x="3189" y="2257"/>
                        </a:cubicBezTo>
                        <a:cubicBezTo>
                          <a:pt x="2392" y="474"/>
                          <a:pt x="1395" y="-516"/>
                          <a:pt x="598" y="276"/>
                        </a:cubicBezTo>
                        <a:cubicBezTo>
                          <a:pt x="199" y="870"/>
                          <a:pt x="0" y="2059"/>
                          <a:pt x="0" y="3247"/>
                        </a:cubicBezTo>
                        <a:cubicBezTo>
                          <a:pt x="0" y="5030"/>
                          <a:pt x="797" y="6417"/>
                          <a:pt x="1794" y="7011"/>
                        </a:cubicBezTo>
                        <a:cubicBezTo>
                          <a:pt x="2591" y="8200"/>
                          <a:pt x="3787" y="9586"/>
                          <a:pt x="5183" y="10775"/>
                        </a:cubicBezTo>
                        <a:cubicBezTo>
                          <a:pt x="5183" y="11171"/>
                          <a:pt x="5183" y="11567"/>
                          <a:pt x="5382" y="11765"/>
                        </a:cubicBezTo>
                        <a:cubicBezTo>
                          <a:pt x="2990" y="10973"/>
                          <a:pt x="399" y="9784"/>
                          <a:pt x="2591" y="14539"/>
                        </a:cubicBezTo>
                        <a:cubicBezTo>
                          <a:pt x="3189" y="15925"/>
                          <a:pt x="4784" y="17510"/>
                          <a:pt x="6179" y="17906"/>
                        </a:cubicBezTo>
                        <a:cubicBezTo>
                          <a:pt x="6578" y="19095"/>
                          <a:pt x="7375" y="20085"/>
                          <a:pt x="8172" y="20283"/>
                        </a:cubicBezTo>
                        <a:cubicBezTo>
                          <a:pt x="9368" y="20481"/>
                          <a:pt x="9368" y="18698"/>
                          <a:pt x="9169" y="16718"/>
                        </a:cubicBezTo>
                        <a:cubicBezTo>
                          <a:pt x="9368" y="16519"/>
                          <a:pt x="9568" y="16321"/>
                          <a:pt x="9568" y="15925"/>
                        </a:cubicBezTo>
                        <a:cubicBezTo>
                          <a:pt x="9767" y="16123"/>
                          <a:pt x="9966" y="16519"/>
                          <a:pt x="10166" y="16718"/>
                        </a:cubicBezTo>
                        <a:cubicBezTo>
                          <a:pt x="11960" y="18896"/>
                          <a:pt x="13953" y="19491"/>
                          <a:pt x="14949" y="18698"/>
                        </a:cubicBezTo>
                        <a:cubicBezTo>
                          <a:pt x="16544" y="17510"/>
                          <a:pt x="14750" y="14935"/>
                          <a:pt x="13355" y="12756"/>
                        </a:cubicBezTo>
                        <a:cubicBezTo>
                          <a:pt x="12358" y="11765"/>
                          <a:pt x="11561" y="10973"/>
                          <a:pt x="10564" y="10577"/>
                        </a:cubicBezTo>
                        <a:cubicBezTo>
                          <a:pt x="11162" y="8596"/>
                          <a:pt x="10963" y="6417"/>
                          <a:pt x="10564" y="56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84" name="Google Shape;3584;p35"/>
                  <p:cNvSpPr/>
                  <p:nvPr/>
                </p:nvSpPr>
                <p:spPr>
                  <a:xfrm>
                    <a:off x="2155441" y="5814426"/>
                    <a:ext cx="11625" cy="28789"/>
                  </a:xfrm>
                  <a:custGeom>
                    <a:avLst/>
                    <a:gdLst/>
                    <a:ahLst/>
                    <a:cxnLst/>
                    <a:rect l="l" t="t" r="r" b="b"/>
                    <a:pathLst>
                      <a:path w="11625" h="28789" extrusionOk="0">
                        <a:moveTo>
                          <a:pt x="847" y="67"/>
                        </a:moveTo>
                        <a:cubicBezTo>
                          <a:pt x="-349" y="661"/>
                          <a:pt x="-149" y="2840"/>
                          <a:pt x="648" y="5416"/>
                        </a:cubicBezTo>
                        <a:cubicBezTo>
                          <a:pt x="1246" y="7396"/>
                          <a:pt x="2043" y="8387"/>
                          <a:pt x="2641" y="8387"/>
                        </a:cubicBezTo>
                        <a:cubicBezTo>
                          <a:pt x="2242" y="9575"/>
                          <a:pt x="2641" y="11556"/>
                          <a:pt x="3239" y="13339"/>
                        </a:cubicBezTo>
                        <a:cubicBezTo>
                          <a:pt x="3438" y="13735"/>
                          <a:pt x="3638" y="14131"/>
                          <a:pt x="3837" y="14528"/>
                        </a:cubicBezTo>
                        <a:cubicBezTo>
                          <a:pt x="3239" y="15320"/>
                          <a:pt x="3837" y="16707"/>
                          <a:pt x="4834" y="18291"/>
                        </a:cubicBezTo>
                        <a:cubicBezTo>
                          <a:pt x="5232" y="18687"/>
                          <a:pt x="5631" y="19282"/>
                          <a:pt x="6030" y="19678"/>
                        </a:cubicBezTo>
                        <a:cubicBezTo>
                          <a:pt x="7425" y="22649"/>
                          <a:pt x="8820" y="25620"/>
                          <a:pt x="10215" y="28790"/>
                        </a:cubicBezTo>
                        <a:cubicBezTo>
                          <a:pt x="11611" y="27007"/>
                          <a:pt x="12607" y="24630"/>
                          <a:pt x="10016" y="20074"/>
                        </a:cubicBezTo>
                        <a:cubicBezTo>
                          <a:pt x="8222" y="16905"/>
                          <a:pt x="6428" y="14131"/>
                          <a:pt x="5232" y="10170"/>
                        </a:cubicBezTo>
                        <a:cubicBezTo>
                          <a:pt x="4834" y="8783"/>
                          <a:pt x="4236" y="7991"/>
                          <a:pt x="3638" y="7991"/>
                        </a:cubicBezTo>
                        <a:cubicBezTo>
                          <a:pt x="4036" y="7000"/>
                          <a:pt x="3837" y="5416"/>
                          <a:pt x="3239" y="3435"/>
                        </a:cubicBezTo>
                        <a:cubicBezTo>
                          <a:pt x="2641" y="1058"/>
                          <a:pt x="1644" y="-329"/>
                          <a:pt x="847" y="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85" name="Google Shape;3585;p35"/>
                  <p:cNvSpPr/>
                  <p:nvPr/>
                </p:nvSpPr>
                <p:spPr>
                  <a:xfrm>
                    <a:off x="2188298" y="5874886"/>
                    <a:ext cx="8062" cy="9929"/>
                  </a:xfrm>
                  <a:custGeom>
                    <a:avLst/>
                    <a:gdLst/>
                    <a:ahLst/>
                    <a:cxnLst/>
                    <a:rect l="l" t="t" r="r" b="b"/>
                    <a:pathLst>
                      <a:path w="8062" h="9929" extrusionOk="0">
                        <a:moveTo>
                          <a:pt x="281" y="7354"/>
                        </a:moveTo>
                        <a:cubicBezTo>
                          <a:pt x="480" y="8146"/>
                          <a:pt x="680" y="8741"/>
                          <a:pt x="879" y="9137"/>
                        </a:cubicBezTo>
                        <a:cubicBezTo>
                          <a:pt x="2075" y="9335"/>
                          <a:pt x="3470" y="9533"/>
                          <a:pt x="4666" y="9731"/>
                        </a:cubicBezTo>
                        <a:cubicBezTo>
                          <a:pt x="4666" y="9533"/>
                          <a:pt x="4666" y="9335"/>
                          <a:pt x="4666" y="9137"/>
                        </a:cubicBezTo>
                        <a:cubicBezTo>
                          <a:pt x="5463" y="9335"/>
                          <a:pt x="6061" y="9533"/>
                          <a:pt x="6659" y="9929"/>
                        </a:cubicBezTo>
                        <a:cubicBezTo>
                          <a:pt x="8055" y="9929"/>
                          <a:pt x="8453" y="7948"/>
                          <a:pt x="7656" y="5373"/>
                        </a:cubicBezTo>
                        <a:cubicBezTo>
                          <a:pt x="6261" y="421"/>
                          <a:pt x="4467" y="421"/>
                          <a:pt x="2673" y="25"/>
                        </a:cubicBezTo>
                        <a:cubicBezTo>
                          <a:pt x="1477" y="-173"/>
                          <a:pt x="879" y="817"/>
                          <a:pt x="1078" y="2996"/>
                        </a:cubicBezTo>
                        <a:cubicBezTo>
                          <a:pt x="82" y="2996"/>
                          <a:pt x="-317" y="4581"/>
                          <a:pt x="281" y="73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86" name="Google Shape;3586;p35"/>
                  <p:cNvSpPr/>
                  <p:nvPr/>
                </p:nvSpPr>
                <p:spPr>
                  <a:xfrm>
                    <a:off x="2143531" y="5786365"/>
                    <a:ext cx="199" cy="198"/>
                  </a:xfrm>
                  <a:custGeom>
                    <a:avLst/>
                    <a:gdLst/>
                    <a:ahLst/>
                    <a:cxnLst/>
                    <a:rect l="l" t="t" r="r" b="b"/>
                    <a:pathLst>
                      <a:path w="199" h="198" extrusionOk="0">
                        <a:moveTo>
                          <a:pt x="199" y="0"/>
                        </a:moveTo>
                        <a:lnTo>
                          <a:pt x="0" y="198"/>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87" name="Google Shape;3587;p35"/>
                  <p:cNvSpPr/>
                  <p:nvPr/>
                </p:nvSpPr>
                <p:spPr>
                  <a:xfrm>
                    <a:off x="2262373" y="5807354"/>
                    <a:ext cx="6335" cy="15665"/>
                  </a:xfrm>
                  <a:custGeom>
                    <a:avLst/>
                    <a:gdLst/>
                    <a:ahLst/>
                    <a:cxnLst/>
                    <a:rect l="l" t="t" r="r" b="b"/>
                    <a:pathLst>
                      <a:path w="6335" h="15665" extrusionOk="0">
                        <a:moveTo>
                          <a:pt x="954" y="7139"/>
                        </a:moveTo>
                        <a:cubicBezTo>
                          <a:pt x="156" y="7733"/>
                          <a:pt x="-242" y="9318"/>
                          <a:pt x="156" y="11497"/>
                        </a:cubicBezTo>
                        <a:cubicBezTo>
                          <a:pt x="555" y="13676"/>
                          <a:pt x="1153" y="16449"/>
                          <a:pt x="2349" y="15459"/>
                        </a:cubicBezTo>
                        <a:cubicBezTo>
                          <a:pt x="3146" y="14865"/>
                          <a:pt x="3346" y="13082"/>
                          <a:pt x="3146" y="10705"/>
                        </a:cubicBezTo>
                        <a:cubicBezTo>
                          <a:pt x="3545" y="11695"/>
                          <a:pt x="3944" y="12487"/>
                          <a:pt x="4741" y="12884"/>
                        </a:cubicBezTo>
                        <a:cubicBezTo>
                          <a:pt x="6136" y="12487"/>
                          <a:pt x="6336" y="9516"/>
                          <a:pt x="6336" y="6545"/>
                        </a:cubicBezTo>
                        <a:cubicBezTo>
                          <a:pt x="6336" y="3375"/>
                          <a:pt x="5737" y="404"/>
                          <a:pt x="4143" y="8"/>
                        </a:cubicBezTo>
                        <a:cubicBezTo>
                          <a:pt x="2548" y="-190"/>
                          <a:pt x="2548" y="3375"/>
                          <a:pt x="2548" y="6149"/>
                        </a:cubicBezTo>
                        <a:cubicBezTo>
                          <a:pt x="2548" y="7139"/>
                          <a:pt x="2548" y="7931"/>
                          <a:pt x="2748" y="8724"/>
                        </a:cubicBezTo>
                        <a:cubicBezTo>
                          <a:pt x="2548" y="7535"/>
                          <a:pt x="1950" y="6545"/>
                          <a:pt x="954" y="71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88" name="Google Shape;3588;p35"/>
                  <p:cNvSpPr/>
                  <p:nvPr/>
                </p:nvSpPr>
                <p:spPr>
                  <a:xfrm>
                    <a:off x="2197948" y="5825293"/>
                    <a:ext cx="5264" cy="10584"/>
                  </a:xfrm>
                  <a:custGeom>
                    <a:avLst/>
                    <a:gdLst/>
                    <a:ahLst/>
                    <a:cxnLst/>
                    <a:rect l="l" t="t" r="r" b="b"/>
                    <a:pathLst>
                      <a:path w="5264" h="10584" extrusionOk="0">
                        <a:moveTo>
                          <a:pt x="4983" y="8415"/>
                        </a:moveTo>
                        <a:cubicBezTo>
                          <a:pt x="5581" y="6831"/>
                          <a:pt x="5183" y="3661"/>
                          <a:pt x="4186" y="1878"/>
                        </a:cubicBezTo>
                        <a:cubicBezTo>
                          <a:pt x="1794" y="-2281"/>
                          <a:pt x="997" y="1482"/>
                          <a:pt x="0" y="3463"/>
                        </a:cubicBezTo>
                        <a:lnTo>
                          <a:pt x="0" y="3661"/>
                        </a:lnTo>
                        <a:cubicBezTo>
                          <a:pt x="1595" y="9010"/>
                          <a:pt x="3189" y="13368"/>
                          <a:pt x="4983" y="84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89" name="Google Shape;3589;p35"/>
                  <p:cNvSpPr/>
                  <p:nvPr/>
                </p:nvSpPr>
                <p:spPr>
                  <a:xfrm>
                    <a:off x="2242926" y="5883617"/>
                    <a:ext cx="3932" cy="11498"/>
                  </a:xfrm>
                  <a:custGeom>
                    <a:avLst/>
                    <a:gdLst/>
                    <a:ahLst/>
                    <a:cxnLst/>
                    <a:rect l="l" t="t" r="r" b="b"/>
                    <a:pathLst>
                      <a:path w="3932" h="11498" extrusionOk="0">
                        <a:moveTo>
                          <a:pt x="2661" y="11499"/>
                        </a:moveTo>
                        <a:cubicBezTo>
                          <a:pt x="3857" y="11102"/>
                          <a:pt x="4255" y="9121"/>
                          <a:pt x="3657" y="5754"/>
                        </a:cubicBezTo>
                        <a:cubicBezTo>
                          <a:pt x="3259" y="2783"/>
                          <a:pt x="2262" y="-189"/>
                          <a:pt x="1066" y="9"/>
                        </a:cubicBezTo>
                        <a:cubicBezTo>
                          <a:pt x="69" y="208"/>
                          <a:pt x="-130" y="2188"/>
                          <a:pt x="69" y="4962"/>
                        </a:cubicBezTo>
                        <a:cubicBezTo>
                          <a:pt x="667" y="8131"/>
                          <a:pt x="1265" y="10904"/>
                          <a:pt x="2661" y="114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90" name="Google Shape;3590;p35"/>
                  <p:cNvSpPr/>
                  <p:nvPr/>
                </p:nvSpPr>
                <p:spPr>
                  <a:xfrm>
                    <a:off x="2147133" y="5834302"/>
                    <a:ext cx="9691" cy="11003"/>
                  </a:xfrm>
                  <a:custGeom>
                    <a:avLst/>
                    <a:gdLst/>
                    <a:ahLst/>
                    <a:cxnLst/>
                    <a:rect l="l" t="t" r="r" b="b"/>
                    <a:pathLst>
                      <a:path w="9691" h="11003" extrusionOk="0">
                        <a:moveTo>
                          <a:pt x="5966" y="0"/>
                        </a:moveTo>
                        <a:cubicBezTo>
                          <a:pt x="4571" y="0"/>
                          <a:pt x="4371" y="1981"/>
                          <a:pt x="4969" y="4358"/>
                        </a:cubicBezTo>
                        <a:cubicBezTo>
                          <a:pt x="5169" y="4952"/>
                          <a:pt x="5169" y="5348"/>
                          <a:pt x="5368" y="5943"/>
                        </a:cubicBezTo>
                        <a:cubicBezTo>
                          <a:pt x="5169" y="5744"/>
                          <a:pt x="5169" y="5744"/>
                          <a:pt x="4969" y="5546"/>
                        </a:cubicBezTo>
                        <a:cubicBezTo>
                          <a:pt x="3375" y="4358"/>
                          <a:pt x="1382" y="2773"/>
                          <a:pt x="385" y="3962"/>
                        </a:cubicBezTo>
                        <a:cubicBezTo>
                          <a:pt x="-412" y="4952"/>
                          <a:pt x="-14" y="6933"/>
                          <a:pt x="1980" y="8914"/>
                        </a:cubicBezTo>
                        <a:cubicBezTo>
                          <a:pt x="3973" y="10697"/>
                          <a:pt x="5767" y="11489"/>
                          <a:pt x="6763" y="10697"/>
                        </a:cubicBezTo>
                        <a:cubicBezTo>
                          <a:pt x="6963" y="10499"/>
                          <a:pt x="7162" y="10301"/>
                          <a:pt x="7162" y="9904"/>
                        </a:cubicBezTo>
                        <a:cubicBezTo>
                          <a:pt x="7760" y="10301"/>
                          <a:pt x="8159" y="10499"/>
                          <a:pt x="8757" y="10301"/>
                        </a:cubicBezTo>
                        <a:cubicBezTo>
                          <a:pt x="9753" y="9904"/>
                          <a:pt x="9953" y="7725"/>
                          <a:pt x="9355" y="4754"/>
                        </a:cubicBezTo>
                        <a:cubicBezTo>
                          <a:pt x="8757" y="1783"/>
                          <a:pt x="7561" y="0"/>
                          <a:pt x="596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91" name="Google Shape;3591;p35"/>
                  <p:cNvSpPr/>
                  <p:nvPr/>
                </p:nvSpPr>
                <p:spPr>
                  <a:xfrm>
                    <a:off x="2182053" y="5809220"/>
                    <a:ext cx="5231" cy="10693"/>
                  </a:xfrm>
                  <a:custGeom>
                    <a:avLst/>
                    <a:gdLst/>
                    <a:ahLst/>
                    <a:cxnLst/>
                    <a:rect l="l" t="t" r="r" b="b"/>
                    <a:pathLst>
                      <a:path w="5231" h="10693" extrusionOk="0">
                        <a:moveTo>
                          <a:pt x="746" y="123"/>
                        </a:moveTo>
                        <a:cubicBezTo>
                          <a:pt x="-51" y="519"/>
                          <a:pt x="-250" y="2500"/>
                          <a:pt x="348" y="4679"/>
                        </a:cubicBezTo>
                        <a:cubicBezTo>
                          <a:pt x="1344" y="8046"/>
                          <a:pt x="2740" y="11216"/>
                          <a:pt x="4534" y="10622"/>
                        </a:cubicBezTo>
                        <a:cubicBezTo>
                          <a:pt x="5530" y="10225"/>
                          <a:pt x="5331" y="8244"/>
                          <a:pt x="4733" y="5868"/>
                        </a:cubicBezTo>
                        <a:cubicBezTo>
                          <a:pt x="3736" y="2500"/>
                          <a:pt x="2740" y="-669"/>
                          <a:pt x="746" y="12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92" name="Google Shape;3592;p35"/>
                  <p:cNvSpPr/>
                  <p:nvPr/>
                </p:nvSpPr>
                <p:spPr>
                  <a:xfrm>
                    <a:off x="2286996" y="5863891"/>
                    <a:ext cx="2713" cy="9053"/>
                  </a:xfrm>
                  <a:custGeom>
                    <a:avLst/>
                    <a:gdLst/>
                    <a:ahLst/>
                    <a:cxnLst/>
                    <a:rect l="l" t="t" r="r" b="b"/>
                    <a:pathLst>
                      <a:path w="2713" h="9053" extrusionOk="0">
                        <a:moveTo>
                          <a:pt x="1845" y="124"/>
                        </a:moveTo>
                        <a:cubicBezTo>
                          <a:pt x="1047" y="-470"/>
                          <a:pt x="250" y="1115"/>
                          <a:pt x="51" y="3888"/>
                        </a:cubicBezTo>
                        <a:cubicBezTo>
                          <a:pt x="-149" y="6661"/>
                          <a:pt x="250" y="8642"/>
                          <a:pt x="1047" y="9038"/>
                        </a:cubicBezTo>
                        <a:cubicBezTo>
                          <a:pt x="2044" y="9236"/>
                          <a:pt x="2642" y="7453"/>
                          <a:pt x="2642" y="4680"/>
                        </a:cubicBezTo>
                        <a:cubicBezTo>
                          <a:pt x="2841" y="2501"/>
                          <a:pt x="2642" y="520"/>
                          <a:pt x="1845" y="1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93" name="Google Shape;3593;p35"/>
                  <p:cNvSpPr/>
                  <p:nvPr/>
                </p:nvSpPr>
                <p:spPr>
                  <a:xfrm>
                    <a:off x="2245594" y="5796025"/>
                    <a:ext cx="4842" cy="16685"/>
                  </a:xfrm>
                  <a:custGeom>
                    <a:avLst/>
                    <a:gdLst/>
                    <a:ahLst/>
                    <a:cxnLst/>
                    <a:rect l="l" t="t" r="r" b="b"/>
                    <a:pathLst>
                      <a:path w="4842" h="16685" extrusionOk="0">
                        <a:moveTo>
                          <a:pt x="3780" y="3018"/>
                        </a:moveTo>
                        <a:cubicBezTo>
                          <a:pt x="3581" y="641"/>
                          <a:pt x="2584" y="-548"/>
                          <a:pt x="1787" y="244"/>
                        </a:cubicBezTo>
                        <a:cubicBezTo>
                          <a:pt x="-7" y="1631"/>
                          <a:pt x="-406" y="4999"/>
                          <a:pt x="392" y="9555"/>
                        </a:cubicBezTo>
                        <a:cubicBezTo>
                          <a:pt x="591" y="10545"/>
                          <a:pt x="790" y="11338"/>
                          <a:pt x="1189" y="11932"/>
                        </a:cubicBezTo>
                        <a:lnTo>
                          <a:pt x="1189" y="11932"/>
                        </a:lnTo>
                        <a:cubicBezTo>
                          <a:pt x="1388" y="14705"/>
                          <a:pt x="2385" y="16092"/>
                          <a:pt x="3381" y="16686"/>
                        </a:cubicBezTo>
                        <a:cubicBezTo>
                          <a:pt x="4777" y="16092"/>
                          <a:pt x="4976" y="13516"/>
                          <a:pt x="4777" y="10545"/>
                        </a:cubicBezTo>
                        <a:cubicBezTo>
                          <a:pt x="4777" y="9159"/>
                          <a:pt x="4378" y="7970"/>
                          <a:pt x="3780" y="7178"/>
                        </a:cubicBezTo>
                        <a:cubicBezTo>
                          <a:pt x="3780" y="5989"/>
                          <a:pt x="3780" y="4602"/>
                          <a:pt x="3780" y="30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94" name="Google Shape;3594;p35"/>
                  <p:cNvSpPr/>
                  <p:nvPr/>
                </p:nvSpPr>
                <p:spPr>
                  <a:xfrm>
                    <a:off x="2204532" y="5853668"/>
                    <a:ext cx="4019" cy="13359"/>
                  </a:xfrm>
                  <a:custGeom>
                    <a:avLst/>
                    <a:gdLst/>
                    <a:ahLst/>
                    <a:cxnLst/>
                    <a:rect l="l" t="t" r="r" b="b"/>
                    <a:pathLst>
                      <a:path w="4019" h="13359" extrusionOk="0">
                        <a:moveTo>
                          <a:pt x="1190" y="47"/>
                        </a:moveTo>
                        <a:cubicBezTo>
                          <a:pt x="-1003" y="839"/>
                          <a:pt x="393" y="5395"/>
                          <a:pt x="990" y="9159"/>
                        </a:cubicBezTo>
                        <a:cubicBezTo>
                          <a:pt x="1389" y="11140"/>
                          <a:pt x="1987" y="13715"/>
                          <a:pt x="2984" y="13319"/>
                        </a:cubicBezTo>
                        <a:cubicBezTo>
                          <a:pt x="4778" y="12328"/>
                          <a:pt x="3781" y="7772"/>
                          <a:pt x="3382" y="4603"/>
                        </a:cubicBezTo>
                        <a:cubicBezTo>
                          <a:pt x="2784" y="1830"/>
                          <a:pt x="1987" y="-349"/>
                          <a:pt x="1190" y="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95" name="Google Shape;3595;p35"/>
                  <p:cNvSpPr/>
                  <p:nvPr/>
                </p:nvSpPr>
                <p:spPr>
                  <a:xfrm>
                    <a:off x="2170813" y="5847955"/>
                    <a:ext cx="6532" cy="12494"/>
                  </a:xfrm>
                  <a:custGeom>
                    <a:avLst/>
                    <a:gdLst/>
                    <a:ahLst/>
                    <a:cxnLst/>
                    <a:rect l="l" t="t" r="r" b="b"/>
                    <a:pathLst>
                      <a:path w="6532" h="12494" extrusionOk="0">
                        <a:moveTo>
                          <a:pt x="1023" y="15"/>
                        </a:moveTo>
                        <a:cubicBezTo>
                          <a:pt x="-372" y="411"/>
                          <a:pt x="-173" y="3185"/>
                          <a:pt x="625" y="6156"/>
                        </a:cubicBezTo>
                        <a:cubicBezTo>
                          <a:pt x="1223" y="7939"/>
                          <a:pt x="2020" y="8929"/>
                          <a:pt x="2817" y="8929"/>
                        </a:cubicBezTo>
                        <a:cubicBezTo>
                          <a:pt x="3415" y="11108"/>
                          <a:pt x="4412" y="12495"/>
                          <a:pt x="5409" y="12495"/>
                        </a:cubicBezTo>
                        <a:cubicBezTo>
                          <a:pt x="6604" y="12495"/>
                          <a:pt x="6804" y="10712"/>
                          <a:pt x="6206" y="7741"/>
                        </a:cubicBezTo>
                        <a:cubicBezTo>
                          <a:pt x="5608" y="5562"/>
                          <a:pt x="4611" y="3581"/>
                          <a:pt x="3415" y="3383"/>
                        </a:cubicBezTo>
                        <a:cubicBezTo>
                          <a:pt x="2817" y="1600"/>
                          <a:pt x="2020" y="-183"/>
                          <a:pt x="1023" y="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96" name="Google Shape;3596;p35"/>
                  <p:cNvSpPr/>
                  <p:nvPr/>
                </p:nvSpPr>
                <p:spPr>
                  <a:xfrm>
                    <a:off x="2104631" y="5764559"/>
                    <a:ext cx="4647" cy="7940"/>
                  </a:xfrm>
                  <a:custGeom>
                    <a:avLst/>
                    <a:gdLst/>
                    <a:ahLst/>
                    <a:cxnLst/>
                    <a:rect l="l" t="t" r="r" b="b"/>
                    <a:pathLst>
                      <a:path w="4647" h="7940" extrusionOk="0">
                        <a:moveTo>
                          <a:pt x="1626" y="17"/>
                        </a:moveTo>
                        <a:cubicBezTo>
                          <a:pt x="231" y="17"/>
                          <a:pt x="-367" y="1403"/>
                          <a:pt x="231" y="4375"/>
                        </a:cubicBezTo>
                        <a:cubicBezTo>
                          <a:pt x="829" y="6554"/>
                          <a:pt x="1826" y="7940"/>
                          <a:pt x="3021" y="7940"/>
                        </a:cubicBezTo>
                        <a:cubicBezTo>
                          <a:pt x="4417" y="7940"/>
                          <a:pt x="5015" y="6554"/>
                          <a:pt x="4417" y="3582"/>
                        </a:cubicBezTo>
                        <a:cubicBezTo>
                          <a:pt x="3819" y="1403"/>
                          <a:pt x="2822" y="-181"/>
                          <a:pt x="1626" y="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97" name="Google Shape;3597;p35"/>
                  <p:cNvSpPr/>
                  <p:nvPr/>
                </p:nvSpPr>
                <p:spPr>
                  <a:xfrm>
                    <a:off x="2242229" y="5765952"/>
                    <a:ext cx="4136" cy="10142"/>
                  </a:xfrm>
                  <a:custGeom>
                    <a:avLst/>
                    <a:gdLst/>
                    <a:ahLst/>
                    <a:cxnLst/>
                    <a:rect l="l" t="t" r="r" b="b"/>
                    <a:pathLst>
                      <a:path w="4136" h="10142" extrusionOk="0">
                        <a:moveTo>
                          <a:pt x="2959" y="10113"/>
                        </a:moveTo>
                        <a:cubicBezTo>
                          <a:pt x="4355" y="8924"/>
                          <a:pt x="4355" y="5953"/>
                          <a:pt x="3757" y="2982"/>
                        </a:cubicBezTo>
                        <a:cubicBezTo>
                          <a:pt x="3358" y="1001"/>
                          <a:pt x="2361" y="-584"/>
                          <a:pt x="1365" y="208"/>
                        </a:cubicBezTo>
                        <a:cubicBezTo>
                          <a:pt x="-230" y="1397"/>
                          <a:pt x="-230" y="4170"/>
                          <a:pt x="368" y="7340"/>
                        </a:cubicBezTo>
                        <a:cubicBezTo>
                          <a:pt x="966" y="9519"/>
                          <a:pt x="1963" y="10311"/>
                          <a:pt x="2959" y="101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98" name="Google Shape;3598;p35"/>
                  <p:cNvSpPr/>
                  <p:nvPr/>
                </p:nvSpPr>
                <p:spPr>
                  <a:xfrm>
                    <a:off x="2130448" y="5820370"/>
                    <a:ext cx="4392" cy="8979"/>
                  </a:xfrm>
                  <a:custGeom>
                    <a:avLst/>
                    <a:gdLst/>
                    <a:ahLst/>
                    <a:cxnLst/>
                    <a:rect l="l" t="t" r="r" b="b"/>
                    <a:pathLst>
                      <a:path w="4392" h="8979" extrusionOk="0">
                        <a:moveTo>
                          <a:pt x="725" y="66"/>
                        </a:moveTo>
                        <a:cubicBezTo>
                          <a:pt x="-271" y="264"/>
                          <a:pt x="-72" y="2245"/>
                          <a:pt x="327" y="4226"/>
                        </a:cubicBezTo>
                        <a:cubicBezTo>
                          <a:pt x="925" y="6801"/>
                          <a:pt x="2121" y="8980"/>
                          <a:pt x="3317" y="8980"/>
                        </a:cubicBezTo>
                        <a:cubicBezTo>
                          <a:pt x="4513" y="8782"/>
                          <a:pt x="4712" y="6801"/>
                          <a:pt x="3914" y="4424"/>
                        </a:cubicBezTo>
                        <a:cubicBezTo>
                          <a:pt x="3117" y="1056"/>
                          <a:pt x="1921" y="-330"/>
                          <a:pt x="725" y="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99" name="Google Shape;3599;p35"/>
                  <p:cNvSpPr/>
                  <p:nvPr/>
                </p:nvSpPr>
                <p:spPr>
                  <a:xfrm>
                    <a:off x="2198944" y="5884419"/>
                    <a:ext cx="4783" cy="1980"/>
                  </a:xfrm>
                  <a:custGeom>
                    <a:avLst/>
                    <a:gdLst/>
                    <a:ahLst/>
                    <a:cxnLst/>
                    <a:rect l="l" t="t" r="r" b="b"/>
                    <a:pathLst>
                      <a:path w="4783" h="1980" extrusionOk="0">
                        <a:moveTo>
                          <a:pt x="2990" y="0"/>
                        </a:moveTo>
                        <a:cubicBezTo>
                          <a:pt x="2591" y="198"/>
                          <a:pt x="2193" y="594"/>
                          <a:pt x="1993" y="990"/>
                        </a:cubicBezTo>
                        <a:cubicBezTo>
                          <a:pt x="1594" y="396"/>
                          <a:pt x="1196" y="0"/>
                          <a:pt x="797" y="0"/>
                        </a:cubicBezTo>
                        <a:cubicBezTo>
                          <a:pt x="399" y="198"/>
                          <a:pt x="199" y="594"/>
                          <a:pt x="0" y="1188"/>
                        </a:cubicBezTo>
                        <a:cubicBezTo>
                          <a:pt x="1594" y="1387"/>
                          <a:pt x="3189" y="1783"/>
                          <a:pt x="4784" y="1981"/>
                        </a:cubicBezTo>
                        <a:cubicBezTo>
                          <a:pt x="4584" y="1783"/>
                          <a:pt x="4584" y="1783"/>
                          <a:pt x="4385" y="1585"/>
                        </a:cubicBezTo>
                        <a:cubicBezTo>
                          <a:pt x="4186" y="792"/>
                          <a:pt x="3588" y="0"/>
                          <a:pt x="2990"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00" name="Google Shape;3600;p35"/>
                  <p:cNvSpPr/>
                  <p:nvPr/>
                </p:nvSpPr>
                <p:spPr>
                  <a:xfrm>
                    <a:off x="2249025" y="5854507"/>
                    <a:ext cx="3427" cy="10182"/>
                  </a:xfrm>
                  <a:custGeom>
                    <a:avLst/>
                    <a:gdLst/>
                    <a:ahLst/>
                    <a:cxnLst/>
                    <a:rect l="l" t="t" r="r" b="b"/>
                    <a:pathLst>
                      <a:path w="3427" h="10182" extrusionOk="0">
                        <a:moveTo>
                          <a:pt x="3139" y="2971"/>
                        </a:moveTo>
                        <a:cubicBezTo>
                          <a:pt x="2741" y="792"/>
                          <a:pt x="1943" y="0"/>
                          <a:pt x="1345" y="0"/>
                        </a:cubicBezTo>
                        <a:cubicBezTo>
                          <a:pt x="149" y="991"/>
                          <a:pt x="-249" y="3169"/>
                          <a:pt x="149" y="6537"/>
                        </a:cubicBezTo>
                        <a:cubicBezTo>
                          <a:pt x="548" y="9112"/>
                          <a:pt x="1545" y="10895"/>
                          <a:pt x="2541" y="9904"/>
                        </a:cubicBezTo>
                        <a:cubicBezTo>
                          <a:pt x="3339" y="8716"/>
                          <a:pt x="3737" y="6339"/>
                          <a:pt x="3139" y="29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01" name="Google Shape;3601;p35"/>
                  <p:cNvSpPr/>
                  <p:nvPr/>
                </p:nvSpPr>
                <p:spPr>
                  <a:xfrm>
                    <a:off x="2192895" y="5814479"/>
                    <a:ext cx="5052" cy="14475"/>
                  </a:xfrm>
                  <a:custGeom>
                    <a:avLst/>
                    <a:gdLst/>
                    <a:ahLst/>
                    <a:cxnLst/>
                    <a:rect l="l" t="t" r="r" b="b"/>
                    <a:pathLst>
                      <a:path w="5052" h="14475" extrusionOk="0">
                        <a:moveTo>
                          <a:pt x="69" y="6354"/>
                        </a:moveTo>
                        <a:cubicBezTo>
                          <a:pt x="-329" y="9523"/>
                          <a:pt x="1066" y="11900"/>
                          <a:pt x="2461" y="13485"/>
                        </a:cubicBezTo>
                        <a:cubicBezTo>
                          <a:pt x="3258" y="14475"/>
                          <a:pt x="4255" y="14079"/>
                          <a:pt x="5052" y="14475"/>
                        </a:cubicBezTo>
                        <a:lnTo>
                          <a:pt x="5052" y="14277"/>
                        </a:lnTo>
                        <a:lnTo>
                          <a:pt x="4454" y="9919"/>
                        </a:lnTo>
                        <a:lnTo>
                          <a:pt x="4255" y="8533"/>
                        </a:lnTo>
                        <a:cubicBezTo>
                          <a:pt x="5052" y="7938"/>
                          <a:pt x="4853" y="5759"/>
                          <a:pt x="4454" y="3779"/>
                        </a:cubicBezTo>
                        <a:cubicBezTo>
                          <a:pt x="3856" y="1600"/>
                          <a:pt x="3059" y="-183"/>
                          <a:pt x="2062" y="15"/>
                        </a:cubicBezTo>
                        <a:cubicBezTo>
                          <a:pt x="866" y="213"/>
                          <a:pt x="866" y="2194"/>
                          <a:pt x="1464" y="4373"/>
                        </a:cubicBezTo>
                        <a:cubicBezTo>
                          <a:pt x="667" y="4571"/>
                          <a:pt x="268" y="5165"/>
                          <a:pt x="69" y="63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02" name="Google Shape;3602;p35"/>
                  <p:cNvSpPr/>
                  <p:nvPr/>
                </p:nvSpPr>
                <p:spPr>
                  <a:xfrm>
                    <a:off x="2213420" y="5844207"/>
                    <a:ext cx="3703" cy="9904"/>
                  </a:xfrm>
                  <a:custGeom>
                    <a:avLst/>
                    <a:gdLst/>
                    <a:ahLst/>
                    <a:cxnLst/>
                    <a:rect l="l" t="t" r="r" b="b"/>
                    <a:pathLst>
                      <a:path w="3703" h="9904" extrusionOk="0">
                        <a:moveTo>
                          <a:pt x="2467" y="9904"/>
                        </a:moveTo>
                        <a:cubicBezTo>
                          <a:pt x="4062" y="9904"/>
                          <a:pt x="3863" y="7131"/>
                          <a:pt x="3265" y="4160"/>
                        </a:cubicBezTo>
                        <a:cubicBezTo>
                          <a:pt x="2866" y="2179"/>
                          <a:pt x="2467" y="396"/>
                          <a:pt x="1271" y="0"/>
                        </a:cubicBezTo>
                        <a:cubicBezTo>
                          <a:pt x="75" y="792"/>
                          <a:pt x="-323" y="2575"/>
                          <a:pt x="275" y="5943"/>
                        </a:cubicBezTo>
                        <a:cubicBezTo>
                          <a:pt x="873" y="7923"/>
                          <a:pt x="1471" y="9904"/>
                          <a:pt x="2467" y="99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03" name="Google Shape;3603;p35"/>
                  <p:cNvSpPr/>
                  <p:nvPr/>
                </p:nvSpPr>
                <p:spPr>
                  <a:xfrm>
                    <a:off x="2271499" y="5825648"/>
                    <a:ext cx="5381" cy="16775"/>
                  </a:xfrm>
                  <a:custGeom>
                    <a:avLst/>
                    <a:gdLst/>
                    <a:ahLst/>
                    <a:cxnLst/>
                    <a:rect l="l" t="t" r="r" b="b"/>
                    <a:pathLst>
                      <a:path w="5381" h="16775" extrusionOk="0">
                        <a:moveTo>
                          <a:pt x="3389" y="3504"/>
                        </a:moveTo>
                        <a:cubicBezTo>
                          <a:pt x="3189" y="929"/>
                          <a:pt x="2392" y="-458"/>
                          <a:pt x="1594" y="137"/>
                        </a:cubicBezTo>
                        <a:cubicBezTo>
                          <a:pt x="598" y="731"/>
                          <a:pt x="0" y="2712"/>
                          <a:pt x="0" y="5485"/>
                        </a:cubicBezTo>
                        <a:cubicBezTo>
                          <a:pt x="0" y="7664"/>
                          <a:pt x="598" y="9249"/>
                          <a:pt x="1594" y="9249"/>
                        </a:cubicBezTo>
                        <a:cubicBezTo>
                          <a:pt x="1794" y="9249"/>
                          <a:pt x="1993" y="9050"/>
                          <a:pt x="2193" y="8852"/>
                        </a:cubicBezTo>
                        <a:cubicBezTo>
                          <a:pt x="1993" y="10041"/>
                          <a:pt x="1794" y="11428"/>
                          <a:pt x="1993" y="13210"/>
                        </a:cubicBezTo>
                        <a:cubicBezTo>
                          <a:pt x="1993" y="15389"/>
                          <a:pt x="2591" y="16776"/>
                          <a:pt x="3588" y="16776"/>
                        </a:cubicBezTo>
                        <a:cubicBezTo>
                          <a:pt x="4983" y="15785"/>
                          <a:pt x="5382" y="12814"/>
                          <a:pt x="5382" y="9249"/>
                        </a:cubicBezTo>
                        <a:cubicBezTo>
                          <a:pt x="5382" y="6871"/>
                          <a:pt x="4385" y="6277"/>
                          <a:pt x="3588" y="6673"/>
                        </a:cubicBezTo>
                        <a:cubicBezTo>
                          <a:pt x="3389" y="6673"/>
                          <a:pt x="3389" y="6871"/>
                          <a:pt x="3189" y="7070"/>
                        </a:cubicBezTo>
                        <a:cubicBezTo>
                          <a:pt x="3389" y="6079"/>
                          <a:pt x="3389" y="4891"/>
                          <a:pt x="3389" y="35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04" name="Google Shape;3604;p35"/>
                  <p:cNvSpPr/>
                  <p:nvPr/>
                </p:nvSpPr>
                <p:spPr>
                  <a:xfrm>
                    <a:off x="2256948" y="5822204"/>
                    <a:ext cx="3438" cy="10315"/>
                  </a:xfrm>
                  <a:custGeom>
                    <a:avLst/>
                    <a:gdLst/>
                    <a:ahLst/>
                    <a:cxnLst/>
                    <a:rect l="l" t="t" r="r" b="b"/>
                    <a:pathLst>
                      <a:path w="3438" h="10315" extrusionOk="0">
                        <a:moveTo>
                          <a:pt x="0" y="4175"/>
                        </a:moveTo>
                        <a:cubicBezTo>
                          <a:pt x="199" y="7344"/>
                          <a:pt x="997" y="10117"/>
                          <a:pt x="2193" y="10316"/>
                        </a:cubicBezTo>
                        <a:cubicBezTo>
                          <a:pt x="3189" y="10316"/>
                          <a:pt x="3588" y="8137"/>
                          <a:pt x="3389" y="4373"/>
                        </a:cubicBezTo>
                        <a:cubicBezTo>
                          <a:pt x="3189" y="2788"/>
                          <a:pt x="2791" y="411"/>
                          <a:pt x="1595" y="15"/>
                        </a:cubicBezTo>
                        <a:cubicBezTo>
                          <a:pt x="399" y="-183"/>
                          <a:pt x="0" y="1600"/>
                          <a:pt x="0" y="41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05" name="Google Shape;3605;p35"/>
                  <p:cNvSpPr/>
                  <p:nvPr/>
                </p:nvSpPr>
                <p:spPr>
                  <a:xfrm>
                    <a:off x="2089913" y="5866173"/>
                    <a:ext cx="3986" cy="3190"/>
                  </a:xfrm>
                  <a:custGeom>
                    <a:avLst/>
                    <a:gdLst/>
                    <a:ahLst/>
                    <a:cxnLst/>
                    <a:rect l="l" t="t" r="r" b="b"/>
                    <a:pathLst>
                      <a:path w="3986" h="3190" extrusionOk="0">
                        <a:moveTo>
                          <a:pt x="797" y="21"/>
                        </a:moveTo>
                        <a:cubicBezTo>
                          <a:pt x="0" y="219"/>
                          <a:pt x="-199" y="1210"/>
                          <a:pt x="199" y="2597"/>
                        </a:cubicBezTo>
                        <a:cubicBezTo>
                          <a:pt x="1395" y="2795"/>
                          <a:pt x="2791" y="2993"/>
                          <a:pt x="3986" y="3191"/>
                        </a:cubicBezTo>
                        <a:cubicBezTo>
                          <a:pt x="2990" y="1012"/>
                          <a:pt x="1993" y="-177"/>
                          <a:pt x="797" y="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06" name="Google Shape;3606;p35"/>
                  <p:cNvSpPr/>
                  <p:nvPr/>
                </p:nvSpPr>
                <p:spPr>
                  <a:xfrm>
                    <a:off x="2174152" y="5819037"/>
                    <a:ext cx="4300" cy="9532"/>
                  </a:xfrm>
                  <a:custGeom>
                    <a:avLst/>
                    <a:gdLst/>
                    <a:ahLst/>
                    <a:cxnLst/>
                    <a:rect l="l" t="t" r="r" b="b"/>
                    <a:pathLst>
                      <a:path w="4300" h="9532" extrusionOk="0">
                        <a:moveTo>
                          <a:pt x="1271" y="13"/>
                        </a:moveTo>
                        <a:cubicBezTo>
                          <a:pt x="75" y="211"/>
                          <a:pt x="-323" y="1993"/>
                          <a:pt x="275" y="4767"/>
                        </a:cubicBezTo>
                        <a:cubicBezTo>
                          <a:pt x="873" y="7342"/>
                          <a:pt x="1869" y="9719"/>
                          <a:pt x="3265" y="9521"/>
                        </a:cubicBezTo>
                        <a:cubicBezTo>
                          <a:pt x="4461" y="9521"/>
                          <a:pt x="4461" y="7144"/>
                          <a:pt x="4062" y="3974"/>
                        </a:cubicBezTo>
                        <a:cubicBezTo>
                          <a:pt x="3464" y="1993"/>
                          <a:pt x="2467" y="-186"/>
                          <a:pt x="1271" y="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07" name="Google Shape;3607;p35"/>
                  <p:cNvSpPr/>
                  <p:nvPr/>
                </p:nvSpPr>
                <p:spPr>
                  <a:xfrm>
                    <a:off x="2233418" y="5805574"/>
                    <a:ext cx="7345" cy="8955"/>
                  </a:xfrm>
                  <a:custGeom>
                    <a:avLst/>
                    <a:gdLst/>
                    <a:ahLst/>
                    <a:cxnLst/>
                    <a:rect l="l" t="t" r="r" b="b"/>
                    <a:pathLst>
                      <a:path w="7345" h="8955" extrusionOk="0">
                        <a:moveTo>
                          <a:pt x="807" y="402"/>
                        </a:moveTo>
                        <a:cubicBezTo>
                          <a:pt x="-190" y="1392"/>
                          <a:pt x="-190" y="3769"/>
                          <a:pt x="408" y="6344"/>
                        </a:cubicBezTo>
                        <a:cubicBezTo>
                          <a:pt x="1006" y="8523"/>
                          <a:pt x="1803" y="9118"/>
                          <a:pt x="2800" y="8920"/>
                        </a:cubicBezTo>
                        <a:cubicBezTo>
                          <a:pt x="3597" y="8127"/>
                          <a:pt x="3996" y="6741"/>
                          <a:pt x="3797" y="4760"/>
                        </a:cubicBezTo>
                        <a:cubicBezTo>
                          <a:pt x="3797" y="4760"/>
                          <a:pt x="3797" y="4760"/>
                          <a:pt x="3797" y="4958"/>
                        </a:cubicBezTo>
                        <a:cubicBezTo>
                          <a:pt x="4195" y="7533"/>
                          <a:pt x="5192" y="9514"/>
                          <a:pt x="6587" y="8721"/>
                        </a:cubicBezTo>
                        <a:cubicBezTo>
                          <a:pt x="7185" y="8325"/>
                          <a:pt x="7584" y="6542"/>
                          <a:pt x="7185" y="4562"/>
                        </a:cubicBezTo>
                        <a:cubicBezTo>
                          <a:pt x="6787" y="1986"/>
                          <a:pt x="5790" y="204"/>
                          <a:pt x="4395" y="600"/>
                        </a:cubicBezTo>
                        <a:cubicBezTo>
                          <a:pt x="3398" y="798"/>
                          <a:pt x="3199" y="2383"/>
                          <a:pt x="3398" y="3967"/>
                        </a:cubicBezTo>
                        <a:cubicBezTo>
                          <a:pt x="3398" y="3769"/>
                          <a:pt x="3398" y="3571"/>
                          <a:pt x="3199" y="3373"/>
                        </a:cubicBezTo>
                        <a:cubicBezTo>
                          <a:pt x="2999" y="798"/>
                          <a:pt x="2003" y="-787"/>
                          <a:pt x="807" y="4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08" name="Google Shape;3608;p35"/>
                  <p:cNvSpPr/>
                  <p:nvPr/>
                </p:nvSpPr>
                <p:spPr>
                  <a:xfrm>
                    <a:off x="2260498" y="5864475"/>
                    <a:ext cx="3426" cy="8687"/>
                  </a:xfrm>
                  <a:custGeom>
                    <a:avLst/>
                    <a:gdLst/>
                    <a:ahLst/>
                    <a:cxnLst/>
                    <a:rect l="l" t="t" r="r" b="b"/>
                    <a:pathLst>
                      <a:path w="3426" h="8687" extrusionOk="0">
                        <a:moveTo>
                          <a:pt x="1832" y="8653"/>
                        </a:moveTo>
                        <a:cubicBezTo>
                          <a:pt x="2829" y="8851"/>
                          <a:pt x="3427" y="8257"/>
                          <a:pt x="3427" y="5285"/>
                        </a:cubicBezTo>
                        <a:cubicBezTo>
                          <a:pt x="3227" y="1918"/>
                          <a:pt x="2231" y="729"/>
                          <a:pt x="1433" y="135"/>
                        </a:cubicBezTo>
                        <a:cubicBezTo>
                          <a:pt x="437" y="-459"/>
                          <a:pt x="-161" y="927"/>
                          <a:pt x="38" y="3899"/>
                        </a:cubicBezTo>
                        <a:cubicBezTo>
                          <a:pt x="38" y="7068"/>
                          <a:pt x="836" y="8653"/>
                          <a:pt x="1832" y="865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09" name="Google Shape;3609;p35"/>
                  <p:cNvSpPr/>
                  <p:nvPr/>
                </p:nvSpPr>
                <p:spPr>
                  <a:xfrm>
                    <a:off x="2269755" y="5873128"/>
                    <a:ext cx="2812" cy="9673"/>
                  </a:xfrm>
                  <a:custGeom>
                    <a:avLst/>
                    <a:gdLst/>
                    <a:ahLst/>
                    <a:cxnLst/>
                    <a:rect l="l" t="t" r="r" b="b"/>
                    <a:pathLst>
                      <a:path w="2812" h="9673" extrusionOk="0">
                        <a:moveTo>
                          <a:pt x="1345" y="0"/>
                        </a:moveTo>
                        <a:cubicBezTo>
                          <a:pt x="149" y="0"/>
                          <a:pt x="-249" y="2575"/>
                          <a:pt x="149" y="5745"/>
                        </a:cubicBezTo>
                        <a:cubicBezTo>
                          <a:pt x="349" y="8122"/>
                          <a:pt x="947" y="10301"/>
                          <a:pt x="1943" y="9508"/>
                        </a:cubicBezTo>
                        <a:cubicBezTo>
                          <a:pt x="2741" y="8914"/>
                          <a:pt x="2940" y="6339"/>
                          <a:pt x="2741" y="3764"/>
                        </a:cubicBezTo>
                        <a:cubicBezTo>
                          <a:pt x="2541" y="2179"/>
                          <a:pt x="2143" y="0"/>
                          <a:pt x="134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10" name="Google Shape;3610;p35"/>
                  <p:cNvSpPr/>
                  <p:nvPr/>
                </p:nvSpPr>
                <p:spPr>
                  <a:xfrm>
                    <a:off x="2221795" y="5882636"/>
                    <a:ext cx="3261" cy="7725"/>
                  </a:xfrm>
                  <a:custGeom>
                    <a:avLst/>
                    <a:gdLst/>
                    <a:ahLst/>
                    <a:cxnLst/>
                    <a:rect l="l" t="t" r="r" b="b"/>
                    <a:pathLst>
                      <a:path w="3261" h="7725" extrusionOk="0">
                        <a:moveTo>
                          <a:pt x="869" y="0"/>
                        </a:moveTo>
                        <a:cubicBezTo>
                          <a:pt x="72" y="0"/>
                          <a:pt x="-127" y="1585"/>
                          <a:pt x="72" y="3566"/>
                        </a:cubicBezTo>
                        <a:cubicBezTo>
                          <a:pt x="271" y="4952"/>
                          <a:pt x="670" y="6339"/>
                          <a:pt x="1069" y="7329"/>
                        </a:cubicBezTo>
                        <a:cubicBezTo>
                          <a:pt x="1866" y="7527"/>
                          <a:pt x="2464" y="7527"/>
                          <a:pt x="3261" y="7725"/>
                        </a:cubicBezTo>
                        <a:cubicBezTo>
                          <a:pt x="3261" y="6735"/>
                          <a:pt x="3261" y="5546"/>
                          <a:pt x="3261" y="4358"/>
                        </a:cubicBezTo>
                        <a:cubicBezTo>
                          <a:pt x="2863" y="1585"/>
                          <a:pt x="1866" y="198"/>
                          <a:pt x="869"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11" name="Google Shape;3611;p35"/>
                  <p:cNvSpPr/>
                  <p:nvPr/>
                </p:nvSpPr>
                <p:spPr>
                  <a:xfrm>
                    <a:off x="2229970" y="5887588"/>
                    <a:ext cx="3258" cy="4556"/>
                  </a:xfrm>
                  <a:custGeom>
                    <a:avLst/>
                    <a:gdLst/>
                    <a:ahLst/>
                    <a:cxnLst/>
                    <a:rect l="l" t="t" r="r" b="b"/>
                    <a:pathLst>
                      <a:path w="3258" h="4556" extrusionOk="0">
                        <a:moveTo>
                          <a:pt x="1066" y="0"/>
                        </a:moveTo>
                        <a:cubicBezTo>
                          <a:pt x="69" y="198"/>
                          <a:pt x="-130" y="1783"/>
                          <a:pt x="69" y="3962"/>
                        </a:cubicBezTo>
                        <a:cubicBezTo>
                          <a:pt x="1066" y="4160"/>
                          <a:pt x="2262" y="4358"/>
                          <a:pt x="3259" y="4556"/>
                        </a:cubicBezTo>
                        <a:cubicBezTo>
                          <a:pt x="2860" y="1981"/>
                          <a:pt x="2063" y="396"/>
                          <a:pt x="106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12" name="Google Shape;3612;p35"/>
                  <p:cNvSpPr/>
                  <p:nvPr/>
                </p:nvSpPr>
                <p:spPr>
                  <a:xfrm>
                    <a:off x="2223024" y="5791317"/>
                    <a:ext cx="3626" cy="8957"/>
                  </a:xfrm>
                  <a:custGeom>
                    <a:avLst/>
                    <a:gdLst/>
                    <a:ahLst/>
                    <a:cxnLst/>
                    <a:rect l="l" t="t" r="r" b="b"/>
                    <a:pathLst>
                      <a:path w="3626" h="8957" extrusionOk="0">
                        <a:moveTo>
                          <a:pt x="2231" y="8914"/>
                        </a:moveTo>
                        <a:cubicBezTo>
                          <a:pt x="3627" y="9310"/>
                          <a:pt x="3627" y="6933"/>
                          <a:pt x="3627" y="4556"/>
                        </a:cubicBezTo>
                        <a:cubicBezTo>
                          <a:pt x="3427" y="1783"/>
                          <a:pt x="2430" y="0"/>
                          <a:pt x="1235" y="0"/>
                        </a:cubicBezTo>
                        <a:cubicBezTo>
                          <a:pt x="437" y="0"/>
                          <a:pt x="-161" y="1585"/>
                          <a:pt x="39" y="3566"/>
                        </a:cubicBezTo>
                        <a:cubicBezTo>
                          <a:pt x="39" y="6141"/>
                          <a:pt x="836" y="8518"/>
                          <a:pt x="2231" y="89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13" name="Google Shape;3613;p35"/>
                  <p:cNvSpPr/>
                  <p:nvPr/>
                </p:nvSpPr>
                <p:spPr>
                  <a:xfrm>
                    <a:off x="2046659" y="5741597"/>
                    <a:ext cx="4810" cy="7357"/>
                  </a:xfrm>
                  <a:custGeom>
                    <a:avLst/>
                    <a:gdLst/>
                    <a:ahLst/>
                    <a:cxnLst/>
                    <a:rect l="l" t="t" r="r" b="b"/>
                    <a:pathLst>
                      <a:path w="4810" h="7357" extrusionOk="0">
                        <a:moveTo>
                          <a:pt x="3986" y="7131"/>
                        </a:moveTo>
                        <a:cubicBezTo>
                          <a:pt x="5182" y="6339"/>
                          <a:pt x="4983" y="3962"/>
                          <a:pt x="3986" y="1387"/>
                        </a:cubicBezTo>
                        <a:cubicBezTo>
                          <a:pt x="3787" y="990"/>
                          <a:pt x="3389" y="594"/>
                          <a:pt x="3189" y="0"/>
                        </a:cubicBezTo>
                        <a:cubicBezTo>
                          <a:pt x="1993" y="594"/>
                          <a:pt x="997" y="1387"/>
                          <a:pt x="0" y="1981"/>
                        </a:cubicBezTo>
                        <a:cubicBezTo>
                          <a:pt x="199" y="2773"/>
                          <a:pt x="598" y="3566"/>
                          <a:pt x="997" y="4556"/>
                        </a:cubicBezTo>
                        <a:cubicBezTo>
                          <a:pt x="1794" y="6537"/>
                          <a:pt x="3189" y="7923"/>
                          <a:pt x="3986" y="71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14" name="Google Shape;3614;p35"/>
                  <p:cNvSpPr/>
                  <p:nvPr/>
                </p:nvSpPr>
                <p:spPr>
                  <a:xfrm>
                    <a:off x="2134113" y="5720190"/>
                    <a:ext cx="3999" cy="8545"/>
                  </a:xfrm>
                  <a:custGeom>
                    <a:avLst/>
                    <a:gdLst/>
                    <a:ahLst/>
                    <a:cxnLst/>
                    <a:rect l="l" t="t" r="r" b="b"/>
                    <a:pathLst>
                      <a:path w="3999" h="8545" extrusionOk="0">
                        <a:moveTo>
                          <a:pt x="847" y="14"/>
                        </a:moveTo>
                        <a:cubicBezTo>
                          <a:pt x="-150" y="212"/>
                          <a:pt x="-150" y="1995"/>
                          <a:pt x="249" y="4174"/>
                        </a:cubicBezTo>
                        <a:cubicBezTo>
                          <a:pt x="847" y="6749"/>
                          <a:pt x="2043" y="8730"/>
                          <a:pt x="3239" y="8532"/>
                        </a:cubicBezTo>
                        <a:cubicBezTo>
                          <a:pt x="4236" y="8333"/>
                          <a:pt x="4036" y="6353"/>
                          <a:pt x="3837" y="3975"/>
                        </a:cubicBezTo>
                        <a:cubicBezTo>
                          <a:pt x="3239" y="1796"/>
                          <a:pt x="2043" y="-184"/>
                          <a:pt x="847" y="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15" name="Google Shape;3615;p35"/>
                  <p:cNvSpPr/>
                  <p:nvPr/>
                </p:nvSpPr>
                <p:spPr>
                  <a:xfrm>
                    <a:off x="2162301" y="5726297"/>
                    <a:ext cx="10367" cy="25127"/>
                  </a:xfrm>
                  <a:custGeom>
                    <a:avLst/>
                    <a:gdLst/>
                    <a:ahLst/>
                    <a:cxnLst/>
                    <a:rect l="l" t="t" r="r" b="b"/>
                    <a:pathLst>
                      <a:path w="10367" h="25127" extrusionOk="0">
                        <a:moveTo>
                          <a:pt x="2757" y="8961"/>
                        </a:moveTo>
                        <a:cubicBezTo>
                          <a:pt x="2757" y="10347"/>
                          <a:pt x="3953" y="12328"/>
                          <a:pt x="5349" y="13913"/>
                        </a:cubicBezTo>
                        <a:cubicBezTo>
                          <a:pt x="5747" y="14507"/>
                          <a:pt x="6345" y="14903"/>
                          <a:pt x="6744" y="15300"/>
                        </a:cubicBezTo>
                        <a:cubicBezTo>
                          <a:pt x="6345" y="15101"/>
                          <a:pt x="5947" y="15101"/>
                          <a:pt x="5349" y="14903"/>
                        </a:cubicBezTo>
                        <a:cubicBezTo>
                          <a:pt x="4153" y="15498"/>
                          <a:pt x="3355" y="17280"/>
                          <a:pt x="3953" y="20450"/>
                        </a:cubicBezTo>
                        <a:cubicBezTo>
                          <a:pt x="4551" y="24015"/>
                          <a:pt x="6146" y="25600"/>
                          <a:pt x="7541" y="25006"/>
                        </a:cubicBezTo>
                        <a:cubicBezTo>
                          <a:pt x="8937" y="24412"/>
                          <a:pt x="10930" y="23817"/>
                          <a:pt x="10133" y="19657"/>
                        </a:cubicBezTo>
                        <a:cubicBezTo>
                          <a:pt x="9734" y="17677"/>
                          <a:pt x="9136" y="16686"/>
                          <a:pt x="8339" y="16092"/>
                        </a:cubicBezTo>
                        <a:cubicBezTo>
                          <a:pt x="8937" y="16092"/>
                          <a:pt x="9535" y="16092"/>
                          <a:pt x="9933" y="15498"/>
                        </a:cubicBezTo>
                        <a:cubicBezTo>
                          <a:pt x="10930" y="14309"/>
                          <a:pt x="10133" y="12328"/>
                          <a:pt x="8339" y="10149"/>
                        </a:cubicBezTo>
                        <a:cubicBezTo>
                          <a:pt x="7143" y="8763"/>
                          <a:pt x="5747" y="7574"/>
                          <a:pt x="4551" y="7376"/>
                        </a:cubicBezTo>
                        <a:cubicBezTo>
                          <a:pt x="4551" y="6584"/>
                          <a:pt x="4352" y="5593"/>
                          <a:pt x="4153" y="4405"/>
                        </a:cubicBezTo>
                        <a:cubicBezTo>
                          <a:pt x="3555" y="1830"/>
                          <a:pt x="2359" y="-349"/>
                          <a:pt x="1163" y="47"/>
                        </a:cubicBezTo>
                        <a:cubicBezTo>
                          <a:pt x="-33" y="443"/>
                          <a:pt x="-432" y="2622"/>
                          <a:pt x="565" y="5395"/>
                        </a:cubicBezTo>
                        <a:cubicBezTo>
                          <a:pt x="1362" y="7178"/>
                          <a:pt x="1960" y="8366"/>
                          <a:pt x="2757" y="896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16" name="Google Shape;3616;p35"/>
                  <p:cNvSpPr/>
                  <p:nvPr/>
                </p:nvSpPr>
                <p:spPr>
                  <a:xfrm>
                    <a:off x="2186238" y="5758814"/>
                    <a:ext cx="4411" cy="8549"/>
                  </a:xfrm>
                  <a:custGeom>
                    <a:avLst/>
                    <a:gdLst/>
                    <a:ahLst/>
                    <a:cxnLst/>
                    <a:rect l="l" t="t" r="r" b="b"/>
                    <a:pathLst>
                      <a:path w="4411" h="8549" extrusionOk="0">
                        <a:moveTo>
                          <a:pt x="348" y="4375"/>
                        </a:moveTo>
                        <a:cubicBezTo>
                          <a:pt x="1145" y="6950"/>
                          <a:pt x="2142" y="8733"/>
                          <a:pt x="3537" y="8534"/>
                        </a:cubicBezTo>
                        <a:cubicBezTo>
                          <a:pt x="4733" y="8336"/>
                          <a:pt x="4534" y="6157"/>
                          <a:pt x="3936" y="4176"/>
                        </a:cubicBezTo>
                        <a:cubicBezTo>
                          <a:pt x="3338" y="1403"/>
                          <a:pt x="2142" y="-181"/>
                          <a:pt x="746" y="17"/>
                        </a:cubicBezTo>
                        <a:cubicBezTo>
                          <a:pt x="-51" y="611"/>
                          <a:pt x="-250" y="2394"/>
                          <a:pt x="348" y="43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17" name="Google Shape;3617;p35"/>
                  <p:cNvSpPr/>
                  <p:nvPr/>
                </p:nvSpPr>
                <p:spPr>
                  <a:xfrm>
                    <a:off x="2110477" y="5786227"/>
                    <a:ext cx="8964" cy="13204"/>
                  </a:xfrm>
                  <a:custGeom>
                    <a:avLst/>
                    <a:gdLst/>
                    <a:ahLst/>
                    <a:cxnLst/>
                    <a:rect l="l" t="t" r="r" b="b"/>
                    <a:pathLst>
                      <a:path w="8964" h="13204" extrusionOk="0">
                        <a:moveTo>
                          <a:pt x="6943" y="5684"/>
                        </a:moveTo>
                        <a:cubicBezTo>
                          <a:pt x="6943" y="5090"/>
                          <a:pt x="6943" y="4298"/>
                          <a:pt x="6545" y="3506"/>
                        </a:cubicBezTo>
                        <a:cubicBezTo>
                          <a:pt x="5947" y="1327"/>
                          <a:pt x="4551" y="-852"/>
                          <a:pt x="3355" y="336"/>
                        </a:cubicBezTo>
                        <a:cubicBezTo>
                          <a:pt x="2757" y="930"/>
                          <a:pt x="2558" y="1723"/>
                          <a:pt x="2558" y="2911"/>
                        </a:cubicBezTo>
                        <a:cubicBezTo>
                          <a:pt x="1761" y="2713"/>
                          <a:pt x="1163" y="2713"/>
                          <a:pt x="565" y="3109"/>
                        </a:cubicBezTo>
                        <a:cubicBezTo>
                          <a:pt x="-432" y="3902"/>
                          <a:pt x="-33" y="5288"/>
                          <a:pt x="1163" y="7071"/>
                        </a:cubicBezTo>
                        <a:cubicBezTo>
                          <a:pt x="2558" y="8854"/>
                          <a:pt x="3953" y="10042"/>
                          <a:pt x="5349" y="10042"/>
                        </a:cubicBezTo>
                        <a:cubicBezTo>
                          <a:pt x="5349" y="10241"/>
                          <a:pt x="5548" y="10439"/>
                          <a:pt x="5548" y="10637"/>
                        </a:cubicBezTo>
                        <a:cubicBezTo>
                          <a:pt x="6345" y="12816"/>
                          <a:pt x="7342" y="13608"/>
                          <a:pt x="8339" y="13014"/>
                        </a:cubicBezTo>
                        <a:cubicBezTo>
                          <a:pt x="9136" y="12419"/>
                          <a:pt x="9136" y="10439"/>
                          <a:pt x="8538" y="8458"/>
                        </a:cubicBezTo>
                        <a:cubicBezTo>
                          <a:pt x="8139" y="7071"/>
                          <a:pt x="7541" y="6081"/>
                          <a:pt x="6943" y="56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18" name="Google Shape;3618;p35"/>
                  <p:cNvSpPr/>
                  <p:nvPr/>
                </p:nvSpPr>
                <p:spPr>
                  <a:xfrm>
                    <a:off x="2128654" y="5757785"/>
                    <a:ext cx="4470" cy="8980"/>
                  </a:xfrm>
                  <a:custGeom>
                    <a:avLst/>
                    <a:gdLst/>
                    <a:ahLst/>
                    <a:cxnLst/>
                    <a:rect l="l" t="t" r="r" b="b"/>
                    <a:pathLst>
                      <a:path w="4470" h="8980" extrusionOk="0">
                        <a:moveTo>
                          <a:pt x="3516" y="8969"/>
                        </a:moveTo>
                        <a:cubicBezTo>
                          <a:pt x="4712" y="8771"/>
                          <a:pt x="4712" y="6592"/>
                          <a:pt x="3915" y="3819"/>
                        </a:cubicBezTo>
                        <a:cubicBezTo>
                          <a:pt x="3117" y="1442"/>
                          <a:pt x="1921" y="-341"/>
                          <a:pt x="725" y="55"/>
                        </a:cubicBezTo>
                        <a:cubicBezTo>
                          <a:pt x="-271" y="451"/>
                          <a:pt x="-72" y="2432"/>
                          <a:pt x="327" y="4413"/>
                        </a:cubicBezTo>
                        <a:cubicBezTo>
                          <a:pt x="1124" y="6790"/>
                          <a:pt x="2320" y="9167"/>
                          <a:pt x="3516" y="89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19" name="Google Shape;3619;p35"/>
                  <p:cNvSpPr/>
                  <p:nvPr/>
                </p:nvSpPr>
                <p:spPr>
                  <a:xfrm>
                    <a:off x="2126920" y="5740607"/>
                    <a:ext cx="4502" cy="8930"/>
                  </a:xfrm>
                  <a:custGeom>
                    <a:avLst/>
                    <a:gdLst/>
                    <a:ahLst/>
                    <a:cxnLst/>
                    <a:rect l="l" t="t" r="r" b="b"/>
                    <a:pathLst>
                      <a:path w="4502" h="8930" extrusionOk="0">
                        <a:moveTo>
                          <a:pt x="3656" y="8914"/>
                        </a:moveTo>
                        <a:cubicBezTo>
                          <a:pt x="4652" y="8716"/>
                          <a:pt x="4652" y="6933"/>
                          <a:pt x="4254" y="4754"/>
                        </a:cubicBezTo>
                        <a:cubicBezTo>
                          <a:pt x="3656" y="2377"/>
                          <a:pt x="2858" y="0"/>
                          <a:pt x="1264" y="0"/>
                        </a:cubicBezTo>
                        <a:cubicBezTo>
                          <a:pt x="-132" y="198"/>
                          <a:pt x="-331" y="1981"/>
                          <a:pt x="466" y="4754"/>
                        </a:cubicBezTo>
                        <a:cubicBezTo>
                          <a:pt x="1264" y="7527"/>
                          <a:pt x="2460" y="9112"/>
                          <a:pt x="3656" y="89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20" name="Google Shape;3620;p35"/>
                  <p:cNvSpPr/>
                  <p:nvPr/>
                </p:nvSpPr>
                <p:spPr>
                  <a:xfrm>
                    <a:off x="2077984" y="5749719"/>
                    <a:ext cx="4658" cy="7595"/>
                  </a:xfrm>
                  <a:custGeom>
                    <a:avLst/>
                    <a:gdLst/>
                    <a:ahLst/>
                    <a:cxnLst/>
                    <a:rect l="l" t="t" r="r" b="b"/>
                    <a:pathLst>
                      <a:path w="4658" h="7595" extrusionOk="0">
                        <a:moveTo>
                          <a:pt x="1365" y="0"/>
                        </a:moveTo>
                        <a:cubicBezTo>
                          <a:pt x="-230" y="198"/>
                          <a:pt x="-230" y="2179"/>
                          <a:pt x="368" y="4556"/>
                        </a:cubicBezTo>
                        <a:cubicBezTo>
                          <a:pt x="966" y="6537"/>
                          <a:pt x="1963" y="7924"/>
                          <a:pt x="3358" y="7527"/>
                        </a:cubicBezTo>
                        <a:cubicBezTo>
                          <a:pt x="4554" y="7527"/>
                          <a:pt x="5152" y="5745"/>
                          <a:pt x="4155" y="3169"/>
                        </a:cubicBezTo>
                        <a:cubicBezTo>
                          <a:pt x="3756" y="1585"/>
                          <a:pt x="2561" y="0"/>
                          <a:pt x="136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21" name="Google Shape;3621;p35"/>
                  <p:cNvSpPr/>
                  <p:nvPr/>
                </p:nvSpPr>
                <p:spPr>
                  <a:xfrm>
                    <a:off x="2178944" y="5791058"/>
                    <a:ext cx="3560" cy="8391"/>
                  </a:xfrm>
                  <a:custGeom>
                    <a:avLst/>
                    <a:gdLst/>
                    <a:ahLst/>
                    <a:cxnLst/>
                    <a:rect l="l" t="t" r="r" b="b"/>
                    <a:pathLst>
                      <a:path w="3560" h="8391" extrusionOk="0">
                        <a:moveTo>
                          <a:pt x="1263" y="61"/>
                        </a:moveTo>
                        <a:cubicBezTo>
                          <a:pt x="67" y="-335"/>
                          <a:pt x="-132" y="1249"/>
                          <a:pt x="67" y="3428"/>
                        </a:cubicBezTo>
                        <a:cubicBezTo>
                          <a:pt x="466" y="6003"/>
                          <a:pt x="1064" y="8579"/>
                          <a:pt x="2659" y="8381"/>
                        </a:cubicBezTo>
                        <a:cubicBezTo>
                          <a:pt x="3655" y="8182"/>
                          <a:pt x="3655" y="6400"/>
                          <a:pt x="3456" y="4419"/>
                        </a:cubicBezTo>
                        <a:cubicBezTo>
                          <a:pt x="3256" y="2042"/>
                          <a:pt x="2459" y="457"/>
                          <a:pt x="1263" y="6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22" name="Google Shape;3622;p35"/>
                  <p:cNvSpPr/>
                  <p:nvPr/>
                </p:nvSpPr>
                <p:spPr>
                  <a:xfrm>
                    <a:off x="2030713" y="5749124"/>
                    <a:ext cx="10026" cy="7156"/>
                  </a:xfrm>
                  <a:custGeom>
                    <a:avLst/>
                    <a:gdLst/>
                    <a:ahLst/>
                    <a:cxnLst/>
                    <a:rect l="l" t="t" r="r" b="b"/>
                    <a:pathLst>
                      <a:path w="10026" h="7156" extrusionOk="0">
                        <a:moveTo>
                          <a:pt x="3389" y="6735"/>
                        </a:moveTo>
                        <a:cubicBezTo>
                          <a:pt x="3389" y="6735"/>
                          <a:pt x="3389" y="6735"/>
                          <a:pt x="3389" y="6735"/>
                        </a:cubicBezTo>
                        <a:cubicBezTo>
                          <a:pt x="3986" y="6537"/>
                          <a:pt x="4385" y="6339"/>
                          <a:pt x="4784" y="6141"/>
                        </a:cubicBezTo>
                        <a:cubicBezTo>
                          <a:pt x="5382" y="5546"/>
                          <a:pt x="5382" y="4754"/>
                          <a:pt x="4983" y="3764"/>
                        </a:cubicBezTo>
                        <a:lnTo>
                          <a:pt x="5780" y="4556"/>
                        </a:lnTo>
                        <a:cubicBezTo>
                          <a:pt x="7375" y="5943"/>
                          <a:pt x="8770" y="5745"/>
                          <a:pt x="9767" y="4952"/>
                        </a:cubicBezTo>
                        <a:cubicBezTo>
                          <a:pt x="10365" y="3764"/>
                          <a:pt x="9966" y="2179"/>
                          <a:pt x="8172" y="594"/>
                        </a:cubicBezTo>
                        <a:cubicBezTo>
                          <a:pt x="7973" y="396"/>
                          <a:pt x="7574" y="198"/>
                          <a:pt x="7375" y="0"/>
                        </a:cubicBezTo>
                        <a:cubicBezTo>
                          <a:pt x="5980" y="792"/>
                          <a:pt x="4784" y="1783"/>
                          <a:pt x="3389" y="2575"/>
                        </a:cubicBezTo>
                        <a:cubicBezTo>
                          <a:pt x="2193" y="3367"/>
                          <a:pt x="1196" y="3962"/>
                          <a:pt x="0" y="4754"/>
                        </a:cubicBezTo>
                        <a:cubicBezTo>
                          <a:pt x="0" y="4754"/>
                          <a:pt x="0" y="4754"/>
                          <a:pt x="0" y="4754"/>
                        </a:cubicBezTo>
                        <a:cubicBezTo>
                          <a:pt x="0" y="4754"/>
                          <a:pt x="0" y="4754"/>
                          <a:pt x="0" y="4754"/>
                        </a:cubicBezTo>
                        <a:cubicBezTo>
                          <a:pt x="997" y="6933"/>
                          <a:pt x="2392" y="7725"/>
                          <a:pt x="3389" y="67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23" name="Google Shape;3623;p35"/>
                  <p:cNvSpPr/>
                  <p:nvPr/>
                </p:nvSpPr>
                <p:spPr>
                  <a:xfrm>
                    <a:off x="2217205" y="5797091"/>
                    <a:ext cx="4860" cy="11434"/>
                  </a:xfrm>
                  <a:custGeom>
                    <a:avLst/>
                    <a:gdLst/>
                    <a:ahLst/>
                    <a:cxnLst/>
                    <a:rect l="l" t="t" r="r" b="b"/>
                    <a:pathLst>
                      <a:path w="4860" h="11434" extrusionOk="0">
                        <a:moveTo>
                          <a:pt x="3266" y="2942"/>
                        </a:moveTo>
                        <a:cubicBezTo>
                          <a:pt x="2867" y="565"/>
                          <a:pt x="1871" y="-426"/>
                          <a:pt x="874" y="168"/>
                        </a:cubicBezTo>
                        <a:cubicBezTo>
                          <a:pt x="-322" y="961"/>
                          <a:pt x="-122" y="3536"/>
                          <a:pt x="475" y="6111"/>
                        </a:cubicBezTo>
                        <a:cubicBezTo>
                          <a:pt x="675" y="6903"/>
                          <a:pt x="874" y="7498"/>
                          <a:pt x="1273" y="7894"/>
                        </a:cubicBezTo>
                        <a:lnTo>
                          <a:pt x="1273" y="8092"/>
                        </a:lnTo>
                        <a:cubicBezTo>
                          <a:pt x="1871" y="11063"/>
                          <a:pt x="2867" y="12054"/>
                          <a:pt x="4063" y="11063"/>
                        </a:cubicBezTo>
                        <a:cubicBezTo>
                          <a:pt x="4861" y="10469"/>
                          <a:pt x="5060" y="8884"/>
                          <a:pt x="4661" y="6705"/>
                        </a:cubicBezTo>
                        <a:cubicBezTo>
                          <a:pt x="4263" y="5517"/>
                          <a:pt x="3864" y="4724"/>
                          <a:pt x="3465" y="4328"/>
                        </a:cubicBezTo>
                        <a:lnTo>
                          <a:pt x="3266" y="2942"/>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24" name="Google Shape;3624;p35"/>
                  <p:cNvSpPr/>
                  <p:nvPr/>
                </p:nvSpPr>
                <p:spPr>
                  <a:xfrm>
                    <a:off x="2238025" y="5796995"/>
                    <a:ext cx="3363" cy="8609"/>
                  </a:xfrm>
                  <a:custGeom>
                    <a:avLst/>
                    <a:gdLst/>
                    <a:ahLst/>
                    <a:cxnLst/>
                    <a:rect l="l" t="t" r="r" b="b"/>
                    <a:pathLst>
                      <a:path w="3363" h="8609" extrusionOk="0">
                        <a:moveTo>
                          <a:pt x="1183" y="67"/>
                        </a:moveTo>
                        <a:cubicBezTo>
                          <a:pt x="-13" y="463"/>
                          <a:pt x="-212" y="2642"/>
                          <a:pt x="187" y="5416"/>
                        </a:cubicBezTo>
                        <a:cubicBezTo>
                          <a:pt x="585" y="7793"/>
                          <a:pt x="1383" y="8783"/>
                          <a:pt x="2180" y="8585"/>
                        </a:cubicBezTo>
                        <a:cubicBezTo>
                          <a:pt x="3376" y="8189"/>
                          <a:pt x="3575" y="6208"/>
                          <a:pt x="3176" y="3435"/>
                        </a:cubicBezTo>
                        <a:cubicBezTo>
                          <a:pt x="2778" y="1058"/>
                          <a:pt x="1981" y="-329"/>
                          <a:pt x="1183" y="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25" name="Google Shape;3625;p35"/>
                  <p:cNvSpPr/>
                  <p:nvPr/>
                </p:nvSpPr>
                <p:spPr>
                  <a:xfrm>
                    <a:off x="2210278" y="5877104"/>
                    <a:ext cx="3842" cy="7882"/>
                  </a:xfrm>
                  <a:custGeom>
                    <a:avLst/>
                    <a:gdLst/>
                    <a:ahLst/>
                    <a:cxnLst/>
                    <a:rect l="l" t="t" r="r" b="b"/>
                    <a:pathLst>
                      <a:path w="3842" h="7882" extrusionOk="0">
                        <a:moveTo>
                          <a:pt x="626" y="184"/>
                        </a:moveTo>
                        <a:cubicBezTo>
                          <a:pt x="-172" y="580"/>
                          <a:pt x="-172" y="2561"/>
                          <a:pt x="426" y="5334"/>
                        </a:cubicBezTo>
                        <a:cubicBezTo>
                          <a:pt x="1224" y="7315"/>
                          <a:pt x="2220" y="8305"/>
                          <a:pt x="3217" y="7711"/>
                        </a:cubicBezTo>
                        <a:cubicBezTo>
                          <a:pt x="4014" y="7315"/>
                          <a:pt x="4014" y="5334"/>
                          <a:pt x="3416" y="3353"/>
                        </a:cubicBezTo>
                        <a:cubicBezTo>
                          <a:pt x="2818" y="382"/>
                          <a:pt x="1622" y="-410"/>
                          <a:pt x="626" y="1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26" name="Google Shape;3626;p35"/>
                  <p:cNvSpPr/>
                  <p:nvPr/>
                </p:nvSpPr>
                <p:spPr>
                  <a:xfrm>
                    <a:off x="2238085" y="5857875"/>
                    <a:ext cx="3188" cy="7587"/>
                  </a:xfrm>
                  <a:custGeom>
                    <a:avLst/>
                    <a:gdLst/>
                    <a:ahLst/>
                    <a:cxnLst/>
                    <a:rect l="l" t="t" r="r" b="b"/>
                    <a:pathLst>
                      <a:path w="3188" h="7587" extrusionOk="0">
                        <a:moveTo>
                          <a:pt x="2319" y="7527"/>
                        </a:moveTo>
                        <a:cubicBezTo>
                          <a:pt x="3117" y="7131"/>
                          <a:pt x="3316" y="5546"/>
                          <a:pt x="3117" y="3367"/>
                        </a:cubicBezTo>
                        <a:cubicBezTo>
                          <a:pt x="2718" y="1387"/>
                          <a:pt x="1921" y="0"/>
                          <a:pt x="1124" y="0"/>
                        </a:cubicBezTo>
                        <a:cubicBezTo>
                          <a:pt x="326" y="0"/>
                          <a:pt x="-272" y="991"/>
                          <a:pt x="127" y="3367"/>
                        </a:cubicBezTo>
                        <a:cubicBezTo>
                          <a:pt x="326" y="6339"/>
                          <a:pt x="1124" y="7924"/>
                          <a:pt x="2319" y="75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27" name="Google Shape;3627;p35"/>
                  <p:cNvSpPr/>
                  <p:nvPr/>
                </p:nvSpPr>
                <p:spPr>
                  <a:xfrm>
                    <a:off x="2181720" y="5865924"/>
                    <a:ext cx="3870" cy="9779"/>
                  </a:xfrm>
                  <a:custGeom>
                    <a:avLst/>
                    <a:gdLst/>
                    <a:ahLst/>
                    <a:cxnLst/>
                    <a:rect l="l" t="t" r="r" b="b"/>
                    <a:pathLst>
                      <a:path w="3870" h="9779" extrusionOk="0">
                        <a:moveTo>
                          <a:pt x="680" y="271"/>
                        </a:moveTo>
                        <a:cubicBezTo>
                          <a:pt x="-715" y="2054"/>
                          <a:pt x="281" y="5421"/>
                          <a:pt x="1477" y="8591"/>
                        </a:cubicBezTo>
                        <a:lnTo>
                          <a:pt x="1876" y="9779"/>
                        </a:lnTo>
                        <a:cubicBezTo>
                          <a:pt x="3271" y="8789"/>
                          <a:pt x="4866" y="7997"/>
                          <a:pt x="3072" y="2648"/>
                        </a:cubicBezTo>
                        <a:cubicBezTo>
                          <a:pt x="2474" y="469"/>
                          <a:pt x="1477" y="-521"/>
                          <a:pt x="680" y="2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28" name="Google Shape;3628;p35"/>
                  <p:cNvSpPr/>
                  <p:nvPr/>
                </p:nvSpPr>
                <p:spPr>
                  <a:xfrm>
                    <a:off x="2141710" y="5871749"/>
                    <a:ext cx="3814" cy="5142"/>
                  </a:xfrm>
                  <a:custGeom>
                    <a:avLst/>
                    <a:gdLst/>
                    <a:ahLst/>
                    <a:cxnLst/>
                    <a:rect l="l" t="t" r="r" b="b"/>
                    <a:pathLst>
                      <a:path w="3814" h="5142" extrusionOk="0">
                        <a:moveTo>
                          <a:pt x="626" y="190"/>
                        </a:moveTo>
                        <a:cubicBezTo>
                          <a:pt x="-172" y="784"/>
                          <a:pt x="-172" y="2765"/>
                          <a:pt x="426" y="4548"/>
                        </a:cubicBezTo>
                        <a:cubicBezTo>
                          <a:pt x="426" y="4548"/>
                          <a:pt x="426" y="4548"/>
                          <a:pt x="426" y="4548"/>
                        </a:cubicBezTo>
                        <a:cubicBezTo>
                          <a:pt x="1622" y="4746"/>
                          <a:pt x="2818" y="4944"/>
                          <a:pt x="3815" y="5142"/>
                        </a:cubicBezTo>
                        <a:cubicBezTo>
                          <a:pt x="3815" y="4746"/>
                          <a:pt x="3616" y="4152"/>
                          <a:pt x="3416" y="3756"/>
                        </a:cubicBezTo>
                        <a:cubicBezTo>
                          <a:pt x="2818" y="1180"/>
                          <a:pt x="1622" y="-602"/>
                          <a:pt x="626" y="1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29" name="Google Shape;3629;p35"/>
                  <p:cNvSpPr/>
                  <p:nvPr/>
                </p:nvSpPr>
                <p:spPr>
                  <a:xfrm>
                    <a:off x="2225099" y="5841632"/>
                    <a:ext cx="6004" cy="13086"/>
                  </a:xfrm>
                  <a:custGeom>
                    <a:avLst/>
                    <a:gdLst/>
                    <a:ahLst/>
                    <a:cxnLst/>
                    <a:rect l="l" t="t" r="r" b="b"/>
                    <a:pathLst>
                      <a:path w="6004" h="13086" extrusionOk="0">
                        <a:moveTo>
                          <a:pt x="3146" y="4556"/>
                        </a:moveTo>
                        <a:lnTo>
                          <a:pt x="2947" y="3566"/>
                        </a:lnTo>
                        <a:cubicBezTo>
                          <a:pt x="2548" y="1585"/>
                          <a:pt x="1751" y="198"/>
                          <a:pt x="954" y="0"/>
                        </a:cubicBezTo>
                        <a:cubicBezTo>
                          <a:pt x="156" y="396"/>
                          <a:pt x="-242" y="1783"/>
                          <a:pt x="156" y="3764"/>
                        </a:cubicBezTo>
                        <a:cubicBezTo>
                          <a:pt x="555" y="5745"/>
                          <a:pt x="1352" y="7329"/>
                          <a:pt x="2150" y="7329"/>
                        </a:cubicBezTo>
                        <a:cubicBezTo>
                          <a:pt x="2349" y="7329"/>
                          <a:pt x="2349" y="7131"/>
                          <a:pt x="2548" y="7131"/>
                        </a:cubicBezTo>
                        <a:cubicBezTo>
                          <a:pt x="2548" y="7725"/>
                          <a:pt x="2748" y="8518"/>
                          <a:pt x="2748" y="9112"/>
                        </a:cubicBezTo>
                        <a:cubicBezTo>
                          <a:pt x="2947" y="11093"/>
                          <a:pt x="3744" y="12876"/>
                          <a:pt x="4741" y="13074"/>
                        </a:cubicBezTo>
                        <a:cubicBezTo>
                          <a:pt x="5937" y="13272"/>
                          <a:pt x="6136" y="11093"/>
                          <a:pt x="5937" y="8716"/>
                        </a:cubicBezTo>
                        <a:cubicBezTo>
                          <a:pt x="5738" y="6537"/>
                          <a:pt x="4940" y="4754"/>
                          <a:pt x="4143" y="4160"/>
                        </a:cubicBezTo>
                        <a:cubicBezTo>
                          <a:pt x="3545" y="4160"/>
                          <a:pt x="3346" y="4358"/>
                          <a:pt x="3146" y="45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30" name="Google Shape;3630;p35"/>
                  <p:cNvSpPr/>
                  <p:nvPr/>
                </p:nvSpPr>
                <p:spPr>
                  <a:xfrm>
                    <a:off x="2161794" y="5857465"/>
                    <a:ext cx="3981" cy="8531"/>
                  </a:xfrm>
                  <a:custGeom>
                    <a:avLst/>
                    <a:gdLst/>
                    <a:ahLst/>
                    <a:cxnLst/>
                    <a:rect l="l" t="t" r="r" b="b"/>
                    <a:pathLst>
                      <a:path w="3981" h="8531" extrusionOk="0">
                        <a:moveTo>
                          <a:pt x="1271" y="14"/>
                        </a:moveTo>
                        <a:cubicBezTo>
                          <a:pt x="75" y="212"/>
                          <a:pt x="-323" y="1995"/>
                          <a:pt x="275" y="4768"/>
                        </a:cubicBezTo>
                        <a:cubicBezTo>
                          <a:pt x="673" y="7145"/>
                          <a:pt x="1670" y="8532"/>
                          <a:pt x="2667" y="8532"/>
                        </a:cubicBezTo>
                        <a:cubicBezTo>
                          <a:pt x="4062" y="8532"/>
                          <a:pt x="4261" y="6749"/>
                          <a:pt x="3663" y="3975"/>
                        </a:cubicBezTo>
                        <a:cubicBezTo>
                          <a:pt x="3065" y="1796"/>
                          <a:pt x="2268" y="-184"/>
                          <a:pt x="1271" y="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31" name="Google Shape;3631;p35"/>
                  <p:cNvSpPr/>
                  <p:nvPr/>
                </p:nvSpPr>
                <p:spPr>
                  <a:xfrm>
                    <a:off x="2160611" y="5841959"/>
                    <a:ext cx="6391" cy="9784"/>
                  </a:xfrm>
                  <a:custGeom>
                    <a:avLst/>
                    <a:gdLst/>
                    <a:ahLst/>
                    <a:cxnLst/>
                    <a:rect l="l" t="t" r="r" b="b"/>
                    <a:pathLst>
                      <a:path w="6391" h="9784" extrusionOk="0">
                        <a:moveTo>
                          <a:pt x="2853" y="2446"/>
                        </a:moveTo>
                        <a:cubicBezTo>
                          <a:pt x="2255" y="1059"/>
                          <a:pt x="1657" y="-328"/>
                          <a:pt x="661" y="69"/>
                        </a:cubicBezTo>
                        <a:cubicBezTo>
                          <a:pt x="-137" y="663"/>
                          <a:pt x="-137" y="2248"/>
                          <a:pt x="262" y="4229"/>
                        </a:cubicBezTo>
                        <a:cubicBezTo>
                          <a:pt x="661" y="6209"/>
                          <a:pt x="1458" y="7992"/>
                          <a:pt x="2454" y="7992"/>
                        </a:cubicBezTo>
                        <a:cubicBezTo>
                          <a:pt x="2853" y="7992"/>
                          <a:pt x="3052" y="7794"/>
                          <a:pt x="3252" y="7398"/>
                        </a:cubicBezTo>
                        <a:cubicBezTo>
                          <a:pt x="3650" y="8388"/>
                          <a:pt x="4647" y="9775"/>
                          <a:pt x="5046" y="9775"/>
                        </a:cubicBezTo>
                        <a:cubicBezTo>
                          <a:pt x="7039" y="9973"/>
                          <a:pt x="6441" y="7002"/>
                          <a:pt x="5644" y="3832"/>
                        </a:cubicBezTo>
                        <a:lnTo>
                          <a:pt x="4846" y="1059"/>
                        </a:lnTo>
                        <a:cubicBezTo>
                          <a:pt x="4448" y="1059"/>
                          <a:pt x="4049" y="1059"/>
                          <a:pt x="3650" y="1257"/>
                        </a:cubicBezTo>
                        <a:cubicBezTo>
                          <a:pt x="3451" y="1455"/>
                          <a:pt x="3052" y="1851"/>
                          <a:pt x="2853" y="24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32" name="Google Shape;3632;p35"/>
                  <p:cNvSpPr/>
                  <p:nvPr/>
                </p:nvSpPr>
                <p:spPr>
                  <a:xfrm>
                    <a:off x="2204475" y="5809330"/>
                    <a:ext cx="9568" cy="19447"/>
                  </a:xfrm>
                  <a:custGeom>
                    <a:avLst/>
                    <a:gdLst/>
                    <a:ahLst/>
                    <a:cxnLst/>
                    <a:rect l="l" t="t" r="r" b="b"/>
                    <a:pathLst>
                      <a:path w="9568" h="19447" extrusionOk="0">
                        <a:moveTo>
                          <a:pt x="51" y="11107"/>
                        </a:moveTo>
                        <a:cubicBezTo>
                          <a:pt x="250" y="13880"/>
                          <a:pt x="1446" y="15663"/>
                          <a:pt x="2642" y="16653"/>
                        </a:cubicBezTo>
                        <a:cubicBezTo>
                          <a:pt x="3041" y="16653"/>
                          <a:pt x="3240" y="16257"/>
                          <a:pt x="3439" y="15861"/>
                        </a:cubicBezTo>
                        <a:cubicBezTo>
                          <a:pt x="3838" y="16653"/>
                          <a:pt x="4237" y="17049"/>
                          <a:pt x="4835" y="17049"/>
                        </a:cubicBezTo>
                        <a:cubicBezTo>
                          <a:pt x="5632" y="17049"/>
                          <a:pt x="6031" y="16455"/>
                          <a:pt x="6031" y="15266"/>
                        </a:cubicBezTo>
                        <a:cubicBezTo>
                          <a:pt x="6031" y="15465"/>
                          <a:pt x="6031" y="15861"/>
                          <a:pt x="6031" y="16059"/>
                        </a:cubicBezTo>
                        <a:cubicBezTo>
                          <a:pt x="6429" y="18436"/>
                          <a:pt x="7426" y="19624"/>
                          <a:pt x="8223" y="19426"/>
                        </a:cubicBezTo>
                        <a:cubicBezTo>
                          <a:pt x="9419" y="19228"/>
                          <a:pt x="9818" y="17445"/>
                          <a:pt x="9419" y="14672"/>
                        </a:cubicBezTo>
                        <a:cubicBezTo>
                          <a:pt x="8821" y="12493"/>
                          <a:pt x="8024" y="11107"/>
                          <a:pt x="7227" y="11305"/>
                        </a:cubicBezTo>
                        <a:cubicBezTo>
                          <a:pt x="6629" y="11305"/>
                          <a:pt x="6230" y="12097"/>
                          <a:pt x="6031" y="13087"/>
                        </a:cubicBezTo>
                        <a:lnTo>
                          <a:pt x="6031" y="12691"/>
                        </a:lnTo>
                        <a:cubicBezTo>
                          <a:pt x="5433" y="10908"/>
                          <a:pt x="4835" y="9126"/>
                          <a:pt x="3838" y="8928"/>
                        </a:cubicBezTo>
                        <a:cubicBezTo>
                          <a:pt x="3639" y="8928"/>
                          <a:pt x="3439" y="9126"/>
                          <a:pt x="3240" y="9126"/>
                        </a:cubicBezTo>
                        <a:lnTo>
                          <a:pt x="3041" y="8333"/>
                        </a:lnTo>
                        <a:cubicBezTo>
                          <a:pt x="3838" y="8135"/>
                          <a:pt x="4037" y="6551"/>
                          <a:pt x="3838" y="4570"/>
                        </a:cubicBezTo>
                        <a:cubicBezTo>
                          <a:pt x="3439" y="1598"/>
                          <a:pt x="2443" y="212"/>
                          <a:pt x="1247" y="14"/>
                        </a:cubicBezTo>
                        <a:cubicBezTo>
                          <a:pt x="250" y="-184"/>
                          <a:pt x="250" y="1796"/>
                          <a:pt x="449" y="3777"/>
                        </a:cubicBezTo>
                        <a:cubicBezTo>
                          <a:pt x="649" y="4570"/>
                          <a:pt x="848" y="5362"/>
                          <a:pt x="1047" y="6154"/>
                        </a:cubicBezTo>
                        <a:cubicBezTo>
                          <a:pt x="250" y="6947"/>
                          <a:pt x="-149" y="8730"/>
                          <a:pt x="51" y="111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33" name="Google Shape;3633;p35"/>
                  <p:cNvSpPr/>
                  <p:nvPr/>
                </p:nvSpPr>
                <p:spPr>
                  <a:xfrm>
                    <a:off x="2177616" y="5842820"/>
                    <a:ext cx="199" cy="197"/>
                  </a:xfrm>
                  <a:custGeom>
                    <a:avLst/>
                    <a:gdLst/>
                    <a:ahLst/>
                    <a:cxnLst/>
                    <a:rect l="l" t="t" r="r" b="b"/>
                    <a:pathLst>
                      <a:path w="199" h="197" extrusionOk="0">
                        <a:moveTo>
                          <a:pt x="199" y="198"/>
                        </a:moveTo>
                        <a:lnTo>
                          <a:pt x="199" y="0"/>
                        </a:lnTo>
                        <a:lnTo>
                          <a:pt x="199" y="0"/>
                        </a:lnTo>
                        <a:lnTo>
                          <a:pt x="0" y="198"/>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34" name="Google Shape;3634;p35"/>
                  <p:cNvSpPr/>
                  <p:nvPr/>
                </p:nvSpPr>
                <p:spPr>
                  <a:xfrm>
                    <a:off x="2172815" y="5835222"/>
                    <a:ext cx="4801" cy="8455"/>
                  </a:xfrm>
                  <a:custGeom>
                    <a:avLst/>
                    <a:gdLst/>
                    <a:ahLst/>
                    <a:cxnLst/>
                    <a:rect l="l" t="t" r="r" b="b"/>
                    <a:pathLst>
                      <a:path w="4801" h="8455" extrusionOk="0">
                        <a:moveTo>
                          <a:pt x="3805" y="8391"/>
                        </a:moveTo>
                        <a:cubicBezTo>
                          <a:pt x="4204" y="8193"/>
                          <a:pt x="4403" y="7994"/>
                          <a:pt x="4802" y="7598"/>
                        </a:cubicBezTo>
                        <a:cubicBezTo>
                          <a:pt x="4602" y="6608"/>
                          <a:pt x="4403" y="5816"/>
                          <a:pt x="4005" y="4825"/>
                        </a:cubicBezTo>
                        <a:cubicBezTo>
                          <a:pt x="3008" y="2052"/>
                          <a:pt x="2011" y="-919"/>
                          <a:pt x="417" y="269"/>
                        </a:cubicBezTo>
                        <a:cubicBezTo>
                          <a:pt x="18" y="665"/>
                          <a:pt x="-181" y="2448"/>
                          <a:pt x="217" y="3637"/>
                        </a:cubicBezTo>
                        <a:cubicBezTo>
                          <a:pt x="1015" y="7400"/>
                          <a:pt x="2410" y="8787"/>
                          <a:pt x="3805" y="83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35" name="Google Shape;3635;p35"/>
                  <p:cNvSpPr/>
                  <p:nvPr/>
                </p:nvSpPr>
                <p:spPr>
                  <a:xfrm>
                    <a:off x="2213046" y="5740076"/>
                    <a:ext cx="6560" cy="15449"/>
                  </a:xfrm>
                  <a:custGeom>
                    <a:avLst/>
                    <a:gdLst/>
                    <a:ahLst/>
                    <a:cxnLst/>
                    <a:rect l="l" t="t" r="r" b="b"/>
                    <a:pathLst>
                      <a:path w="6560" h="15449" extrusionOk="0">
                        <a:moveTo>
                          <a:pt x="51" y="7266"/>
                        </a:moveTo>
                        <a:cubicBezTo>
                          <a:pt x="250" y="8256"/>
                          <a:pt x="449" y="9247"/>
                          <a:pt x="649" y="9841"/>
                        </a:cubicBezTo>
                        <a:cubicBezTo>
                          <a:pt x="649" y="10237"/>
                          <a:pt x="848" y="10831"/>
                          <a:pt x="1047" y="11426"/>
                        </a:cubicBezTo>
                        <a:cubicBezTo>
                          <a:pt x="1645" y="13010"/>
                          <a:pt x="3240" y="15189"/>
                          <a:pt x="4635" y="15387"/>
                        </a:cubicBezTo>
                        <a:cubicBezTo>
                          <a:pt x="7825" y="15981"/>
                          <a:pt x="6031" y="12218"/>
                          <a:pt x="5233" y="9445"/>
                        </a:cubicBezTo>
                        <a:cubicBezTo>
                          <a:pt x="4835" y="9247"/>
                          <a:pt x="4436" y="9048"/>
                          <a:pt x="3838" y="8850"/>
                        </a:cubicBezTo>
                        <a:cubicBezTo>
                          <a:pt x="3838" y="8454"/>
                          <a:pt x="3838" y="8058"/>
                          <a:pt x="3838" y="7662"/>
                        </a:cubicBezTo>
                        <a:cubicBezTo>
                          <a:pt x="4037" y="7860"/>
                          <a:pt x="4237" y="8058"/>
                          <a:pt x="4436" y="8256"/>
                        </a:cubicBezTo>
                        <a:lnTo>
                          <a:pt x="5233" y="9247"/>
                        </a:lnTo>
                        <a:cubicBezTo>
                          <a:pt x="6429" y="7662"/>
                          <a:pt x="7825" y="6077"/>
                          <a:pt x="4436" y="1719"/>
                        </a:cubicBezTo>
                        <a:cubicBezTo>
                          <a:pt x="3041" y="-64"/>
                          <a:pt x="1645" y="-460"/>
                          <a:pt x="1047" y="531"/>
                        </a:cubicBezTo>
                        <a:cubicBezTo>
                          <a:pt x="649" y="1521"/>
                          <a:pt x="649" y="2511"/>
                          <a:pt x="1047" y="3502"/>
                        </a:cubicBezTo>
                        <a:cubicBezTo>
                          <a:pt x="250" y="4096"/>
                          <a:pt x="-149" y="5483"/>
                          <a:pt x="51" y="72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36" name="Google Shape;3636;p35"/>
                  <p:cNvSpPr/>
                  <p:nvPr/>
                </p:nvSpPr>
                <p:spPr>
                  <a:xfrm>
                    <a:off x="2283857" y="5754852"/>
                    <a:ext cx="3825" cy="8054"/>
                  </a:xfrm>
                  <a:custGeom>
                    <a:avLst/>
                    <a:gdLst/>
                    <a:ahLst/>
                    <a:cxnLst/>
                    <a:rect l="l" t="t" r="r" b="b"/>
                    <a:pathLst>
                      <a:path w="3825" h="8054" extrusionOk="0">
                        <a:moveTo>
                          <a:pt x="2392" y="7940"/>
                        </a:moveTo>
                        <a:cubicBezTo>
                          <a:pt x="3389" y="7346"/>
                          <a:pt x="3987" y="5563"/>
                          <a:pt x="3787" y="3384"/>
                        </a:cubicBezTo>
                        <a:cubicBezTo>
                          <a:pt x="3588" y="1403"/>
                          <a:pt x="2990" y="-181"/>
                          <a:pt x="1794" y="17"/>
                        </a:cubicBezTo>
                        <a:cubicBezTo>
                          <a:pt x="598" y="413"/>
                          <a:pt x="0" y="1998"/>
                          <a:pt x="0" y="3978"/>
                        </a:cubicBezTo>
                        <a:cubicBezTo>
                          <a:pt x="0" y="6752"/>
                          <a:pt x="797" y="8535"/>
                          <a:pt x="2392" y="79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37" name="Google Shape;3637;p35"/>
                  <p:cNvSpPr/>
                  <p:nvPr/>
                </p:nvSpPr>
                <p:spPr>
                  <a:xfrm>
                    <a:off x="2194793" y="5776116"/>
                    <a:ext cx="10184" cy="23672"/>
                  </a:xfrm>
                  <a:custGeom>
                    <a:avLst/>
                    <a:gdLst/>
                    <a:ahLst/>
                    <a:cxnLst/>
                    <a:rect l="l" t="t" r="r" b="b"/>
                    <a:pathLst>
                      <a:path w="10184" h="23672" extrusionOk="0">
                        <a:moveTo>
                          <a:pt x="3752" y="4306"/>
                        </a:moveTo>
                        <a:cubicBezTo>
                          <a:pt x="3154" y="1929"/>
                          <a:pt x="1958" y="-646"/>
                          <a:pt x="762" y="146"/>
                        </a:cubicBezTo>
                        <a:cubicBezTo>
                          <a:pt x="-633" y="938"/>
                          <a:pt x="164" y="3910"/>
                          <a:pt x="962" y="6287"/>
                        </a:cubicBezTo>
                        <a:cubicBezTo>
                          <a:pt x="1759" y="9060"/>
                          <a:pt x="2955" y="9654"/>
                          <a:pt x="4151" y="10249"/>
                        </a:cubicBezTo>
                        <a:cubicBezTo>
                          <a:pt x="3952" y="12230"/>
                          <a:pt x="4151" y="13814"/>
                          <a:pt x="4549" y="15399"/>
                        </a:cubicBezTo>
                        <a:cubicBezTo>
                          <a:pt x="4350" y="15399"/>
                          <a:pt x="3952" y="15399"/>
                          <a:pt x="3752" y="15399"/>
                        </a:cubicBezTo>
                        <a:cubicBezTo>
                          <a:pt x="3553" y="15399"/>
                          <a:pt x="3553" y="15597"/>
                          <a:pt x="3553" y="15795"/>
                        </a:cubicBezTo>
                        <a:cubicBezTo>
                          <a:pt x="2955" y="14607"/>
                          <a:pt x="2357" y="13616"/>
                          <a:pt x="1360" y="13616"/>
                        </a:cubicBezTo>
                        <a:cubicBezTo>
                          <a:pt x="364" y="13418"/>
                          <a:pt x="-35" y="15003"/>
                          <a:pt x="164" y="17182"/>
                        </a:cubicBezTo>
                        <a:cubicBezTo>
                          <a:pt x="563" y="19955"/>
                          <a:pt x="1560" y="21540"/>
                          <a:pt x="2756" y="21738"/>
                        </a:cubicBezTo>
                        <a:cubicBezTo>
                          <a:pt x="3752" y="21738"/>
                          <a:pt x="4350" y="21144"/>
                          <a:pt x="4350" y="19955"/>
                        </a:cubicBezTo>
                        <a:cubicBezTo>
                          <a:pt x="4749" y="20549"/>
                          <a:pt x="5147" y="21342"/>
                          <a:pt x="5745" y="21936"/>
                        </a:cubicBezTo>
                        <a:cubicBezTo>
                          <a:pt x="7141" y="23521"/>
                          <a:pt x="8735" y="24115"/>
                          <a:pt x="9333" y="23323"/>
                        </a:cubicBezTo>
                        <a:cubicBezTo>
                          <a:pt x="9333" y="23124"/>
                          <a:pt x="9533" y="23124"/>
                          <a:pt x="9533" y="22926"/>
                        </a:cubicBezTo>
                        <a:cubicBezTo>
                          <a:pt x="10729" y="22332"/>
                          <a:pt x="10131" y="20747"/>
                          <a:pt x="8935" y="18766"/>
                        </a:cubicBezTo>
                        <a:cubicBezTo>
                          <a:pt x="8935" y="18766"/>
                          <a:pt x="8935" y="18766"/>
                          <a:pt x="8935" y="18766"/>
                        </a:cubicBezTo>
                        <a:cubicBezTo>
                          <a:pt x="8935" y="15201"/>
                          <a:pt x="7938" y="12032"/>
                          <a:pt x="6144" y="9853"/>
                        </a:cubicBezTo>
                        <a:cubicBezTo>
                          <a:pt x="5745" y="9258"/>
                          <a:pt x="5147" y="9060"/>
                          <a:pt x="4749" y="8664"/>
                        </a:cubicBezTo>
                        <a:cubicBezTo>
                          <a:pt x="4350" y="7277"/>
                          <a:pt x="4151" y="5693"/>
                          <a:pt x="3752" y="43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38" name="Google Shape;3638;p35"/>
                  <p:cNvSpPr/>
                  <p:nvPr/>
                </p:nvSpPr>
                <p:spPr>
                  <a:xfrm>
                    <a:off x="2209808" y="5862086"/>
                    <a:ext cx="13640" cy="17975"/>
                  </a:xfrm>
                  <a:custGeom>
                    <a:avLst/>
                    <a:gdLst/>
                    <a:ahLst/>
                    <a:cxnLst/>
                    <a:rect l="l" t="t" r="r" b="b"/>
                    <a:pathLst>
                      <a:path w="13640" h="17975" extrusionOk="0">
                        <a:moveTo>
                          <a:pt x="2890" y="1930"/>
                        </a:moveTo>
                        <a:cubicBezTo>
                          <a:pt x="1893" y="2326"/>
                          <a:pt x="1694" y="4505"/>
                          <a:pt x="2292" y="7080"/>
                        </a:cubicBezTo>
                        <a:cubicBezTo>
                          <a:pt x="2292" y="7278"/>
                          <a:pt x="2292" y="7278"/>
                          <a:pt x="2491" y="7476"/>
                        </a:cubicBezTo>
                        <a:cubicBezTo>
                          <a:pt x="1295" y="7674"/>
                          <a:pt x="298" y="8467"/>
                          <a:pt x="99" y="9457"/>
                        </a:cubicBezTo>
                        <a:cubicBezTo>
                          <a:pt x="-499" y="11240"/>
                          <a:pt x="1694" y="12230"/>
                          <a:pt x="4484" y="13023"/>
                        </a:cubicBezTo>
                        <a:cubicBezTo>
                          <a:pt x="5879" y="13023"/>
                          <a:pt x="7474" y="13023"/>
                          <a:pt x="8471" y="12429"/>
                        </a:cubicBezTo>
                        <a:cubicBezTo>
                          <a:pt x="9069" y="14211"/>
                          <a:pt x="9866" y="15004"/>
                          <a:pt x="10464" y="15004"/>
                        </a:cubicBezTo>
                        <a:cubicBezTo>
                          <a:pt x="10863" y="16787"/>
                          <a:pt x="11660" y="17777"/>
                          <a:pt x="12457" y="17975"/>
                        </a:cubicBezTo>
                        <a:cubicBezTo>
                          <a:pt x="13653" y="17777"/>
                          <a:pt x="13853" y="16192"/>
                          <a:pt x="13454" y="13221"/>
                        </a:cubicBezTo>
                        <a:cubicBezTo>
                          <a:pt x="13255" y="11834"/>
                          <a:pt x="12657" y="10448"/>
                          <a:pt x="12258" y="9655"/>
                        </a:cubicBezTo>
                        <a:cubicBezTo>
                          <a:pt x="12657" y="8269"/>
                          <a:pt x="12856" y="6486"/>
                          <a:pt x="12457" y="3911"/>
                        </a:cubicBezTo>
                        <a:cubicBezTo>
                          <a:pt x="11859" y="1930"/>
                          <a:pt x="11261" y="-645"/>
                          <a:pt x="10265" y="147"/>
                        </a:cubicBezTo>
                        <a:cubicBezTo>
                          <a:pt x="9069" y="1138"/>
                          <a:pt x="8471" y="2920"/>
                          <a:pt x="8471" y="5694"/>
                        </a:cubicBezTo>
                        <a:cubicBezTo>
                          <a:pt x="7873" y="5892"/>
                          <a:pt x="7474" y="6882"/>
                          <a:pt x="7673" y="8467"/>
                        </a:cubicBezTo>
                        <a:cubicBezTo>
                          <a:pt x="7075" y="8071"/>
                          <a:pt x="6278" y="7674"/>
                          <a:pt x="5082" y="7674"/>
                        </a:cubicBezTo>
                        <a:cubicBezTo>
                          <a:pt x="5082" y="7080"/>
                          <a:pt x="4883" y="6486"/>
                          <a:pt x="4883" y="5892"/>
                        </a:cubicBezTo>
                        <a:cubicBezTo>
                          <a:pt x="4484" y="3713"/>
                          <a:pt x="3886" y="1732"/>
                          <a:pt x="2890" y="19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39" name="Google Shape;3639;p35"/>
                  <p:cNvSpPr/>
                  <p:nvPr/>
                </p:nvSpPr>
                <p:spPr>
                  <a:xfrm>
                    <a:off x="2179809" y="5872784"/>
                    <a:ext cx="3787" cy="8499"/>
                  </a:xfrm>
                  <a:custGeom>
                    <a:avLst/>
                    <a:gdLst/>
                    <a:ahLst/>
                    <a:cxnLst/>
                    <a:rect l="l" t="t" r="r" b="b"/>
                    <a:pathLst>
                      <a:path w="3787" h="8499" extrusionOk="0">
                        <a:moveTo>
                          <a:pt x="0" y="3117"/>
                        </a:moveTo>
                        <a:cubicBezTo>
                          <a:pt x="0" y="4899"/>
                          <a:pt x="797" y="7277"/>
                          <a:pt x="1794" y="8069"/>
                        </a:cubicBezTo>
                        <a:cubicBezTo>
                          <a:pt x="4186" y="9852"/>
                          <a:pt x="3588" y="5692"/>
                          <a:pt x="3787" y="3117"/>
                        </a:cubicBezTo>
                        <a:cubicBezTo>
                          <a:pt x="2192" y="1532"/>
                          <a:pt x="0" y="-3024"/>
                          <a:pt x="0" y="31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40" name="Google Shape;3640;p35"/>
                  <p:cNvSpPr/>
                  <p:nvPr/>
                </p:nvSpPr>
                <p:spPr>
                  <a:xfrm>
                    <a:off x="2183596" y="5875703"/>
                    <a:ext cx="199" cy="198"/>
                  </a:xfrm>
                  <a:custGeom>
                    <a:avLst/>
                    <a:gdLst/>
                    <a:ahLst/>
                    <a:cxnLst/>
                    <a:rect l="l" t="t" r="r" b="b"/>
                    <a:pathLst>
                      <a:path w="199" h="198" extrusionOk="0">
                        <a:moveTo>
                          <a:pt x="0" y="198"/>
                        </a:moveTo>
                        <a:lnTo>
                          <a:pt x="199" y="198"/>
                        </a:lnTo>
                        <a:lnTo>
                          <a:pt x="199" y="198"/>
                        </a:lnTo>
                        <a:lnTo>
                          <a:pt x="0"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41" name="Google Shape;3641;p35"/>
                  <p:cNvSpPr/>
                  <p:nvPr/>
                </p:nvSpPr>
                <p:spPr>
                  <a:xfrm>
                    <a:off x="2271224" y="5779219"/>
                    <a:ext cx="6930" cy="16276"/>
                  </a:xfrm>
                  <a:custGeom>
                    <a:avLst/>
                    <a:gdLst/>
                    <a:ahLst/>
                    <a:cxnLst/>
                    <a:rect l="l" t="t" r="r" b="b"/>
                    <a:pathLst>
                      <a:path w="6930" h="16276" extrusionOk="0">
                        <a:moveTo>
                          <a:pt x="1670" y="12692"/>
                        </a:moveTo>
                        <a:lnTo>
                          <a:pt x="1670" y="12891"/>
                        </a:lnTo>
                        <a:cubicBezTo>
                          <a:pt x="1870" y="15069"/>
                          <a:pt x="2468" y="16456"/>
                          <a:pt x="3464" y="16258"/>
                        </a:cubicBezTo>
                        <a:cubicBezTo>
                          <a:pt x="4461" y="15664"/>
                          <a:pt x="4860" y="14079"/>
                          <a:pt x="4860" y="11900"/>
                        </a:cubicBezTo>
                        <a:cubicBezTo>
                          <a:pt x="4860" y="11108"/>
                          <a:pt x="4660" y="10514"/>
                          <a:pt x="4660" y="10117"/>
                        </a:cubicBezTo>
                        <a:cubicBezTo>
                          <a:pt x="6056" y="7344"/>
                          <a:pt x="7252" y="3580"/>
                          <a:pt x="6853" y="2194"/>
                        </a:cubicBezTo>
                        <a:cubicBezTo>
                          <a:pt x="5258" y="-2758"/>
                          <a:pt x="3664" y="2194"/>
                          <a:pt x="2069" y="2392"/>
                        </a:cubicBezTo>
                        <a:cubicBezTo>
                          <a:pt x="1670" y="2392"/>
                          <a:pt x="1272" y="2590"/>
                          <a:pt x="873" y="2788"/>
                        </a:cubicBezTo>
                        <a:cubicBezTo>
                          <a:pt x="76" y="6552"/>
                          <a:pt x="-921" y="11108"/>
                          <a:pt x="1670" y="126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42" name="Google Shape;3642;p35"/>
                  <p:cNvSpPr/>
                  <p:nvPr/>
                </p:nvSpPr>
                <p:spPr>
                  <a:xfrm>
                    <a:off x="2168255" y="5873326"/>
                    <a:ext cx="3282" cy="7147"/>
                  </a:xfrm>
                  <a:custGeom>
                    <a:avLst/>
                    <a:gdLst/>
                    <a:ahLst/>
                    <a:cxnLst/>
                    <a:rect l="l" t="t" r="r" b="b"/>
                    <a:pathLst>
                      <a:path w="3282" h="7147" extrusionOk="0">
                        <a:moveTo>
                          <a:pt x="990" y="0"/>
                        </a:moveTo>
                        <a:cubicBezTo>
                          <a:pt x="-7" y="0"/>
                          <a:pt x="-206" y="1387"/>
                          <a:pt x="192" y="3566"/>
                        </a:cubicBezTo>
                        <a:cubicBezTo>
                          <a:pt x="791" y="5745"/>
                          <a:pt x="1588" y="7329"/>
                          <a:pt x="2584" y="7131"/>
                        </a:cubicBezTo>
                        <a:cubicBezTo>
                          <a:pt x="3581" y="6933"/>
                          <a:pt x="3382" y="4952"/>
                          <a:pt x="2784" y="2773"/>
                        </a:cubicBezTo>
                        <a:cubicBezTo>
                          <a:pt x="2385" y="1189"/>
                          <a:pt x="1787" y="0"/>
                          <a:pt x="990"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43" name="Google Shape;3643;p35"/>
                  <p:cNvSpPr/>
                  <p:nvPr/>
                </p:nvSpPr>
                <p:spPr>
                  <a:xfrm>
                    <a:off x="2199190" y="5810513"/>
                    <a:ext cx="3494" cy="7546"/>
                  </a:xfrm>
                  <a:custGeom>
                    <a:avLst/>
                    <a:gdLst/>
                    <a:ahLst/>
                    <a:cxnLst/>
                    <a:rect l="l" t="t" r="r" b="b"/>
                    <a:pathLst>
                      <a:path w="3494" h="7546" extrusionOk="0">
                        <a:moveTo>
                          <a:pt x="2345" y="7546"/>
                        </a:moveTo>
                        <a:cubicBezTo>
                          <a:pt x="3342" y="7546"/>
                          <a:pt x="3741" y="6556"/>
                          <a:pt x="3342" y="3981"/>
                        </a:cubicBezTo>
                        <a:cubicBezTo>
                          <a:pt x="2744" y="2000"/>
                          <a:pt x="2146" y="217"/>
                          <a:pt x="1149" y="19"/>
                        </a:cubicBezTo>
                        <a:cubicBezTo>
                          <a:pt x="153" y="-179"/>
                          <a:pt x="-246" y="1207"/>
                          <a:pt x="153" y="3584"/>
                        </a:cubicBezTo>
                        <a:cubicBezTo>
                          <a:pt x="551" y="5763"/>
                          <a:pt x="1349" y="7546"/>
                          <a:pt x="2345" y="75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44" name="Google Shape;3644;p35"/>
                  <p:cNvSpPr/>
                  <p:nvPr/>
                </p:nvSpPr>
                <p:spPr>
                  <a:xfrm>
                    <a:off x="2179630" y="5821350"/>
                    <a:ext cx="3403" cy="7483"/>
                  </a:xfrm>
                  <a:custGeom>
                    <a:avLst/>
                    <a:gdLst/>
                    <a:ahLst/>
                    <a:cxnLst/>
                    <a:rect l="l" t="t" r="r" b="b"/>
                    <a:pathLst>
                      <a:path w="3403" h="7483" extrusionOk="0">
                        <a:moveTo>
                          <a:pt x="976" y="77"/>
                        </a:moveTo>
                        <a:cubicBezTo>
                          <a:pt x="-21" y="671"/>
                          <a:pt x="-419" y="2454"/>
                          <a:pt x="577" y="5227"/>
                        </a:cubicBezTo>
                        <a:cubicBezTo>
                          <a:pt x="976" y="6614"/>
                          <a:pt x="1574" y="7802"/>
                          <a:pt x="2571" y="7406"/>
                        </a:cubicBezTo>
                        <a:cubicBezTo>
                          <a:pt x="3368" y="6812"/>
                          <a:pt x="3766" y="5227"/>
                          <a:pt x="2969" y="2454"/>
                        </a:cubicBezTo>
                        <a:cubicBezTo>
                          <a:pt x="2371" y="869"/>
                          <a:pt x="1574" y="-319"/>
                          <a:pt x="976" y="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45" name="Google Shape;3645;p35"/>
                  <p:cNvSpPr/>
                  <p:nvPr/>
                </p:nvSpPr>
                <p:spPr>
                  <a:xfrm>
                    <a:off x="2137774" y="5839945"/>
                    <a:ext cx="4013" cy="8418"/>
                  </a:xfrm>
                  <a:custGeom>
                    <a:avLst/>
                    <a:gdLst/>
                    <a:ahLst/>
                    <a:cxnLst/>
                    <a:rect l="l" t="t" r="r" b="b"/>
                    <a:pathLst>
                      <a:path w="4013" h="8418" extrusionOk="0">
                        <a:moveTo>
                          <a:pt x="3565" y="8025"/>
                        </a:moveTo>
                        <a:cubicBezTo>
                          <a:pt x="4163" y="7233"/>
                          <a:pt x="4163" y="5450"/>
                          <a:pt x="3565" y="3271"/>
                        </a:cubicBezTo>
                        <a:cubicBezTo>
                          <a:pt x="2568" y="894"/>
                          <a:pt x="1572" y="-691"/>
                          <a:pt x="575" y="300"/>
                        </a:cubicBezTo>
                        <a:cubicBezTo>
                          <a:pt x="-222" y="1092"/>
                          <a:pt x="-222" y="2875"/>
                          <a:pt x="774" y="4856"/>
                        </a:cubicBezTo>
                        <a:cubicBezTo>
                          <a:pt x="1372" y="6837"/>
                          <a:pt x="2369" y="9412"/>
                          <a:pt x="3565" y="80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46" name="Google Shape;3646;p35"/>
                  <p:cNvSpPr/>
                  <p:nvPr/>
                </p:nvSpPr>
                <p:spPr>
                  <a:xfrm>
                    <a:off x="2221579" y="5845101"/>
                    <a:ext cx="3427" cy="8066"/>
                  </a:xfrm>
                  <a:custGeom>
                    <a:avLst/>
                    <a:gdLst/>
                    <a:ahLst/>
                    <a:cxnLst/>
                    <a:rect l="l" t="t" r="r" b="b"/>
                    <a:pathLst>
                      <a:path w="3427" h="8066" extrusionOk="0">
                        <a:moveTo>
                          <a:pt x="886" y="96"/>
                        </a:moveTo>
                        <a:cubicBezTo>
                          <a:pt x="89" y="493"/>
                          <a:pt x="-310" y="2275"/>
                          <a:pt x="288" y="4256"/>
                        </a:cubicBezTo>
                        <a:cubicBezTo>
                          <a:pt x="886" y="6633"/>
                          <a:pt x="1883" y="8812"/>
                          <a:pt x="2879" y="7822"/>
                        </a:cubicBezTo>
                        <a:cubicBezTo>
                          <a:pt x="3677" y="7029"/>
                          <a:pt x="3477" y="5049"/>
                          <a:pt x="3079" y="3068"/>
                        </a:cubicBezTo>
                        <a:cubicBezTo>
                          <a:pt x="2480" y="493"/>
                          <a:pt x="1683" y="-300"/>
                          <a:pt x="886" y="9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47" name="Google Shape;3647;p35"/>
                  <p:cNvSpPr/>
                  <p:nvPr/>
                </p:nvSpPr>
                <p:spPr>
                  <a:xfrm>
                    <a:off x="2178015" y="5836679"/>
                    <a:ext cx="4877" cy="13470"/>
                  </a:xfrm>
                  <a:custGeom>
                    <a:avLst/>
                    <a:gdLst/>
                    <a:ahLst/>
                    <a:cxnLst/>
                    <a:rect l="l" t="t" r="r" b="b"/>
                    <a:pathLst>
                      <a:path w="4877" h="13470" extrusionOk="0">
                        <a:moveTo>
                          <a:pt x="2990" y="13470"/>
                        </a:moveTo>
                        <a:cubicBezTo>
                          <a:pt x="3787" y="13470"/>
                          <a:pt x="4186" y="11885"/>
                          <a:pt x="3787" y="9904"/>
                        </a:cubicBezTo>
                        <a:lnTo>
                          <a:pt x="3986" y="9904"/>
                        </a:lnTo>
                        <a:cubicBezTo>
                          <a:pt x="4983" y="9904"/>
                          <a:pt x="5183" y="7329"/>
                          <a:pt x="4385" y="3962"/>
                        </a:cubicBezTo>
                        <a:cubicBezTo>
                          <a:pt x="3986" y="2575"/>
                          <a:pt x="3189" y="0"/>
                          <a:pt x="1794" y="0"/>
                        </a:cubicBezTo>
                        <a:cubicBezTo>
                          <a:pt x="399" y="0"/>
                          <a:pt x="199" y="1981"/>
                          <a:pt x="797" y="4358"/>
                        </a:cubicBezTo>
                        <a:lnTo>
                          <a:pt x="1196" y="5943"/>
                        </a:lnTo>
                        <a:cubicBezTo>
                          <a:pt x="797" y="5943"/>
                          <a:pt x="399" y="6141"/>
                          <a:pt x="0" y="6537"/>
                        </a:cubicBezTo>
                        <a:cubicBezTo>
                          <a:pt x="399" y="9508"/>
                          <a:pt x="598" y="13272"/>
                          <a:pt x="2990" y="134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48" name="Google Shape;3648;p35"/>
                  <p:cNvSpPr/>
                  <p:nvPr/>
                </p:nvSpPr>
                <p:spPr>
                  <a:xfrm>
                    <a:off x="2218877" y="5834007"/>
                    <a:ext cx="3228" cy="7836"/>
                  </a:xfrm>
                  <a:custGeom>
                    <a:avLst/>
                    <a:gdLst/>
                    <a:ahLst/>
                    <a:cxnLst/>
                    <a:rect l="l" t="t" r="r" b="b"/>
                    <a:pathLst>
                      <a:path w="3228" h="7836" extrusionOk="0">
                        <a:moveTo>
                          <a:pt x="797" y="97"/>
                        </a:moveTo>
                        <a:cubicBezTo>
                          <a:pt x="0" y="493"/>
                          <a:pt x="-199" y="2276"/>
                          <a:pt x="199" y="4257"/>
                        </a:cubicBezTo>
                        <a:cubicBezTo>
                          <a:pt x="598" y="6040"/>
                          <a:pt x="1196" y="8021"/>
                          <a:pt x="2193" y="7823"/>
                        </a:cubicBezTo>
                        <a:cubicBezTo>
                          <a:pt x="3389" y="7625"/>
                          <a:pt x="3389" y="5446"/>
                          <a:pt x="2990" y="2871"/>
                        </a:cubicBezTo>
                        <a:cubicBezTo>
                          <a:pt x="2392" y="493"/>
                          <a:pt x="1595" y="-299"/>
                          <a:pt x="797" y="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49" name="Google Shape;3649;p35"/>
                  <p:cNvSpPr/>
                  <p:nvPr/>
                </p:nvSpPr>
                <p:spPr>
                  <a:xfrm>
                    <a:off x="2194260" y="5843131"/>
                    <a:ext cx="3550" cy="7047"/>
                  </a:xfrm>
                  <a:custGeom>
                    <a:avLst/>
                    <a:gdLst/>
                    <a:ahLst/>
                    <a:cxnLst/>
                    <a:rect l="l" t="t" r="r" b="b"/>
                    <a:pathLst>
                      <a:path w="3550" h="7047" extrusionOk="0">
                        <a:moveTo>
                          <a:pt x="698" y="85"/>
                        </a:moveTo>
                        <a:cubicBezTo>
                          <a:pt x="-299" y="482"/>
                          <a:pt x="-100" y="2264"/>
                          <a:pt x="498" y="4245"/>
                        </a:cubicBezTo>
                        <a:cubicBezTo>
                          <a:pt x="1096" y="6424"/>
                          <a:pt x="2093" y="7217"/>
                          <a:pt x="2890" y="7019"/>
                        </a:cubicBezTo>
                        <a:cubicBezTo>
                          <a:pt x="3688" y="6622"/>
                          <a:pt x="3688" y="4840"/>
                          <a:pt x="3289" y="2859"/>
                        </a:cubicBezTo>
                        <a:cubicBezTo>
                          <a:pt x="2492" y="680"/>
                          <a:pt x="1495" y="-311"/>
                          <a:pt x="698" y="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50" name="Google Shape;3650;p35"/>
                  <p:cNvSpPr/>
                  <p:nvPr/>
                </p:nvSpPr>
                <p:spPr>
                  <a:xfrm>
                    <a:off x="2207515" y="5839763"/>
                    <a:ext cx="3198" cy="6839"/>
                  </a:xfrm>
                  <a:custGeom>
                    <a:avLst/>
                    <a:gdLst/>
                    <a:ahLst/>
                    <a:cxnLst/>
                    <a:rect l="l" t="t" r="r" b="b"/>
                    <a:pathLst>
                      <a:path w="3198" h="6839" extrusionOk="0">
                        <a:moveTo>
                          <a:pt x="598" y="86"/>
                        </a:moveTo>
                        <a:cubicBezTo>
                          <a:pt x="-199" y="878"/>
                          <a:pt x="-199" y="2661"/>
                          <a:pt x="598" y="4641"/>
                        </a:cubicBezTo>
                        <a:cubicBezTo>
                          <a:pt x="997" y="5632"/>
                          <a:pt x="1993" y="7019"/>
                          <a:pt x="2392" y="6820"/>
                        </a:cubicBezTo>
                        <a:cubicBezTo>
                          <a:pt x="3389" y="6820"/>
                          <a:pt x="3389" y="4840"/>
                          <a:pt x="2791" y="2859"/>
                        </a:cubicBezTo>
                        <a:cubicBezTo>
                          <a:pt x="2392" y="680"/>
                          <a:pt x="1595" y="-311"/>
                          <a:pt x="598" y="8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51" name="Google Shape;3651;p35"/>
                  <p:cNvSpPr/>
                  <p:nvPr/>
                </p:nvSpPr>
                <p:spPr>
                  <a:xfrm>
                    <a:off x="2239734" y="5824892"/>
                    <a:ext cx="2961" cy="8035"/>
                  </a:xfrm>
                  <a:custGeom>
                    <a:avLst/>
                    <a:gdLst/>
                    <a:ahLst/>
                    <a:cxnLst/>
                    <a:rect l="l" t="t" r="r" b="b"/>
                    <a:pathLst>
                      <a:path w="2961" h="8035" extrusionOk="0">
                        <a:moveTo>
                          <a:pt x="869" y="100"/>
                        </a:moveTo>
                        <a:cubicBezTo>
                          <a:pt x="72" y="497"/>
                          <a:pt x="-127" y="2081"/>
                          <a:pt x="72" y="4062"/>
                        </a:cubicBezTo>
                        <a:cubicBezTo>
                          <a:pt x="271" y="6043"/>
                          <a:pt x="869" y="7826"/>
                          <a:pt x="1866" y="8024"/>
                        </a:cubicBezTo>
                        <a:cubicBezTo>
                          <a:pt x="3062" y="8222"/>
                          <a:pt x="3062" y="5845"/>
                          <a:pt x="2862" y="3072"/>
                        </a:cubicBezTo>
                        <a:cubicBezTo>
                          <a:pt x="2264" y="1685"/>
                          <a:pt x="1866" y="-494"/>
                          <a:pt x="869" y="1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52" name="Google Shape;3652;p35"/>
                  <p:cNvSpPr/>
                  <p:nvPr/>
                </p:nvSpPr>
                <p:spPr>
                  <a:xfrm>
                    <a:off x="2157093" y="5867929"/>
                    <a:ext cx="3431" cy="8001"/>
                  </a:xfrm>
                  <a:custGeom>
                    <a:avLst/>
                    <a:gdLst/>
                    <a:ahLst/>
                    <a:cxnLst/>
                    <a:rect l="l" t="t" r="r" b="b"/>
                    <a:pathLst>
                      <a:path w="3431" h="8001" extrusionOk="0">
                        <a:moveTo>
                          <a:pt x="591" y="246"/>
                        </a:moveTo>
                        <a:cubicBezTo>
                          <a:pt x="-405" y="1237"/>
                          <a:pt x="-7" y="3614"/>
                          <a:pt x="790" y="5991"/>
                        </a:cubicBezTo>
                        <a:cubicBezTo>
                          <a:pt x="1388" y="7377"/>
                          <a:pt x="1987" y="8170"/>
                          <a:pt x="2585" y="7972"/>
                        </a:cubicBezTo>
                        <a:cubicBezTo>
                          <a:pt x="3780" y="7377"/>
                          <a:pt x="3581" y="5396"/>
                          <a:pt x="2784" y="2821"/>
                        </a:cubicBezTo>
                        <a:cubicBezTo>
                          <a:pt x="2186" y="642"/>
                          <a:pt x="1388" y="-546"/>
                          <a:pt x="591" y="2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53" name="Google Shape;3653;p35"/>
                  <p:cNvSpPr/>
                  <p:nvPr/>
                </p:nvSpPr>
                <p:spPr>
                  <a:xfrm>
                    <a:off x="2202384" y="5873895"/>
                    <a:ext cx="3598" cy="8010"/>
                  </a:xfrm>
                  <a:custGeom>
                    <a:avLst/>
                    <a:gdLst/>
                    <a:ahLst/>
                    <a:cxnLst/>
                    <a:rect l="l" t="t" r="r" b="b"/>
                    <a:pathLst>
                      <a:path w="3598" h="8010" extrusionOk="0">
                        <a:moveTo>
                          <a:pt x="746" y="25"/>
                        </a:moveTo>
                        <a:cubicBezTo>
                          <a:pt x="-51" y="421"/>
                          <a:pt x="-250" y="2204"/>
                          <a:pt x="348" y="4185"/>
                        </a:cubicBezTo>
                        <a:cubicBezTo>
                          <a:pt x="946" y="6760"/>
                          <a:pt x="2142" y="8741"/>
                          <a:pt x="3138" y="7750"/>
                        </a:cubicBezTo>
                        <a:cubicBezTo>
                          <a:pt x="3936" y="7156"/>
                          <a:pt x="3537" y="4977"/>
                          <a:pt x="3138" y="2996"/>
                        </a:cubicBezTo>
                        <a:cubicBezTo>
                          <a:pt x="2540" y="817"/>
                          <a:pt x="1544" y="-173"/>
                          <a:pt x="746" y="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54" name="Google Shape;3654;p35"/>
                  <p:cNvSpPr/>
                  <p:nvPr/>
                </p:nvSpPr>
                <p:spPr>
                  <a:xfrm>
                    <a:off x="2200412" y="5749124"/>
                    <a:ext cx="5871" cy="11145"/>
                  </a:xfrm>
                  <a:custGeom>
                    <a:avLst/>
                    <a:gdLst/>
                    <a:ahLst/>
                    <a:cxnLst/>
                    <a:rect l="l" t="t" r="r" b="b"/>
                    <a:pathLst>
                      <a:path w="5871" h="11145" extrusionOk="0">
                        <a:moveTo>
                          <a:pt x="3516" y="3169"/>
                        </a:moveTo>
                        <a:cubicBezTo>
                          <a:pt x="3117" y="1188"/>
                          <a:pt x="2120" y="0"/>
                          <a:pt x="1124" y="0"/>
                        </a:cubicBezTo>
                        <a:cubicBezTo>
                          <a:pt x="326" y="594"/>
                          <a:pt x="-272" y="1981"/>
                          <a:pt x="127" y="3962"/>
                        </a:cubicBezTo>
                        <a:cubicBezTo>
                          <a:pt x="326" y="4754"/>
                          <a:pt x="526" y="5348"/>
                          <a:pt x="725" y="5943"/>
                        </a:cubicBezTo>
                        <a:cubicBezTo>
                          <a:pt x="526" y="6537"/>
                          <a:pt x="924" y="7527"/>
                          <a:pt x="1722" y="8716"/>
                        </a:cubicBezTo>
                        <a:cubicBezTo>
                          <a:pt x="3117" y="10499"/>
                          <a:pt x="4512" y="11687"/>
                          <a:pt x="5509" y="10895"/>
                        </a:cubicBezTo>
                        <a:cubicBezTo>
                          <a:pt x="6306" y="10103"/>
                          <a:pt x="5708" y="8320"/>
                          <a:pt x="4512" y="6537"/>
                        </a:cubicBezTo>
                        <a:cubicBezTo>
                          <a:pt x="4313" y="6339"/>
                          <a:pt x="4113" y="6141"/>
                          <a:pt x="4113" y="5943"/>
                        </a:cubicBezTo>
                        <a:cubicBezTo>
                          <a:pt x="3914" y="5348"/>
                          <a:pt x="3715" y="4358"/>
                          <a:pt x="3516" y="31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55" name="Google Shape;3655;p35"/>
                  <p:cNvSpPr/>
                  <p:nvPr/>
                </p:nvSpPr>
                <p:spPr>
                  <a:xfrm>
                    <a:off x="2248738" y="5755343"/>
                    <a:ext cx="4501" cy="10223"/>
                  </a:xfrm>
                  <a:custGeom>
                    <a:avLst/>
                    <a:gdLst/>
                    <a:ahLst/>
                    <a:cxnLst/>
                    <a:rect l="l" t="t" r="r" b="b"/>
                    <a:pathLst>
                      <a:path w="4501" h="10223" extrusionOk="0">
                        <a:moveTo>
                          <a:pt x="38" y="7252"/>
                        </a:moveTo>
                        <a:cubicBezTo>
                          <a:pt x="237" y="9827"/>
                          <a:pt x="1234" y="10025"/>
                          <a:pt x="2230" y="10223"/>
                        </a:cubicBezTo>
                        <a:cubicBezTo>
                          <a:pt x="3426" y="9827"/>
                          <a:pt x="4224" y="8044"/>
                          <a:pt x="4024" y="5667"/>
                        </a:cubicBezTo>
                        <a:cubicBezTo>
                          <a:pt x="4622" y="4677"/>
                          <a:pt x="4622" y="3488"/>
                          <a:pt x="4224" y="1705"/>
                        </a:cubicBezTo>
                        <a:cubicBezTo>
                          <a:pt x="3825" y="319"/>
                          <a:pt x="3227" y="-276"/>
                          <a:pt x="2430" y="120"/>
                        </a:cubicBezTo>
                        <a:cubicBezTo>
                          <a:pt x="2031" y="715"/>
                          <a:pt x="1832" y="1309"/>
                          <a:pt x="1632" y="1903"/>
                        </a:cubicBezTo>
                        <a:lnTo>
                          <a:pt x="1632" y="1903"/>
                        </a:lnTo>
                        <a:cubicBezTo>
                          <a:pt x="436" y="2498"/>
                          <a:pt x="-162" y="4677"/>
                          <a:pt x="38" y="72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56" name="Google Shape;3656;p35"/>
                  <p:cNvSpPr/>
                  <p:nvPr/>
                </p:nvSpPr>
                <p:spPr>
                  <a:xfrm>
                    <a:off x="2089066" y="5811486"/>
                    <a:ext cx="3488" cy="5951"/>
                  </a:xfrm>
                  <a:custGeom>
                    <a:avLst/>
                    <a:gdLst/>
                    <a:ahLst/>
                    <a:cxnLst/>
                    <a:rect l="l" t="t" r="r" b="b"/>
                    <a:pathLst>
                      <a:path w="3488" h="5951" extrusionOk="0">
                        <a:moveTo>
                          <a:pt x="847" y="36"/>
                        </a:moveTo>
                        <a:cubicBezTo>
                          <a:pt x="-150" y="828"/>
                          <a:pt x="-150" y="2017"/>
                          <a:pt x="249" y="3403"/>
                        </a:cubicBezTo>
                        <a:cubicBezTo>
                          <a:pt x="1046" y="5384"/>
                          <a:pt x="2043" y="6375"/>
                          <a:pt x="3040" y="5780"/>
                        </a:cubicBezTo>
                        <a:cubicBezTo>
                          <a:pt x="3638" y="5384"/>
                          <a:pt x="3638" y="3997"/>
                          <a:pt x="3040" y="2611"/>
                        </a:cubicBezTo>
                        <a:cubicBezTo>
                          <a:pt x="2242" y="432"/>
                          <a:pt x="1246" y="-162"/>
                          <a:pt x="847" y="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57" name="Google Shape;3657;p35"/>
                  <p:cNvSpPr/>
                  <p:nvPr/>
                </p:nvSpPr>
                <p:spPr>
                  <a:xfrm>
                    <a:off x="2187651" y="5810531"/>
                    <a:ext cx="3120" cy="7041"/>
                  </a:xfrm>
                  <a:custGeom>
                    <a:avLst/>
                    <a:gdLst/>
                    <a:ahLst/>
                    <a:cxnLst/>
                    <a:rect l="l" t="t" r="r" b="b"/>
                    <a:pathLst>
                      <a:path w="3120" h="7041" extrusionOk="0">
                        <a:moveTo>
                          <a:pt x="2523" y="6933"/>
                        </a:moveTo>
                        <a:cubicBezTo>
                          <a:pt x="3320" y="6339"/>
                          <a:pt x="3320" y="4556"/>
                          <a:pt x="2523" y="1981"/>
                        </a:cubicBezTo>
                        <a:cubicBezTo>
                          <a:pt x="1925" y="397"/>
                          <a:pt x="1128" y="-594"/>
                          <a:pt x="330" y="397"/>
                        </a:cubicBezTo>
                        <a:cubicBezTo>
                          <a:pt x="-68" y="793"/>
                          <a:pt x="-68" y="2774"/>
                          <a:pt x="131" y="3962"/>
                        </a:cubicBezTo>
                        <a:cubicBezTo>
                          <a:pt x="729" y="5547"/>
                          <a:pt x="1526" y="7528"/>
                          <a:pt x="2523" y="69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58" name="Google Shape;3658;p35"/>
                  <p:cNvSpPr/>
                  <p:nvPr/>
                </p:nvSpPr>
                <p:spPr>
                  <a:xfrm>
                    <a:off x="2214729" y="5811093"/>
                    <a:ext cx="2780" cy="6925"/>
                  </a:xfrm>
                  <a:custGeom>
                    <a:avLst/>
                    <a:gdLst/>
                    <a:ahLst/>
                    <a:cxnLst/>
                    <a:rect l="l" t="t" r="r" b="b"/>
                    <a:pathLst>
                      <a:path w="2780" h="6925" extrusionOk="0">
                        <a:moveTo>
                          <a:pt x="560" y="231"/>
                        </a:moveTo>
                        <a:cubicBezTo>
                          <a:pt x="-38" y="1222"/>
                          <a:pt x="-237" y="2609"/>
                          <a:pt x="361" y="4788"/>
                        </a:cubicBezTo>
                        <a:cubicBezTo>
                          <a:pt x="760" y="6174"/>
                          <a:pt x="1557" y="7363"/>
                          <a:pt x="2155" y="6768"/>
                        </a:cubicBezTo>
                        <a:cubicBezTo>
                          <a:pt x="2952" y="5976"/>
                          <a:pt x="2952" y="4193"/>
                          <a:pt x="2354" y="2212"/>
                        </a:cubicBezTo>
                        <a:cubicBezTo>
                          <a:pt x="1756" y="826"/>
                          <a:pt x="1158" y="-561"/>
                          <a:pt x="560" y="2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59" name="Google Shape;3659;p35"/>
                  <p:cNvSpPr/>
                  <p:nvPr/>
                </p:nvSpPr>
                <p:spPr>
                  <a:xfrm>
                    <a:off x="2301298" y="5819536"/>
                    <a:ext cx="17057" cy="25837"/>
                  </a:xfrm>
                  <a:custGeom>
                    <a:avLst/>
                    <a:gdLst/>
                    <a:ahLst/>
                    <a:cxnLst/>
                    <a:rect l="l" t="t" r="r" b="b"/>
                    <a:pathLst>
                      <a:path w="17057" h="25837" extrusionOk="0">
                        <a:moveTo>
                          <a:pt x="698" y="25661"/>
                        </a:moveTo>
                        <a:cubicBezTo>
                          <a:pt x="1495" y="26454"/>
                          <a:pt x="2492" y="24473"/>
                          <a:pt x="2890" y="21897"/>
                        </a:cubicBezTo>
                        <a:cubicBezTo>
                          <a:pt x="3688" y="16351"/>
                          <a:pt x="4286" y="10408"/>
                          <a:pt x="6677" y="8824"/>
                        </a:cubicBezTo>
                        <a:cubicBezTo>
                          <a:pt x="7275" y="10210"/>
                          <a:pt x="9867" y="10805"/>
                          <a:pt x="11860" y="11597"/>
                        </a:cubicBezTo>
                        <a:cubicBezTo>
                          <a:pt x="14850" y="12191"/>
                          <a:pt x="16843" y="11399"/>
                          <a:pt x="17042" y="9616"/>
                        </a:cubicBezTo>
                        <a:cubicBezTo>
                          <a:pt x="17242" y="7833"/>
                          <a:pt x="15448" y="6447"/>
                          <a:pt x="12657" y="5852"/>
                        </a:cubicBezTo>
                        <a:cubicBezTo>
                          <a:pt x="11661" y="5654"/>
                          <a:pt x="10664" y="5654"/>
                          <a:pt x="9667" y="5654"/>
                        </a:cubicBezTo>
                        <a:cubicBezTo>
                          <a:pt x="10465" y="1494"/>
                          <a:pt x="9269" y="-883"/>
                          <a:pt x="7674" y="306"/>
                        </a:cubicBezTo>
                        <a:cubicBezTo>
                          <a:pt x="3688" y="3079"/>
                          <a:pt x="2292" y="11795"/>
                          <a:pt x="498" y="19322"/>
                        </a:cubicBezTo>
                        <a:cubicBezTo>
                          <a:pt x="-100" y="21897"/>
                          <a:pt x="-299" y="24869"/>
                          <a:pt x="698" y="2566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60" name="Google Shape;3660;p35"/>
                  <p:cNvSpPr/>
                  <p:nvPr/>
                </p:nvSpPr>
                <p:spPr>
                  <a:xfrm>
                    <a:off x="2290459" y="5785739"/>
                    <a:ext cx="6964" cy="18345"/>
                  </a:xfrm>
                  <a:custGeom>
                    <a:avLst/>
                    <a:gdLst/>
                    <a:ahLst/>
                    <a:cxnLst/>
                    <a:rect l="l" t="t" r="r" b="b"/>
                    <a:pathLst>
                      <a:path w="6964" h="18345" extrusionOk="0">
                        <a:moveTo>
                          <a:pt x="973" y="1220"/>
                        </a:moveTo>
                        <a:cubicBezTo>
                          <a:pt x="-422" y="3795"/>
                          <a:pt x="-223" y="7757"/>
                          <a:pt x="973" y="10332"/>
                        </a:cubicBezTo>
                        <a:cubicBezTo>
                          <a:pt x="2169" y="12908"/>
                          <a:pt x="2169" y="17662"/>
                          <a:pt x="4162" y="18256"/>
                        </a:cubicBezTo>
                        <a:cubicBezTo>
                          <a:pt x="5558" y="18652"/>
                          <a:pt x="6754" y="17860"/>
                          <a:pt x="6953" y="13502"/>
                        </a:cubicBezTo>
                        <a:cubicBezTo>
                          <a:pt x="7152" y="9144"/>
                          <a:pt x="4760" y="8550"/>
                          <a:pt x="4162" y="5182"/>
                        </a:cubicBezTo>
                        <a:cubicBezTo>
                          <a:pt x="3764" y="2211"/>
                          <a:pt x="2966" y="-2147"/>
                          <a:pt x="973" y="12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61" name="Google Shape;3661;p35"/>
                  <p:cNvSpPr/>
                  <p:nvPr/>
                </p:nvSpPr>
                <p:spPr>
                  <a:xfrm>
                    <a:off x="2285851" y="5716608"/>
                    <a:ext cx="11243" cy="14688"/>
                  </a:xfrm>
                  <a:custGeom>
                    <a:avLst/>
                    <a:gdLst/>
                    <a:ahLst/>
                    <a:cxnLst/>
                    <a:rect l="l" t="t" r="r" b="b"/>
                    <a:pathLst>
                      <a:path w="11243" h="14688" extrusionOk="0">
                        <a:moveTo>
                          <a:pt x="1794" y="30"/>
                        </a:moveTo>
                        <a:cubicBezTo>
                          <a:pt x="399" y="228"/>
                          <a:pt x="0" y="2407"/>
                          <a:pt x="0" y="4388"/>
                        </a:cubicBezTo>
                        <a:cubicBezTo>
                          <a:pt x="0" y="5378"/>
                          <a:pt x="0" y="6369"/>
                          <a:pt x="199" y="7359"/>
                        </a:cubicBezTo>
                        <a:cubicBezTo>
                          <a:pt x="0" y="8548"/>
                          <a:pt x="0" y="9736"/>
                          <a:pt x="0" y="10925"/>
                        </a:cubicBezTo>
                        <a:cubicBezTo>
                          <a:pt x="199" y="13104"/>
                          <a:pt x="797" y="14292"/>
                          <a:pt x="2192" y="14688"/>
                        </a:cubicBezTo>
                        <a:cubicBezTo>
                          <a:pt x="3588" y="13104"/>
                          <a:pt x="5182" y="11717"/>
                          <a:pt x="6777" y="10132"/>
                        </a:cubicBezTo>
                        <a:cubicBezTo>
                          <a:pt x="6976" y="10925"/>
                          <a:pt x="7375" y="11519"/>
                          <a:pt x="7774" y="12509"/>
                        </a:cubicBezTo>
                        <a:cubicBezTo>
                          <a:pt x="8970" y="14292"/>
                          <a:pt x="9966" y="15283"/>
                          <a:pt x="10963" y="14292"/>
                        </a:cubicBezTo>
                        <a:cubicBezTo>
                          <a:pt x="11362" y="13104"/>
                          <a:pt x="11561" y="11321"/>
                          <a:pt x="9966" y="8944"/>
                        </a:cubicBezTo>
                        <a:cubicBezTo>
                          <a:pt x="9767" y="8548"/>
                          <a:pt x="9368" y="8151"/>
                          <a:pt x="9169" y="7755"/>
                        </a:cubicBezTo>
                        <a:cubicBezTo>
                          <a:pt x="9767" y="6963"/>
                          <a:pt x="9568" y="4784"/>
                          <a:pt x="8770" y="3992"/>
                        </a:cubicBezTo>
                        <a:cubicBezTo>
                          <a:pt x="7176" y="1813"/>
                          <a:pt x="5581" y="1417"/>
                          <a:pt x="3787" y="2209"/>
                        </a:cubicBezTo>
                        <a:cubicBezTo>
                          <a:pt x="3588" y="624"/>
                          <a:pt x="3189" y="-168"/>
                          <a:pt x="1794" y="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62" name="Google Shape;3662;p35"/>
                  <p:cNvSpPr/>
                  <p:nvPr/>
                </p:nvSpPr>
                <p:spPr>
                  <a:xfrm>
                    <a:off x="2300787" y="5762311"/>
                    <a:ext cx="7599" cy="11040"/>
                  </a:xfrm>
                  <a:custGeom>
                    <a:avLst/>
                    <a:gdLst/>
                    <a:ahLst/>
                    <a:cxnLst/>
                    <a:rect l="l" t="t" r="r" b="b"/>
                    <a:pathLst>
                      <a:path w="7599" h="11040" extrusionOk="0">
                        <a:moveTo>
                          <a:pt x="13" y="5434"/>
                        </a:moveTo>
                        <a:cubicBezTo>
                          <a:pt x="-187" y="11179"/>
                          <a:pt x="2006" y="10584"/>
                          <a:pt x="3999" y="10981"/>
                        </a:cubicBezTo>
                        <a:cubicBezTo>
                          <a:pt x="5394" y="10981"/>
                          <a:pt x="7388" y="11773"/>
                          <a:pt x="7587" y="7613"/>
                        </a:cubicBezTo>
                        <a:cubicBezTo>
                          <a:pt x="7786" y="2265"/>
                          <a:pt x="5594" y="482"/>
                          <a:pt x="3202" y="86"/>
                        </a:cubicBezTo>
                        <a:cubicBezTo>
                          <a:pt x="1408" y="-509"/>
                          <a:pt x="212" y="2066"/>
                          <a:pt x="13" y="54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63" name="Google Shape;3663;p35"/>
                  <p:cNvSpPr/>
                  <p:nvPr/>
                </p:nvSpPr>
                <p:spPr>
                  <a:xfrm>
                    <a:off x="2281266" y="5763387"/>
                    <a:ext cx="199" cy="396"/>
                  </a:xfrm>
                  <a:custGeom>
                    <a:avLst/>
                    <a:gdLst/>
                    <a:ahLst/>
                    <a:cxnLst/>
                    <a:rect l="l" t="t" r="r" b="b"/>
                    <a:pathLst>
                      <a:path w="199" h="396" extrusionOk="0">
                        <a:moveTo>
                          <a:pt x="199" y="396"/>
                        </a:moveTo>
                        <a:lnTo>
                          <a:pt x="199"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64" name="Google Shape;3664;p35"/>
                  <p:cNvSpPr/>
                  <p:nvPr/>
                </p:nvSpPr>
                <p:spPr>
                  <a:xfrm>
                    <a:off x="2280484" y="5763585"/>
                    <a:ext cx="7767" cy="12962"/>
                  </a:xfrm>
                  <a:custGeom>
                    <a:avLst/>
                    <a:gdLst/>
                    <a:ahLst/>
                    <a:cxnLst/>
                    <a:rect l="l" t="t" r="r" b="b"/>
                    <a:pathLst>
                      <a:path w="7767" h="12962" extrusionOk="0">
                        <a:moveTo>
                          <a:pt x="1778" y="12678"/>
                        </a:moveTo>
                        <a:cubicBezTo>
                          <a:pt x="3572" y="14064"/>
                          <a:pt x="7559" y="10102"/>
                          <a:pt x="7758" y="7131"/>
                        </a:cubicBezTo>
                        <a:cubicBezTo>
                          <a:pt x="7958" y="0"/>
                          <a:pt x="4768" y="2377"/>
                          <a:pt x="2974" y="1188"/>
                        </a:cubicBezTo>
                        <a:lnTo>
                          <a:pt x="981" y="0"/>
                        </a:lnTo>
                        <a:lnTo>
                          <a:pt x="782" y="1188"/>
                        </a:lnTo>
                        <a:cubicBezTo>
                          <a:pt x="383" y="5348"/>
                          <a:pt x="-1211" y="10102"/>
                          <a:pt x="1778" y="126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65" name="Google Shape;3665;p35"/>
                  <p:cNvSpPr/>
                  <p:nvPr/>
                </p:nvSpPr>
                <p:spPr>
                  <a:xfrm>
                    <a:off x="2242670" y="5843535"/>
                    <a:ext cx="4312" cy="21867"/>
                  </a:xfrm>
                  <a:custGeom>
                    <a:avLst/>
                    <a:gdLst/>
                    <a:ahLst/>
                    <a:cxnLst/>
                    <a:rect l="l" t="t" r="r" b="b"/>
                    <a:pathLst>
                      <a:path w="4312" h="21867" extrusionOk="0">
                        <a:moveTo>
                          <a:pt x="1123" y="78"/>
                        </a:moveTo>
                        <a:cubicBezTo>
                          <a:pt x="-472" y="1266"/>
                          <a:pt x="-73" y="4634"/>
                          <a:pt x="525" y="8199"/>
                        </a:cubicBezTo>
                        <a:cubicBezTo>
                          <a:pt x="1123" y="12557"/>
                          <a:pt x="-73" y="17510"/>
                          <a:pt x="2518" y="21471"/>
                        </a:cubicBezTo>
                        <a:cubicBezTo>
                          <a:pt x="2917" y="21868"/>
                          <a:pt x="3316" y="21669"/>
                          <a:pt x="3515" y="21868"/>
                        </a:cubicBezTo>
                        <a:cubicBezTo>
                          <a:pt x="3714" y="21471"/>
                          <a:pt x="4312" y="21075"/>
                          <a:pt x="4312" y="20481"/>
                        </a:cubicBezTo>
                        <a:lnTo>
                          <a:pt x="2717" y="2059"/>
                        </a:lnTo>
                        <a:cubicBezTo>
                          <a:pt x="2518" y="870"/>
                          <a:pt x="1721" y="-318"/>
                          <a:pt x="1123" y="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66" name="Google Shape;3666;p35"/>
                  <p:cNvSpPr/>
                  <p:nvPr/>
                </p:nvSpPr>
                <p:spPr>
                  <a:xfrm>
                    <a:off x="2271698" y="5781809"/>
                    <a:ext cx="199" cy="197"/>
                  </a:xfrm>
                  <a:custGeom>
                    <a:avLst/>
                    <a:gdLst/>
                    <a:ahLst/>
                    <a:cxnLst/>
                    <a:rect l="l" t="t" r="r" b="b"/>
                    <a:pathLst>
                      <a:path w="199" h="197" extrusionOk="0">
                        <a:moveTo>
                          <a:pt x="0" y="198"/>
                        </a:moveTo>
                        <a:lnTo>
                          <a:pt x="199" y="198"/>
                        </a:lnTo>
                        <a:lnTo>
                          <a:pt x="1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67" name="Google Shape;3667;p35"/>
                  <p:cNvSpPr/>
                  <p:nvPr/>
                </p:nvSpPr>
                <p:spPr>
                  <a:xfrm>
                    <a:off x="2284729" y="5801745"/>
                    <a:ext cx="5326" cy="21860"/>
                  </a:xfrm>
                  <a:custGeom>
                    <a:avLst/>
                    <a:gdLst/>
                    <a:ahLst/>
                    <a:cxnLst/>
                    <a:rect l="l" t="t" r="r" b="b"/>
                    <a:pathLst>
                      <a:path w="5326" h="21860" extrusionOk="0">
                        <a:moveTo>
                          <a:pt x="3115" y="2844"/>
                        </a:moveTo>
                        <a:cubicBezTo>
                          <a:pt x="3115" y="467"/>
                          <a:pt x="2118" y="-524"/>
                          <a:pt x="1321" y="269"/>
                        </a:cubicBezTo>
                        <a:cubicBezTo>
                          <a:pt x="523" y="1061"/>
                          <a:pt x="125" y="3438"/>
                          <a:pt x="523" y="5419"/>
                        </a:cubicBezTo>
                        <a:lnTo>
                          <a:pt x="723" y="6409"/>
                        </a:lnTo>
                        <a:cubicBezTo>
                          <a:pt x="324" y="7202"/>
                          <a:pt x="125" y="8192"/>
                          <a:pt x="125" y="9183"/>
                        </a:cubicBezTo>
                        <a:cubicBezTo>
                          <a:pt x="-274" y="11956"/>
                          <a:pt x="324" y="13937"/>
                          <a:pt x="1321" y="15125"/>
                        </a:cubicBezTo>
                        <a:cubicBezTo>
                          <a:pt x="1520" y="15125"/>
                          <a:pt x="1719" y="14927"/>
                          <a:pt x="1919" y="14927"/>
                        </a:cubicBezTo>
                        <a:lnTo>
                          <a:pt x="2915" y="21860"/>
                        </a:lnTo>
                        <a:cubicBezTo>
                          <a:pt x="4510" y="20672"/>
                          <a:pt x="6105" y="18493"/>
                          <a:pt x="4909" y="13541"/>
                        </a:cubicBezTo>
                        <a:cubicBezTo>
                          <a:pt x="4111" y="10173"/>
                          <a:pt x="3314" y="6806"/>
                          <a:pt x="3115" y="28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68" name="Google Shape;3668;p35"/>
                  <p:cNvSpPr/>
                  <p:nvPr/>
                </p:nvSpPr>
                <p:spPr>
                  <a:xfrm>
                    <a:off x="2258456" y="5762000"/>
                    <a:ext cx="10068" cy="11047"/>
                  </a:xfrm>
                  <a:custGeom>
                    <a:avLst/>
                    <a:gdLst/>
                    <a:ahLst/>
                    <a:cxnLst/>
                    <a:rect l="l" t="t" r="r" b="b"/>
                    <a:pathLst>
                      <a:path w="10068" h="11047" extrusionOk="0">
                        <a:moveTo>
                          <a:pt x="2678" y="0"/>
                        </a:moveTo>
                        <a:cubicBezTo>
                          <a:pt x="685" y="0"/>
                          <a:pt x="-312" y="2377"/>
                          <a:pt x="87" y="6339"/>
                        </a:cubicBezTo>
                        <a:cubicBezTo>
                          <a:pt x="286" y="8914"/>
                          <a:pt x="1283" y="11093"/>
                          <a:pt x="2678" y="10895"/>
                        </a:cubicBezTo>
                        <a:cubicBezTo>
                          <a:pt x="3675" y="10697"/>
                          <a:pt x="4472" y="10102"/>
                          <a:pt x="5070" y="8914"/>
                        </a:cubicBezTo>
                        <a:cubicBezTo>
                          <a:pt x="5668" y="10102"/>
                          <a:pt x="6465" y="10697"/>
                          <a:pt x="7462" y="10895"/>
                        </a:cubicBezTo>
                        <a:cubicBezTo>
                          <a:pt x="8658" y="11291"/>
                          <a:pt x="10053" y="11093"/>
                          <a:pt x="10053" y="8122"/>
                        </a:cubicBezTo>
                        <a:cubicBezTo>
                          <a:pt x="10252" y="3764"/>
                          <a:pt x="8458" y="2773"/>
                          <a:pt x="6864" y="1783"/>
                        </a:cubicBezTo>
                        <a:cubicBezTo>
                          <a:pt x="6465" y="1783"/>
                          <a:pt x="6067" y="1981"/>
                          <a:pt x="5867" y="2179"/>
                        </a:cubicBezTo>
                        <a:cubicBezTo>
                          <a:pt x="4870" y="396"/>
                          <a:pt x="3675" y="0"/>
                          <a:pt x="2678"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69" name="Google Shape;3669;p35"/>
                  <p:cNvSpPr/>
                  <p:nvPr/>
                </p:nvSpPr>
                <p:spPr>
                  <a:xfrm>
                    <a:off x="2319564" y="5728127"/>
                    <a:ext cx="7756" cy="10114"/>
                  </a:xfrm>
                  <a:custGeom>
                    <a:avLst/>
                    <a:gdLst/>
                    <a:ahLst/>
                    <a:cxnLst/>
                    <a:rect l="l" t="t" r="r" b="b"/>
                    <a:pathLst>
                      <a:path w="7756" h="10114" extrusionOk="0">
                        <a:moveTo>
                          <a:pt x="2564" y="10102"/>
                        </a:moveTo>
                        <a:cubicBezTo>
                          <a:pt x="4358" y="10102"/>
                          <a:pt x="6750" y="10499"/>
                          <a:pt x="7547" y="6339"/>
                        </a:cubicBezTo>
                        <a:cubicBezTo>
                          <a:pt x="8544" y="1783"/>
                          <a:pt x="5753" y="1585"/>
                          <a:pt x="3960" y="0"/>
                        </a:cubicBezTo>
                        <a:cubicBezTo>
                          <a:pt x="2166" y="0"/>
                          <a:pt x="770" y="1387"/>
                          <a:pt x="172" y="4754"/>
                        </a:cubicBezTo>
                        <a:cubicBezTo>
                          <a:pt x="-426" y="8122"/>
                          <a:pt x="571" y="10301"/>
                          <a:pt x="2564" y="101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70" name="Google Shape;3670;p35"/>
                  <p:cNvSpPr/>
                  <p:nvPr/>
                </p:nvSpPr>
                <p:spPr>
                  <a:xfrm>
                    <a:off x="2296893" y="5861671"/>
                    <a:ext cx="4184" cy="10719"/>
                  </a:xfrm>
                  <a:custGeom>
                    <a:avLst/>
                    <a:gdLst/>
                    <a:ahLst/>
                    <a:cxnLst/>
                    <a:rect l="l" t="t" r="r" b="b"/>
                    <a:pathLst>
                      <a:path w="4184" h="10719" extrusionOk="0">
                        <a:moveTo>
                          <a:pt x="2113" y="166"/>
                        </a:moveTo>
                        <a:cubicBezTo>
                          <a:pt x="1316" y="-428"/>
                          <a:pt x="319" y="562"/>
                          <a:pt x="120" y="3335"/>
                        </a:cubicBezTo>
                        <a:cubicBezTo>
                          <a:pt x="-478" y="9872"/>
                          <a:pt x="1316" y="8882"/>
                          <a:pt x="2113" y="10665"/>
                        </a:cubicBezTo>
                        <a:cubicBezTo>
                          <a:pt x="3110" y="11061"/>
                          <a:pt x="3708" y="9278"/>
                          <a:pt x="4106" y="6703"/>
                        </a:cubicBezTo>
                        <a:cubicBezTo>
                          <a:pt x="4505" y="1553"/>
                          <a:pt x="3309" y="1156"/>
                          <a:pt x="2113" y="1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71" name="Google Shape;3671;p35"/>
                  <p:cNvSpPr/>
                  <p:nvPr/>
                </p:nvSpPr>
                <p:spPr>
                  <a:xfrm>
                    <a:off x="2274451" y="5753934"/>
                    <a:ext cx="6615" cy="11103"/>
                  </a:xfrm>
                  <a:custGeom>
                    <a:avLst/>
                    <a:gdLst/>
                    <a:ahLst/>
                    <a:cxnLst/>
                    <a:rect l="l" t="t" r="r" b="b"/>
                    <a:pathLst>
                      <a:path w="6615" h="11103" extrusionOk="0">
                        <a:moveTo>
                          <a:pt x="1632" y="737"/>
                        </a:moveTo>
                        <a:cubicBezTo>
                          <a:pt x="436" y="1925"/>
                          <a:pt x="-162" y="3906"/>
                          <a:pt x="38" y="6679"/>
                        </a:cubicBezTo>
                        <a:cubicBezTo>
                          <a:pt x="237" y="9651"/>
                          <a:pt x="1632" y="10245"/>
                          <a:pt x="2629" y="10839"/>
                        </a:cubicBezTo>
                        <a:cubicBezTo>
                          <a:pt x="4024" y="11632"/>
                          <a:pt x="5420" y="10443"/>
                          <a:pt x="6615" y="9849"/>
                        </a:cubicBezTo>
                        <a:cubicBezTo>
                          <a:pt x="6017" y="7274"/>
                          <a:pt x="5619" y="4500"/>
                          <a:pt x="4622" y="2321"/>
                        </a:cubicBezTo>
                        <a:cubicBezTo>
                          <a:pt x="4224" y="-56"/>
                          <a:pt x="3028" y="-650"/>
                          <a:pt x="1632" y="7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72" name="Google Shape;3672;p35"/>
                  <p:cNvSpPr/>
                  <p:nvPr/>
                </p:nvSpPr>
                <p:spPr>
                  <a:xfrm>
                    <a:off x="2281266" y="5763387"/>
                    <a:ext cx="199" cy="198"/>
                  </a:xfrm>
                  <a:custGeom>
                    <a:avLst/>
                    <a:gdLst/>
                    <a:ahLst/>
                    <a:cxnLst/>
                    <a:rect l="l" t="t" r="r" b="b"/>
                    <a:pathLst>
                      <a:path w="199" h="198" extrusionOk="0">
                        <a:moveTo>
                          <a:pt x="199" y="0"/>
                        </a:moveTo>
                        <a:lnTo>
                          <a:pt x="0" y="198"/>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73" name="Google Shape;3673;p35"/>
                  <p:cNvSpPr/>
                  <p:nvPr/>
                </p:nvSpPr>
                <p:spPr>
                  <a:xfrm>
                    <a:off x="2378220" y="5718585"/>
                    <a:ext cx="10881" cy="14683"/>
                  </a:xfrm>
                  <a:custGeom>
                    <a:avLst/>
                    <a:gdLst/>
                    <a:ahLst/>
                    <a:cxnLst/>
                    <a:rect l="l" t="t" r="r" b="b"/>
                    <a:pathLst>
                      <a:path w="10881" h="14683" extrusionOk="0">
                        <a:moveTo>
                          <a:pt x="716" y="14296"/>
                        </a:moveTo>
                        <a:cubicBezTo>
                          <a:pt x="1912" y="15485"/>
                          <a:pt x="3307" y="13702"/>
                          <a:pt x="4104" y="12117"/>
                        </a:cubicBezTo>
                        <a:cubicBezTo>
                          <a:pt x="5898" y="8155"/>
                          <a:pt x="10283" y="7957"/>
                          <a:pt x="10881" y="2213"/>
                        </a:cubicBezTo>
                        <a:cubicBezTo>
                          <a:pt x="10881" y="1420"/>
                          <a:pt x="10283" y="826"/>
                          <a:pt x="10084" y="34"/>
                        </a:cubicBezTo>
                        <a:cubicBezTo>
                          <a:pt x="7294" y="-362"/>
                          <a:pt x="5101" y="2807"/>
                          <a:pt x="2908" y="5778"/>
                        </a:cubicBezTo>
                        <a:cubicBezTo>
                          <a:pt x="1314" y="8155"/>
                          <a:pt x="-480" y="10334"/>
                          <a:pt x="118" y="13306"/>
                        </a:cubicBezTo>
                        <a:cubicBezTo>
                          <a:pt x="317" y="13702"/>
                          <a:pt x="516" y="14098"/>
                          <a:pt x="716" y="1429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74" name="Google Shape;3674;p35"/>
                  <p:cNvSpPr/>
                  <p:nvPr/>
                </p:nvSpPr>
                <p:spPr>
                  <a:xfrm>
                    <a:off x="2364598" y="5718743"/>
                    <a:ext cx="6379" cy="13445"/>
                  </a:xfrm>
                  <a:custGeom>
                    <a:avLst/>
                    <a:gdLst/>
                    <a:ahLst/>
                    <a:cxnLst/>
                    <a:rect l="l" t="t" r="r" b="b"/>
                    <a:pathLst>
                      <a:path w="6379" h="13445" extrusionOk="0">
                        <a:moveTo>
                          <a:pt x="1980" y="13148"/>
                        </a:moveTo>
                        <a:cubicBezTo>
                          <a:pt x="2976" y="13940"/>
                          <a:pt x="4571" y="13148"/>
                          <a:pt x="5169" y="10771"/>
                        </a:cubicBezTo>
                        <a:cubicBezTo>
                          <a:pt x="6165" y="6611"/>
                          <a:pt x="7561" y="2055"/>
                          <a:pt x="4571" y="74"/>
                        </a:cubicBezTo>
                        <a:cubicBezTo>
                          <a:pt x="2578" y="-322"/>
                          <a:pt x="1182" y="867"/>
                          <a:pt x="385" y="3640"/>
                        </a:cubicBezTo>
                        <a:cubicBezTo>
                          <a:pt x="-412" y="7800"/>
                          <a:pt x="-14" y="11365"/>
                          <a:pt x="1980" y="131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75" name="Google Shape;3675;p35"/>
                  <p:cNvSpPr/>
                  <p:nvPr/>
                </p:nvSpPr>
                <p:spPr>
                  <a:xfrm>
                    <a:off x="2324148" y="5784978"/>
                    <a:ext cx="4931" cy="11902"/>
                  </a:xfrm>
                  <a:custGeom>
                    <a:avLst/>
                    <a:gdLst/>
                    <a:ahLst/>
                    <a:cxnLst/>
                    <a:rect l="l" t="t" r="r" b="b"/>
                    <a:pathLst>
                      <a:path w="4931" h="11902" extrusionOk="0">
                        <a:moveTo>
                          <a:pt x="172" y="2971"/>
                        </a:moveTo>
                        <a:cubicBezTo>
                          <a:pt x="-426" y="7924"/>
                          <a:pt x="571" y="10895"/>
                          <a:pt x="2564" y="11885"/>
                        </a:cubicBezTo>
                        <a:cubicBezTo>
                          <a:pt x="2963" y="12083"/>
                          <a:pt x="4159" y="10499"/>
                          <a:pt x="4358" y="9508"/>
                        </a:cubicBezTo>
                        <a:cubicBezTo>
                          <a:pt x="5754" y="4160"/>
                          <a:pt x="4358" y="1783"/>
                          <a:pt x="2764" y="0"/>
                        </a:cubicBezTo>
                        <a:cubicBezTo>
                          <a:pt x="1568" y="198"/>
                          <a:pt x="372" y="594"/>
                          <a:pt x="172" y="29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76" name="Google Shape;3676;p35"/>
                  <p:cNvSpPr/>
                  <p:nvPr/>
                </p:nvSpPr>
                <p:spPr>
                  <a:xfrm>
                    <a:off x="2384581" y="5832343"/>
                    <a:ext cx="6291" cy="12270"/>
                  </a:xfrm>
                  <a:custGeom>
                    <a:avLst/>
                    <a:gdLst/>
                    <a:ahLst/>
                    <a:cxnLst/>
                    <a:rect l="l" t="t" r="r" b="b"/>
                    <a:pathLst>
                      <a:path w="6291" h="12270" extrusionOk="0">
                        <a:moveTo>
                          <a:pt x="5318" y="177"/>
                        </a:moveTo>
                        <a:cubicBezTo>
                          <a:pt x="3724" y="-814"/>
                          <a:pt x="2328" y="2554"/>
                          <a:pt x="1132" y="5327"/>
                        </a:cubicBezTo>
                        <a:cubicBezTo>
                          <a:pt x="-64" y="8299"/>
                          <a:pt x="-662" y="10874"/>
                          <a:pt x="1132" y="12260"/>
                        </a:cubicBezTo>
                        <a:cubicBezTo>
                          <a:pt x="2926" y="12458"/>
                          <a:pt x="4321" y="9685"/>
                          <a:pt x="5318" y="7110"/>
                        </a:cubicBezTo>
                        <a:cubicBezTo>
                          <a:pt x="6514" y="4139"/>
                          <a:pt x="6713" y="969"/>
                          <a:pt x="5318" y="1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77" name="Google Shape;3677;p35"/>
                  <p:cNvSpPr/>
                  <p:nvPr/>
                </p:nvSpPr>
                <p:spPr>
                  <a:xfrm>
                    <a:off x="2341394" y="5735516"/>
                    <a:ext cx="5466" cy="12548"/>
                  </a:xfrm>
                  <a:custGeom>
                    <a:avLst/>
                    <a:gdLst/>
                    <a:ahLst/>
                    <a:cxnLst/>
                    <a:rect l="l" t="t" r="r" b="b"/>
                    <a:pathLst>
                      <a:path w="5466" h="12548" extrusionOk="0">
                        <a:moveTo>
                          <a:pt x="3058" y="12420"/>
                        </a:moveTo>
                        <a:cubicBezTo>
                          <a:pt x="3855" y="13015"/>
                          <a:pt x="4653" y="11430"/>
                          <a:pt x="5251" y="9845"/>
                        </a:cubicBezTo>
                        <a:cubicBezTo>
                          <a:pt x="5849" y="5289"/>
                          <a:pt x="5251" y="1724"/>
                          <a:pt x="2859" y="139"/>
                        </a:cubicBezTo>
                        <a:cubicBezTo>
                          <a:pt x="1862" y="-455"/>
                          <a:pt x="268" y="931"/>
                          <a:pt x="68" y="2912"/>
                        </a:cubicBezTo>
                        <a:cubicBezTo>
                          <a:pt x="-330" y="7666"/>
                          <a:pt x="1065" y="10637"/>
                          <a:pt x="3058" y="124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78" name="Google Shape;3678;p35"/>
                  <p:cNvSpPr/>
                  <p:nvPr/>
                </p:nvSpPr>
                <p:spPr>
                  <a:xfrm>
                    <a:off x="2415235" y="5765962"/>
                    <a:ext cx="3015" cy="9575"/>
                  </a:xfrm>
                  <a:custGeom>
                    <a:avLst/>
                    <a:gdLst/>
                    <a:ahLst/>
                    <a:cxnLst/>
                    <a:rect l="l" t="t" r="r" b="b"/>
                    <a:pathLst>
                      <a:path w="3015" h="9575" extrusionOk="0">
                        <a:moveTo>
                          <a:pt x="2569" y="6339"/>
                        </a:moveTo>
                        <a:cubicBezTo>
                          <a:pt x="3366" y="2179"/>
                          <a:pt x="2968" y="991"/>
                          <a:pt x="2370" y="0"/>
                        </a:cubicBezTo>
                        <a:cubicBezTo>
                          <a:pt x="1772" y="0"/>
                          <a:pt x="974" y="1188"/>
                          <a:pt x="376" y="4160"/>
                        </a:cubicBezTo>
                        <a:cubicBezTo>
                          <a:pt x="-421" y="8320"/>
                          <a:pt x="177" y="9112"/>
                          <a:pt x="974" y="9508"/>
                        </a:cubicBezTo>
                        <a:cubicBezTo>
                          <a:pt x="1573" y="9904"/>
                          <a:pt x="2171" y="8518"/>
                          <a:pt x="2569" y="63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79" name="Google Shape;3679;p35"/>
                  <p:cNvSpPr/>
                  <p:nvPr/>
                </p:nvSpPr>
                <p:spPr>
                  <a:xfrm>
                    <a:off x="2260337" y="5885211"/>
                    <a:ext cx="199" cy="19808"/>
                  </a:xfrm>
                  <a:custGeom>
                    <a:avLst/>
                    <a:gdLst/>
                    <a:ahLst/>
                    <a:cxnLst/>
                    <a:rect l="l" t="t" r="r" b="b"/>
                    <a:pathLst>
                      <a:path w="199" h="19808" extrusionOk="0">
                        <a:moveTo>
                          <a:pt x="0" y="0"/>
                        </a:moveTo>
                        <a:lnTo>
                          <a:pt x="1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80" name="Google Shape;3680;p35"/>
                  <p:cNvSpPr/>
                  <p:nvPr/>
                </p:nvSpPr>
                <p:spPr>
                  <a:xfrm>
                    <a:off x="2257347" y="5882936"/>
                    <a:ext cx="3189" cy="11137"/>
                  </a:xfrm>
                  <a:custGeom>
                    <a:avLst/>
                    <a:gdLst/>
                    <a:ahLst/>
                    <a:cxnLst/>
                    <a:rect l="l" t="t" r="r" b="b"/>
                    <a:pathLst>
                      <a:path w="3189" h="11137" extrusionOk="0">
                        <a:moveTo>
                          <a:pt x="0" y="3463"/>
                        </a:moveTo>
                        <a:cubicBezTo>
                          <a:pt x="0" y="6236"/>
                          <a:pt x="199" y="9802"/>
                          <a:pt x="1594" y="10793"/>
                        </a:cubicBezTo>
                        <a:cubicBezTo>
                          <a:pt x="3787" y="12575"/>
                          <a:pt x="2990" y="7029"/>
                          <a:pt x="3189" y="3661"/>
                        </a:cubicBezTo>
                        <a:cubicBezTo>
                          <a:pt x="3189" y="3265"/>
                          <a:pt x="3189" y="2671"/>
                          <a:pt x="3189" y="2275"/>
                        </a:cubicBezTo>
                        <a:cubicBezTo>
                          <a:pt x="1794" y="690"/>
                          <a:pt x="199" y="-2479"/>
                          <a:pt x="0" y="34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81" name="Google Shape;3681;p35"/>
                  <p:cNvSpPr/>
                  <p:nvPr/>
                </p:nvSpPr>
                <p:spPr>
                  <a:xfrm>
                    <a:off x="2325196" y="5888325"/>
                    <a:ext cx="5018" cy="10751"/>
                  </a:xfrm>
                  <a:custGeom>
                    <a:avLst/>
                    <a:gdLst/>
                    <a:ahLst/>
                    <a:cxnLst/>
                    <a:rect l="l" t="t" r="r" b="b"/>
                    <a:pathLst>
                      <a:path w="5018" h="10751" extrusionOk="0">
                        <a:moveTo>
                          <a:pt x="4507" y="55"/>
                        </a:moveTo>
                        <a:cubicBezTo>
                          <a:pt x="3709" y="-341"/>
                          <a:pt x="2514" y="1442"/>
                          <a:pt x="1517" y="4017"/>
                        </a:cubicBezTo>
                        <a:cubicBezTo>
                          <a:pt x="321" y="6790"/>
                          <a:pt x="-476" y="9563"/>
                          <a:pt x="321" y="10752"/>
                        </a:cubicBezTo>
                        <a:cubicBezTo>
                          <a:pt x="1317" y="10752"/>
                          <a:pt x="2713" y="9365"/>
                          <a:pt x="3909" y="6196"/>
                        </a:cubicBezTo>
                        <a:cubicBezTo>
                          <a:pt x="4905" y="3423"/>
                          <a:pt x="5503" y="451"/>
                          <a:pt x="4507" y="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82" name="Google Shape;3682;p35"/>
                  <p:cNvSpPr/>
                  <p:nvPr/>
                </p:nvSpPr>
                <p:spPr>
                  <a:xfrm>
                    <a:off x="2226265" y="5866181"/>
                    <a:ext cx="5059" cy="16257"/>
                  </a:xfrm>
                  <a:custGeom>
                    <a:avLst/>
                    <a:gdLst/>
                    <a:ahLst/>
                    <a:cxnLst/>
                    <a:rect l="l" t="t" r="r" b="b"/>
                    <a:pathLst>
                      <a:path w="5059" h="16257" extrusionOk="0">
                        <a:moveTo>
                          <a:pt x="3774" y="4570"/>
                        </a:moveTo>
                        <a:cubicBezTo>
                          <a:pt x="3176" y="1796"/>
                          <a:pt x="2379" y="-184"/>
                          <a:pt x="1183" y="14"/>
                        </a:cubicBezTo>
                        <a:cubicBezTo>
                          <a:pt x="-13" y="410"/>
                          <a:pt x="-212" y="2985"/>
                          <a:pt x="187" y="5956"/>
                        </a:cubicBezTo>
                        <a:cubicBezTo>
                          <a:pt x="585" y="7937"/>
                          <a:pt x="1183" y="9324"/>
                          <a:pt x="1980" y="9918"/>
                        </a:cubicBezTo>
                        <a:cubicBezTo>
                          <a:pt x="1980" y="10710"/>
                          <a:pt x="1980" y="11701"/>
                          <a:pt x="2180" y="12691"/>
                        </a:cubicBezTo>
                        <a:cubicBezTo>
                          <a:pt x="2579" y="14870"/>
                          <a:pt x="3376" y="16257"/>
                          <a:pt x="4173" y="16257"/>
                        </a:cubicBezTo>
                        <a:cubicBezTo>
                          <a:pt x="4970" y="15465"/>
                          <a:pt x="5369" y="13880"/>
                          <a:pt x="4771" y="10909"/>
                        </a:cubicBezTo>
                        <a:cubicBezTo>
                          <a:pt x="4572" y="9522"/>
                          <a:pt x="4173" y="8928"/>
                          <a:pt x="3774" y="8531"/>
                        </a:cubicBezTo>
                        <a:cubicBezTo>
                          <a:pt x="3974" y="7541"/>
                          <a:pt x="3974" y="5956"/>
                          <a:pt x="3774" y="45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83" name="Google Shape;3683;p35"/>
                  <p:cNvSpPr/>
                  <p:nvPr/>
                </p:nvSpPr>
                <p:spPr>
                  <a:xfrm>
                    <a:off x="2276283" y="5812066"/>
                    <a:ext cx="4185" cy="10756"/>
                  </a:xfrm>
                  <a:custGeom>
                    <a:avLst/>
                    <a:gdLst/>
                    <a:ahLst/>
                    <a:cxnLst/>
                    <a:rect l="l" t="t" r="r" b="b"/>
                    <a:pathLst>
                      <a:path w="4185" h="10756" extrusionOk="0">
                        <a:moveTo>
                          <a:pt x="1993" y="51"/>
                        </a:moveTo>
                        <a:cubicBezTo>
                          <a:pt x="797" y="-346"/>
                          <a:pt x="0" y="1635"/>
                          <a:pt x="0" y="4012"/>
                        </a:cubicBezTo>
                        <a:cubicBezTo>
                          <a:pt x="0" y="7776"/>
                          <a:pt x="598" y="10946"/>
                          <a:pt x="2392" y="10748"/>
                        </a:cubicBezTo>
                        <a:cubicBezTo>
                          <a:pt x="3389" y="10748"/>
                          <a:pt x="3986" y="8569"/>
                          <a:pt x="4186" y="5399"/>
                        </a:cubicBezTo>
                        <a:cubicBezTo>
                          <a:pt x="4186" y="2626"/>
                          <a:pt x="3389" y="447"/>
                          <a:pt x="1993" y="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84" name="Google Shape;3684;p35"/>
                  <p:cNvSpPr/>
                  <p:nvPr/>
                </p:nvSpPr>
                <p:spPr>
                  <a:xfrm>
                    <a:off x="2400112" y="5791288"/>
                    <a:ext cx="4788" cy="9173"/>
                  </a:xfrm>
                  <a:custGeom>
                    <a:avLst/>
                    <a:gdLst/>
                    <a:ahLst/>
                    <a:cxnLst/>
                    <a:rect l="l" t="t" r="r" b="b"/>
                    <a:pathLst>
                      <a:path w="4788" h="9173" extrusionOk="0">
                        <a:moveTo>
                          <a:pt x="3740" y="29"/>
                        </a:moveTo>
                        <a:cubicBezTo>
                          <a:pt x="2744" y="-169"/>
                          <a:pt x="1747" y="623"/>
                          <a:pt x="750" y="3198"/>
                        </a:cubicBezTo>
                        <a:cubicBezTo>
                          <a:pt x="-645" y="6764"/>
                          <a:pt x="152" y="7953"/>
                          <a:pt x="1149" y="8745"/>
                        </a:cubicBezTo>
                        <a:cubicBezTo>
                          <a:pt x="1946" y="9339"/>
                          <a:pt x="2943" y="9735"/>
                          <a:pt x="3940" y="6962"/>
                        </a:cubicBezTo>
                        <a:cubicBezTo>
                          <a:pt x="5534" y="2802"/>
                          <a:pt x="4538" y="1416"/>
                          <a:pt x="3740" y="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85" name="Google Shape;3685;p35"/>
                  <p:cNvSpPr/>
                  <p:nvPr/>
                </p:nvSpPr>
                <p:spPr>
                  <a:xfrm>
                    <a:off x="2310903" y="5797252"/>
                    <a:ext cx="3858" cy="11100"/>
                  </a:xfrm>
                  <a:custGeom>
                    <a:avLst/>
                    <a:gdLst/>
                    <a:ahLst/>
                    <a:cxnLst/>
                    <a:rect l="l" t="t" r="r" b="b"/>
                    <a:pathLst>
                      <a:path w="3858" h="11100" extrusionOk="0">
                        <a:moveTo>
                          <a:pt x="2055" y="8"/>
                        </a:moveTo>
                        <a:cubicBezTo>
                          <a:pt x="1059" y="206"/>
                          <a:pt x="262" y="1989"/>
                          <a:pt x="62" y="4168"/>
                        </a:cubicBezTo>
                        <a:cubicBezTo>
                          <a:pt x="-137" y="7733"/>
                          <a:pt x="62" y="11101"/>
                          <a:pt x="1856" y="11101"/>
                        </a:cubicBezTo>
                        <a:cubicBezTo>
                          <a:pt x="2853" y="11101"/>
                          <a:pt x="3451" y="9120"/>
                          <a:pt x="3650" y="6743"/>
                        </a:cubicBezTo>
                        <a:cubicBezTo>
                          <a:pt x="4049" y="3375"/>
                          <a:pt x="4049" y="-190"/>
                          <a:pt x="2055" y="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86" name="Google Shape;3686;p35"/>
                  <p:cNvSpPr/>
                  <p:nvPr/>
                </p:nvSpPr>
                <p:spPr>
                  <a:xfrm>
                    <a:off x="2281465" y="5870552"/>
                    <a:ext cx="2591" cy="9575"/>
                  </a:xfrm>
                  <a:custGeom>
                    <a:avLst/>
                    <a:gdLst/>
                    <a:ahLst/>
                    <a:cxnLst/>
                    <a:rect l="l" t="t" r="r" b="b"/>
                    <a:pathLst>
                      <a:path w="2591" h="9575" extrusionOk="0">
                        <a:moveTo>
                          <a:pt x="2591" y="3368"/>
                        </a:moveTo>
                        <a:cubicBezTo>
                          <a:pt x="2591" y="1189"/>
                          <a:pt x="2193" y="0"/>
                          <a:pt x="1395" y="0"/>
                        </a:cubicBezTo>
                        <a:cubicBezTo>
                          <a:pt x="399" y="792"/>
                          <a:pt x="0" y="3169"/>
                          <a:pt x="0" y="6339"/>
                        </a:cubicBezTo>
                        <a:cubicBezTo>
                          <a:pt x="0" y="8518"/>
                          <a:pt x="598" y="9904"/>
                          <a:pt x="1196" y="9508"/>
                        </a:cubicBezTo>
                        <a:cubicBezTo>
                          <a:pt x="2193" y="9112"/>
                          <a:pt x="2591" y="6735"/>
                          <a:pt x="2591" y="33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87" name="Google Shape;3687;p35"/>
                  <p:cNvSpPr/>
                  <p:nvPr/>
                </p:nvSpPr>
                <p:spPr>
                  <a:xfrm>
                    <a:off x="2402058" y="5894782"/>
                    <a:ext cx="15464" cy="10670"/>
                  </a:xfrm>
                  <a:custGeom>
                    <a:avLst/>
                    <a:gdLst/>
                    <a:ahLst/>
                    <a:cxnLst/>
                    <a:rect l="l" t="t" r="r" b="b"/>
                    <a:pathLst>
                      <a:path w="15464" h="10670" extrusionOk="0">
                        <a:moveTo>
                          <a:pt x="13156" y="136"/>
                        </a:moveTo>
                        <a:cubicBezTo>
                          <a:pt x="10764" y="-458"/>
                          <a:pt x="8970" y="928"/>
                          <a:pt x="8172" y="3701"/>
                        </a:cubicBezTo>
                        <a:cubicBezTo>
                          <a:pt x="7973" y="4692"/>
                          <a:pt x="7774" y="5682"/>
                          <a:pt x="7973" y="6475"/>
                        </a:cubicBezTo>
                        <a:cubicBezTo>
                          <a:pt x="7176" y="5682"/>
                          <a:pt x="5980" y="5088"/>
                          <a:pt x="4585" y="5088"/>
                        </a:cubicBezTo>
                        <a:cubicBezTo>
                          <a:pt x="1794" y="4692"/>
                          <a:pt x="0" y="5880"/>
                          <a:pt x="0" y="7861"/>
                        </a:cubicBezTo>
                        <a:cubicBezTo>
                          <a:pt x="0" y="9446"/>
                          <a:pt x="1993" y="10238"/>
                          <a:pt x="3987" y="10634"/>
                        </a:cubicBezTo>
                        <a:cubicBezTo>
                          <a:pt x="6777" y="10833"/>
                          <a:pt x="8770" y="10238"/>
                          <a:pt x="8571" y="8059"/>
                        </a:cubicBezTo>
                        <a:cubicBezTo>
                          <a:pt x="8571" y="8059"/>
                          <a:pt x="8571" y="8059"/>
                          <a:pt x="8571" y="7861"/>
                        </a:cubicBezTo>
                        <a:cubicBezTo>
                          <a:pt x="9169" y="8455"/>
                          <a:pt x="9767" y="8852"/>
                          <a:pt x="10764" y="9050"/>
                        </a:cubicBezTo>
                        <a:cubicBezTo>
                          <a:pt x="13754" y="9248"/>
                          <a:pt x="15149" y="7663"/>
                          <a:pt x="15348" y="4890"/>
                        </a:cubicBezTo>
                        <a:cubicBezTo>
                          <a:pt x="15747" y="2711"/>
                          <a:pt x="15149" y="532"/>
                          <a:pt x="13156" y="1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88" name="Google Shape;3688;p35"/>
                  <p:cNvSpPr/>
                  <p:nvPr/>
                </p:nvSpPr>
                <p:spPr>
                  <a:xfrm>
                    <a:off x="2368920" y="5819891"/>
                    <a:ext cx="5823" cy="9074"/>
                  </a:xfrm>
                  <a:custGeom>
                    <a:avLst/>
                    <a:gdLst/>
                    <a:ahLst/>
                    <a:cxnLst/>
                    <a:rect l="l" t="t" r="r" b="b"/>
                    <a:pathLst>
                      <a:path w="5823" h="9074" extrusionOk="0">
                        <a:moveTo>
                          <a:pt x="5033" y="4308"/>
                        </a:moveTo>
                        <a:cubicBezTo>
                          <a:pt x="5830" y="2526"/>
                          <a:pt x="6229" y="545"/>
                          <a:pt x="5232" y="149"/>
                        </a:cubicBezTo>
                        <a:cubicBezTo>
                          <a:pt x="4036" y="-446"/>
                          <a:pt x="2442" y="743"/>
                          <a:pt x="847" y="3714"/>
                        </a:cubicBezTo>
                        <a:cubicBezTo>
                          <a:pt x="-349" y="6289"/>
                          <a:pt x="-149" y="7874"/>
                          <a:pt x="648" y="9062"/>
                        </a:cubicBezTo>
                        <a:cubicBezTo>
                          <a:pt x="2242" y="9261"/>
                          <a:pt x="3837" y="7082"/>
                          <a:pt x="5033" y="430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89" name="Google Shape;3689;p35"/>
                  <p:cNvSpPr/>
                  <p:nvPr/>
                </p:nvSpPr>
                <p:spPr>
                  <a:xfrm>
                    <a:off x="2234499" y="5857082"/>
                    <a:ext cx="3784" cy="10314"/>
                  </a:xfrm>
                  <a:custGeom>
                    <a:avLst/>
                    <a:gdLst/>
                    <a:ahLst/>
                    <a:cxnLst/>
                    <a:rect l="l" t="t" r="r" b="b"/>
                    <a:pathLst>
                      <a:path w="3784" h="10314" extrusionOk="0">
                        <a:moveTo>
                          <a:pt x="1321" y="0"/>
                        </a:moveTo>
                        <a:cubicBezTo>
                          <a:pt x="324" y="198"/>
                          <a:pt x="-274" y="1783"/>
                          <a:pt x="125" y="4556"/>
                        </a:cubicBezTo>
                        <a:cubicBezTo>
                          <a:pt x="524" y="7924"/>
                          <a:pt x="1520" y="10103"/>
                          <a:pt x="2915" y="10301"/>
                        </a:cubicBezTo>
                        <a:cubicBezTo>
                          <a:pt x="3713" y="10499"/>
                          <a:pt x="3912" y="8518"/>
                          <a:pt x="3713" y="6537"/>
                        </a:cubicBezTo>
                        <a:cubicBezTo>
                          <a:pt x="3314" y="3368"/>
                          <a:pt x="2716" y="792"/>
                          <a:pt x="1321"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90" name="Google Shape;3690;p35"/>
                  <p:cNvSpPr/>
                  <p:nvPr/>
                </p:nvSpPr>
                <p:spPr>
                  <a:xfrm>
                    <a:off x="2189729" y="5856243"/>
                    <a:ext cx="7172" cy="10553"/>
                  </a:xfrm>
                  <a:custGeom>
                    <a:avLst/>
                    <a:gdLst/>
                    <a:ahLst/>
                    <a:cxnLst/>
                    <a:rect l="l" t="t" r="r" b="b"/>
                    <a:pathLst>
                      <a:path w="7172" h="10553" extrusionOk="0">
                        <a:moveTo>
                          <a:pt x="1641" y="47"/>
                        </a:moveTo>
                        <a:cubicBezTo>
                          <a:pt x="246" y="443"/>
                          <a:pt x="-551" y="2622"/>
                          <a:pt x="445" y="6584"/>
                        </a:cubicBezTo>
                        <a:cubicBezTo>
                          <a:pt x="844" y="8565"/>
                          <a:pt x="1641" y="10348"/>
                          <a:pt x="2638" y="10546"/>
                        </a:cubicBezTo>
                        <a:cubicBezTo>
                          <a:pt x="4631" y="10744"/>
                          <a:pt x="4033" y="7178"/>
                          <a:pt x="3834" y="4009"/>
                        </a:cubicBezTo>
                        <a:cubicBezTo>
                          <a:pt x="4432" y="6584"/>
                          <a:pt x="5428" y="8565"/>
                          <a:pt x="6624" y="8169"/>
                        </a:cubicBezTo>
                        <a:cubicBezTo>
                          <a:pt x="7422" y="7773"/>
                          <a:pt x="7222" y="5792"/>
                          <a:pt x="6824" y="3811"/>
                        </a:cubicBezTo>
                        <a:cubicBezTo>
                          <a:pt x="6226" y="1632"/>
                          <a:pt x="5428" y="245"/>
                          <a:pt x="4432" y="47"/>
                        </a:cubicBezTo>
                        <a:cubicBezTo>
                          <a:pt x="3236" y="-151"/>
                          <a:pt x="3435" y="2028"/>
                          <a:pt x="3834" y="3811"/>
                        </a:cubicBezTo>
                        <a:cubicBezTo>
                          <a:pt x="3834" y="3811"/>
                          <a:pt x="3834" y="4009"/>
                          <a:pt x="3834" y="4009"/>
                        </a:cubicBezTo>
                        <a:cubicBezTo>
                          <a:pt x="3236" y="1830"/>
                          <a:pt x="2439" y="-349"/>
                          <a:pt x="1641" y="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91" name="Google Shape;3691;p35"/>
                  <p:cNvSpPr/>
                  <p:nvPr/>
                </p:nvSpPr>
                <p:spPr>
                  <a:xfrm>
                    <a:off x="2290585" y="5834049"/>
                    <a:ext cx="3039" cy="9622"/>
                  </a:xfrm>
                  <a:custGeom>
                    <a:avLst/>
                    <a:gdLst/>
                    <a:ahLst/>
                    <a:cxnLst/>
                    <a:rect l="l" t="t" r="r" b="b"/>
                    <a:pathLst>
                      <a:path w="3039" h="9622" extrusionOk="0">
                        <a:moveTo>
                          <a:pt x="1246" y="9563"/>
                        </a:moveTo>
                        <a:cubicBezTo>
                          <a:pt x="2242" y="9959"/>
                          <a:pt x="2840" y="8375"/>
                          <a:pt x="3040" y="5205"/>
                        </a:cubicBezTo>
                        <a:cubicBezTo>
                          <a:pt x="3040" y="2828"/>
                          <a:pt x="2840" y="451"/>
                          <a:pt x="1844" y="55"/>
                        </a:cubicBezTo>
                        <a:cubicBezTo>
                          <a:pt x="847" y="-341"/>
                          <a:pt x="50" y="1442"/>
                          <a:pt x="50" y="4215"/>
                        </a:cubicBezTo>
                        <a:cubicBezTo>
                          <a:pt x="-150" y="6988"/>
                          <a:pt x="249" y="9167"/>
                          <a:pt x="1246" y="95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92" name="Google Shape;3692;p35"/>
                  <p:cNvSpPr/>
                  <p:nvPr/>
                </p:nvSpPr>
                <p:spPr>
                  <a:xfrm>
                    <a:off x="2341437" y="5825949"/>
                    <a:ext cx="4619" cy="9938"/>
                  </a:xfrm>
                  <a:custGeom>
                    <a:avLst/>
                    <a:gdLst/>
                    <a:ahLst/>
                    <a:cxnLst/>
                    <a:rect l="l" t="t" r="r" b="b"/>
                    <a:pathLst>
                      <a:path w="4619" h="9938" extrusionOk="0">
                        <a:moveTo>
                          <a:pt x="424" y="5580"/>
                        </a:moveTo>
                        <a:cubicBezTo>
                          <a:pt x="-373" y="8155"/>
                          <a:pt x="25" y="9938"/>
                          <a:pt x="1022" y="9938"/>
                        </a:cubicBezTo>
                        <a:cubicBezTo>
                          <a:pt x="2019" y="9938"/>
                          <a:pt x="3215" y="8155"/>
                          <a:pt x="4012" y="5382"/>
                        </a:cubicBezTo>
                        <a:cubicBezTo>
                          <a:pt x="4610" y="2807"/>
                          <a:pt x="5009" y="430"/>
                          <a:pt x="4012" y="34"/>
                        </a:cubicBezTo>
                        <a:cubicBezTo>
                          <a:pt x="2617" y="-362"/>
                          <a:pt x="1421" y="2807"/>
                          <a:pt x="424" y="55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93" name="Google Shape;3693;p35"/>
                  <p:cNvSpPr/>
                  <p:nvPr/>
                </p:nvSpPr>
                <p:spPr>
                  <a:xfrm>
                    <a:off x="2302763" y="5727676"/>
                    <a:ext cx="5050" cy="9217"/>
                  </a:xfrm>
                  <a:custGeom>
                    <a:avLst/>
                    <a:gdLst/>
                    <a:ahLst/>
                    <a:cxnLst/>
                    <a:rect l="l" t="t" r="r" b="b"/>
                    <a:pathLst>
                      <a:path w="5050" h="9217" extrusionOk="0">
                        <a:moveTo>
                          <a:pt x="30" y="4215"/>
                        </a:moveTo>
                        <a:cubicBezTo>
                          <a:pt x="-169" y="6988"/>
                          <a:pt x="628" y="8771"/>
                          <a:pt x="2024" y="9167"/>
                        </a:cubicBezTo>
                        <a:cubicBezTo>
                          <a:pt x="3618" y="9563"/>
                          <a:pt x="4416" y="7582"/>
                          <a:pt x="5013" y="5007"/>
                        </a:cubicBezTo>
                        <a:cubicBezTo>
                          <a:pt x="5213" y="2234"/>
                          <a:pt x="4615" y="253"/>
                          <a:pt x="3020" y="55"/>
                        </a:cubicBezTo>
                        <a:cubicBezTo>
                          <a:pt x="1426" y="-341"/>
                          <a:pt x="429" y="1442"/>
                          <a:pt x="30" y="42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94" name="Google Shape;3694;p35"/>
                  <p:cNvSpPr/>
                  <p:nvPr/>
                </p:nvSpPr>
                <p:spPr>
                  <a:xfrm>
                    <a:off x="2244369" y="5734049"/>
                    <a:ext cx="4606" cy="8361"/>
                  </a:xfrm>
                  <a:custGeom>
                    <a:avLst/>
                    <a:gdLst/>
                    <a:ahLst/>
                    <a:cxnLst/>
                    <a:rect l="l" t="t" r="r" b="b"/>
                    <a:pathLst>
                      <a:path w="4606" h="8361" extrusionOk="0">
                        <a:moveTo>
                          <a:pt x="2414" y="21"/>
                        </a:moveTo>
                        <a:cubicBezTo>
                          <a:pt x="1018" y="-177"/>
                          <a:pt x="-178" y="1011"/>
                          <a:pt x="22" y="4181"/>
                        </a:cubicBezTo>
                        <a:cubicBezTo>
                          <a:pt x="221" y="6360"/>
                          <a:pt x="1018" y="8143"/>
                          <a:pt x="2214" y="8341"/>
                        </a:cubicBezTo>
                        <a:cubicBezTo>
                          <a:pt x="3610" y="8539"/>
                          <a:pt x="4606" y="7350"/>
                          <a:pt x="4606" y="4181"/>
                        </a:cubicBezTo>
                        <a:cubicBezTo>
                          <a:pt x="4407" y="1804"/>
                          <a:pt x="3610" y="219"/>
                          <a:pt x="2414" y="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95" name="Google Shape;3695;p35"/>
                  <p:cNvSpPr/>
                  <p:nvPr/>
                </p:nvSpPr>
                <p:spPr>
                  <a:xfrm>
                    <a:off x="2222664" y="5754869"/>
                    <a:ext cx="4233" cy="9706"/>
                  </a:xfrm>
                  <a:custGeom>
                    <a:avLst/>
                    <a:gdLst/>
                    <a:ahLst/>
                    <a:cxnLst/>
                    <a:rect l="l" t="t" r="r" b="b"/>
                    <a:pathLst>
                      <a:path w="4233" h="9706" extrusionOk="0">
                        <a:moveTo>
                          <a:pt x="1993" y="0"/>
                        </a:moveTo>
                        <a:cubicBezTo>
                          <a:pt x="598" y="0"/>
                          <a:pt x="0" y="1585"/>
                          <a:pt x="0" y="4358"/>
                        </a:cubicBezTo>
                        <a:cubicBezTo>
                          <a:pt x="199" y="6933"/>
                          <a:pt x="997" y="9112"/>
                          <a:pt x="2392" y="9706"/>
                        </a:cubicBezTo>
                        <a:cubicBezTo>
                          <a:pt x="3987" y="9706"/>
                          <a:pt x="4385" y="7725"/>
                          <a:pt x="4186" y="5348"/>
                        </a:cubicBezTo>
                        <a:cubicBezTo>
                          <a:pt x="4186" y="2773"/>
                          <a:pt x="3588" y="198"/>
                          <a:pt x="1993"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96" name="Google Shape;3696;p35"/>
                  <p:cNvSpPr/>
                  <p:nvPr/>
                </p:nvSpPr>
                <p:spPr>
                  <a:xfrm>
                    <a:off x="2364361" y="5777692"/>
                    <a:ext cx="5981" cy="9183"/>
                  </a:xfrm>
                  <a:custGeom>
                    <a:avLst/>
                    <a:gdLst/>
                    <a:ahLst/>
                    <a:cxnLst/>
                    <a:rect l="l" t="t" r="r" b="b"/>
                    <a:pathLst>
                      <a:path w="5981" h="9183" extrusionOk="0">
                        <a:moveTo>
                          <a:pt x="1021" y="3721"/>
                        </a:moveTo>
                        <a:cubicBezTo>
                          <a:pt x="24" y="5900"/>
                          <a:pt x="-574" y="8475"/>
                          <a:pt x="821" y="9069"/>
                        </a:cubicBezTo>
                        <a:cubicBezTo>
                          <a:pt x="2217" y="9664"/>
                          <a:pt x="3811" y="7881"/>
                          <a:pt x="5207" y="4910"/>
                        </a:cubicBezTo>
                        <a:cubicBezTo>
                          <a:pt x="6203" y="2929"/>
                          <a:pt x="6203" y="1146"/>
                          <a:pt x="5406" y="354"/>
                        </a:cubicBezTo>
                        <a:cubicBezTo>
                          <a:pt x="4011" y="-835"/>
                          <a:pt x="2217" y="1146"/>
                          <a:pt x="1021" y="37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97" name="Google Shape;3697;p35"/>
                  <p:cNvSpPr/>
                  <p:nvPr/>
                </p:nvSpPr>
                <p:spPr>
                  <a:xfrm>
                    <a:off x="2373377" y="5782931"/>
                    <a:ext cx="4938" cy="8782"/>
                  </a:xfrm>
                  <a:custGeom>
                    <a:avLst/>
                    <a:gdLst/>
                    <a:ahLst/>
                    <a:cxnLst/>
                    <a:rect l="l" t="t" r="r" b="b"/>
                    <a:pathLst>
                      <a:path w="4938" h="8782" extrusionOk="0">
                        <a:moveTo>
                          <a:pt x="4363" y="5217"/>
                        </a:moveTo>
                        <a:cubicBezTo>
                          <a:pt x="5160" y="2642"/>
                          <a:pt x="5160" y="463"/>
                          <a:pt x="4164" y="67"/>
                        </a:cubicBezTo>
                        <a:cubicBezTo>
                          <a:pt x="2968" y="-330"/>
                          <a:pt x="1572" y="1057"/>
                          <a:pt x="576" y="3830"/>
                        </a:cubicBezTo>
                        <a:cubicBezTo>
                          <a:pt x="-620" y="7396"/>
                          <a:pt x="177" y="8782"/>
                          <a:pt x="1772" y="8782"/>
                        </a:cubicBezTo>
                        <a:cubicBezTo>
                          <a:pt x="2569" y="8782"/>
                          <a:pt x="3765" y="7396"/>
                          <a:pt x="4363" y="52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98" name="Google Shape;3698;p35"/>
                  <p:cNvSpPr/>
                  <p:nvPr/>
                </p:nvSpPr>
                <p:spPr>
                  <a:xfrm>
                    <a:off x="2382897" y="5785715"/>
                    <a:ext cx="5401" cy="9365"/>
                  </a:xfrm>
                  <a:custGeom>
                    <a:avLst/>
                    <a:gdLst/>
                    <a:ahLst/>
                    <a:cxnLst/>
                    <a:rect l="l" t="t" r="r" b="b"/>
                    <a:pathLst>
                      <a:path w="5401" h="9365" extrusionOk="0">
                        <a:moveTo>
                          <a:pt x="1022" y="9366"/>
                        </a:moveTo>
                        <a:cubicBezTo>
                          <a:pt x="2816" y="8970"/>
                          <a:pt x="4012" y="6394"/>
                          <a:pt x="5009" y="3423"/>
                        </a:cubicBezTo>
                        <a:cubicBezTo>
                          <a:pt x="5607" y="1442"/>
                          <a:pt x="5607" y="-341"/>
                          <a:pt x="4411" y="56"/>
                        </a:cubicBezTo>
                        <a:cubicBezTo>
                          <a:pt x="2617" y="452"/>
                          <a:pt x="1221" y="2829"/>
                          <a:pt x="424" y="5998"/>
                        </a:cubicBezTo>
                        <a:cubicBezTo>
                          <a:pt x="-373" y="7781"/>
                          <a:pt x="25" y="8970"/>
                          <a:pt x="1022" y="93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699" name="Google Shape;3699;p35"/>
                  <p:cNvSpPr/>
                  <p:nvPr/>
                </p:nvSpPr>
                <p:spPr>
                  <a:xfrm>
                    <a:off x="2259290" y="5793694"/>
                    <a:ext cx="3675" cy="9125"/>
                  </a:xfrm>
                  <a:custGeom>
                    <a:avLst/>
                    <a:gdLst/>
                    <a:ahLst/>
                    <a:cxnLst/>
                    <a:rect l="l" t="t" r="r" b="b"/>
                    <a:pathLst>
                      <a:path w="3675" h="9125" extrusionOk="0">
                        <a:moveTo>
                          <a:pt x="1246" y="0"/>
                        </a:moveTo>
                        <a:cubicBezTo>
                          <a:pt x="249" y="0"/>
                          <a:pt x="-150" y="1981"/>
                          <a:pt x="50" y="3962"/>
                        </a:cubicBezTo>
                        <a:cubicBezTo>
                          <a:pt x="249" y="6537"/>
                          <a:pt x="847" y="9112"/>
                          <a:pt x="2043" y="9112"/>
                        </a:cubicBezTo>
                        <a:cubicBezTo>
                          <a:pt x="3239" y="9310"/>
                          <a:pt x="3837" y="7329"/>
                          <a:pt x="3638" y="4952"/>
                        </a:cubicBezTo>
                        <a:cubicBezTo>
                          <a:pt x="3438" y="1387"/>
                          <a:pt x="2442" y="0"/>
                          <a:pt x="124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00" name="Google Shape;3700;p35"/>
                  <p:cNvSpPr/>
                  <p:nvPr/>
                </p:nvSpPr>
                <p:spPr>
                  <a:xfrm>
                    <a:off x="2302187" y="5875696"/>
                    <a:ext cx="2449" cy="9191"/>
                  </a:xfrm>
                  <a:custGeom>
                    <a:avLst/>
                    <a:gdLst/>
                    <a:ahLst/>
                    <a:cxnLst/>
                    <a:rect l="l" t="t" r="r" b="b"/>
                    <a:pathLst>
                      <a:path w="2449" h="9191" extrusionOk="0">
                        <a:moveTo>
                          <a:pt x="2001" y="6544"/>
                        </a:moveTo>
                        <a:cubicBezTo>
                          <a:pt x="2599" y="2780"/>
                          <a:pt x="2599" y="799"/>
                          <a:pt x="2001" y="205"/>
                        </a:cubicBezTo>
                        <a:cubicBezTo>
                          <a:pt x="1403" y="-389"/>
                          <a:pt x="606" y="205"/>
                          <a:pt x="207" y="3374"/>
                        </a:cubicBezTo>
                        <a:cubicBezTo>
                          <a:pt x="-191" y="6147"/>
                          <a:pt x="8" y="8128"/>
                          <a:pt x="606" y="8921"/>
                        </a:cubicBezTo>
                        <a:cubicBezTo>
                          <a:pt x="1005" y="9713"/>
                          <a:pt x="1603" y="8723"/>
                          <a:pt x="2001" y="65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01" name="Google Shape;3701;p35"/>
                  <p:cNvSpPr/>
                  <p:nvPr/>
                </p:nvSpPr>
                <p:spPr>
                  <a:xfrm>
                    <a:off x="2273442" y="5869744"/>
                    <a:ext cx="2879" cy="8159"/>
                  </a:xfrm>
                  <a:custGeom>
                    <a:avLst/>
                    <a:gdLst/>
                    <a:ahLst/>
                    <a:cxnLst/>
                    <a:rect l="l" t="t" r="r" b="b"/>
                    <a:pathLst>
                      <a:path w="2879" h="8159" extrusionOk="0">
                        <a:moveTo>
                          <a:pt x="50" y="4375"/>
                        </a:moveTo>
                        <a:cubicBezTo>
                          <a:pt x="249" y="7148"/>
                          <a:pt x="1047" y="8336"/>
                          <a:pt x="1844" y="8138"/>
                        </a:cubicBezTo>
                        <a:cubicBezTo>
                          <a:pt x="2442" y="7940"/>
                          <a:pt x="3040" y="6950"/>
                          <a:pt x="2840" y="4573"/>
                        </a:cubicBezTo>
                        <a:cubicBezTo>
                          <a:pt x="2641" y="1799"/>
                          <a:pt x="2043" y="215"/>
                          <a:pt x="1246" y="17"/>
                        </a:cubicBezTo>
                        <a:cubicBezTo>
                          <a:pt x="249" y="-181"/>
                          <a:pt x="-150" y="1403"/>
                          <a:pt x="50" y="43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02" name="Google Shape;3702;p35"/>
                  <p:cNvSpPr/>
                  <p:nvPr/>
                </p:nvSpPr>
                <p:spPr>
                  <a:xfrm>
                    <a:off x="2345162" y="5866194"/>
                    <a:ext cx="5765" cy="9159"/>
                  </a:xfrm>
                  <a:custGeom>
                    <a:avLst/>
                    <a:gdLst/>
                    <a:ahLst/>
                    <a:cxnLst/>
                    <a:rect l="l" t="t" r="r" b="b"/>
                    <a:pathLst>
                      <a:path w="5765" h="9159" extrusionOk="0">
                        <a:moveTo>
                          <a:pt x="1284" y="9112"/>
                        </a:moveTo>
                        <a:cubicBezTo>
                          <a:pt x="2878" y="8716"/>
                          <a:pt x="4473" y="6735"/>
                          <a:pt x="5470" y="3566"/>
                        </a:cubicBezTo>
                        <a:cubicBezTo>
                          <a:pt x="6068" y="1387"/>
                          <a:pt x="5669" y="396"/>
                          <a:pt x="5071" y="0"/>
                        </a:cubicBezTo>
                        <a:cubicBezTo>
                          <a:pt x="3277" y="198"/>
                          <a:pt x="1682" y="1783"/>
                          <a:pt x="686" y="4952"/>
                        </a:cubicBezTo>
                        <a:cubicBezTo>
                          <a:pt x="-311" y="7329"/>
                          <a:pt x="-311" y="9508"/>
                          <a:pt x="1284" y="91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03" name="Google Shape;3703;p35"/>
                  <p:cNvSpPr/>
                  <p:nvPr/>
                </p:nvSpPr>
                <p:spPr>
                  <a:xfrm>
                    <a:off x="2198766" y="5853870"/>
                    <a:ext cx="4200" cy="9371"/>
                  </a:xfrm>
                  <a:custGeom>
                    <a:avLst/>
                    <a:gdLst/>
                    <a:ahLst/>
                    <a:cxnLst/>
                    <a:rect l="l" t="t" r="r" b="b"/>
                    <a:pathLst>
                      <a:path w="4200" h="9371" extrusionOk="0">
                        <a:moveTo>
                          <a:pt x="3965" y="5194"/>
                        </a:moveTo>
                        <a:cubicBezTo>
                          <a:pt x="3168" y="2024"/>
                          <a:pt x="1972" y="-353"/>
                          <a:pt x="577" y="43"/>
                        </a:cubicBezTo>
                        <a:cubicBezTo>
                          <a:pt x="-220" y="241"/>
                          <a:pt x="-21" y="2618"/>
                          <a:pt x="178" y="4599"/>
                        </a:cubicBezTo>
                        <a:cubicBezTo>
                          <a:pt x="577" y="7571"/>
                          <a:pt x="1574" y="9155"/>
                          <a:pt x="2770" y="9353"/>
                        </a:cubicBezTo>
                        <a:cubicBezTo>
                          <a:pt x="3965" y="9551"/>
                          <a:pt x="4563" y="8165"/>
                          <a:pt x="3965" y="51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04" name="Google Shape;3704;p35"/>
                  <p:cNvSpPr/>
                  <p:nvPr/>
                </p:nvSpPr>
                <p:spPr>
                  <a:xfrm>
                    <a:off x="2177694" y="5858050"/>
                    <a:ext cx="4428" cy="9372"/>
                  </a:xfrm>
                  <a:custGeom>
                    <a:avLst/>
                    <a:gdLst/>
                    <a:ahLst/>
                    <a:cxnLst/>
                    <a:rect l="l" t="t" r="r" b="b"/>
                    <a:pathLst>
                      <a:path w="4428" h="9372" extrusionOk="0">
                        <a:moveTo>
                          <a:pt x="1716" y="221"/>
                        </a:moveTo>
                        <a:cubicBezTo>
                          <a:pt x="321" y="-571"/>
                          <a:pt x="-277" y="815"/>
                          <a:pt x="121" y="3589"/>
                        </a:cubicBezTo>
                        <a:cubicBezTo>
                          <a:pt x="520" y="6362"/>
                          <a:pt x="1516" y="8343"/>
                          <a:pt x="2713" y="9135"/>
                        </a:cubicBezTo>
                        <a:cubicBezTo>
                          <a:pt x="4108" y="9927"/>
                          <a:pt x="4706" y="8739"/>
                          <a:pt x="4307" y="5569"/>
                        </a:cubicBezTo>
                        <a:cubicBezTo>
                          <a:pt x="4108" y="2994"/>
                          <a:pt x="3111" y="1013"/>
                          <a:pt x="1716" y="2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05" name="Google Shape;3705;p35"/>
                  <p:cNvSpPr/>
                  <p:nvPr/>
                </p:nvSpPr>
                <p:spPr>
                  <a:xfrm>
                    <a:off x="2316888" y="5810190"/>
                    <a:ext cx="6461" cy="18476"/>
                  </a:xfrm>
                  <a:custGeom>
                    <a:avLst/>
                    <a:gdLst/>
                    <a:ahLst/>
                    <a:cxnLst/>
                    <a:rect l="l" t="t" r="r" b="b"/>
                    <a:pathLst>
                      <a:path w="6461" h="18476" extrusionOk="0">
                        <a:moveTo>
                          <a:pt x="1054" y="1530"/>
                        </a:moveTo>
                        <a:cubicBezTo>
                          <a:pt x="-341" y="4304"/>
                          <a:pt x="-142" y="7077"/>
                          <a:pt x="456" y="9058"/>
                        </a:cubicBezTo>
                        <a:cubicBezTo>
                          <a:pt x="855" y="10246"/>
                          <a:pt x="1652" y="10246"/>
                          <a:pt x="2250" y="10841"/>
                        </a:cubicBezTo>
                        <a:cubicBezTo>
                          <a:pt x="1652" y="16387"/>
                          <a:pt x="1253" y="20943"/>
                          <a:pt x="4642" y="16981"/>
                        </a:cubicBezTo>
                        <a:cubicBezTo>
                          <a:pt x="5639" y="15793"/>
                          <a:pt x="6635" y="12822"/>
                          <a:pt x="6436" y="10643"/>
                        </a:cubicBezTo>
                        <a:cubicBezTo>
                          <a:pt x="6037" y="5888"/>
                          <a:pt x="3845" y="9256"/>
                          <a:pt x="2449" y="10643"/>
                        </a:cubicBezTo>
                        <a:lnTo>
                          <a:pt x="2449" y="10643"/>
                        </a:lnTo>
                        <a:lnTo>
                          <a:pt x="3446" y="6483"/>
                        </a:lnTo>
                        <a:cubicBezTo>
                          <a:pt x="4044" y="3907"/>
                          <a:pt x="4443" y="1530"/>
                          <a:pt x="3446" y="540"/>
                        </a:cubicBezTo>
                        <a:cubicBezTo>
                          <a:pt x="2848" y="-450"/>
                          <a:pt x="1851" y="-54"/>
                          <a:pt x="1054" y="15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06" name="Google Shape;3706;p35"/>
                  <p:cNvSpPr/>
                  <p:nvPr/>
                </p:nvSpPr>
                <p:spPr>
                  <a:xfrm>
                    <a:off x="2323262" y="5841235"/>
                    <a:ext cx="4010" cy="9594"/>
                  </a:xfrm>
                  <a:custGeom>
                    <a:avLst/>
                    <a:gdLst/>
                    <a:ahLst/>
                    <a:cxnLst/>
                    <a:rect l="l" t="t" r="r" b="b"/>
                    <a:pathLst>
                      <a:path w="4010" h="9594" extrusionOk="0">
                        <a:moveTo>
                          <a:pt x="460" y="5150"/>
                        </a:moveTo>
                        <a:cubicBezTo>
                          <a:pt x="62" y="7131"/>
                          <a:pt x="-337" y="9112"/>
                          <a:pt x="460" y="9508"/>
                        </a:cubicBezTo>
                        <a:cubicBezTo>
                          <a:pt x="1457" y="10102"/>
                          <a:pt x="2653" y="7527"/>
                          <a:pt x="3450" y="4556"/>
                        </a:cubicBezTo>
                        <a:cubicBezTo>
                          <a:pt x="4048" y="2773"/>
                          <a:pt x="4248" y="792"/>
                          <a:pt x="3650" y="0"/>
                        </a:cubicBezTo>
                        <a:cubicBezTo>
                          <a:pt x="2254" y="396"/>
                          <a:pt x="1258" y="1981"/>
                          <a:pt x="460" y="51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07" name="Google Shape;3707;p35"/>
                  <p:cNvSpPr/>
                  <p:nvPr/>
                </p:nvSpPr>
                <p:spPr>
                  <a:xfrm>
                    <a:off x="2409867" y="5837223"/>
                    <a:ext cx="4916" cy="10364"/>
                  </a:xfrm>
                  <a:custGeom>
                    <a:avLst/>
                    <a:gdLst/>
                    <a:ahLst/>
                    <a:cxnLst/>
                    <a:rect l="l" t="t" r="r" b="b"/>
                    <a:pathLst>
                      <a:path w="4916" h="10364" extrusionOk="0">
                        <a:moveTo>
                          <a:pt x="363" y="4210"/>
                        </a:moveTo>
                        <a:cubicBezTo>
                          <a:pt x="-434" y="6984"/>
                          <a:pt x="164" y="8965"/>
                          <a:pt x="1360" y="10351"/>
                        </a:cubicBezTo>
                        <a:cubicBezTo>
                          <a:pt x="3154" y="10549"/>
                          <a:pt x="3951" y="8568"/>
                          <a:pt x="4549" y="5993"/>
                        </a:cubicBezTo>
                        <a:cubicBezTo>
                          <a:pt x="5147" y="3418"/>
                          <a:pt x="5147" y="645"/>
                          <a:pt x="3552" y="51"/>
                        </a:cubicBezTo>
                        <a:cubicBezTo>
                          <a:pt x="2356" y="-346"/>
                          <a:pt x="961" y="1635"/>
                          <a:pt x="363" y="42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08" name="Google Shape;3708;p35"/>
                  <p:cNvSpPr/>
                  <p:nvPr/>
                </p:nvSpPr>
                <p:spPr>
                  <a:xfrm>
                    <a:off x="2266117" y="5835674"/>
                    <a:ext cx="3239" cy="10315"/>
                  </a:xfrm>
                  <a:custGeom>
                    <a:avLst/>
                    <a:gdLst/>
                    <a:ahLst/>
                    <a:cxnLst/>
                    <a:rect l="l" t="t" r="r" b="b"/>
                    <a:pathLst>
                      <a:path w="3239" h="10315" extrusionOk="0">
                        <a:moveTo>
                          <a:pt x="1595" y="15"/>
                        </a:moveTo>
                        <a:cubicBezTo>
                          <a:pt x="598" y="-183"/>
                          <a:pt x="0" y="1600"/>
                          <a:pt x="0" y="4373"/>
                        </a:cubicBezTo>
                        <a:cubicBezTo>
                          <a:pt x="199" y="7740"/>
                          <a:pt x="598" y="10316"/>
                          <a:pt x="1993" y="10316"/>
                        </a:cubicBezTo>
                        <a:cubicBezTo>
                          <a:pt x="2990" y="10316"/>
                          <a:pt x="3389" y="7938"/>
                          <a:pt x="3189" y="5165"/>
                        </a:cubicBezTo>
                        <a:cubicBezTo>
                          <a:pt x="2990" y="2590"/>
                          <a:pt x="2591" y="213"/>
                          <a:pt x="1595" y="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09" name="Google Shape;3709;p35"/>
                  <p:cNvSpPr/>
                  <p:nvPr/>
                </p:nvSpPr>
                <p:spPr>
                  <a:xfrm>
                    <a:off x="2387437" y="5859261"/>
                    <a:ext cx="6607" cy="9706"/>
                  </a:xfrm>
                  <a:custGeom>
                    <a:avLst/>
                    <a:gdLst/>
                    <a:ahLst/>
                    <a:cxnLst/>
                    <a:rect l="l" t="t" r="r" b="b"/>
                    <a:pathLst>
                      <a:path w="6607" h="9706" extrusionOk="0">
                        <a:moveTo>
                          <a:pt x="4654" y="0"/>
                        </a:moveTo>
                        <a:cubicBezTo>
                          <a:pt x="2462" y="198"/>
                          <a:pt x="1066" y="2377"/>
                          <a:pt x="269" y="5546"/>
                        </a:cubicBezTo>
                        <a:cubicBezTo>
                          <a:pt x="-329" y="7725"/>
                          <a:pt x="70" y="9112"/>
                          <a:pt x="1465" y="9706"/>
                        </a:cubicBezTo>
                        <a:cubicBezTo>
                          <a:pt x="4056" y="9508"/>
                          <a:pt x="5651" y="6735"/>
                          <a:pt x="6448" y="3169"/>
                        </a:cubicBezTo>
                        <a:cubicBezTo>
                          <a:pt x="7046" y="991"/>
                          <a:pt x="5850" y="0"/>
                          <a:pt x="4654"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10" name="Google Shape;3710;p35"/>
                  <p:cNvSpPr/>
                  <p:nvPr/>
                </p:nvSpPr>
                <p:spPr>
                  <a:xfrm>
                    <a:off x="2370229" y="5842199"/>
                    <a:ext cx="5551" cy="9648"/>
                  </a:xfrm>
                  <a:custGeom>
                    <a:avLst/>
                    <a:gdLst/>
                    <a:ahLst/>
                    <a:cxnLst/>
                    <a:rect l="l" t="t" r="r" b="b"/>
                    <a:pathLst>
                      <a:path w="5551" h="9648" extrusionOk="0">
                        <a:moveTo>
                          <a:pt x="933" y="9535"/>
                        </a:moveTo>
                        <a:cubicBezTo>
                          <a:pt x="2129" y="10130"/>
                          <a:pt x="3524" y="8347"/>
                          <a:pt x="4920" y="4979"/>
                        </a:cubicBezTo>
                        <a:cubicBezTo>
                          <a:pt x="5318" y="3593"/>
                          <a:pt x="6115" y="1018"/>
                          <a:pt x="4920" y="225"/>
                        </a:cubicBezTo>
                        <a:cubicBezTo>
                          <a:pt x="3724" y="-567"/>
                          <a:pt x="2328" y="820"/>
                          <a:pt x="1332" y="2998"/>
                        </a:cubicBezTo>
                        <a:cubicBezTo>
                          <a:pt x="-263" y="5772"/>
                          <a:pt x="-462" y="8743"/>
                          <a:pt x="933" y="95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11" name="Google Shape;3711;p35"/>
                  <p:cNvSpPr/>
                  <p:nvPr/>
                </p:nvSpPr>
                <p:spPr>
                  <a:xfrm>
                    <a:off x="2212030" y="5831727"/>
                    <a:ext cx="3951" cy="8762"/>
                  </a:xfrm>
                  <a:custGeom>
                    <a:avLst/>
                    <a:gdLst/>
                    <a:ahLst/>
                    <a:cxnLst/>
                    <a:rect l="l" t="t" r="r" b="b"/>
                    <a:pathLst>
                      <a:path w="3951" h="8762" extrusionOk="0">
                        <a:moveTo>
                          <a:pt x="1066" y="0"/>
                        </a:moveTo>
                        <a:cubicBezTo>
                          <a:pt x="69" y="0"/>
                          <a:pt x="-130" y="1387"/>
                          <a:pt x="69" y="3566"/>
                        </a:cubicBezTo>
                        <a:cubicBezTo>
                          <a:pt x="468" y="6339"/>
                          <a:pt x="1265" y="8320"/>
                          <a:pt x="2661" y="8716"/>
                        </a:cubicBezTo>
                        <a:cubicBezTo>
                          <a:pt x="4056" y="9112"/>
                          <a:pt x="4056" y="6933"/>
                          <a:pt x="3857" y="4358"/>
                        </a:cubicBezTo>
                        <a:cubicBezTo>
                          <a:pt x="3259" y="1783"/>
                          <a:pt x="2262" y="0"/>
                          <a:pt x="106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12" name="Google Shape;3712;p35"/>
                  <p:cNvSpPr/>
                  <p:nvPr/>
                </p:nvSpPr>
                <p:spPr>
                  <a:xfrm>
                    <a:off x="2253407" y="5832123"/>
                    <a:ext cx="3214" cy="8776"/>
                  </a:xfrm>
                  <a:custGeom>
                    <a:avLst/>
                    <a:gdLst/>
                    <a:ahLst/>
                    <a:cxnLst/>
                    <a:rect l="l" t="t" r="r" b="b"/>
                    <a:pathLst>
                      <a:path w="3214" h="8776" extrusionOk="0">
                        <a:moveTo>
                          <a:pt x="1149" y="0"/>
                        </a:moveTo>
                        <a:cubicBezTo>
                          <a:pt x="153" y="0"/>
                          <a:pt x="-246" y="2179"/>
                          <a:pt x="153" y="4952"/>
                        </a:cubicBezTo>
                        <a:cubicBezTo>
                          <a:pt x="551" y="7527"/>
                          <a:pt x="1349" y="9112"/>
                          <a:pt x="2345" y="8716"/>
                        </a:cubicBezTo>
                        <a:cubicBezTo>
                          <a:pt x="3143" y="8320"/>
                          <a:pt x="3342" y="6933"/>
                          <a:pt x="3143" y="4160"/>
                        </a:cubicBezTo>
                        <a:cubicBezTo>
                          <a:pt x="2943" y="1783"/>
                          <a:pt x="2146" y="0"/>
                          <a:pt x="1149"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13" name="Google Shape;3713;p35"/>
                  <p:cNvSpPr/>
                  <p:nvPr/>
                </p:nvSpPr>
                <p:spPr>
                  <a:xfrm>
                    <a:off x="2340373" y="5841256"/>
                    <a:ext cx="4210" cy="9019"/>
                  </a:xfrm>
                  <a:custGeom>
                    <a:avLst/>
                    <a:gdLst/>
                    <a:ahLst/>
                    <a:cxnLst/>
                    <a:rect l="l" t="t" r="r" b="b"/>
                    <a:pathLst>
                      <a:path w="4210" h="9019" extrusionOk="0">
                        <a:moveTo>
                          <a:pt x="3083" y="5922"/>
                        </a:moveTo>
                        <a:cubicBezTo>
                          <a:pt x="3881" y="3743"/>
                          <a:pt x="4678" y="970"/>
                          <a:pt x="3881" y="177"/>
                        </a:cubicBezTo>
                        <a:cubicBezTo>
                          <a:pt x="3083" y="-615"/>
                          <a:pt x="1887" y="1366"/>
                          <a:pt x="891" y="3743"/>
                        </a:cubicBezTo>
                        <a:cubicBezTo>
                          <a:pt x="-106" y="6318"/>
                          <a:pt x="-305" y="8497"/>
                          <a:pt x="492" y="8893"/>
                        </a:cubicBezTo>
                        <a:cubicBezTo>
                          <a:pt x="1090" y="9488"/>
                          <a:pt x="2286" y="7903"/>
                          <a:pt x="3083" y="59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14" name="Google Shape;3714;p35"/>
                  <p:cNvSpPr/>
                  <p:nvPr/>
                </p:nvSpPr>
                <p:spPr>
                  <a:xfrm>
                    <a:off x="2208811" y="5851338"/>
                    <a:ext cx="3787" cy="10143"/>
                  </a:xfrm>
                  <a:custGeom>
                    <a:avLst/>
                    <a:gdLst/>
                    <a:ahLst/>
                    <a:cxnLst/>
                    <a:rect l="l" t="t" r="r" b="b"/>
                    <a:pathLst>
                      <a:path w="3787" h="10143" extrusionOk="0">
                        <a:moveTo>
                          <a:pt x="698" y="0"/>
                        </a:moveTo>
                        <a:cubicBezTo>
                          <a:pt x="-299" y="991"/>
                          <a:pt x="-100" y="2971"/>
                          <a:pt x="498" y="5547"/>
                        </a:cubicBezTo>
                        <a:cubicBezTo>
                          <a:pt x="1096" y="7924"/>
                          <a:pt x="2093" y="10499"/>
                          <a:pt x="3089" y="10103"/>
                        </a:cubicBezTo>
                        <a:cubicBezTo>
                          <a:pt x="4086" y="9706"/>
                          <a:pt x="3887" y="7131"/>
                          <a:pt x="3289" y="4556"/>
                        </a:cubicBezTo>
                        <a:cubicBezTo>
                          <a:pt x="2890" y="2179"/>
                          <a:pt x="2093" y="0"/>
                          <a:pt x="698"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15" name="Google Shape;3715;p35"/>
                  <p:cNvSpPr/>
                  <p:nvPr/>
                </p:nvSpPr>
                <p:spPr>
                  <a:xfrm>
                    <a:off x="2300352" y="5803742"/>
                    <a:ext cx="3705" cy="9807"/>
                  </a:xfrm>
                  <a:custGeom>
                    <a:avLst/>
                    <a:gdLst/>
                    <a:ahLst/>
                    <a:cxnLst/>
                    <a:rect l="l" t="t" r="r" b="b"/>
                    <a:pathLst>
                      <a:path w="3705" h="9807" extrusionOk="0">
                        <a:moveTo>
                          <a:pt x="1246" y="9761"/>
                        </a:moveTo>
                        <a:cubicBezTo>
                          <a:pt x="2242" y="10157"/>
                          <a:pt x="3040" y="7978"/>
                          <a:pt x="3638" y="4611"/>
                        </a:cubicBezTo>
                        <a:cubicBezTo>
                          <a:pt x="3837" y="2630"/>
                          <a:pt x="3638" y="253"/>
                          <a:pt x="2442" y="55"/>
                        </a:cubicBezTo>
                        <a:cubicBezTo>
                          <a:pt x="1246" y="-341"/>
                          <a:pt x="449" y="1442"/>
                          <a:pt x="50" y="4215"/>
                        </a:cubicBezTo>
                        <a:cubicBezTo>
                          <a:pt x="-150" y="6790"/>
                          <a:pt x="249" y="9365"/>
                          <a:pt x="1246" y="976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16" name="Google Shape;3716;p35"/>
                  <p:cNvSpPr/>
                  <p:nvPr/>
                </p:nvSpPr>
                <p:spPr>
                  <a:xfrm>
                    <a:off x="2356162" y="5815972"/>
                    <a:ext cx="4891" cy="8425"/>
                  </a:xfrm>
                  <a:custGeom>
                    <a:avLst/>
                    <a:gdLst/>
                    <a:ahLst/>
                    <a:cxnLst/>
                    <a:rect l="l" t="t" r="r" b="b"/>
                    <a:pathLst>
                      <a:path w="4891" h="8425" extrusionOk="0">
                        <a:moveTo>
                          <a:pt x="1047" y="8426"/>
                        </a:moveTo>
                        <a:cubicBezTo>
                          <a:pt x="2443" y="8030"/>
                          <a:pt x="3639" y="6643"/>
                          <a:pt x="4436" y="4068"/>
                        </a:cubicBezTo>
                        <a:cubicBezTo>
                          <a:pt x="5233" y="1493"/>
                          <a:pt x="5034" y="-488"/>
                          <a:pt x="3439" y="106"/>
                        </a:cubicBezTo>
                        <a:cubicBezTo>
                          <a:pt x="2044" y="502"/>
                          <a:pt x="848" y="2483"/>
                          <a:pt x="51" y="5058"/>
                        </a:cubicBezTo>
                        <a:cubicBezTo>
                          <a:pt x="-149" y="7237"/>
                          <a:pt x="250" y="8228"/>
                          <a:pt x="1047" y="84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17" name="Google Shape;3717;p35"/>
                  <p:cNvSpPr/>
                  <p:nvPr/>
                </p:nvSpPr>
                <p:spPr>
                  <a:xfrm>
                    <a:off x="2354630" y="5881349"/>
                    <a:ext cx="5833" cy="8829"/>
                  </a:xfrm>
                  <a:custGeom>
                    <a:avLst/>
                    <a:gdLst/>
                    <a:ahLst/>
                    <a:cxnLst/>
                    <a:rect l="l" t="t" r="r" b="b"/>
                    <a:pathLst>
                      <a:path w="5833" h="8829" extrusionOk="0">
                        <a:moveTo>
                          <a:pt x="785" y="3070"/>
                        </a:moveTo>
                        <a:cubicBezTo>
                          <a:pt x="-411" y="5843"/>
                          <a:pt x="-211" y="7626"/>
                          <a:pt x="1184" y="8418"/>
                        </a:cubicBezTo>
                        <a:cubicBezTo>
                          <a:pt x="2579" y="9210"/>
                          <a:pt x="3974" y="9012"/>
                          <a:pt x="5170" y="6437"/>
                        </a:cubicBezTo>
                        <a:cubicBezTo>
                          <a:pt x="6366" y="3268"/>
                          <a:pt x="5768" y="1683"/>
                          <a:pt x="4772" y="495"/>
                        </a:cubicBezTo>
                        <a:cubicBezTo>
                          <a:pt x="3576" y="-694"/>
                          <a:pt x="1981" y="297"/>
                          <a:pt x="785" y="30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18" name="Google Shape;3718;p35"/>
                  <p:cNvSpPr/>
                  <p:nvPr/>
                </p:nvSpPr>
                <p:spPr>
                  <a:xfrm>
                    <a:off x="2208911" y="5882636"/>
                    <a:ext cx="3587" cy="5546"/>
                  </a:xfrm>
                  <a:custGeom>
                    <a:avLst/>
                    <a:gdLst/>
                    <a:ahLst/>
                    <a:cxnLst/>
                    <a:rect l="l" t="t" r="r" b="b"/>
                    <a:pathLst>
                      <a:path w="3587" h="5546" extrusionOk="0">
                        <a:moveTo>
                          <a:pt x="199" y="3962"/>
                        </a:moveTo>
                        <a:cubicBezTo>
                          <a:pt x="199" y="4358"/>
                          <a:pt x="399" y="4556"/>
                          <a:pt x="399" y="4952"/>
                        </a:cubicBezTo>
                        <a:cubicBezTo>
                          <a:pt x="1395" y="5150"/>
                          <a:pt x="2392" y="5348"/>
                          <a:pt x="3588" y="5546"/>
                        </a:cubicBezTo>
                        <a:cubicBezTo>
                          <a:pt x="3588" y="5150"/>
                          <a:pt x="3588" y="4754"/>
                          <a:pt x="3389" y="4160"/>
                        </a:cubicBezTo>
                        <a:cubicBezTo>
                          <a:pt x="2791" y="1387"/>
                          <a:pt x="1794" y="0"/>
                          <a:pt x="797" y="0"/>
                        </a:cubicBezTo>
                        <a:cubicBezTo>
                          <a:pt x="0" y="198"/>
                          <a:pt x="-199" y="1981"/>
                          <a:pt x="199" y="39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19" name="Google Shape;3719;p35"/>
                  <p:cNvSpPr/>
                  <p:nvPr/>
                </p:nvSpPr>
                <p:spPr>
                  <a:xfrm>
                    <a:off x="2260337" y="5885013"/>
                    <a:ext cx="199" cy="198"/>
                  </a:xfrm>
                  <a:custGeom>
                    <a:avLst/>
                    <a:gdLst/>
                    <a:ahLst/>
                    <a:cxnLst/>
                    <a:rect l="l" t="t" r="r" b="b"/>
                    <a:pathLst>
                      <a:path w="199" h="198" extrusionOk="0">
                        <a:moveTo>
                          <a:pt x="199" y="198"/>
                        </a:moveTo>
                        <a:lnTo>
                          <a:pt x="199"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20" name="Google Shape;3720;p35"/>
                  <p:cNvSpPr/>
                  <p:nvPr/>
                </p:nvSpPr>
                <p:spPr>
                  <a:xfrm>
                    <a:off x="2314592" y="5879250"/>
                    <a:ext cx="2978" cy="9079"/>
                  </a:xfrm>
                  <a:custGeom>
                    <a:avLst/>
                    <a:gdLst/>
                    <a:ahLst/>
                    <a:cxnLst/>
                    <a:rect l="l" t="t" r="r" b="b"/>
                    <a:pathLst>
                      <a:path w="2978" h="9079" extrusionOk="0">
                        <a:moveTo>
                          <a:pt x="758" y="3188"/>
                        </a:moveTo>
                        <a:cubicBezTo>
                          <a:pt x="160" y="5565"/>
                          <a:pt x="-238" y="8141"/>
                          <a:pt x="160" y="8933"/>
                        </a:cubicBezTo>
                        <a:cubicBezTo>
                          <a:pt x="758" y="9725"/>
                          <a:pt x="1556" y="7150"/>
                          <a:pt x="2353" y="4971"/>
                        </a:cubicBezTo>
                        <a:cubicBezTo>
                          <a:pt x="3150" y="2000"/>
                          <a:pt x="3150" y="415"/>
                          <a:pt x="2552" y="19"/>
                        </a:cubicBezTo>
                        <a:cubicBezTo>
                          <a:pt x="2154" y="-179"/>
                          <a:pt x="1356" y="1207"/>
                          <a:pt x="758" y="318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21" name="Google Shape;3721;p35"/>
                  <p:cNvSpPr/>
                  <p:nvPr/>
                </p:nvSpPr>
                <p:spPr>
                  <a:xfrm>
                    <a:off x="2354305" y="5798164"/>
                    <a:ext cx="4797" cy="8741"/>
                  </a:xfrm>
                  <a:custGeom>
                    <a:avLst/>
                    <a:gdLst/>
                    <a:ahLst/>
                    <a:cxnLst/>
                    <a:rect l="l" t="t" r="r" b="b"/>
                    <a:pathLst>
                      <a:path w="4797" h="8741" extrusionOk="0">
                        <a:moveTo>
                          <a:pt x="3901" y="86"/>
                        </a:moveTo>
                        <a:cubicBezTo>
                          <a:pt x="3103" y="-310"/>
                          <a:pt x="1908" y="680"/>
                          <a:pt x="1110" y="2661"/>
                        </a:cubicBezTo>
                        <a:cubicBezTo>
                          <a:pt x="113" y="5038"/>
                          <a:pt x="-484" y="7415"/>
                          <a:pt x="512" y="8406"/>
                        </a:cubicBezTo>
                        <a:cubicBezTo>
                          <a:pt x="1509" y="9594"/>
                          <a:pt x="2705" y="7415"/>
                          <a:pt x="3901" y="5236"/>
                        </a:cubicBezTo>
                        <a:cubicBezTo>
                          <a:pt x="5097" y="2463"/>
                          <a:pt x="5097" y="482"/>
                          <a:pt x="3901" y="8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22" name="Google Shape;3722;p35"/>
                  <p:cNvSpPr/>
                  <p:nvPr/>
                </p:nvSpPr>
                <p:spPr>
                  <a:xfrm>
                    <a:off x="2233725" y="5693858"/>
                    <a:ext cx="5284" cy="8926"/>
                  </a:xfrm>
                  <a:custGeom>
                    <a:avLst/>
                    <a:gdLst/>
                    <a:ahLst/>
                    <a:cxnLst/>
                    <a:rect l="l" t="t" r="r" b="b"/>
                    <a:pathLst>
                      <a:path w="5284" h="8926" extrusionOk="0">
                        <a:moveTo>
                          <a:pt x="2095" y="0"/>
                        </a:moveTo>
                        <a:cubicBezTo>
                          <a:pt x="500" y="0"/>
                          <a:pt x="-297" y="1981"/>
                          <a:pt x="102" y="4556"/>
                        </a:cubicBezTo>
                        <a:cubicBezTo>
                          <a:pt x="500" y="6933"/>
                          <a:pt x="1298" y="9112"/>
                          <a:pt x="3091" y="8914"/>
                        </a:cubicBezTo>
                        <a:cubicBezTo>
                          <a:pt x="4686" y="8716"/>
                          <a:pt x="5085" y="6537"/>
                          <a:pt x="5284" y="4160"/>
                        </a:cubicBezTo>
                        <a:cubicBezTo>
                          <a:pt x="4686" y="1387"/>
                          <a:pt x="3690" y="0"/>
                          <a:pt x="209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23" name="Google Shape;3723;p35"/>
                  <p:cNvSpPr/>
                  <p:nvPr/>
                </p:nvSpPr>
                <p:spPr>
                  <a:xfrm>
                    <a:off x="2269276" y="5696022"/>
                    <a:ext cx="4839" cy="8549"/>
                  </a:xfrm>
                  <a:custGeom>
                    <a:avLst/>
                    <a:gdLst/>
                    <a:ahLst/>
                    <a:cxnLst/>
                    <a:rect l="l" t="t" r="r" b="b"/>
                    <a:pathLst>
                      <a:path w="4839" h="8549" extrusionOk="0">
                        <a:moveTo>
                          <a:pt x="30" y="5165"/>
                        </a:moveTo>
                        <a:cubicBezTo>
                          <a:pt x="230" y="7146"/>
                          <a:pt x="1226" y="8533"/>
                          <a:pt x="2422" y="8533"/>
                        </a:cubicBezTo>
                        <a:cubicBezTo>
                          <a:pt x="4017" y="8731"/>
                          <a:pt x="5013" y="7146"/>
                          <a:pt x="4814" y="4373"/>
                        </a:cubicBezTo>
                        <a:cubicBezTo>
                          <a:pt x="4615" y="1600"/>
                          <a:pt x="3618" y="-183"/>
                          <a:pt x="2024" y="15"/>
                        </a:cubicBezTo>
                        <a:cubicBezTo>
                          <a:pt x="628" y="411"/>
                          <a:pt x="-169" y="2590"/>
                          <a:pt x="30" y="51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24" name="Google Shape;3724;p35"/>
                  <p:cNvSpPr/>
                  <p:nvPr/>
                </p:nvSpPr>
                <p:spPr>
                  <a:xfrm>
                    <a:off x="2289184" y="5697423"/>
                    <a:ext cx="5636" cy="11133"/>
                  </a:xfrm>
                  <a:custGeom>
                    <a:avLst/>
                    <a:gdLst/>
                    <a:ahLst/>
                    <a:cxnLst/>
                    <a:rect l="l" t="t" r="r" b="b"/>
                    <a:pathLst>
                      <a:path w="5636" h="11133" extrusionOk="0">
                        <a:moveTo>
                          <a:pt x="3444" y="0"/>
                        </a:moveTo>
                        <a:cubicBezTo>
                          <a:pt x="2646" y="0"/>
                          <a:pt x="2048" y="594"/>
                          <a:pt x="1650" y="1585"/>
                        </a:cubicBezTo>
                        <a:cubicBezTo>
                          <a:pt x="1451" y="1585"/>
                          <a:pt x="1052" y="1585"/>
                          <a:pt x="853" y="1585"/>
                        </a:cubicBezTo>
                        <a:cubicBezTo>
                          <a:pt x="-343" y="2971"/>
                          <a:pt x="-343" y="5348"/>
                          <a:pt x="1251" y="8320"/>
                        </a:cubicBezTo>
                        <a:cubicBezTo>
                          <a:pt x="2447" y="10499"/>
                          <a:pt x="4241" y="11885"/>
                          <a:pt x="5038" y="10697"/>
                        </a:cubicBezTo>
                        <a:cubicBezTo>
                          <a:pt x="5636" y="9706"/>
                          <a:pt x="5836" y="8320"/>
                          <a:pt x="5238" y="6735"/>
                        </a:cubicBezTo>
                        <a:cubicBezTo>
                          <a:pt x="5437" y="6141"/>
                          <a:pt x="5437" y="5546"/>
                          <a:pt x="5636" y="4952"/>
                        </a:cubicBezTo>
                        <a:cubicBezTo>
                          <a:pt x="5636" y="2377"/>
                          <a:pt x="5038" y="198"/>
                          <a:pt x="3444"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25" name="Google Shape;3725;p35"/>
                  <p:cNvSpPr/>
                  <p:nvPr/>
                </p:nvSpPr>
                <p:spPr>
                  <a:xfrm>
                    <a:off x="2335267" y="5771894"/>
                    <a:ext cx="4423" cy="21133"/>
                  </a:xfrm>
                  <a:custGeom>
                    <a:avLst/>
                    <a:gdLst/>
                    <a:ahLst/>
                    <a:cxnLst/>
                    <a:rect l="l" t="t" r="r" b="b"/>
                    <a:pathLst>
                      <a:path w="4423" h="21133" extrusionOk="0">
                        <a:moveTo>
                          <a:pt x="814" y="20414"/>
                        </a:moveTo>
                        <a:cubicBezTo>
                          <a:pt x="1213" y="21206"/>
                          <a:pt x="2010" y="21602"/>
                          <a:pt x="2608" y="20216"/>
                        </a:cubicBezTo>
                        <a:cubicBezTo>
                          <a:pt x="4202" y="16848"/>
                          <a:pt x="4601" y="13679"/>
                          <a:pt x="3804" y="10906"/>
                        </a:cubicBezTo>
                        <a:cubicBezTo>
                          <a:pt x="3604" y="10311"/>
                          <a:pt x="3206" y="9717"/>
                          <a:pt x="3007" y="9321"/>
                        </a:cubicBezTo>
                        <a:cubicBezTo>
                          <a:pt x="3405" y="7934"/>
                          <a:pt x="3804" y="6548"/>
                          <a:pt x="4202" y="4963"/>
                        </a:cubicBezTo>
                        <a:cubicBezTo>
                          <a:pt x="4601" y="2388"/>
                          <a:pt x="4601" y="-187"/>
                          <a:pt x="3007" y="11"/>
                        </a:cubicBezTo>
                        <a:cubicBezTo>
                          <a:pt x="1213" y="209"/>
                          <a:pt x="814" y="3180"/>
                          <a:pt x="615" y="5557"/>
                        </a:cubicBezTo>
                        <a:cubicBezTo>
                          <a:pt x="216" y="8529"/>
                          <a:pt x="1013" y="9519"/>
                          <a:pt x="2010" y="10708"/>
                        </a:cubicBezTo>
                        <a:cubicBezTo>
                          <a:pt x="-183" y="14471"/>
                          <a:pt x="-581" y="17641"/>
                          <a:pt x="814" y="204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26" name="Google Shape;3726;p35"/>
                  <p:cNvSpPr/>
                  <p:nvPr/>
                </p:nvSpPr>
                <p:spPr>
                  <a:xfrm>
                    <a:off x="2386644" y="5799024"/>
                    <a:ext cx="4855" cy="8399"/>
                  </a:xfrm>
                  <a:custGeom>
                    <a:avLst/>
                    <a:gdLst/>
                    <a:ahLst/>
                    <a:cxnLst/>
                    <a:rect l="l" t="t" r="r" b="b"/>
                    <a:pathLst>
                      <a:path w="4855" h="8399" extrusionOk="0">
                        <a:moveTo>
                          <a:pt x="3853" y="19"/>
                        </a:moveTo>
                        <a:cubicBezTo>
                          <a:pt x="2856" y="-179"/>
                          <a:pt x="1859" y="1207"/>
                          <a:pt x="1062" y="2990"/>
                        </a:cubicBezTo>
                        <a:cubicBezTo>
                          <a:pt x="66" y="5565"/>
                          <a:pt x="-532" y="7744"/>
                          <a:pt x="663" y="8339"/>
                        </a:cubicBezTo>
                        <a:cubicBezTo>
                          <a:pt x="1660" y="8735"/>
                          <a:pt x="3055" y="7150"/>
                          <a:pt x="4052" y="4575"/>
                        </a:cubicBezTo>
                        <a:cubicBezTo>
                          <a:pt x="5248" y="1802"/>
                          <a:pt x="5049" y="217"/>
                          <a:pt x="3853" y="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27" name="Google Shape;3727;p35"/>
                  <p:cNvSpPr/>
                  <p:nvPr/>
                </p:nvSpPr>
                <p:spPr>
                  <a:xfrm>
                    <a:off x="2422025" y="5747730"/>
                    <a:ext cx="1216" cy="10308"/>
                  </a:xfrm>
                  <a:custGeom>
                    <a:avLst/>
                    <a:gdLst/>
                    <a:ahLst/>
                    <a:cxnLst/>
                    <a:rect l="l" t="t" r="r" b="b"/>
                    <a:pathLst>
                      <a:path w="1216" h="10308" extrusionOk="0">
                        <a:moveTo>
                          <a:pt x="1162" y="8"/>
                        </a:moveTo>
                        <a:cubicBezTo>
                          <a:pt x="1162" y="206"/>
                          <a:pt x="763" y="2385"/>
                          <a:pt x="564" y="4167"/>
                        </a:cubicBezTo>
                        <a:cubicBezTo>
                          <a:pt x="165" y="7139"/>
                          <a:pt x="-233" y="10308"/>
                          <a:pt x="165" y="10308"/>
                        </a:cubicBezTo>
                        <a:cubicBezTo>
                          <a:pt x="364" y="10308"/>
                          <a:pt x="564" y="8129"/>
                          <a:pt x="763" y="5950"/>
                        </a:cubicBezTo>
                        <a:cubicBezTo>
                          <a:pt x="962" y="3573"/>
                          <a:pt x="1361" y="-191"/>
                          <a:pt x="1162" y="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28" name="Google Shape;3728;p35"/>
                  <p:cNvSpPr/>
                  <p:nvPr/>
                </p:nvSpPr>
                <p:spPr>
                  <a:xfrm>
                    <a:off x="2350714" y="5728906"/>
                    <a:ext cx="5643" cy="9580"/>
                  </a:xfrm>
                  <a:custGeom>
                    <a:avLst/>
                    <a:gdLst/>
                    <a:ahLst/>
                    <a:cxnLst/>
                    <a:rect l="l" t="t" r="r" b="b"/>
                    <a:pathLst>
                      <a:path w="5643" h="9580" extrusionOk="0">
                        <a:moveTo>
                          <a:pt x="317" y="4371"/>
                        </a:moveTo>
                        <a:cubicBezTo>
                          <a:pt x="-481" y="7145"/>
                          <a:pt x="317" y="9126"/>
                          <a:pt x="1712" y="9522"/>
                        </a:cubicBezTo>
                        <a:cubicBezTo>
                          <a:pt x="3307" y="9918"/>
                          <a:pt x="4503" y="8333"/>
                          <a:pt x="5499" y="4371"/>
                        </a:cubicBezTo>
                        <a:cubicBezTo>
                          <a:pt x="5898" y="2589"/>
                          <a:pt x="5499" y="410"/>
                          <a:pt x="3905" y="14"/>
                        </a:cubicBezTo>
                        <a:cubicBezTo>
                          <a:pt x="2509" y="-184"/>
                          <a:pt x="915" y="1796"/>
                          <a:pt x="317" y="43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29" name="Google Shape;3729;p35"/>
                  <p:cNvSpPr/>
                  <p:nvPr/>
                </p:nvSpPr>
                <p:spPr>
                  <a:xfrm>
                    <a:off x="2328379" y="5766333"/>
                    <a:ext cx="4623" cy="8731"/>
                  </a:xfrm>
                  <a:custGeom>
                    <a:avLst/>
                    <a:gdLst/>
                    <a:ahLst/>
                    <a:cxnLst/>
                    <a:rect l="l" t="t" r="r" b="b"/>
                    <a:pathLst>
                      <a:path w="4623" h="8731" extrusionOk="0">
                        <a:moveTo>
                          <a:pt x="1124" y="8543"/>
                        </a:moveTo>
                        <a:cubicBezTo>
                          <a:pt x="2519" y="9335"/>
                          <a:pt x="3516" y="7552"/>
                          <a:pt x="4313" y="4779"/>
                        </a:cubicBezTo>
                        <a:cubicBezTo>
                          <a:pt x="4911" y="2204"/>
                          <a:pt x="4712" y="25"/>
                          <a:pt x="3117" y="25"/>
                        </a:cubicBezTo>
                        <a:cubicBezTo>
                          <a:pt x="2121" y="-173"/>
                          <a:pt x="925" y="817"/>
                          <a:pt x="327" y="2996"/>
                        </a:cubicBezTo>
                        <a:cubicBezTo>
                          <a:pt x="-271" y="5373"/>
                          <a:pt x="-72" y="7750"/>
                          <a:pt x="1124" y="85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30" name="Google Shape;3730;p35"/>
                  <p:cNvSpPr/>
                  <p:nvPr/>
                </p:nvSpPr>
                <p:spPr>
                  <a:xfrm>
                    <a:off x="2388497" y="5759805"/>
                    <a:ext cx="5294" cy="8986"/>
                  </a:xfrm>
                  <a:custGeom>
                    <a:avLst/>
                    <a:gdLst/>
                    <a:ahLst/>
                    <a:cxnLst/>
                    <a:rect l="l" t="t" r="r" b="b"/>
                    <a:pathLst>
                      <a:path w="5294" h="8986" extrusionOk="0">
                        <a:moveTo>
                          <a:pt x="4391" y="17"/>
                        </a:moveTo>
                        <a:cubicBezTo>
                          <a:pt x="3195" y="-181"/>
                          <a:pt x="1800" y="1403"/>
                          <a:pt x="803" y="3978"/>
                        </a:cubicBezTo>
                        <a:cubicBezTo>
                          <a:pt x="-392" y="6752"/>
                          <a:pt x="-193" y="8534"/>
                          <a:pt x="1003" y="8931"/>
                        </a:cubicBezTo>
                        <a:cubicBezTo>
                          <a:pt x="2199" y="9327"/>
                          <a:pt x="3395" y="7544"/>
                          <a:pt x="4391" y="5365"/>
                        </a:cubicBezTo>
                        <a:cubicBezTo>
                          <a:pt x="5388" y="2592"/>
                          <a:pt x="5787" y="215"/>
                          <a:pt x="4391" y="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31" name="Google Shape;3731;p35"/>
                  <p:cNvSpPr/>
                  <p:nvPr/>
                </p:nvSpPr>
                <p:spPr>
                  <a:xfrm>
                    <a:off x="2323125" y="5748277"/>
                    <a:ext cx="5013" cy="9316"/>
                  </a:xfrm>
                  <a:custGeom>
                    <a:avLst/>
                    <a:gdLst/>
                    <a:ahLst/>
                    <a:cxnLst/>
                    <a:rect l="l" t="t" r="r" b="b"/>
                    <a:pathLst>
                      <a:path w="5013" h="9316" extrusionOk="0">
                        <a:moveTo>
                          <a:pt x="3787" y="55"/>
                        </a:moveTo>
                        <a:cubicBezTo>
                          <a:pt x="2193" y="-341"/>
                          <a:pt x="1196" y="1442"/>
                          <a:pt x="399" y="3819"/>
                        </a:cubicBezTo>
                        <a:cubicBezTo>
                          <a:pt x="-399" y="6592"/>
                          <a:pt x="0" y="8573"/>
                          <a:pt x="1595" y="9167"/>
                        </a:cubicBezTo>
                        <a:cubicBezTo>
                          <a:pt x="2990" y="9762"/>
                          <a:pt x="4186" y="8573"/>
                          <a:pt x="4784" y="5800"/>
                        </a:cubicBezTo>
                        <a:cubicBezTo>
                          <a:pt x="5182" y="3225"/>
                          <a:pt x="5182" y="1046"/>
                          <a:pt x="3787" y="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32" name="Google Shape;3732;p35"/>
                  <p:cNvSpPr/>
                  <p:nvPr/>
                </p:nvSpPr>
                <p:spPr>
                  <a:xfrm>
                    <a:off x="2334738" y="5752096"/>
                    <a:ext cx="4080" cy="8960"/>
                  </a:xfrm>
                  <a:custGeom>
                    <a:avLst/>
                    <a:gdLst/>
                    <a:ahLst/>
                    <a:cxnLst/>
                    <a:rect l="l" t="t" r="r" b="b"/>
                    <a:pathLst>
                      <a:path w="4080" h="8960" extrusionOk="0">
                        <a:moveTo>
                          <a:pt x="2538" y="0"/>
                        </a:moveTo>
                        <a:cubicBezTo>
                          <a:pt x="1143" y="198"/>
                          <a:pt x="346" y="1783"/>
                          <a:pt x="147" y="3764"/>
                        </a:cubicBezTo>
                        <a:cubicBezTo>
                          <a:pt x="-252" y="6537"/>
                          <a:pt x="147" y="8518"/>
                          <a:pt x="1542" y="8914"/>
                        </a:cubicBezTo>
                        <a:cubicBezTo>
                          <a:pt x="2937" y="9310"/>
                          <a:pt x="3535" y="7131"/>
                          <a:pt x="3934" y="5150"/>
                        </a:cubicBezTo>
                        <a:cubicBezTo>
                          <a:pt x="4332" y="2575"/>
                          <a:pt x="3934" y="594"/>
                          <a:pt x="2538"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33" name="Google Shape;3733;p35"/>
                  <p:cNvSpPr/>
                  <p:nvPr/>
                </p:nvSpPr>
                <p:spPr>
                  <a:xfrm>
                    <a:off x="2181067" y="5766923"/>
                    <a:ext cx="3940" cy="7969"/>
                  </a:xfrm>
                  <a:custGeom>
                    <a:avLst/>
                    <a:gdLst/>
                    <a:ahLst/>
                    <a:cxnLst/>
                    <a:rect l="l" t="t" r="r" b="b"/>
                    <a:pathLst>
                      <a:path w="3940" h="7969" extrusionOk="0">
                        <a:moveTo>
                          <a:pt x="2728" y="7953"/>
                        </a:moveTo>
                        <a:cubicBezTo>
                          <a:pt x="3924" y="7557"/>
                          <a:pt x="4323" y="5774"/>
                          <a:pt x="3526" y="2803"/>
                        </a:cubicBezTo>
                        <a:cubicBezTo>
                          <a:pt x="2928" y="624"/>
                          <a:pt x="1931" y="-169"/>
                          <a:pt x="934" y="29"/>
                        </a:cubicBezTo>
                        <a:cubicBezTo>
                          <a:pt x="-62" y="624"/>
                          <a:pt x="-262" y="2208"/>
                          <a:pt x="336" y="4387"/>
                        </a:cubicBezTo>
                        <a:cubicBezTo>
                          <a:pt x="735" y="6566"/>
                          <a:pt x="1732" y="8151"/>
                          <a:pt x="2728" y="795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34" name="Google Shape;3734;p35"/>
                  <p:cNvSpPr/>
                  <p:nvPr/>
                </p:nvSpPr>
                <p:spPr>
                  <a:xfrm>
                    <a:off x="2360492" y="5761506"/>
                    <a:ext cx="4640" cy="8608"/>
                  </a:xfrm>
                  <a:custGeom>
                    <a:avLst/>
                    <a:gdLst/>
                    <a:ahLst/>
                    <a:cxnLst/>
                    <a:rect l="l" t="t" r="r" b="b"/>
                    <a:pathLst>
                      <a:path w="4640" h="8608" extrusionOk="0">
                        <a:moveTo>
                          <a:pt x="903" y="2673"/>
                        </a:moveTo>
                        <a:cubicBezTo>
                          <a:pt x="-93" y="5050"/>
                          <a:pt x="-492" y="7626"/>
                          <a:pt x="903" y="8418"/>
                        </a:cubicBezTo>
                        <a:cubicBezTo>
                          <a:pt x="1900" y="9012"/>
                          <a:pt x="3096" y="8220"/>
                          <a:pt x="3893" y="6041"/>
                        </a:cubicBezTo>
                        <a:cubicBezTo>
                          <a:pt x="4890" y="3664"/>
                          <a:pt x="4890" y="1485"/>
                          <a:pt x="3893" y="98"/>
                        </a:cubicBezTo>
                        <a:cubicBezTo>
                          <a:pt x="2896" y="-298"/>
                          <a:pt x="1700" y="494"/>
                          <a:pt x="903" y="26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35" name="Google Shape;3735;p35"/>
                  <p:cNvSpPr/>
                  <p:nvPr/>
                </p:nvSpPr>
                <p:spPr>
                  <a:xfrm>
                    <a:off x="2313531" y="5761789"/>
                    <a:ext cx="4012" cy="7835"/>
                  </a:xfrm>
                  <a:custGeom>
                    <a:avLst/>
                    <a:gdLst/>
                    <a:ahLst/>
                    <a:cxnLst/>
                    <a:rect l="l" t="t" r="r" b="b"/>
                    <a:pathLst>
                      <a:path w="4012" h="7835" extrusionOk="0">
                        <a:moveTo>
                          <a:pt x="26" y="4965"/>
                        </a:moveTo>
                        <a:cubicBezTo>
                          <a:pt x="-174" y="7342"/>
                          <a:pt x="823" y="8134"/>
                          <a:pt x="1820" y="7738"/>
                        </a:cubicBezTo>
                        <a:cubicBezTo>
                          <a:pt x="2816" y="7540"/>
                          <a:pt x="3813" y="6748"/>
                          <a:pt x="4012" y="3974"/>
                        </a:cubicBezTo>
                        <a:cubicBezTo>
                          <a:pt x="4012" y="1993"/>
                          <a:pt x="3614" y="-186"/>
                          <a:pt x="2617" y="13"/>
                        </a:cubicBezTo>
                        <a:cubicBezTo>
                          <a:pt x="1222" y="211"/>
                          <a:pt x="225" y="2192"/>
                          <a:pt x="26" y="49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36" name="Google Shape;3736;p35"/>
                  <p:cNvSpPr/>
                  <p:nvPr/>
                </p:nvSpPr>
                <p:spPr>
                  <a:xfrm>
                    <a:off x="2293586" y="5763471"/>
                    <a:ext cx="3825" cy="8296"/>
                  </a:xfrm>
                  <a:custGeom>
                    <a:avLst/>
                    <a:gdLst/>
                    <a:ahLst/>
                    <a:cxnLst/>
                    <a:rect l="l" t="t" r="r" b="b"/>
                    <a:pathLst>
                      <a:path w="3825" h="8296" extrusionOk="0">
                        <a:moveTo>
                          <a:pt x="2430" y="114"/>
                        </a:moveTo>
                        <a:cubicBezTo>
                          <a:pt x="1035" y="-480"/>
                          <a:pt x="237" y="1303"/>
                          <a:pt x="38" y="4076"/>
                        </a:cubicBezTo>
                        <a:cubicBezTo>
                          <a:pt x="-161" y="6255"/>
                          <a:pt x="437" y="7840"/>
                          <a:pt x="1433" y="8236"/>
                        </a:cubicBezTo>
                        <a:cubicBezTo>
                          <a:pt x="2829" y="8632"/>
                          <a:pt x="3626" y="7047"/>
                          <a:pt x="3825" y="4274"/>
                        </a:cubicBezTo>
                        <a:cubicBezTo>
                          <a:pt x="3825" y="2095"/>
                          <a:pt x="3626" y="510"/>
                          <a:pt x="2430" y="1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37" name="Google Shape;3737;p35"/>
                  <p:cNvSpPr/>
                  <p:nvPr/>
                </p:nvSpPr>
                <p:spPr>
                  <a:xfrm>
                    <a:off x="2343509" y="5768621"/>
                    <a:ext cx="4392" cy="8037"/>
                  </a:xfrm>
                  <a:custGeom>
                    <a:avLst/>
                    <a:gdLst/>
                    <a:ahLst/>
                    <a:cxnLst/>
                    <a:rect l="l" t="t" r="r" b="b"/>
                    <a:pathLst>
                      <a:path w="4392" h="8037" extrusionOk="0">
                        <a:moveTo>
                          <a:pt x="2538" y="114"/>
                        </a:moveTo>
                        <a:cubicBezTo>
                          <a:pt x="1143" y="510"/>
                          <a:pt x="545" y="2293"/>
                          <a:pt x="146" y="4472"/>
                        </a:cubicBezTo>
                        <a:cubicBezTo>
                          <a:pt x="-252" y="6651"/>
                          <a:pt x="146" y="7839"/>
                          <a:pt x="1542" y="8037"/>
                        </a:cubicBezTo>
                        <a:cubicBezTo>
                          <a:pt x="2738" y="7839"/>
                          <a:pt x="3535" y="6255"/>
                          <a:pt x="4133" y="4274"/>
                        </a:cubicBezTo>
                        <a:cubicBezTo>
                          <a:pt x="4731" y="1302"/>
                          <a:pt x="4332" y="-480"/>
                          <a:pt x="2538" y="1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38" name="Google Shape;3738;p35"/>
                  <p:cNvSpPr/>
                  <p:nvPr/>
                </p:nvSpPr>
                <p:spPr>
                  <a:xfrm>
                    <a:off x="2407183" y="5745422"/>
                    <a:ext cx="3887" cy="8877"/>
                  </a:xfrm>
                  <a:custGeom>
                    <a:avLst/>
                    <a:gdLst/>
                    <a:ahLst/>
                    <a:cxnLst/>
                    <a:rect l="l" t="t" r="r" b="b"/>
                    <a:pathLst>
                      <a:path w="3887" h="8877" extrusionOk="0">
                        <a:moveTo>
                          <a:pt x="455" y="8853"/>
                        </a:moveTo>
                        <a:cubicBezTo>
                          <a:pt x="1253" y="9051"/>
                          <a:pt x="2050" y="8061"/>
                          <a:pt x="2847" y="6080"/>
                        </a:cubicBezTo>
                        <a:cubicBezTo>
                          <a:pt x="3645" y="3703"/>
                          <a:pt x="4243" y="1325"/>
                          <a:pt x="3645" y="335"/>
                        </a:cubicBezTo>
                        <a:cubicBezTo>
                          <a:pt x="3246" y="-457"/>
                          <a:pt x="2449" y="137"/>
                          <a:pt x="1452" y="2316"/>
                        </a:cubicBezTo>
                        <a:cubicBezTo>
                          <a:pt x="-143" y="5485"/>
                          <a:pt x="-342" y="7664"/>
                          <a:pt x="455" y="885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39" name="Google Shape;3739;p35"/>
                  <p:cNvSpPr/>
                  <p:nvPr/>
                </p:nvSpPr>
                <p:spPr>
                  <a:xfrm>
                    <a:off x="2272290" y="5708318"/>
                    <a:ext cx="7580" cy="16243"/>
                  </a:xfrm>
                  <a:custGeom>
                    <a:avLst/>
                    <a:gdLst/>
                    <a:ahLst/>
                    <a:cxnLst/>
                    <a:rect l="l" t="t" r="r" b="b"/>
                    <a:pathLst>
                      <a:path w="7580" h="16243" extrusionOk="0">
                        <a:moveTo>
                          <a:pt x="2996" y="11489"/>
                        </a:moveTo>
                        <a:cubicBezTo>
                          <a:pt x="3195" y="14262"/>
                          <a:pt x="3993" y="16045"/>
                          <a:pt x="5587" y="16243"/>
                        </a:cubicBezTo>
                        <a:cubicBezTo>
                          <a:pt x="6983" y="16243"/>
                          <a:pt x="7381" y="14460"/>
                          <a:pt x="7581" y="12480"/>
                        </a:cubicBezTo>
                        <a:cubicBezTo>
                          <a:pt x="7581" y="10499"/>
                          <a:pt x="7381" y="8518"/>
                          <a:pt x="6584" y="7725"/>
                        </a:cubicBezTo>
                        <a:cubicBezTo>
                          <a:pt x="6584" y="6933"/>
                          <a:pt x="6185" y="6141"/>
                          <a:pt x="5787" y="5348"/>
                        </a:cubicBezTo>
                        <a:cubicBezTo>
                          <a:pt x="4591" y="2377"/>
                          <a:pt x="2996" y="198"/>
                          <a:pt x="1003" y="0"/>
                        </a:cubicBezTo>
                        <a:cubicBezTo>
                          <a:pt x="-193" y="792"/>
                          <a:pt x="-392" y="2377"/>
                          <a:pt x="803" y="4952"/>
                        </a:cubicBezTo>
                        <a:cubicBezTo>
                          <a:pt x="1601" y="6537"/>
                          <a:pt x="2398" y="7725"/>
                          <a:pt x="3395" y="8518"/>
                        </a:cubicBezTo>
                        <a:cubicBezTo>
                          <a:pt x="2996" y="9112"/>
                          <a:pt x="2797" y="10301"/>
                          <a:pt x="2996" y="114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40" name="Google Shape;3740;p35"/>
                  <p:cNvSpPr/>
                  <p:nvPr/>
                </p:nvSpPr>
                <p:spPr>
                  <a:xfrm>
                    <a:off x="2219674" y="5704502"/>
                    <a:ext cx="16300" cy="25085"/>
                  </a:xfrm>
                  <a:custGeom>
                    <a:avLst/>
                    <a:gdLst/>
                    <a:ahLst/>
                    <a:cxnLst/>
                    <a:rect l="l" t="t" r="r" b="b"/>
                    <a:pathLst>
                      <a:path w="16300" h="25085" extrusionOk="0">
                        <a:moveTo>
                          <a:pt x="0" y="14711"/>
                        </a:moveTo>
                        <a:cubicBezTo>
                          <a:pt x="199" y="16691"/>
                          <a:pt x="997" y="18276"/>
                          <a:pt x="2591" y="18276"/>
                        </a:cubicBezTo>
                        <a:cubicBezTo>
                          <a:pt x="3986" y="18474"/>
                          <a:pt x="4584" y="16890"/>
                          <a:pt x="4385" y="14314"/>
                        </a:cubicBezTo>
                        <a:cubicBezTo>
                          <a:pt x="4584" y="14314"/>
                          <a:pt x="4584" y="14513"/>
                          <a:pt x="4784" y="14513"/>
                        </a:cubicBezTo>
                        <a:cubicBezTo>
                          <a:pt x="5980" y="16295"/>
                          <a:pt x="7176" y="15503"/>
                          <a:pt x="8172" y="14116"/>
                        </a:cubicBezTo>
                        <a:cubicBezTo>
                          <a:pt x="8770" y="15107"/>
                          <a:pt x="9568" y="15701"/>
                          <a:pt x="10166" y="15899"/>
                        </a:cubicBezTo>
                        <a:cubicBezTo>
                          <a:pt x="10365" y="16097"/>
                          <a:pt x="10365" y="16097"/>
                          <a:pt x="10564" y="16295"/>
                        </a:cubicBezTo>
                        <a:cubicBezTo>
                          <a:pt x="10564" y="16493"/>
                          <a:pt x="10564" y="16691"/>
                          <a:pt x="10564" y="16890"/>
                        </a:cubicBezTo>
                        <a:cubicBezTo>
                          <a:pt x="10365" y="16890"/>
                          <a:pt x="10166" y="17088"/>
                          <a:pt x="9966" y="17088"/>
                        </a:cubicBezTo>
                        <a:cubicBezTo>
                          <a:pt x="9169" y="17682"/>
                          <a:pt x="9966" y="19861"/>
                          <a:pt x="10763" y="21644"/>
                        </a:cubicBezTo>
                        <a:cubicBezTo>
                          <a:pt x="12159" y="24219"/>
                          <a:pt x="13753" y="25407"/>
                          <a:pt x="15149" y="25011"/>
                        </a:cubicBezTo>
                        <a:cubicBezTo>
                          <a:pt x="16544" y="24615"/>
                          <a:pt x="16743" y="23228"/>
                          <a:pt x="15348" y="20455"/>
                        </a:cubicBezTo>
                        <a:cubicBezTo>
                          <a:pt x="15348" y="20257"/>
                          <a:pt x="15149" y="20257"/>
                          <a:pt x="15149" y="20059"/>
                        </a:cubicBezTo>
                        <a:cubicBezTo>
                          <a:pt x="15547" y="18870"/>
                          <a:pt x="15547" y="17286"/>
                          <a:pt x="15348" y="15701"/>
                        </a:cubicBezTo>
                        <a:lnTo>
                          <a:pt x="15348" y="15503"/>
                        </a:lnTo>
                        <a:cubicBezTo>
                          <a:pt x="15547" y="14711"/>
                          <a:pt x="15747" y="13720"/>
                          <a:pt x="15747" y="12532"/>
                        </a:cubicBezTo>
                        <a:cubicBezTo>
                          <a:pt x="15547" y="10749"/>
                          <a:pt x="15149" y="8768"/>
                          <a:pt x="14551" y="7381"/>
                        </a:cubicBezTo>
                        <a:cubicBezTo>
                          <a:pt x="13554" y="5004"/>
                          <a:pt x="12159" y="5202"/>
                          <a:pt x="11162" y="6985"/>
                        </a:cubicBezTo>
                        <a:cubicBezTo>
                          <a:pt x="10963" y="7579"/>
                          <a:pt x="10564" y="7976"/>
                          <a:pt x="10365" y="8570"/>
                        </a:cubicBezTo>
                        <a:cubicBezTo>
                          <a:pt x="10166" y="8372"/>
                          <a:pt x="10166" y="8174"/>
                          <a:pt x="9966" y="7976"/>
                        </a:cubicBezTo>
                        <a:cubicBezTo>
                          <a:pt x="8770" y="6193"/>
                          <a:pt x="7375" y="5995"/>
                          <a:pt x="6777" y="6787"/>
                        </a:cubicBezTo>
                        <a:cubicBezTo>
                          <a:pt x="6777" y="6787"/>
                          <a:pt x="6578" y="6589"/>
                          <a:pt x="6578" y="6589"/>
                        </a:cubicBezTo>
                        <a:cubicBezTo>
                          <a:pt x="7375" y="5598"/>
                          <a:pt x="6578" y="4014"/>
                          <a:pt x="5581" y="2429"/>
                        </a:cubicBezTo>
                        <a:cubicBezTo>
                          <a:pt x="4385" y="646"/>
                          <a:pt x="2791" y="-542"/>
                          <a:pt x="1993" y="250"/>
                        </a:cubicBezTo>
                        <a:cubicBezTo>
                          <a:pt x="797" y="1043"/>
                          <a:pt x="997" y="3023"/>
                          <a:pt x="2990" y="5400"/>
                        </a:cubicBezTo>
                        <a:cubicBezTo>
                          <a:pt x="3787" y="6193"/>
                          <a:pt x="4385" y="6787"/>
                          <a:pt x="4983" y="6985"/>
                        </a:cubicBezTo>
                        <a:cubicBezTo>
                          <a:pt x="4784" y="7183"/>
                          <a:pt x="4584" y="7579"/>
                          <a:pt x="4186" y="7976"/>
                        </a:cubicBezTo>
                        <a:cubicBezTo>
                          <a:pt x="3986" y="8174"/>
                          <a:pt x="3986" y="8372"/>
                          <a:pt x="3986" y="8570"/>
                        </a:cubicBezTo>
                        <a:cubicBezTo>
                          <a:pt x="3389" y="8174"/>
                          <a:pt x="2791" y="8174"/>
                          <a:pt x="2192" y="8570"/>
                        </a:cubicBezTo>
                        <a:cubicBezTo>
                          <a:pt x="1594" y="8966"/>
                          <a:pt x="1594" y="9758"/>
                          <a:pt x="1794" y="10551"/>
                        </a:cubicBezTo>
                        <a:cubicBezTo>
                          <a:pt x="399" y="10749"/>
                          <a:pt x="0" y="12532"/>
                          <a:pt x="0" y="147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41" name="Google Shape;3741;p35"/>
                  <p:cNvSpPr/>
                  <p:nvPr/>
                </p:nvSpPr>
                <p:spPr>
                  <a:xfrm>
                    <a:off x="2394766" y="5728672"/>
                    <a:ext cx="10506" cy="13342"/>
                  </a:xfrm>
                  <a:custGeom>
                    <a:avLst/>
                    <a:gdLst/>
                    <a:ahLst/>
                    <a:cxnLst/>
                    <a:rect l="l" t="t" r="r" b="b"/>
                    <a:pathLst>
                      <a:path w="10506" h="13342" extrusionOk="0">
                        <a:moveTo>
                          <a:pt x="3505" y="7775"/>
                        </a:moveTo>
                        <a:cubicBezTo>
                          <a:pt x="3306" y="10944"/>
                          <a:pt x="3704" y="13123"/>
                          <a:pt x="5299" y="13321"/>
                        </a:cubicBezTo>
                        <a:cubicBezTo>
                          <a:pt x="6495" y="13520"/>
                          <a:pt x="7890" y="12331"/>
                          <a:pt x="8887" y="9954"/>
                        </a:cubicBezTo>
                        <a:cubicBezTo>
                          <a:pt x="9684" y="8369"/>
                          <a:pt x="10282" y="6388"/>
                          <a:pt x="10481" y="4804"/>
                        </a:cubicBezTo>
                        <a:cubicBezTo>
                          <a:pt x="10681" y="2228"/>
                          <a:pt x="9684" y="1832"/>
                          <a:pt x="8289" y="3021"/>
                        </a:cubicBezTo>
                        <a:cubicBezTo>
                          <a:pt x="7292" y="3813"/>
                          <a:pt x="6096" y="4804"/>
                          <a:pt x="5100" y="5794"/>
                        </a:cubicBezTo>
                        <a:lnTo>
                          <a:pt x="5100" y="5794"/>
                        </a:lnTo>
                        <a:cubicBezTo>
                          <a:pt x="5498" y="2228"/>
                          <a:pt x="5897" y="-1535"/>
                          <a:pt x="2508" y="644"/>
                        </a:cubicBezTo>
                        <a:cubicBezTo>
                          <a:pt x="1312" y="1436"/>
                          <a:pt x="316" y="3219"/>
                          <a:pt x="116" y="5200"/>
                        </a:cubicBezTo>
                        <a:cubicBezTo>
                          <a:pt x="-482" y="9558"/>
                          <a:pt x="1312" y="8963"/>
                          <a:pt x="3505" y="77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42" name="Google Shape;3742;p35"/>
                  <p:cNvSpPr/>
                  <p:nvPr/>
                </p:nvSpPr>
                <p:spPr>
                  <a:xfrm>
                    <a:off x="2320096" y="5771112"/>
                    <a:ext cx="4328" cy="8927"/>
                  </a:xfrm>
                  <a:custGeom>
                    <a:avLst/>
                    <a:gdLst/>
                    <a:ahLst/>
                    <a:cxnLst/>
                    <a:rect l="l" t="t" r="r" b="b"/>
                    <a:pathLst>
                      <a:path w="4328" h="8927" extrusionOk="0">
                        <a:moveTo>
                          <a:pt x="1433" y="8914"/>
                        </a:moveTo>
                        <a:cubicBezTo>
                          <a:pt x="2629" y="8716"/>
                          <a:pt x="3825" y="6537"/>
                          <a:pt x="4224" y="3764"/>
                        </a:cubicBezTo>
                        <a:cubicBezTo>
                          <a:pt x="4623" y="1585"/>
                          <a:pt x="3825" y="396"/>
                          <a:pt x="2829" y="0"/>
                        </a:cubicBezTo>
                        <a:cubicBezTo>
                          <a:pt x="1433" y="594"/>
                          <a:pt x="437" y="2179"/>
                          <a:pt x="38" y="4952"/>
                        </a:cubicBezTo>
                        <a:cubicBezTo>
                          <a:pt x="-161" y="7131"/>
                          <a:pt x="437" y="9112"/>
                          <a:pt x="1433" y="89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43" name="Google Shape;3743;p35"/>
                  <p:cNvSpPr/>
                  <p:nvPr/>
                </p:nvSpPr>
                <p:spPr>
                  <a:xfrm>
                    <a:off x="2344659" y="5783375"/>
                    <a:ext cx="4384" cy="8240"/>
                  </a:xfrm>
                  <a:custGeom>
                    <a:avLst/>
                    <a:gdLst/>
                    <a:ahLst/>
                    <a:cxnLst/>
                    <a:rect l="l" t="t" r="r" b="b"/>
                    <a:pathLst>
                      <a:path w="4384" h="8240" extrusionOk="0">
                        <a:moveTo>
                          <a:pt x="3581" y="217"/>
                        </a:moveTo>
                        <a:cubicBezTo>
                          <a:pt x="2784" y="-377"/>
                          <a:pt x="1588" y="217"/>
                          <a:pt x="791" y="2396"/>
                        </a:cubicBezTo>
                        <a:cubicBezTo>
                          <a:pt x="-7" y="4773"/>
                          <a:pt x="-405" y="6952"/>
                          <a:pt x="591" y="8141"/>
                        </a:cubicBezTo>
                        <a:cubicBezTo>
                          <a:pt x="1588" y="8537"/>
                          <a:pt x="2584" y="7744"/>
                          <a:pt x="3382" y="5962"/>
                        </a:cubicBezTo>
                        <a:cubicBezTo>
                          <a:pt x="4578" y="3584"/>
                          <a:pt x="4777" y="1208"/>
                          <a:pt x="3581" y="2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44" name="Google Shape;3744;p35"/>
                  <p:cNvSpPr/>
                  <p:nvPr/>
                </p:nvSpPr>
                <p:spPr>
                  <a:xfrm>
                    <a:off x="2314228" y="5778908"/>
                    <a:ext cx="3564" cy="8463"/>
                  </a:xfrm>
                  <a:custGeom>
                    <a:avLst/>
                    <a:gdLst/>
                    <a:ahLst/>
                    <a:cxnLst/>
                    <a:rect l="l" t="t" r="r" b="b"/>
                    <a:pathLst>
                      <a:path w="3564" h="8463" extrusionOk="0">
                        <a:moveTo>
                          <a:pt x="525" y="2901"/>
                        </a:moveTo>
                        <a:cubicBezTo>
                          <a:pt x="-73" y="5476"/>
                          <a:pt x="-472" y="8051"/>
                          <a:pt x="1123" y="8447"/>
                        </a:cubicBezTo>
                        <a:cubicBezTo>
                          <a:pt x="2120" y="8645"/>
                          <a:pt x="2917" y="7061"/>
                          <a:pt x="3316" y="5080"/>
                        </a:cubicBezTo>
                        <a:cubicBezTo>
                          <a:pt x="3714" y="2901"/>
                          <a:pt x="3714" y="1118"/>
                          <a:pt x="2718" y="326"/>
                        </a:cubicBezTo>
                        <a:cubicBezTo>
                          <a:pt x="1920" y="-665"/>
                          <a:pt x="1123" y="722"/>
                          <a:pt x="525" y="29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45" name="Google Shape;3745;p35"/>
                  <p:cNvSpPr/>
                  <p:nvPr/>
                </p:nvSpPr>
                <p:spPr>
                  <a:xfrm>
                    <a:off x="2306569" y="5703762"/>
                    <a:ext cx="6343" cy="20205"/>
                  </a:xfrm>
                  <a:custGeom>
                    <a:avLst/>
                    <a:gdLst/>
                    <a:ahLst/>
                    <a:cxnLst/>
                    <a:rect l="l" t="t" r="r" b="b"/>
                    <a:pathLst>
                      <a:path w="6343" h="20205" extrusionOk="0">
                        <a:moveTo>
                          <a:pt x="5194" y="7725"/>
                        </a:moveTo>
                        <a:cubicBezTo>
                          <a:pt x="5792" y="7131"/>
                          <a:pt x="6190" y="6141"/>
                          <a:pt x="5393" y="4160"/>
                        </a:cubicBezTo>
                        <a:cubicBezTo>
                          <a:pt x="5393" y="3962"/>
                          <a:pt x="5194" y="3764"/>
                          <a:pt x="5194" y="3566"/>
                        </a:cubicBezTo>
                        <a:cubicBezTo>
                          <a:pt x="4994" y="3169"/>
                          <a:pt x="4994" y="2971"/>
                          <a:pt x="4795" y="2575"/>
                        </a:cubicBezTo>
                        <a:cubicBezTo>
                          <a:pt x="3599" y="594"/>
                          <a:pt x="2403" y="0"/>
                          <a:pt x="1406" y="0"/>
                        </a:cubicBezTo>
                        <a:cubicBezTo>
                          <a:pt x="-188" y="0"/>
                          <a:pt x="-387" y="1585"/>
                          <a:pt x="609" y="4358"/>
                        </a:cubicBezTo>
                        <a:cubicBezTo>
                          <a:pt x="808" y="4556"/>
                          <a:pt x="808" y="4952"/>
                          <a:pt x="1008" y="5150"/>
                        </a:cubicBezTo>
                        <a:cubicBezTo>
                          <a:pt x="1008" y="5150"/>
                          <a:pt x="1008" y="5150"/>
                          <a:pt x="1008" y="5348"/>
                        </a:cubicBezTo>
                        <a:cubicBezTo>
                          <a:pt x="808" y="7131"/>
                          <a:pt x="1008" y="8518"/>
                          <a:pt x="1805" y="9310"/>
                        </a:cubicBezTo>
                        <a:cubicBezTo>
                          <a:pt x="1805" y="9310"/>
                          <a:pt x="1606" y="9508"/>
                          <a:pt x="1606" y="9508"/>
                        </a:cubicBezTo>
                        <a:cubicBezTo>
                          <a:pt x="210" y="12480"/>
                          <a:pt x="3001" y="15847"/>
                          <a:pt x="4795" y="19215"/>
                        </a:cubicBezTo>
                        <a:lnTo>
                          <a:pt x="5393" y="20205"/>
                        </a:lnTo>
                        <a:lnTo>
                          <a:pt x="5592" y="19413"/>
                        </a:lnTo>
                        <a:cubicBezTo>
                          <a:pt x="6390" y="17036"/>
                          <a:pt x="7187" y="14658"/>
                          <a:pt x="4396" y="10301"/>
                        </a:cubicBezTo>
                        <a:cubicBezTo>
                          <a:pt x="4197" y="10103"/>
                          <a:pt x="4197" y="9904"/>
                          <a:pt x="3998" y="9904"/>
                        </a:cubicBezTo>
                        <a:cubicBezTo>
                          <a:pt x="4396" y="9508"/>
                          <a:pt x="4795" y="8716"/>
                          <a:pt x="5194" y="77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46" name="Google Shape;3746;p35"/>
                  <p:cNvSpPr/>
                  <p:nvPr/>
                </p:nvSpPr>
                <p:spPr>
                  <a:xfrm>
                    <a:off x="2251758" y="5776439"/>
                    <a:ext cx="4393" cy="12104"/>
                  </a:xfrm>
                  <a:custGeom>
                    <a:avLst/>
                    <a:gdLst/>
                    <a:ahLst/>
                    <a:cxnLst/>
                    <a:rect l="l" t="t" r="r" b="b"/>
                    <a:pathLst>
                      <a:path w="4393" h="12104" extrusionOk="0">
                        <a:moveTo>
                          <a:pt x="2001" y="21"/>
                        </a:moveTo>
                        <a:cubicBezTo>
                          <a:pt x="1005" y="219"/>
                          <a:pt x="606" y="2002"/>
                          <a:pt x="606" y="3983"/>
                        </a:cubicBezTo>
                        <a:lnTo>
                          <a:pt x="606" y="4775"/>
                        </a:lnTo>
                        <a:cubicBezTo>
                          <a:pt x="8" y="5568"/>
                          <a:pt x="-191" y="7152"/>
                          <a:pt x="207" y="8935"/>
                        </a:cubicBezTo>
                        <a:cubicBezTo>
                          <a:pt x="606" y="11114"/>
                          <a:pt x="1403" y="12104"/>
                          <a:pt x="2400" y="12104"/>
                        </a:cubicBezTo>
                        <a:cubicBezTo>
                          <a:pt x="3197" y="11510"/>
                          <a:pt x="3795" y="10124"/>
                          <a:pt x="3596" y="8341"/>
                        </a:cubicBezTo>
                        <a:cubicBezTo>
                          <a:pt x="4194" y="7549"/>
                          <a:pt x="4393" y="5964"/>
                          <a:pt x="4393" y="3983"/>
                        </a:cubicBezTo>
                        <a:cubicBezTo>
                          <a:pt x="4194" y="1012"/>
                          <a:pt x="3197" y="-177"/>
                          <a:pt x="2001" y="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47" name="Google Shape;3747;p35"/>
                  <p:cNvSpPr/>
                  <p:nvPr/>
                </p:nvSpPr>
                <p:spPr>
                  <a:xfrm>
                    <a:off x="2228120" y="5785573"/>
                    <a:ext cx="3961" cy="8138"/>
                  </a:xfrm>
                  <a:custGeom>
                    <a:avLst/>
                    <a:gdLst/>
                    <a:ahLst/>
                    <a:cxnLst/>
                    <a:rect l="l" t="t" r="r" b="b"/>
                    <a:pathLst>
                      <a:path w="3961" h="8138" extrusionOk="0">
                        <a:moveTo>
                          <a:pt x="3912" y="4556"/>
                        </a:moveTo>
                        <a:cubicBezTo>
                          <a:pt x="3514" y="1783"/>
                          <a:pt x="2716" y="198"/>
                          <a:pt x="1321" y="0"/>
                        </a:cubicBezTo>
                        <a:cubicBezTo>
                          <a:pt x="324" y="396"/>
                          <a:pt x="-274" y="1387"/>
                          <a:pt x="125" y="3566"/>
                        </a:cubicBezTo>
                        <a:cubicBezTo>
                          <a:pt x="524" y="6141"/>
                          <a:pt x="1321" y="8320"/>
                          <a:pt x="2716" y="8122"/>
                        </a:cubicBezTo>
                        <a:cubicBezTo>
                          <a:pt x="3713" y="8320"/>
                          <a:pt x="4111" y="6735"/>
                          <a:pt x="3912" y="45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48" name="Google Shape;3748;p35"/>
                  <p:cNvSpPr/>
                  <p:nvPr/>
                </p:nvSpPr>
                <p:spPr>
                  <a:xfrm>
                    <a:off x="2303951" y="5782374"/>
                    <a:ext cx="3862" cy="7952"/>
                  </a:xfrm>
                  <a:custGeom>
                    <a:avLst/>
                    <a:gdLst/>
                    <a:ahLst/>
                    <a:cxnLst/>
                    <a:rect l="l" t="t" r="r" b="b"/>
                    <a:pathLst>
                      <a:path w="3862" h="7952" extrusionOk="0">
                        <a:moveTo>
                          <a:pt x="1632" y="7953"/>
                        </a:moveTo>
                        <a:cubicBezTo>
                          <a:pt x="2629" y="7754"/>
                          <a:pt x="3626" y="7160"/>
                          <a:pt x="3825" y="4783"/>
                        </a:cubicBezTo>
                        <a:cubicBezTo>
                          <a:pt x="4024" y="2010"/>
                          <a:pt x="3426" y="227"/>
                          <a:pt x="2031" y="29"/>
                        </a:cubicBezTo>
                        <a:cubicBezTo>
                          <a:pt x="1034" y="-169"/>
                          <a:pt x="38" y="623"/>
                          <a:pt x="38" y="3198"/>
                        </a:cubicBezTo>
                        <a:cubicBezTo>
                          <a:pt x="-162" y="5972"/>
                          <a:pt x="437" y="7556"/>
                          <a:pt x="1632" y="795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49" name="Google Shape;3749;p35"/>
                  <p:cNvSpPr/>
                  <p:nvPr/>
                </p:nvSpPr>
                <p:spPr>
                  <a:xfrm>
                    <a:off x="2242073" y="5819644"/>
                    <a:ext cx="3352" cy="8333"/>
                  </a:xfrm>
                  <a:custGeom>
                    <a:avLst/>
                    <a:gdLst/>
                    <a:ahLst/>
                    <a:cxnLst/>
                    <a:rect l="l" t="t" r="r" b="b"/>
                    <a:pathLst>
                      <a:path w="3352" h="8333" extrusionOk="0">
                        <a:moveTo>
                          <a:pt x="125" y="4556"/>
                        </a:moveTo>
                        <a:cubicBezTo>
                          <a:pt x="324" y="6537"/>
                          <a:pt x="1121" y="8518"/>
                          <a:pt x="1919" y="8320"/>
                        </a:cubicBezTo>
                        <a:cubicBezTo>
                          <a:pt x="2915" y="8122"/>
                          <a:pt x="3513" y="6537"/>
                          <a:pt x="3314" y="3566"/>
                        </a:cubicBezTo>
                        <a:cubicBezTo>
                          <a:pt x="3115" y="1387"/>
                          <a:pt x="2318" y="198"/>
                          <a:pt x="1321" y="0"/>
                        </a:cubicBezTo>
                        <a:cubicBezTo>
                          <a:pt x="324" y="198"/>
                          <a:pt x="-274" y="1585"/>
                          <a:pt x="125" y="45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50" name="Google Shape;3750;p35"/>
                  <p:cNvSpPr/>
                  <p:nvPr/>
                </p:nvSpPr>
                <p:spPr>
                  <a:xfrm>
                    <a:off x="2346763" y="5800609"/>
                    <a:ext cx="4349" cy="8734"/>
                  </a:xfrm>
                  <a:custGeom>
                    <a:avLst/>
                    <a:gdLst/>
                    <a:ahLst/>
                    <a:cxnLst/>
                    <a:rect l="l" t="t" r="r" b="b"/>
                    <a:pathLst>
                      <a:path w="4349" h="8734" extrusionOk="0">
                        <a:moveTo>
                          <a:pt x="3271" y="19"/>
                        </a:moveTo>
                        <a:cubicBezTo>
                          <a:pt x="1876" y="217"/>
                          <a:pt x="879" y="2594"/>
                          <a:pt x="281" y="5169"/>
                        </a:cubicBezTo>
                        <a:cubicBezTo>
                          <a:pt x="-317" y="7348"/>
                          <a:pt x="82" y="8537"/>
                          <a:pt x="1078" y="8735"/>
                        </a:cubicBezTo>
                        <a:cubicBezTo>
                          <a:pt x="2474" y="8140"/>
                          <a:pt x="3470" y="5763"/>
                          <a:pt x="4068" y="3386"/>
                        </a:cubicBezTo>
                        <a:cubicBezTo>
                          <a:pt x="4666" y="1207"/>
                          <a:pt x="4267" y="-179"/>
                          <a:pt x="3271" y="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51" name="Google Shape;3751;p35"/>
                  <p:cNvSpPr/>
                  <p:nvPr/>
                </p:nvSpPr>
                <p:spPr>
                  <a:xfrm>
                    <a:off x="2227344" y="5800584"/>
                    <a:ext cx="3591" cy="9155"/>
                  </a:xfrm>
                  <a:custGeom>
                    <a:avLst/>
                    <a:gdLst/>
                    <a:ahLst/>
                    <a:cxnLst/>
                    <a:rect l="l" t="t" r="r" b="b"/>
                    <a:pathLst>
                      <a:path w="3591" h="9155" extrusionOk="0">
                        <a:moveTo>
                          <a:pt x="303" y="5392"/>
                        </a:moveTo>
                        <a:cubicBezTo>
                          <a:pt x="702" y="7372"/>
                          <a:pt x="1300" y="8957"/>
                          <a:pt x="2496" y="9155"/>
                        </a:cubicBezTo>
                        <a:cubicBezTo>
                          <a:pt x="3692" y="8561"/>
                          <a:pt x="3692" y="6382"/>
                          <a:pt x="3492" y="4005"/>
                        </a:cubicBezTo>
                        <a:cubicBezTo>
                          <a:pt x="3293" y="1826"/>
                          <a:pt x="2695" y="241"/>
                          <a:pt x="1698" y="43"/>
                        </a:cubicBezTo>
                        <a:cubicBezTo>
                          <a:pt x="-96" y="-353"/>
                          <a:pt x="-295" y="2024"/>
                          <a:pt x="303" y="53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52" name="Google Shape;3752;p35"/>
                  <p:cNvSpPr/>
                  <p:nvPr/>
                </p:nvSpPr>
                <p:spPr>
                  <a:xfrm>
                    <a:off x="2274090" y="5883015"/>
                    <a:ext cx="2391" cy="8138"/>
                  </a:xfrm>
                  <a:custGeom>
                    <a:avLst/>
                    <a:gdLst/>
                    <a:ahLst/>
                    <a:cxnLst/>
                    <a:rect l="l" t="t" r="r" b="b"/>
                    <a:pathLst>
                      <a:path w="2391" h="8138" extrusionOk="0">
                        <a:moveTo>
                          <a:pt x="1395" y="17"/>
                        </a:moveTo>
                        <a:cubicBezTo>
                          <a:pt x="598" y="215"/>
                          <a:pt x="0" y="1601"/>
                          <a:pt x="0" y="4375"/>
                        </a:cubicBezTo>
                        <a:cubicBezTo>
                          <a:pt x="0" y="6752"/>
                          <a:pt x="598" y="7742"/>
                          <a:pt x="1196" y="8138"/>
                        </a:cubicBezTo>
                        <a:cubicBezTo>
                          <a:pt x="1993" y="7940"/>
                          <a:pt x="2392" y="6356"/>
                          <a:pt x="2392" y="3780"/>
                        </a:cubicBezTo>
                        <a:cubicBezTo>
                          <a:pt x="2392" y="1403"/>
                          <a:pt x="1993" y="-181"/>
                          <a:pt x="1395" y="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53" name="Google Shape;3753;p35"/>
                  <p:cNvSpPr/>
                  <p:nvPr/>
                </p:nvSpPr>
                <p:spPr>
                  <a:xfrm>
                    <a:off x="2266559" y="5883824"/>
                    <a:ext cx="10674" cy="12223"/>
                  </a:xfrm>
                  <a:custGeom>
                    <a:avLst/>
                    <a:gdLst/>
                    <a:ahLst/>
                    <a:cxnLst/>
                    <a:rect l="l" t="t" r="r" b="b"/>
                    <a:pathLst>
                      <a:path w="10674" h="12223" extrusionOk="0">
                        <a:moveTo>
                          <a:pt x="156" y="4952"/>
                        </a:moveTo>
                        <a:cubicBezTo>
                          <a:pt x="356" y="6933"/>
                          <a:pt x="954" y="8518"/>
                          <a:pt x="1552" y="8320"/>
                        </a:cubicBezTo>
                        <a:cubicBezTo>
                          <a:pt x="1153" y="9904"/>
                          <a:pt x="2947" y="11093"/>
                          <a:pt x="4940" y="12083"/>
                        </a:cubicBezTo>
                        <a:cubicBezTo>
                          <a:pt x="7731" y="12480"/>
                          <a:pt x="9724" y="12083"/>
                          <a:pt x="10521" y="10301"/>
                        </a:cubicBezTo>
                        <a:cubicBezTo>
                          <a:pt x="11119" y="8914"/>
                          <a:pt x="9923" y="7725"/>
                          <a:pt x="7731" y="6933"/>
                        </a:cubicBezTo>
                        <a:cubicBezTo>
                          <a:pt x="5538" y="6141"/>
                          <a:pt x="3545" y="6141"/>
                          <a:pt x="2349" y="7131"/>
                        </a:cubicBezTo>
                        <a:cubicBezTo>
                          <a:pt x="2548" y="6339"/>
                          <a:pt x="2548" y="5150"/>
                          <a:pt x="2548" y="3566"/>
                        </a:cubicBezTo>
                        <a:cubicBezTo>
                          <a:pt x="2150" y="1387"/>
                          <a:pt x="1751" y="0"/>
                          <a:pt x="954" y="0"/>
                        </a:cubicBezTo>
                        <a:cubicBezTo>
                          <a:pt x="156" y="198"/>
                          <a:pt x="-242" y="2179"/>
                          <a:pt x="156" y="49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54" name="Google Shape;3754;p35"/>
                  <p:cNvSpPr/>
                  <p:nvPr/>
                </p:nvSpPr>
                <p:spPr>
                  <a:xfrm>
                    <a:off x="2279671" y="5794272"/>
                    <a:ext cx="3388" cy="8945"/>
                  </a:xfrm>
                  <a:custGeom>
                    <a:avLst/>
                    <a:gdLst/>
                    <a:ahLst/>
                    <a:cxnLst/>
                    <a:rect l="l" t="t" r="r" b="b"/>
                    <a:pathLst>
                      <a:path w="3388" h="8945" extrusionOk="0">
                        <a:moveTo>
                          <a:pt x="1993" y="17"/>
                        </a:moveTo>
                        <a:cubicBezTo>
                          <a:pt x="598" y="-182"/>
                          <a:pt x="0" y="1403"/>
                          <a:pt x="0" y="4375"/>
                        </a:cubicBezTo>
                        <a:cubicBezTo>
                          <a:pt x="0" y="6355"/>
                          <a:pt x="399" y="8534"/>
                          <a:pt x="1395" y="8931"/>
                        </a:cubicBezTo>
                        <a:cubicBezTo>
                          <a:pt x="2591" y="9129"/>
                          <a:pt x="3189" y="7346"/>
                          <a:pt x="3389" y="4375"/>
                        </a:cubicBezTo>
                        <a:cubicBezTo>
                          <a:pt x="3189" y="2196"/>
                          <a:pt x="3189" y="215"/>
                          <a:pt x="1993" y="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55" name="Google Shape;3755;p35"/>
                  <p:cNvSpPr/>
                  <p:nvPr/>
                </p:nvSpPr>
                <p:spPr>
                  <a:xfrm>
                    <a:off x="2288442" y="5872137"/>
                    <a:ext cx="2192" cy="8135"/>
                  </a:xfrm>
                  <a:custGeom>
                    <a:avLst/>
                    <a:gdLst/>
                    <a:ahLst/>
                    <a:cxnLst/>
                    <a:rect l="l" t="t" r="r" b="b"/>
                    <a:pathLst>
                      <a:path w="2192" h="8135" extrusionOk="0">
                        <a:moveTo>
                          <a:pt x="0" y="4160"/>
                        </a:moveTo>
                        <a:cubicBezTo>
                          <a:pt x="0" y="6141"/>
                          <a:pt x="399" y="8122"/>
                          <a:pt x="997" y="8122"/>
                        </a:cubicBezTo>
                        <a:cubicBezTo>
                          <a:pt x="1595" y="8320"/>
                          <a:pt x="1993" y="6339"/>
                          <a:pt x="2193" y="4160"/>
                        </a:cubicBezTo>
                        <a:cubicBezTo>
                          <a:pt x="2193" y="1981"/>
                          <a:pt x="1993" y="594"/>
                          <a:pt x="1395" y="0"/>
                        </a:cubicBezTo>
                        <a:cubicBezTo>
                          <a:pt x="598" y="792"/>
                          <a:pt x="0" y="2179"/>
                          <a:pt x="0" y="41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56" name="Google Shape;3756;p35"/>
                  <p:cNvSpPr/>
                  <p:nvPr/>
                </p:nvSpPr>
                <p:spPr>
                  <a:xfrm>
                    <a:off x="2364675" y="5810517"/>
                    <a:ext cx="4521" cy="7955"/>
                  </a:xfrm>
                  <a:custGeom>
                    <a:avLst/>
                    <a:gdLst/>
                    <a:ahLst/>
                    <a:cxnLst/>
                    <a:rect l="l" t="t" r="r" b="b"/>
                    <a:pathLst>
                      <a:path w="4521" h="7955" extrusionOk="0">
                        <a:moveTo>
                          <a:pt x="3896" y="15"/>
                        </a:moveTo>
                        <a:cubicBezTo>
                          <a:pt x="2700" y="-183"/>
                          <a:pt x="1504" y="1600"/>
                          <a:pt x="508" y="4175"/>
                        </a:cubicBezTo>
                        <a:cubicBezTo>
                          <a:pt x="-290" y="6354"/>
                          <a:pt x="-90" y="7740"/>
                          <a:pt x="707" y="7939"/>
                        </a:cubicBezTo>
                        <a:cubicBezTo>
                          <a:pt x="1903" y="8137"/>
                          <a:pt x="3099" y="6552"/>
                          <a:pt x="4095" y="3977"/>
                        </a:cubicBezTo>
                        <a:cubicBezTo>
                          <a:pt x="4693" y="1798"/>
                          <a:pt x="4693" y="213"/>
                          <a:pt x="3896" y="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57" name="Google Shape;3757;p35"/>
                  <p:cNvSpPr/>
                  <p:nvPr/>
                </p:nvSpPr>
                <p:spPr>
                  <a:xfrm>
                    <a:off x="2309969" y="5870479"/>
                    <a:ext cx="2834" cy="7818"/>
                  </a:xfrm>
                  <a:custGeom>
                    <a:avLst/>
                    <a:gdLst/>
                    <a:ahLst/>
                    <a:cxnLst/>
                    <a:rect l="l" t="t" r="r" b="b"/>
                    <a:pathLst>
                      <a:path w="2834" h="7818" extrusionOk="0">
                        <a:moveTo>
                          <a:pt x="997" y="7799"/>
                        </a:moveTo>
                        <a:cubicBezTo>
                          <a:pt x="1594" y="7601"/>
                          <a:pt x="2193" y="5818"/>
                          <a:pt x="2591" y="3838"/>
                        </a:cubicBezTo>
                        <a:cubicBezTo>
                          <a:pt x="3189" y="866"/>
                          <a:pt x="2591" y="-322"/>
                          <a:pt x="1794" y="74"/>
                        </a:cubicBezTo>
                        <a:cubicBezTo>
                          <a:pt x="1196" y="272"/>
                          <a:pt x="598" y="2055"/>
                          <a:pt x="0" y="4828"/>
                        </a:cubicBezTo>
                        <a:cubicBezTo>
                          <a:pt x="0" y="6611"/>
                          <a:pt x="399" y="7997"/>
                          <a:pt x="997" y="77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58" name="Google Shape;3758;p35"/>
                  <p:cNvSpPr/>
                  <p:nvPr/>
                </p:nvSpPr>
                <p:spPr>
                  <a:xfrm>
                    <a:off x="2267880" y="5800581"/>
                    <a:ext cx="3618" cy="9963"/>
                  </a:xfrm>
                  <a:custGeom>
                    <a:avLst/>
                    <a:gdLst/>
                    <a:ahLst/>
                    <a:cxnLst/>
                    <a:rect l="l" t="t" r="r" b="b"/>
                    <a:pathLst>
                      <a:path w="3618" h="9963" extrusionOk="0">
                        <a:moveTo>
                          <a:pt x="1625" y="47"/>
                        </a:moveTo>
                        <a:cubicBezTo>
                          <a:pt x="629" y="245"/>
                          <a:pt x="-169" y="2226"/>
                          <a:pt x="31" y="5197"/>
                        </a:cubicBezTo>
                        <a:cubicBezTo>
                          <a:pt x="230" y="7970"/>
                          <a:pt x="1027" y="10149"/>
                          <a:pt x="2024" y="9951"/>
                        </a:cubicBezTo>
                        <a:cubicBezTo>
                          <a:pt x="3021" y="9753"/>
                          <a:pt x="3619" y="7574"/>
                          <a:pt x="3619" y="4801"/>
                        </a:cubicBezTo>
                        <a:cubicBezTo>
                          <a:pt x="3619" y="1829"/>
                          <a:pt x="3021" y="-350"/>
                          <a:pt x="1625" y="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59" name="Google Shape;3759;p35"/>
                  <p:cNvSpPr/>
                  <p:nvPr/>
                </p:nvSpPr>
                <p:spPr>
                  <a:xfrm>
                    <a:off x="2267313" y="5864058"/>
                    <a:ext cx="2391" cy="8632"/>
                  </a:xfrm>
                  <a:custGeom>
                    <a:avLst/>
                    <a:gdLst/>
                    <a:ahLst/>
                    <a:cxnLst/>
                    <a:rect l="l" t="t" r="r" b="b"/>
                    <a:pathLst>
                      <a:path w="2391" h="8632" extrusionOk="0">
                        <a:moveTo>
                          <a:pt x="0" y="3920"/>
                        </a:moveTo>
                        <a:cubicBezTo>
                          <a:pt x="0" y="5900"/>
                          <a:pt x="399" y="7881"/>
                          <a:pt x="997" y="8476"/>
                        </a:cubicBezTo>
                        <a:cubicBezTo>
                          <a:pt x="1993" y="9268"/>
                          <a:pt x="2193" y="6891"/>
                          <a:pt x="2392" y="4910"/>
                        </a:cubicBezTo>
                        <a:cubicBezTo>
                          <a:pt x="2392" y="2533"/>
                          <a:pt x="1993" y="750"/>
                          <a:pt x="1395" y="156"/>
                        </a:cubicBezTo>
                        <a:cubicBezTo>
                          <a:pt x="399" y="-636"/>
                          <a:pt x="199" y="1741"/>
                          <a:pt x="0" y="39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60" name="Google Shape;3760;p35"/>
                  <p:cNvSpPr/>
                  <p:nvPr/>
                </p:nvSpPr>
                <p:spPr>
                  <a:xfrm>
                    <a:off x="2327946" y="5864412"/>
                    <a:ext cx="3378" cy="7543"/>
                  </a:xfrm>
                  <a:custGeom>
                    <a:avLst/>
                    <a:gdLst/>
                    <a:ahLst/>
                    <a:cxnLst/>
                    <a:rect l="l" t="t" r="r" b="b"/>
                    <a:pathLst>
                      <a:path w="3378" h="7543" extrusionOk="0">
                        <a:moveTo>
                          <a:pt x="361" y="7527"/>
                        </a:moveTo>
                        <a:cubicBezTo>
                          <a:pt x="1158" y="7725"/>
                          <a:pt x="1956" y="6141"/>
                          <a:pt x="2952" y="3367"/>
                        </a:cubicBezTo>
                        <a:cubicBezTo>
                          <a:pt x="3550" y="1188"/>
                          <a:pt x="3550" y="0"/>
                          <a:pt x="2753" y="0"/>
                        </a:cubicBezTo>
                        <a:cubicBezTo>
                          <a:pt x="2155" y="0"/>
                          <a:pt x="1158" y="1585"/>
                          <a:pt x="560" y="3367"/>
                        </a:cubicBezTo>
                        <a:cubicBezTo>
                          <a:pt x="-38" y="5546"/>
                          <a:pt x="-237" y="7527"/>
                          <a:pt x="361" y="75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61" name="Google Shape;3761;p35"/>
                  <p:cNvSpPr/>
                  <p:nvPr/>
                </p:nvSpPr>
                <p:spPr>
                  <a:xfrm>
                    <a:off x="2334958" y="5863506"/>
                    <a:ext cx="3841" cy="7261"/>
                  </a:xfrm>
                  <a:custGeom>
                    <a:avLst/>
                    <a:gdLst/>
                    <a:ahLst/>
                    <a:cxnLst/>
                    <a:rect l="l" t="t" r="r" b="b"/>
                    <a:pathLst>
                      <a:path w="3841" h="7261" extrusionOk="0">
                        <a:moveTo>
                          <a:pt x="724" y="7244"/>
                        </a:moveTo>
                        <a:cubicBezTo>
                          <a:pt x="1521" y="7442"/>
                          <a:pt x="2319" y="5858"/>
                          <a:pt x="3316" y="4075"/>
                        </a:cubicBezTo>
                        <a:cubicBezTo>
                          <a:pt x="3913" y="2094"/>
                          <a:pt x="4113" y="509"/>
                          <a:pt x="3316" y="113"/>
                        </a:cubicBezTo>
                        <a:cubicBezTo>
                          <a:pt x="2718" y="-283"/>
                          <a:pt x="1721" y="311"/>
                          <a:pt x="924" y="2688"/>
                        </a:cubicBezTo>
                        <a:cubicBezTo>
                          <a:pt x="-272" y="5263"/>
                          <a:pt x="-272" y="7046"/>
                          <a:pt x="724" y="72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62" name="Google Shape;3762;p35"/>
                  <p:cNvSpPr/>
                  <p:nvPr/>
                </p:nvSpPr>
                <p:spPr>
                  <a:xfrm>
                    <a:off x="2293624" y="5850606"/>
                    <a:ext cx="2790" cy="9646"/>
                  </a:xfrm>
                  <a:custGeom>
                    <a:avLst/>
                    <a:gdLst/>
                    <a:ahLst/>
                    <a:cxnLst/>
                    <a:rect l="l" t="t" r="r" b="b"/>
                    <a:pathLst>
                      <a:path w="2790" h="9646" extrusionOk="0">
                        <a:moveTo>
                          <a:pt x="2791" y="3109"/>
                        </a:moveTo>
                        <a:cubicBezTo>
                          <a:pt x="2791" y="930"/>
                          <a:pt x="2392" y="-456"/>
                          <a:pt x="1594" y="138"/>
                        </a:cubicBezTo>
                        <a:cubicBezTo>
                          <a:pt x="0" y="1327"/>
                          <a:pt x="0" y="4892"/>
                          <a:pt x="0" y="8458"/>
                        </a:cubicBezTo>
                        <a:lnTo>
                          <a:pt x="0" y="9646"/>
                        </a:lnTo>
                        <a:cubicBezTo>
                          <a:pt x="1196" y="9052"/>
                          <a:pt x="2591" y="8656"/>
                          <a:pt x="2791" y="31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63" name="Google Shape;3763;p35"/>
                  <p:cNvSpPr/>
                  <p:nvPr/>
                </p:nvSpPr>
                <p:spPr>
                  <a:xfrm>
                    <a:off x="2293624" y="5860252"/>
                    <a:ext cx="19932" cy="198"/>
                  </a:xfrm>
                  <a:custGeom>
                    <a:avLst/>
                    <a:gdLst/>
                    <a:ahLst/>
                    <a:cxnLst/>
                    <a:rect l="l" t="t" r="r" b="b"/>
                    <a:pathLst>
                      <a:path w="19932" h="198" extrusionOk="0">
                        <a:moveTo>
                          <a:pt x="0" y="198"/>
                        </a:moveTo>
                        <a:lnTo>
                          <a:pt x="0" y="0"/>
                        </a:lnTo>
                        <a:lnTo>
                          <a:pt x="0" y="0"/>
                        </a:lnTo>
                        <a:lnTo>
                          <a:pt x="0"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64" name="Google Shape;3764;p35"/>
                  <p:cNvSpPr/>
                  <p:nvPr/>
                </p:nvSpPr>
                <p:spPr>
                  <a:xfrm>
                    <a:off x="2332743" y="5848376"/>
                    <a:ext cx="4091" cy="8624"/>
                  </a:xfrm>
                  <a:custGeom>
                    <a:avLst/>
                    <a:gdLst/>
                    <a:ahLst/>
                    <a:cxnLst/>
                    <a:rect l="l" t="t" r="r" b="b"/>
                    <a:pathLst>
                      <a:path w="4091" h="8624" extrusionOk="0">
                        <a:moveTo>
                          <a:pt x="3936" y="387"/>
                        </a:moveTo>
                        <a:cubicBezTo>
                          <a:pt x="3138" y="-999"/>
                          <a:pt x="1743" y="1576"/>
                          <a:pt x="746" y="4349"/>
                        </a:cubicBezTo>
                        <a:cubicBezTo>
                          <a:pt x="-51" y="6330"/>
                          <a:pt x="-250" y="8113"/>
                          <a:pt x="348" y="8509"/>
                        </a:cubicBezTo>
                        <a:cubicBezTo>
                          <a:pt x="1145" y="9103"/>
                          <a:pt x="2142" y="7320"/>
                          <a:pt x="3138" y="4943"/>
                        </a:cubicBezTo>
                        <a:cubicBezTo>
                          <a:pt x="3936" y="2962"/>
                          <a:pt x="4334" y="1180"/>
                          <a:pt x="3936" y="3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65" name="Google Shape;3765;p35"/>
                  <p:cNvSpPr/>
                  <p:nvPr/>
                </p:nvSpPr>
                <p:spPr>
                  <a:xfrm>
                    <a:off x="2280031" y="5837076"/>
                    <a:ext cx="2829" cy="8534"/>
                  </a:xfrm>
                  <a:custGeom>
                    <a:avLst/>
                    <a:gdLst/>
                    <a:ahLst/>
                    <a:cxnLst/>
                    <a:rect l="l" t="t" r="r" b="b"/>
                    <a:pathLst>
                      <a:path w="2829" h="8534" extrusionOk="0">
                        <a:moveTo>
                          <a:pt x="2829" y="4160"/>
                        </a:moveTo>
                        <a:cubicBezTo>
                          <a:pt x="2829" y="2179"/>
                          <a:pt x="2829" y="0"/>
                          <a:pt x="1833" y="0"/>
                        </a:cubicBezTo>
                        <a:cubicBezTo>
                          <a:pt x="836" y="0"/>
                          <a:pt x="39" y="1585"/>
                          <a:pt x="39" y="4358"/>
                        </a:cubicBezTo>
                        <a:cubicBezTo>
                          <a:pt x="-161" y="6735"/>
                          <a:pt x="437" y="8320"/>
                          <a:pt x="1235" y="8518"/>
                        </a:cubicBezTo>
                        <a:cubicBezTo>
                          <a:pt x="2032" y="8716"/>
                          <a:pt x="2630" y="7131"/>
                          <a:pt x="2829" y="41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66" name="Google Shape;3766;p35"/>
                  <p:cNvSpPr/>
                  <p:nvPr/>
                </p:nvSpPr>
                <p:spPr>
                  <a:xfrm>
                    <a:off x="2248657" y="5832110"/>
                    <a:ext cx="3977" cy="12369"/>
                  </a:xfrm>
                  <a:custGeom>
                    <a:avLst/>
                    <a:gdLst/>
                    <a:ahLst/>
                    <a:cxnLst/>
                    <a:rect l="l" t="t" r="r" b="b"/>
                    <a:pathLst>
                      <a:path w="3977" h="12369" extrusionOk="0">
                        <a:moveTo>
                          <a:pt x="3108" y="5560"/>
                        </a:moveTo>
                        <a:cubicBezTo>
                          <a:pt x="3108" y="4966"/>
                          <a:pt x="3108" y="4372"/>
                          <a:pt x="3108" y="3777"/>
                        </a:cubicBezTo>
                        <a:cubicBezTo>
                          <a:pt x="2710" y="1796"/>
                          <a:pt x="2112" y="-184"/>
                          <a:pt x="1315" y="14"/>
                        </a:cubicBezTo>
                        <a:cubicBezTo>
                          <a:pt x="-81" y="212"/>
                          <a:pt x="-280" y="2985"/>
                          <a:pt x="318" y="6154"/>
                        </a:cubicBezTo>
                        <a:cubicBezTo>
                          <a:pt x="318" y="6749"/>
                          <a:pt x="517" y="7145"/>
                          <a:pt x="717" y="7739"/>
                        </a:cubicBezTo>
                        <a:cubicBezTo>
                          <a:pt x="717" y="8135"/>
                          <a:pt x="717" y="8333"/>
                          <a:pt x="717" y="8730"/>
                        </a:cubicBezTo>
                        <a:cubicBezTo>
                          <a:pt x="1115" y="11503"/>
                          <a:pt x="2112" y="12691"/>
                          <a:pt x="3108" y="12295"/>
                        </a:cubicBezTo>
                        <a:cubicBezTo>
                          <a:pt x="3906" y="11899"/>
                          <a:pt x="4105" y="10512"/>
                          <a:pt x="3906" y="8135"/>
                        </a:cubicBezTo>
                        <a:cubicBezTo>
                          <a:pt x="3706" y="7145"/>
                          <a:pt x="3308" y="6353"/>
                          <a:pt x="3108" y="55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67" name="Google Shape;3767;p35"/>
                  <p:cNvSpPr/>
                  <p:nvPr/>
                </p:nvSpPr>
                <p:spPr>
                  <a:xfrm>
                    <a:off x="2254370" y="5811268"/>
                    <a:ext cx="3243" cy="8827"/>
                  </a:xfrm>
                  <a:custGeom>
                    <a:avLst/>
                    <a:gdLst/>
                    <a:ahLst/>
                    <a:cxnLst/>
                    <a:rect l="l" t="t" r="r" b="b"/>
                    <a:pathLst>
                      <a:path w="3243" h="8827" extrusionOk="0">
                        <a:moveTo>
                          <a:pt x="1183" y="56"/>
                        </a:moveTo>
                        <a:cubicBezTo>
                          <a:pt x="-13" y="452"/>
                          <a:pt x="-212" y="2829"/>
                          <a:pt x="187" y="5404"/>
                        </a:cubicBezTo>
                        <a:cubicBezTo>
                          <a:pt x="386" y="7385"/>
                          <a:pt x="1183" y="9168"/>
                          <a:pt x="1980" y="8772"/>
                        </a:cubicBezTo>
                        <a:cubicBezTo>
                          <a:pt x="3176" y="8177"/>
                          <a:pt x="3376" y="5998"/>
                          <a:pt x="3176" y="3423"/>
                        </a:cubicBezTo>
                        <a:cubicBezTo>
                          <a:pt x="2778" y="1442"/>
                          <a:pt x="1980" y="-341"/>
                          <a:pt x="1183" y="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68" name="Google Shape;3768;p35"/>
                  <p:cNvSpPr/>
                  <p:nvPr/>
                </p:nvSpPr>
                <p:spPr>
                  <a:xfrm>
                    <a:off x="2284367" y="5823606"/>
                    <a:ext cx="3078" cy="8640"/>
                  </a:xfrm>
                  <a:custGeom>
                    <a:avLst/>
                    <a:gdLst/>
                    <a:ahLst/>
                    <a:cxnLst/>
                    <a:rect l="l" t="t" r="r" b="b"/>
                    <a:pathLst>
                      <a:path w="3078" h="8640" extrusionOk="0">
                        <a:moveTo>
                          <a:pt x="89" y="5546"/>
                        </a:moveTo>
                        <a:cubicBezTo>
                          <a:pt x="89" y="6735"/>
                          <a:pt x="687" y="8320"/>
                          <a:pt x="1085" y="8518"/>
                        </a:cubicBezTo>
                        <a:cubicBezTo>
                          <a:pt x="2680" y="9310"/>
                          <a:pt x="2879" y="6141"/>
                          <a:pt x="3078" y="2971"/>
                        </a:cubicBezTo>
                        <a:lnTo>
                          <a:pt x="3078" y="198"/>
                        </a:lnTo>
                        <a:cubicBezTo>
                          <a:pt x="2680" y="198"/>
                          <a:pt x="2281" y="0"/>
                          <a:pt x="2082" y="0"/>
                        </a:cubicBezTo>
                        <a:cubicBezTo>
                          <a:pt x="687" y="198"/>
                          <a:pt x="-310" y="1981"/>
                          <a:pt x="89" y="55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69" name="Google Shape;3769;p35"/>
                  <p:cNvSpPr/>
                  <p:nvPr/>
                </p:nvSpPr>
                <p:spPr>
                  <a:xfrm>
                    <a:off x="2287445" y="5823606"/>
                    <a:ext cx="19932" cy="197"/>
                  </a:xfrm>
                  <a:custGeom>
                    <a:avLst/>
                    <a:gdLst/>
                    <a:ahLst/>
                    <a:cxnLst/>
                    <a:rect l="l" t="t" r="r" b="b"/>
                    <a:pathLst>
                      <a:path w="19932" h="197" extrusionOk="0">
                        <a:moveTo>
                          <a:pt x="0" y="198"/>
                        </a:moveTo>
                        <a:lnTo>
                          <a:pt x="0" y="198"/>
                        </a:lnTo>
                        <a:lnTo>
                          <a:pt x="0" y="198"/>
                        </a:lnTo>
                        <a:lnTo>
                          <a:pt x="0"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70" name="Google Shape;3770;p35"/>
                  <p:cNvSpPr/>
                  <p:nvPr/>
                </p:nvSpPr>
                <p:spPr>
                  <a:xfrm>
                    <a:off x="2330750" y="5818791"/>
                    <a:ext cx="4083" cy="8044"/>
                  </a:xfrm>
                  <a:custGeom>
                    <a:avLst/>
                    <a:gdLst/>
                    <a:ahLst/>
                    <a:cxnLst/>
                    <a:rect l="l" t="t" r="r" b="b"/>
                    <a:pathLst>
                      <a:path w="4083" h="8044" extrusionOk="0">
                        <a:moveTo>
                          <a:pt x="3338" y="60"/>
                        </a:moveTo>
                        <a:cubicBezTo>
                          <a:pt x="2142" y="-336"/>
                          <a:pt x="1145" y="1249"/>
                          <a:pt x="348" y="4022"/>
                        </a:cubicBezTo>
                        <a:cubicBezTo>
                          <a:pt x="-250" y="6201"/>
                          <a:pt x="-51" y="7786"/>
                          <a:pt x="746" y="7984"/>
                        </a:cubicBezTo>
                        <a:cubicBezTo>
                          <a:pt x="1743" y="8380"/>
                          <a:pt x="2740" y="6795"/>
                          <a:pt x="3736" y="4220"/>
                        </a:cubicBezTo>
                        <a:cubicBezTo>
                          <a:pt x="4334" y="1843"/>
                          <a:pt x="4135" y="258"/>
                          <a:pt x="3338" y="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71" name="Google Shape;3771;p35"/>
                  <p:cNvSpPr/>
                  <p:nvPr/>
                </p:nvSpPr>
                <p:spPr>
                  <a:xfrm>
                    <a:off x="2297611" y="5827171"/>
                    <a:ext cx="199" cy="197"/>
                  </a:xfrm>
                  <a:custGeom>
                    <a:avLst/>
                    <a:gdLst/>
                    <a:ahLst/>
                    <a:cxnLst/>
                    <a:rect l="l" t="t" r="r" b="b"/>
                    <a:pathLst>
                      <a:path w="199" h="197" extrusionOk="0">
                        <a:moveTo>
                          <a:pt x="199" y="198"/>
                        </a:moveTo>
                        <a:lnTo>
                          <a:pt x="199" y="0"/>
                        </a:lnTo>
                        <a:lnTo>
                          <a:pt x="199" y="0"/>
                        </a:lnTo>
                        <a:lnTo>
                          <a:pt x="0"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72" name="Google Shape;3772;p35"/>
                  <p:cNvSpPr/>
                  <p:nvPr/>
                </p:nvSpPr>
                <p:spPr>
                  <a:xfrm>
                    <a:off x="2294916" y="5818926"/>
                    <a:ext cx="2894" cy="8443"/>
                  </a:xfrm>
                  <a:custGeom>
                    <a:avLst/>
                    <a:gdLst/>
                    <a:ahLst/>
                    <a:cxnLst/>
                    <a:rect l="l" t="t" r="r" b="b"/>
                    <a:pathLst>
                      <a:path w="2894" h="8443" extrusionOk="0">
                        <a:moveTo>
                          <a:pt x="1300" y="124"/>
                        </a:moveTo>
                        <a:cubicBezTo>
                          <a:pt x="901" y="322"/>
                          <a:pt x="303" y="2104"/>
                          <a:pt x="104" y="3095"/>
                        </a:cubicBezTo>
                        <a:cubicBezTo>
                          <a:pt x="-295" y="6661"/>
                          <a:pt x="502" y="8443"/>
                          <a:pt x="1698" y="8443"/>
                        </a:cubicBezTo>
                        <a:cubicBezTo>
                          <a:pt x="2097" y="8443"/>
                          <a:pt x="2496" y="8245"/>
                          <a:pt x="2695" y="8047"/>
                        </a:cubicBezTo>
                        <a:cubicBezTo>
                          <a:pt x="2695" y="7057"/>
                          <a:pt x="2894" y="6066"/>
                          <a:pt x="2894" y="5274"/>
                        </a:cubicBezTo>
                        <a:cubicBezTo>
                          <a:pt x="2894" y="2501"/>
                          <a:pt x="2894" y="-669"/>
                          <a:pt x="1300" y="1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73" name="Google Shape;3773;p35"/>
                  <p:cNvSpPr/>
                  <p:nvPr/>
                </p:nvSpPr>
                <p:spPr>
                  <a:xfrm>
                    <a:off x="2353531" y="5708105"/>
                    <a:ext cx="7791" cy="12313"/>
                  </a:xfrm>
                  <a:custGeom>
                    <a:avLst/>
                    <a:gdLst/>
                    <a:ahLst/>
                    <a:cxnLst/>
                    <a:rect l="l" t="t" r="r" b="b"/>
                    <a:pathLst>
                      <a:path w="7791" h="12313" extrusionOk="0">
                        <a:moveTo>
                          <a:pt x="1486" y="12297"/>
                        </a:moveTo>
                        <a:cubicBezTo>
                          <a:pt x="3080" y="12495"/>
                          <a:pt x="4476" y="10910"/>
                          <a:pt x="5074" y="8137"/>
                        </a:cubicBezTo>
                        <a:cubicBezTo>
                          <a:pt x="5273" y="7542"/>
                          <a:pt x="5273" y="6948"/>
                          <a:pt x="5273" y="6552"/>
                        </a:cubicBezTo>
                        <a:cubicBezTo>
                          <a:pt x="5871" y="7542"/>
                          <a:pt x="6469" y="8137"/>
                          <a:pt x="7266" y="7741"/>
                        </a:cubicBezTo>
                        <a:cubicBezTo>
                          <a:pt x="8063" y="7146"/>
                          <a:pt x="7864" y="5363"/>
                          <a:pt x="7266" y="3383"/>
                        </a:cubicBezTo>
                        <a:cubicBezTo>
                          <a:pt x="6668" y="1600"/>
                          <a:pt x="5871" y="-183"/>
                          <a:pt x="4874" y="15"/>
                        </a:cubicBezTo>
                        <a:cubicBezTo>
                          <a:pt x="3878" y="213"/>
                          <a:pt x="3878" y="1996"/>
                          <a:pt x="4276" y="3779"/>
                        </a:cubicBezTo>
                        <a:cubicBezTo>
                          <a:pt x="4476" y="4175"/>
                          <a:pt x="4476" y="4571"/>
                          <a:pt x="4675" y="4769"/>
                        </a:cubicBezTo>
                        <a:cubicBezTo>
                          <a:pt x="4476" y="4571"/>
                          <a:pt x="4077" y="4175"/>
                          <a:pt x="3878" y="4175"/>
                        </a:cubicBezTo>
                        <a:cubicBezTo>
                          <a:pt x="2084" y="4571"/>
                          <a:pt x="888" y="5958"/>
                          <a:pt x="290" y="8533"/>
                        </a:cubicBezTo>
                        <a:cubicBezTo>
                          <a:pt x="-508" y="10910"/>
                          <a:pt x="489" y="12099"/>
                          <a:pt x="1486" y="122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74" name="Google Shape;3774;p35"/>
                  <p:cNvSpPr/>
                  <p:nvPr/>
                </p:nvSpPr>
                <p:spPr>
                  <a:xfrm>
                    <a:off x="2206761" y="5727590"/>
                    <a:ext cx="6878" cy="14997"/>
                  </a:xfrm>
                  <a:custGeom>
                    <a:avLst/>
                    <a:gdLst/>
                    <a:ahLst/>
                    <a:cxnLst/>
                    <a:rect l="l" t="t" r="r" b="b"/>
                    <a:pathLst>
                      <a:path w="6878" h="14997" extrusionOk="0">
                        <a:moveTo>
                          <a:pt x="1950" y="7073"/>
                        </a:moveTo>
                        <a:cubicBezTo>
                          <a:pt x="1750" y="7073"/>
                          <a:pt x="1551" y="7073"/>
                          <a:pt x="1551" y="7073"/>
                        </a:cubicBezTo>
                        <a:cubicBezTo>
                          <a:pt x="-243" y="6876"/>
                          <a:pt x="-442" y="8658"/>
                          <a:pt x="754" y="11035"/>
                        </a:cubicBezTo>
                        <a:cubicBezTo>
                          <a:pt x="1950" y="13610"/>
                          <a:pt x="3744" y="14997"/>
                          <a:pt x="5338" y="14997"/>
                        </a:cubicBezTo>
                        <a:cubicBezTo>
                          <a:pt x="6933" y="14997"/>
                          <a:pt x="7332" y="13809"/>
                          <a:pt x="6335" y="11035"/>
                        </a:cubicBezTo>
                        <a:cubicBezTo>
                          <a:pt x="6335" y="10639"/>
                          <a:pt x="6335" y="10243"/>
                          <a:pt x="6335" y="9847"/>
                        </a:cubicBezTo>
                        <a:cubicBezTo>
                          <a:pt x="6136" y="8658"/>
                          <a:pt x="5936" y="7866"/>
                          <a:pt x="5538" y="7073"/>
                        </a:cubicBezTo>
                        <a:cubicBezTo>
                          <a:pt x="5737" y="7073"/>
                          <a:pt x="5936" y="7073"/>
                          <a:pt x="6136" y="6876"/>
                        </a:cubicBezTo>
                        <a:cubicBezTo>
                          <a:pt x="7132" y="6281"/>
                          <a:pt x="6335" y="4300"/>
                          <a:pt x="5338" y="2518"/>
                        </a:cubicBezTo>
                        <a:cubicBezTo>
                          <a:pt x="4142" y="933"/>
                          <a:pt x="2548" y="-454"/>
                          <a:pt x="1551" y="140"/>
                        </a:cubicBezTo>
                        <a:cubicBezTo>
                          <a:pt x="555" y="933"/>
                          <a:pt x="1152" y="2716"/>
                          <a:pt x="2348" y="4498"/>
                        </a:cubicBezTo>
                        <a:cubicBezTo>
                          <a:pt x="2548" y="4697"/>
                          <a:pt x="2747" y="4895"/>
                          <a:pt x="2946" y="5291"/>
                        </a:cubicBezTo>
                        <a:cubicBezTo>
                          <a:pt x="2548" y="5687"/>
                          <a:pt x="2149" y="6281"/>
                          <a:pt x="1950" y="70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75" name="Google Shape;3775;p35"/>
                  <p:cNvSpPr/>
                  <p:nvPr/>
                </p:nvSpPr>
                <p:spPr>
                  <a:xfrm>
                    <a:off x="2329834" y="5734070"/>
                    <a:ext cx="4482" cy="8715"/>
                  </a:xfrm>
                  <a:custGeom>
                    <a:avLst/>
                    <a:gdLst/>
                    <a:ahLst/>
                    <a:cxnLst/>
                    <a:rect l="l" t="t" r="r" b="b"/>
                    <a:pathLst>
                      <a:path w="4482" h="8715" extrusionOk="0">
                        <a:moveTo>
                          <a:pt x="3256" y="0"/>
                        </a:moveTo>
                        <a:cubicBezTo>
                          <a:pt x="1662" y="0"/>
                          <a:pt x="466" y="1783"/>
                          <a:pt x="67" y="4556"/>
                        </a:cubicBezTo>
                        <a:cubicBezTo>
                          <a:pt x="-132" y="6537"/>
                          <a:pt x="67" y="8320"/>
                          <a:pt x="1263" y="8716"/>
                        </a:cubicBezTo>
                        <a:cubicBezTo>
                          <a:pt x="2858" y="8320"/>
                          <a:pt x="3854" y="6537"/>
                          <a:pt x="4253" y="3962"/>
                        </a:cubicBezTo>
                        <a:cubicBezTo>
                          <a:pt x="4652" y="2179"/>
                          <a:pt x="4652" y="0"/>
                          <a:pt x="325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76" name="Google Shape;3776;p35"/>
                  <p:cNvSpPr/>
                  <p:nvPr/>
                </p:nvSpPr>
                <p:spPr>
                  <a:xfrm>
                    <a:off x="2368872" y="5751600"/>
                    <a:ext cx="5074" cy="7496"/>
                  </a:xfrm>
                  <a:custGeom>
                    <a:avLst/>
                    <a:gdLst/>
                    <a:ahLst/>
                    <a:cxnLst/>
                    <a:rect l="l" t="t" r="r" b="b"/>
                    <a:pathLst>
                      <a:path w="5074" h="7496" extrusionOk="0">
                        <a:moveTo>
                          <a:pt x="4682" y="4457"/>
                        </a:moveTo>
                        <a:cubicBezTo>
                          <a:pt x="5280" y="2476"/>
                          <a:pt x="5280" y="693"/>
                          <a:pt x="4084" y="99"/>
                        </a:cubicBezTo>
                        <a:cubicBezTo>
                          <a:pt x="3087" y="-297"/>
                          <a:pt x="1493" y="495"/>
                          <a:pt x="695" y="2476"/>
                        </a:cubicBezTo>
                        <a:cubicBezTo>
                          <a:pt x="-501" y="5249"/>
                          <a:pt x="-102" y="7032"/>
                          <a:pt x="1493" y="7428"/>
                        </a:cubicBezTo>
                        <a:cubicBezTo>
                          <a:pt x="2689" y="7824"/>
                          <a:pt x="3685" y="6438"/>
                          <a:pt x="4682" y="44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77" name="Google Shape;3777;p35"/>
                  <p:cNvSpPr/>
                  <p:nvPr/>
                </p:nvSpPr>
                <p:spPr>
                  <a:xfrm>
                    <a:off x="2379379" y="5754869"/>
                    <a:ext cx="4780" cy="8319"/>
                  </a:xfrm>
                  <a:custGeom>
                    <a:avLst/>
                    <a:gdLst/>
                    <a:ahLst/>
                    <a:cxnLst/>
                    <a:rect l="l" t="t" r="r" b="b"/>
                    <a:pathLst>
                      <a:path w="4780" h="8319" extrusionOk="0">
                        <a:moveTo>
                          <a:pt x="3543" y="0"/>
                        </a:moveTo>
                        <a:cubicBezTo>
                          <a:pt x="2547" y="0"/>
                          <a:pt x="1152" y="1585"/>
                          <a:pt x="554" y="3566"/>
                        </a:cubicBezTo>
                        <a:cubicBezTo>
                          <a:pt x="-443" y="6339"/>
                          <a:pt x="-44" y="8122"/>
                          <a:pt x="1351" y="8320"/>
                        </a:cubicBezTo>
                        <a:cubicBezTo>
                          <a:pt x="2348" y="8320"/>
                          <a:pt x="3543" y="6735"/>
                          <a:pt x="4341" y="4754"/>
                        </a:cubicBezTo>
                        <a:cubicBezTo>
                          <a:pt x="4939" y="2179"/>
                          <a:pt x="5138" y="198"/>
                          <a:pt x="3543"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78" name="Google Shape;3778;p35"/>
                  <p:cNvSpPr/>
                  <p:nvPr/>
                </p:nvSpPr>
                <p:spPr>
                  <a:xfrm>
                    <a:off x="2281266" y="5745163"/>
                    <a:ext cx="3787" cy="8609"/>
                  </a:xfrm>
                  <a:custGeom>
                    <a:avLst/>
                    <a:gdLst/>
                    <a:ahLst/>
                    <a:cxnLst/>
                    <a:rect l="l" t="t" r="r" b="b"/>
                    <a:pathLst>
                      <a:path w="3787" h="8609" extrusionOk="0">
                        <a:moveTo>
                          <a:pt x="1794" y="0"/>
                        </a:moveTo>
                        <a:cubicBezTo>
                          <a:pt x="598" y="396"/>
                          <a:pt x="0" y="1783"/>
                          <a:pt x="0" y="3962"/>
                        </a:cubicBezTo>
                        <a:cubicBezTo>
                          <a:pt x="0" y="6735"/>
                          <a:pt x="399" y="9112"/>
                          <a:pt x="2193" y="8518"/>
                        </a:cubicBezTo>
                        <a:cubicBezTo>
                          <a:pt x="3389" y="8122"/>
                          <a:pt x="3787" y="6141"/>
                          <a:pt x="3787" y="3962"/>
                        </a:cubicBezTo>
                        <a:cubicBezTo>
                          <a:pt x="3588" y="1783"/>
                          <a:pt x="2990" y="198"/>
                          <a:pt x="1794"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79" name="Google Shape;3779;p35"/>
                  <p:cNvSpPr/>
                  <p:nvPr/>
                </p:nvSpPr>
                <p:spPr>
                  <a:xfrm>
                    <a:off x="2201343" y="5760954"/>
                    <a:ext cx="3538" cy="7781"/>
                  </a:xfrm>
                  <a:custGeom>
                    <a:avLst/>
                    <a:gdLst/>
                    <a:ahLst/>
                    <a:cxnLst/>
                    <a:rect l="l" t="t" r="r" b="b"/>
                    <a:pathLst>
                      <a:path w="3538" h="7781" extrusionOk="0">
                        <a:moveTo>
                          <a:pt x="990" y="56"/>
                        </a:moveTo>
                        <a:cubicBezTo>
                          <a:pt x="-7" y="254"/>
                          <a:pt x="-206" y="2235"/>
                          <a:pt x="192" y="4215"/>
                        </a:cubicBezTo>
                        <a:cubicBezTo>
                          <a:pt x="591" y="6196"/>
                          <a:pt x="1388" y="7583"/>
                          <a:pt x="2584" y="7781"/>
                        </a:cubicBezTo>
                        <a:cubicBezTo>
                          <a:pt x="3382" y="6989"/>
                          <a:pt x="3780" y="5404"/>
                          <a:pt x="3382" y="3423"/>
                        </a:cubicBezTo>
                        <a:cubicBezTo>
                          <a:pt x="2784" y="1442"/>
                          <a:pt x="1986" y="-341"/>
                          <a:pt x="990" y="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80" name="Google Shape;3780;p35"/>
                  <p:cNvSpPr/>
                  <p:nvPr/>
                </p:nvSpPr>
                <p:spPr>
                  <a:xfrm>
                    <a:off x="2246295" y="5877953"/>
                    <a:ext cx="2975" cy="8401"/>
                  </a:xfrm>
                  <a:custGeom>
                    <a:avLst/>
                    <a:gdLst/>
                    <a:ahLst/>
                    <a:cxnLst/>
                    <a:rect l="l" t="t" r="r" b="b"/>
                    <a:pathLst>
                      <a:path w="2975" h="8401" extrusionOk="0">
                        <a:moveTo>
                          <a:pt x="886" y="127"/>
                        </a:moveTo>
                        <a:cubicBezTo>
                          <a:pt x="89" y="919"/>
                          <a:pt x="-310" y="2702"/>
                          <a:pt x="288" y="5475"/>
                        </a:cubicBezTo>
                        <a:cubicBezTo>
                          <a:pt x="687" y="7654"/>
                          <a:pt x="1284" y="8843"/>
                          <a:pt x="2281" y="8249"/>
                        </a:cubicBezTo>
                        <a:cubicBezTo>
                          <a:pt x="2879" y="7258"/>
                          <a:pt x="3278" y="5872"/>
                          <a:pt x="2680" y="2900"/>
                        </a:cubicBezTo>
                        <a:cubicBezTo>
                          <a:pt x="2281" y="1117"/>
                          <a:pt x="1683" y="-467"/>
                          <a:pt x="886" y="1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81" name="Google Shape;3781;p35"/>
                  <p:cNvSpPr/>
                  <p:nvPr/>
                </p:nvSpPr>
                <p:spPr>
                  <a:xfrm>
                    <a:off x="2416416" y="5785754"/>
                    <a:ext cx="2260" cy="7856"/>
                  </a:xfrm>
                  <a:custGeom>
                    <a:avLst/>
                    <a:gdLst/>
                    <a:ahLst/>
                    <a:cxnLst/>
                    <a:rect l="l" t="t" r="r" b="b"/>
                    <a:pathLst>
                      <a:path w="2260" h="7856" extrusionOk="0">
                        <a:moveTo>
                          <a:pt x="1588" y="17"/>
                        </a:moveTo>
                        <a:cubicBezTo>
                          <a:pt x="990" y="413"/>
                          <a:pt x="392" y="1800"/>
                          <a:pt x="193" y="3780"/>
                        </a:cubicBezTo>
                        <a:cubicBezTo>
                          <a:pt x="-206" y="6554"/>
                          <a:pt x="-7" y="8336"/>
                          <a:pt x="990" y="7742"/>
                        </a:cubicBezTo>
                        <a:cubicBezTo>
                          <a:pt x="1588" y="7346"/>
                          <a:pt x="2186" y="5563"/>
                          <a:pt x="2186" y="3384"/>
                        </a:cubicBezTo>
                        <a:cubicBezTo>
                          <a:pt x="2385" y="1403"/>
                          <a:pt x="2186" y="-181"/>
                          <a:pt x="1588" y="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82" name="Google Shape;3782;p35"/>
                  <p:cNvSpPr/>
                  <p:nvPr/>
                </p:nvSpPr>
                <p:spPr>
                  <a:xfrm>
                    <a:off x="2315343" y="5858655"/>
                    <a:ext cx="2777" cy="8134"/>
                  </a:xfrm>
                  <a:custGeom>
                    <a:avLst/>
                    <a:gdLst/>
                    <a:ahLst/>
                    <a:cxnLst/>
                    <a:rect l="l" t="t" r="r" b="b"/>
                    <a:pathLst>
                      <a:path w="2777" h="8134" extrusionOk="0">
                        <a:moveTo>
                          <a:pt x="2400" y="13"/>
                        </a:moveTo>
                        <a:cubicBezTo>
                          <a:pt x="1603" y="-186"/>
                          <a:pt x="805" y="1993"/>
                          <a:pt x="207" y="4569"/>
                        </a:cubicBezTo>
                        <a:cubicBezTo>
                          <a:pt x="-191" y="6748"/>
                          <a:pt x="8" y="8134"/>
                          <a:pt x="606" y="8134"/>
                        </a:cubicBezTo>
                        <a:cubicBezTo>
                          <a:pt x="1204" y="8134"/>
                          <a:pt x="1802" y="6351"/>
                          <a:pt x="2400" y="4371"/>
                        </a:cubicBezTo>
                        <a:cubicBezTo>
                          <a:pt x="2799" y="2390"/>
                          <a:pt x="2998" y="211"/>
                          <a:pt x="2400" y="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83" name="Google Shape;3783;p35"/>
                  <p:cNvSpPr/>
                  <p:nvPr/>
                </p:nvSpPr>
                <p:spPr>
                  <a:xfrm>
                    <a:off x="2271698" y="5781809"/>
                    <a:ext cx="199" cy="197"/>
                  </a:xfrm>
                  <a:custGeom>
                    <a:avLst/>
                    <a:gdLst/>
                    <a:ahLst/>
                    <a:cxnLst/>
                    <a:rect l="l" t="t" r="r" b="b"/>
                    <a:pathLst>
                      <a:path w="199" h="197" extrusionOk="0">
                        <a:moveTo>
                          <a:pt x="0" y="198"/>
                        </a:moveTo>
                        <a:lnTo>
                          <a:pt x="1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84" name="Google Shape;3784;p35"/>
                  <p:cNvSpPr/>
                  <p:nvPr/>
                </p:nvSpPr>
                <p:spPr>
                  <a:xfrm>
                    <a:off x="2267805" y="5773835"/>
                    <a:ext cx="3693" cy="7973"/>
                  </a:xfrm>
                  <a:custGeom>
                    <a:avLst/>
                    <a:gdLst/>
                    <a:ahLst/>
                    <a:cxnLst/>
                    <a:rect l="l" t="t" r="r" b="b"/>
                    <a:pathLst>
                      <a:path w="3693" h="7973" extrusionOk="0">
                        <a:moveTo>
                          <a:pt x="1501" y="248"/>
                        </a:moveTo>
                        <a:cubicBezTo>
                          <a:pt x="903" y="644"/>
                          <a:pt x="505" y="1833"/>
                          <a:pt x="106" y="3021"/>
                        </a:cubicBezTo>
                        <a:cubicBezTo>
                          <a:pt x="-293" y="5200"/>
                          <a:pt x="505" y="6785"/>
                          <a:pt x="1302" y="7379"/>
                        </a:cubicBezTo>
                        <a:cubicBezTo>
                          <a:pt x="2099" y="7974"/>
                          <a:pt x="2897" y="7776"/>
                          <a:pt x="3694" y="7974"/>
                        </a:cubicBezTo>
                        <a:cubicBezTo>
                          <a:pt x="3694" y="6191"/>
                          <a:pt x="3694" y="4210"/>
                          <a:pt x="3495" y="2625"/>
                        </a:cubicBezTo>
                        <a:cubicBezTo>
                          <a:pt x="3295" y="644"/>
                          <a:pt x="2498" y="-544"/>
                          <a:pt x="1501" y="2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85" name="Google Shape;3785;p35"/>
                  <p:cNvSpPr/>
                  <p:nvPr/>
                </p:nvSpPr>
                <p:spPr>
                  <a:xfrm>
                    <a:off x="2237519" y="5778968"/>
                    <a:ext cx="3619" cy="8981"/>
                  </a:xfrm>
                  <a:custGeom>
                    <a:avLst/>
                    <a:gdLst/>
                    <a:ahLst/>
                    <a:cxnLst/>
                    <a:rect l="l" t="t" r="r" b="b"/>
                    <a:pathLst>
                      <a:path w="3619" h="8981" extrusionOk="0">
                        <a:moveTo>
                          <a:pt x="1091" y="68"/>
                        </a:moveTo>
                        <a:cubicBezTo>
                          <a:pt x="-304" y="662"/>
                          <a:pt x="-105" y="3237"/>
                          <a:pt x="294" y="5812"/>
                        </a:cubicBezTo>
                        <a:cubicBezTo>
                          <a:pt x="692" y="7793"/>
                          <a:pt x="1689" y="8982"/>
                          <a:pt x="2686" y="8982"/>
                        </a:cubicBezTo>
                        <a:cubicBezTo>
                          <a:pt x="3682" y="7793"/>
                          <a:pt x="3882" y="5614"/>
                          <a:pt x="3284" y="3039"/>
                        </a:cubicBezTo>
                        <a:cubicBezTo>
                          <a:pt x="2885" y="1058"/>
                          <a:pt x="1888" y="-328"/>
                          <a:pt x="1091" y="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86" name="Google Shape;3786;p35"/>
                  <p:cNvSpPr/>
                  <p:nvPr/>
                </p:nvSpPr>
                <p:spPr>
                  <a:xfrm>
                    <a:off x="2290357" y="5856566"/>
                    <a:ext cx="3068" cy="8751"/>
                  </a:xfrm>
                  <a:custGeom>
                    <a:avLst/>
                    <a:gdLst/>
                    <a:ahLst/>
                    <a:cxnLst/>
                    <a:rect l="l" t="t" r="r" b="b"/>
                    <a:pathLst>
                      <a:path w="3068" h="8751" extrusionOk="0">
                        <a:moveTo>
                          <a:pt x="477" y="8044"/>
                        </a:moveTo>
                        <a:cubicBezTo>
                          <a:pt x="1873" y="10421"/>
                          <a:pt x="2271" y="6261"/>
                          <a:pt x="3068" y="3686"/>
                        </a:cubicBezTo>
                        <a:cubicBezTo>
                          <a:pt x="2271" y="1903"/>
                          <a:pt x="1673" y="-3049"/>
                          <a:pt x="278" y="2696"/>
                        </a:cubicBezTo>
                        <a:cubicBezTo>
                          <a:pt x="-121" y="4478"/>
                          <a:pt x="-121" y="7053"/>
                          <a:pt x="477" y="80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87" name="Google Shape;3787;p35"/>
                  <p:cNvSpPr/>
                  <p:nvPr/>
                </p:nvSpPr>
                <p:spPr>
                  <a:xfrm>
                    <a:off x="2401068" y="5816656"/>
                    <a:ext cx="3624" cy="7147"/>
                  </a:xfrm>
                  <a:custGeom>
                    <a:avLst/>
                    <a:gdLst/>
                    <a:ahLst/>
                    <a:cxnLst/>
                    <a:rect l="l" t="t" r="r" b="b"/>
                    <a:pathLst>
                      <a:path w="3624" h="7147" extrusionOk="0">
                        <a:moveTo>
                          <a:pt x="192" y="3384"/>
                        </a:moveTo>
                        <a:cubicBezTo>
                          <a:pt x="-206" y="5365"/>
                          <a:pt x="-7" y="6950"/>
                          <a:pt x="990" y="7148"/>
                        </a:cubicBezTo>
                        <a:cubicBezTo>
                          <a:pt x="2186" y="6752"/>
                          <a:pt x="2983" y="5365"/>
                          <a:pt x="3382" y="3384"/>
                        </a:cubicBezTo>
                        <a:cubicBezTo>
                          <a:pt x="3980" y="1007"/>
                          <a:pt x="3382" y="17"/>
                          <a:pt x="2584" y="17"/>
                        </a:cubicBezTo>
                        <a:cubicBezTo>
                          <a:pt x="1588" y="-181"/>
                          <a:pt x="791" y="1403"/>
                          <a:pt x="192" y="33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88" name="Google Shape;3788;p35"/>
                  <p:cNvSpPr/>
                  <p:nvPr/>
                </p:nvSpPr>
                <p:spPr>
                  <a:xfrm>
                    <a:off x="2281864" y="5854090"/>
                    <a:ext cx="2391" cy="7152"/>
                  </a:xfrm>
                  <a:custGeom>
                    <a:avLst/>
                    <a:gdLst/>
                    <a:ahLst/>
                    <a:cxnLst/>
                    <a:rect l="l" t="t" r="r" b="b"/>
                    <a:pathLst>
                      <a:path w="2391" h="7152" extrusionOk="0">
                        <a:moveTo>
                          <a:pt x="1395" y="21"/>
                        </a:moveTo>
                        <a:cubicBezTo>
                          <a:pt x="598" y="-177"/>
                          <a:pt x="199" y="1012"/>
                          <a:pt x="0" y="3191"/>
                        </a:cubicBezTo>
                        <a:cubicBezTo>
                          <a:pt x="0" y="5370"/>
                          <a:pt x="399" y="7152"/>
                          <a:pt x="1196" y="7152"/>
                        </a:cubicBezTo>
                        <a:cubicBezTo>
                          <a:pt x="1993" y="7152"/>
                          <a:pt x="2193" y="5172"/>
                          <a:pt x="2392" y="2993"/>
                        </a:cubicBezTo>
                        <a:cubicBezTo>
                          <a:pt x="2392" y="1210"/>
                          <a:pt x="1993" y="21"/>
                          <a:pt x="1395" y="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89" name="Google Shape;3789;p35"/>
                  <p:cNvSpPr/>
                  <p:nvPr/>
                </p:nvSpPr>
                <p:spPr>
                  <a:xfrm>
                    <a:off x="2304712" y="5844701"/>
                    <a:ext cx="12360" cy="14956"/>
                  </a:xfrm>
                  <a:custGeom>
                    <a:avLst/>
                    <a:gdLst/>
                    <a:ahLst/>
                    <a:cxnLst/>
                    <a:rect l="l" t="t" r="r" b="b"/>
                    <a:pathLst>
                      <a:path w="12360" h="14956" extrusionOk="0">
                        <a:moveTo>
                          <a:pt x="2068" y="100"/>
                        </a:moveTo>
                        <a:cubicBezTo>
                          <a:pt x="1271" y="-494"/>
                          <a:pt x="673" y="1684"/>
                          <a:pt x="473" y="3467"/>
                        </a:cubicBezTo>
                        <a:cubicBezTo>
                          <a:pt x="274" y="4260"/>
                          <a:pt x="274" y="5052"/>
                          <a:pt x="274" y="5646"/>
                        </a:cubicBezTo>
                        <a:cubicBezTo>
                          <a:pt x="75" y="5844"/>
                          <a:pt x="75" y="6042"/>
                          <a:pt x="75" y="6241"/>
                        </a:cubicBezTo>
                        <a:cubicBezTo>
                          <a:pt x="-125" y="6835"/>
                          <a:pt x="75" y="7429"/>
                          <a:pt x="673" y="8023"/>
                        </a:cubicBezTo>
                        <a:cubicBezTo>
                          <a:pt x="872" y="8419"/>
                          <a:pt x="1071" y="8618"/>
                          <a:pt x="1271" y="8618"/>
                        </a:cubicBezTo>
                        <a:cubicBezTo>
                          <a:pt x="1271" y="8618"/>
                          <a:pt x="1271" y="8618"/>
                          <a:pt x="1271" y="8618"/>
                        </a:cubicBezTo>
                        <a:cubicBezTo>
                          <a:pt x="1869" y="9014"/>
                          <a:pt x="2467" y="9212"/>
                          <a:pt x="3065" y="9410"/>
                        </a:cubicBezTo>
                        <a:cubicBezTo>
                          <a:pt x="5257" y="9806"/>
                          <a:pt x="7251" y="10004"/>
                          <a:pt x="8646" y="9014"/>
                        </a:cubicBezTo>
                        <a:cubicBezTo>
                          <a:pt x="8646" y="9608"/>
                          <a:pt x="8446" y="10004"/>
                          <a:pt x="8446" y="10400"/>
                        </a:cubicBezTo>
                        <a:cubicBezTo>
                          <a:pt x="8048" y="12381"/>
                          <a:pt x="7649" y="14956"/>
                          <a:pt x="8446" y="14956"/>
                        </a:cubicBezTo>
                        <a:cubicBezTo>
                          <a:pt x="10041" y="14560"/>
                          <a:pt x="10838" y="10004"/>
                          <a:pt x="11835" y="6835"/>
                        </a:cubicBezTo>
                        <a:cubicBezTo>
                          <a:pt x="12433" y="4260"/>
                          <a:pt x="12632" y="1883"/>
                          <a:pt x="11835" y="1883"/>
                        </a:cubicBezTo>
                        <a:cubicBezTo>
                          <a:pt x="10838" y="1883"/>
                          <a:pt x="10240" y="3269"/>
                          <a:pt x="9642" y="5250"/>
                        </a:cubicBezTo>
                        <a:cubicBezTo>
                          <a:pt x="9244" y="4656"/>
                          <a:pt x="8845" y="4260"/>
                          <a:pt x="7848" y="4062"/>
                        </a:cubicBezTo>
                        <a:cubicBezTo>
                          <a:pt x="5855" y="3467"/>
                          <a:pt x="4261" y="3467"/>
                          <a:pt x="3065" y="3863"/>
                        </a:cubicBezTo>
                        <a:cubicBezTo>
                          <a:pt x="2865" y="1883"/>
                          <a:pt x="2865" y="496"/>
                          <a:pt x="2068" y="1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90" name="Google Shape;3790;p35"/>
                  <p:cNvSpPr/>
                  <p:nvPr/>
                </p:nvSpPr>
                <p:spPr>
                  <a:xfrm>
                    <a:off x="2325853" y="5804833"/>
                    <a:ext cx="3114" cy="7579"/>
                  </a:xfrm>
                  <a:custGeom>
                    <a:avLst/>
                    <a:gdLst/>
                    <a:ahLst/>
                    <a:cxnLst/>
                    <a:rect l="l" t="t" r="r" b="b"/>
                    <a:pathLst>
                      <a:path w="3114" h="7579" extrusionOk="0">
                        <a:moveTo>
                          <a:pt x="2454" y="152"/>
                        </a:moveTo>
                        <a:cubicBezTo>
                          <a:pt x="1657" y="-442"/>
                          <a:pt x="660" y="747"/>
                          <a:pt x="262" y="2926"/>
                        </a:cubicBezTo>
                        <a:cubicBezTo>
                          <a:pt x="-137" y="4907"/>
                          <a:pt x="-137" y="6887"/>
                          <a:pt x="660" y="7482"/>
                        </a:cubicBezTo>
                        <a:cubicBezTo>
                          <a:pt x="1458" y="7878"/>
                          <a:pt x="2255" y="7086"/>
                          <a:pt x="2853" y="4709"/>
                        </a:cubicBezTo>
                        <a:cubicBezTo>
                          <a:pt x="3252" y="2530"/>
                          <a:pt x="3252" y="747"/>
                          <a:pt x="2454" y="1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91" name="Google Shape;3791;p35"/>
                  <p:cNvSpPr/>
                  <p:nvPr/>
                </p:nvSpPr>
                <p:spPr>
                  <a:xfrm>
                    <a:off x="2330722" y="5806058"/>
                    <a:ext cx="3658" cy="8454"/>
                  </a:xfrm>
                  <a:custGeom>
                    <a:avLst/>
                    <a:gdLst/>
                    <a:ahLst/>
                    <a:cxnLst/>
                    <a:rect l="l" t="t" r="r" b="b"/>
                    <a:pathLst>
                      <a:path w="3658" h="8454" extrusionOk="0">
                        <a:moveTo>
                          <a:pt x="774" y="8436"/>
                        </a:moveTo>
                        <a:cubicBezTo>
                          <a:pt x="1572" y="8634"/>
                          <a:pt x="2568" y="7247"/>
                          <a:pt x="3166" y="5266"/>
                        </a:cubicBezTo>
                        <a:cubicBezTo>
                          <a:pt x="3964" y="2493"/>
                          <a:pt x="3764" y="710"/>
                          <a:pt x="2768" y="116"/>
                        </a:cubicBezTo>
                        <a:cubicBezTo>
                          <a:pt x="1970" y="-478"/>
                          <a:pt x="1173" y="1305"/>
                          <a:pt x="575" y="3286"/>
                        </a:cubicBezTo>
                        <a:cubicBezTo>
                          <a:pt x="-23" y="5861"/>
                          <a:pt x="-422" y="8238"/>
                          <a:pt x="774" y="84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92" name="Google Shape;3792;p35"/>
                  <p:cNvSpPr/>
                  <p:nvPr/>
                </p:nvSpPr>
                <p:spPr>
                  <a:xfrm>
                    <a:off x="2304882" y="5807560"/>
                    <a:ext cx="2894" cy="7546"/>
                  </a:xfrm>
                  <a:custGeom>
                    <a:avLst/>
                    <a:gdLst/>
                    <a:ahLst/>
                    <a:cxnLst/>
                    <a:rect l="l" t="t" r="r" b="b"/>
                    <a:pathLst>
                      <a:path w="2894" h="7546" extrusionOk="0">
                        <a:moveTo>
                          <a:pt x="902" y="7527"/>
                        </a:moveTo>
                        <a:cubicBezTo>
                          <a:pt x="1898" y="7131"/>
                          <a:pt x="2695" y="5745"/>
                          <a:pt x="2895" y="2773"/>
                        </a:cubicBezTo>
                        <a:cubicBezTo>
                          <a:pt x="2895" y="1189"/>
                          <a:pt x="2695" y="0"/>
                          <a:pt x="2097" y="0"/>
                        </a:cubicBezTo>
                        <a:cubicBezTo>
                          <a:pt x="902" y="198"/>
                          <a:pt x="104" y="1783"/>
                          <a:pt x="104" y="4754"/>
                        </a:cubicBezTo>
                        <a:cubicBezTo>
                          <a:pt x="-95" y="6339"/>
                          <a:pt x="-95" y="7725"/>
                          <a:pt x="902" y="75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93" name="Google Shape;3793;p35"/>
                  <p:cNvSpPr/>
                  <p:nvPr/>
                </p:nvSpPr>
                <p:spPr>
                  <a:xfrm>
                    <a:off x="2329227" y="5845379"/>
                    <a:ext cx="3414" cy="7785"/>
                  </a:xfrm>
                  <a:custGeom>
                    <a:avLst/>
                    <a:gdLst/>
                    <a:ahLst/>
                    <a:cxnLst/>
                    <a:rect l="l" t="t" r="r" b="b"/>
                    <a:pathLst>
                      <a:path w="3414" h="7785" extrusionOk="0">
                        <a:moveTo>
                          <a:pt x="476" y="3384"/>
                        </a:moveTo>
                        <a:cubicBezTo>
                          <a:pt x="-122" y="5761"/>
                          <a:pt x="-322" y="8138"/>
                          <a:pt x="874" y="7742"/>
                        </a:cubicBezTo>
                        <a:cubicBezTo>
                          <a:pt x="1671" y="7346"/>
                          <a:pt x="2469" y="5563"/>
                          <a:pt x="3067" y="3582"/>
                        </a:cubicBezTo>
                        <a:cubicBezTo>
                          <a:pt x="3665" y="1205"/>
                          <a:pt x="3465" y="215"/>
                          <a:pt x="2668" y="17"/>
                        </a:cubicBezTo>
                        <a:cubicBezTo>
                          <a:pt x="2070" y="-181"/>
                          <a:pt x="1073" y="1403"/>
                          <a:pt x="476" y="33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94" name="Google Shape;3794;p35"/>
                  <p:cNvSpPr/>
                  <p:nvPr/>
                </p:nvSpPr>
                <p:spPr>
                  <a:xfrm>
                    <a:off x="2195516" y="5835435"/>
                    <a:ext cx="3755" cy="7810"/>
                  </a:xfrm>
                  <a:custGeom>
                    <a:avLst/>
                    <a:gdLst/>
                    <a:ahLst/>
                    <a:cxnLst/>
                    <a:rect l="l" t="t" r="r" b="b"/>
                    <a:pathLst>
                      <a:path w="3755" h="7810" extrusionOk="0">
                        <a:moveTo>
                          <a:pt x="1037" y="56"/>
                        </a:moveTo>
                        <a:cubicBezTo>
                          <a:pt x="-159" y="452"/>
                          <a:pt x="-359" y="2235"/>
                          <a:pt x="638" y="5206"/>
                        </a:cubicBezTo>
                        <a:cubicBezTo>
                          <a:pt x="1236" y="7187"/>
                          <a:pt x="2233" y="7979"/>
                          <a:pt x="3030" y="7781"/>
                        </a:cubicBezTo>
                        <a:cubicBezTo>
                          <a:pt x="4027" y="7385"/>
                          <a:pt x="3827" y="5404"/>
                          <a:pt x="3429" y="3423"/>
                        </a:cubicBezTo>
                        <a:cubicBezTo>
                          <a:pt x="3030" y="1442"/>
                          <a:pt x="2033" y="-341"/>
                          <a:pt x="1037" y="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95" name="Google Shape;3795;p35"/>
                  <p:cNvSpPr/>
                  <p:nvPr/>
                </p:nvSpPr>
                <p:spPr>
                  <a:xfrm>
                    <a:off x="2297306" y="5827271"/>
                    <a:ext cx="2965" cy="7884"/>
                  </a:xfrm>
                  <a:custGeom>
                    <a:avLst/>
                    <a:gdLst/>
                    <a:ahLst/>
                    <a:cxnLst/>
                    <a:rect l="l" t="t" r="r" b="b"/>
                    <a:pathLst>
                      <a:path w="2965" h="7884" extrusionOk="0">
                        <a:moveTo>
                          <a:pt x="1102" y="7824"/>
                        </a:moveTo>
                        <a:cubicBezTo>
                          <a:pt x="1700" y="8220"/>
                          <a:pt x="2697" y="6635"/>
                          <a:pt x="2896" y="4654"/>
                        </a:cubicBezTo>
                        <a:cubicBezTo>
                          <a:pt x="3295" y="-496"/>
                          <a:pt x="1900" y="-100"/>
                          <a:pt x="704" y="98"/>
                        </a:cubicBezTo>
                        <a:cubicBezTo>
                          <a:pt x="106" y="3268"/>
                          <a:pt x="-692" y="6833"/>
                          <a:pt x="1102" y="78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96" name="Google Shape;3796;p35"/>
                  <p:cNvSpPr/>
                  <p:nvPr/>
                </p:nvSpPr>
                <p:spPr>
                  <a:xfrm>
                    <a:off x="2331967" y="5834104"/>
                    <a:ext cx="3464" cy="7344"/>
                  </a:xfrm>
                  <a:custGeom>
                    <a:avLst/>
                    <a:gdLst/>
                    <a:ahLst/>
                    <a:cxnLst/>
                    <a:rect l="l" t="t" r="r" b="b"/>
                    <a:pathLst>
                      <a:path w="3464" h="7344" extrusionOk="0">
                        <a:moveTo>
                          <a:pt x="2718" y="0"/>
                        </a:moveTo>
                        <a:cubicBezTo>
                          <a:pt x="1921" y="0"/>
                          <a:pt x="1124" y="1585"/>
                          <a:pt x="526" y="3367"/>
                        </a:cubicBezTo>
                        <a:cubicBezTo>
                          <a:pt x="-72" y="5150"/>
                          <a:pt x="-271" y="7131"/>
                          <a:pt x="526" y="7329"/>
                        </a:cubicBezTo>
                        <a:cubicBezTo>
                          <a:pt x="1523" y="7527"/>
                          <a:pt x="2320" y="5745"/>
                          <a:pt x="3117" y="3169"/>
                        </a:cubicBezTo>
                        <a:cubicBezTo>
                          <a:pt x="3715" y="1188"/>
                          <a:pt x="3516" y="0"/>
                          <a:pt x="2718"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97" name="Google Shape;3797;p35"/>
                  <p:cNvSpPr/>
                  <p:nvPr/>
                </p:nvSpPr>
                <p:spPr>
                  <a:xfrm>
                    <a:off x="2310118" y="5833114"/>
                    <a:ext cx="2692" cy="7131"/>
                  </a:xfrm>
                  <a:custGeom>
                    <a:avLst/>
                    <a:gdLst/>
                    <a:ahLst/>
                    <a:cxnLst/>
                    <a:rect l="l" t="t" r="r" b="b"/>
                    <a:pathLst>
                      <a:path w="2692" h="7131" extrusionOk="0">
                        <a:moveTo>
                          <a:pt x="2642" y="3367"/>
                        </a:moveTo>
                        <a:cubicBezTo>
                          <a:pt x="2841" y="1189"/>
                          <a:pt x="2443" y="0"/>
                          <a:pt x="1645" y="0"/>
                        </a:cubicBezTo>
                        <a:cubicBezTo>
                          <a:pt x="848" y="0"/>
                          <a:pt x="250" y="1783"/>
                          <a:pt x="51" y="3764"/>
                        </a:cubicBezTo>
                        <a:cubicBezTo>
                          <a:pt x="-148" y="5943"/>
                          <a:pt x="250" y="7131"/>
                          <a:pt x="1047" y="7131"/>
                        </a:cubicBezTo>
                        <a:cubicBezTo>
                          <a:pt x="1645" y="7131"/>
                          <a:pt x="2243" y="5348"/>
                          <a:pt x="2642" y="33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98" name="Google Shape;3798;p35"/>
                  <p:cNvSpPr/>
                  <p:nvPr/>
                </p:nvSpPr>
                <p:spPr>
                  <a:xfrm>
                    <a:off x="2321530" y="5834699"/>
                    <a:ext cx="2679" cy="6988"/>
                  </a:xfrm>
                  <a:custGeom>
                    <a:avLst/>
                    <a:gdLst/>
                    <a:ahLst/>
                    <a:cxnLst/>
                    <a:rect l="l" t="t" r="r" b="b"/>
                    <a:pathLst>
                      <a:path w="2679" h="6988" extrusionOk="0">
                        <a:moveTo>
                          <a:pt x="1794" y="0"/>
                        </a:moveTo>
                        <a:cubicBezTo>
                          <a:pt x="797" y="594"/>
                          <a:pt x="199" y="1981"/>
                          <a:pt x="0" y="4160"/>
                        </a:cubicBezTo>
                        <a:cubicBezTo>
                          <a:pt x="0" y="5348"/>
                          <a:pt x="199" y="6735"/>
                          <a:pt x="399" y="6933"/>
                        </a:cubicBezTo>
                        <a:cubicBezTo>
                          <a:pt x="1196" y="7329"/>
                          <a:pt x="1993" y="5546"/>
                          <a:pt x="2392" y="3367"/>
                        </a:cubicBezTo>
                        <a:cubicBezTo>
                          <a:pt x="2990" y="1188"/>
                          <a:pt x="2591" y="0"/>
                          <a:pt x="1794"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99" name="Google Shape;3799;p35"/>
                  <p:cNvSpPr/>
                  <p:nvPr/>
                </p:nvSpPr>
                <p:spPr>
                  <a:xfrm>
                    <a:off x="2363112" y="5855635"/>
                    <a:ext cx="4439" cy="7649"/>
                  </a:xfrm>
                  <a:custGeom>
                    <a:avLst/>
                    <a:gdLst/>
                    <a:ahLst/>
                    <a:cxnLst/>
                    <a:rect l="l" t="t" r="r" b="b"/>
                    <a:pathLst>
                      <a:path w="4439" h="7649" extrusionOk="0">
                        <a:moveTo>
                          <a:pt x="675" y="7589"/>
                        </a:moveTo>
                        <a:cubicBezTo>
                          <a:pt x="1871" y="7985"/>
                          <a:pt x="2867" y="6400"/>
                          <a:pt x="3864" y="4419"/>
                        </a:cubicBezTo>
                        <a:cubicBezTo>
                          <a:pt x="4462" y="2438"/>
                          <a:pt x="4861" y="457"/>
                          <a:pt x="3665" y="61"/>
                        </a:cubicBezTo>
                        <a:cubicBezTo>
                          <a:pt x="2668" y="-335"/>
                          <a:pt x="1472" y="1250"/>
                          <a:pt x="675" y="3231"/>
                        </a:cubicBezTo>
                        <a:cubicBezTo>
                          <a:pt x="-123" y="5211"/>
                          <a:pt x="-322" y="7192"/>
                          <a:pt x="675" y="75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00" name="Google Shape;3800;p35"/>
                  <p:cNvSpPr/>
                  <p:nvPr/>
                </p:nvSpPr>
                <p:spPr>
                  <a:xfrm>
                    <a:off x="2352390" y="5835689"/>
                    <a:ext cx="4330" cy="7435"/>
                  </a:xfrm>
                  <a:custGeom>
                    <a:avLst/>
                    <a:gdLst/>
                    <a:ahLst/>
                    <a:cxnLst/>
                    <a:rect l="l" t="t" r="r" b="b"/>
                    <a:pathLst>
                      <a:path w="4330" h="7435" extrusionOk="0">
                        <a:moveTo>
                          <a:pt x="3823" y="3566"/>
                        </a:moveTo>
                        <a:cubicBezTo>
                          <a:pt x="4222" y="1981"/>
                          <a:pt x="4820" y="0"/>
                          <a:pt x="3624" y="0"/>
                        </a:cubicBezTo>
                        <a:cubicBezTo>
                          <a:pt x="2627" y="0"/>
                          <a:pt x="1830" y="1188"/>
                          <a:pt x="833" y="3169"/>
                        </a:cubicBezTo>
                        <a:cubicBezTo>
                          <a:pt x="36" y="5150"/>
                          <a:pt x="-363" y="6933"/>
                          <a:pt x="435" y="7329"/>
                        </a:cubicBezTo>
                        <a:cubicBezTo>
                          <a:pt x="1431" y="7923"/>
                          <a:pt x="2627" y="5943"/>
                          <a:pt x="3823" y="35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01" name="Google Shape;3801;p35"/>
                  <p:cNvSpPr/>
                  <p:nvPr/>
                </p:nvSpPr>
                <p:spPr>
                  <a:xfrm>
                    <a:off x="2274296" y="5845922"/>
                    <a:ext cx="2454" cy="7990"/>
                  </a:xfrm>
                  <a:custGeom>
                    <a:avLst/>
                    <a:gdLst/>
                    <a:ahLst/>
                    <a:cxnLst/>
                    <a:rect l="l" t="t" r="r" b="b"/>
                    <a:pathLst>
                      <a:path w="2454" h="7990" extrusionOk="0">
                        <a:moveTo>
                          <a:pt x="990" y="67"/>
                        </a:moveTo>
                        <a:cubicBezTo>
                          <a:pt x="-7" y="860"/>
                          <a:pt x="-206" y="3237"/>
                          <a:pt x="193" y="5614"/>
                        </a:cubicBezTo>
                        <a:cubicBezTo>
                          <a:pt x="392" y="7000"/>
                          <a:pt x="791" y="7991"/>
                          <a:pt x="1388" y="7991"/>
                        </a:cubicBezTo>
                        <a:cubicBezTo>
                          <a:pt x="2385" y="7793"/>
                          <a:pt x="2584" y="5812"/>
                          <a:pt x="2385" y="3237"/>
                        </a:cubicBezTo>
                        <a:cubicBezTo>
                          <a:pt x="2186" y="1058"/>
                          <a:pt x="1588" y="-329"/>
                          <a:pt x="990" y="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02" name="Google Shape;3802;p35"/>
                  <p:cNvSpPr/>
                  <p:nvPr/>
                </p:nvSpPr>
                <p:spPr>
                  <a:xfrm>
                    <a:off x="2206665" y="5803284"/>
                    <a:ext cx="3036" cy="7049"/>
                  </a:xfrm>
                  <a:custGeom>
                    <a:avLst/>
                    <a:gdLst/>
                    <a:ahLst/>
                    <a:cxnLst/>
                    <a:rect l="l" t="t" r="r" b="b"/>
                    <a:pathLst>
                      <a:path w="3036" h="7049" extrusionOk="0">
                        <a:moveTo>
                          <a:pt x="651" y="117"/>
                        </a:moveTo>
                        <a:cubicBezTo>
                          <a:pt x="252" y="513"/>
                          <a:pt x="-146" y="1899"/>
                          <a:pt x="53" y="3088"/>
                        </a:cubicBezTo>
                        <a:cubicBezTo>
                          <a:pt x="252" y="5069"/>
                          <a:pt x="850" y="6852"/>
                          <a:pt x="2046" y="7050"/>
                        </a:cubicBezTo>
                        <a:cubicBezTo>
                          <a:pt x="3043" y="6654"/>
                          <a:pt x="3242" y="5267"/>
                          <a:pt x="2844" y="3088"/>
                        </a:cubicBezTo>
                        <a:cubicBezTo>
                          <a:pt x="2445" y="1305"/>
                          <a:pt x="1648" y="-478"/>
                          <a:pt x="651" y="1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03" name="Google Shape;3803;p35"/>
                  <p:cNvSpPr/>
                  <p:nvPr/>
                </p:nvSpPr>
                <p:spPr>
                  <a:xfrm>
                    <a:off x="2305989" y="5864610"/>
                    <a:ext cx="2545" cy="8172"/>
                  </a:xfrm>
                  <a:custGeom>
                    <a:avLst/>
                    <a:gdLst/>
                    <a:ahLst/>
                    <a:cxnLst/>
                    <a:rect l="l" t="t" r="r" b="b"/>
                    <a:pathLst>
                      <a:path w="2545" h="8172" extrusionOk="0">
                        <a:moveTo>
                          <a:pt x="990" y="8122"/>
                        </a:moveTo>
                        <a:cubicBezTo>
                          <a:pt x="1787" y="7725"/>
                          <a:pt x="2186" y="5745"/>
                          <a:pt x="2385" y="3764"/>
                        </a:cubicBezTo>
                        <a:cubicBezTo>
                          <a:pt x="2784" y="1387"/>
                          <a:pt x="2385" y="198"/>
                          <a:pt x="1787" y="0"/>
                        </a:cubicBezTo>
                        <a:cubicBezTo>
                          <a:pt x="1189" y="0"/>
                          <a:pt x="392" y="1783"/>
                          <a:pt x="192" y="3764"/>
                        </a:cubicBezTo>
                        <a:cubicBezTo>
                          <a:pt x="-206" y="6537"/>
                          <a:pt x="-7" y="8518"/>
                          <a:pt x="990" y="81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04" name="Google Shape;3804;p35"/>
                  <p:cNvSpPr/>
                  <p:nvPr/>
                </p:nvSpPr>
                <p:spPr>
                  <a:xfrm>
                    <a:off x="2315009" y="5886598"/>
                    <a:ext cx="8663" cy="9112"/>
                  </a:xfrm>
                  <a:custGeom>
                    <a:avLst/>
                    <a:gdLst/>
                    <a:ahLst/>
                    <a:cxnLst/>
                    <a:rect l="l" t="t" r="r" b="b"/>
                    <a:pathLst>
                      <a:path w="8663" h="9112" extrusionOk="0">
                        <a:moveTo>
                          <a:pt x="8315" y="1981"/>
                        </a:moveTo>
                        <a:cubicBezTo>
                          <a:pt x="8115" y="1981"/>
                          <a:pt x="7916" y="2179"/>
                          <a:pt x="7717" y="2377"/>
                        </a:cubicBezTo>
                        <a:cubicBezTo>
                          <a:pt x="7318" y="1981"/>
                          <a:pt x="6720" y="1783"/>
                          <a:pt x="5923" y="1585"/>
                        </a:cubicBezTo>
                        <a:cubicBezTo>
                          <a:pt x="5724" y="1585"/>
                          <a:pt x="5524" y="1387"/>
                          <a:pt x="5325" y="1387"/>
                        </a:cubicBezTo>
                        <a:cubicBezTo>
                          <a:pt x="5325" y="792"/>
                          <a:pt x="5325" y="396"/>
                          <a:pt x="5126" y="0"/>
                        </a:cubicBezTo>
                        <a:cubicBezTo>
                          <a:pt x="4727" y="0"/>
                          <a:pt x="4328" y="396"/>
                          <a:pt x="3930" y="1188"/>
                        </a:cubicBezTo>
                        <a:cubicBezTo>
                          <a:pt x="2136" y="990"/>
                          <a:pt x="940" y="1585"/>
                          <a:pt x="342" y="2575"/>
                        </a:cubicBezTo>
                        <a:cubicBezTo>
                          <a:pt x="-456" y="4358"/>
                          <a:pt x="142" y="5546"/>
                          <a:pt x="2136" y="6141"/>
                        </a:cubicBezTo>
                        <a:cubicBezTo>
                          <a:pt x="1936" y="7527"/>
                          <a:pt x="1936" y="8518"/>
                          <a:pt x="2136" y="8914"/>
                        </a:cubicBezTo>
                        <a:cubicBezTo>
                          <a:pt x="2534" y="9508"/>
                          <a:pt x="3132" y="8320"/>
                          <a:pt x="3930" y="6537"/>
                        </a:cubicBezTo>
                        <a:cubicBezTo>
                          <a:pt x="4528" y="6537"/>
                          <a:pt x="5325" y="6537"/>
                          <a:pt x="5923" y="6537"/>
                        </a:cubicBezTo>
                        <a:cubicBezTo>
                          <a:pt x="5524" y="7923"/>
                          <a:pt x="5325" y="8914"/>
                          <a:pt x="5724" y="9112"/>
                        </a:cubicBezTo>
                        <a:cubicBezTo>
                          <a:pt x="6122" y="9112"/>
                          <a:pt x="6920" y="7923"/>
                          <a:pt x="7717" y="5745"/>
                        </a:cubicBezTo>
                        <a:cubicBezTo>
                          <a:pt x="8115" y="5546"/>
                          <a:pt x="8315" y="5150"/>
                          <a:pt x="8514" y="4754"/>
                        </a:cubicBezTo>
                        <a:cubicBezTo>
                          <a:pt x="8713" y="4160"/>
                          <a:pt x="8713" y="3566"/>
                          <a:pt x="8514" y="3169"/>
                        </a:cubicBezTo>
                        <a:cubicBezTo>
                          <a:pt x="8713" y="2575"/>
                          <a:pt x="8514" y="2179"/>
                          <a:pt x="8315" y="19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05" name="Google Shape;3805;p35"/>
                  <p:cNvSpPr/>
                  <p:nvPr/>
                </p:nvSpPr>
                <p:spPr>
                  <a:xfrm>
                    <a:off x="2291720" y="5885394"/>
                    <a:ext cx="1967" cy="7979"/>
                  </a:xfrm>
                  <a:custGeom>
                    <a:avLst/>
                    <a:gdLst/>
                    <a:ahLst/>
                    <a:cxnLst/>
                    <a:rect l="l" t="t" r="r" b="b"/>
                    <a:pathLst>
                      <a:path w="1967" h="7979" extrusionOk="0">
                        <a:moveTo>
                          <a:pt x="1307" y="15"/>
                        </a:moveTo>
                        <a:cubicBezTo>
                          <a:pt x="709" y="-183"/>
                          <a:pt x="310" y="1600"/>
                          <a:pt x="111" y="3383"/>
                        </a:cubicBezTo>
                        <a:cubicBezTo>
                          <a:pt x="-89" y="5760"/>
                          <a:pt x="-89" y="8335"/>
                          <a:pt x="709" y="7939"/>
                        </a:cubicBezTo>
                        <a:cubicBezTo>
                          <a:pt x="1307" y="7741"/>
                          <a:pt x="1705" y="5958"/>
                          <a:pt x="1705" y="3779"/>
                        </a:cubicBezTo>
                        <a:cubicBezTo>
                          <a:pt x="2104" y="1996"/>
                          <a:pt x="2104" y="213"/>
                          <a:pt x="1307" y="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06" name="Google Shape;3806;p35"/>
                  <p:cNvSpPr/>
                  <p:nvPr/>
                </p:nvSpPr>
                <p:spPr>
                  <a:xfrm>
                    <a:off x="2306144" y="5744370"/>
                    <a:ext cx="3664" cy="7542"/>
                  </a:xfrm>
                  <a:custGeom>
                    <a:avLst/>
                    <a:gdLst/>
                    <a:ahLst/>
                    <a:cxnLst/>
                    <a:rect l="l" t="t" r="r" b="b"/>
                    <a:pathLst>
                      <a:path w="3664" h="7542" extrusionOk="0">
                        <a:moveTo>
                          <a:pt x="2231" y="0"/>
                        </a:moveTo>
                        <a:cubicBezTo>
                          <a:pt x="836" y="0"/>
                          <a:pt x="238" y="1585"/>
                          <a:pt x="38" y="3566"/>
                        </a:cubicBezTo>
                        <a:cubicBezTo>
                          <a:pt x="-161" y="5546"/>
                          <a:pt x="437" y="7329"/>
                          <a:pt x="1433" y="7527"/>
                        </a:cubicBezTo>
                        <a:cubicBezTo>
                          <a:pt x="2629" y="7725"/>
                          <a:pt x="3427" y="5943"/>
                          <a:pt x="3626" y="3962"/>
                        </a:cubicBezTo>
                        <a:cubicBezTo>
                          <a:pt x="3825" y="1981"/>
                          <a:pt x="3228" y="396"/>
                          <a:pt x="2231"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07" name="Google Shape;3807;p35"/>
                  <p:cNvSpPr/>
                  <p:nvPr/>
                </p:nvSpPr>
                <p:spPr>
                  <a:xfrm>
                    <a:off x="2353518" y="5750115"/>
                    <a:ext cx="4442" cy="7527"/>
                  </a:xfrm>
                  <a:custGeom>
                    <a:avLst/>
                    <a:gdLst/>
                    <a:ahLst/>
                    <a:cxnLst/>
                    <a:rect l="l" t="t" r="r" b="b"/>
                    <a:pathLst>
                      <a:path w="4442" h="7527" extrusionOk="0">
                        <a:moveTo>
                          <a:pt x="3293" y="0"/>
                        </a:moveTo>
                        <a:cubicBezTo>
                          <a:pt x="2097" y="198"/>
                          <a:pt x="901" y="1188"/>
                          <a:pt x="303" y="2971"/>
                        </a:cubicBezTo>
                        <a:cubicBezTo>
                          <a:pt x="-295" y="5546"/>
                          <a:pt x="-96" y="7527"/>
                          <a:pt x="1698" y="7527"/>
                        </a:cubicBezTo>
                        <a:cubicBezTo>
                          <a:pt x="3094" y="7527"/>
                          <a:pt x="3692" y="5744"/>
                          <a:pt x="4289" y="3962"/>
                        </a:cubicBezTo>
                        <a:cubicBezTo>
                          <a:pt x="4688" y="1981"/>
                          <a:pt x="4289" y="594"/>
                          <a:pt x="3293"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08" name="Google Shape;3808;p35"/>
                  <p:cNvSpPr/>
                  <p:nvPr/>
                </p:nvSpPr>
                <p:spPr>
                  <a:xfrm>
                    <a:off x="2234153" y="5735654"/>
                    <a:ext cx="4323" cy="15054"/>
                  </a:xfrm>
                  <a:custGeom>
                    <a:avLst/>
                    <a:gdLst/>
                    <a:ahLst/>
                    <a:cxnLst/>
                    <a:rect l="l" t="t" r="r" b="b"/>
                    <a:pathLst>
                      <a:path w="4323" h="15054" extrusionOk="0">
                        <a:moveTo>
                          <a:pt x="72" y="10697"/>
                        </a:moveTo>
                        <a:cubicBezTo>
                          <a:pt x="471" y="13668"/>
                          <a:pt x="1667" y="15055"/>
                          <a:pt x="2862" y="15055"/>
                        </a:cubicBezTo>
                        <a:cubicBezTo>
                          <a:pt x="4258" y="14857"/>
                          <a:pt x="4457" y="12480"/>
                          <a:pt x="4258" y="10301"/>
                        </a:cubicBezTo>
                        <a:cubicBezTo>
                          <a:pt x="4058" y="8716"/>
                          <a:pt x="3660" y="7527"/>
                          <a:pt x="3261" y="6537"/>
                        </a:cubicBezTo>
                        <a:cubicBezTo>
                          <a:pt x="3660" y="6141"/>
                          <a:pt x="3859" y="5150"/>
                          <a:pt x="3660" y="3764"/>
                        </a:cubicBezTo>
                        <a:cubicBezTo>
                          <a:pt x="3460" y="1783"/>
                          <a:pt x="2862" y="0"/>
                          <a:pt x="1667" y="0"/>
                        </a:cubicBezTo>
                        <a:cubicBezTo>
                          <a:pt x="471" y="0"/>
                          <a:pt x="-127" y="991"/>
                          <a:pt x="72" y="3367"/>
                        </a:cubicBezTo>
                        <a:cubicBezTo>
                          <a:pt x="271" y="4358"/>
                          <a:pt x="471" y="5348"/>
                          <a:pt x="869" y="5943"/>
                        </a:cubicBezTo>
                        <a:cubicBezTo>
                          <a:pt x="72" y="6735"/>
                          <a:pt x="-127" y="8518"/>
                          <a:pt x="72" y="106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09" name="Google Shape;3809;p35"/>
                  <p:cNvSpPr/>
                  <p:nvPr/>
                </p:nvSpPr>
                <p:spPr>
                  <a:xfrm>
                    <a:off x="2395170" y="5778838"/>
                    <a:ext cx="3108" cy="6165"/>
                  </a:xfrm>
                  <a:custGeom>
                    <a:avLst/>
                    <a:gdLst/>
                    <a:ahLst/>
                    <a:cxnLst/>
                    <a:rect l="l" t="t" r="r" b="b"/>
                    <a:pathLst>
                      <a:path w="3108" h="6165" extrusionOk="0">
                        <a:moveTo>
                          <a:pt x="2503" y="0"/>
                        </a:moveTo>
                        <a:cubicBezTo>
                          <a:pt x="1506" y="594"/>
                          <a:pt x="709" y="1783"/>
                          <a:pt x="111" y="3962"/>
                        </a:cubicBezTo>
                        <a:cubicBezTo>
                          <a:pt x="-89" y="5348"/>
                          <a:pt x="-89" y="6339"/>
                          <a:pt x="709" y="6141"/>
                        </a:cubicBezTo>
                        <a:cubicBezTo>
                          <a:pt x="1705" y="5745"/>
                          <a:pt x="2503" y="4358"/>
                          <a:pt x="2901" y="2377"/>
                        </a:cubicBezTo>
                        <a:cubicBezTo>
                          <a:pt x="3300" y="792"/>
                          <a:pt x="3101" y="0"/>
                          <a:pt x="2503"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10" name="Google Shape;3810;p35"/>
                  <p:cNvSpPr/>
                  <p:nvPr/>
                </p:nvSpPr>
                <p:spPr>
                  <a:xfrm>
                    <a:off x="2220006" y="5777624"/>
                    <a:ext cx="3217" cy="6240"/>
                  </a:xfrm>
                  <a:custGeom>
                    <a:avLst/>
                    <a:gdLst/>
                    <a:ahLst/>
                    <a:cxnLst/>
                    <a:rect l="l" t="t" r="r" b="b"/>
                    <a:pathLst>
                      <a:path w="3217" h="6240" extrusionOk="0">
                        <a:moveTo>
                          <a:pt x="67" y="3194"/>
                        </a:moveTo>
                        <a:cubicBezTo>
                          <a:pt x="466" y="5373"/>
                          <a:pt x="1463" y="6562"/>
                          <a:pt x="2459" y="6165"/>
                        </a:cubicBezTo>
                        <a:cubicBezTo>
                          <a:pt x="3057" y="5769"/>
                          <a:pt x="3456" y="4581"/>
                          <a:pt x="3057" y="2996"/>
                        </a:cubicBezTo>
                        <a:cubicBezTo>
                          <a:pt x="2659" y="817"/>
                          <a:pt x="1861" y="-173"/>
                          <a:pt x="1263" y="25"/>
                        </a:cubicBezTo>
                        <a:cubicBezTo>
                          <a:pt x="67" y="421"/>
                          <a:pt x="-132" y="1609"/>
                          <a:pt x="67" y="31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11" name="Google Shape;3811;p35"/>
                  <p:cNvSpPr/>
                  <p:nvPr/>
                </p:nvSpPr>
                <p:spPr>
                  <a:xfrm>
                    <a:off x="2285851" y="5852478"/>
                    <a:ext cx="2192" cy="7292"/>
                  </a:xfrm>
                  <a:custGeom>
                    <a:avLst/>
                    <a:gdLst/>
                    <a:ahLst/>
                    <a:cxnLst/>
                    <a:rect l="l" t="t" r="r" b="b"/>
                    <a:pathLst>
                      <a:path w="2192" h="7292" extrusionOk="0">
                        <a:moveTo>
                          <a:pt x="997" y="246"/>
                        </a:moveTo>
                        <a:cubicBezTo>
                          <a:pt x="399" y="1039"/>
                          <a:pt x="0" y="2623"/>
                          <a:pt x="0" y="4604"/>
                        </a:cubicBezTo>
                        <a:cubicBezTo>
                          <a:pt x="0" y="6981"/>
                          <a:pt x="598" y="7575"/>
                          <a:pt x="1196" y="7179"/>
                        </a:cubicBezTo>
                        <a:cubicBezTo>
                          <a:pt x="1993" y="6585"/>
                          <a:pt x="2192" y="4802"/>
                          <a:pt x="2192" y="2821"/>
                        </a:cubicBezTo>
                        <a:cubicBezTo>
                          <a:pt x="2192" y="642"/>
                          <a:pt x="1794" y="-546"/>
                          <a:pt x="997" y="2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12" name="Google Shape;3812;p35"/>
                  <p:cNvSpPr/>
                  <p:nvPr/>
                </p:nvSpPr>
                <p:spPr>
                  <a:xfrm>
                    <a:off x="2315845" y="5800275"/>
                    <a:ext cx="2745" cy="7100"/>
                  </a:xfrm>
                  <a:custGeom>
                    <a:avLst/>
                    <a:gdLst/>
                    <a:ahLst/>
                    <a:cxnLst/>
                    <a:rect l="l" t="t" r="r" b="b"/>
                    <a:pathLst>
                      <a:path w="2745" h="7100" extrusionOk="0">
                        <a:moveTo>
                          <a:pt x="1499" y="155"/>
                        </a:moveTo>
                        <a:cubicBezTo>
                          <a:pt x="1101" y="551"/>
                          <a:pt x="303" y="2136"/>
                          <a:pt x="104" y="3324"/>
                        </a:cubicBezTo>
                        <a:cubicBezTo>
                          <a:pt x="-95" y="5107"/>
                          <a:pt x="-95" y="7286"/>
                          <a:pt x="901" y="7088"/>
                        </a:cubicBezTo>
                        <a:cubicBezTo>
                          <a:pt x="1898" y="6890"/>
                          <a:pt x="2496" y="5107"/>
                          <a:pt x="2695" y="2532"/>
                        </a:cubicBezTo>
                        <a:cubicBezTo>
                          <a:pt x="2895" y="749"/>
                          <a:pt x="2496" y="-440"/>
                          <a:pt x="1499" y="1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13" name="Google Shape;3813;p35"/>
                  <p:cNvSpPr/>
                  <p:nvPr/>
                </p:nvSpPr>
                <p:spPr>
                  <a:xfrm>
                    <a:off x="2338761" y="5811658"/>
                    <a:ext cx="3028" cy="6469"/>
                  </a:xfrm>
                  <a:custGeom>
                    <a:avLst/>
                    <a:gdLst/>
                    <a:ahLst/>
                    <a:cxnLst/>
                    <a:rect l="l" t="t" r="r" b="b"/>
                    <a:pathLst>
                      <a:path w="3028" h="6469" extrusionOk="0">
                        <a:moveTo>
                          <a:pt x="2303" y="62"/>
                        </a:moveTo>
                        <a:cubicBezTo>
                          <a:pt x="1307" y="656"/>
                          <a:pt x="510" y="1845"/>
                          <a:pt x="111" y="4024"/>
                        </a:cubicBezTo>
                        <a:cubicBezTo>
                          <a:pt x="-89" y="5410"/>
                          <a:pt x="-89" y="6797"/>
                          <a:pt x="709" y="6401"/>
                        </a:cubicBezTo>
                        <a:cubicBezTo>
                          <a:pt x="1705" y="6005"/>
                          <a:pt x="2503" y="4420"/>
                          <a:pt x="2702" y="2439"/>
                        </a:cubicBezTo>
                        <a:cubicBezTo>
                          <a:pt x="3101" y="1251"/>
                          <a:pt x="3300" y="-334"/>
                          <a:pt x="2303" y="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14" name="Google Shape;3814;p35"/>
                  <p:cNvSpPr/>
                  <p:nvPr/>
                </p:nvSpPr>
                <p:spPr>
                  <a:xfrm>
                    <a:off x="2209465" y="6030086"/>
                    <a:ext cx="30179" cy="23818"/>
                  </a:xfrm>
                  <a:custGeom>
                    <a:avLst/>
                    <a:gdLst/>
                    <a:ahLst/>
                    <a:cxnLst/>
                    <a:rect l="l" t="t" r="r" b="b"/>
                    <a:pathLst>
                      <a:path w="30179" h="23818" extrusionOk="0">
                        <a:moveTo>
                          <a:pt x="44" y="1512"/>
                        </a:moveTo>
                        <a:cubicBezTo>
                          <a:pt x="-355" y="3295"/>
                          <a:pt x="2037" y="4681"/>
                          <a:pt x="4429" y="5276"/>
                        </a:cubicBezTo>
                        <a:cubicBezTo>
                          <a:pt x="5824" y="5672"/>
                          <a:pt x="7020" y="5870"/>
                          <a:pt x="8017" y="5672"/>
                        </a:cubicBezTo>
                        <a:cubicBezTo>
                          <a:pt x="8415" y="6662"/>
                          <a:pt x="9412" y="7454"/>
                          <a:pt x="10807" y="8049"/>
                        </a:cubicBezTo>
                        <a:cubicBezTo>
                          <a:pt x="16987" y="10426"/>
                          <a:pt x="23564" y="12605"/>
                          <a:pt x="22169" y="18151"/>
                        </a:cubicBezTo>
                        <a:lnTo>
                          <a:pt x="21571" y="17755"/>
                        </a:lnTo>
                        <a:cubicBezTo>
                          <a:pt x="18980" y="16567"/>
                          <a:pt x="16588" y="16567"/>
                          <a:pt x="15591" y="18151"/>
                        </a:cubicBezTo>
                        <a:cubicBezTo>
                          <a:pt x="14993" y="18944"/>
                          <a:pt x="15193" y="19736"/>
                          <a:pt x="15591" y="20528"/>
                        </a:cubicBezTo>
                        <a:cubicBezTo>
                          <a:pt x="14993" y="19736"/>
                          <a:pt x="13997" y="19340"/>
                          <a:pt x="12801" y="18944"/>
                        </a:cubicBezTo>
                        <a:cubicBezTo>
                          <a:pt x="10608" y="18349"/>
                          <a:pt x="9213" y="19142"/>
                          <a:pt x="9013" y="20528"/>
                        </a:cubicBezTo>
                        <a:cubicBezTo>
                          <a:pt x="8615" y="22113"/>
                          <a:pt x="10409" y="22905"/>
                          <a:pt x="12203" y="23698"/>
                        </a:cubicBezTo>
                        <a:cubicBezTo>
                          <a:pt x="14395" y="24094"/>
                          <a:pt x="15791" y="23500"/>
                          <a:pt x="15990" y="22113"/>
                        </a:cubicBezTo>
                        <a:cubicBezTo>
                          <a:pt x="16189" y="21519"/>
                          <a:pt x="15990" y="21123"/>
                          <a:pt x="15591" y="20727"/>
                        </a:cubicBezTo>
                        <a:cubicBezTo>
                          <a:pt x="16189" y="21519"/>
                          <a:pt x="17186" y="22113"/>
                          <a:pt x="18182" y="22707"/>
                        </a:cubicBezTo>
                        <a:cubicBezTo>
                          <a:pt x="20973" y="23302"/>
                          <a:pt x="22966" y="23103"/>
                          <a:pt x="23764" y="21321"/>
                        </a:cubicBezTo>
                        <a:lnTo>
                          <a:pt x="23764" y="21321"/>
                        </a:lnTo>
                        <a:lnTo>
                          <a:pt x="23764" y="21321"/>
                        </a:lnTo>
                        <a:cubicBezTo>
                          <a:pt x="27750" y="23103"/>
                          <a:pt x="30541" y="21321"/>
                          <a:pt x="30142" y="18349"/>
                        </a:cubicBezTo>
                        <a:cubicBezTo>
                          <a:pt x="29145" y="11416"/>
                          <a:pt x="20774" y="7851"/>
                          <a:pt x="14196" y="3691"/>
                        </a:cubicBezTo>
                        <a:cubicBezTo>
                          <a:pt x="12601" y="2700"/>
                          <a:pt x="10608" y="2106"/>
                          <a:pt x="9213" y="2502"/>
                        </a:cubicBezTo>
                        <a:cubicBezTo>
                          <a:pt x="8415" y="1512"/>
                          <a:pt x="7220" y="720"/>
                          <a:pt x="5426" y="125"/>
                        </a:cubicBezTo>
                        <a:cubicBezTo>
                          <a:pt x="3233" y="-73"/>
                          <a:pt x="442" y="-271"/>
                          <a:pt x="44" y="15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15" name="Google Shape;3815;p35"/>
                  <p:cNvSpPr/>
                  <p:nvPr/>
                </p:nvSpPr>
                <p:spPr>
                  <a:xfrm>
                    <a:off x="2358555" y="5989293"/>
                    <a:ext cx="18909" cy="17392"/>
                  </a:xfrm>
                  <a:custGeom>
                    <a:avLst/>
                    <a:gdLst/>
                    <a:ahLst/>
                    <a:cxnLst/>
                    <a:rect l="l" t="t" r="r" b="b"/>
                    <a:pathLst>
                      <a:path w="18909" h="17392" extrusionOk="0">
                        <a:moveTo>
                          <a:pt x="11013" y="1103"/>
                        </a:moveTo>
                        <a:cubicBezTo>
                          <a:pt x="8621" y="113"/>
                          <a:pt x="6030" y="-481"/>
                          <a:pt x="4036" y="509"/>
                        </a:cubicBezTo>
                        <a:cubicBezTo>
                          <a:pt x="1246" y="1896"/>
                          <a:pt x="3638" y="3480"/>
                          <a:pt x="5232" y="4867"/>
                        </a:cubicBezTo>
                        <a:cubicBezTo>
                          <a:pt x="8222" y="7442"/>
                          <a:pt x="10016" y="10017"/>
                          <a:pt x="9418" y="12989"/>
                        </a:cubicBezTo>
                        <a:lnTo>
                          <a:pt x="9418" y="12989"/>
                        </a:lnTo>
                        <a:cubicBezTo>
                          <a:pt x="7624" y="12394"/>
                          <a:pt x="5830" y="11206"/>
                          <a:pt x="4036" y="11206"/>
                        </a:cubicBezTo>
                        <a:cubicBezTo>
                          <a:pt x="449" y="11008"/>
                          <a:pt x="-748" y="12790"/>
                          <a:pt x="449" y="15168"/>
                        </a:cubicBezTo>
                        <a:cubicBezTo>
                          <a:pt x="1445" y="17148"/>
                          <a:pt x="4036" y="17545"/>
                          <a:pt x="6428" y="17347"/>
                        </a:cubicBezTo>
                        <a:cubicBezTo>
                          <a:pt x="9219" y="17148"/>
                          <a:pt x="9618" y="15564"/>
                          <a:pt x="9817" y="13781"/>
                        </a:cubicBezTo>
                        <a:cubicBezTo>
                          <a:pt x="12807" y="14375"/>
                          <a:pt x="16793" y="17545"/>
                          <a:pt x="18388" y="13781"/>
                        </a:cubicBezTo>
                        <a:cubicBezTo>
                          <a:pt x="20381" y="10017"/>
                          <a:pt x="16395" y="3480"/>
                          <a:pt x="11013" y="110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16" name="Google Shape;3816;p35"/>
                  <p:cNvSpPr/>
                  <p:nvPr/>
                </p:nvSpPr>
                <p:spPr>
                  <a:xfrm>
                    <a:off x="2261674" y="6025163"/>
                    <a:ext cx="19064" cy="9263"/>
                  </a:xfrm>
                  <a:custGeom>
                    <a:avLst/>
                    <a:gdLst/>
                    <a:ahLst/>
                    <a:cxnLst/>
                    <a:rect l="l" t="t" r="r" b="b"/>
                    <a:pathLst>
                      <a:path w="19064" h="9263" extrusionOk="0">
                        <a:moveTo>
                          <a:pt x="18396" y="2671"/>
                        </a:moveTo>
                        <a:cubicBezTo>
                          <a:pt x="16602" y="-102"/>
                          <a:pt x="12416" y="-498"/>
                          <a:pt x="9426" y="492"/>
                        </a:cubicBezTo>
                        <a:cubicBezTo>
                          <a:pt x="6436" y="1483"/>
                          <a:pt x="1653" y="691"/>
                          <a:pt x="457" y="3662"/>
                        </a:cubicBezTo>
                        <a:cubicBezTo>
                          <a:pt x="-540" y="5643"/>
                          <a:pt x="-141" y="7624"/>
                          <a:pt x="4045" y="9010"/>
                        </a:cubicBezTo>
                        <a:cubicBezTo>
                          <a:pt x="8231" y="10199"/>
                          <a:pt x="9825" y="6831"/>
                          <a:pt x="13413" y="6633"/>
                        </a:cubicBezTo>
                        <a:cubicBezTo>
                          <a:pt x="16204" y="6237"/>
                          <a:pt x="20788" y="6237"/>
                          <a:pt x="18396" y="26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17" name="Google Shape;3817;p35"/>
                  <p:cNvSpPr/>
                  <p:nvPr/>
                </p:nvSpPr>
                <p:spPr>
                  <a:xfrm>
                    <a:off x="2335084" y="6035813"/>
                    <a:ext cx="12271" cy="12956"/>
                  </a:xfrm>
                  <a:custGeom>
                    <a:avLst/>
                    <a:gdLst/>
                    <a:ahLst/>
                    <a:cxnLst/>
                    <a:rect l="l" t="t" r="r" b="b"/>
                    <a:pathLst>
                      <a:path w="12271" h="12956" extrusionOk="0">
                        <a:moveTo>
                          <a:pt x="11960" y="5491"/>
                        </a:moveTo>
                        <a:cubicBezTo>
                          <a:pt x="11362" y="2520"/>
                          <a:pt x="8372" y="935"/>
                          <a:pt x="4585" y="143"/>
                        </a:cubicBezTo>
                        <a:cubicBezTo>
                          <a:pt x="2392" y="-253"/>
                          <a:pt x="997" y="143"/>
                          <a:pt x="0" y="1728"/>
                        </a:cubicBezTo>
                        <a:cubicBezTo>
                          <a:pt x="1595" y="5095"/>
                          <a:pt x="2990" y="8661"/>
                          <a:pt x="4784" y="12028"/>
                        </a:cubicBezTo>
                        <a:cubicBezTo>
                          <a:pt x="5382" y="13019"/>
                          <a:pt x="7574" y="13217"/>
                          <a:pt x="8571" y="12622"/>
                        </a:cubicBezTo>
                        <a:cubicBezTo>
                          <a:pt x="12159" y="11038"/>
                          <a:pt x="12757" y="8463"/>
                          <a:pt x="11960" y="54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18" name="Google Shape;3818;p35"/>
                  <p:cNvSpPr/>
                  <p:nvPr/>
                </p:nvSpPr>
                <p:spPr>
                  <a:xfrm>
                    <a:off x="2288011" y="6044744"/>
                    <a:ext cx="11781" cy="10326"/>
                  </a:xfrm>
                  <a:custGeom>
                    <a:avLst/>
                    <a:gdLst/>
                    <a:ahLst/>
                    <a:cxnLst/>
                    <a:rect l="l" t="t" r="r" b="b"/>
                    <a:pathLst>
                      <a:path w="11781" h="10326" extrusionOk="0">
                        <a:moveTo>
                          <a:pt x="631" y="4682"/>
                        </a:moveTo>
                        <a:cubicBezTo>
                          <a:pt x="232" y="6663"/>
                          <a:pt x="-1363" y="9040"/>
                          <a:pt x="2823" y="10030"/>
                        </a:cubicBezTo>
                        <a:cubicBezTo>
                          <a:pt x="8006" y="11219"/>
                          <a:pt x="10597" y="8644"/>
                          <a:pt x="11593" y="5672"/>
                        </a:cubicBezTo>
                        <a:cubicBezTo>
                          <a:pt x="12391" y="3493"/>
                          <a:pt x="10597" y="1314"/>
                          <a:pt x="7208" y="324"/>
                        </a:cubicBezTo>
                        <a:cubicBezTo>
                          <a:pt x="1826" y="-1063"/>
                          <a:pt x="1627" y="2305"/>
                          <a:pt x="631" y="46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19" name="Google Shape;3819;p35"/>
                  <p:cNvSpPr/>
                  <p:nvPr/>
                </p:nvSpPr>
                <p:spPr>
                  <a:xfrm>
                    <a:off x="2306580" y="6019911"/>
                    <a:ext cx="199" cy="198"/>
                  </a:xfrm>
                  <a:custGeom>
                    <a:avLst/>
                    <a:gdLst/>
                    <a:ahLst/>
                    <a:cxnLst/>
                    <a:rect l="l" t="t" r="r" b="b"/>
                    <a:pathLst>
                      <a:path w="199" h="198" extrusionOk="0">
                        <a:moveTo>
                          <a:pt x="0" y="0"/>
                        </a:moveTo>
                        <a:lnTo>
                          <a:pt x="199" y="198"/>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20" name="Google Shape;3820;p35"/>
                  <p:cNvSpPr/>
                  <p:nvPr/>
                </p:nvSpPr>
                <p:spPr>
                  <a:xfrm>
                    <a:off x="2293129" y="6016171"/>
                    <a:ext cx="13252" cy="11541"/>
                  </a:xfrm>
                  <a:custGeom>
                    <a:avLst/>
                    <a:gdLst/>
                    <a:ahLst/>
                    <a:cxnLst/>
                    <a:rect l="l" t="t" r="r" b="b"/>
                    <a:pathLst>
                      <a:path w="13252" h="11541" extrusionOk="0">
                        <a:moveTo>
                          <a:pt x="894" y="1363"/>
                        </a:moveTo>
                        <a:cubicBezTo>
                          <a:pt x="-1299" y="3344"/>
                          <a:pt x="894" y="10078"/>
                          <a:pt x="3684" y="11069"/>
                        </a:cubicBezTo>
                        <a:cubicBezTo>
                          <a:pt x="10661" y="13050"/>
                          <a:pt x="9465" y="8296"/>
                          <a:pt x="11259" y="6117"/>
                        </a:cubicBezTo>
                        <a:lnTo>
                          <a:pt x="13252" y="3740"/>
                        </a:lnTo>
                        <a:lnTo>
                          <a:pt x="12056" y="3145"/>
                        </a:lnTo>
                        <a:cubicBezTo>
                          <a:pt x="8468" y="1759"/>
                          <a:pt x="4681" y="-2005"/>
                          <a:pt x="894" y="13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21" name="Google Shape;3821;p35"/>
                  <p:cNvSpPr/>
                  <p:nvPr/>
                </p:nvSpPr>
                <p:spPr>
                  <a:xfrm>
                    <a:off x="2232830" y="5926215"/>
                    <a:ext cx="17142" cy="10007"/>
                  </a:xfrm>
                  <a:custGeom>
                    <a:avLst/>
                    <a:gdLst/>
                    <a:ahLst/>
                    <a:cxnLst/>
                    <a:rect l="l" t="t" r="r" b="b"/>
                    <a:pathLst>
                      <a:path w="17142" h="10007" extrusionOk="0">
                        <a:moveTo>
                          <a:pt x="1794" y="0"/>
                        </a:moveTo>
                        <a:cubicBezTo>
                          <a:pt x="1196" y="1585"/>
                          <a:pt x="598" y="3367"/>
                          <a:pt x="0" y="5150"/>
                        </a:cubicBezTo>
                        <a:cubicBezTo>
                          <a:pt x="4784" y="6735"/>
                          <a:pt x="9568" y="8518"/>
                          <a:pt x="14352" y="9904"/>
                        </a:cubicBezTo>
                        <a:cubicBezTo>
                          <a:pt x="15547" y="10301"/>
                          <a:pt x="17142" y="9508"/>
                          <a:pt x="17142" y="8320"/>
                        </a:cubicBezTo>
                        <a:cubicBezTo>
                          <a:pt x="16943" y="5348"/>
                          <a:pt x="13554" y="4358"/>
                          <a:pt x="10166" y="3367"/>
                        </a:cubicBezTo>
                        <a:cubicBezTo>
                          <a:pt x="7176" y="2773"/>
                          <a:pt x="4585" y="594"/>
                          <a:pt x="1794"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22" name="Google Shape;3822;p35"/>
                  <p:cNvSpPr/>
                  <p:nvPr/>
                </p:nvSpPr>
                <p:spPr>
                  <a:xfrm>
                    <a:off x="2282724" y="5998172"/>
                    <a:ext cx="11251" cy="12036"/>
                  </a:xfrm>
                  <a:custGeom>
                    <a:avLst/>
                    <a:gdLst/>
                    <a:ahLst/>
                    <a:cxnLst/>
                    <a:rect l="l" t="t" r="r" b="b"/>
                    <a:pathLst>
                      <a:path w="11251" h="12036" extrusionOk="0">
                        <a:moveTo>
                          <a:pt x="10502" y="3119"/>
                        </a:moveTo>
                        <a:cubicBezTo>
                          <a:pt x="6914" y="1138"/>
                          <a:pt x="2728" y="-2230"/>
                          <a:pt x="137" y="2128"/>
                        </a:cubicBezTo>
                        <a:cubicBezTo>
                          <a:pt x="-1059" y="4109"/>
                          <a:pt x="5917" y="12231"/>
                          <a:pt x="8309" y="12033"/>
                        </a:cubicBezTo>
                        <a:cubicBezTo>
                          <a:pt x="13890" y="11240"/>
                          <a:pt x="9704" y="7476"/>
                          <a:pt x="10302" y="5100"/>
                        </a:cubicBezTo>
                        <a:cubicBezTo>
                          <a:pt x="10302" y="4307"/>
                          <a:pt x="10302" y="3713"/>
                          <a:pt x="10502" y="31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23" name="Google Shape;3823;p35"/>
                  <p:cNvSpPr/>
                  <p:nvPr/>
                </p:nvSpPr>
                <p:spPr>
                  <a:xfrm>
                    <a:off x="2293226" y="6001093"/>
                    <a:ext cx="199" cy="198"/>
                  </a:xfrm>
                  <a:custGeom>
                    <a:avLst/>
                    <a:gdLst/>
                    <a:ahLst/>
                    <a:cxnLst/>
                    <a:rect l="l" t="t" r="r" b="b"/>
                    <a:pathLst>
                      <a:path w="199" h="198" extrusionOk="0">
                        <a:moveTo>
                          <a:pt x="199" y="0"/>
                        </a:moveTo>
                        <a:lnTo>
                          <a:pt x="0" y="0"/>
                        </a:lnTo>
                        <a:lnTo>
                          <a:pt x="0" y="0"/>
                        </a:lnTo>
                        <a:lnTo>
                          <a:pt x="0" y="198"/>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24" name="Google Shape;3824;p35"/>
                  <p:cNvSpPr/>
                  <p:nvPr/>
                </p:nvSpPr>
                <p:spPr>
                  <a:xfrm>
                    <a:off x="2245786" y="6012582"/>
                    <a:ext cx="21864" cy="5633"/>
                  </a:xfrm>
                  <a:custGeom>
                    <a:avLst/>
                    <a:gdLst/>
                    <a:ahLst/>
                    <a:cxnLst/>
                    <a:rect l="l" t="t" r="r" b="b"/>
                    <a:pathLst>
                      <a:path w="21864" h="5633" extrusionOk="0">
                        <a:moveTo>
                          <a:pt x="21726" y="3367"/>
                        </a:moveTo>
                        <a:cubicBezTo>
                          <a:pt x="21328" y="1783"/>
                          <a:pt x="19135" y="792"/>
                          <a:pt x="17142" y="594"/>
                        </a:cubicBezTo>
                        <a:cubicBezTo>
                          <a:pt x="11362" y="396"/>
                          <a:pt x="5780" y="198"/>
                          <a:pt x="0" y="0"/>
                        </a:cubicBezTo>
                        <a:cubicBezTo>
                          <a:pt x="399" y="3169"/>
                          <a:pt x="1794" y="5943"/>
                          <a:pt x="7176" y="5546"/>
                        </a:cubicBezTo>
                        <a:cubicBezTo>
                          <a:pt x="10963" y="5348"/>
                          <a:pt x="14352" y="4754"/>
                          <a:pt x="18537" y="5546"/>
                        </a:cubicBezTo>
                        <a:cubicBezTo>
                          <a:pt x="20929" y="5943"/>
                          <a:pt x="22324" y="4952"/>
                          <a:pt x="21726" y="33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25" name="Google Shape;3825;p35"/>
                  <p:cNvSpPr/>
                  <p:nvPr/>
                </p:nvSpPr>
                <p:spPr>
                  <a:xfrm>
                    <a:off x="2245587" y="6012582"/>
                    <a:ext cx="199" cy="19808"/>
                  </a:xfrm>
                  <a:custGeom>
                    <a:avLst/>
                    <a:gdLst/>
                    <a:ahLst/>
                    <a:cxnLst/>
                    <a:rect l="l" t="t" r="r" b="b"/>
                    <a:pathLst>
                      <a:path w="199" h="19808" extrusionOk="0">
                        <a:moveTo>
                          <a:pt x="0" y="0"/>
                        </a:moveTo>
                        <a:lnTo>
                          <a:pt x="199" y="0"/>
                        </a:lnTo>
                        <a:lnTo>
                          <a:pt x="1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26" name="Google Shape;3826;p35"/>
                  <p:cNvSpPr/>
                  <p:nvPr/>
                </p:nvSpPr>
                <p:spPr>
                  <a:xfrm>
                    <a:off x="2306357" y="5987004"/>
                    <a:ext cx="10574" cy="9640"/>
                  </a:xfrm>
                  <a:custGeom>
                    <a:avLst/>
                    <a:gdLst/>
                    <a:ahLst/>
                    <a:cxnLst/>
                    <a:rect l="l" t="t" r="r" b="b"/>
                    <a:pathLst>
                      <a:path w="10574" h="9640" extrusionOk="0">
                        <a:moveTo>
                          <a:pt x="5007" y="9533"/>
                        </a:moveTo>
                        <a:cubicBezTo>
                          <a:pt x="8994" y="10127"/>
                          <a:pt x="9791" y="8146"/>
                          <a:pt x="10389" y="6166"/>
                        </a:cubicBezTo>
                        <a:cubicBezTo>
                          <a:pt x="11186" y="3590"/>
                          <a:pt x="9392" y="1411"/>
                          <a:pt x="5406" y="223"/>
                        </a:cubicBezTo>
                        <a:cubicBezTo>
                          <a:pt x="2814" y="-371"/>
                          <a:pt x="422" y="223"/>
                          <a:pt x="24" y="2006"/>
                        </a:cubicBezTo>
                        <a:cubicBezTo>
                          <a:pt x="-175" y="4977"/>
                          <a:pt x="821" y="7750"/>
                          <a:pt x="5007" y="95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27" name="Google Shape;3827;p35"/>
                  <p:cNvSpPr/>
                  <p:nvPr/>
                </p:nvSpPr>
                <p:spPr>
                  <a:xfrm>
                    <a:off x="2317602" y="6074892"/>
                    <a:ext cx="10455" cy="10142"/>
                  </a:xfrm>
                  <a:custGeom>
                    <a:avLst/>
                    <a:gdLst/>
                    <a:ahLst/>
                    <a:cxnLst/>
                    <a:rect l="l" t="t" r="r" b="b"/>
                    <a:pathLst>
                      <a:path w="10455" h="10142" extrusionOk="0">
                        <a:moveTo>
                          <a:pt x="10306" y="7615"/>
                        </a:moveTo>
                        <a:cubicBezTo>
                          <a:pt x="10506" y="7021"/>
                          <a:pt x="10506" y="6625"/>
                          <a:pt x="10306" y="6031"/>
                        </a:cubicBezTo>
                        <a:lnTo>
                          <a:pt x="10306" y="6031"/>
                        </a:lnTo>
                        <a:cubicBezTo>
                          <a:pt x="10705" y="4050"/>
                          <a:pt x="9708" y="2069"/>
                          <a:pt x="6519" y="682"/>
                        </a:cubicBezTo>
                        <a:cubicBezTo>
                          <a:pt x="3131" y="-704"/>
                          <a:pt x="739" y="88"/>
                          <a:pt x="340" y="2465"/>
                        </a:cubicBezTo>
                        <a:cubicBezTo>
                          <a:pt x="-59" y="4248"/>
                          <a:pt x="-457" y="6427"/>
                          <a:pt x="1337" y="8012"/>
                        </a:cubicBezTo>
                        <a:cubicBezTo>
                          <a:pt x="1935" y="8606"/>
                          <a:pt x="2532" y="9200"/>
                          <a:pt x="3529" y="9596"/>
                        </a:cubicBezTo>
                        <a:cubicBezTo>
                          <a:pt x="7316" y="10785"/>
                          <a:pt x="9509" y="9992"/>
                          <a:pt x="10306" y="76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28" name="Google Shape;3828;p35"/>
                  <p:cNvSpPr/>
                  <p:nvPr/>
                </p:nvSpPr>
                <p:spPr>
                  <a:xfrm>
                    <a:off x="2218138" y="5810801"/>
                    <a:ext cx="11970" cy="21050"/>
                  </a:xfrm>
                  <a:custGeom>
                    <a:avLst/>
                    <a:gdLst/>
                    <a:ahLst/>
                    <a:cxnLst/>
                    <a:rect l="l" t="t" r="r" b="b"/>
                    <a:pathLst>
                      <a:path w="11970" h="21050" extrusionOk="0">
                        <a:moveTo>
                          <a:pt x="1337" y="3098"/>
                        </a:moveTo>
                        <a:cubicBezTo>
                          <a:pt x="1138" y="4088"/>
                          <a:pt x="938" y="4881"/>
                          <a:pt x="1138" y="5871"/>
                        </a:cubicBezTo>
                        <a:cubicBezTo>
                          <a:pt x="1138" y="5871"/>
                          <a:pt x="1138" y="5871"/>
                          <a:pt x="1138" y="5871"/>
                        </a:cubicBezTo>
                        <a:cubicBezTo>
                          <a:pt x="-258" y="5673"/>
                          <a:pt x="-58" y="8248"/>
                          <a:pt x="141" y="10823"/>
                        </a:cubicBezTo>
                        <a:cubicBezTo>
                          <a:pt x="540" y="13597"/>
                          <a:pt x="1337" y="15181"/>
                          <a:pt x="2732" y="15775"/>
                        </a:cubicBezTo>
                        <a:cubicBezTo>
                          <a:pt x="4127" y="15577"/>
                          <a:pt x="4127" y="13398"/>
                          <a:pt x="3729" y="10823"/>
                        </a:cubicBezTo>
                        <a:cubicBezTo>
                          <a:pt x="3530" y="10031"/>
                          <a:pt x="3530" y="9239"/>
                          <a:pt x="3330" y="8644"/>
                        </a:cubicBezTo>
                        <a:cubicBezTo>
                          <a:pt x="3928" y="9040"/>
                          <a:pt x="4725" y="9239"/>
                          <a:pt x="5722" y="9437"/>
                        </a:cubicBezTo>
                        <a:cubicBezTo>
                          <a:pt x="6918" y="9635"/>
                          <a:pt x="7715" y="9635"/>
                          <a:pt x="8313" y="9635"/>
                        </a:cubicBezTo>
                        <a:cubicBezTo>
                          <a:pt x="8313" y="10229"/>
                          <a:pt x="8513" y="10625"/>
                          <a:pt x="8513" y="11021"/>
                        </a:cubicBezTo>
                        <a:cubicBezTo>
                          <a:pt x="6918" y="11418"/>
                          <a:pt x="7117" y="14587"/>
                          <a:pt x="7915" y="17360"/>
                        </a:cubicBezTo>
                        <a:cubicBezTo>
                          <a:pt x="8513" y="19935"/>
                          <a:pt x="9709" y="21520"/>
                          <a:pt x="10705" y="20926"/>
                        </a:cubicBezTo>
                        <a:cubicBezTo>
                          <a:pt x="11901" y="20331"/>
                          <a:pt x="11901" y="18351"/>
                          <a:pt x="11303" y="15379"/>
                        </a:cubicBezTo>
                        <a:lnTo>
                          <a:pt x="10905" y="13993"/>
                        </a:lnTo>
                        <a:cubicBezTo>
                          <a:pt x="11901" y="13795"/>
                          <a:pt x="12101" y="12210"/>
                          <a:pt x="11901" y="9635"/>
                        </a:cubicBezTo>
                        <a:cubicBezTo>
                          <a:pt x="11702" y="8050"/>
                          <a:pt x="11303" y="6861"/>
                          <a:pt x="10705" y="6069"/>
                        </a:cubicBezTo>
                        <a:cubicBezTo>
                          <a:pt x="10705" y="6069"/>
                          <a:pt x="10705" y="6069"/>
                          <a:pt x="10705" y="5871"/>
                        </a:cubicBezTo>
                        <a:cubicBezTo>
                          <a:pt x="10905" y="3890"/>
                          <a:pt x="11901" y="1315"/>
                          <a:pt x="7516" y="127"/>
                        </a:cubicBezTo>
                        <a:cubicBezTo>
                          <a:pt x="3928" y="-468"/>
                          <a:pt x="1736" y="1117"/>
                          <a:pt x="1337" y="309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29" name="Google Shape;3829;p35"/>
                  <p:cNvSpPr/>
                  <p:nvPr/>
                </p:nvSpPr>
                <p:spPr>
                  <a:xfrm>
                    <a:off x="2306680" y="6011661"/>
                    <a:ext cx="18637" cy="8662"/>
                  </a:xfrm>
                  <a:custGeom>
                    <a:avLst/>
                    <a:gdLst/>
                    <a:ahLst/>
                    <a:cxnLst/>
                    <a:rect l="l" t="t" r="r" b="b"/>
                    <a:pathLst>
                      <a:path w="18637" h="8662" extrusionOk="0">
                        <a:moveTo>
                          <a:pt x="10664" y="6665"/>
                        </a:moveTo>
                        <a:cubicBezTo>
                          <a:pt x="11262" y="7260"/>
                          <a:pt x="12259" y="7854"/>
                          <a:pt x="13255" y="8250"/>
                        </a:cubicBezTo>
                        <a:cubicBezTo>
                          <a:pt x="16245" y="9439"/>
                          <a:pt x="17441" y="7854"/>
                          <a:pt x="18637" y="6071"/>
                        </a:cubicBezTo>
                        <a:cubicBezTo>
                          <a:pt x="18238" y="4486"/>
                          <a:pt x="18836" y="2307"/>
                          <a:pt x="15248" y="921"/>
                        </a:cubicBezTo>
                        <a:cubicBezTo>
                          <a:pt x="12458" y="-70"/>
                          <a:pt x="10265" y="326"/>
                          <a:pt x="9468" y="1911"/>
                        </a:cubicBezTo>
                        <a:cubicBezTo>
                          <a:pt x="8671" y="1119"/>
                          <a:pt x="7475" y="524"/>
                          <a:pt x="5880" y="128"/>
                        </a:cubicBezTo>
                        <a:cubicBezTo>
                          <a:pt x="2890" y="-466"/>
                          <a:pt x="1894" y="1119"/>
                          <a:pt x="897" y="2505"/>
                        </a:cubicBezTo>
                        <a:cubicBezTo>
                          <a:pt x="-498" y="4288"/>
                          <a:pt x="100" y="6269"/>
                          <a:pt x="299" y="8250"/>
                        </a:cubicBezTo>
                        <a:cubicBezTo>
                          <a:pt x="3090" y="8250"/>
                          <a:pt x="5880" y="8448"/>
                          <a:pt x="8471" y="7854"/>
                        </a:cubicBezTo>
                        <a:cubicBezTo>
                          <a:pt x="9269" y="7854"/>
                          <a:pt x="10066" y="7260"/>
                          <a:pt x="10664" y="66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30" name="Google Shape;3830;p35"/>
                  <p:cNvSpPr/>
                  <p:nvPr/>
                </p:nvSpPr>
                <p:spPr>
                  <a:xfrm>
                    <a:off x="2306580" y="6019911"/>
                    <a:ext cx="199" cy="198"/>
                  </a:xfrm>
                  <a:custGeom>
                    <a:avLst/>
                    <a:gdLst/>
                    <a:ahLst/>
                    <a:cxnLst/>
                    <a:rect l="l" t="t" r="r" b="b"/>
                    <a:pathLst>
                      <a:path w="199" h="198" extrusionOk="0">
                        <a:moveTo>
                          <a:pt x="199" y="198"/>
                        </a:moveTo>
                        <a:lnTo>
                          <a:pt x="1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31" name="Google Shape;3831;p35"/>
                  <p:cNvSpPr/>
                  <p:nvPr/>
                </p:nvSpPr>
                <p:spPr>
                  <a:xfrm>
                    <a:off x="2279472" y="5954621"/>
                    <a:ext cx="11978" cy="8130"/>
                  </a:xfrm>
                  <a:custGeom>
                    <a:avLst/>
                    <a:gdLst/>
                    <a:ahLst/>
                    <a:cxnLst/>
                    <a:rect l="l" t="t" r="r" b="b"/>
                    <a:pathLst>
                      <a:path w="11978" h="8130" extrusionOk="0">
                        <a:moveTo>
                          <a:pt x="11960" y="6062"/>
                        </a:moveTo>
                        <a:cubicBezTo>
                          <a:pt x="11561" y="2892"/>
                          <a:pt x="8571" y="911"/>
                          <a:pt x="4186" y="119"/>
                        </a:cubicBezTo>
                        <a:cubicBezTo>
                          <a:pt x="1993" y="-277"/>
                          <a:pt x="598" y="317"/>
                          <a:pt x="0" y="1902"/>
                        </a:cubicBezTo>
                        <a:cubicBezTo>
                          <a:pt x="1594" y="4477"/>
                          <a:pt x="4186" y="6854"/>
                          <a:pt x="8372" y="8042"/>
                        </a:cubicBezTo>
                        <a:cubicBezTo>
                          <a:pt x="10763" y="8439"/>
                          <a:pt x="12159" y="7448"/>
                          <a:pt x="11960" y="60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32" name="Google Shape;3832;p35"/>
                  <p:cNvSpPr/>
                  <p:nvPr/>
                </p:nvSpPr>
                <p:spPr>
                  <a:xfrm>
                    <a:off x="2314936" y="6142929"/>
                    <a:ext cx="14600" cy="11682"/>
                  </a:xfrm>
                  <a:custGeom>
                    <a:avLst/>
                    <a:gdLst/>
                    <a:ahLst/>
                    <a:cxnLst/>
                    <a:rect l="l" t="t" r="r" b="b"/>
                    <a:pathLst>
                      <a:path w="14600" h="11682" extrusionOk="0">
                        <a:moveTo>
                          <a:pt x="8786" y="2967"/>
                        </a:moveTo>
                        <a:cubicBezTo>
                          <a:pt x="6594" y="1184"/>
                          <a:pt x="4401" y="-599"/>
                          <a:pt x="1212" y="194"/>
                        </a:cubicBezTo>
                        <a:cubicBezTo>
                          <a:pt x="813" y="392"/>
                          <a:pt x="614" y="590"/>
                          <a:pt x="415" y="788"/>
                        </a:cubicBezTo>
                        <a:cubicBezTo>
                          <a:pt x="-781" y="2372"/>
                          <a:pt x="813" y="3759"/>
                          <a:pt x="2607" y="4551"/>
                        </a:cubicBezTo>
                        <a:cubicBezTo>
                          <a:pt x="6594" y="6334"/>
                          <a:pt x="6793" y="11286"/>
                          <a:pt x="12374" y="11683"/>
                        </a:cubicBezTo>
                        <a:cubicBezTo>
                          <a:pt x="13172" y="11683"/>
                          <a:pt x="13770" y="11088"/>
                          <a:pt x="14567" y="10692"/>
                        </a:cubicBezTo>
                        <a:cubicBezTo>
                          <a:pt x="14966" y="7523"/>
                          <a:pt x="11776" y="5344"/>
                          <a:pt x="8786" y="29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33" name="Google Shape;3833;p35"/>
                  <p:cNvSpPr/>
                  <p:nvPr/>
                </p:nvSpPr>
                <p:spPr>
                  <a:xfrm>
                    <a:off x="2354818" y="5846117"/>
                    <a:ext cx="9966" cy="8786"/>
                  </a:xfrm>
                  <a:custGeom>
                    <a:avLst/>
                    <a:gdLst/>
                    <a:ahLst/>
                    <a:cxnLst/>
                    <a:rect l="l" t="t" r="r" b="b"/>
                    <a:pathLst>
                      <a:path w="9966" h="8786" extrusionOk="0">
                        <a:moveTo>
                          <a:pt x="9966" y="5023"/>
                        </a:moveTo>
                        <a:cubicBezTo>
                          <a:pt x="9568" y="3438"/>
                          <a:pt x="9767" y="1061"/>
                          <a:pt x="5980" y="269"/>
                        </a:cubicBezTo>
                        <a:cubicBezTo>
                          <a:pt x="2591" y="-524"/>
                          <a:pt x="199" y="467"/>
                          <a:pt x="0" y="2844"/>
                        </a:cubicBezTo>
                        <a:cubicBezTo>
                          <a:pt x="0" y="4230"/>
                          <a:pt x="598" y="5419"/>
                          <a:pt x="1794" y="6409"/>
                        </a:cubicBezTo>
                        <a:cubicBezTo>
                          <a:pt x="1395" y="7796"/>
                          <a:pt x="1794" y="8786"/>
                          <a:pt x="2591" y="8786"/>
                        </a:cubicBezTo>
                        <a:cubicBezTo>
                          <a:pt x="3189" y="8786"/>
                          <a:pt x="3787" y="8390"/>
                          <a:pt x="4385" y="7598"/>
                        </a:cubicBezTo>
                        <a:cubicBezTo>
                          <a:pt x="4584" y="7598"/>
                          <a:pt x="4584" y="7598"/>
                          <a:pt x="4784" y="7796"/>
                        </a:cubicBezTo>
                        <a:cubicBezTo>
                          <a:pt x="7973" y="8786"/>
                          <a:pt x="8770" y="7004"/>
                          <a:pt x="9966" y="502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34" name="Google Shape;3834;p35"/>
                  <p:cNvSpPr/>
                  <p:nvPr/>
                </p:nvSpPr>
                <p:spPr>
                  <a:xfrm>
                    <a:off x="2257277" y="6074552"/>
                    <a:ext cx="12354" cy="11711"/>
                  </a:xfrm>
                  <a:custGeom>
                    <a:avLst/>
                    <a:gdLst/>
                    <a:ahLst/>
                    <a:cxnLst/>
                    <a:rect l="l" t="t" r="r" b="b"/>
                    <a:pathLst>
                      <a:path w="12354" h="11711" extrusionOk="0">
                        <a:moveTo>
                          <a:pt x="10036" y="427"/>
                        </a:moveTo>
                        <a:cubicBezTo>
                          <a:pt x="5053" y="-761"/>
                          <a:pt x="1864" y="625"/>
                          <a:pt x="70" y="3399"/>
                        </a:cubicBezTo>
                        <a:cubicBezTo>
                          <a:pt x="-329" y="3993"/>
                          <a:pt x="1067" y="5776"/>
                          <a:pt x="1864" y="6172"/>
                        </a:cubicBezTo>
                        <a:cubicBezTo>
                          <a:pt x="2462" y="6370"/>
                          <a:pt x="3060" y="6568"/>
                          <a:pt x="3658" y="6766"/>
                        </a:cubicBezTo>
                        <a:cubicBezTo>
                          <a:pt x="3459" y="6964"/>
                          <a:pt x="3259" y="7361"/>
                          <a:pt x="3060" y="7757"/>
                        </a:cubicBezTo>
                        <a:cubicBezTo>
                          <a:pt x="2661" y="9143"/>
                          <a:pt x="4057" y="10332"/>
                          <a:pt x="5851" y="11322"/>
                        </a:cubicBezTo>
                        <a:cubicBezTo>
                          <a:pt x="8641" y="12115"/>
                          <a:pt x="10435" y="11718"/>
                          <a:pt x="11033" y="9936"/>
                        </a:cubicBezTo>
                        <a:cubicBezTo>
                          <a:pt x="11432" y="8549"/>
                          <a:pt x="10236" y="7361"/>
                          <a:pt x="8641" y="6766"/>
                        </a:cubicBezTo>
                        <a:cubicBezTo>
                          <a:pt x="9837" y="6172"/>
                          <a:pt x="11033" y="5380"/>
                          <a:pt x="12030" y="4587"/>
                        </a:cubicBezTo>
                        <a:cubicBezTo>
                          <a:pt x="12628" y="2606"/>
                          <a:pt x="12628" y="824"/>
                          <a:pt x="10036" y="4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35" name="Google Shape;3835;p35"/>
                  <p:cNvSpPr/>
                  <p:nvPr/>
                </p:nvSpPr>
                <p:spPr>
                  <a:xfrm>
                    <a:off x="2363943" y="5912126"/>
                    <a:ext cx="9725" cy="7043"/>
                  </a:xfrm>
                  <a:custGeom>
                    <a:avLst/>
                    <a:gdLst/>
                    <a:ahLst/>
                    <a:cxnLst/>
                    <a:rect l="l" t="t" r="r" b="b"/>
                    <a:pathLst>
                      <a:path w="9725" h="7043" extrusionOk="0">
                        <a:moveTo>
                          <a:pt x="9611" y="3987"/>
                        </a:moveTo>
                        <a:cubicBezTo>
                          <a:pt x="10009" y="2601"/>
                          <a:pt x="9411" y="1016"/>
                          <a:pt x="7219" y="422"/>
                        </a:cubicBezTo>
                        <a:cubicBezTo>
                          <a:pt x="3830" y="-569"/>
                          <a:pt x="1239" y="223"/>
                          <a:pt x="242" y="2402"/>
                        </a:cubicBezTo>
                        <a:cubicBezTo>
                          <a:pt x="-555" y="4185"/>
                          <a:pt x="641" y="5770"/>
                          <a:pt x="3432" y="6959"/>
                        </a:cubicBezTo>
                        <a:cubicBezTo>
                          <a:pt x="7020" y="7355"/>
                          <a:pt x="9013" y="6364"/>
                          <a:pt x="9611" y="39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36" name="Google Shape;3836;p35"/>
                  <p:cNvSpPr/>
                  <p:nvPr/>
                </p:nvSpPr>
                <p:spPr>
                  <a:xfrm>
                    <a:off x="2189377" y="6072206"/>
                    <a:ext cx="2989" cy="5446"/>
                  </a:xfrm>
                  <a:custGeom>
                    <a:avLst/>
                    <a:gdLst/>
                    <a:ahLst/>
                    <a:cxnLst/>
                    <a:rect l="l" t="t" r="r" b="b"/>
                    <a:pathLst>
                      <a:path w="2989" h="5446" extrusionOk="0">
                        <a:moveTo>
                          <a:pt x="0" y="5348"/>
                        </a:moveTo>
                        <a:cubicBezTo>
                          <a:pt x="1595" y="5546"/>
                          <a:pt x="2990" y="5546"/>
                          <a:pt x="2990" y="4358"/>
                        </a:cubicBezTo>
                        <a:cubicBezTo>
                          <a:pt x="2990" y="2773"/>
                          <a:pt x="2591" y="1387"/>
                          <a:pt x="1395" y="0"/>
                        </a:cubicBezTo>
                        <a:cubicBezTo>
                          <a:pt x="997" y="1783"/>
                          <a:pt x="399" y="3566"/>
                          <a:pt x="0" y="53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37" name="Google Shape;3837;p35"/>
                  <p:cNvSpPr/>
                  <p:nvPr/>
                </p:nvSpPr>
                <p:spPr>
                  <a:xfrm>
                    <a:off x="2250709" y="5996243"/>
                    <a:ext cx="10727" cy="7206"/>
                  </a:xfrm>
                  <a:custGeom>
                    <a:avLst/>
                    <a:gdLst/>
                    <a:ahLst/>
                    <a:cxnLst/>
                    <a:rect l="l" t="t" r="r" b="b"/>
                    <a:pathLst>
                      <a:path w="10727" h="7206" extrusionOk="0">
                        <a:moveTo>
                          <a:pt x="60" y="2472"/>
                        </a:moveTo>
                        <a:cubicBezTo>
                          <a:pt x="-338" y="4057"/>
                          <a:pt x="1256" y="5642"/>
                          <a:pt x="4246" y="6830"/>
                        </a:cubicBezTo>
                        <a:cubicBezTo>
                          <a:pt x="7037" y="7623"/>
                          <a:pt x="9429" y="7226"/>
                          <a:pt x="10425" y="5048"/>
                        </a:cubicBezTo>
                        <a:cubicBezTo>
                          <a:pt x="11422" y="3265"/>
                          <a:pt x="9827" y="1482"/>
                          <a:pt x="7435" y="690"/>
                        </a:cubicBezTo>
                        <a:cubicBezTo>
                          <a:pt x="4246" y="-499"/>
                          <a:pt x="858" y="-301"/>
                          <a:pt x="60" y="24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38" name="Google Shape;3838;p35"/>
                  <p:cNvSpPr/>
                  <p:nvPr/>
                </p:nvSpPr>
                <p:spPr>
                  <a:xfrm>
                    <a:off x="2312908" y="5908548"/>
                    <a:ext cx="10076" cy="8485"/>
                  </a:xfrm>
                  <a:custGeom>
                    <a:avLst/>
                    <a:gdLst/>
                    <a:ahLst/>
                    <a:cxnLst/>
                    <a:rect l="l" t="t" r="r" b="b"/>
                    <a:pathLst>
                      <a:path w="10076" h="8485" extrusionOk="0">
                        <a:moveTo>
                          <a:pt x="6828" y="8357"/>
                        </a:moveTo>
                        <a:cubicBezTo>
                          <a:pt x="8821" y="8951"/>
                          <a:pt x="10017" y="7366"/>
                          <a:pt x="10017" y="6178"/>
                        </a:cubicBezTo>
                        <a:cubicBezTo>
                          <a:pt x="10416" y="3206"/>
                          <a:pt x="8821" y="829"/>
                          <a:pt x="4237" y="37"/>
                        </a:cubicBezTo>
                        <a:cubicBezTo>
                          <a:pt x="1646" y="-161"/>
                          <a:pt x="-348" y="433"/>
                          <a:pt x="51" y="1820"/>
                        </a:cubicBezTo>
                        <a:cubicBezTo>
                          <a:pt x="450" y="4395"/>
                          <a:pt x="2842" y="6970"/>
                          <a:pt x="6828" y="83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39" name="Google Shape;3839;p35"/>
                  <p:cNvSpPr/>
                  <p:nvPr/>
                </p:nvSpPr>
                <p:spPr>
                  <a:xfrm>
                    <a:off x="2315340" y="5860013"/>
                    <a:ext cx="10055" cy="22424"/>
                  </a:xfrm>
                  <a:custGeom>
                    <a:avLst/>
                    <a:gdLst/>
                    <a:ahLst/>
                    <a:cxnLst/>
                    <a:rect l="l" t="t" r="r" b="b"/>
                    <a:pathLst>
                      <a:path w="10055" h="22424" extrusionOk="0">
                        <a:moveTo>
                          <a:pt x="11" y="12718"/>
                        </a:moveTo>
                        <a:cubicBezTo>
                          <a:pt x="-189" y="15294"/>
                          <a:pt x="2403" y="16482"/>
                          <a:pt x="5393" y="17076"/>
                        </a:cubicBezTo>
                        <a:cubicBezTo>
                          <a:pt x="5991" y="17274"/>
                          <a:pt x="6589" y="17274"/>
                          <a:pt x="6987" y="17274"/>
                        </a:cubicBezTo>
                        <a:cubicBezTo>
                          <a:pt x="6788" y="17473"/>
                          <a:pt x="6788" y="17869"/>
                          <a:pt x="6788" y="18265"/>
                        </a:cubicBezTo>
                        <a:cubicBezTo>
                          <a:pt x="6190" y="20246"/>
                          <a:pt x="5991" y="21830"/>
                          <a:pt x="6589" y="22425"/>
                        </a:cubicBezTo>
                        <a:cubicBezTo>
                          <a:pt x="7386" y="22029"/>
                          <a:pt x="8382" y="20642"/>
                          <a:pt x="9180" y="17869"/>
                        </a:cubicBezTo>
                        <a:cubicBezTo>
                          <a:pt x="9379" y="17274"/>
                          <a:pt x="9379" y="16878"/>
                          <a:pt x="9579" y="16482"/>
                        </a:cubicBezTo>
                        <a:cubicBezTo>
                          <a:pt x="9977" y="16086"/>
                          <a:pt x="10176" y="15492"/>
                          <a:pt x="9977" y="14897"/>
                        </a:cubicBezTo>
                        <a:cubicBezTo>
                          <a:pt x="9977" y="12520"/>
                          <a:pt x="8183" y="10936"/>
                          <a:pt x="4795" y="10539"/>
                        </a:cubicBezTo>
                        <a:cubicBezTo>
                          <a:pt x="4795" y="10539"/>
                          <a:pt x="4795" y="10539"/>
                          <a:pt x="4795" y="10539"/>
                        </a:cubicBezTo>
                        <a:cubicBezTo>
                          <a:pt x="5991" y="9747"/>
                          <a:pt x="6987" y="7766"/>
                          <a:pt x="8183" y="4201"/>
                        </a:cubicBezTo>
                        <a:cubicBezTo>
                          <a:pt x="8582" y="2220"/>
                          <a:pt x="9180" y="-355"/>
                          <a:pt x="8183" y="41"/>
                        </a:cubicBezTo>
                        <a:cubicBezTo>
                          <a:pt x="6589" y="635"/>
                          <a:pt x="4994" y="3408"/>
                          <a:pt x="3599" y="8162"/>
                        </a:cubicBezTo>
                        <a:cubicBezTo>
                          <a:pt x="3399" y="9153"/>
                          <a:pt x="3200" y="9945"/>
                          <a:pt x="3200" y="10539"/>
                        </a:cubicBezTo>
                        <a:cubicBezTo>
                          <a:pt x="1406" y="10143"/>
                          <a:pt x="410" y="11134"/>
                          <a:pt x="11" y="127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40" name="Google Shape;3840;p35"/>
                  <p:cNvSpPr/>
                  <p:nvPr/>
                </p:nvSpPr>
                <p:spPr>
                  <a:xfrm>
                    <a:off x="2362591" y="5968651"/>
                    <a:ext cx="9579" cy="6933"/>
                  </a:xfrm>
                  <a:custGeom>
                    <a:avLst/>
                    <a:gdLst/>
                    <a:ahLst/>
                    <a:cxnLst/>
                    <a:rect l="l" t="t" r="r" b="b"/>
                    <a:pathLst>
                      <a:path w="9579" h="6933" extrusionOk="0">
                        <a:moveTo>
                          <a:pt x="4784" y="6889"/>
                        </a:moveTo>
                        <a:cubicBezTo>
                          <a:pt x="7375" y="7087"/>
                          <a:pt x="9767" y="6690"/>
                          <a:pt x="9568" y="4313"/>
                        </a:cubicBezTo>
                        <a:cubicBezTo>
                          <a:pt x="9368" y="2332"/>
                          <a:pt x="7774" y="748"/>
                          <a:pt x="4983" y="153"/>
                        </a:cubicBezTo>
                        <a:cubicBezTo>
                          <a:pt x="1993" y="-441"/>
                          <a:pt x="199" y="748"/>
                          <a:pt x="0" y="2729"/>
                        </a:cubicBezTo>
                        <a:cubicBezTo>
                          <a:pt x="0" y="4710"/>
                          <a:pt x="2193" y="6096"/>
                          <a:pt x="4784" y="68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41" name="Google Shape;3841;p35"/>
                  <p:cNvSpPr/>
                  <p:nvPr/>
                </p:nvSpPr>
                <p:spPr>
                  <a:xfrm>
                    <a:off x="2214640" y="6144312"/>
                    <a:ext cx="10482" cy="8655"/>
                  </a:xfrm>
                  <a:custGeom>
                    <a:avLst/>
                    <a:gdLst/>
                    <a:ahLst/>
                    <a:cxnLst/>
                    <a:rect l="l" t="t" r="r" b="b"/>
                    <a:pathLst>
                      <a:path w="10482" h="8655" extrusionOk="0">
                        <a:moveTo>
                          <a:pt x="10416" y="5149"/>
                        </a:moveTo>
                        <a:cubicBezTo>
                          <a:pt x="10814" y="3366"/>
                          <a:pt x="9419" y="1583"/>
                          <a:pt x="6628" y="593"/>
                        </a:cubicBezTo>
                        <a:cubicBezTo>
                          <a:pt x="4037" y="-397"/>
                          <a:pt x="1446" y="-199"/>
                          <a:pt x="1047" y="1583"/>
                        </a:cubicBezTo>
                        <a:cubicBezTo>
                          <a:pt x="1047" y="1782"/>
                          <a:pt x="1047" y="1980"/>
                          <a:pt x="1047" y="2178"/>
                        </a:cubicBezTo>
                        <a:cubicBezTo>
                          <a:pt x="649" y="2376"/>
                          <a:pt x="449" y="2772"/>
                          <a:pt x="51" y="2970"/>
                        </a:cubicBezTo>
                        <a:cubicBezTo>
                          <a:pt x="-348" y="5347"/>
                          <a:pt x="1645" y="6932"/>
                          <a:pt x="4436" y="8120"/>
                        </a:cubicBezTo>
                        <a:cubicBezTo>
                          <a:pt x="6230" y="8913"/>
                          <a:pt x="8422" y="8913"/>
                          <a:pt x="8821" y="7526"/>
                        </a:cubicBezTo>
                        <a:cubicBezTo>
                          <a:pt x="9020" y="7130"/>
                          <a:pt x="9020" y="6932"/>
                          <a:pt x="9020" y="6536"/>
                        </a:cubicBezTo>
                        <a:cubicBezTo>
                          <a:pt x="9818" y="6139"/>
                          <a:pt x="10416" y="5743"/>
                          <a:pt x="10416" y="51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42" name="Google Shape;3842;p35"/>
                  <p:cNvSpPr/>
                  <p:nvPr/>
                </p:nvSpPr>
                <p:spPr>
                  <a:xfrm>
                    <a:off x="2237813" y="5911557"/>
                    <a:ext cx="4410" cy="5215"/>
                  </a:xfrm>
                  <a:custGeom>
                    <a:avLst/>
                    <a:gdLst/>
                    <a:ahLst/>
                    <a:cxnLst/>
                    <a:rect l="l" t="t" r="r" b="b"/>
                    <a:pathLst>
                      <a:path w="4410" h="5215" extrusionOk="0">
                        <a:moveTo>
                          <a:pt x="1595" y="0"/>
                        </a:moveTo>
                        <a:cubicBezTo>
                          <a:pt x="997" y="1585"/>
                          <a:pt x="598" y="3368"/>
                          <a:pt x="0" y="5150"/>
                        </a:cubicBezTo>
                        <a:cubicBezTo>
                          <a:pt x="1794" y="5348"/>
                          <a:pt x="3389" y="5150"/>
                          <a:pt x="4385" y="3764"/>
                        </a:cubicBezTo>
                        <a:cubicBezTo>
                          <a:pt x="4585" y="1981"/>
                          <a:pt x="3588" y="792"/>
                          <a:pt x="159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43" name="Google Shape;3843;p35"/>
                  <p:cNvSpPr/>
                  <p:nvPr/>
                </p:nvSpPr>
                <p:spPr>
                  <a:xfrm>
                    <a:off x="2197325" y="6053727"/>
                    <a:ext cx="12274" cy="7782"/>
                  </a:xfrm>
                  <a:custGeom>
                    <a:avLst/>
                    <a:gdLst/>
                    <a:ahLst/>
                    <a:cxnLst/>
                    <a:rect l="l" t="t" r="r" b="b"/>
                    <a:pathLst>
                      <a:path w="12274" h="7782" extrusionOk="0">
                        <a:moveTo>
                          <a:pt x="24" y="849"/>
                        </a:moveTo>
                        <a:cubicBezTo>
                          <a:pt x="-374" y="4217"/>
                          <a:pt x="4210" y="5603"/>
                          <a:pt x="7001" y="6990"/>
                        </a:cubicBezTo>
                        <a:cubicBezTo>
                          <a:pt x="9592" y="7980"/>
                          <a:pt x="11785" y="8178"/>
                          <a:pt x="12183" y="6792"/>
                        </a:cubicBezTo>
                        <a:cubicBezTo>
                          <a:pt x="12981" y="3226"/>
                          <a:pt x="8396" y="2038"/>
                          <a:pt x="4808" y="651"/>
                        </a:cubicBezTo>
                        <a:cubicBezTo>
                          <a:pt x="3014" y="57"/>
                          <a:pt x="224" y="-538"/>
                          <a:pt x="24" y="8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44" name="Google Shape;3844;p35"/>
                  <p:cNvSpPr/>
                  <p:nvPr/>
                </p:nvSpPr>
                <p:spPr>
                  <a:xfrm>
                    <a:off x="2256304" y="5837670"/>
                    <a:ext cx="10271" cy="16657"/>
                  </a:xfrm>
                  <a:custGeom>
                    <a:avLst/>
                    <a:gdLst/>
                    <a:ahLst/>
                    <a:cxnLst/>
                    <a:rect l="l" t="t" r="r" b="b"/>
                    <a:pathLst>
                      <a:path w="10271" h="16657" extrusionOk="0">
                        <a:moveTo>
                          <a:pt x="246" y="7131"/>
                        </a:moveTo>
                        <a:cubicBezTo>
                          <a:pt x="-751" y="9508"/>
                          <a:pt x="1441" y="10697"/>
                          <a:pt x="4033" y="11687"/>
                        </a:cubicBezTo>
                        <a:cubicBezTo>
                          <a:pt x="4033" y="12083"/>
                          <a:pt x="4033" y="12480"/>
                          <a:pt x="4033" y="12678"/>
                        </a:cubicBezTo>
                        <a:cubicBezTo>
                          <a:pt x="4232" y="15451"/>
                          <a:pt x="5029" y="16837"/>
                          <a:pt x="5428" y="16639"/>
                        </a:cubicBezTo>
                        <a:cubicBezTo>
                          <a:pt x="6823" y="16243"/>
                          <a:pt x="7222" y="14460"/>
                          <a:pt x="7023" y="12480"/>
                        </a:cubicBezTo>
                        <a:cubicBezTo>
                          <a:pt x="8617" y="12678"/>
                          <a:pt x="10012" y="12480"/>
                          <a:pt x="10212" y="11291"/>
                        </a:cubicBezTo>
                        <a:cubicBezTo>
                          <a:pt x="10610" y="8914"/>
                          <a:pt x="9016" y="6735"/>
                          <a:pt x="5029" y="5943"/>
                        </a:cubicBezTo>
                        <a:cubicBezTo>
                          <a:pt x="4431" y="5745"/>
                          <a:pt x="3833" y="5745"/>
                          <a:pt x="3235" y="5745"/>
                        </a:cubicBezTo>
                        <a:cubicBezTo>
                          <a:pt x="3235" y="5150"/>
                          <a:pt x="3235" y="4556"/>
                          <a:pt x="3235" y="3962"/>
                        </a:cubicBezTo>
                        <a:cubicBezTo>
                          <a:pt x="3036" y="1783"/>
                          <a:pt x="2438" y="0"/>
                          <a:pt x="1641" y="0"/>
                        </a:cubicBezTo>
                        <a:cubicBezTo>
                          <a:pt x="843" y="198"/>
                          <a:pt x="445" y="1981"/>
                          <a:pt x="644" y="4160"/>
                        </a:cubicBezTo>
                        <a:cubicBezTo>
                          <a:pt x="644" y="4952"/>
                          <a:pt x="843" y="5745"/>
                          <a:pt x="1043" y="6339"/>
                        </a:cubicBezTo>
                        <a:cubicBezTo>
                          <a:pt x="644" y="6735"/>
                          <a:pt x="445" y="6933"/>
                          <a:pt x="246" y="71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45" name="Google Shape;3845;p35"/>
                  <p:cNvSpPr/>
                  <p:nvPr/>
                </p:nvSpPr>
                <p:spPr>
                  <a:xfrm>
                    <a:off x="2224018" y="6013724"/>
                    <a:ext cx="9510" cy="6099"/>
                  </a:xfrm>
                  <a:custGeom>
                    <a:avLst/>
                    <a:gdLst/>
                    <a:ahLst/>
                    <a:cxnLst/>
                    <a:rect l="l" t="t" r="r" b="b"/>
                    <a:pathLst>
                      <a:path w="9510" h="6099" extrusionOk="0">
                        <a:moveTo>
                          <a:pt x="241" y="1632"/>
                        </a:moveTo>
                        <a:cubicBezTo>
                          <a:pt x="-557" y="3216"/>
                          <a:pt x="640" y="4801"/>
                          <a:pt x="3629" y="5791"/>
                        </a:cubicBezTo>
                        <a:cubicBezTo>
                          <a:pt x="6021" y="6386"/>
                          <a:pt x="8413" y="6188"/>
                          <a:pt x="9210" y="4603"/>
                        </a:cubicBezTo>
                        <a:cubicBezTo>
                          <a:pt x="10207" y="3018"/>
                          <a:pt x="8612" y="1433"/>
                          <a:pt x="6021" y="443"/>
                        </a:cubicBezTo>
                        <a:cubicBezTo>
                          <a:pt x="3430" y="-349"/>
                          <a:pt x="1038" y="-151"/>
                          <a:pt x="241" y="16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46" name="Google Shape;3846;p35"/>
                  <p:cNvSpPr/>
                  <p:nvPr/>
                </p:nvSpPr>
                <p:spPr>
                  <a:xfrm>
                    <a:off x="2211646" y="6104894"/>
                    <a:ext cx="10217" cy="6691"/>
                  </a:xfrm>
                  <a:custGeom>
                    <a:avLst/>
                    <a:gdLst/>
                    <a:ahLst/>
                    <a:cxnLst/>
                    <a:rect l="l" t="t" r="r" b="b"/>
                    <a:pathLst>
                      <a:path w="10217" h="6691" extrusionOk="0">
                        <a:moveTo>
                          <a:pt x="55" y="2176"/>
                        </a:moveTo>
                        <a:cubicBezTo>
                          <a:pt x="-343" y="4157"/>
                          <a:pt x="1451" y="5543"/>
                          <a:pt x="4241" y="6336"/>
                        </a:cubicBezTo>
                        <a:cubicBezTo>
                          <a:pt x="6832" y="6930"/>
                          <a:pt x="9224" y="6930"/>
                          <a:pt x="10022" y="5147"/>
                        </a:cubicBezTo>
                        <a:cubicBezTo>
                          <a:pt x="11018" y="2572"/>
                          <a:pt x="8028" y="987"/>
                          <a:pt x="5038" y="195"/>
                        </a:cubicBezTo>
                        <a:cubicBezTo>
                          <a:pt x="2447" y="-399"/>
                          <a:pt x="255" y="393"/>
                          <a:pt x="55" y="21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47" name="Google Shape;3847;p35"/>
                  <p:cNvSpPr/>
                  <p:nvPr/>
                </p:nvSpPr>
                <p:spPr>
                  <a:xfrm>
                    <a:off x="2324314" y="6054932"/>
                    <a:ext cx="12420" cy="11374"/>
                  </a:xfrm>
                  <a:custGeom>
                    <a:avLst/>
                    <a:gdLst/>
                    <a:ahLst/>
                    <a:cxnLst/>
                    <a:rect l="l" t="t" r="r" b="b"/>
                    <a:pathLst>
                      <a:path w="12420" h="11374" extrusionOk="0">
                        <a:moveTo>
                          <a:pt x="12365" y="9549"/>
                        </a:moveTo>
                        <a:cubicBezTo>
                          <a:pt x="12764" y="7766"/>
                          <a:pt x="10970" y="6380"/>
                          <a:pt x="8578" y="5587"/>
                        </a:cubicBezTo>
                        <a:cubicBezTo>
                          <a:pt x="8777" y="5389"/>
                          <a:pt x="8977" y="5191"/>
                          <a:pt x="9176" y="4795"/>
                        </a:cubicBezTo>
                        <a:cubicBezTo>
                          <a:pt x="9973" y="3012"/>
                          <a:pt x="8578" y="1229"/>
                          <a:pt x="5787" y="437"/>
                        </a:cubicBezTo>
                        <a:cubicBezTo>
                          <a:pt x="2997" y="-554"/>
                          <a:pt x="1004" y="239"/>
                          <a:pt x="206" y="1823"/>
                        </a:cubicBezTo>
                        <a:cubicBezTo>
                          <a:pt x="-591" y="3804"/>
                          <a:pt x="1004" y="5191"/>
                          <a:pt x="3595" y="6181"/>
                        </a:cubicBezTo>
                        <a:lnTo>
                          <a:pt x="3994" y="6181"/>
                        </a:lnTo>
                        <a:lnTo>
                          <a:pt x="3794" y="6380"/>
                        </a:lnTo>
                        <a:cubicBezTo>
                          <a:pt x="2997" y="8360"/>
                          <a:pt x="4592" y="9549"/>
                          <a:pt x="7382" y="10738"/>
                        </a:cubicBezTo>
                        <a:cubicBezTo>
                          <a:pt x="9575" y="11728"/>
                          <a:pt x="11967" y="11728"/>
                          <a:pt x="12365" y="95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48" name="Google Shape;3848;p35"/>
                  <p:cNvSpPr/>
                  <p:nvPr/>
                </p:nvSpPr>
                <p:spPr>
                  <a:xfrm>
                    <a:off x="2341454" y="5980137"/>
                    <a:ext cx="8302" cy="6407"/>
                  </a:xfrm>
                  <a:custGeom>
                    <a:avLst/>
                    <a:gdLst/>
                    <a:ahLst/>
                    <a:cxnLst/>
                    <a:rect l="l" t="t" r="r" b="b"/>
                    <a:pathLst>
                      <a:path w="8302" h="6407" extrusionOk="0">
                        <a:moveTo>
                          <a:pt x="3198" y="6099"/>
                        </a:moveTo>
                        <a:cubicBezTo>
                          <a:pt x="5390" y="6694"/>
                          <a:pt x="7184" y="6496"/>
                          <a:pt x="7981" y="4911"/>
                        </a:cubicBezTo>
                        <a:cubicBezTo>
                          <a:pt x="8779" y="3128"/>
                          <a:pt x="8181" y="1345"/>
                          <a:pt x="5191" y="355"/>
                        </a:cubicBezTo>
                        <a:cubicBezTo>
                          <a:pt x="2998" y="-437"/>
                          <a:pt x="1204" y="157"/>
                          <a:pt x="407" y="1543"/>
                        </a:cubicBezTo>
                        <a:cubicBezTo>
                          <a:pt x="-590" y="3326"/>
                          <a:pt x="208" y="4911"/>
                          <a:pt x="3198" y="60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49" name="Google Shape;3849;p35"/>
                  <p:cNvSpPr/>
                  <p:nvPr/>
                </p:nvSpPr>
                <p:spPr>
                  <a:xfrm>
                    <a:off x="2337171" y="5994174"/>
                    <a:ext cx="9892" cy="6130"/>
                  </a:xfrm>
                  <a:custGeom>
                    <a:avLst/>
                    <a:gdLst/>
                    <a:ahLst/>
                    <a:cxnLst/>
                    <a:rect l="l" t="t" r="r" b="b"/>
                    <a:pathLst>
                      <a:path w="9892" h="6130" extrusionOk="0">
                        <a:moveTo>
                          <a:pt x="9674" y="4739"/>
                        </a:moveTo>
                        <a:cubicBezTo>
                          <a:pt x="10272" y="3155"/>
                          <a:pt x="9674" y="1966"/>
                          <a:pt x="7481" y="976"/>
                        </a:cubicBezTo>
                        <a:cubicBezTo>
                          <a:pt x="4491" y="-411"/>
                          <a:pt x="1701" y="-411"/>
                          <a:pt x="306" y="1570"/>
                        </a:cubicBezTo>
                        <a:cubicBezTo>
                          <a:pt x="-492" y="2758"/>
                          <a:pt x="306" y="4145"/>
                          <a:pt x="2299" y="5135"/>
                        </a:cubicBezTo>
                        <a:cubicBezTo>
                          <a:pt x="5488" y="6522"/>
                          <a:pt x="7880" y="6522"/>
                          <a:pt x="9674" y="47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50" name="Google Shape;3850;p35"/>
                  <p:cNvSpPr/>
                  <p:nvPr/>
                </p:nvSpPr>
                <p:spPr>
                  <a:xfrm>
                    <a:off x="2331289" y="5942460"/>
                    <a:ext cx="9329" cy="6660"/>
                  </a:xfrm>
                  <a:custGeom>
                    <a:avLst/>
                    <a:gdLst/>
                    <a:ahLst/>
                    <a:cxnLst/>
                    <a:rect l="l" t="t" r="r" b="b"/>
                    <a:pathLst>
                      <a:path w="9329" h="6660" extrusionOk="0">
                        <a:moveTo>
                          <a:pt x="9177" y="5149"/>
                        </a:moveTo>
                        <a:cubicBezTo>
                          <a:pt x="9775" y="3366"/>
                          <a:pt x="8579" y="1583"/>
                          <a:pt x="6187" y="593"/>
                        </a:cubicBezTo>
                        <a:cubicBezTo>
                          <a:pt x="3596" y="-397"/>
                          <a:pt x="1403" y="-199"/>
                          <a:pt x="207" y="1583"/>
                        </a:cubicBezTo>
                        <a:cubicBezTo>
                          <a:pt x="-590" y="3564"/>
                          <a:pt x="1005" y="5149"/>
                          <a:pt x="3397" y="5941"/>
                        </a:cubicBezTo>
                        <a:cubicBezTo>
                          <a:pt x="5589" y="6734"/>
                          <a:pt x="8380" y="7328"/>
                          <a:pt x="9177" y="51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51" name="Google Shape;3851;p35"/>
                  <p:cNvSpPr/>
                  <p:nvPr/>
                </p:nvSpPr>
                <p:spPr>
                  <a:xfrm>
                    <a:off x="2322997" y="5964619"/>
                    <a:ext cx="8498" cy="6561"/>
                  </a:xfrm>
                  <a:custGeom>
                    <a:avLst/>
                    <a:gdLst/>
                    <a:ahLst/>
                    <a:cxnLst/>
                    <a:rect l="l" t="t" r="r" b="b"/>
                    <a:pathLst>
                      <a:path w="8498" h="6561" extrusionOk="0">
                        <a:moveTo>
                          <a:pt x="8499" y="4383"/>
                        </a:moveTo>
                        <a:cubicBezTo>
                          <a:pt x="8499" y="2006"/>
                          <a:pt x="6705" y="223"/>
                          <a:pt x="3117" y="25"/>
                        </a:cubicBezTo>
                        <a:cubicBezTo>
                          <a:pt x="1124" y="-173"/>
                          <a:pt x="-471" y="817"/>
                          <a:pt x="127" y="2600"/>
                        </a:cubicBezTo>
                        <a:cubicBezTo>
                          <a:pt x="725" y="4383"/>
                          <a:pt x="1722" y="5968"/>
                          <a:pt x="4712" y="6562"/>
                        </a:cubicBezTo>
                        <a:cubicBezTo>
                          <a:pt x="6904" y="6562"/>
                          <a:pt x="8499" y="5968"/>
                          <a:pt x="8499" y="43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52" name="Google Shape;3852;p35"/>
                  <p:cNvSpPr/>
                  <p:nvPr/>
                </p:nvSpPr>
                <p:spPr>
                  <a:xfrm>
                    <a:off x="2260147" y="6130444"/>
                    <a:ext cx="9359" cy="7287"/>
                  </a:xfrm>
                  <a:custGeom>
                    <a:avLst/>
                    <a:gdLst/>
                    <a:ahLst/>
                    <a:cxnLst/>
                    <a:rect l="l" t="t" r="r" b="b"/>
                    <a:pathLst>
                      <a:path w="9359" h="7287" extrusionOk="0">
                        <a:moveTo>
                          <a:pt x="8761" y="6339"/>
                        </a:moveTo>
                        <a:cubicBezTo>
                          <a:pt x="10356" y="4358"/>
                          <a:pt x="8562" y="2377"/>
                          <a:pt x="5771" y="991"/>
                        </a:cubicBezTo>
                        <a:cubicBezTo>
                          <a:pt x="3579" y="-198"/>
                          <a:pt x="988" y="-594"/>
                          <a:pt x="190" y="1387"/>
                        </a:cubicBezTo>
                        <a:cubicBezTo>
                          <a:pt x="-607" y="3566"/>
                          <a:pt x="1187" y="5348"/>
                          <a:pt x="3977" y="6735"/>
                        </a:cubicBezTo>
                        <a:cubicBezTo>
                          <a:pt x="5971" y="7527"/>
                          <a:pt x="7765" y="7527"/>
                          <a:pt x="8761" y="63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53" name="Google Shape;3853;p35"/>
                  <p:cNvSpPr/>
                  <p:nvPr/>
                </p:nvSpPr>
                <p:spPr>
                  <a:xfrm>
                    <a:off x="2254158" y="6143787"/>
                    <a:ext cx="11265" cy="12998"/>
                  </a:xfrm>
                  <a:custGeom>
                    <a:avLst/>
                    <a:gdLst/>
                    <a:ahLst/>
                    <a:cxnLst/>
                    <a:rect l="l" t="t" r="r" b="b"/>
                    <a:pathLst>
                      <a:path w="11265" h="12998" extrusionOk="0">
                        <a:moveTo>
                          <a:pt x="10963" y="10032"/>
                        </a:moveTo>
                        <a:cubicBezTo>
                          <a:pt x="11760" y="8051"/>
                          <a:pt x="10963" y="6268"/>
                          <a:pt x="8770" y="4882"/>
                        </a:cubicBezTo>
                        <a:lnTo>
                          <a:pt x="8970" y="4683"/>
                        </a:lnTo>
                        <a:cubicBezTo>
                          <a:pt x="9568" y="2901"/>
                          <a:pt x="8172" y="1118"/>
                          <a:pt x="5382" y="326"/>
                        </a:cubicBezTo>
                        <a:cubicBezTo>
                          <a:pt x="1595" y="-665"/>
                          <a:pt x="199" y="722"/>
                          <a:pt x="0" y="2901"/>
                        </a:cubicBezTo>
                        <a:cubicBezTo>
                          <a:pt x="0" y="3693"/>
                          <a:pt x="399" y="4485"/>
                          <a:pt x="1196" y="5080"/>
                        </a:cubicBezTo>
                        <a:lnTo>
                          <a:pt x="1196" y="5080"/>
                        </a:lnTo>
                        <a:cubicBezTo>
                          <a:pt x="598" y="7853"/>
                          <a:pt x="1395" y="10626"/>
                          <a:pt x="5382" y="12805"/>
                        </a:cubicBezTo>
                        <a:cubicBezTo>
                          <a:pt x="9169" y="13597"/>
                          <a:pt x="10166" y="11815"/>
                          <a:pt x="10963" y="100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54" name="Google Shape;3854;p35"/>
                  <p:cNvSpPr/>
                  <p:nvPr/>
                </p:nvSpPr>
                <p:spPr>
                  <a:xfrm>
                    <a:off x="2230610" y="6154895"/>
                    <a:ext cx="28531" cy="18807"/>
                  </a:xfrm>
                  <a:custGeom>
                    <a:avLst/>
                    <a:gdLst/>
                    <a:ahLst/>
                    <a:cxnLst/>
                    <a:rect l="l" t="t" r="r" b="b"/>
                    <a:pathLst>
                      <a:path w="28531" h="18807" extrusionOk="0">
                        <a:moveTo>
                          <a:pt x="18964" y="6055"/>
                        </a:moveTo>
                        <a:cubicBezTo>
                          <a:pt x="19362" y="8432"/>
                          <a:pt x="21754" y="9621"/>
                          <a:pt x="24744" y="10215"/>
                        </a:cubicBezTo>
                        <a:cubicBezTo>
                          <a:pt x="26937" y="10611"/>
                          <a:pt x="28531" y="10215"/>
                          <a:pt x="28531" y="8432"/>
                        </a:cubicBezTo>
                        <a:cubicBezTo>
                          <a:pt x="28332" y="5857"/>
                          <a:pt x="25940" y="4273"/>
                          <a:pt x="22751" y="3678"/>
                        </a:cubicBezTo>
                        <a:cubicBezTo>
                          <a:pt x="20957" y="3282"/>
                          <a:pt x="19761" y="3876"/>
                          <a:pt x="19163" y="4867"/>
                        </a:cubicBezTo>
                        <a:cubicBezTo>
                          <a:pt x="18964" y="4075"/>
                          <a:pt x="18366" y="2886"/>
                          <a:pt x="17369" y="2094"/>
                        </a:cubicBezTo>
                        <a:cubicBezTo>
                          <a:pt x="15575" y="707"/>
                          <a:pt x="13781" y="1103"/>
                          <a:pt x="12585" y="1896"/>
                        </a:cubicBezTo>
                        <a:cubicBezTo>
                          <a:pt x="11987" y="2490"/>
                          <a:pt x="11588" y="3282"/>
                          <a:pt x="11190" y="4075"/>
                        </a:cubicBezTo>
                        <a:cubicBezTo>
                          <a:pt x="10791" y="2490"/>
                          <a:pt x="9396" y="1103"/>
                          <a:pt x="6805" y="311"/>
                        </a:cubicBezTo>
                        <a:cubicBezTo>
                          <a:pt x="4213" y="-482"/>
                          <a:pt x="2619" y="311"/>
                          <a:pt x="2021" y="1896"/>
                        </a:cubicBezTo>
                        <a:cubicBezTo>
                          <a:pt x="1423" y="2094"/>
                          <a:pt x="825" y="2688"/>
                          <a:pt x="227" y="3480"/>
                        </a:cubicBezTo>
                        <a:cubicBezTo>
                          <a:pt x="-969" y="5065"/>
                          <a:pt x="2818" y="10413"/>
                          <a:pt x="5609" y="12790"/>
                        </a:cubicBezTo>
                        <a:cubicBezTo>
                          <a:pt x="5210" y="12988"/>
                          <a:pt x="5011" y="13385"/>
                          <a:pt x="4811" y="13781"/>
                        </a:cubicBezTo>
                        <a:cubicBezTo>
                          <a:pt x="4213" y="15564"/>
                          <a:pt x="5609" y="17148"/>
                          <a:pt x="8200" y="18337"/>
                        </a:cubicBezTo>
                        <a:cubicBezTo>
                          <a:pt x="11190" y="19327"/>
                          <a:pt x="12784" y="18733"/>
                          <a:pt x="13382" y="16752"/>
                        </a:cubicBezTo>
                        <a:cubicBezTo>
                          <a:pt x="13781" y="15366"/>
                          <a:pt x="12585" y="13979"/>
                          <a:pt x="10592" y="13187"/>
                        </a:cubicBezTo>
                        <a:lnTo>
                          <a:pt x="10393" y="13187"/>
                        </a:lnTo>
                        <a:cubicBezTo>
                          <a:pt x="11788" y="11800"/>
                          <a:pt x="9794" y="9027"/>
                          <a:pt x="10193" y="7442"/>
                        </a:cubicBezTo>
                        <a:cubicBezTo>
                          <a:pt x="10791" y="7046"/>
                          <a:pt x="11190" y="6650"/>
                          <a:pt x="11389" y="5659"/>
                        </a:cubicBezTo>
                        <a:lnTo>
                          <a:pt x="11389" y="5659"/>
                        </a:lnTo>
                        <a:cubicBezTo>
                          <a:pt x="12984" y="6254"/>
                          <a:pt x="14379" y="6848"/>
                          <a:pt x="15974" y="7244"/>
                        </a:cubicBezTo>
                        <a:cubicBezTo>
                          <a:pt x="17170" y="7046"/>
                          <a:pt x="18366" y="6848"/>
                          <a:pt x="18964" y="60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55" name="Google Shape;3855;p35"/>
                  <p:cNvSpPr/>
                  <p:nvPr/>
                </p:nvSpPr>
                <p:spPr>
                  <a:xfrm>
                    <a:off x="2278149" y="5977013"/>
                    <a:ext cx="9157" cy="5929"/>
                  </a:xfrm>
                  <a:custGeom>
                    <a:avLst/>
                    <a:gdLst/>
                    <a:ahLst/>
                    <a:cxnLst/>
                    <a:rect l="l" t="t" r="r" b="b"/>
                    <a:pathLst>
                      <a:path w="9157" h="5929" extrusionOk="0">
                        <a:moveTo>
                          <a:pt x="9096" y="3875"/>
                        </a:moveTo>
                        <a:cubicBezTo>
                          <a:pt x="9495" y="2290"/>
                          <a:pt x="7900" y="1299"/>
                          <a:pt x="5907" y="507"/>
                        </a:cubicBezTo>
                        <a:cubicBezTo>
                          <a:pt x="3316" y="-285"/>
                          <a:pt x="725" y="-285"/>
                          <a:pt x="127" y="1498"/>
                        </a:cubicBezTo>
                        <a:cubicBezTo>
                          <a:pt x="-471" y="3280"/>
                          <a:pt x="1123" y="4667"/>
                          <a:pt x="3316" y="5459"/>
                        </a:cubicBezTo>
                        <a:cubicBezTo>
                          <a:pt x="6704" y="6450"/>
                          <a:pt x="8698" y="5856"/>
                          <a:pt x="9096" y="38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56" name="Google Shape;3856;p35"/>
                  <p:cNvSpPr/>
                  <p:nvPr/>
                </p:nvSpPr>
                <p:spPr>
                  <a:xfrm>
                    <a:off x="2174826" y="6123907"/>
                    <a:ext cx="2591" cy="4952"/>
                  </a:xfrm>
                  <a:custGeom>
                    <a:avLst/>
                    <a:gdLst/>
                    <a:ahLst/>
                    <a:cxnLst/>
                    <a:rect l="l" t="t" r="r" b="b"/>
                    <a:pathLst>
                      <a:path w="2591" h="4952" extrusionOk="0">
                        <a:moveTo>
                          <a:pt x="0" y="4952"/>
                        </a:moveTo>
                        <a:cubicBezTo>
                          <a:pt x="1395" y="4952"/>
                          <a:pt x="2192" y="4358"/>
                          <a:pt x="2591" y="3367"/>
                        </a:cubicBezTo>
                        <a:cubicBezTo>
                          <a:pt x="2591" y="2179"/>
                          <a:pt x="2192" y="991"/>
                          <a:pt x="1395" y="0"/>
                        </a:cubicBezTo>
                        <a:cubicBezTo>
                          <a:pt x="797" y="1783"/>
                          <a:pt x="399" y="3367"/>
                          <a:pt x="0" y="49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57" name="Google Shape;3857;p35"/>
                  <p:cNvSpPr/>
                  <p:nvPr/>
                </p:nvSpPr>
                <p:spPr>
                  <a:xfrm>
                    <a:off x="2253360" y="5855696"/>
                    <a:ext cx="11176" cy="9112"/>
                  </a:xfrm>
                  <a:custGeom>
                    <a:avLst/>
                    <a:gdLst/>
                    <a:ahLst/>
                    <a:cxnLst/>
                    <a:rect l="l" t="t" r="r" b="b"/>
                    <a:pathLst>
                      <a:path w="11176" h="9112" extrusionOk="0">
                        <a:moveTo>
                          <a:pt x="11162" y="6141"/>
                        </a:moveTo>
                        <a:cubicBezTo>
                          <a:pt x="11362" y="4952"/>
                          <a:pt x="9368" y="3764"/>
                          <a:pt x="7375" y="3169"/>
                        </a:cubicBezTo>
                        <a:cubicBezTo>
                          <a:pt x="5581" y="2575"/>
                          <a:pt x="4186" y="2575"/>
                          <a:pt x="2990" y="3169"/>
                        </a:cubicBezTo>
                        <a:cubicBezTo>
                          <a:pt x="2591" y="1189"/>
                          <a:pt x="1993" y="0"/>
                          <a:pt x="997" y="0"/>
                        </a:cubicBezTo>
                        <a:cubicBezTo>
                          <a:pt x="199" y="0"/>
                          <a:pt x="0" y="1981"/>
                          <a:pt x="0" y="3962"/>
                        </a:cubicBezTo>
                        <a:cubicBezTo>
                          <a:pt x="199" y="6537"/>
                          <a:pt x="797" y="8716"/>
                          <a:pt x="1794" y="9112"/>
                        </a:cubicBezTo>
                        <a:cubicBezTo>
                          <a:pt x="2392" y="8914"/>
                          <a:pt x="2591" y="8518"/>
                          <a:pt x="2791" y="7725"/>
                        </a:cubicBezTo>
                        <a:cubicBezTo>
                          <a:pt x="3189" y="7924"/>
                          <a:pt x="3787" y="8122"/>
                          <a:pt x="4385" y="8320"/>
                        </a:cubicBezTo>
                        <a:cubicBezTo>
                          <a:pt x="7973" y="8716"/>
                          <a:pt x="10764" y="8320"/>
                          <a:pt x="11162" y="61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58" name="Google Shape;3858;p35"/>
                  <p:cNvSpPr/>
                  <p:nvPr/>
                </p:nvSpPr>
                <p:spPr>
                  <a:xfrm>
                    <a:off x="2261857" y="5826225"/>
                    <a:ext cx="9676" cy="5906"/>
                  </a:xfrm>
                  <a:custGeom>
                    <a:avLst/>
                    <a:gdLst/>
                    <a:ahLst/>
                    <a:cxnLst/>
                    <a:rect l="l" t="t" r="r" b="b"/>
                    <a:pathLst>
                      <a:path w="9676" h="5906" extrusionOk="0">
                        <a:moveTo>
                          <a:pt x="6852" y="550"/>
                        </a:moveTo>
                        <a:cubicBezTo>
                          <a:pt x="4260" y="-440"/>
                          <a:pt x="1869" y="-44"/>
                          <a:pt x="672" y="1343"/>
                        </a:cubicBezTo>
                        <a:cubicBezTo>
                          <a:pt x="-723" y="2729"/>
                          <a:pt x="75" y="4314"/>
                          <a:pt x="2865" y="5502"/>
                        </a:cubicBezTo>
                        <a:cubicBezTo>
                          <a:pt x="5257" y="6295"/>
                          <a:pt x="7649" y="5899"/>
                          <a:pt x="9044" y="4512"/>
                        </a:cubicBezTo>
                        <a:cubicBezTo>
                          <a:pt x="10440" y="3125"/>
                          <a:pt x="9443" y="1541"/>
                          <a:pt x="6852" y="5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59" name="Google Shape;3859;p35"/>
                  <p:cNvSpPr/>
                  <p:nvPr/>
                </p:nvSpPr>
                <p:spPr>
                  <a:xfrm>
                    <a:off x="2226749" y="6061961"/>
                    <a:ext cx="19276" cy="10504"/>
                  </a:xfrm>
                  <a:custGeom>
                    <a:avLst/>
                    <a:gdLst/>
                    <a:ahLst/>
                    <a:cxnLst/>
                    <a:rect l="l" t="t" r="r" b="b"/>
                    <a:pathLst>
                      <a:path w="19276" h="10504" extrusionOk="0">
                        <a:moveTo>
                          <a:pt x="15449" y="7076"/>
                        </a:moveTo>
                        <a:cubicBezTo>
                          <a:pt x="15649" y="6878"/>
                          <a:pt x="15449" y="6680"/>
                          <a:pt x="15449" y="6482"/>
                        </a:cubicBezTo>
                        <a:cubicBezTo>
                          <a:pt x="16645" y="6680"/>
                          <a:pt x="17841" y="6680"/>
                          <a:pt x="18639" y="5689"/>
                        </a:cubicBezTo>
                        <a:cubicBezTo>
                          <a:pt x="19635" y="4699"/>
                          <a:pt x="19436" y="3114"/>
                          <a:pt x="18240" y="1925"/>
                        </a:cubicBezTo>
                        <a:cubicBezTo>
                          <a:pt x="15848" y="-452"/>
                          <a:pt x="13057" y="-254"/>
                          <a:pt x="10865" y="539"/>
                        </a:cubicBezTo>
                        <a:cubicBezTo>
                          <a:pt x="10067" y="935"/>
                          <a:pt x="9669" y="1529"/>
                          <a:pt x="9270" y="2124"/>
                        </a:cubicBezTo>
                        <a:cubicBezTo>
                          <a:pt x="8074" y="2124"/>
                          <a:pt x="7078" y="2322"/>
                          <a:pt x="6280" y="3114"/>
                        </a:cubicBezTo>
                        <a:cubicBezTo>
                          <a:pt x="1696" y="2322"/>
                          <a:pt x="-1693" y="2520"/>
                          <a:pt x="898" y="7472"/>
                        </a:cubicBezTo>
                        <a:cubicBezTo>
                          <a:pt x="1696" y="9255"/>
                          <a:pt x="4686" y="10839"/>
                          <a:pt x="6878" y="10443"/>
                        </a:cubicBezTo>
                        <a:cubicBezTo>
                          <a:pt x="9470" y="10047"/>
                          <a:pt x="10067" y="9057"/>
                          <a:pt x="9868" y="7670"/>
                        </a:cubicBezTo>
                        <a:cubicBezTo>
                          <a:pt x="12459" y="8661"/>
                          <a:pt x="14652" y="8661"/>
                          <a:pt x="15449" y="70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60" name="Google Shape;3860;p35"/>
                  <p:cNvSpPr/>
                  <p:nvPr/>
                </p:nvSpPr>
                <p:spPr>
                  <a:xfrm>
                    <a:off x="2201834" y="6074130"/>
                    <a:ext cx="9287" cy="6620"/>
                  </a:xfrm>
                  <a:custGeom>
                    <a:avLst/>
                    <a:gdLst/>
                    <a:ahLst/>
                    <a:cxnLst/>
                    <a:rect l="l" t="t" r="r" b="b"/>
                    <a:pathLst>
                      <a:path w="9287" h="6620" extrusionOk="0">
                        <a:moveTo>
                          <a:pt x="299" y="1048"/>
                        </a:moveTo>
                        <a:cubicBezTo>
                          <a:pt x="-897" y="3227"/>
                          <a:pt x="1695" y="4811"/>
                          <a:pt x="4485" y="6000"/>
                        </a:cubicBezTo>
                        <a:cubicBezTo>
                          <a:pt x="6279" y="6792"/>
                          <a:pt x="8272" y="6990"/>
                          <a:pt x="9269" y="5604"/>
                        </a:cubicBezTo>
                        <a:cubicBezTo>
                          <a:pt x="9468" y="3425"/>
                          <a:pt x="8073" y="1642"/>
                          <a:pt x="4884" y="453"/>
                        </a:cubicBezTo>
                        <a:cubicBezTo>
                          <a:pt x="3090" y="-141"/>
                          <a:pt x="897" y="-339"/>
                          <a:pt x="299" y="10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61" name="Google Shape;3861;p35"/>
                  <p:cNvSpPr/>
                  <p:nvPr/>
                </p:nvSpPr>
                <p:spPr>
                  <a:xfrm>
                    <a:off x="2234524" y="5971475"/>
                    <a:ext cx="10288" cy="6268"/>
                  </a:xfrm>
                  <a:custGeom>
                    <a:avLst/>
                    <a:gdLst/>
                    <a:ahLst/>
                    <a:cxnLst/>
                    <a:rect l="l" t="t" r="r" b="b"/>
                    <a:pathLst>
                      <a:path w="10288" h="6268" extrusionOk="0">
                        <a:moveTo>
                          <a:pt x="6677" y="697"/>
                        </a:moveTo>
                        <a:cubicBezTo>
                          <a:pt x="3488" y="-294"/>
                          <a:pt x="697" y="-492"/>
                          <a:pt x="99" y="1885"/>
                        </a:cubicBezTo>
                        <a:cubicBezTo>
                          <a:pt x="-499" y="3668"/>
                          <a:pt x="1694" y="5055"/>
                          <a:pt x="4285" y="5847"/>
                        </a:cubicBezTo>
                        <a:cubicBezTo>
                          <a:pt x="6876" y="6441"/>
                          <a:pt x="9268" y="6639"/>
                          <a:pt x="10066" y="4857"/>
                        </a:cubicBezTo>
                        <a:cubicBezTo>
                          <a:pt x="10863" y="3074"/>
                          <a:pt x="9468" y="1489"/>
                          <a:pt x="6677" y="6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62" name="Google Shape;3862;p35"/>
                  <p:cNvSpPr/>
                  <p:nvPr/>
                </p:nvSpPr>
                <p:spPr>
                  <a:xfrm>
                    <a:off x="2277372" y="5906120"/>
                    <a:ext cx="9906" cy="5879"/>
                  </a:xfrm>
                  <a:custGeom>
                    <a:avLst/>
                    <a:gdLst/>
                    <a:ahLst/>
                    <a:cxnLst/>
                    <a:rect l="l" t="t" r="r" b="b"/>
                    <a:pathLst>
                      <a:path w="9906" h="5879" extrusionOk="0">
                        <a:moveTo>
                          <a:pt x="5888" y="484"/>
                        </a:moveTo>
                        <a:cubicBezTo>
                          <a:pt x="3296" y="-506"/>
                          <a:pt x="1303" y="88"/>
                          <a:pt x="107" y="1673"/>
                        </a:cubicBezTo>
                        <a:cubicBezTo>
                          <a:pt x="-491" y="3654"/>
                          <a:pt x="1502" y="4842"/>
                          <a:pt x="3894" y="5436"/>
                        </a:cubicBezTo>
                        <a:cubicBezTo>
                          <a:pt x="6486" y="6229"/>
                          <a:pt x="8878" y="6031"/>
                          <a:pt x="9675" y="4248"/>
                        </a:cubicBezTo>
                        <a:cubicBezTo>
                          <a:pt x="10671" y="2465"/>
                          <a:pt x="8280" y="1277"/>
                          <a:pt x="5888" y="4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63" name="Google Shape;3863;p35"/>
                  <p:cNvSpPr/>
                  <p:nvPr/>
                </p:nvSpPr>
                <p:spPr>
                  <a:xfrm>
                    <a:off x="2242283" y="5984186"/>
                    <a:ext cx="8685" cy="6328"/>
                  </a:xfrm>
                  <a:custGeom>
                    <a:avLst/>
                    <a:gdLst/>
                    <a:ahLst/>
                    <a:cxnLst/>
                    <a:rect l="l" t="t" r="r" b="b"/>
                    <a:pathLst>
                      <a:path w="8685" h="6328" extrusionOk="0">
                        <a:moveTo>
                          <a:pt x="4499" y="267"/>
                        </a:moveTo>
                        <a:cubicBezTo>
                          <a:pt x="2506" y="-327"/>
                          <a:pt x="513" y="69"/>
                          <a:pt x="114" y="1456"/>
                        </a:cubicBezTo>
                        <a:cubicBezTo>
                          <a:pt x="-484" y="3833"/>
                          <a:pt x="1310" y="5418"/>
                          <a:pt x="4499" y="6210"/>
                        </a:cubicBezTo>
                        <a:cubicBezTo>
                          <a:pt x="7091" y="6606"/>
                          <a:pt x="8685" y="6012"/>
                          <a:pt x="8685" y="4427"/>
                        </a:cubicBezTo>
                        <a:cubicBezTo>
                          <a:pt x="8685" y="2843"/>
                          <a:pt x="7091" y="1060"/>
                          <a:pt x="4499" y="2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64" name="Google Shape;3864;p35"/>
                  <p:cNvSpPr/>
                  <p:nvPr/>
                </p:nvSpPr>
                <p:spPr>
                  <a:xfrm>
                    <a:off x="2190385" y="6151655"/>
                    <a:ext cx="19276" cy="8430"/>
                  </a:xfrm>
                  <a:custGeom>
                    <a:avLst/>
                    <a:gdLst/>
                    <a:ahLst/>
                    <a:cxnLst/>
                    <a:rect l="l" t="t" r="r" b="b"/>
                    <a:pathLst>
                      <a:path w="19276" h="8430" extrusionOk="0">
                        <a:moveTo>
                          <a:pt x="9158" y="2362"/>
                        </a:moveTo>
                        <a:cubicBezTo>
                          <a:pt x="8560" y="1768"/>
                          <a:pt x="7961" y="1372"/>
                          <a:pt x="7164" y="976"/>
                        </a:cubicBezTo>
                        <a:cubicBezTo>
                          <a:pt x="4374" y="-411"/>
                          <a:pt x="1184" y="-411"/>
                          <a:pt x="188" y="1570"/>
                        </a:cubicBezTo>
                        <a:cubicBezTo>
                          <a:pt x="-609" y="3155"/>
                          <a:pt x="1184" y="4739"/>
                          <a:pt x="4573" y="6126"/>
                        </a:cubicBezTo>
                        <a:cubicBezTo>
                          <a:pt x="5968" y="6522"/>
                          <a:pt x="8161" y="7116"/>
                          <a:pt x="9357" y="5730"/>
                        </a:cubicBezTo>
                        <a:cubicBezTo>
                          <a:pt x="9955" y="6522"/>
                          <a:pt x="11151" y="7314"/>
                          <a:pt x="12546" y="7909"/>
                        </a:cubicBezTo>
                        <a:cubicBezTo>
                          <a:pt x="15337" y="8899"/>
                          <a:pt x="17729" y="8503"/>
                          <a:pt x="18924" y="6522"/>
                        </a:cubicBezTo>
                        <a:cubicBezTo>
                          <a:pt x="19921" y="4739"/>
                          <a:pt x="18725" y="2956"/>
                          <a:pt x="16333" y="1966"/>
                        </a:cubicBezTo>
                        <a:cubicBezTo>
                          <a:pt x="13144" y="381"/>
                          <a:pt x="10353" y="381"/>
                          <a:pt x="9158" y="23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65" name="Google Shape;3865;p35"/>
                  <p:cNvSpPr/>
                  <p:nvPr/>
                </p:nvSpPr>
                <p:spPr>
                  <a:xfrm>
                    <a:off x="2274466" y="5918319"/>
                    <a:ext cx="9268" cy="6024"/>
                  </a:xfrm>
                  <a:custGeom>
                    <a:avLst/>
                    <a:gdLst/>
                    <a:ahLst/>
                    <a:cxnLst/>
                    <a:rect l="l" t="t" r="r" b="b"/>
                    <a:pathLst>
                      <a:path w="9268" h="6024" extrusionOk="0">
                        <a:moveTo>
                          <a:pt x="9192" y="3934"/>
                        </a:moveTo>
                        <a:cubicBezTo>
                          <a:pt x="9591" y="2547"/>
                          <a:pt x="8395" y="1161"/>
                          <a:pt x="6202" y="567"/>
                        </a:cubicBezTo>
                        <a:cubicBezTo>
                          <a:pt x="3611" y="-226"/>
                          <a:pt x="1020" y="-424"/>
                          <a:pt x="223" y="1557"/>
                        </a:cubicBezTo>
                        <a:cubicBezTo>
                          <a:pt x="-575" y="3340"/>
                          <a:pt x="820" y="4726"/>
                          <a:pt x="3611" y="5717"/>
                        </a:cubicBezTo>
                        <a:cubicBezTo>
                          <a:pt x="6601" y="6509"/>
                          <a:pt x="8594" y="5717"/>
                          <a:pt x="9192" y="39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66" name="Google Shape;3866;p35"/>
                  <p:cNvSpPr/>
                  <p:nvPr/>
                </p:nvSpPr>
                <p:spPr>
                  <a:xfrm>
                    <a:off x="2245967" y="5952737"/>
                    <a:ext cx="8704" cy="5767"/>
                  </a:xfrm>
                  <a:custGeom>
                    <a:avLst/>
                    <a:gdLst/>
                    <a:ahLst/>
                    <a:cxnLst/>
                    <a:rect l="l" t="t" r="r" b="b"/>
                    <a:pathLst>
                      <a:path w="8704" h="5767" extrusionOk="0">
                        <a:moveTo>
                          <a:pt x="19" y="2201"/>
                        </a:moveTo>
                        <a:cubicBezTo>
                          <a:pt x="-181" y="3587"/>
                          <a:pt x="1215" y="4776"/>
                          <a:pt x="3806" y="5568"/>
                        </a:cubicBezTo>
                        <a:cubicBezTo>
                          <a:pt x="5998" y="6162"/>
                          <a:pt x="8191" y="5370"/>
                          <a:pt x="8590" y="3984"/>
                        </a:cubicBezTo>
                        <a:cubicBezTo>
                          <a:pt x="9188" y="2399"/>
                          <a:pt x="7394" y="814"/>
                          <a:pt x="4603" y="220"/>
                        </a:cubicBezTo>
                        <a:cubicBezTo>
                          <a:pt x="1813" y="-374"/>
                          <a:pt x="19" y="220"/>
                          <a:pt x="19" y="22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67" name="Google Shape;3867;p35"/>
                  <p:cNvSpPr/>
                  <p:nvPr/>
                </p:nvSpPr>
                <p:spPr>
                  <a:xfrm>
                    <a:off x="2251156" y="5873382"/>
                    <a:ext cx="11188" cy="11828"/>
                  </a:xfrm>
                  <a:custGeom>
                    <a:avLst/>
                    <a:gdLst/>
                    <a:ahLst/>
                    <a:cxnLst/>
                    <a:rect l="l" t="t" r="r" b="b"/>
                    <a:pathLst>
                      <a:path w="11188" h="11828" extrusionOk="0">
                        <a:moveTo>
                          <a:pt x="12" y="3113"/>
                        </a:moveTo>
                        <a:cubicBezTo>
                          <a:pt x="-188" y="4896"/>
                          <a:pt x="2204" y="6084"/>
                          <a:pt x="4796" y="6480"/>
                        </a:cubicBezTo>
                        <a:cubicBezTo>
                          <a:pt x="6191" y="6678"/>
                          <a:pt x="7387" y="6877"/>
                          <a:pt x="8383" y="6678"/>
                        </a:cubicBezTo>
                        <a:cubicBezTo>
                          <a:pt x="8583" y="8065"/>
                          <a:pt x="8981" y="9254"/>
                          <a:pt x="9181" y="10640"/>
                        </a:cubicBezTo>
                        <a:lnTo>
                          <a:pt x="9380" y="11829"/>
                        </a:lnTo>
                        <a:lnTo>
                          <a:pt x="9779" y="11036"/>
                        </a:lnTo>
                        <a:cubicBezTo>
                          <a:pt x="10775" y="9056"/>
                          <a:pt x="11772" y="7075"/>
                          <a:pt x="10775" y="2122"/>
                        </a:cubicBezTo>
                        <a:cubicBezTo>
                          <a:pt x="10377" y="141"/>
                          <a:pt x="9579" y="-453"/>
                          <a:pt x="8981" y="340"/>
                        </a:cubicBezTo>
                        <a:cubicBezTo>
                          <a:pt x="8583" y="934"/>
                          <a:pt x="8383" y="1726"/>
                          <a:pt x="8184" y="2519"/>
                        </a:cubicBezTo>
                        <a:cubicBezTo>
                          <a:pt x="7387" y="2122"/>
                          <a:pt x="6589" y="1924"/>
                          <a:pt x="5394" y="1726"/>
                        </a:cubicBezTo>
                        <a:cubicBezTo>
                          <a:pt x="2802" y="1132"/>
                          <a:pt x="211" y="1132"/>
                          <a:pt x="12" y="31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68" name="Google Shape;3868;p35"/>
                  <p:cNvSpPr/>
                  <p:nvPr/>
                </p:nvSpPr>
                <p:spPr>
                  <a:xfrm>
                    <a:off x="2249584" y="6032210"/>
                    <a:ext cx="10859" cy="10493"/>
                  </a:xfrm>
                  <a:custGeom>
                    <a:avLst/>
                    <a:gdLst/>
                    <a:ahLst/>
                    <a:cxnLst/>
                    <a:rect l="l" t="t" r="r" b="b"/>
                    <a:pathLst>
                      <a:path w="10859" h="10493" extrusionOk="0">
                        <a:moveTo>
                          <a:pt x="189" y="5529"/>
                        </a:moveTo>
                        <a:cubicBezTo>
                          <a:pt x="-609" y="7113"/>
                          <a:pt x="1185" y="8698"/>
                          <a:pt x="4374" y="10085"/>
                        </a:cubicBezTo>
                        <a:cubicBezTo>
                          <a:pt x="6368" y="10679"/>
                          <a:pt x="8760" y="10877"/>
                          <a:pt x="9358" y="8896"/>
                        </a:cubicBezTo>
                        <a:cubicBezTo>
                          <a:pt x="9956" y="7509"/>
                          <a:pt x="9358" y="6321"/>
                          <a:pt x="7962" y="5529"/>
                        </a:cubicBezTo>
                        <a:cubicBezTo>
                          <a:pt x="9358" y="5529"/>
                          <a:pt x="10354" y="5330"/>
                          <a:pt x="10753" y="4142"/>
                        </a:cubicBezTo>
                        <a:cubicBezTo>
                          <a:pt x="11351" y="2161"/>
                          <a:pt x="9358" y="775"/>
                          <a:pt x="6567" y="180"/>
                        </a:cubicBezTo>
                        <a:cubicBezTo>
                          <a:pt x="4574" y="-216"/>
                          <a:pt x="2581" y="-18"/>
                          <a:pt x="1983" y="1369"/>
                        </a:cubicBezTo>
                        <a:cubicBezTo>
                          <a:pt x="1584" y="2557"/>
                          <a:pt x="2182" y="3350"/>
                          <a:pt x="3179" y="3944"/>
                        </a:cubicBezTo>
                        <a:cubicBezTo>
                          <a:pt x="1983" y="4142"/>
                          <a:pt x="787" y="4340"/>
                          <a:pt x="189" y="55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69" name="Google Shape;3869;p35"/>
                  <p:cNvSpPr/>
                  <p:nvPr/>
                </p:nvSpPr>
                <p:spPr>
                  <a:xfrm>
                    <a:off x="2227448" y="5942657"/>
                    <a:ext cx="5443" cy="5494"/>
                  </a:xfrm>
                  <a:custGeom>
                    <a:avLst/>
                    <a:gdLst/>
                    <a:ahLst/>
                    <a:cxnLst/>
                    <a:rect l="l" t="t" r="r" b="b"/>
                    <a:pathLst>
                      <a:path w="5443" h="5494" extrusionOk="0">
                        <a:moveTo>
                          <a:pt x="5382" y="3566"/>
                        </a:moveTo>
                        <a:cubicBezTo>
                          <a:pt x="5780" y="2179"/>
                          <a:pt x="4186" y="991"/>
                          <a:pt x="2193" y="198"/>
                        </a:cubicBezTo>
                        <a:cubicBezTo>
                          <a:pt x="1993" y="198"/>
                          <a:pt x="1794" y="0"/>
                          <a:pt x="1594" y="0"/>
                        </a:cubicBezTo>
                        <a:cubicBezTo>
                          <a:pt x="997" y="1585"/>
                          <a:pt x="399" y="3368"/>
                          <a:pt x="0" y="5150"/>
                        </a:cubicBezTo>
                        <a:cubicBezTo>
                          <a:pt x="0" y="5150"/>
                          <a:pt x="0" y="5150"/>
                          <a:pt x="199" y="5150"/>
                        </a:cubicBezTo>
                        <a:cubicBezTo>
                          <a:pt x="2791" y="5943"/>
                          <a:pt x="4983" y="5348"/>
                          <a:pt x="5382" y="35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70" name="Google Shape;3870;p35"/>
                  <p:cNvSpPr/>
                  <p:nvPr/>
                </p:nvSpPr>
                <p:spPr>
                  <a:xfrm>
                    <a:off x="2221269" y="6125985"/>
                    <a:ext cx="15506" cy="17007"/>
                  </a:xfrm>
                  <a:custGeom>
                    <a:avLst/>
                    <a:gdLst/>
                    <a:ahLst/>
                    <a:cxnLst/>
                    <a:rect l="l" t="t" r="r" b="b"/>
                    <a:pathLst>
                      <a:path w="15506" h="17007" extrusionOk="0">
                        <a:moveTo>
                          <a:pt x="15348" y="13373"/>
                        </a:moveTo>
                        <a:cubicBezTo>
                          <a:pt x="15946" y="12184"/>
                          <a:pt x="14750" y="10996"/>
                          <a:pt x="13355" y="10402"/>
                        </a:cubicBezTo>
                        <a:lnTo>
                          <a:pt x="13355" y="10402"/>
                        </a:lnTo>
                        <a:cubicBezTo>
                          <a:pt x="13953" y="9213"/>
                          <a:pt x="13953" y="7628"/>
                          <a:pt x="11960" y="6638"/>
                        </a:cubicBezTo>
                        <a:cubicBezTo>
                          <a:pt x="10564" y="6044"/>
                          <a:pt x="9169" y="5647"/>
                          <a:pt x="8172" y="5647"/>
                        </a:cubicBezTo>
                        <a:cubicBezTo>
                          <a:pt x="8571" y="5251"/>
                          <a:pt x="8970" y="4657"/>
                          <a:pt x="8770" y="3865"/>
                        </a:cubicBezTo>
                        <a:cubicBezTo>
                          <a:pt x="8571" y="1884"/>
                          <a:pt x="6578" y="497"/>
                          <a:pt x="3787" y="101"/>
                        </a:cubicBezTo>
                        <a:cubicBezTo>
                          <a:pt x="1595" y="-295"/>
                          <a:pt x="399" y="497"/>
                          <a:pt x="0" y="2082"/>
                        </a:cubicBezTo>
                        <a:cubicBezTo>
                          <a:pt x="199" y="4063"/>
                          <a:pt x="1395" y="5647"/>
                          <a:pt x="4186" y="6242"/>
                        </a:cubicBezTo>
                        <a:cubicBezTo>
                          <a:pt x="4585" y="6242"/>
                          <a:pt x="4983" y="6440"/>
                          <a:pt x="5382" y="6440"/>
                        </a:cubicBezTo>
                        <a:cubicBezTo>
                          <a:pt x="4784" y="6836"/>
                          <a:pt x="4385" y="7232"/>
                          <a:pt x="3987" y="7826"/>
                        </a:cubicBezTo>
                        <a:cubicBezTo>
                          <a:pt x="3189" y="9015"/>
                          <a:pt x="4585" y="10203"/>
                          <a:pt x="6378" y="11194"/>
                        </a:cubicBezTo>
                        <a:cubicBezTo>
                          <a:pt x="6378" y="11392"/>
                          <a:pt x="6378" y="11392"/>
                          <a:pt x="6378" y="11590"/>
                        </a:cubicBezTo>
                        <a:cubicBezTo>
                          <a:pt x="5780" y="11788"/>
                          <a:pt x="5581" y="12184"/>
                          <a:pt x="5382" y="12779"/>
                        </a:cubicBezTo>
                        <a:cubicBezTo>
                          <a:pt x="4983" y="14561"/>
                          <a:pt x="6578" y="15948"/>
                          <a:pt x="9169" y="16740"/>
                        </a:cubicBezTo>
                        <a:cubicBezTo>
                          <a:pt x="11362" y="17335"/>
                          <a:pt x="13156" y="16938"/>
                          <a:pt x="13355" y="15552"/>
                        </a:cubicBezTo>
                        <a:cubicBezTo>
                          <a:pt x="13355" y="15354"/>
                          <a:pt x="13355" y="15156"/>
                          <a:pt x="13355" y="15156"/>
                        </a:cubicBezTo>
                        <a:cubicBezTo>
                          <a:pt x="14352" y="14958"/>
                          <a:pt x="14949" y="14363"/>
                          <a:pt x="15348" y="133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71" name="Google Shape;3871;p35"/>
                  <p:cNvSpPr/>
                  <p:nvPr/>
                </p:nvSpPr>
                <p:spPr>
                  <a:xfrm>
                    <a:off x="2232563" y="5878958"/>
                    <a:ext cx="9491" cy="13978"/>
                  </a:xfrm>
                  <a:custGeom>
                    <a:avLst/>
                    <a:gdLst/>
                    <a:ahLst/>
                    <a:cxnLst/>
                    <a:rect l="l" t="t" r="r" b="b"/>
                    <a:pathLst>
                      <a:path w="9491" h="13978" extrusionOk="0">
                        <a:moveTo>
                          <a:pt x="68" y="1896"/>
                        </a:moveTo>
                        <a:cubicBezTo>
                          <a:pt x="-331" y="3282"/>
                          <a:pt x="1065" y="4669"/>
                          <a:pt x="3257" y="5461"/>
                        </a:cubicBezTo>
                        <a:cubicBezTo>
                          <a:pt x="2659" y="6055"/>
                          <a:pt x="2460" y="8234"/>
                          <a:pt x="2858" y="10413"/>
                        </a:cubicBezTo>
                        <a:cubicBezTo>
                          <a:pt x="3058" y="11404"/>
                          <a:pt x="3257" y="11998"/>
                          <a:pt x="3457" y="12592"/>
                        </a:cubicBezTo>
                        <a:cubicBezTo>
                          <a:pt x="3457" y="12988"/>
                          <a:pt x="3656" y="13187"/>
                          <a:pt x="3656" y="13583"/>
                        </a:cubicBezTo>
                        <a:cubicBezTo>
                          <a:pt x="4453" y="13781"/>
                          <a:pt x="5051" y="13781"/>
                          <a:pt x="5848" y="13979"/>
                        </a:cubicBezTo>
                        <a:cubicBezTo>
                          <a:pt x="5848" y="13583"/>
                          <a:pt x="5848" y="12988"/>
                          <a:pt x="5848" y="12592"/>
                        </a:cubicBezTo>
                        <a:cubicBezTo>
                          <a:pt x="5848" y="11800"/>
                          <a:pt x="5848" y="11008"/>
                          <a:pt x="5848" y="9819"/>
                        </a:cubicBezTo>
                        <a:cubicBezTo>
                          <a:pt x="5450" y="8234"/>
                          <a:pt x="5051" y="6650"/>
                          <a:pt x="4652" y="5857"/>
                        </a:cubicBezTo>
                        <a:cubicBezTo>
                          <a:pt x="7244" y="6254"/>
                          <a:pt x="9038" y="5659"/>
                          <a:pt x="9436" y="4075"/>
                        </a:cubicBezTo>
                        <a:cubicBezTo>
                          <a:pt x="9835" y="2490"/>
                          <a:pt x="8041" y="1103"/>
                          <a:pt x="5450" y="311"/>
                        </a:cubicBezTo>
                        <a:cubicBezTo>
                          <a:pt x="2460" y="-482"/>
                          <a:pt x="467" y="311"/>
                          <a:pt x="68" y="189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72" name="Google Shape;3872;p35"/>
                  <p:cNvSpPr/>
                  <p:nvPr/>
                </p:nvSpPr>
                <p:spPr>
                  <a:xfrm>
                    <a:off x="2224995" y="5858441"/>
                    <a:ext cx="8824" cy="11928"/>
                  </a:xfrm>
                  <a:custGeom>
                    <a:avLst/>
                    <a:gdLst/>
                    <a:ahLst/>
                    <a:cxnLst/>
                    <a:rect l="l" t="t" r="r" b="b"/>
                    <a:pathLst>
                      <a:path w="8824" h="11928" extrusionOk="0">
                        <a:moveTo>
                          <a:pt x="3450" y="4782"/>
                        </a:moveTo>
                        <a:cubicBezTo>
                          <a:pt x="4446" y="4980"/>
                          <a:pt x="5443" y="4980"/>
                          <a:pt x="6041" y="4980"/>
                        </a:cubicBezTo>
                        <a:cubicBezTo>
                          <a:pt x="5642" y="5772"/>
                          <a:pt x="5642" y="6961"/>
                          <a:pt x="5842" y="8348"/>
                        </a:cubicBezTo>
                        <a:cubicBezTo>
                          <a:pt x="6240" y="10329"/>
                          <a:pt x="7038" y="12111"/>
                          <a:pt x="7835" y="11913"/>
                        </a:cubicBezTo>
                        <a:cubicBezTo>
                          <a:pt x="8832" y="11715"/>
                          <a:pt x="9031" y="9932"/>
                          <a:pt x="8632" y="7159"/>
                        </a:cubicBezTo>
                        <a:cubicBezTo>
                          <a:pt x="8234" y="5772"/>
                          <a:pt x="7835" y="4782"/>
                          <a:pt x="7436" y="4584"/>
                        </a:cubicBezTo>
                        <a:cubicBezTo>
                          <a:pt x="7835" y="4188"/>
                          <a:pt x="8234" y="3792"/>
                          <a:pt x="8433" y="3197"/>
                        </a:cubicBezTo>
                        <a:cubicBezTo>
                          <a:pt x="8832" y="2009"/>
                          <a:pt x="7436" y="622"/>
                          <a:pt x="5244" y="226"/>
                        </a:cubicBezTo>
                        <a:cubicBezTo>
                          <a:pt x="2652" y="-368"/>
                          <a:pt x="460" y="226"/>
                          <a:pt x="61" y="1811"/>
                        </a:cubicBezTo>
                        <a:cubicBezTo>
                          <a:pt x="-337" y="2999"/>
                          <a:pt x="1257" y="3990"/>
                          <a:pt x="3450" y="47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73" name="Google Shape;3873;p35"/>
                  <p:cNvSpPr/>
                  <p:nvPr/>
                </p:nvSpPr>
                <p:spPr>
                  <a:xfrm>
                    <a:off x="2397274" y="5925124"/>
                    <a:ext cx="9579" cy="6043"/>
                  </a:xfrm>
                  <a:custGeom>
                    <a:avLst/>
                    <a:gdLst/>
                    <a:ahLst/>
                    <a:cxnLst/>
                    <a:rect l="l" t="t" r="r" b="b"/>
                    <a:pathLst>
                      <a:path w="9579" h="6043" extrusionOk="0">
                        <a:moveTo>
                          <a:pt x="3986" y="101"/>
                        </a:moveTo>
                        <a:cubicBezTo>
                          <a:pt x="1794" y="-295"/>
                          <a:pt x="0" y="497"/>
                          <a:pt x="0" y="2082"/>
                        </a:cubicBezTo>
                        <a:cubicBezTo>
                          <a:pt x="0" y="4063"/>
                          <a:pt x="1794" y="5449"/>
                          <a:pt x="4784" y="6044"/>
                        </a:cubicBezTo>
                        <a:cubicBezTo>
                          <a:pt x="7375" y="6044"/>
                          <a:pt x="9767" y="5647"/>
                          <a:pt x="9568" y="3270"/>
                        </a:cubicBezTo>
                        <a:cubicBezTo>
                          <a:pt x="9368" y="893"/>
                          <a:pt x="6578" y="497"/>
                          <a:pt x="3986" y="1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74" name="Google Shape;3874;p35"/>
                  <p:cNvSpPr/>
                  <p:nvPr/>
                </p:nvSpPr>
                <p:spPr>
                  <a:xfrm>
                    <a:off x="2382861" y="5982580"/>
                    <a:ext cx="8898" cy="6622"/>
                  </a:xfrm>
                  <a:custGeom>
                    <a:avLst/>
                    <a:gdLst/>
                    <a:ahLst/>
                    <a:cxnLst/>
                    <a:rect l="l" t="t" r="r" b="b"/>
                    <a:pathLst>
                      <a:path w="8898" h="6622" extrusionOk="0">
                        <a:moveTo>
                          <a:pt x="5244" y="289"/>
                        </a:moveTo>
                        <a:cubicBezTo>
                          <a:pt x="2852" y="-305"/>
                          <a:pt x="460" y="-107"/>
                          <a:pt x="61" y="2072"/>
                        </a:cubicBezTo>
                        <a:cubicBezTo>
                          <a:pt x="-338" y="4053"/>
                          <a:pt x="1257" y="5439"/>
                          <a:pt x="3649" y="6430"/>
                        </a:cubicBezTo>
                        <a:cubicBezTo>
                          <a:pt x="6439" y="7024"/>
                          <a:pt x="8233" y="6232"/>
                          <a:pt x="8831" y="4251"/>
                        </a:cubicBezTo>
                        <a:cubicBezTo>
                          <a:pt x="9230" y="2468"/>
                          <a:pt x="7835" y="883"/>
                          <a:pt x="5244" y="2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75" name="Google Shape;3875;p35"/>
                  <p:cNvSpPr/>
                  <p:nvPr/>
                </p:nvSpPr>
                <p:spPr>
                  <a:xfrm>
                    <a:off x="2366734" y="6023969"/>
                    <a:ext cx="8470" cy="6267"/>
                  </a:xfrm>
                  <a:custGeom>
                    <a:avLst/>
                    <a:gdLst/>
                    <a:ahLst/>
                    <a:cxnLst/>
                    <a:rect l="l" t="t" r="r" b="b"/>
                    <a:pathLst>
                      <a:path w="8470" h="6267" extrusionOk="0">
                        <a:moveTo>
                          <a:pt x="4428" y="102"/>
                        </a:moveTo>
                        <a:cubicBezTo>
                          <a:pt x="2435" y="-294"/>
                          <a:pt x="840" y="498"/>
                          <a:pt x="242" y="1885"/>
                        </a:cubicBezTo>
                        <a:cubicBezTo>
                          <a:pt x="-555" y="3668"/>
                          <a:pt x="641" y="5252"/>
                          <a:pt x="3432" y="6045"/>
                        </a:cubicBezTo>
                        <a:cubicBezTo>
                          <a:pt x="6222" y="6639"/>
                          <a:pt x="8215" y="6045"/>
                          <a:pt x="8415" y="4262"/>
                        </a:cubicBezTo>
                        <a:cubicBezTo>
                          <a:pt x="8814" y="2281"/>
                          <a:pt x="7020" y="696"/>
                          <a:pt x="4428" y="1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76" name="Google Shape;3876;p35"/>
                  <p:cNvSpPr/>
                  <p:nvPr/>
                </p:nvSpPr>
                <p:spPr>
                  <a:xfrm>
                    <a:off x="2358289" y="6047795"/>
                    <a:ext cx="8905" cy="5498"/>
                  </a:xfrm>
                  <a:custGeom>
                    <a:avLst/>
                    <a:gdLst/>
                    <a:ahLst/>
                    <a:cxnLst/>
                    <a:rect l="l" t="t" r="r" b="b"/>
                    <a:pathLst>
                      <a:path w="8905" h="5498" extrusionOk="0">
                        <a:moveTo>
                          <a:pt x="5698" y="443"/>
                        </a:moveTo>
                        <a:cubicBezTo>
                          <a:pt x="3106" y="-349"/>
                          <a:pt x="714" y="-151"/>
                          <a:pt x="116" y="1631"/>
                        </a:cubicBezTo>
                        <a:cubicBezTo>
                          <a:pt x="-482" y="3018"/>
                          <a:pt x="1312" y="4207"/>
                          <a:pt x="3505" y="5197"/>
                        </a:cubicBezTo>
                        <a:cubicBezTo>
                          <a:pt x="5897" y="5791"/>
                          <a:pt x="8089" y="5593"/>
                          <a:pt x="8887" y="3810"/>
                        </a:cubicBezTo>
                        <a:cubicBezTo>
                          <a:pt x="9086" y="2424"/>
                          <a:pt x="7691" y="1037"/>
                          <a:pt x="5698" y="4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77" name="Google Shape;3877;p35"/>
                  <p:cNvSpPr/>
                  <p:nvPr/>
                </p:nvSpPr>
                <p:spPr>
                  <a:xfrm>
                    <a:off x="2333638" y="6080471"/>
                    <a:ext cx="9280" cy="5898"/>
                  </a:xfrm>
                  <a:custGeom>
                    <a:avLst/>
                    <a:gdLst/>
                    <a:ahLst/>
                    <a:cxnLst/>
                    <a:rect l="l" t="t" r="r" b="b"/>
                    <a:pathLst>
                      <a:path w="9280" h="5898" extrusionOk="0">
                        <a:moveTo>
                          <a:pt x="5234" y="253"/>
                        </a:moveTo>
                        <a:cubicBezTo>
                          <a:pt x="2643" y="-341"/>
                          <a:pt x="450" y="55"/>
                          <a:pt x="51" y="2036"/>
                        </a:cubicBezTo>
                        <a:cubicBezTo>
                          <a:pt x="-347" y="3819"/>
                          <a:pt x="1646" y="4611"/>
                          <a:pt x="3639" y="5404"/>
                        </a:cubicBezTo>
                        <a:cubicBezTo>
                          <a:pt x="6031" y="6196"/>
                          <a:pt x="8622" y="6196"/>
                          <a:pt x="9220" y="4215"/>
                        </a:cubicBezTo>
                        <a:cubicBezTo>
                          <a:pt x="9619" y="2630"/>
                          <a:pt x="8024" y="649"/>
                          <a:pt x="5234" y="25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78" name="Google Shape;3878;p35"/>
                  <p:cNvSpPr/>
                  <p:nvPr/>
                </p:nvSpPr>
                <p:spPr>
                  <a:xfrm>
                    <a:off x="2369723" y="5924088"/>
                    <a:ext cx="10421" cy="6089"/>
                  </a:xfrm>
                  <a:custGeom>
                    <a:avLst/>
                    <a:gdLst/>
                    <a:ahLst/>
                    <a:cxnLst/>
                    <a:rect l="l" t="t" r="r" b="b"/>
                    <a:pathLst>
                      <a:path w="10421" h="6089" extrusionOk="0">
                        <a:moveTo>
                          <a:pt x="5824" y="344"/>
                        </a:moveTo>
                        <a:cubicBezTo>
                          <a:pt x="3033" y="-448"/>
                          <a:pt x="442" y="146"/>
                          <a:pt x="44" y="1929"/>
                        </a:cubicBezTo>
                        <a:cubicBezTo>
                          <a:pt x="-355" y="3712"/>
                          <a:pt x="2037" y="5098"/>
                          <a:pt x="4628" y="5693"/>
                        </a:cubicBezTo>
                        <a:cubicBezTo>
                          <a:pt x="7219" y="6287"/>
                          <a:pt x="10010" y="6485"/>
                          <a:pt x="10409" y="4306"/>
                        </a:cubicBezTo>
                        <a:cubicBezTo>
                          <a:pt x="10608" y="2523"/>
                          <a:pt x="8415" y="1137"/>
                          <a:pt x="5824" y="3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79" name="Google Shape;3879;p35"/>
                  <p:cNvSpPr/>
                  <p:nvPr/>
                </p:nvSpPr>
                <p:spPr>
                  <a:xfrm>
                    <a:off x="2271790" y="6232830"/>
                    <a:ext cx="10329" cy="6330"/>
                  </a:xfrm>
                  <a:custGeom>
                    <a:avLst/>
                    <a:gdLst/>
                    <a:ahLst/>
                    <a:cxnLst/>
                    <a:rect l="l" t="t" r="r" b="b"/>
                    <a:pathLst>
                      <a:path w="10329" h="6330" extrusionOk="0">
                        <a:moveTo>
                          <a:pt x="10274" y="4582"/>
                        </a:moveTo>
                        <a:cubicBezTo>
                          <a:pt x="10672" y="2997"/>
                          <a:pt x="8878" y="1610"/>
                          <a:pt x="7084" y="1016"/>
                        </a:cubicBezTo>
                        <a:cubicBezTo>
                          <a:pt x="4294" y="26"/>
                          <a:pt x="1105" y="-965"/>
                          <a:pt x="108" y="1809"/>
                        </a:cubicBezTo>
                        <a:cubicBezTo>
                          <a:pt x="-490" y="3393"/>
                          <a:pt x="1503" y="4384"/>
                          <a:pt x="3496" y="5374"/>
                        </a:cubicBezTo>
                        <a:cubicBezTo>
                          <a:pt x="6088" y="5968"/>
                          <a:pt x="9476" y="7553"/>
                          <a:pt x="10274" y="45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80" name="Google Shape;3880;p35"/>
                  <p:cNvSpPr/>
                  <p:nvPr/>
                </p:nvSpPr>
                <p:spPr>
                  <a:xfrm>
                    <a:off x="2305068" y="6111783"/>
                    <a:ext cx="16378" cy="7378"/>
                  </a:xfrm>
                  <a:custGeom>
                    <a:avLst/>
                    <a:gdLst/>
                    <a:ahLst/>
                    <a:cxnLst/>
                    <a:rect l="l" t="t" r="r" b="b"/>
                    <a:pathLst>
                      <a:path w="16378" h="7378" extrusionOk="0">
                        <a:moveTo>
                          <a:pt x="16263" y="4993"/>
                        </a:moveTo>
                        <a:cubicBezTo>
                          <a:pt x="16861" y="3210"/>
                          <a:pt x="15067" y="1427"/>
                          <a:pt x="12476" y="437"/>
                        </a:cubicBezTo>
                        <a:cubicBezTo>
                          <a:pt x="9685" y="-554"/>
                          <a:pt x="7492" y="239"/>
                          <a:pt x="6894" y="1823"/>
                        </a:cubicBezTo>
                        <a:cubicBezTo>
                          <a:pt x="6695" y="2418"/>
                          <a:pt x="6695" y="3012"/>
                          <a:pt x="7094" y="3606"/>
                        </a:cubicBezTo>
                        <a:cubicBezTo>
                          <a:pt x="6695" y="3210"/>
                          <a:pt x="6297" y="2616"/>
                          <a:pt x="5499" y="2418"/>
                        </a:cubicBezTo>
                        <a:cubicBezTo>
                          <a:pt x="2908" y="1031"/>
                          <a:pt x="715" y="1625"/>
                          <a:pt x="117" y="3408"/>
                        </a:cubicBezTo>
                        <a:cubicBezTo>
                          <a:pt x="-481" y="4993"/>
                          <a:pt x="1313" y="6181"/>
                          <a:pt x="3107" y="6776"/>
                        </a:cubicBezTo>
                        <a:cubicBezTo>
                          <a:pt x="4901" y="7370"/>
                          <a:pt x="6894" y="7766"/>
                          <a:pt x="7293" y="6776"/>
                        </a:cubicBezTo>
                        <a:cubicBezTo>
                          <a:pt x="7692" y="5785"/>
                          <a:pt x="7692" y="4993"/>
                          <a:pt x="7492" y="4200"/>
                        </a:cubicBezTo>
                        <a:cubicBezTo>
                          <a:pt x="8290" y="4993"/>
                          <a:pt x="9685" y="5785"/>
                          <a:pt x="11479" y="6379"/>
                        </a:cubicBezTo>
                        <a:cubicBezTo>
                          <a:pt x="13273" y="7172"/>
                          <a:pt x="15665" y="6776"/>
                          <a:pt x="16263" y="49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81" name="Google Shape;3881;p35"/>
                  <p:cNvSpPr/>
                  <p:nvPr/>
                </p:nvSpPr>
                <p:spPr>
                  <a:xfrm>
                    <a:off x="2365924" y="5893467"/>
                    <a:ext cx="14852" cy="11354"/>
                  </a:xfrm>
                  <a:custGeom>
                    <a:avLst/>
                    <a:gdLst/>
                    <a:ahLst/>
                    <a:cxnLst/>
                    <a:rect l="l" t="t" r="r" b="b"/>
                    <a:pathLst>
                      <a:path w="14852" h="11354" extrusionOk="0">
                        <a:moveTo>
                          <a:pt x="10420" y="63"/>
                        </a:moveTo>
                        <a:cubicBezTo>
                          <a:pt x="8427" y="-135"/>
                          <a:pt x="6633" y="63"/>
                          <a:pt x="6035" y="1648"/>
                        </a:cubicBezTo>
                        <a:cubicBezTo>
                          <a:pt x="5836" y="2044"/>
                          <a:pt x="5836" y="2440"/>
                          <a:pt x="5836" y="2638"/>
                        </a:cubicBezTo>
                        <a:cubicBezTo>
                          <a:pt x="5637" y="2440"/>
                          <a:pt x="5437" y="2242"/>
                          <a:pt x="5039" y="2242"/>
                        </a:cubicBezTo>
                        <a:cubicBezTo>
                          <a:pt x="2846" y="1450"/>
                          <a:pt x="1052" y="3629"/>
                          <a:pt x="255" y="6600"/>
                        </a:cubicBezTo>
                        <a:cubicBezTo>
                          <a:pt x="-343" y="8977"/>
                          <a:pt x="55" y="11354"/>
                          <a:pt x="2049" y="11354"/>
                        </a:cubicBezTo>
                        <a:cubicBezTo>
                          <a:pt x="4241" y="11354"/>
                          <a:pt x="5238" y="9175"/>
                          <a:pt x="6234" y="6600"/>
                        </a:cubicBezTo>
                        <a:cubicBezTo>
                          <a:pt x="6234" y="5808"/>
                          <a:pt x="6434" y="4817"/>
                          <a:pt x="6234" y="3827"/>
                        </a:cubicBezTo>
                        <a:cubicBezTo>
                          <a:pt x="6832" y="4619"/>
                          <a:pt x="8029" y="5214"/>
                          <a:pt x="9822" y="5610"/>
                        </a:cubicBezTo>
                        <a:cubicBezTo>
                          <a:pt x="12214" y="6006"/>
                          <a:pt x="14606" y="5808"/>
                          <a:pt x="14806" y="3827"/>
                        </a:cubicBezTo>
                        <a:cubicBezTo>
                          <a:pt x="15204" y="1846"/>
                          <a:pt x="13012" y="460"/>
                          <a:pt x="10420" y="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82" name="Google Shape;3882;p35"/>
                  <p:cNvSpPr/>
                  <p:nvPr/>
                </p:nvSpPr>
                <p:spPr>
                  <a:xfrm>
                    <a:off x="2279042" y="6081743"/>
                    <a:ext cx="8718" cy="6357"/>
                  </a:xfrm>
                  <a:custGeom>
                    <a:avLst/>
                    <a:gdLst/>
                    <a:ahLst/>
                    <a:cxnLst/>
                    <a:rect l="l" t="t" r="r" b="b"/>
                    <a:pathLst>
                      <a:path w="8718" h="6357" extrusionOk="0">
                        <a:moveTo>
                          <a:pt x="8602" y="4726"/>
                        </a:moveTo>
                        <a:cubicBezTo>
                          <a:pt x="9001" y="3339"/>
                          <a:pt x="8403" y="1754"/>
                          <a:pt x="6410" y="764"/>
                        </a:cubicBezTo>
                        <a:cubicBezTo>
                          <a:pt x="4018" y="-425"/>
                          <a:pt x="1427" y="-226"/>
                          <a:pt x="430" y="1358"/>
                        </a:cubicBezTo>
                        <a:cubicBezTo>
                          <a:pt x="-766" y="3141"/>
                          <a:pt x="629" y="4528"/>
                          <a:pt x="3420" y="5914"/>
                        </a:cubicBezTo>
                        <a:cubicBezTo>
                          <a:pt x="5812" y="6707"/>
                          <a:pt x="8004" y="6509"/>
                          <a:pt x="8602" y="47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83" name="Google Shape;3883;p35"/>
                  <p:cNvSpPr/>
                  <p:nvPr/>
                </p:nvSpPr>
                <p:spPr>
                  <a:xfrm>
                    <a:off x="2315719" y="6035459"/>
                    <a:ext cx="11740" cy="9399"/>
                  </a:xfrm>
                  <a:custGeom>
                    <a:avLst/>
                    <a:gdLst/>
                    <a:ahLst/>
                    <a:cxnLst/>
                    <a:rect l="l" t="t" r="r" b="b"/>
                    <a:pathLst>
                      <a:path w="11740" h="9399" extrusionOk="0">
                        <a:moveTo>
                          <a:pt x="11591" y="4261"/>
                        </a:moveTo>
                        <a:cubicBezTo>
                          <a:pt x="12189" y="2280"/>
                          <a:pt x="10993" y="695"/>
                          <a:pt x="8003" y="101"/>
                        </a:cubicBezTo>
                        <a:cubicBezTo>
                          <a:pt x="5811" y="-295"/>
                          <a:pt x="4415" y="497"/>
                          <a:pt x="3818" y="2082"/>
                        </a:cubicBezTo>
                        <a:cubicBezTo>
                          <a:pt x="3618" y="2676"/>
                          <a:pt x="3818" y="3270"/>
                          <a:pt x="4415" y="3865"/>
                        </a:cubicBezTo>
                        <a:cubicBezTo>
                          <a:pt x="2622" y="3468"/>
                          <a:pt x="1027" y="3667"/>
                          <a:pt x="230" y="5053"/>
                        </a:cubicBezTo>
                        <a:cubicBezTo>
                          <a:pt x="-568" y="6440"/>
                          <a:pt x="828" y="7826"/>
                          <a:pt x="2622" y="8619"/>
                        </a:cubicBezTo>
                        <a:cubicBezTo>
                          <a:pt x="5014" y="9807"/>
                          <a:pt x="7206" y="9609"/>
                          <a:pt x="8601" y="8223"/>
                        </a:cubicBezTo>
                        <a:cubicBezTo>
                          <a:pt x="8801" y="7232"/>
                          <a:pt x="8601" y="6242"/>
                          <a:pt x="7804" y="5647"/>
                        </a:cubicBezTo>
                        <a:cubicBezTo>
                          <a:pt x="9399" y="5846"/>
                          <a:pt x="11193" y="5846"/>
                          <a:pt x="11591" y="426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84" name="Google Shape;3884;p35"/>
                  <p:cNvSpPr/>
                  <p:nvPr/>
                </p:nvSpPr>
                <p:spPr>
                  <a:xfrm>
                    <a:off x="2291722" y="6090840"/>
                    <a:ext cx="10497" cy="6751"/>
                  </a:xfrm>
                  <a:custGeom>
                    <a:avLst/>
                    <a:gdLst/>
                    <a:ahLst/>
                    <a:cxnLst/>
                    <a:rect l="l" t="t" r="r" b="b"/>
                    <a:pathLst>
                      <a:path w="10497" h="6751" extrusionOk="0">
                        <a:moveTo>
                          <a:pt x="10473" y="4740"/>
                        </a:moveTo>
                        <a:cubicBezTo>
                          <a:pt x="10672" y="3156"/>
                          <a:pt x="9676" y="1769"/>
                          <a:pt x="7682" y="1175"/>
                        </a:cubicBezTo>
                        <a:lnTo>
                          <a:pt x="7483" y="1175"/>
                        </a:lnTo>
                        <a:cubicBezTo>
                          <a:pt x="6885" y="779"/>
                          <a:pt x="6287" y="581"/>
                          <a:pt x="5689" y="383"/>
                        </a:cubicBezTo>
                        <a:cubicBezTo>
                          <a:pt x="3098" y="-410"/>
                          <a:pt x="905" y="-14"/>
                          <a:pt x="108" y="1967"/>
                        </a:cubicBezTo>
                        <a:cubicBezTo>
                          <a:pt x="-490" y="3750"/>
                          <a:pt x="1503" y="4740"/>
                          <a:pt x="3496" y="5335"/>
                        </a:cubicBezTo>
                        <a:lnTo>
                          <a:pt x="3895" y="5335"/>
                        </a:lnTo>
                        <a:cubicBezTo>
                          <a:pt x="4493" y="5929"/>
                          <a:pt x="5490" y="6523"/>
                          <a:pt x="6686" y="6721"/>
                        </a:cubicBezTo>
                        <a:cubicBezTo>
                          <a:pt x="8878" y="6919"/>
                          <a:pt x="9875" y="6127"/>
                          <a:pt x="10473" y="47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85" name="Google Shape;3885;p35"/>
                  <p:cNvSpPr/>
                  <p:nvPr/>
                </p:nvSpPr>
                <p:spPr>
                  <a:xfrm>
                    <a:off x="2336971" y="5902293"/>
                    <a:ext cx="9091" cy="5719"/>
                  </a:xfrm>
                  <a:custGeom>
                    <a:avLst/>
                    <a:gdLst/>
                    <a:ahLst/>
                    <a:cxnLst/>
                    <a:rect l="l" t="t" r="r" b="b"/>
                    <a:pathLst>
                      <a:path w="9091" h="5719" extrusionOk="0">
                        <a:moveTo>
                          <a:pt x="4093" y="5500"/>
                        </a:moveTo>
                        <a:cubicBezTo>
                          <a:pt x="6884" y="6094"/>
                          <a:pt x="8877" y="5500"/>
                          <a:pt x="9076" y="3519"/>
                        </a:cubicBezTo>
                        <a:cubicBezTo>
                          <a:pt x="9276" y="1934"/>
                          <a:pt x="7482" y="944"/>
                          <a:pt x="5688" y="349"/>
                        </a:cubicBezTo>
                        <a:cubicBezTo>
                          <a:pt x="2897" y="-443"/>
                          <a:pt x="705" y="151"/>
                          <a:pt x="107" y="1736"/>
                        </a:cubicBezTo>
                        <a:cubicBezTo>
                          <a:pt x="-491" y="3519"/>
                          <a:pt x="1502" y="4906"/>
                          <a:pt x="4093" y="55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86" name="Google Shape;3886;p35"/>
                  <p:cNvSpPr/>
                  <p:nvPr/>
                </p:nvSpPr>
                <p:spPr>
                  <a:xfrm>
                    <a:off x="2342997" y="5880314"/>
                    <a:ext cx="8033" cy="5578"/>
                  </a:xfrm>
                  <a:custGeom>
                    <a:avLst/>
                    <a:gdLst/>
                    <a:ahLst/>
                    <a:cxnLst/>
                    <a:rect l="l" t="t" r="r" b="b"/>
                    <a:pathLst>
                      <a:path w="8033" h="5578" extrusionOk="0">
                        <a:moveTo>
                          <a:pt x="8033" y="3312"/>
                        </a:moveTo>
                        <a:cubicBezTo>
                          <a:pt x="8033" y="1728"/>
                          <a:pt x="6638" y="539"/>
                          <a:pt x="4446" y="143"/>
                        </a:cubicBezTo>
                        <a:cubicBezTo>
                          <a:pt x="2253" y="-253"/>
                          <a:pt x="260" y="143"/>
                          <a:pt x="60" y="1728"/>
                        </a:cubicBezTo>
                        <a:cubicBezTo>
                          <a:pt x="-338" y="3708"/>
                          <a:pt x="1256" y="5293"/>
                          <a:pt x="4246" y="5491"/>
                        </a:cubicBezTo>
                        <a:cubicBezTo>
                          <a:pt x="6439" y="5887"/>
                          <a:pt x="7635" y="4897"/>
                          <a:pt x="8033" y="33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87" name="Google Shape;3887;p35"/>
                  <p:cNvSpPr/>
                  <p:nvPr/>
                </p:nvSpPr>
                <p:spPr>
                  <a:xfrm>
                    <a:off x="2318120" y="5976297"/>
                    <a:ext cx="8005" cy="6459"/>
                  </a:xfrm>
                  <a:custGeom>
                    <a:avLst/>
                    <a:gdLst/>
                    <a:ahLst/>
                    <a:cxnLst/>
                    <a:rect l="l" t="t" r="r" b="b"/>
                    <a:pathLst>
                      <a:path w="8005" h="6459" extrusionOk="0">
                        <a:moveTo>
                          <a:pt x="3410" y="6176"/>
                        </a:moveTo>
                        <a:cubicBezTo>
                          <a:pt x="5603" y="6770"/>
                          <a:pt x="8194" y="6572"/>
                          <a:pt x="7995" y="4195"/>
                        </a:cubicBezTo>
                        <a:cubicBezTo>
                          <a:pt x="7795" y="2412"/>
                          <a:pt x="6201" y="1025"/>
                          <a:pt x="3609" y="233"/>
                        </a:cubicBezTo>
                        <a:cubicBezTo>
                          <a:pt x="1018" y="-559"/>
                          <a:pt x="619" y="827"/>
                          <a:pt x="21" y="2016"/>
                        </a:cubicBezTo>
                        <a:cubicBezTo>
                          <a:pt x="-178" y="3799"/>
                          <a:pt x="1018" y="5581"/>
                          <a:pt x="3410" y="61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88" name="Google Shape;3888;p35"/>
                  <p:cNvSpPr/>
                  <p:nvPr/>
                </p:nvSpPr>
                <p:spPr>
                  <a:xfrm>
                    <a:off x="2288442" y="6062146"/>
                    <a:ext cx="12812" cy="9452"/>
                  </a:xfrm>
                  <a:custGeom>
                    <a:avLst/>
                    <a:gdLst/>
                    <a:ahLst/>
                    <a:cxnLst/>
                    <a:rect l="l" t="t" r="r" b="b"/>
                    <a:pathLst>
                      <a:path w="12812" h="9452" extrusionOk="0">
                        <a:moveTo>
                          <a:pt x="7774" y="9070"/>
                        </a:moveTo>
                        <a:cubicBezTo>
                          <a:pt x="10564" y="9862"/>
                          <a:pt x="12358" y="9466"/>
                          <a:pt x="12757" y="7485"/>
                        </a:cubicBezTo>
                        <a:cubicBezTo>
                          <a:pt x="13155" y="5900"/>
                          <a:pt x="11362" y="4712"/>
                          <a:pt x="9568" y="3919"/>
                        </a:cubicBezTo>
                        <a:cubicBezTo>
                          <a:pt x="8770" y="3523"/>
                          <a:pt x="8172" y="3523"/>
                          <a:pt x="7375" y="3325"/>
                        </a:cubicBezTo>
                        <a:cubicBezTo>
                          <a:pt x="7176" y="1939"/>
                          <a:pt x="5581" y="552"/>
                          <a:pt x="3389" y="156"/>
                        </a:cubicBezTo>
                        <a:cubicBezTo>
                          <a:pt x="997" y="-439"/>
                          <a:pt x="0" y="750"/>
                          <a:pt x="0" y="2335"/>
                        </a:cubicBezTo>
                        <a:cubicBezTo>
                          <a:pt x="0" y="3721"/>
                          <a:pt x="399" y="5108"/>
                          <a:pt x="2990" y="5702"/>
                        </a:cubicBezTo>
                        <a:lnTo>
                          <a:pt x="3986" y="5702"/>
                        </a:lnTo>
                        <a:cubicBezTo>
                          <a:pt x="4186" y="7287"/>
                          <a:pt x="5780" y="8476"/>
                          <a:pt x="7774" y="90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89" name="Google Shape;3889;p35"/>
                  <p:cNvSpPr/>
                  <p:nvPr/>
                </p:nvSpPr>
                <p:spPr>
                  <a:xfrm>
                    <a:off x="2318389" y="5948244"/>
                    <a:ext cx="8636" cy="6124"/>
                  </a:xfrm>
                  <a:custGeom>
                    <a:avLst/>
                    <a:gdLst/>
                    <a:ahLst/>
                    <a:cxnLst/>
                    <a:rect l="l" t="t" r="r" b="b"/>
                    <a:pathLst>
                      <a:path w="8636" h="6124" extrusionOk="0">
                        <a:moveTo>
                          <a:pt x="151" y="1543"/>
                        </a:moveTo>
                        <a:cubicBezTo>
                          <a:pt x="-447" y="3326"/>
                          <a:pt x="749" y="4713"/>
                          <a:pt x="3341" y="5703"/>
                        </a:cubicBezTo>
                        <a:cubicBezTo>
                          <a:pt x="5334" y="6496"/>
                          <a:pt x="7327" y="6099"/>
                          <a:pt x="8124" y="5109"/>
                        </a:cubicBezTo>
                        <a:cubicBezTo>
                          <a:pt x="9719" y="2930"/>
                          <a:pt x="7327" y="1345"/>
                          <a:pt x="4536" y="355"/>
                        </a:cubicBezTo>
                        <a:cubicBezTo>
                          <a:pt x="2344" y="-437"/>
                          <a:pt x="550" y="157"/>
                          <a:pt x="151" y="15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90" name="Google Shape;3890;p35"/>
                  <p:cNvSpPr/>
                  <p:nvPr/>
                </p:nvSpPr>
                <p:spPr>
                  <a:xfrm>
                    <a:off x="2293301" y="6035148"/>
                    <a:ext cx="8220" cy="5741"/>
                  </a:xfrm>
                  <a:custGeom>
                    <a:avLst/>
                    <a:gdLst/>
                    <a:ahLst/>
                    <a:cxnLst/>
                    <a:rect l="l" t="t" r="r" b="b"/>
                    <a:pathLst>
                      <a:path w="8220" h="5741" extrusionOk="0">
                        <a:moveTo>
                          <a:pt x="7898" y="4572"/>
                        </a:moveTo>
                        <a:cubicBezTo>
                          <a:pt x="8894" y="2789"/>
                          <a:pt x="7499" y="1205"/>
                          <a:pt x="4908" y="412"/>
                        </a:cubicBezTo>
                        <a:cubicBezTo>
                          <a:pt x="2914" y="-380"/>
                          <a:pt x="1121" y="16"/>
                          <a:pt x="323" y="1205"/>
                        </a:cubicBezTo>
                        <a:cubicBezTo>
                          <a:pt x="-673" y="2987"/>
                          <a:pt x="722" y="4374"/>
                          <a:pt x="3313" y="5364"/>
                        </a:cubicBezTo>
                        <a:cubicBezTo>
                          <a:pt x="5306" y="5959"/>
                          <a:pt x="7100" y="5959"/>
                          <a:pt x="7898" y="45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91" name="Google Shape;3891;p35"/>
                  <p:cNvSpPr/>
                  <p:nvPr/>
                </p:nvSpPr>
                <p:spPr>
                  <a:xfrm>
                    <a:off x="2325118" y="6003392"/>
                    <a:ext cx="8223" cy="5571"/>
                  </a:xfrm>
                  <a:custGeom>
                    <a:avLst/>
                    <a:gdLst/>
                    <a:ahLst/>
                    <a:cxnLst/>
                    <a:rect l="l" t="t" r="r" b="b"/>
                    <a:pathLst>
                      <a:path w="8223" h="5571" extrusionOk="0">
                        <a:moveTo>
                          <a:pt x="8172" y="4039"/>
                        </a:moveTo>
                        <a:cubicBezTo>
                          <a:pt x="8571" y="2058"/>
                          <a:pt x="6578" y="473"/>
                          <a:pt x="3787" y="77"/>
                        </a:cubicBezTo>
                        <a:cubicBezTo>
                          <a:pt x="1595" y="-319"/>
                          <a:pt x="399" y="870"/>
                          <a:pt x="0" y="2256"/>
                        </a:cubicBezTo>
                        <a:cubicBezTo>
                          <a:pt x="0" y="3841"/>
                          <a:pt x="1196" y="5029"/>
                          <a:pt x="3588" y="5426"/>
                        </a:cubicBezTo>
                        <a:cubicBezTo>
                          <a:pt x="5780" y="5822"/>
                          <a:pt x="7774" y="5426"/>
                          <a:pt x="8172" y="40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92" name="Google Shape;3892;p35"/>
                  <p:cNvSpPr/>
                  <p:nvPr/>
                </p:nvSpPr>
                <p:spPr>
                  <a:xfrm>
                    <a:off x="2337077" y="5953933"/>
                    <a:ext cx="9180" cy="6297"/>
                  </a:xfrm>
                  <a:custGeom>
                    <a:avLst/>
                    <a:gdLst/>
                    <a:ahLst/>
                    <a:cxnLst/>
                    <a:rect l="l" t="t" r="r" b="b"/>
                    <a:pathLst>
                      <a:path w="9180" h="6297" extrusionOk="0">
                        <a:moveTo>
                          <a:pt x="3986" y="5958"/>
                        </a:moveTo>
                        <a:cubicBezTo>
                          <a:pt x="6777" y="6750"/>
                          <a:pt x="8970" y="6156"/>
                          <a:pt x="9169" y="4175"/>
                        </a:cubicBezTo>
                        <a:cubicBezTo>
                          <a:pt x="9368" y="1996"/>
                          <a:pt x="6976" y="807"/>
                          <a:pt x="4385" y="213"/>
                        </a:cubicBezTo>
                        <a:cubicBezTo>
                          <a:pt x="2392" y="-183"/>
                          <a:pt x="399" y="-183"/>
                          <a:pt x="0" y="1600"/>
                        </a:cubicBezTo>
                        <a:cubicBezTo>
                          <a:pt x="0" y="3581"/>
                          <a:pt x="1196" y="5165"/>
                          <a:pt x="3986" y="59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93" name="Google Shape;3893;p35"/>
                  <p:cNvSpPr/>
                  <p:nvPr/>
                </p:nvSpPr>
                <p:spPr>
                  <a:xfrm>
                    <a:off x="2330783" y="6015893"/>
                    <a:ext cx="9141" cy="5662"/>
                  </a:xfrm>
                  <a:custGeom>
                    <a:avLst/>
                    <a:gdLst/>
                    <a:ahLst/>
                    <a:cxnLst/>
                    <a:rect l="l" t="t" r="r" b="b"/>
                    <a:pathLst>
                      <a:path w="9141" h="5662" extrusionOk="0">
                        <a:moveTo>
                          <a:pt x="9085" y="3820"/>
                        </a:moveTo>
                        <a:cubicBezTo>
                          <a:pt x="9484" y="2434"/>
                          <a:pt x="7690" y="1047"/>
                          <a:pt x="5896" y="453"/>
                        </a:cubicBezTo>
                        <a:cubicBezTo>
                          <a:pt x="3504" y="-340"/>
                          <a:pt x="713" y="-142"/>
                          <a:pt x="115" y="1443"/>
                        </a:cubicBezTo>
                        <a:cubicBezTo>
                          <a:pt x="-483" y="3028"/>
                          <a:pt x="1311" y="4613"/>
                          <a:pt x="3903" y="5405"/>
                        </a:cubicBezTo>
                        <a:cubicBezTo>
                          <a:pt x="6295" y="5999"/>
                          <a:pt x="8487" y="5603"/>
                          <a:pt x="9085" y="38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94" name="Google Shape;3894;p35"/>
                  <p:cNvSpPr/>
                  <p:nvPr/>
                </p:nvSpPr>
                <p:spPr>
                  <a:xfrm>
                    <a:off x="2274090" y="6102175"/>
                    <a:ext cx="7986" cy="5621"/>
                  </a:xfrm>
                  <a:custGeom>
                    <a:avLst/>
                    <a:gdLst/>
                    <a:ahLst/>
                    <a:cxnLst/>
                    <a:rect l="l" t="t" r="r" b="b"/>
                    <a:pathLst>
                      <a:path w="7986" h="5621" extrusionOk="0">
                        <a:moveTo>
                          <a:pt x="7973" y="3112"/>
                        </a:moveTo>
                        <a:cubicBezTo>
                          <a:pt x="7774" y="1329"/>
                          <a:pt x="5980" y="537"/>
                          <a:pt x="3986" y="140"/>
                        </a:cubicBezTo>
                        <a:cubicBezTo>
                          <a:pt x="1794" y="-256"/>
                          <a:pt x="399" y="140"/>
                          <a:pt x="0" y="1923"/>
                        </a:cubicBezTo>
                        <a:cubicBezTo>
                          <a:pt x="0" y="3508"/>
                          <a:pt x="1595" y="4696"/>
                          <a:pt x="3389" y="5291"/>
                        </a:cubicBezTo>
                        <a:cubicBezTo>
                          <a:pt x="6179" y="6083"/>
                          <a:pt x="8172" y="5489"/>
                          <a:pt x="7973" y="31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95" name="Google Shape;3895;p35"/>
                  <p:cNvSpPr/>
                  <p:nvPr/>
                </p:nvSpPr>
                <p:spPr>
                  <a:xfrm>
                    <a:off x="2354895" y="5979975"/>
                    <a:ext cx="8116" cy="5578"/>
                  </a:xfrm>
                  <a:custGeom>
                    <a:avLst/>
                    <a:gdLst/>
                    <a:ahLst/>
                    <a:cxnLst/>
                    <a:rect l="l" t="t" r="r" b="b"/>
                    <a:pathLst>
                      <a:path w="8116" h="5578" extrusionOk="0">
                        <a:moveTo>
                          <a:pt x="3112" y="5469"/>
                        </a:moveTo>
                        <a:cubicBezTo>
                          <a:pt x="5105" y="5667"/>
                          <a:pt x="7896" y="5865"/>
                          <a:pt x="8095" y="3488"/>
                        </a:cubicBezTo>
                        <a:cubicBezTo>
                          <a:pt x="8295" y="1903"/>
                          <a:pt x="7099" y="517"/>
                          <a:pt x="4707" y="120"/>
                        </a:cubicBezTo>
                        <a:cubicBezTo>
                          <a:pt x="2514" y="-276"/>
                          <a:pt x="919" y="319"/>
                          <a:pt x="321" y="1705"/>
                        </a:cubicBezTo>
                        <a:cubicBezTo>
                          <a:pt x="-476" y="3290"/>
                          <a:pt x="122" y="4478"/>
                          <a:pt x="3112" y="54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96" name="Google Shape;3896;p35"/>
                  <p:cNvSpPr/>
                  <p:nvPr/>
                </p:nvSpPr>
                <p:spPr>
                  <a:xfrm>
                    <a:off x="2284554" y="6185928"/>
                    <a:ext cx="16078" cy="7485"/>
                  </a:xfrm>
                  <a:custGeom>
                    <a:avLst/>
                    <a:gdLst/>
                    <a:ahLst/>
                    <a:cxnLst/>
                    <a:rect l="l" t="t" r="r" b="b"/>
                    <a:pathLst>
                      <a:path w="16078" h="7485" extrusionOk="0">
                        <a:moveTo>
                          <a:pt x="12658" y="1764"/>
                        </a:moveTo>
                        <a:cubicBezTo>
                          <a:pt x="12060" y="1566"/>
                          <a:pt x="11462" y="1368"/>
                          <a:pt x="10864" y="1368"/>
                        </a:cubicBezTo>
                        <a:cubicBezTo>
                          <a:pt x="9070" y="575"/>
                          <a:pt x="7675" y="575"/>
                          <a:pt x="6479" y="971"/>
                        </a:cubicBezTo>
                        <a:cubicBezTo>
                          <a:pt x="6080" y="773"/>
                          <a:pt x="5483" y="575"/>
                          <a:pt x="4885" y="377"/>
                        </a:cubicBezTo>
                        <a:cubicBezTo>
                          <a:pt x="2891" y="-217"/>
                          <a:pt x="1097" y="-217"/>
                          <a:pt x="300" y="1170"/>
                        </a:cubicBezTo>
                        <a:cubicBezTo>
                          <a:pt x="-697" y="2952"/>
                          <a:pt x="898" y="4339"/>
                          <a:pt x="3489" y="5726"/>
                        </a:cubicBezTo>
                        <a:cubicBezTo>
                          <a:pt x="4885" y="6122"/>
                          <a:pt x="6280" y="6320"/>
                          <a:pt x="7276" y="5924"/>
                        </a:cubicBezTo>
                        <a:cubicBezTo>
                          <a:pt x="7874" y="6122"/>
                          <a:pt x="8273" y="6122"/>
                          <a:pt x="8871" y="6320"/>
                        </a:cubicBezTo>
                        <a:lnTo>
                          <a:pt x="9668" y="6716"/>
                        </a:lnTo>
                        <a:cubicBezTo>
                          <a:pt x="12060" y="7508"/>
                          <a:pt x="14652" y="8103"/>
                          <a:pt x="15648" y="6320"/>
                        </a:cubicBezTo>
                        <a:cubicBezTo>
                          <a:pt x="16844" y="4339"/>
                          <a:pt x="15449" y="2754"/>
                          <a:pt x="12658" y="17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97" name="Google Shape;3897;p35"/>
                  <p:cNvSpPr/>
                  <p:nvPr/>
                </p:nvSpPr>
                <p:spPr>
                  <a:xfrm>
                    <a:off x="2345531" y="6024717"/>
                    <a:ext cx="9309" cy="6044"/>
                  </a:xfrm>
                  <a:custGeom>
                    <a:avLst/>
                    <a:gdLst/>
                    <a:ahLst/>
                    <a:cxnLst/>
                    <a:rect l="l" t="t" r="r" b="b"/>
                    <a:pathLst>
                      <a:path w="9309" h="6044" extrusionOk="0">
                        <a:moveTo>
                          <a:pt x="3107" y="5495"/>
                        </a:moveTo>
                        <a:cubicBezTo>
                          <a:pt x="5499" y="6089"/>
                          <a:pt x="8090" y="6683"/>
                          <a:pt x="9087" y="4504"/>
                        </a:cubicBezTo>
                        <a:cubicBezTo>
                          <a:pt x="9884" y="2721"/>
                          <a:pt x="8489" y="1137"/>
                          <a:pt x="5698" y="344"/>
                        </a:cubicBezTo>
                        <a:cubicBezTo>
                          <a:pt x="3107" y="-448"/>
                          <a:pt x="915" y="146"/>
                          <a:pt x="117" y="1929"/>
                        </a:cubicBezTo>
                        <a:cubicBezTo>
                          <a:pt x="-481" y="3514"/>
                          <a:pt x="1313" y="4702"/>
                          <a:pt x="3107" y="54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98" name="Google Shape;3898;p35"/>
                  <p:cNvSpPr/>
                  <p:nvPr/>
                </p:nvSpPr>
                <p:spPr>
                  <a:xfrm>
                    <a:off x="2370918" y="5956661"/>
                    <a:ext cx="8011" cy="6066"/>
                  </a:xfrm>
                  <a:custGeom>
                    <a:avLst/>
                    <a:gdLst/>
                    <a:ahLst/>
                    <a:cxnLst/>
                    <a:rect l="l" t="t" r="r" b="b"/>
                    <a:pathLst>
                      <a:path w="8011" h="6066" extrusionOk="0">
                        <a:moveTo>
                          <a:pt x="4629" y="258"/>
                        </a:moveTo>
                        <a:cubicBezTo>
                          <a:pt x="2636" y="-337"/>
                          <a:pt x="842" y="60"/>
                          <a:pt x="244" y="1842"/>
                        </a:cubicBezTo>
                        <a:cubicBezTo>
                          <a:pt x="-553" y="3427"/>
                          <a:pt x="643" y="5012"/>
                          <a:pt x="3234" y="5804"/>
                        </a:cubicBezTo>
                        <a:cubicBezTo>
                          <a:pt x="5028" y="6398"/>
                          <a:pt x="7021" y="6002"/>
                          <a:pt x="7819" y="4417"/>
                        </a:cubicBezTo>
                        <a:cubicBezTo>
                          <a:pt x="8616" y="2635"/>
                          <a:pt x="6822" y="1050"/>
                          <a:pt x="4629" y="2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99" name="Google Shape;3899;p35"/>
                  <p:cNvSpPr/>
                  <p:nvPr/>
                </p:nvSpPr>
                <p:spPr>
                  <a:xfrm>
                    <a:off x="2258518" y="6104148"/>
                    <a:ext cx="8177" cy="5820"/>
                  </a:xfrm>
                  <a:custGeom>
                    <a:avLst/>
                    <a:gdLst/>
                    <a:ahLst/>
                    <a:cxnLst/>
                    <a:rect l="l" t="t" r="r" b="b"/>
                    <a:pathLst>
                      <a:path w="8177" h="5820" extrusionOk="0">
                        <a:moveTo>
                          <a:pt x="7799" y="4507"/>
                        </a:moveTo>
                        <a:cubicBezTo>
                          <a:pt x="8596" y="3318"/>
                          <a:pt x="8197" y="1931"/>
                          <a:pt x="6005" y="941"/>
                        </a:cubicBezTo>
                        <a:cubicBezTo>
                          <a:pt x="3613" y="-248"/>
                          <a:pt x="1420" y="-446"/>
                          <a:pt x="224" y="1139"/>
                        </a:cubicBezTo>
                        <a:cubicBezTo>
                          <a:pt x="-374" y="2526"/>
                          <a:pt x="224" y="3912"/>
                          <a:pt x="2018" y="4903"/>
                        </a:cubicBezTo>
                        <a:cubicBezTo>
                          <a:pt x="4211" y="6091"/>
                          <a:pt x="6603" y="6289"/>
                          <a:pt x="7799" y="45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00" name="Google Shape;3900;p35"/>
                  <p:cNvSpPr/>
                  <p:nvPr/>
                </p:nvSpPr>
                <p:spPr>
                  <a:xfrm>
                    <a:off x="2270574" y="6060930"/>
                    <a:ext cx="8378" cy="5656"/>
                  </a:xfrm>
                  <a:custGeom>
                    <a:avLst/>
                    <a:gdLst/>
                    <a:ahLst/>
                    <a:cxnLst/>
                    <a:rect l="l" t="t" r="r" b="b"/>
                    <a:pathLst>
                      <a:path w="8378" h="5656" extrusionOk="0">
                        <a:moveTo>
                          <a:pt x="128" y="1371"/>
                        </a:moveTo>
                        <a:cubicBezTo>
                          <a:pt x="-470" y="2758"/>
                          <a:pt x="1124" y="3947"/>
                          <a:pt x="2918" y="4937"/>
                        </a:cubicBezTo>
                        <a:cubicBezTo>
                          <a:pt x="4912" y="5928"/>
                          <a:pt x="6905" y="5928"/>
                          <a:pt x="7902" y="4739"/>
                        </a:cubicBezTo>
                        <a:cubicBezTo>
                          <a:pt x="9098" y="3550"/>
                          <a:pt x="7902" y="2164"/>
                          <a:pt x="5908" y="1173"/>
                        </a:cubicBezTo>
                        <a:cubicBezTo>
                          <a:pt x="3716" y="-15"/>
                          <a:pt x="1124" y="-808"/>
                          <a:pt x="128" y="13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01" name="Google Shape;3901;p35"/>
                  <p:cNvSpPr/>
                  <p:nvPr/>
                </p:nvSpPr>
                <p:spPr>
                  <a:xfrm>
                    <a:off x="2323158" y="6090287"/>
                    <a:ext cx="16940" cy="9196"/>
                  </a:xfrm>
                  <a:custGeom>
                    <a:avLst/>
                    <a:gdLst/>
                    <a:ahLst/>
                    <a:cxnLst/>
                    <a:rect l="l" t="t" r="r" b="b"/>
                    <a:pathLst>
                      <a:path w="16940" h="9196" extrusionOk="0">
                        <a:moveTo>
                          <a:pt x="4351" y="5690"/>
                        </a:moveTo>
                        <a:cubicBezTo>
                          <a:pt x="5946" y="6086"/>
                          <a:pt x="7341" y="6483"/>
                          <a:pt x="8537" y="6285"/>
                        </a:cubicBezTo>
                        <a:cubicBezTo>
                          <a:pt x="8936" y="7275"/>
                          <a:pt x="10132" y="8067"/>
                          <a:pt x="11527" y="8662"/>
                        </a:cubicBezTo>
                        <a:cubicBezTo>
                          <a:pt x="13720" y="9454"/>
                          <a:pt x="15713" y="9454"/>
                          <a:pt x="16510" y="8067"/>
                        </a:cubicBezTo>
                        <a:cubicBezTo>
                          <a:pt x="17706" y="6086"/>
                          <a:pt x="16311" y="4700"/>
                          <a:pt x="13520" y="3709"/>
                        </a:cubicBezTo>
                        <a:cubicBezTo>
                          <a:pt x="12125" y="3115"/>
                          <a:pt x="10929" y="3115"/>
                          <a:pt x="9933" y="3313"/>
                        </a:cubicBezTo>
                        <a:cubicBezTo>
                          <a:pt x="9335" y="2125"/>
                          <a:pt x="7740" y="1134"/>
                          <a:pt x="6145" y="540"/>
                        </a:cubicBezTo>
                        <a:cubicBezTo>
                          <a:pt x="3554" y="-451"/>
                          <a:pt x="764" y="-54"/>
                          <a:pt x="166" y="1531"/>
                        </a:cubicBezTo>
                        <a:cubicBezTo>
                          <a:pt x="-632" y="3313"/>
                          <a:pt x="1561" y="4898"/>
                          <a:pt x="4351" y="56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02" name="Google Shape;3902;p35"/>
                  <p:cNvSpPr/>
                  <p:nvPr/>
                </p:nvSpPr>
                <p:spPr>
                  <a:xfrm>
                    <a:off x="2345720" y="6065192"/>
                    <a:ext cx="8321" cy="5866"/>
                  </a:xfrm>
                  <a:custGeom>
                    <a:avLst/>
                    <a:gdLst/>
                    <a:ahLst/>
                    <a:cxnLst/>
                    <a:rect l="l" t="t" r="r" b="b"/>
                    <a:pathLst>
                      <a:path w="8321" h="5866" extrusionOk="0">
                        <a:moveTo>
                          <a:pt x="8300" y="4043"/>
                        </a:moveTo>
                        <a:cubicBezTo>
                          <a:pt x="8499" y="2260"/>
                          <a:pt x="7303" y="1071"/>
                          <a:pt x="5509" y="477"/>
                        </a:cubicBezTo>
                        <a:cubicBezTo>
                          <a:pt x="2918" y="-513"/>
                          <a:pt x="725" y="81"/>
                          <a:pt x="127" y="1864"/>
                        </a:cubicBezTo>
                        <a:cubicBezTo>
                          <a:pt x="-471" y="3250"/>
                          <a:pt x="1124" y="4637"/>
                          <a:pt x="3117" y="5429"/>
                        </a:cubicBezTo>
                        <a:cubicBezTo>
                          <a:pt x="5708" y="6420"/>
                          <a:pt x="7303" y="5627"/>
                          <a:pt x="8300" y="40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03" name="Google Shape;3903;p35"/>
                  <p:cNvSpPr/>
                  <p:nvPr/>
                </p:nvSpPr>
                <p:spPr>
                  <a:xfrm>
                    <a:off x="2295020" y="5971872"/>
                    <a:ext cx="7985" cy="5469"/>
                  </a:xfrm>
                  <a:custGeom>
                    <a:avLst/>
                    <a:gdLst/>
                    <a:ahLst/>
                    <a:cxnLst/>
                    <a:rect l="l" t="t" r="r" b="b"/>
                    <a:pathLst>
                      <a:path w="7985" h="5469" extrusionOk="0">
                        <a:moveTo>
                          <a:pt x="7973" y="3073"/>
                        </a:moveTo>
                        <a:cubicBezTo>
                          <a:pt x="7774" y="1489"/>
                          <a:pt x="6179" y="498"/>
                          <a:pt x="3986" y="102"/>
                        </a:cubicBezTo>
                        <a:cubicBezTo>
                          <a:pt x="1794" y="-294"/>
                          <a:pt x="598" y="498"/>
                          <a:pt x="0" y="1885"/>
                        </a:cubicBezTo>
                        <a:cubicBezTo>
                          <a:pt x="0" y="3469"/>
                          <a:pt x="1395" y="4856"/>
                          <a:pt x="3389" y="5252"/>
                        </a:cubicBezTo>
                        <a:cubicBezTo>
                          <a:pt x="5980" y="5847"/>
                          <a:pt x="8172" y="5252"/>
                          <a:pt x="7973" y="30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04" name="Google Shape;3904;p35"/>
                  <p:cNvSpPr/>
                  <p:nvPr/>
                </p:nvSpPr>
                <p:spPr>
                  <a:xfrm>
                    <a:off x="2301910" y="5936419"/>
                    <a:ext cx="8293" cy="5591"/>
                  </a:xfrm>
                  <a:custGeom>
                    <a:avLst/>
                    <a:gdLst/>
                    <a:ahLst/>
                    <a:cxnLst/>
                    <a:rect l="l" t="t" r="r" b="b"/>
                    <a:pathLst>
                      <a:path w="8293" h="5591" extrusionOk="0">
                        <a:moveTo>
                          <a:pt x="86" y="1880"/>
                        </a:moveTo>
                        <a:cubicBezTo>
                          <a:pt x="-313" y="3266"/>
                          <a:pt x="684" y="4653"/>
                          <a:pt x="2877" y="5247"/>
                        </a:cubicBezTo>
                        <a:cubicBezTo>
                          <a:pt x="5667" y="6039"/>
                          <a:pt x="7461" y="5445"/>
                          <a:pt x="8258" y="3662"/>
                        </a:cubicBezTo>
                        <a:cubicBezTo>
                          <a:pt x="8458" y="2276"/>
                          <a:pt x="7860" y="889"/>
                          <a:pt x="5468" y="295"/>
                        </a:cubicBezTo>
                        <a:cubicBezTo>
                          <a:pt x="2877" y="-299"/>
                          <a:pt x="684" y="-101"/>
                          <a:pt x="86" y="18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05" name="Google Shape;3905;p35"/>
                  <p:cNvSpPr/>
                  <p:nvPr/>
                </p:nvSpPr>
                <p:spPr>
                  <a:xfrm>
                    <a:off x="2271230" y="6045714"/>
                    <a:ext cx="9351" cy="9455"/>
                  </a:xfrm>
                  <a:custGeom>
                    <a:avLst/>
                    <a:gdLst/>
                    <a:ahLst/>
                    <a:cxnLst/>
                    <a:rect l="l" t="t" r="r" b="b"/>
                    <a:pathLst>
                      <a:path w="9351" h="9455" extrusionOk="0">
                        <a:moveTo>
                          <a:pt x="5451" y="344"/>
                        </a:moveTo>
                        <a:cubicBezTo>
                          <a:pt x="2661" y="-448"/>
                          <a:pt x="867" y="146"/>
                          <a:pt x="69" y="1929"/>
                        </a:cubicBezTo>
                        <a:cubicBezTo>
                          <a:pt x="-130" y="2920"/>
                          <a:pt x="69" y="4108"/>
                          <a:pt x="1066" y="4900"/>
                        </a:cubicBezTo>
                        <a:cubicBezTo>
                          <a:pt x="69" y="6683"/>
                          <a:pt x="867" y="8070"/>
                          <a:pt x="3059" y="8862"/>
                        </a:cubicBezTo>
                        <a:cubicBezTo>
                          <a:pt x="5651" y="9853"/>
                          <a:pt x="7843" y="9655"/>
                          <a:pt x="9039" y="7872"/>
                        </a:cubicBezTo>
                        <a:cubicBezTo>
                          <a:pt x="9836" y="6683"/>
                          <a:pt x="9039" y="5495"/>
                          <a:pt x="7445" y="4504"/>
                        </a:cubicBezTo>
                        <a:cubicBezTo>
                          <a:pt x="7644" y="4306"/>
                          <a:pt x="7843" y="4108"/>
                          <a:pt x="8043" y="3712"/>
                        </a:cubicBezTo>
                        <a:cubicBezTo>
                          <a:pt x="8441" y="2523"/>
                          <a:pt x="7843" y="939"/>
                          <a:pt x="5451" y="3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06" name="Google Shape;3906;p35"/>
                  <p:cNvSpPr/>
                  <p:nvPr/>
                </p:nvSpPr>
                <p:spPr>
                  <a:xfrm>
                    <a:off x="2263850" y="5940817"/>
                    <a:ext cx="8132" cy="5836"/>
                  </a:xfrm>
                  <a:custGeom>
                    <a:avLst/>
                    <a:gdLst/>
                    <a:ahLst/>
                    <a:cxnLst/>
                    <a:rect l="l" t="t" r="r" b="b"/>
                    <a:pathLst>
                      <a:path w="8132" h="5836" extrusionOk="0">
                        <a:moveTo>
                          <a:pt x="75" y="1443"/>
                        </a:moveTo>
                        <a:cubicBezTo>
                          <a:pt x="-324" y="3028"/>
                          <a:pt x="872" y="4811"/>
                          <a:pt x="3663" y="5603"/>
                        </a:cubicBezTo>
                        <a:cubicBezTo>
                          <a:pt x="5855" y="6197"/>
                          <a:pt x="7250" y="5603"/>
                          <a:pt x="8048" y="4415"/>
                        </a:cubicBezTo>
                        <a:cubicBezTo>
                          <a:pt x="8447" y="2632"/>
                          <a:pt x="7450" y="1047"/>
                          <a:pt x="4659" y="453"/>
                        </a:cubicBezTo>
                        <a:cubicBezTo>
                          <a:pt x="2467" y="-340"/>
                          <a:pt x="473" y="-142"/>
                          <a:pt x="75" y="14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07" name="Google Shape;3907;p35"/>
                  <p:cNvSpPr/>
                  <p:nvPr/>
                </p:nvSpPr>
                <p:spPr>
                  <a:xfrm>
                    <a:off x="2288242" y="5927853"/>
                    <a:ext cx="8829" cy="5957"/>
                  </a:xfrm>
                  <a:custGeom>
                    <a:avLst/>
                    <a:gdLst/>
                    <a:ahLst/>
                    <a:cxnLst/>
                    <a:rect l="l" t="t" r="r" b="b"/>
                    <a:pathLst>
                      <a:path w="8829" h="5957" extrusionOk="0">
                        <a:moveTo>
                          <a:pt x="8571" y="4702"/>
                        </a:moveTo>
                        <a:cubicBezTo>
                          <a:pt x="9568" y="2325"/>
                          <a:pt x="7574" y="938"/>
                          <a:pt x="4385" y="146"/>
                        </a:cubicBezTo>
                        <a:cubicBezTo>
                          <a:pt x="2392" y="-251"/>
                          <a:pt x="598" y="146"/>
                          <a:pt x="0" y="1532"/>
                        </a:cubicBezTo>
                        <a:cubicBezTo>
                          <a:pt x="0" y="3513"/>
                          <a:pt x="1993" y="4504"/>
                          <a:pt x="4186" y="5494"/>
                        </a:cubicBezTo>
                        <a:cubicBezTo>
                          <a:pt x="6179" y="6286"/>
                          <a:pt x="7973" y="6088"/>
                          <a:pt x="8571" y="47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08" name="Google Shape;3908;p35"/>
                  <p:cNvSpPr/>
                  <p:nvPr/>
                </p:nvSpPr>
                <p:spPr>
                  <a:xfrm>
                    <a:off x="2180407" y="6105089"/>
                    <a:ext cx="2130" cy="3961"/>
                  </a:xfrm>
                  <a:custGeom>
                    <a:avLst/>
                    <a:gdLst/>
                    <a:ahLst/>
                    <a:cxnLst/>
                    <a:rect l="l" t="t" r="r" b="b"/>
                    <a:pathLst>
                      <a:path w="2130" h="3961" extrusionOk="0">
                        <a:moveTo>
                          <a:pt x="1196" y="0"/>
                        </a:moveTo>
                        <a:cubicBezTo>
                          <a:pt x="797" y="1387"/>
                          <a:pt x="399" y="2575"/>
                          <a:pt x="0" y="3962"/>
                        </a:cubicBezTo>
                        <a:cubicBezTo>
                          <a:pt x="797" y="3764"/>
                          <a:pt x="1594" y="3367"/>
                          <a:pt x="1794" y="2773"/>
                        </a:cubicBezTo>
                        <a:cubicBezTo>
                          <a:pt x="2392" y="1783"/>
                          <a:pt x="2193" y="792"/>
                          <a:pt x="119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09" name="Google Shape;3909;p35"/>
                  <p:cNvSpPr/>
                  <p:nvPr/>
                </p:nvSpPr>
                <p:spPr>
                  <a:xfrm>
                    <a:off x="2206823" y="6015355"/>
                    <a:ext cx="8682" cy="6457"/>
                  </a:xfrm>
                  <a:custGeom>
                    <a:avLst/>
                    <a:gdLst/>
                    <a:ahLst/>
                    <a:cxnLst/>
                    <a:rect l="l" t="t" r="r" b="b"/>
                    <a:pathLst>
                      <a:path w="8682" h="6457" extrusionOk="0">
                        <a:moveTo>
                          <a:pt x="5078" y="6339"/>
                        </a:moveTo>
                        <a:cubicBezTo>
                          <a:pt x="7271" y="6735"/>
                          <a:pt x="8865" y="6141"/>
                          <a:pt x="8666" y="4556"/>
                        </a:cubicBezTo>
                        <a:cubicBezTo>
                          <a:pt x="8267" y="1387"/>
                          <a:pt x="4679" y="792"/>
                          <a:pt x="1291" y="198"/>
                        </a:cubicBezTo>
                        <a:lnTo>
                          <a:pt x="95" y="0"/>
                        </a:lnTo>
                        <a:cubicBezTo>
                          <a:pt x="-104" y="2575"/>
                          <a:pt x="-503" y="5348"/>
                          <a:pt x="5078" y="63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10" name="Google Shape;3910;p35"/>
                  <p:cNvSpPr/>
                  <p:nvPr/>
                </p:nvSpPr>
                <p:spPr>
                  <a:xfrm>
                    <a:off x="2206718" y="6015355"/>
                    <a:ext cx="199" cy="19808"/>
                  </a:xfrm>
                  <a:custGeom>
                    <a:avLst/>
                    <a:gdLst/>
                    <a:ahLst/>
                    <a:cxnLst/>
                    <a:rect l="l" t="t" r="r" b="b"/>
                    <a:pathLst>
                      <a:path w="199" h="19808" extrusionOk="0">
                        <a:moveTo>
                          <a:pt x="199" y="0"/>
                        </a:moveTo>
                        <a:lnTo>
                          <a:pt x="1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11" name="Google Shape;3911;p35"/>
                  <p:cNvSpPr/>
                  <p:nvPr/>
                </p:nvSpPr>
                <p:spPr>
                  <a:xfrm>
                    <a:off x="2278475" y="5939645"/>
                    <a:ext cx="8388" cy="5779"/>
                  </a:xfrm>
                  <a:custGeom>
                    <a:avLst/>
                    <a:gdLst/>
                    <a:ahLst/>
                    <a:cxnLst/>
                    <a:rect l="l" t="t" r="r" b="b"/>
                    <a:pathLst>
                      <a:path w="8388" h="5779" extrusionOk="0">
                        <a:moveTo>
                          <a:pt x="3389" y="5587"/>
                        </a:moveTo>
                        <a:cubicBezTo>
                          <a:pt x="5980" y="6181"/>
                          <a:pt x="7973" y="5389"/>
                          <a:pt x="8372" y="3408"/>
                        </a:cubicBezTo>
                        <a:cubicBezTo>
                          <a:pt x="8571" y="1823"/>
                          <a:pt x="6976" y="635"/>
                          <a:pt x="4983" y="238"/>
                        </a:cubicBezTo>
                        <a:cubicBezTo>
                          <a:pt x="2392" y="-356"/>
                          <a:pt x="199" y="40"/>
                          <a:pt x="0" y="2814"/>
                        </a:cubicBezTo>
                        <a:cubicBezTo>
                          <a:pt x="0" y="4002"/>
                          <a:pt x="1595" y="5191"/>
                          <a:pt x="3389" y="55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12" name="Google Shape;3912;p35"/>
                  <p:cNvSpPr/>
                  <p:nvPr/>
                </p:nvSpPr>
                <p:spPr>
                  <a:xfrm>
                    <a:off x="2229971" y="5958209"/>
                    <a:ext cx="7841" cy="5500"/>
                  </a:xfrm>
                  <a:custGeom>
                    <a:avLst/>
                    <a:gdLst/>
                    <a:ahLst/>
                    <a:cxnLst/>
                    <a:rect l="l" t="t" r="r" b="b"/>
                    <a:pathLst>
                      <a:path w="7841" h="5500" extrusionOk="0">
                        <a:moveTo>
                          <a:pt x="3058" y="5247"/>
                        </a:moveTo>
                        <a:cubicBezTo>
                          <a:pt x="5450" y="5841"/>
                          <a:pt x="7842" y="5445"/>
                          <a:pt x="7842" y="3464"/>
                        </a:cubicBezTo>
                        <a:cubicBezTo>
                          <a:pt x="7842" y="2078"/>
                          <a:pt x="6247" y="691"/>
                          <a:pt x="4453" y="295"/>
                        </a:cubicBezTo>
                        <a:cubicBezTo>
                          <a:pt x="1663" y="-497"/>
                          <a:pt x="68" y="493"/>
                          <a:pt x="68" y="1087"/>
                        </a:cubicBezTo>
                        <a:cubicBezTo>
                          <a:pt x="-330" y="3662"/>
                          <a:pt x="1065" y="4851"/>
                          <a:pt x="3058" y="52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13" name="Google Shape;3913;p35"/>
                  <p:cNvSpPr/>
                  <p:nvPr/>
                </p:nvSpPr>
                <p:spPr>
                  <a:xfrm>
                    <a:off x="2191285" y="6094253"/>
                    <a:ext cx="13464" cy="11539"/>
                  </a:xfrm>
                  <a:custGeom>
                    <a:avLst/>
                    <a:gdLst/>
                    <a:ahLst/>
                    <a:cxnLst/>
                    <a:rect l="l" t="t" r="r" b="b"/>
                    <a:pathLst>
                      <a:path w="13464" h="11539" extrusionOk="0">
                        <a:moveTo>
                          <a:pt x="4869" y="535"/>
                        </a:moveTo>
                        <a:cubicBezTo>
                          <a:pt x="3075" y="-257"/>
                          <a:pt x="1081" y="-257"/>
                          <a:pt x="284" y="1130"/>
                        </a:cubicBezTo>
                        <a:cubicBezTo>
                          <a:pt x="-713" y="2912"/>
                          <a:pt x="1081" y="4299"/>
                          <a:pt x="3075" y="5686"/>
                        </a:cubicBezTo>
                        <a:cubicBezTo>
                          <a:pt x="4270" y="6280"/>
                          <a:pt x="5267" y="6478"/>
                          <a:pt x="6264" y="6478"/>
                        </a:cubicBezTo>
                        <a:cubicBezTo>
                          <a:pt x="5865" y="6874"/>
                          <a:pt x="5666" y="7270"/>
                          <a:pt x="5666" y="7865"/>
                        </a:cubicBezTo>
                        <a:cubicBezTo>
                          <a:pt x="5466" y="9251"/>
                          <a:pt x="6463" y="10440"/>
                          <a:pt x="8656" y="11232"/>
                        </a:cubicBezTo>
                        <a:cubicBezTo>
                          <a:pt x="11446" y="12025"/>
                          <a:pt x="13240" y="11232"/>
                          <a:pt x="13440" y="9449"/>
                        </a:cubicBezTo>
                        <a:cubicBezTo>
                          <a:pt x="13639" y="8063"/>
                          <a:pt x="12642" y="6676"/>
                          <a:pt x="10450" y="6082"/>
                        </a:cubicBezTo>
                        <a:cubicBezTo>
                          <a:pt x="9453" y="5884"/>
                          <a:pt x="8855" y="5884"/>
                          <a:pt x="8058" y="5884"/>
                        </a:cubicBezTo>
                        <a:cubicBezTo>
                          <a:pt x="10051" y="3507"/>
                          <a:pt x="7659" y="1724"/>
                          <a:pt x="4869" y="5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14" name="Google Shape;3914;p35"/>
                  <p:cNvSpPr/>
                  <p:nvPr/>
                </p:nvSpPr>
                <p:spPr>
                  <a:xfrm>
                    <a:off x="2227602" y="5994402"/>
                    <a:ext cx="8169" cy="6222"/>
                  </a:xfrm>
                  <a:custGeom>
                    <a:avLst/>
                    <a:gdLst/>
                    <a:ahLst/>
                    <a:cxnLst/>
                    <a:rect l="l" t="t" r="r" b="b"/>
                    <a:pathLst>
                      <a:path w="8169" h="6222" extrusionOk="0">
                        <a:moveTo>
                          <a:pt x="8018" y="5106"/>
                        </a:moveTo>
                        <a:cubicBezTo>
                          <a:pt x="8616" y="3324"/>
                          <a:pt x="7420" y="1739"/>
                          <a:pt x="4829" y="550"/>
                        </a:cubicBezTo>
                        <a:cubicBezTo>
                          <a:pt x="2636" y="-440"/>
                          <a:pt x="842" y="-44"/>
                          <a:pt x="244" y="1343"/>
                        </a:cubicBezTo>
                        <a:cubicBezTo>
                          <a:pt x="-553" y="3125"/>
                          <a:pt x="643" y="4512"/>
                          <a:pt x="3234" y="5700"/>
                        </a:cubicBezTo>
                        <a:cubicBezTo>
                          <a:pt x="5427" y="6295"/>
                          <a:pt x="7619" y="6691"/>
                          <a:pt x="8018" y="51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15" name="Google Shape;3915;p35"/>
                  <p:cNvSpPr/>
                  <p:nvPr/>
                </p:nvSpPr>
                <p:spPr>
                  <a:xfrm>
                    <a:off x="2244768" y="5944267"/>
                    <a:ext cx="7994" cy="5636"/>
                  </a:xfrm>
                  <a:custGeom>
                    <a:avLst/>
                    <a:gdLst/>
                    <a:ahLst/>
                    <a:cxnLst/>
                    <a:rect l="l" t="t" r="r" b="b"/>
                    <a:pathLst>
                      <a:path w="7994" h="5636" extrusionOk="0">
                        <a:moveTo>
                          <a:pt x="4606" y="173"/>
                        </a:moveTo>
                        <a:cubicBezTo>
                          <a:pt x="1815" y="-421"/>
                          <a:pt x="221" y="569"/>
                          <a:pt x="21" y="2352"/>
                        </a:cubicBezTo>
                        <a:cubicBezTo>
                          <a:pt x="-178" y="3738"/>
                          <a:pt x="1018" y="4927"/>
                          <a:pt x="3410" y="5521"/>
                        </a:cubicBezTo>
                        <a:cubicBezTo>
                          <a:pt x="6201" y="5917"/>
                          <a:pt x="7994" y="5323"/>
                          <a:pt x="7994" y="3342"/>
                        </a:cubicBezTo>
                        <a:cubicBezTo>
                          <a:pt x="7994" y="1955"/>
                          <a:pt x="6998" y="569"/>
                          <a:pt x="4606" y="1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16" name="Google Shape;3916;p35"/>
                  <p:cNvSpPr/>
                  <p:nvPr/>
                </p:nvSpPr>
                <p:spPr>
                  <a:xfrm>
                    <a:off x="2188579" y="6133582"/>
                    <a:ext cx="12115" cy="15291"/>
                  </a:xfrm>
                  <a:custGeom>
                    <a:avLst/>
                    <a:gdLst/>
                    <a:ahLst/>
                    <a:cxnLst/>
                    <a:rect l="l" t="t" r="r" b="b"/>
                    <a:pathLst>
                      <a:path w="12115" h="15291" extrusionOk="0">
                        <a:moveTo>
                          <a:pt x="0" y="1616"/>
                        </a:moveTo>
                        <a:cubicBezTo>
                          <a:pt x="0" y="3399"/>
                          <a:pt x="1595" y="4984"/>
                          <a:pt x="3987" y="5974"/>
                        </a:cubicBezTo>
                        <a:lnTo>
                          <a:pt x="4585" y="6172"/>
                        </a:lnTo>
                        <a:cubicBezTo>
                          <a:pt x="3787" y="6370"/>
                          <a:pt x="3189" y="6766"/>
                          <a:pt x="2791" y="7559"/>
                        </a:cubicBezTo>
                        <a:cubicBezTo>
                          <a:pt x="2193" y="9144"/>
                          <a:pt x="2990" y="10332"/>
                          <a:pt x="4385" y="11323"/>
                        </a:cubicBezTo>
                        <a:lnTo>
                          <a:pt x="4186" y="11520"/>
                        </a:lnTo>
                        <a:cubicBezTo>
                          <a:pt x="3787" y="13303"/>
                          <a:pt x="5581" y="14294"/>
                          <a:pt x="7375" y="14888"/>
                        </a:cubicBezTo>
                        <a:cubicBezTo>
                          <a:pt x="9368" y="15680"/>
                          <a:pt x="11362" y="15284"/>
                          <a:pt x="11960" y="13898"/>
                        </a:cubicBezTo>
                        <a:cubicBezTo>
                          <a:pt x="12358" y="12907"/>
                          <a:pt x="11960" y="11917"/>
                          <a:pt x="11162" y="11124"/>
                        </a:cubicBezTo>
                        <a:lnTo>
                          <a:pt x="11162" y="11124"/>
                        </a:lnTo>
                        <a:cubicBezTo>
                          <a:pt x="11362" y="9341"/>
                          <a:pt x="9966" y="7559"/>
                          <a:pt x="7375" y="6568"/>
                        </a:cubicBezTo>
                        <a:lnTo>
                          <a:pt x="6777" y="6370"/>
                        </a:lnTo>
                        <a:cubicBezTo>
                          <a:pt x="7774" y="6370"/>
                          <a:pt x="8372" y="5974"/>
                          <a:pt x="8571" y="5182"/>
                        </a:cubicBezTo>
                        <a:cubicBezTo>
                          <a:pt x="9368" y="2805"/>
                          <a:pt x="6976" y="1220"/>
                          <a:pt x="3987" y="229"/>
                        </a:cubicBezTo>
                        <a:cubicBezTo>
                          <a:pt x="1794" y="-365"/>
                          <a:pt x="0" y="229"/>
                          <a:pt x="0" y="161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17" name="Google Shape;3917;p35"/>
                  <p:cNvSpPr/>
                  <p:nvPr/>
                </p:nvSpPr>
                <p:spPr>
                  <a:xfrm>
                    <a:off x="2283507" y="5889591"/>
                    <a:ext cx="7917" cy="5613"/>
                  </a:xfrm>
                  <a:custGeom>
                    <a:avLst/>
                    <a:gdLst/>
                    <a:ahLst/>
                    <a:cxnLst/>
                    <a:rect l="l" t="t" r="r" b="b"/>
                    <a:pathLst>
                      <a:path w="7917" h="5613" extrusionOk="0">
                        <a:moveTo>
                          <a:pt x="151" y="1562"/>
                        </a:moveTo>
                        <a:cubicBezTo>
                          <a:pt x="-447" y="3345"/>
                          <a:pt x="749" y="4732"/>
                          <a:pt x="3341" y="5524"/>
                        </a:cubicBezTo>
                        <a:cubicBezTo>
                          <a:pt x="5334" y="5722"/>
                          <a:pt x="7327" y="5722"/>
                          <a:pt x="7726" y="4137"/>
                        </a:cubicBezTo>
                        <a:cubicBezTo>
                          <a:pt x="8523" y="2355"/>
                          <a:pt x="6729" y="968"/>
                          <a:pt x="4337" y="176"/>
                        </a:cubicBezTo>
                        <a:cubicBezTo>
                          <a:pt x="2543" y="-221"/>
                          <a:pt x="749" y="-23"/>
                          <a:pt x="151" y="15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18" name="Google Shape;3918;p35"/>
                  <p:cNvSpPr/>
                  <p:nvPr/>
                </p:nvSpPr>
                <p:spPr>
                  <a:xfrm>
                    <a:off x="2264722" y="5962686"/>
                    <a:ext cx="8385" cy="5571"/>
                  </a:xfrm>
                  <a:custGeom>
                    <a:avLst/>
                    <a:gdLst/>
                    <a:ahLst/>
                    <a:cxnLst/>
                    <a:rect l="l" t="t" r="r" b="b"/>
                    <a:pathLst>
                      <a:path w="8385" h="5571" extrusionOk="0">
                        <a:moveTo>
                          <a:pt x="4385" y="5524"/>
                        </a:moveTo>
                        <a:cubicBezTo>
                          <a:pt x="6378" y="5722"/>
                          <a:pt x="8372" y="5326"/>
                          <a:pt x="8372" y="3939"/>
                        </a:cubicBezTo>
                        <a:cubicBezTo>
                          <a:pt x="8571" y="1958"/>
                          <a:pt x="6578" y="770"/>
                          <a:pt x="3987" y="176"/>
                        </a:cubicBezTo>
                        <a:cubicBezTo>
                          <a:pt x="1993" y="-221"/>
                          <a:pt x="0" y="-22"/>
                          <a:pt x="0" y="1562"/>
                        </a:cubicBezTo>
                        <a:cubicBezTo>
                          <a:pt x="0" y="3543"/>
                          <a:pt x="1993" y="4732"/>
                          <a:pt x="4385" y="55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19" name="Google Shape;3919;p35"/>
                  <p:cNvSpPr/>
                  <p:nvPr/>
                </p:nvSpPr>
                <p:spPr>
                  <a:xfrm>
                    <a:off x="2238240" y="6005994"/>
                    <a:ext cx="8289" cy="6587"/>
                  </a:xfrm>
                  <a:custGeom>
                    <a:avLst/>
                    <a:gdLst/>
                    <a:ahLst/>
                    <a:cxnLst/>
                    <a:rect l="l" t="t" r="r" b="b"/>
                    <a:pathLst>
                      <a:path w="8289" h="6587" extrusionOk="0">
                        <a:moveTo>
                          <a:pt x="3758" y="50"/>
                        </a:moveTo>
                        <a:cubicBezTo>
                          <a:pt x="2563" y="-148"/>
                          <a:pt x="768" y="249"/>
                          <a:pt x="370" y="1041"/>
                        </a:cubicBezTo>
                        <a:cubicBezTo>
                          <a:pt x="-1025" y="3418"/>
                          <a:pt x="1765" y="4805"/>
                          <a:pt x="4755" y="5795"/>
                        </a:cubicBezTo>
                        <a:lnTo>
                          <a:pt x="7546" y="6587"/>
                        </a:lnTo>
                        <a:cubicBezTo>
                          <a:pt x="7745" y="5993"/>
                          <a:pt x="8144" y="5399"/>
                          <a:pt x="8144" y="4805"/>
                        </a:cubicBezTo>
                        <a:cubicBezTo>
                          <a:pt x="8742" y="2427"/>
                          <a:pt x="7546" y="645"/>
                          <a:pt x="3758" y="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20" name="Google Shape;3920;p35"/>
                  <p:cNvSpPr/>
                  <p:nvPr/>
                </p:nvSpPr>
                <p:spPr>
                  <a:xfrm>
                    <a:off x="2245587" y="6012384"/>
                    <a:ext cx="199" cy="198"/>
                  </a:xfrm>
                  <a:custGeom>
                    <a:avLst/>
                    <a:gdLst/>
                    <a:ahLst/>
                    <a:cxnLst/>
                    <a:rect l="l" t="t" r="r" b="b"/>
                    <a:pathLst>
                      <a:path w="199" h="198" extrusionOk="0">
                        <a:moveTo>
                          <a:pt x="0" y="198"/>
                        </a:moveTo>
                        <a:lnTo>
                          <a:pt x="199" y="198"/>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21" name="Google Shape;3921;p35"/>
                  <p:cNvSpPr/>
                  <p:nvPr/>
                </p:nvSpPr>
                <p:spPr>
                  <a:xfrm>
                    <a:off x="2224832" y="6084961"/>
                    <a:ext cx="7949" cy="6371"/>
                  </a:xfrm>
                  <a:custGeom>
                    <a:avLst/>
                    <a:gdLst/>
                    <a:ahLst/>
                    <a:cxnLst/>
                    <a:rect l="l" t="t" r="r" b="b"/>
                    <a:pathLst>
                      <a:path w="7949" h="6371" extrusionOk="0">
                        <a:moveTo>
                          <a:pt x="224" y="1507"/>
                        </a:moveTo>
                        <a:cubicBezTo>
                          <a:pt x="-573" y="3290"/>
                          <a:pt x="822" y="4875"/>
                          <a:pt x="3413" y="6064"/>
                        </a:cubicBezTo>
                        <a:cubicBezTo>
                          <a:pt x="5606" y="6658"/>
                          <a:pt x="7400" y="6460"/>
                          <a:pt x="7798" y="4875"/>
                        </a:cubicBezTo>
                        <a:cubicBezTo>
                          <a:pt x="8396" y="3092"/>
                          <a:pt x="7200" y="1309"/>
                          <a:pt x="4609" y="319"/>
                        </a:cubicBezTo>
                        <a:cubicBezTo>
                          <a:pt x="2416" y="-473"/>
                          <a:pt x="822" y="319"/>
                          <a:pt x="224" y="15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22" name="Google Shape;3922;p35"/>
                  <p:cNvSpPr/>
                  <p:nvPr/>
                </p:nvSpPr>
                <p:spPr>
                  <a:xfrm>
                    <a:off x="2237614" y="6028825"/>
                    <a:ext cx="199" cy="197"/>
                  </a:xfrm>
                  <a:custGeom>
                    <a:avLst/>
                    <a:gdLst/>
                    <a:ahLst/>
                    <a:cxnLst/>
                    <a:rect l="l" t="t" r="r" b="b"/>
                    <a:pathLst>
                      <a:path w="199" h="197" extrusionOk="0">
                        <a:moveTo>
                          <a:pt x="0" y="0"/>
                        </a:moveTo>
                        <a:lnTo>
                          <a:pt x="199" y="198"/>
                        </a:lnTo>
                        <a:lnTo>
                          <a:pt x="199" y="198"/>
                        </a:lnTo>
                        <a:lnTo>
                          <a:pt x="1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23" name="Google Shape;3923;p35"/>
                  <p:cNvSpPr/>
                  <p:nvPr/>
                </p:nvSpPr>
                <p:spPr>
                  <a:xfrm>
                    <a:off x="2233612" y="6022186"/>
                    <a:ext cx="12971" cy="7773"/>
                  </a:xfrm>
                  <a:custGeom>
                    <a:avLst/>
                    <a:gdLst/>
                    <a:ahLst/>
                    <a:cxnLst/>
                    <a:rect l="l" t="t" r="r" b="b"/>
                    <a:pathLst>
                      <a:path w="12971" h="7773" extrusionOk="0">
                        <a:moveTo>
                          <a:pt x="12971" y="5648"/>
                        </a:moveTo>
                        <a:cubicBezTo>
                          <a:pt x="12971" y="4856"/>
                          <a:pt x="11576" y="3469"/>
                          <a:pt x="10380" y="3073"/>
                        </a:cubicBezTo>
                        <a:cubicBezTo>
                          <a:pt x="9384" y="2677"/>
                          <a:pt x="8586" y="2479"/>
                          <a:pt x="7789" y="2479"/>
                        </a:cubicBezTo>
                        <a:cubicBezTo>
                          <a:pt x="7390" y="1291"/>
                          <a:pt x="5995" y="300"/>
                          <a:pt x="3802" y="102"/>
                        </a:cubicBezTo>
                        <a:cubicBezTo>
                          <a:pt x="1610" y="-294"/>
                          <a:pt x="414" y="498"/>
                          <a:pt x="15" y="1885"/>
                        </a:cubicBezTo>
                        <a:cubicBezTo>
                          <a:pt x="-184" y="3668"/>
                          <a:pt x="1610" y="4460"/>
                          <a:pt x="3404" y="5054"/>
                        </a:cubicBezTo>
                        <a:lnTo>
                          <a:pt x="4201" y="5252"/>
                        </a:lnTo>
                        <a:cubicBezTo>
                          <a:pt x="4201" y="5648"/>
                          <a:pt x="4201" y="6243"/>
                          <a:pt x="4201" y="6639"/>
                        </a:cubicBezTo>
                        <a:cubicBezTo>
                          <a:pt x="4998" y="6837"/>
                          <a:pt x="5995" y="7233"/>
                          <a:pt x="6992" y="7431"/>
                        </a:cubicBezTo>
                        <a:cubicBezTo>
                          <a:pt x="9782" y="7827"/>
                          <a:pt x="12971" y="8422"/>
                          <a:pt x="12971" y="56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24" name="Google Shape;3924;p35"/>
                  <p:cNvSpPr/>
                  <p:nvPr/>
                </p:nvSpPr>
                <p:spPr>
                  <a:xfrm>
                    <a:off x="2330040" y="6115897"/>
                    <a:ext cx="8033" cy="6033"/>
                  </a:xfrm>
                  <a:custGeom>
                    <a:avLst/>
                    <a:gdLst/>
                    <a:ahLst/>
                    <a:cxnLst/>
                    <a:rect l="l" t="t" r="r" b="b"/>
                    <a:pathLst>
                      <a:path w="8033" h="6033" extrusionOk="0">
                        <a:moveTo>
                          <a:pt x="8034" y="4445"/>
                        </a:moveTo>
                        <a:cubicBezTo>
                          <a:pt x="7835" y="2464"/>
                          <a:pt x="6639" y="1077"/>
                          <a:pt x="4047" y="285"/>
                        </a:cubicBezTo>
                        <a:cubicBezTo>
                          <a:pt x="1655" y="-508"/>
                          <a:pt x="460" y="483"/>
                          <a:pt x="61" y="1671"/>
                        </a:cubicBezTo>
                        <a:cubicBezTo>
                          <a:pt x="-338" y="3454"/>
                          <a:pt x="1257" y="5039"/>
                          <a:pt x="3848" y="5831"/>
                        </a:cubicBezTo>
                        <a:cubicBezTo>
                          <a:pt x="6041" y="6425"/>
                          <a:pt x="7237" y="5633"/>
                          <a:pt x="8034" y="44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25" name="Google Shape;3925;p35"/>
                  <p:cNvSpPr/>
                  <p:nvPr/>
                </p:nvSpPr>
                <p:spPr>
                  <a:xfrm>
                    <a:off x="2358819" y="5934302"/>
                    <a:ext cx="8747" cy="6129"/>
                  </a:xfrm>
                  <a:custGeom>
                    <a:avLst/>
                    <a:gdLst/>
                    <a:ahLst/>
                    <a:cxnLst/>
                    <a:rect l="l" t="t" r="r" b="b"/>
                    <a:pathLst>
                      <a:path w="8747" h="6129" extrusionOk="0">
                        <a:moveTo>
                          <a:pt x="8556" y="4393"/>
                        </a:moveTo>
                        <a:cubicBezTo>
                          <a:pt x="9353" y="2610"/>
                          <a:pt x="7559" y="1025"/>
                          <a:pt x="4968" y="233"/>
                        </a:cubicBezTo>
                        <a:cubicBezTo>
                          <a:pt x="2775" y="-361"/>
                          <a:pt x="1181" y="233"/>
                          <a:pt x="384" y="1422"/>
                        </a:cubicBezTo>
                        <a:cubicBezTo>
                          <a:pt x="-613" y="3204"/>
                          <a:pt x="384" y="4591"/>
                          <a:pt x="2775" y="5780"/>
                        </a:cubicBezTo>
                        <a:cubicBezTo>
                          <a:pt x="5765" y="6572"/>
                          <a:pt x="7958" y="5978"/>
                          <a:pt x="8556" y="43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26" name="Google Shape;3926;p35"/>
                  <p:cNvSpPr/>
                  <p:nvPr/>
                </p:nvSpPr>
                <p:spPr>
                  <a:xfrm>
                    <a:off x="2311364" y="6086747"/>
                    <a:ext cx="8631" cy="5831"/>
                  </a:xfrm>
                  <a:custGeom>
                    <a:avLst/>
                    <a:gdLst/>
                    <a:ahLst/>
                    <a:cxnLst/>
                    <a:rect l="l" t="t" r="r" b="b"/>
                    <a:pathLst>
                      <a:path w="8631" h="5831" extrusionOk="0">
                        <a:moveTo>
                          <a:pt x="4186" y="5466"/>
                        </a:moveTo>
                        <a:cubicBezTo>
                          <a:pt x="6179" y="6060"/>
                          <a:pt x="8172" y="6060"/>
                          <a:pt x="8571" y="4476"/>
                        </a:cubicBezTo>
                        <a:cubicBezTo>
                          <a:pt x="8970" y="2495"/>
                          <a:pt x="7375" y="910"/>
                          <a:pt x="4584" y="316"/>
                        </a:cubicBezTo>
                        <a:cubicBezTo>
                          <a:pt x="2591" y="-278"/>
                          <a:pt x="797" y="-80"/>
                          <a:pt x="0" y="1306"/>
                        </a:cubicBezTo>
                        <a:cubicBezTo>
                          <a:pt x="0" y="3287"/>
                          <a:pt x="1395" y="4674"/>
                          <a:pt x="4186" y="54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27" name="Google Shape;3927;p35"/>
                  <p:cNvSpPr/>
                  <p:nvPr/>
                </p:nvSpPr>
                <p:spPr>
                  <a:xfrm>
                    <a:off x="2360980" y="5869339"/>
                    <a:ext cx="8063" cy="5516"/>
                  </a:xfrm>
                  <a:custGeom>
                    <a:avLst/>
                    <a:gdLst/>
                    <a:ahLst/>
                    <a:cxnLst/>
                    <a:rect l="l" t="t" r="r" b="b"/>
                    <a:pathLst>
                      <a:path w="8063" h="5516" extrusionOk="0">
                        <a:moveTo>
                          <a:pt x="7990" y="3789"/>
                        </a:moveTo>
                        <a:cubicBezTo>
                          <a:pt x="8388" y="1808"/>
                          <a:pt x="7193" y="223"/>
                          <a:pt x="4003" y="25"/>
                        </a:cubicBezTo>
                        <a:cubicBezTo>
                          <a:pt x="1811" y="-173"/>
                          <a:pt x="615" y="817"/>
                          <a:pt x="17" y="2402"/>
                        </a:cubicBezTo>
                        <a:cubicBezTo>
                          <a:pt x="-183" y="3987"/>
                          <a:pt x="1412" y="4977"/>
                          <a:pt x="3605" y="5373"/>
                        </a:cubicBezTo>
                        <a:cubicBezTo>
                          <a:pt x="5797" y="5770"/>
                          <a:pt x="7791" y="5373"/>
                          <a:pt x="7990" y="37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28" name="Google Shape;3928;p35"/>
                  <p:cNvSpPr/>
                  <p:nvPr/>
                </p:nvSpPr>
                <p:spPr>
                  <a:xfrm>
                    <a:off x="2288579" y="6133400"/>
                    <a:ext cx="7630" cy="5782"/>
                  </a:xfrm>
                  <a:custGeom>
                    <a:avLst/>
                    <a:gdLst/>
                    <a:ahLst/>
                    <a:cxnLst/>
                    <a:rect l="l" t="t" r="r" b="b"/>
                    <a:pathLst>
                      <a:path w="7630" h="5782" extrusionOk="0">
                        <a:moveTo>
                          <a:pt x="5244" y="610"/>
                        </a:moveTo>
                        <a:cubicBezTo>
                          <a:pt x="2653" y="-579"/>
                          <a:pt x="460" y="16"/>
                          <a:pt x="62" y="1996"/>
                        </a:cubicBezTo>
                        <a:cubicBezTo>
                          <a:pt x="-337" y="3383"/>
                          <a:pt x="1258" y="4770"/>
                          <a:pt x="3052" y="5562"/>
                        </a:cubicBezTo>
                        <a:cubicBezTo>
                          <a:pt x="5045" y="5958"/>
                          <a:pt x="7038" y="5958"/>
                          <a:pt x="7437" y="4374"/>
                        </a:cubicBezTo>
                        <a:cubicBezTo>
                          <a:pt x="8035" y="3185"/>
                          <a:pt x="7238" y="1600"/>
                          <a:pt x="5244" y="6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29" name="Google Shape;3929;p35"/>
                  <p:cNvSpPr/>
                  <p:nvPr/>
                </p:nvSpPr>
                <p:spPr>
                  <a:xfrm>
                    <a:off x="2283643" y="6146942"/>
                    <a:ext cx="8601" cy="5778"/>
                  </a:xfrm>
                  <a:custGeom>
                    <a:avLst/>
                    <a:gdLst/>
                    <a:ahLst/>
                    <a:cxnLst/>
                    <a:rect l="l" t="t" r="r" b="b"/>
                    <a:pathLst>
                      <a:path w="8601" h="5778" extrusionOk="0">
                        <a:moveTo>
                          <a:pt x="8586" y="3707"/>
                        </a:moveTo>
                        <a:cubicBezTo>
                          <a:pt x="8785" y="2320"/>
                          <a:pt x="6992" y="934"/>
                          <a:pt x="4998" y="340"/>
                        </a:cubicBezTo>
                        <a:cubicBezTo>
                          <a:pt x="2208" y="-453"/>
                          <a:pt x="214" y="141"/>
                          <a:pt x="15" y="2122"/>
                        </a:cubicBezTo>
                        <a:cubicBezTo>
                          <a:pt x="-184" y="3707"/>
                          <a:pt x="1610" y="4698"/>
                          <a:pt x="3404" y="5490"/>
                        </a:cubicBezTo>
                        <a:cubicBezTo>
                          <a:pt x="6194" y="6084"/>
                          <a:pt x="8387" y="5886"/>
                          <a:pt x="8586" y="37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30" name="Google Shape;3930;p35"/>
                  <p:cNvSpPr/>
                  <p:nvPr/>
                </p:nvSpPr>
                <p:spPr>
                  <a:xfrm>
                    <a:off x="2315351" y="6023337"/>
                    <a:ext cx="8194" cy="5400"/>
                  </a:xfrm>
                  <a:custGeom>
                    <a:avLst/>
                    <a:gdLst/>
                    <a:ahLst/>
                    <a:cxnLst/>
                    <a:rect l="l" t="t" r="r" b="b"/>
                    <a:pathLst>
                      <a:path w="8194" h="5400" extrusionOk="0">
                        <a:moveTo>
                          <a:pt x="0" y="1923"/>
                        </a:moveTo>
                        <a:cubicBezTo>
                          <a:pt x="0" y="3507"/>
                          <a:pt x="1794" y="4498"/>
                          <a:pt x="3787" y="5092"/>
                        </a:cubicBezTo>
                        <a:cubicBezTo>
                          <a:pt x="5980" y="5686"/>
                          <a:pt x="7574" y="5488"/>
                          <a:pt x="8172" y="3903"/>
                        </a:cubicBezTo>
                        <a:cubicBezTo>
                          <a:pt x="8372" y="2319"/>
                          <a:pt x="7176" y="1130"/>
                          <a:pt x="5183" y="338"/>
                        </a:cubicBezTo>
                        <a:cubicBezTo>
                          <a:pt x="2591" y="-256"/>
                          <a:pt x="199" y="-256"/>
                          <a:pt x="0" y="192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31" name="Google Shape;3931;p35"/>
                  <p:cNvSpPr/>
                  <p:nvPr/>
                </p:nvSpPr>
                <p:spPr>
                  <a:xfrm>
                    <a:off x="2341662" y="5928318"/>
                    <a:ext cx="7375" cy="5647"/>
                  </a:xfrm>
                  <a:custGeom>
                    <a:avLst/>
                    <a:gdLst/>
                    <a:ahLst/>
                    <a:cxnLst/>
                    <a:rect l="l" t="t" r="r" b="b"/>
                    <a:pathLst>
                      <a:path w="7375" h="5647" extrusionOk="0">
                        <a:moveTo>
                          <a:pt x="3787" y="5622"/>
                        </a:moveTo>
                        <a:cubicBezTo>
                          <a:pt x="6179" y="5820"/>
                          <a:pt x="6976" y="4830"/>
                          <a:pt x="7375" y="3443"/>
                        </a:cubicBezTo>
                        <a:cubicBezTo>
                          <a:pt x="7375" y="1859"/>
                          <a:pt x="6378" y="472"/>
                          <a:pt x="4385" y="76"/>
                        </a:cubicBezTo>
                        <a:cubicBezTo>
                          <a:pt x="1595" y="-320"/>
                          <a:pt x="0" y="868"/>
                          <a:pt x="0" y="2849"/>
                        </a:cubicBezTo>
                        <a:cubicBezTo>
                          <a:pt x="199" y="4434"/>
                          <a:pt x="1595" y="5424"/>
                          <a:pt x="3787" y="56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32" name="Google Shape;3932;p35"/>
                  <p:cNvSpPr/>
                  <p:nvPr/>
                </p:nvSpPr>
                <p:spPr>
                  <a:xfrm>
                    <a:off x="2338074" y="5911129"/>
                    <a:ext cx="7790" cy="5047"/>
                  </a:xfrm>
                  <a:custGeom>
                    <a:avLst/>
                    <a:gdLst/>
                    <a:ahLst/>
                    <a:cxnLst/>
                    <a:rect l="l" t="t" r="r" b="b"/>
                    <a:pathLst>
                      <a:path w="7790" h="5047" extrusionOk="0">
                        <a:moveTo>
                          <a:pt x="3588" y="4785"/>
                        </a:moveTo>
                        <a:cubicBezTo>
                          <a:pt x="5581" y="5380"/>
                          <a:pt x="7574" y="4984"/>
                          <a:pt x="7774" y="3399"/>
                        </a:cubicBezTo>
                        <a:cubicBezTo>
                          <a:pt x="7973" y="2012"/>
                          <a:pt x="6378" y="626"/>
                          <a:pt x="4385" y="230"/>
                        </a:cubicBezTo>
                        <a:cubicBezTo>
                          <a:pt x="2392" y="-365"/>
                          <a:pt x="598" y="230"/>
                          <a:pt x="0" y="1616"/>
                        </a:cubicBezTo>
                        <a:cubicBezTo>
                          <a:pt x="399" y="3003"/>
                          <a:pt x="1595" y="4191"/>
                          <a:pt x="3588" y="47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33" name="Google Shape;3933;p35"/>
                  <p:cNvSpPr/>
                  <p:nvPr/>
                </p:nvSpPr>
                <p:spPr>
                  <a:xfrm>
                    <a:off x="2239208" y="6217821"/>
                    <a:ext cx="7795" cy="5504"/>
                  </a:xfrm>
                  <a:custGeom>
                    <a:avLst/>
                    <a:gdLst/>
                    <a:ahLst/>
                    <a:cxnLst/>
                    <a:rect l="l" t="t" r="r" b="b"/>
                    <a:pathLst>
                      <a:path w="7795" h="5504" extrusionOk="0">
                        <a:moveTo>
                          <a:pt x="0" y="2159"/>
                        </a:moveTo>
                        <a:cubicBezTo>
                          <a:pt x="0" y="3744"/>
                          <a:pt x="1395" y="4933"/>
                          <a:pt x="3588" y="5329"/>
                        </a:cubicBezTo>
                        <a:cubicBezTo>
                          <a:pt x="5581" y="5725"/>
                          <a:pt x="7375" y="5527"/>
                          <a:pt x="7774" y="3942"/>
                        </a:cubicBezTo>
                        <a:cubicBezTo>
                          <a:pt x="7973" y="2357"/>
                          <a:pt x="6777" y="971"/>
                          <a:pt x="4784" y="377"/>
                        </a:cubicBezTo>
                        <a:cubicBezTo>
                          <a:pt x="2193" y="-416"/>
                          <a:pt x="0" y="-20"/>
                          <a:pt x="0" y="215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34" name="Google Shape;3934;p35"/>
                  <p:cNvSpPr/>
                  <p:nvPr/>
                </p:nvSpPr>
                <p:spPr>
                  <a:xfrm>
                    <a:off x="2258603" y="6090205"/>
                    <a:ext cx="21875" cy="6565"/>
                  </a:xfrm>
                  <a:custGeom>
                    <a:avLst/>
                    <a:gdLst/>
                    <a:ahLst/>
                    <a:cxnLst/>
                    <a:rect l="l" t="t" r="r" b="b"/>
                    <a:pathLst>
                      <a:path w="21875" h="6565" extrusionOk="0">
                        <a:moveTo>
                          <a:pt x="16484" y="6169"/>
                        </a:moveTo>
                        <a:cubicBezTo>
                          <a:pt x="19076" y="6763"/>
                          <a:pt x="21667" y="6961"/>
                          <a:pt x="21866" y="4782"/>
                        </a:cubicBezTo>
                        <a:cubicBezTo>
                          <a:pt x="22066" y="2405"/>
                          <a:pt x="19076" y="1811"/>
                          <a:pt x="16684" y="1216"/>
                        </a:cubicBezTo>
                        <a:cubicBezTo>
                          <a:pt x="16086" y="1018"/>
                          <a:pt x="15687" y="1018"/>
                          <a:pt x="15089" y="1018"/>
                        </a:cubicBezTo>
                        <a:cubicBezTo>
                          <a:pt x="14690" y="622"/>
                          <a:pt x="14292" y="424"/>
                          <a:pt x="13694" y="226"/>
                        </a:cubicBezTo>
                        <a:cubicBezTo>
                          <a:pt x="11700" y="-368"/>
                          <a:pt x="10106" y="226"/>
                          <a:pt x="9707" y="1811"/>
                        </a:cubicBezTo>
                        <a:cubicBezTo>
                          <a:pt x="9707" y="2009"/>
                          <a:pt x="9707" y="2009"/>
                          <a:pt x="9707" y="2207"/>
                        </a:cubicBezTo>
                        <a:cubicBezTo>
                          <a:pt x="6717" y="28"/>
                          <a:pt x="3728" y="-170"/>
                          <a:pt x="937" y="1613"/>
                        </a:cubicBezTo>
                        <a:cubicBezTo>
                          <a:pt x="-60" y="2207"/>
                          <a:pt x="-458" y="3395"/>
                          <a:pt x="738" y="4188"/>
                        </a:cubicBezTo>
                        <a:cubicBezTo>
                          <a:pt x="3728" y="6367"/>
                          <a:pt x="6917" y="6763"/>
                          <a:pt x="10106" y="5773"/>
                        </a:cubicBezTo>
                        <a:cubicBezTo>
                          <a:pt x="10903" y="5574"/>
                          <a:pt x="11302" y="4980"/>
                          <a:pt x="12099" y="4584"/>
                        </a:cubicBezTo>
                        <a:lnTo>
                          <a:pt x="11900" y="4386"/>
                        </a:lnTo>
                        <a:lnTo>
                          <a:pt x="12099" y="4584"/>
                        </a:lnTo>
                        <a:cubicBezTo>
                          <a:pt x="13694" y="5178"/>
                          <a:pt x="15089" y="5971"/>
                          <a:pt x="16484" y="61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35" name="Google Shape;3935;p35"/>
                  <p:cNvSpPr/>
                  <p:nvPr/>
                </p:nvSpPr>
                <p:spPr>
                  <a:xfrm>
                    <a:off x="2192765" y="6060915"/>
                    <a:ext cx="3277" cy="4456"/>
                  </a:xfrm>
                  <a:custGeom>
                    <a:avLst/>
                    <a:gdLst/>
                    <a:ahLst/>
                    <a:cxnLst/>
                    <a:rect l="l" t="t" r="r" b="b"/>
                    <a:pathLst>
                      <a:path w="3277" h="4456" extrusionOk="0">
                        <a:moveTo>
                          <a:pt x="3189" y="3367"/>
                        </a:moveTo>
                        <a:cubicBezTo>
                          <a:pt x="3588" y="1981"/>
                          <a:pt x="2591" y="792"/>
                          <a:pt x="1196" y="0"/>
                        </a:cubicBezTo>
                        <a:cubicBezTo>
                          <a:pt x="797" y="1387"/>
                          <a:pt x="399" y="2971"/>
                          <a:pt x="0" y="4358"/>
                        </a:cubicBezTo>
                        <a:cubicBezTo>
                          <a:pt x="1595" y="4556"/>
                          <a:pt x="2990" y="4556"/>
                          <a:pt x="3189" y="33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36" name="Google Shape;3936;p35"/>
                  <p:cNvSpPr/>
                  <p:nvPr/>
                </p:nvSpPr>
                <p:spPr>
                  <a:xfrm>
                    <a:off x="2293425" y="5996992"/>
                    <a:ext cx="8587" cy="5710"/>
                  </a:xfrm>
                  <a:custGeom>
                    <a:avLst/>
                    <a:gdLst/>
                    <a:ahLst/>
                    <a:cxnLst/>
                    <a:rect l="l" t="t" r="r" b="b"/>
                    <a:pathLst>
                      <a:path w="8587" h="5710" extrusionOk="0">
                        <a:moveTo>
                          <a:pt x="8571" y="3506"/>
                        </a:moveTo>
                        <a:cubicBezTo>
                          <a:pt x="8372" y="2714"/>
                          <a:pt x="7574" y="1525"/>
                          <a:pt x="6578" y="733"/>
                        </a:cubicBezTo>
                        <a:cubicBezTo>
                          <a:pt x="4784" y="-456"/>
                          <a:pt x="2791" y="-59"/>
                          <a:pt x="1794" y="931"/>
                        </a:cubicBezTo>
                        <a:cubicBezTo>
                          <a:pt x="797" y="1723"/>
                          <a:pt x="598" y="3110"/>
                          <a:pt x="0" y="4299"/>
                        </a:cubicBezTo>
                        <a:cubicBezTo>
                          <a:pt x="1794" y="4893"/>
                          <a:pt x="3588" y="5487"/>
                          <a:pt x="5183" y="5685"/>
                        </a:cubicBezTo>
                        <a:cubicBezTo>
                          <a:pt x="7176" y="5883"/>
                          <a:pt x="8770" y="4893"/>
                          <a:pt x="8571" y="35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37" name="Google Shape;3937;p35"/>
                  <p:cNvSpPr/>
                  <p:nvPr/>
                </p:nvSpPr>
                <p:spPr>
                  <a:xfrm>
                    <a:off x="2302594" y="5952128"/>
                    <a:ext cx="8969" cy="5620"/>
                  </a:xfrm>
                  <a:custGeom>
                    <a:avLst/>
                    <a:gdLst/>
                    <a:ahLst/>
                    <a:cxnLst/>
                    <a:rect l="l" t="t" r="r" b="b"/>
                    <a:pathLst>
                      <a:path w="8969" h="5620" extrusionOk="0">
                        <a:moveTo>
                          <a:pt x="4983" y="5583"/>
                        </a:moveTo>
                        <a:cubicBezTo>
                          <a:pt x="6976" y="5781"/>
                          <a:pt x="8770" y="5187"/>
                          <a:pt x="8970" y="3602"/>
                        </a:cubicBezTo>
                        <a:cubicBezTo>
                          <a:pt x="8970" y="1423"/>
                          <a:pt x="6578" y="433"/>
                          <a:pt x="3986" y="37"/>
                        </a:cubicBezTo>
                        <a:cubicBezTo>
                          <a:pt x="1794" y="-161"/>
                          <a:pt x="399" y="433"/>
                          <a:pt x="0" y="2018"/>
                        </a:cubicBezTo>
                        <a:cubicBezTo>
                          <a:pt x="399" y="3998"/>
                          <a:pt x="2392" y="5187"/>
                          <a:pt x="4983" y="55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38" name="Google Shape;3938;p35"/>
                  <p:cNvSpPr/>
                  <p:nvPr/>
                </p:nvSpPr>
                <p:spPr>
                  <a:xfrm>
                    <a:off x="2306519" y="5919796"/>
                    <a:ext cx="8252" cy="5570"/>
                  </a:xfrm>
                  <a:custGeom>
                    <a:avLst/>
                    <a:gdLst/>
                    <a:ahLst/>
                    <a:cxnLst/>
                    <a:rect l="l" t="t" r="r" b="b"/>
                    <a:pathLst>
                      <a:path w="8252" h="5570" extrusionOk="0">
                        <a:moveTo>
                          <a:pt x="8234" y="3448"/>
                        </a:moveTo>
                        <a:cubicBezTo>
                          <a:pt x="8433" y="2062"/>
                          <a:pt x="7038" y="873"/>
                          <a:pt x="5045" y="279"/>
                        </a:cubicBezTo>
                        <a:cubicBezTo>
                          <a:pt x="2254" y="-514"/>
                          <a:pt x="460" y="477"/>
                          <a:pt x="61" y="2062"/>
                        </a:cubicBezTo>
                        <a:cubicBezTo>
                          <a:pt x="-337" y="3448"/>
                          <a:pt x="1258" y="4637"/>
                          <a:pt x="3251" y="5231"/>
                        </a:cubicBezTo>
                        <a:cubicBezTo>
                          <a:pt x="6041" y="6023"/>
                          <a:pt x="8035" y="5429"/>
                          <a:pt x="8234" y="34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39" name="Google Shape;3939;p35"/>
                  <p:cNvSpPr/>
                  <p:nvPr/>
                </p:nvSpPr>
                <p:spPr>
                  <a:xfrm>
                    <a:off x="2206519" y="6009214"/>
                    <a:ext cx="4886" cy="5942"/>
                  </a:xfrm>
                  <a:custGeom>
                    <a:avLst/>
                    <a:gdLst/>
                    <a:ahLst/>
                    <a:cxnLst/>
                    <a:rect l="l" t="t" r="r" b="b"/>
                    <a:pathLst>
                      <a:path w="4886" h="5942" extrusionOk="0">
                        <a:moveTo>
                          <a:pt x="2791" y="792"/>
                        </a:moveTo>
                        <a:cubicBezTo>
                          <a:pt x="2392" y="594"/>
                          <a:pt x="1993" y="198"/>
                          <a:pt x="1595" y="0"/>
                        </a:cubicBezTo>
                        <a:cubicBezTo>
                          <a:pt x="1196" y="1585"/>
                          <a:pt x="598" y="3169"/>
                          <a:pt x="199" y="4556"/>
                        </a:cubicBezTo>
                        <a:cubicBezTo>
                          <a:pt x="199" y="4952"/>
                          <a:pt x="0" y="5348"/>
                          <a:pt x="0" y="5546"/>
                        </a:cubicBezTo>
                        <a:cubicBezTo>
                          <a:pt x="199" y="5745"/>
                          <a:pt x="199" y="5745"/>
                          <a:pt x="399" y="5943"/>
                        </a:cubicBezTo>
                        <a:cubicBezTo>
                          <a:pt x="2591" y="4754"/>
                          <a:pt x="7774" y="4556"/>
                          <a:pt x="2791" y="7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40" name="Google Shape;3940;p35"/>
                  <p:cNvSpPr/>
                  <p:nvPr/>
                </p:nvSpPr>
                <p:spPr>
                  <a:xfrm>
                    <a:off x="2206718" y="6015355"/>
                    <a:ext cx="199" cy="19808"/>
                  </a:xfrm>
                  <a:custGeom>
                    <a:avLst/>
                    <a:gdLst/>
                    <a:ahLst/>
                    <a:cxnLst/>
                    <a:rect l="l" t="t" r="r" b="b"/>
                    <a:pathLst>
                      <a:path w="199" h="19808" extrusionOk="0">
                        <a:moveTo>
                          <a:pt x="199" y="0"/>
                        </a:moveTo>
                        <a:lnTo>
                          <a:pt x="1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41" name="Google Shape;3941;p35"/>
                  <p:cNvSpPr/>
                  <p:nvPr/>
                </p:nvSpPr>
                <p:spPr>
                  <a:xfrm>
                    <a:off x="2214492" y="6190879"/>
                    <a:ext cx="7443" cy="5283"/>
                  </a:xfrm>
                  <a:custGeom>
                    <a:avLst/>
                    <a:gdLst/>
                    <a:ahLst/>
                    <a:cxnLst/>
                    <a:rect l="l" t="t" r="r" b="b"/>
                    <a:pathLst>
                      <a:path w="7443" h="5283" extrusionOk="0">
                        <a:moveTo>
                          <a:pt x="0" y="1369"/>
                        </a:moveTo>
                        <a:cubicBezTo>
                          <a:pt x="0" y="2953"/>
                          <a:pt x="1395" y="4142"/>
                          <a:pt x="3389" y="4934"/>
                        </a:cubicBezTo>
                        <a:cubicBezTo>
                          <a:pt x="5780" y="5727"/>
                          <a:pt x="6976" y="5132"/>
                          <a:pt x="7375" y="3548"/>
                        </a:cubicBezTo>
                        <a:cubicBezTo>
                          <a:pt x="7774" y="1963"/>
                          <a:pt x="6378" y="774"/>
                          <a:pt x="4385" y="180"/>
                        </a:cubicBezTo>
                        <a:cubicBezTo>
                          <a:pt x="1993" y="-216"/>
                          <a:pt x="399" y="-18"/>
                          <a:pt x="0" y="13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42" name="Google Shape;3942;p35"/>
                  <p:cNvSpPr/>
                  <p:nvPr/>
                </p:nvSpPr>
                <p:spPr>
                  <a:xfrm>
                    <a:off x="2212100" y="5993633"/>
                    <a:ext cx="6572" cy="4569"/>
                  </a:xfrm>
                  <a:custGeom>
                    <a:avLst/>
                    <a:gdLst/>
                    <a:ahLst/>
                    <a:cxnLst/>
                    <a:rect l="l" t="t" r="r" b="b"/>
                    <a:pathLst>
                      <a:path w="6572" h="4569" extrusionOk="0">
                        <a:moveTo>
                          <a:pt x="4186" y="328"/>
                        </a:moveTo>
                        <a:cubicBezTo>
                          <a:pt x="2791" y="-68"/>
                          <a:pt x="1595" y="-68"/>
                          <a:pt x="797" y="130"/>
                        </a:cubicBezTo>
                        <a:cubicBezTo>
                          <a:pt x="598" y="923"/>
                          <a:pt x="199" y="1715"/>
                          <a:pt x="0" y="2507"/>
                        </a:cubicBezTo>
                        <a:cubicBezTo>
                          <a:pt x="598" y="3300"/>
                          <a:pt x="1794" y="3894"/>
                          <a:pt x="2990" y="4290"/>
                        </a:cubicBezTo>
                        <a:cubicBezTo>
                          <a:pt x="4585" y="4884"/>
                          <a:pt x="5980" y="4488"/>
                          <a:pt x="6378" y="3498"/>
                        </a:cubicBezTo>
                        <a:cubicBezTo>
                          <a:pt x="6976" y="2309"/>
                          <a:pt x="6179" y="1121"/>
                          <a:pt x="4186" y="3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43" name="Google Shape;3943;p35"/>
                  <p:cNvSpPr/>
                  <p:nvPr/>
                </p:nvSpPr>
                <p:spPr>
                  <a:xfrm>
                    <a:off x="2293606" y="5915072"/>
                    <a:ext cx="7393" cy="5626"/>
                  </a:xfrm>
                  <a:custGeom>
                    <a:avLst/>
                    <a:gdLst/>
                    <a:ahLst/>
                    <a:cxnLst/>
                    <a:rect l="l" t="t" r="r" b="b"/>
                    <a:pathLst>
                      <a:path w="7393" h="5626" extrusionOk="0">
                        <a:moveTo>
                          <a:pt x="19" y="2625"/>
                        </a:moveTo>
                        <a:cubicBezTo>
                          <a:pt x="218" y="4210"/>
                          <a:pt x="1613" y="5200"/>
                          <a:pt x="3806" y="5597"/>
                        </a:cubicBezTo>
                        <a:cubicBezTo>
                          <a:pt x="6198" y="5795"/>
                          <a:pt x="7394" y="5002"/>
                          <a:pt x="7394" y="3616"/>
                        </a:cubicBezTo>
                        <a:cubicBezTo>
                          <a:pt x="7394" y="2229"/>
                          <a:pt x="6198" y="644"/>
                          <a:pt x="4205" y="248"/>
                        </a:cubicBezTo>
                        <a:cubicBezTo>
                          <a:pt x="1215" y="-544"/>
                          <a:pt x="-181" y="644"/>
                          <a:pt x="19" y="26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44" name="Google Shape;3944;p35"/>
                  <p:cNvSpPr/>
                  <p:nvPr/>
                </p:nvSpPr>
                <p:spPr>
                  <a:xfrm>
                    <a:off x="2207460" y="6038909"/>
                    <a:ext cx="8495" cy="5097"/>
                  </a:xfrm>
                  <a:custGeom>
                    <a:avLst/>
                    <a:gdLst/>
                    <a:ahLst/>
                    <a:cxnLst/>
                    <a:rect l="l" t="t" r="r" b="b"/>
                    <a:pathLst>
                      <a:path w="8495" h="5097" extrusionOk="0">
                        <a:moveTo>
                          <a:pt x="56" y="1603"/>
                        </a:moveTo>
                        <a:cubicBezTo>
                          <a:pt x="-343" y="2990"/>
                          <a:pt x="1451" y="4179"/>
                          <a:pt x="3644" y="4773"/>
                        </a:cubicBezTo>
                        <a:cubicBezTo>
                          <a:pt x="5836" y="5367"/>
                          <a:pt x="7431" y="5169"/>
                          <a:pt x="8228" y="3981"/>
                        </a:cubicBezTo>
                        <a:cubicBezTo>
                          <a:pt x="9225" y="2396"/>
                          <a:pt x="7232" y="1405"/>
                          <a:pt x="5637" y="811"/>
                        </a:cubicBezTo>
                        <a:cubicBezTo>
                          <a:pt x="3046" y="-377"/>
                          <a:pt x="454" y="-377"/>
                          <a:pt x="56" y="160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45" name="Google Shape;3945;p35"/>
                  <p:cNvSpPr/>
                  <p:nvPr/>
                </p:nvSpPr>
                <p:spPr>
                  <a:xfrm>
                    <a:off x="2241298" y="6074426"/>
                    <a:ext cx="13878" cy="7085"/>
                  </a:xfrm>
                  <a:custGeom>
                    <a:avLst/>
                    <a:gdLst/>
                    <a:ahLst/>
                    <a:cxnLst/>
                    <a:rect l="l" t="t" r="r" b="b"/>
                    <a:pathLst>
                      <a:path w="13878" h="7085" extrusionOk="0">
                        <a:moveTo>
                          <a:pt x="13856" y="3922"/>
                        </a:moveTo>
                        <a:cubicBezTo>
                          <a:pt x="14056" y="2535"/>
                          <a:pt x="12860" y="950"/>
                          <a:pt x="11066" y="356"/>
                        </a:cubicBezTo>
                        <a:cubicBezTo>
                          <a:pt x="8275" y="-634"/>
                          <a:pt x="6681" y="554"/>
                          <a:pt x="6681" y="2535"/>
                        </a:cubicBezTo>
                        <a:cubicBezTo>
                          <a:pt x="6681" y="2931"/>
                          <a:pt x="6681" y="3129"/>
                          <a:pt x="6880" y="3525"/>
                        </a:cubicBezTo>
                        <a:cubicBezTo>
                          <a:pt x="6481" y="3129"/>
                          <a:pt x="5883" y="2733"/>
                          <a:pt x="5086" y="2535"/>
                        </a:cubicBezTo>
                        <a:cubicBezTo>
                          <a:pt x="3093" y="1941"/>
                          <a:pt x="1100" y="1743"/>
                          <a:pt x="302" y="3129"/>
                        </a:cubicBezTo>
                        <a:cubicBezTo>
                          <a:pt x="-495" y="4318"/>
                          <a:pt x="302" y="5704"/>
                          <a:pt x="2495" y="6695"/>
                        </a:cubicBezTo>
                        <a:cubicBezTo>
                          <a:pt x="4488" y="7289"/>
                          <a:pt x="6481" y="7289"/>
                          <a:pt x="7279" y="6101"/>
                        </a:cubicBezTo>
                        <a:cubicBezTo>
                          <a:pt x="7677" y="5506"/>
                          <a:pt x="7478" y="5110"/>
                          <a:pt x="7478" y="4516"/>
                        </a:cubicBezTo>
                        <a:cubicBezTo>
                          <a:pt x="8076" y="5110"/>
                          <a:pt x="8873" y="5506"/>
                          <a:pt x="10069" y="5704"/>
                        </a:cubicBezTo>
                        <a:cubicBezTo>
                          <a:pt x="12461" y="6101"/>
                          <a:pt x="13657" y="5308"/>
                          <a:pt x="13856" y="39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46" name="Google Shape;3946;p35"/>
                  <p:cNvSpPr/>
                  <p:nvPr/>
                </p:nvSpPr>
                <p:spPr>
                  <a:xfrm>
                    <a:off x="2292389" y="5872985"/>
                    <a:ext cx="9853" cy="7821"/>
                  </a:xfrm>
                  <a:custGeom>
                    <a:avLst/>
                    <a:gdLst/>
                    <a:ahLst/>
                    <a:cxnLst/>
                    <a:rect l="l" t="t" r="r" b="b"/>
                    <a:pathLst>
                      <a:path w="9853" h="7821" extrusionOk="0">
                        <a:moveTo>
                          <a:pt x="836" y="1728"/>
                        </a:moveTo>
                        <a:cubicBezTo>
                          <a:pt x="836" y="1926"/>
                          <a:pt x="836" y="1926"/>
                          <a:pt x="836" y="2124"/>
                        </a:cubicBezTo>
                        <a:cubicBezTo>
                          <a:pt x="438" y="2520"/>
                          <a:pt x="238" y="3510"/>
                          <a:pt x="39" y="4699"/>
                        </a:cubicBezTo>
                        <a:cubicBezTo>
                          <a:pt x="-160" y="7076"/>
                          <a:pt x="438" y="8264"/>
                          <a:pt x="1036" y="7670"/>
                        </a:cubicBezTo>
                        <a:cubicBezTo>
                          <a:pt x="1434" y="7274"/>
                          <a:pt x="1833" y="5689"/>
                          <a:pt x="1833" y="5095"/>
                        </a:cubicBezTo>
                        <a:cubicBezTo>
                          <a:pt x="1833" y="4699"/>
                          <a:pt x="1833" y="4303"/>
                          <a:pt x="1833" y="4105"/>
                        </a:cubicBezTo>
                        <a:cubicBezTo>
                          <a:pt x="2630" y="4699"/>
                          <a:pt x="4026" y="5095"/>
                          <a:pt x="5222" y="5293"/>
                        </a:cubicBezTo>
                        <a:cubicBezTo>
                          <a:pt x="7414" y="5491"/>
                          <a:pt x="9407" y="5293"/>
                          <a:pt x="9806" y="3709"/>
                        </a:cubicBezTo>
                        <a:cubicBezTo>
                          <a:pt x="10205" y="1728"/>
                          <a:pt x="8012" y="539"/>
                          <a:pt x="5222" y="143"/>
                        </a:cubicBezTo>
                        <a:cubicBezTo>
                          <a:pt x="3029" y="-253"/>
                          <a:pt x="1235" y="143"/>
                          <a:pt x="836" y="17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47" name="Google Shape;3947;p35"/>
                  <p:cNvSpPr/>
                  <p:nvPr/>
                </p:nvSpPr>
                <p:spPr>
                  <a:xfrm>
                    <a:off x="2246384" y="6042796"/>
                    <a:ext cx="6997" cy="5114"/>
                  </a:xfrm>
                  <a:custGeom>
                    <a:avLst/>
                    <a:gdLst/>
                    <a:ahLst/>
                    <a:cxnLst/>
                    <a:rect l="l" t="t" r="r" b="b"/>
                    <a:pathLst>
                      <a:path w="6997" h="5114" extrusionOk="0">
                        <a:moveTo>
                          <a:pt x="6976" y="4055"/>
                        </a:moveTo>
                        <a:cubicBezTo>
                          <a:pt x="7176" y="2273"/>
                          <a:pt x="5980" y="688"/>
                          <a:pt x="3189" y="94"/>
                        </a:cubicBezTo>
                        <a:cubicBezTo>
                          <a:pt x="1794" y="-104"/>
                          <a:pt x="399" y="-104"/>
                          <a:pt x="0" y="1282"/>
                        </a:cubicBezTo>
                        <a:cubicBezTo>
                          <a:pt x="0" y="2867"/>
                          <a:pt x="997" y="4254"/>
                          <a:pt x="3986" y="5046"/>
                        </a:cubicBezTo>
                        <a:cubicBezTo>
                          <a:pt x="5382" y="5244"/>
                          <a:pt x="6777" y="5046"/>
                          <a:pt x="6976" y="40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48" name="Google Shape;3948;p35"/>
                  <p:cNvSpPr/>
                  <p:nvPr/>
                </p:nvSpPr>
                <p:spPr>
                  <a:xfrm>
                    <a:off x="2257907" y="5974435"/>
                    <a:ext cx="8423" cy="5202"/>
                  </a:xfrm>
                  <a:custGeom>
                    <a:avLst/>
                    <a:gdLst/>
                    <a:ahLst/>
                    <a:cxnLst/>
                    <a:rect l="l" t="t" r="r" b="b"/>
                    <a:pathLst>
                      <a:path w="8423" h="5202" extrusionOk="0">
                        <a:moveTo>
                          <a:pt x="38" y="1897"/>
                        </a:moveTo>
                        <a:cubicBezTo>
                          <a:pt x="238" y="3284"/>
                          <a:pt x="1832" y="4472"/>
                          <a:pt x="4025" y="5067"/>
                        </a:cubicBezTo>
                        <a:cubicBezTo>
                          <a:pt x="6616" y="5463"/>
                          <a:pt x="8609" y="5067"/>
                          <a:pt x="8410" y="2888"/>
                        </a:cubicBezTo>
                        <a:cubicBezTo>
                          <a:pt x="8410" y="1501"/>
                          <a:pt x="6815" y="114"/>
                          <a:pt x="4623" y="114"/>
                        </a:cubicBezTo>
                        <a:cubicBezTo>
                          <a:pt x="2430" y="-84"/>
                          <a:pt x="-360" y="-282"/>
                          <a:pt x="38" y="18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49" name="Google Shape;3949;p35"/>
                  <p:cNvSpPr/>
                  <p:nvPr/>
                </p:nvSpPr>
                <p:spPr>
                  <a:xfrm>
                    <a:off x="2186785" y="6080328"/>
                    <a:ext cx="18206" cy="11520"/>
                  </a:xfrm>
                  <a:custGeom>
                    <a:avLst/>
                    <a:gdLst/>
                    <a:ahLst/>
                    <a:cxnLst/>
                    <a:rect l="l" t="t" r="r" b="b"/>
                    <a:pathLst>
                      <a:path w="18206" h="11520" extrusionOk="0">
                        <a:moveTo>
                          <a:pt x="13355" y="11093"/>
                        </a:moveTo>
                        <a:lnTo>
                          <a:pt x="13554" y="11093"/>
                        </a:lnTo>
                        <a:lnTo>
                          <a:pt x="14152" y="11291"/>
                        </a:lnTo>
                        <a:cubicBezTo>
                          <a:pt x="16544" y="11885"/>
                          <a:pt x="17740" y="11291"/>
                          <a:pt x="18139" y="9904"/>
                        </a:cubicBezTo>
                        <a:cubicBezTo>
                          <a:pt x="18537" y="8518"/>
                          <a:pt x="17142" y="6933"/>
                          <a:pt x="15149" y="6339"/>
                        </a:cubicBezTo>
                        <a:lnTo>
                          <a:pt x="13953" y="6141"/>
                        </a:lnTo>
                        <a:cubicBezTo>
                          <a:pt x="12757" y="5348"/>
                          <a:pt x="11162" y="4754"/>
                          <a:pt x="9368" y="4160"/>
                        </a:cubicBezTo>
                        <a:cubicBezTo>
                          <a:pt x="6578" y="3169"/>
                          <a:pt x="4186" y="990"/>
                          <a:pt x="1594" y="0"/>
                        </a:cubicBezTo>
                        <a:cubicBezTo>
                          <a:pt x="997" y="1783"/>
                          <a:pt x="598" y="3566"/>
                          <a:pt x="0" y="5348"/>
                        </a:cubicBezTo>
                        <a:cubicBezTo>
                          <a:pt x="4584" y="7527"/>
                          <a:pt x="8970" y="9310"/>
                          <a:pt x="13355" y="110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50" name="Google Shape;3950;p35"/>
                  <p:cNvSpPr/>
                  <p:nvPr/>
                </p:nvSpPr>
                <p:spPr>
                  <a:xfrm>
                    <a:off x="2274489" y="5864585"/>
                    <a:ext cx="7989" cy="5097"/>
                  </a:xfrm>
                  <a:custGeom>
                    <a:avLst/>
                    <a:gdLst/>
                    <a:ahLst/>
                    <a:cxnLst/>
                    <a:rect l="l" t="t" r="r" b="b"/>
                    <a:pathLst>
                      <a:path w="7989" h="5097" extrusionOk="0">
                        <a:moveTo>
                          <a:pt x="0" y="2204"/>
                        </a:moveTo>
                        <a:cubicBezTo>
                          <a:pt x="0" y="3987"/>
                          <a:pt x="1794" y="4581"/>
                          <a:pt x="3787" y="4977"/>
                        </a:cubicBezTo>
                        <a:cubicBezTo>
                          <a:pt x="5980" y="5374"/>
                          <a:pt x="7774" y="4779"/>
                          <a:pt x="7973" y="3393"/>
                        </a:cubicBezTo>
                        <a:cubicBezTo>
                          <a:pt x="8172" y="1610"/>
                          <a:pt x="6578" y="223"/>
                          <a:pt x="3588" y="25"/>
                        </a:cubicBezTo>
                        <a:cubicBezTo>
                          <a:pt x="1395" y="-173"/>
                          <a:pt x="199" y="818"/>
                          <a:pt x="0" y="22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51" name="Google Shape;3951;p35"/>
                  <p:cNvSpPr/>
                  <p:nvPr/>
                </p:nvSpPr>
                <p:spPr>
                  <a:xfrm>
                    <a:off x="2257129" y="5922968"/>
                    <a:ext cx="7309" cy="5348"/>
                  </a:xfrm>
                  <a:custGeom>
                    <a:avLst/>
                    <a:gdLst/>
                    <a:ahLst/>
                    <a:cxnLst/>
                    <a:rect l="l" t="t" r="r" b="b"/>
                    <a:pathLst>
                      <a:path w="7309" h="5348" extrusionOk="0">
                        <a:moveTo>
                          <a:pt x="19" y="2257"/>
                        </a:moveTo>
                        <a:cubicBezTo>
                          <a:pt x="-180" y="3842"/>
                          <a:pt x="1215" y="4832"/>
                          <a:pt x="3208" y="5228"/>
                        </a:cubicBezTo>
                        <a:cubicBezTo>
                          <a:pt x="5401" y="5624"/>
                          <a:pt x="6995" y="5030"/>
                          <a:pt x="7195" y="3644"/>
                        </a:cubicBezTo>
                        <a:cubicBezTo>
                          <a:pt x="7593" y="2455"/>
                          <a:pt x="6995" y="870"/>
                          <a:pt x="4803" y="276"/>
                        </a:cubicBezTo>
                        <a:cubicBezTo>
                          <a:pt x="2012" y="-516"/>
                          <a:pt x="418" y="474"/>
                          <a:pt x="19" y="22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52" name="Google Shape;3952;p35"/>
                  <p:cNvSpPr/>
                  <p:nvPr/>
                </p:nvSpPr>
                <p:spPr>
                  <a:xfrm>
                    <a:off x="2229486" y="6026935"/>
                    <a:ext cx="8127" cy="5572"/>
                  </a:xfrm>
                  <a:custGeom>
                    <a:avLst/>
                    <a:gdLst/>
                    <a:ahLst/>
                    <a:cxnLst/>
                    <a:rect l="l" t="t" r="r" b="b"/>
                    <a:pathLst>
                      <a:path w="8127" h="5572" extrusionOk="0">
                        <a:moveTo>
                          <a:pt x="155" y="1494"/>
                        </a:moveTo>
                        <a:cubicBezTo>
                          <a:pt x="-444" y="2682"/>
                          <a:pt x="752" y="4465"/>
                          <a:pt x="2746" y="5060"/>
                        </a:cubicBezTo>
                        <a:cubicBezTo>
                          <a:pt x="7529" y="6644"/>
                          <a:pt x="7928" y="4267"/>
                          <a:pt x="8127" y="1890"/>
                        </a:cubicBezTo>
                        <a:cubicBezTo>
                          <a:pt x="5138" y="702"/>
                          <a:pt x="1948" y="-1477"/>
                          <a:pt x="155" y="14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53" name="Google Shape;3953;p35"/>
                  <p:cNvSpPr/>
                  <p:nvPr/>
                </p:nvSpPr>
                <p:spPr>
                  <a:xfrm>
                    <a:off x="2208595" y="6089346"/>
                    <a:ext cx="7509" cy="5275"/>
                  </a:xfrm>
                  <a:custGeom>
                    <a:avLst/>
                    <a:gdLst/>
                    <a:ahLst/>
                    <a:cxnLst/>
                    <a:rect l="l" t="t" r="r" b="b"/>
                    <a:pathLst>
                      <a:path w="7509" h="5275" extrusionOk="0">
                        <a:moveTo>
                          <a:pt x="116" y="1084"/>
                        </a:moveTo>
                        <a:cubicBezTo>
                          <a:pt x="-482" y="2867"/>
                          <a:pt x="1312" y="4254"/>
                          <a:pt x="3704" y="5046"/>
                        </a:cubicBezTo>
                        <a:cubicBezTo>
                          <a:pt x="5896" y="5640"/>
                          <a:pt x="7292" y="5046"/>
                          <a:pt x="7491" y="3659"/>
                        </a:cubicBezTo>
                        <a:cubicBezTo>
                          <a:pt x="7690" y="2273"/>
                          <a:pt x="6295" y="886"/>
                          <a:pt x="4501" y="292"/>
                        </a:cubicBezTo>
                        <a:cubicBezTo>
                          <a:pt x="2707" y="-104"/>
                          <a:pt x="514" y="-302"/>
                          <a:pt x="116" y="10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54" name="Google Shape;3954;p35"/>
                  <p:cNvSpPr/>
                  <p:nvPr/>
                </p:nvSpPr>
                <p:spPr>
                  <a:xfrm>
                    <a:off x="2253691" y="5904676"/>
                    <a:ext cx="7442" cy="4847"/>
                  </a:xfrm>
                  <a:custGeom>
                    <a:avLst/>
                    <a:gdLst/>
                    <a:ahLst/>
                    <a:cxnLst/>
                    <a:rect l="l" t="t" r="r" b="b"/>
                    <a:pathLst>
                      <a:path w="7442" h="4847" extrusionOk="0">
                        <a:moveTo>
                          <a:pt x="4254" y="146"/>
                        </a:moveTo>
                        <a:cubicBezTo>
                          <a:pt x="2261" y="-251"/>
                          <a:pt x="267" y="146"/>
                          <a:pt x="68" y="1532"/>
                        </a:cubicBezTo>
                        <a:cubicBezTo>
                          <a:pt x="-331" y="2919"/>
                          <a:pt x="1064" y="4107"/>
                          <a:pt x="3257" y="4702"/>
                        </a:cubicBezTo>
                        <a:cubicBezTo>
                          <a:pt x="5250" y="5098"/>
                          <a:pt x="6845" y="4702"/>
                          <a:pt x="7443" y="3315"/>
                        </a:cubicBezTo>
                        <a:cubicBezTo>
                          <a:pt x="7443" y="1730"/>
                          <a:pt x="6446" y="542"/>
                          <a:pt x="4254" y="1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55" name="Google Shape;3955;p35"/>
                  <p:cNvSpPr/>
                  <p:nvPr/>
                </p:nvSpPr>
                <p:spPr>
                  <a:xfrm>
                    <a:off x="2212172" y="6070226"/>
                    <a:ext cx="7103" cy="4422"/>
                  </a:xfrm>
                  <a:custGeom>
                    <a:avLst/>
                    <a:gdLst/>
                    <a:ahLst/>
                    <a:cxnLst/>
                    <a:rect l="l" t="t" r="r" b="b"/>
                    <a:pathLst>
                      <a:path w="7103" h="4422" extrusionOk="0">
                        <a:moveTo>
                          <a:pt x="7104" y="2773"/>
                        </a:moveTo>
                        <a:cubicBezTo>
                          <a:pt x="6904" y="1188"/>
                          <a:pt x="5509" y="0"/>
                          <a:pt x="3316" y="0"/>
                        </a:cubicBezTo>
                        <a:cubicBezTo>
                          <a:pt x="2121" y="0"/>
                          <a:pt x="526" y="396"/>
                          <a:pt x="127" y="991"/>
                        </a:cubicBezTo>
                        <a:cubicBezTo>
                          <a:pt x="-471" y="2377"/>
                          <a:pt x="1124" y="3566"/>
                          <a:pt x="3117" y="4160"/>
                        </a:cubicBezTo>
                        <a:cubicBezTo>
                          <a:pt x="5509" y="4754"/>
                          <a:pt x="6904" y="4358"/>
                          <a:pt x="7104" y="27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56" name="Google Shape;3956;p35"/>
                  <p:cNvSpPr/>
                  <p:nvPr/>
                </p:nvSpPr>
                <p:spPr>
                  <a:xfrm>
                    <a:off x="2178950" y="6144045"/>
                    <a:ext cx="7763" cy="5258"/>
                  </a:xfrm>
                  <a:custGeom>
                    <a:avLst/>
                    <a:gdLst/>
                    <a:ahLst/>
                    <a:cxnLst/>
                    <a:rect l="l" t="t" r="r" b="b"/>
                    <a:pathLst>
                      <a:path w="7763" h="5258" extrusionOk="0">
                        <a:moveTo>
                          <a:pt x="3052" y="4821"/>
                        </a:moveTo>
                        <a:cubicBezTo>
                          <a:pt x="5045" y="5416"/>
                          <a:pt x="7038" y="5614"/>
                          <a:pt x="7636" y="4029"/>
                        </a:cubicBezTo>
                        <a:cubicBezTo>
                          <a:pt x="8234" y="2642"/>
                          <a:pt x="6639" y="1256"/>
                          <a:pt x="4646" y="463"/>
                        </a:cubicBezTo>
                        <a:cubicBezTo>
                          <a:pt x="2653" y="-329"/>
                          <a:pt x="660" y="-131"/>
                          <a:pt x="62" y="1256"/>
                        </a:cubicBezTo>
                        <a:cubicBezTo>
                          <a:pt x="-337" y="2642"/>
                          <a:pt x="1258" y="3831"/>
                          <a:pt x="3052" y="48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57" name="Google Shape;3957;p35"/>
                  <p:cNvSpPr/>
                  <p:nvPr/>
                </p:nvSpPr>
                <p:spPr>
                  <a:xfrm>
                    <a:off x="2201673" y="6124871"/>
                    <a:ext cx="7854" cy="5370"/>
                  </a:xfrm>
                  <a:custGeom>
                    <a:avLst/>
                    <a:gdLst/>
                    <a:ahLst/>
                    <a:cxnLst/>
                    <a:rect l="l" t="t" r="r" b="b"/>
                    <a:pathLst>
                      <a:path w="7854" h="5370" extrusionOk="0">
                        <a:moveTo>
                          <a:pt x="4846" y="621"/>
                        </a:moveTo>
                        <a:cubicBezTo>
                          <a:pt x="2853" y="-172"/>
                          <a:pt x="1059" y="-370"/>
                          <a:pt x="261" y="1017"/>
                        </a:cubicBezTo>
                        <a:cubicBezTo>
                          <a:pt x="-735" y="2800"/>
                          <a:pt x="1258" y="3988"/>
                          <a:pt x="3849" y="5177"/>
                        </a:cubicBezTo>
                        <a:cubicBezTo>
                          <a:pt x="5444" y="5375"/>
                          <a:pt x="7637" y="5771"/>
                          <a:pt x="7836" y="4186"/>
                        </a:cubicBezTo>
                        <a:cubicBezTo>
                          <a:pt x="8035" y="2403"/>
                          <a:pt x="6640" y="1413"/>
                          <a:pt x="4846" y="6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58" name="Google Shape;3958;p35"/>
                  <p:cNvSpPr/>
                  <p:nvPr/>
                </p:nvSpPr>
                <p:spPr>
                  <a:xfrm>
                    <a:off x="2298387" y="5897177"/>
                    <a:ext cx="6997" cy="4701"/>
                  </a:xfrm>
                  <a:custGeom>
                    <a:avLst/>
                    <a:gdLst/>
                    <a:ahLst/>
                    <a:cxnLst/>
                    <a:rect l="l" t="t" r="r" b="b"/>
                    <a:pathLst>
                      <a:path w="6997" h="4701" extrusionOk="0">
                        <a:moveTo>
                          <a:pt x="22" y="1306"/>
                        </a:moveTo>
                        <a:cubicBezTo>
                          <a:pt x="-178" y="2891"/>
                          <a:pt x="1018" y="4080"/>
                          <a:pt x="3012" y="4476"/>
                        </a:cubicBezTo>
                        <a:cubicBezTo>
                          <a:pt x="5005" y="5070"/>
                          <a:pt x="6998" y="4476"/>
                          <a:pt x="6998" y="2891"/>
                        </a:cubicBezTo>
                        <a:cubicBezTo>
                          <a:pt x="6998" y="2099"/>
                          <a:pt x="5802" y="910"/>
                          <a:pt x="4606" y="316"/>
                        </a:cubicBezTo>
                        <a:cubicBezTo>
                          <a:pt x="2613" y="-278"/>
                          <a:pt x="620" y="-80"/>
                          <a:pt x="22" y="13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59" name="Google Shape;3959;p35"/>
                  <p:cNvSpPr/>
                  <p:nvPr/>
                </p:nvSpPr>
                <p:spPr>
                  <a:xfrm>
                    <a:off x="2229181" y="5832696"/>
                    <a:ext cx="8337" cy="14429"/>
                  </a:xfrm>
                  <a:custGeom>
                    <a:avLst/>
                    <a:gdLst/>
                    <a:ahLst/>
                    <a:cxnLst/>
                    <a:rect l="l" t="t" r="r" b="b"/>
                    <a:pathLst>
                      <a:path w="8337" h="14429" extrusionOk="0">
                        <a:moveTo>
                          <a:pt x="61" y="11511"/>
                        </a:moveTo>
                        <a:cubicBezTo>
                          <a:pt x="-337" y="12897"/>
                          <a:pt x="1257" y="13888"/>
                          <a:pt x="3450" y="14284"/>
                        </a:cubicBezTo>
                        <a:cubicBezTo>
                          <a:pt x="5443" y="14680"/>
                          <a:pt x="7237" y="14284"/>
                          <a:pt x="7636" y="12897"/>
                        </a:cubicBezTo>
                        <a:cubicBezTo>
                          <a:pt x="7636" y="11907"/>
                          <a:pt x="7038" y="11114"/>
                          <a:pt x="6240" y="10520"/>
                        </a:cubicBezTo>
                        <a:cubicBezTo>
                          <a:pt x="6240" y="9926"/>
                          <a:pt x="6240" y="9332"/>
                          <a:pt x="6240" y="8539"/>
                        </a:cubicBezTo>
                        <a:cubicBezTo>
                          <a:pt x="6041" y="7351"/>
                          <a:pt x="5842" y="6162"/>
                          <a:pt x="5443" y="5172"/>
                        </a:cubicBezTo>
                        <a:cubicBezTo>
                          <a:pt x="6041" y="6558"/>
                          <a:pt x="6639" y="7153"/>
                          <a:pt x="7436" y="7153"/>
                        </a:cubicBezTo>
                        <a:cubicBezTo>
                          <a:pt x="8433" y="6756"/>
                          <a:pt x="8433" y="5172"/>
                          <a:pt x="8234" y="3191"/>
                        </a:cubicBezTo>
                        <a:cubicBezTo>
                          <a:pt x="7835" y="1012"/>
                          <a:pt x="7038" y="-177"/>
                          <a:pt x="6240" y="21"/>
                        </a:cubicBezTo>
                        <a:cubicBezTo>
                          <a:pt x="5443" y="220"/>
                          <a:pt x="4646" y="1012"/>
                          <a:pt x="5044" y="3389"/>
                        </a:cubicBezTo>
                        <a:cubicBezTo>
                          <a:pt x="5244" y="4181"/>
                          <a:pt x="5244" y="4577"/>
                          <a:pt x="5443" y="5172"/>
                        </a:cubicBezTo>
                        <a:cubicBezTo>
                          <a:pt x="5044" y="4181"/>
                          <a:pt x="4646" y="3587"/>
                          <a:pt x="4048" y="3389"/>
                        </a:cubicBezTo>
                        <a:cubicBezTo>
                          <a:pt x="2852" y="3191"/>
                          <a:pt x="2652" y="5370"/>
                          <a:pt x="3051" y="7945"/>
                        </a:cubicBezTo>
                        <a:cubicBezTo>
                          <a:pt x="3251" y="8539"/>
                          <a:pt x="3251" y="9133"/>
                          <a:pt x="3450" y="9728"/>
                        </a:cubicBezTo>
                        <a:cubicBezTo>
                          <a:pt x="1855" y="9728"/>
                          <a:pt x="460" y="10520"/>
                          <a:pt x="61" y="115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60" name="Google Shape;3960;p35"/>
                  <p:cNvSpPr/>
                  <p:nvPr/>
                </p:nvSpPr>
                <p:spPr>
                  <a:xfrm>
                    <a:off x="2308833" y="6055894"/>
                    <a:ext cx="7383" cy="5056"/>
                  </a:xfrm>
                  <a:custGeom>
                    <a:avLst/>
                    <a:gdLst/>
                    <a:ahLst/>
                    <a:cxnLst/>
                    <a:rect l="l" t="t" r="r" b="b"/>
                    <a:pathLst>
                      <a:path w="7383" h="5056" extrusionOk="0">
                        <a:moveTo>
                          <a:pt x="2930" y="4824"/>
                        </a:moveTo>
                        <a:cubicBezTo>
                          <a:pt x="4923" y="5418"/>
                          <a:pt x="6518" y="4824"/>
                          <a:pt x="7315" y="3635"/>
                        </a:cubicBezTo>
                        <a:cubicBezTo>
                          <a:pt x="7714" y="2050"/>
                          <a:pt x="6319" y="862"/>
                          <a:pt x="4525" y="267"/>
                        </a:cubicBezTo>
                        <a:cubicBezTo>
                          <a:pt x="2532" y="-327"/>
                          <a:pt x="738" y="69"/>
                          <a:pt x="140" y="1456"/>
                        </a:cubicBezTo>
                        <a:cubicBezTo>
                          <a:pt x="-458" y="3041"/>
                          <a:pt x="937" y="4229"/>
                          <a:pt x="2930" y="48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61" name="Google Shape;3961;p35"/>
                  <p:cNvSpPr/>
                  <p:nvPr/>
                </p:nvSpPr>
                <p:spPr>
                  <a:xfrm>
                    <a:off x="2287822" y="6114809"/>
                    <a:ext cx="11781" cy="8481"/>
                  </a:xfrm>
                  <a:custGeom>
                    <a:avLst/>
                    <a:gdLst/>
                    <a:ahLst/>
                    <a:cxnLst/>
                    <a:rect l="l" t="t" r="r" b="b"/>
                    <a:pathLst>
                      <a:path w="11781" h="8481" extrusionOk="0">
                        <a:moveTo>
                          <a:pt x="11782" y="3948"/>
                        </a:moveTo>
                        <a:cubicBezTo>
                          <a:pt x="11782" y="2561"/>
                          <a:pt x="10984" y="977"/>
                          <a:pt x="8991" y="383"/>
                        </a:cubicBezTo>
                        <a:cubicBezTo>
                          <a:pt x="6400" y="-410"/>
                          <a:pt x="4407" y="-14"/>
                          <a:pt x="4008" y="1967"/>
                        </a:cubicBezTo>
                        <a:cubicBezTo>
                          <a:pt x="4008" y="1967"/>
                          <a:pt x="4008" y="2165"/>
                          <a:pt x="4008" y="2165"/>
                        </a:cubicBezTo>
                        <a:cubicBezTo>
                          <a:pt x="2214" y="1769"/>
                          <a:pt x="619" y="1769"/>
                          <a:pt x="21" y="3354"/>
                        </a:cubicBezTo>
                        <a:cubicBezTo>
                          <a:pt x="-178" y="5335"/>
                          <a:pt x="1018" y="6919"/>
                          <a:pt x="3609" y="7910"/>
                        </a:cubicBezTo>
                        <a:cubicBezTo>
                          <a:pt x="6400" y="8900"/>
                          <a:pt x="8592" y="8702"/>
                          <a:pt x="8792" y="6523"/>
                        </a:cubicBezTo>
                        <a:cubicBezTo>
                          <a:pt x="8792" y="6127"/>
                          <a:pt x="8792" y="5533"/>
                          <a:pt x="8592" y="5137"/>
                        </a:cubicBezTo>
                        <a:cubicBezTo>
                          <a:pt x="10386" y="5335"/>
                          <a:pt x="11184" y="4740"/>
                          <a:pt x="11782" y="39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62" name="Google Shape;3962;p35"/>
                  <p:cNvSpPr/>
                  <p:nvPr/>
                </p:nvSpPr>
                <p:spPr>
                  <a:xfrm>
                    <a:off x="2345912" y="5966754"/>
                    <a:ext cx="7130" cy="5131"/>
                  </a:xfrm>
                  <a:custGeom>
                    <a:avLst/>
                    <a:gdLst/>
                    <a:ahLst/>
                    <a:cxnLst/>
                    <a:rect l="l" t="t" r="r" b="b"/>
                    <a:pathLst>
                      <a:path w="7130" h="5131" extrusionOk="0">
                        <a:moveTo>
                          <a:pt x="6912" y="3635"/>
                        </a:moveTo>
                        <a:cubicBezTo>
                          <a:pt x="7510" y="2248"/>
                          <a:pt x="6912" y="862"/>
                          <a:pt x="4719" y="267"/>
                        </a:cubicBezTo>
                        <a:cubicBezTo>
                          <a:pt x="2726" y="-327"/>
                          <a:pt x="932" y="69"/>
                          <a:pt x="135" y="1456"/>
                        </a:cubicBezTo>
                        <a:cubicBezTo>
                          <a:pt x="-264" y="2843"/>
                          <a:pt x="135" y="4229"/>
                          <a:pt x="2527" y="4824"/>
                        </a:cubicBezTo>
                        <a:cubicBezTo>
                          <a:pt x="4520" y="5418"/>
                          <a:pt x="6314" y="5220"/>
                          <a:pt x="6912" y="36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63" name="Google Shape;3963;p35"/>
                  <p:cNvSpPr/>
                  <p:nvPr/>
                </p:nvSpPr>
                <p:spPr>
                  <a:xfrm>
                    <a:off x="2353903" y="5949311"/>
                    <a:ext cx="7966" cy="5379"/>
                  </a:xfrm>
                  <a:custGeom>
                    <a:avLst/>
                    <a:gdLst/>
                    <a:ahLst/>
                    <a:cxnLst/>
                    <a:rect l="l" t="t" r="r" b="b"/>
                    <a:pathLst>
                      <a:path w="7966" h="5379" extrusionOk="0">
                        <a:moveTo>
                          <a:pt x="3306" y="5033"/>
                        </a:moveTo>
                        <a:cubicBezTo>
                          <a:pt x="5100" y="5429"/>
                          <a:pt x="7293" y="5627"/>
                          <a:pt x="7691" y="4835"/>
                        </a:cubicBezTo>
                        <a:cubicBezTo>
                          <a:pt x="8488" y="2656"/>
                          <a:pt x="7492" y="1269"/>
                          <a:pt x="5499" y="477"/>
                        </a:cubicBezTo>
                        <a:cubicBezTo>
                          <a:pt x="2708" y="-513"/>
                          <a:pt x="715" y="81"/>
                          <a:pt x="117" y="1864"/>
                        </a:cubicBezTo>
                        <a:cubicBezTo>
                          <a:pt x="-481" y="3448"/>
                          <a:pt x="1313" y="4637"/>
                          <a:pt x="3306" y="50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64" name="Google Shape;3964;p35"/>
                  <p:cNvSpPr/>
                  <p:nvPr/>
                </p:nvSpPr>
                <p:spPr>
                  <a:xfrm>
                    <a:off x="2345675" y="6007589"/>
                    <a:ext cx="7321" cy="5148"/>
                  </a:xfrm>
                  <a:custGeom>
                    <a:avLst/>
                    <a:gdLst/>
                    <a:ahLst/>
                    <a:cxnLst/>
                    <a:rect l="l" t="t" r="r" b="b"/>
                    <a:pathLst>
                      <a:path w="7321" h="5148" extrusionOk="0">
                        <a:moveTo>
                          <a:pt x="2564" y="4795"/>
                        </a:moveTo>
                        <a:cubicBezTo>
                          <a:pt x="4358" y="5191"/>
                          <a:pt x="6352" y="5587"/>
                          <a:pt x="7149" y="4002"/>
                        </a:cubicBezTo>
                        <a:cubicBezTo>
                          <a:pt x="7747" y="2616"/>
                          <a:pt x="6750" y="1229"/>
                          <a:pt x="4757" y="437"/>
                        </a:cubicBezTo>
                        <a:cubicBezTo>
                          <a:pt x="2963" y="-158"/>
                          <a:pt x="770" y="-356"/>
                          <a:pt x="172" y="1229"/>
                        </a:cubicBezTo>
                        <a:cubicBezTo>
                          <a:pt x="-426" y="2616"/>
                          <a:pt x="571" y="4002"/>
                          <a:pt x="2564" y="47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65" name="Google Shape;3965;p35"/>
                  <p:cNvSpPr/>
                  <p:nvPr/>
                </p:nvSpPr>
                <p:spPr>
                  <a:xfrm>
                    <a:off x="2315351" y="5929266"/>
                    <a:ext cx="6204" cy="4384"/>
                  </a:xfrm>
                  <a:custGeom>
                    <a:avLst/>
                    <a:gdLst/>
                    <a:ahLst/>
                    <a:cxnLst/>
                    <a:rect l="l" t="t" r="r" b="b"/>
                    <a:pathLst>
                      <a:path w="6204" h="4384" extrusionOk="0">
                        <a:moveTo>
                          <a:pt x="6179" y="3090"/>
                        </a:moveTo>
                        <a:cubicBezTo>
                          <a:pt x="6378" y="1307"/>
                          <a:pt x="5382" y="317"/>
                          <a:pt x="3787" y="119"/>
                        </a:cubicBezTo>
                        <a:cubicBezTo>
                          <a:pt x="1595" y="-277"/>
                          <a:pt x="199" y="317"/>
                          <a:pt x="0" y="1902"/>
                        </a:cubicBezTo>
                        <a:cubicBezTo>
                          <a:pt x="0" y="3090"/>
                          <a:pt x="997" y="3883"/>
                          <a:pt x="2591" y="4279"/>
                        </a:cubicBezTo>
                        <a:cubicBezTo>
                          <a:pt x="4784" y="4675"/>
                          <a:pt x="5980" y="3883"/>
                          <a:pt x="6179" y="30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66" name="Google Shape;3966;p35"/>
                  <p:cNvSpPr/>
                  <p:nvPr/>
                </p:nvSpPr>
                <p:spPr>
                  <a:xfrm>
                    <a:off x="2211074" y="6000991"/>
                    <a:ext cx="6874" cy="4974"/>
                  </a:xfrm>
                  <a:custGeom>
                    <a:avLst/>
                    <a:gdLst/>
                    <a:ahLst/>
                    <a:cxnLst/>
                    <a:rect l="l" t="t" r="r" b="b"/>
                    <a:pathLst>
                      <a:path w="6874" h="4974" extrusionOk="0">
                        <a:moveTo>
                          <a:pt x="3617" y="4856"/>
                        </a:moveTo>
                        <a:cubicBezTo>
                          <a:pt x="5810" y="5252"/>
                          <a:pt x="7205" y="4658"/>
                          <a:pt x="6806" y="3073"/>
                        </a:cubicBezTo>
                        <a:cubicBezTo>
                          <a:pt x="6408" y="1687"/>
                          <a:pt x="5012" y="498"/>
                          <a:pt x="3019" y="102"/>
                        </a:cubicBezTo>
                        <a:cubicBezTo>
                          <a:pt x="627" y="-294"/>
                          <a:pt x="-170" y="498"/>
                          <a:pt x="29" y="1885"/>
                        </a:cubicBezTo>
                        <a:cubicBezTo>
                          <a:pt x="29" y="3668"/>
                          <a:pt x="1624" y="4460"/>
                          <a:pt x="3617" y="48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67" name="Google Shape;3967;p35"/>
                  <p:cNvSpPr/>
                  <p:nvPr/>
                </p:nvSpPr>
                <p:spPr>
                  <a:xfrm>
                    <a:off x="2250154" y="6060890"/>
                    <a:ext cx="6815" cy="4683"/>
                  </a:xfrm>
                  <a:custGeom>
                    <a:avLst/>
                    <a:gdLst/>
                    <a:ahLst/>
                    <a:cxnLst/>
                    <a:rect l="l" t="t" r="r" b="b"/>
                    <a:pathLst>
                      <a:path w="6815" h="4683" extrusionOk="0">
                        <a:moveTo>
                          <a:pt x="4003" y="4582"/>
                        </a:moveTo>
                        <a:cubicBezTo>
                          <a:pt x="5797" y="4978"/>
                          <a:pt x="6993" y="4186"/>
                          <a:pt x="6794" y="2799"/>
                        </a:cubicBezTo>
                        <a:cubicBezTo>
                          <a:pt x="6594" y="2007"/>
                          <a:pt x="5199" y="818"/>
                          <a:pt x="4003" y="422"/>
                        </a:cubicBezTo>
                        <a:cubicBezTo>
                          <a:pt x="2209" y="-172"/>
                          <a:pt x="17" y="-370"/>
                          <a:pt x="17" y="1412"/>
                        </a:cubicBezTo>
                        <a:cubicBezTo>
                          <a:pt x="-183" y="2997"/>
                          <a:pt x="1412" y="3988"/>
                          <a:pt x="4003" y="45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68" name="Google Shape;3968;p35"/>
                  <p:cNvSpPr/>
                  <p:nvPr/>
                </p:nvSpPr>
                <p:spPr>
                  <a:xfrm>
                    <a:off x="2163108" y="6187137"/>
                    <a:ext cx="22092" cy="20846"/>
                  </a:xfrm>
                  <a:custGeom>
                    <a:avLst/>
                    <a:gdLst/>
                    <a:ahLst/>
                    <a:cxnLst/>
                    <a:rect l="l" t="t" r="r" b="b"/>
                    <a:pathLst>
                      <a:path w="22092" h="20846" extrusionOk="0">
                        <a:moveTo>
                          <a:pt x="555" y="951"/>
                        </a:moveTo>
                        <a:cubicBezTo>
                          <a:pt x="-840" y="2535"/>
                          <a:pt x="555" y="4516"/>
                          <a:pt x="2947" y="5705"/>
                        </a:cubicBezTo>
                        <a:cubicBezTo>
                          <a:pt x="9326" y="8676"/>
                          <a:pt x="16302" y="11251"/>
                          <a:pt x="13512" y="17590"/>
                        </a:cubicBezTo>
                        <a:cubicBezTo>
                          <a:pt x="13312" y="18184"/>
                          <a:pt x="15106" y="19373"/>
                          <a:pt x="15505" y="19967"/>
                        </a:cubicBezTo>
                        <a:cubicBezTo>
                          <a:pt x="19491" y="21948"/>
                          <a:pt x="22282" y="20363"/>
                          <a:pt x="22083" y="17392"/>
                        </a:cubicBezTo>
                        <a:cubicBezTo>
                          <a:pt x="21485" y="10261"/>
                          <a:pt x="13312" y="6497"/>
                          <a:pt x="6934" y="1743"/>
                        </a:cubicBezTo>
                        <a:cubicBezTo>
                          <a:pt x="4741" y="158"/>
                          <a:pt x="1951" y="-832"/>
                          <a:pt x="555" y="9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69" name="Google Shape;3969;p35"/>
                  <p:cNvSpPr/>
                  <p:nvPr/>
                </p:nvSpPr>
                <p:spPr>
                  <a:xfrm>
                    <a:off x="2303914" y="6153500"/>
                    <a:ext cx="21242" cy="24139"/>
                  </a:xfrm>
                  <a:custGeom>
                    <a:avLst/>
                    <a:gdLst/>
                    <a:ahLst/>
                    <a:cxnLst/>
                    <a:rect l="l" t="t" r="r" b="b"/>
                    <a:pathLst>
                      <a:path w="21242" h="24139" extrusionOk="0">
                        <a:moveTo>
                          <a:pt x="14028" y="1507"/>
                        </a:moveTo>
                        <a:cubicBezTo>
                          <a:pt x="11836" y="319"/>
                          <a:pt x="9045" y="-473"/>
                          <a:pt x="7052" y="319"/>
                        </a:cubicBezTo>
                        <a:cubicBezTo>
                          <a:pt x="4062" y="1309"/>
                          <a:pt x="6255" y="3290"/>
                          <a:pt x="7849" y="4875"/>
                        </a:cubicBezTo>
                        <a:cubicBezTo>
                          <a:pt x="9444" y="6460"/>
                          <a:pt x="10640" y="8044"/>
                          <a:pt x="11238" y="9827"/>
                        </a:cubicBezTo>
                        <a:cubicBezTo>
                          <a:pt x="10640" y="9629"/>
                          <a:pt x="10042" y="9431"/>
                          <a:pt x="9245" y="9431"/>
                        </a:cubicBezTo>
                        <a:cubicBezTo>
                          <a:pt x="7052" y="9431"/>
                          <a:pt x="6055" y="10025"/>
                          <a:pt x="5657" y="11016"/>
                        </a:cubicBezTo>
                        <a:cubicBezTo>
                          <a:pt x="2667" y="10818"/>
                          <a:pt x="1471" y="12402"/>
                          <a:pt x="2467" y="14581"/>
                        </a:cubicBezTo>
                        <a:cubicBezTo>
                          <a:pt x="2667" y="14977"/>
                          <a:pt x="2866" y="15176"/>
                          <a:pt x="3065" y="15374"/>
                        </a:cubicBezTo>
                        <a:cubicBezTo>
                          <a:pt x="1471" y="15968"/>
                          <a:pt x="474" y="16958"/>
                          <a:pt x="76" y="18543"/>
                        </a:cubicBezTo>
                        <a:cubicBezTo>
                          <a:pt x="-323" y="20326"/>
                          <a:pt x="873" y="22109"/>
                          <a:pt x="3265" y="23099"/>
                        </a:cubicBezTo>
                        <a:cubicBezTo>
                          <a:pt x="4859" y="23892"/>
                          <a:pt x="7052" y="24288"/>
                          <a:pt x="8647" y="24089"/>
                        </a:cubicBezTo>
                        <a:cubicBezTo>
                          <a:pt x="11238" y="23892"/>
                          <a:pt x="11836" y="22307"/>
                          <a:pt x="10839" y="20326"/>
                        </a:cubicBezTo>
                        <a:cubicBezTo>
                          <a:pt x="10241" y="19137"/>
                          <a:pt x="9444" y="18147"/>
                          <a:pt x="8647" y="16958"/>
                        </a:cubicBezTo>
                        <a:cubicBezTo>
                          <a:pt x="9842" y="16958"/>
                          <a:pt x="10640" y="16562"/>
                          <a:pt x="11039" y="15968"/>
                        </a:cubicBezTo>
                        <a:cubicBezTo>
                          <a:pt x="12434" y="15770"/>
                          <a:pt x="13430" y="15374"/>
                          <a:pt x="14028" y="14581"/>
                        </a:cubicBezTo>
                        <a:cubicBezTo>
                          <a:pt x="16620" y="15770"/>
                          <a:pt x="19211" y="17355"/>
                          <a:pt x="20606" y="14581"/>
                        </a:cubicBezTo>
                        <a:cubicBezTo>
                          <a:pt x="22799" y="11016"/>
                          <a:pt x="19011" y="4281"/>
                          <a:pt x="14028" y="15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70" name="Google Shape;3970;p35"/>
                  <p:cNvSpPr/>
                  <p:nvPr/>
                </p:nvSpPr>
                <p:spPr>
                  <a:xfrm>
                    <a:off x="2274507" y="6197329"/>
                    <a:ext cx="17901" cy="12970"/>
                  </a:xfrm>
                  <a:custGeom>
                    <a:avLst/>
                    <a:gdLst/>
                    <a:ahLst/>
                    <a:cxnLst/>
                    <a:rect l="l" t="t" r="r" b="b"/>
                    <a:pathLst>
                      <a:path w="17901" h="12970" extrusionOk="0">
                        <a:moveTo>
                          <a:pt x="17722" y="6012"/>
                        </a:moveTo>
                        <a:cubicBezTo>
                          <a:pt x="17124" y="3041"/>
                          <a:pt x="14333" y="1258"/>
                          <a:pt x="10745" y="267"/>
                        </a:cubicBezTo>
                        <a:cubicBezTo>
                          <a:pt x="8553" y="-327"/>
                          <a:pt x="7157" y="69"/>
                          <a:pt x="6161" y="1456"/>
                        </a:cubicBezTo>
                        <a:cubicBezTo>
                          <a:pt x="6759" y="3239"/>
                          <a:pt x="7556" y="5220"/>
                          <a:pt x="8353" y="7002"/>
                        </a:cubicBezTo>
                        <a:cubicBezTo>
                          <a:pt x="8154" y="6804"/>
                          <a:pt x="7955" y="6606"/>
                          <a:pt x="7556" y="6606"/>
                        </a:cubicBezTo>
                        <a:cubicBezTo>
                          <a:pt x="4367" y="5220"/>
                          <a:pt x="1776" y="5418"/>
                          <a:pt x="380" y="7597"/>
                        </a:cubicBezTo>
                        <a:cubicBezTo>
                          <a:pt x="-616" y="9379"/>
                          <a:pt x="380" y="10964"/>
                          <a:pt x="2971" y="12549"/>
                        </a:cubicBezTo>
                        <a:cubicBezTo>
                          <a:pt x="6360" y="13539"/>
                          <a:pt x="8553" y="12747"/>
                          <a:pt x="9350" y="10568"/>
                        </a:cubicBezTo>
                        <a:lnTo>
                          <a:pt x="9350" y="10172"/>
                        </a:lnTo>
                        <a:cubicBezTo>
                          <a:pt x="9549" y="10766"/>
                          <a:pt x="9749" y="11360"/>
                          <a:pt x="10147" y="11955"/>
                        </a:cubicBezTo>
                        <a:cubicBezTo>
                          <a:pt x="10745" y="12945"/>
                          <a:pt x="12739" y="13143"/>
                          <a:pt x="13934" y="12747"/>
                        </a:cubicBezTo>
                        <a:cubicBezTo>
                          <a:pt x="17522" y="11558"/>
                          <a:pt x="18320" y="8983"/>
                          <a:pt x="17722" y="60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71" name="Google Shape;3971;p35"/>
                  <p:cNvSpPr/>
                  <p:nvPr/>
                </p:nvSpPr>
                <p:spPr>
                  <a:xfrm>
                    <a:off x="2232605" y="6203414"/>
                    <a:ext cx="11959" cy="10316"/>
                  </a:xfrm>
                  <a:custGeom>
                    <a:avLst/>
                    <a:gdLst/>
                    <a:ahLst/>
                    <a:cxnLst/>
                    <a:rect l="l" t="t" r="r" b="b"/>
                    <a:pathLst>
                      <a:path w="11959" h="10316" extrusionOk="0">
                        <a:moveTo>
                          <a:pt x="7799" y="522"/>
                        </a:moveTo>
                        <a:cubicBezTo>
                          <a:pt x="2218" y="-1261"/>
                          <a:pt x="2019" y="1908"/>
                          <a:pt x="823" y="4285"/>
                        </a:cubicBezTo>
                        <a:cubicBezTo>
                          <a:pt x="225" y="6068"/>
                          <a:pt x="-1370" y="8643"/>
                          <a:pt x="2617" y="9832"/>
                        </a:cubicBezTo>
                        <a:cubicBezTo>
                          <a:pt x="7600" y="11416"/>
                          <a:pt x="10391" y="8841"/>
                          <a:pt x="11587" y="6068"/>
                        </a:cubicBezTo>
                        <a:cubicBezTo>
                          <a:pt x="12783" y="3889"/>
                          <a:pt x="10989" y="1512"/>
                          <a:pt x="7799" y="5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72" name="Google Shape;3972;p35"/>
                  <p:cNvSpPr/>
                  <p:nvPr/>
                </p:nvSpPr>
                <p:spPr>
                  <a:xfrm>
                    <a:off x="2253161" y="6179570"/>
                    <a:ext cx="199" cy="197"/>
                  </a:xfrm>
                  <a:custGeom>
                    <a:avLst/>
                    <a:gdLst/>
                    <a:ahLst/>
                    <a:cxnLst/>
                    <a:rect l="l" t="t" r="r" b="b"/>
                    <a:pathLst>
                      <a:path w="199" h="197" extrusionOk="0">
                        <a:moveTo>
                          <a:pt x="0" y="0"/>
                        </a:moveTo>
                        <a:lnTo>
                          <a:pt x="199" y="198"/>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73" name="Google Shape;3973;p35"/>
                  <p:cNvSpPr/>
                  <p:nvPr/>
                </p:nvSpPr>
                <p:spPr>
                  <a:xfrm>
                    <a:off x="2239776" y="6175214"/>
                    <a:ext cx="13384" cy="11742"/>
                  </a:xfrm>
                  <a:custGeom>
                    <a:avLst/>
                    <a:gdLst/>
                    <a:ahLst/>
                    <a:cxnLst/>
                    <a:rect l="l" t="t" r="r" b="b"/>
                    <a:pathLst>
                      <a:path w="13384" h="11742" extrusionOk="0">
                        <a:moveTo>
                          <a:pt x="1027" y="1187"/>
                        </a:moveTo>
                        <a:cubicBezTo>
                          <a:pt x="-1166" y="2970"/>
                          <a:pt x="429" y="9903"/>
                          <a:pt x="3219" y="11091"/>
                        </a:cubicBezTo>
                        <a:cubicBezTo>
                          <a:pt x="9996" y="13469"/>
                          <a:pt x="9000" y="8714"/>
                          <a:pt x="11192" y="6734"/>
                        </a:cubicBezTo>
                        <a:lnTo>
                          <a:pt x="13385" y="4555"/>
                        </a:lnTo>
                        <a:lnTo>
                          <a:pt x="12388" y="3960"/>
                        </a:lnTo>
                        <a:cubicBezTo>
                          <a:pt x="8601" y="1979"/>
                          <a:pt x="5013" y="-1982"/>
                          <a:pt x="1027" y="11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74" name="Google Shape;3974;p35"/>
                  <p:cNvSpPr/>
                  <p:nvPr/>
                </p:nvSpPr>
                <p:spPr>
                  <a:xfrm>
                    <a:off x="2193164" y="6168279"/>
                    <a:ext cx="21594" cy="8989"/>
                  </a:xfrm>
                  <a:custGeom>
                    <a:avLst/>
                    <a:gdLst/>
                    <a:ahLst/>
                    <a:cxnLst/>
                    <a:rect l="l" t="t" r="r" b="b"/>
                    <a:pathLst>
                      <a:path w="21594" h="8989" extrusionOk="0">
                        <a:moveTo>
                          <a:pt x="4186" y="5745"/>
                        </a:moveTo>
                        <a:cubicBezTo>
                          <a:pt x="5182" y="6537"/>
                          <a:pt x="6378" y="7329"/>
                          <a:pt x="7774" y="7924"/>
                        </a:cubicBezTo>
                        <a:cubicBezTo>
                          <a:pt x="10564" y="9310"/>
                          <a:pt x="13953" y="9508"/>
                          <a:pt x="14949" y="7527"/>
                        </a:cubicBezTo>
                        <a:cubicBezTo>
                          <a:pt x="15149" y="6933"/>
                          <a:pt x="15149" y="6537"/>
                          <a:pt x="15149" y="6141"/>
                        </a:cubicBezTo>
                        <a:cubicBezTo>
                          <a:pt x="16145" y="6339"/>
                          <a:pt x="17142" y="6537"/>
                          <a:pt x="18139" y="6735"/>
                        </a:cubicBezTo>
                        <a:cubicBezTo>
                          <a:pt x="20531" y="7329"/>
                          <a:pt x="21926" y="6339"/>
                          <a:pt x="21527" y="4754"/>
                        </a:cubicBezTo>
                        <a:cubicBezTo>
                          <a:pt x="21129" y="3169"/>
                          <a:pt x="19135" y="1981"/>
                          <a:pt x="17142" y="1783"/>
                        </a:cubicBezTo>
                        <a:cubicBezTo>
                          <a:pt x="11362" y="1189"/>
                          <a:pt x="5780" y="594"/>
                          <a:pt x="0" y="0"/>
                        </a:cubicBezTo>
                        <a:cubicBezTo>
                          <a:pt x="0" y="2575"/>
                          <a:pt x="997" y="4952"/>
                          <a:pt x="4186" y="57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75" name="Google Shape;3975;p35"/>
                  <p:cNvSpPr/>
                  <p:nvPr/>
                </p:nvSpPr>
                <p:spPr>
                  <a:xfrm>
                    <a:off x="2192765" y="6168279"/>
                    <a:ext cx="199" cy="19808"/>
                  </a:xfrm>
                  <a:custGeom>
                    <a:avLst/>
                    <a:gdLst/>
                    <a:ahLst/>
                    <a:cxnLst/>
                    <a:rect l="l" t="t" r="r" b="b"/>
                    <a:pathLst>
                      <a:path w="199" h="19808" extrusionOk="0">
                        <a:moveTo>
                          <a:pt x="0" y="0"/>
                        </a:moveTo>
                        <a:lnTo>
                          <a:pt x="199" y="0"/>
                        </a:lnTo>
                        <a:lnTo>
                          <a:pt x="199" y="0"/>
                        </a:lnTo>
                        <a:lnTo>
                          <a:pt x="0"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76" name="Google Shape;3976;p35"/>
                  <p:cNvSpPr/>
                  <p:nvPr/>
                </p:nvSpPr>
                <p:spPr>
                  <a:xfrm>
                    <a:off x="2260013" y="6235081"/>
                    <a:ext cx="11183" cy="9499"/>
                  </a:xfrm>
                  <a:custGeom>
                    <a:avLst/>
                    <a:gdLst/>
                    <a:ahLst/>
                    <a:cxnLst/>
                    <a:rect l="l" t="t" r="r" b="b"/>
                    <a:pathLst>
                      <a:path w="11183" h="9499" extrusionOk="0">
                        <a:moveTo>
                          <a:pt x="11088" y="6094"/>
                        </a:moveTo>
                        <a:cubicBezTo>
                          <a:pt x="11487" y="4113"/>
                          <a:pt x="10689" y="2133"/>
                          <a:pt x="7699" y="746"/>
                        </a:cubicBezTo>
                        <a:cubicBezTo>
                          <a:pt x="4510" y="-641"/>
                          <a:pt x="2118" y="-46"/>
                          <a:pt x="1520" y="2133"/>
                        </a:cubicBezTo>
                        <a:lnTo>
                          <a:pt x="1321" y="2727"/>
                        </a:lnTo>
                        <a:cubicBezTo>
                          <a:pt x="922" y="2925"/>
                          <a:pt x="524" y="3321"/>
                          <a:pt x="125" y="3915"/>
                        </a:cubicBezTo>
                        <a:cubicBezTo>
                          <a:pt x="-274" y="4906"/>
                          <a:pt x="324" y="5698"/>
                          <a:pt x="1321" y="6491"/>
                        </a:cubicBezTo>
                        <a:cubicBezTo>
                          <a:pt x="1719" y="7283"/>
                          <a:pt x="2318" y="8075"/>
                          <a:pt x="3713" y="8868"/>
                        </a:cubicBezTo>
                        <a:cubicBezTo>
                          <a:pt x="8098" y="10848"/>
                          <a:pt x="8895" y="7679"/>
                          <a:pt x="11088" y="60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77" name="Google Shape;3977;p35"/>
                  <p:cNvSpPr/>
                  <p:nvPr/>
                </p:nvSpPr>
                <p:spPr>
                  <a:xfrm>
                    <a:off x="2253108" y="6168806"/>
                    <a:ext cx="12831" cy="11036"/>
                  </a:xfrm>
                  <a:custGeom>
                    <a:avLst/>
                    <a:gdLst/>
                    <a:ahLst/>
                    <a:cxnLst/>
                    <a:rect l="l" t="t" r="r" b="b"/>
                    <a:pathLst>
                      <a:path w="12831" h="11036" extrusionOk="0">
                        <a:moveTo>
                          <a:pt x="8425" y="10962"/>
                        </a:moveTo>
                        <a:cubicBezTo>
                          <a:pt x="9222" y="10962"/>
                          <a:pt x="9820" y="10764"/>
                          <a:pt x="10218" y="10368"/>
                        </a:cubicBezTo>
                        <a:cubicBezTo>
                          <a:pt x="10418" y="10368"/>
                          <a:pt x="10617" y="10170"/>
                          <a:pt x="10816" y="9972"/>
                        </a:cubicBezTo>
                        <a:cubicBezTo>
                          <a:pt x="11016" y="9774"/>
                          <a:pt x="11215" y="9575"/>
                          <a:pt x="11215" y="9179"/>
                        </a:cubicBezTo>
                        <a:lnTo>
                          <a:pt x="11215" y="8981"/>
                        </a:lnTo>
                        <a:lnTo>
                          <a:pt x="11215" y="8981"/>
                        </a:lnTo>
                        <a:cubicBezTo>
                          <a:pt x="11414" y="8387"/>
                          <a:pt x="11414" y="7991"/>
                          <a:pt x="11215" y="7199"/>
                        </a:cubicBezTo>
                        <a:cubicBezTo>
                          <a:pt x="11016" y="6604"/>
                          <a:pt x="10816" y="6208"/>
                          <a:pt x="10418" y="5812"/>
                        </a:cubicBezTo>
                        <a:cubicBezTo>
                          <a:pt x="11614" y="5812"/>
                          <a:pt x="12411" y="5020"/>
                          <a:pt x="12810" y="4029"/>
                        </a:cubicBezTo>
                        <a:cubicBezTo>
                          <a:pt x="13009" y="2444"/>
                          <a:pt x="11813" y="1058"/>
                          <a:pt x="9820" y="463"/>
                        </a:cubicBezTo>
                        <a:cubicBezTo>
                          <a:pt x="7827" y="-329"/>
                          <a:pt x="5833" y="-131"/>
                          <a:pt x="5235" y="1256"/>
                        </a:cubicBezTo>
                        <a:cubicBezTo>
                          <a:pt x="5036" y="1850"/>
                          <a:pt x="5036" y="2444"/>
                          <a:pt x="5235" y="2841"/>
                        </a:cubicBezTo>
                        <a:cubicBezTo>
                          <a:pt x="3242" y="2642"/>
                          <a:pt x="2245" y="3831"/>
                          <a:pt x="1049" y="4821"/>
                        </a:cubicBezTo>
                        <a:cubicBezTo>
                          <a:pt x="-346" y="6406"/>
                          <a:pt x="53" y="8387"/>
                          <a:pt x="53" y="10368"/>
                        </a:cubicBezTo>
                        <a:cubicBezTo>
                          <a:pt x="3043" y="10962"/>
                          <a:pt x="5833" y="11160"/>
                          <a:pt x="8425" y="109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78" name="Google Shape;3978;p35"/>
                  <p:cNvSpPr/>
                  <p:nvPr/>
                </p:nvSpPr>
                <p:spPr>
                  <a:xfrm>
                    <a:off x="2253161" y="6179570"/>
                    <a:ext cx="199" cy="197"/>
                  </a:xfrm>
                  <a:custGeom>
                    <a:avLst/>
                    <a:gdLst/>
                    <a:ahLst/>
                    <a:cxnLst/>
                    <a:rect l="l" t="t" r="r" b="b"/>
                    <a:pathLst>
                      <a:path w="199" h="197" extrusionOk="0">
                        <a:moveTo>
                          <a:pt x="199" y="198"/>
                        </a:moveTo>
                        <a:lnTo>
                          <a:pt x="1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79" name="Google Shape;3979;p35"/>
                  <p:cNvSpPr/>
                  <p:nvPr/>
                </p:nvSpPr>
                <p:spPr>
                  <a:xfrm>
                    <a:off x="2255335" y="6301809"/>
                    <a:ext cx="18611" cy="15963"/>
                  </a:xfrm>
                  <a:custGeom>
                    <a:avLst/>
                    <a:gdLst/>
                    <a:ahLst/>
                    <a:cxnLst/>
                    <a:rect l="l" t="t" r="r" b="b"/>
                    <a:pathLst>
                      <a:path w="18611" h="15963" extrusionOk="0">
                        <a:moveTo>
                          <a:pt x="14769" y="9886"/>
                        </a:moveTo>
                        <a:lnTo>
                          <a:pt x="14171" y="9688"/>
                        </a:lnTo>
                        <a:cubicBezTo>
                          <a:pt x="13772" y="7311"/>
                          <a:pt x="11380" y="5330"/>
                          <a:pt x="8789" y="3151"/>
                        </a:cubicBezTo>
                        <a:cubicBezTo>
                          <a:pt x="6597" y="1368"/>
                          <a:pt x="4603" y="-613"/>
                          <a:pt x="1215" y="180"/>
                        </a:cubicBezTo>
                        <a:cubicBezTo>
                          <a:pt x="816" y="180"/>
                          <a:pt x="617" y="576"/>
                          <a:pt x="418" y="774"/>
                        </a:cubicBezTo>
                        <a:cubicBezTo>
                          <a:pt x="-778" y="2161"/>
                          <a:pt x="816" y="3745"/>
                          <a:pt x="2411" y="4538"/>
                        </a:cubicBezTo>
                        <a:cubicBezTo>
                          <a:pt x="5999" y="6320"/>
                          <a:pt x="6198" y="10282"/>
                          <a:pt x="10384" y="11669"/>
                        </a:cubicBezTo>
                        <a:cubicBezTo>
                          <a:pt x="9985" y="13055"/>
                          <a:pt x="10982" y="14442"/>
                          <a:pt x="13374" y="15432"/>
                        </a:cubicBezTo>
                        <a:cubicBezTo>
                          <a:pt x="15965" y="16423"/>
                          <a:pt x="18158" y="16027"/>
                          <a:pt x="18556" y="14244"/>
                        </a:cubicBezTo>
                        <a:cubicBezTo>
                          <a:pt x="18955" y="12263"/>
                          <a:pt x="17161" y="10678"/>
                          <a:pt x="14769" y="988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80" name="Google Shape;3980;p35"/>
                  <p:cNvSpPr/>
                  <p:nvPr/>
                </p:nvSpPr>
                <p:spPr>
                  <a:xfrm>
                    <a:off x="2200539" y="6231483"/>
                    <a:ext cx="17185" cy="8647"/>
                  </a:xfrm>
                  <a:custGeom>
                    <a:avLst/>
                    <a:gdLst/>
                    <a:ahLst/>
                    <a:cxnLst/>
                    <a:rect l="l" t="t" r="r" b="b"/>
                    <a:pathLst>
                      <a:path w="17185" h="8647" extrusionOk="0">
                        <a:moveTo>
                          <a:pt x="1993" y="5731"/>
                        </a:moveTo>
                        <a:cubicBezTo>
                          <a:pt x="5183" y="7118"/>
                          <a:pt x="7375" y="7118"/>
                          <a:pt x="9368" y="6326"/>
                        </a:cubicBezTo>
                        <a:cubicBezTo>
                          <a:pt x="10166" y="7316"/>
                          <a:pt x="11561" y="8108"/>
                          <a:pt x="13156" y="8505"/>
                        </a:cubicBezTo>
                        <a:cubicBezTo>
                          <a:pt x="15149" y="8901"/>
                          <a:pt x="16943" y="8505"/>
                          <a:pt x="17142" y="6920"/>
                        </a:cubicBezTo>
                        <a:cubicBezTo>
                          <a:pt x="17541" y="4741"/>
                          <a:pt x="15149" y="3552"/>
                          <a:pt x="12558" y="2958"/>
                        </a:cubicBezTo>
                        <a:lnTo>
                          <a:pt x="12358" y="2958"/>
                        </a:lnTo>
                        <a:cubicBezTo>
                          <a:pt x="12358" y="1968"/>
                          <a:pt x="11960" y="977"/>
                          <a:pt x="10166" y="581"/>
                        </a:cubicBezTo>
                        <a:cubicBezTo>
                          <a:pt x="5183" y="-806"/>
                          <a:pt x="1993" y="383"/>
                          <a:pt x="0" y="3156"/>
                        </a:cubicBezTo>
                        <a:cubicBezTo>
                          <a:pt x="0" y="3354"/>
                          <a:pt x="997" y="5335"/>
                          <a:pt x="1993" y="57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81" name="Google Shape;3981;p35"/>
                  <p:cNvSpPr/>
                  <p:nvPr/>
                </p:nvSpPr>
                <p:spPr>
                  <a:xfrm>
                    <a:off x="2171198" y="6217690"/>
                    <a:ext cx="23622" cy="10426"/>
                  </a:xfrm>
                  <a:custGeom>
                    <a:avLst/>
                    <a:gdLst/>
                    <a:ahLst/>
                    <a:cxnLst/>
                    <a:rect l="l" t="t" r="r" b="b"/>
                    <a:pathLst>
                      <a:path w="23622" h="10426" extrusionOk="0">
                        <a:moveTo>
                          <a:pt x="10804" y="507"/>
                        </a:moveTo>
                        <a:cubicBezTo>
                          <a:pt x="9408" y="903"/>
                          <a:pt x="9010" y="2290"/>
                          <a:pt x="8213" y="3280"/>
                        </a:cubicBezTo>
                        <a:cubicBezTo>
                          <a:pt x="7814" y="2488"/>
                          <a:pt x="6817" y="1696"/>
                          <a:pt x="5422" y="1101"/>
                        </a:cubicBezTo>
                        <a:cubicBezTo>
                          <a:pt x="3429" y="309"/>
                          <a:pt x="1435" y="309"/>
                          <a:pt x="1037" y="1894"/>
                        </a:cubicBezTo>
                        <a:cubicBezTo>
                          <a:pt x="1037" y="2092"/>
                          <a:pt x="1037" y="2290"/>
                          <a:pt x="1037" y="2686"/>
                        </a:cubicBezTo>
                        <a:cubicBezTo>
                          <a:pt x="-159" y="3280"/>
                          <a:pt x="-359" y="4469"/>
                          <a:pt x="638" y="7044"/>
                        </a:cubicBezTo>
                        <a:cubicBezTo>
                          <a:pt x="1435" y="8827"/>
                          <a:pt x="4226" y="10610"/>
                          <a:pt x="6419" y="10412"/>
                        </a:cubicBezTo>
                        <a:cubicBezTo>
                          <a:pt x="11601" y="10015"/>
                          <a:pt x="9010" y="6450"/>
                          <a:pt x="8412" y="3676"/>
                        </a:cubicBezTo>
                        <a:lnTo>
                          <a:pt x="8412" y="3676"/>
                        </a:lnTo>
                        <a:lnTo>
                          <a:pt x="8412" y="3676"/>
                        </a:lnTo>
                        <a:lnTo>
                          <a:pt x="12398" y="5657"/>
                        </a:lnTo>
                        <a:cubicBezTo>
                          <a:pt x="14192" y="6648"/>
                          <a:pt x="16186" y="7242"/>
                          <a:pt x="17581" y="6648"/>
                        </a:cubicBezTo>
                        <a:cubicBezTo>
                          <a:pt x="17780" y="6846"/>
                          <a:pt x="18179" y="7044"/>
                          <a:pt x="18378" y="7044"/>
                        </a:cubicBezTo>
                        <a:cubicBezTo>
                          <a:pt x="20969" y="7836"/>
                          <a:pt x="22963" y="7440"/>
                          <a:pt x="23561" y="5459"/>
                        </a:cubicBezTo>
                        <a:cubicBezTo>
                          <a:pt x="23959" y="3875"/>
                          <a:pt x="22365" y="2488"/>
                          <a:pt x="20571" y="1894"/>
                        </a:cubicBezTo>
                        <a:cubicBezTo>
                          <a:pt x="19375" y="1498"/>
                          <a:pt x="18378" y="1299"/>
                          <a:pt x="17581" y="1498"/>
                        </a:cubicBezTo>
                        <a:cubicBezTo>
                          <a:pt x="15189" y="-285"/>
                          <a:pt x="12797" y="-285"/>
                          <a:pt x="10804" y="5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82" name="Google Shape;3982;p35"/>
                  <p:cNvSpPr/>
                  <p:nvPr/>
                </p:nvSpPr>
                <p:spPr>
                  <a:xfrm>
                    <a:off x="2245555" y="6259363"/>
                    <a:ext cx="12841" cy="6756"/>
                  </a:xfrm>
                  <a:custGeom>
                    <a:avLst/>
                    <a:gdLst/>
                    <a:ahLst/>
                    <a:cxnLst/>
                    <a:rect l="l" t="t" r="r" b="b"/>
                    <a:pathLst>
                      <a:path w="12841" h="6756" extrusionOk="0">
                        <a:moveTo>
                          <a:pt x="12589" y="4197"/>
                        </a:moveTo>
                        <a:cubicBezTo>
                          <a:pt x="13387" y="3008"/>
                          <a:pt x="12191" y="1028"/>
                          <a:pt x="10397" y="433"/>
                        </a:cubicBezTo>
                        <a:cubicBezTo>
                          <a:pt x="5812" y="-755"/>
                          <a:pt x="2424" y="631"/>
                          <a:pt x="231" y="3008"/>
                        </a:cubicBezTo>
                        <a:cubicBezTo>
                          <a:pt x="-566" y="3801"/>
                          <a:pt x="829" y="4989"/>
                          <a:pt x="2424" y="5980"/>
                        </a:cubicBezTo>
                        <a:cubicBezTo>
                          <a:pt x="6610" y="7366"/>
                          <a:pt x="10397" y="6970"/>
                          <a:pt x="12589" y="41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83" name="Google Shape;3983;p35"/>
                  <p:cNvSpPr/>
                  <p:nvPr/>
                </p:nvSpPr>
                <p:spPr>
                  <a:xfrm>
                    <a:off x="2267699" y="6069684"/>
                    <a:ext cx="17154" cy="8894"/>
                  </a:xfrm>
                  <a:custGeom>
                    <a:avLst/>
                    <a:gdLst/>
                    <a:ahLst/>
                    <a:cxnLst/>
                    <a:rect l="l" t="t" r="r" b="b"/>
                    <a:pathLst>
                      <a:path w="17154" h="8894" extrusionOk="0">
                        <a:moveTo>
                          <a:pt x="17155" y="4702"/>
                        </a:moveTo>
                        <a:cubicBezTo>
                          <a:pt x="16955" y="2721"/>
                          <a:pt x="15560" y="1136"/>
                          <a:pt x="12769" y="542"/>
                        </a:cubicBezTo>
                        <a:cubicBezTo>
                          <a:pt x="10776" y="146"/>
                          <a:pt x="8584" y="740"/>
                          <a:pt x="8584" y="2126"/>
                        </a:cubicBezTo>
                        <a:cubicBezTo>
                          <a:pt x="8584" y="2325"/>
                          <a:pt x="8584" y="2325"/>
                          <a:pt x="8584" y="2523"/>
                        </a:cubicBezTo>
                        <a:cubicBezTo>
                          <a:pt x="7786" y="1532"/>
                          <a:pt x="6391" y="740"/>
                          <a:pt x="4398" y="146"/>
                        </a:cubicBezTo>
                        <a:cubicBezTo>
                          <a:pt x="2006" y="-251"/>
                          <a:pt x="-187" y="146"/>
                          <a:pt x="13" y="1532"/>
                        </a:cubicBezTo>
                        <a:cubicBezTo>
                          <a:pt x="212" y="4305"/>
                          <a:pt x="2405" y="7079"/>
                          <a:pt x="6192" y="8663"/>
                        </a:cubicBezTo>
                        <a:cubicBezTo>
                          <a:pt x="8185" y="9456"/>
                          <a:pt x="9381" y="8069"/>
                          <a:pt x="9580" y="6682"/>
                        </a:cubicBezTo>
                        <a:cubicBezTo>
                          <a:pt x="9780" y="5890"/>
                          <a:pt x="9780" y="5296"/>
                          <a:pt x="9580" y="4503"/>
                        </a:cubicBezTo>
                        <a:cubicBezTo>
                          <a:pt x="10378" y="5296"/>
                          <a:pt x="11374" y="5890"/>
                          <a:pt x="12769" y="6286"/>
                        </a:cubicBezTo>
                        <a:cubicBezTo>
                          <a:pt x="15161" y="6881"/>
                          <a:pt x="16557" y="6088"/>
                          <a:pt x="17155" y="47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84" name="Google Shape;3984;p35"/>
                  <p:cNvSpPr/>
                  <p:nvPr/>
                </p:nvSpPr>
                <p:spPr>
                  <a:xfrm>
                    <a:off x="2273804" y="6031799"/>
                    <a:ext cx="9515" cy="7233"/>
                  </a:xfrm>
                  <a:custGeom>
                    <a:avLst/>
                    <a:gdLst/>
                    <a:ahLst/>
                    <a:cxnLst/>
                    <a:rect l="l" t="t" r="r" b="b"/>
                    <a:pathLst>
                      <a:path w="9515" h="7233" extrusionOk="0">
                        <a:moveTo>
                          <a:pt x="4871" y="195"/>
                        </a:moveTo>
                        <a:cubicBezTo>
                          <a:pt x="2080" y="-399"/>
                          <a:pt x="485" y="393"/>
                          <a:pt x="87" y="2176"/>
                        </a:cubicBezTo>
                        <a:cubicBezTo>
                          <a:pt x="-511" y="4751"/>
                          <a:pt x="2080" y="6138"/>
                          <a:pt x="4871" y="6930"/>
                        </a:cubicBezTo>
                        <a:cubicBezTo>
                          <a:pt x="7462" y="7722"/>
                          <a:pt x="9455" y="6930"/>
                          <a:pt x="9455" y="4949"/>
                        </a:cubicBezTo>
                        <a:cubicBezTo>
                          <a:pt x="9854" y="2770"/>
                          <a:pt x="8259" y="987"/>
                          <a:pt x="4871" y="1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85" name="Google Shape;3985;p35"/>
                  <p:cNvSpPr/>
                  <p:nvPr/>
                </p:nvSpPr>
                <p:spPr>
                  <a:xfrm>
                    <a:off x="2312348" y="6133536"/>
                    <a:ext cx="9380" cy="6779"/>
                  </a:xfrm>
                  <a:custGeom>
                    <a:avLst/>
                    <a:gdLst/>
                    <a:ahLst/>
                    <a:cxnLst/>
                    <a:rect l="l" t="t" r="r" b="b"/>
                    <a:pathLst>
                      <a:path w="9380" h="6779" extrusionOk="0">
                        <a:moveTo>
                          <a:pt x="13" y="2257"/>
                        </a:moveTo>
                        <a:cubicBezTo>
                          <a:pt x="-187" y="4238"/>
                          <a:pt x="2006" y="5625"/>
                          <a:pt x="4398" y="6615"/>
                        </a:cubicBezTo>
                        <a:cubicBezTo>
                          <a:pt x="6989" y="7011"/>
                          <a:pt x="9381" y="6813"/>
                          <a:pt x="9381" y="4634"/>
                        </a:cubicBezTo>
                        <a:cubicBezTo>
                          <a:pt x="9381" y="2653"/>
                          <a:pt x="7986" y="870"/>
                          <a:pt x="5195" y="276"/>
                        </a:cubicBezTo>
                        <a:cubicBezTo>
                          <a:pt x="2205" y="-516"/>
                          <a:pt x="212" y="474"/>
                          <a:pt x="13" y="22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86" name="Google Shape;3986;p35"/>
                  <p:cNvSpPr/>
                  <p:nvPr/>
                </p:nvSpPr>
                <p:spPr>
                  <a:xfrm>
                    <a:off x="2265310" y="6007077"/>
                    <a:ext cx="12011" cy="8099"/>
                  </a:xfrm>
                  <a:custGeom>
                    <a:avLst/>
                    <a:gdLst/>
                    <a:ahLst/>
                    <a:cxnLst/>
                    <a:rect l="l" t="t" r="r" b="b"/>
                    <a:pathLst>
                      <a:path w="12011" h="8099" extrusionOk="0">
                        <a:moveTo>
                          <a:pt x="9777" y="6297"/>
                        </a:moveTo>
                        <a:lnTo>
                          <a:pt x="9977" y="5703"/>
                        </a:lnTo>
                        <a:cubicBezTo>
                          <a:pt x="10774" y="5703"/>
                          <a:pt x="11571" y="5307"/>
                          <a:pt x="11771" y="4514"/>
                        </a:cubicBezTo>
                        <a:cubicBezTo>
                          <a:pt x="12568" y="2731"/>
                          <a:pt x="11372" y="1147"/>
                          <a:pt x="8382" y="354"/>
                        </a:cubicBezTo>
                        <a:cubicBezTo>
                          <a:pt x="6389" y="-42"/>
                          <a:pt x="4196" y="-438"/>
                          <a:pt x="3399" y="1147"/>
                        </a:cubicBezTo>
                        <a:cubicBezTo>
                          <a:pt x="3200" y="1345"/>
                          <a:pt x="3200" y="1741"/>
                          <a:pt x="3200" y="1939"/>
                        </a:cubicBezTo>
                        <a:cubicBezTo>
                          <a:pt x="1804" y="2137"/>
                          <a:pt x="808" y="2929"/>
                          <a:pt x="210" y="4118"/>
                        </a:cubicBezTo>
                        <a:cubicBezTo>
                          <a:pt x="-588" y="5307"/>
                          <a:pt x="1007" y="6693"/>
                          <a:pt x="3000" y="7486"/>
                        </a:cubicBezTo>
                        <a:cubicBezTo>
                          <a:pt x="5990" y="8278"/>
                          <a:pt x="8781" y="8674"/>
                          <a:pt x="9777" y="62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87" name="Google Shape;3987;p35"/>
                  <p:cNvSpPr/>
                  <p:nvPr/>
                </p:nvSpPr>
                <p:spPr>
                  <a:xfrm>
                    <a:off x="2190971" y="6065273"/>
                    <a:ext cx="5947" cy="5883"/>
                  </a:xfrm>
                  <a:custGeom>
                    <a:avLst/>
                    <a:gdLst/>
                    <a:ahLst/>
                    <a:cxnLst/>
                    <a:rect l="l" t="t" r="r" b="b"/>
                    <a:pathLst>
                      <a:path w="5947" h="5883" extrusionOk="0">
                        <a:moveTo>
                          <a:pt x="5780" y="4754"/>
                        </a:moveTo>
                        <a:cubicBezTo>
                          <a:pt x="6378" y="2971"/>
                          <a:pt x="5382" y="1387"/>
                          <a:pt x="2591" y="396"/>
                        </a:cubicBezTo>
                        <a:cubicBezTo>
                          <a:pt x="2193" y="198"/>
                          <a:pt x="1993" y="198"/>
                          <a:pt x="1595" y="0"/>
                        </a:cubicBezTo>
                        <a:cubicBezTo>
                          <a:pt x="997" y="1783"/>
                          <a:pt x="598" y="3566"/>
                          <a:pt x="0" y="5348"/>
                        </a:cubicBezTo>
                        <a:cubicBezTo>
                          <a:pt x="2591" y="6141"/>
                          <a:pt x="4385" y="6141"/>
                          <a:pt x="5780" y="47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88" name="Google Shape;3988;p35"/>
                  <p:cNvSpPr/>
                  <p:nvPr/>
                </p:nvSpPr>
                <p:spPr>
                  <a:xfrm>
                    <a:off x="2149312" y="6209878"/>
                    <a:ext cx="4711" cy="5744"/>
                  </a:xfrm>
                  <a:custGeom>
                    <a:avLst/>
                    <a:gdLst/>
                    <a:ahLst/>
                    <a:cxnLst/>
                    <a:rect l="l" t="t" r="r" b="b"/>
                    <a:pathLst>
                      <a:path w="4711" h="5744" extrusionOk="0">
                        <a:moveTo>
                          <a:pt x="4585" y="4754"/>
                        </a:moveTo>
                        <a:cubicBezTo>
                          <a:pt x="5183" y="2575"/>
                          <a:pt x="3588" y="1188"/>
                          <a:pt x="1595" y="0"/>
                        </a:cubicBezTo>
                        <a:cubicBezTo>
                          <a:pt x="997" y="1585"/>
                          <a:pt x="598" y="3367"/>
                          <a:pt x="0" y="4952"/>
                        </a:cubicBezTo>
                        <a:cubicBezTo>
                          <a:pt x="2193" y="5943"/>
                          <a:pt x="4186" y="6141"/>
                          <a:pt x="4585" y="47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89" name="Google Shape;3989;p35"/>
                  <p:cNvSpPr/>
                  <p:nvPr/>
                </p:nvSpPr>
                <p:spPr>
                  <a:xfrm>
                    <a:off x="2217954" y="5999216"/>
                    <a:ext cx="10025" cy="7282"/>
                  </a:xfrm>
                  <a:custGeom>
                    <a:avLst/>
                    <a:gdLst/>
                    <a:ahLst/>
                    <a:cxnLst/>
                    <a:rect l="l" t="t" r="r" b="b"/>
                    <a:pathLst>
                      <a:path w="10025" h="7282" extrusionOk="0">
                        <a:moveTo>
                          <a:pt x="324" y="1084"/>
                        </a:moveTo>
                        <a:cubicBezTo>
                          <a:pt x="-1071" y="3857"/>
                          <a:pt x="2318" y="5244"/>
                          <a:pt x="5108" y="6829"/>
                        </a:cubicBezTo>
                        <a:cubicBezTo>
                          <a:pt x="7102" y="7423"/>
                          <a:pt x="9494" y="7621"/>
                          <a:pt x="9892" y="6235"/>
                        </a:cubicBezTo>
                        <a:cubicBezTo>
                          <a:pt x="10490" y="3857"/>
                          <a:pt x="9095" y="1678"/>
                          <a:pt x="5308" y="292"/>
                        </a:cubicBezTo>
                        <a:cubicBezTo>
                          <a:pt x="3314" y="-104"/>
                          <a:pt x="1122" y="-302"/>
                          <a:pt x="324" y="10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90" name="Google Shape;3990;p35"/>
                  <p:cNvSpPr/>
                  <p:nvPr/>
                </p:nvSpPr>
                <p:spPr>
                  <a:xfrm>
                    <a:off x="2170839" y="6168588"/>
                    <a:ext cx="9492" cy="11830"/>
                  </a:xfrm>
                  <a:custGeom>
                    <a:avLst/>
                    <a:gdLst/>
                    <a:ahLst/>
                    <a:cxnLst/>
                    <a:rect l="l" t="t" r="r" b="b"/>
                    <a:pathLst>
                      <a:path w="9492" h="11830" extrusionOk="0">
                        <a:moveTo>
                          <a:pt x="0" y="5634"/>
                        </a:moveTo>
                        <a:cubicBezTo>
                          <a:pt x="0" y="8407"/>
                          <a:pt x="2392" y="10388"/>
                          <a:pt x="5780" y="11576"/>
                        </a:cubicBezTo>
                        <a:cubicBezTo>
                          <a:pt x="7973" y="12369"/>
                          <a:pt x="9169" y="11180"/>
                          <a:pt x="9368" y="9794"/>
                        </a:cubicBezTo>
                        <a:cubicBezTo>
                          <a:pt x="9568" y="8209"/>
                          <a:pt x="8571" y="7219"/>
                          <a:pt x="7176" y="6228"/>
                        </a:cubicBezTo>
                        <a:cubicBezTo>
                          <a:pt x="7973" y="6030"/>
                          <a:pt x="8770" y="5832"/>
                          <a:pt x="9169" y="5040"/>
                        </a:cubicBezTo>
                        <a:cubicBezTo>
                          <a:pt x="10166" y="3455"/>
                          <a:pt x="8770" y="1672"/>
                          <a:pt x="6179" y="682"/>
                        </a:cubicBezTo>
                        <a:cubicBezTo>
                          <a:pt x="3588" y="-309"/>
                          <a:pt x="1196" y="-309"/>
                          <a:pt x="399" y="1276"/>
                        </a:cubicBezTo>
                        <a:cubicBezTo>
                          <a:pt x="-199" y="2266"/>
                          <a:pt x="199" y="3455"/>
                          <a:pt x="1395" y="4445"/>
                        </a:cubicBezTo>
                        <a:cubicBezTo>
                          <a:pt x="797" y="4445"/>
                          <a:pt x="199" y="4841"/>
                          <a:pt x="0" y="56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91" name="Google Shape;3991;p35"/>
                  <p:cNvSpPr/>
                  <p:nvPr/>
                </p:nvSpPr>
                <p:spPr>
                  <a:xfrm>
                    <a:off x="2153637" y="6259489"/>
                    <a:ext cx="10033" cy="6869"/>
                  </a:xfrm>
                  <a:custGeom>
                    <a:avLst/>
                    <a:gdLst/>
                    <a:ahLst/>
                    <a:cxnLst/>
                    <a:rect l="l" t="t" r="r" b="b"/>
                    <a:pathLst>
                      <a:path w="10033" h="6869" extrusionOk="0">
                        <a:moveTo>
                          <a:pt x="4047" y="6448"/>
                        </a:moveTo>
                        <a:cubicBezTo>
                          <a:pt x="6638" y="7042"/>
                          <a:pt x="9030" y="7240"/>
                          <a:pt x="9828" y="5457"/>
                        </a:cubicBezTo>
                        <a:cubicBezTo>
                          <a:pt x="10824" y="2882"/>
                          <a:pt x="8034" y="1298"/>
                          <a:pt x="5243" y="307"/>
                        </a:cubicBezTo>
                        <a:cubicBezTo>
                          <a:pt x="2652" y="-485"/>
                          <a:pt x="459" y="307"/>
                          <a:pt x="61" y="2090"/>
                        </a:cubicBezTo>
                        <a:cubicBezTo>
                          <a:pt x="-338" y="4071"/>
                          <a:pt x="1257" y="5656"/>
                          <a:pt x="4047" y="64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92" name="Google Shape;3992;p35"/>
                  <p:cNvSpPr/>
                  <p:nvPr/>
                </p:nvSpPr>
                <p:spPr>
                  <a:xfrm>
                    <a:off x="2250750" y="6212207"/>
                    <a:ext cx="26773" cy="10149"/>
                  </a:xfrm>
                  <a:custGeom>
                    <a:avLst/>
                    <a:gdLst/>
                    <a:ahLst/>
                    <a:cxnLst/>
                    <a:rect l="l" t="t" r="r" b="b"/>
                    <a:pathLst>
                      <a:path w="26773" h="10149" extrusionOk="0">
                        <a:moveTo>
                          <a:pt x="26529" y="8566"/>
                        </a:moveTo>
                        <a:cubicBezTo>
                          <a:pt x="27327" y="6783"/>
                          <a:pt x="26131" y="5000"/>
                          <a:pt x="23539" y="4010"/>
                        </a:cubicBezTo>
                        <a:cubicBezTo>
                          <a:pt x="21546" y="3217"/>
                          <a:pt x="19752" y="3415"/>
                          <a:pt x="18756" y="4208"/>
                        </a:cubicBezTo>
                        <a:cubicBezTo>
                          <a:pt x="18955" y="2623"/>
                          <a:pt x="18357" y="840"/>
                          <a:pt x="15566" y="246"/>
                        </a:cubicBezTo>
                        <a:cubicBezTo>
                          <a:pt x="11380" y="-745"/>
                          <a:pt x="9786" y="1434"/>
                          <a:pt x="8789" y="3613"/>
                        </a:cubicBezTo>
                        <a:cubicBezTo>
                          <a:pt x="8590" y="4010"/>
                          <a:pt x="8590" y="4604"/>
                          <a:pt x="8789" y="5198"/>
                        </a:cubicBezTo>
                        <a:cubicBezTo>
                          <a:pt x="8391" y="4802"/>
                          <a:pt x="7593" y="4406"/>
                          <a:pt x="6796" y="4010"/>
                        </a:cubicBezTo>
                        <a:cubicBezTo>
                          <a:pt x="5600" y="3613"/>
                          <a:pt x="4404" y="3613"/>
                          <a:pt x="3607" y="3812"/>
                        </a:cubicBezTo>
                        <a:cubicBezTo>
                          <a:pt x="1414" y="3415"/>
                          <a:pt x="218" y="4406"/>
                          <a:pt x="19" y="5991"/>
                        </a:cubicBezTo>
                        <a:cubicBezTo>
                          <a:pt x="-180" y="7575"/>
                          <a:pt x="1215" y="8764"/>
                          <a:pt x="3407" y="9160"/>
                        </a:cubicBezTo>
                        <a:cubicBezTo>
                          <a:pt x="5002" y="9556"/>
                          <a:pt x="5999" y="9160"/>
                          <a:pt x="6597" y="8566"/>
                        </a:cubicBezTo>
                        <a:cubicBezTo>
                          <a:pt x="7992" y="8764"/>
                          <a:pt x="8989" y="8170"/>
                          <a:pt x="9586" y="7377"/>
                        </a:cubicBezTo>
                        <a:cubicBezTo>
                          <a:pt x="9786" y="6981"/>
                          <a:pt x="9786" y="6585"/>
                          <a:pt x="9586" y="6189"/>
                        </a:cubicBezTo>
                        <a:cubicBezTo>
                          <a:pt x="9985" y="6585"/>
                          <a:pt x="10583" y="6981"/>
                          <a:pt x="11181" y="7179"/>
                        </a:cubicBezTo>
                        <a:cubicBezTo>
                          <a:pt x="14570" y="8368"/>
                          <a:pt x="16364" y="7179"/>
                          <a:pt x="17759" y="5594"/>
                        </a:cubicBezTo>
                        <a:cubicBezTo>
                          <a:pt x="17360" y="7179"/>
                          <a:pt x="18756" y="8368"/>
                          <a:pt x="20948" y="9556"/>
                        </a:cubicBezTo>
                        <a:cubicBezTo>
                          <a:pt x="23739" y="10546"/>
                          <a:pt x="25732" y="10348"/>
                          <a:pt x="26529" y="85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93" name="Google Shape;3993;p35"/>
                  <p:cNvSpPr/>
                  <p:nvPr/>
                </p:nvSpPr>
                <p:spPr>
                  <a:xfrm>
                    <a:off x="2290383" y="6143055"/>
                    <a:ext cx="8076" cy="6473"/>
                  </a:xfrm>
                  <a:custGeom>
                    <a:avLst/>
                    <a:gdLst/>
                    <a:ahLst/>
                    <a:cxnLst/>
                    <a:rect l="l" t="t" r="r" b="b"/>
                    <a:pathLst>
                      <a:path w="8076" h="6473" extrusionOk="0">
                        <a:moveTo>
                          <a:pt x="5234" y="463"/>
                        </a:moveTo>
                        <a:cubicBezTo>
                          <a:pt x="3241" y="-329"/>
                          <a:pt x="1248" y="-131"/>
                          <a:pt x="450" y="1256"/>
                        </a:cubicBezTo>
                        <a:cubicBezTo>
                          <a:pt x="-546" y="2840"/>
                          <a:pt x="52" y="4623"/>
                          <a:pt x="2842" y="6010"/>
                        </a:cubicBezTo>
                        <a:cubicBezTo>
                          <a:pt x="5035" y="6802"/>
                          <a:pt x="6829" y="6604"/>
                          <a:pt x="7626" y="5218"/>
                        </a:cubicBezTo>
                        <a:cubicBezTo>
                          <a:pt x="8623" y="3435"/>
                          <a:pt x="8025" y="1652"/>
                          <a:pt x="5234" y="4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94" name="Google Shape;3994;p35"/>
                  <p:cNvSpPr/>
                  <p:nvPr/>
                </p:nvSpPr>
                <p:spPr>
                  <a:xfrm>
                    <a:off x="2285222" y="6156543"/>
                    <a:ext cx="9653" cy="6265"/>
                  </a:xfrm>
                  <a:custGeom>
                    <a:avLst/>
                    <a:gdLst/>
                    <a:ahLst/>
                    <a:cxnLst/>
                    <a:rect l="l" t="t" r="r" b="b"/>
                    <a:pathLst>
                      <a:path w="9653" h="6265" extrusionOk="0">
                        <a:moveTo>
                          <a:pt x="9399" y="5002"/>
                        </a:moveTo>
                        <a:cubicBezTo>
                          <a:pt x="9997" y="3417"/>
                          <a:pt x="9598" y="2228"/>
                          <a:pt x="7605" y="1238"/>
                        </a:cubicBezTo>
                        <a:cubicBezTo>
                          <a:pt x="4615" y="-347"/>
                          <a:pt x="2024" y="-545"/>
                          <a:pt x="429" y="1436"/>
                        </a:cubicBezTo>
                        <a:cubicBezTo>
                          <a:pt x="-568" y="2625"/>
                          <a:pt x="230" y="4011"/>
                          <a:pt x="2223" y="5002"/>
                        </a:cubicBezTo>
                        <a:cubicBezTo>
                          <a:pt x="5014" y="6586"/>
                          <a:pt x="7605" y="6784"/>
                          <a:pt x="9399" y="50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95" name="Google Shape;3995;p35"/>
                  <p:cNvSpPr/>
                  <p:nvPr/>
                </p:nvSpPr>
                <p:spPr>
                  <a:xfrm>
                    <a:off x="2283155" y="6104836"/>
                    <a:ext cx="9144" cy="6992"/>
                  </a:xfrm>
                  <a:custGeom>
                    <a:avLst/>
                    <a:gdLst/>
                    <a:ahLst/>
                    <a:cxnLst/>
                    <a:rect l="l" t="t" r="r" b="b"/>
                    <a:pathLst>
                      <a:path w="9144" h="6992" extrusionOk="0">
                        <a:moveTo>
                          <a:pt x="8875" y="5601"/>
                        </a:moveTo>
                        <a:cubicBezTo>
                          <a:pt x="9672" y="3819"/>
                          <a:pt x="8675" y="2036"/>
                          <a:pt x="6283" y="847"/>
                        </a:cubicBezTo>
                        <a:cubicBezTo>
                          <a:pt x="3891" y="-341"/>
                          <a:pt x="1699" y="-341"/>
                          <a:pt x="304" y="1243"/>
                        </a:cubicBezTo>
                        <a:cubicBezTo>
                          <a:pt x="-693" y="3224"/>
                          <a:pt x="902" y="4809"/>
                          <a:pt x="3094" y="5998"/>
                        </a:cubicBezTo>
                        <a:cubicBezTo>
                          <a:pt x="5287" y="6988"/>
                          <a:pt x="8077" y="7780"/>
                          <a:pt x="8875" y="56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96" name="Google Shape;3996;p35"/>
                  <p:cNvSpPr/>
                  <p:nvPr/>
                </p:nvSpPr>
                <p:spPr>
                  <a:xfrm>
                    <a:off x="2273431" y="6124056"/>
                    <a:ext cx="13438" cy="8488"/>
                  </a:xfrm>
                  <a:custGeom>
                    <a:avLst/>
                    <a:gdLst/>
                    <a:ahLst/>
                    <a:cxnLst/>
                    <a:rect l="l" t="t" r="r" b="b"/>
                    <a:pathLst>
                      <a:path w="13438" h="8488" extrusionOk="0">
                        <a:moveTo>
                          <a:pt x="11224" y="842"/>
                        </a:moveTo>
                        <a:cubicBezTo>
                          <a:pt x="8832" y="-149"/>
                          <a:pt x="6241" y="-545"/>
                          <a:pt x="5244" y="1238"/>
                        </a:cubicBezTo>
                        <a:cubicBezTo>
                          <a:pt x="5045" y="1634"/>
                          <a:pt x="5045" y="2030"/>
                          <a:pt x="5045" y="2427"/>
                        </a:cubicBezTo>
                        <a:cubicBezTo>
                          <a:pt x="4447" y="2229"/>
                          <a:pt x="3849" y="2030"/>
                          <a:pt x="3251" y="1832"/>
                        </a:cubicBezTo>
                        <a:cubicBezTo>
                          <a:pt x="1257" y="1634"/>
                          <a:pt x="-337" y="2229"/>
                          <a:pt x="62" y="4011"/>
                        </a:cubicBezTo>
                        <a:cubicBezTo>
                          <a:pt x="460" y="5794"/>
                          <a:pt x="1457" y="7577"/>
                          <a:pt x="4247" y="8369"/>
                        </a:cubicBezTo>
                        <a:cubicBezTo>
                          <a:pt x="6440" y="8765"/>
                          <a:pt x="8035" y="8171"/>
                          <a:pt x="8035" y="6586"/>
                        </a:cubicBezTo>
                        <a:cubicBezTo>
                          <a:pt x="8035" y="5992"/>
                          <a:pt x="8035" y="5398"/>
                          <a:pt x="7835" y="5002"/>
                        </a:cubicBezTo>
                        <a:cubicBezTo>
                          <a:pt x="10028" y="5794"/>
                          <a:pt x="12021" y="5596"/>
                          <a:pt x="13217" y="4408"/>
                        </a:cubicBezTo>
                        <a:cubicBezTo>
                          <a:pt x="13815" y="3021"/>
                          <a:pt x="13217" y="1634"/>
                          <a:pt x="11224" y="8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97" name="Google Shape;3997;p35"/>
                  <p:cNvSpPr/>
                  <p:nvPr/>
                </p:nvSpPr>
                <p:spPr>
                  <a:xfrm>
                    <a:off x="2201058" y="6286831"/>
                    <a:ext cx="9252" cy="7558"/>
                  </a:xfrm>
                  <a:custGeom>
                    <a:avLst/>
                    <a:gdLst/>
                    <a:ahLst/>
                    <a:cxnLst/>
                    <a:rect l="l" t="t" r="r" b="b"/>
                    <a:pathLst>
                      <a:path w="9252" h="7558" extrusionOk="0">
                        <a:moveTo>
                          <a:pt x="3866" y="6839"/>
                        </a:moveTo>
                        <a:cubicBezTo>
                          <a:pt x="5859" y="7829"/>
                          <a:pt x="7653" y="7829"/>
                          <a:pt x="8650" y="6641"/>
                        </a:cubicBezTo>
                        <a:cubicBezTo>
                          <a:pt x="10244" y="4660"/>
                          <a:pt x="8451" y="2679"/>
                          <a:pt x="5859" y="1094"/>
                        </a:cubicBezTo>
                        <a:cubicBezTo>
                          <a:pt x="3667" y="-94"/>
                          <a:pt x="1075" y="-689"/>
                          <a:pt x="278" y="1292"/>
                        </a:cubicBezTo>
                        <a:cubicBezTo>
                          <a:pt x="-718" y="3471"/>
                          <a:pt x="1075" y="5452"/>
                          <a:pt x="3866" y="68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98" name="Google Shape;3998;p35"/>
                  <p:cNvSpPr/>
                  <p:nvPr/>
                </p:nvSpPr>
                <p:spPr>
                  <a:xfrm>
                    <a:off x="2267063" y="5986377"/>
                    <a:ext cx="14457" cy="7267"/>
                  </a:xfrm>
                  <a:custGeom>
                    <a:avLst/>
                    <a:gdLst/>
                    <a:ahLst/>
                    <a:cxnLst/>
                    <a:rect l="l" t="t" r="r" b="b"/>
                    <a:pathLst>
                      <a:path w="14457" h="7267" extrusionOk="0">
                        <a:moveTo>
                          <a:pt x="14402" y="4613"/>
                        </a:moveTo>
                        <a:cubicBezTo>
                          <a:pt x="14801" y="2830"/>
                          <a:pt x="13007" y="1246"/>
                          <a:pt x="10416" y="453"/>
                        </a:cubicBezTo>
                        <a:cubicBezTo>
                          <a:pt x="8024" y="-141"/>
                          <a:pt x="5632" y="-339"/>
                          <a:pt x="4635" y="1048"/>
                        </a:cubicBezTo>
                        <a:cubicBezTo>
                          <a:pt x="2443" y="651"/>
                          <a:pt x="450" y="1048"/>
                          <a:pt x="51" y="2632"/>
                        </a:cubicBezTo>
                        <a:cubicBezTo>
                          <a:pt x="-348" y="4217"/>
                          <a:pt x="1646" y="5802"/>
                          <a:pt x="4237" y="6792"/>
                        </a:cubicBezTo>
                        <a:cubicBezTo>
                          <a:pt x="6629" y="7584"/>
                          <a:pt x="8423" y="7386"/>
                          <a:pt x="9220" y="6198"/>
                        </a:cubicBezTo>
                        <a:cubicBezTo>
                          <a:pt x="11811" y="6792"/>
                          <a:pt x="14004" y="6396"/>
                          <a:pt x="14402" y="46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99" name="Google Shape;3999;p35"/>
                  <p:cNvSpPr/>
                  <p:nvPr/>
                </p:nvSpPr>
                <p:spPr>
                  <a:xfrm>
                    <a:off x="2214839" y="6014070"/>
                    <a:ext cx="9471" cy="6069"/>
                  </a:xfrm>
                  <a:custGeom>
                    <a:avLst/>
                    <a:gdLst/>
                    <a:ahLst/>
                    <a:cxnLst/>
                    <a:rect l="l" t="t" r="r" b="b"/>
                    <a:pathLst>
                      <a:path w="9471" h="6069" extrusionOk="0">
                        <a:moveTo>
                          <a:pt x="2842" y="5643"/>
                        </a:moveTo>
                        <a:cubicBezTo>
                          <a:pt x="6032" y="6436"/>
                          <a:pt x="8822" y="6238"/>
                          <a:pt x="9420" y="4059"/>
                        </a:cubicBezTo>
                        <a:cubicBezTo>
                          <a:pt x="9819" y="2870"/>
                          <a:pt x="7825" y="1483"/>
                          <a:pt x="6032" y="691"/>
                        </a:cubicBezTo>
                        <a:cubicBezTo>
                          <a:pt x="3440" y="-497"/>
                          <a:pt x="1447" y="-101"/>
                          <a:pt x="450" y="1483"/>
                        </a:cubicBezTo>
                        <a:cubicBezTo>
                          <a:pt x="-546" y="3068"/>
                          <a:pt x="52" y="4455"/>
                          <a:pt x="2842" y="56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00" name="Google Shape;4000;p35"/>
                  <p:cNvSpPr/>
                  <p:nvPr/>
                </p:nvSpPr>
                <p:spPr>
                  <a:xfrm>
                    <a:off x="2222795" y="5981840"/>
                    <a:ext cx="12060" cy="7076"/>
                  </a:xfrm>
                  <a:custGeom>
                    <a:avLst/>
                    <a:gdLst/>
                    <a:ahLst/>
                    <a:cxnLst/>
                    <a:rect l="l" t="t" r="r" b="b"/>
                    <a:pathLst>
                      <a:path w="12060" h="7076" extrusionOk="0">
                        <a:moveTo>
                          <a:pt x="68" y="1425"/>
                        </a:moveTo>
                        <a:cubicBezTo>
                          <a:pt x="-330" y="3009"/>
                          <a:pt x="1065" y="4000"/>
                          <a:pt x="3058" y="4792"/>
                        </a:cubicBezTo>
                        <a:cubicBezTo>
                          <a:pt x="3457" y="5386"/>
                          <a:pt x="4055" y="5981"/>
                          <a:pt x="5051" y="6377"/>
                        </a:cubicBezTo>
                        <a:cubicBezTo>
                          <a:pt x="7443" y="7367"/>
                          <a:pt x="9636" y="7367"/>
                          <a:pt x="11230" y="5981"/>
                        </a:cubicBezTo>
                        <a:cubicBezTo>
                          <a:pt x="12825" y="4594"/>
                          <a:pt x="12028" y="3009"/>
                          <a:pt x="9636" y="1623"/>
                        </a:cubicBezTo>
                        <a:cubicBezTo>
                          <a:pt x="8041" y="830"/>
                          <a:pt x="6646" y="632"/>
                          <a:pt x="5251" y="830"/>
                        </a:cubicBezTo>
                        <a:cubicBezTo>
                          <a:pt x="4453" y="434"/>
                          <a:pt x="3656" y="236"/>
                          <a:pt x="2859" y="38"/>
                        </a:cubicBezTo>
                        <a:cubicBezTo>
                          <a:pt x="1463" y="-160"/>
                          <a:pt x="268" y="434"/>
                          <a:pt x="68" y="14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01" name="Google Shape;4001;p35"/>
                  <p:cNvSpPr/>
                  <p:nvPr/>
                </p:nvSpPr>
                <p:spPr>
                  <a:xfrm>
                    <a:off x="2145192" y="6228102"/>
                    <a:ext cx="15885" cy="6890"/>
                  </a:xfrm>
                  <a:custGeom>
                    <a:avLst/>
                    <a:gdLst/>
                    <a:ahLst/>
                    <a:cxnLst/>
                    <a:rect l="l" t="t" r="r" b="b"/>
                    <a:pathLst>
                      <a:path w="15885" h="6890" extrusionOk="0">
                        <a:moveTo>
                          <a:pt x="333" y="991"/>
                        </a:moveTo>
                        <a:cubicBezTo>
                          <a:pt x="-864" y="3169"/>
                          <a:pt x="1329" y="4754"/>
                          <a:pt x="4319" y="6141"/>
                        </a:cubicBezTo>
                        <a:cubicBezTo>
                          <a:pt x="6113" y="6933"/>
                          <a:pt x="7907" y="7329"/>
                          <a:pt x="9103" y="6141"/>
                        </a:cubicBezTo>
                        <a:cubicBezTo>
                          <a:pt x="9103" y="5943"/>
                          <a:pt x="9103" y="5546"/>
                          <a:pt x="9103" y="5348"/>
                        </a:cubicBezTo>
                        <a:cubicBezTo>
                          <a:pt x="9502" y="5745"/>
                          <a:pt x="10099" y="5943"/>
                          <a:pt x="10697" y="6339"/>
                        </a:cubicBezTo>
                        <a:cubicBezTo>
                          <a:pt x="12890" y="7131"/>
                          <a:pt x="15083" y="6735"/>
                          <a:pt x="15681" y="5150"/>
                        </a:cubicBezTo>
                        <a:cubicBezTo>
                          <a:pt x="16478" y="3566"/>
                          <a:pt x="14883" y="1783"/>
                          <a:pt x="12093" y="991"/>
                        </a:cubicBezTo>
                        <a:cubicBezTo>
                          <a:pt x="9502" y="198"/>
                          <a:pt x="7708" y="792"/>
                          <a:pt x="7309" y="2377"/>
                        </a:cubicBezTo>
                        <a:cubicBezTo>
                          <a:pt x="6711" y="1783"/>
                          <a:pt x="5914" y="1387"/>
                          <a:pt x="4917" y="792"/>
                        </a:cubicBezTo>
                        <a:cubicBezTo>
                          <a:pt x="3123" y="-198"/>
                          <a:pt x="1130" y="-396"/>
                          <a:pt x="333" y="9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02" name="Google Shape;4002;p35"/>
                  <p:cNvSpPr/>
                  <p:nvPr/>
                </p:nvSpPr>
                <p:spPr>
                  <a:xfrm>
                    <a:off x="2178186" y="6119473"/>
                    <a:ext cx="16218" cy="13622"/>
                  </a:xfrm>
                  <a:custGeom>
                    <a:avLst/>
                    <a:gdLst/>
                    <a:ahLst/>
                    <a:cxnLst/>
                    <a:rect l="l" t="t" r="r" b="b"/>
                    <a:pathLst>
                      <a:path w="16218" h="13622" extrusionOk="0">
                        <a:moveTo>
                          <a:pt x="6207" y="8594"/>
                        </a:moveTo>
                        <a:cubicBezTo>
                          <a:pt x="5609" y="10377"/>
                          <a:pt x="7602" y="11764"/>
                          <a:pt x="9994" y="12952"/>
                        </a:cubicBezTo>
                        <a:cubicBezTo>
                          <a:pt x="12386" y="13744"/>
                          <a:pt x="14978" y="14141"/>
                          <a:pt x="15974" y="12358"/>
                        </a:cubicBezTo>
                        <a:cubicBezTo>
                          <a:pt x="16771" y="10773"/>
                          <a:pt x="15575" y="8990"/>
                          <a:pt x="12984" y="8000"/>
                        </a:cubicBezTo>
                        <a:cubicBezTo>
                          <a:pt x="11788" y="7406"/>
                          <a:pt x="10393" y="7207"/>
                          <a:pt x="9396" y="7009"/>
                        </a:cubicBezTo>
                        <a:cubicBezTo>
                          <a:pt x="9396" y="6811"/>
                          <a:pt x="9596" y="6811"/>
                          <a:pt x="9596" y="6613"/>
                        </a:cubicBezTo>
                        <a:cubicBezTo>
                          <a:pt x="10393" y="4236"/>
                          <a:pt x="8998" y="1859"/>
                          <a:pt x="5210" y="473"/>
                        </a:cubicBezTo>
                        <a:cubicBezTo>
                          <a:pt x="3417" y="-122"/>
                          <a:pt x="1224" y="-320"/>
                          <a:pt x="427" y="869"/>
                        </a:cubicBezTo>
                        <a:cubicBezTo>
                          <a:pt x="-1168" y="3444"/>
                          <a:pt x="2021" y="5227"/>
                          <a:pt x="4812" y="7009"/>
                        </a:cubicBezTo>
                        <a:cubicBezTo>
                          <a:pt x="5609" y="7207"/>
                          <a:pt x="6207" y="7406"/>
                          <a:pt x="7004" y="7604"/>
                        </a:cubicBezTo>
                        <a:cubicBezTo>
                          <a:pt x="6805" y="7802"/>
                          <a:pt x="6407" y="8000"/>
                          <a:pt x="6207" y="85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03" name="Google Shape;4003;p35"/>
                  <p:cNvSpPr/>
                  <p:nvPr/>
                </p:nvSpPr>
                <p:spPr>
                  <a:xfrm>
                    <a:off x="2112237" y="6326750"/>
                    <a:ext cx="7587" cy="7608"/>
                  </a:xfrm>
                  <a:custGeom>
                    <a:avLst/>
                    <a:gdLst/>
                    <a:ahLst/>
                    <a:cxnLst/>
                    <a:rect l="l" t="t" r="r" b="b"/>
                    <a:pathLst>
                      <a:path w="7587" h="7608" extrusionOk="0">
                        <a:moveTo>
                          <a:pt x="1595" y="0"/>
                        </a:moveTo>
                        <a:cubicBezTo>
                          <a:pt x="997" y="1783"/>
                          <a:pt x="399" y="3368"/>
                          <a:pt x="0" y="5150"/>
                        </a:cubicBezTo>
                        <a:cubicBezTo>
                          <a:pt x="997" y="6141"/>
                          <a:pt x="2392" y="6735"/>
                          <a:pt x="3987" y="7329"/>
                        </a:cubicBezTo>
                        <a:cubicBezTo>
                          <a:pt x="6179" y="8122"/>
                          <a:pt x="7375" y="7131"/>
                          <a:pt x="7574" y="5547"/>
                        </a:cubicBezTo>
                        <a:cubicBezTo>
                          <a:pt x="7774" y="3169"/>
                          <a:pt x="5581" y="1387"/>
                          <a:pt x="2591" y="198"/>
                        </a:cubicBezTo>
                        <a:cubicBezTo>
                          <a:pt x="2193" y="198"/>
                          <a:pt x="1993" y="198"/>
                          <a:pt x="159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04" name="Google Shape;4004;p35"/>
                  <p:cNvSpPr/>
                  <p:nvPr/>
                </p:nvSpPr>
                <p:spPr>
                  <a:xfrm>
                    <a:off x="2228695" y="6076142"/>
                    <a:ext cx="9072" cy="6254"/>
                  </a:xfrm>
                  <a:custGeom>
                    <a:avLst/>
                    <a:gdLst/>
                    <a:ahLst/>
                    <a:cxnLst/>
                    <a:rect l="l" t="t" r="r" b="b"/>
                    <a:pathLst>
                      <a:path w="9072" h="6254" extrusionOk="0">
                        <a:moveTo>
                          <a:pt x="3337" y="5771"/>
                        </a:moveTo>
                        <a:cubicBezTo>
                          <a:pt x="6128" y="6761"/>
                          <a:pt x="8121" y="6167"/>
                          <a:pt x="8918" y="4582"/>
                        </a:cubicBezTo>
                        <a:cubicBezTo>
                          <a:pt x="9516" y="3195"/>
                          <a:pt x="8320" y="1809"/>
                          <a:pt x="6327" y="818"/>
                        </a:cubicBezTo>
                        <a:cubicBezTo>
                          <a:pt x="3935" y="-172"/>
                          <a:pt x="1344" y="-568"/>
                          <a:pt x="347" y="1413"/>
                        </a:cubicBezTo>
                        <a:cubicBezTo>
                          <a:pt x="-649" y="2997"/>
                          <a:pt x="546" y="4582"/>
                          <a:pt x="3337" y="57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05" name="Google Shape;4005;p35"/>
                  <p:cNvSpPr/>
                  <p:nvPr/>
                </p:nvSpPr>
                <p:spPr>
                  <a:xfrm>
                    <a:off x="2196029" y="6106675"/>
                    <a:ext cx="9770" cy="7590"/>
                  </a:xfrm>
                  <a:custGeom>
                    <a:avLst/>
                    <a:gdLst/>
                    <a:ahLst/>
                    <a:cxnLst/>
                    <a:rect l="l" t="t" r="r" b="b"/>
                    <a:pathLst>
                      <a:path w="9770" h="7590" extrusionOk="0">
                        <a:moveTo>
                          <a:pt x="1321" y="4159"/>
                        </a:moveTo>
                        <a:cubicBezTo>
                          <a:pt x="1321" y="5347"/>
                          <a:pt x="2517" y="6338"/>
                          <a:pt x="4709" y="7328"/>
                        </a:cubicBezTo>
                        <a:cubicBezTo>
                          <a:pt x="6902" y="7922"/>
                          <a:pt x="9095" y="7526"/>
                          <a:pt x="9692" y="5941"/>
                        </a:cubicBezTo>
                        <a:cubicBezTo>
                          <a:pt x="9892" y="5149"/>
                          <a:pt x="9692" y="4555"/>
                          <a:pt x="9294" y="3762"/>
                        </a:cubicBezTo>
                        <a:cubicBezTo>
                          <a:pt x="9294" y="2574"/>
                          <a:pt x="7699" y="1385"/>
                          <a:pt x="5706" y="593"/>
                        </a:cubicBezTo>
                        <a:cubicBezTo>
                          <a:pt x="3115" y="-397"/>
                          <a:pt x="922" y="-199"/>
                          <a:pt x="125" y="1583"/>
                        </a:cubicBezTo>
                        <a:cubicBezTo>
                          <a:pt x="-274" y="2376"/>
                          <a:pt x="324" y="3366"/>
                          <a:pt x="1321" y="415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06" name="Google Shape;4006;p35"/>
                  <p:cNvSpPr/>
                  <p:nvPr/>
                </p:nvSpPr>
                <p:spPr>
                  <a:xfrm>
                    <a:off x="2138009" y="6259531"/>
                    <a:ext cx="15706" cy="7204"/>
                  </a:xfrm>
                  <a:custGeom>
                    <a:avLst/>
                    <a:gdLst/>
                    <a:ahLst/>
                    <a:cxnLst/>
                    <a:rect l="l" t="t" r="r" b="b"/>
                    <a:pathLst>
                      <a:path w="15706" h="7204" extrusionOk="0">
                        <a:moveTo>
                          <a:pt x="2732" y="6406"/>
                        </a:moveTo>
                        <a:cubicBezTo>
                          <a:pt x="5124" y="7198"/>
                          <a:pt x="7715" y="7793"/>
                          <a:pt x="8911" y="6208"/>
                        </a:cubicBezTo>
                        <a:cubicBezTo>
                          <a:pt x="9110" y="6010"/>
                          <a:pt x="9110" y="5614"/>
                          <a:pt x="9110" y="5416"/>
                        </a:cubicBezTo>
                        <a:cubicBezTo>
                          <a:pt x="9708" y="5812"/>
                          <a:pt x="10505" y="6208"/>
                          <a:pt x="11303" y="6604"/>
                        </a:cubicBezTo>
                        <a:cubicBezTo>
                          <a:pt x="13695" y="7198"/>
                          <a:pt x="15489" y="6802"/>
                          <a:pt x="15688" y="5218"/>
                        </a:cubicBezTo>
                        <a:cubicBezTo>
                          <a:pt x="15887" y="3435"/>
                          <a:pt x="14492" y="1454"/>
                          <a:pt x="11901" y="463"/>
                        </a:cubicBezTo>
                        <a:cubicBezTo>
                          <a:pt x="9907" y="-329"/>
                          <a:pt x="7914" y="-131"/>
                          <a:pt x="7316" y="1256"/>
                        </a:cubicBezTo>
                        <a:cubicBezTo>
                          <a:pt x="7117" y="1652"/>
                          <a:pt x="7117" y="2048"/>
                          <a:pt x="7117" y="2642"/>
                        </a:cubicBezTo>
                        <a:cubicBezTo>
                          <a:pt x="6718" y="2444"/>
                          <a:pt x="6120" y="2048"/>
                          <a:pt x="5722" y="1850"/>
                        </a:cubicBezTo>
                        <a:cubicBezTo>
                          <a:pt x="3130" y="860"/>
                          <a:pt x="938" y="1058"/>
                          <a:pt x="140" y="2642"/>
                        </a:cubicBezTo>
                        <a:cubicBezTo>
                          <a:pt x="-457" y="4029"/>
                          <a:pt x="938" y="5416"/>
                          <a:pt x="2732" y="64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07" name="Google Shape;4007;p35"/>
                  <p:cNvSpPr/>
                  <p:nvPr/>
                </p:nvSpPr>
                <p:spPr>
                  <a:xfrm>
                    <a:off x="2195152" y="6192469"/>
                    <a:ext cx="9418" cy="6618"/>
                  </a:xfrm>
                  <a:custGeom>
                    <a:avLst/>
                    <a:gdLst/>
                    <a:ahLst/>
                    <a:cxnLst/>
                    <a:rect l="l" t="t" r="r" b="b"/>
                    <a:pathLst>
                      <a:path w="9418" h="6618" extrusionOk="0">
                        <a:moveTo>
                          <a:pt x="3991" y="6117"/>
                        </a:moveTo>
                        <a:cubicBezTo>
                          <a:pt x="5785" y="6712"/>
                          <a:pt x="8177" y="7108"/>
                          <a:pt x="9174" y="5325"/>
                        </a:cubicBezTo>
                        <a:cubicBezTo>
                          <a:pt x="9971" y="3542"/>
                          <a:pt x="8775" y="1958"/>
                          <a:pt x="6184" y="769"/>
                        </a:cubicBezTo>
                        <a:cubicBezTo>
                          <a:pt x="3792" y="-221"/>
                          <a:pt x="1002" y="-420"/>
                          <a:pt x="204" y="1165"/>
                        </a:cubicBezTo>
                        <a:cubicBezTo>
                          <a:pt x="-593" y="2948"/>
                          <a:pt x="1002" y="4533"/>
                          <a:pt x="3991" y="61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08" name="Google Shape;4008;p35"/>
                  <p:cNvSpPr/>
                  <p:nvPr/>
                </p:nvSpPr>
                <p:spPr>
                  <a:xfrm>
                    <a:off x="2182400" y="6097760"/>
                    <a:ext cx="2714" cy="4395"/>
                  </a:xfrm>
                  <a:custGeom>
                    <a:avLst/>
                    <a:gdLst/>
                    <a:ahLst/>
                    <a:cxnLst/>
                    <a:rect l="l" t="t" r="r" b="b"/>
                    <a:pathLst>
                      <a:path w="2714" h="4395" extrusionOk="0">
                        <a:moveTo>
                          <a:pt x="2591" y="2773"/>
                        </a:moveTo>
                        <a:cubicBezTo>
                          <a:pt x="2990" y="1783"/>
                          <a:pt x="2392" y="792"/>
                          <a:pt x="1196" y="0"/>
                        </a:cubicBezTo>
                        <a:cubicBezTo>
                          <a:pt x="797" y="1387"/>
                          <a:pt x="399" y="2971"/>
                          <a:pt x="0" y="4358"/>
                        </a:cubicBezTo>
                        <a:cubicBezTo>
                          <a:pt x="1196" y="4556"/>
                          <a:pt x="2193" y="3962"/>
                          <a:pt x="2591" y="27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09" name="Google Shape;4009;p35"/>
                  <p:cNvSpPr/>
                  <p:nvPr/>
                </p:nvSpPr>
                <p:spPr>
                  <a:xfrm>
                    <a:off x="2350417" y="6093770"/>
                    <a:ext cx="9383" cy="6247"/>
                  </a:xfrm>
                  <a:custGeom>
                    <a:avLst/>
                    <a:gdLst/>
                    <a:ahLst/>
                    <a:cxnLst/>
                    <a:rect l="l" t="t" r="r" b="b"/>
                    <a:pathLst>
                      <a:path w="9383" h="6247" extrusionOk="0">
                        <a:moveTo>
                          <a:pt x="4201" y="226"/>
                        </a:moveTo>
                        <a:cubicBezTo>
                          <a:pt x="2008" y="-368"/>
                          <a:pt x="214" y="226"/>
                          <a:pt x="15" y="1811"/>
                        </a:cubicBezTo>
                        <a:cubicBezTo>
                          <a:pt x="-184" y="3792"/>
                          <a:pt x="1610" y="5376"/>
                          <a:pt x="4400" y="6169"/>
                        </a:cubicBezTo>
                        <a:cubicBezTo>
                          <a:pt x="6991" y="6367"/>
                          <a:pt x="9383" y="6367"/>
                          <a:pt x="9383" y="3990"/>
                        </a:cubicBezTo>
                        <a:cubicBezTo>
                          <a:pt x="9383" y="1613"/>
                          <a:pt x="6593" y="820"/>
                          <a:pt x="4201" y="2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10" name="Google Shape;4010;p35"/>
                  <p:cNvSpPr/>
                  <p:nvPr/>
                </p:nvSpPr>
                <p:spPr>
                  <a:xfrm>
                    <a:off x="2331370" y="6148779"/>
                    <a:ext cx="8821" cy="6771"/>
                  </a:xfrm>
                  <a:custGeom>
                    <a:avLst/>
                    <a:gdLst/>
                    <a:ahLst/>
                    <a:cxnLst/>
                    <a:rect l="l" t="t" r="r" b="b"/>
                    <a:pathLst>
                      <a:path w="8821" h="6771" extrusionOk="0">
                        <a:moveTo>
                          <a:pt x="5509" y="484"/>
                        </a:moveTo>
                        <a:cubicBezTo>
                          <a:pt x="3117" y="-308"/>
                          <a:pt x="725" y="-308"/>
                          <a:pt x="127" y="1871"/>
                        </a:cubicBezTo>
                        <a:cubicBezTo>
                          <a:pt x="-471" y="3852"/>
                          <a:pt x="1123" y="5238"/>
                          <a:pt x="3316" y="6427"/>
                        </a:cubicBezTo>
                        <a:cubicBezTo>
                          <a:pt x="6107" y="7219"/>
                          <a:pt x="7901" y="6625"/>
                          <a:pt x="8499" y="4842"/>
                        </a:cubicBezTo>
                        <a:cubicBezTo>
                          <a:pt x="9495" y="2861"/>
                          <a:pt x="8100" y="1276"/>
                          <a:pt x="5509" y="4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11" name="Google Shape;4011;p35"/>
                  <p:cNvSpPr/>
                  <p:nvPr/>
                </p:nvSpPr>
                <p:spPr>
                  <a:xfrm>
                    <a:off x="2312892" y="6188057"/>
                    <a:ext cx="8294" cy="6231"/>
                  </a:xfrm>
                  <a:custGeom>
                    <a:avLst/>
                    <a:gdLst/>
                    <a:ahLst/>
                    <a:cxnLst/>
                    <a:rect l="l" t="t" r="r" b="b"/>
                    <a:pathLst>
                      <a:path w="8294" h="6231" extrusionOk="0">
                        <a:moveTo>
                          <a:pt x="8239" y="4389"/>
                        </a:moveTo>
                        <a:cubicBezTo>
                          <a:pt x="8637" y="2607"/>
                          <a:pt x="6844" y="824"/>
                          <a:pt x="4452" y="229"/>
                        </a:cubicBezTo>
                        <a:cubicBezTo>
                          <a:pt x="2458" y="-365"/>
                          <a:pt x="864" y="229"/>
                          <a:pt x="266" y="1616"/>
                        </a:cubicBezTo>
                        <a:cubicBezTo>
                          <a:pt x="-532" y="3399"/>
                          <a:pt x="465" y="4984"/>
                          <a:pt x="3256" y="5974"/>
                        </a:cubicBezTo>
                        <a:cubicBezTo>
                          <a:pt x="5648" y="6568"/>
                          <a:pt x="7840" y="6172"/>
                          <a:pt x="8239" y="43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12" name="Google Shape;4012;p35"/>
                  <p:cNvSpPr/>
                  <p:nvPr/>
                </p:nvSpPr>
                <p:spPr>
                  <a:xfrm>
                    <a:off x="2302865" y="6210599"/>
                    <a:ext cx="8638" cy="5728"/>
                  </a:xfrm>
                  <a:custGeom>
                    <a:avLst/>
                    <a:gdLst/>
                    <a:ahLst/>
                    <a:cxnLst/>
                    <a:rect l="l" t="t" r="r" b="b"/>
                    <a:pathLst>
                      <a:path w="8638" h="5728" extrusionOk="0">
                        <a:moveTo>
                          <a:pt x="8499" y="4231"/>
                        </a:moveTo>
                        <a:cubicBezTo>
                          <a:pt x="9097" y="2844"/>
                          <a:pt x="7702" y="1458"/>
                          <a:pt x="5709" y="665"/>
                        </a:cubicBezTo>
                        <a:cubicBezTo>
                          <a:pt x="3317" y="-325"/>
                          <a:pt x="925" y="-325"/>
                          <a:pt x="127" y="1458"/>
                        </a:cubicBezTo>
                        <a:cubicBezTo>
                          <a:pt x="-471" y="2844"/>
                          <a:pt x="1124" y="4033"/>
                          <a:pt x="3117" y="5221"/>
                        </a:cubicBezTo>
                        <a:cubicBezTo>
                          <a:pt x="5509" y="6014"/>
                          <a:pt x="7702" y="6014"/>
                          <a:pt x="8499" y="42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13" name="Google Shape;4013;p35"/>
                  <p:cNvSpPr/>
                  <p:nvPr/>
                </p:nvSpPr>
                <p:spPr>
                  <a:xfrm>
                    <a:off x="2201511" y="6247415"/>
                    <a:ext cx="11983" cy="6016"/>
                  </a:xfrm>
                  <a:custGeom>
                    <a:avLst/>
                    <a:gdLst/>
                    <a:ahLst/>
                    <a:cxnLst/>
                    <a:rect l="l" t="t" r="r" b="b"/>
                    <a:pathLst>
                      <a:path w="11983" h="6016" extrusionOk="0">
                        <a:moveTo>
                          <a:pt x="1021" y="1090"/>
                        </a:moveTo>
                        <a:cubicBezTo>
                          <a:pt x="24" y="1684"/>
                          <a:pt x="-574" y="2675"/>
                          <a:pt x="821" y="3665"/>
                        </a:cubicBezTo>
                        <a:cubicBezTo>
                          <a:pt x="3811" y="6042"/>
                          <a:pt x="7000" y="6438"/>
                          <a:pt x="9990" y="5646"/>
                        </a:cubicBezTo>
                        <a:cubicBezTo>
                          <a:pt x="10788" y="5448"/>
                          <a:pt x="11386" y="4854"/>
                          <a:pt x="11984" y="4457"/>
                        </a:cubicBezTo>
                        <a:lnTo>
                          <a:pt x="10987" y="2873"/>
                        </a:lnTo>
                        <a:cubicBezTo>
                          <a:pt x="7598" y="-99"/>
                          <a:pt x="4210" y="-891"/>
                          <a:pt x="1021" y="10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14" name="Google Shape;4014;p35"/>
                  <p:cNvSpPr/>
                  <p:nvPr/>
                </p:nvSpPr>
                <p:spPr>
                  <a:xfrm>
                    <a:off x="2276626" y="6241277"/>
                    <a:ext cx="9150" cy="6027"/>
                  </a:xfrm>
                  <a:custGeom>
                    <a:avLst/>
                    <a:gdLst/>
                    <a:ahLst/>
                    <a:cxnLst/>
                    <a:rect l="l" t="t" r="r" b="b"/>
                    <a:pathLst>
                      <a:path w="9150" h="6027" extrusionOk="0">
                        <a:moveTo>
                          <a:pt x="5238" y="295"/>
                        </a:moveTo>
                        <a:cubicBezTo>
                          <a:pt x="2647" y="-299"/>
                          <a:pt x="455" y="-101"/>
                          <a:pt x="56" y="1880"/>
                        </a:cubicBezTo>
                        <a:cubicBezTo>
                          <a:pt x="-343" y="3464"/>
                          <a:pt x="1451" y="4455"/>
                          <a:pt x="3445" y="5445"/>
                        </a:cubicBezTo>
                        <a:cubicBezTo>
                          <a:pt x="5836" y="6237"/>
                          <a:pt x="8428" y="6435"/>
                          <a:pt x="9026" y="4653"/>
                        </a:cubicBezTo>
                        <a:cubicBezTo>
                          <a:pt x="9624" y="2870"/>
                          <a:pt x="8029" y="1087"/>
                          <a:pt x="5238" y="2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15" name="Google Shape;4015;p35"/>
                  <p:cNvSpPr/>
                  <p:nvPr/>
                </p:nvSpPr>
                <p:spPr>
                  <a:xfrm>
                    <a:off x="2199874" y="6389094"/>
                    <a:ext cx="20454" cy="11036"/>
                  </a:xfrm>
                  <a:custGeom>
                    <a:avLst/>
                    <a:gdLst/>
                    <a:ahLst/>
                    <a:cxnLst/>
                    <a:rect l="l" t="t" r="r" b="b"/>
                    <a:pathLst>
                      <a:path w="20454" h="11036" extrusionOk="0">
                        <a:moveTo>
                          <a:pt x="20398" y="4610"/>
                        </a:moveTo>
                        <a:cubicBezTo>
                          <a:pt x="20797" y="3025"/>
                          <a:pt x="19003" y="1638"/>
                          <a:pt x="17209" y="1044"/>
                        </a:cubicBezTo>
                        <a:cubicBezTo>
                          <a:pt x="14418" y="54"/>
                          <a:pt x="11229" y="-937"/>
                          <a:pt x="10232" y="1638"/>
                        </a:cubicBezTo>
                        <a:cubicBezTo>
                          <a:pt x="9834" y="2827"/>
                          <a:pt x="10830" y="3619"/>
                          <a:pt x="12026" y="4411"/>
                        </a:cubicBezTo>
                        <a:cubicBezTo>
                          <a:pt x="11628" y="4213"/>
                          <a:pt x="11229" y="4015"/>
                          <a:pt x="10830" y="3817"/>
                        </a:cubicBezTo>
                        <a:cubicBezTo>
                          <a:pt x="8438" y="2827"/>
                          <a:pt x="6645" y="3223"/>
                          <a:pt x="5648" y="4213"/>
                        </a:cubicBezTo>
                        <a:cubicBezTo>
                          <a:pt x="3256" y="3619"/>
                          <a:pt x="1462" y="4015"/>
                          <a:pt x="465" y="5600"/>
                        </a:cubicBezTo>
                        <a:cubicBezTo>
                          <a:pt x="-731" y="7185"/>
                          <a:pt x="465" y="8968"/>
                          <a:pt x="3057" y="10552"/>
                        </a:cubicBezTo>
                        <a:cubicBezTo>
                          <a:pt x="6047" y="11543"/>
                          <a:pt x="8040" y="10948"/>
                          <a:pt x="9236" y="9364"/>
                        </a:cubicBezTo>
                        <a:cubicBezTo>
                          <a:pt x="9435" y="9562"/>
                          <a:pt x="9634" y="9562"/>
                          <a:pt x="9834" y="9562"/>
                        </a:cubicBezTo>
                        <a:cubicBezTo>
                          <a:pt x="11628" y="10354"/>
                          <a:pt x="13820" y="9958"/>
                          <a:pt x="14618" y="8373"/>
                        </a:cubicBezTo>
                        <a:cubicBezTo>
                          <a:pt x="15016" y="7185"/>
                          <a:pt x="14418" y="5798"/>
                          <a:pt x="12824" y="4808"/>
                        </a:cubicBezTo>
                        <a:lnTo>
                          <a:pt x="13621" y="5204"/>
                        </a:lnTo>
                        <a:cubicBezTo>
                          <a:pt x="16212" y="5798"/>
                          <a:pt x="19601" y="7383"/>
                          <a:pt x="20398" y="46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16" name="Google Shape;4016;p35"/>
                  <p:cNvSpPr/>
                  <p:nvPr/>
                </p:nvSpPr>
                <p:spPr>
                  <a:xfrm>
                    <a:off x="2221748" y="6239536"/>
                    <a:ext cx="8807" cy="6449"/>
                  </a:xfrm>
                  <a:custGeom>
                    <a:avLst/>
                    <a:gdLst/>
                    <a:ahLst/>
                    <a:cxnLst/>
                    <a:rect l="l" t="t" r="r" b="b"/>
                    <a:pathLst>
                      <a:path w="8807" h="6449" extrusionOk="0">
                        <a:moveTo>
                          <a:pt x="8689" y="4809"/>
                        </a:moveTo>
                        <a:cubicBezTo>
                          <a:pt x="9088" y="3621"/>
                          <a:pt x="8490" y="1838"/>
                          <a:pt x="6696" y="847"/>
                        </a:cubicBezTo>
                        <a:cubicBezTo>
                          <a:pt x="4304" y="-341"/>
                          <a:pt x="1912" y="-341"/>
                          <a:pt x="517" y="1243"/>
                        </a:cubicBezTo>
                        <a:cubicBezTo>
                          <a:pt x="-878" y="3026"/>
                          <a:pt x="717" y="4413"/>
                          <a:pt x="3308" y="5799"/>
                        </a:cubicBezTo>
                        <a:cubicBezTo>
                          <a:pt x="5899" y="6790"/>
                          <a:pt x="8092" y="6790"/>
                          <a:pt x="8689" y="48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17" name="Google Shape;4017;p35"/>
                  <p:cNvSpPr/>
                  <p:nvPr/>
                </p:nvSpPr>
                <p:spPr>
                  <a:xfrm>
                    <a:off x="2213640" y="6317748"/>
                    <a:ext cx="12081" cy="9447"/>
                  </a:xfrm>
                  <a:custGeom>
                    <a:avLst/>
                    <a:gdLst/>
                    <a:ahLst/>
                    <a:cxnLst/>
                    <a:rect l="l" t="t" r="r" b="b"/>
                    <a:pathLst>
                      <a:path w="12081" h="9447" extrusionOk="0">
                        <a:moveTo>
                          <a:pt x="12014" y="5040"/>
                        </a:moveTo>
                        <a:cubicBezTo>
                          <a:pt x="12413" y="3455"/>
                          <a:pt x="11017" y="1475"/>
                          <a:pt x="8426" y="484"/>
                        </a:cubicBezTo>
                        <a:cubicBezTo>
                          <a:pt x="5636" y="-506"/>
                          <a:pt x="3642" y="88"/>
                          <a:pt x="3044" y="1673"/>
                        </a:cubicBezTo>
                        <a:cubicBezTo>
                          <a:pt x="2845" y="2465"/>
                          <a:pt x="3044" y="3059"/>
                          <a:pt x="3244" y="3654"/>
                        </a:cubicBezTo>
                        <a:cubicBezTo>
                          <a:pt x="2048" y="3455"/>
                          <a:pt x="1051" y="3654"/>
                          <a:pt x="254" y="4644"/>
                        </a:cubicBezTo>
                        <a:cubicBezTo>
                          <a:pt x="-544" y="5833"/>
                          <a:pt x="652" y="7417"/>
                          <a:pt x="2247" y="8408"/>
                        </a:cubicBezTo>
                        <a:cubicBezTo>
                          <a:pt x="4639" y="9794"/>
                          <a:pt x="6632" y="9794"/>
                          <a:pt x="8227" y="8408"/>
                        </a:cubicBezTo>
                        <a:cubicBezTo>
                          <a:pt x="8426" y="7615"/>
                          <a:pt x="8426" y="7021"/>
                          <a:pt x="8028" y="6427"/>
                        </a:cubicBezTo>
                        <a:cubicBezTo>
                          <a:pt x="10220" y="6823"/>
                          <a:pt x="11815" y="6625"/>
                          <a:pt x="12014" y="50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18" name="Google Shape;4018;p35"/>
                  <p:cNvSpPr/>
                  <p:nvPr/>
                </p:nvSpPr>
                <p:spPr>
                  <a:xfrm>
                    <a:off x="2260903" y="6199551"/>
                    <a:ext cx="8520" cy="5820"/>
                  </a:xfrm>
                  <a:custGeom>
                    <a:avLst/>
                    <a:gdLst/>
                    <a:ahLst/>
                    <a:cxnLst/>
                    <a:rect l="l" t="t" r="r" b="b"/>
                    <a:pathLst>
                      <a:path w="8520" h="5820" extrusionOk="0">
                        <a:moveTo>
                          <a:pt x="2424" y="4780"/>
                        </a:moveTo>
                        <a:cubicBezTo>
                          <a:pt x="4816" y="6167"/>
                          <a:pt x="6809" y="6167"/>
                          <a:pt x="8404" y="4780"/>
                        </a:cubicBezTo>
                        <a:cubicBezTo>
                          <a:pt x="8802" y="3393"/>
                          <a:pt x="8204" y="2007"/>
                          <a:pt x="6211" y="1016"/>
                        </a:cubicBezTo>
                        <a:cubicBezTo>
                          <a:pt x="3819" y="-172"/>
                          <a:pt x="1427" y="-568"/>
                          <a:pt x="231" y="1215"/>
                        </a:cubicBezTo>
                        <a:cubicBezTo>
                          <a:pt x="-566" y="2205"/>
                          <a:pt x="829" y="3790"/>
                          <a:pt x="2424" y="47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19" name="Google Shape;4019;p35"/>
                  <p:cNvSpPr/>
                  <p:nvPr/>
                </p:nvSpPr>
                <p:spPr>
                  <a:xfrm>
                    <a:off x="2240772" y="6235494"/>
                    <a:ext cx="10819" cy="11302"/>
                  </a:xfrm>
                  <a:custGeom>
                    <a:avLst/>
                    <a:gdLst/>
                    <a:ahLst/>
                    <a:cxnLst/>
                    <a:rect l="l" t="t" r="r" b="b"/>
                    <a:pathLst>
                      <a:path w="10819" h="11302" extrusionOk="0">
                        <a:moveTo>
                          <a:pt x="5612" y="10634"/>
                        </a:moveTo>
                        <a:cubicBezTo>
                          <a:pt x="8402" y="11822"/>
                          <a:pt x="10395" y="11426"/>
                          <a:pt x="10794" y="9445"/>
                        </a:cubicBezTo>
                        <a:cubicBezTo>
                          <a:pt x="10993" y="8058"/>
                          <a:pt x="9997" y="6870"/>
                          <a:pt x="8601" y="6078"/>
                        </a:cubicBezTo>
                        <a:cubicBezTo>
                          <a:pt x="8801" y="5879"/>
                          <a:pt x="9000" y="5879"/>
                          <a:pt x="9000" y="5681"/>
                        </a:cubicBezTo>
                        <a:cubicBezTo>
                          <a:pt x="9797" y="3899"/>
                          <a:pt x="8402" y="2314"/>
                          <a:pt x="6209" y="927"/>
                        </a:cubicBezTo>
                        <a:cubicBezTo>
                          <a:pt x="3618" y="-459"/>
                          <a:pt x="1625" y="-261"/>
                          <a:pt x="429" y="1324"/>
                        </a:cubicBezTo>
                        <a:cubicBezTo>
                          <a:pt x="-568" y="2908"/>
                          <a:pt x="230" y="4295"/>
                          <a:pt x="2223" y="5483"/>
                        </a:cubicBezTo>
                        <a:cubicBezTo>
                          <a:pt x="2223" y="5681"/>
                          <a:pt x="2024" y="5681"/>
                          <a:pt x="2024" y="5879"/>
                        </a:cubicBezTo>
                        <a:cubicBezTo>
                          <a:pt x="2024" y="7860"/>
                          <a:pt x="3020" y="9445"/>
                          <a:pt x="5612" y="106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20" name="Google Shape;4020;p35"/>
                  <p:cNvSpPr/>
                  <p:nvPr/>
                </p:nvSpPr>
                <p:spPr>
                  <a:xfrm>
                    <a:off x="2300465" y="6044562"/>
                    <a:ext cx="7931" cy="5758"/>
                  </a:xfrm>
                  <a:custGeom>
                    <a:avLst/>
                    <a:gdLst/>
                    <a:ahLst/>
                    <a:cxnLst/>
                    <a:rect l="l" t="t" r="r" b="b"/>
                    <a:pathLst>
                      <a:path w="7931" h="5758" extrusionOk="0">
                        <a:moveTo>
                          <a:pt x="3923" y="5656"/>
                        </a:moveTo>
                        <a:cubicBezTo>
                          <a:pt x="6116" y="6053"/>
                          <a:pt x="7312" y="5260"/>
                          <a:pt x="7910" y="3874"/>
                        </a:cubicBezTo>
                        <a:cubicBezTo>
                          <a:pt x="8109" y="2289"/>
                          <a:pt x="6913" y="1101"/>
                          <a:pt x="4720" y="308"/>
                        </a:cubicBezTo>
                        <a:cubicBezTo>
                          <a:pt x="2727" y="-286"/>
                          <a:pt x="534" y="-88"/>
                          <a:pt x="136" y="1497"/>
                        </a:cubicBezTo>
                        <a:cubicBezTo>
                          <a:pt x="-462" y="3280"/>
                          <a:pt x="933" y="4864"/>
                          <a:pt x="3923" y="56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21" name="Google Shape;4021;p35"/>
                  <p:cNvSpPr/>
                  <p:nvPr/>
                </p:nvSpPr>
                <p:spPr>
                  <a:xfrm>
                    <a:off x="2219532" y="6281362"/>
                    <a:ext cx="8535" cy="5846"/>
                  </a:xfrm>
                  <a:custGeom>
                    <a:avLst/>
                    <a:gdLst/>
                    <a:ahLst/>
                    <a:cxnLst/>
                    <a:rect l="l" t="t" r="r" b="b"/>
                    <a:pathLst>
                      <a:path w="8535" h="5846" extrusionOk="0">
                        <a:moveTo>
                          <a:pt x="8315" y="4780"/>
                        </a:moveTo>
                        <a:cubicBezTo>
                          <a:pt x="8913" y="3394"/>
                          <a:pt x="8315" y="2007"/>
                          <a:pt x="6322" y="1016"/>
                        </a:cubicBezTo>
                        <a:cubicBezTo>
                          <a:pt x="3930" y="-172"/>
                          <a:pt x="1538" y="-568"/>
                          <a:pt x="342" y="1215"/>
                        </a:cubicBezTo>
                        <a:cubicBezTo>
                          <a:pt x="-456" y="2403"/>
                          <a:pt x="142" y="3988"/>
                          <a:pt x="2136" y="4978"/>
                        </a:cubicBezTo>
                        <a:cubicBezTo>
                          <a:pt x="4528" y="6167"/>
                          <a:pt x="6720" y="6167"/>
                          <a:pt x="8315" y="47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22" name="Google Shape;4022;p35"/>
                  <p:cNvSpPr/>
                  <p:nvPr/>
                </p:nvSpPr>
                <p:spPr>
                  <a:xfrm>
                    <a:off x="2232586" y="6220796"/>
                    <a:ext cx="7534" cy="5750"/>
                  </a:xfrm>
                  <a:custGeom>
                    <a:avLst/>
                    <a:gdLst/>
                    <a:ahLst/>
                    <a:cxnLst/>
                    <a:rect l="l" t="t" r="r" b="b"/>
                    <a:pathLst>
                      <a:path w="7534" h="5750" extrusionOk="0">
                        <a:moveTo>
                          <a:pt x="2835" y="5523"/>
                        </a:moveTo>
                        <a:cubicBezTo>
                          <a:pt x="4828" y="5919"/>
                          <a:pt x="7021" y="5919"/>
                          <a:pt x="7419" y="4532"/>
                        </a:cubicBezTo>
                        <a:cubicBezTo>
                          <a:pt x="8017" y="2749"/>
                          <a:pt x="6223" y="967"/>
                          <a:pt x="3632" y="174"/>
                        </a:cubicBezTo>
                        <a:cubicBezTo>
                          <a:pt x="1439" y="-420"/>
                          <a:pt x="244" y="570"/>
                          <a:pt x="44" y="2155"/>
                        </a:cubicBezTo>
                        <a:cubicBezTo>
                          <a:pt x="-155" y="3344"/>
                          <a:pt x="244" y="4928"/>
                          <a:pt x="2835" y="552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23" name="Google Shape;4023;p35"/>
                  <p:cNvSpPr/>
                  <p:nvPr/>
                </p:nvSpPr>
                <p:spPr>
                  <a:xfrm>
                    <a:off x="2269858" y="6109439"/>
                    <a:ext cx="8443" cy="6471"/>
                  </a:xfrm>
                  <a:custGeom>
                    <a:avLst/>
                    <a:gdLst/>
                    <a:ahLst/>
                    <a:cxnLst/>
                    <a:rect l="l" t="t" r="r" b="b"/>
                    <a:pathLst>
                      <a:path w="8443" h="6471" extrusionOk="0">
                        <a:moveTo>
                          <a:pt x="7820" y="5554"/>
                        </a:moveTo>
                        <a:cubicBezTo>
                          <a:pt x="9614" y="3375"/>
                          <a:pt x="7222" y="1592"/>
                          <a:pt x="4631" y="404"/>
                        </a:cubicBezTo>
                        <a:cubicBezTo>
                          <a:pt x="2837" y="-389"/>
                          <a:pt x="844" y="8"/>
                          <a:pt x="246" y="1394"/>
                        </a:cubicBezTo>
                        <a:cubicBezTo>
                          <a:pt x="-551" y="3177"/>
                          <a:pt x="645" y="4564"/>
                          <a:pt x="3037" y="5752"/>
                        </a:cubicBezTo>
                        <a:cubicBezTo>
                          <a:pt x="5030" y="6743"/>
                          <a:pt x="7023" y="6743"/>
                          <a:pt x="7820" y="55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24" name="Google Shape;4024;p35"/>
                  <p:cNvSpPr/>
                  <p:nvPr/>
                </p:nvSpPr>
                <p:spPr>
                  <a:xfrm>
                    <a:off x="2238659" y="6186842"/>
                    <a:ext cx="10173" cy="13072"/>
                  </a:xfrm>
                  <a:custGeom>
                    <a:avLst/>
                    <a:gdLst/>
                    <a:ahLst/>
                    <a:cxnLst/>
                    <a:rect l="l" t="t" r="r" b="b"/>
                    <a:pathLst>
                      <a:path w="10173" h="13072" extrusionOk="0">
                        <a:moveTo>
                          <a:pt x="7525" y="651"/>
                        </a:moveTo>
                        <a:cubicBezTo>
                          <a:pt x="3938" y="-933"/>
                          <a:pt x="2542" y="651"/>
                          <a:pt x="1346" y="2434"/>
                        </a:cubicBezTo>
                        <a:cubicBezTo>
                          <a:pt x="350" y="3821"/>
                          <a:pt x="-248" y="5604"/>
                          <a:pt x="2343" y="6990"/>
                        </a:cubicBezTo>
                        <a:cubicBezTo>
                          <a:pt x="2542" y="6990"/>
                          <a:pt x="2742" y="6990"/>
                          <a:pt x="2742" y="7188"/>
                        </a:cubicBezTo>
                        <a:cubicBezTo>
                          <a:pt x="1745" y="7188"/>
                          <a:pt x="948" y="7585"/>
                          <a:pt x="350" y="8179"/>
                        </a:cubicBezTo>
                        <a:cubicBezTo>
                          <a:pt x="-647" y="9764"/>
                          <a:pt x="549" y="11348"/>
                          <a:pt x="3140" y="12537"/>
                        </a:cubicBezTo>
                        <a:cubicBezTo>
                          <a:pt x="5134" y="13329"/>
                          <a:pt x="6928" y="13329"/>
                          <a:pt x="7725" y="11943"/>
                        </a:cubicBezTo>
                        <a:cubicBezTo>
                          <a:pt x="8722" y="10358"/>
                          <a:pt x="7525" y="8773"/>
                          <a:pt x="5134" y="7783"/>
                        </a:cubicBezTo>
                        <a:cubicBezTo>
                          <a:pt x="7127" y="7783"/>
                          <a:pt x="8522" y="6594"/>
                          <a:pt x="9718" y="5406"/>
                        </a:cubicBezTo>
                        <a:cubicBezTo>
                          <a:pt x="10715" y="3623"/>
                          <a:pt x="10117" y="1840"/>
                          <a:pt x="7525" y="6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25" name="Google Shape;4025;p35"/>
                  <p:cNvSpPr/>
                  <p:nvPr/>
                </p:nvSpPr>
                <p:spPr>
                  <a:xfrm>
                    <a:off x="2272695" y="6160711"/>
                    <a:ext cx="13155" cy="9666"/>
                  </a:xfrm>
                  <a:custGeom>
                    <a:avLst/>
                    <a:gdLst/>
                    <a:ahLst/>
                    <a:cxnLst/>
                    <a:rect l="l" t="t" r="r" b="b"/>
                    <a:pathLst>
                      <a:path w="13155" h="9666" extrusionOk="0">
                        <a:moveTo>
                          <a:pt x="13156" y="4993"/>
                        </a:moveTo>
                        <a:cubicBezTo>
                          <a:pt x="13156" y="4399"/>
                          <a:pt x="13156" y="4002"/>
                          <a:pt x="12956" y="3408"/>
                        </a:cubicBezTo>
                        <a:cubicBezTo>
                          <a:pt x="12757" y="2220"/>
                          <a:pt x="11960" y="1427"/>
                          <a:pt x="10166" y="833"/>
                        </a:cubicBezTo>
                        <a:lnTo>
                          <a:pt x="9368" y="437"/>
                        </a:lnTo>
                        <a:cubicBezTo>
                          <a:pt x="6578" y="-554"/>
                          <a:pt x="4585" y="239"/>
                          <a:pt x="3986" y="1823"/>
                        </a:cubicBezTo>
                        <a:cubicBezTo>
                          <a:pt x="3588" y="2814"/>
                          <a:pt x="3986" y="3606"/>
                          <a:pt x="4784" y="4399"/>
                        </a:cubicBezTo>
                        <a:cubicBezTo>
                          <a:pt x="4385" y="4200"/>
                          <a:pt x="4186" y="4200"/>
                          <a:pt x="3787" y="4002"/>
                        </a:cubicBezTo>
                        <a:cubicBezTo>
                          <a:pt x="1794" y="3408"/>
                          <a:pt x="399" y="4399"/>
                          <a:pt x="0" y="5983"/>
                        </a:cubicBezTo>
                        <a:cubicBezTo>
                          <a:pt x="0" y="7568"/>
                          <a:pt x="997" y="8955"/>
                          <a:pt x="3389" y="9351"/>
                        </a:cubicBezTo>
                        <a:cubicBezTo>
                          <a:pt x="5382" y="9945"/>
                          <a:pt x="7574" y="9747"/>
                          <a:pt x="7973" y="8360"/>
                        </a:cubicBezTo>
                        <a:cubicBezTo>
                          <a:pt x="8172" y="7370"/>
                          <a:pt x="7774" y="6578"/>
                          <a:pt x="7176" y="5785"/>
                        </a:cubicBezTo>
                        <a:lnTo>
                          <a:pt x="7574" y="5983"/>
                        </a:lnTo>
                        <a:cubicBezTo>
                          <a:pt x="10365" y="6974"/>
                          <a:pt x="12956" y="6974"/>
                          <a:pt x="13156" y="49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26" name="Google Shape;4026;p35"/>
                  <p:cNvSpPr/>
                  <p:nvPr/>
                </p:nvSpPr>
                <p:spPr>
                  <a:xfrm>
                    <a:off x="2277288" y="6177304"/>
                    <a:ext cx="9023" cy="5878"/>
                  </a:xfrm>
                  <a:custGeom>
                    <a:avLst/>
                    <a:gdLst/>
                    <a:ahLst/>
                    <a:cxnLst/>
                    <a:rect l="l" t="t" r="r" b="b"/>
                    <a:pathLst>
                      <a:path w="9023" h="5878" extrusionOk="0">
                        <a:moveTo>
                          <a:pt x="8962" y="4247"/>
                        </a:moveTo>
                        <a:cubicBezTo>
                          <a:pt x="9360" y="2861"/>
                          <a:pt x="7766" y="1474"/>
                          <a:pt x="5972" y="682"/>
                        </a:cubicBezTo>
                        <a:cubicBezTo>
                          <a:pt x="3580" y="-309"/>
                          <a:pt x="789" y="-309"/>
                          <a:pt x="191" y="1276"/>
                        </a:cubicBezTo>
                        <a:cubicBezTo>
                          <a:pt x="-606" y="2861"/>
                          <a:pt x="1188" y="4643"/>
                          <a:pt x="3779" y="5436"/>
                        </a:cubicBezTo>
                        <a:cubicBezTo>
                          <a:pt x="6171" y="6228"/>
                          <a:pt x="8364" y="6030"/>
                          <a:pt x="8962" y="42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27" name="Google Shape;4027;p35"/>
                  <p:cNvSpPr/>
                  <p:nvPr/>
                </p:nvSpPr>
                <p:spPr>
                  <a:xfrm>
                    <a:off x="2303664" y="6143879"/>
                    <a:ext cx="7924" cy="5596"/>
                  </a:xfrm>
                  <a:custGeom>
                    <a:avLst/>
                    <a:gdLst/>
                    <a:ahLst/>
                    <a:cxnLst/>
                    <a:rect l="l" t="t" r="r" b="b"/>
                    <a:pathLst>
                      <a:path w="7924" h="5596" extrusionOk="0">
                        <a:moveTo>
                          <a:pt x="2916" y="5383"/>
                        </a:moveTo>
                        <a:cubicBezTo>
                          <a:pt x="4910" y="5582"/>
                          <a:pt x="7700" y="6176"/>
                          <a:pt x="7899" y="3799"/>
                        </a:cubicBezTo>
                        <a:cubicBezTo>
                          <a:pt x="8099" y="2412"/>
                          <a:pt x="7102" y="827"/>
                          <a:pt x="4910" y="233"/>
                        </a:cubicBezTo>
                        <a:cubicBezTo>
                          <a:pt x="2717" y="-361"/>
                          <a:pt x="1122" y="233"/>
                          <a:pt x="325" y="1422"/>
                        </a:cubicBezTo>
                        <a:cubicBezTo>
                          <a:pt x="-472" y="2808"/>
                          <a:pt x="126" y="4195"/>
                          <a:pt x="2916" y="53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28" name="Google Shape;4028;p35"/>
                  <p:cNvSpPr/>
                  <p:nvPr/>
                </p:nvSpPr>
                <p:spPr>
                  <a:xfrm>
                    <a:off x="2227931" y="6343682"/>
                    <a:ext cx="9260" cy="5551"/>
                  </a:xfrm>
                  <a:custGeom>
                    <a:avLst/>
                    <a:gdLst/>
                    <a:ahLst/>
                    <a:cxnLst/>
                    <a:rect l="l" t="t" r="r" b="b"/>
                    <a:pathLst>
                      <a:path w="9260" h="5551" extrusionOk="0">
                        <a:moveTo>
                          <a:pt x="7291" y="1094"/>
                        </a:moveTo>
                        <a:cubicBezTo>
                          <a:pt x="4301" y="-491"/>
                          <a:pt x="1909" y="-292"/>
                          <a:pt x="115" y="1292"/>
                        </a:cubicBezTo>
                        <a:cubicBezTo>
                          <a:pt x="-283" y="2679"/>
                          <a:pt x="314" y="4264"/>
                          <a:pt x="2507" y="4858"/>
                        </a:cubicBezTo>
                        <a:cubicBezTo>
                          <a:pt x="4899" y="5650"/>
                          <a:pt x="7291" y="6046"/>
                          <a:pt x="8686" y="4462"/>
                        </a:cubicBezTo>
                        <a:cubicBezTo>
                          <a:pt x="9683" y="3669"/>
                          <a:pt x="9484" y="2283"/>
                          <a:pt x="7291" y="10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29" name="Google Shape;4029;p35"/>
                  <p:cNvSpPr/>
                  <p:nvPr/>
                </p:nvSpPr>
                <p:spPr>
                  <a:xfrm>
                    <a:off x="2316721" y="6122276"/>
                    <a:ext cx="13547" cy="12720"/>
                  </a:xfrm>
                  <a:custGeom>
                    <a:avLst/>
                    <a:gdLst/>
                    <a:ahLst/>
                    <a:cxnLst/>
                    <a:rect l="l" t="t" r="r" b="b"/>
                    <a:pathLst>
                      <a:path w="13547" h="12720" extrusionOk="0">
                        <a:moveTo>
                          <a:pt x="10191" y="6385"/>
                        </a:moveTo>
                        <a:lnTo>
                          <a:pt x="9394" y="6188"/>
                        </a:lnTo>
                        <a:cubicBezTo>
                          <a:pt x="10590" y="6188"/>
                          <a:pt x="11786" y="5989"/>
                          <a:pt x="12384" y="4999"/>
                        </a:cubicBezTo>
                        <a:cubicBezTo>
                          <a:pt x="13380" y="3216"/>
                          <a:pt x="11786" y="1433"/>
                          <a:pt x="9593" y="443"/>
                        </a:cubicBezTo>
                        <a:cubicBezTo>
                          <a:pt x="7799" y="-349"/>
                          <a:pt x="6005" y="-151"/>
                          <a:pt x="5009" y="1631"/>
                        </a:cubicBezTo>
                        <a:cubicBezTo>
                          <a:pt x="4211" y="3216"/>
                          <a:pt x="5009" y="4801"/>
                          <a:pt x="7600" y="5791"/>
                        </a:cubicBezTo>
                        <a:cubicBezTo>
                          <a:pt x="4610" y="5395"/>
                          <a:pt x="2019" y="5989"/>
                          <a:pt x="424" y="7772"/>
                        </a:cubicBezTo>
                        <a:cubicBezTo>
                          <a:pt x="-572" y="8763"/>
                          <a:pt x="225" y="10743"/>
                          <a:pt x="2417" y="11338"/>
                        </a:cubicBezTo>
                        <a:cubicBezTo>
                          <a:pt x="6603" y="12526"/>
                          <a:pt x="10989" y="13913"/>
                          <a:pt x="13380" y="10942"/>
                        </a:cubicBezTo>
                        <a:cubicBezTo>
                          <a:pt x="13978" y="8763"/>
                          <a:pt x="12982" y="7178"/>
                          <a:pt x="10191" y="63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30" name="Google Shape;4030;p35"/>
                  <p:cNvSpPr/>
                  <p:nvPr/>
                </p:nvSpPr>
                <p:spPr>
                  <a:xfrm>
                    <a:off x="2233428" y="6320301"/>
                    <a:ext cx="24691" cy="16155"/>
                  </a:xfrm>
                  <a:custGeom>
                    <a:avLst/>
                    <a:gdLst/>
                    <a:ahLst/>
                    <a:cxnLst/>
                    <a:rect l="l" t="t" r="r" b="b"/>
                    <a:pathLst>
                      <a:path w="24691" h="16155" extrusionOk="0">
                        <a:moveTo>
                          <a:pt x="18338" y="7836"/>
                        </a:moveTo>
                        <a:lnTo>
                          <a:pt x="18338" y="7836"/>
                        </a:lnTo>
                        <a:cubicBezTo>
                          <a:pt x="22125" y="7836"/>
                          <a:pt x="25912" y="7836"/>
                          <a:pt x="24318" y="3676"/>
                        </a:cubicBezTo>
                        <a:cubicBezTo>
                          <a:pt x="23720" y="2091"/>
                          <a:pt x="21727" y="1100"/>
                          <a:pt x="19733" y="1100"/>
                        </a:cubicBezTo>
                        <a:cubicBezTo>
                          <a:pt x="15348" y="1100"/>
                          <a:pt x="15547" y="3478"/>
                          <a:pt x="16544" y="6251"/>
                        </a:cubicBezTo>
                        <a:cubicBezTo>
                          <a:pt x="14352" y="6251"/>
                          <a:pt x="12558" y="6845"/>
                          <a:pt x="11362" y="8034"/>
                        </a:cubicBezTo>
                        <a:cubicBezTo>
                          <a:pt x="11362" y="7439"/>
                          <a:pt x="11362" y="6647"/>
                          <a:pt x="11362" y="6053"/>
                        </a:cubicBezTo>
                        <a:cubicBezTo>
                          <a:pt x="10963" y="3081"/>
                          <a:pt x="8172" y="1299"/>
                          <a:pt x="4585" y="308"/>
                        </a:cubicBezTo>
                        <a:cubicBezTo>
                          <a:pt x="2392" y="-286"/>
                          <a:pt x="997" y="-88"/>
                          <a:pt x="0" y="1497"/>
                        </a:cubicBezTo>
                        <a:cubicBezTo>
                          <a:pt x="1196" y="4864"/>
                          <a:pt x="2392" y="8430"/>
                          <a:pt x="3987" y="11995"/>
                        </a:cubicBezTo>
                        <a:cubicBezTo>
                          <a:pt x="4385" y="13184"/>
                          <a:pt x="6578" y="13382"/>
                          <a:pt x="7774" y="12986"/>
                        </a:cubicBezTo>
                        <a:cubicBezTo>
                          <a:pt x="8970" y="12590"/>
                          <a:pt x="9767" y="11995"/>
                          <a:pt x="10365" y="11203"/>
                        </a:cubicBezTo>
                        <a:cubicBezTo>
                          <a:pt x="10365" y="12590"/>
                          <a:pt x="11561" y="13976"/>
                          <a:pt x="13355" y="14967"/>
                        </a:cubicBezTo>
                        <a:cubicBezTo>
                          <a:pt x="14949" y="15759"/>
                          <a:pt x="17142" y="16155"/>
                          <a:pt x="18737" y="16155"/>
                        </a:cubicBezTo>
                        <a:cubicBezTo>
                          <a:pt x="21328" y="16155"/>
                          <a:pt x="21926" y="14570"/>
                          <a:pt x="20929" y="12590"/>
                        </a:cubicBezTo>
                        <a:cubicBezTo>
                          <a:pt x="20132" y="10411"/>
                          <a:pt x="19335" y="9222"/>
                          <a:pt x="18338" y="78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31" name="Google Shape;4031;p35"/>
                  <p:cNvSpPr/>
                  <p:nvPr/>
                </p:nvSpPr>
                <p:spPr>
                  <a:xfrm>
                    <a:off x="2200479" y="6260700"/>
                    <a:ext cx="8019" cy="5956"/>
                  </a:xfrm>
                  <a:custGeom>
                    <a:avLst/>
                    <a:gdLst/>
                    <a:ahLst/>
                    <a:cxnLst/>
                    <a:rect l="l" t="t" r="r" b="b"/>
                    <a:pathLst>
                      <a:path w="8019" h="5956" extrusionOk="0">
                        <a:moveTo>
                          <a:pt x="1854" y="4841"/>
                        </a:moveTo>
                        <a:cubicBezTo>
                          <a:pt x="4046" y="6228"/>
                          <a:pt x="6438" y="6426"/>
                          <a:pt x="7634" y="4841"/>
                        </a:cubicBezTo>
                        <a:cubicBezTo>
                          <a:pt x="8432" y="3653"/>
                          <a:pt x="8033" y="2266"/>
                          <a:pt x="6040" y="1077"/>
                        </a:cubicBezTo>
                        <a:cubicBezTo>
                          <a:pt x="3847" y="-111"/>
                          <a:pt x="1654" y="-507"/>
                          <a:pt x="259" y="879"/>
                        </a:cubicBezTo>
                        <a:cubicBezTo>
                          <a:pt x="-339" y="2464"/>
                          <a:pt x="60" y="3851"/>
                          <a:pt x="1854" y="48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32" name="Google Shape;4032;p35"/>
                  <p:cNvSpPr/>
                  <p:nvPr/>
                </p:nvSpPr>
                <p:spPr>
                  <a:xfrm>
                    <a:off x="2209735" y="6218393"/>
                    <a:ext cx="13246" cy="5984"/>
                  </a:xfrm>
                  <a:custGeom>
                    <a:avLst/>
                    <a:gdLst/>
                    <a:ahLst/>
                    <a:cxnLst/>
                    <a:rect l="l" t="t" r="r" b="b"/>
                    <a:pathLst>
                      <a:path w="13246" h="5984" extrusionOk="0">
                        <a:moveTo>
                          <a:pt x="12730" y="4955"/>
                        </a:moveTo>
                        <a:cubicBezTo>
                          <a:pt x="13926" y="3766"/>
                          <a:pt x="12929" y="2379"/>
                          <a:pt x="10936" y="1191"/>
                        </a:cubicBezTo>
                        <a:cubicBezTo>
                          <a:pt x="8943" y="200"/>
                          <a:pt x="6950" y="-592"/>
                          <a:pt x="5554" y="597"/>
                        </a:cubicBezTo>
                        <a:cubicBezTo>
                          <a:pt x="3162" y="-196"/>
                          <a:pt x="970" y="-196"/>
                          <a:pt x="172" y="1587"/>
                        </a:cubicBezTo>
                        <a:cubicBezTo>
                          <a:pt x="-426" y="2974"/>
                          <a:pt x="571" y="4360"/>
                          <a:pt x="2564" y="5351"/>
                        </a:cubicBezTo>
                        <a:cubicBezTo>
                          <a:pt x="4757" y="6341"/>
                          <a:pt x="6551" y="6143"/>
                          <a:pt x="7747" y="4955"/>
                        </a:cubicBezTo>
                        <a:cubicBezTo>
                          <a:pt x="9740" y="5945"/>
                          <a:pt x="11733" y="5945"/>
                          <a:pt x="12730" y="49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33" name="Google Shape;4033;p35"/>
                  <p:cNvSpPr/>
                  <p:nvPr/>
                </p:nvSpPr>
                <p:spPr>
                  <a:xfrm>
                    <a:off x="2273880" y="6253827"/>
                    <a:ext cx="8416" cy="6193"/>
                  </a:xfrm>
                  <a:custGeom>
                    <a:avLst/>
                    <a:gdLst/>
                    <a:ahLst/>
                    <a:cxnLst/>
                    <a:rect l="l" t="t" r="r" b="b"/>
                    <a:pathLst>
                      <a:path w="8416" h="6193" extrusionOk="0">
                        <a:moveTo>
                          <a:pt x="5193" y="621"/>
                        </a:moveTo>
                        <a:cubicBezTo>
                          <a:pt x="3200" y="-172"/>
                          <a:pt x="1207" y="-370"/>
                          <a:pt x="409" y="1017"/>
                        </a:cubicBezTo>
                        <a:cubicBezTo>
                          <a:pt x="-787" y="2800"/>
                          <a:pt x="808" y="4384"/>
                          <a:pt x="3001" y="5573"/>
                        </a:cubicBezTo>
                        <a:cubicBezTo>
                          <a:pt x="5193" y="6365"/>
                          <a:pt x="7186" y="6563"/>
                          <a:pt x="7984" y="5177"/>
                        </a:cubicBezTo>
                        <a:cubicBezTo>
                          <a:pt x="9180" y="3394"/>
                          <a:pt x="7784" y="1809"/>
                          <a:pt x="5193" y="6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34" name="Google Shape;4034;p35"/>
                  <p:cNvSpPr/>
                  <p:nvPr/>
                </p:nvSpPr>
                <p:spPr>
                  <a:xfrm>
                    <a:off x="2289299" y="6226880"/>
                    <a:ext cx="8337" cy="5820"/>
                  </a:xfrm>
                  <a:custGeom>
                    <a:avLst/>
                    <a:gdLst/>
                    <a:ahLst/>
                    <a:cxnLst/>
                    <a:rect l="l" t="t" r="r" b="b"/>
                    <a:pathLst>
                      <a:path w="8337" h="5820" extrusionOk="0">
                        <a:moveTo>
                          <a:pt x="5521" y="628"/>
                        </a:moveTo>
                        <a:cubicBezTo>
                          <a:pt x="2930" y="-561"/>
                          <a:pt x="738" y="33"/>
                          <a:pt x="140" y="1618"/>
                        </a:cubicBezTo>
                        <a:cubicBezTo>
                          <a:pt x="-458" y="3004"/>
                          <a:pt x="937" y="4391"/>
                          <a:pt x="2930" y="5183"/>
                        </a:cubicBezTo>
                        <a:cubicBezTo>
                          <a:pt x="5521" y="6372"/>
                          <a:pt x="7315" y="5778"/>
                          <a:pt x="8312" y="4391"/>
                        </a:cubicBezTo>
                        <a:cubicBezTo>
                          <a:pt x="8511" y="2806"/>
                          <a:pt x="7515" y="1420"/>
                          <a:pt x="5521" y="6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35" name="Google Shape;4035;p35"/>
                  <p:cNvSpPr/>
                  <p:nvPr/>
                </p:nvSpPr>
                <p:spPr>
                  <a:xfrm>
                    <a:off x="2357395" y="6069459"/>
                    <a:ext cx="8584" cy="5656"/>
                  </a:xfrm>
                  <a:custGeom>
                    <a:avLst/>
                    <a:gdLst/>
                    <a:ahLst/>
                    <a:cxnLst/>
                    <a:rect l="l" t="t" r="r" b="b"/>
                    <a:pathLst>
                      <a:path w="8584" h="5656" extrusionOk="0">
                        <a:moveTo>
                          <a:pt x="4798" y="173"/>
                        </a:moveTo>
                        <a:cubicBezTo>
                          <a:pt x="2007" y="-421"/>
                          <a:pt x="213" y="569"/>
                          <a:pt x="14" y="2352"/>
                        </a:cubicBezTo>
                        <a:cubicBezTo>
                          <a:pt x="-186" y="3936"/>
                          <a:pt x="1808" y="4927"/>
                          <a:pt x="3801" y="5521"/>
                        </a:cubicBezTo>
                        <a:cubicBezTo>
                          <a:pt x="6592" y="5917"/>
                          <a:pt x="8585" y="5521"/>
                          <a:pt x="8585" y="3342"/>
                        </a:cubicBezTo>
                        <a:cubicBezTo>
                          <a:pt x="8585" y="1758"/>
                          <a:pt x="6791" y="569"/>
                          <a:pt x="4798" y="1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36" name="Google Shape;4036;p35"/>
                  <p:cNvSpPr/>
                  <p:nvPr/>
                </p:nvSpPr>
                <p:spPr>
                  <a:xfrm>
                    <a:off x="2244789" y="6131037"/>
                    <a:ext cx="7973" cy="5720"/>
                  </a:xfrm>
                  <a:custGeom>
                    <a:avLst/>
                    <a:gdLst/>
                    <a:ahLst/>
                    <a:cxnLst/>
                    <a:rect l="l" t="t" r="r" b="b"/>
                    <a:pathLst>
                      <a:path w="7973" h="5720" extrusionOk="0">
                        <a:moveTo>
                          <a:pt x="3189" y="5350"/>
                        </a:moveTo>
                        <a:cubicBezTo>
                          <a:pt x="5780" y="6142"/>
                          <a:pt x="7973" y="5746"/>
                          <a:pt x="7973" y="3369"/>
                        </a:cubicBezTo>
                        <a:cubicBezTo>
                          <a:pt x="7973" y="1784"/>
                          <a:pt x="6378" y="596"/>
                          <a:pt x="4186" y="200"/>
                        </a:cubicBezTo>
                        <a:cubicBezTo>
                          <a:pt x="1993" y="-395"/>
                          <a:pt x="598" y="398"/>
                          <a:pt x="0" y="1784"/>
                        </a:cubicBezTo>
                        <a:cubicBezTo>
                          <a:pt x="0" y="3369"/>
                          <a:pt x="1196" y="4756"/>
                          <a:pt x="3189" y="53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37" name="Google Shape;4037;p35"/>
                  <p:cNvSpPr/>
                  <p:nvPr/>
                </p:nvSpPr>
                <p:spPr>
                  <a:xfrm>
                    <a:off x="2254385" y="6096472"/>
                    <a:ext cx="8343" cy="5779"/>
                  </a:xfrm>
                  <a:custGeom>
                    <a:avLst/>
                    <a:gdLst/>
                    <a:ahLst/>
                    <a:cxnLst/>
                    <a:rect l="l" t="t" r="r" b="b"/>
                    <a:pathLst>
                      <a:path w="8343" h="5779" extrusionOk="0">
                        <a:moveTo>
                          <a:pt x="5752" y="495"/>
                        </a:moveTo>
                        <a:cubicBezTo>
                          <a:pt x="3161" y="-297"/>
                          <a:pt x="769" y="-297"/>
                          <a:pt x="171" y="1684"/>
                        </a:cubicBezTo>
                        <a:cubicBezTo>
                          <a:pt x="-427" y="3070"/>
                          <a:pt x="570" y="4457"/>
                          <a:pt x="2762" y="5249"/>
                        </a:cubicBezTo>
                        <a:cubicBezTo>
                          <a:pt x="5353" y="6240"/>
                          <a:pt x="7347" y="5844"/>
                          <a:pt x="8343" y="4061"/>
                        </a:cubicBezTo>
                        <a:cubicBezTo>
                          <a:pt x="8343" y="2476"/>
                          <a:pt x="7945" y="1089"/>
                          <a:pt x="5752" y="4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38" name="Google Shape;4038;p35"/>
                  <p:cNvSpPr/>
                  <p:nvPr/>
                </p:nvSpPr>
                <p:spPr>
                  <a:xfrm>
                    <a:off x="2216206" y="6202767"/>
                    <a:ext cx="8926" cy="6297"/>
                  </a:xfrm>
                  <a:custGeom>
                    <a:avLst/>
                    <a:gdLst/>
                    <a:ahLst/>
                    <a:cxnLst/>
                    <a:rect l="l" t="t" r="r" b="b"/>
                    <a:pathLst>
                      <a:path w="8926" h="6297" extrusionOk="0">
                        <a:moveTo>
                          <a:pt x="8850" y="4139"/>
                        </a:moveTo>
                        <a:cubicBezTo>
                          <a:pt x="9248" y="2753"/>
                          <a:pt x="8052" y="1366"/>
                          <a:pt x="6059" y="574"/>
                        </a:cubicBezTo>
                        <a:cubicBezTo>
                          <a:pt x="3866" y="-417"/>
                          <a:pt x="2272" y="-21"/>
                          <a:pt x="1475" y="970"/>
                        </a:cubicBezTo>
                        <a:cubicBezTo>
                          <a:pt x="877" y="1168"/>
                          <a:pt x="478" y="1564"/>
                          <a:pt x="79" y="2158"/>
                        </a:cubicBezTo>
                        <a:cubicBezTo>
                          <a:pt x="-120" y="3545"/>
                          <a:pt x="-120" y="5130"/>
                          <a:pt x="2272" y="5922"/>
                        </a:cubicBezTo>
                        <a:cubicBezTo>
                          <a:pt x="3866" y="6516"/>
                          <a:pt x="5262" y="6318"/>
                          <a:pt x="6458" y="5922"/>
                        </a:cubicBezTo>
                        <a:cubicBezTo>
                          <a:pt x="7454" y="5724"/>
                          <a:pt x="8451" y="5130"/>
                          <a:pt x="8850" y="41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39" name="Google Shape;4039;p35"/>
                  <p:cNvSpPr/>
                  <p:nvPr/>
                </p:nvSpPr>
                <p:spPr>
                  <a:xfrm>
                    <a:off x="2216389" y="6097779"/>
                    <a:ext cx="7766" cy="5931"/>
                  </a:xfrm>
                  <a:custGeom>
                    <a:avLst/>
                    <a:gdLst/>
                    <a:ahLst/>
                    <a:cxnLst/>
                    <a:rect l="l" t="t" r="r" b="b"/>
                    <a:pathLst>
                      <a:path w="7766" h="5931" extrusionOk="0">
                        <a:moveTo>
                          <a:pt x="4481" y="377"/>
                        </a:moveTo>
                        <a:cubicBezTo>
                          <a:pt x="2488" y="-217"/>
                          <a:pt x="495" y="-217"/>
                          <a:pt x="96" y="1170"/>
                        </a:cubicBezTo>
                        <a:cubicBezTo>
                          <a:pt x="-302" y="2754"/>
                          <a:pt x="495" y="4537"/>
                          <a:pt x="3286" y="5527"/>
                        </a:cubicBezTo>
                        <a:cubicBezTo>
                          <a:pt x="5279" y="6320"/>
                          <a:pt x="6873" y="5924"/>
                          <a:pt x="7671" y="4537"/>
                        </a:cubicBezTo>
                        <a:cubicBezTo>
                          <a:pt x="8069" y="2754"/>
                          <a:pt x="7272" y="1170"/>
                          <a:pt x="4481" y="3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40" name="Google Shape;4040;p35"/>
                  <p:cNvSpPr/>
                  <p:nvPr/>
                </p:nvSpPr>
                <p:spPr>
                  <a:xfrm>
                    <a:off x="2181005" y="6264123"/>
                    <a:ext cx="8782" cy="6125"/>
                  </a:xfrm>
                  <a:custGeom>
                    <a:avLst/>
                    <a:gdLst/>
                    <a:ahLst/>
                    <a:cxnLst/>
                    <a:rect l="l" t="t" r="r" b="b"/>
                    <a:pathLst>
                      <a:path w="8782" h="6125" extrusionOk="0">
                        <a:moveTo>
                          <a:pt x="4983" y="5776"/>
                        </a:moveTo>
                        <a:cubicBezTo>
                          <a:pt x="7176" y="6568"/>
                          <a:pt x="8770" y="5974"/>
                          <a:pt x="8770" y="4389"/>
                        </a:cubicBezTo>
                        <a:cubicBezTo>
                          <a:pt x="8970" y="2210"/>
                          <a:pt x="6578" y="1022"/>
                          <a:pt x="4186" y="229"/>
                        </a:cubicBezTo>
                        <a:cubicBezTo>
                          <a:pt x="1993" y="-365"/>
                          <a:pt x="598" y="229"/>
                          <a:pt x="0" y="1616"/>
                        </a:cubicBezTo>
                        <a:cubicBezTo>
                          <a:pt x="399" y="3993"/>
                          <a:pt x="2591" y="4984"/>
                          <a:pt x="4983" y="57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41" name="Google Shape;4041;p35"/>
                  <p:cNvSpPr/>
                  <p:nvPr/>
                </p:nvSpPr>
                <p:spPr>
                  <a:xfrm>
                    <a:off x="2237736" y="6084037"/>
                    <a:ext cx="12608" cy="8876"/>
                  </a:xfrm>
                  <a:custGeom>
                    <a:avLst/>
                    <a:gdLst/>
                    <a:ahLst/>
                    <a:cxnLst/>
                    <a:rect l="l" t="t" r="r" b="b"/>
                    <a:pathLst>
                      <a:path w="12608" h="8876" extrusionOk="0">
                        <a:moveTo>
                          <a:pt x="4263" y="5601"/>
                        </a:moveTo>
                        <a:cubicBezTo>
                          <a:pt x="4861" y="6592"/>
                          <a:pt x="6256" y="7384"/>
                          <a:pt x="7651" y="8177"/>
                        </a:cubicBezTo>
                        <a:cubicBezTo>
                          <a:pt x="9645" y="9167"/>
                          <a:pt x="11438" y="9167"/>
                          <a:pt x="12236" y="7780"/>
                        </a:cubicBezTo>
                        <a:cubicBezTo>
                          <a:pt x="13432" y="5601"/>
                          <a:pt x="11638" y="3819"/>
                          <a:pt x="8448" y="2828"/>
                        </a:cubicBezTo>
                        <a:lnTo>
                          <a:pt x="8249" y="2828"/>
                        </a:lnTo>
                        <a:cubicBezTo>
                          <a:pt x="7851" y="2036"/>
                          <a:pt x="6854" y="1243"/>
                          <a:pt x="5658" y="649"/>
                        </a:cubicBezTo>
                        <a:cubicBezTo>
                          <a:pt x="3266" y="-143"/>
                          <a:pt x="874" y="-539"/>
                          <a:pt x="77" y="1442"/>
                        </a:cubicBezTo>
                        <a:cubicBezTo>
                          <a:pt x="-322" y="2828"/>
                          <a:pt x="874" y="4215"/>
                          <a:pt x="2668" y="5007"/>
                        </a:cubicBezTo>
                        <a:cubicBezTo>
                          <a:pt x="3266" y="5403"/>
                          <a:pt x="3864" y="5403"/>
                          <a:pt x="4263" y="56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42" name="Google Shape;4042;p35"/>
                  <p:cNvSpPr/>
                  <p:nvPr/>
                </p:nvSpPr>
                <p:spPr>
                  <a:xfrm>
                    <a:off x="2215788" y="6164565"/>
                    <a:ext cx="8815" cy="5843"/>
                  </a:xfrm>
                  <a:custGeom>
                    <a:avLst/>
                    <a:gdLst/>
                    <a:ahLst/>
                    <a:cxnLst/>
                    <a:rect l="l" t="t" r="r" b="b"/>
                    <a:pathLst>
                      <a:path w="8815" h="5843" extrusionOk="0">
                        <a:moveTo>
                          <a:pt x="3687" y="5299"/>
                        </a:moveTo>
                        <a:cubicBezTo>
                          <a:pt x="5680" y="5893"/>
                          <a:pt x="7673" y="6289"/>
                          <a:pt x="8471" y="4903"/>
                        </a:cubicBezTo>
                        <a:cubicBezTo>
                          <a:pt x="9467" y="3120"/>
                          <a:pt x="8271" y="1535"/>
                          <a:pt x="5281" y="545"/>
                        </a:cubicBezTo>
                        <a:cubicBezTo>
                          <a:pt x="3288" y="-49"/>
                          <a:pt x="1095" y="-446"/>
                          <a:pt x="298" y="941"/>
                        </a:cubicBezTo>
                        <a:cubicBezTo>
                          <a:pt x="-698" y="2724"/>
                          <a:pt x="896" y="4110"/>
                          <a:pt x="3687" y="52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43" name="Google Shape;4043;p35"/>
                  <p:cNvSpPr/>
                  <p:nvPr/>
                </p:nvSpPr>
                <p:spPr>
                  <a:xfrm>
                    <a:off x="2161272" y="6173033"/>
                    <a:ext cx="996" cy="2575"/>
                  </a:xfrm>
                  <a:custGeom>
                    <a:avLst/>
                    <a:gdLst/>
                    <a:ahLst/>
                    <a:cxnLst/>
                    <a:rect l="l" t="t" r="r" b="b"/>
                    <a:pathLst>
                      <a:path w="996" h="2575" extrusionOk="0">
                        <a:moveTo>
                          <a:pt x="997" y="990"/>
                        </a:moveTo>
                        <a:cubicBezTo>
                          <a:pt x="997" y="594"/>
                          <a:pt x="797" y="198"/>
                          <a:pt x="797" y="0"/>
                        </a:cubicBezTo>
                        <a:cubicBezTo>
                          <a:pt x="598" y="792"/>
                          <a:pt x="199" y="1783"/>
                          <a:pt x="0" y="2575"/>
                        </a:cubicBezTo>
                        <a:cubicBezTo>
                          <a:pt x="598" y="2377"/>
                          <a:pt x="997" y="1783"/>
                          <a:pt x="997" y="9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44" name="Google Shape;4044;p35"/>
                  <p:cNvSpPr/>
                  <p:nvPr/>
                </p:nvSpPr>
                <p:spPr>
                  <a:xfrm>
                    <a:off x="2230968" y="6097292"/>
                    <a:ext cx="8329" cy="6353"/>
                  </a:xfrm>
                  <a:custGeom>
                    <a:avLst/>
                    <a:gdLst/>
                    <a:ahLst/>
                    <a:cxnLst/>
                    <a:rect l="l" t="t" r="r" b="b"/>
                    <a:pathLst>
                      <a:path w="8329" h="6353" extrusionOk="0">
                        <a:moveTo>
                          <a:pt x="3058" y="6014"/>
                        </a:moveTo>
                        <a:cubicBezTo>
                          <a:pt x="5649" y="6806"/>
                          <a:pt x="7643" y="6212"/>
                          <a:pt x="8241" y="4231"/>
                        </a:cubicBezTo>
                        <a:cubicBezTo>
                          <a:pt x="8639" y="3043"/>
                          <a:pt x="7643" y="2052"/>
                          <a:pt x="6447" y="1260"/>
                        </a:cubicBezTo>
                        <a:cubicBezTo>
                          <a:pt x="5849" y="666"/>
                          <a:pt x="5051" y="269"/>
                          <a:pt x="3855" y="71"/>
                        </a:cubicBezTo>
                        <a:cubicBezTo>
                          <a:pt x="2659" y="-127"/>
                          <a:pt x="1463" y="71"/>
                          <a:pt x="1264" y="864"/>
                        </a:cubicBezTo>
                        <a:cubicBezTo>
                          <a:pt x="666" y="1260"/>
                          <a:pt x="267" y="1854"/>
                          <a:pt x="68" y="2845"/>
                        </a:cubicBezTo>
                        <a:cubicBezTo>
                          <a:pt x="-331" y="4231"/>
                          <a:pt x="1065" y="5618"/>
                          <a:pt x="3058" y="60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45" name="Google Shape;4045;p35"/>
                  <p:cNvSpPr/>
                  <p:nvPr/>
                </p:nvSpPr>
                <p:spPr>
                  <a:xfrm>
                    <a:off x="2180864" y="6112550"/>
                    <a:ext cx="7731" cy="5950"/>
                  </a:xfrm>
                  <a:custGeom>
                    <a:avLst/>
                    <a:gdLst/>
                    <a:ahLst/>
                    <a:cxnLst/>
                    <a:rect l="l" t="t" r="r" b="b"/>
                    <a:pathLst>
                      <a:path w="7731" h="5950" extrusionOk="0">
                        <a:moveTo>
                          <a:pt x="140" y="1056"/>
                        </a:moveTo>
                        <a:cubicBezTo>
                          <a:pt x="-457" y="3632"/>
                          <a:pt x="938" y="5018"/>
                          <a:pt x="2732" y="5612"/>
                        </a:cubicBezTo>
                        <a:cubicBezTo>
                          <a:pt x="5124" y="6207"/>
                          <a:pt x="7515" y="6207"/>
                          <a:pt x="7715" y="4028"/>
                        </a:cubicBezTo>
                        <a:cubicBezTo>
                          <a:pt x="7914" y="2641"/>
                          <a:pt x="6320" y="1056"/>
                          <a:pt x="4725" y="462"/>
                        </a:cubicBezTo>
                        <a:cubicBezTo>
                          <a:pt x="1934" y="-528"/>
                          <a:pt x="340" y="264"/>
                          <a:pt x="140" y="10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46" name="Google Shape;4046;p35"/>
                  <p:cNvSpPr/>
                  <p:nvPr/>
                </p:nvSpPr>
                <p:spPr>
                  <a:xfrm>
                    <a:off x="2137352" y="6246271"/>
                    <a:ext cx="11711" cy="8351"/>
                  </a:xfrm>
                  <a:custGeom>
                    <a:avLst/>
                    <a:gdLst/>
                    <a:ahLst/>
                    <a:cxnLst/>
                    <a:rect l="l" t="t" r="r" b="b"/>
                    <a:pathLst>
                      <a:path w="11711" h="8351" extrusionOk="0">
                        <a:moveTo>
                          <a:pt x="4385" y="7582"/>
                        </a:moveTo>
                        <a:cubicBezTo>
                          <a:pt x="4983" y="6988"/>
                          <a:pt x="5183" y="6394"/>
                          <a:pt x="4983" y="5799"/>
                        </a:cubicBezTo>
                        <a:lnTo>
                          <a:pt x="5382" y="5997"/>
                        </a:lnTo>
                        <a:cubicBezTo>
                          <a:pt x="7774" y="6790"/>
                          <a:pt x="10365" y="7384"/>
                          <a:pt x="11362" y="5601"/>
                        </a:cubicBezTo>
                        <a:cubicBezTo>
                          <a:pt x="12358" y="4017"/>
                          <a:pt x="11162" y="2234"/>
                          <a:pt x="8571" y="1045"/>
                        </a:cubicBezTo>
                        <a:cubicBezTo>
                          <a:pt x="5780" y="-143"/>
                          <a:pt x="3189" y="-539"/>
                          <a:pt x="1993" y="1045"/>
                        </a:cubicBezTo>
                        <a:cubicBezTo>
                          <a:pt x="1794" y="1441"/>
                          <a:pt x="1794" y="1838"/>
                          <a:pt x="1595" y="2432"/>
                        </a:cubicBezTo>
                        <a:cubicBezTo>
                          <a:pt x="1595" y="2432"/>
                          <a:pt x="1595" y="2630"/>
                          <a:pt x="1595" y="2630"/>
                        </a:cubicBezTo>
                        <a:lnTo>
                          <a:pt x="1595" y="2630"/>
                        </a:lnTo>
                        <a:cubicBezTo>
                          <a:pt x="997" y="4413"/>
                          <a:pt x="598" y="6195"/>
                          <a:pt x="0" y="7780"/>
                        </a:cubicBezTo>
                        <a:cubicBezTo>
                          <a:pt x="1794" y="8573"/>
                          <a:pt x="3389" y="8573"/>
                          <a:pt x="4385" y="75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47" name="Google Shape;4047;p35"/>
                  <p:cNvSpPr/>
                  <p:nvPr/>
                </p:nvSpPr>
                <p:spPr>
                  <a:xfrm>
                    <a:off x="2240335" y="6047972"/>
                    <a:ext cx="7868" cy="5905"/>
                  </a:xfrm>
                  <a:custGeom>
                    <a:avLst/>
                    <a:gdLst/>
                    <a:ahLst/>
                    <a:cxnLst/>
                    <a:rect l="l" t="t" r="r" b="b"/>
                    <a:pathLst>
                      <a:path w="7868" h="5905" extrusionOk="0">
                        <a:moveTo>
                          <a:pt x="7643" y="4821"/>
                        </a:moveTo>
                        <a:cubicBezTo>
                          <a:pt x="8440" y="3039"/>
                          <a:pt x="7045" y="1454"/>
                          <a:pt x="4653" y="463"/>
                        </a:cubicBezTo>
                        <a:cubicBezTo>
                          <a:pt x="2859" y="-329"/>
                          <a:pt x="866" y="-131"/>
                          <a:pt x="268" y="1256"/>
                        </a:cubicBezTo>
                        <a:cubicBezTo>
                          <a:pt x="-529" y="3039"/>
                          <a:pt x="467" y="4425"/>
                          <a:pt x="3059" y="5614"/>
                        </a:cubicBezTo>
                        <a:cubicBezTo>
                          <a:pt x="4853" y="6010"/>
                          <a:pt x="6846" y="6208"/>
                          <a:pt x="7643" y="48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48" name="Google Shape;4048;p35"/>
                  <p:cNvSpPr/>
                  <p:nvPr/>
                </p:nvSpPr>
                <p:spPr>
                  <a:xfrm>
                    <a:off x="2215274" y="6119638"/>
                    <a:ext cx="8437" cy="5923"/>
                  </a:xfrm>
                  <a:custGeom>
                    <a:avLst/>
                    <a:gdLst/>
                    <a:ahLst/>
                    <a:cxnLst/>
                    <a:rect l="l" t="t" r="r" b="b"/>
                    <a:pathLst>
                      <a:path w="8437" h="5923" extrusionOk="0">
                        <a:moveTo>
                          <a:pt x="8387" y="4468"/>
                        </a:moveTo>
                        <a:cubicBezTo>
                          <a:pt x="8785" y="2685"/>
                          <a:pt x="6792" y="1101"/>
                          <a:pt x="4201" y="308"/>
                        </a:cubicBezTo>
                        <a:cubicBezTo>
                          <a:pt x="2208" y="-286"/>
                          <a:pt x="414" y="-88"/>
                          <a:pt x="15" y="1497"/>
                        </a:cubicBezTo>
                        <a:cubicBezTo>
                          <a:pt x="-184" y="3477"/>
                          <a:pt x="1610" y="4666"/>
                          <a:pt x="4002" y="5656"/>
                        </a:cubicBezTo>
                        <a:cubicBezTo>
                          <a:pt x="6194" y="6251"/>
                          <a:pt x="8187" y="5855"/>
                          <a:pt x="8387" y="44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49" name="Google Shape;4049;p35"/>
                  <p:cNvSpPr/>
                  <p:nvPr/>
                </p:nvSpPr>
                <p:spPr>
                  <a:xfrm>
                    <a:off x="2185723" y="6161473"/>
                    <a:ext cx="8199" cy="6806"/>
                  </a:xfrm>
                  <a:custGeom>
                    <a:avLst/>
                    <a:gdLst/>
                    <a:ahLst/>
                    <a:cxnLst/>
                    <a:rect l="l" t="t" r="r" b="b"/>
                    <a:pathLst>
                      <a:path w="8199" h="6806" extrusionOk="0">
                        <a:moveTo>
                          <a:pt x="3853" y="71"/>
                        </a:moveTo>
                        <a:cubicBezTo>
                          <a:pt x="2657" y="-127"/>
                          <a:pt x="863" y="71"/>
                          <a:pt x="464" y="864"/>
                        </a:cubicBezTo>
                        <a:cubicBezTo>
                          <a:pt x="-1131" y="3241"/>
                          <a:pt x="1660" y="4628"/>
                          <a:pt x="4650" y="5816"/>
                        </a:cubicBezTo>
                        <a:lnTo>
                          <a:pt x="7241" y="6806"/>
                        </a:lnTo>
                        <a:cubicBezTo>
                          <a:pt x="7440" y="6212"/>
                          <a:pt x="7839" y="5618"/>
                          <a:pt x="8038" y="5024"/>
                        </a:cubicBezTo>
                        <a:cubicBezTo>
                          <a:pt x="8636" y="2845"/>
                          <a:pt x="7640" y="864"/>
                          <a:pt x="3853" y="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50" name="Google Shape;4050;p35"/>
                  <p:cNvSpPr/>
                  <p:nvPr/>
                </p:nvSpPr>
                <p:spPr>
                  <a:xfrm>
                    <a:off x="2167823" y="6240023"/>
                    <a:ext cx="10844" cy="6579"/>
                  </a:xfrm>
                  <a:custGeom>
                    <a:avLst/>
                    <a:gdLst/>
                    <a:ahLst/>
                    <a:cxnLst/>
                    <a:rect l="l" t="t" r="r" b="b"/>
                    <a:pathLst>
                      <a:path w="10844" h="6579" extrusionOk="0">
                        <a:moveTo>
                          <a:pt x="6803" y="6303"/>
                        </a:moveTo>
                        <a:cubicBezTo>
                          <a:pt x="8796" y="6700"/>
                          <a:pt x="10391" y="6501"/>
                          <a:pt x="10790" y="5115"/>
                        </a:cubicBezTo>
                        <a:cubicBezTo>
                          <a:pt x="11188" y="3332"/>
                          <a:pt x="9394" y="1747"/>
                          <a:pt x="6803" y="757"/>
                        </a:cubicBezTo>
                        <a:cubicBezTo>
                          <a:pt x="5806" y="361"/>
                          <a:pt x="5009" y="361"/>
                          <a:pt x="4212" y="361"/>
                        </a:cubicBezTo>
                        <a:cubicBezTo>
                          <a:pt x="2218" y="-432"/>
                          <a:pt x="823" y="163"/>
                          <a:pt x="225" y="1351"/>
                        </a:cubicBezTo>
                        <a:cubicBezTo>
                          <a:pt x="-572" y="3134"/>
                          <a:pt x="823" y="4719"/>
                          <a:pt x="3215" y="6105"/>
                        </a:cubicBezTo>
                        <a:cubicBezTo>
                          <a:pt x="4610" y="6700"/>
                          <a:pt x="5806" y="6700"/>
                          <a:pt x="6803" y="630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51" name="Google Shape;4051;p35"/>
                  <p:cNvSpPr/>
                  <p:nvPr/>
                </p:nvSpPr>
                <p:spPr>
                  <a:xfrm>
                    <a:off x="2183795" y="6184126"/>
                    <a:ext cx="19932" cy="198"/>
                  </a:xfrm>
                  <a:custGeom>
                    <a:avLst/>
                    <a:gdLst/>
                    <a:ahLst/>
                    <a:cxnLst/>
                    <a:rect l="l" t="t" r="r" b="b"/>
                    <a:pathLst>
                      <a:path w="19932" h="198" extrusionOk="0">
                        <a:moveTo>
                          <a:pt x="0" y="198"/>
                        </a:moveTo>
                        <a:lnTo>
                          <a:pt x="0" y="0"/>
                        </a:lnTo>
                        <a:lnTo>
                          <a:pt x="0" y="0"/>
                        </a:lnTo>
                        <a:lnTo>
                          <a:pt x="0"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52" name="Google Shape;4052;p35"/>
                  <p:cNvSpPr/>
                  <p:nvPr/>
                </p:nvSpPr>
                <p:spPr>
                  <a:xfrm>
                    <a:off x="2183995" y="6179925"/>
                    <a:ext cx="8770" cy="5720"/>
                  </a:xfrm>
                  <a:custGeom>
                    <a:avLst/>
                    <a:gdLst/>
                    <a:ahLst/>
                    <a:cxnLst/>
                    <a:rect l="l" t="t" r="r" b="b"/>
                    <a:pathLst>
                      <a:path w="8770" h="5720" extrusionOk="0">
                        <a:moveTo>
                          <a:pt x="8770" y="3607"/>
                        </a:moveTo>
                        <a:cubicBezTo>
                          <a:pt x="8770" y="2814"/>
                          <a:pt x="7574" y="1428"/>
                          <a:pt x="6378" y="834"/>
                        </a:cubicBezTo>
                        <a:cubicBezTo>
                          <a:pt x="2990" y="-751"/>
                          <a:pt x="997" y="41"/>
                          <a:pt x="199" y="2220"/>
                        </a:cubicBezTo>
                        <a:cubicBezTo>
                          <a:pt x="0" y="2814"/>
                          <a:pt x="0" y="3409"/>
                          <a:pt x="0" y="4003"/>
                        </a:cubicBezTo>
                        <a:cubicBezTo>
                          <a:pt x="797" y="4399"/>
                          <a:pt x="1794" y="4795"/>
                          <a:pt x="2591" y="4993"/>
                        </a:cubicBezTo>
                        <a:cubicBezTo>
                          <a:pt x="5382" y="5786"/>
                          <a:pt x="8571" y="6578"/>
                          <a:pt x="8770" y="36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53" name="Google Shape;4053;p35"/>
                  <p:cNvSpPr/>
                  <p:nvPr/>
                </p:nvSpPr>
                <p:spPr>
                  <a:xfrm>
                    <a:off x="2257919" y="6275918"/>
                    <a:ext cx="21353" cy="18210"/>
                  </a:xfrm>
                  <a:custGeom>
                    <a:avLst/>
                    <a:gdLst/>
                    <a:ahLst/>
                    <a:cxnLst/>
                    <a:rect l="l" t="t" r="r" b="b"/>
                    <a:pathLst>
                      <a:path w="21353" h="18210" extrusionOk="0">
                        <a:moveTo>
                          <a:pt x="17566" y="319"/>
                        </a:moveTo>
                        <a:cubicBezTo>
                          <a:pt x="15174" y="-473"/>
                          <a:pt x="13978" y="319"/>
                          <a:pt x="13580" y="1507"/>
                        </a:cubicBezTo>
                        <a:cubicBezTo>
                          <a:pt x="13380" y="2102"/>
                          <a:pt x="13580" y="2696"/>
                          <a:pt x="13779" y="3092"/>
                        </a:cubicBezTo>
                        <a:cubicBezTo>
                          <a:pt x="11587" y="1904"/>
                          <a:pt x="8995" y="913"/>
                          <a:pt x="7002" y="1706"/>
                        </a:cubicBezTo>
                        <a:cubicBezTo>
                          <a:pt x="4012" y="2696"/>
                          <a:pt x="6205" y="4677"/>
                          <a:pt x="7799" y="6064"/>
                        </a:cubicBezTo>
                        <a:cubicBezTo>
                          <a:pt x="9992" y="8243"/>
                          <a:pt x="11387" y="10422"/>
                          <a:pt x="11387" y="12600"/>
                        </a:cubicBezTo>
                        <a:cubicBezTo>
                          <a:pt x="10988" y="12402"/>
                          <a:pt x="10590" y="12204"/>
                          <a:pt x="10191" y="12006"/>
                        </a:cubicBezTo>
                        <a:cubicBezTo>
                          <a:pt x="6205" y="10619"/>
                          <a:pt x="2617" y="10818"/>
                          <a:pt x="424" y="12997"/>
                        </a:cubicBezTo>
                        <a:cubicBezTo>
                          <a:pt x="-572" y="13987"/>
                          <a:pt x="225" y="15968"/>
                          <a:pt x="2417" y="16562"/>
                        </a:cubicBezTo>
                        <a:lnTo>
                          <a:pt x="3613" y="16958"/>
                        </a:lnTo>
                        <a:cubicBezTo>
                          <a:pt x="4809" y="17751"/>
                          <a:pt x="6404" y="18147"/>
                          <a:pt x="7999" y="18147"/>
                        </a:cubicBezTo>
                        <a:lnTo>
                          <a:pt x="8198" y="18147"/>
                        </a:lnTo>
                        <a:cubicBezTo>
                          <a:pt x="10191" y="18345"/>
                          <a:pt x="11985" y="18147"/>
                          <a:pt x="13181" y="16562"/>
                        </a:cubicBezTo>
                        <a:cubicBezTo>
                          <a:pt x="13181" y="16364"/>
                          <a:pt x="13181" y="15968"/>
                          <a:pt x="13181" y="15770"/>
                        </a:cubicBezTo>
                        <a:cubicBezTo>
                          <a:pt x="15772" y="16958"/>
                          <a:pt x="18563" y="18939"/>
                          <a:pt x="20157" y="16166"/>
                        </a:cubicBezTo>
                        <a:cubicBezTo>
                          <a:pt x="21752" y="13393"/>
                          <a:pt x="19958" y="8639"/>
                          <a:pt x="16769" y="5271"/>
                        </a:cubicBezTo>
                        <a:lnTo>
                          <a:pt x="17168" y="5469"/>
                        </a:lnTo>
                        <a:cubicBezTo>
                          <a:pt x="19360" y="6262"/>
                          <a:pt x="20556" y="5469"/>
                          <a:pt x="21354" y="4479"/>
                        </a:cubicBezTo>
                        <a:cubicBezTo>
                          <a:pt x="21354" y="2696"/>
                          <a:pt x="20157" y="1111"/>
                          <a:pt x="17566" y="3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54" name="Google Shape;4054;p35"/>
                  <p:cNvSpPr/>
                  <p:nvPr/>
                </p:nvSpPr>
                <p:spPr>
                  <a:xfrm>
                    <a:off x="2303379" y="6099328"/>
                    <a:ext cx="16581" cy="7734"/>
                  </a:xfrm>
                  <a:custGeom>
                    <a:avLst/>
                    <a:gdLst/>
                    <a:ahLst/>
                    <a:cxnLst/>
                    <a:rect l="l" t="t" r="r" b="b"/>
                    <a:pathLst>
                      <a:path w="16581" h="7734" extrusionOk="0">
                        <a:moveTo>
                          <a:pt x="2604" y="7345"/>
                        </a:moveTo>
                        <a:cubicBezTo>
                          <a:pt x="6391" y="8138"/>
                          <a:pt x="9780" y="7742"/>
                          <a:pt x="11773" y="5959"/>
                        </a:cubicBezTo>
                        <a:cubicBezTo>
                          <a:pt x="13965" y="6355"/>
                          <a:pt x="15560" y="6157"/>
                          <a:pt x="16357" y="4770"/>
                        </a:cubicBezTo>
                        <a:cubicBezTo>
                          <a:pt x="17155" y="2987"/>
                          <a:pt x="15760" y="1403"/>
                          <a:pt x="13168" y="412"/>
                        </a:cubicBezTo>
                        <a:cubicBezTo>
                          <a:pt x="10976" y="-380"/>
                          <a:pt x="9381" y="16"/>
                          <a:pt x="8584" y="1205"/>
                        </a:cubicBezTo>
                        <a:cubicBezTo>
                          <a:pt x="8584" y="1403"/>
                          <a:pt x="8584" y="1403"/>
                          <a:pt x="8384" y="1403"/>
                        </a:cubicBezTo>
                        <a:cubicBezTo>
                          <a:pt x="4597" y="1205"/>
                          <a:pt x="2006" y="2591"/>
                          <a:pt x="212" y="4572"/>
                        </a:cubicBezTo>
                        <a:cubicBezTo>
                          <a:pt x="-585" y="5364"/>
                          <a:pt x="1009" y="6553"/>
                          <a:pt x="2604" y="73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55" name="Google Shape;4055;p35"/>
                  <p:cNvSpPr/>
                  <p:nvPr/>
                </p:nvSpPr>
                <p:spPr>
                  <a:xfrm>
                    <a:off x="2254141" y="6246147"/>
                    <a:ext cx="8449" cy="5964"/>
                  </a:xfrm>
                  <a:custGeom>
                    <a:avLst/>
                    <a:gdLst/>
                    <a:ahLst/>
                    <a:cxnLst/>
                    <a:rect l="l" t="t" r="r" b="b"/>
                    <a:pathLst>
                      <a:path w="8449" h="5964" extrusionOk="0">
                        <a:moveTo>
                          <a:pt x="8388" y="4735"/>
                        </a:moveTo>
                        <a:cubicBezTo>
                          <a:pt x="8787" y="2754"/>
                          <a:pt x="7193" y="1170"/>
                          <a:pt x="4601" y="377"/>
                        </a:cubicBezTo>
                        <a:cubicBezTo>
                          <a:pt x="2608" y="-217"/>
                          <a:pt x="814" y="-217"/>
                          <a:pt x="17" y="1170"/>
                        </a:cubicBezTo>
                        <a:cubicBezTo>
                          <a:pt x="-183" y="3150"/>
                          <a:pt x="1412" y="4735"/>
                          <a:pt x="4003" y="5528"/>
                        </a:cubicBezTo>
                        <a:cubicBezTo>
                          <a:pt x="5797" y="6122"/>
                          <a:pt x="7990" y="6320"/>
                          <a:pt x="8388" y="47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56" name="Google Shape;4056;p35"/>
                  <p:cNvSpPr/>
                  <p:nvPr/>
                </p:nvSpPr>
                <p:spPr>
                  <a:xfrm>
                    <a:off x="2224043" y="6304292"/>
                    <a:ext cx="8587" cy="5915"/>
                  </a:xfrm>
                  <a:custGeom>
                    <a:avLst/>
                    <a:gdLst/>
                    <a:ahLst/>
                    <a:cxnLst/>
                    <a:rect l="l" t="t" r="r" b="b"/>
                    <a:pathLst>
                      <a:path w="8587" h="5915" extrusionOk="0">
                        <a:moveTo>
                          <a:pt x="5000" y="471"/>
                        </a:moveTo>
                        <a:cubicBezTo>
                          <a:pt x="2209" y="-520"/>
                          <a:pt x="216" y="74"/>
                          <a:pt x="17" y="2055"/>
                        </a:cubicBezTo>
                        <a:cubicBezTo>
                          <a:pt x="-182" y="3442"/>
                          <a:pt x="1412" y="4630"/>
                          <a:pt x="3406" y="5621"/>
                        </a:cubicBezTo>
                        <a:cubicBezTo>
                          <a:pt x="5997" y="6215"/>
                          <a:pt x="8189" y="6017"/>
                          <a:pt x="8588" y="4036"/>
                        </a:cubicBezTo>
                        <a:cubicBezTo>
                          <a:pt x="8588" y="2649"/>
                          <a:pt x="6993" y="1263"/>
                          <a:pt x="5000" y="4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57" name="Google Shape;4057;p35"/>
                  <p:cNvSpPr/>
                  <p:nvPr/>
                </p:nvSpPr>
                <p:spPr>
                  <a:xfrm>
                    <a:off x="2261518" y="6183628"/>
                    <a:ext cx="8273" cy="5716"/>
                  </a:xfrm>
                  <a:custGeom>
                    <a:avLst/>
                    <a:gdLst/>
                    <a:ahLst/>
                    <a:cxnLst/>
                    <a:rect l="l" t="t" r="r" b="b"/>
                    <a:pathLst>
                      <a:path w="8273" h="5716" extrusionOk="0">
                        <a:moveTo>
                          <a:pt x="5397" y="697"/>
                        </a:moveTo>
                        <a:cubicBezTo>
                          <a:pt x="2806" y="-294"/>
                          <a:pt x="414" y="-492"/>
                          <a:pt x="15" y="1885"/>
                        </a:cubicBezTo>
                        <a:cubicBezTo>
                          <a:pt x="-184" y="3470"/>
                          <a:pt x="1610" y="4658"/>
                          <a:pt x="3603" y="5253"/>
                        </a:cubicBezTo>
                        <a:cubicBezTo>
                          <a:pt x="5596" y="6045"/>
                          <a:pt x="7390" y="5847"/>
                          <a:pt x="8187" y="4460"/>
                        </a:cubicBezTo>
                        <a:cubicBezTo>
                          <a:pt x="8586" y="2876"/>
                          <a:pt x="7590" y="1687"/>
                          <a:pt x="5397" y="6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58" name="Google Shape;4058;p35"/>
                  <p:cNvSpPr/>
                  <p:nvPr/>
                </p:nvSpPr>
                <p:spPr>
                  <a:xfrm>
                    <a:off x="2293026" y="6074664"/>
                    <a:ext cx="13962" cy="8759"/>
                  </a:xfrm>
                  <a:custGeom>
                    <a:avLst/>
                    <a:gdLst/>
                    <a:ahLst/>
                    <a:cxnLst/>
                    <a:rect l="l" t="t" r="r" b="b"/>
                    <a:pathLst>
                      <a:path w="13962" h="8759" extrusionOk="0">
                        <a:moveTo>
                          <a:pt x="13754" y="7447"/>
                        </a:moveTo>
                        <a:cubicBezTo>
                          <a:pt x="14551" y="5466"/>
                          <a:pt x="12956" y="4080"/>
                          <a:pt x="10764" y="2891"/>
                        </a:cubicBezTo>
                        <a:cubicBezTo>
                          <a:pt x="9368" y="2297"/>
                          <a:pt x="8172" y="2099"/>
                          <a:pt x="7176" y="2297"/>
                        </a:cubicBezTo>
                        <a:cubicBezTo>
                          <a:pt x="6578" y="1504"/>
                          <a:pt x="5780" y="712"/>
                          <a:pt x="4585" y="316"/>
                        </a:cubicBezTo>
                        <a:cubicBezTo>
                          <a:pt x="2591" y="-278"/>
                          <a:pt x="997" y="-80"/>
                          <a:pt x="0" y="1306"/>
                        </a:cubicBezTo>
                        <a:cubicBezTo>
                          <a:pt x="199" y="2891"/>
                          <a:pt x="1196" y="4080"/>
                          <a:pt x="3189" y="4872"/>
                        </a:cubicBezTo>
                        <a:cubicBezTo>
                          <a:pt x="3787" y="5070"/>
                          <a:pt x="4385" y="5268"/>
                          <a:pt x="4784" y="5268"/>
                        </a:cubicBezTo>
                        <a:cubicBezTo>
                          <a:pt x="4784" y="6457"/>
                          <a:pt x="5780" y="7645"/>
                          <a:pt x="7774" y="8239"/>
                        </a:cubicBezTo>
                        <a:cubicBezTo>
                          <a:pt x="10166" y="9032"/>
                          <a:pt x="12558" y="9032"/>
                          <a:pt x="13754" y="74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59" name="Google Shape;4059;p35"/>
                  <p:cNvSpPr/>
                  <p:nvPr/>
                </p:nvSpPr>
                <p:spPr>
                  <a:xfrm>
                    <a:off x="2177816" y="6373183"/>
                    <a:ext cx="7599" cy="5641"/>
                  </a:xfrm>
                  <a:custGeom>
                    <a:avLst/>
                    <a:gdLst/>
                    <a:ahLst/>
                    <a:cxnLst/>
                    <a:rect l="l" t="t" r="r" b="b"/>
                    <a:pathLst>
                      <a:path w="7599" h="5641" extrusionOk="0">
                        <a:moveTo>
                          <a:pt x="7574" y="4079"/>
                        </a:moveTo>
                        <a:cubicBezTo>
                          <a:pt x="7774" y="2495"/>
                          <a:pt x="6777" y="1108"/>
                          <a:pt x="4784" y="514"/>
                        </a:cubicBezTo>
                        <a:cubicBezTo>
                          <a:pt x="2193" y="-477"/>
                          <a:pt x="0" y="-80"/>
                          <a:pt x="0" y="2098"/>
                        </a:cubicBezTo>
                        <a:cubicBezTo>
                          <a:pt x="0" y="3683"/>
                          <a:pt x="1395" y="4872"/>
                          <a:pt x="3588" y="5466"/>
                        </a:cubicBezTo>
                        <a:cubicBezTo>
                          <a:pt x="5382" y="5862"/>
                          <a:pt x="7176" y="5664"/>
                          <a:pt x="7574" y="407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60" name="Google Shape;4060;p35"/>
                  <p:cNvSpPr/>
                  <p:nvPr/>
                </p:nvSpPr>
                <p:spPr>
                  <a:xfrm>
                    <a:off x="2212299" y="6248447"/>
                    <a:ext cx="10600" cy="5676"/>
                  </a:xfrm>
                  <a:custGeom>
                    <a:avLst/>
                    <a:gdLst/>
                    <a:ahLst/>
                    <a:cxnLst/>
                    <a:rect l="l" t="t" r="r" b="b"/>
                    <a:pathLst>
                      <a:path w="10600" h="5676" extrusionOk="0">
                        <a:moveTo>
                          <a:pt x="5183" y="5209"/>
                        </a:moveTo>
                        <a:cubicBezTo>
                          <a:pt x="7574" y="5803"/>
                          <a:pt x="10365" y="6199"/>
                          <a:pt x="10564" y="4020"/>
                        </a:cubicBezTo>
                        <a:cubicBezTo>
                          <a:pt x="10963" y="1841"/>
                          <a:pt x="7973" y="1049"/>
                          <a:pt x="5581" y="257"/>
                        </a:cubicBezTo>
                        <a:cubicBezTo>
                          <a:pt x="2791" y="-536"/>
                          <a:pt x="1395" y="653"/>
                          <a:pt x="0" y="1841"/>
                        </a:cubicBezTo>
                        <a:lnTo>
                          <a:pt x="997" y="3426"/>
                        </a:lnTo>
                        <a:cubicBezTo>
                          <a:pt x="2392" y="4020"/>
                          <a:pt x="3787" y="4813"/>
                          <a:pt x="5183" y="52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61" name="Google Shape;4061;p35"/>
                  <p:cNvSpPr/>
                  <p:nvPr/>
                </p:nvSpPr>
                <p:spPr>
                  <a:xfrm>
                    <a:off x="2253759" y="6112100"/>
                    <a:ext cx="8782" cy="5785"/>
                  </a:xfrm>
                  <a:custGeom>
                    <a:avLst/>
                    <a:gdLst/>
                    <a:ahLst/>
                    <a:cxnLst/>
                    <a:rect l="l" t="t" r="r" b="b"/>
                    <a:pathLst>
                      <a:path w="8782" h="5785" extrusionOk="0">
                        <a:moveTo>
                          <a:pt x="0" y="1705"/>
                        </a:moveTo>
                        <a:cubicBezTo>
                          <a:pt x="399" y="3686"/>
                          <a:pt x="2193" y="5073"/>
                          <a:pt x="4784" y="5667"/>
                        </a:cubicBezTo>
                        <a:cubicBezTo>
                          <a:pt x="6777" y="6063"/>
                          <a:pt x="8571" y="5469"/>
                          <a:pt x="8770" y="3884"/>
                        </a:cubicBezTo>
                        <a:cubicBezTo>
                          <a:pt x="8970" y="1705"/>
                          <a:pt x="6777" y="517"/>
                          <a:pt x="4186" y="121"/>
                        </a:cubicBezTo>
                        <a:cubicBezTo>
                          <a:pt x="2193" y="-276"/>
                          <a:pt x="598" y="319"/>
                          <a:pt x="0" y="17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62" name="Google Shape;4062;p35"/>
                  <p:cNvSpPr/>
                  <p:nvPr/>
                </p:nvSpPr>
                <p:spPr>
                  <a:xfrm>
                    <a:off x="2153498" y="6343354"/>
                    <a:ext cx="15015" cy="7807"/>
                  </a:xfrm>
                  <a:custGeom>
                    <a:avLst/>
                    <a:gdLst/>
                    <a:ahLst/>
                    <a:cxnLst/>
                    <a:rect l="l" t="t" r="r" b="b"/>
                    <a:pathLst>
                      <a:path w="15015" h="7807" extrusionOk="0">
                        <a:moveTo>
                          <a:pt x="14949" y="5780"/>
                        </a:moveTo>
                        <a:cubicBezTo>
                          <a:pt x="15348" y="3601"/>
                          <a:pt x="13953" y="1620"/>
                          <a:pt x="10764" y="431"/>
                        </a:cubicBezTo>
                        <a:cubicBezTo>
                          <a:pt x="8172" y="-559"/>
                          <a:pt x="6379" y="233"/>
                          <a:pt x="5780" y="2016"/>
                        </a:cubicBezTo>
                        <a:cubicBezTo>
                          <a:pt x="5581" y="2610"/>
                          <a:pt x="5581" y="3007"/>
                          <a:pt x="5780" y="3403"/>
                        </a:cubicBezTo>
                        <a:cubicBezTo>
                          <a:pt x="5382" y="3205"/>
                          <a:pt x="4784" y="3007"/>
                          <a:pt x="4186" y="2809"/>
                        </a:cubicBezTo>
                        <a:cubicBezTo>
                          <a:pt x="2193" y="2214"/>
                          <a:pt x="598" y="2412"/>
                          <a:pt x="0" y="3799"/>
                        </a:cubicBezTo>
                        <a:cubicBezTo>
                          <a:pt x="0" y="5384"/>
                          <a:pt x="1196" y="6572"/>
                          <a:pt x="3189" y="7365"/>
                        </a:cubicBezTo>
                        <a:cubicBezTo>
                          <a:pt x="5382" y="8355"/>
                          <a:pt x="6777" y="7563"/>
                          <a:pt x="7176" y="6176"/>
                        </a:cubicBezTo>
                        <a:cubicBezTo>
                          <a:pt x="7176" y="5978"/>
                          <a:pt x="7176" y="5780"/>
                          <a:pt x="7176" y="5582"/>
                        </a:cubicBezTo>
                        <a:cubicBezTo>
                          <a:pt x="7973" y="6176"/>
                          <a:pt x="8970" y="6770"/>
                          <a:pt x="10166" y="7166"/>
                        </a:cubicBezTo>
                        <a:cubicBezTo>
                          <a:pt x="12757" y="8355"/>
                          <a:pt x="14750" y="7761"/>
                          <a:pt x="14949" y="57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63" name="Google Shape;4063;p35"/>
                  <p:cNvSpPr/>
                  <p:nvPr/>
                </p:nvSpPr>
                <p:spPr>
                  <a:xfrm>
                    <a:off x="2154694" y="6192842"/>
                    <a:ext cx="6741" cy="5144"/>
                  </a:xfrm>
                  <a:custGeom>
                    <a:avLst/>
                    <a:gdLst/>
                    <a:ahLst/>
                    <a:cxnLst/>
                    <a:rect l="l" t="t" r="r" b="b"/>
                    <a:pathLst>
                      <a:path w="6741" h="5144" extrusionOk="0">
                        <a:moveTo>
                          <a:pt x="3787" y="792"/>
                        </a:moveTo>
                        <a:cubicBezTo>
                          <a:pt x="2990" y="396"/>
                          <a:pt x="1993" y="198"/>
                          <a:pt x="1196" y="0"/>
                        </a:cubicBezTo>
                        <a:cubicBezTo>
                          <a:pt x="797" y="1387"/>
                          <a:pt x="399" y="2773"/>
                          <a:pt x="0" y="4160"/>
                        </a:cubicBezTo>
                        <a:cubicBezTo>
                          <a:pt x="399" y="4358"/>
                          <a:pt x="997" y="4556"/>
                          <a:pt x="1595" y="4754"/>
                        </a:cubicBezTo>
                        <a:cubicBezTo>
                          <a:pt x="3588" y="5348"/>
                          <a:pt x="5382" y="5348"/>
                          <a:pt x="6378" y="4160"/>
                        </a:cubicBezTo>
                        <a:cubicBezTo>
                          <a:pt x="7574" y="2575"/>
                          <a:pt x="5581" y="1387"/>
                          <a:pt x="3787" y="7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64" name="Google Shape;4064;p35"/>
                  <p:cNvSpPr/>
                  <p:nvPr/>
                </p:nvSpPr>
                <p:spPr>
                  <a:xfrm>
                    <a:off x="2184873" y="6232037"/>
                    <a:ext cx="12277" cy="10763"/>
                  </a:xfrm>
                  <a:custGeom>
                    <a:avLst/>
                    <a:gdLst/>
                    <a:ahLst/>
                    <a:cxnLst/>
                    <a:rect l="l" t="t" r="r" b="b"/>
                    <a:pathLst>
                      <a:path w="12277" h="10763" extrusionOk="0">
                        <a:moveTo>
                          <a:pt x="12277" y="8940"/>
                        </a:moveTo>
                        <a:cubicBezTo>
                          <a:pt x="12277" y="6365"/>
                          <a:pt x="10483" y="4384"/>
                          <a:pt x="7494" y="2998"/>
                        </a:cubicBezTo>
                        <a:cubicBezTo>
                          <a:pt x="7294" y="2205"/>
                          <a:pt x="6696" y="1215"/>
                          <a:pt x="5102" y="621"/>
                        </a:cubicBezTo>
                        <a:cubicBezTo>
                          <a:pt x="3108" y="-172"/>
                          <a:pt x="1115" y="-370"/>
                          <a:pt x="318" y="1017"/>
                        </a:cubicBezTo>
                        <a:cubicBezTo>
                          <a:pt x="-280" y="2007"/>
                          <a:pt x="-81" y="2998"/>
                          <a:pt x="1315" y="3988"/>
                        </a:cubicBezTo>
                        <a:cubicBezTo>
                          <a:pt x="2710" y="6563"/>
                          <a:pt x="4902" y="8940"/>
                          <a:pt x="8490" y="10327"/>
                        </a:cubicBezTo>
                        <a:cubicBezTo>
                          <a:pt x="10882" y="11317"/>
                          <a:pt x="12277" y="10525"/>
                          <a:pt x="12277" y="89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65" name="Google Shape;4065;p35"/>
                  <p:cNvSpPr/>
                  <p:nvPr/>
                </p:nvSpPr>
                <p:spPr>
                  <a:xfrm>
                    <a:off x="2180650" y="6239839"/>
                    <a:ext cx="8340" cy="5691"/>
                  </a:xfrm>
                  <a:custGeom>
                    <a:avLst/>
                    <a:gdLst/>
                    <a:ahLst/>
                    <a:cxnLst/>
                    <a:rect l="l" t="t" r="r" b="b"/>
                    <a:pathLst>
                      <a:path w="8340" h="5691" extrusionOk="0">
                        <a:moveTo>
                          <a:pt x="156" y="1337"/>
                        </a:moveTo>
                        <a:cubicBezTo>
                          <a:pt x="-442" y="2724"/>
                          <a:pt x="753" y="4110"/>
                          <a:pt x="2548" y="4903"/>
                        </a:cubicBezTo>
                        <a:cubicBezTo>
                          <a:pt x="5139" y="6289"/>
                          <a:pt x="7132" y="5695"/>
                          <a:pt x="8129" y="4308"/>
                        </a:cubicBezTo>
                        <a:cubicBezTo>
                          <a:pt x="8926" y="2922"/>
                          <a:pt x="7331" y="1733"/>
                          <a:pt x="5737" y="743"/>
                        </a:cubicBezTo>
                        <a:cubicBezTo>
                          <a:pt x="3345" y="-50"/>
                          <a:pt x="953" y="-644"/>
                          <a:pt x="156" y="13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66" name="Google Shape;4066;p35"/>
                  <p:cNvSpPr/>
                  <p:nvPr/>
                </p:nvSpPr>
                <p:spPr>
                  <a:xfrm>
                    <a:off x="2185202" y="6197046"/>
                    <a:ext cx="13218" cy="10175"/>
                  </a:xfrm>
                  <a:custGeom>
                    <a:avLst/>
                    <a:gdLst/>
                    <a:ahLst/>
                    <a:cxnLst/>
                    <a:rect l="l" t="t" r="r" b="b"/>
                    <a:pathLst>
                      <a:path w="13218" h="10175" extrusionOk="0">
                        <a:moveTo>
                          <a:pt x="2580" y="5502"/>
                        </a:moveTo>
                        <a:cubicBezTo>
                          <a:pt x="2779" y="6889"/>
                          <a:pt x="4174" y="8077"/>
                          <a:pt x="5769" y="8870"/>
                        </a:cubicBezTo>
                        <a:cubicBezTo>
                          <a:pt x="8161" y="10256"/>
                          <a:pt x="10752" y="10850"/>
                          <a:pt x="11948" y="9068"/>
                        </a:cubicBezTo>
                        <a:cubicBezTo>
                          <a:pt x="12347" y="8474"/>
                          <a:pt x="12148" y="7681"/>
                          <a:pt x="11749" y="6889"/>
                        </a:cubicBezTo>
                        <a:cubicBezTo>
                          <a:pt x="12546" y="6889"/>
                          <a:pt x="12945" y="6493"/>
                          <a:pt x="13144" y="5898"/>
                        </a:cubicBezTo>
                        <a:cubicBezTo>
                          <a:pt x="13543" y="4116"/>
                          <a:pt x="12347" y="2531"/>
                          <a:pt x="9556" y="1738"/>
                        </a:cubicBezTo>
                        <a:cubicBezTo>
                          <a:pt x="8759" y="1540"/>
                          <a:pt x="8161" y="1540"/>
                          <a:pt x="7563" y="1540"/>
                        </a:cubicBezTo>
                        <a:cubicBezTo>
                          <a:pt x="7164" y="1342"/>
                          <a:pt x="6965" y="1144"/>
                          <a:pt x="6566" y="946"/>
                        </a:cubicBezTo>
                        <a:cubicBezTo>
                          <a:pt x="4174" y="-44"/>
                          <a:pt x="1583" y="-639"/>
                          <a:pt x="387" y="1144"/>
                        </a:cubicBezTo>
                        <a:cubicBezTo>
                          <a:pt x="-609" y="2927"/>
                          <a:pt x="387" y="4314"/>
                          <a:pt x="2580" y="55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67" name="Google Shape;4067;p35"/>
                  <p:cNvSpPr/>
                  <p:nvPr/>
                </p:nvSpPr>
                <p:spPr>
                  <a:xfrm>
                    <a:off x="2207704" y="6130937"/>
                    <a:ext cx="8381" cy="5419"/>
                  </a:xfrm>
                  <a:custGeom>
                    <a:avLst/>
                    <a:gdLst/>
                    <a:ahLst/>
                    <a:cxnLst/>
                    <a:rect l="l" t="t" r="r" b="b"/>
                    <a:pathLst>
                      <a:path w="8381" h="5419" extrusionOk="0">
                        <a:moveTo>
                          <a:pt x="8382" y="3469"/>
                        </a:moveTo>
                        <a:cubicBezTo>
                          <a:pt x="8382" y="1884"/>
                          <a:pt x="6987" y="696"/>
                          <a:pt x="4794" y="300"/>
                        </a:cubicBezTo>
                        <a:cubicBezTo>
                          <a:pt x="2601" y="-97"/>
                          <a:pt x="-189" y="-493"/>
                          <a:pt x="10" y="1884"/>
                        </a:cubicBezTo>
                        <a:cubicBezTo>
                          <a:pt x="209" y="3271"/>
                          <a:pt x="1605" y="4459"/>
                          <a:pt x="3797" y="5252"/>
                        </a:cubicBezTo>
                        <a:cubicBezTo>
                          <a:pt x="6189" y="5648"/>
                          <a:pt x="8382" y="5450"/>
                          <a:pt x="8382" y="34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68" name="Google Shape;4068;p35"/>
                  <p:cNvSpPr/>
                  <p:nvPr/>
                </p:nvSpPr>
                <p:spPr>
                  <a:xfrm>
                    <a:off x="2140542" y="6240306"/>
                    <a:ext cx="7252" cy="5740"/>
                  </a:xfrm>
                  <a:custGeom>
                    <a:avLst/>
                    <a:gdLst/>
                    <a:ahLst/>
                    <a:cxnLst/>
                    <a:rect l="l" t="t" r="r" b="b"/>
                    <a:pathLst>
                      <a:path w="7252" h="5740" extrusionOk="0">
                        <a:moveTo>
                          <a:pt x="0" y="3445"/>
                        </a:moveTo>
                        <a:cubicBezTo>
                          <a:pt x="598" y="4238"/>
                          <a:pt x="1794" y="4832"/>
                          <a:pt x="3189" y="5426"/>
                        </a:cubicBezTo>
                        <a:cubicBezTo>
                          <a:pt x="5581" y="6218"/>
                          <a:pt x="6777" y="5426"/>
                          <a:pt x="7176" y="4039"/>
                        </a:cubicBezTo>
                        <a:cubicBezTo>
                          <a:pt x="7574" y="2653"/>
                          <a:pt x="6378" y="1068"/>
                          <a:pt x="4385" y="474"/>
                        </a:cubicBezTo>
                        <a:cubicBezTo>
                          <a:pt x="3189" y="78"/>
                          <a:pt x="1993" y="-120"/>
                          <a:pt x="997" y="78"/>
                        </a:cubicBezTo>
                        <a:cubicBezTo>
                          <a:pt x="598" y="1266"/>
                          <a:pt x="199" y="2455"/>
                          <a:pt x="0" y="34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69" name="Google Shape;4069;p35"/>
                  <p:cNvSpPr/>
                  <p:nvPr/>
                </p:nvSpPr>
                <p:spPr>
                  <a:xfrm>
                    <a:off x="2210836" y="6079302"/>
                    <a:ext cx="7380" cy="5613"/>
                  </a:xfrm>
                  <a:custGeom>
                    <a:avLst/>
                    <a:gdLst/>
                    <a:ahLst/>
                    <a:cxnLst/>
                    <a:rect l="l" t="t" r="r" b="b"/>
                    <a:pathLst>
                      <a:path w="7380" h="5613" extrusionOk="0">
                        <a:moveTo>
                          <a:pt x="68" y="2016"/>
                        </a:moveTo>
                        <a:cubicBezTo>
                          <a:pt x="-331" y="3601"/>
                          <a:pt x="1065" y="4789"/>
                          <a:pt x="3058" y="5384"/>
                        </a:cubicBezTo>
                        <a:cubicBezTo>
                          <a:pt x="5251" y="5978"/>
                          <a:pt x="6845" y="5384"/>
                          <a:pt x="7244" y="3997"/>
                        </a:cubicBezTo>
                        <a:cubicBezTo>
                          <a:pt x="7643" y="2808"/>
                          <a:pt x="7244" y="1224"/>
                          <a:pt x="5051" y="432"/>
                        </a:cubicBezTo>
                        <a:cubicBezTo>
                          <a:pt x="2261" y="-559"/>
                          <a:pt x="666" y="233"/>
                          <a:pt x="68" y="201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70" name="Google Shape;4070;p35"/>
                  <p:cNvSpPr/>
                  <p:nvPr/>
                </p:nvSpPr>
                <p:spPr>
                  <a:xfrm>
                    <a:off x="2175451" y="6182106"/>
                    <a:ext cx="8145" cy="5617"/>
                  </a:xfrm>
                  <a:custGeom>
                    <a:avLst/>
                    <a:gdLst/>
                    <a:ahLst/>
                    <a:cxnLst/>
                    <a:rect l="l" t="t" r="r" b="b"/>
                    <a:pathLst>
                      <a:path w="8145" h="5617" extrusionOk="0">
                        <a:moveTo>
                          <a:pt x="2564" y="4992"/>
                        </a:moveTo>
                        <a:cubicBezTo>
                          <a:pt x="7348" y="6774"/>
                          <a:pt x="7747" y="4398"/>
                          <a:pt x="8145" y="2219"/>
                        </a:cubicBezTo>
                        <a:cubicBezTo>
                          <a:pt x="5355" y="832"/>
                          <a:pt x="2166" y="-1545"/>
                          <a:pt x="172" y="1426"/>
                        </a:cubicBezTo>
                        <a:cubicBezTo>
                          <a:pt x="-426" y="2417"/>
                          <a:pt x="571" y="4199"/>
                          <a:pt x="2564" y="49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71" name="Google Shape;4071;p35"/>
                  <p:cNvSpPr/>
                  <p:nvPr/>
                </p:nvSpPr>
                <p:spPr>
                  <a:xfrm>
                    <a:off x="2151313" y="6243625"/>
                    <a:ext cx="7436" cy="5630"/>
                  </a:xfrm>
                  <a:custGeom>
                    <a:avLst/>
                    <a:gdLst/>
                    <a:ahLst/>
                    <a:cxnLst/>
                    <a:rect l="l" t="t" r="r" b="b"/>
                    <a:pathLst>
                      <a:path w="7436" h="5630" extrusionOk="0">
                        <a:moveTo>
                          <a:pt x="3581" y="5276"/>
                        </a:moveTo>
                        <a:cubicBezTo>
                          <a:pt x="5773" y="6068"/>
                          <a:pt x="7168" y="5474"/>
                          <a:pt x="7368" y="4087"/>
                        </a:cubicBezTo>
                        <a:cubicBezTo>
                          <a:pt x="7766" y="2701"/>
                          <a:pt x="6371" y="1314"/>
                          <a:pt x="4577" y="522"/>
                        </a:cubicBezTo>
                        <a:cubicBezTo>
                          <a:pt x="2783" y="-73"/>
                          <a:pt x="790" y="-469"/>
                          <a:pt x="192" y="1116"/>
                        </a:cubicBezTo>
                        <a:cubicBezTo>
                          <a:pt x="-605" y="3097"/>
                          <a:pt x="1189" y="4285"/>
                          <a:pt x="3581" y="52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72" name="Google Shape;4072;p35"/>
                  <p:cNvSpPr/>
                  <p:nvPr/>
                </p:nvSpPr>
                <p:spPr>
                  <a:xfrm>
                    <a:off x="2163402" y="6203535"/>
                    <a:ext cx="7106" cy="5185"/>
                  </a:xfrm>
                  <a:custGeom>
                    <a:avLst/>
                    <a:gdLst/>
                    <a:ahLst/>
                    <a:cxnLst/>
                    <a:rect l="l" t="t" r="r" b="b"/>
                    <a:pathLst>
                      <a:path w="7106" h="5185" extrusionOk="0">
                        <a:moveTo>
                          <a:pt x="62" y="1589"/>
                        </a:moveTo>
                        <a:cubicBezTo>
                          <a:pt x="-337" y="3173"/>
                          <a:pt x="1258" y="4164"/>
                          <a:pt x="3052" y="4956"/>
                        </a:cubicBezTo>
                        <a:cubicBezTo>
                          <a:pt x="5244" y="5551"/>
                          <a:pt x="6640" y="4956"/>
                          <a:pt x="7038" y="3570"/>
                        </a:cubicBezTo>
                        <a:cubicBezTo>
                          <a:pt x="7437" y="1985"/>
                          <a:pt x="6042" y="796"/>
                          <a:pt x="4048" y="202"/>
                        </a:cubicBezTo>
                        <a:cubicBezTo>
                          <a:pt x="1856" y="-392"/>
                          <a:pt x="460" y="400"/>
                          <a:pt x="62" y="15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73" name="Google Shape;4073;p35"/>
                  <p:cNvSpPr/>
                  <p:nvPr/>
                </p:nvSpPr>
                <p:spPr>
                  <a:xfrm>
                    <a:off x="2209170" y="6060600"/>
                    <a:ext cx="7344" cy="4946"/>
                  </a:xfrm>
                  <a:custGeom>
                    <a:avLst/>
                    <a:gdLst/>
                    <a:ahLst/>
                    <a:cxnLst/>
                    <a:rect l="l" t="t" r="r" b="b"/>
                    <a:pathLst>
                      <a:path w="7344" h="4946" extrusionOk="0">
                        <a:moveTo>
                          <a:pt x="2930" y="4674"/>
                        </a:moveTo>
                        <a:cubicBezTo>
                          <a:pt x="4923" y="5268"/>
                          <a:pt x="6518" y="4872"/>
                          <a:pt x="7315" y="3683"/>
                        </a:cubicBezTo>
                        <a:cubicBezTo>
                          <a:pt x="7515" y="2297"/>
                          <a:pt x="6717" y="910"/>
                          <a:pt x="4525" y="316"/>
                        </a:cubicBezTo>
                        <a:cubicBezTo>
                          <a:pt x="2532" y="-278"/>
                          <a:pt x="738" y="-80"/>
                          <a:pt x="140" y="1306"/>
                        </a:cubicBezTo>
                        <a:cubicBezTo>
                          <a:pt x="-458" y="2495"/>
                          <a:pt x="937" y="3881"/>
                          <a:pt x="2930" y="46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74" name="Google Shape;4074;p35"/>
                  <p:cNvSpPr/>
                  <p:nvPr/>
                </p:nvSpPr>
                <p:spPr>
                  <a:xfrm>
                    <a:off x="2121805" y="6298027"/>
                    <a:ext cx="5310" cy="5207"/>
                  </a:xfrm>
                  <a:custGeom>
                    <a:avLst/>
                    <a:gdLst/>
                    <a:ahLst/>
                    <a:cxnLst/>
                    <a:rect l="l" t="t" r="r" b="b"/>
                    <a:pathLst>
                      <a:path w="5310" h="5207" extrusionOk="0">
                        <a:moveTo>
                          <a:pt x="598" y="4754"/>
                        </a:moveTo>
                        <a:cubicBezTo>
                          <a:pt x="2591" y="5348"/>
                          <a:pt x="4585" y="5546"/>
                          <a:pt x="5183" y="4160"/>
                        </a:cubicBezTo>
                        <a:cubicBezTo>
                          <a:pt x="5780" y="2773"/>
                          <a:pt x="4186" y="1387"/>
                          <a:pt x="2392" y="396"/>
                        </a:cubicBezTo>
                        <a:cubicBezTo>
                          <a:pt x="1993" y="198"/>
                          <a:pt x="1794" y="198"/>
                          <a:pt x="1395" y="0"/>
                        </a:cubicBezTo>
                        <a:cubicBezTo>
                          <a:pt x="997" y="1387"/>
                          <a:pt x="399" y="2971"/>
                          <a:pt x="0" y="4358"/>
                        </a:cubicBezTo>
                        <a:cubicBezTo>
                          <a:pt x="199" y="4556"/>
                          <a:pt x="399" y="4556"/>
                          <a:pt x="598" y="47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75" name="Google Shape;4075;p35"/>
                  <p:cNvSpPr/>
                  <p:nvPr/>
                </p:nvSpPr>
                <p:spPr>
                  <a:xfrm>
                    <a:off x="2172035" y="6134351"/>
                    <a:ext cx="11816" cy="7124"/>
                  </a:xfrm>
                  <a:custGeom>
                    <a:avLst/>
                    <a:gdLst/>
                    <a:ahLst/>
                    <a:cxnLst/>
                    <a:rect l="l" t="t" r="r" b="b"/>
                    <a:pathLst>
                      <a:path w="11816" h="7124" extrusionOk="0">
                        <a:moveTo>
                          <a:pt x="0" y="4017"/>
                        </a:moveTo>
                        <a:cubicBezTo>
                          <a:pt x="199" y="5206"/>
                          <a:pt x="1794" y="6196"/>
                          <a:pt x="3787" y="6790"/>
                        </a:cubicBezTo>
                        <a:cubicBezTo>
                          <a:pt x="5581" y="7385"/>
                          <a:pt x="6977" y="7187"/>
                          <a:pt x="7375" y="6196"/>
                        </a:cubicBezTo>
                        <a:cubicBezTo>
                          <a:pt x="9368" y="6394"/>
                          <a:pt x="11162" y="5998"/>
                          <a:pt x="11760" y="4413"/>
                        </a:cubicBezTo>
                        <a:cubicBezTo>
                          <a:pt x="12159" y="3225"/>
                          <a:pt x="10365" y="1838"/>
                          <a:pt x="8571" y="848"/>
                        </a:cubicBezTo>
                        <a:cubicBezTo>
                          <a:pt x="5980" y="-539"/>
                          <a:pt x="3987" y="-143"/>
                          <a:pt x="2791" y="1442"/>
                        </a:cubicBezTo>
                        <a:cubicBezTo>
                          <a:pt x="2591" y="1640"/>
                          <a:pt x="2591" y="1838"/>
                          <a:pt x="2591" y="2036"/>
                        </a:cubicBezTo>
                        <a:cubicBezTo>
                          <a:pt x="1794" y="2036"/>
                          <a:pt x="997" y="2036"/>
                          <a:pt x="598" y="2432"/>
                        </a:cubicBezTo>
                        <a:cubicBezTo>
                          <a:pt x="399" y="2829"/>
                          <a:pt x="199" y="3423"/>
                          <a:pt x="0" y="40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76" name="Google Shape;4076;p35"/>
                  <p:cNvSpPr/>
                  <p:nvPr/>
                </p:nvSpPr>
                <p:spPr>
                  <a:xfrm>
                    <a:off x="2250519" y="6053477"/>
                    <a:ext cx="11230" cy="8340"/>
                  </a:xfrm>
                  <a:custGeom>
                    <a:avLst/>
                    <a:gdLst/>
                    <a:ahLst/>
                    <a:cxnLst/>
                    <a:rect l="l" t="t" r="r" b="b"/>
                    <a:pathLst>
                      <a:path w="11230" h="8340" extrusionOk="0">
                        <a:moveTo>
                          <a:pt x="11213" y="3872"/>
                        </a:moveTo>
                        <a:cubicBezTo>
                          <a:pt x="11413" y="2486"/>
                          <a:pt x="9818" y="1099"/>
                          <a:pt x="7825" y="505"/>
                        </a:cubicBezTo>
                        <a:cubicBezTo>
                          <a:pt x="4237" y="-287"/>
                          <a:pt x="848" y="-485"/>
                          <a:pt x="51" y="2486"/>
                        </a:cubicBezTo>
                        <a:cubicBezTo>
                          <a:pt x="-347" y="3872"/>
                          <a:pt x="1646" y="5061"/>
                          <a:pt x="3838" y="5853"/>
                        </a:cubicBezTo>
                        <a:lnTo>
                          <a:pt x="4038" y="5853"/>
                        </a:lnTo>
                        <a:cubicBezTo>
                          <a:pt x="4436" y="6844"/>
                          <a:pt x="5234" y="7636"/>
                          <a:pt x="6629" y="8032"/>
                        </a:cubicBezTo>
                        <a:cubicBezTo>
                          <a:pt x="8622" y="8627"/>
                          <a:pt x="10615" y="8429"/>
                          <a:pt x="10615" y="6844"/>
                        </a:cubicBezTo>
                        <a:cubicBezTo>
                          <a:pt x="10615" y="6448"/>
                          <a:pt x="10416" y="6051"/>
                          <a:pt x="10017" y="5655"/>
                        </a:cubicBezTo>
                        <a:cubicBezTo>
                          <a:pt x="10615" y="5259"/>
                          <a:pt x="11014" y="4863"/>
                          <a:pt x="11213" y="38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77" name="Google Shape;4077;p35"/>
                  <p:cNvSpPr/>
                  <p:nvPr/>
                </p:nvSpPr>
                <p:spPr>
                  <a:xfrm>
                    <a:off x="2233372" y="6272942"/>
                    <a:ext cx="7630" cy="5350"/>
                  </a:xfrm>
                  <a:custGeom>
                    <a:avLst/>
                    <a:gdLst/>
                    <a:ahLst/>
                    <a:cxnLst/>
                    <a:rect l="l" t="t" r="r" b="b"/>
                    <a:pathLst>
                      <a:path w="7630" h="5350" extrusionOk="0">
                        <a:moveTo>
                          <a:pt x="7631" y="4088"/>
                        </a:moveTo>
                        <a:cubicBezTo>
                          <a:pt x="7631" y="2701"/>
                          <a:pt x="6833" y="1116"/>
                          <a:pt x="5039" y="522"/>
                        </a:cubicBezTo>
                        <a:cubicBezTo>
                          <a:pt x="2647" y="-469"/>
                          <a:pt x="455" y="-72"/>
                          <a:pt x="56" y="1909"/>
                        </a:cubicBezTo>
                        <a:cubicBezTo>
                          <a:pt x="-342" y="3493"/>
                          <a:pt x="1451" y="4484"/>
                          <a:pt x="3245" y="5078"/>
                        </a:cubicBezTo>
                        <a:cubicBezTo>
                          <a:pt x="5438" y="5672"/>
                          <a:pt x="6833" y="5276"/>
                          <a:pt x="7631" y="408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78" name="Google Shape;4078;p35"/>
                  <p:cNvSpPr/>
                  <p:nvPr/>
                </p:nvSpPr>
                <p:spPr>
                  <a:xfrm>
                    <a:off x="2296054" y="6129981"/>
                    <a:ext cx="7075" cy="5341"/>
                  </a:xfrm>
                  <a:custGeom>
                    <a:avLst/>
                    <a:gdLst/>
                    <a:ahLst/>
                    <a:cxnLst/>
                    <a:rect l="l" t="t" r="r" b="b"/>
                    <a:pathLst>
                      <a:path w="7075" h="5341" extrusionOk="0">
                        <a:moveTo>
                          <a:pt x="4747" y="463"/>
                        </a:moveTo>
                        <a:cubicBezTo>
                          <a:pt x="2753" y="-329"/>
                          <a:pt x="959" y="-131"/>
                          <a:pt x="162" y="1256"/>
                        </a:cubicBezTo>
                        <a:cubicBezTo>
                          <a:pt x="-237" y="2642"/>
                          <a:pt x="-37" y="4029"/>
                          <a:pt x="2355" y="4821"/>
                        </a:cubicBezTo>
                        <a:cubicBezTo>
                          <a:pt x="4348" y="5614"/>
                          <a:pt x="6142" y="5614"/>
                          <a:pt x="6939" y="4029"/>
                        </a:cubicBezTo>
                        <a:cubicBezTo>
                          <a:pt x="7338" y="2841"/>
                          <a:pt x="6939" y="1454"/>
                          <a:pt x="4747" y="4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79" name="Google Shape;4079;p35"/>
                  <p:cNvSpPr/>
                  <p:nvPr/>
                </p:nvSpPr>
                <p:spPr>
                  <a:xfrm>
                    <a:off x="2292653" y="6170359"/>
                    <a:ext cx="7145" cy="5275"/>
                  </a:xfrm>
                  <a:custGeom>
                    <a:avLst/>
                    <a:gdLst/>
                    <a:ahLst/>
                    <a:cxnLst/>
                    <a:rect l="l" t="t" r="r" b="b"/>
                    <a:pathLst>
                      <a:path w="7145" h="5275" extrusionOk="0">
                        <a:moveTo>
                          <a:pt x="2366" y="4655"/>
                        </a:moveTo>
                        <a:cubicBezTo>
                          <a:pt x="4160" y="5249"/>
                          <a:pt x="6154" y="5844"/>
                          <a:pt x="6951" y="4259"/>
                        </a:cubicBezTo>
                        <a:cubicBezTo>
                          <a:pt x="7549" y="2872"/>
                          <a:pt x="6752" y="1486"/>
                          <a:pt x="4758" y="693"/>
                        </a:cubicBezTo>
                        <a:cubicBezTo>
                          <a:pt x="2964" y="-99"/>
                          <a:pt x="772" y="-495"/>
                          <a:pt x="174" y="1089"/>
                        </a:cubicBezTo>
                        <a:cubicBezTo>
                          <a:pt x="-424" y="2278"/>
                          <a:pt x="572" y="3665"/>
                          <a:pt x="2366" y="46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80" name="Google Shape;4080;p35"/>
                  <p:cNvSpPr/>
                  <p:nvPr/>
                </p:nvSpPr>
                <p:spPr>
                  <a:xfrm>
                    <a:off x="2194142" y="6217102"/>
                    <a:ext cx="6814" cy="4887"/>
                  </a:xfrm>
                  <a:custGeom>
                    <a:avLst/>
                    <a:gdLst/>
                    <a:ahLst/>
                    <a:cxnLst/>
                    <a:rect l="l" t="t" r="r" b="b"/>
                    <a:pathLst>
                      <a:path w="6814" h="4887" extrusionOk="0">
                        <a:moveTo>
                          <a:pt x="6796" y="3077"/>
                        </a:moveTo>
                        <a:cubicBezTo>
                          <a:pt x="6597" y="2284"/>
                          <a:pt x="5201" y="898"/>
                          <a:pt x="4205" y="502"/>
                        </a:cubicBezTo>
                        <a:cubicBezTo>
                          <a:pt x="2411" y="-93"/>
                          <a:pt x="418" y="-489"/>
                          <a:pt x="19" y="1294"/>
                        </a:cubicBezTo>
                        <a:cubicBezTo>
                          <a:pt x="-180" y="2879"/>
                          <a:pt x="1215" y="3869"/>
                          <a:pt x="3806" y="4661"/>
                        </a:cubicBezTo>
                        <a:cubicBezTo>
                          <a:pt x="5600" y="5256"/>
                          <a:pt x="6995" y="4661"/>
                          <a:pt x="6796" y="30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81" name="Google Shape;4081;p35"/>
                  <p:cNvSpPr/>
                  <p:nvPr/>
                </p:nvSpPr>
                <p:spPr>
                  <a:xfrm>
                    <a:off x="2174228" y="6252796"/>
                    <a:ext cx="6378" cy="4505"/>
                  </a:xfrm>
                  <a:custGeom>
                    <a:avLst/>
                    <a:gdLst/>
                    <a:ahLst/>
                    <a:cxnLst/>
                    <a:rect l="l" t="t" r="r" b="b"/>
                    <a:pathLst>
                      <a:path w="6378" h="4505" extrusionOk="0">
                        <a:moveTo>
                          <a:pt x="6378" y="3236"/>
                        </a:moveTo>
                        <a:cubicBezTo>
                          <a:pt x="6179" y="1652"/>
                          <a:pt x="4983" y="463"/>
                          <a:pt x="2791" y="67"/>
                        </a:cubicBezTo>
                        <a:cubicBezTo>
                          <a:pt x="1395" y="-131"/>
                          <a:pt x="0" y="67"/>
                          <a:pt x="0" y="1255"/>
                        </a:cubicBezTo>
                        <a:cubicBezTo>
                          <a:pt x="0" y="2840"/>
                          <a:pt x="1595" y="3831"/>
                          <a:pt x="3588" y="4227"/>
                        </a:cubicBezTo>
                        <a:cubicBezTo>
                          <a:pt x="4983" y="4623"/>
                          <a:pt x="6378" y="4821"/>
                          <a:pt x="6378" y="32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82" name="Google Shape;4082;p35"/>
                  <p:cNvSpPr/>
                  <p:nvPr/>
                </p:nvSpPr>
                <p:spPr>
                  <a:xfrm>
                    <a:off x="2118616" y="6307337"/>
                    <a:ext cx="29360" cy="24539"/>
                  </a:xfrm>
                  <a:custGeom>
                    <a:avLst/>
                    <a:gdLst/>
                    <a:ahLst/>
                    <a:cxnLst/>
                    <a:rect l="l" t="t" r="r" b="b"/>
                    <a:pathLst>
                      <a:path w="29360" h="24539" extrusionOk="0">
                        <a:moveTo>
                          <a:pt x="0" y="5150"/>
                        </a:moveTo>
                        <a:cubicBezTo>
                          <a:pt x="0" y="5150"/>
                          <a:pt x="0" y="5150"/>
                          <a:pt x="0" y="5150"/>
                        </a:cubicBezTo>
                        <a:cubicBezTo>
                          <a:pt x="6578" y="8320"/>
                          <a:pt x="13355" y="10895"/>
                          <a:pt x="10564" y="17234"/>
                        </a:cubicBezTo>
                        <a:cubicBezTo>
                          <a:pt x="10365" y="17828"/>
                          <a:pt x="12159" y="19016"/>
                          <a:pt x="12558" y="19611"/>
                        </a:cubicBezTo>
                        <a:cubicBezTo>
                          <a:pt x="14750" y="20601"/>
                          <a:pt x="16345" y="20601"/>
                          <a:pt x="17541" y="20007"/>
                        </a:cubicBezTo>
                        <a:cubicBezTo>
                          <a:pt x="18338" y="21394"/>
                          <a:pt x="19933" y="22582"/>
                          <a:pt x="21926" y="23374"/>
                        </a:cubicBezTo>
                        <a:cubicBezTo>
                          <a:pt x="24717" y="24761"/>
                          <a:pt x="27906" y="25157"/>
                          <a:pt x="29102" y="23176"/>
                        </a:cubicBezTo>
                        <a:cubicBezTo>
                          <a:pt x="30298" y="20799"/>
                          <a:pt x="27108" y="19215"/>
                          <a:pt x="24517" y="18026"/>
                        </a:cubicBezTo>
                        <a:cubicBezTo>
                          <a:pt x="22524" y="17036"/>
                          <a:pt x="20531" y="16441"/>
                          <a:pt x="18936" y="17036"/>
                        </a:cubicBezTo>
                        <a:cubicBezTo>
                          <a:pt x="18139" y="10103"/>
                          <a:pt x="10365" y="5943"/>
                          <a:pt x="3987" y="1387"/>
                        </a:cubicBezTo>
                        <a:cubicBezTo>
                          <a:pt x="3189" y="792"/>
                          <a:pt x="2392" y="396"/>
                          <a:pt x="1595" y="0"/>
                        </a:cubicBezTo>
                        <a:cubicBezTo>
                          <a:pt x="1196" y="1783"/>
                          <a:pt x="598" y="3367"/>
                          <a:pt x="0" y="51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83" name="Google Shape;4083;p35"/>
                  <p:cNvSpPr/>
                  <p:nvPr/>
                </p:nvSpPr>
                <p:spPr>
                  <a:xfrm>
                    <a:off x="2155042" y="6297951"/>
                    <a:ext cx="24743" cy="14187"/>
                  </a:xfrm>
                  <a:custGeom>
                    <a:avLst/>
                    <a:gdLst/>
                    <a:ahLst/>
                    <a:cxnLst/>
                    <a:rect l="l" t="t" r="r" b="b"/>
                    <a:pathLst>
                      <a:path w="24743" h="14187" extrusionOk="0">
                        <a:moveTo>
                          <a:pt x="18788" y="12159"/>
                        </a:moveTo>
                        <a:cubicBezTo>
                          <a:pt x="21777" y="12159"/>
                          <a:pt x="26362" y="12357"/>
                          <a:pt x="24169" y="8792"/>
                        </a:cubicBezTo>
                        <a:cubicBezTo>
                          <a:pt x="22575" y="5820"/>
                          <a:pt x="18588" y="5028"/>
                          <a:pt x="15399" y="5820"/>
                        </a:cubicBezTo>
                        <a:lnTo>
                          <a:pt x="15200" y="5820"/>
                        </a:lnTo>
                        <a:cubicBezTo>
                          <a:pt x="15399" y="5622"/>
                          <a:pt x="15399" y="5622"/>
                          <a:pt x="15598" y="5424"/>
                        </a:cubicBezTo>
                        <a:cubicBezTo>
                          <a:pt x="16196" y="3641"/>
                          <a:pt x="14602" y="1859"/>
                          <a:pt x="12010" y="868"/>
                        </a:cubicBezTo>
                        <a:cubicBezTo>
                          <a:pt x="9619" y="-122"/>
                          <a:pt x="7027" y="-519"/>
                          <a:pt x="5831" y="1066"/>
                        </a:cubicBezTo>
                        <a:cubicBezTo>
                          <a:pt x="5034" y="2057"/>
                          <a:pt x="5433" y="3047"/>
                          <a:pt x="6230" y="3839"/>
                        </a:cubicBezTo>
                        <a:cubicBezTo>
                          <a:pt x="6031" y="3641"/>
                          <a:pt x="5831" y="3641"/>
                          <a:pt x="5632" y="3443"/>
                        </a:cubicBezTo>
                        <a:cubicBezTo>
                          <a:pt x="3041" y="2255"/>
                          <a:pt x="1247" y="2849"/>
                          <a:pt x="51" y="4037"/>
                        </a:cubicBezTo>
                        <a:cubicBezTo>
                          <a:pt x="-348" y="6415"/>
                          <a:pt x="1645" y="7999"/>
                          <a:pt x="4436" y="9386"/>
                        </a:cubicBezTo>
                        <a:cubicBezTo>
                          <a:pt x="4835" y="9584"/>
                          <a:pt x="5233" y="9782"/>
                          <a:pt x="5632" y="9782"/>
                        </a:cubicBezTo>
                        <a:cubicBezTo>
                          <a:pt x="5433" y="11169"/>
                          <a:pt x="6230" y="12555"/>
                          <a:pt x="9220" y="13744"/>
                        </a:cubicBezTo>
                        <a:cubicBezTo>
                          <a:pt x="13406" y="15329"/>
                          <a:pt x="15200" y="12159"/>
                          <a:pt x="18788" y="12159"/>
                        </a:cubicBezTo>
                        <a:close/>
                        <a:moveTo>
                          <a:pt x="8223" y="5028"/>
                        </a:moveTo>
                        <a:lnTo>
                          <a:pt x="10216" y="6216"/>
                        </a:lnTo>
                        <a:lnTo>
                          <a:pt x="10216" y="6216"/>
                        </a:lnTo>
                        <a:cubicBezTo>
                          <a:pt x="9818" y="6216"/>
                          <a:pt x="9419" y="6415"/>
                          <a:pt x="9021" y="6415"/>
                        </a:cubicBezTo>
                        <a:cubicBezTo>
                          <a:pt x="8821" y="6018"/>
                          <a:pt x="8622" y="5622"/>
                          <a:pt x="8223" y="50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84" name="Google Shape;4084;p35"/>
                  <p:cNvSpPr/>
                  <p:nvPr/>
                </p:nvSpPr>
                <p:spPr>
                  <a:xfrm>
                    <a:off x="2185364" y="6324564"/>
                    <a:ext cx="11863" cy="10221"/>
                  </a:xfrm>
                  <a:custGeom>
                    <a:avLst/>
                    <a:gdLst/>
                    <a:ahLst/>
                    <a:cxnLst/>
                    <a:rect l="l" t="t" r="r" b="b"/>
                    <a:pathLst>
                      <a:path w="11863" h="10221" extrusionOk="0">
                        <a:moveTo>
                          <a:pt x="11587" y="6147"/>
                        </a:moveTo>
                        <a:cubicBezTo>
                          <a:pt x="12583" y="3968"/>
                          <a:pt x="10789" y="1789"/>
                          <a:pt x="7799" y="601"/>
                        </a:cubicBezTo>
                        <a:cubicBezTo>
                          <a:pt x="2218" y="-1380"/>
                          <a:pt x="2019" y="1988"/>
                          <a:pt x="823" y="4167"/>
                        </a:cubicBezTo>
                        <a:cubicBezTo>
                          <a:pt x="225" y="5949"/>
                          <a:pt x="-1369" y="8326"/>
                          <a:pt x="2617" y="9713"/>
                        </a:cubicBezTo>
                        <a:cubicBezTo>
                          <a:pt x="7401" y="11298"/>
                          <a:pt x="10191" y="8921"/>
                          <a:pt x="11587" y="61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85" name="Google Shape;4085;p35"/>
                  <p:cNvSpPr/>
                  <p:nvPr/>
                </p:nvSpPr>
                <p:spPr>
                  <a:xfrm>
                    <a:off x="2206319" y="6301197"/>
                    <a:ext cx="199" cy="197"/>
                  </a:xfrm>
                  <a:custGeom>
                    <a:avLst/>
                    <a:gdLst/>
                    <a:ahLst/>
                    <a:cxnLst/>
                    <a:rect l="l" t="t" r="r" b="b"/>
                    <a:pathLst>
                      <a:path w="199" h="197" extrusionOk="0">
                        <a:moveTo>
                          <a:pt x="0" y="198"/>
                        </a:moveTo>
                        <a:lnTo>
                          <a:pt x="199" y="198"/>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86" name="Google Shape;4086;p35"/>
                  <p:cNvSpPr/>
                  <p:nvPr/>
                </p:nvSpPr>
                <p:spPr>
                  <a:xfrm>
                    <a:off x="2192994" y="6296676"/>
                    <a:ext cx="13325" cy="11833"/>
                  </a:xfrm>
                  <a:custGeom>
                    <a:avLst/>
                    <a:gdLst/>
                    <a:ahLst/>
                    <a:cxnLst/>
                    <a:rect l="l" t="t" r="r" b="b"/>
                    <a:pathLst>
                      <a:path w="13325" h="11833" extrusionOk="0">
                        <a:moveTo>
                          <a:pt x="1167" y="1153"/>
                        </a:moveTo>
                        <a:cubicBezTo>
                          <a:pt x="-1225" y="2936"/>
                          <a:pt x="370" y="9869"/>
                          <a:pt x="3160" y="11057"/>
                        </a:cubicBezTo>
                        <a:cubicBezTo>
                          <a:pt x="7745" y="12840"/>
                          <a:pt x="8741" y="11255"/>
                          <a:pt x="9738" y="9275"/>
                        </a:cubicBezTo>
                        <a:cubicBezTo>
                          <a:pt x="10137" y="9076"/>
                          <a:pt x="10336" y="8680"/>
                          <a:pt x="10535" y="8284"/>
                        </a:cubicBezTo>
                        <a:cubicBezTo>
                          <a:pt x="10535" y="8086"/>
                          <a:pt x="10535" y="7888"/>
                          <a:pt x="10535" y="7690"/>
                        </a:cubicBezTo>
                        <a:cubicBezTo>
                          <a:pt x="10735" y="7492"/>
                          <a:pt x="10934" y="7096"/>
                          <a:pt x="11133" y="6897"/>
                        </a:cubicBezTo>
                        <a:lnTo>
                          <a:pt x="13326" y="4718"/>
                        </a:lnTo>
                        <a:lnTo>
                          <a:pt x="12329" y="4124"/>
                        </a:lnTo>
                        <a:cubicBezTo>
                          <a:pt x="8741" y="2143"/>
                          <a:pt x="5153" y="-2016"/>
                          <a:pt x="1167" y="115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87" name="Google Shape;4087;p35"/>
                  <p:cNvSpPr/>
                  <p:nvPr/>
                </p:nvSpPr>
                <p:spPr>
                  <a:xfrm>
                    <a:off x="2151106" y="6204529"/>
                    <a:ext cx="7782" cy="7166"/>
                  </a:xfrm>
                  <a:custGeom>
                    <a:avLst/>
                    <a:gdLst/>
                    <a:ahLst/>
                    <a:cxnLst/>
                    <a:rect l="l" t="t" r="r" b="b"/>
                    <a:pathLst>
                      <a:path w="7782" h="7166" extrusionOk="0">
                        <a:moveTo>
                          <a:pt x="1395" y="0"/>
                        </a:moveTo>
                        <a:cubicBezTo>
                          <a:pt x="997" y="1585"/>
                          <a:pt x="399" y="3169"/>
                          <a:pt x="0" y="4754"/>
                        </a:cubicBezTo>
                        <a:cubicBezTo>
                          <a:pt x="1595" y="5546"/>
                          <a:pt x="3189" y="6339"/>
                          <a:pt x="4983" y="6933"/>
                        </a:cubicBezTo>
                        <a:cubicBezTo>
                          <a:pt x="6179" y="7527"/>
                          <a:pt x="7774" y="6933"/>
                          <a:pt x="7774" y="5745"/>
                        </a:cubicBezTo>
                        <a:cubicBezTo>
                          <a:pt x="7973" y="2575"/>
                          <a:pt x="4784" y="1189"/>
                          <a:pt x="139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88" name="Google Shape;4088;p35"/>
                  <p:cNvSpPr/>
                  <p:nvPr/>
                </p:nvSpPr>
                <p:spPr>
                  <a:xfrm>
                    <a:off x="2181751" y="6275276"/>
                    <a:ext cx="12807" cy="14827"/>
                  </a:xfrm>
                  <a:custGeom>
                    <a:avLst/>
                    <a:gdLst/>
                    <a:ahLst/>
                    <a:cxnLst/>
                    <a:rect l="l" t="t" r="r" b="b"/>
                    <a:pathLst>
                      <a:path w="12807" h="14827" extrusionOk="0">
                        <a:moveTo>
                          <a:pt x="12808" y="6112"/>
                        </a:moveTo>
                        <a:cubicBezTo>
                          <a:pt x="11412" y="5121"/>
                          <a:pt x="10017" y="4131"/>
                          <a:pt x="8622" y="3339"/>
                        </a:cubicBezTo>
                        <a:cubicBezTo>
                          <a:pt x="8223" y="2546"/>
                          <a:pt x="7625" y="1754"/>
                          <a:pt x="6429" y="1160"/>
                        </a:cubicBezTo>
                        <a:cubicBezTo>
                          <a:pt x="4237" y="-29"/>
                          <a:pt x="1845" y="-623"/>
                          <a:pt x="449" y="962"/>
                        </a:cubicBezTo>
                        <a:cubicBezTo>
                          <a:pt x="-747" y="2348"/>
                          <a:pt x="649" y="3735"/>
                          <a:pt x="2243" y="4923"/>
                        </a:cubicBezTo>
                        <a:cubicBezTo>
                          <a:pt x="2044" y="7697"/>
                          <a:pt x="7625" y="14828"/>
                          <a:pt x="9618" y="14828"/>
                        </a:cubicBezTo>
                        <a:cubicBezTo>
                          <a:pt x="15200" y="14630"/>
                          <a:pt x="11412" y="10470"/>
                          <a:pt x="12210" y="8093"/>
                        </a:cubicBezTo>
                        <a:cubicBezTo>
                          <a:pt x="12608" y="7499"/>
                          <a:pt x="12808" y="6904"/>
                          <a:pt x="12808" y="61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89" name="Google Shape;4089;p35"/>
                  <p:cNvSpPr/>
                  <p:nvPr/>
                </p:nvSpPr>
                <p:spPr>
                  <a:xfrm>
                    <a:off x="2146721" y="6288519"/>
                    <a:ext cx="28763" cy="9824"/>
                  </a:xfrm>
                  <a:custGeom>
                    <a:avLst/>
                    <a:gdLst/>
                    <a:ahLst/>
                    <a:cxnLst/>
                    <a:rect l="l" t="t" r="r" b="b"/>
                    <a:pathLst>
                      <a:path w="28763" h="9824" extrusionOk="0">
                        <a:moveTo>
                          <a:pt x="17740" y="7131"/>
                        </a:moveTo>
                        <a:cubicBezTo>
                          <a:pt x="19135" y="7527"/>
                          <a:pt x="20132" y="7329"/>
                          <a:pt x="20730" y="6735"/>
                        </a:cubicBezTo>
                        <a:cubicBezTo>
                          <a:pt x="21129" y="7923"/>
                          <a:pt x="22524" y="8914"/>
                          <a:pt x="24517" y="9508"/>
                        </a:cubicBezTo>
                        <a:cubicBezTo>
                          <a:pt x="26710" y="10102"/>
                          <a:pt x="28504" y="9904"/>
                          <a:pt x="28703" y="8518"/>
                        </a:cubicBezTo>
                        <a:cubicBezTo>
                          <a:pt x="29102" y="6735"/>
                          <a:pt x="27507" y="5150"/>
                          <a:pt x="24916" y="4358"/>
                        </a:cubicBezTo>
                        <a:cubicBezTo>
                          <a:pt x="23122" y="3764"/>
                          <a:pt x="21726" y="3962"/>
                          <a:pt x="21129" y="4952"/>
                        </a:cubicBezTo>
                        <a:cubicBezTo>
                          <a:pt x="20531" y="3565"/>
                          <a:pt x="18737" y="2575"/>
                          <a:pt x="16943" y="2179"/>
                        </a:cubicBezTo>
                        <a:cubicBezTo>
                          <a:pt x="11162" y="1387"/>
                          <a:pt x="5581" y="792"/>
                          <a:pt x="0" y="0"/>
                        </a:cubicBezTo>
                        <a:cubicBezTo>
                          <a:pt x="199" y="3169"/>
                          <a:pt x="1395" y="6141"/>
                          <a:pt x="6777" y="6141"/>
                        </a:cubicBezTo>
                        <a:cubicBezTo>
                          <a:pt x="10166" y="6141"/>
                          <a:pt x="13754" y="5943"/>
                          <a:pt x="17740" y="71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90" name="Google Shape;4090;p35"/>
                  <p:cNvSpPr/>
                  <p:nvPr/>
                </p:nvSpPr>
                <p:spPr>
                  <a:xfrm>
                    <a:off x="2208931" y="6269170"/>
                    <a:ext cx="10336" cy="9728"/>
                  </a:xfrm>
                  <a:custGeom>
                    <a:avLst/>
                    <a:gdLst/>
                    <a:ahLst/>
                    <a:cxnLst/>
                    <a:rect l="l" t="t" r="r" b="b"/>
                    <a:pathLst>
                      <a:path w="10336" h="9728" extrusionOk="0">
                        <a:moveTo>
                          <a:pt x="4165" y="9445"/>
                        </a:moveTo>
                        <a:cubicBezTo>
                          <a:pt x="7953" y="10435"/>
                          <a:pt x="9149" y="8652"/>
                          <a:pt x="9946" y="6869"/>
                        </a:cubicBezTo>
                        <a:cubicBezTo>
                          <a:pt x="11142" y="4294"/>
                          <a:pt x="9547" y="2115"/>
                          <a:pt x="5760" y="531"/>
                        </a:cubicBezTo>
                        <a:cubicBezTo>
                          <a:pt x="3169" y="-460"/>
                          <a:pt x="777" y="-64"/>
                          <a:pt x="179" y="1719"/>
                        </a:cubicBezTo>
                        <a:cubicBezTo>
                          <a:pt x="-419" y="4492"/>
                          <a:pt x="378" y="7266"/>
                          <a:pt x="4165" y="94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91" name="Google Shape;4091;p35"/>
                  <p:cNvSpPr/>
                  <p:nvPr/>
                </p:nvSpPr>
                <p:spPr>
                  <a:xfrm>
                    <a:off x="2212914" y="6356569"/>
                    <a:ext cx="10243" cy="9637"/>
                  </a:xfrm>
                  <a:custGeom>
                    <a:avLst/>
                    <a:gdLst/>
                    <a:ahLst/>
                    <a:cxnLst/>
                    <a:rect l="l" t="t" r="r" b="b"/>
                    <a:pathLst>
                      <a:path w="10243" h="9637" extrusionOk="0">
                        <a:moveTo>
                          <a:pt x="10148" y="6233"/>
                        </a:moveTo>
                        <a:cubicBezTo>
                          <a:pt x="10547" y="4252"/>
                          <a:pt x="9750" y="2271"/>
                          <a:pt x="6760" y="884"/>
                        </a:cubicBezTo>
                        <a:cubicBezTo>
                          <a:pt x="3571" y="-700"/>
                          <a:pt x="1179" y="-106"/>
                          <a:pt x="581" y="2271"/>
                        </a:cubicBezTo>
                        <a:cubicBezTo>
                          <a:pt x="-17" y="4450"/>
                          <a:pt x="-1014" y="7025"/>
                          <a:pt x="2773" y="9006"/>
                        </a:cubicBezTo>
                        <a:cubicBezTo>
                          <a:pt x="6959" y="10987"/>
                          <a:pt x="7956" y="7818"/>
                          <a:pt x="10148" y="62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92" name="Google Shape;4092;p35"/>
                  <p:cNvSpPr/>
                  <p:nvPr/>
                </p:nvSpPr>
                <p:spPr>
                  <a:xfrm>
                    <a:off x="2206519" y="6293634"/>
                    <a:ext cx="11115" cy="8196"/>
                  </a:xfrm>
                  <a:custGeom>
                    <a:avLst/>
                    <a:gdLst/>
                    <a:ahLst/>
                    <a:cxnLst/>
                    <a:rect l="l" t="t" r="r" b="b"/>
                    <a:pathLst>
                      <a:path w="11115" h="8196" extrusionOk="0">
                        <a:moveTo>
                          <a:pt x="7973" y="8157"/>
                        </a:moveTo>
                        <a:cubicBezTo>
                          <a:pt x="10365" y="7959"/>
                          <a:pt x="11561" y="6770"/>
                          <a:pt x="10963" y="4591"/>
                        </a:cubicBezTo>
                        <a:cubicBezTo>
                          <a:pt x="10365" y="2808"/>
                          <a:pt x="8970" y="1025"/>
                          <a:pt x="6378" y="233"/>
                        </a:cubicBezTo>
                        <a:cubicBezTo>
                          <a:pt x="3588" y="-559"/>
                          <a:pt x="2392" y="827"/>
                          <a:pt x="1196" y="2016"/>
                        </a:cubicBezTo>
                        <a:cubicBezTo>
                          <a:pt x="-399" y="3601"/>
                          <a:pt x="199" y="5581"/>
                          <a:pt x="0" y="7562"/>
                        </a:cubicBezTo>
                        <a:cubicBezTo>
                          <a:pt x="2791" y="7760"/>
                          <a:pt x="5581" y="8355"/>
                          <a:pt x="7973" y="81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93" name="Google Shape;4093;p35"/>
                  <p:cNvSpPr/>
                  <p:nvPr/>
                </p:nvSpPr>
                <p:spPr>
                  <a:xfrm>
                    <a:off x="2206319" y="6301197"/>
                    <a:ext cx="199" cy="197"/>
                  </a:xfrm>
                  <a:custGeom>
                    <a:avLst/>
                    <a:gdLst/>
                    <a:ahLst/>
                    <a:cxnLst/>
                    <a:rect l="l" t="t" r="r" b="b"/>
                    <a:pathLst>
                      <a:path w="199" h="197" extrusionOk="0">
                        <a:moveTo>
                          <a:pt x="199" y="198"/>
                        </a:moveTo>
                        <a:lnTo>
                          <a:pt x="1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94" name="Google Shape;4094;p35"/>
                  <p:cNvSpPr/>
                  <p:nvPr/>
                </p:nvSpPr>
                <p:spPr>
                  <a:xfrm>
                    <a:off x="2206898" y="6422841"/>
                    <a:ext cx="14404" cy="11866"/>
                  </a:xfrm>
                  <a:custGeom>
                    <a:avLst/>
                    <a:gdLst/>
                    <a:ahLst/>
                    <a:cxnLst/>
                    <a:rect l="l" t="t" r="r" b="b"/>
                    <a:pathLst>
                      <a:path w="14404" h="11866" extrusionOk="0">
                        <a:moveTo>
                          <a:pt x="8789" y="3151"/>
                        </a:moveTo>
                        <a:cubicBezTo>
                          <a:pt x="6597" y="1368"/>
                          <a:pt x="4603" y="-613"/>
                          <a:pt x="1215" y="180"/>
                        </a:cubicBezTo>
                        <a:cubicBezTo>
                          <a:pt x="816" y="180"/>
                          <a:pt x="617" y="576"/>
                          <a:pt x="418" y="774"/>
                        </a:cubicBezTo>
                        <a:cubicBezTo>
                          <a:pt x="-778" y="2161"/>
                          <a:pt x="816" y="3745"/>
                          <a:pt x="2411" y="4538"/>
                        </a:cubicBezTo>
                        <a:cubicBezTo>
                          <a:pt x="6397" y="6519"/>
                          <a:pt x="6198" y="11272"/>
                          <a:pt x="11979" y="11867"/>
                        </a:cubicBezTo>
                        <a:cubicBezTo>
                          <a:pt x="12776" y="11867"/>
                          <a:pt x="13374" y="11272"/>
                          <a:pt x="14370" y="10877"/>
                        </a:cubicBezTo>
                        <a:cubicBezTo>
                          <a:pt x="14769" y="7707"/>
                          <a:pt x="11580" y="5528"/>
                          <a:pt x="8789" y="31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95" name="Google Shape;4095;p35"/>
                  <p:cNvSpPr/>
                  <p:nvPr/>
                </p:nvSpPr>
                <p:spPr>
                  <a:xfrm>
                    <a:off x="2267437" y="6137405"/>
                    <a:ext cx="17018" cy="8820"/>
                  </a:xfrm>
                  <a:custGeom>
                    <a:avLst/>
                    <a:gdLst/>
                    <a:ahLst/>
                    <a:cxnLst/>
                    <a:rect l="l" t="t" r="r" b="b"/>
                    <a:pathLst>
                      <a:path w="17018" h="8820" extrusionOk="0">
                        <a:moveTo>
                          <a:pt x="3863" y="369"/>
                        </a:moveTo>
                        <a:cubicBezTo>
                          <a:pt x="1471" y="-622"/>
                          <a:pt x="673" y="567"/>
                          <a:pt x="76" y="1756"/>
                        </a:cubicBezTo>
                        <a:cubicBezTo>
                          <a:pt x="-323" y="3538"/>
                          <a:pt x="873" y="5321"/>
                          <a:pt x="3265" y="6312"/>
                        </a:cubicBezTo>
                        <a:cubicBezTo>
                          <a:pt x="5457" y="7104"/>
                          <a:pt x="7849" y="6906"/>
                          <a:pt x="8049" y="4925"/>
                        </a:cubicBezTo>
                        <a:cubicBezTo>
                          <a:pt x="8647" y="6113"/>
                          <a:pt x="9843" y="7302"/>
                          <a:pt x="11636" y="8292"/>
                        </a:cubicBezTo>
                        <a:cubicBezTo>
                          <a:pt x="14626" y="9679"/>
                          <a:pt x="15822" y="8094"/>
                          <a:pt x="17018" y="6312"/>
                        </a:cubicBezTo>
                        <a:cubicBezTo>
                          <a:pt x="16819" y="4727"/>
                          <a:pt x="17417" y="2548"/>
                          <a:pt x="13829" y="1161"/>
                        </a:cubicBezTo>
                        <a:cubicBezTo>
                          <a:pt x="10640" y="-27"/>
                          <a:pt x="8049" y="369"/>
                          <a:pt x="7451" y="2746"/>
                        </a:cubicBezTo>
                        <a:cubicBezTo>
                          <a:pt x="7451" y="2944"/>
                          <a:pt x="7451" y="3142"/>
                          <a:pt x="7451" y="3538"/>
                        </a:cubicBezTo>
                        <a:cubicBezTo>
                          <a:pt x="7052" y="1954"/>
                          <a:pt x="5657" y="963"/>
                          <a:pt x="3863" y="3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96" name="Google Shape;4096;p35"/>
                  <p:cNvSpPr/>
                  <p:nvPr/>
                </p:nvSpPr>
                <p:spPr>
                  <a:xfrm>
                    <a:off x="2204160" y="6405007"/>
                    <a:ext cx="18589" cy="10231"/>
                  </a:xfrm>
                  <a:custGeom>
                    <a:avLst/>
                    <a:gdLst/>
                    <a:ahLst/>
                    <a:cxnLst/>
                    <a:rect l="l" t="t" r="r" b="b"/>
                    <a:pathLst>
                      <a:path w="18589" h="10231" extrusionOk="0">
                        <a:moveTo>
                          <a:pt x="15315" y="4148"/>
                        </a:moveTo>
                        <a:cubicBezTo>
                          <a:pt x="13122" y="3356"/>
                          <a:pt x="11129" y="3157"/>
                          <a:pt x="9535" y="3356"/>
                        </a:cubicBezTo>
                        <a:cubicBezTo>
                          <a:pt x="8937" y="2365"/>
                          <a:pt x="7541" y="1573"/>
                          <a:pt x="6146" y="780"/>
                        </a:cubicBezTo>
                        <a:cubicBezTo>
                          <a:pt x="3555" y="-408"/>
                          <a:pt x="964" y="-210"/>
                          <a:pt x="166" y="1177"/>
                        </a:cubicBezTo>
                        <a:cubicBezTo>
                          <a:pt x="-631" y="2761"/>
                          <a:pt x="1561" y="4544"/>
                          <a:pt x="4153" y="5535"/>
                        </a:cubicBezTo>
                        <a:lnTo>
                          <a:pt x="5149" y="5931"/>
                        </a:lnTo>
                        <a:cubicBezTo>
                          <a:pt x="5149" y="6921"/>
                          <a:pt x="5947" y="7912"/>
                          <a:pt x="7541" y="8506"/>
                        </a:cubicBezTo>
                        <a:cubicBezTo>
                          <a:pt x="11528" y="9892"/>
                          <a:pt x="16112" y="11477"/>
                          <a:pt x="18504" y="8704"/>
                        </a:cubicBezTo>
                        <a:cubicBezTo>
                          <a:pt x="18903" y="6723"/>
                          <a:pt x="17906" y="5138"/>
                          <a:pt x="15315" y="41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97" name="Google Shape;4097;p35"/>
                  <p:cNvSpPr/>
                  <p:nvPr/>
                </p:nvSpPr>
                <p:spPr>
                  <a:xfrm>
                    <a:off x="2152821" y="6351792"/>
                    <a:ext cx="12371" cy="7053"/>
                  </a:xfrm>
                  <a:custGeom>
                    <a:avLst/>
                    <a:gdLst/>
                    <a:ahLst/>
                    <a:cxnLst/>
                    <a:rect l="l" t="t" r="r" b="b"/>
                    <a:pathLst>
                      <a:path w="12371" h="7053" extrusionOk="0">
                        <a:moveTo>
                          <a:pt x="10245" y="710"/>
                        </a:moveTo>
                        <a:cubicBezTo>
                          <a:pt x="5461" y="-875"/>
                          <a:pt x="2073" y="314"/>
                          <a:pt x="79" y="3087"/>
                        </a:cubicBezTo>
                        <a:cubicBezTo>
                          <a:pt x="-319" y="3681"/>
                          <a:pt x="876" y="5464"/>
                          <a:pt x="1674" y="5860"/>
                        </a:cubicBezTo>
                        <a:cubicBezTo>
                          <a:pt x="6657" y="8237"/>
                          <a:pt x="9647" y="6653"/>
                          <a:pt x="12039" y="4671"/>
                        </a:cubicBezTo>
                        <a:cubicBezTo>
                          <a:pt x="12637" y="3087"/>
                          <a:pt x="12637" y="1502"/>
                          <a:pt x="10245" y="7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98" name="Google Shape;4098;p35"/>
                  <p:cNvSpPr/>
                  <p:nvPr/>
                </p:nvSpPr>
                <p:spPr>
                  <a:xfrm>
                    <a:off x="2086923" y="6439093"/>
                    <a:ext cx="12617" cy="13221"/>
                  </a:xfrm>
                  <a:custGeom>
                    <a:avLst/>
                    <a:gdLst/>
                    <a:ahLst/>
                    <a:cxnLst/>
                    <a:rect l="l" t="t" r="r" b="b"/>
                    <a:pathLst>
                      <a:path w="12617" h="13221" extrusionOk="0">
                        <a:moveTo>
                          <a:pt x="12358" y="11858"/>
                        </a:moveTo>
                        <a:cubicBezTo>
                          <a:pt x="13554" y="9481"/>
                          <a:pt x="10365" y="7897"/>
                          <a:pt x="7774" y="6708"/>
                        </a:cubicBezTo>
                        <a:cubicBezTo>
                          <a:pt x="6976" y="6312"/>
                          <a:pt x="6179" y="5916"/>
                          <a:pt x="5382" y="5718"/>
                        </a:cubicBezTo>
                        <a:cubicBezTo>
                          <a:pt x="6976" y="5718"/>
                          <a:pt x="8172" y="5321"/>
                          <a:pt x="8372" y="3737"/>
                        </a:cubicBezTo>
                        <a:cubicBezTo>
                          <a:pt x="8372" y="2152"/>
                          <a:pt x="7176" y="963"/>
                          <a:pt x="4983" y="369"/>
                        </a:cubicBezTo>
                        <a:cubicBezTo>
                          <a:pt x="2791" y="-27"/>
                          <a:pt x="0" y="-621"/>
                          <a:pt x="0" y="1756"/>
                        </a:cubicBezTo>
                        <a:cubicBezTo>
                          <a:pt x="0" y="3142"/>
                          <a:pt x="1395" y="4529"/>
                          <a:pt x="3588" y="5321"/>
                        </a:cubicBezTo>
                        <a:cubicBezTo>
                          <a:pt x="2392" y="5321"/>
                          <a:pt x="1395" y="5718"/>
                          <a:pt x="598" y="6708"/>
                        </a:cubicBezTo>
                        <a:cubicBezTo>
                          <a:pt x="0" y="9085"/>
                          <a:pt x="2591" y="10670"/>
                          <a:pt x="5183" y="12056"/>
                        </a:cubicBezTo>
                        <a:cubicBezTo>
                          <a:pt x="7973" y="13443"/>
                          <a:pt x="11362" y="13839"/>
                          <a:pt x="12358" y="118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99" name="Google Shape;4099;p35"/>
                  <p:cNvSpPr/>
                  <p:nvPr/>
                </p:nvSpPr>
                <p:spPr>
                  <a:xfrm>
                    <a:off x="2123347" y="6340069"/>
                    <a:ext cx="9672" cy="8089"/>
                  </a:xfrm>
                  <a:custGeom>
                    <a:avLst/>
                    <a:gdLst/>
                    <a:ahLst/>
                    <a:cxnLst/>
                    <a:rect l="l" t="t" r="r" b="b"/>
                    <a:pathLst>
                      <a:path w="9672" h="8089" extrusionOk="0">
                        <a:moveTo>
                          <a:pt x="650" y="4707"/>
                        </a:moveTo>
                        <a:cubicBezTo>
                          <a:pt x="1448" y="6489"/>
                          <a:pt x="4238" y="8272"/>
                          <a:pt x="6431" y="8074"/>
                        </a:cubicBezTo>
                        <a:cubicBezTo>
                          <a:pt x="11613" y="7678"/>
                          <a:pt x="9221" y="4112"/>
                          <a:pt x="8424" y="1339"/>
                        </a:cubicBezTo>
                        <a:lnTo>
                          <a:pt x="8225" y="1141"/>
                        </a:lnTo>
                        <a:cubicBezTo>
                          <a:pt x="2843" y="-444"/>
                          <a:pt x="-1742" y="-1236"/>
                          <a:pt x="650" y="47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00" name="Google Shape;4100;p35"/>
                  <p:cNvSpPr/>
                  <p:nvPr/>
                </p:nvSpPr>
                <p:spPr>
                  <a:xfrm>
                    <a:off x="2197238" y="6380788"/>
                    <a:ext cx="12944" cy="6571"/>
                  </a:xfrm>
                  <a:custGeom>
                    <a:avLst/>
                    <a:gdLst/>
                    <a:ahLst/>
                    <a:cxnLst/>
                    <a:rect l="l" t="t" r="r" b="b"/>
                    <a:pathLst>
                      <a:path w="12944" h="6571" extrusionOk="0">
                        <a:moveTo>
                          <a:pt x="2305" y="5785"/>
                        </a:moveTo>
                        <a:cubicBezTo>
                          <a:pt x="6690" y="7172"/>
                          <a:pt x="10477" y="6775"/>
                          <a:pt x="12669" y="4200"/>
                        </a:cubicBezTo>
                        <a:cubicBezTo>
                          <a:pt x="13467" y="3210"/>
                          <a:pt x="12470" y="1031"/>
                          <a:pt x="10477" y="436"/>
                        </a:cubicBezTo>
                        <a:cubicBezTo>
                          <a:pt x="5892" y="-752"/>
                          <a:pt x="2504" y="635"/>
                          <a:pt x="311" y="2814"/>
                        </a:cubicBezTo>
                        <a:cubicBezTo>
                          <a:pt x="-685" y="3606"/>
                          <a:pt x="909" y="4794"/>
                          <a:pt x="2305" y="57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01" name="Google Shape;4101;p35"/>
                  <p:cNvSpPr/>
                  <p:nvPr/>
                </p:nvSpPr>
                <p:spPr>
                  <a:xfrm>
                    <a:off x="2149917" y="6487449"/>
                    <a:ext cx="14206" cy="8322"/>
                  </a:xfrm>
                  <a:custGeom>
                    <a:avLst/>
                    <a:gdLst/>
                    <a:ahLst/>
                    <a:cxnLst/>
                    <a:rect l="l" t="t" r="r" b="b"/>
                    <a:pathLst>
                      <a:path w="14206" h="8322" extrusionOk="0">
                        <a:moveTo>
                          <a:pt x="9760" y="5695"/>
                        </a:moveTo>
                        <a:cubicBezTo>
                          <a:pt x="11953" y="6091"/>
                          <a:pt x="13746" y="5893"/>
                          <a:pt x="14145" y="4308"/>
                        </a:cubicBezTo>
                        <a:cubicBezTo>
                          <a:pt x="14544" y="2922"/>
                          <a:pt x="12949" y="1535"/>
                          <a:pt x="11155" y="743"/>
                        </a:cubicBezTo>
                        <a:cubicBezTo>
                          <a:pt x="9162" y="-248"/>
                          <a:pt x="6770" y="-248"/>
                          <a:pt x="5773" y="743"/>
                        </a:cubicBezTo>
                        <a:cubicBezTo>
                          <a:pt x="2584" y="347"/>
                          <a:pt x="1189" y="2129"/>
                          <a:pt x="192" y="3912"/>
                        </a:cubicBezTo>
                        <a:cubicBezTo>
                          <a:pt x="-406" y="5101"/>
                          <a:pt x="392" y="6884"/>
                          <a:pt x="2584" y="7676"/>
                        </a:cubicBezTo>
                        <a:cubicBezTo>
                          <a:pt x="6371" y="9261"/>
                          <a:pt x="8365" y="7676"/>
                          <a:pt x="9760" y="56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02" name="Google Shape;4102;p35"/>
                  <p:cNvSpPr/>
                  <p:nvPr/>
                </p:nvSpPr>
                <p:spPr>
                  <a:xfrm>
                    <a:off x="2152576" y="6272906"/>
                    <a:ext cx="10643" cy="7478"/>
                  </a:xfrm>
                  <a:custGeom>
                    <a:avLst/>
                    <a:gdLst/>
                    <a:ahLst/>
                    <a:cxnLst/>
                    <a:rect l="l" t="t" r="r" b="b"/>
                    <a:pathLst>
                      <a:path w="10643" h="7478" extrusionOk="0">
                        <a:moveTo>
                          <a:pt x="125" y="2143"/>
                        </a:moveTo>
                        <a:cubicBezTo>
                          <a:pt x="-473" y="3728"/>
                          <a:pt x="1122" y="5511"/>
                          <a:pt x="3912" y="6897"/>
                        </a:cubicBezTo>
                        <a:cubicBezTo>
                          <a:pt x="6703" y="7888"/>
                          <a:pt x="9095" y="7690"/>
                          <a:pt x="10291" y="5709"/>
                        </a:cubicBezTo>
                        <a:cubicBezTo>
                          <a:pt x="11287" y="4124"/>
                          <a:pt x="10091" y="2143"/>
                          <a:pt x="7699" y="1153"/>
                        </a:cubicBezTo>
                        <a:cubicBezTo>
                          <a:pt x="4510" y="-432"/>
                          <a:pt x="1122" y="-630"/>
                          <a:pt x="125" y="21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03" name="Google Shape;4103;p35"/>
                  <p:cNvSpPr/>
                  <p:nvPr/>
                </p:nvSpPr>
                <p:spPr>
                  <a:xfrm>
                    <a:off x="2224645" y="6192179"/>
                    <a:ext cx="9609" cy="9294"/>
                  </a:xfrm>
                  <a:custGeom>
                    <a:avLst/>
                    <a:gdLst/>
                    <a:ahLst/>
                    <a:cxnLst/>
                    <a:rect l="l" t="t" r="r" b="b"/>
                    <a:pathLst>
                      <a:path w="9609" h="9294" extrusionOk="0">
                        <a:moveTo>
                          <a:pt x="9381" y="7201"/>
                        </a:moveTo>
                        <a:cubicBezTo>
                          <a:pt x="10178" y="4229"/>
                          <a:pt x="8982" y="1852"/>
                          <a:pt x="4398" y="267"/>
                        </a:cubicBezTo>
                        <a:cubicBezTo>
                          <a:pt x="2006" y="-327"/>
                          <a:pt x="-187" y="69"/>
                          <a:pt x="13" y="1456"/>
                        </a:cubicBezTo>
                        <a:cubicBezTo>
                          <a:pt x="212" y="4229"/>
                          <a:pt x="2205" y="7201"/>
                          <a:pt x="5793" y="8983"/>
                        </a:cubicBezTo>
                        <a:cubicBezTo>
                          <a:pt x="7986" y="9974"/>
                          <a:pt x="9182" y="8389"/>
                          <a:pt x="9381" y="72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04" name="Google Shape;4104;p35"/>
                  <p:cNvSpPr/>
                  <p:nvPr/>
                </p:nvSpPr>
                <p:spPr>
                  <a:xfrm>
                    <a:off x="2266503" y="6257706"/>
                    <a:ext cx="9380" cy="6847"/>
                  </a:xfrm>
                  <a:custGeom>
                    <a:avLst/>
                    <a:gdLst/>
                    <a:ahLst/>
                    <a:cxnLst/>
                    <a:rect l="l" t="t" r="r" b="b"/>
                    <a:pathLst>
                      <a:path w="9380" h="6847" extrusionOk="0">
                        <a:moveTo>
                          <a:pt x="4398" y="6646"/>
                        </a:moveTo>
                        <a:cubicBezTo>
                          <a:pt x="6989" y="7042"/>
                          <a:pt x="9381" y="7042"/>
                          <a:pt x="9381" y="4863"/>
                        </a:cubicBezTo>
                        <a:cubicBezTo>
                          <a:pt x="9381" y="2882"/>
                          <a:pt x="7986" y="1100"/>
                          <a:pt x="5195" y="307"/>
                        </a:cubicBezTo>
                        <a:cubicBezTo>
                          <a:pt x="2404" y="-485"/>
                          <a:pt x="411" y="307"/>
                          <a:pt x="13" y="2090"/>
                        </a:cubicBezTo>
                        <a:cubicBezTo>
                          <a:pt x="-187" y="4071"/>
                          <a:pt x="2006" y="5655"/>
                          <a:pt x="4398" y="66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05" name="Google Shape;4105;p35"/>
                  <p:cNvSpPr/>
                  <p:nvPr/>
                </p:nvSpPr>
                <p:spPr>
                  <a:xfrm>
                    <a:off x="2147462" y="6330417"/>
                    <a:ext cx="11080" cy="6568"/>
                  </a:xfrm>
                  <a:custGeom>
                    <a:avLst/>
                    <a:gdLst/>
                    <a:ahLst/>
                    <a:cxnLst/>
                    <a:rect l="l" t="t" r="r" b="b"/>
                    <a:pathLst>
                      <a:path w="11080" h="6568" extrusionOk="0">
                        <a:moveTo>
                          <a:pt x="11019" y="4455"/>
                        </a:moveTo>
                        <a:cubicBezTo>
                          <a:pt x="11417" y="3068"/>
                          <a:pt x="9823" y="1484"/>
                          <a:pt x="7830" y="889"/>
                        </a:cubicBezTo>
                        <a:cubicBezTo>
                          <a:pt x="4441" y="-299"/>
                          <a:pt x="853" y="-695"/>
                          <a:pt x="56" y="2276"/>
                        </a:cubicBezTo>
                        <a:cubicBezTo>
                          <a:pt x="-343" y="3663"/>
                          <a:pt x="1451" y="5049"/>
                          <a:pt x="3644" y="5842"/>
                        </a:cubicBezTo>
                        <a:cubicBezTo>
                          <a:pt x="6833" y="6634"/>
                          <a:pt x="10421" y="7426"/>
                          <a:pt x="11019" y="44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06" name="Google Shape;4106;p35"/>
                  <p:cNvSpPr/>
                  <p:nvPr/>
                </p:nvSpPr>
                <p:spPr>
                  <a:xfrm>
                    <a:off x="2107004" y="6420986"/>
                    <a:ext cx="15199" cy="9602"/>
                  </a:xfrm>
                  <a:custGeom>
                    <a:avLst/>
                    <a:gdLst/>
                    <a:ahLst/>
                    <a:cxnLst/>
                    <a:rect l="l" t="t" r="r" b="b"/>
                    <a:pathLst>
                      <a:path w="15199" h="9602" extrusionOk="0">
                        <a:moveTo>
                          <a:pt x="15200" y="7779"/>
                        </a:moveTo>
                        <a:cubicBezTo>
                          <a:pt x="15200" y="4610"/>
                          <a:pt x="12608" y="2233"/>
                          <a:pt x="8223" y="846"/>
                        </a:cubicBezTo>
                        <a:cubicBezTo>
                          <a:pt x="7227" y="450"/>
                          <a:pt x="6429" y="450"/>
                          <a:pt x="5632" y="648"/>
                        </a:cubicBezTo>
                        <a:lnTo>
                          <a:pt x="5632" y="648"/>
                        </a:lnTo>
                        <a:cubicBezTo>
                          <a:pt x="3041" y="-541"/>
                          <a:pt x="1247" y="54"/>
                          <a:pt x="51" y="1242"/>
                        </a:cubicBezTo>
                        <a:cubicBezTo>
                          <a:pt x="-348" y="3619"/>
                          <a:pt x="1645" y="5204"/>
                          <a:pt x="4436" y="6590"/>
                        </a:cubicBezTo>
                        <a:cubicBezTo>
                          <a:pt x="5632" y="7185"/>
                          <a:pt x="7027" y="7383"/>
                          <a:pt x="8024" y="6986"/>
                        </a:cubicBezTo>
                        <a:cubicBezTo>
                          <a:pt x="9020" y="7779"/>
                          <a:pt x="10216" y="8571"/>
                          <a:pt x="11612" y="9165"/>
                        </a:cubicBezTo>
                        <a:cubicBezTo>
                          <a:pt x="13605" y="10156"/>
                          <a:pt x="15200" y="9364"/>
                          <a:pt x="15200" y="777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07" name="Google Shape;4107;p35"/>
                  <p:cNvSpPr/>
                  <p:nvPr/>
                </p:nvSpPr>
                <p:spPr>
                  <a:xfrm>
                    <a:off x="2125393" y="6287843"/>
                    <a:ext cx="12722" cy="6774"/>
                  </a:xfrm>
                  <a:custGeom>
                    <a:avLst/>
                    <a:gdLst/>
                    <a:ahLst/>
                    <a:cxnLst/>
                    <a:rect l="l" t="t" r="r" b="b"/>
                    <a:pathLst>
                      <a:path w="12722" h="6774" extrusionOk="0">
                        <a:moveTo>
                          <a:pt x="2392" y="6222"/>
                        </a:moveTo>
                        <a:cubicBezTo>
                          <a:pt x="4585" y="7014"/>
                          <a:pt x="6777" y="7014"/>
                          <a:pt x="7973" y="5826"/>
                        </a:cubicBezTo>
                        <a:cubicBezTo>
                          <a:pt x="9966" y="6420"/>
                          <a:pt x="11960" y="6618"/>
                          <a:pt x="12558" y="5231"/>
                        </a:cubicBezTo>
                        <a:cubicBezTo>
                          <a:pt x="13355" y="2854"/>
                          <a:pt x="11162" y="1270"/>
                          <a:pt x="8172" y="279"/>
                        </a:cubicBezTo>
                        <a:cubicBezTo>
                          <a:pt x="6378" y="-315"/>
                          <a:pt x="4784" y="81"/>
                          <a:pt x="4385" y="1072"/>
                        </a:cubicBezTo>
                        <a:cubicBezTo>
                          <a:pt x="3189" y="675"/>
                          <a:pt x="2193" y="477"/>
                          <a:pt x="1196" y="675"/>
                        </a:cubicBezTo>
                        <a:cubicBezTo>
                          <a:pt x="797" y="2062"/>
                          <a:pt x="399" y="3251"/>
                          <a:pt x="0" y="4637"/>
                        </a:cubicBezTo>
                        <a:cubicBezTo>
                          <a:pt x="199" y="5231"/>
                          <a:pt x="1196" y="5826"/>
                          <a:pt x="2392" y="62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08" name="Google Shape;4108;p35"/>
                  <p:cNvSpPr/>
                  <p:nvPr/>
                </p:nvSpPr>
                <p:spPr>
                  <a:xfrm>
                    <a:off x="2105400" y="6379642"/>
                    <a:ext cx="14584" cy="11373"/>
                  </a:xfrm>
                  <a:custGeom>
                    <a:avLst/>
                    <a:gdLst/>
                    <a:ahLst/>
                    <a:cxnLst/>
                    <a:rect l="l" t="t" r="r" b="b"/>
                    <a:pathLst>
                      <a:path w="14584" h="11373" extrusionOk="0">
                        <a:moveTo>
                          <a:pt x="61" y="2176"/>
                        </a:moveTo>
                        <a:cubicBezTo>
                          <a:pt x="-338" y="4157"/>
                          <a:pt x="1257" y="5544"/>
                          <a:pt x="4047" y="6534"/>
                        </a:cubicBezTo>
                        <a:lnTo>
                          <a:pt x="5642" y="6732"/>
                        </a:lnTo>
                        <a:cubicBezTo>
                          <a:pt x="5044" y="8317"/>
                          <a:pt x="6240" y="9703"/>
                          <a:pt x="8632" y="10694"/>
                        </a:cubicBezTo>
                        <a:cubicBezTo>
                          <a:pt x="11422" y="11882"/>
                          <a:pt x="13415" y="11486"/>
                          <a:pt x="14412" y="9703"/>
                        </a:cubicBezTo>
                        <a:cubicBezTo>
                          <a:pt x="15010" y="8317"/>
                          <a:pt x="14013" y="6732"/>
                          <a:pt x="12020" y="5940"/>
                        </a:cubicBezTo>
                        <a:cubicBezTo>
                          <a:pt x="11422" y="5544"/>
                          <a:pt x="10625" y="5345"/>
                          <a:pt x="10027" y="5147"/>
                        </a:cubicBezTo>
                        <a:cubicBezTo>
                          <a:pt x="10824" y="2770"/>
                          <a:pt x="8233" y="1186"/>
                          <a:pt x="5442" y="195"/>
                        </a:cubicBezTo>
                        <a:cubicBezTo>
                          <a:pt x="2652" y="-399"/>
                          <a:pt x="459" y="393"/>
                          <a:pt x="61" y="21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09" name="Google Shape;4109;p35"/>
                  <p:cNvSpPr/>
                  <p:nvPr/>
                </p:nvSpPr>
                <p:spPr>
                  <a:xfrm>
                    <a:off x="2220768" y="6337612"/>
                    <a:ext cx="9116" cy="6713"/>
                  </a:xfrm>
                  <a:custGeom>
                    <a:avLst/>
                    <a:gdLst/>
                    <a:ahLst/>
                    <a:cxnLst/>
                    <a:rect l="l" t="t" r="r" b="b"/>
                    <a:pathLst>
                      <a:path w="9116" h="6713" extrusionOk="0">
                        <a:moveTo>
                          <a:pt x="8873" y="5184"/>
                        </a:moveTo>
                        <a:cubicBezTo>
                          <a:pt x="9670" y="3401"/>
                          <a:pt x="8474" y="1816"/>
                          <a:pt x="5883" y="627"/>
                        </a:cubicBezTo>
                        <a:cubicBezTo>
                          <a:pt x="3292" y="-561"/>
                          <a:pt x="1298" y="33"/>
                          <a:pt x="302" y="1618"/>
                        </a:cubicBezTo>
                        <a:cubicBezTo>
                          <a:pt x="-695" y="3401"/>
                          <a:pt x="900" y="4985"/>
                          <a:pt x="3292" y="6174"/>
                        </a:cubicBezTo>
                        <a:cubicBezTo>
                          <a:pt x="5883" y="7164"/>
                          <a:pt x="8075" y="6768"/>
                          <a:pt x="8873" y="51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10" name="Google Shape;4110;p35"/>
                  <p:cNvSpPr/>
                  <p:nvPr/>
                </p:nvSpPr>
                <p:spPr>
                  <a:xfrm>
                    <a:off x="2244493" y="6266168"/>
                    <a:ext cx="7927" cy="6445"/>
                  </a:xfrm>
                  <a:custGeom>
                    <a:avLst/>
                    <a:gdLst/>
                    <a:ahLst/>
                    <a:cxnLst/>
                    <a:rect l="l" t="t" r="r" b="b"/>
                    <a:pathLst>
                      <a:path w="7927" h="6445" extrusionOk="0">
                        <a:moveTo>
                          <a:pt x="2688" y="5910"/>
                        </a:moveTo>
                        <a:cubicBezTo>
                          <a:pt x="4881" y="6702"/>
                          <a:pt x="6675" y="6702"/>
                          <a:pt x="7472" y="5316"/>
                        </a:cubicBezTo>
                        <a:cubicBezTo>
                          <a:pt x="8469" y="3731"/>
                          <a:pt x="7871" y="1750"/>
                          <a:pt x="5279" y="561"/>
                        </a:cubicBezTo>
                        <a:cubicBezTo>
                          <a:pt x="3286" y="-429"/>
                          <a:pt x="1293" y="-33"/>
                          <a:pt x="496" y="1156"/>
                        </a:cubicBezTo>
                        <a:cubicBezTo>
                          <a:pt x="-501" y="2938"/>
                          <a:pt x="-102" y="4523"/>
                          <a:pt x="2688" y="59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11" name="Google Shape;4111;p35"/>
                  <p:cNvSpPr/>
                  <p:nvPr/>
                </p:nvSpPr>
                <p:spPr>
                  <a:xfrm>
                    <a:off x="2238934" y="6279620"/>
                    <a:ext cx="9590" cy="6062"/>
                  </a:xfrm>
                  <a:custGeom>
                    <a:avLst/>
                    <a:gdLst/>
                    <a:ahLst/>
                    <a:cxnLst/>
                    <a:rect l="l" t="t" r="r" b="b"/>
                    <a:pathLst>
                      <a:path w="9590" h="6062" extrusionOk="0">
                        <a:moveTo>
                          <a:pt x="2068" y="4739"/>
                        </a:moveTo>
                        <a:cubicBezTo>
                          <a:pt x="4859" y="6324"/>
                          <a:pt x="7450" y="6522"/>
                          <a:pt x="9244" y="5135"/>
                        </a:cubicBezTo>
                        <a:cubicBezTo>
                          <a:pt x="10041" y="3749"/>
                          <a:pt x="9443" y="2362"/>
                          <a:pt x="7649" y="1372"/>
                        </a:cubicBezTo>
                        <a:cubicBezTo>
                          <a:pt x="4859" y="-213"/>
                          <a:pt x="2068" y="-609"/>
                          <a:pt x="473" y="1173"/>
                        </a:cubicBezTo>
                        <a:cubicBezTo>
                          <a:pt x="-523" y="2164"/>
                          <a:pt x="75" y="3749"/>
                          <a:pt x="2068" y="47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12" name="Google Shape;4112;p35"/>
                  <p:cNvSpPr/>
                  <p:nvPr/>
                </p:nvSpPr>
                <p:spPr>
                  <a:xfrm>
                    <a:off x="2238374" y="6228151"/>
                    <a:ext cx="9306" cy="6901"/>
                  </a:xfrm>
                  <a:custGeom>
                    <a:avLst/>
                    <a:gdLst/>
                    <a:ahLst/>
                    <a:cxnLst/>
                    <a:rect l="l" t="t" r="r" b="b"/>
                    <a:pathLst>
                      <a:path w="9306" h="6901" extrusionOk="0">
                        <a:moveTo>
                          <a:pt x="3027" y="5695"/>
                        </a:moveTo>
                        <a:cubicBezTo>
                          <a:pt x="5220" y="6884"/>
                          <a:pt x="7811" y="7676"/>
                          <a:pt x="9007" y="5695"/>
                        </a:cubicBezTo>
                        <a:cubicBezTo>
                          <a:pt x="9804" y="4110"/>
                          <a:pt x="9007" y="2130"/>
                          <a:pt x="6615" y="941"/>
                        </a:cubicBezTo>
                        <a:cubicBezTo>
                          <a:pt x="4223" y="-248"/>
                          <a:pt x="2031" y="-446"/>
                          <a:pt x="436" y="1139"/>
                        </a:cubicBezTo>
                        <a:cubicBezTo>
                          <a:pt x="-760" y="2922"/>
                          <a:pt x="635" y="4506"/>
                          <a:pt x="3027" y="56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13" name="Google Shape;4113;p35"/>
                  <p:cNvSpPr/>
                  <p:nvPr/>
                </p:nvSpPr>
                <p:spPr>
                  <a:xfrm>
                    <a:off x="2227984" y="6248801"/>
                    <a:ext cx="15210" cy="6977"/>
                  </a:xfrm>
                  <a:custGeom>
                    <a:avLst/>
                    <a:gdLst/>
                    <a:ahLst/>
                    <a:cxnLst/>
                    <a:rect l="l" t="t" r="r" b="b"/>
                    <a:pathLst>
                      <a:path w="15210" h="6977" extrusionOk="0">
                        <a:moveTo>
                          <a:pt x="15210" y="4458"/>
                        </a:moveTo>
                        <a:cubicBezTo>
                          <a:pt x="15210" y="2873"/>
                          <a:pt x="14014" y="1487"/>
                          <a:pt x="12021" y="892"/>
                        </a:cubicBezTo>
                        <a:cubicBezTo>
                          <a:pt x="9629" y="100"/>
                          <a:pt x="7636" y="298"/>
                          <a:pt x="6839" y="1685"/>
                        </a:cubicBezTo>
                        <a:cubicBezTo>
                          <a:pt x="6041" y="892"/>
                          <a:pt x="4845" y="298"/>
                          <a:pt x="3251" y="100"/>
                        </a:cubicBezTo>
                        <a:cubicBezTo>
                          <a:pt x="1257" y="-296"/>
                          <a:pt x="-337" y="496"/>
                          <a:pt x="62" y="2279"/>
                        </a:cubicBezTo>
                        <a:cubicBezTo>
                          <a:pt x="460" y="4062"/>
                          <a:pt x="1257" y="5844"/>
                          <a:pt x="4247" y="6835"/>
                        </a:cubicBezTo>
                        <a:cubicBezTo>
                          <a:pt x="6440" y="7231"/>
                          <a:pt x="8035" y="6835"/>
                          <a:pt x="8234" y="5250"/>
                        </a:cubicBezTo>
                        <a:lnTo>
                          <a:pt x="8234" y="5052"/>
                        </a:lnTo>
                        <a:cubicBezTo>
                          <a:pt x="8633" y="5250"/>
                          <a:pt x="9231" y="5646"/>
                          <a:pt x="9828" y="5844"/>
                        </a:cubicBezTo>
                        <a:cubicBezTo>
                          <a:pt x="12220" y="6439"/>
                          <a:pt x="14214" y="6241"/>
                          <a:pt x="15210" y="44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14" name="Google Shape;4114;p35"/>
                  <p:cNvSpPr/>
                  <p:nvPr/>
                </p:nvSpPr>
                <p:spPr>
                  <a:xfrm>
                    <a:off x="2152821" y="6407466"/>
                    <a:ext cx="9167" cy="7558"/>
                  </a:xfrm>
                  <a:custGeom>
                    <a:avLst/>
                    <a:gdLst/>
                    <a:ahLst/>
                    <a:cxnLst/>
                    <a:rect l="l" t="t" r="r" b="b"/>
                    <a:pathLst>
                      <a:path w="9167" h="7558" extrusionOk="0">
                        <a:moveTo>
                          <a:pt x="5859" y="1094"/>
                        </a:moveTo>
                        <a:cubicBezTo>
                          <a:pt x="3667" y="-94"/>
                          <a:pt x="1076" y="-689"/>
                          <a:pt x="278" y="1292"/>
                        </a:cubicBezTo>
                        <a:cubicBezTo>
                          <a:pt x="-719" y="3471"/>
                          <a:pt x="1076" y="5254"/>
                          <a:pt x="3866" y="6838"/>
                        </a:cubicBezTo>
                        <a:cubicBezTo>
                          <a:pt x="5859" y="7829"/>
                          <a:pt x="7653" y="7829"/>
                          <a:pt x="8650" y="6640"/>
                        </a:cubicBezTo>
                        <a:cubicBezTo>
                          <a:pt x="10045" y="4659"/>
                          <a:pt x="8451" y="2679"/>
                          <a:pt x="5859" y="10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15" name="Google Shape;4115;p35"/>
                  <p:cNvSpPr/>
                  <p:nvPr/>
                </p:nvSpPr>
                <p:spPr>
                  <a:xfrm>
                    <a:off x="2140940" y="6434787"/>
                    <a:ext cx="9567" cy="6913"/>
                  </a:xfrm>
                  <a:custGeom>
                    <a:avLst/>
                    <a:gdLst/>
                    <a:ahLst/>
                    <a:cxnLst/>
                    <a:rect l="l" t="t" r="r" b="b"/>
                    <a:pathLst>
                      <a:path w="9567" h="6913" extrusionOk="0">
                        <a:moveTo>
                          <a:pt x="5780" y="6656"/>
                        </a:moveTo>
                        <a:cubicBezTo>
                          <a:pt x="7774" y="7250"/>
                          <a:pt x="9568" y="6854"/>
                          <a:pt x="9568" y="5071"/>
                        </a:cubicBezTo>
                        <a:cubicBezTo>
                          <a:pt x="9368" y="2496"/>
                          <a:pt x="6976" y="911"/>
                          <a:pt x="3987" y="119"/>
                        </a:cubicBezTo>
                        <a:cubicBezTo>
                          <a:pt x="1993" y="-277"/>
                          <a:pt x="598" y="317"/>
                          <a:pt x="0" y="1902"/>
                        </a:cubicBezTo>
                        <a:cubicBezTo>
                          <a:pt x="199" y="4477"/>
                          <a:pt x="2591" y="5863"/>
                          <a:pt x="5780" y="66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16" name="Google Shape;4116;p35"/>
                  <p:cNvSpPr/>
                  <p:nvPr/>
                </p:nvSpPr>
                <p:spPr>
                  <a:xfrm>
                    <a:off x="2181974" y="6256379"/>
                    <a:ext cx="9124" cy="6077"/>
                  </a:xfrm>
                  <a:custGeom>
                    <a:avLst/>
                    <a:gdLst/>
                    <a:ahLst/>
                    <a:cxnLst/>
                    <a:rect l="l" t="t" r="r" b="b"/>
                    <a:pathLst>
                      <a:path w="9124" h="6077" extrusionOk="0">
                        <a:moveTo>
                          <a:pt x="8997" y="4408"/>
                        </a:moveTo>
                        <a:cubicBezTo>
                          <a:pt x="9595" y="2823"/>
                          <a:pt x="8000" y="1634"/>
                          <a:pt x="6207" y="842"/>
                        </a:cubicBezTo>
                        <a:cubicBezTo>
                          <a:pt x="3815" y="-149"/>
                          <a:pt x="1223" y="-545"/>
                          <a:pt x="227" y="1238"/>
                        </a:cubicBezTo>
                        <a:cubicBezTo>
                          <a:pt x="-571" y="3021"/>
                          <a:pt x="825" y="4605"/>
                          <a:pt x="3017" y="5398"/>
                        </a:cubicBezTo>
                        <a:cubicBezTo>
                          <a:pt x="6207" y="6586"/>
                          <a:pt x="8200" y="6190"/>
                          <a:pt x="8997" y="440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17" name="Google Shape;4117;p35"/>
                  <p:cNvSpPr/>
                  <p:nvPr/>
                </p:nvSpPr>
                <p:spPr>
                  <a:xfrm>
                    <a:off x="2230239" y="6108455"/>
                    <a:ext cx="19108" cy="17133"/>
                  </a:xfrm>
                  <a:custGeom>
                    <a:avLst/>
                    <a:gdLst/>
                    <a:ahLst/>
                    <a:cxnLst/>
                    <a:rect l="l" t="t" r="r" b="b"/>
                    <a:pathLst>
                      <a:path w="19108" h="17133" extrusionOk="0">
                        <a:moveTo>
                          <a:pt x="13554" y="16443"/>
                        </a:moveTo>
                        <a:cubicBezTo>
                          <a:pt x="16145" y="17631"/>
                          <a:pt x="18139" y="17235"/>
                          <a:pt x="18936" y="15650"/>
                        </a:cubicBezTo>
                        <a:cubicBezTo>
                          <a:pt x="19534" y="14462"/>
                          <a:pt x="18537" y="12877"/>
                          <a:pt x="16544" y="11887"/>
                        </a:cubicBezTo>
                        <a:cubicBezTo>
                          <a:pt x="14949" y="11094"/>
                          <a:pt x="13155" y="10698"/>
                          <a:pt x="11760" y="11094"/>
                        </a:cubicBezTo>
                        <a:cubicBezTo>
                          <a:pt x="11760" y="11094"/>
                          <a:pt x="11760" y="11094"/>
                          <a:pt x="11760" y="10896"/>
                        </a:cubicBezTo>
                        <a:cubicBezTo>
                          <a:pt x="11760" y="9510"/>
                          <a:pt x="10963" y="8321"/>
                          <a:pt x="9966" y="7331"/>
                        </a:cubicBezTo>
                        <a:cubicBezTo>
                          <a:pt x="10764" y="7133"/>
                          <a:pt x="11362" y="6538"/>
                          <a:pt x="11561" y="5944"/>
                        </a:cubicBezTo>
                        <a:cubicBezTo>
                          <a:pt x="11760" y="5548"/>
                          <a:pt x="11561" y="5350"/>
                          <a:pt x="11561" y="4954"/>
                        </a:cubicBezTo>
                        <a:cubicBezTo>
                          <a:pt x="12159" y="5152"/>
                          <a:pt x="12956" y="5548"/>
                          <a:pt x="13753" y="5746"/>
                        </a:cubicBezTo>
                        <a:cubicBezTo>
                          <a:pt x="16145" y="6340"/>
                          <a:pt x="17541" y="5746"/>
                          <a:pt x="17541" y="4161"/>
                        </a:cubicBezTo>
                        <a:cubicBezTo>
                          <a:pt x="17541" y="1982"/>
                          <a:pt x="15348" y="794"/>
                          <a:pt x="12757" y="200"/>
                        </a:cubicBezTo>
                        <a:cubicBezTo>
                          <a:pt x="10564" y="-395"/>
                          <a:pt x="9169" y="398"/>
                          <a:pt x="8770" y="1784"/>
                        </a:cubicBezTo>
                        <a:lnTo>
                          <a:pt x="8770" y="1784"/>
                        </a:lnTo>
                        <a:lnTo>
                          <a:pt x="7973" y="1388"/>
                        </a:lnTo>
                        <a:cubicBezTo>
                          <a:pt x="5581" y="596"/>
                          <a:pt x="2791" y="200"/>
                          <a:pt x="1794" y="1784"/>
                        </a:cubicBezTo>
                        <a:cubicBezTo>
                          <a:pt x="1196" y="2775"/>
                          <a:pt x="1594" y="3369"/>
                          <a:pt x="1993" y="4161"/>
                        </a:cubicBezTo>
                        <a:cubicBezTo>
                          <a:pt x="1196" y="4359"/>
                          <a:pt x="399" y="4756"/>
                          <a:pt x="0" y="5746"/>
                        </a:cubicBezTo>
                        <a:cubicBezTo>
                          <a:pt x="1395" y="8519"/>
                          <a:pt x="3787" y="11094"/>
                          <a:pt x="7774" y="12481"/>
                        </a:cubicBezTo>
                        <a:cubicBezTo>
                          <a:pt x="8571" y="12877"/>
                          <a:pt x="9368" y="12877"/>
                          <a:pt x="9966" y="12679"/>
                        </a:cubicBezTo>
                        <a:cubicBezTo>
                          <a:pt x="9966" y="14264"/>
                          <a:pt x="11760" y="15452"/>
                          <a:pt x="13554" y="164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18" name="Google Shape;4118;p35"/>
                  <p:cNvSpPr/>
                  <p:nvPr/>
                </p:nvSpPr>
                <p:spPr>
                  <a:xfrm>
                    <a:off x="2186451" y="6102834"/>
                    <a:ext cx="9683" cy="6513"/>
                  </a:xfrm>
                  <a:custGeom>
                    <a:avLst/>
                    <a:gdLst/>
                    <a:ahLst/>
                    <a:cxnLst/>
                    <a:rect l="l" t="t" r="r" b="b"/>
                    <a:pathLst>
                      <a:path w="9683" h="6513" extrusionOk="0">
                        <a:moveTo>
                          <a:pt x="2527" y="5622"/>
                        </a:moveTo>
                        <a:cubicBezTo>
                          <a:pt x="4919" y="6811"/>
                          <a:pt x="7112" y="6811"/>
                          <a:pt x="8706" y="5622"/>
                        </a:cubicBezTo>
                        <a:cubicBezTo>
                          <a:pt x="10500" y="4236"/>
                          <a:pt x="9703" y="2651"/>
                          <a:pt x="7311" y="1066"/>
                        </a:cubicBezTo>
                        <a:cubicBezTo>
                          <a:pt x="4919" y="-320"/>
                          <a:pt x="2527" y="-320"/>
                          <a:pt x="933" y="868"/>
                        </a:cubicBezTo>
                        <a:cubicBezTo>
                          <a:pt x="-662" y="2255"/>
                          <a:pt x="-263" y="4037"/>
                          <a:pt x="2527" y="56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19" name="Google Shape;4119;p35"/>
                  <p:cNvSpPr/>
                  <p:nvPr/>
                </p:nvSpPr>
                <p:spPr>
                  <a:xfrm>
                    <a:off x="2131572" y="6337973"/>
                    <a:ext cx="13893" cy="10013"/>
                  </a:xfrm>
                  <a:custGeom>
                    <a:avLst/>
                    <a:gdLst/>
                    <a:ahLst/>
                    <a:cxnLst/>
                    <a:rect l="l" t="t" r="r" b="b"/>
                    <a:pathLst>
                      <a:path w="13893" h="10013" extrusionOk="0">
                        <a:moveTo>
                          <a:pt x="10166" y="2247"/>
                        </a:moveTo>
                        <a:cubicBezTo>
                          <a:pt x="7973" y="-328"/>
                          <a:pt x="5183" y="-328"/>
                          <a:pt x="2791" y="465"/>
                        </a:cubicBezTo>
                        <a:cubicBezTo>
                          <a:pt x="1395" y="861"/>
                          <a:pt x="997" y="2247"/>
                          <a:pt x="0" y="3238"/>
                        </a:cubicBezTo>
                        <a:lnTo>
                          <a:pt x="199" y="3436"/>
                        </a:lnTo>
                        <a:lnTo>
                          <a:pt x="3987" y="5417"/>
                        </a:lnTo>
                        <a:lnTo>
                          <a:pt x="5382" y="6011"/>
                        </a:lnTo>
                        <a:cubicBezTo>
                          <a:pt x="5183" y="7596"/>
                          <a:pt x="7176" y="8784"/>
                          <a:pt x="8970" y="9577"/>
                        </a:cubicBezTo>
                        <a:cubicBezTo>
                          <a:pt x="11162" y="10171"/>
                          <a:pt x="13156" y="10369"/>
                          <a:pt x="13754" y="8784"/>
                        </a:cubicBezTo>
                        <a:cubicBezTo>
                          <a:pt x="14352" y="7002"/>
                          <a:pt x="12956" y="5813"/>
                          <a:pt x="10963" y="4823"/>
                        </a:cubicBezTo>
                        <a:cubicBezTo>
                          <a:pt x="11162" y="4228"/>
                          <a:pt x="10963" y="3238"/>
                          <a:pt x="10166" y="22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20" name="Google Shape;4120;p35"/>
                  <p:cNvSpPr/>
                  <p:nvPr/>
                </p:nvSpPr>
                <p:spPr>
                  <a:xfrm>
                    <a:off x="2104464" y="6351115"/>
                    <a:ext cx="2065" cy="3763"/>
                  </a:xfrm>
                  <a:custGeom>
                    <a:avLst/>
                    <a:gdLst/>
                    <a:ahLst/>
                    <a:cxnLst/>
                    <a:rect l="l" t="t" r="r" b="b"/>
                    <a:pathLst>
                      <a:path w="2065" h="3763" extrusionOk="0">
                        <a:moveTo>
                          <a:pt x="1196" y="0"/>
                        </a:moveTo>
                        <a:cubicBezTo>
                          <a:pt x="797" y="1188"/>
                          <a:pt x="399" y="2575"/>
                          <a:pt x="0" y="3764"/>
                        </a:cubicBezTo>
                        <a:cubicBezTo>
                          <a:pt x="797" y="3764"/>
                          <a:pt x="1395" y="3566"/>
                          <a:pt x="1993" y="2971"/>
                        </a:cubicBezTo>
                        <a:cubicBezTo>
                          <a:pt x="2193" y="1981"/>
                          <a:pt x="1993" y="792"/>
                          <a:pt x="119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21" name="Google Shape;4121;p35"/>
                  <p:cNvSpPr/>
                  <p:nvPr/>
                </p:nvSpPr>
                <p:spPr>
                  <a:xfrm>
                    <a:off x="2068784" y="6447465"/>
                    <a:ext cx="9785" cy="7473"/>
                  </a:xfrm>
                  <a:custGeom>
                    <a:avLst/>
                    <a:gdLst/>
                    <a:ahLst/>
                    <a:cxnLst/>
                    <a:rect l="l" t="t" r="r" b="b"/>
                    <a:pathLst>
                      <a:path w="9785" h="7473" extrusionOk="0">
                        <a:moveTo>
                          <a:pt x="9767" y="5269"/>
                        </a:moveTo>
                        <a:cubicBezTo>
                          <a:pt x="9966" y="3486"/>
                          <a:pt x="8571" y="1505"/>
                          <a:pt x="5980" y="515"/>
                        </a:cubicBezTo>
                        <a:cubicBezTo>
                          <a:pt x="4784" y="-80"/>
                          <a:pt x="3588" y="-80"/>
                          <a:pt x="2791" y="119"/>
                        </a:cubicBezTo>
                        <a:cubicBezTo>
                          <a:pt x="1794" y="2694"/>
                          <a:pt x="997" y="5071"/>
                          <a:pt x="0" y="7448"/>
                        </a:cubicBezTo>
                        <a:cubicBezTo>
                          <a:pt x="1595" y="7646"/>
                          <a:pt x="2392" y="6656"/>
                          <a:pt x="2591" y="5467"/>
                        </a:cubicBezTo>
                        <a:cubicBezTo>
                          <a:pt x="2591" y="5269"/>
                          <a:pt x="2591" y="5071"/>
                          <a:pt x="2392" y="4675"/>
                        </a:cubicBezTo>
                        <a:cubicBezTo>
                          <a:pt x="3189" y="5467"/>
                          <a:pt x="4186" y="6061"/>
                          <a:pt x="5382" y="6457"/>
                        </a:cubicBezTo>
                        <a:cubicBezTo>
                          <a:pt x="7973" y="7250"/>
                          <a:pt x="9568" y="6854"/>
                          <a:pt x="9767" y="52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22" name="Google Shape;4122;p35"/>
                  <p:cNvSpPr/>
                  <p:nvPr/>
                </p:nvSpPr>
                <p:spPr>
                  <a:xfrm>
                    <a:off x="2189783" y="6185327"/>
                    <a:ext cx="9897" cy="6381"/>
                  </a:xfrm>
                  <a:custGeom>
                    <a:avLst/>
                    <a:gdLst/>
                    <a:ahLst/>
                    <a:cxnLst/>
                    <a:rect l="l" t="t" r="r" b="b"/>
                    <a:pathLst>
                      <a:path w="9897" h="6381" extrusionOk="0">
                        <a:moveTo>
                          <a:pt x="3580" y="5535"/>
                        </a:moveTo>
                        <a:cubicBezTo>
                          <a:pt x="5972" y="6723"/>
                          <a:pt x="8364" y="6723"/>
                          <a:pt x="9560" y="5138"/>
                        </a:cubicBezTo>
                        <a:cubicBezTo>
                          <a:pt x="10756" y="3356"/>
                          <a:pt x="8564" y="1969"/>
                          <a:pt x="6172" y="780"/>
                        </a:cubicBezTo>
                        <a:cubicBezTo>
                          <a:pt x="3580" y="-408"/>
                          <a:pt x="1587" y="-210"/>
                          <a:pt x="192" y="1177"/>
                        </a:cubicBezTo>
                        <a:cubicBezTo>
                          <a:pt x="-605" y="3157"/>
                          <a:pt x="1189" y="4544"/>
                          <a:pt x="3580" y="55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23" name="Google Shape;4123;p35"/>
                  <p:cNvSpPr/>
                  <p:nvPr/>
                </p:nvSpPr>
                <p:spPr>
                  <a:xfrm>
                    <a:off x="2082151" y="6426115"/>
                    <a:ext cx="9995" cy="6737"/>
                  </a:xfrm>
                  <a:custGeom>
                    <a:avLst/>
                    <a:gdLst/>
                    <a:ahLst/>
                    <a:cxnLst/>
                    <a:rect l="l" t="t" r="r" b="b"/>
                    <a:pathLst>
                      <a:path w="9995" h="6737" extrusionOk="0">
                        <a:moveTo>
                          <a:pt x="9556" y="5622"/>
                        </a:moveTo>
                        <a:cubicBezTo>
                          <a:pt x="10752" y="4037"/>
                          <a:pt x="9357" y="2254"/>
                          <a:pt x="7164" y="1066"/>
                        </a:cubicBezTo>
                        <a:cubicBezTo>
                          <a:pt x="4374" y="-321"/>
                          <a:pt x="1184" y="-519"/>
                          <a:pt x="188" y="1462"/>
                        </a:cubicBezTo>
                        <a:cubicBezTo>
                          <a:pt x="-609" y="3047"/>
                          <a:pt x="1184" y="4830"/>
                          <a:pt x="4573" y="6216"/>
                        </a:cubicBezTo>
                        <a:cubicBezTo>
                          <a:pt x="5968" y="6612"/>
                          <a:pt x="8360" y="7405"/>
                          <a:pt x="9556" y="56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24" name="Google Shape;4124;p35"/>
                  <p:cNvSpPr/>
                  <p:nvPr/>
                </p:nvSpPr>
                <p:spPr>
                  <a:xfrm>
                    <a:off x="2182506" y="6168026"/>
                    <a:ext cx="9139" cy="6242"/>
                  </a:xfrm>
                  <a:custGeom>
                    <a:avLst/>
                    <a:gdLst/>
                    <a:ahLst/>
                    <a:cxnLst/>
                    <a:rect l="l" t="t" r="r" b="b"/>
                    <a:pathLst>
                      <a:path w="9139" h="6242" extrusionOk="0">
                        <a:moveTo>
                          <a:pt x="492" y="1243"/>
                        </a:moveTo>
                        <a:cubicBezTo>
                          <a:pt x="-903" y="2828"/>
                          <a:pt x="891" y="4413"/>
                          <a:pt x="3083" y="5799"/>
                        </a:cubicBezTo>
                        <a:cubicBezTo>
                          <a:pt x="5874" y="6592"/>
                          <a:pt x="7867" y="6394"/>
                          <a:pt x="8864" y="4611"/>
                        </a:cubicBezTo>
                        <a:cubicBezTo>
                          <a:pt x="9661" y="3224"/>
                          <a:pt x="8665" y="1838"/>
                          <a:pt x="6671" y="847"/>
                        </a:cubicBezTo>
                        <a:cubicBezTo>
                          <a:pt x="4080" y="-341"/>
                          <a:pt x="1688" y="-341"/>
                          <a:pt x="492" y="12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25" name="Google Shape;4125;p35"/>
                  <p:cNvSpPr/>
                  <p:nvPr/>
                </p:nvSpPr>
                <p:spPr>
                  <a:xfrm>
                    <a:off x="2168049" y="6149025"/>
                    <a:ext cx="15992" cy="7225"/>
                  </a:xfrm>
                  <a:custGeom>
                    <a:avLst/>
                    <a:gdLst/>
                    <a:ahLst/>
                    <a:cxnLst/>
                    <a:rect l="l" t="t" r="r" b="b"/>
                    <a:pathLst>
                      <a:path w="15992" h="7225" extrusionOk="0">
                        <a:moveTo>
                          <a:pt x="4385" y="6577"/>
                        </a:moveTo>
                        <a:cubicBezTo>
                          <a:pt x="6777" y="7369"/>
                          <a:pt x="8970" y="7765"/>
                          <a:pt x="9966" y="5785"/>
                        </a:cubicBezTo>
                        <a:cubicBezTo>
                          <a:pt x="9966" y="5586"/>
                          <a:pt x="9767" y="5190"/>
                          <a:pt x="9767" y="4992"/>
                        </a:cubicBezTo>
                        <a:cubicBezTo>
                          <a:pt x="10166" y="5190"/>
                          <a:pt x="10564" y="5586"/>
                          <a:pt x="11162" y="5785"/>
                        </a:cubicBezTo>
                        <a:cubicBezTo>
                          <a:pt x="13156" y="6577"/>
                          <a:pt x="15149" y="6973"/>
                          <a:pt x="15747" y="5388"/>
                        </a:cubicBezTo>
                        <a:cubicBezTo>
                          <a:pt x="16544" y="3606"/>
                          <a:pt x="15348" y="2021"/>
                          <a:pt x="12956" y="634"/>
                        </a:cubicBezTo>
                        <a:cubicBezTo>
                          <a:pt x="10963" y="-356"/>
                          <a:pt x="9169" y="-158"/>
                          <a:pt x="8372" y="1030"/>
                        </a:cubicBezTo>
                        <a:cubicBezTo>
                          <a:pt x="7973" y="1625"/>
                          <a:pt x="7973" y="2219"/>
                          <a:pt x="8172" y="2615"/>
                        </a:cubicBezTo>
                        <a:cubicBezTo>
                          <a:pt x="7574" y="2219"/>
                          <a:pt x="6777" y="1823"/>
                          <a:pt x="5780" y="1427"/>
                        </a:cubicBezTo>
                        <a:cubicBezTo>
                          <a:pt x="3588" y="832"/>
                          <a:pt x="1395" y="436"/>
                          <a:pt x="399" y="1625"/>
                        </a:cubicBezTo>
                        <a:cubicBezTo>
                          <a:pt x="199" y="2021"/>
                          <a:pt x="199" y="2417"/>
                          <a:pt x="0" y="2813"/>
                        </a:cubicBezTo>
                        <a:cubicBezTo>
                          <a:pt x="0" y="4596"/>
                          <a:pt x="2193" y="5785"/>
                          <a:pt x="4385" y="65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26" name="Google Shape;4126;p35"/>
                  <p:cNvSpPr/>
                  <p:nvPr/>
                </p:nvSpPr>
                <p:spPr>
                  <a:xfrm>
                    <a:off x="2147839" y="6312907"/>
                    <a:ext cx="9571" cy="6766"/>
                  </a:xfrm>
                  <a:custGeom>
                    <a:avLst/>
                    <a:gdLst/>
                    <a:ahLst/>
                    <a:cxnLst/>
                    <a:rect l="l" t="t" r="r" b="b"/>
                    <a:pathLst>
                      <a:path w="9571" h="6766" extrusionOk="0">
                        <a:moveTo>
                          <a:pt x="277" y="1165"/>
                        </a:moveTo>
                        <a:cubicBezTo>
                          <a:pt x="-720" y="2750"/>
                          <a:pt x="1074" y="4533"/>
                          <a:pt x="4064" y="6117"/>
                        </a:cubicBezTo>
                        <a:cubicBezTo>
                          <a:pt x="5858" y="6910"/>
                          <a:pt x="8250" y="7306"/>
                          <a:pt x="9246" y="5325"/>
                        </a:cubicBezTo>
                        <a:cubicBezTo>
                          <a:pt x="10243" y="3542"/>
                          <a:pt x="8848" y="1958"/>
                          <a:pt x="6456" y="769"/>
                        </a:cubicBezTo>
                        <a:cubicBezTo>
                          <a:pt x="3865" y="-221"/>
                          <a:pt x="1274" y="-419"/>
                          <a:pt x="277" y="11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27" name="Google Shape;4127;p35"/>
                  <p:cNvSpPr/>
                  <p:nvPr/>
                </p:nvSpPr>
                <p:spPr>
                  <a:xfrm>
                    <a:off x="2111620" y="6401525"/>
                    <a:ext cx="11193" cy="10983"/>
                  </a:xfrm>
                  <a:custGeom>
                    <a:avLst/>
                    <a:gdLst/>
                    <a:ahLst/>
                    <a:cxnLst/>
                    <a:rect l="l" t="t" r="r" b="b"/>
                    <a:pathLst>
                      <a:path w="11193" h="10983" extrusionOk="0">
                        <a:moveTo>
                          <a:pt x="11181" y="4064"/>
                        </a:moveTo>
                        <a:cubicBezTo>
                          <a:pt x="10982" y="2083"/>
                          <a:pt x="9188" y="696"/>
                          <a:pt x="6397" y="102"/>
                        </a:cubicBezTo>
                        <a:cubicBezTo>
                          <a:pt x="4205" y="-294"/>
                          <a:pt x="3009" y="498"/>
                          <a:pt x="2610" y="1885"/>
                        </a:cubicBezTo>
                        <a:cubicBezTo>
                          <a:pt x="2610" y="3469"/>
                          <a:pt x="3408" y="4856"/>
                          <a:pt x="5201" y="5648"/>
                        </a:cubicBezTo>
                        <a:cubicBezTo>
                          <a:pt x="2610" y="4856"/>
                          <a:pt x="418" y="4856"/>
                          <a:pt x="19" y="7431"/>
                        </a:cubicBezTo>
                        <a:cubicBezTo>
                          <a:pt x="-180" y="8620"/>
                          <a:pt x="1215" y="10006"/>
                          <a:pt x="3009" y="10601"/>
                        </a:cubicBezTo>
                        <a:cubicBezTo>
                          <a:pt x="5600" y="11393"/>
                          <a:pt x="7593" y="10997"/>
                          <a:pt x="8191" y="9016"/>
                        </a:cubicBezTo>
                        <a:cubicBezTo>
                          <a:pt x="8590" y="7629"/>
                          <a:pt x="7593" y="6441"/>
                          <a:pt x="5999" y="5847"/>
                        </a:cubicBezTo>
                        <a:cubicBezTo>
                          <a:pt x="6198" y="5847"/>
                          <a:pt x="6397" y="6045"/>
                          <a:pt x="6597" y="6045"/>
                        </a:cubicBezTo>
                        <a:cubicBezTo>
                          <a:pt x="9188" y="6837"/>
                          <a:pt x="11381" y="6243"/>
                          <a:pt x="11181" y="40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28" name="Google Shape;4128;p35"/>
                  <p:cNvSpPr/>
                  <p:nvPr/>
                </p:nvSpPr>
                <p:spPr>
                  <a:xfrm>
                    <a:off x="2133603" y="6395713"/>
                    <a:ext cx="8727" cy="6281"/>
                  </a:xfrm>
                  <a:custGeom>
                    <a:avLst/>
                    <a:gdLst/>
                    <a:ahLst/>
                    <a:cxnLst/>
                    <a:rect l="l" t="t" r="r" b="b"/>
                    <a:pathLst>
                      <a:path w="8727" h="6281" extrusionOk="0">
                        <a:moveTo>
                          <a:pt x="3152" y="5518"/>
                        </a:moveTo>
                        <a:cubicBezTo>
                          <a:pt x="5743" y="6706"/>
                          <a:pt x="7736" y="6508"/>
                          <a:pt x="8533" y="4924"/>
                        </a:cubicBezTo>
                        <a:cubicBezTo>
                          <a:pt x="9131" y="3735"/>
                          <a:pt x="8334" y="2150"/>
                          <a:pt x="6341" y="1160"/>
                        </a:cubicBezTo>
                        <a:cubicBezTo>
                          <a:pt x="4148" y="-29"/>
                          <a:pt x="1756" y="-623"/>
                          <a:pt x="361" y="962"/>
                        </a:cubicBezTo>
                        <a:cubicBezTo>
                          <a:pt x="-835" y="2546"/>
                          <a:pt x="1158" y="4131"/>
                          <a:pt x="3152" y="55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29" name="Google Shape;4129;p35"/>
                  <p:cNvSpPr/>
                  <p:nvPr/>
                </p:nvSpPr>
                <p:spPr>
                  <a:xfrm>
                    <a:off x="2306165" y="6220114"/>
                    <a:ext cx="9185" cy="6314"/>
                  </a:xfrm>
                  <a:custGeom>
                    <a:avLst/>
                    <a:gdLst/>
                    <a:ahLst/>
                    <a:cxnLst/>
                    <a:rect l="l" t="t" r="r" b="b"/>
                    <a:pathLst>
                      <a:path w="9185" h="6314" extrusionOk="0">
                        <a:moveTo>
                          <a:pt x="4203" y="262"/>
                        </a:moveTo>
                        <a:cubicBezTo>
                          <a:pt x="2010" y="-332"/>
                          <a:pt x="216" y="64"/>
                          <a:pt x="17" y="1649"/>
                        </a:cubicBezTo>
                        <a:cubicBezTo>
                          <a:pt x="-183" y="3630"/>
                          <a:pt x="1412" y="5215"/>
                          <a:pt x="4203" y="6205"/>
                        </a:cubicBezTo>
                        <a:cubicBezTo>
                          <a:pt x="6595" y="6403"/>
                          <a:pt x="9186" y="6601"/>
                          <a:pt x="9186" y="4224"/>
                        </a:cubicBezTo>
                        <a:cubicBezTo>
                          <a:pt x="9186" y="1847"/>
                          <a:pt x="6595" y="1055"/>
                          <a:pt x="4203" y="2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30" name="Google Shape;4130;p35"/>
                  <p:cNvSpPr/>
                  <p:nvPr/>
                </p:nvSpPr>
                <p:spPr>
                  <a:xfrm>
                    <a:off x="2285125" y="6273506"/>
                    <a:ext cx="8732" cy="6883"/>
                  </a:xfrm>
                  <a:custGeom>
                    <a:avLst/>
                    <a:gdLst/>
                    <a:ahLst/>
                    <a:cxnLst/>
                    <a:rect l="l" t="t" r="r" b="b"/>
                    <a:pathLst>
                      <a:path w="8732" h="6883" extrusionOk="0">
                        <a:moveTo>
                          <a:pt x="5509" y="552"/>
                        </a:moveTo>
                        <a:cubicBezTo>
                          <a:pt x="3117" y="-240"/>
                          <a:pt x="725" y="-438"/>
                          <a:pt x="127" y="1741"/>
                        </a:cubicBezTo>
                        <a:cubicBezTo>
                          <a:pt x="-471" y="3523"/>
                          <a:pt x="1124" y="5108"/>
                          <a:pt x="3117" y="6495"/>
                        </a:cubicBezTo>
                        <a:cubicBezTo>
                          <a:pt x="5908" y="7287"/>
                          <a:pt x="7502" y="6891"/>
                          <a:pt x="8300" y="5108"/>
                        </a:cubicBezTo>
                        <a:cubicBezTo>
                          <a:pt x="9496" y="3127"/>
                          <a:pt x="8100" y="1344"/>
                          <a:pt x="5509" y="5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31" name="Google Shape;4131;p35"/>
                  <p:cNvSpPr/>
                  <p:nvPr/>
                </p:nvSpPr>
                <p:spPr>
                  <a:xfrm>
                    <a:off x="2255226" y="6333596"/>
                    <a:ext cx="8638" cy="5560"/>
                  </a:xfrm>
                  <a:custGeom>
                    <a:avLst/>
                    <a:gdLst/>
                    <a:ahLst/>
                    <a:cxnLst/>
                    <a:rect l="l" t="t" r="r" b="b"/>
                    <a:pathLst>
                      <a:path w="8638" h="5560" extrusionOk="0">
                        <a:moveTo>
                          <a:pt x="5709" y="682"/>
                        </a:moveTo>
                        <a:cubicBezTo>
                          <a:pt x="3317" y="-309"/>
                          <a:pt x="925" y="-309"/>
                          <a:pt x="127" y="1276"/>
                        </a:cubicBezTo>
                        <a:cubicBezTo>
                          <a:pt x="-471" y="2662"/>
                          <a:pt x="1124" y="3851"/>
                          <a:pt x="3117" y="5040"/>
                        </a:cubicBezTo>
                        <a:cubicBezTo>
                          <a:pt x="5310" y="5832"/>
                          <a:pt x="7702" y="5832"/>
                          <a:pt x="8499" y="4247"/>
                        </a:cubicBezTo>
                        <a:cubicBezTo>
                          <a:pt x="9097" y="2861"/>
                          <a:pt x="7702" y="1474"/>
                          <a:pt x="5709" y="6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32" name="Google Shape;4132;p35"/>
                  <p:cNvSpPr/>
                  <p:nvPr/>
                </p:nvSpPr>
                <p:spPr>
                  <a:xfrm>
                    <a:off x="2153233" y="6368061"/>
                    <a:ext cx="12025" cy="6094"/>
                  </a:xfrm>
                  <a:custGeom>
                    <a:avLst/>
                    <a:gdLst/>
                    <a:ahLst/>
                    <a:cxnLst/>
                    <a:rect l="l" t="t" r="r" b="b"/>
                    <a:pathLst>
                      <a:path w="12025" h="6094" extrusionOk="0">
                        <a:moveTo>
                          <a:pt x="12025" y="4646"/>
                        </a:moveTo>
                        <a:lnTo>
                          <a:pt x="11028" y="3061"/>
                        </a:lnTo>
                        <a:cubicBezTo>
                          <a:pt x="7839" y="-109"/>
                          <a:pt x="4451" y="-901"/>
                          <a:pt x="1062" y="1080"/>
                        </a:cubicBezTo>
                        <a:cubicBezTo>
                          <a:pt x="66" y="1674"/>
                          <a:pt x="-532" y="2665"/>
                          <a:pt x="663" y="3655"/>
                        </a:cubicBezTo>
                        <a:cubicBezTo>
                          <a:pt x="3653" y="6032"/>
                          <a:pt x="6843" y="6626"/>
                          <a:pt x="9832" y="5636"/>
                        </a:cubicBezTo>
                        <a:cubicBezTo>
                          <a:pt x="10829" y="5438"/>
                          <a:pt x="11427" y="5042"/>
                          <a:pt x="12025" y="46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33" name="Google Shape;4133;p35"/>
                  <p:cNvSpPr/>
                  <p:nvPr/>
                </p:nvSpPr>
                <p:spPr>
                  <a:xfrm>
                    <a:off x="2228588" y="6363050"/>
                    <a:ext cx="9161" cy="6046"/>
                  </a:xfrm>
                  <a:custGeom>
                    <a:avLst/>
                    <a:gdLst/>
                    <a:ahLst/>
                    <a:cxnLst/>
                    <a:rect l="l" t="t" r="r" b="b"/>
                    <a:pathLst>
                      <a:path w="9161" h="6046" extrusionOk="0">
                        <a:moveTo>
                          <a:pt x="9026" y="4704"/>
                        </a:moveTo>
                        <a:cubicBezTo>
                          <a:pt x="9624" y="3119"/>
                          <a:pt x="8228" y="1139"/>
                          <a:pt x="5239" y="346"/>
                        </a:cubicBezTo>
                        <a:cubicBezTo>
                          <a:pt x="2647" y="-248"/>
                          <a:pt x="455" y="-248"/>
                          <a:pt x="56" y="1733"/>
                        </a:cubicBezTo>
                        <a:cubicBezTo>
                          <a:pt x="-343" y="3317"/>
                          <a:pt x="1451" y="4308"/>
                          <a:pt x="3444" y="5298"/>
                        </a:cubicBezTo>
                        <a:cubicBezTo>
                          <a:pt x="5836" y="6289"/>
                          <a:pt x="8228" y="6487"/>
                          <a:pt x="9026" y="47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34" name="Google Shape;4134;p35"/>
                  <p:cNvSpPr/>
                  <p:nvPr/>
                </p:nvSpPr>
                <p:spPr>
                  <a:xfrm>
                    <a:off x="2278775" y="6215337"/>
                    <a:ext cx="10172" cy="6624"/>
                  </a:xfrm>
                  <a:custGeom>
                    <a:avLst/>
                    <a:gdLst/>
                    <a:ahLst/>
                    <a:cxnLst/>
                    <a:rect l="l" t="t" r="r" b="b"/>
                    <a:pathLst>
                      <a:path w="10172" h="6624" extrusionOk="0">
                        <a:moveTo>
                          <a:pt x="10066" y="5238"/>
                        </a:moveTo>
                        <a:cubicBezTo>
                          <a:pt x="10664" y="3455"/>
                          <a:pt x="8670" y="1672"/>
                          <a:pt x="6079" y="682"/>
                        </a:cubicBezTo>
                        <a:cubicBezTo>
                          <a:pt x="3488" y="-309"/>
                          <a:pt x="697" y="-309"/>
                          <a:pt x="99" y="1276"/>
                        </a:cubicBezTo>
                        <a:cubicBezTo>
                          <a:pt x="-499" y="3059"/>
                          <a:pt x="1694" y="4643"/>
                          <a:pt x="4285" y="5634"/>
                        </a:cubicBezTo>
                        <a:cubicBezTo>
                          <a:pt x="6876" y="6822"/>
                          <a:pt x="9468" y="7219"/>
                          <a:pt x="10066" y="523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35" name="Google Shape;4135;p35"/>
                  <p:cNvSpPr/>
                  <p:nvPr/>
                </p:nvSpPr>
                <p:spPr>
                  <a:xfrm>
                    <a:off x="2173880" y="6360276"/>
                    <a:ext cx="8858" cy="6543"/>
                  </a:xfrm>
                  <a:custGeom>
                    <a:avLst/>
                    <a:gdLst/>
                    <a:ahLst/>
                    <a:cxnLst/>
                    <a:rect l="l" t="t" r="r" b="b"/>
                    <a:pathLst>
                      <a:path w="8858" h="6543" extrusionOk="0">
                        <a:moveTo>
                          <a:pt x="3338" y="5893"/>
                        </a:moveTo>
                        <a:cubicBezTo>
                          <a:pt x="5730" y="6884"/>
                          <a:pt x="7923" y="6884"/>
                          <a:pt x="8720" y="4903"/>
                        </a:cubicBezTo>
                        <a:cubicBezTo>
                          <a:pt x="9118" y="3714"/>
                          <a:pt x="8720" y="1931"/>
                          <a:pt x="6726" y="941"/>
                        </a:cubicBezTo>
                        <a:cubicBezTo>
                          <a:pt x="4335" y="-248"/>
                          <a:pt x="1943" y="-446"/>
                          <a:pt x="547" y="1139"/>
                        </a:cubicBezTo>
                        <a:cubicBezTo>
                          <a:pt x="-848" y="2922"/>
                          <a:pt x="547" y="4507"/>
                          <a:pt x="3338" y="58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36" name="Google Shape;4136;p35"/>
                  <p:cNvSpPr/>
                  <p:nvPr/>
                </p:nvSpPr>
                <p:spPr>
                  <a:xfrm>
                    <a:off x="2192861" y="6356657"/>
                    <a:ext cx="9299" cy="6888"/>
                  </a:xfrm>
                  <a:custGeom>
                    <a:avLst/>
                    <a:gdLst/>
                    <a:ahLst/>
                    <a:cxnLst/>
                    <a:rect l="l" t="t" r="r" b="b"/>
                    <a:pathLst>
                      <a:path w="9299" h="6888" extrusionOk="0">
                        <a:moveTo>
                          <a:pt x="9073" y="5749"/>
                        </a:moveTo>
                        <a:cubicBezTo>
                          <a:pt x="9870" y="3966"/>
                          <a:pt x="8475" y="2382"/>
                          <a:pt x="6283" y="995"/>
                        </a:cubicBezTo>
                        <a:cubicBezTo>
                          <a:pt x="3891" y="-392"/>
                          <a:pt x="1698" y="-392"/>
                          <a:pt x="502" y="1391"/>
                        </a:cubicBezTo>
                        <a:cubicBezTo>
                          <a:pt x="-694" y="2976"/>
                          <a:pt x="303" y="4759"/>
                          <a:pt x="2894" y="5947"/>
                        </a:cubicBezTo>
                        <a:cubicBezTo>
                          <a:pt x="5485" y="7136"/>
                          <a:pt x="7678" y="7334"/>
                          <a:pt x="9073" y="57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37" name="Google Shape;4137;p35"/>
                  <p:cNvSpPr/>
                  <p:nvPr/>
                </p:nvSpPr>
                <p:spPr>
                  <a:xfrm>
                    <a:off x="2186270" y="6370283"/>
                    <a:ext cx="8887" cy="5591"/>
                  </a:xfrm>
                  <a:custGeom>
                    <a:avLst/>
                    <a:gdLst/>
                    <a:ahLst/>
                    <a:cxnLst/>
                    <a:rect l="l" t="t" r="r" b="b"/>
                    <a:pathLst>
                      <a:path w="8887" h="5591" extrusionOk="0">
                        <a:moveTo>
                          <a:pt x="8887" y="4009"/>
                        </a:moveTo>
                        <a:cubicBezTo>
                          <a:pt x="8887" y="2424"/>
                          <a:pt x="7691" y="1037"/>
                          <a:pt x="5698" y="443"/>
                        </a:cubicBezTo>
                        <a:cubicBezTo>
                          <a:pt x="3107" y="-349"/>
                          <a:pt x="914" y="-151"/>
                          <a:pt x="117" y="1632"/>
                        </a:cubicBezTo>
                        <a:cubicBezTo>
                          <a:pt x="-481" y="3216"/>
                          <a:pt x="1313" y="4405"/>
                          <a:pt x="3306" y="4999"/>
                        </a:cubicBezTo>
                        <a:cubicBezTo>
                          <a:pt x="5698" y="5989"/>
                          <a:pt x="7891" y="5791"/>
                          <a:pt x="8887" y="40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38" name="Google Shape;4138;p35"/>
                  <p:cNvSpPr/>
                  <p:nvPr/>
                </p:nvSpPr>
                <p:spPr>
                  <a:xfrm>
                    <a:off x="2249382" y="6189503"/>
                    <a:ext cx="8823" cy="6238"/>
                  </a:xfrm>
                  <a:custGeom>
                    <a:avLst/>
                    <a:gdLst/>
                    <a:ahLst/>
                    <a:cxnLst/>
                    <a:rect l="l" t="t" r="r" b="b"/>
                    <a:pathLst>
                      <a:path w="8823" h="6238" extrusionOk="0">
                        <a:moveTo>
                          <a:pt x="8762" y="4330"/>
                        </a:moveTo>
                        <a:cubicBezTo>
                          <a:pt x="9161" y="2745"/>
                          <a:pt x="7566" y="1556"/>
                          <a:pt x="5772" y="764"/>
                        </a:cubicBezTo>
                        <a:cubicBezTo>
                          <a:pt x="3181" y="-424"/>
                          <a:pt x="789" y="-226"/>
                          <a:pt x="191" y="1358"/>
                        </a:cubicBezTo>
                        <a:cubicBezTo>
                          <a:pt x="-606" y="3141"/>
                          <a:pt x="1188" y="4726"/>
                          <a:pt x="3779" y="5716"/>
                        </a:cubicBezTo>
                        <a:cubicBezTo>
                          <a:pt x="6370" y="6707"/>
                          <a:pt x="8164" y="6311"/>
                          <a:pt x="8762" y="43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39" name="Google Shape;4139;p35"/>
                  <p:cNvSpPr/>
                  <p:nvPr/>
                </p:nvSpPr>
                <p:spPr>
                  <a:xfrm>
                    <a:off x="2216269" y="6259538"/>
                    <a:ext cx="13371" cy="7080"/>
                  </a:xfrm>
                  <a:custGeom>
                    <a:avLst/>
                    <a:gdLst/>
                    <a:ahLst/>
                    <a:cxnLst/>
                    <a:rect l="l" t="t" r="r" b="b"/>
                    <a:pathLst>
                      <a:path w="13371" h="7080" extrusionOk="0">
                        <a:moveTo>
                          <a:pt x="6794" y="5408"/>
                        </a:moveTo>
                        <a:cubicBezTo>
                          <a:pt x="7193" y="5804"/>
                          <a:pt x="7791" y="6200"/>
                          <a:pt x="8588" y="6596"/>
                        </a:cubicBezTo>
                        <a:cubicBezTo>
                          <a:pt x="10781" y="7389"/>
                          <a:pt x="13372" y="7389"/>
                          <a:pt x="13372" y="5210"/>
                        </a:cubicBezTo>
                        <a:cubicBezTo>
                          <a:pt x="13372" y="3427"/>
                          <a:pt x="11777" y="1842"/>
                          <a:pt x="9385" y="852"/>
                        </a:cubicBezTo>
                        <a:cubicBezTo>
                          <a:pt x="7591" y="59"/>
                          <a:pt x="6794" y="456"/>
                          <a:pt x="6196" y="1248"/>
                        </a:cubicBezTo>
                        <a:cubicBezTo>
                          <a:pt x="5598" y="852"/>
                          <a:pt x="4801" y="456"/>
                          <a:pt x="4003" y="258"/>
                        </a:cubicBezTo>
                        <a:cubicBezTo>
                          <a:pt x="1811" y="-337"/>
                          <a:pt x="416" y="59"/>
                          <a:pt x="17" y="1842"/>
                        </a:cubicBezTo>
                        <a:cubicBezTo>
                          <a:pt x="-182" y="3229"/>
                          <a:pt x="1412" y="4616"/>
                          <a:pt x="3206" y="5210"/>
                        </a:cubicBezTo>
                        <a:cubicBezTo>
                          <a:pt x="4601" y="5606"/>
                          <a:pt x="5797" y="5606"/>
                          <a:pt x="6794" y="540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40" name="Google Shape;4140;p35"/>
                  <p:cNvSpPr/>
                  <p:nvPr/>
                </p:nvSpPr>
                <p:spPr>
                  <a:xfrm>
                    <a:off x="2171096" y="6402196"/>
                    <a:ext cx="12188" cy="8127"/>
                  </a:xfrm>
                  <a:custGeom>
                    <a:avLst/>
                    <a:gdLst/>
                    <a:ahLst/>
                    <a:cxnLst/>
                    <a:rect l="l" t="t" r="r" b="b"/>
                    <a:pathLst>
                      <a:path w="12188" h="8127" extrusionOk="0">
                        <a:moveTo>
                          <a:pt x="4926" y="5572"/>
                        </a:moveTo>
                        <a:cubicBezTo>
                          <a:pt x="5325" y="6761"/>
                          <a:pt x="6322" y="7553"/>
                          <a:pt x="8115" y="7950"/>
                        </a:cubicBezTo>
                        <a:cubicBezTo>
                          <a:pt x="10308" y="8544"/>
                          <a:pt x="11504" y="7553"/>
                          <a:pt x="12102" y="6365"/>
                        </a:cubicBezTo>
                        <a:cubicBezTo>
                          <a:pt x="12501" y="4978"/>
                          <a:pt x="11504" y="3394"/>
                          <a:pt x="9511" y="2799"/>
                        </a:cubicBezTo>
                        <a:cubicBezTo>
                          <a:pt x="9112" y="2601"/>
                          <a:pt x="8714" y="2601"/>
                          <a:pt x="8315" y="2601"/>
                        </a:cubicBezTo>
                        <a:cubicBezTo>
                          <a:pt x="7916" y="2007"/>
                          <a:pt x="7318" y="1413"/>
                          <a:pt x="6322" y="1016"/>
                        </a:cubicBezTo>
                        <a:cubicBezTo>
                          <a:pt x="3930" y="-172"/>
                          <a:pt x="1538" y="-568"/>
                          <a:pt x="342" y="1215"/>
                        </a:cubicBezTo>
                        <a:cubicBezTo>
                          <a:pt x="-456" y="2403"/>
                          <a:pt x="142" y="3988"/>
                          <a:pt x="2136" y="4978"/>
                        </a:cubicBezTo>
                        <a:cubicBezTo>
                          <a:pt x="3132" y="5176"/>
                          <a:pt x="4129" y="5374"/>
                          <a:pt x="4926" y="55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41" name="Google Shape;4141;p35"/>
                  <p:cNvSpPr/>
                  <p:nvPr/>
                </p:nvSpPr>
                <p:spPr>
                  <a:xfrm>
                    <a:off x="2178264" y="6341766"/>
                    <a:ext cx="13908" cy="8243"/>
                  </a:xfrm>
                  <a:custGeom>
                    <a:avLst/>
                    <a:gdLst/>
                    <a:ahLst/>
                    <a:cxnLst/>
                    <a:rect l="l" t="t" r="r" b="b"/>
                    <a:pathLst>
                      <a:path w="13908" h="8243" extrusionOk="0">
                        <a:moveTo>
                          <a:pt x="10116" y="237"/>
                        </a:moveTo>
                        <a:cubicBezTo>
                          <a:pt x="8322" y="-357"/>
                          <a:pt x="7325" y="237"/>
                          <a:pt x="6727" y="1228"/>
                        </a:cubicBezTo>
                        <a:cubicBezTo>
                          <a:pt x="3538" y="-159"/>
                          <a:pt x="1943" y="1228"/>
                          <a:pt x="947" y="2812"/>
                        </a:cubicBezTo>
                        <a:cubicBezTo>
                          <a:pt x="-50" y="4199"/>
                          <a:pt x="-847" y="5982"/>
                          <a:pt x="1744" y="7368"/>
                        </a:cubicBezTo>
                        <a:cubicBezTo>
                          <a:pt x="5531" y="9349"/>
                          <a:pt x="7525" y="7566"/>
                          <a:pt x="9518" y="5982"/>
                        </a:cubicBezTo>
                        <a:lnTo>
                          <a:pt x="9518" y="5585"/>
                        </a:lnTo>
                        <a:cubicBezTo>
                          <a:pt x="11511" y="5982"/>
                          <a:pt x="13305" y="5982"/>
                          <a:pt x="13704" y="4595"/>
                        </a:cubicBezTo>
                        <a:cubicBezTo>
                          <a:pt x="14501" y="3010"/>
                          <a:pt x="12906" y="1029"/>
                          <a:pt x="10116" y="2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42" name="Google Shape;4142;p35"/>
                  <p:cNvSpPr/>
                  <p:nvPr/>
                </p:nvSpPr>
                <p:spPr>
                  <a:xfrm>
                    <a:off x="2220058" y="6227674"/>
                    <a:ext cx="13223" cy="11019"/>
                  </a:xfrm>
                  <a:custGeom>
                    <a:avLst/>
                    <a:gdLst/>
                    <a:ahLst/>
                    <a:cxnLst/>
                    <a:rect l="l" t="t" r="r" b="b"/>
                    <a:pathLst>
                      <a:path w="13223" h="11019" extrusionOk="0">
                        <a:moveTo>
                          <a:pt x="12573" y="10134"/>
                        </a:moveTo>
                        <a:cubicBezTo>
                          <a:pt x="14367" y="8153"/>
                          <a:pt x="12174" y="6172"/>
                          <a:pt x="9383" y="4984"/>
                        </a:cubicBezTo>
                        <a:cubicBezTo>
                          <a:pt x="8985" y="4786"/>
                          <a:pt x="8586" y="4587"/>
                          <a:pt x="8187" y="4587"/>
                        </a:cubicBezTo>
                        <a:cubicBezTo>
                          <a:pt x="7988" y="2607"/>
                          <a:pt x="6792" y="1022"/>
                          <a:pt x="4201" y="229"/>
                        </a:cubicBezTo>
                        <a:cubicBezTo>
                          <a:pt x="2208" y="-365"/>
                          <a:pt x="15" y="229"/>
                          <a:pt x="15" y="1616"/>
                        </a:cubicBezTo>
                        <a:cubicBezTo>
                          <a:pt x="-184" y="3399"/>
                          <a:pt x="1610" y="5182"/>
                          <a:pt x="4201" y="6172"/>
                        </a:cubicBezTo>
                        <a:cubicBezTo>
                          <a:pt x="4600" y="6370"/>
                          <a:pt x="4799" y="6370"/>
                          <a:pt x="5198" y="6370"/>
                        </a:cubicBezTo>
                        <a:cubicBezTo>
                          <a:pt x="4799" y="7955"/>
                          <a:pt x="5796" y="9341"/>
                          <a:pt x="7988" y="10530"/>
                        </a:cubicBezTo>
                        <a:cubicBezTo>
                          <a:pt x="9782" y="11323"/>
                          <a:pt x="11775" y="11124"/>
                          <a:pt x="12573" y="101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43" name="Google Shape;4143;p35"/>
                  <p:cNvSpPr/>
                  <p:nvPr/>
                </p:nvSpPr>
                <p:spPr>
                  <a:xfrm>
                    <a:off x="2189377" y="6314548"/>
                    <a:ext cx="10402" cy="6853"/>
                  </a:xfrm>
                  <a:custGeom>
                    <a:avLst/>
                    <a:gdLst/>
                    <a:ahLst/>
                    <a:cxnLst/>
                    <a:rect l="l" t="t" r="r" b="b"/>
                    <a:pathLst>
                      <a:path w="10402" h="6853" extrusionOk="0">
                        <a:moveTo>
                          <a:pt x="7375" y="1307"/>
                        </a:moveTo>
                        <a:lnTo>
                          <a:pt x="6578" y="1109"/>
                        </a:lnTo>
                        <a:cubicBezTo>
                          <a:pt x="5780" y="713"/>
                          <a:pt x="4983" y="317"/>
                          <a:pt x="3986" y="119"/>
                        </a:cubicBezTo>
                        <a:cubicBezTo>
                          <a:pt x="1993" y="-277"/>
                          <a:pt x="598" y="317"/>
                          <a:pt x="0" y="1902"/>
                        </a:cubicBezTo>
                        <a:cubicBezTo>
                          <a:pt x="199" y="4477"/>
                          <a:pt x="2591" y="5863"/>
                          <a:pt x="5780" y="6656"/>
                        </a:cubicBezTo>
                        <a:cubicBezTo>
                          <a:pt x="6578" y="6854"/>
                          <a:pt x="7176" y="6854"/>
                          <a:pt x="7774" y="6854"/>
                        </a:cubicBezTo>
                        <a:cubicBezTo>
                          <a:pt x="8770" y="6854"/>
                          <a:pt x="9568" y="6656"/>
                          <a:pt x="9966" y="5863"/>
                        </a:cubicBezTo>
                        <a:cubicBezTo>
                          <a:pt x="11162" y="4081"/>
                          <a:pt x="9767" y="2496"/>
                          <a:pt x="7375" y="13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44" name="Google Shape;4144;p35"/>
                  <p:cNvSpPr/>
                  <p:nvPr/>
                </p:nvSpPr>
                <p:spPr>
                  <a:xfrm>
                    <a:off x="2225853" y="6286956"/>
                    <a:ext cx="11157" cy="10248"/>
                  </a:xfrm>
                  <a:custGeom>
                    <a:avLst/>
                    <a:gdLst/>
                    <a:ahLst/>
                    <a:cxnLst/>
                    <a:rect l="l" t="t" r="r" b="b"/>
                    <a:pathLst>
                      <a:path w="11157" h="10248" extrusionOk="0">
                        <a:moveTo>
                          <a:pt x="6378" y="9882"/>
                        </a:moveTo>
                        <a:cubicBezTo>
                          <a:pt x="8372" y="10477"/>
                          <a:pt x="10365" y="10477"/>
                          <a:pt x="10963" y="8892"/>
                        </a:cubicBezTo>
                        <a:cubicBezTo>
                          <a:pt x="11561" y="7505"/>
                          <a:pt x="10764" y="5920"/>
                          <a:pt x="8770" y="4930"/>
                        </a:cubicBezTo>
                        <a:cubicBezTo>
                          <a:pt x="8372" y="4732"/>
                          <a:pt x="8172" y="4732"/>
                          <a:pt x="7973" y="4534"/>
                        </a:cubicBezTo>
                        <a:lnTo>
                          <a:pt x="7973" y="4534"/>
                        </a:lnTo>
                        <a:cubicBezTo>
                          <a:pt x="8571" y="2553"/>
                          <a:pt x="6578" y="968"/>
                          <a:pt x="3986" y="176"/>
                        </a:cubicBezTo>
                        <a:cubicBezTo>
                          <a:pt x="1993" y="-418"/>
                          <a:pt x="598" y="572"/>
                          <a:pt x="0" y="1959"/>
                        </a:cubicBezTo>
                        <a:cubicBezTo>
                          <a:pt x="0" y="3544"/>
                          <a:pt x="997" y="4930"/>
                          <a:pt x="3189" y="5524"/>
                        </a:cubicBezTo>
                        <a:lnTo>
                          <a:pt x="3588" y="5524"/>
                        </a:lnTo>
                        <a:cubicBezTo>
                          <a:pt x="3588" y="5723"/>
                          <a:pt x="3389" y="5723"/>
                          <a:pt x="3389" y="5920"/>
                        </a:cubicBezTo>
                        <a:cubicBezTo>
                          <a:pt x="3189" y="7505"/>
                          <a:pt x="4584" y="8892"/>
                          <a:pt x="6378" y="98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45" name="Google Shape;4145;p35"/>
                  <p:cNvSpPr/>
                  <p:nvPr/>
                </p:nvSpPr>
                <p:spPr>
                  <a:xfrm>
                    <a:off x="2230432" y="6299833"/>
                    <a:ext cx="9037" cy="5966"/>
                  </a:xfrm>
                  <a:custGeom>
                    <a:avLst/>
                    <a:gdLst/>
                    <a:ahLst/>
                    <a:cxnLst/>
                    <a:rect l="l" t="t" r="r" b="b"/>
                    <a:pathLst>
                      <a:path w="9037" h="5966" extrusionOk="0">
                        <a:moveTo>
                          <a:pt x="8976" y="4335"/>
                        </a:moveTo>
                        <a:cubicBezTo>
                          <a:pt x="9374" y="2948"/>
                          <a:pt x="7780" y="1561"/>
                          <a:pt x="5986" y="769"/>
                        </a:cubicBezTo>
                        <a:cubicBezTo>
                          <a:pt x="3594" y="-221"/>
                          <a:pt x="1003" y="-420"/>
                          <a:pt x="205" y="1165"/>
                        </a:cubicBezTo>
                        <a:cubicBezTo>
                          <a:pt x="-592" y="2750"/>
                          <a:pt x="1003" y="4533"/>
                          <a:pt x="3793" y="5523"/>
                        </a:cubicBezTo>
                        <a:cubicBezTo>
                          <a:pt x="6185" y="6316"/>
                          <a:pt x="8378" y="6117"/>
                          <a:pt x="8976" y="43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46" name="Google Shape;4146;p35"/>
                  <p:cNvSpPr/>
                  <p:nvPr/>
                </p:nvSpPr>
                <p:spPr>
                  <a:xfrm>
                    <a:off x="2168032" y="6380174"/>
                    <a:ext cx="7804" cy="5716"/>
                  </a:xfrm>
                  <a:custGeom>
                    <a:avLst/>
                    <a:gdLst/>
                    <a:ahLst/>
                    <a:cxnLst/>
                    <a:rect l="l" t="t" r="r" b="b"/>
                    <a:pathLst>
                      <a:path w="7804" h="5716" extrusionOk="0">
                        <a:moveTo>
                          <a:pt x="4003" y="258"/>
                        </a:moveTo>
                        <a:cubicBezTo>
                          <a:pt x="1811" y="-337"/>
                          <a:pt x="415" y="60"/>
                          <a:pt x="17" y="1842"/>
                        </a:cubicBezTo>
                        <a:cubicBezTo>
                          <a:pt x="-182" y="3229"/>
                          <a:pt x="1412" y="4615"/>
                          <a:pt x="3206" y="5210"/>
                        </a:cubicBezTo>
                        <a:cubicBezTo>
                          <a:pt x="5997" y="6200"/>
                          <a:pt x="7990" y="5804"/>
                          <a:pt x="7791" y="3427"/>
                        </a:cubicBezTo>
                        <a:cubicBezTo>
                          <a:pt x="7791" y="1842"/>
                          <a:pt x="6196" y="852"/>
                          <a:pt x="4003" y="2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47" name="Google Shape;4147;p35"/>
                  <p:cNvSpPr/>
                  <p:nvPr/>
                </p:nvSpPr>
                <p:spPr>
                  <a:xfrm>
                    <a:off x="2253543" y="6267650"/>
                    <a:ext cx="12200" cy="10076"/>
                  </a:xfrm>
                  <a:custGeom>
                    <a:avLst/>
                    <a:gdLst/>
                    <a:ahLst/>
                    <a:cxnLst/>
                    <a:rect l="l" t="t" r="r" b="b"/>
                    <a:pathLst>
                      <a:path w="12200" h="10076" extrusionOk="0">
                        <a:moveTo>
                          <a:pt x="12176" y="4031"/>
                        </a:moveTo>
                        <a:cubicBezTo>
                          <a:pt x="12375" y="2644"/>
                          <a:pt x="11378" y="1060"/>
                          <a:pt x="9186" y="267"/>
                        </a:cubicBezTo>
                        <a:cubicBezTo>
                          <a:pt x="7193" y="-327"/>
                          <a:pt x="5399" y="69"/>
                          <a:pt x="4601" y="1456"/>
                        </a:cubicBezTo>
                        <a:cubicBezTo>
                          <a:pt x="4003" y="2248"/>
                          <a:pt x="4203" y="3041"/>
                          <a:pt x="4801" y="3635"/>
                        </a:cubicBezTo>
                        <a:cubicBezTo>
                          <a:pt x="2608" y="3041"/>
                          <a:pt x="814" y="3635"/>
                          <a:pt x="216" y="5022"/>
                        </a:cubicBezTo>
                        <a:cubicBezTo>
                          <a:pt x="-581" y="6804"/>
                          <a:pt x="814" y="8389"/>
                          <a:pt x="4601" y="9776"/>
                        </a:cubicBezTo>
                        <a:cubicBezTo>
                          <a:pt x="6395" y="10370"/>
                          <a:pt x="8588" y="10172"/>
                          <a:pt x="9385" y="8389"/>
                        </a:cubicBezTo>
                        <a:cubicBezTo>
                          <a:pt x="9784" y="7399"/>
                          <a:pt x="9186" y="6210"/>
                          <a:pt x="8189" y="5418"/>
                        </a:cubicBezTo>
                        <a:cubicBezTo>
                          <a:pt x="9784" y="5814"/>
                          <a:pt x="11777" y="5814"/>
                          <a:pt x="12176" y="40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48" name="Google Shape;4148;p35"/>
                  <p:cNvSpPr/>
                  <p:nvPr/>
                </p:nvSpPr>
                <p:spPr>
                  <a:xfrm>
                    <a:off x="2244450" y="6310112"/>
                    <a:ext cx="9058" cy="6194"/>
                  </a:xfrm>
                  <a:custGeom>
                    <a:avLst/>
                    <a:gdLst/>
                    <a:ahLst/>
                    <a:cxnLst/>
                    <a:rect l="l" t="t" r="r" b="b"/>
                    <a:pathLst>
                      <a:path w="9058" h="6194" extrusionOk="0">
                        <a:moveTo>
                          <a:pt x="2732" y="5347"/>
                        </a:moveTo>
                        <a:cubicBezTo>
                          <a:pt x="5124" y="6139"/>
                          <a:pt x="7715" y="6932"/>
                          <a:pt x="8711" y="4951"/>
                        </a:cubicBezTo>
                        <a:cubicBezTo>
                          <a:pt x="9708" y="3168"/>
                          <a:pt x="8512" y="1583"/>
                          <a:pt x="5722" y="593"/>
                        </a:cubicBezTo>
                        <a:cubicBezTo>
                          <a:pt x="3130" y="-397"/>
                          <a:pt x="938" y="-199"/>
                          <a:pt x="141" y="1583"/>
                        </a:cubicBezTo>
                        <a:cubicBezTo>
                          <a:pt x="-458" y="2970"/>
                          <a:pt x="938" y="4159"/>
                          <a:pt x="2732" y="53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49" name="Google Shape;4149;p35"/>
                  <p:cNvSpPr/>
                  <p:nvPr/>
                </p:nvSpPr>
                <p:spPr>
                  <a:xfrm>
                    <a:off x="2275903" y="6246777"/>
                    <a:ext cx="7883" cy="6153"/>
                  </a:xfrm>
                  <a:custGeom>
                    <a:avLst/>
                    <a:gdLst/>
                    <a:ahLst/>
                    <a:cxnLst/>
                    <a:rect l="l" t="t" r="r" b="b"/>
                    <a:pathLst>
                      <a:path w="7883" h="6153" extrusionOk="0">
                        <a:moveTo>
                          <a:pt x="4965" y="540"/>
                        </a:moveTo>
                        <a:cubicBezTo>
                          <a:pt x="3171" y="-450"/>
                          <a:pt x="1377" y="-54"/>
                          <a:pt x="380" y="1530"/>
                        </a:cubicBezTo>
                        <a:cubicBezTo>
                          <a:pt x="-616" y="2917"/>
                          <a:pt x="380" y="4700"/>
                          <a:pt x="2971" y="5690"/>
                        </a:cubicBezTo>
                        <a:cubicBezTo>
                          <a:pt x="4765" y="6483"/>
                          <a:pt x="6759" y="6285"/>
                          <a:pt x="7556" y="4898"/>
                        </a:cubicBezTo>
                        <a:cubicBezTo>
                          <a:pt x="8553" y="3313"/>
                          <a:pt x="7157" y="1728"/>
                          <a:pt x="4965" y="5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50" name="Google Shape;4150;p35"/>
                  <p:cNvSpPr/>
                  <p:nvPr/>
                </p:nvSpPr>
                <p:spPr>
                  <a:xfrm>
                    <a:off x="2172219" y="6348470"/>
                    <a:ext cx="8386" cy="6330"/>
                  </a:xfrm>
                  <a:custGeom>
                    <a:avLst/>
                    <a:gdLst/>
                    <a:ahLst/>
                    <a:cxnLst/>
                    <a:rect l="l" t="t" r="r" b="b"/>
                    <a:pathLst>
                      <a:path w="8386" h="6330" extrusionOk="0">
                        <a:moveTo>
                          <a:pt x="4201" y="6012"/>
                        </a:moveTo>
                        <a:cubicBezTo>
                          <a:pt x="6194" y="6804"/>
                          <a:pt x="7789" y="6012"/>
                          <a:pt x="8387" y="4823"/>
                        </a:cubicBezTo>
                        <a:cubicBezTo>
                          <a:pt x="8188" y="2843"/>
                          <a:pt x="6991" y="1060"/>
                          <a:pt x="4400" y="267"/>
                        </a:cubicBezTo>
                        <a:cubicBezTo>
                          <a:pt x="2407" y="-327"/>
                          <a:pt x="214" y="69"/>
                          <a:pt x="15" y="1456"/>
                        </a:cubicBezTo>
                        <a:cubicBezTo>
                          <a:pt x="-184" y="3239"/>
                          <a:pt x="1610" y="5220"/>
                          <a:pt x="4201" y="60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51" name="Google Shape;4151;p35"/>
                  <p:cNvSpPr/>
                  <p:nvPr/>
                </p:nvSpPr>
                <p:spPr>
                  <a:xfrm>
                    <a:off x="2167111" y="6339006"/>
                    <a:ext cx="8231" cy="5974"/>
                  </a:xfrm>
                  <a:custGeom>
                    <a:avLst/>
                    <a:gdLst/>
                    <a:ahLst/>
                    <a:cxnLst/>
                    <a:rect l="l" t="t" r="r" b="b"/>
                    <a:pathLst>
                      <a:path w="8231" h="5974" extrusionOk="0">
                        <a:moveTo>
                          <a:pt x="7715" y="5176"/>
                        </a:moveTo>
                        <a:cubicBezTo>
                          <a:pt x="8911" y="3987"/>
                          <a:pt x="7914" y="2601"/>
                          <a:pt x="5921" y="1412"/>
                        </a:cubicBezTo>
                        <a:cubicBezTo>
                          <a:pt x="3728" y="224"/>
                          <a:pt x="1137" y="-965"/>
                          <a:pt x="140" y="1214"/>
                        </a:cubicBezTo>
                        <a:cubicBezTo>
                          <a:pt x="-457" y="2601"/>
                          <a:pt x="938" y="3987"/>
                          <a:pt x="2732" y="4978"/>
                        </a:cubicBezTo>
                        <a:cubicBezTo>
                          <a:pt x="4725" y="6166"/>
                          <a:pt x="6519" y="6364"/>
                          <a:pt x="7715" y="51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52" name="Google Shape;4152;p35"/>
                  <p:cNvSpPr/>
                  <p:nvPr/>
                </p:nvSpPr>
                <p:spPr>
                  <a:xfrm>
                    <a:off x="2225560" y="6375552"/>
                    <a:ext cx="8499" cy="6193"/>
                  </a:xfrm>
                  <a:custGeom>
                    <a:avLst/>
                    <a:gdLst/>
                    <a:ahLst/>
                    <a:cxnLst/>
                    <a:rect l="l" t="t" r="r" b="b"/>
                    <a:pathLst>
                      <a:path w="8499" h="6193" extrusionOk="0">
                        <a:moveTo>
                          <a:pt x="3083" y="5474"/>
                        </a:moveTo>
                        <a:cubicBezTo>
                          <a:pt x="5276" y="6464"/>
                          <a:pt x="7269" y="6464"/>
                          <a:pt x="8067" y="5276"/>
                        </a:cubicBezTo>
                        <a:cubicBezTo>
                          <a:pt x="9263" y="3493"/>
                          <a:pt x="7867" y="1908"/>
                          <a:pt x="5276" y="720"/>
                        </a:cubicBezTo>
                        <a:cubicBezTo>
                          <a:pt x="3283" y="-73"/>
                          <a:pt x="1289" y="-469"/>
                          <a:pt x="492" y="918"/>
                        </a:cubicBezTo>
                        <a:cubicBezTo>
                          <a:pt x="-903" y="2701"/>
                          <a:pt x="891" y="4087"/>
                          <a:pt x="3083" y="54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53" name="Google Shape;4153;p35"/>
                  <p:cNvSpPr/>
                  <p:nvPr/>
                </p:nvSpPr>
                <p:spPr>
                  <a:xfrm>
                    <a:off x="2241260" y="6349235"/>
                    <a:ext cx="8285" cy="5740"/>
                  </a:xfrm>
                  <a:custGeom>
                    <a:avLst/>
                    <a:gdLst/>
                    <a:ahLst/>
                    <a:cxnLst/>
                    <a:rect l="l" t="t" r="r" b="b"/>
                    <a:pathLst>
                      <a:path w="8285" h="5740" extrusionOk="0">
                        <a:moveTo>
                          <a:pt x="5722" y="691"/>
                        </a:moveTo>
                        <a:cubicBezTo>
                          <a:pt x="3130" y="-498"/>
                          <a:pt x="1137" y="-101"/>
                          <a:pt x="140" y="1483"/>
                        </a:cubicBezTo>
                        <a:cubicBezTo>
                          <a:pt x="-457" y="2870"/>
                          <a:pt x="938" y="4257"/>
                          <a:pt x="2732" y="5049"/>
                        </a:cubicBezTo>
                        <a:cubicBezTo>
                          <a:pt x="5323" y="6238"/>
                          <a:pt x="7117" y="5841"/>
                          <a:pt x="8114" y="4257"/>
                        </a:cubicBezTo>
                        <a:cubicBezTo>
                          <a:pt x="8712" y="2870"/>
                          <a:pt x="7715" y="1483"/>
                          <a:pt x="5722" y="6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54" name="Google Shape;4154;p35"/>
                  <p:cNvSpPr/>
                  <p:nvPr/>
                </p:nvSpPr>
                <p:spPr>
                  <a:xfrm>
                    <a:off x="2313940" y="6196500"/>
                    <a:ext cx="8403" cy="5940"/>
                  </a:xfrm>
                  <a:custGeom>
                    <a:avLst/>
                    <a:gdLst/>
                    <a:ahLst/>
                    <a:cxnLst/>
                    <a:rect l="l" t="t" r="r" b="b"/>
                    <a:pathLst>
                      <a:path w="8403" h="5940" extrusionOk="0">
                        <a:moveTo>
                          <a:pt x="4998" y="304"/>
                        </a:moveTo>
                        <a:cubicBezTo>
                          <a:pt x="2208" y="-489"/>
                          <a:pt x="215" y="304"/>
                          <a:pt x="15" y="2284"/>
                        </a:cubicBezTo>
                        <a:cubicBezTo>
                          <a:pt x="-184" y="3869"/>
                          <a:pt x="1610" y="4860"/>
                          <a:pt x="3603" y="5652"/>
                        </a:cubicBezTo>
                        <a:cubicBezTo>
                          <a:pt x="6394" y="6246"/>
                          <a:pt x="8387" y="6048"/>
                          <a:pt x="8387" y="3869"/>
                        </a:cubicBezTo>
                        <a:cubicBezTo>
                          <a:pt x="8586" y="2087"/>
                          <a:pt x="6992" y="700"/>
                          <a:pt x="4998" y="3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55" name="Google Shape;4155;p35"/>
                  <p:cNvSpPr/>
                  <p:nvPr/>
                </p:nvSpPr>
                <p:spPr>
                  <a:xfrm>
                    <a:off x="2229566" y="6172253"/>
                    <a:ext cx="8353" cy="5819"/>
                  </a:xfrm>
                  <a:custGeom>
                    <a:avLst/>
                    <a:gdLst/>
                    <a:ahLst/>
                    <a:cxnLst/>
                    <a:rect l="l" t="t" r="r" b="b"/>
                    <a:pathLst>
                      <a:path w="8353" h="5819" extrusionOk="0">
                        <a:moveTo>
                          <a:pt x="2068" y="5138"/>
                        </a:moveTo>
                        <a:cubicBezTo>
                          <a:pt x="4659" y="6129"/>
                          <a:pt x="6852" y="6129"/>
                          <a:pt x="8048" y="4544"/>
                        </a:cubicBezTo>
                        <a:cubicBezTo>
                          <a:pt x="8845" y="3157"/>
                          <a:pt x="8048" y="1771"/>
                          <a:pt x="6055" y="780"/>
                        </a:cubicBezTo>
                        <a:cubicBezTo>
                          <a:pt x="3463" y="-408"/>
                          <a:pt x="1470" y="-210"/>
                          <a:pt x="473" y="1177"/>
                        </a:cubicBezTo>
                        <a:cubicBezTo>
                          <a:pt x="-523" y="2959"/>
                          <a:pt x="75" y="4148"/>
                          <a:pt x="2068" y="513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56" name="Google Shape;4156;p35"/>
                  <p:cNvSpPr/>
                  <p:nvPr/>
                </p:nvSpPr>
                <p:spPr>
                  <a:xfrm>
                    <a:off x="2199343" y="6252832"/>
                    <a:ext cx="7773" cy="5797"/>
                  </a:xfrm>
                  <a:custGeom>
                    <a:avLst/>
                    <a:gdLst/>
                    <a:ahLst/>
                    <a:cxnLst/>
                    <a:rect l="l" t="t" r="r" b="b"/>
                    <a:pathLst>
                      <a:path w="7773" h="5797" extrusionOk="0">
                        <a:moveTo>
                          <a:pt x="2990" y="5380"/>
                        </a:moveTo>
                        <a:cubicBezTo>
                          <a:pt x="5581" y="6172"/>
                          <a:pt x="7774" y="5974"/>
                          <a:pt x="7774" y="3597"/>
                        </a:cubicBezTo>
                        <a:cubicBezTo>
                          <a:pt x="7774" y="2012"/>
                          <a:pt x="6179" y="824"/>
                          <a:pt x="4186" y="230"/>
                        </a:cubicBezTo>
                        <a:cubicBezTo>
                          <a:pt x="1993" y="-365"/>
                          <a:pt x="598" y="230"/>
                          <a:pt x="0" y="1616"/>
                        </a:cubicBezTo>
                        <a:cubicBezTo>
                          <a:pt x="0" y="3201"/>
                          <a:pt x="997" y="4785"/>
                          <a:pt x="2990" y="53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57" name="Google Shape;4157;p35"/>
                  <p:cNvSpPr/>
                  <p:nvPr/>
                </p:nvSpPr>
                <p:spPr>
                  <a:xfrm>
                    <a:off x="2168647" y="6322465"/>
                    <a:ext cx="15026" cy="7344"/>
                  </a:xfrm>
                  <a:custGeom>
                    <a:avLst/>
                    <a:gdLst/>
                    <a:ahLst/>
                    <a:cxnLst/>
                    <a:rect l="l" t="t" r="r" b="b"/>
                    <a:pathLst>
                      <a:path w="15026" h="7344" extrusionOk="0">
                        <a:moveTo>
                          <a:pt x="2193" y="6860"/>
                        </a:moveTo>
                        <a:cubicBezTo>
                          <a:pt x="4784" y="7850"/>
                          <a:pt x="6777" y="7256"/>
                          <a:pt x="7774" y="5672"/>
                        </a:cubicBezTo>
                        <a:cubicBezTo>
                          <a:pt x="7973" y="5473"/>
                          <a:pt x="7973" y="5275"/>
                          <a:pt x="7973" y="4879"/>
                        </a:cubicBezTo>
                        <a:cubicBezTo>
                          <a:pt x="8571" y="5275"/>
                          <a:pt x="9169" y="5672"/>
                          <a:pt x="9767" y="6068"/>
                        </a:cubicBezTo>
                        <a:cubicBezTo>
                          <a:pt x="12558" y="7256"/>
                          <a:pt x="14352" y="6464"/>
                          <a:pt x="14949" y="4681"/>
                        </a:cubicBezTo>
                        <a:cubicBezTo>
                          <a:pt x="15348" y="3294"/>
                          <a:pt x="14152" y="1908"/>
                          <a:pt x="12358" y="917"/>
                        </a:cubicBezTo>
                        <a:cubicBezTo>
                          <a:pt x="9966" y="-271"/>
                          <a:pt x="7375" y="-469"/>
                          <a:pt x="6578" y="1314"/>
                        </a:cubicBezTo>
                        <a:cubicBezTo>
                          <a:pt x="6378" y="1710"/>
                          <a:pt x="6378" y="1908"/>
                          <a:pt x="6378" y="2304"/>
                        </a:cubicBezTo>
                        <a:cubicBezTo>
                          <a:pt x="6179" y="2106"/>
                          <a:pt x="5980" y="2106"/>
                          <a:pt x="5581" y="1908"/>
                        </a:cubicBezTo>
                        <a:cubicBezTo>
                          <a:pt x="2990" y="917"/>
                          <a:pt x="997" y="1314"/>
                          <a:pt x="0" y="3096"/>
                        </a:cubicBezTo>
                        <a:cubicBezTo>
                          <a:pt x="0" y="4483"/>
                          <a:pt x="0" y="6068"/>
                          <a:pt x="2193" y="68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58" name="Google Shape;4158;p35"/>
                  <p:cNvSpPr/>
                  <p:nvPr/>
                </p:nvSpPr>
                <p:spPr>
                  <a:xfrm>
                    <a:off x="2130158" y="6384165"/>
                    <a:ext cx="11393" cy="6520"/>
                  </a:xfrm>
                  <a:custGeom>
                    <a:avLst/>
                    <a:gdLst/>
                    <a:ahLst/>
                    <a:cxnLst/>
                    <a:rect l="l" t="t" r="r" b="b"/>
                    <a:pathLst>
                      <a:path w="11393" h="6520" extrusionOk="0">
                        <a:moveTo>
                          <a:pt x="6198" y="5577"/>
                        </a:moveTo>
                        <a:lnTo>
                          <a:pt x="7593" y="6171"/>
                        </a:lnTo>
                        <a:cubicBezTo>
                          <a:pt x="9786" y="6963"/>
                          <a:pt x="11381" y="6369"/>
                          <a:pt x="11381" y="4784"/>
                        </a:cubicBezTo>
                        <a:cubicBezTo>
                          <a:pt x="11580" y="2605"/>
                          <a:pt x="9387" y="1417"/>
                          <a:pt x="6796" y="624"/>
                        </a:cubicBezTo>
                        <a:cubicBezTo>
                          <a:pt x="5999" y="426"/>
                          <a:pt x="5401" y="426"/>
                          <a:pt x="4803" y="426"/>
                        </a:cubicBezTo>
                        <a:lnTo>
                          <a:pt x="4603" y="426"/>
                        </a:lnTo>
                        <a:cubicBezTo>
                          <a:pt x="1813" y="-564"/>
                          <a:pt x="218" y="228"/>
                          <a:pt x="19" y="2209"/>
                        </a:cubicBezTo>
                        <a:cubicBezTo>
                          <a:pt x="-180" y="3794"/>
                          <a:pt x="1215" y="4982"/>
                          <a:pt x="3208" y="5577"/>
                        </a:cubicBezTo>
                        <a:cubicBezTo>
                          <a:pt x="4603" y="5973"/>
                          <a:pt x="5600" y="5973"/>
                          <a:pt x="6198" y="55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59" name="Google Shape;4159;p35"/>
                  <p:cNvSpPr/>
                  <p:nvPr/>
                </p:nvSpPr>
                <p:spPr>
                  <a:xfrm>
                    <a:off x="2195101" y="6208114"/>
                    <a:ext cx="11023" cy="8217"/>
                  </a:xfrm>
                  <a:custGeom>
                    <a:avLst/>
                    <a:gdLst/>
                    <a:ahLst/>
                    <a:cxnLst/>
                    <a:rect l="l" t="t" r="r" b="b"/>
                    <a:pathLst>
                      <a:path w="11023" h="8217" extrusionOk="0">
                        <a:moveTo>
                          <a:pt x="56" y="3943"/>
                        </a:moveTo>
                        <a:cubicBezTo>
                          <a:pt x="-343" y="5330"/>
                          <a:pt x="1451" y="6518"/>
                          <a:pt x="3644" y="7508"/>
                        </a:cubicBezTo>
                        <a:cubicBezTo>
                          <a:pt x="6833" y="8301"/>
                          <a:pt x="10221" y="9093"/>
                          <a:pt x="11019" y="5924"/>
                        </a:cubicBezTo>
                        <a:cubicBezTo>
                          <a:pt x="11019" y="5527"/>
                          <a:pt x="11019" y="5131"/>
                          <a:pt x="10819" y="4735"/>
                        </a:cubicBezTo>
                        <a:cubicBezTo>
                          <a:pt x="11617" y="2754"/>
                          <a:pt x="10022" y="1368"/>
                          <a:pt x="7032" y="377"/>
                        </a:cubicBezTo>
                        <a:cubicBezTo>
                          <a:pt x="5238" y="-217"/>
                          <a:pt x="3245" y="-217"/>
                          <a:pt x="2448" y="1170"/>
                        </a:cubicBezTo>
                        <a:cubicBezTo>
                          <a:pt x="2448" y="1368"/>
                          <a:pt x="2448" y="1566"/>
                          <a:pt x="2448" y="1764"/>
                        </a:cubicBezTo>
                        <a:cubicBezTo>
                          <a:pt x="1451" y="2160"/>
                          <a:pt x="454" y="2754"/>
                          <a:pt x="56" y="39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60" name="Google Shape;4160;p35"/>
                  <p:cNvSpPr/>
                  <p:nvPr/>
                </p:nvSpPr>
                <p:spPr>
                  <a:xfrm>
                    <a:off x="2162468" y="6281286"/>
                    <a:ext cx="15522" cy="10055"/>
                  </a:xfrm>
                  <a:custGeom>
                    <a:avLst/>
                    <a:gdLst/>
                    <a:ahLst/>
                    <a:cxnLst/>
                    <a:rect l="l" t="t" r="r" b="b"/>
                    <a:pathLst>
                      <a:path w="15522" h="10055" extrusionOk="0">
                        <a:moveTo>
                          <a:pt x="15149" y="9016"/>
                        </a:moveTo>
                        <a:cubicBezTo>
                          <a:pt x="16145" y="7233"/>
                          <a:pt x="15149" y="5648"/>
                          <a:pt x="12159" y="4658"/>
                        </a:cubicBezTo>
                        <a:cubicBezTo>
                          <a:pt x="10963" y="4262"/>
                          <a:pt x="9568" y="3866"/>
                          <a:pt x="8571" y="4064"/>
                        </a:cubicBezTo>
                        <a:lnTo>
                          <a:pt x="8571" y="4064"/>
                        </a:lnTo>
                        <a:cubicBezTo>
                          <a:pt x="8372" y="2083"/>
                          <a:pt x="6578" y="696"/>
                          <a:pt x="3787" y="102"/>
                        </a:cubicBezTo>
                        <a:cubicBezTo>
                          <a:pt x="1595" y="-294"/>
                          <a:pt x="399" y="498"/>
                          <a:pt x="0" y="1885"/>
                        </a:cubicBezTo>
                        <a:cubicBezTo>
                          <a:pt x="0" y="3866"/>
                          <a:pt x="1395" y="5450"/>
                          <a:pt x="4186" y="6243"/>
                        </a:cubicBezTo>
                        <a:cubicBezTo>
                          <a:pt x="5183" y="6441"/>
                          <a:pt x="6179" y="6441"/>
                          <a:pt x="6976" y="6441"/>
                        </a:cubicBezTo>
                        <a:cubicBezTo>
                          <a:pt x="7176" y="7629"/>
                          <a:pt x="8372" y="8818"/>
                          <a:pt x="10365" y="9610"/>
                        </a:cubicBezTo>
                        <a:cubicBezTo>
                          <a:pt x="12358" y="10006"/>
                          <a:pt x="14352" y="10601"/>
                          <a:pt x="15149" y="901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61" name="Google Shape;4161;p35"/>
                  <p:cNvSpPr/>
                  <p:nvPr/>
                </p:nvSpPr>
                <p:spPr>
                  <a:xfrm>
                    <a:off x="2118889" y="6412756"/>
                    <a:ext cx="8213" cy="5914"/>
                  </a:xfrm>
                  <a:custGeom>
                    <a:avLst/>
                    <a:gdLst/>
                    <a:ahLst/>
                    <a:cxnLst/>
                    <a:rect l="l" t="t" r="r" b="b"/>
                    <a:pathLst>
                      <a:path w="8213" h="5914" extrusionOk="0">
                        <a:moveTo>
                          <a:pt x="8098" y="4521"/>
                        </a:moveTo>
                        <a:cubicBezTo>
                          <a:pt x="8696" y="2738"/>
                          <a:pt x="6902" y="1153"/>
                          <a:pt x="4311" y="361"/>
                        </a:cubicBezTo>
                        <a:cubicBezTo>
                          <a:pt x="2118" y="-432"/>
                          <a:pt x="524" y="163"/>
                          <a:pt x="125" y="1351"/>
                        </a:cubicBezTo>
                        <a:cubicBezTo>
                          <a:pt x="-473" y="3134"/>
                          <a:pt x="1122" y="4719"/>
                          <a:pt x="3912" y="5511"/>
                        </a:cubicBezTo>
                        <a:cubicBezTo>
                          <a:pt x="5905" y="6303"/>
                          <a:pt x="7699" y="5907"/>
                          <a:pt x="8098" y="45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62" name="Google Shape;4162;p35"/>
                  <p:cNvSpPr/>
                  <p:nvPr/>
                </p:nvSpPr>
                <p:spPr>
                  <a:xfrm>
                    <a:off x="2169727" y="6265331"/>
                    <a:ext cx="9351" cy="6619"/>
                  </a:xfrm>
                  <a:custGeom>
                    <a:avLst/>
                    <a:gdLst/>
                    <a:ahLst/>
                    <a:cxnLst/>
                    <a:rect l="l" t="t" r="r" b="b"/>
                    <a:pathLst>
                      <a:path w="9351" h="6619" extrusionOk="0">
                        <a:moveTo>
                          <a:pt x="9284" y="5161"/>
                        </a:moveTo>
                        <a:cubicBezTo>
                          <a:pt x="9683" y="3577"/>
                          <a:pt x="8288" y="1596"/>
                          <a:pt x="5697" y="605"/>
                        </a:cubicBezTo>
                        <a:cubicBezTo>
                          <a:pt x="3105" y="-385"/>
                          <a:pt x="514" y="-187"/>
                          <a:pt x="115" y="1398"/>
                        </a:cubicBezTo>
                        <a:cubicBezTo>
                          <a:pt x="-483" y="2982"/>
                          <a:pt x="1311" y="4765"/>
                          <a:pt x="3903" y="5954"/>
                        </a:cubicBezTo>
                        <a:cubicBezTo>
                          <a:pt x="6494" y="6944"/>
                          <a:pt x="8686" y="6944"/>
                          <a:pt x="9284" y="516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63" name="Google Shape;4163;p35"/>
                  <p:cNvSpPr/>
                  <p:nvPr/>
                </p:nvSpPr>
                <p:spPr>
                  <a:xfrm>
                    <a:off x="2142336" y="6234837"/>
                    <a:ext cx="1395" cy="3367"/>
                  </a:xfrm>
                  <a:custGeom>
                    <a:avLst/>
                    <a:gdLst/>
                    <a:ahLst/>
                    <a:cxnLst/>
                    <a:rect l="l" t="t" r="r" b="b"/>
                    <a:pathLst>
                      <a:path w="1395" h="3367" extrusionOk="0">
                        <a:moveTo>
                          <a:pt x="1395" y="1585"/>
                        </a:moveTo>
                        <a:cubicBezTo>
                          <a:pt x="1395" y="991"/>
                          <a:pt x="1395" y="396"/>
                          <a:pt x="997" y="0"/>
                        </a:cubicBezTo>
                        <a:cubicBezTo>
                          <a:pt x="598" y="1189"/>
                          <a:pt x="399" y="2179"/>
                          <a:pt x="0" y="3368"/>
                        </a:cubicBezTo>
                        <a:cubicBezTo>
                          <a:pt x="598" y="2971"/>
                          <a:pt x="1196" y="2575"/>
                          <a:pt x="1395" y="15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64" name="Google Shape;4164;p35"/>
                  <p:cNvSpPr/>
                  <p:nvPr/>
                </p:nvSpPr>
                <p:spPr>
                  <a:xfrm>
                    <a:off x="2098284" y="6369933"/>
                    <a:ext cx="1278" cy="2773"/>
                  </a:xfrm>
                  <a:custGeom>
                    <a:avLst/>
                    <a:gdLst/>
                    <a:ahLst/>
                    <a:cxnLst/>
                    <a:rect l="l" t="t" r="r" b="b"/>
                    <a:pathLst>
                      <a:path w="1278" h="2773" extrusionOk="0">
                        <a:moveTo>
                          <a:pt x="1196" y="1783"/>
                        </a:moveTo>
                        <a:cubicBezTo>
                          <a:pt x="1395" y="1189"/>
                          <a:pt x="1196" y="594"/>
                          <a:pt x="997" y="0"/>
                        </a:cubicBezTo>
                        <a:cubicBezTo>
                          <a:pt x="598" y="991"/>
                          <a:pt x="399" y="1783"/>
                          <a:pt x="0" y="2773"/>
                        </a:cubicBezTo>
                        <a:cubicBezTo>
                          <a:pt x="598" y="2575"/>
                          <a:pt x="997" y="2377"/>
                          <a:pt x="1196" y="17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65" name="Google Shape;4165;p35"/>
                  <p:cNvSpPr/>
                  <p:nvPr/>
                </p:nvSpPr>
                <p:spPr>
                  <a:xfrm>
                    <a:off x="2131173" y="6268908"/>
                    <a:ext cx="6747" cy="6542"/>
                  </a:xfrm>
                  <a:custGeom>
                    <a:avLst/>
                    <a:gdLst/>
                    <a:ahLst/>
                    <a:cxnLst/>
                    <a:rect l="l" t="t" r="r" b="b"/>
                    <a:pathLst>
                      <a:path w="6747" h="6542" extrusionOk="0">
                        <a:moveTo>
                          <a:pt x="3787" y="792"/>
                        </a:moveTo>
                        <a:cubicBezTo>
                          <a:pt x="2990" y="396"/>
                          <a:pt x="2193" y="0"/>
                          <a:pt x="1395" y="0"/>
                        </a:cubicBezTo>
                        <a:cubicBezTo>
                          <a:pt x="997" y="1585"/>
                          <a:pt x="399" y="3169"/>
                          <a:pt x="0" y="4556"/>
                        </a:cubicBezTo>
                        <a:cubicBezTo>
                          <a:pt x="399" y="4952"/>
                          <a:pt x="997" y="5348"/>
                          <a:pt x="1794" y="5745"/>
                        </a:cubicBezTo>
                        <a:cubicBezTo>
                          <a:pt x="3787" y="6537"/>
                          <a:pt x="5780" y="7131"/>
                          <a:pt x="6578" y="5546"/>
                        </a:cubicBezTo>
                        <a:cubicBezTo>
                          <a:pt x="7176" y="3962"/>
                          <a:pt x="6179" y="2179"/>
                          <a:pt x="3787" y="7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66" name="Google Shape;4166;p35"/>
                  <p:cNvSpPr/>
                  <p:nvPr/>
                </p:nvSpPr>
                <p:spPr>
                  <a:xfrm>
                    <a:off x="2152476" y="6219839"/>
                    <a:ext cx="10589" cy="9603"/>
                  </a:xfrm>
                  <a:custGeom>
                    <a:avLst/>
                    <a:gdLst/>
                    <a:ahLst/>
                    <a:cxnLst/>
                    <a:rect l="l" t="t" r="r" b="b"/>
                    <a:pathLst>
                      <a:path w="10589" h="9603" extrusionOk="0">
                        <a:moveTo>
                          <a:pt x="4809" y="340"/>
                        </a:moveTo>
                        <a:cubicBezTo>
                          <a:pt x="2018" y="-453"/>
                          <a:pt x="424" y="141"/>
                          <a:pt x="25" y="2122"/>
                        </a:cubicBezTo>
                        <a:cubicBezTo>
                          <a:pt x="-174" y="3509"/>
                          <a:pt x="822" y="4896"/>
                          <a:pt x="3015" y="5688"/>
                        </a:cubicBezTo>
                        <a:cubicBezTo>
                          <a:pt x="3413" y="5688"/>
                          <a:pt x="3613" y="5688"/>
                          <a:pt x="3812" y="5886"/>
                        </a:cubicBezTo>
                        <a:lnTo>
                          <a:pt x="3812" y="5886"/>
                        </a:lnTo>
                        <a:cubicBezTo>
                          <a:pt x="3214" y="7273"/>
                          <a:pt x="4609" y="8659"/>
                          <a:pt x="6603" y="9254"/>
                        </a:cubicBezTo>
                        <a:cubicBezTo>
                          <a:pt x="8596" y="10046"/>
                          <a:pt x="10191" y="9452"/>
                          <a:pt x="10589" y="7867"/>
                        </a:cubicBezTo>
                        <a:cubicBezTo>
                          <a:pt x="10390" y="6282"/>
                          <a:pt x="9393" y="5292"/>
                          <a:pt x="7400" y="4896"/>
                        </a:cubicBezTo>
                        <a:cubicBezTo>
                          <a:pt x="7599" y="4698"/>
                          <a:pt x="7799" y="4301"/>
                          <a:pt x="7799" y="3905"/>
                        </a:cubicBezTo>
                        <a:cubicBezTo>
                          <a:pt x="7998" y="2519"/>
                          <a:pt x="7001" y="934"/>
                          <a:pt x="4809" y="3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67" name="Google Shape;4167;p35"/>
                  <p:cNvSpPr/>
                  <p:nvPr/>
                </p:nvSpPr>
                <p:spPr>
                  <a:xfrm>
                    <a:off x="2139002" y="6279159"/>
                    <a:ext cx="11528" cy="8963"/>
                  </a:xfrm>
                  <a:custGeom>
                    <a:avLst/>
                    <a:gdLst/>
                    <a:ahLst/>
                    <a:cxnLst/>
                    <a:rect l="l" t="t" r="r" b="b"/>
                    <a:pathLst>
                      <a:path w="11528" h="8963" extrusionOk="0">
                        <a:moveTo>
                          <a:pt x="8118" y="5200"/>
                        </a:moveTo>
                        <a:cubicBezTo>
                          <a:pt x="9712" y="5398"/>
                          <a:pt x="11307" y="5794"/>
                          <a:pt x="11506" y="4209"/>
                        </a:cubicBezTo>
                        <a:cubicBezTo>
                          <a:pt x="11706" y="2823"/>
                          <a:pt x="10510" y="1634"/>
                          <a:pt x="8716" y="644"/>
                        </a:cubicBezTo>
                        <a:cubicBezTo>
                          <a:pt x="6722" y="-149"/>
                          <a:pt x="4929" y="-347"/>
                          <a:pt x="4131" y="842"/>
                        </a:cubicBezTo>
                        <a:cubicBezTo>
                          <a:pt x="3733" y="1436"/>
                          <a:pt x="3733" y="1832"/>
                          <a:pt x="3932" y="2229"/>
                        </a:cubicBezTo>
                        <a:cubicBezTo>
                          <a:pt x="2736" y="2030"/>
                          <a:pt x="942" y="2229"/>
                          <a:pt x="543" y="2823"/>
                        </a:cubicBezTo>
                        <a:cubicBezTo>
                          <a:pt x="-1250" y="5200"/>
                          <a:pt x="1739" y="6586"/>
                          <a:pt x="4530" y="7973"/>
                        </a:cubicBezTo>
                        <a:lnTo>
                          <a:pt x="7121" y="8963"/>
                        </a:lnTo>
                        <a:cubicBezTo>
                          <a:pt x="7321" y="8369"/>
                          <a:pt x="7719" y="7775"/>
                          <a:pt x="7919" y="7181"/>
                        </a:cubicBezTo>
                        <a:cubicBezTo>
                          <a:pt x="8516" y="6785"/>
                          <a:pt x="8516" y="5992"/>
                          <a:pt x="8118" y="52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68" name="Google Shape;4168;p35"/>
                  <p:cNvSpPr/>
                  <p:nvPr/>
                </p:nvSpPr>
                <p:spPr>
                  <a:xfrm>
                    <a:off x="2146322" y="6288519"/>
                    <a:ext cx="199" cy="19808"/>
                  </a:xfrm>
                  <a:custGeom>
                    <a:avLst/>
                    <a:gdLst/>
                    <a:ahLst/>
                    <a:cxnLst/>
                    <a:rect l="l" t="t" r="r" b="b"/>
                    <a:pathLst>
                      <a:path w="199" h="19808" extrusionOk="0">
                        <a:moveTo>
                          <a:pt x="0" y="0"/>
                        </a:moveTo>
                        <a:lnTo>
                          <a:pt x="0" y="0"/>
                        </a:lnTo>
                        <a:lnTo>
                          <a:pt x="0" y="0"/>
                        </a:lnTo>
                        <a:lnTo>
                          <a:pt x="199" y="0"/>
                        </a:lnTo>
                        <a:lnTo>
                          <a:pt x="1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69" name="Google Shape;4169;p35"/>
                  <p:cNvSpPr/>
                  <p:nvPr/>
                </p:nvSpPr>
                <p:spPr>
                  <a:xfrm>
                    <a:off x="2120164" y="6354803"/>
                    <a:ext cx="21083" cy="11942"/>
                  </a:xfrm>
                  <a:custGeom>
                    <a:avLst/>
                    <a:gdLst/>
                    <a:ahLst/>
                    <a:cxnLst/>
                    <a:rect l="l" t="t" r="r" b="b"/>
                    <a:pathLst>
                      <a:path w="21083" h="11942" extrusionOk="0">
                        <a:moveTo>
                          <a:pt x="15195" y="10376"/>
                        </a:moveTo>
                        <a:cubicBezTo>
                          <a:pt x="17787" y="11763"/>
                          <a:pt x="19780" y="11169"/>
                          <a:pt x="20777" y="9782"/>
                        </a:cubicBezTo>
                        <a:cubicBezTo>
                          <a:pt x="21773" y="8395"/>
                          <a:pt x="20179" y="7207"/>
                          <a:pt x="18385" y="6216"/>
                        </a:cubicBezTo>
                        <a:cubicBezTo>
                          <a:pt x="17587" y="5820"/>
                          <a:pt x="16790" y="5622"/>
                          <a:pt x="15993" y="5622"/>
                        </a:cubicBezTo>
                        <a:cubicBezTo>
                          <a:pt x="16391" y="4236"/>
                          <a:pt x="15195" y="2453"/>
                          <a:pt x="13202" y="1066"/>
                        </a:cubicBezTo>
                        <a:cubicBezTo>
                          <a:pt x="10810" y="-320"/>
                          <a:pt x="8618" y="-320"/>
                          <a:pt x="6824" y="868"/>
                        </a:cubicBezTo>
                        <a:cubicBezTo>
                          <a:pt x="6624" y="1462"/>
                          <a:pt x="6624" y="2057"/>
                          <a:pt x="6824" y="2453"/>
                        </a:cubicBezTo>
                        <a:cubicBezTo>
                          <a:pt x="6026" y="2453"/>
                          <a:pt x="5229" y="2849"/>
                          <a:pt x="4831" y="3641"/>
                        </a:cubicBezTo>
                        <a:cubicBezTo>
                          <a:pt x="4232" y="4632"/>
                          <a:pt x="4432" y="5622"/>
                          <a:pt x="5229" y="6415"/>
                        </a:cubicBezTo>
                        <a:lnTo>
                          <a:pt x="4631" y="6018"/>
                        </a:lnTo>
                        <a:cubicBezTo>
                          <a:pt x="2439" y="5028"/>
                          <a:pt x="844" y="5622"/>
                          <a:pt x="246" y="6811"/>
                        </a:cubicBezTo>
                        <a:cubicBezTo>
                          <a:pt x="-551" y="8594"/>
                          <a:pt x="645" y="10178"/>
                          <a:pt x="3037" y="11565"/>
                        </a:cubicBezTo>
                        <a:cubicBezTo>
                          <a:pt x="5229" y="12159"/>
                          <a:pt x="6824" y="12159"/>
                          <a:pt x="7621" y="10773"/>
                        </a:cubicBezTo>
                        <a:cubicBezTo>
                          <a:pt x="8020" y="9782"/>
                          <a:pt x="7820" y="8792"/>
                          <a:pt x="7023" y="7801"/>
                        </a:cubicBezTo>
                        <a:lnTo>
                          <a:pt x="7422" y="7999"/>
                        </a:lnTo>
                        <a:cubicBezTo>
                          <a:pt x="9216" y="8395"/>
                          <a:pt x="11209" y="8792"/>
                          <a:pt x="12006" y="7405"/>
                        </a:cubicBezTo>
                        <a:cubicBezTo>
                          <a:pt x="12206" y="7009"/>
                          <a:pt x="12206" y="6811"/>
                          <a:pt x="12206" y="6613"/>
                        </a:cubicBezTo>
                        <a:lnTo>
                          <a:pt x="13003" y="6811"/>
                        </a:lnTo>
                        <a:cubicBezTo>
                          <a:pt x="12405" y="8197"/>
                          <a:pt x="13401" y="9386"/>
                          <a:pt x="15195" y="103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70" name="Google Shape;4170;p35"/>
                  <p:cNvSpPr/>
                  <p:nvPr/>
                </p:nvSpPr>
                <p:spPr>
                  <a:xfrm>
                    <a:off x="2136754" y="6304168"/>
                    <a:ext cx="199" cy="198"/>
                  </a:xfrm>
                  <a:custGeom>
                    <a:avLst/>
                    <a:gdLst/>
                    <a:ahLst/>
                    <a:cxnLst/>
                    <a:rect l="l" t="t" r="r" b="b"/>
                    <a:pathLst>
                      <a:path w="199" h="198" extrusionOk="0">
                        <a:moveTo>
                          <a:pt x="199" y="198"/>
                        </a:moveTo>
                        <a:lnTo>
                          <a:pt x="199" y="198"/>
                        </a:lnTo>
                        <a:lnTo>
                          <a:pt x="0" y="0"/>
                        </a:lnTo>
                        <a:lnTo>
                          <a:pt x="0" y="198"/>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71" name="Google Shape;4171;p35"/>
                  <p:cNvSpPr/>
                  <p:nvPr/>
                </p:nvSpPr>
                <p:spPr>
                  <a:xfrm>
                    <a:off x="2136954" y="6300301"/>
                    <a:ext cx="8770" cy="5604"/>
                  </a:xfrm>
                  <a:custGeom>
                    <a:avLst/>
                    <a:gdLst/>
                    <a:ahLst/>
                    <a:cxnLst/>
                    <a:rect l="l" t="t" r="r" b="b"/>
                    <a:pathLst>
                      <a:path w="8770" h="5604" extrusionOk="0">
                        <a:moveTo>
                          <a:pt x="8770" y="3669"/>
                        </a:moveTo>
                        <a:cubicBezTo>
                          <a:pt x="8770" y="2876"/>
                          <a:pt x="7574" y="1490"/>
                          <a:pt x="6578" y="895"/>
                        </a:cubicBezTo>
                        <a:cubicBezTo>
                          <a:pt x="3389" y="-689"/>
                          <a:pt x="1196" y="-95"/>
                          <a:pt x="199" y="2084"/>
                        </a:cubicBezTo>
                        <a:cubicBezTo>
                          <a:pt x="0" y="2678"/>
                          <a:pt x="0" y="3272"/>
                          <a:pt x="0" y="3867"/>
                        </a:cubicBezTo>
                        <a:cubicBezTo>
                          <a:pt x="797" y="4263"/>
                          <a:pt x="1794" y="4659"/>
                          <a:pt x="2591" y="4857"/>
                        </a:cubicBezTo>
                        <a:cubicBezTo>
                          <a:pt x="5581" y="5649"/>
                          <a:pt x="8571" y="6442"/>
                          <a:pt x="8770" y="36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72" name="Google Shape;4172;p35"/>
                  <p:cNvSpPr/>
                  <p:nvPr/>
                </p:nvSpPr>
                <p:spPr>
                  <a:xfrm>
                    <a:off x="2222937" y="6397260"/>
                    <a:ext cx="7899" cy="6114"/>
                  </a:xfrm>
                  <a:custGeom>
                    <a:avLst/>
                    <a:gdLst/>
                    <a:ahLst/>
                    <a:cxnLst/>
                    <a:rect l="l" t="t" r="r" b="b"/>
                    <a:pathLst>
                      <a:path w="7899" h="6114" extrusionOk="0">
                        <a:moveTo>
                          <a:pt x="4112" y="405"/>
                        </a:moveTo>
                        <a:cubicBezTo>
                          <a:pt x="1919" y="-585"/>
                          <a:pt x="524" y="405"/>
                          <a:pt x="126" y="1594"/>
                        </a:cubicBezTo>
                        <a:cubicBezTo>
                          <a:pt x="-472" y="3377"/>
                          <a:pt x="1122" y="4961"/>
                          <a:pt x="3713" y="5754"/>
                        </a:cubicBezTo>
                        <a:cubicBezTo>
                          <a:pt x="5906" y="6546"/>
                          <a:pt x="7102" y="5952"/>
                          <a:pt x="7899" y="4763"/>
                        </a:cubicBezTo>
                        <a:cubicBezTo>
                          <a:pt x="7899" y="2782"/>
                          <a:pt x="6703" y="1396"/>
                          <a:pt x="4112" y="4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73" name="Google Shape;4173;p35"/>
                  <p:cNvSpPr/>
                  <p:nvPr/>
                </p:nvSpPr>
                <p:spPr>
                  <a:xfrm>
                    <a:off x="2266957" y="6223777"/>
                    <a:ext cx="8453" cy="6317"/>
                  </a:xfrm>
                  <a:custGeom>
                    <a:avLst/>
                    <a:gdLst/>
                    <a:ahLst/>
                    <a:cxnLst/>
                    <a:rect l="l" t="t" r="r" b="b"/>
                    <a:pathLst>
                      <a:path w="8453" h="6317" extrusionOk="0">
                        <a:moveTo>
                          <a:pt x="5140" y="561"/>
                        </a:moveTo>
                        <a:cubicBezTo>
                          <a:pt x="3147" y="-429"/>
                          <a:pt x="1552" y="-33"/>
                          <a:pt x="555" y="1156"/>
                        </a:cubicBezTo>
                        <a:cubicBezTo>
                          <a:pt x="-640" y="2740"/>
                          <a:pt x="157" y="4325"/>
                          <a:pt x="2350" y="5712"/>
                        </a:cubicBezTo>
                        <a:cubicBezTo>
                          <a:pt x="4941" y="6702"/>
                          <a:pt x="7333" y="6504"/>
                          <a:pt x="8130" y="4919"/>
                        </a:cubicBezTo>
                        <a:cubicBezTo>
                          <a:pt x="9127" y="3335"/>
                          <a:pt x="7731" y="1552"/>
                          <a:pt x="5140" y="56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74" name="Google Shape;4174;p35"/>
                  <p:cNvSpPr/>
                  <p:nvPr/>
                </p:nvSpPr>
                <p:spPr>
                  <a:xfrm>
                    <a:off x="2198071" y="6367377"/>
                    <a:ext cx="16481" cy="8396"/>
                  </a:xfrm>
                  <a:custGeom>
                    <a:avLst/>
                    <a:gdLst/>
                    <a:ahLst/>
                    <a:cxnLst/>
                    <a:rect l="l" t="t" r="r" b="b"/>
                    <a:pathLst>
                      <a:path w="16481" h="8396" extrusionOk="0">
                        <a:moveTo>
                          <a:pt x="12633" y="377"/>
                        </a:moveTo>
                        <a:cubicBezTo>
                          <a:pt x="10640" y="-217"/>
                          <a:pt x="8846" y="-217"/>
                          <a:pt x="8049" y="1170"/>
                        </a:cubicBezTo>
                        <a:lnTo>
                          <a:pt x="8049" y="1566"/>
                        </a:lnTo>
                        <a:cubicBezTo>
                          <a:pt x="7650" y="1368"/>
                          <a:pt x="7451" y="1170"/>
                          <a:pt x="7052" y="1170"/>
                        </a:cubicBezTo>
                        <a:cubicBezTo>
                          <a:pt x="2867" y="-19"/>
                          <a:pt x="1272" y="2160"/>
                          <a:pt x="275" y="4141"/>
                        </a:cubicBezTo>
                        <a:cubicBezTo>
                          <a:pt x="-522" y="5330"/>
                          <a:pt x="475" y="7112"/>
                          <a:pt x="2468" y="7905"/>
                        </a:cubicBezTo>
                        <a:cubicBezTo>
                          <a:pt x="6654" y="9291"/>
                          <a:pt x="8448" y="7508"/>
                          <a:pt x="10042" y="5527"/>
                        </a:cubicBezTo>
                        <a:cubicBezTo>
                          <a:pt x="10042" y="5330"/>
                          <a:pt x="10042" y="4933"/>
                          <a:pt x="10241" y="4735"/>
                        </a:cubicBezTo>
                        <a:cubicBezTo>
                          <a:pt x="10840" y="5131"/>
                          <a:pt x="11438" y="5330"/>
                          <a:pt x="12036" y="5527"/>
                        </a:cubicBezTo>
                        <a:cubicBezTo>
                          <a:pt x="14029" y="6320"/>
                          <a:pt x="16022" y="6518"/>
                          <a:pt x="16421" y="4933"/>
                        </a:cubicBezTo>
                        <a:cubicBezTo>
                          <a:pt x="16819" y="2952"/>
                          <a:pt x="15225" y="1368"/>
                          <a:pt x="12633" y="3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75" name="Google Shape;4175;p35"/>
                  <p:cNvSpPr/>
                  <p:nvPr/>
                </p:nvSpPr>
                <p:spPr>
                  <a:xfrm>
                    <a:off x="2181175" y="6411985"/>
                    <a:ext cx="7600" cy="5866"/>
                  </a:xfrm>
                  <a:custGeom>
                    <a:avLst/>
                    <a:gdLst/>
                    <a:ahLst/>
                    <a:cxnLst/>
                    <a:rect l="l" t="t" r="r" b="b"/>
                    <a:pathLst>
                      <a:path w="7600" h="5866" extrusionOk="0">
                        <a:moveTo>
                          <a:pt x="2819" y="5490"/>
                        </a:moveTo>
                        <a:cubicBezTo>
                          <a:pt x="4813" y="6084"/>
                          <a:pt x="6806" y="6084"/>
                          <a:pt x="7404" y="4697"/>
                        </a:cubicBezTo>
                        <a:cubicBezTo>
                          <a:pt x="8002" y="3311"/>
                          <a:pt x="7205" y="1726"/>
                          <a:pt x="5411" y="735"/>
                        </a:cubicBezTo>
                        <a:cubicBezTo>
                          <a:pt x="2819" y="-453"/>
                          <a:pt x="627" y="-255"/>
                          <a:pt x="228" y="1726"/>
                        </a:cubicBezTo>
                        <a:cubicBezTo>
                          <a:pt x="-569" y="3113"/>
                          <a:pt x="826" y="4499"/>
                          <a:pt x="2819" y="54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76" name="Google Shape;4176;p35"/>
                  <p:cNvSpPr/>
                  <p:nvPr/>
                </p:nvSpPr>
                <p:spPr>
                  <a:xfrm>
                    <a:off x="2175606" y="6424927"/>
                    <a:ext cx="8405" cy="5915"/>
                  </a:xfrm>
                  <a:custGeom>
                    <a:avLst/>
                    <a:gdLst/>
                    <a:ahLst/>
                    <a:cxnLst/>
                    <a:rect l="l" t="t" r="r" b="b"/>
                    <a:pathLst>
                      <a:path w="8405" h="5915" extrusionOk="0">
                        <a:moveTo>
                          <a:pt x="8389" y="4036"/>
                        </a:moveTo>
                        <a:cubicBezTo>
                          <a:pt x="8588" y="2649"/>
                          <a:pt x="6993" y="1263"/>
                          <a:pt x="5000" y="471"/>
                        </a:cubicBezTo>
                        <a:cubicBezTo>
                          <a:pt x="2209" y="-520"/>
                          <a:pt x="216" y="74"/>
                          <a:pt x="17" y="2055"/>
                        </a:cubicBezTo>
                        <a:cubicBezTo>
                          <a:pt x="-182" y="3442"/>
                          <a:pt x="1412" y="4630"/>
                          <a:pt x="3406" y="5621"/>
                        </a:cubicBezTo>
                        <a:cubicBezTo>
                          <a:pt x="5997" y="6215"/>
                          <a:pt x="8189" y="6017"/>
                          <a:pt x="8389" y="40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77" name="Google Shape;4177;p35"/>
                  <p:cNvSpPr/>
                  <p:nvPr/>
                </p:nvSpPr>
                <p:spPr>
                  <a:xfrm>
                    <a:off x="2214477" y="6305686"/>
                    <a:ext cx="8273" cy="5935"/>
                  </a:xfrm>
                  <a:custGeom>
                    <a:avLst/>
                    <a:gdLst/>
                    <a:ahLst/>
                    <a:cxnLst/>
                    <a:rect l="l" t="t" r="r" b="b"/>
                    <a:pathLst>
                      <a:path w="8273" h="5935" extrusionOk="0">
                        <a:moveTo>
                          <a:pt x="5397" y="859"/>
                        </a:moveTo>
                        <a:cubicBezTo>
                          <a:pt x="2806" y="-330"/>
                          <a:pt x="414" y="-528"/>
                          <a:pt x="15" y="1849"/>
                        </a:cubicBezTo>
                        <a:cubicBezTo>
                          <a:pt x="-184" y="3434"/>
                          <a:pt x="1610" y="4622"/>
                          <a:pt x="3603" y="5415"/>
                        </a:cubicBezTo>
                        <a:cubicBezTo>
                          <a:pt x="5596" y="6207"/>
                          <a:pt x="7390" y="6207"/>
                          <a:pt x="8187" y="4622"/>
                        </a:cubicBezTo>
                        <a:cubicBezTo>
                          <a:pt x="8586" y="3038"/>
                          <a:pt x="7590" y="1651"/>
                          <a:pt x="5397" y="85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78" name="Google Shape;4178;p35"/>
                  <p:cNvSpPr/>
                  <p:nvPr/>
                </p:nvSpPr>
                <p:spPr>
                  <a:xfrm>
                    <a:off x="2249573" y="6198262"/>
                    <a:ext cx="7443" cy="5145"/>
                  </a:xfrm>
                  <a:custGeom>
                    <a:avLst/>
                    <a:gdLst/>
                    <a:ahLst/>
                    <a:cxnLst/>
                    <a:rect l="l" t="t" r="r" b="b"/>
                    <a:pathLst>
                      <a:path w="7443" h="5145" extrusionOk="0">
                        <a:moveTo>
                          <a:pt x="0" y="1117"/>
                        </a:moveTo>
                        <a:cubicBezTo>
                          <a:pt x="0" y="2702"/>
                          <a:pt x="1196" y="3890"/>
                          <a:pt x="2990" y="4682"/>
                        </a:cubicBezTo>
                        <a:cubicBezTo>
                          <a:pt x="4983" y="5475"/>
                          <a:pt x="6976" y="5277"/>
                          <a:pt x="7375" y="3890"/>
                        </a:cubicBezTo>
                        <a:cubicBezTo>
                          <a:pt x="7774" y="2504"/>
                          <a:pt x="6378" y="1117"/>
                          <a:pt x="4584" y="325"/>
                        </a:cubicBezTo>
                        <a:cubicBezTo>
                          <a:pt x="2591" y="-270"/>
                          <a:pt x="797" y="-72"/>
                          <a:pt x="0" y="11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79" name="Google Shape;4179;p35"/>
                  <p:cNvSpPr/>
                  <p:nvPr/>
                </p:nvSpPr>
                <p:spPr>
                  <a:xfrm>
                    <a:off x="2129778" y="6493225"/>
                    <a:ext cx="7795" cy="5641"/>
                  </a:xfrm>
                  <a:custGeom>
                    <a:avLst/>
                    <a:gdLst/>
                    <a:ahLst/>
                    <a:cxnLst/>
                    <a:rect l="l" t="t" r="r" b="b"/>
                    <a:pathLst>
                      <a:path w="7795" h="5641" extrusionOk="0">
                        <a:moveTo>
                          <a:pt x="3588" y="5466"/>
                        </a:moveTo>
                        <a:cubicBezTo>
                          <a:pt x="5581" y="5862"/>
                          <a:pt x="7375" y="5664"/>
                          <a:pt x="7774" y="4079"/>
                        </a:cubicBezTo>
                        <a:cubicBezTo>
                          <a:pt x="7973" y="2495"/>
                          <a:pt x="6777" y="1108"/>
                          <a:pt x="4784" y="514"/>
                        </a:cubicBezTo>
                        <a:cubicBezTo>
                          <a:pt x="2193" y="-477"/>
                          <a:pt x="0" y="-80"/>
                          <a:pt x="0" y="2099"/>
                        </a:cubicBezTo>
                        <a:cubicBezTo>
                          <a:pt x="0" y="3683"/>
                          <a:pt x="1395" y="5070"/>
                          <a:pt x="3588" y="54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80" name="Google Shape;4180;p35"/>
                  <p:cNvSpPr/>
                  <p:nvPr/>
                </p:nvSpPr>
                <p:spPr>
                  <a:xfrm>
                    <a:off x="2164261" y="6369479"/>
                    <a:ext cx="10600" cy="5577"/>
                  </a:xfrm>
                  <a:custGeom>
                    <a:avLst/>
                    <a:gdLst/>
                    <a:ahLst/>
                    <a:cxnLst/>
                    <a:rect l="l" t="t" r="r" b="b"/>
                    <a:pathLst>
                      <a:path w="10600" h="5577" extrusionOk="0">
                        <a:moveTo>
                          <a:pt x="5183" y="5011"/>
                        </a:moveTo>
                        <a:cubicBezTo>
                          <a:pt x="7574" y="5803"/>
                          <a:pt x="10365" y="6001"/>
                          <a:pt x="10564" y="4020"/>
                        </a:cubicBezTo>
                        <a:cubicBezTo>
                          <a:pt x="10963" y="1841"/>
                          <a:pt x="7973" y="851"/>
                          <a:pt x="5581" y="257"/>
                        </a:cubicBezTo>
                        <a:cubicBezTo>
                          <a:pt x="2791" y="-536"/>
                          <a:pt x="1395" y="653"/>
                          <a:pt x="0" y="1841"/>
                        </a:cubicBezTo>
                        <a:lnTo>
                          <a:pt x="997" y="3426"/>
                        </a:lnTo>
                        <a:cubicBezTo>
                          <a:pt x="2392" y="3822"/>
                          <a:pt x="3787" y="4615"/>
                          <a:pt x="5183" y="50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81" name="Google Shape;4181;p35"/>
                  <p:cNvSpPr/>
                  <p:nvPr/>
                </p:nvSpPr>
                <p:spPr>
                  <a:xfrm rot="-4015172">
                    <a:off x="2194518" y="6281269"/>
                    <a:ext cx="199" cy="198"/>
                  </a:xfrm>
                  <a:custGeom>
                    <a:avLst/>
                    <a:gdLst/>
                    <a:ahLst/>
                    <a:cxnLst/>
                    <a:rect l="l" t="t" r="r" b="b"/>
                    <a:pathLst>
                      <a:path w="199" h="198" extrusionOk="0">
                        <a:moveTo>
                          <a:pt x="0" y="0"/>
                        </a:moveTo>
                        <a:lnTo>
                          <a:pt x="199" y="0"/>
                        </a:lnTo>
                        <a:lnTo>
                          <a:pt x="199" y="198"/>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82" name="Google Shape;4182;p35"/>
                  <p:cNvSpPr/>
                  <p:nvPr/>
                </p:nvSpPr>
                <p:spPr>
                  <a:xfrm>
                    <a:off x="2194758" y="6277624"/>
                    <a:ext cx="8587" cy="5972"/>
                  </a:xfrm>
                  <a:custGeom>
                    <a:avLst/>
                    <a:gdLst/>
                    <a:ahLst/>
                    <a:cxnLst/>
                    <a:rect l="l" t="t" r="r" b="b"/>
                    <a:pathLst>
                      <a:path w="8587" h="5972" extrusionOk="0">
                        <a:moveTo>
                          <a:pt x="8571" y="3962"/>
                        </a:moveTo>
                        <a:cubicBezTo>
                          <a:pt x="8571" y="2971"/>
                          <a:pt x="7774" y="1783"/>
                          <a:pt x="6777" y="991"/>
                        </a:cubicBezTo>
                        <a:cubicBezTo>
                          <a:pt x="4983" y="-396"/>
                          <a:pt x="3189" y="-198"/>
                          <a:pt x="1993" y="792"/>
                        </a:cubicBezTo>
                        <a:cubicBezTo>
                          <a:pt x="997" y="1585"/>
                          <a:pt x="598" y="2773"/>
                          <a:pt x="0" y="3962"/>
                        </a:cubicBezTo>
                        <a:cubicBezTo>
                          <a:pt x="1594" y="4556"/>
                          <a:pt x="3389" y="5546"/>
                          <a:pt x="4983" y="5943"/>
                        </a:cubicBezTo>
                        <a:cubicBezTo>
                          <a:pt x="7176" y="6141"/>
                          <a:pt x="8770" y="5348"/>
                          <a:pt x="8571" y="39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83" name="Google Shape;4183;p35"/>
                  <p:cNvSpPr/>
                  <p:nvPr/>
                </p:nvSpPr>
                <p:spPr>
                  <a:xfrm>
                    <a:off x="2105261" y="6465430"/>
                    <a:ext cx="14277" cy="12263"/>
                  </a:xfrm>
                  <a:custGeom>
                    <a:avLst/>
                    <a:gdLst/>
                    <a:ahLst/>
                    <a:cxnLst/>
                    <a:rect l="l" t="t" r="r" b="b"/>
                    <a:pathLst>
                      <a:path w="14277" h="12263" extrusionOk="0">
                        <a:moveTo>
                          <a:pt x="4983" y="6122"/>
                        </a:moveTo>
                        <a:cubicBezTo>
                          <a:pt x="6777" y="9094"/>
                          <a:pt x="9767" y="12263"/>
                          <a:pt x="11162" y="12263"/>
                        </a:cubicBezTo>
                        <a:cubicBezTo>
                          <a:pt x="16743" y="12065"/>
                          <a:pt x="12956" y="7905"/>
                          <a:pt x="13754" y="5528"/>
                        </a:cubicBezTo>
                        <a:cubicBezTo>
                          <a:pt x="13953" y="4934"/>
                          <a:pt x="13953" y="4340"/>
                          <a:pt x="14152" y="3745"/>
                        </a:cubicBezTo>
                        <a:cubicBezTo>
                          <a:pt x="10963" y="1566"/>
                          <a:pt x="7375" y="-1801"/>
                          <a:pt x="4385" y="1170"/>
                        </a:cubicBezTo>
                        <a:lnTo>
                          <a:pt x="4186" y="1170"/>
                        </a:lnTo>
                        <a:cubicBezTo>
                          <a:pt x="2193" y="576"/>
                          <a:pt x="598" y="774"/>
                          <a:pt x="0" y="2161"/>
                        </a:cubicBezTo>
                        <a:cubicBezTo>
                          <a:pt x="0" y="3745"/>
                          <a:pt x="1196" y="4934"/>
                          <a:pt x="3189" y="5726"/>
                        </a:cubicBezTo>
                        <a:cubicBezTo>
                          <a:pt x="3987" y="6122"/>
                          <a:pt x="4585" y="6122"/>
                          <a:pt x="4983" y="61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84" name="Google Shape;4184;p35"/>
                  <p:cNvSpPr/>
                  <p:nvPr/>
                </p:nvSpPr>
                <p:spPr>
                  <a:xfrm>
                    <a:off x="2204725" y="6196217"/>
                    <a:ext cx="7001" cy="5936"/>
                  </a:xfrm>
                  <a:custGeom>
                    <a:avLst/>
                    <a:gdLst/>
                    <a:ahLst/>
                    <a:cxnLst/>
                    <a:rect l="l" t="t" r="r" b="b"/>
                    <a:pathLst>
                      <a:path w="7001" h="5936" extrusionOk="0">
                        <a:moveTo>
                          <a:pt x="6976" y="4152"/>
                        </a:moveTo>
                        <a:cubicBezTo>
                          <a:pt x="7176" y="2766"/>
                          <a:pt x="6179" y="1181"/>
                          <a:pt x="4385" y="389"/>
                        </a:cubicBezTo>
                        <a:cubicBezTo>
                          <a:pt x="1594" y="-602"/>
                          <a:pt x="0" y="389"/>
                          <a:pt x="0" y="2370"/>
                        </a:cubicBezTo>
                        <a:cubicBezTo>
                          <a:pt x="0" y="3954"/>
                          <a:pt x="1196" y="5143"/>
                          <a:pt x="3389" y="5737"/>
                        </a:cubicBezTo>
                        <a:cubicBezTo>
                          <a:pt x="5581" y="6331"/>
                          <a:pt x="6777" y="5539"/>
                          <a:pt x="6976" y="41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85" name="Google Shape;4185;p35"/>
                  <p:cNvSpPr/>
                  <p:nvPr/>
                </p:nvSpPr>
                <p:spPr>
                  <a:xfrm>
                    <a:off x="2137015" y="6352475"/>
                    <a:ext cx="7451" cy="5055"/>
                  </a:xfrm>
                  <a:custGeom>
                    <a:avLst/>
                    <a:gdLst/>
                    <a:ahLst/>
                    <a:cxnLst/>
                    <a:rect l="l" t="t" r="r" b="b"/>
                    <a:pathLst>
                      <a:path w="7451" h="5055" extrusionOk="0">
                        <a:moveTo>
                          <a:pt x="337" y="1017"/>
                        </a:moveTo>
                        <a:cubicBezTo>
                          <a:pt x="-460" y="2205"/>
                          <a:pt x="138" y="3592"/>
                          <a:pt x="2330" y="4583"/>
                        </a:cubicBezTo>
                        <a:cubicBezTo>
                          <a:pt x="4324" y="5177"/>
                          <a:pt x="6317" y="5375"/>
                          <a:pt x="7114" y="4186"/>
                        </a:cubicBezTo>
                        <a:cubicBezTo>
                          <a:pt x="7912" y="2998"/>
                          <a:pt x="7314" y="1413"/>
                          <a:pt x="5121" y="621"/>
                        </a:cubicBezTo>
                        <a:cubicBezTo>
                          <a:pt x="3327" y="-172"/>
                          <a:pt x="1135" y="-370"/>
                          <a:pt x="337" y="10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86" name="Google Shape;4186;p35"/>
                  <p:cNvSpPr/>
                  <p:nvPr/>
                </p:nvSpPr>
                <p:spPr>
                  <a:xfrm>
                    <a:off x="2210073" y="6154295"/>
                    <a:ext cx="8719" cy="5645"/>
                  </a:xfrm>
                  <a:custGeom>
                    <a:avLst/>
                    <a:gdLst/>
                    <a:ahLst/>
                    <a:cxnLst/>
                    <a:rect l="l" t="t" r="r" b="b"/>
                    <a:pathLst>
                      <a:path w="8719" h="5645" extrusionOk="0">
                        <a:moveTo>
                          <a:pt x="3821" y="5268"/>
                        </a:moveTo>
                        <a:cubicBezTo>
                          <a:pt x="6013" y="5862"/>
                          <a:pt x="8007" y="5862"/>
                          <a:pt x="8605" y="4476"/>
                        </a:cubicBezTo>
                        <a:cubicBezTo>
                          <a:pt x="9202" y="2495"/>
                          <a:pt x="7409" y="1108"/>
                          <a:pt x="4817" y="316"/>
                        </a:cubicBezTo>
                        <a:cubicBezTo>
                          <a:pt x="2824" y="-278"/>
                          <a:pt x="831" y="-80"/>
                          <a:pt x="233" y="1306"/>
                        </a:cubicBezTo>
                        <a:cubicBezTo>
                          <a:pt x="-764" y="3287"/>
                          <a:pt x="1628" y="4476"/>
                          <a:pt x="3821" y="52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87" name="Google Shape;4187;p35"/>
                  <p:cNvSpPr/>
                  <p:nvPr/>
                </p:nvSpPr>
                <p:spPr>
                  <a:xfrm>
                    <a:off x="2144304" y="6319193"/>
                    <a:ext cx="6876" cy="5417"/>
                  </a:xfrm>
                  <a:custGeom>
                    <a:avLst/>
                    <a:gdLst/>
                    <a:ahLst/>
                    <a:cxnLst/>
                    <a:rect l="l" t="t" r="r" b="b"/>
                    <a:pathLst>
                      <a:path w="6876" h="5417" extrusionOk="0">
                        <a:moveTo>
                          <a:pt x="3612" y="5180"/>
                        </a:moveTo>
                        <a:cubicBezTo>
                          <a:pt x="5008" y="5576"/>
                          <a:pt x="6403" y="5576"/>
                          <a:pt x="6802" y="4388"/>
                        </a:cubicBezTo>
                        <a:cubicBezTo>
                          <a:pt x="7200" y="2605"/>
                          <a:pt x="6004" y="1020"/>
                          <a:pt x="3214" y="228"/>
                        </a:cubicBezTo>
                        <a:cubicBezTo>
                          <a:pt x="1819" y="-168"/>
                          <a:pt x="423" y="-168"/>
                          <a:pt x="25" y="1218"/>
                        </a:cubicBezTo>
                        <a:cubicBezTo>
                          <a:pt x="-175" y="2803"/>
                          <a:pt x="822" y="4190"/>
                          <a:pt x="3612" y="51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88" name="Google Shape;4188;p35"/>
                  <p:cNvSpPr/>
                  <p:nvPr/>
                </p:nvSpPr>
                <p:spPr>
                  <a:xfrm>
                    <a:off x="2162069" y="6251503"/>
                    <a:ext cx="8371" cy="5610"/>
                  </a:xfrm>
                  <a:custGeom>
                    <a:avLst/>
                    <a:gdLst/>
                    <a:ahLst/>
                    <a:cxnLst/>
                    <a:rect l="l" t="t" r="r" b="b"/>
                    <a:pathLst>
                      <a:path w="8371" h="5610" extrusionOk="0">
                        <a:moveTo>
                          <a:pt x="0" y="1756"/>
                        </a:moveTo>
                        <a:cubicBezTo>
                          <a:pt x="0" y="3142"/>
                          <a:pt x="1395" y="4529"/>
                          <a:pt x="3588" y="5321"/>
                        </a:cubicBezTo>
                        <a:cubicBezTo>
                          <a:pt x="5980" y="5916"/>
                          <a:pt x="8172" y="5718"/>
                          <a:pt x="8372" y="3539"/>
                        </a:cubicBezTo>
                        <a:cubicBezTo>
                          <a:pt x="8372" y="1954"/>
                          <a:pt x="7176" y="765"/>
                          <a:pt x="4983" y="369"/>
                        </a:cubicBezTo>
                        <a:cubicBezTo>
                          <a:pt x="2791" y="-27"/>
                          <a:pt x="0" y="-621"/>
                          <a:pt x="0" y="17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89" name="Google Shape;4189;p35"/>
                  <p:cNvSpPr/>
                  <p:nvPr/>
                </p:nvSpPr>
                <p:spPr>
                  <a:xfrm>
                    <a:off x="2167175" y="6199694"/>
                    <a:ext cx="7343" cy="5586"/>
                  </a:xfrm>
                  <a:custGeom>
                    <a:avLst/>
                    <a:gdLst/>
                    <a:ahLst/>
                    <a:cxnLst/>
                    <a:rect l="l" t="t" r="r" b="b"/>
                    <a:pathLst>
                      <a:path w="7343" h="5586" extrusionOk="0">
                        <a:moveTo>
                          <a:pt x="5259" y="477"/>
                        </a:moveTo>
                        <a:cubicBezTo>
                          <a:pt x="2468" y="-513"/>
                          <a:pt x="874" y="81"/>
                          <a:pt x="76" y="1864"/>
                        </a:cubicBezTo>
                        <a:cubicBezTo>
                          <a:pt x="-322" y="3448"/>
                          <a:pt x="874" y="4637"/>
                          <a:pt x="2867" y="5231"/>
                        </a:cubicBezTo>
                        <a:cubicBezTo>
                          <a:pt x="4860" y="6024"/>
                          <a:pt x="6654" y="5429"/>
                          <a:pt x="7053" y="4043"/>
                        </a:cubicBezTo>
                        <a:cubicBezTo>
                          <a:pt x="7651" y="2854"/>
                          <a:pt x="7451" y="1269"/>
                          <a:pt x="5259" y="4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90" name="Google Shape;4190;p35"/>
                  <p:cNvSpPr/>
                  <p:nvPr/>
                </p:nvSpPr>
                <p:spPr>
                  <a:xfrm>
                    <a:off x="2128506" y="6301958"/>
                    <a:ext cx="12076" cy="10655"/>
                  </a:xfrm>
                  <a:custGeom>
                    <a:avLst/>
                    <a:gdLst/>
                    <a:ahLst/>
                    <a:cxnLst/>
                    <a:rect l="l" t="t" r="r" b="b"/>
                    <a:pathLst>
                      <a:path w="12076" h="10655" extrusionOk="0">
                        <a:moveTo>
                          <a:pt x="275" y="1418"/>
                        </a:moveTo>
                        <a:cubicBezTo>
                          <a:pt x="-522" y="2408"/>
                          <a:pt x="475" y="4191"/>
                          <a:pt x="2468" y="5181"/>
                        </a:cubicBezTo>
                        <a:lnTo>
                          <a:pt x="2268" y="5379"/>
                        </a:lnTo>
                        <a:cubicBezTo>
                          <a:pt x="1471" y="6964"/>
                          <a:pt x="3265" y="8747"/>
                          <a:pt x="6654" y="10134"/>
                        </a:cubicBezTo>
                        <a:cubicBezTo>
                          <a:pt x="8248" y="10530"/>
                          <a:pt x="10640" y="11322"/>
                          <a:pt x="11637" y="9539"/>
                        </a:cubicBezTo>
                        <a:cubicBezTo>
                          <a:pt x="12833" y="7955"/>
                          <a:pt x="11438" y="6172"/>
                          <a:pt x="9245" y="4983"/>
                        </a:cubicBezTo>
                        <a:cubicBezTo>
                          <a:pt x="8846" y="4785"/>
                          <a:pt x="8248" y="4587"/>
                          <a:pt x="7850" y="4389"/>
                        </a:cubicBezTo>
                        <a:cubicBezTo>
                          <a:pt x="8049" y="3795"/>
                          <a:pt x="8248" y="3201"/>
                          <a:pt x="8448" y="2408"/>
                        </a:cubicBezTo>
                        <a:cubicBezTo>
                          <a:pt x="5458" y="823"/>
                          <a:pt x="2268" y="-1554"/>
                          <a:pt x="275" y="14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91" name="Google Shape;4191;p35"/>
                  <p:cNvSpPr/>
                  <p:nvPr/>
                </p:nvSpPr>
                <p:spPr>
                  <a:xfrm>
                    <a:off x="2103341" y="6363786"/>
                    <a:ext cx="7370" cy="5622"/>
                  </a:xfrm>
                  <a:custGeom>
                    <a:avLst/>
                    <a:gdLst/>
                    <a:ahLst/>
                    <a:cxnLst/>
                    <a:rect l="l" t="t" r="r" b="b"/>
                    <a:pathLst>
                      <a:path w="7370" h="5622" extrusionOk="0">
                        <a:moveTo>
                          <a:pt x="7302" y="4166"/>
                        </a:moveTo>
                        <a:cubicBezTo>
                          <a:pt x="7700" y="2780"/>
                          <a:pt x="6305" y="1393"/>
                          <a:pt x="4511" y="601"/>
                        </a:cubicBezTo>
                        <a:cubicBezTo>
                          <a:pt x="2717" y="-192"/>
                          <a:pt x="724" y="-390"/>
                          <a:pt x="126" y="1195"/>
                        </a:cubicBezTo>
                        <a:cubicBezTo>
                          <a:pt x="-472" y="2978"/>
                          <a:pt x="1123" y="4364"/>
                          <a:pt x="3515" y="5355"/>
                        </a:cubicBezTo>
                        <a:cubicBezTo>
                          <a:pt x="5707" y="5949"/>
                          <a:pt x="6903" y="5553"/>
                          <a:pt x="7302" y="41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92" name="Google Shape;4192;p35"/>
                  <p:cNvSpPr/>
                  <p:nvPr/>
                </p:nvSpPr>
                <p:spPr>
                  <a:xfrm>
                    <a:off x="2115963" y="6323549"/>
                    <a:ext cx="7106" cy="5212"/>
                  </a:xfrm>
                  <a:custGeom>
                    <a:avLst/>
                    <a:gdLst/>
                    <a:ahLst/>
                    <a:cxnLst/>
                    <a:rect l="l" t="t" r="r" b="b"/>
                    <a:pathLst>
                      <a:path w="7106" h="5212" extrusionOk="0">
                        <a:moveTo>
                          <a:pt x="62" y="1616"/>
                        </a:moveTo>
                        <a:cubicBezTo>
                          <a:pt x="-337" y="3201"/>
                          <a:pt x="1258" y="4191"/>
                          <a:pt x="3052" y="4984"/>
                        </a:cubicBezTo>
                        <a:cubicBezTo>
                          <a:pt x="5244" y="5578"/>
                          <a:pt x="6640" y="4984"/>
                          <a:pt x="7038" y="3597"/>
                        </a:cubicBezTo>
                        <a:cubicBezTo>
                          <a:pt x="7437" y="2012"/>
                          <a:pt x="6042" y="824"/>
                          <a:pt x="4048" y="229"/>
                        </a:cubicBezTo>
                        <a:cubicBezTo>
                          <a:pt x="1856" y="-365"/>
                          <a:pt x="460" y="229"/>
                          <a:pt x="62" y="161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93" name="Google Shape;4193;p35"/>
                  <p:cNvSpPr/>
                  <p:nvPr/>
                </p:nvSpPr>
                <p:spPr>
                  <a:xfrm>
                    <a:off x="2166300" y="6180692"/>
                    <a:ext cx="7160" cy="5233"/>
                  </a:xfrm>
                  <a:custGeom>
                    <a:avLst/>
                    <a:gdLst/>
                    <a:ahLst/>
                    <a:cxnLst/>
                    <a:rect l="l" t="t" r="r" b="b"/>
                    <a:pathLst>
                      <a:path w="7160" h="5233" extrusionOk="0">
                        <a:moveTo>
                          <a:pt x="154" y="1256"/>
                        </a:moveTo>
                        <a:cubicBezTo>
                          <a:pt x="-443" y="2642"/>
                          <a:pt x="752" y="4029"/>
                          <a:pt x="2746" y="4821"/>
                        </a:cubicBezTo>
                        <a:cubicBezTo>
                          <a:pt x="4739" y="5614"/>
                          <a:pt x="6334" y="5218"/>
                          <a:pt x="7131" y="4029"/>
                        </a:cubicBezTo>
                        <a:cubicBezTo>
                          <a:pt x="7330" y="2642"/>
                          <a:pt x="6533" y="1256"/>
                          <a:pt x="4540" y="463"/>
                        </a:cubicBezTo>
                        <a:cubicBezTo>
                          <a:pt x="2746" y="-329"/>
                          <a:pt x="752" y="-131"/>
                          <a:pt x="154" y="12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94" name="Google Shape;4194;p35"/>
                  <p:cNvSpPr/>
                  <p:nvPr/>
                </p:nvSpPr>
                <p:spPr>
                  <a:xfrm>
                    <a:off x="2108311" y="6344527"/>
                    <a:ext cx="6916" cy="4763"/>
                  </a:xfrm>
                  <a:custGeom>
                    <a:avLst/>
                    <a:gdLst/>
                    <a:ahLst/>
                    <a:cxnLst/>
                    <a:rect l="l" t="t" r="r" b="b"/>
                    <a:pathLst>
                      <a:path w="6916" h="4763" extrusionOk="0">
                        <a:moveTo>
                          <a:pt x="2930" y="4408"/>
                        </a:moveTo>
                        <a:cubicBezTo>
                          <a:pt x="4923" y="5201"/>
                          <a:pt x="6518" y="4607"/>
                          <a:pt x="6917" y="3220"/>
                        </a:cubicBezTo>
                        <a:cubicBezTo>
                          <a:pt x="6917" y="1635"/>
                          <a:pt x="5521" y="447"/>
                          <a:pt x="3329" y="50"/>
                        </a:cubicBezTo>
                        <a:cubicBezTo>
                          <a:pt x="2133" y="-148"/>
                          <a:pt x="538" y="249"/>
                          <a:pt x="140" y="1041"/>
                        </a:cubicBezTo>
                        <a:cubicBezTo>
                          <a:pt x="-458" y="2428"/>
                          <a:pt x="937" y="3814"/>
                          <a:pt x="2930" y="440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95" name="Google Shape;4195;p35"/>
                  <p:cNvSpPr/>
                  <p:nvPr/>
                </p:nvSpPr>
                <p:spPr>
                  <a:xfrm>
                    <a:off x="2094616" y="6399399"/>
                    <a:ext cx="7676" cy="5424"/>
                  </a:xfrm>
                  <a:custGeom>
                    <a:avLst/>
                    <a:gdLst/>
                    <a:ahLst/>
                    <a:cxnLst/>
                    <a:rect l="l" t="t" r="r" b="b"/>
                    <a:pathLst>
                      <a:path w="7676" h="5424" extrusionOk="0">
                        <a:moveTo>
                          <a:pt x="7655" y="4209"/>
                        </a:moveTo>
                        <a:cubicBezTo>
                          <a:pt x="7854" y="2823"/>
                          <a:pt x="6658" y="1634"/>
                          <a:pt x="4864" y="644"/>
                        </a:cubicBezTo>
                        <a:cubicBezTo>
                          <a:pt x="2871" y="-149"/>
                          <a:pt x="1077" y="-347"/>
                          <a:pt x="280" y="842"/>
                        </a:cubicBezTo>
                        <a:cubicBezTo>
                          <a:pt x="-717" y="2625"/>
                          <a:pt x="1077" y="4011"/>
                          <a:pt x="3668" y="5002"/>
                        </a:cubicBezTo>
                        <a:cubicBezTo>
                          <a:pt x="5263" y="5398"/>
                          <a:pt x="7256" y="5992"/>
                          <a:pt x="7655" y="42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96" name="Google Shape;4196;p35"/>
                  <p:cNvSpPr/>
                  <p:nvPr/>
                </p:nvSpPr>
                <p:spPr>
                  <a:xfrm>
                    <a:off x="2207766" y="6179174"/>
                    <a:ext cx="19061" cy="12434"/>
                  </a:xfrm>
                  <a:custGeom>
                    <a:avLst/>
                    <a:gdLst/>
                    <a:ahLst/>
                    <a:cxnLst/>
                    <a:rect l="l" t="t" r="r" b="b"/>
                    <a:pathLst>
                      <a:path w="19061" h="12434" extrusionOk="0">
                        <a:moveTo>
                          <a:pt x="18486" y="6537"/>
                        </a:moveTo>
                        <a:cubicBezTo>
                          <a:pt x="16891" y="3962"/>
                          <a:pt x="13702" y="3169"/>
                          <a:pt x="10712" y="3764"/>
                        </a:cubicBezTo>
                        <a:lnTo>
                          <a:pt x="10712" y="3566"/>
                        </a:lnTo>
                        <a:cubicBezTo>
                          <a:pt x="10712" y="2773"/>
                          <a:pt x="9716" y="1387"/>
                          <a:pt x="8719" y="792"/>
                        </a:cubicBezTo>
                        <a:cubicBezTo>
                          <a:pt x="6925" y="-198"/>
                          <a:pt x="5131" y="-396"/>
                          <a:pt x="4134" y="990"/>
                        </a:cubicBezTo>
                        <a:cubicBezTo>
                          <a:pt x="3736" y="2377"/>
                          <a:pt x="4533" y="3566"/>
                          <a:pt x="6128" y="4358"/>
                        </a:cubicBezTo>
                        <a:cubicBezTo>
                          <a:pt x="3736" y="4556"/>
                          <a:pt x="1543" y="4556"/>
                          <a:pt x="546" y="6537"/>
                        </a:cubicBezTo>
                        <a:cubicBezTo>
                          <a:pt x="-450" y="8518"/>
                          <a:pt x="-450" y="10301"/>
                          <a:pt x="3736" y="12083"/>
                        </a:cubicBezTo>
                        <a:cubicBezTo>
                          <a:pt x="7922" y="13470"/>
                          <a:pt x="9516" y="10301"/>
                          <a:pt x="13303" y="10301"/>
                        </a:cubicBezTo>
                        <a:cubicBezTo>
                          <a:pt x="16094" y="10103"/>
                          <a:pt x="20678" y="10103"/>
                          <a:pt x="18486" y="65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97" name="Google Shape;4197;p35"/>
                  <p:cNvSpPr/>
                  <p:nvPr/>
                </p:nvSpPr>
                <p:spPr>
                  <a:xfrm>
                    <a:off x="2205368" y="6337181"/>
                    <a:ext cx="7285" cy="5233"/>
                  </a:xfrm>
                  <a:custGeom>
                    <a:avLst/>
                    <a:gdLst/>
                    <a:ahLst/>
                    <a:cxnLst/>
                    <a:rect l="l" t="t" r="r" b="b"/>
                    <a:pathLst>
                      <a:path w="7285" h="5233" extrusionOk="0">
                        <a:moveTo>
                          <a:pt x="4540" y="463"/>
                        </a:moveTo>
                        <a:cubicBezTo>
                          <a:pt x="2546" y="-329"/>
                          <a:pt x="753" y="-131"/>
                          <a:pt x="154" y="1256"/>
                        </a:cubicBezTo>
                        <a:cubicBezTo>
                          <a:pt x="-444" y="2642"/>
                          <a:pt x="753" y="4029"/>
                          <a:pt x="2746" y="4821"/>
                        </a:cubicBezTo>
                        <a:cubicBezTo>
                          <a:pt x="4540" y="5614"/>
                          <a:pt x="6334" y="5218"/>
                          <a:pt x="7131" y="4029"/>
                        </a:cubicBezTo>
                        <a:cubicBezTo>
                          <a:pt x="7729" y="2444"/>
                          <a:pt x="6533" y="1058"/>
                          <a:pt x="4540" y="4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98" name="Google Shape;4198;p35"/>
                  <p:cNvSpPr/>
                  <p:nvPr/>
                </p:nvSpPr>
                <p:spPr>
                  <a:xfrm>
                    <a:off x="2185135" y="6393776"/>
                    <a:ext cx="7630" cy="5350"/>
                  </a:xfrm>
                  <a:custGeom>
                    <a:avLst/>
                    <a:gdLst/>
                    <a:ahLst/>
                    <a:cxnLst/>
                    <a:rect l="l" t="t" r="r" b="b"/>
                    <a:pathLst>
                      <a:path w="7630" h="5350" extrusionOk="0">
                        <a:moveTo>
                          <a:pt x="7630" y="4087"/>
                        </a:moveTo>
                        <a:cubicBezTo>
                          <a:pt x="7630" y="2701"/>
                          <a:pt x="6833" y="1116"/>
                          <a:pt x="5039" y="522"/>
                        </a:cubicBezTo>
                        <a:cubicBezTo>
                          <a:pt x="2647" y="-469"/>
                          <a:pt x="455" y="-72"/>
                          <a:pt x="56" y="1909"/>
                        </a:cubicBezTo>
                        <a:cubicBezTo>
                          <a:pt x="-342" y="3493"/>
                          <a:pt x="1451" y="4484"/>
                          <a:pt x="3245" y="5078"/>
                        </a:cubicBezTo>
                        <a:cubicBezTo>
                          <a:pt x="5239" y="5672"/>
                          <a:pt x="6833" y="5276"/>
                          <a:pt x="7630" y="40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99" name="Google Shape;4199;p35"/>
                  <p:cNvSpPr/>
                  <p:nvPr/>
                </p:nvSpPr>
                <p:spPr>
                  <a:xfrm>
                    <a:off x="2250372" y="6253661"/>
                    <a:ext cx="7112" cy="5085"/>
                  </a:xfrm>
                  <a:custGeom>
                    <a:avLst/>
                    <a:gdLst/>
                    <a:ahLst/>
                    <a:cxnLst/>
                    <a:rect l="l" t="t" r="r" b="b"/>
                    <a:pathLst>
                      <a:path w="7112" h="5085" extrusionOk="0">
                        <a:moveTo>
                          <a:pt x="198" y="985"/>
                        </a:moveTo>
                        <a:cubicBezTo>
                          <a:pt x="-201" y="2371"/>
                          <a:pt x="-201" y="3758"/>
                          <a:pt x="2191" y="4550"/>
                        </a:cubicBezTo>
                        <a:cubicBezTo>
                          <a:pt x="4184" y="5343"/>
                          <a:pt x="5978" y="5343"/>
                          <a:pt x="6775" y="3956"/>
                        </a:cubicBezTo>
                        <a:cubicBezTo>
                          <a:pt x="7573" y="2569"/>
                          <a:pt x="6975" y="1183"/>
                          <a:pt x="4782" y="390"/>
                        </a:cubicBezTo>
                        <a:cubicBezTo>
                          <a:pt x="2789" y="-204"/>
                          <a:pt x="1194" y="-204"/>
                          <a:pt x="198" y="9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00" name="Google Shape;4200;p35"/>
                  <p:cNvSpPr/>
                  <p:nvPr/>
                </p:nvSpPr>
                <p:spPr>
                  <a:xfrm>
                    <a:off x="2245791" y="6293267"/>
                    <a:ext cx="7165" cy="5380"/>
                  </a:xfrm>
                  <a:custGeom>
                    <a:avLst/>
                    <a:gdLst/>
                    <a:ahLst/>
                    <a:cxnLst/>
                    <a:rect l="l" t="t" r="r" b="b"/>
                    <a:pathLst>
                      <a:path w="7165" h="5380" extrusionOk="0">
                        <a:moveTo>
                          <a:pt x="194" y="996"/>
                        </a:moveTo>
                        <a:cubicBezTo>
                          <a:pt x="-404" y="2185"/>
                          <a:pt x="393" y="3572"/>
                          <a:pt x="2387" y="4760"/>
                        </a:cubicBezTo>
                        <a:cubicBezTo>
                          <a:pt x="4181" y="5354"/>
                          <a:pt x="6174" y="5949"/>
                          <a:pt x="6971" y="4364"/>
                        </a:cubicBezTo>
                        <a:cubicBezTo>
                          <a:pt x="7569" y="2977"/>
                          <a:pt x="6772" y="1591"/>
                          <a:pt x="4779" y="798"/>
                        </a:cubicBezTo>
                        <a:cubicBezTo>
                          <a:pt x="2985" y="6"/>
                          <a:pt x="991" y="-588"/>
                          <a:pt x="194" y="99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01" name="Google Shape;4201;p35"/>
                  <p:cNvSpPr/>
                  <p:nvPr/>
                </p:nvSpPr>
                <p:spPr>
                  <a:xfrm>
                    <a:off x="2146445" y="6448003"/>
                    <a:ext cx="9045" cy="7937"/>
                  </a:xfrm>
                  <a:custGeom>
                    <a:avLst/>
                    <a:gdLst/>
                    <a:ahLst/>
                    <a:cxnLst/>
                    <a:rect l="l" t="t" r="r" b="b"/>
                    <a:pathLst>
                      <a:path w="9045" h="7937" extrusionOk="0">
                        <a:moveTo>
                          <a:pt x="3066" y="5919"/>
                        </a:moveTo>
                        <a:cubicBezTo>
                          <a:pt x="3465" y="6910"/>
                          <a:pt x="4661" y="7702"/>
                          <a:pt x="6454" y="7900"/>
                        </a:cubicBezTo>
                        <a:cubicBezTo>
                          <a:pt x="7850" y="8098"/>
                          <a:pt x="8846" y="7504"/>
                          <a:pt x="9046" y="6513"/>
                        </a:cubicBezTo>
                        <a:cubicBezTo>
                          <a:pt x="8846" y="5721"/>
                          <a:pt x="8448" y="5127"/>
                          <a:pt x="7850" y="4731"/>
                        </a:cubicBezTo>
                        <a:lnTo>
                          <a:pt x="7850" y="4731"/>
                        </a:lnTo>
                        <a:cubicBezTo>
                          <a:pt x="7850" y="2948"/>
                          <a:pt x="6454" y="1363"/>
                          <a:pt x="3863" y="373"/>
                        </a:cubicBezTo>
                        <a:cubicBezTo>
                          <a:pt x="1471" y="-618"/>
                          <a:pt x="674" y="571"/>
                          <a:pt x="76" y="1561"/>
                        </a:cubicBezTo>
                        <a:cubicBezTo>
                          <a:pt x="-323" y="3344"/>
                          <a:pt x="873" y="5127"/>
                          <a:pt x="3066" y="59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02" name="Google Shape;4202;p35"/>
                  <p:cNvSpPr/>
                  <p:nvPr/>
                </p:nvSpPr>
                <p:spPr>
                  <a:xfrm>
                    <a:off x="2224428" y="6213181"/>
                    <a:ext cx="6111" cy="4598"/>
                  </a:xfrm>
                  <a:custGeom>
                    <a:avLst/>
                    <a:gdLst/>
                    <a:ahLst/>
                    <a:cxnLst/>
                    <a:rect l="l" t="t" r="r" b="b"/>
                    <a:pathLst>
                      <a:path w="6111" h="4598" extrusionOk="0">
                        <a:moveTo>
                          <a:pt x="2223" y="4224"/>
                        </a:moveTo>
                        <a:cubicBezTo>
                          <a:pt x="4415" y="5016"/>
                          <a:pt x="5611" y="4422"/>
                          <a:pt x="6010" y="3630"/>
                        </a:cubicBezTo>
                        <a:cubicBezTo>
                          <a:pt x="6409" y="1847"/>
                          <a:pt x="5611" y="857"/>
                          <a:pt x="4017" y="262"/>
                        </a:cubicBezTo>
                        <a:cubicBezTo>
                          <a:pt x="2023" y="-332"/>
                          <a:pt x="429" y="64"/>
                          <a:pt x="30" y="1649"/>
                        </a:cubicBezTo>
                        <a:cubicBezTo>
                          <a:pt x="-169" y="2639"/>
                          <a:pt x="628" y="3630"/>
                          <a:pt x="2223" y="42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03" name="Google Shape;4203;p35"/>
                  <p:cNvSpPr/>
                  <p:nvPr/>
                </p:nvSpPr>
                <p:spPr>
                  <a:xfrm>
                    <a:off x="2146503" y="6337458"/>
                    <a:ext cx="6814" cy="4968"/>
                  </a:xfrm>
                  <a:custGeom>
                    <a:avLst/>
                    <a:gdLst/>
                    <a:ahLst/>
                    <a:cxnLst/>
                    <a:rect l="l" t="t" r="r" b="b"/>
                    <a:pathLst>
                      <a:path w="6814" h="4968" extrusionOk="0">
                        <a:moveTo>
                          <a:pt x="6796" y="3158"/>
                        </a:moveTo>
                        <a:cubicBezTo>
                          <a:pt x="6796" y="2365"/>
                          <a:pt x="5201" y="979"/>
                          <a:pt x="4205" y="583"/>
                        </a:cubicBezTo>
                        <a:cubicBezTo>
                          <a:pt x="2411" y="-210"/>
                          <a:pt x="418" y="-408"/>
                          <a:pt x="19" y="1375"/>
                        </a:cubicBezTo>
                        <a:cubicBezTo>
                          <a:pt x="-180" y="2960"/>
                          <a:pt x="1215" y="3950"/>
                          <a:pt x="3806" y="4743"/>
                        </a:cubicBezTo>
                        <a:cubicBezTo>
                          <a:pt x="5600" y="5337"/>
                          <a:pt x="6995" y="4743"/>
                          <a:pt x="6796" y="31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04" name="Google Shape;4204;p35"/>
                  <p:cNvSpPr/>
                  <p:nvPr/>
                </p:nvSpPr>
                <p:spPr>
                  <a:xfrm>
                    <a:off x="2126190" y="6373207"/>
                    <a:ext cx="6378" cy="4393"/>
                  </a:xfrm>
                  <a:custGeom>
                    <a:avLst/>
                    <a:gdLst/>
                    <a:ahLst/>
                    <a:cxnLst/>
                    <a:rect l="l" t="t" r="r" b="b"/>
                    <a:pathLst>
                      <a:path w="6378" h="4393" extrusionOk="0">
                        <a:moveTo>
                          <a:pt x="2791" y="94"/>
                        </a:moveTo>
                        <a:cubicBezTo>
                          <a:pt x="1395" y="-104"/>
                          <a:pt x="0" y="-104"/>
                          <a:pt x="0" y="1282"/>
                        </a:cubicBezTo>
                        <a:cubicBezTo>
                          <a:pt x="0" y="2867"/>
                          <a:pt x="1395" y="3857"/>
                          <a:pt x="3588" y="4254"/>
                        </a:cubicBezTo>
                        <a:cubicBezTo>
                          <a:pt x="4983" y="4452"/>
                          <a:pt x="6378" y="4650"/>
                          <a:pt x="6378" y="3263"/>
                        </a:cubicBezTo>
                        <a:cubicBezTo>
                          <a:pt x="5980" y="1678"/>
                          <a:pt x="4983" y="490"/>
                          <a:pt x="2791" y="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05" name="Google Shape;4205;p35"/>
                  <p:cNvSpPr/>
                  <p:nvPr/>
                </p:nvSpPr>
                <p:spPr>
                  <a:xfrm>
                    <a:off x="2049649" y="6499681"/>
                    <a:ext cx="13165" cy="16528"/>
                  </a:xfrm>
                  <a:custGeom>
                    <a:avLst/>
                    <a:gdLst/>
                    <a:ahLst/>
                    <a:cxnLst/>
                    <a:rect l="l" t="t" r="r" b="b"/>
                    <a:pathLst>
                      <a:path w="13165" h="16528" extrusionOk="0">
                        <a:moveTo>
                          <a:pt x="6578" y="15649"/>
                        </a:moveTo>
                        <a:cubicBezTo>
                          <a:pt x="10564" y="17630"/>
                          <a:pt x="13355" y="16045"/>
                          <a:pt x="13156" y="13074"/>
                        </a:cubicBezTo>
                        <a:cubicBezTo>
                          <a:pt x="12558" y="7329"/>
                          <a:pt x="7375" y="3565"/>
                          <a:pt x="1794" y="0"/>
                        </a:cubicBezTo>
                        <a:cubicBezTo>
                          <a:pt x="1196" y="1386"/>
                          <a:pt x="598" y="2971"/>
                          <a:pt x="0" y="4358"/>
                        </a:cubicBezTo>
                        <a:cubicBezTo>
                          <a:pt x="3787" y="6537"/>
                          <a:pt x="6378" y="9112"/>
                          <a:pt x="4585" y="13272"/>
                        </a:cubicBezTo>
                        <a:cubicBezTo>
                          <a:pt x="4385" y="13866"/>
                          <a:pt x="6179" y="15253"/>
                          <a:pt x="6578" y="156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06" name="Google Shape;4206;p35"/>
                  <p:cNvSpPr/>
                  <p:nvPr/>
                </p:nvSpPr>
                <p:spPr>
                  <a:xfrm>
                    <a:off x="2179494" y="6463723"/>
                    <a:ext cx="23922" cy="18327"/>
                  </a:xfrm>
                  <a:custGeom>
                    <a:avLst/>
                    <a:gdLst/>
                    <a:ahLst/>
                    <a:cxnLst/>
                    <a:rect l="l" t="t" r="r" b="b"/>
                    <a:pathLst>
                      <a:path w="23922" h="18327" extrusionOk="0">
                        <a:moveTo>
                          <a:pt x="16859" y="3669"/>
                        </a:moveTo>
                        <a:cubicBezTo>
                          <a:pt x="14666" y="2283"/>
                          <a:pt x="12075" y="1490"/>
                          <a:pt x="9882" y="2085"/>
                        </a:cubicBezTo>
                        <a:cubicBezTo>
                          <a:pt x="9484" y="2283"/>
                          <a:pt x="9085" y="2481"/>
                          <a:pt x="8885" y="2481"/>
                        </a:cubicBezTo>
                        <a:cubicBezTo>
                          <a:pt x="8487" y="2085"/>
                          <a:pt x="8088" y="1490"/>
                          <a:pt x="7291" y="1094"/>
                        </a:cubicBezTo>
                        <a:cubicBezTo>
                          <a:pt x="4301" y="-491"/>
                          <a:pt x="1909" y="-292"/>
                          <a:pt x="115" y="1292"/>
                        </a:cubicBezTo>
                        <a:cubicBezTo>
                          <a:pt x="-284" y="2679"/>
                          <a:pt x="315" y="4066"/>
                          <a:pt x="2507" y="4858"/>
                        </a:cubicBezTo>
                        <a:cubicBezTo>
                          <a:pt x="4899" y="5650"/>
                          <a:pt x="7291" y="6046"/>
                          <a:pt x="8686" y="4462"/>
                        </a:cubicBezTo>
                        <a:cubicBezTo>
                          <a:pt x="8686" y="4462"/>
                          <a:pt x="8885" y="4264"/>
                          <a:pt x="8885" y="4264"/>
                        </a:cubicBezTo>
                        <a:cubicBezTo>
                          <a:pt x="9284" y="4858"/>
                          <a:pt x="10082" y="5650"/>
                          <a:pt x="10679" y="6245"/>
                        </a:cubicBezTo>
                        <a:cubicBezTo>
                          <a:pt x="13470" y="9018"/>
                          <a:pt x="15065" y="11791"/>
                          <a:pt x="14068" y="14564"/>
                        </a:cubicBezTo>
                        <a:lnTo>
                          <a:pt x="14068" y="14564"/>
                        </a:lnTo>
                        <a:cubicBezTo>
                          <a:pt x="12473" y="13772"/>
                          <a:pt x="10679" y="12385"/>
                          <a:pt x="9085" y="12187"/>
                        </a:cubicBezTo>
                        <a:cubicBezTo>
                          <a:pt x="5497" y="11593"/>
                          <a:pt x="4301" y="13177"/>
                          <a:pt x="5298" y="15554"/>
                        </a:cubicBezTo>
                        <a:cubicBezTo>
                          <a:pt x="6095" y="17535"/>
                          <a:pt x="8487" y="18328"/>
                          <a:pt x="11078" y="18328"/>
                        </a:cubicBezTo>
                        <a:cubicBezTo>
                          <a:pt x="13869" y="18328"/>
                          <a:pt x="14467" y="16941"/>
                          <a:pt x="14865" y="15356"/>
                        </a:cubicBezTo>
                        <a:cubicBezTo>
                          <a:pt x="17855" y="16347"/>
                          <a:pt x="21443" y="19714"/>
                          <a:pt x="23436" y="16545"/>
                        </a:cubicBezTo>
                        <a:cubicBezTo>
                          <a:pt x="25230" y="13375"/>
                          <a:pt x="21842" y="6641"/>
                          <a:pt x="16859" y="36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07" name="Google Shape;4207;p35"/>
                  <p:cNvSpPr/>
                  <p:nvPr/>
                </p:nvSpPr>
                <p:spPr>
                  <a:xfrm>
                    <a:off x="2085683" y="6491466"/>
                    <a:ext cx="19083" cy="8565"/>
                  </a:xfrm>
                  <a:custGeom>
                    <a:avLst/>
                    <a:gdLst/>
                    <a:ahLst/>
                    <a:cxnLst/>
                    <a:rect l="l" t="t" r="r" b="b"/>
                    <a:pathLst>
                      <a:path w="19083" h="8565" extrusionOk="0">
                        <a:moveTo>
                          <a:pt x="18582" y="3064"/>
                        </a:moveTo>
                        <a:cubicBezTo>
                          <a:pt x="16987" y="291"/>
                          <a:pt x="13000" y="-501"/>
                          <a:pt x="9811" y="291"/>
                        </a:cubicBezTo>
                        <a:cubicBezTo>
                          <a:pt x="6821" y="1084"/>
                          <a:pt x="2038" y="-105"/>
                          <a:pt x="642" y="2668"/>
                        </a:cubicBezTo>
                        <a:cubicBezTo>
                          <a:pt x="-554" y="4649"/>
                          <a:pt x="-354" y="6432"/>
                          <a:pt x="3632" y="8215"/>
                        </a:cubicBezTo>
                        <a:cubicBezTo>
                          <a:pt x="7818" y="9601"/>
                          <a:pt x="9413" y="6432"/>
                          <a:pt x="13200" y="6432"/>
                        </a:cubicBezTo>
                        <a:cubicBezTo>
                          <a:pt x="16190" y="6432"/>
                          <a:pt x="20575" y="6630"/>
                          <a:pt x="18582" y="30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08" name="Google Shape;4208;p35"/>
                  <p:cNvSpPr/>
                  <p:nvPr/>
                </p:nvSpPr>
                <p:spPr>
                  <a:xfrm>
                    <a:off x="2158481" y="6507296"/>
                    <a:ext cx="14208" cy="12939"/>
                  </a:xfrm>
                  <a:custGeom>
                    <a:avLst/>
                    <a:gdLst/>
                    <a:ahLst/>
                    <a:cxnLst/>
                    <a:rect l="l" t="t" r="r" b="b"/>
                    <a:pathLst>
                      <a:path w="14208" h="12939" extrusionOk="0">
                        <a:moveTo>
                          <a:pt x="11561" y="7637"/>
                        </a:moveTo>
                        <a:cubicBezTo>
                          <a:pt x="12757" y="7637"/>
                          <a:pt x="13754" y="7439"/>
                          <a:pt x="14152" y="6053"/>
                        </a:cubicBezTo>
                        <a:cubicBezTo>
                          <a:pt x="14551" y="4468"/>
                          <a:pt x="12757" y="3279"/>
                          <a:pt x="10963" y="2487"/>
                        </a:cubicBezTo>
                        <a:cubicBezTo>
                          <a:pt x="9966" y="2091"/>
                          <a:pt x="8970" y="1893"/>
                          <a:pt x="7973" y="1695"/>
                        </a:cubicBezTo>
                        <a:cubicBezTo>
                          <a:pt x="6977" y="1100"/>
                          <a:pt x="5980" y="704"/>
                          <a:pt x="4585" y="308"/>
                        </a:cubicBezTo>
                        <a:cubicBezTo>
                          <a:pt x="2392" y="-286"/>
                          <a:pt x="997" y="-88"/>
                          <a:pt x="0" y="1497"/>
                        </a:cubicBezTo>
                        <a:cubicBezTo>
                          <a:pt x="1196" y="4864"/>
                          <a:pt x="2392" y="8430"/>
                          <a:pt x="3987" y="11797"/>
                        </a:cubicBezTo>
                        <a:cubicBezTo>
                          <a:pt x="4585" y="12788"/>
                          <a:pt x="6578" y="13184"/>
                          <a:pt x="7774" y="12788"/>
                        </a:cubicBezTo>
                        <a:cubicBezTo>
                          <a:pt x="10564" y="11599"/>
                          <a:pt x="11561" y="9816"/>
                          <a:pt x="11561" y="76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09" name="Google Shape;4209;p35"/>
                  <p:cNvSpPr/>
                  <p:nvPr/>
                </p:nvSpPr>
                <p:spPr>
                  <a:xfrm>
                    <a:off x="2114031" y="6512161"/>
                    <a:ext cx="8447" cy="10148"/>
                  </a:xfrm>
                  <a:custGeom>
                    <a:avLst/>
                    <a:gdLst/>
                    <a:ahLst/>
                    <a:cxnLst/>
                    <a:rect l="l" t="t" r="r" b="b"/>
                    <a:pathLst>
                      <a:path w="8447" h="10148" extrusionOk="0">
                        <a:moveTo>
                          <a:pt x="8172" y="6141"/>
                        </a:moveTo>
                        <a:cubicBezTo>
                          <a:pt x="9169" y="3962"/>
                          <a:pt x="7375" y="1783"/>
                          <a:pt x="4186" y="594"/>
                        </a:cubicBezTo>
                        <a:cubicBezTo>
                          <a:pt x="2990" y="198"/>
                          <a:pt x="1993" y="0"/>
                          <a:pt x="1196" y="0"/>
                        </a:cubicBezTo>
                        <a:lnTo>
                          <a:pt x="0" y="9904"/>
                        </a:lnTo>
                        <a:cubicBezTo>
                          <a:pt x="4385" y="10895"/>
                          <a:pt x="6777" y="8716"/>
                          <a:pt x="8172" y="61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10" name="Google Shape;4210;p35"/>
                  <p:cNvSpPr/>
                  <p:nvPr/>
                </p:nvSpPr>
                <p:spPr>
                  <a:xfrm>
                    <a:off x="2131173" y="6488984"/>
                    <a:ext cx="199" cy="197"/>
                  </a:xfrm>
                  <a:custGeom>
                    <a:avLst/>
                    <a:gdLst/>
                    <a:ahLst/>
                    <a:cxnLst/>
                    <a:rect l="l" t="t" r="r" b="b"/>
                    <a:pathLst>
                      <a:path w="199" h="197" extrusionOk="0">
                        <a:moveTo>
                          <a:pt x="0" y="0"/>
                        </a:moveTo>
                        <a:lnTo>
                          <a:pt x="0" y="0"/>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11" name="Google Shape;4211;p35"/>
                  <p:cNvSpPr/>
                  <p:nvPr/>
                </p:nvSpPr>
                <p:spPr>
                  <a:xfrm>
                    <a:off x="2117944" y="6484350"/>
                    <a:ext cx="13229" cy="11621"/>
                  </a:xfrm>
                  <a:custGeom>
                    <a:avLst/>
                    <a:gdLst/>
                    <a:ahLst/>
                    <a:cxnLst/>
                    <a:rect l="l" t="t" r="r" b="b"/>
                    <a:pathLst>
                      <a:path w="13229" h="11621" extrusionOk="0">
                        <a:moveTo>
                          <a:pt x="11037" y="6813"/>
                        </a:moveTo>
                        <a:lnTo>
                          <a:pt x="13230" y="4634"/>
                        </a:lnTo>
                        <a:lnTo>
                          <a:pt x="12233" y="4040"/>
                        </a:lnTo>
                        <a:cubicBezTo>
                          <a:pt x="8645" y="2059"/>
                          <a:pt x="5057" y="-1903"/>
                          <a:pt x="1071" y="1069"/>
                        </a:cubicBezTo>
                        <a:cubicBezTo>
                          <a:pt x="-1122" y="2851"/>
                          <a:pt x="273" y="9784"/>
                          <a:pt x="3263" y="10775"/>
                        </a:cubicBezTo>
                        <a:cubicBezTo>
                          <a:pt x="9841" y="13548"/>
                          <a:pt x="9044" y="8794"/>
                          <a:pt x="11037" y="68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12" name="Google Shape;4212;p35"/>
                  <p:cNvSpPr/>
                  <p:nvPr/>
                </p:nvSpPr>
                <p:spPr>
                  <a:xfrm>
                    <a:off x="2119413" y="6469175"/>
                    <a:ext cx="199" cy="197"/>
                  </a:xfrm>
                  <a:custGeom>
                    <a:avLst/>
                    <a:gdLst/>
                    <a:ahLst/>
                    <a:cxnLst/>
                    <a:rect l="l" t="t" r="r" b="b"/>
                    <a:pathLst>
                      <a:path w="199" h="197" extrusionOk="0">
                        <a:moveTo>
                          <a:pt x="0" y="0"/>
                        </a:moveTo>
                        <a:lnTo>
                          <a:pt x="0" y="0"/>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13" name="Google Shape;4213;p35"/>
                  <p:cNvSpPr/>
                  <p:nvPr/>
                </p:nvSpPr>
                <p:spPr>
                  <a:xfrm>
                    <a:off x="2071176" y="6475538"/>
                    <a:ext cx="21594" cy="8272"/>
                  </a:xfrm>
                  <a:custGeom>
                    <a:avLst/>
                    <a:gdLst/>
                    <a:ahLst/>
                    <a:cxnLst/>
                    <a:rect l="l" t="t" r="r" b="b"/>
                    <a:pathLst>
                      <a:path w="21594" h="8272" extrusionOk="0">
                        <a:moveTo>
                          <a:pt x="21527" y="6118"/>
                        </a:moveTo>
                        <a:cubicBezTo>
                          <a:pt x="21129" y="4533"/>
                          <a:pt x="19135" y="3344"/>
                          <a:pt x="17142" y="3146"/>
                        </a:cubicBezTo>
                        <a:lnTo>
                          <a:pt x="15946" y="2948"/>
                        </a:lnTo>
                        <a:cubicBezTo>
                          <a:pt x="15348" y="2156"/>
                          <a:pt x="14750" y="1561"/>
                          <a:pt x="13754" y="967"/>
                        </a:cubicBezTo>
                        <a:cubicBezTo>
                          <a:pt x="11362" y="-419"/>
                          <a:pt x="9169" y="-221"/>
                          <a:pt x="7375" y="967"/>
                        </a:cubicBezTo>
                        <a:cubicBezTo>
                          <a:pt x="7176" y="1363"/>
                          <a:pt x="7176" y="1760"/>
                          <a:pt x="7176" y="1958"/>
                        </a:cubicBezTo>
                        <a:lnTo>
                          <a:pt x="0" y="1165"/>
                        </a:lnTo>
                        <a:cubicBezTo>
                          <a:pt x="199" y="4335"/>
                          <a:pt x="1395" y="7306"/>
                          <a:pt x="6777" y="7306"/>
                        </a:cubicBezTo>
                        <a:cubicBezTo>
                          <a:pt x="10564" y="7306"/>
                          <a:pt x="13953" y="7108"/>
                          <a:pt x="17939" y="8098"/>
                        </a:cubicBezTo>
                        <a:cubicBezTo>
                          <a:pt x="20531" y="8692"/>
                          <a:pt x="21926" y="7702"/>
                          <a:pt x="21527" y="61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14" name="Google Shape;4214;p35"/>
                  <p:cNvSpPr/>
                  <p:nvPr/>
                </p:nvSpPr>
                <p:spPr>
                  <a:xfrm>
                    <a:off x="2130051" y="6456958"/>
                    <a:ext cx="14070" cy="13489"/>
                  </a:xfrm>
                  <a:custGeom>
                    <a:avLst/>
                    <a:gdLst/>
                    <a:ahLst/>
                    <a:cxnLst/>
                    <a:rect l="l" t="t" r="r" b="b"/>
                    <a:pathLst>
                      <a:path w="14070" h="13489" extrusionOk="0">
                        <a:moveTo>
                          <a:pt x="13680" y="6869"/>
                        </a:moveTo>
                        <a:cubicBezTo>
                          <a:pt x="14876" y="4294"/>
                          <a:pt x="13281" y="2115"/>
                          <a:pt x="9494" y="531"/>
                        </a:cubicBezTo>
                        <a:cubicBezTo>
                          <a:pt x="6903" y="-460"/>
                          <a:pt x="4511" y="-64"/>
                          <a:pt x="3913" y="1719"/>
                        </a:cubicBezTo>
                        <a:cubicBezTo>
                          <a:pt x="3514" y="3106"/>
                          <a:pt x="3514" y="4492"/>
                          <a:pt x="4112" y="5879"/>
                        </a:cubicBezTo>
                        <a:cubicBezTo>
                          <a:pt x="2717" y="6077"/>
                          <a:pt x="1720" y="7068"/>
                          <a:pt x="923" y="8058"/>
                        </a:cubicBezTo>
                        <a:cubicBezTo>
                          <a:pt x="-74" y="9445"/>
                          <a:pt x="-871" y="11227"/>
                          <a:pt x="1919" y="12614"/>
                        </a:cubicBezTo>
                        <a:cubicBezTo>
                          <a:pt x="5707" y="14595"/>
                          <a:pt x="7700" y="12812"/>
                          <a:pt x="9693" y="11227"/>
                        </a:cubicBezTo>
                        <a:cubicBezTo>
                          <a:pt x="9893" y="10633"/>
                          <a:pt x="9893" y="10237"/>
                          <a:pt x="9893" y="9643"/>
                        </a:cubicBezTo>
                        <a:cubicBezTo>
                          <a:pt x="12085" y="9643"/>
                          <a:pt x="13082" y="8256"/>
                          <a:pt x="13680" y="68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15" name="Google Shape;4215;p35"/>
                  <p:cNvSpPr/>
                  <p:nvPr/>
                </p:nvSpPr>
                <p:spPr>
                  <a:xfrm>
                    <a:off x="2138665" y="6543651"/>
                    <a:ext cx="10144" cy="9379"/>
                  </a:xfrm>
                  <a:custGeom>
                    <a:avLst/>
                    <a:gdLst/>
                    <a:ahLst/>
                    <a:cxnLst/>
                    <a:rect l="l" t="t" r="r" b="b"/>
                    <a:pathLst>
                      <a:path w="10144" h="9379" extrusionOk="0">
                        <a:moveTo>
                          <a:pt x="10049" y="6146"/>
                        </a:moveTo>
                        <a:cubicBezTo>
                          <a:pt x="10448" y="4165"/>
                          <a:pt x="9650" y="2184"/>
                          <a:pt x="6660" y="798"/>
                        </a:cubicBezTo>
                        <a:cubicBezTo>
                          <a:pt x="3471" y="-589"/>
                          <a:pt x="1079" y="-193"/>
                          <a:pt x="481" y="2184"/>
                        </a:cubicBezTo>
                        <a:cubicBezTo>
                          <a:pt x="83" y="4363"/>
                          <a:pt x="-1113" y="6938"/>
                          <a:pt x="2873" y="8721"/>
                        </a:cubicBezTo>
                        <a:cubicBezTo>
                          <a:pt x="7059" y="10702"/>
                          <a:pt x="8056" y="7731"/>
                          <a:pt x="10049" y="61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16" name="Google Shape;4216;p35"/>
                  <p:cNvSpPr/>
                  <p:nvPr/>
                </p:nvSpPr>
                <p:spPr>
                  <a:xfrm>
                    <a:off x="2131320" y="6481422"/>
                    <a:ext cx="11062" cy="8012"/>
                  </a:xfrm>
                  <a:custGeom>
                    <a:avLst/>
                    <a:gdLst/>
                    <a:ahLst/>
                    <a:cxnLst/>
                    <a:rect l="l" t="t" r="r" b="b"/>
                    <a:pathLst>
                      <a:path w="11062" h="8012" extrusionOk="0">
                        <a:moveTo>
                          <a:pt x="8026" y="7959"/>
                        </a:moveTo>
                        <a:cubicBezTo>
                          <a:pt x="10418" y="7760"/>
                          <a:pt x="11614" y="6572"/>
                          <a:pt x="10816" y="4393"/>
                        </a:cubicBezTo>
                        <a:cubicBezTo>
                          <a:pt x="10218" y="2610"/>
                          <a:pt x="8624" y="827"/>
                          <a:pt x="6232" y="233"/>
                        </a:cubicBezTo>
                        <a:cubicBezTo>
                          <a:pt x="3441" y="-559"/>
                          <a:pt x="2245" y="827"/>
                          <a:pt x="1049" y="2016"/>
                        </a:cubicBezTo>
                        <a:cubicBezTo>
                          <a:pt x="-346" y="3601"/>
                          <a:pt x="53" y="5581"/>
                          <a:pt x="53" y="7562"/>
                        </a:cubicBezTo>
                        <a:cubicBezTo>
                          <a:pt x="2843" y="7760"/>
                          <a:pt x="5634" y="8157"/>
                          <a:pt x="8026" y="795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17" name="Google Shape;4217;p35"/>
                  <p:cNvSpPr/>
                  <p:nvPr/>
                </p:nvSpPr>
                <p:spPr>
                  <a:xfrm>
                    <a:off x="2131173" y="6488984"/>
                    <a:ext cx="199" cy="197"/>
                  </a:xfrm>
                  <a:custGeom>
                    <a:avLst/>
                    <a:gdLst/>
                    <a:ahLst/>
                    <a:cxnLst/>
                    <a:rect l="l" t="t" r="r" b="b"/>
                    <a:pathLst>
                      <a:path w="199" h="197" extrusionOk="0">
                        <a:moveTo>
                          <a:pt x="0" y="0"/>
                        </a:moveTo>
                        <a:lnTo>
                          <a:pt x="199" y="198"/>
                        </a:lnTo>
                        <a:lnTo>
                          <a:pt x="1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18" name="Google Shape;4218;p35"/>
                  <p:cNvSpPr/>
                  <p:nvPr/>
                </p:nvSpPr>
                <p:spPr>
                  <a:xfrm>
                    <a:off x="2134546" y="6608832"/>
                    <a:ext cx="14636" cy="11286"/>
                  </a:xfrm>
                  <a:custGeom>
                    <a:avLst/>
                    <a:gdLst/>
                    <a:ahLst/>
                    <a:cxnLst/>
                    <a:rect l="l" t="t" r="r" b="b"/>
                    <a:pathLst>
                      <a:path w="14636" h="11286" extrusionOk="0">
                        <a:moveTo>
                          <a:pt x="8786" y="2967"/>
                        </a:moveTo>
                        <a:cubicBezTo>
                          <a:pt x="6594" y="1184"/>
                          <a:pt x="4401" y="-599"/>
                          <a:pt x="1212" y="193"/>
                        </a:cubicBezTo>
                        <a:cubicBezTo>
                          <a:pt x="813" y="193"/>
                          <a:pt x="614" y="590"/>
                          <a:pt x="415" y="788"/>
                        </a:cubicBezTo>
                        <a:cubicBezTo>
                          <a:pt x="-781" y="2174"/>
                          <a:pt x="813" y="3561"/>
                          <a:pt x="2607" y="4353"/>
                        </a:cubicBezTo>
                        <a:cubicBezTo>
                          <a:pt x="6594" y="6334"/>
                          <a:pt x="6793" y="10890"/>
                          <a:pt x="12374" y="11286"/>
                        </a:cubicBezTo>
                        <a:cubicBezTo>
                          <a:pt x="13172" y="11286"/>
                          <a:pt x="13770" y="10692"/>
                          <a:pt x="14567" y="10296"/>
                        </a:cubicBezTo>
                        <a:cubicBezTo>
                          <a:pt x="15165" y="7523"/>
                          <a:pt x="11776" y="5344"/>
                          <a:pt x="8786" y="29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19" name="Google Shape;4219;p35"/>
                  <p:cNvSpPr/>
                  <p:nvPr/>
                </p:nvSpPr>
                <p:spPr>
                  <a:xfrm>
                    <a:off x="2197726" y="6328261"/>
                    <a:ext cx="13974" cy="8368"/>
                  </a:xfrm>
                  <a:custGeom>
                    <a:avLst/>
                    <a:gdLst/>
                    <a:ahLst/>
                    <a:cxnLst/>
                    <a:rect l="l" t="t" r="r" b="b"/>
                    <a:pathLst>
                      <a:path w="13974" h="8368" extrusionOk="0">
                        <a:moveTo>
                          <a:pt x="22" y="4629"/>
                        </a:moveTo>
                        <a:cubicBezTo>
                          <a:pt x="221" y="6214"/>
                          <a:pt x="1417" y="7204"/>
                          <a:pt x="3610" y="7402"/>
                        </a:cubicBezTo>
                        <a:cubicBezTo>
                          <a:pt x="5005" y="7601"/>
                          <a:pt x="6002" y="7006"/>
                          <a:pt x="6201" y="6016"/>
                        </a:cubicBezTo>
                        <a:lnTo>
                          <a:pt x="6002" y="5818"/>
                        </a:lnTo>
                        <a:cubicBezTo>
                          <a:pt x="6600" y="6610"/>
                          <a:pt x="7397" y="7204"/>
                          <a:pt x="8394" y="7799"/>
                        </a:cubicBezTo>
                        <a:cubicBezTo>
                          <a:pt x="11184" y="9185"/>
                          <a:pt x="12580" y="7799"/>
                          <a:pt x="13975" y="6214"/>
                        </a:cubicBezTo>
                        <a:cubicBezTo>
                          <a:pt x="13775" y="4629"/>
                          <a:pt x="14573" y="2450"/>
                          <a:pt x="10985" y="865"/>
                        </a:cubicBezTo>
                        <a:cubicBezTo>
                          <a:pt x="7796" y="-521"/>
                          <a:pt x="5204" y="-323"/>
                          <a:pt x="4606" y="2054"/>
                        </a:cubicBezTo>
                        <a:cubicBezTo>
                          <a:pt x="4407" y="2846"/>
                          <a:pt x="4606" y="3441"/>
                          <a:pt x="4806" y="4233"/>
                        </a:cubicBezTo>
                        <a:cubicBezTo>
                          <a:pt x="4208" y="3639"/>
                          <a:pt x="3411" y="3441"/>
                          <a:pt x="2214" y="3243"/>
                        </a:cubicBezTo>
                        <a:cubicBezTo>
                          <a:pt x="1019" y="3044"/>
                          <a:pt x="-177" y="3441"/>
                          <a:pt x="22" y="46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20" name="Google Shape;4220;p35"/>
                  <p:cNvSpPr/>
                  <p:nvPr/>
                </p:nvSpPr>
                <p:spPr>
                  <a:xfrm>
                    <a:off x="2136330" y="6594549"/>
                    <a:ext cx="13547" cy="7103"/>
                  </a:xfrm>
                  <a:custGeom>
                    <a:avLst/>
                    <a:gdLst/>
                    <a:ahLst/>
                    <a:cxnLst/>
                    <a:rect l="l" t="t" r="r" b="b"/>
                    <a:pathLst>
                      <a:path w="13547" h="7103" extrusionOk="0">
                        <a:moveTo>
                          <a:pt x="10191" y="809"/>
                        </a:moveTo>
                        <a:cubicBezTo>
                          <a:pt x="6005" y="-578"/>
                          <a:pt x="2617" y="-181"/>
                          <a:pt x="424" y="1997"/>
                        </a:cubicBezTo>
                        <a:cubicBezTo>
                          <a:pt x="-572" y="2988"/>
                          <a:pt x="225" y="4771"/>
                          <a:pt x="2417" y="5563"/>
                        </a:cubicBezTo>
                        <a:cubicBezTo>
                          <a:pt x="6404" y="6751"/>
                          <a:pt x="10989" y="8336"/>
                          <a:pt x="13381" y="5563"/>
                        </a:cubicBezTo>
                        <a:cubicBezTo>
                          <a:pt x="13978" y="3384"/>
                          <a:pt x="12982" y="1799"/>
                          <a:pt x="10191" y="8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21" name="Google Shape;4221;p35"/>
                  <p:cNvSpPr/>
                  <p:nvPr/>
                </p:nvSpPr>
                <p:spPr>
                  <a:xfrm>
                    <a:off x="2078473" y="6539906"/>
                    <a:ext cx="12435" cy="6978"/>
                  </a:xfrm>
                  <a:custGeom>
                    <a:avLst/>
                    <a:gdLst/>
                    <a:ahLst/>
                    <a:cxnLst/>
                    <a:rect l="l" t="t" r="r" b="b"/>
                    <a:pathLst>
                      <a:path w="12435" h="6978" extrusionOk="0">
                        <a:moveTo>
                          <a:pt x="10244" y="581"/>
                        </a:moveTo>
                        <a:cubicBezTo>
                          <a:pt x="5261" y="-806"/>
                          <a:pt x="2072" y="383"/>
                          <a:pt x="79" y="3156"/>
                        </a:cubicBezTo>
                        <a:cubicBezTo>
                          <a:pt x="-320" y="3750"/>
                          <a:pt x="876" y="5533"/>
                          <a:pt x="1873" y="5929"/>
                        </a:cubicBezTo>
                        <a:cubicBezTo>
                          <a:pt x="6856" y="8108"/>
                          <a:pt x="9846" y="6523"/>
                          <a:pt x="12238" y="4543"/>
                        </a:cubicBezTo>
                        <a:cubicBezTo>
                          <a:pt x="12636" y="2958"/>
                          <a:pt x="12636" y="1175"/>
                          <a:pt x="10244" y="5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22" name="Google Shape;4222;p35"/>
                  <p:cNvSpPr/>
                  <p:nvPr/>
                </p:nvSpPr>
                <p:spPr>
                  <a:xfrm>
                    <a:off x="2048725" y="6528717"/>
                    <a:ext cx="9853" cy="8062"/>
                  </a:xfrm>
                  <a:custGeom>
                    <a:avLst/>
                    <a:gdLst/>
                    <a:ahLst/>
                    <a:cxnLst/>
                    <a:rect l="l" t="t" r="r" b="b"/>
                    <a:pathLst>
                      <a:path w="9853" h="8062" extrusionOk="0">
                        <a:moveTo>
                          <a:pt x="725" y="4837"/>
                        </a:moveTo>
                        <a:cubicBezTo>
                          <a:pt x="1522" y="6620"/>
                          <a:pt x="4313" y="8403"/>
                          <a:pt x="6705" y="8007"/>
                        </a:cubicBezTo>
                        <a:cubicBezTo>
                          <a:pt x="11887" y="7412"/>
                          <a:pt x="9296" y="4045"/>
                          <a:pt x="8499" y="1272"/>
                        </a:cubicBezTo>
                        <a:lnTo>
                          <a:pt x="8299" y="1073"/>
                        </a:lnTo>
                        <a:cubicBezTo>
                          <a:pt x="2918" y="-511"/>
                          <a:pt x="-1866" y="-1106"/>
                          <a:pt x="725" y="48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23" name="Google Shape;4223;p35"/>
                  <p:cNvSpPr/>
                  <p:nvPr/>
                </p:nvSpPr>
                <p:spPr>
                  <a:xfrm>
                    <a:off x="2123585" y="6567588"/>
                    <a:ext cx="13020" cy="6421"/>
                  </a:xfrm>
                  <a:custGeom>
                    <a:avLst/>
                    <a:gdLst/>
                    <a:ahLst/>
                    <a:cxnLst/>
                    <a:rect l="l" t="t" r="r" b="b"/>
                    <a:pathLst>
                      <a:path w="13020" h="6421" extrusionOk="0">
                        <a:moveTo>
                          <a:pt x="2406" y="5781"/>
                        </a:moveTo>
                        <a:cubicBezTo>
                          <a:pt x="6791" y="6970"/>
                          <a:pt x="10578" y="6574"/>
                          <a:pt x="12771" y="3999"/>
                        </a:cubicBezTo>
                        <a:cubicBezTo>
                          <a:pt x="13568" y="3008"/>
                          <a:pt x="12372" y="829"/>
                          <a:pt x="10379" y="433"/>
                        </a:cubicBezTo>
                        <a:cubicBezTo>
                          <a:pt x="5794" y="-755"/>
                          <a:pt x="2406" y="631"/>
                          <a:pt x="213" y="3008"/>
                        </a:cubicBezTo>
                        <a:cubicBezTo>
                          <a:pt x="-584" y="3801"/>
                          <a:pt x="1011" y="4989"/>
                          <a:pt x="2406" y="57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24" name="Google Shape;4224;p35"/>
                  <p:cNvSpPr/>
                  <p:nvPr/>
                </p:nvSpPr>
                <p:spPr>
                  <a:xfrm>
                    <a:off x="2077295" y="6460694"/>
                    <a:ext cx="10778" cy="7478"/>
                  </a:xfrm>
                  <a:custGeom>
                    <a:avLst/>
                    <a:gdLst/>
                    <a:ahLst/>
                    <a:cxnLst/>
                    <a:rect l="l" t="t" r="r" b="b"/>
                    <a:pathLst>
                      <a:path w="10778" h="7478" extrusionOk="0">
                        <a:moveTo>
                          <a:pt x="4047" y="6897"/>
                        </a:moveTo>
                        <a:cubicBezTo>
                          <a:pt x="6838" y="7888"/>
                          <a:pt x="9230" y="7690"/>
                          <a:pt x="10426" y="5709"/>
                        </a:cubicBezTo>
                        <a:cubicBezTo>
                          <a:pt x="11422" y="4124"/>
                          <a:pt x="10226" y="2143"/>
                          <a:pt x="7834" y="1153"/>
                        </a:cubicBezTo>
                        <a:cubicBezTo>
                          <a:pt x="4446" y="-432"/>
                          <a:pt x="1057" y="-630"/>
                          <a:pt x="61" y="2143"/>
                        </a:cubicBezTo>
                        <a:cubicBezTo>
                          <a:pt x="-338" y="3728"/>
                          <a:pt x="1257" y="5511"/>
                          <a:pt x="4047" y="68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25" name="Google Shape;4225;p35"/>
                  <p:cNvSpPr/>
                  <p:nvPr/>
                </p:nvSpPr>
                <p:spPr>
                  <a:xfrm>
                    <a:off x="2150309" y="6380753"/>
                    <a:ext cx="9893" cy="9126"/>
                  </a:xfrm>
                  <a:custGeom>
                    <a:avLst/>
                    <a:gdLst/>
                    <a:ahLst/>
                    <a:cxnLst/>
                    <a:rect l="l" t="t" r="r" b="b"/>
                    <a:pathLst>
                      <a:path w="9893" h="9126" extrusionOk="0">
                        <a:moveTo>
                          <a:pt x="7973" y="1660"/>
                        </a:moveTo>
                        <a:cubicBezTo>
                          <a:pt x="7176" y="1263"/>
                          <a:pt x="6578" y="1065"/>
                          <a:pt x="5780" y="867"/>
                        </a:cubicBezTo>
                        <a:cubicBezTo>
                          <a:pt x="5382" y="669"/>
                          <a:pt x="5183" y="471"/>
                          <a:pt x="4585" y="273"/>
                        </a:cubicBezTo>
                        <a:cubicBezTo>
                          <a:pt x="2193" y="-321"/>
                          <a:pt x="0" y="75"/>
                          <a:pt x="0" y="1263"/>
                        </a:cubicBezTo>
                        <a:cubicBezTo>
                          <a:pt x="199" y="4037"/>
                          <a:pt x="1993" y="7008"/>
                          <a:pt x="5581" y="8791"/>
                        </a:cubicBezTo>
                        <a:cubicBezTo>
                          <a:pt x="7574" y="9781"/>
                          <a:pt x="8770" y="8395"/>
                          <a:pt x="9169" y="7008"/>
                        </a:cubicBezTo>
                        <a:cubicBezTo>
                          <a:pt x="9368" y="6414"/>
                          <a:pt x="9368" y="5621"/>
                          <a:pt x="9368" y="5027"/>
                        </a:cubicBezTo>
                        <a:cubicBezTo>
                          <a:pt x="10365" y="4037"/>
                          <a:pt x="9966" y="2650"/>
                          <a:pt x="7973" y="16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26" name="Google Shape;4226;p35"/>
                  <p:cNvSpPr/>
                  <p:nvPr/>
                </p:nvSpPr>
                <p:spPr>
                  <a:xfrm>
                    <a:off x="2153069" y="6320195"/>
                    <a:ext cx="9556" cy="6455"/>
                  </a:xfrm>
                  <a:custGeom>
                    <a:avLst/>
                    <a:gdLst/>
                    <a:ahLst/>
                    <a:cxnLst/>
                    <a:rect l="l" t="t" r="r" b="b"/>
                    <a:pathLst>
                      <a:path w="9556" h="6455" extrusionOk="0">
                        <a:moveTo>
                          <a:pt x="9199" y="4970"/>
                        </a:moveTo>
                        <a:cubicBezTo>
                          <a:pt x="9797" y="3782"/>
                          <a:pt x="9797" y="2197"/>
                          <a:pt x="8003" y="1207"/>
                        </a:cubicBezTo>
                        <a:cubicBezTo>
                          <a:pt x="4415" y="-774"/>
                          <a:pt x="1625" y="-180"/>
                          <a:pt x="230" y="1999"/>
                        </a:cubicBezTo>
                        <a:cubicBezTo>
                          <a:pt x="-568" y="3187"/>
                          <a:pt x="828" y="4574"/>
                          <a:pt x="2621" y="5564"/>
                        </a:cubicBezTo>
                        <a:cubicBezTo>
                          <a:pt x="5412" y="6555"/>
                          <a:pt x="8003" y="7149"/>
                          <a:pt x="9199" y="49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27" name="Google Shape;4227;p35"/>
                  <p:cNvSpPr/>
                  <p:nvPr/>
                </p:nvSpPr>
                <p:spPr>
                  <a:xfrm>
                    <a:off x="2072715" y="6518425"/>
                    <a:ext cx="11080" cy="6527"/>
                  </a:xfrm>
                  <a:custGeom>
                    <a:avLst/>
                    <a:gdLst/>
                    <a:ahLst/>
                    <a:cxnLst/>
                    <a:rect l="l" t="t" r="r" b="b"/>
                    <a:pathLst>
                      <a:path w="11080" h="6527" extrusionOk="0">
                        <a:moveTo>
                          <a:pt x="56" y="2254"/>
                        </a:moveTo>
                        <a:cubicBezTo>
                          <a:pt x="-343" y="3640"/>
                          <a:pt x="1451" y="4828"/>
                          <a:pt x="3644" y="5819"/>
                        </a:cubicBezTo>
                        <a:cubicBezTo>
                          <a:pt x="6833" y="6611"/>
                          <a:pt x="10221" y="7404"/>
                          <a:pt x="11019" y="4234"/>
                        </a:cubicBezTo>
                        <a:cubicBezTo>
                          <a:pt x="11417" y="2848"/>
                          <a:pt x="9823" y="1263"/>
                          <a:pt x="7830" y="669"/>
                        </a:cubicBezTo>
                        <a:cubicBezTo>
                          <a:pt x="4441" y="-322"/>
                          <a:pt x="853" y="-520"/>
                          <a:pt x="56" y="22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28" name="Google Shape;4228;p35"/>
                  <p:cNvSpPr/>
                  <p:nvPr/>
                </p:nvSpPr>
                <p:spPr>
                  <a:xfrm>
                    <a:off x="2034652" y="6610577"/>
                    <a:ext cx="9278" cy="7303"/>
                  </a:xfrm>
                  <a:custGeom>
                    <a:avLst/>
                    <a:gdLst/>
                    <a:ahLst/>
                    <a:cxnLst/>
                    <a:rect l="l" t="t" r="r" b="b"/>
                    <a:pathLst>
                      <a:path w="9278" h="7303" extrusionOk="0">
                        <a:moveTo>
                          <a:pt x="5628" y="627"/>
                        </a:moveTo>
                        <a:cubicBezTo>
                          <a:pt x="3037" y="-561"/>
                          <a:pt x="1243" y="33"/>
                          <a:pt x="47" y="1618"/>
                        </a:cubicBezTo>
                        <a:cubicBezTo>
                          <a:pt x="-352" y="3995"/>
                          <a:pt x="1841" y="5580"/>
                          <a:pt x="4632" y="6768"/>
                        </a:cubicBezTo>
                        <a:cubicBezTo>
                          <a:pt x="6425" y="7561"/>
                          <a:pt x="8618" y="7561"/>
                          <a:pt x="9017" y="6174"/>
                        </a:cubicBezTo>
                        <a:cubicBezTo>
                          <a:pt x="9814" y="3995"/>
                          <a:pt x="8817" y="2014"/>
                          <a:pt x="5628" y="6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29" name="Google Shape;4229;p35"/>
                  <p:cNvSpPr/>
                  <p:nvPr/>
                </p:nvSpPr>
                <p:spPr>
                  <a:xfrm>
                    <a:off x="2031853" y="6569132"/>
                    <a:ext cx="10018" cy="6825"/>
                  </a:xfrm>
                  <a:custGeom>
                    <a:avLst/>
                    <a:gdLst/>
                    <a:ahLst/>
                    <a:cxnLst/>
                    <a:rect l="l" t="t" r="r" b="b"/>
                    <a:pathLst>
                      <a:path w="10018" h="6825" extrusionOk="0">
                        <a:moveTo>
                          <a:pt x="9822" y="5228"/>
                        </a:moveTo>
                        <a:cubicBezTo>
                          <a:pt x="10819" y="2653"/>
                          <a:pt x="7829" y="1069"/>
                          <a:pt x="5038" y="276"/>
                        </a:cubicBezTo>
                        <a:cubicBezTo>
                          <a:pt x="2447" y="-516"/>
                          <a:pt x="255" y="474"/>
                          <a:pt x="55" y="2257"/>
                        </a:cubicBezTo>
                        <a:cubicBezTo>
                          <a:pt x="-343" y="4238"/>
                          <a:pt x="1451" y="5625"/>
                          <a:pt x="4241" y="6417"/>
                        </a:cubicBezTo>
                        <a:cubicBezTo>
                          <a:pt x="6633" y="7011"/>
                          <a:pt x="9224" y="7209"/>
                          <a:pt x="9822" y="52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30" name="Google Shape;4230;p35"/>
                  <p:cNvSpPr/>
                  <p:nvPr/>
                </p:nvSpPr>
                <p:spPr>
                  <a:xfrm>
                    <a:off x="2146020" y="6524607"/>
                    <a:ext cx="9116" cy="6766"/>
                  </a:xfrm>
                  <a:custGeom>
                    <a:avLst/>
                    <a:gdLst/>
                    <a:ahLst/>
                    <a:cxnLst/>
                    <a:rect l="l" t="t" r="r" b="b"/>
                    <a:pathLst>
                      <a:path w="9116" h="6766" extrusionOk="0">
                        <a:moveTo>
                          <a:pt x="8873" y="5183"/>
                        </a:moveTo>
                        <a:cubicBezTo>
                          <a:pt x="9670" y="3401"/>
                          <a:pt x="8474" y="1816"/>
                          <a:pt x="5883" y="627"/>
                        </a:cubicBezTo>
                        <a:cubicBezTo>
                          <a:pt x="3292" y="-561"/>
                          <a:pt x="1298" y="33"/>
                          <a:pt x="302" y="1618"/>
                        </a:cubicBezTo>
                        <a:cubicBezTo>
                          <a:pt x="-695" y="3401"/>
                          <a:pt x="900" y="4787"/>
                          <a:pt x="3292" y="6174"/>
                        </a:cubicBezTo>
                        <a:cubicBezTo>
                          <a:pt x="6082" y="7164"/>
                          <a:pt x="8075" y="6966"/>
                          <a:pt x="8873" y="51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31" name="Google Shape;4231;p35"/>
                  <p:cNvSpPr/>
                  <p:nvPr/>
                </p:nvSpPr>
                <p:spPr>
                  <a:xfrm>
                    <a:off x="2169387" y="6454492"/>
                    <a:ext cx="7887" cy="6502"/>
                  </a:xfrm>
                  <a:custGeom>
                    <a:avLst/>
                    <a:gdLst/>
                    <a:ahLst/>
                    <a:cxnLst/>
                    <a:rect l="l" t="t" r="r" b="b"/>
                    <a:pathLst>
                      <a:path w="7887" h="6502" extrusionOk="0">
                        <a:moveTo>
                          <a:pt x="5240" y="619"/>
                        </a:moveTo>
                        <a:cubicBezTo>
                          <a:pt x="3246" y="-371"/>
                          <a:pt x="1253" y="-173"/>
                          <a:pt x="456" y="1213"/>
                        </a:cubicBezTo>
                        <a:cubicBezTo>
                          <a:pt x="-541" y="2798"/>
                          <a:pt x="57" y="4581"/>
                          <a:pt x="2648" y="5967"/>
                        </a:cubicBezTo>
                        <a:cubicBezTo>
                          <a:pt x="4841" y="6760"/>
                          <a:pt x="6635" y="6760"/>
                          <a:pt x="7432" y="5373"/>
                        </a:cubicBezTo>
                        <a:cubicBezTo>
                          <a:pt x="8429" y="3788"/>
                          <a:pt x="7831" y="1808"/>
                          <a:pt x="5240" y="6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32" name="Google Shape;4232;p35"/>
                  <p:cNvSpPr/>
                  <p:nvPr/>
                </p:nvSpPr>
                <p:spPr>
                  <a:xfrm>
                    <a:off x="2163589" y="6467537"/>
                    <a:ext cx="9585" cy="6212"/>
                  </a:xfrm>
                  <a:custGeom>
                    <a:avLst/>
                    <a:gdLst/>
                    <a:ahLst/>
                    <a:cxnLst/>
                    <a:rect l="l" t="t" r="r" b="b"/>
                    <a:pathLst>
                      <a:path w="9585" h="6212" extrusionOk="0">
                        <a:moveTo>
                          <a:pt x="473" y="1242"/>
                        </a:moveTo>
                        <a:cubicBezTo>
                          <a:pt x="-523" y="2233"/>
                          <a:pt x="75" y="3817"/>
                          <a:pt x="2068" y="4808"/>
                        </a:cubicBezTo>
                        <a:cubicBezTo>
                          <a:pt x="4859" y="6393"/>
                          <a:pt x="7450" y="6789"/>
                          <a:pt x="9244" y="5204"/>
                        </a:cubicBezTo>
                        <a:cubicBezTo>
                          <a:pt x="10041" y="3817"/>
                          <a:pt x="9443" y="2431"/>
                          <a:pt x="7450" y="1440"/>
                        </a:cubicBezTo>
                        <a:cubicBezTo>
                          <a:pt x="4659" y="-343"/>
                          <a:pt x="2068" y="-541"/>
                          <a:pt x="473" y="12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33" name="Google Shape;4233;p35"/>
                  <p:cNvSpPr/>
                  <p:nvPr/>
                </p:nvSpPr>
                <p:spPr>
                  <a:xfrm>
                    <a:off x="2163336" y="6416632"/>
                    <a:ext cx="9197" cy="7000"/>
                  </a:xfrm>
                  <a:custGeom>
                    <a:avLst/>
                    <a:gdLst/>
                    <a:ahLst/>
                    <a:cxnLst/>
                    <a:rect l="l" t="t" r="r" b="b"/>
                    <a:pathLst>
                      <a:path w="9197" h="7000" extrusionOk="0">
                        <a:moveTo>
                          <a:pt x="2919" y="5794"/>
                        </a:moveTo>
                        <a:cubicBezTo>
                          <a:pt x="5111" y="6983"/>
                          <a:pt x="7703" y="7775"/>
                          <a:pt x="8899" y="5794"/>
                        </a:cubicBezTo>
                        <a:cubicBezTo>
                          <a:pt x="9696" y="4209"/>
                          <a:pt x="8899" y="2229"/>
                          <a:pt x="6507" y="1040"/>
                        </a:cubicBezTo>
                        <a:cubicBezTo>
                          <a:pt x="4115" y="-347"/>
                          <a:pt x="1922" y="-347"/>
                          <a:pt x="328" y="1040"/>
                        </a:cubicBezTo>
                        <a:cubicBezTo>
                          <a:pt x="-669" y="2823"/>
                          <a:pt x="726" y="4408"/>
                          <a:pt x="2919" y="57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34" name="Google Shape;4234;p35"/>
                  <p:cNvSpPr/>
                  <p:nvPr/>
                </p:nvSpPr>
                <p:spPr>
                  <a:xfrm>
                    <a:off x="2152838" y="6436968"/>
                    <a:ext cx="8051" cy="6774"/>
                  </a:xfrm>
                  <a:custGeom>
                    <a:avLst/>
                    <a:gdLst/>
                    <a:ahLst/>
                    <a:cxnLst/>
                    <a:rect l="l" t="t" r="r" b="b"/>
                    <a:pathLst>
                      <a:path w="8051" h="6774" extrusionOk="0">
                        <a:moveTo>
                          <a:pt x="8035" y="5070"/>
                        </a:moveTo>
                        <a:cubicBezTo>
                          <a:pt x="8234" y="2692"/>
                          <a:pt x="6639" y="712"/>
                          <a:pt x="3251" y="117"/>
                        </a:cubicBezTo>
                        <a:cubicBezTo>
                          <a:pt x="1258" y="-279"/>
                          <a:pt x="-337" y="315"/>
                          <a:pt x="61" y="2098"/>
                        </a:cubicBezTo>
                        <a:cubicBezTo>
                          <a:pt x="460" y="3881"/>
                          <a:pt x="1258" y="5664"/>
                          <a:pt x="4247" y="6654"/>
                        </a:cubicBezTo>
                        <a:cubicBezTo>
                          <a:pt x="6241" y="7050"/>
                          <a:pt x="7835" y="6456"/>
                          <a:pt x="8035" y="50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35" name="Google Shape;4235;p35"/>
                  <p:cNvSpPr/>
                  <p:nvPr/>
                </p:nvSpPr>
                <p:spPr>
                  <a:xfrm>
                    <a:off x="2106828" y="6444117"/>
                    <a:ext cx="9124" cy="6324"/>
                  </a:xfrm>
                  <a:custGeom>
                    <a:avLst/>
                    <a:gdLst/>
                    <a:ahLst/>
                    <a:cxnLst/>
                    <a:rect l="l" t="t" r="r" b="b"/>
                    <a:pathLst>
                      <a:path w="9124" h="6324" extrusionOk="0">
                        <a:moveTo>
                          <a:pt x="227" y="1288"/>
                        </a:moveTo>
                        <a:cubicBezTo>
                          <a:pt x="-571" y="3070"/>
                          <a:pt x="825" y="4655"/>
                          <a:pt x="3017" y="5646"/>
                        </a:cubicBezTo>
                        <a:cubicBezTo>
                          <a:pt x="6206" y="6834"/>
                          <a:pt x="8200" y="6438"/>
                          <a:pt x="8997" y="4655"/>
                        </a:cubicBezTo>
                        <a:cubicBezTo>
                          <a:pt x="9595" y="3070"/>
                          <a:pt x="8000" y="1882"/>
                          <a:pt x="6206" y="1090"/>
                        </a:cubicBezTo>
                        <a:cubicBezTo>
                          <a:pt x="3615" y="-297"/>
                          <a:pt x="1223" y="-495"/>
                          <a:pt x="227" y="128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36" name="Google Shape;4236;p35"/>
                  <p:cNvSpPr/>
                  <p:nvPr/>
                </p:nvSpPr>
                <p:spPr>
                  <a:xfrm>
                    <a:off x="2124197" y="6293273"/>
                    <a:ext cx="672" cy="1980"/>
                  </a:xfrm>
                  <a:custGeom>
                    <a:avLst/>
                    <a:gdLst/>
                    <a:ahLst/>
                    <a:cxnLst/>
                    <a:rect l="l" t="t" r="r" b="b"/>
                    <a:pathLst>
                      <a:path w="672" h="1980" extrusionOk="0">
                        <a:moveTo>
                          <a:pt x="598" y="0"/>
                        </a:moveTo>
                        <a:cubicBezTo>
                          <a:pt x="399" y="594"/>
                          <a:pt x="199" y="1387"/>
                          <a:pt x="0" y="1981"/>
                        </a:cubicBezTo>
                        <a:cubicBezTo>
                          <a:pt x="598" y="1387"/>
                          <a:pt x="797" y="792"/>
                          <a:pt x="598"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37" name="Google Shape;4237;p35"/>
                  <p:cNvSpPr/>
                  <p:nvPr/>
                </p:nvSpPr>
                <p:spPr>
                  <a:xfrm>
                    <a:off x="2057024" y="6526206"/>
                    <a:ext cx="11089" cy="7047"/>
                  </a:xfrm>
                  <a:custGeom>
                    <a:avLst/>
                    <a:gdLst/>
                    <a:ahLst/>
                    <a:cxnLst/>
                    <a:rect l="l" t="t" r="r" b="b"/>
                    <a:pathLst>
                      <a:path w="11089" h="7047" extrusionOk="0">
                        <a:moveTo>
                          <a:pt x="4186" y="5763"/>
                        </a:moveTo>
                        <a:cubicBezTo>
                          <a:pt x="6578" y="6952"/>
                          <a:pt x="8770" y="7744"/>
                          <a:pt x="10365" y="6160"/>
                        </a:cubicBezTo>
                        <a:cubicBezTo>
                          <a:pt x="11362" y="5169"/>
                          <a:pt x="11362" y="3783"/>
                          <a:pt x="10166" y="2198"/>
                        </a:cubicBezTo>
                        <a:cubicBezTo>
                          <a:pt x="7973" y="-377"/>
                          <a:pt x="4983" y="-377"/>
                          <a:pt x="2791" y="613"/>
                        </a:cubicBezTo>
                        <a:cubicBezTo>
                          <a:pt x="1395" y="1207"/>
                          <a:pt x="997" y="2594"/>
                          <a:pt x="0" y="3584"/>
                        </a:cubicBezTo>
                        <a:lnTo>
                          <a:pt x="199" y="3783"/>
                        </a:lnTo>
                        <a:lnTo>
                          <a:pt x="4186" y="5763"/>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38" name="Google Shape;4238;p35"/>
                  <p:cNvSpPr/>
                  <p:nvPr/>
                </p:nvSpPr>
                <p:spPr>
                  <a:xfrm>
                    <a:off x="2115561" y="6372949"/>
                    <a:ext cx="9771" cy="6518"/>
                  </a:xfrm>
                  <a:custGeom>
                    <a:avLst/>
                    <a:gdLst/>
                    <a:ahLst/>
                    <a:cxnLst/>
                    <a:rect l="l" t="t" r="r" b="b"/>
                    <a:pathLst>
                      <a:path w="9771" h="6518" extrusionOk="0">
                        <a:moveTo>
                          <a:pt x="9433" y="5304"/>
                        </a:moveTo>
                        <a:cubicBezTo>
                          <a:pt x="10629" y="3521"/>
                          <a:pt x="8436" y="1937"/>
                          <a:pt x="6244" y="946"/>
                        </a:cubicBezTo>
                        <a:cubicBezTo>
                          <a:pt x="3852" y="-440"/>
                          <a:pt x="1659" y="-242"/>
                          <a:pt x="264" y="1144"/>
                        </a:cubicBezTo>
                        <a:cubicBezTo>
                          <a:pt x="-733" y="3125"/>
                          <a:pt x="1261" y="4512"/>
                          <a:pt x="3453" y="5502"/>
                        </a:cubicBezTo>
                        <a:cubicBezTo>
                          <a:pt x="6044" y="6691"/>
                          <a:pt x="8436" y="7087"/>
                          <a:pt x="9433" y="53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39" name="Google Shape;4239;p35"/>
                  <p:cNvSpPr/>
                  <p:nvPr/>
                </p:nvSpPr>
                <p:spPr>
                  <a:xfrm>
                    <a:off x="2109037" y="6355423"/>
                    <a:ext cx="9057" cy="6301"/>
                  </a:xfrm>
                  <a:custGeom>
                    <a:avLst/>
                    <a:gdLst/>
                    <a:ahLst/>
                    <a:cxnLst/>
                    <a:rect l="l" t="t" r="r" b="b"/>
                    <a:pathLst>
                      <a:path w="9057" h="6301" extrusionOk="0">
                        <a:moveTo>
                          <a:pt x="3001" y="5794"/>
                        </a:moveTo>
                        <a:cubicBezTo>
                          <a:pt x="5593" y="6587"/>
                          <a:pt x="7785" y="6587"/>
                          <a:pt x="8782" y="4804"/>
                        </a:cubicBezTo>
                        <a:cubicBezTo>
                          <a:pt x="9579" y="3417"/>
                          <a:pt x="8583" y="2030"/>
                          <a:pt x="6589" y="1040"/>
                        </a:cubicBezTo>
                        <a:cubicBezTo>
                          <a:pt x="3998" y="-347"/>
                          <a:pt x="1805" y="-347"/>
                          <a:pt x="610" y="1040"/>
                        </a:cubicBezTo>
                        <a:cubicBezTo>
                          <a:pt x="-985" y="2625"/>
                          <a:pt x="809" y="4408"/>
                          <a:pt x="3001" y="57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40" name="Google Shape;4240;p35"/>
                  <p:cNvSpPr/>
                  <p:nvPr/>
                </p:nvSpPr>
                <p:spPr>
                  <a:xfrm>
                    <a:off x="2081142" y="6416286"/>
                    <a:ext cx="5135" cy="5615"/>
                  </a:xfrm>
                  <a:custGeom>
                    <a:avLst/>
                    <a:gdLst/>
                    <a:ahLst/>
                    <a:cxnLst/>
                    <a:rect l="l" t="t" r="r" b="b"/>
                    <a:pathLst>
                      <a:path w="5135" h="5615" extrusionOk="0">
                        <a:moveTo>
                          <a:pt x="0" y="5348"/>
                        </a:moveTo>
                        <a:cubicBezTo>
                          <a:pt x="1993" y="5943"/>
                          <a:pt x="4186" y="5546"/>
                          <a:pt x="4983" y="4160"/>
                        </a:cubicBezTo>
                        <a:cubicBezTo>
                          <a:pt x="5581" y="2575"/>
                          <a:pt x="4385" y="991"/>
                          <a:pt x="1993" y="0"/>
                        </a:cubicBezTo>
                        <a:cubicBezTo>
                          <a:pt x="1196" y="1783"/>
                          <a:pt x="598" y="3565"/>
                          <a:pt x="0" y="53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41" name="Google Shape;4241;p35"/>
                  <p:cNvSpPr/>
                  <p:nvPr/>
                </p:nvSpPr>
                <p:spPr>
                  <a:xfrm>
                    <a:off x="2018554" y="6571191"/>
                    <a:ext cx="6877" cy="5750"/>
                  </a:xfrm>
                  <a:custGeom>
                    <a:avLst/>
                    <a:gdLst/>
                    <a:ahLst/>
                    <a:cxnLst/>
                    <a:rect l="l" t="t" r="r" b="b"/>
                    <a:pathLst>
                      <a:path w="6877" h="5750" extrusionOk="0">
                        <a:moveTo>
                          <a:pt x="6578" y="4754"/>
                        </a:moveTo>
                        <a:cubicBezTo>
                          <a:pt x="7574" y="3169"/>
                          <a:pt x="5980" y="1387"/>
                          <a:pt x="3389" y="396"/>
                        </a:cubicBezTo>
                        <a:cubicBezTo>
                          <a:pt x="2990" y="198"/>
                          <a:pt x="2591" y="198"/>
                          <a:pt x="2193" y="0"/>
                        </a:cubicBezTo>
                        <a:cubicBezTo>
                          <a:pt x="1395" y="1585"/>
                          <a:pt x="598" y="3169"/>
                          <a:pt x="0" y="4754"/>
                        </a:cubicBezTo>
                        <a:cubicBezTo>
                          <a:pt x="199" y="4754"/>
                          <a:pt x="199" y="4952"/>
                          <a:pt x="399" y="4952"/>
                        </a:cubicBezTo>
                        <a:cubicBezTo>
                          <a:pt x="2791" y="5745"/>
                          <a:pt x="5581" y="6339"/>
                          <a:pt x="6578" y="47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42" name="Google Shape;4242;p35"/>
                  <p:cNvSpPr/>
                  <p:nvPr/>
                </p:nvSpPr>
                <p:spPr>
                  <a:xfrm>
                    <a:off x="2072965" y="6501091"/>
                    <a:ext cx="9418" cy="6618"/>
                  </a:xfrm>
                  <a:custGeom>
                    <a:avLst/>
                    <a:gdLst/>
                    <a:ahLst/>
                    <a:cxnLst/>
                    <a:rect l="l" t="t" r="r" b="b"/>
                    <a:pathLst>
                      <a:path w="9418" h="6618" extrusionOk="0">
                        <a:moveTo>
                          <a:pt x="9174" y="5325"/>
                        </a:moveTo>
                        <a:cubicBezTo>
                          <a:pt x="9971" y="3542"/>
                          <a:pt x="8775" y="1958"/>
                          <a:pt x="6184" y="769"/>
                        </a:cubicBezTo>
                        <a:cubicBezTo>
                          <a:pt x="3792" y="-221"/>
                          <a:pt x="1002" y="-420"/>
                          <a:pt x="204" y="1165"/>
                        </a:cubicBezTo>
                        <a:cubicBezTo>
                          <a:pt x="-593" y="2750"/>
                          <a:pt x="1002" y="4533"/>
                          <a:pt x="3991" y="6117"/>
                        </a:cubicBezTo>
                        <a:cubicBezTo>
                          <a:pt x="5785" y="6712"/>
                          <a:pt x="8177" y="7108"/>
                          <a:pt x="9174" y="53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43" name="Google Shape;4243;p35"/>
                  <p:cNvSpPr/>
                  <p:nvPr/>
                </p:nvSpPr>
                <p:spPr>
                  <a:xfrm>
                    <a:off x="2041277" y="6590701"/>
                    <a:ext cx="8784" cy="6458"/>
                  </a:xfrm>
                  <a:custGeom>
                    <a:avLst/>
                    <a:gdLst/>
                    <a:ahLst/>
                    <a:cxnLst/>
                    <a:rect l="l" t="t" r="r" b="b"/>
                    <a:pathLst>
                      <a:path w="8784" h="6458" extrusionOk="0">
                        <a:moveTo>
                          <a:pt x="8770" y="4063"/>
                        </a:moveTo>
                        <a:cubicBezTo>
                          <a:pt x="8571" y="2082"/>
                          <a:pt x="6578" y="695"/>
                          <a:pt x="3787" y="101"/>
                        </a:cubicBezTo>
                        <a:cubicBezTo>
                          <a:pt x="1595" y="-295"/>
                          <a:pt x="399" y="497"/>
                          <a:pt x="0" y="2082"/>
                        </a:cubicBezTo>
                        <a:cubicBezTo>
                          <a:pt x="199" y="4063"/>
                          <a:pt x="1395" y="5647"/>
                          <a:pt x="4186" y="6242"/>
                        </a:cubicBezTo>
                        <a:cubicBezTo>
                          <a:pt x="6976" y="6836"/>
                          <a:pt x="8970" y="6242"/>
                          <a:pt x="8770" y="40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44" name="Google Shape;4244;p35"/>
                  <p:cNvSpPr/>
                  <p:nvPr/>
                </p:nvSpPr>
                <p:spPr>
                  <a:xfrm>
                    <a:off x="2060547" y="6584210"/>
                    <a:ext cx="8810" cy="6292"/>
                  </a:xfrm>
                  <a:custGeom>
                    <a:avLst/>
                    <a:gdLst/>
                    <a:ahLst/>
                    <a:cxnLst/>
                    <a:rect l="l" t="t" r="r" b="b"/>
                    <a:pathLst>
                      <a:path w="8810" h="6292" extrusionOk="0">
                        <a:moveTo>
                          <a:pt x="6444" y="1045"/>
                        </a:moveTo>
                        <a:cubicBezTo>
                          <a:pt x="4251" y="-143"/>
                          <a:pt x="1660" y="-540"/>
                          <a:pt x="464" y="1045"/>
                        </a:cubicBezTo>
                        <a:cubicBezTo>
                          <a:pt x="-932" y="2828"/>
                          <a:pt x="1062" y="4215"/>
                          <a:pt x="3254" y="5601"/>
                        </a:cubicBezTo>
                        <a:cubicBezTo>
                          <a:pt x="5846" y="6790"/>
                          <a:pt x="7839" y="6394"/>
                          <a:pt x="8636" y="4809"/>
                        </a:cubicBezTo>
                        <a:cubicBezTo>
                          <a:pt x="9234" y="3620"/>
                          <a:pt x="8237" y="2036"/>
                          <a:pt x="6444" y="10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45" name="Google Shape;4245;p35"/>
                  <p:cNvSpPr/>
                  <p:nvPr/>
                </p:nvSpPr>
                <p:spPr>
                  <a:xfrm>
                    <a:off x="2231218" y="6410629"/>
                    <a:ext cx="9185" cy="6294"/>
                  </a:xfrm>
                  <a:custGeom>
                    <a:avLst/>
                    <a:gdLst/>
                    <a:ahLst/>
                    <a:cxnLst/>
                    <a:rect l="l" t="t" r="r" b="b"/>
                    <a:pathLst>
                      <a:path w="9185" h="6294" extrusionOk="0">
                        <a:moveTo>
                          <a:pt x="4203" y="308"/>
                        </a:moveTo>
                        <a:cubicBezTo>
                          <a:pt x="2010" y="-286"/>
                          <a:pt x="216" y="-88"/>
                          <a:pt x="17" y="1497"/>
                        </a:cubicBezTo>
                        <a:cubicBezTo>
                          <a:pt x="-183" y="3280"/>
                          <a:pt x="1412" y="5062"/>
                          <a:pt x="4203" y="6053"/>
                        </a:cubicBezTo>
                        <a:cubicBezTo>
                          <a:pt x="6595" y="6449"/>
                          <a:pt x="9186" y="6647"/>
                          <a:pt x="9186" y="4270"/>
                        </a:cubicBezTo>
                        <a:cubicBezTo>
                          <a:pt x="9186" y="2091"/>
                          <a:pt x="6595" y="1101"/>
                          <a:pt x="4203" y="30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46" name="Google Shape;4246;p35"/>
                  <p:cNvSpPr/>
                  <p:nvPr/>
                </p:nvSpPr>
                <p:spPr>
                  <a:xfrm>
                    <a:off x="2209780" y="6462270"/>
                    <a:ext cx="8649" cy="6509"/>
                  </a:xfrm>
                  <a:custGeom>
                    <a:avLst/>
                    <a:gdLst/>
                    <a:ahLst/>
                    <a:cxnLst/>
                    <a:rect l="l" t="t" r="r" b="b"/>
                    <a:pathLst>
                      <a:path w="8649" h="6509" extrusionOk="0">
                        <a:moveTo>
                          <a:pt x="5509" y="567"/>
                        </a:moveTo>
                        <a:cubicBezTo>
                          <a:pt x="3117" y="-226"/>
                          <a:pt x="925" y="-424"/>
                          <a:pt x="127" y="1557"/>
                        </a:cubicBezTo>
                        <a:cubicBezTo>
                          <a:pt x="-471" y="3340"/>
                          <a:pt x="1124" y="4924"/>
                          <a:pt x="3117" y="6113"/>
                        </a:cubicBezTo>
                        <a:cubicBezTo>
                          <a:pt x="5708" y="6905"/>
                          <a:pt x="7502" y="6509"/>
                          <a:pt x="8300" y="4924"/>
                        </a:cubicBezTo>
                        <a:cubicBezTo>
                          <a:pt x="9296" y="3142"/>
                          <a:pt x="8100" y="1557"/>
                          <a:pt x="5509" y="5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47" name="Google Shape;4247;p35"/>
                  <p:cNvSpPr/>
                  <p:nvPr/>
                </p:nvSpPr>
                <p:spPr>
                  <a:xfrm>
                    <a:off x="2190305" y="6499052"/>
                    <a:ext cx="8301" cy="6310"/>
                  </a:xfrm>
                  <a:custGeom>
                    <a:avLst/>
                    <a:gdLst/>
                    <a:ahLst/>
                    <a:cxnLst/>
                    <a:rect l="l" t="t" r="r" b="b"/>
                    <a:pathLst>
                      <a:path w="8301" h="6310" extrusionOk="0">
                        <a:moveTo>
                          <a:pt x="4454" y="233"/>
                        </a:moveTo>
                        <a:cubicBezTo>
                          <a:pt x="2461" y="-361"/>
                          <a:pt x="866" y="233"/>
                          <a:pt x="268" y="1422"/>
                        </a:cubicBezTo>
                        <a:cubicBezTo>
                          <a:pt x="-529" y="3006"/>
                          <a:pt x="467" y="4591"/>
                          <a:pt x="3058" y="5780"/>
                        </a:cubicBezTo>
                        <a:cubicBezTo>
                          <a:pt x="5650" y="6770"/>
                          <a:pt x="7842" y="6374"/>
                          <a:pt x="8241" y="4591"/>
                        </a:cubicBezTo>
                        <a:cubicBezTo>
                          <a:pt x="8640" y="2808"/>
                          <a:pt x="7045" y="1224"/>
                          <a:pt x="4454" y="2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48" name="Google Shape;4248;p35"/>
                  <p:cNvSpPr/>
                  <p:nvPr/>
                </p:nvSpPr>
                <p:spPr>
                  <a:xfrm>
                    <a:off x="2180479" y="6520789"/>
                    <a:ext cx="8638" cy="5559"/>
                  </a:xfrm>
                  <a:custGeom>
                    <a:avLst/>
                    <a:gdLst/>
                    <a:ahLst/>
                    <a:cxnLst/>
                    <a:rect l="l" t="t" r="r" b="b"/>
                    <a:pathLst>
                      <a:path w="8638" h="5559" extrusionOk="0">
                        <a:moveTo>
                          <a:pt x="5709" y="682"/>
                        </a:moveTo>
                        <a:cubicBezTo>
                          <a:pt x="3317" y="-309"/>
                          <a:pt x="925" y="-309"/>
                          <a:pt x="127" y="1276"/>
                        </a:cubicBezTo>
                        <a:cubicBezTo>
                          <a:pt x="-471" y="2464"/>
                          <a:pt x="1124" y="3851"/>
                          <a:pt x="3117" y="5040"/>
                        </a:cubicBezTo>
                        <a:cubicBezTo>
                          <a:pt x="5310" y="5832"/>
                          <a:pt x="7702" y="5832"/>
                          <a:pt x="8499" y="4247"/>
                        </a:cubicBezTo>
                        <a:cubicBezTo>
                          <a:pt x="9097" y="2861"/>
                          <a:pt x="7702" y="1474"/>
                          <a:pt x="5709" y="6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49" name="Google Shape;4249;p35"/>
                  <p:cNvSpPr/>
                  <p:nvPr/>
                </p:nvSpPr>
                <p:spPr>
                  <a:xfrm>
                    <a:off x="2079608" y="6555988"/>
                    <a:ext cx="9707" cy="5929"/>
                  </a:xfrm>
                  <a:custGeom>
                    <a:avLst/>
                    <a:gdLst/>
                    <a:ahLst/>
                    <a:cxnLst/>
                    <a:rect l="l" t="t" r="r" b="b"/>
                    <a:pathLst>
                      <a:path w="9707" h="5929" extrusionOk="0">
                        <a:moveTo>
                          <a:pt x="937" y="1139"/>
                        </a:moveTo>
                        <a:cubicBezTo>
                          <a:pt x="-60" y="1733"/>
                          <a:pt x="-458" y="2723"/>
                          <a:pt x="738" y="3714"/>
                        </a:cubicBezTo>
                        <a:cubicBezTo>
                          <a:pt x="2930" y="5497"/>
                          <a:pt x="5521" y="6091"/>
                          <a:pt x="7913" y="5893"/>
                        </a:cubicBezTo>
                        <a:lnTo>
                          <a:pt x="9707" y="1733"/>
                        </a:lnTo>
                        <a:cubicBezTo>
                          <a:pt x="6518" y="-248"/>
                          <a:pt x="3727" y="-644"/>
                          <a:pt x="937" y="11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50" name="Google Shape;4250;p35"/>
                  <p:cNvSpPr/>
                  <p:nvPr/>
                </p:nvSpPr>
                <p:spPr>
                  <a:xfrm>
                    <a:off x="2154244" y="6549892"/>
                    <a:ext cx="9146" cy="5655"/>
                  </a:xfrm>
                  <a:custGeom>
                    <a:avLst/>
                    <a:gdLst/>
                    <a:ahLst/>
                    <a:cxnLst/>
                    <a:rect l="l" t="t" r="r" b="b"/>
                    <a:pathLst>
                      <a:path w="9146" h="5655" extrusionOk="0">
                        <a:moveTo>
                          <a:pt x="5234" y="301"/>
                        </a:moveTo>
                        <a:cubicBezTo>
                          <a:pt x="2643" y="-293"/>
                          <a:pt x="450" y="-95"/>
                          <a:pt x="51" y="1688"/>
                        </a:cubicBezTo>
                        <a:cubicBezTo>
                          <a:pt x="-347" y="3273"/>
                          <a:pt x="1646" y="4263"/>
                          <a:pt x="3440" y="5055"/>
                        </a:cubicBezTo>
                        <a:cubicBezTo>
                          <a:pt x="5832" y="5848"/>
                          <a:pt x="8423" y="6046"/>
                          <a:pt x="9021" y="4461"/>
                        </a:cubicBezTo>
                        <a:cubicBezTo>
                          <a:pt x="9619" y="2876"/>
                          <a:pt x="8025" y="1094"/>
                          <a:pt x="5234" y="3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51" name="Google Shape;4251;p35"/>
                  <p:cNvSpPr/>
                  <p:nvPr/>
                </p:nvSpPr>
                <p:spPr>
                  <a:xfrm>
                    <a:off x="2131770" y="6578883"/>
                    <a:ext cx="9494" cy="6482"/>
                  </a:xfrm>
                  <a:custGeom>
                    <a:avLst/>
                    <a:gdLst/>
                    <a:ahLst/>
                    <a:cxnLst/>
                    <a:rect l="l" t="t" r="r" b="b"/>
                    <a:pathLst>
                      <a:path w="9494" h="6482" extrusionOk="0">
                        <a:moveTo>
                          <a:pt x="200" y="1618"/>
                        </a:moveTo>
                        <a:cubicBezTo>
                          <a:pt x="-597" y="3203"/>
                          <a:pt x="998" y="4986"/>
                          <a:pt x="4785" y="6174"/>
                        </a:cubicBezTo>
                        <a:cubicBezTo>
                          <a:pt x="6579" y="6768"/>
                          <a:pt x="8771" y="6570"/>
                          <a:pt x="9369" y="4986"/>
                        </a:cubicBezTo>
                        <a:cubicBezTo>
                          <a:pt x="9967" y="3401"/>
                          <a:pt x="8373" y="1618"/>
                          <a:pt x="5781" y="628"/>
                        </a:cubicBezTo>
                        <a:cubicBezTo>
                          <a:pt x="2991" y="-561"/>
                          <a:pt x="798" y="33"/>
                          <a:pt x="200" y="16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52" name="Google Shape;4252;p35"/>
                  <p:cNvSpPr/>
                  <p:nvPr/>
                </p:nvSpPr>
                <p:spPr>
                  <a:xfrm>
                    <a:off x="2210583" y="6376093"/>
                    <a:ext cx="8808" cy="6292"/>
                  </a:xfrm>
                  <a:custGeom>
                    <a:avLst/>
                    <a:gdLst/>
                    <a:ahLst/>
                    <a:cxnLst/>
                    <a:rect l="l" t="t" r="r" b="b"/>
                    <a:pathLst>
                      <a:path w="8808" h="6292" extrusionOk="0">
                        <a:moveTo>
                          <a:pt x="321" y="1170"/>
                        </a:moveTo>
                        <a:cubicBezTo>
                          <a:pt x="-676" y="2952"/>
                          <a:pt x="720" y="4339"/>
                          <a:pt x="3510" y="5726"/>
                        </a:cubicBezTo>
                        <a:cubicBezTo>
                          <a:pt x="5902" y="6518"/>
                          <a:pt x="8095" y="6716"/>
                          <a:pt x="8693" y="4735"/>
                        </a:cubicBezTo>
                        <a:cubicBezTo>
                          <a:pt x="9291" y="2952"/>
                          <a:pt x="7497" y="1368"/>
                          <a:pt x="4906" y="377"/>
                        </a:cubicBezTo>
                        <a:cubicBezTo>
                          <a:pt x="2912" y="-217"/>
                          <a:pt x="919" y="-217"/>
                          <a:pt x="321" y="11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53" name="Google Shape;4253;p35"/>
                  <p:cNvSpPr/>
                  <p:nvPr/>
                </p:nvSpPr>
                <p:spPr>
                  <a:xfrm>
                    <a:off x="2101075" y="6625467"/>
                    <a:ext cx="5001" cy="5901"/>
                  </a:xfrm>
                  <a:custGeom>
                    <a:avLst/>
                    <a:gdLst/>
                    <a:ahLst/>
                    <a:cxnLst/>
                    <a:rect l="l" t="t" r="r" b="b"/>
                    <a:pathLst>
                      <a:path w="5001" h="5901" extrusionOk="0">
                        <a:moveTo>
                          <a:pt x="997" y="198"/>
                        </a:moveTo>
                        <a:cubicBezTo>
                          <a:pt x="797" y="198"/>
                          <a:pt x="797" y="198"/>
                          <a:pt x="598" y="0"/>
                        </a:cubicBezTo>
                        <a:lnTo>
                          <a:pt x="0" y="5546"/>
                        </a:lnTo>
                        <a:cubicBezTo>
                          <a:pt x="2591" y="6141"/>
                          <a:pt x="4784" y="6141"/>
                          <a:pt x="4983" y="4358"/>
                        </a:cubicBezTo>
                        <a:cubicBezTo>
                          <a:pt x="5183" y="2972"/>
                          <a:pt x="3787" y="1188"/>
                          <a:pt x="997" y="19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54" name="Google Shape;4254;p35"/>
                  <p:cNvSpPr/>
                  <p:nvPr/>
                </p:nvSpPr>
                <p:spPr>
                  <a:xfrm>
                    <a:off x="2138695" y="6508738"/>
                    <a:ext cx="8542" cy="5848"/>
                  </a:xfrm>
                  <a:custGeom>
                    <a:avLst/>
                    <a:gdLst/>
                    <a:ahLst/>
                    <a:cxnLst/>
                    <a:rect l="l" t="t" r="r" b="b"/>
                    <a:pathLst>
                      <a:path w="8542" h="5848" extrusionOk="0">
                        <a:moveTo>
                          <a:pt x="252" y="1045"/>
                        </a:moveTo>
                        <a:cubicBezTo>
                          <a:pt x="-546" y="2234"/>
                          <a:pt x="650" y="3818"/>
                          <a:pt x="2444" y="4809"/>
                        </a:cubicBezTo>
                        <a:cubicBezTo>
                          <a:pt x="4836" y="6195"/>
                          <a:pt x="6830" y="6195"/>
                          <a:pt x="8424" y="4809"/>
                        </a:cubicBezTo>
                        <a:cubicBezTo>
                          <a:pt x="8823" y="3422"/>
                          <a:pt x="8225" y="2036"/>
                          <a:pt x="6431" y="1045"/>
                        </a:cubicBezTo>
                        <a:cubicBezTo>
                          <a:pt x="3840" y="-143"/>
                          <a:pt x="1448" y="-540"/>
                          <a:pt x="252" y="10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55" name="Google Shape;4255;p35"/>
                  <p:cNvSpPr/>
                  <p:nvPr/>
                </p:nvSpPr>
                <p:spPr>
                  <a:xfrm>
                    <a:off x="2118803" y="6544116"/>
                    <a:ext cx="9208" cy="6648"/>
                  </a:xfrm>
                  <a:custGeom>
                    <a:avLst/>
                    <a:gdLst/>
                    <a:ahLst/>
                    <a:cxnLst/>
                    <a:rect l="l" t="t" r="r" b="b"/>
                    <a:pathLst>
                      <a:path w="9208" h="6648" extrusionOk="0">
                        <a:moveTo>
                          <a:pt x="8982" y="5483"/>
                        </a:moveTo>
                        <a:cubicBezTo>
                          <a:pt x="9779" y="3701"/>
                          <a:pt x="8384" y="2116"/>
                          <a:pt x="6192" y="927"/>
                        </a:cubicBezTo>
                        <a:cubicBezTo>
                          <a:pt x="3600" y="-459"/>
                          <a:pt x="1607" y="-261"/>
                          <a:pt x="411" y="1324"/>
                        </a:cubicBezTo>
                        <a:cubicBezTo>
                          <a:pt x="-586" y="2908"/>
                          <a:pt x="212" y="4691"/>
                          <a:pt x="3002" y="5880"/>
                        </a:cubicBezTo>
                        <a:cubicBezTo>
                          <a:pt x="5394" y="6870"/>
                          <a:pt x="7587" y="7068"/>
                          <a:pt x="8982" y="54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56" name="Google Shape;4256;p35"/>
                  <p:cNvSpPr/>
                  <p:nvPr/>
                </p:nvSpPr>
                <p:spPr>
                  <a:xfrm>
                    <a:off x="2112320" y="6557476"/>
                    <a:ext cx="8887" cy="5441"/>
                  </a:xfrm>
                  <a:custGeom>
                    <a:avLst/>
                    <a:gdLst/>
                    <a:ahLst/>
                    <a:cxnLst/>
                    <a:rect l="l" t="t" r="r" b="b"/>
                    <a:pathLst>
                      <a:path w="8887" h="5441" extrusionOk="0">
                        <a:moveTo>
                          <a:pt x="5698" y="443"/>
                        </a:moveTo>
                        <a:cubicBezTo>
                          <a:pt x="3107" y="-349"/>
                          <a:pt x="914" y="-151"/>
                          <a:pt x="117" y="1632"/>
                        </a:cubicBezTo>
                        <a:cubicBezTo>
                          <a:pt x="-481" y="3216"/>
                          <a:pt x="1313" y="4405"/>
                          <a:pt x="3306" y="4999"/>
                        </a:cubicBezTo>
                        <a:cubicBezTo>
                          <a:pt x="5897" y="5791"/>
                          <a:pt x="7891" y="5593"/>
                          <a:pt x="8887" y="3810"/>
                        </a:cubicBezTo>
                        <a:cubicBezTo>
                          <a:pt x="8887" y="2424"/>
                          <a:pt x="7691" y="1235"/>
                          <a:pt x="5698" y="4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57" name="Google Shape;4257;p35"/>
                  <p:cNvSpPr/>
                  <p:nvPr/>
                </p:nvSpPr>
                <p:spPr>
                  <a:xfrm>
                    <a:off x="2175218" y="6378712"/>
                    <a:ext cx="8639" cy="6212"/>
                  </a:xfrm>
                  <a:custGeom>
                    <a:avLst/>
                    <a:gdLst/>
                    <a:ahLst/>
                    <a:cxnLst/>
                    <a:rect l="l" t="t" r="r" b="b"/>
                    <a:pathLst>
                      <a:path w="8639" h="6212" extrusionOk="0">
                        <a:moveTo>
                          <a:pt x="8578" y="4493"/>
                        </a:moveTo>
                        <a:cubicBezTo>
                          <a:pt x="8977" y="3106"/>
                          <a:pt x="7382" y="1720"/>
                          <a:pt x="5787" y="927"/>
                        </a:cubicBezTo>
                        <a:cubicBezTo>
                          <a:pt x="3196" y="-459"/>
                          <a:pt x="1004" y="-261"/>
                          <a:pt x="206" y="1323"/>
                        </a:cubicBezTo>
                        <a:cubicBezTo>
                          <a:pt x="-591" y="2908"/>
                          <a:pt x="1004" y="4691"/>
                          <a:pt x="3595" y="5681"/>
                        </a:cubicBezTo>
                        <a:cubicBezTo>
                          <a:pt x="6186" y="6672"/>
                          <a:pt x="8179" y="6276"/>
                          <a:pt x="8578" y="44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58" name="Google Shape;4258;p35"/>
                  <p:cNvSpPr/>
                  <p:nvPr/>
                </p:nvSpPr>
                <p:spPr>
                  <a:xfrm>
                    <a:off x="2184642" y="6358320"/>
                    <a:ext cx="7601" cy="6068"/>
                  </a:xfrm>
                  <a:custGeom>
                    <a:avLst/>
                    <a:gdLst/>
                    <a:ahLst/>
                    <a:cxnLst/>
                    <a:rect l="l" t="t" r="r" b="b"/>
                    <a:pathLst>
                      <a:path w="7601" h="6068" extrusionOk="0">
                        <a:moveTo>
                          <a:pt x="7525" y="4284"/>
                        </a:moveTo>
                        <a:cubicBezTo>
                          <a:pt x="7924" y="2699"/>
                          <a:pt x="6728" y="1313"/>
                          <a:pt x="4735" y="520"/>
                        </a:cubicBezTo>
                        <a:cubicBezTo>
                          <a:pt x="2742" y="-272"/>
                          <a:pt x="748" y="-272"/>
                          <a:pt x="150" y="1313"/>
                        </a:cubicBezTo>
                        <a:cubicBezTo>
                          <a:pt x="-448" y="3096"/>
                          <a:pt x="748" y="4878"/>
                          <a:pt x="3539" y="5869"/>
                        </a:cubicBezTo>
                        <a:cubicBezTo>
                          <a:pt x="5732" y="6463"/>
                          <a:pt x="6927" y="5671"/>
                          <a:pt x="7525" y="42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59" name="Google Shape;4259;p35"/>
                  <p:cNvSpPr/>
                  <p:nvPr/>
                </p:nvSpPr>
                <p:spPr>
                  <a:xfrm>
                    <a:off x="2105261" y="6591198"/>
                    <a:ext cx="1388" cy="3565"/>
                  </a:xfrm>
                  <a:custGeom>
                    <a:avLst/>
                    <a:gdLst/>
                    <a:ahLst/>
                    <a:cxnLst/>
                    <a:rect l="l" t="t" r="r" b="b"/>
                    <a:pathLst>
                      <a:path w="1388" h="3565" extrusionOk="0">
                        <a:moveTo>
                          <a:pt x="0" y="3565"/>
                        </a:moveTo>
                        <a:cubicBezTo>
                          <a:pt x="399" y="3367"/>
                          <a:pt x="797" y="3169"/>
                          <a:pt x="1196" y="2773"/>
                        </a:cubicBezTo>
                        <a:cubicBezTo>
                          <a:pt x="1595" y="1783"/>
                          <a:pt x="1395" y="792"/>
                          <a:pt x="399" y="0"/>
                        </a:cubicBezTo>
                        <a:lnTo>
                          <a:pt x="0" y="3565"/>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60" name="Google Shape;4260;p35"/>
                  <p:cNvSpPr/>
                  <p:nvPr/>
                </p:nvSpPr>
                <p:spPr>
                  <a:xfrm>
                    <a:off x="2112636" y="6529394"/>
                    <a:ext cx="5098" cy="5774"/>
                  </a:xfrm>
                  <a:custGeom>
                    <a:avLst/>
                    <a:gdLst/>
                    <a:ahLst/>
                    <a:cxnLst/>
                    <a:rect l="l" t="t" r="r" b="b"/>
                    <a:pathLst>
                      <a:path w="5098" h="5774" extrusionOk="0">
                        <a:moveTo>
                          <a:pt x="4983" y="4556"/>
                        </a:moveTo>
                        <a:cubicBezTo>
                          <a:pt x="5581" y="2773"/>
                          <a:pt x="3787" y="990"/>
                          <a:pt x="1196" y="198"/>
                        </a:cubicBezTo>
                        <a:cubicBezTo>
                          <a:pt x="997" y="198"/>
                          <a:pt x="797" y="0"/>
                          <a:pt x="598" y="0"/>
                        </a:cubicBezTo>
                        <a:lnTo>
                          <a:pt x="0" y="5348"/>
                        </a:lnTo>
                        <a:cubicBezTo>
                          <a:pt x="199" y="5348"/>
                          <a:pt x="399" y="5546"/>
                          <a:pt x="598" y="5546"/>
                        </a:cubicBezTo>
                        <a:cubicBezTo>
                          <a:pt x="2392" y="5942"/>
                          <a:pt x="4584" y="5942"/>
                          <a:pt x="4983" y="45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61" name="Google Shape;4261;p35"/>
                  <p:cNvSpPr/>
                  <p:nvPr/>
                </p:nvSpPr>
                <p:spPr>
                  <a:xfrm>
                    <a:off x="2146101" y="6420418"/>
                    <a:ext cx="12236" cy="6513"/>
                  </a:xfrm>
                  <a:custGeom>
                    <a:avLst/>
                    <a:gdLst/>
                    <a:ahLst/>
                    <a:cxnLst/>
                    <a:rect l="l" t="t" r="r" b="b"/>
                    <a:pathLst>
                      <a:path w="12236" h="6513" extrusionOk="0">
                        <a:moveTo>
                          <a:pt x="7795" y="6168"/>
                        </a:moveTo>
                        <a:cubicBezTo>
                          <a:pt x="9390" y="6763"/>
                          <a:pt x="10785" y="6564"/>
                          <a:pt x="11582" y="5772"/>
                        </a:cubicBezTo>
                        <a:cubicBezTo>
                          <a:pt x="13376" y="3791"/>
                          <a:pt x="11184" y="1810"/>
                          <a:pt x="8592" y="622"/>
                        </a:cubicBezTo>
                        <a:cubicBezTo>
                          <a:pt x="7197" y="-171"/>
                          <a:pt x="5802" y="-171"/>
                          <a:pt x="5005" y="424"/>
                        </a:cubicBezTo>
                        <a:cubicBezTo>
                          <a:pt x="1815" y="-369"/>
                          <a:pt x="221" y="820"/>
                          <a:pt x="21" y="2999"/>
                        </a:cubicBezTo>
                        <a:cubicBezTo>
                          <a:pt x="-178" y="4385"/>
                          <a:pt x="1018" y="5772"/>
                          <a:pt x="3410" y="6366"/>
                        </a:cubicBezTo>
                        <a:cubicBezTo>
                          <a:pt x="5204" y="6564"/>
                          <a:pt x="6599" y="6564"/>
                          <a:pt x="7795" y="61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62" name="Google Shape;4262;p35"/>
                  <p:cNvSpPr/>
                  <p:nvPr/>
                </p:nvSpPr>
                <p:spPr>
                  <a:xfrm>
                    <a:off x="2116641" y="6502892"/>
                    <a:ext cx="8188" cy="5858"/>
                  </a:xfrm>
                  <a:custGeom>
                    <a:avLst/>
                    <a:gdLst/>
                    <a:ahLst/>
                    <a:cxnLst/>
                    <a:rect l="l" t="t" r="r" b="b"/>
                    <a:pathLst>
                      <a:path w="8188" h="5858" extrusionOk="0">
                        <a:moveTo>
                          <a:pt x="7755" y="4910"/>
                        </a:moveTo>
                        <a:cubicBezTo>
                          <a:pt x="8951" y="3127"/>
                          <a:pt x="7556" y="1741"/>
                          <a:pt x="4965" y="552"/>
                        </a:cubicBezTo>
                        <a:cubicBezTo>
                          <a:pt x="2971" y="-240"/>
                          <a:pt x="1178" y="-240"/>
                          <a:pt x="380" y="948"/>
                        </a:cubicBezTo>
                        <a:cubicBezTo>
                          <a:pt x="-616" y="2533"/>
                          <a:pt x="380" y="4118"/>
                          <a:pt x="2971" y="5306"/>
                        </a:cubicBezTo>
                        <a:cubicBezTo>
                          <a:pt x="5164" y="6099"/>
                          <a:pt x="6958" y="6099"/>
                          <a:pt x="7755" y="49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63" name="Google Shape;4263;p35"/>
                  <p:cNvSpPr/>
                  <p:nvPr/>
                </p:nvSpPr>
                <p:spPr>
                  <a:xfrm>
                    <a:off x="2150508" y="6474942"/>
                    <a:ext cx="8079" cy="5650"/>
                  </a:xfrm>
                  <a:custGeom>
                    <a:avLst/>
                    <a:gdLst/>
                    <a:ahLst/>
                    <a:cxnLst/>
                    <a:rect l="l" t="t" r="r" b="b"/>
                    <a:pathLst>
                      <a:path w="8079" h="5650" extrusionOk="0">
                        <a:moveTo>
                          <a:pt x="3389" y="5326"/>
                        </a:moveTo>
                        <a:cubicBezTo>
                          <a:pt x="5382" y="5920"/>
                          <a:pt x="7574" y="5722"/>
                          <a:pt x="7973" y="4534"/>
                        </a:cubicBezTo>
                        <a:cubicBezTo>
                          <a:pt x="8571" y="2751"/>
                          <a:pt x="6578" y="968"/>
                          <a:pt x="3986" y="176"/>
                        </a:cubicBezTo>
                        <a:cubicBezTo>
                          <a:pt x="1993" y="-418"/>
                          <a:pt x="598" y="572"/>
                          <a:pt x="0" y="1959"/>
                        </a:cubicBezTo>
                        <a:cubicBezTo>
                          <a:pt x="199" y="3345"/>
                          <a:pt x="1196" y="4732"/>
                          <a:pt x="3389" y="53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64" name="Google Shape;4264;p35"/>
                  <p:cNvSpPr/>
                  <p:nvPr/>
                </p:nvSpPr>
                <p:spPr>
                  <a:xfrm>
                    <a:off x="2167974" y="6428641"/>
                    <a:ext cx="8693" cy="6604"/>
                  </a:xfrm>
                  <a:custGeom>
                    <a:avLst/>
                    <a:gdLst/>
                    <a:ahLst/>
                    <a:cxnLst/>
                    <a:rect l="l" t="t" r="r" b="b"/>
                    <a:pathLst>
                      <a:path w="8693" h="6604" extrusionOk="0">
                        <a:moveTo>
                          <a:pt x="3464" y="5869"/>
                        </a:moveTo>
                        <a:cubicBezTo>
                          <a:pt x="6254" y="7057"/>
                          <a:pt x="8248" y="6859"/>
                          <a:pt x="8646" y="4878"/>
                        </a:cubicBezTo>
                        <a:cubicBezTo>
                          <a:pt x="9045" y="2898"/>
                          <a:pt x="6852" y="1313"/>
                          <a:pt x="4460" y="520"/>
                        </a:cubicBezTo>
                        <a:cubicBezTo>
                          <a:pt x="2467" y="-272"/>
                          <a:pt x="673" y="-272"/>
                          <a:pt x="75" y="1313"/>
                        </a:cubicBezTo>
                        <a:cubicBezTo>
                          <a:pt x="-323" y="3096"/>
                          <a:pt x="872" y="4680"/>
                          <a:pt x="3464" y="58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65" name="Google Shape;4265;p35"/>
                  <p:cNvSpPr/>
                  <p:nvPr/>
                </p:nvSpPr>
                <p:spPr>
                  <a:xfrm>
                    <a:off x="2182474" y="6456225"/>
                    <a:ext cx="7924" cy="5411"/>
                  </a:xfrm>
                  <a:custGeom>
                    <a:avLst/>
                    <a:gdLst/>
                    <a:ahLst/>
                    <a:cxnLst/>
                    <a:rect l="l" t="t" r="r" b="b"/>
                    <a:pathLst>
                      <a:path w="7924" h="5411" extrusionOk="0">
                        <a:moveTo>
                          <a:pt x="2916" y="5027"/>
                        </a:moveTo>
                        <a:cubicBezTo>
                          <a:pt x="4910" y="5423"/>
                          <a:pt x="7501" y="6017"/>
                          <a:pt x="7900" y="3839"/>
                        </a:cubicBezTo>
                        <a:cubicBezTo>
                          <a:pt x="8099" y="2452"/>
                          <a:pt x="7102" y="867"/>
                          <a:pt x="4910" y="273"/>
                        </a:cubicBezTo>
                        <a:cubicBezTo>
                          <a:pt x="2916" y="-321"/>
                          <a:pt x="1122" y="75"/>
                          <a:pt x="325" y="1263"/>
                        </a:cubicBezTo>
                        <a:cubicBezTo>
                          <a:pt x="-472" y="2452"/>
                          <a:pt x="126" y="3839"/>
                          <a:pt x="2916" y="50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66" name="Google Shape;4266;p35"/>
                  <p:cNvSpPr/>
                  <p:nvPr/>
                </p:nvSpPr>
                <p:spPr>
                  <a:xfrm>
                    <a:off x="2169304" y="6497701"/>
                    <a:ext cx="9058" cy="6028"/>
                  </a:xfrm>
                  <a:custGeom>
                    <a:avLst/>
                    <a:gdLst/>
                    <a:ahLst/>
                    <a:cxnLst/>
                    <a:rect l="l" t="t" r="r" b="b"/>
                    <a:pathLst>
                      <a:path w="9058" h="6028" extrusionOk="0">
                        <a:moveTo>
                          <a:pt x="5722" y="593"/>
                        </a:moveTo>
                        <a:cubicBezTo>
                          <a:pt x="3130" y="-398"/>
                          <a:pt x="938" y="-199"/>
                          <a:pt x="140" y="1583"/>
                        </a:cubicBezTo>
                        <a:cubicBezTo>
                          <a:pt x="-457" y="2970"/>
                          <a:pt x="938" y="4158"/>
                          <a:pt x="2732" y="5149"/>
                        </a:cubicBezTo>
                        <a:cubicBezTo>
                          <a:pt x="5124" y="5941"/>
                          <a:pt x="7715" y="6734"/>
                          <a:pt x="8712" y="4951"/>
                        </a:cubicBezTo>
                        <a:cubicBezTo>
                          <a:pt x="9708" y="3168"/>
                          <a:pt x="8512" y="1583"/>
                          <a:pt x="5722" y="5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67" name="Google Shape;4267;p35"/>
                  <p:cNvSpPr/>
                  <p:nvPr/>
                </p:nvSpPr>
                <p:spPr>
                  <a:xfrm>
                    <a:off x="2191123" y="6435898"/>
                    <a:ext cx="18360" cy="20599"/>
                  </a:xfrm>
                  <a:custGeom>
                    <a:avLst/>
                    <a:gdLst/>
                    <a:ahLst/>
                    <a:cxnLst/>
                    <a:rect l="l" t="t" r="r" b="b"/>
                    <a:pathLst>
                      <a:path w="18360" h="20599" extrusionOk="0">
                        <a:moveTo>
                          <a:pt x="15196" y="6140"/>
                        </a:moveTo>
                        <a:cubicBezTo>
                          <a:pt x="15993" y="5941"/>
                          <a:pt x="16591" y="5743"/>
                          <a:pt x="16990" y="5149"/>
                        </a:cubicBezTo>
                        <a:cubicBezTo>
                          <a:pt x="17986" y="3366"/>
                          <a:pt x="16591" y="1782"/>
                          <a:pt x="14399" y="593"/>
                        </a:cubicBezTo>
                        <a:cubicBezTo>
                          <a:pt x="12605" y="-397"/>
                          <a:pt x="10811" y="-199"/>
                          <a:pt x="9814" y="1583"/>
                        </a:cubicBezTo>
                        <a:cubicBezTo>
                          <a:pt x="8817" y="2970"/>
                          <a:pt x="9814" y="4753"/>
                          <a:pt x="12405" y="5743"/>
                        </a:cubicBezTo>
                        <a:lnTo>
                          <a:pt x="13003" y="5941"/>
                        </a:lnTo>
                        <a:cubicBezTo>
                          <a:pt x="9216" y="6140"/>
                          <a:pt x="9615" y="8319"/>
                          <a:pt x="10412" y="10893"/>
                        </a:cubicBezTo>
                        <a:cubicBezTo>
                          <a:pt x="9017" y="10893"/>
                          <a:pt x="7821" y="11092"/>
                          <a:pt x="6824" y="11686"/>
                        </a:cubicBezTo>
                        <a:cubicBezTo>
                          <a:pt x="6426" y="11488"/>
                          <a:pt x="5827" y="11290"/>
                          <a:pt x="5230" y="11092"/>
                        </a:cubicBezTo>
                        <a:cubicBezTo>
                          <a:pt x="2439" y="10299"/>
                          <a:pt x="446" y="10893"/>
                          <a:pt x="47" y="12874"/>
                        </a:cubicBezTo>
                        <a:cubicBezTo>
                          <a:pt x="-352" y="14657"/>
                          <a:pt x="1841" y="16242"/>
                          <a:pt x="4233" y="17430"/>
                        </a:cubicBezTo>
                        <a:lnTo>
                          <a:pt x="4632" y="17430"/>
                        </a:lnTo>
                        <a:cubicBezTo>
                          <a:pt x="5230" y="18223"/>
                          <a:pt x="6027" y="18817"/>
                          <a:pt x="7024" y="19411"/>
                        </a:cubicBezTo>
                        <a:cubicBezTo>
                          <a:pt x="8618" y="20204"/>
                          <a:pt x="10811" y="20600"/>
                          <a:pt x="12405" y="20600"/>
                        </a:cubicBezTo>
                        <a:cubicBezTo>
                          <a:pt x="14997" y="20600"/>
                          <a:pt x="15595" y="19015"/>
                          <a:pt x="14598" y="17034"/>
                        </a:cubicBezTo>
                        <a:cubicBezTo>
                          <a:pt x="14000" y="15648"/>
                          <a:pt x="13003" y="14261"/>
                          <a:pt x="12007" y="12874"/>
                        </a:cubicBezTo>
                        <a:lnTo>
                          <a:pt x="12007" y="12874"/>
                        </a:lnTo>
                        <a:cubicBezTo>
                          <a:pt x="15794" y="12874"/>
                          <a:pt x="19581" y="12874"/>
                          <a:pt x="17986" y="8714"/>
                        </a:cubicBezTo>
                        <a:cubicBezTo>
                          <a:pt x="17588" y="7526"/>
                          <a:pt x="16591" y="6535"/>
                          <a:pt x="15196" y="61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68" name="Google Shape;4268;p35"/>
                  <p:cNvSpPr/>
                  <p:nvPr/>
                </p:nvSpPr>
                <p:spPr>
                  <a:xfrm>
                    <a:off x="2124321" y="6627646"/>
                    <a:ext cx="14179" cy="14312"/>
                  </a:xfrm>
                  <a:custGeom>
                    <a:avLst/>
                    <a:gdLst/>
                    <a:ahLst/>
                    <a:cxnLst/>
                    <a:rect l="l" t="t" r="r" b="b"/>
                    <a:pathLst>
                      <a:path w="14179" h="14312" extrusionOk="0">
                        <a:moveTo>
                          <a:pt x="9045" y="0"/>
                        </a:moveTo>
                        <a:cubicBezTo>
                          <a:pt x="4660" y="0"/>
                          <a:pt x="5059" y="2377"/>
                          <a:pt x="6255" y="4952"/>
                        </a:cubicBezTo>
                        <a:cubicBezTo>
                          <a:pt x="2866" y="5150"/>
                          <a:pt x="674" y="6339"/>
                          <a:pt x="76" y="8716"/>
                        </a:cubicBezTo>
                        <a:cubicBezTo>
                          <a:pt x="-323" y="10499"/>
                          <a:pt x="873" y="12083"/>
                          <a:pt x="3265" y="13272"/>
                        </a:cubicBezTo>
                        <a:cubicBezTo>
                          <a:pt x="4859" y="14064"/>
                          <a:pt x="7052" y="14460"/>
                          <a:pt x="8647" y="14262"/>
                        </a:cubicBezTo>
                        <a:cubicBezTo>
                          <a:pt x="11238" y="14064"/>
                          <a:pt x="11836" y="12678"/>
                          <a:pt x="10640" y="10697"/>
                        </a:cubicBezTo>
                        <a:cubicBezTo>
                          <a:pt x="9843" y="9310"/>
                          <a:pt x="8846" y="8122"/>
                          <a:pt x="8049" y="6735"/>
                        </a:cubicBezTo>
                        <a:lnTo>
                          <a:pt x="8049" y="6735"/>
                        </a:lnTo>
                        <a:cubicBezTo>
                          <a:pt x="11836" y="6537"/>
                          <a:pt x="15623" y="6537"/>
                          <a:pt x="13630" y="2575"/>
                        </a:cubicBezTo>
                        <a:cubicBezTo>
                          <a:pt x="12832" y="991"/>
                          <a:pt x="11039" y="0"/>
                          <a:pt x="904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69" name="Google Shape;4269;p35"/>
                  <p:cNvSpPr/>
                  <p:nvPr/>
                </p:nvSpPr>
                <p:spPr>
                  <a:xfrm>
                    <a:off x="2097886" y="6536922"/>
                    <a:ext cx="398" cy="792"/>
                  </a:xfrm>
                  <a:custGeom>
                    <a:avLst/>
                    <a:gdLst/>
                    <a:ahLst/>
                    <a:cxnLst/>
                    <a:rect l="l" t="t" r="r" b="b"/>
                    <a:pathLst>
                      <a:path w="398" h="792" extrusionOk="0">
                        <a:moveTo>
                          <a:pt x="0" y="793"/>
                        </a:moveTo>
                        <a:lnTo>
                          <a:pt x="399" y="0"/>
                        </a:lnTo>
                        <a:cubicBezTo>
                          <a:pt x="199" y="198"/>
                          <a:pt x="0" y="396"/>
                          <a:pt x="0" y="793"/>
                        </a:cubicBezTo>
                        <a:cubicBezTo>
                          <a:pt x="0" y="793"/>
                          <a:pt x="0" y="793"/>
                          <a:pt x="0" y="7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70" name="Google Shape;4270;p35"/>
                  <p:cNvSpPr/>
                  <p:nvPr/>
                </p:nvSpPr>
                <p:spPr>
                  <a:xfrm>
                    <a:off x="2078496" y="6569184"/>
                    <a:ext cx="5237" cy="5374"/>
                  </a:xfrm>
                  <a:custGeom>
                    <a:avLst/>
                    <a:gdLst/>
                    <a:ahLst/>
                    <a:cxnLst/>
                    <a:rect l="l" t="t" r="r" b="b"/>
                    <a:pathLst>
                      <a:path w="5237" h="5374" extrusionOk="0">
                        <a:moveTo>
                          <a:pt x="255" y="1017"/>
                        </a:moveTo>
                        <a:cubicBezTo>
                          <a:pt x="-343" y="2403"/>
                          <a:pt x="56" y="3790"/>
                          <a:pt x="2049" y="4781"/>
                        </a:cubicBezTo>
                        <a:cubicBezTo>
                          <a:pt x="2447" y="4979"/>
                          <a:pt x="2846" y="5177"/>
                          <a:pt x="3245" y="5375"/>
                        </a:cubicBezTo>
                        <a:lnTo>
                          <a:pt x="5238" y="621"/>
                        </a:lnTo>
                        <a:cubicBezTo>
                          <a:pt x="3444" y="-172"/>
                          <a:pt x="1451" y="-370"/>
                          <a:pt x="255" y="10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71" name="Google Shape;4271;p35"/>
                  <p:cNvSpPr/>
                  <p:nvPr/>
                </p:nvSpPr>
                <p:spPr>
                  <a:xfrm>
                    <a:off x="2092364" y="6526794"/>
                    <a:ext cx="8231" cy="5796"/>
                  </a:xfrm>
                  <a:custGeom>
                    <a:avLst/>
                    <a:gdLst/>
                    <a:ahLst/>
                    <a:cxnLst/>
                    <a:rect l="l" t="t" r="r" b="b"/>
                    <a:pathLst>
                      <a:path w="8231" h="5796" extrusionOk="0">
                        <a:moveTo>
                          <a:pt x="5921" y="1412"/>
                        </a:moveTo>
                        <a:cubicBezTo>
                          <a:pt x="3728" y="224"/>
                          <a:pt x="1137" y="-965"/>
                          <a:pt x="140" y="1214"/>
                        </a:cubicBezTo>
                        <a:cubicBezTo>
                          <a:pt x="-457" y="2601"/>
                          <a:pt x="938" y="3987"/>
                          <a:pt x="2732" y="4978"/>
                        </a:cubicBezTo>
                        <a:cubicBezTo>
                          <a:pt x="4725" y="5968"/>
                          <a:pt x="6718" y="6166"/>
                          <a:pt x="7715" y="4978"/>
                        </a:cubicBezTo>
                        <a:cubicBezTo>
                          <a:pt x="8911" y="3987"/>
                          <a:pt x="7914" y="2403"/>
                          <a:pt x="5921" y="14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72" name="Google Shape;4272;p35"/>
                  <p:cNvSpPr/>
                  <p:nvPr/>
                </p:nvSpPr>
                <p:spPr>
                  <a:xfrm>
                    <a:off x="2151696" y="6562227"/>
                    <a:ext cx="8503" cy="5843"/>
                  </a:xfrm>
                  <a:custGeom>
                    <a:avLst/>
                    <a:gdLst/>
                    <a:ahLst/>
                    <a:cxnLst/>
                    <a:rect l="l" t="t" r="r" b="b"/>
                    <a:pathLst>
                      <a:path w="8503" h="5843" extrusionOk="0">
                        <a:moveTo>
                          <a:pt x="5191" y="644"/>
                        </a:moveTo>
                        <a:cubicBezTo>
                          <a:pt x="3197" y="-149"/>
                          <a:pt x="1204" y="-347"/>
                          <a:pt x="407" y="842"/>
                        </a:cubicBezTo>
                        <a:cubicBezTo>
                          <a:pt x="-789" y="2625"/>
                          <a:pt x="805" y="4011"/>
                          <a:pt x="3197" y="5200"/>
                        </a:cubicBezTo>
                        <a:cubicBezTo>
                          <a:pt x="5390" y="5992"/>
                          <a:pt x="7383" y="6190"/>
                          <a:pt x="8181" y="5002"/>
                        </a:cubicBezTo>
                        <a:cubicBezTo>
                          <a:pt x="9177" y="3219"/>
                          <a:pt x="7782" y="1634"/>
                          <a:pt x="5191" y="6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73" name="Google Shape;4273;p35"/>
                  <p:cNvSpPr/>
                  <p:nvPr/>
                </p:nvSpPr>
                <p:spPr>
                  <a:xfrm>
                    <a:off x="2166912" y="6536044"/>
                    <a:ext cx="8190" cy="5926"/>
                  </a:xfrm>
                  <a:custGeom>
                    <a:avLst/>
                    <a:gdLst/>
                    <a:ahLst/>
                    <a:cxnLst/>
                    <a:rect l="l" t="t" r="r" b="b"/>
                    <a:pathLst>
                      <a:path w="8190" h="5926" extrusionOk="0">
                        <a:moveTo>
                          <a:pt x="5522" y="679"/>
                        </a:moveTo>
                        <a:cubicBezTo>
                          <a:pt x="2931" y="-509"/>
                          <a:pt x="938" y="-113"/>
                          <a:pt x="140" y="1670"/>
                        </a:cubicBezTo>
                        <a:cubicBezTo>
                          <a:pt x="-457" y="3056"/>
                          <a:pt x="938" y="4443"/>
                          <a:pt x="2732" y="5235"/>
                        </a:cubicBezTo>
                        <a:cubicBezTo>
                          <a:pt x="5323" y="6424"/>
                          <a:pt x="7117" y="6028"/>
                          <a:pt x="8114" y="4443"/>
                        </a:cubicBezTo>
                        <a:cubicBezTo>
                          <a:pt x="8512" y="2858"/>
                          <a:pt x="7316" y="1670"/>
                          <a:pt x="5522" y="67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74" name="Google Shape;4274;p35"/>
                  <p:cNvSpPr/>
                  <p:nvPr/>
                </p:nvSpPr>
                <p:spPr>
                  <a:xfrm>
                    <a:off x="2239392" y="6387620"/>
                    <a:ext cx="8586" cy="5827"/>
                  </a:xfrm>
                  <a:custGeom>
                    <a:avLst/>
                    <a:gdLst/>
                    <a:ahLst/>
                    <a:cxnLst/>
                    <a:rect l="l" t="t" r="r" b="b"/>
                    <a:pathLst>
                      <a:path w="8586" h="5827" extrusionOk="0">
                        <a:moveTo>
                          <a:pt x="4998" y="340"/>
                        </a:moveTo>
                        <a:cubicBezTo>
                          <a:pt x="2208" y="-453"/>
                          <a:pt x="414" y="141"/>
                          <a:pt x="15" y="2122"/>
                        </a:cubicBezTo>
                        <a:cubicBezTo>
                          <a:pt x="-184" y="3707"/>
                          <a:pt x="1610" y="4698"/>
                          <a:pt x="3603" y="5490"/>
                        </a:cubicBezTo>
                        <a:cubicBezTo>
                          <a:pt x="6194" y="6084"/>
                          <a:pt x="8387" y="6084"/>
                          <a:pt x="8586" y="3905"/>
                        </a:cubicBezTo>
                        <a:cubicBezTo>
                          <a:pt x="8586" y="2320"/>
                          <a:pt x="6992" y="934"/>
                          <a:pt x="4998" y="3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75" name="Google Shape;4275;p35"/>
                  <p:cNvSpPr/>
                  <p:nvPr/>
                </p:nvSpPr>
                <p:spPr>
                  <a:xfrm>
                    <a:off x="2155771" y="6360844"/>
                    <a:ext cx="8396" cy="5974"/>
                  </a:xfrm>
                  <a:custGeom>
                    <a:avLst/>
                    <a:gdLst/>
                    <a:ahLst/>
                    <a:cxnLst/>
                    <a:rect l="l" t="t" r="r" b="b"/>
                    <a:pathLst>
                      <a:path w="8396" h="5974" extrusionOk="0">
                        <a:moveTo>
                          <a:pt x="517" y="967"/>
                        </a:moveTo>
                        <a:cubicBezTo>
                          <a:pt x="-480" y="2750"/>
                          <a:pt x="-81" y="4136"/>
                          <a:pt x="2112" y="5127"/>
                        </a:cubicBezTo>
                        <a:cubicBezTo>
                          <a:pt x="4504" y="6315"/>
                          <a:pt x="6896" y="6315"/>
                          <a:pt x="8091" y="4731"/>
                        </a:cubicBezTo>
                        <a:cubicBezTo>
                          <a:pt x="8889" y="3344"/>
                          <a:pt x="8091" y="1958"/>
                          <a:pt x="6098" y="967"/>
                        </a:cubicBezTo>
                        <a:cubicBezTo>
                          <a:pt x="3507" y="-420"/>
                          <a:pt x="1514" y="-221"/>
                          <a:pt x="517" y="9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76" name="Google Shape;4276;p35"/>
                  <p:cNvSpPr/>
                  <p:nvPr/>
                </p:nvSpPr>
                <p:spPr>
                  <a:xfrm>
                    <a:off x="2124508" y="6440619"/>
                    <a:ext cx="10928" cy="8916"/>
                  </a:xfrm>
                  <a:custGeom>
                    <a:avLst/>
                    <a:gdLst/>
                    <a:ahLst/>
                    <a:cxnLst/>
                    <a:rect l="l" t="t" r="r" b="b"/>
                    <a:pathLst>
                      <a:path w="10928" h="8916" extrusionOk="0">
                        <a:moveTo>
                          <a:pt x="2280" y="5182"/>
                        </a:moveTo>
                        <a:cubicBezTo>
                          <a:pt x="2679" y="6370"/>
                          <a:pt x="3875" y="7361"/>
                          <a:pt x="5669" y="8351"/>
                        </a:cubicBezTo>
                        <a:cubicBezTo>
                          <a:pt x="8659" y="9540"/>
                          <a:pt x="10254" y="8747"/>
                          <a:pt x="10852" y="6964"/>
                        </a:cubicBezTo>
                        <a:cubicBezTo>
                          <a:pt x="11250" y="5578"/>
                          <a:pt x="10054" y="4191"/>
                          <a:pt x="8260" y="3201"/>
                        </a:cubicBezTo>
                        <a:lnTo>
                          <a:pt x="7662" y="3003"/>
                        </a:lnTo>
                        <a:cubicBezTo>
                          <a:pt x="7264" y="1814"/>
                          <a:pt x="6068" y="824"/>
                          <a:pt x="4274" y="229"/>
                        </a:cubicBezTo>
                        <a:cubicBezTo>
                          <a:pt x="2081" y="-365"/>
                          <a:pt x="686" y="229"/>
                          <a:pt x="88" y="1616"/>
                        </a:cubicBezTo>
                        <a:cubicBezTo>
                          <a:pt x="-311" y="3003"/>
                          <a:pt x="686" y="4389"/>
                          <a:pt x="2280" y="51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77" name="Google Shape;4277;p35"/>
                  <p:cNvSpPr/>
                  <p:nvPr/>
                </p:nvSpPr>
                <p:spPr>
                  <a:xfrm>
                    <a:off x="2135167" y="6406444"/>
                    <a:ext cx="8223" cy="6034"/>
                  </a:xfrm>
                  <a:custGeom>
                    <a:avLst/>
                    <a:gdLst/>
                    <a:ahLst/>
                    <a:cxnLst/>
                    <a:rect l="l" t="t" r="r" b="b"/>
                    <a:pathLst>
                      <a:path w="8223" h="6034" extrusionOk="0">
                        <a:moveTo>
                          <a:pt x="5773" y="729"/>
                        </a:moveTo>
                        <a:cubicBezTo>
                          <a:pt x="3381" y="-261"/>
                          <a:pt x="990" y="-459"/>
                          <a:pt x="192" y="1522"/>
                        </a:cubicBezTo>
                        <a:cubicBezTo>
                          <a:pt x="-406" y="2908"/>
                          <a:pt x="392" y="4295"/>
                          <a:pt x="2584" y="5286"/>
                        </a:cubicBezTo>
                        <a:cubicBezTo>
                          <a:pt x="5175" y="6474"/>
                          <a:pt x="7169" y="6276"/>
                          <a:pt x="8165" y="4493"/>
                        </a:cubicBezTo>
                        <a:cubicBezTo>
                          <a:pt x="8364" y="3107"/>
                          <a:pt x="8165" y="1522"/>
                          <a:pt x="5773" y="7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78" name="Google Shape;4278;p35"/>
                  <p:cNvSpPr/>
                  <p:nvPr/>
                </p:nvSpPr>
                <p:spPr>
                  <a:xfrm>
                    <a:off x="2093820" y="6511828"/>
                    <a:ext cx="8099" cy="5959"/>
                  </a:xfrm>
                  <a:custGeom>
                    <a:avLst/>
                    <a:gdLst/>
                    <a:ahLst/>
                    <a:cxnLst/>
                    <a:rect l="l" t="t" r="r" b="b"/>
                    <a:pathLst>
                      <a:path w="8099" h="5959" extrusionOk="0">
                        <a:moveTo>
                          <a:pt x="5660" y="531"/>
                        </a:moveTo>
                        <a:cubicBezTo>
                          <a:pt x="3069" y="-460"/>
                          <a:pt x="1076" y="-64"/>
                          <a:pt x="79" y="1719"/>
                        </a:cubicBezTo>
                        <a:cubicBezTo>
                          <a:pt x="-120" y="3106"/>
                          <a:pt x="-120" y="4690"/>
                          <a:pt x="2272" y="5483"/>
                        </a:cubicBezTo>
                        <a:cubicBezTo>
                          <a:pt x="4863" y="6473"/>
                          <a:pt x="6856" y="5879"/>
                          <a:pt x="7853" y="4096"/>
                        </a:cubicBezTo>
                        <a:cubicBezTo>
                          <a:pt x="8451" y="2908"/>
                          <a:pt x="8052" y="1323"/>
                          <a:pt x="5660" y="5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79" name="Google Shape;4279;p35"/>
                  <p:cNvSpPr/>
                  <p:nvPr/>
                </p:nvSpPr>
                <p:spPr>
                  <a:xfrm>
                    <a:off x="2097120" y="6405648"/>
                    <a:ext cx="7729" cy="6389"/>
                  </a:xfrm>
                  <a:custGeom>
                    <a:avLst/>
                    <a:gdLst/>
                    <a:ahLst/>
                    <a:cxnLst/>
                    <a:rect l="l" t="t" r="r" b="b"/>
                    <a:pathLst>
                      <a:path w="7729" h="6389" extrusionOk="0">
                        <a:moveTo>
                          <a:pt x="7543" y="5091"/>
                        </a:moveTo>
                        <a:cubicBezTo>
                          <a:pt x="8141" y="3309"/>
                          <a:pt x="7344" y="1724"/>
                          <a:pt x="4553" y="535"/>
                        </a:cubicBezTo>
                        <a:cubicBezTo>
                          <a:pt x="2560" y="-257"/>
                          <a:pt x="567" y="-257"/>
                          <a:pt x="168" y="1130"/>
                        </a:cubicBezTo>
                        <a:cubicBezTo>
                          <a:pt x="-430" y="2714"/>
                          <a:pt x="567" y="4497"/>
                          <a:pt x="3158" y="5686"/>
                        </a:cubicBezTo>
                        <a:cubicBezTo>
                          <a:pt x="5151" y="6874"/>
                          <a:pt x="6746" y="6478"/>
                          <a:pt x="7543" y="50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80" name="Google Shape;4280;p35"/>
                  <p:cNvSpPr/>
                  <p:nvPr/>
                </p:nvSpPr>
                <p:spPr>
                  <a:xfrm>
                    <a:off x="2059217" y="6573144"/>
                    <a:ext cx="8969" cy="5998"/>
                  </a:xfrm>
                  <a:custGeom>
                    <a:avLst/>
                    <a:gdLst/>
                    <a:ahLst/>
                    <a:cxnLst/>
                    <a:rect l="l" t="t" r="r" b="b"/>
                    <a:pathLst>
                      <a:path w="8969" h="5998" extrusionOk="0">
                        <a:moveTo>
                          <a:pt x="8970" y="4188"/>
                        </a:moveTo>
                        <a:cubicBezTo>
                          <a:pt x="8970" y="2009"/>
                          <a:pt x="6777" y="821"/>
                          <a:pt x="4186" y="226"/>
                        </a:cubicBezTo>
                        <a:cubicBezTo>
                          <a:pt x="1993" y="-368"/>
                          <a:pt x="598" y="226"/>
                          <a:pt x="0" y="1811"/>
                        </a:cubicBezTo>
                        <a:cubicBezTo>
                          <a:pt x="399" y="3990"/>
                          <a:pt x="2591" y="4980"/>
                          <a:pt x="4983" y="5773"/>
                        </a:cubicBezTo>
                        <a:cubicBezTo>
                          <a:pt x="7375" y="6367"/>
                          <a:pt x="8770" y="5773"/>
                          <a:pt x="8970" y="418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81" name="Google Shape;4281;p35"/>
                  <p:cNvSpPr/>
                  <p:nvPr/>
                </p:nvSpPr>
                <p:spPr>
                  <a:xfrm>
                    <a:off x="2123092" y="6395889"/>
                    <a:ext cx="8562" cy="6606"/>
                  </a:xfrm>
                  <a:custGeom>
                    <a:avLst/>
                    <a:gdLst/>
                    <a:ahLst/>
                    <a:cxnLst/>
                    <a:rect l="l" t="t" r="r" b="b"/>
                    <a:pathLst>
                      <a:path w="8562" h="6606" extrusionOk="0">
                        <a:moveTo>
                          <a:pt x="3496" y="5738"/>
                        </a:moveTo>
                        <a:cubicBezTo>
                          <a:pt x="5490" y="6927"/>
                          <a:pt x="7284" y="6927"/>
                          <a:pt x="8081" y="5541"/>
                        </a:cubicBezTo>
                        <a:cubicBezTo>
                          <a:pt x="9476" y="3362"/>
                          <a:pt x="7682" y="1579"/>
                          <a:pt x="4692" y="390"/>
                        </a:cubicBezTo>
                        <a:cubicBezTo>
                          <a:pt x="2898" y="-204"/>
                          <a:pt x="1105" y="-204"/>
                          <a:pt x="108" y="985"/>
                        </a:cubicBezTo>
                        <a:cubicBezTo>
                          <a:pt x="-490" y="3164"/>
                          <a:pt x="1503" y="4550"/>
                          <a:pt x="3496" y="573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82" name="Google Shape;4282;p35"/>
                  <p:cNvSpPr/>
                  <p:nvPr/>
                </p:nvSpPr>
                <p:spPr>
                  <a:xfrm>
                    <a:off x="2094176" y="6473080"/>
                    <a:ext cx="8667" cy="6025"/>
                  </a:xfrm>
                  <a:custGeom>
                    <a:avLst/>
                    <a:gdLst/>
                    <a:ahLst/>
                    <a:cxnLst/>
                    <a:rect l="l" t="t" r="r" b="b"/>
                    <a:pathLst>
                      <a:path w="8667" h="6025" extrusionOk="0">
                        <a:moveTo>
                          <a:pt x="321" y="849"/>
                        </a:moveTo>
                        <a:cubicBezTo>
                          <a:pt x="-675" y="2632"/>
                          <a:pt x="720" y="4217"/>
                          <a:pt x="3510" y="5405"/>
                        </a:cubicBezTo>
                        <a:cubicBezTo>
                          <a:pt x="5504" y="5999"/>
                          <a:pt x="7497" y="6594"/>
                          <a:pt x="8294" y="5009"/>
                        </a:cubicBezTo>
                        <a:cubicBezTo>
                          <a:pt x="9291" y="3226"/>
                          <a:pt x="8294" y="1641"/>
                          <a:pt x="5304" y="651"/>
                        </a:cubicBezTo>
                        <a:cubicBezTo>
                          <a:pt x="3311" y="57"/>
                          <a:pt x="1118" y="-538"/>
                          <a:pt x="321" y="8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83" name="Google Shape;4283;p35"/>
                  <p:cNvSpPr/>
                  <p:nvPr/>
                </p:nvSpPr>
                <p:spPr>
                  <a:xfrm>
                    <a:off x="2046399" y="6601936"/>
                    <a:ext cx="8149" cy="5772"/>
                  </a:xfrm>
                  <a:custGeom>
                    <a:avLst/>
                    <a:gdLst/>
                    <a:ahLst/>
                    <a:cxnLst/>
                    <a:rect l="l" t="t" r="r" b="b"/>
                    <a:pathLst>
                      <a:path w="8149" h="5772" extrusionOk="0">
                        <a:moveTo>
                          <a:pt x="4247" y="355"/>
                        </a:moveTo>
                        <a:cubicBezTo>
                          <a:pt x="2054" y="-437"/>
                          <a:pt x="459" y="157"/>
                          <a:pt x="61" y="1543"/>
                        </a:cubicBezTo>
                        <a:cubicBezTo>
                          <a:pt x="-338" y="3326"/>
                          <a:pt x="1257" y="4713"/>
                          <a:pt x="3848" y="5505"/>
                        </a:cubicBezTo>
                        <a:cubicBezTo>
                          <a:pt x="6041" y="6099"/>
                          <a:pt x="7835" y="5703"/>
                          <a:pt x="8034" y="4317"/>
                        </a:cubicBezTo>
                        <a:cubicBezTo>
                          <a:pt x="8632" y="2534"/>
                          <a:pt x="6838" y="1147"/>
                          <a:pt x="4247" y="3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84" name="Google Shape;4284;p35"/>
                  <p:cNvSpPr/>
                  <p:nvPr/>
                </p:nvSpPr>
                <p:spPr>
                  <a:xfrm>
                    <a:off x="2094581" y="6453034"/>
                    <a:ext cx="9351" cy="6704"/>
                  </a:xfrm>
                  <a:custGeom>
                    <a:avLst/>
                    <a:gdLst/>
                    <a:ahLst/>
                    <a:cxnLst/>
                    <a:rect l="l" t="t" r="r" b="b"/>
                    <a:pathLst>
                      <a:path w="9351" h="6704" extrusionOk="0">
                        <a:moveTo>
                          <a:pt x="9284" y="5247"/>
                        </a:moveTo>
                        <a:cubicBezTo>
                          <a:pt x="9683" y="3662"/>
                          <a:pt x="8288" y="1682"/>
                          <a:pt x="5697" y="691"/>
                        </a:cubicBezTo>
                        <a:cubicBezTo>
                          <a:pt x="3105" y="-497"/>
                          <a:pt x="514" y="-101"/>
                          <a:pt x="115" y="1483"/>
                        </a:cubicBezTo>
                        <a:cubicBezTo>
                          <a:pt x="-483" y="3068"/>
                          <a:pt x="1311" y="4851"/>
                          <a:pt x="3903" y="6039"/>
                        </a:cubicBezTo>
                        <a:cubicBezTo>
                          <a:pt x="6295" y="7030"/>
                          <a:pt x="8686" y="7030"/>
                          <a:pt x="9284" y="52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85" name="Google Shape;4285;p35"/>
                  <p:cNvSpPr/>
                  <p:nvPr/>
                </p:nvSpPr>
                <p:spPr>
                  <a:xfrm>
                    <a:off x="2083933" y="6408560"/>
                    <a:ext cx="5573" cy="5801"/>
                  </a:xfrm>
                  <a:custGeom>
                    <a:avLst/>
                    <a:gdLst/>
                    <a:ahLst/>
                    <a:cxnLst/>
                    <a:rect l="l" t="t" r="r" b="b"/>
                    <a:pathLst>
                      <a:path w="5573" h="5801" extrusionOk="0">
                        <a:moveTo>
                          <a:pt x="5382" y="4754"/>
                        </a:moveTo>
                        <a:cubicBezTo>
                          <a:pt x="6179" y="2773"/>
                          <a:pt x="4385" y="991"/>
                          <a:pt x="1794" y="0"/>
                        </a:cubicBezTo>
                        <a:cubicBezTo>
                          <a:pt x="1196" y="1585"/>
                          <a:pt x="598" y="3367"/>
                          <a:pt x="0" y="4952"/>
                        </a:cubicBezTo>
                        <a:cubicBezTo>
                          <a:pt x="199" y="5150"/>
                          <a:pt x="598" y="5150"/>
                          <a:pt x="797" y="5348"/>
                        </a:cubicBezTo>
                        <a:cubicBezTo>
                          <a:pt x="2791" y="5943"/>
                          <a:pt x="4983" y="6141"/>
                          <a:pt x="5382" y="47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86" name="Google Shape;4286;p35"/>
                  <p:cNvSpPr/>
                  <p:nvPr/>
                </p:nvSpPr>
                <p:spPr>
                  <a:xfrm>
                    <a:off x="2008174" y="6598694"/>
                    <a:ext cx="8741" cy="6253"/>
                  </a:xfrm>
                  <a:custGeom>
                    <a:avLst/>
                    <a:gdLst/>
                    <a:ahLst/>
                    <a:cxnLst/>
                    <a:rect l="l" t="t" r="r" b="b"/>
                    <a:pathLst>
                      <a:path w="8741" h="6253" extrusionOk="0">
                        <a:moveTo>
                          <a:pt x="4002" y="229"/>
                        </a:moveTo>
                        <a:cubicBezTo>
                          <a:pt x="2008" y="-365"/>
                          <a:pt x="214" y="229"/>
                          <a:pt x="15" y="1616"/>
                        </a:cubicBezTo>
                        <a:cubicBezTo>
                          <a:pt x="-184" y="3399"/>
                          <a:pt x="1610" y="4984"/>
                          <a:pt x="4002" y="5974"/>
                        </a:cubicBezTo>
                        <a:cubicBezTo>
                          <a:pt x="5995" y="6370"/>
                          <a:pt x="8187" y="6568"/>
                          <a:pt x="8586" y="4984"/>
                        </a:cubicBezTo>
                        <a:cubicBezTo>
                          <a:pt x="9383" y="2805"/>
                          <a:pt x="6992" y="1220"/>
                          <a:pt x="4002" y="2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87" name="Google Shape;4287;p35"/>
                  <p:cNvSpPr/>
                  <p:nvPr/>
                </p:nvSpPr>
                <p:spPr>
                  <a:xfrm>
                    <a:off x="2095279" y="6427916"/>
                    <a:ext cx="8243" cy="6219"/>
                  </a:xfrm>
                  <a:custGeom>
                    <a:avLst/>
                    <a:gdLst/>
                    <a:ahLst/>
                    <a:cxnLst/>
                    <a:rect l="l" t="t" r="r" b="b"/>
                    <a:pathLst>
                      <a:path w="8243" h="6219" extrusionOk="0">
                        <a:moveTo>
                          <a:pt x="4002" y="5999"/>
                        </a:moveTo>
                        <a:cubicBezTo>
                          <a:pt x="5995" y="6395"/>
                          <a:pt x="7988" y="6395"/>
                          <a:pt x="8188" y="4811"/>
                        </a:cubicBezTo>
                        <a:cubicBezTo>
                          <a:pt x="8586" y="3028"/>
                          <a:pt x="6792" y="1443"/>
                          <a:pt x="4201" y="453"/>
                        </a:cubicBezTo>
                        <a:cubicBezTo>
                          <a:pt x="2208" y="-340"/>
                          <a:pt x="414" y="-141"/>
                          <a:pt x="15" y="1443"/>
                        </a:cubicBezTo>
                        <a:cubicBezTo>
                          <a:pt x="-184" y="3424"/>
                          <a:pt x="1610" y="4811"/>
                          <a:pt x="4002" y="59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88" name="Google Shape;4288;p35"/>
                  <p:cNvSpPr/>
                  <p:nvPr/>
                </p:nvSpPr>
                <p:spPr>
                  <a:xfrm>
                    <a:off x="2063856" y="6469497"/>
                    <a:ext cx="8280" cy="6809"/>
                  </a:xfrm>
                  <a:custGeom>
                    <a:avLst/>
                    <a:gdLst/>
                    <a:ahLst/>
                    <a:cxnLst/>
                    <a:rect l="l" t="t" r="r" b="b"/>
                    <a:pathLst>
                      <a:path w="8280" h="6809" extrusionOk="0">
                        <a:moveTo>
                          <a:pt x="4131" y="74"/>
                        </a:moveTo>
                        <a:cubicBezTo>
                          <a:pt x="2935" y="-124"/>
                          <a:pt x="1141" y="74"/>
                          <a:pt x="543" y="669"/>
                        </a:cubicBezTo>
                        <a:cubicBezTo>
                          <a:pt x="-1251" y="3046"/>
                          <a:pt x="1739" y="4630"/>
                          <a:pt x="4530" y="5819"/>
                        </a:cubicBezTo>
                        <a:lnTo>
                          <a:pt x="7121" y="6809"/>
                        </a:lnTo>
                        <a:cubicBezTo>
                          <a:pt x="7320" y="6215"/>
                          <a:pt x="7719" y="5621"/>
                          <a:pt x="7918" y="5027"/>
                        </a:cubicBezTo>
                        <a:cubicBezTo>
                          <a:pt x="8915" y="2848"/>
                          <a:pt x="7918" y="1065"/>
                          <a:pt x="4131" y="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89" name="Google Shape;4289;p35"/>
                  <p:cNvSpPr/>
                  <p:nvPr/>
                </p:nvSpPr>
                <p:spPr>
                  <a:xfrm>
                    <a:off x="2071176" y="6476505"/>
                    <a:ext cx="199" cy="19808"/>
                  </a:xfrm>
                  <a:custGeom>
                    <a:avLst/>
                    <a:gdLst/>
                    <a:ahLst/>
                    <a:cxnLst/>
                    <a:rect l="l" t="t" r="r" b="b"/>
                    <a:pathLst>
                      <a:path w="199" h="19808" extrusionOk="0">
                        <a:moveTo>
                          <a:pt x="0" y="0"/>
                        </a:moveTo>
                        <a:lnTo>
                          <a:pt x="0" y="0"/>
                        </a:lnTo>
                        <a:lnTo>
                          <a:pt x="0" y="0"/>
                        </a:lnTo>
                        <a:lnTo>
                          <a:pt x="199" y="0"/>
                        </a:lnTo>
                        <a:lnTo>
                          <a:pt x="1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90" name="Google Shape;4290;p35"/>
                  <p:cNvSpPr/>
                  <p:nvPr/>
                </p:nvSpPr>
                <p:spPr>
                  <a:xfrm>
                    <a:off x="2045736" y="6549107"/>
                    <a:ext cx="7925" cy="6552"/>
                  </a:xfrm>
                  <a:custGeom>
                    <a:avLst/>
                    <a:gdLst/>
                    <a:ahLst/>
                    <a:cxnLst/>
                    <a:rect l="l" t="t" r="r" b="b"/>
                    <a:pathLst>
                      <a:path w="7925" h="6552" extrusionOk="0">
                        <a:moveTo>
                          <a:pt x="3116" y="6237"/>
                        </a:moveTo>
                        <a:cubicBezTo>
                          <a:pt x="5308" y="6831"/>
                          <a:pt x="7103" y="6632"/>
                          <a:pt x="7700" y="5246"/>
                        </a:cubicBezTo>
                        <a:cubicBezTo>
                          <a:pt x="8498" y="3463"/>
                          <a:pt x="7103" y="1680"/>
                          <a:pt x="4711" y="492"/>
                        </a:cubicBezTo>
                        <a:cubicBezTo>
                          <a:pt x="2518" y="-499"/>
                          <a:pt x="923" y="96"/>
                          <a:pt x="325" y="1482"/>
                        </a:cubicBezTo>
                        <a:cubicBezTo>
                          <a:pt x="-671" y="3265"/>
                          <a:pt x="724" y="5048"/>
                          <a:pt x="3116" y="62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91" name="Google Shape;4291;p35"/>
                  <p:cNvSpPr/>
                  <p:nvPr/>
                </p:nvSpPr>
                <p:spPr>
                  <a:xfrm>
                    <a:off x="2061609" y="6492352"/>
                    <a:ext cx="199" cy="198"/>
                  </a:xfrm>
                  <a:custGeom>
                    <a:avLst/>
                    <a:gdLst/>
                    <a:ahLst/>
                    <a:cxnLst/>
                    <a:rect l="l" t="t" r="r" b="b"/>
                    <a:pathLst>
                      <a:path w="199" h="198" extrusionOk="0">
                        <a:moveTo>
                          <a:pt x="0" y="198"/>
                        </a:moveTo>
                        <a:lnTo>
                          <a:pt x="199" y="198"/>
                        </a:lnTo>
                        <a:lnTo>
                          <a:pt x="199" y="198"/>
                        </a:lnTo>
                        <a:lnTo>
                          <a:pt x="199" y="198"/>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92" name="Google Shape;4292;p35"/>
                  <p:cNvSpPr/>
                  <p:nvPr/>
                </p:nvSpPr>
                <p:spPr>
                  <a:xfrm>
                    <a:off x="2062007" y="6488298"/>
                    <a:ext cx="8770" cy="5771"/>
                  </a:xfrm>
                  <a:custGeom>
                    <a:avLst/>
                    <a:gdLst/>
                    <a:ahLst/>
                    <a:cxnLst/>
                    <a:rect l="l" t="t" r="r" b="b"/>
                    <a:pathLst>
                      <a:path w="8770" h="5771" extrusionOk="0">
                        <a:moveTo>
                          <a:pt x="8770" y="3657"/>
                        </a:moveTo>
                        <a:cubicBezTo>
                          <a:pt x="8770" y="2865"/>
                          <a:pt x="7574" y="1479"/>
                          <a:pt x="6578" y="884"/>
                        </a:cubicBezTo>
                        <a:cubicBezTo>
                          <a:pt x="3389" y="-700"/>
                          <a:pt x="1196" y="-106"/>
                          <a:pt x="199" y="2271"/>
                        </a:cubicBezTo>
                        <a:cubicBezTo>
                          <a:pt x="0" y="2865"/>
                          <a:pt x="0" y="3460"/>
                          <a:pt x="0" y="4054"/>
                        </a:cubicBezTo>
                        <a:cubicBezTo>
                          <a:pt x="797" y="4450"/>
                          <a:pt x="1794" y="4846"/>
                          <a:pt x="2591" y="5044"/>
                        </a:cubicBezTo>
                        <a:cubicBezTo>
                          <a:pt x="5382" y="5836"/>
                          <a:pt x="8571" y="6629"/>
                          <a:pt x="8770" y="36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93" name="Google Shape;4293;p35"/>
                  <p:cNvSpPr/>
                  <p:nvPr/>
                </p:nvSpPr>
                <p:spPr>
                  <a:xfrm>
                    <a:off x="2149843" y="6583550"/>
                    <a:ext cx="8039" cy="5990"/>
                  </a:xfrm>
                  <a:custGeom>
                    <a:avLst/>
                    <a:gdLst/>
                    <a:ahLst/>
                    <a:cxnLst/>
                    <a:rect l="l" t="t" r="r" b="b"/>
                    <a:pathLst>
                      <a:path w="8039" h="5990" extrusionOk="0">
                        <a:moveTo>
                          <a:pt x="4053" y="319"/>
                        </a:moveTo>
                        <a:cubicBezTo>
                          <a:pt x="1662" y="-474"/>
                          <a:pt x="466" y="319"/>
                          <a:pt x="67" y="1508"/>
                        </a:cubicBezTo>
                        <a:cubicBezTo>
                          <a:pt x="-332" y="3290"/>
                          <a:pt x="1064" y="4677"/>
                          <a:pt x="3854" y="5667"/>
                        </a:cubicBezTo>
                        <a:cubicBezTo>
                          <a:pt x="6047" y="6460"/>
                          <a:pt x="7243" y="5667"/>
                          <a:pt x="8040" y="4677"/>
                        </a:cubicBezTo>
                        <a:cubicBezTo>
                          <a:pt x="7841" y="2696"/>
                          <a:pt x="6445" y="1111"/>
                          <a:pt x="4053" y="3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94" name="Google Shape;4294;p35"/>
                  <p:cNvSpPr/>
                  <p:nvPr/>
                </p:nvSpPr>
                <p:spPr>
                  <a:xfrm>
                    <a:off x="2192010" y="6412741"/>
                    <a:ext cx="8453" cy="6405"/>
                  </a:xfrm>
                  <a:custGeom>
                    <a:avLst/>
                    <a:gdLst/>
                    <a:ahLst/>
                    <a:cxnLst/>
                    <a:rect l="l" t="t" r="r" b="b"/>
                    <a:pathLst>
                      <a:path w="8453" h="6405" extrusionOk="0">
                        <a:moveTo>
                          <a:pt x="2349" y="5724"/>
                        </a:moveTo>
                        <a:cubicBezTo>
                          <a:pt x="4941" y="6715"/>
                          <a:pt x="7133" y="6715"/>
                          <a:pt x="8130" y="5130"/>
                        </a:cubicBezTo>
                        <a:cubicBezTo>
                          <a:pt x="9127" y="3545"/>
                          <a:pt x="7731" y="1762"/>
                          <a:pt x="5140" y="574"/>
                        </a:cubicBezTo>
                        <a:cubicBezTo>
                          <a:pt x="3147" y="-417"/>
                          <a:pt x="1552" y="-21"/>
                          <a:pt x="556" y="970"/>
                        </a:cubicBezTo>
                        <a:cubicBezTo>
                          <a:pt x="-640" y="2753"/>
                          <a:pt x="157" y="4337"/>
                          <a:pt x="2349" y="57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95" name="Google Shape;4295;p35"/>
                  <p:cNvSpPr/>
                  <p:nvPr/>
                </p:nvSpPr>
                <p:spPr>
                  <a:xfrm>
                    <a:off x="2131971" y="6554372"/>
                    <a:ext cx="8432" cy="5963"/>
                  </a:xfrm>
                  <a:custGeom>
                    <a:avLst/>
                    <a:gdLst/>
                    <a:ahLst/>
                    <a:cxnLst/>
                    <a:rect l="l" t="t" r="r" b="b"/>
                    <a:pathLst>
                      <a:path w="8432" h="5963" extrusionOk="0">
                        <a:moveTo>
                          <a:pt x="3986" y="5527"/>
                        </a:moveTo>
                        <a:cubicBezTo>
                          <a:pt x="5980" y="6122"/>
                          <a:pt x="7973" y="6320"/>
                          <a:pt x="8372" y="4735"/>
                        </a:cubicBezTo>
                        <a:cubicBezTo>
                          <a:pt x="8770" y="2952"/>
                          <a:pt x="7176" y="1367"/>
                          <a:pt x="4584" y="377"/>
                        </a:cubicBezTo>
                        <a:cubicBezTo>
                          <a:pt x="2591" y="-217"/>
                          <a:pt x="797" y="-217"/>
                          <a:pt x="0" y="1169"/>
                        </a:cubicBezTo>
                        <a:cubicBezTo>
                          <a:pt x="0" y="3150"/>
                          <a:pt x="1395" y="4537"/>
                          <a:pt x="3986" y="55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96" name="Google Shape;4296;p35"/>
                  <p:cNvSpPr/>
                  <p:nvPr/>
                </p:nvSpPr>
                <p:spPr>
                  <a:xfrm>
                    <a:off x="2204258" y="6351483"/>
                    <a:ext cx="7906" cy="5778"/>
                  </a:xfrm>
                  <a:custGeom>
                    <a:avLst/>
                    <a:gdLst/>
                    <a:ahLst/>
                    <a:cxnLst/>
                    <a:rect l="l" t="t" r="r" b="b"/>
                    <a:pathLst>
                      <a:path w="7906" h="5778" extrusionOk="0">
                        <a:moveTo>
                          <a:pt x="3058" y="5178"/>
                        </a:moveTo>
                        <a:cubicBezTo>
                          <a:pt x="5051" y="5971"/>
                          <a:pt x="7045" y="6169"/>
                          <a:pt x="7643" y="4584"/>
                        </a:cubicBezTo>
                        <a:cubicBezTo>
                          <a:pt x="8440" y="2801"/>
                          <a:pt x="7443" y="1018"/>
                          <a:pt x="4453" y="226"/>
                        </a:cubicBezTo>
                        <a:cubicBezTo>
                          <a:pt x="2261" y="-368"/>
                          <a:pt x="865" y="226"/>
                          <a:pt x="68" y="1811"/>
                        </a:cubicBezTo>
                        <a:cubicBezTo>
                          <a:pt x="-330" y="3197"/>
                          <a:pt x="1065" y="4386"/>
                          <a:pt x="3058" y="51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97" name="Google Shape;4297;p35"/>
                  <p:cNvSpPr/>
                  <p:nvPr/>
                </p:nvSpPr>
                <p:spPr>
                  <a:xfrm>
                    <a:off x="2108388" y="6598849"/>
                    <a:ext cx="7631" cy="5650"/>
                  </a:xfrm>
                  <a:custGeom>
                    <a:avLst/>
                    <a:gdLst/>
                    <a:ahLst/>
                    <a:cxnLst/>
                    <a:rect l="l" t="t" r="r" b="b"/>
                    <a:pathLst>
                      <a:path w="7631" h="5650" extrusionOk="0">
                        <a:moveTo>
                          <a:pt x="5244" y="668"/>
                        </a:moveTo>
                        <a:cubicBezTo>
                          <a:pt x="2653" y="-520"/>
                          <a:pt x="460" y="-124"/>
                          <a:pt x="62" y="1857"/>
                        </a:cubicBezTo>
                        <a:cubicBezTo>
                          <a:pt x="-337" y="3244"/>
                          <a:pt x="1258" y="4432"/>
                          <a:pt x="3052" y="5423"/>
                        </a:cubicBezTo>
                        <a:cubicBezTo>
                          <a:pt x="5045" y="5819"/>
                          <a:pt x="7038" y="5819"/>
                          <a:pt x="7437" y="4432"/>
                        </a:cubicBezTo>
                        <a:cubicBezTo>
                          <a:pt x="8035" y="3244"/>
                          <a:pt x="7238" y="1659"/>
                          <a:pt x="5244" y="6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98" name="Google Shape;4298;p35"/>
                  <p:cNvSpPr/>
                  <p:nvPr/>
                </p:nvSpPr>
                <p:spPr>
                  <a:xfrm>
                    <a:off x="2103452" y="6612049"/>
                    <a:ext cx="8442" cy="5591"/>
                  </a:xfrm>
                  <a:custGeom>
                    <a:avLst/>
                    <a:gdLst/>
                    <a:ahLst/>
                    <a:cxnLst/>
                    <a:rect l="l" t="t" r="r" b="b"/>
                    <a:pathLst>
                      <a:path w="8442" h="5591" extrusionOk="0">
                        <a:moveTo>
                          <a:pt x="4998" y="344"/>
                        </a:moveTo>
                        <a:cubicBezTo>
                          <a:pt x="2208" y="-448"/>
                          <a:pt x="214" y="146"/>
                          <a:pt x="15" y="1929"/>
                        </a:cubicBezTo>
                        <a:cubicBezTo>
                          <a:pt x="-184" y="3316"/>
                          <a:pt x="1610" y="4504"/>
                          <a:pt x="3404" y="5296"/>
                        </a:cubicBezTo>
                        <a:cubicBezTo>
                          <a:pt x="5995" y="5891"/>
                          <a:pt x="8188" y="5693"/>
                          <a:pt x="8387" y="3712"/>
                        </a:cubicBezTo>
                        <a:cubicBezTo>
                          <a:pt x="8785" y="2127"/>
                          <a:pt x="6992" y="939"/>
                          <a:pt x="4998" y="3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299" name="Google Shape;4299;p35"/>
                  <p:cNvSpPr/>
                  <p:nvPr/>
                </p:nvSpPr>
                <p:spPr>
                  <a:xfrm>
                    <a:off x="2139729" y="6493276"/>
                    <a:ext cx="8013" cy="5792"/>
                  </a:xfrm>
                  <a:custGeom>
                    <a:avLst/>
                    <a:gdLst/>
                    <a:ahLst/>
                    <a:cxnLst/>
                    <a:rect l="l" t="t" r="r" b="b"/>
                    <a:pathLst>
                      <a:path w="8013" h="5792" extrusionOk="0">
                        <a:moveTo>
                          <a:pt x="7988" y="4622"/>
                        </a:moveTo>
                        <a:cubicBezTo>
                          <a:pt x="8187" y="3038"/>
                          <a:pt x="7191" y="1849"/>
                          <a:pt x="5198" y="859"/>
                        </a:cubicBezTo>
                        <a:cubicBezTo>
                          <a:pt x="2606" y="-330"/>
                          <a:pt x="215" y="-528"/>
                          <a:pt x="15" y="1849"/>
                        </a:cubicBezTo>
                        <a:cubicBezTo>
                          <a:pt x="-184" y="3434"/>
                          <a:pt x="1610" y="4622"/>
                          <a:pt x="3603" y="5415"/>
                        </a:cubicBezTo>
                        <a:cubicBezTo>
                          <a:pt x="5397" y="6009"/>
                          <a:pt x="7191" y="6009"/>
                          <a:pt x="7988" y="46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00" name="Google Shape;4300;p35"/>
                  <p:cNvSpPr/>
                  <p:nvPr/>
                </p:nvSpPr>
                <p:spPr>
                  <a:xfrm>
                    <a:off x="2175025" y="6387484"/>
                    <a:ext cx="7443" cy="5170"/>
                  </a:xfrm>
                  <a:custGeom>
                    <a:avLst/>
                    <a:gdLst/>
                    <a:ahLst/>
                    <a:cxnLst/>
                    <a:rect l="l" t="t" r="r" b="b"/>
                    <a:pathLst>
                      <a:path w="7443" h="5170" extrusionOk="0">
                        <a:moveTo>
                          <a:pt x="2990" y="4635"/>
                        </a:moveTo>
                        <a:cubicBezTo>
                          <a:pt x="4983" y="5428"/>
                          <a:pt x="6976" y="5428"/>
                          <a:pt x="7375" y="4041"/>
                        </a:cubicBezTo>
                        <a:cubicBezTo>
                          <a:pt x="7774" y="2654"/>
                          <a:pt x="6378" y="1268"/>
                          <a:pt x="4585" y="475"/>
                        </a:cubicBezTo>
                        <a:cubicBezTo>
                          <a:pt x="2591" y="-317"/>
                          <a:pt x="997" y="-119"/>
                          <a:pt x="0" y="1070"/>
                        </a:cubicBezTo>
                        <a:cubicBezTo>
                          <a:pt x="199" y="2456"/>
                          <a:pt x="1196" y="3843"/>
                          <a:pt x="2990" y="46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01" name="Google Shape;4301;p35"/>
                  <p:cNvSpPr/>
                  <p:nvPr/>
                </p:nvSpPr>
                <p:spPr>
                  <a:xfrm>
                    <a:off x="2119413" y="6469175"/>
                    <a:ext cx="199" cy="197"/>
                  </a:xfrm>
                  <a:custGeom>
                    <a:avLst/>
                    <a:gdLst/>
                    <a:ahLst/>
                    <a:cxnLst/>
                    <a:rect l="l" t="t" r="r" b="b"/>
                    <a:pathLst>
                      <a:path w="199" h="197" extrusionOk="0">
                        <a:moveTo>
                          <a:pt x="0" y="0"/>
                        </a:moveTo>
                        <a:lnTo>
                          <a:pt x="199" y="198"/>
                        </a:lnTo>
                        <a:lnTo>
                          <a:pt x="1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02" name="Google Shape;4302;p35"/>
                  <p:cNvSpPr/>
                  <p:nvPr/>
                </p:nvSpPr>
                <p:spPr>
                  <a:xfrm>
                    <a:off x="2119612" y="6465412"/>
                    <a:ext cx="8571" cy="5972"/>
                  </a:xfrm>
                  <a:custGeom>
                    <a:avLst/>
                    <a:gdLst/>
                    <a:ahLst/>
                    <a:cxnLst/>
                    <a:rect l="l" t="t" r="r" b="b"/>
                    <a:pathLst>
                      <a:path w="8571" h="5972" extrusionOk="0">
                        <a:moveTo>
                          <a:pt x="8571" y="3764"/>
                        </a:moveTo>
                        <a:cubicBezTo>
                          <a:pt x="8571" y="2971"/>
                          <a:pt x="7774" y="1585"/>
                          <a:pt x="6777" y="990"/>
                        </a:cubicBezTo>
                        <a:cubicBezTo>
                          <a:pt x="4983" y="-396"/>
                          <a:pt x="3189" y="-198"/>
                          <a:pt x="1993" y="792"/>
                        </a:cubicBezTo>
                        <a:cubicBezTo>
                          <a:pt x="997" y="1585"/>
                          <a:pt x="598" y="2773"/>
                          <a:pt x="0" y="3962"/>
                        </a:cubicBezTo>
                        <a:cubicBezTo>
                          <a:pt x="1595" y="4556"/>
                          <a:pt x="3389" y="5546"/>
                          <a:pt x="4983" y="5943"/>
                        </a:cubicBezTo>
                        <a:cubicBezTo>
                          <a:pt x="7176" y="6141"/>
                          <a:pt x="8571" y="5348"/>
                          <a:pt x="8571" y="37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03" name="Google Shape;4303;p35"/>
                  <p:cNvSpPr/>
                  <p:nvPr/>
                </p:nvSpPr>
                <p:spPr>
                  <a:xfrm>
                    <a:off x="2133964" y="6422197"/>
                    <a:ext cx="8614" cy="6005"/>
                  </a:xfrm>
                  <a:custGeom>
                    <a:avLst/>
                    <a:gdLst/>
                    <a:ahLst/>
                    <a:cxnLst/>
                    <a:rect l="l" t="t" r="r" b="b"/>
                    <a:pathLst>
                      <a:path w="8614" h="6005" extrusionOk="0">
                        <a:moveTo>
                          <a:pt x="4584" y="5776"/>
                        </a:moveTo>
                        <a:cubicBezTo>
                          <a:pt x="6578" y="6370"/>
                          <a:pt x="8372" y="5776"/>
                          <a:pt x="8571" y="4389"/>
                        </a:cubicBezTo>
                        <a:cubicBezTo>
                          <a:pt x="8970" y="2210"/>
                          <a:pt x="6578" y="1022"/>
                          <a:pt x="4186" y="229"/>
                        </a:cubicBezTo>
                        <a:cubicBezTo>
                          <a:pt x="2193" y="-365"/>
                          <a:pt x="598" y="229"/>
                          <a:pt x="0" y="1616"/>
                        </a:cubicBezTo>
                        <a:cubicBezTo>
                          <a:pt x="199" y="3597"/>
                          <a:pt x="1993" y="4984"/>
                          <a:pt x="4584" y="57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04" name="Google Shape;4304;p35"/>
                  <p:cNvSpPr/>
                  <p:nvPr/>
                </p:nvSpPr>
                <p:spPr>
                  <a:xfrm>
                    <a:off x="2142394" y="6390897"/>
                    <a:ext cx="8254" cy="5862"/>
                  </a:xfrm>
                  <a:custGeom>
                    <a:avLst/>
                    <a:gdLst/>
                    <a:ahLst/>
                    <a:cxnLst/>
                    <a:rect l="l" t="t" r="r" b="b"/>
                    <a:pathLst>
                      <a:path w="8254" h="5862" extrusionOk="0">
                        <a:moveTo>
                          <a:pt x="8114" y="4193"/>
                        </a:moveTo>
                        <a:cubicBezTo>
                          <a:pt x="8712" y="2806"/>
                          <a:pt x="7316" y="1420"/>
                          <a:pt x="5522" y="627"/>
                        </a:cubicBezTo>
                        <a:cubicBezTo>
                          <a:pt x="2732" y="-561"/>
                          <a:pt x="938" y="33"/>
                          <a:pt x="140" y="1618"/>
                        </a:cubicBezTo>
                        <a:cubicBezTo>
                          <a:pt x="-457" y="3005"/>
                          <a:pt x="938" y="4193"/>
                          <a:pt x="2732" y="5183"/>
                        </a:cubicBezTo>
                        <a:cubicBezTo>
                          <a:pt x="5522" y="6372"/>
                          <a:pt x="7316" y="5976"/>
                          <a:pt x="8114" y="41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05" name="Google Shape;4305;p35"/>
                  <p:cNvSpPr/>
                  <p:nvPr/>
                </p:nvSpPr>
                <p:spPr>
                  <a:xfrm>
                    <a:off x="2062667" y="6540925"/>
                    <a:ext cx="7538" cy="4967"/>
                  </a:xfrm>
                  <a:custGeom>
                    <a:avLst/>
                    <a:gdLst/>
                    <a:ahLst/>
                    <a:cxnLst/>
                    <a:rect l="l" t="t" r="r" b="b"/>
                    <a:pathLst>
                      <a:path w="7538" h="4967" extrusionOk="0">
                        <a:moveTo>
                          <a:pt x="5121" y="552"/>
                        </a:moveTo>
                        <a:cubicBezTo>
                          <a:pt x="3128" y="-240"/>
                          <a:pt x="1134" y="-240"/>
                          <a:pt x="337" y="948"/>
                        </a:cubicBezTo>
                        <a:cubicBezTo>
                          <a:pt x="-460" y="2137"/>
                          <a:pt x="138" y="3524"/>
                          <a:pt x="2330" y="4514"/>
                        </a:cubicBezTo>
                        <a:cubicBezTo>
                          <a:pt x="4324" y="5108"/>
                          <a:pt x="6317" y="5306"/>
                          <a:pt x="7114" y="3920"/>
                        </a:cubicBezTo>
                        <a:cubicBezTo>
                          <a:pt x="8111" y="2929"/>
                          <a:pt x="7314" y="1345"/>
                          <a:pt x="5121" y="5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06" name="Google Shape;4306;p35"/>
                  <p:cNvSpPr/>
                  <p:nvPr/>
                </p:nvSpPr>
                <p:spPr>
                  <a:xfrm>
                    <a:off x="2058645" y="6548658"/>
                    <a:ext cx="8357" cy="5878"/>
                  </a:xfrm>
                  <a:custGeom>
                    <a:avLst/>
                    <a:gdLst/>
                    <a:ahLst/>
                    <a:cxnLst/>
                    <a:rect l="l" t="t" r="r" b="b"/>
                    <a:pathLst>
                      <a:path w="8357" h="5878" extrusionOk="0">
                        <a:moveTo>
                          <a:pt x="2564" y="5101"/>
                        </a:moveTo>
                        <a:cubicBezTo>
                          <a:pt x="5155" y="6487"/>
                          <a:pt x="7149" y="5893"/>
                          <a:pt x="8145" y="4308"/>
                        </a:cubicBezTo>
                        <a:cubicBezTo>
                          <a:pt x="8943" y="2922"/>
                          <a:pt x="7348" y="1733"/>
                          <a:pt x="5754" y="743"/>
                        </a:cubicBezTo>
                        <a:cubicBezTo>
                          <a:pt x="3362" y="-50"/>
                          <a:pt x="970" y="-644"/>
                          <a:pt x="172" y="1337"/>
                        </a:cubicBezTo>
                        <a:cubicBezTo>
                          <a:pt x="-426" y="2724"/>
                          <a:pt x="571" y="4110"/>
                          <a:pt x="2564" y="51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07" name="Google Shape;4307;p35"/>
                  <p:cNvSpPr/>
                  <p:nvPr/>
                </p:nvSpPr>
                <p:spPr>
                  <a:xfrm>
                    <a:off x="2069358" y="6507186"/>
                    <a:ext cx="6876" cy="5468"/>
                  </a:xfrm>
                  <a:custGeom>
                    <a:avLst/>
                    <a:gdLst/>
                    <a:ahLst/>
                    <a:cxnLst/>
                    <a:rect l="l" t="t" r="r" b="b"/>
                    <a:pathLst>
                      <a:path w="6876" h="5468" extrusionOk="0">
                        <a:moveTo>
                          <a:pt x="6802" y="4380"/>
                        </a:moveTo>
                        <a:cubicBezTo>
                          <a:pt x="7200" y="2597"/>
                          <a:pt x="6004" y="1012"/>
                          <a:pt x="3214" y="220"/>
                        </a:cubicBezTo>
                        <a:cubicBezTo>
                          <a:pt x="1818" y="-176"/>
                          <a:pt x="423" y="-176"/>
                          <a:pt x="25" y="1409"/>
                        </a:cubicBezTo>
                        <a:cubicBezTo>
                          <a:pt x="-175" y="2993"/>
                          <a:pt x="822" y="4578"/>
                          <a:pt x="3612" y="5370"/>
                        </a:cubicBezTo>
                        <a:cubicBezTo>
                          <a:pt x="5207" y="5568"/>
                          <a:pt x="6602" y="5568"/>
                          <a:pt x="6802" y="43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08" name="Google Shape;4308;p35"/>
                  <p:cNvSpPr/>
                  <p:nvPr/>
                </p:nvSpPr>
                <p:spPr>
                  <a:xfrm>
                    <a:off x="2119950" y="6330591"/>
                    <a:ext cx="7909" cy="5536"/>
                  </a:xfrm>
                  <a:custGeom>
                    <a:avLst/>
                    <a:gdLst/>
                    <a:ahLst/>
                    <a:cxnLst/>
                    <a:rect l="l" t="t" r="r" b="b"/>
                    <a:pathLst>
                      <a:path w="7909" h="5536" extrusionOk="0">
                        <a:moveTo>
                          <a:pt x="4048" y="121"/>
                        </a:moveTo>
                        <a:cubicBezTo>
                          <a:pt x="1855" y="-276"/>
                          <a:pt x="659" y="319"/>
                          <a:pt x="62" y="1705"/>
                        </a:cubicBezTo>
                        <a:cubicBezTo>
                          <a:pt x="-337" y="3488"/>
                          <a:pt x="1257" y="4478"/>
                          <a:pt x="3251" y="5073"/>
                        </a:cubicBezTo>
                        <a:cubicBezTo>
                          <a:pt x="5244" y="5865"/>
                          <a:pt x="7237" y="5667"/>
                          <a:pt x="7835" y="4280"/>
                        </a:cubicBezTo>
                        <a:cubicBezTo>
                          <a:pt x="8234" y="2498"/>
                          <a:pt x="7038" y="913"/>
                          <a:pt x="4048" y="1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09" name="Google Shape;4309;p35"/>
                  <p:cNvSpPr/>
                  <p:nvPr/>
                </p:nvSpPr>
                <p:spPr>
                  <a:xfrm>
                    <a:off x="2092635" y="6381422"/>
                    <a:ext cx="7494" cy="11249"/>
                  </a:xfrm>
                  <a:custGeom>
                    <a:avLst/>
                    <a:gdLst/>
                    <a:ahLst/>
                    <a:cxnLst/>
                    <a:rect l="l" t="t" r="r" b="b"/>
                    <a:pathLst>
                      <a:path w="7494" h="11249" extrusionOk="0">
                        <a:moveTo>
                          <a:pt x="3058" y="10895"/>
                        </a:moveTo>
                        <a:cubicBezTo>
                          <a:pt x="5051" y="11687"/>
                          <a:pt x="6845" y="11093"/>
                          <a:pt x="7244" y="9706"/>
                        </a:cubicBezTo>
                        <a:cubicBezTo>
                          <a:pt x="7842" y="8518"/>
                          <a:pt x="7443" y="6933"/>
                          <a:pt x="5251" y="5943"/>
                        </a:cubicBezTo>
                        <a:cubicBezTo>
                          <a:pt x="4653" y="5745"/>
                          <a:pt x="4055" y="5546"/>
                          <a:pt x="3457" y="5546"/>
                        </a:cubicBezTo>
                        <a:cubicBezTo>
                          <a:pt x="4453" y="5546"/>
                          <a:pt x="5450" y="5348"/>
                          <a:pt x="6048" y="4556"/>
                        </a:cubicBezTo>
                        <a:cubicBezTo>
                          <a:pt x="7244" y="2971"/>
                          <a:pt x="5450" y="1189"/>
                          <a:pt x="3058" y="198"/>
                        </a:cubicBezTo>
                        <a:cubicBezTo>
                          <a:pt x="2859" y="198"/>
                          <a:pt x="2859" y="0"/>
                          <a:pt x="2659" y="0"/>
                        </a:cubicBezTo>
                        <a:cubicBezTo>
                          <a:pt x="2061" y="1585"/>
                          <a:pt x="1463" y="3367"/>
                          <a:pt x="866" y="4952"/>
                        </a:cubicBezTo>
                        <a:cubicBezTo>
                          <a:pt x="1663" y="5150"/>
                          <a:pt x="2460" y="5348"/>
                          <a:pt x="3257" y="5546"/>
                        </a:cubicBezTo>
                        <a:cubicBezTo>
                          <a:pt x="1663" y="5348"/>
                          <a:pt x="666" y="6141"/>
                          <a:pt x="68" y="7329"/>
                        </a:cubicBezTo>
                        <a:cubicBezTo>
                          <a:pt x="-331" y="8914"/>
                          <a:pt x="1065" y="10103"/>
                          <a:pt x="3058" y="108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10" name="Google Shape;4310;p35"/>
                  <p:cNvSpPr/>
                  <p:nvPr/>
                </p:nvSpPr>
                <p:spPr>
                  <a:xfrm>
                    <a:off x="2053835" y="6490356"/>
                    <a:ext cx="7973" cy="5787"/>
                  </a:xfrm>
                  <a:custGeom>
                    <a:avLst/>
                    <a:gdLst/>
                    <a:ahLst/>
                    <a:cxnLst/>
                    <a:rect l="l" t="t" r="r" b="b"/>
                    <a:pathLst>
                      <a:path w="7973" h="5787" extrusionOk="0">
                        <a:moveTo>
                          <a:pt x="1196" y="213"/>
                        </a:moveTo>
                        <a:cubicBezTo>
                          <a:pt x="797" y="1204"/>
                          <a:pt x="399" y="2392"/>
                          <a:pt x="0" y="3383"/>
                        </a:cubicBezTo>
                        <a:cubicBezTo>
                          <a:pt x="399" y="4175"/>
                          <a:pt x="1196" y="4769"/>
                          <a:pt x="2193" y="5165"/>
                        </a:cubicBezTo>
                        <a:cubicBezTo>
                          <a:pt x="6977" y="6948"/>
                          <a:pt x="7375" y="4571"/>
                          <a:pt x="7973" y="2194"/>
                        </a:cubicBezTo>
                        <a:cubicBezTo>
                          <a:pt x="5581" y="1005"/>
                          <a:pt x="3189" y="-579"/>
                          <a:pt x="1196" y="2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11" name="Google Shape;4311;p35"/>
                  <p:cNvSpPr/>
                  <p:nvPr/>
                </p:nvSpPr>
                <p:spPr>
                  <a:xfrm>
                    <a:off x="2029191" y="6553124"/>
                    <a:ext cx="7562" cy="5618"/>
                  </a:xfrm>
                  <a:custGeom>
                    <a:avLst/>
                    <a:gdLst/>
                    <a:ahLst/>
                    <a:cxnLst/>
                    <a:rect l="l" t="t" r="r" b="b"/>
                    <a:pathLst>
                      <a:path w="7562" h="5618" extrusionOk="0">
                        <a:moveTo>
                          <a:pt x="7501" y="4002"/>
                        </a:moveTo>
                        <a:cubicBezTo>
                          <a:pt x="7900" y="2616"/>
                          <a:pt x="6305" y="1229"/>
                          <a:pt x="4511" y="437"/>
                        </a:cubicBezTo>
                        <a:cubicBezTo>
                          <a:pt x="2717" y="-158"/>
                          <a:pt x="724" y="-356"/>
                          <a:pt x="126" y="1229"/>
                        </a:cubicBezTo>
                        <a:cubicBezTo>
                          <a:pt x="-472" y="3012"/>
                          <a:pt x="1123" y="4399"/>
                          <a:pt x="3515" y="5389"/>
                        </a:cubicBezTo>
                        <a:cubicBezTo>
                          <a:pt x="5907" y="5983"/>
                          <a:pt x="7102" y="5389"/>
                          <a:pt x="7501" y="40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12" name="Google Shape;4312;p35"/>
                  <p:cNvSpPr/>
                  <p:nvPr/>
                </p:nvSpPr>
                <p:spPr>
                  <a:xfrm>
                    <a:off x="2044267" y="6512953"/>
                    <a:ext cx="3875" cy="4503"/>
                  </a:xfrm>
                  <a:custGeom>
                    <a:avLst/>
                    <a:gdLst/>
                    <a:ahLst/>
                    <a:cxnLst/>
                    <a:rect l="l" t="t" r="r" b="b"/>
                    <a:pathLst>
                      <a:path w="3875" h="4503" extrusionOk="0">
                        <a:moveTo>
                          <a:pt x="3787" y="2971"/>
                        </a:moveTo>
                        <a:cubicBezTo>
                          <a:pt x="4186" y="1783"/>
                          <a:pt x="3189" y="792"/>
                          <a:pt x="1794" y="0"/>
                        </a:cubicBezTo>
                        <a:cubicBezTo>
                          <a:pt x="1196" y="1585"/>
                          <a:pt x="598" y="2971"/>
                          <a:pt x="0" y="4358"/>
                        </a:cubicBezTo>
                        <a:cubicBezTo>
                          <a:pt x="2193" y="4754"/>
                          <a:pt x="3389" y="4358"/>
                          <a:pt x="3787" y="29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13" name="Google Shape;4313;p35"/>
                  <p:cNvSpPr/>
                  <p:nvPr/>
                </p:nvSpPr>
                <p:spPr>
                  <a:xfrm>
                    <a:off x="2035696" y="6533752"/>
                    <a:ext cx="4983" cy="4620"/>
                  </a:xfrm>
                  <a:custGeom>
                    <a:avLst/>
                    <a:gdLst/>
                    <a:ahLst/>
                    <a:cxnLst/>
                    <a:rect l="l" t="t" r="r" b="b"/>
                    <a:pathLst>
                      <a:path w="4983" h="4620" extrusionOk="0">
                        <a:moveTo>
                          <a:pt x="0" y="3962"/>
                        </a:moveTo>
                        <a:cubicBezTo>
                          <a:pt x="399" y="4160"/>
                          <a:pt x="598" y="4160"/>
                          <a:pt x="997" y="4358"/>
                        </a:cubicBezTo>
                        <a:cubicBezTo>
                          <a:pt x="3189" y="4952"/>
                          <a:pt x="4585" y="4556"/>
                          <a:pt x="4983" y="2972"/>
                        </a:cubicBezTo>
                        <a:cubicBezTo>
                          <a:pt x="4784" y="1387"/>
                          <a:pt x="3588" y="198"/>
                          <a:pt x="1794" y="0"/>
                        </a:cubicBezTo>
                        <a:cubicBezTo>
                          <a:pt x="1196" y="1387"/>
                          <a:pt x="598" y="2575"/>
                          <a:pt x="0" y="39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14" name="Google Shape;4314;p35"/>
                  <p:cNvSpPr/>
                  <p:nvPr/>
                </p:nvSpPr>
                <p:spPr>
                  <a:xfrm>
                    <a:off x="2021681" y="6589587"/>
                    <a:ext cx="7835" cy="5357"/>
                  </a:xfrm>
                  <a:custGeom>
                    <a:avLst/>
                    <a:gdLst/>
                    <a:ahLst/>
                    <a:cxnLst/>
                    <a:rect l="l" t="t" r="r" b="b"/>
                    <a:pathLst>
                      <a:path w="7835" h="5357" extrusionOk="0">
                        <a:moveTo>
                          <a:pt x="4846" y="621"/>
                        </a:moveTo>
                        <a:cubicBezTo>
                          <a:pt x="2853" y="-172"/>
                          <a:pt x="1059" y="-370"/>
                          <a:pt x="261" y="1017"/>
                        </a:cubicBezTo>
                        <a:cubicBezTo>
                          <a:pt x="-735" y="2998"/>
                          <a:pt x="1258" y="4186"/>
                          <a:pt x="3849" y="5177"/>
                        </a:cubicBezTo>
                        <a:cubicBezTo>
                          <a:pt x="5444" y="5375"/>
                          <a:pt x="7637" y="5771"/>
                          <a:pt x="7836" y="3988"/>
                        </a:cubicBezTo>
                        <a:cubicBezTo>
                          <a:pt x="7836" y="2403"/>
                          <a:pt x="6640" y="1413"/>
                          <a:pt x="4846" y="6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15" name="Google Shape;4315;p35"/>
                  <p:cNvSpPr/>
                  <p:nvPr/>
                </p:nvSpPr>
                <p:spPr>
                  <a:xfrm>
                    <a:off x="2137977" y="6367061"/>
                    <a:ext cx="6750" cy="5107"/>
                  </a:xfrm>
                  <a:custGeom>
                    <a:avLst/>
                    <a:gdLst/>
                    <a:ahLst/>
                    <a:cxnLst/>
                    <a:rect l="l" t="t" r="r" b="b"/>
                    <a:pathLst>
                      <a:path w="6750" h="5107" extrusionOk="0">
                        <a:moveTo>
                          <a:pt x="2564" y="4655"/>
                        </a:moveTo>
                        <a:cubicBezTo>
                          <a:pt x="4558" y="5447"/>
                          <a:pt x="6551" y="5249"/>
                          <a:pt x="6750" y="3665"/>
                        </a:cubicBezTo>
                        <a:cubicBezTo>
                          <a:pt x="6750" y="2872"/>
                          <a:pt x="5753" y="1486"/>
                          <a:pt x="4757" y="891"/>
                        </a:cubicBezTo>
                        <a:cubicBezTo>
                          <a:pt x="2963" y="-297"/>
                          <a:pt x="1169" y="-297"/>
                          <a:pt x="172" y="891"/>
                        </a:cubicBezTo>
                        <a:cubicBezTo>
                          <a:pt x="-426" y="2476"/>
                          <a:pt x="571" y="3863"/>
                          <a:pt x="2564" y="46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16" name="Google Shape;4316;p35"/>
                  <p:cNvSpPr/>
                  <p:nvPr/>
                </p:nvSpPr>
                <p:spPr>
                  <a:xfrm>
                    <a:off x="2130746" y="6524375"/>
                    <a:ext cx="7345" cy="5233"/>
                  </a:xfrm>
                  <a:custGeom>
                    <a:avLst/>
                    <a:gdLst/>
                    <a:ahLst/>
                    <a:cxnLst/>
                    <a:rect l="l" t="t" r="r" b="b"/>
                    <a:pathLst>
                      <a:path w="7345" h="5233" extrusionOk="0">
                        <a:moveTo>
                          <a:pt x="2819" y="4821"/>
                        </a:moveTo>
                        <a:cubicBezTo>
                          <a:pt x="4613" y="5614"/>
                          <a:pt x="6407" y="5218"/>
                          <a:pt x="7205" y="4029"/>
                        </a:cubicBezTo>
                        <a:cubicBezTo>
                          <a:pt x="7802" y="2444"/>
                          <a:pt x="6407" y="1256"/>
                          <a:pt x="4613" y="463"/>
                        </a:cubicBezTo>
                        <a:cubicBezTo>
                          <a:pt x="2620" y="-329"/>
                          <a:pt x="826" y="-131"/>
                          <a:pt x="228" y="1256"/>
                        </a:cubicBezTo>
                        <a:cubicBezTo>
                          <a:pt x="-569" y="2642"/>
                          <a:pt x="826" y="4029"/>
                          <a:pt x="2819" y="48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17" name="Google Shape;4317;p35"/>
                  <p:cNvSpPr/>
                  <p:nvPr/>
                </p:nvSpPr>
                <p:spPr>
                  <a:xfrm>
                    <a:off x="2111822" y="6580859"/>
                    <a:ext cx="7620" cy="5263"/>
                  </a:xfrm>
                  <a:custGeom>
                    <a:avLst/>
                    <a:gdLst/>
                    <a:ahLst/>
                    <a:cxnLst/>
                    <a:rect l="l" t="t" r="r" b="b"/>
                    <a:pathLst>
                      <a:path w="7620" h="5263" extrusionOk="0">
                        <a:moveTo>
                          <a:pt x="5000" y="434"/>
                        </a:moveTo>
                        <a:cubicBezTo>
                          <a:pt x="2608" y="-358"/>
                          <a:pt x="415" y="-160"/>
                          <a:pt x="17" y="1821"/>
                        </a:cubicBezTo>
                        <a:cubicBezTo>
                          <a:pt x="-183" y="3405"/>
                          <a:pt x="1412" y="4396"/>
                          <a:pt x="3405" y="4990"/>
                        </a:cubicBezTo>
                        <a:cubicBezTo>
                          <a:pt x="5399" y="5584"/>
                          <a:pt x="6993" y="5188"/>
                          <a:pt x="7591" y="4000"/>
                        </a:cubicBezTo>
                        <a:cubicBezTo>
                          <a:pt x="7791" y="2415"/>
                          <a:pt x="6993" y="1028"/>
                          <a:pt x="5000" y="4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18" name="Google Shape;4318;p35"/>
                  <p:cNvSpPr/>
                  <p:nvPr/>
                </p:nvSpPr>
                <p:spPr>
                  <a:xfrm>
                    <a:off x="2167869" y="6438186"/>
                    <a:ext cx="14306" cy="9141"/>
                  </a:xfrm>
                  <a:custGeom>
                    <a:avLst/>
                    <a:gdLst/>
                    <a:ahLst/>
                    <a:cxnLst/>
                    <a:rect l="l" t="t" r="r" b="b"/>
                    <a:pathLst>
                      <a:path w="14306" h="9141" extrusionOk="0">
                        <a:moveTo>
                          <a:pt x="13934" y="8011"/>
                        </a:moveTo>
                        <a:cubicBezTo>
                          <a:pt x="14731" y="6823"/>
                          <a:pt x="14332" y="5238"/>
                          <a:pt x="11940" y="4446"/>
                        </a:cubicBezTo>
                        <a:cubicBezTo>
                          <a:pt x="10944" y="4050"/>
                          <a:pt x="9947" y="3852"/>
                          <a:pt x="9150" y="3852"/>
                        </a:cubicBezTo>
                        <a:cubicBezTo>
                          <a:pt x="8751" y="2465"/>
                          <a:pt x="7555" y="1276"/>
                          <a:pt x="5562" y="484"/>
                        </a:cubicBezTo>
                        <a:cubicBezTo>
                          <a:pt x="2771" y="-506"/>
                          <a:pt x="778" y="88"/>
                          <a:pt x="180" y="1673"/>
                        </a:cubicBezTo>
                        <a:cubicBezTo>
                          <a:pt x="-617" y="3455"/>
                          <a:pt x="1376" y="5040"/>
                          <a:pt x="3369" y="5832"/>
                        </a:cubicBezTo>
                        <a:cubicBezTo>
                          <a:pt x="4765" y="6427"/>
                          <a:pt x="6160" y="6625"/>
                          <a:pt x="7156" y="6625"/>
                        </a:cubicBezTo>
                        <a:cubicBezTo>
                          <a:pt x="7356" y="7417"/>
                          <a:pt x="7954" y="8011"/>
                          <a:pt x="9150" y="8606"/>
                        </a:cubicBezTo>
                        <a:cubicBezTo>
                          <a:pt x="11342" y="9398"/>
                          <a:pt x="13136" y="9398"/>
                          <a:pt x="13934" y="80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19" name="Google Shape;4319;p35"/>
                  <p:cNvSpPr/>
                  <p:nvPr/>
                </p:nvSpPr>
                <p:spPr>
                  <a:xfrm>
                    <a:off x="2185063" y="6426271"/>
                    <a:ext cx="7538" cy="5897"/>
                  </a:xfrm>
                  <a:custGeom>
                    <a:avLst/>
                    <a:gdLst/>
                    <a:ahLst/>
                    <a:cxnLst/>
                    <a:rect l="l" t="t" r="r" b="b"/>
                    <a:pathLst>
                      <a:path w="7538" h="5897" extrusionOk="0">
                        <a:moveTo>
                          <a:pt x="7104" y="5466"/>
                        </a:moveTo>
                        <a:cubicBezTo>
                          <a:pt x="8101" y="3287"/>
                          <a:pt x="7304" y="2098"/>
                          <a:pt x="5510" y="910"/>
                        </a:cubicBezTo>
                        <a:cubicBezTo>
                          <a:pt x="2918" y="-477"/>
                          <a:pt x="925" y="-278"/>
                          <a:pt x="128" y="1504"/>
                        </a:cubicBezTo>
                        <a:cubicBezTo>
                          <a:pt x="-470" y="2891"/>
                          <a:pt x="1125" y="4277"/>
                          <a:pt x="2918" y="5070"/>
                        </a:cubicBezTo>
                        <a:cubicBezTo>
                          <a:pt x="4712" y="5862"/>
                          <a:pt x="6706" y="6258"/>
                          <a:pt x="7104" y="54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20" name="Google Shape;4320;p35"/>
                  <p:cNvSpPr/>
                  <p:nvPr/>
                </p:nvSpPr>
                <p:spPr>
                  <a:xfrm>
                    <a:off x="2170645" y="6481154"/>
                    <a:ext cx="7165" cy="5312"/>
                  </a:xfrm>
                  <a:custGeom>
                    <a:avLst/>
                    <a:gdLst/>
                    <a:ahLst/>
                    <a:cxnLst/>
                    <a:rect l="l" t="t" r="r" b="b"/>
                    <a:pathLst>
                      <a:path w="7165" h="5312" extrusionOk="0">
                        <a:moveTo>
                          <a:pt x="194" y="897"/>
                        </a:moveTo>
                        <a:cubicBezTo>
                          <a:pt x="-404" y="2086"/>
                          <a:pt x="394" y="3473"/>
                          <a:pt x="2387" y="4661"/>
                        </a:cubicBezTo>
                        <a:cubicBezTo>
                          <a:pt x="4181" y="5255"/>
                          <a:pt x="6174" y="5850"/>
                          <a:pt x="6971" y="4463"/>
                        </a:cubicBezTo>
                        <a:cubicBezTo>
                          <a:pt x="7569" y="3076"/>
                          <a:pt x="6772" y="1690"/>
                          <a:pt x="4779" y="897"/>
                        </a:cubicBezTo>
                        <a:cubicBezTo>
                          <a:pt x="2985" y="-93"/>
                          <a:pt x="792" y="-489"/>
                          <a:pt x="194" y="8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21" name="Google Shape;4321;p35"/>
                  <p:cNvSpPr/>
                  <p:nvPr/>
                </p:nvSpPr>
                <p:spPr>
                  <a:xfrm>
                    <a:off x="2149681" y="6401319"/>
                    <a:ext cx="6111" cy="4590"/>
                  </a:xfrm>
                  <a:custGeom>
                    <a:avLst/>
                    <a:gdLst/>
                    <a:ahLst/>
                    <a:cxnLst/>
                    <a:rect l="l" t="t" r="r" b="b"/>
                    <a:pathLst>
                      <a:path w="6111" h="4590" extrusionOk="0">
                        <a:moveTo>
                          <a:pt x="6010" y="3676"/>
                        </a:moveTo>
                        <a:cubicBezTo>
                          <a:pt x="6409" y="1893"/>
                          <a:pt x="5611" y="902"/>
                          <a:pt x="4017" y="308"/>
                        </a:cubicBezTo>
                        <a:cubicBezTo>
                          <a:pt x="2023" y="-286"/>
                          <a:pt x="429" y="-88"/>
                          <a:pt x="30" y="1497"/>
                        </a:cubicBezTo>
                        <a:cubicBezTo>
                          <a:pt x="-169" y="2487"/>
                          <a:pt x="628" y="3676"/>
                          <a:pt x="2223" y="4072"/>
                        </a:cubicBezTo>
                        <a:cubicBezTo>
                          <a:pt x="4415" y="5062"/>
                          <a:pt x="5611" y="4468"/>
                          <a:pt x="6010" y="36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22" name="Google Shape;4322;p35"/>
                  <p:cNvSpPr/>
                  <p:nvPr/>
                </p:nvSpPr>
                <p:spPr>
                  <a:xfrm>
                    <a:off x="2072154" y="6525723"/>
                    <a:ext cx="6615" cy="4887"/>
                  </a:xfrm>
                  <a:custGeom>
                    <a:avLst/>
                    <a:gdLst/>
                    <a:ahLst/>
                    <a:cxnLst/>
                    <a:rect l="l" t="t" r="r" b="b"/>
                    <a:pathLst>
                      <a:path w="6615" h="4887" extrusionOk="0">
                        <a:moveTo>
                          <a:pt x="6596" y="3077"/>
                        </a:moveTo>
                        <a:cubicBezTo>
                          <a:pt x="6397" y="2284"/>
                          <a:pt x="5002" y="898"/>
                          <a:pt x="4005" y="502"/>
                        </a:cubicBezTo>
                        <a:cubicBezTo>
                          <a:pt x="2211" y="-93"/>
                          <a:pt x="218" y="-489"/>
                          <a:pt x="19" y="1294"/>
                        </a:cubicBezTo>
                        <a:cubicBezTo>
                          <a:pt x="-181" y="2879"/>
                          <a:pt x="1215" y="3869"/>
                          <a:pt x="3806" y="4661"/>
                        </a:cubicBezTo>
                        <a:cubicBezTo>
                          <a:pt x="5401" y="5256"/>
                          <a:pt x="6796" y="4661"/>
                          <a:pt x="6596" y="30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23" name="Google Shape;4323;p35"/>
                  <p:cNvSpPr/>
                  <p:nvPr/>
                </p:nvSpPr>
                <p:spPr>
                  <a:xfrm>
                    <a:off x="2052240" y="6562012"/>
                    <a:ext cx="6378" cy="4358"/>
                  </a:xfrm>
                  <a:custGeom>
                    <a:avLst/>
                    <a:gdLst/>
                    <a:ahLst/>
                    <a:cxnLst/>
                    <a:rect l="l" t="t" r="r" b="b"/>
                    <a:pathLst>
                      <a:path w="6378" h="4358" extrusionOk="0">
                        <a:moveTo>
                          <a:pt x="2791" y="67"/>
                        </a:moveTo>
                        <a:cubicBezTo>
                          <a:pt x="1395" y="-131"/>
                          <a:pt x="0" y="67"/>
                          <a:pt x="0" y="1255"/>
                        </a:cubicBezTo>
                        <a:cubicBezTo>
                          <a:pt x="0" y="2840"/>
                          <a:pt x="1594" y="3831"/>
                          <a:pt x="3588" y="4227"/>
                        </a:cubicBezTo>
                        <a:cubicBezTo>
                          <a:pt x="4983" y="4425"/>
                          <a:pt x="6378" y="4623"/>
                          <a:pt x="6378" y="3038"/>
                        </a:cubicBezTo>
                        <a:cubicBezTo>
                          <a:pt x="5980" y="1453"/>
                          <a:pt x="4983" y="265"/>
                          <a:pt x="2791" y="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grpSp>
            <p:nvGrpSpPr>
              <p:cNvPr id="4324" name="Google Shape;4324;p35"/>
              <p:cNvGrpSpPr/>
              <p:nvPr/>
            </p:nvGrpSpPr>
            <p:grpSpPr>
              <a:xfrm>
                <a:off x="1686209" y="5665358"/>
                <a:ext cx="846070" cy="1075594"/>
                <a:chOff x="1686209" y="5665358"/>
                <a:chExt cx="846070" cy="1075594"/>
              </a:xfrm>
            </p:grpSpPr>
            <p:sp>
              <p:nvSpPr>
                <p:cNvPr id="4325" name="Google Shape;4325;p35"/>
                <p:cNvSpPr/>
                <p:nvPr/>
              </p:nvSpPr>
              <p:spPr>
                <a:xfrm>
                  <a:off x="1686209" y="5795873"/>
                  <a:ext cx="846070" cy="945079"/>
                </a:xfrm>
                <a:custGeom>
                  <a:avLst/>
                  <a:gdLst/>
                  <a:ahLst/>
                  <a:cxnLst/>
                  <a:rect l="l" t="t" r="r" b="b"/>
                  <a:pathLst>
                    <a:path w="846070" h="945079" extrusionOk="0">
                      <a:moveTo>
                        <a:pt x="842820" y="0"/>
                      </a:moveTo>
                      <a:cubicBezTo>
                        <a:pt x="842820" y="0"/>
                        <a:pt x="842820" y="0"/>
                        <a:pt x="842820" y="0"/>
                      </a:cubicBezTo>
                      <a:cubicBezTo>
                        <a:pt x="840827" y="0"/>
                        <a:pt x="839232" y="1585"/>
                        <a:pt x="839033" y="3367"/>
                      </a:cubicBezTo>
                      <a:cubicBezTo>
                        <a:pt x="836441" y="68935"/>
                        <a:pt x="815114" y="131927"/>
                        <a:pt x="794384" y="192740"/>
                      </a:cubicBezTo>
                      <a:cubicBezTo>
                        <a:pt x="785613" y="218491"/>
                        <a:pt x="777441" y="242856"/>
                        <a:pt x="770465" y="267419"/>
                      </a:cubicBezTo>
                      <a:cubicBezTo>
                        <a:pt x="762093" y="296934"/>
                        <a:pt x="753920" y="326053"/>
                        <a:pt x="745549" y="354974"/>
                      </a:cubicBezTo>
                      <a:cubicBezTo>
                        <a:pt x="716447" y="457386"/>
                        <a:pt x="688940" y="554251"/>
                        <a:pt x="661433" y="660823"/>
                      </a:cubicBezTo>
                      <a:cubicBezTo>
                        <a:pt x="659639" y="667954"/>
                        <a:pt x="658044" y="675481"/>
                        <a:pt x="656848" y="683207"/>
                      </a:cubicBezTo>
                      <a:cubicBezTo>
                        <a:pt x="575523" y="665379"/>
                        <a:pt x="487022" y="642797"/>
                        <a:pt x="401511" y="620413"/>
                      </a:cubicBezTo>
                      <a:cubicBezTo>
                        <a:pt x="439583" y="514633"/>
                        <a:pt x="472671" y="398950"/>
                        <a:pt x="501573" y="298123"/>
                      </a:cubicBezTo>
                      <a:cubicBezTo>
                        <a:pt x="541239" y="159659"/>
                        <a:pt x="575324" y="40212"/>
                        <a:pt x="600838" y="26148"/>
                      </a:cubicBezTo>
                      <a:cubicBezTo>
                        <a:pt x="602632" y="25157"/>
                        <a:pt x="603230" y="22978"/>
                        <a:pt x="602233" y="21195"/>
                      </a:cubicBezTo>
                      <a:cubicBezTo>
                        <a:pt x="601236" y="19413"/>
                        <a:pt x="599044" y="18818"/>
                        <a:pt x="597250" y="19809"/>
                      </a:cubicBezTo>
                      <a:cubicBezTo>
                        <a:pt x="584493" y="26742"/>
                        <a:pt x="571138" y="53088"/>
                        <a:pt x="556189" y="93894"/>
                      </a:cubicBezTo>
                      <a:cubicBezTo>
                        <a:pt x="552601" y="92903"/>
                        <a:pt x="544428" y="91121"/>
                        <a:pt x="525492" y="87753"/>
                      </a:cubicBezTo>
                      <a:cubicBezTo>
                        <a:pt x="443769" y="73293"/>
                        <a:pt x="347893" y="58238"/>
                        <a:pt x="256800" y="57248"/>
                      </a:cubicBezTo>
                      <a:cubicBezTo>
                        <a:pt x="156539" y="56059"/>
                        <a:pt x="78403" y="60615"/>
                        <a:pt x="3058" y="71708"/>
                      </a:cubicBezTo>
                      <a:cubicBezTo>
                        <a:pt x="1065" y="71906"/>
                        <a:pt x="-331" y="73887"/>
                        <a:pt x="68" y="75868"/>
                      </a:cubicBezTo>
                      <a:cubicBezTo>
                        <a:pt x="268" y="77849"/>
                        <a:pt x="2061" y="79235"/>
                        <a:pt x="4254" y="78839"/>
                      </a:cubicBezTo>
                      <a:cubicBezTo>
                        <a:pt x="79201" y="67746"/>
                        <a:pt x="157137" y="63190"/>
                        <a:pt x="256800" y="64379"/>
                      </a:cubicBezTo>
                      <a:cubicBezTo>
                        <a:pt x="347494" y="65369"/>
                        <a:pt x="442971" y="80424"/>
                        <a:pt x="524296" y="94884"/>
                      </a:cubicBezTo>
                      <a:cubicBezTo>
                        <a:pt x="542834" y="98252"/>
                        <a:pt x="550607" y="100035"/>
                        <a:pt x="553797" y="100827"/>
                      </a:cubicBezTo>
                      <a:cubicBezTo>
                        <a:pt x="536455" y="149557"/>
                        <a:pt x="517121" y="217105"/>
                        <a:pt x="494597" y="296142"/>
                      </a:cubicBezTo>
                      <a:cubicBezTo>
                        <a:pt x="465695" y="396969"/>
                        <a:pt x="432606" y="512851"/>
                        <a:pt x="394535" y="618630"/>
                      </a:cubicBezTo>
                      <a:cubicBezTo>
                        <a:pt x="390150" y="617441"/>
                        <a:pt x="385765" y="616253"/>
                        <a:pt x="381379" y="615262"/>
                      </a:cubicBezTo>
                      <a:cubicBezTo>
                        <a:pt x="379386" y="614866"/>
                        <a:pt x="377393" y="615857"/>
                        <a:pt x="376994" y="617837"/>
                      </a:cubicBezTo>
                      <a:cubicBezTo>
                        <a:pt x="376396" y="619818"/>
                        <a:pt x="377592" y="621799"/>
                        <a:pt x="379586" y="622195"/>
                      </a:cubicBezTo>
                      <a:cubicBezTo>
                        <a:pt x="383771" y="623384"/>
                        <a:pt x="387957" y="624374"/>
                        <a:pt x="392143" y="625563"/>
                      </a:cubicBezTo>
                      <a:cubicBezTo>
                        <a:pt x="367825" y="692517"/>
                        <a:pt x="341514" y="755113"/>
                        <a:pt x="313010" y="807012"/>
                      </a:cubicBezTo>
                      <a:cubicBezTo>
                        <a:pt x="312413" y="808002"/>
                        <a:pt x="312413" y="808993"/>
                        <a:pt x="312811" y="809983"/>
                      </a:cubicBezTo>
                      <a:cubicBezTo>
                        <a:pt x="313210" y="810974"/>
                        <a:pt x="314007" y="811766"/>
                        <a:pt x="315004" y="812162"/>
                      </a:cubicBezTo>
                      <a:lnTo>
                        <a:pt x="373606" y="832169"/>
                      </a:lnTo>
                      <a:cubicBezTo>
                        <a:pt x="375400" y="832763"/>
                        <a:pt x="377393" y="831971"/>
                        <a:pt x="378190" y="830188"/>
                      </a:cubicBezTo>
                      <a:lnTo>
                        <a:pt x="425032" y="719655"/>
                      </a:lnTo>
                      <a:lnTo>
                        <a:pt x="409086" y="843658"/>
                      </a:lnTo>
                      <a:cubicBezTo>
                        <a:pt x="408887" y="845243"/>
                        <a:pt x="409883" y="846827"/>
                        <a:pt x="411478" y="847422"/>
                      </a:cubicBezTo>
                      <a:lnTo>
                        <a:pt x="673393" y="944881"/>
                      </a:lnTo>
                      <a:cubicBezTo>
                        <a:pt x="673791" y="945079"/>
                        <a:pt x="674190" y="945079"/>
                        <a:pt x="674588" y="945079"/>
                      </a:cubicBezTo>
                      <a:cubicBezTo>
                        <a:pt x="675386" y="945079"/>
                        <a:pt x="676183" y="944881"/>
                        <a:pt x="676781" y="944287"/>
                      </a:cubicBezTo>
                      <a:cubicBezTo>
                        <a:pt x="677778" y="943495"/>
                        <a:pt x="678376" y="942306"/>
                        <a:pt x="678176" y="940919"/>
                      </a:cubicBezTo>
                      <a:lnTo>
                        <a:pt x="676781" y="931213"/>
                      </a:lnTo>
                      <a:cubicBezTo>
                        <a:pt x="667014" y="858713"/>
                        <a:pt x="653859" y="763036"/>
                        <a:pt x="662828" y="692319"/>
                      </a:cubicBezTo>
                      <a:cubicBezTo>
                        <a:pt x="666017" y="692913"/>
                        <a:pt x="669007" y="693705"/>
                        <a:pt x="671997" y="694300"/>
                      </a:cubicBezTo>
                      <a:cubicBezTo>
                        <a:pt x="672197" y="694300"/>
                        <a:pt x="672595" y="694300"/>
                        <a:pt x="672795" y="694300"/>
                      </a:cubicBezTo>
                      <a:cubicBezTo>
                        <a:pt x="674389" y="694300"/>
                        <a:pt x="675984" y="693111"/>
                        <a:pt x="676382" y="691526"/>
                      </a:cubicBezTo>
                      <a:cubicBezTo>
                        <a:pt x="676781" y="689546"/>
                        <a:pt x="675585" y="687763"/>
                        <a:pt x="673592" y="687168"/>
                      </a:cubicBezTo>
                      <a:cubicBezTo>
                        <a:pt x="670403" y="686574"/>
                        <a:pt x="667014" y="685782"/>
                        <a:pt x="663825" y="684989"/>
                      </a:cubicBezTo>
                      <a:cubicBezTo>
                        <a:pt x="665021" y="677264"/>
                        <a:pt x="666416" y="669737"/>
                        <a:pt x="668210" y="662804"/>
                      </a:cubicBezTo>
                      <a:cubicBezTo>
                        <a:pt x="695518" y="556430"/>
                        <a:pt x="723025" y="459565"/>
                        <a:pt x="752126" y="357153"/>
                      </a:cubicBezTo>
                      <a:cubicBezTo>
                        <a:pt x="760299" y="328232"/>
                        <a:pt x="768671" y="299113"/>
                        <a:pt x="777042" y="269598"/>
                      </a:cubicBezTo>
                      <a:cubicBezTo>
                        <a:pt x="783819" y="245233"/>
                        <a:pt x="792191" y="221066"/>
                        <a:pt x="800961" y="195315"/>
                      </a:cubicBezTo>
                      <a:cubicBezTo>
                        <a:pt x="821891" y="133908"/>
                        <a:pt x="843418" y="70519"/>
                        <a:pt x="846009" y="3962"/>
                      </a:cubicBezTo>
                      <a:cubicBezTo>
                        <a:pt x="846408" y="1783"/>
                        <a:pt x="844813" y="198"/>
                        <a:pt x="842820" y="0"/>
                      </a:cubicBezTo>
                      <a:close/>
                      <a:moveTo>
                        <a:pt x="670004" y="932006"/>
                      </a:moveTo>
                      <a:lnTo>
                        <a:pt x="670602" y="935769"/>
                      </a:lnTo>
                      <a:lnTo>
                        <a:pt x="417059" y="841479"/>
                      </a:lnTo>
                      <a:lnTo>
                        <a:pt x="435995" y="694300"/>
                      </a:lnTo>
                      <a:cubicBezTo>
                        <a:pt x="436194" y="692517"/>
                        <a:pt x="434998" y="690932"/>
                        <a:pt x="433404" y="690338"/>
                      </a:cubicBezTo>
                      <a:cubicBezTo>
                        <a:pt x="431610" y="689942"/>
                        <a:pt x="429816" y="690734"/>
                        <a:pt x="429218" y="692319"/>
                      </a:cubicBezTo>
                      <a:lnTo>
                        <a:pt x="373406" y="824245"/>
                      </a:lnTo>
                      <a:lnTo>
                        <a:pt x="321980" y="806814"/>
                      </a:lnTo>
                      <a:cubicBezTo>
                        <a:pt x="349886" y="755113"/>
                        <a:pt x="375798" y="693309"/>
                        <a:pt x="399717" y="627544"/>
                      </a:cubicBezTo>
                      <a:cubicBezTo>
                        <a:pt x="485627" y="650126"/>
                        <a:pt x="574726" y="672906"/>
                        <a:pt x="656450" y="690734"/>
                      </a:cubicBezTo>
                      <a:cubicBezTo>
                        <a:pt x="646882" y="762442"/>
                        <a:pt x="660038" y="859109"/>
                        <a:pt x="670004" y="9320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26" name="Google Shape;4326;p35"/>
                <p:cNvSpPr/>
                <p:nvPr/>
              </p:nvSpPr>
              <p:spPr>
                <a:xfrm>
                  <a:off x="1926892" y="5665358"/>
                  <a:ext cx="276610" cy="164982"/>
                </a:xfrm>
                <a:custGeom>
                  <a:avLst/>
                  <a:gdLst/>
                  <a:ahLst/>
                  <a:cxnLst/>
                  <a:rect l="l" t="t" r="r" b="b"/>
                  <a:pathLst>
                    <a:path w="276610" h="164982" extrusionOk="0">
                      <a:moveTo>
                        <a:pt x="3559" y="164982"/>
                      </a:moveTo>
                      <a:cubicBezTo>
                        <a:pt x="4357" y="164982"/>
                        <a:pt x="5154" y="164784"/>
                        <a:pt x="5752" y="164190"/>
                      </a:cubicBezTo>
                      <a:cubicBezTo>
                        <a:pt x="103023" y="87332"/>
                        <a:pt x="185744" y="38800"/>
                        <a:pt x="274245" y="6908"/>
                      </a:cubicBezTo>
                      <a:cubicBezTo>
                        <a:pt x="276039" y="6313"/>
                        <a:pt x="277035" y="4135"/>
                        <a:pt x="276437" y="2352"/>
                      </a:cubicBezTo>
                      <a:cubicBezTo>
                        <a:pt x="275839" y="569"/>
                        <a:pt x="273647" y="-421"/>
                        <a:pt x="271853" y="173"/>
                      </a:cubicBezTo>
                      <a:cubicBezTo>
                        <a:pt x="182754" y="32263"/>
                        <a:pt x="99236" y="81191"/>
                        <a:pt x="1367" y="158445"/>
                      </a:cubicBezTo>
                      <a:cubicBezTo>
                        <a:pt x="-228" y="159634"/>
                        <a:pt x="-427" y="162011"/>
                        <a:pt x="769" y="163596"/>
                      </a:cubicBezTo>
                      <a:cubicBezTo>
                        <a:pt x="1367" y="164586"/>
                        <a:pt x="2563" y="164982"/>
                        <a:pt x="3559" y="16498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4327" name="Google Shape;4327;p35"/>
              <p:cNvSpPr/>
              <p:nvPr/>
            </p:nvSpPr>
            <p:spPr>
              <a:xfrm>
                <a:off x="2637927" y="4556673"/>
                <a:ext cx="245463" cy="211914"/>
              </a:xfrm>
              <a:custGeom>
                <a:avLst/>
                <a:gdLst/>
                <a:ahLst/>
                <a:cxnLst/>
                <a:rect l="l" t="t" r="r" b="b"/>
                <a:pathLst>
                  <a:path w="245463" h="211914" extrusionOk="0">
                    <a:moveTo>
                      <a:pt x="105577" y="211914"/>
                    </a:moveTo>
                    <a:cubicBezTo>
                      <a:pt x="101989" y="211914"/>
                      <a:pt x="98600" y="210726"/>
                      <a:pt x="96009" y="208349"/>
                    </a:cubicBezTo>
                    <a:lnTo>
                      <a:pt x="4917" y="128717"/>
                    </a:lnTo>
                    <a:cubicBezTo>
                      <a:pt x="-1063" y="123567"/>
                      <a:pt x="-1661" y="114455"/>
                      <a:pt x="3522" y="108512"/>
                    </a:cubicBezTo>
                    <a:cubicBezTo>
                      <a:pt x="8903" y="102570"/>
                      <a:pt x="17873" y="101975"/>
                      <a:pt x="23853" y="107126"/>
                    </a:cubicBezTo>
                    <a:lnTo>
                      <a:pt x="102587" y="176060"/>
                    </a:lnTo>
                    <a:lnTo>
                      <a:pt x="218993" y="6299"/>
                    </a:lnTo>
                    <a:cubicBezTo>
                      <a:pt x="223578" y="-238"/>
                      <a:pt x="232548" y="-2021"/>
                      <a:pt x="239125" y="2535"/>
                    </a:cubicBezTo>
                    <a:cubicBezTo>
                      <a:pt x="245703" y="7091"/>
                      <a:pt x="247497" y="16005"/>
                      <a:pt x="242913" y="22542"/>
                    </a:cubicBezTo>
                    <a:lnTo>
                      <a:pt x="117138" y="205774"/>
                    </a:lnTo>
                    <a:cubicBezTo>
                      <a:pt x="114746" y="209141"/>
                      <a:pt x="111158" y="211518"/>
                      <a:pt x="106972" y="211914"/>
                    </a:cubicBezTo>
                    <a:cubicBezTo>
                      <a:pt x="106773" y="211914"/>
                      <a:pt x="106175" y="211914"/>
                      <a:pt x="105577" y="21191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28" name="Google Shape;4328;p35"/>
              <p:cNvSpPr/>
              <p:nvPr/>
            </p:nvSpPr>
            <p:spPr>
              <a:xfrm>
                <a:off x="1720941" y="5029403"/>
                <a:ext cx="22163" cy="19479"/>
              </a:xfrm>
              <a:custGeom>
                <a:avLst/>
                <a:gdLst/>
                <a:ahLst/>
                <a:cxnLst/>
                <a:rect l="l" t="t" r="r" b="b"/>
                <a:pathLst>
                  <a:path w="22163" h="19479" extrusionOk="0">
                    <a:moveTo>
                      <a:pt x="18556" y="19281"/>
                    </a:moveTo>
                    <a:cubicBezTo>
                      <a:pt x="16762" y="19281"/>
                      <a:pt x="15168" y="17894"/>
                      <a:pt x="14968" y="16111"/>
                    </a:cubicBezTo>
                    <a:cubicBezTo>
                      <a:pt x="14769" y="13734"/>
                      <a:pt x="13374" y="11357"/>
                      <a:pt x="11181" y="9575"/>
                    </a:cubicBezTo>
                    <a:cubicBezTo>
                      <a:pt x="8989" y="7792"/>
                      <a:pt x="6397" y="6999"/>
                      <a:pt x="4005" y="7197"/>
                    </a:cubicBezTo>
                    <a:cubicBezTo>
                      <a:pt x="2212" y="7396"/>
                      <a:pt x="218" y="6009"/>
                      <a:pt x="19" y="4028"/>
                    </a:cubicBezTo>
                    <a:cubicBezTo>
                      <a:pt x="-180" y="2047"/>
                      <a:pt x="1215" y="264"/>
                      <a:pt x="3208" y="66"/>
                    </a:cubicBezTo>
                    <a:cubicBezTo>
                      <a:pt x="7394" y="-330"/>
                      <a:pt x="12178" y="1057"/>
                      <a:pt x="15766" y="4028"/>
                    </a:cubicBezTo>
                    <a:cubicBezTo>
                      <a:pt x="19354" y="6999"/>
                      <a:pt x="21746" y="11159"/>
                      <a:pt x="22144" y="15517"/>
                    </a:cubicBezTo>
                    <a:cubicBezTo>
                      <a:pt x="22344" y="17498"/>
                      <a:pt x="20948" y="19281"/>
                      <a:pt x="18955" y="19479"/>
                    </a:cubicBezTo>
                    <a:cubicBezTo>
                      <a:pt x="18756" y="19281"/>
                      <a:pt x="18556" y="19281"/>
                      <a:pt x="18556" y="1928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4329" name="Google Shape;4329;p35"/>
            <p:cNvGrpSpPr/>
            <p:nvPr/>
          </p:nvGrpSpPr>
          <p:grpSpPr>
            <a:xfrm>
              <a:off x="1175603" y="4328237"/>
              <a:ext cx="853315" cy="498786"/>
              <a:chOff x="1175603" y="4328237"/>
              <a:chExt cx="853315" cy="498786"/>
            </a:xfrm>
          </p:grpSpPr>
          <p:sp>
            <p:nvSpPr>
              <p:cNvPr id="4330" name="Google Shape;4330;p35"/>
              <p:cNvSpPr/>
              <p:nvPr/>
            </p:nvSpPr>
            <p:spPr>
              <a:xfrm>
                <a:off x="1175603" y="4328237"/>
                <a:ext cx="853315" cy="498786"/>
              </a:xfrm>
              <a:custGeom>
                <a:avLst/>
                <a:gdLst/>
                <a:ahLst/>
                <a:cxnLst/>
                <a:rect l="l" t="t" r="r" b="b"/>
                <a:pathLst>
                  <a:path w="853315" h="498786" extrusionOk="0">
                    <a:moveTo>
                      <a:pt x="793917" y="0"/>
                    </a:moveTo>
                    <a:lnTo>
                      <a:pt x="59399" y="0"/>
                    </a:lnTo>
                    <a:cubicBezTo>
                      <a:pt x="26710" y="0"/>
                      <a:pt x="0" y="26346"/>
                      <a:pt x="0" y="59030"/>
                    </a:cubicBezTo>
                    <a:lnTo>
                      <a:pt x="0" y="304066"/>
                    </a:lnTo>
                    <a:cubicBezTo>
                      <a:pt x="0" y="336552"/>
                      <a:pt x="26510" y="363096"/>
                      <a:pt x="59399" y="363096"/>
                    </a:cubicBezTo>
                    <a:lnTo>
                      <a:pt x="580040" y="363096"/>
                    </a:lnTo>
                    <a:lnTo>
                      <a:pt x="716578" y="498786"/>
                    </a:lnTo>
                    <a:lnTo>
                      <a:pt x="716578" y="363096"/>
                    </a:lnTo>
                    <a:lnTo>
                      <a:pt x="793917" y="363096"/>
                    </a:lnTo>
                    <a:cubicBezTo>
                      <a:pt x="826606" y="363096"/>
                      <a:pt x="853316" y="336750"/>
                      <a:pt x="853316" y="304066"/>
                    </a:cubicBezTo>
                    <a:lnTo>
                      <a:pt x="853316" y="59030"/>
                    </a:lnTo>
                    <a:cubicBezTo>
                      <a:pt x="853316" y="26544"/>
                      <a:pt x="826806" y="0"/>
                      <a:pt x="793917" y="0"/>
                    </a:cubicBezTo>
                    <a:close/>
                  </a:path>
                </a:pathLst>
              </a:custGeom>
              <a:solidFill>
                <a:srgbClr val="FFC9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4331" name="Google Shape;4331;p35"/>
              <p:cNvGrpSpPr/>
              <p:nvPr/>
            </p:nvGrpSpPr>
            <p:grpSpPr>
              <a:xfrm>
                <a:off x="1308782" y="4456400"/>
                <a:ext cx="586957" cy="82008"/>
                <a:chOff x="1308782" y="4456400"/>
                <a:chExt cx="586957" cy="82008"/>
              </a:xfrm>
            </p:grpSpPr>
            <p:sp>
              <p:nvSpPr>
                <p:cNvPr id="4332" name="Google Shape;4332;p35"/>
                <p:cNvSpPr/>
                <p:nvPr/>
              </p:nvSpPr>
              <p:spPr>
                <a:xfrm>
                  <a:off x="1308782" y="4456400"/>
                  <a:ext cx="73678" cy="82008"/>
                </a:xfrm>
                <a:custGeom>
                  <a:avLst/>
                  <a:gdLst/>
                  <a:ahLst/>
                  <a:cxnLst/>
                  <a:rect l="l" t="t" r="r" b="b"/>
                  <a:pathLst>
                    <a:path w="73678" h="82008" extrusionOk="0">
                      <a:moveTo>
                        <a:pt x="72725" y="20403"/>
                      </a:moveTo>
                      <a:cubicBezTo>
                        <a:pt x="70731" y="17036"/>
                        <a:pt x="66346" y="15847"/>
                        <a:pt x="62758" y="17828"/>
                      </a:cubicBezTo>
                      <a:lnTo>
                        <a:pt x="44022" y="28525"/>
                      </a:lnTo>
                      <a:lnTo>
                        <a:pt x="44022" y="7131"/>
                      </a:lnTo>
                      <a:cubicBezTo>
                        <a:pt x="44022" y="3169"/>
                        <a:pt x="40832" y="0"/>
                        <a:pt x="36846" y="0"/>
                      </a:cubicBezTo>
                      <a:cubicBezTo>
                        <a:pt x="32859" y="0"/>
                        <a:pt x="29670" y="3169"/>
                        <a:pt x="29670" y="7131"/>
                      </a:cubicBezTo>
                      <a:lnTo>
                        <a:pt x="29670" y="28525"/>
                      </a:lnTo>
                      <a:lnTo>
                        <a:pt x="10934" y="17828"/>
                      </a:lnTo>
                      <a:cubicBezTo>
                        <a:pt x="7545" y="15847"/>
                        <a:pt x="2961" y="17036"/>
                        <a:pt x="967" y="20403"/>
                      </a:cubicBezTo>
                      <a:cubicBezTo>
                        <a:pt x="-1026" y="23771"/>
                        <a:pt x="170" y="28327"/>
                        <a:pt x="3558" y="30308"/>
                      </a:cubicBezTo>
                      <a:lnTo>
                        <a:pt x="22295" y="41004"/>
                      </a:lnTo>
                      <a:lnTo>
                        <a:pt x="3558" y="51701"/>
                      </a:lnTo>
                      <a:cubicBezTo>
                        <a:pt x="170" y="53682"/>
                        <a:pt x="-1026" y="58040"/>
                        <a:pt x="967" y="61605"/>
                      </a:cubicBezTo>
                      <a:cubicBezTo>
                        <a:pt x="2363" y="63983"/>
                        <a:pt x="4754" y="65171"/>
                        <a:pt x="7146" y="65171"/>
                      </a:cubicBezTo>
                      <a:cubicBezTo>
                        <a:pt x="8342" y="65171"/>
                        <a:pt x="9538" y="64775"/>
                        <a:pt x="10734" y="64181"/>
                      </a:cubicBezTo>
                      <a:lnTo>
                        <a:pt x="29471" y="53484"/>
                      </a:lnTo>
                      <a:lnTo>
                        <a:pt x="29471" y="74877"/>
                      </a:lnTo>
                      <a:cubicBezTo>
                        <a:pt x="29471" y="78839"/>
                        <a:pt x="32660" y="82009"/>
                        <a:pt x="36647" y="82009"/>
                      </a:cubicBezTo>
                      <a:cubicBezTo>
                        <a:pt x="40633" y="82009"/>
                        <a:pt x="43822" y="78839"/>
                        <a:pt x="43822" y="74877"/>
                      </a:cubicBezTo>
                      <a:lnTo>
                        <a:pt x="43822" y="53484"/>
                      </a:lnTo>
                      <a:lnTo>
                        <a:pt x="62559" y="64181"/>
                      </a:lnTo>
                      <a:cubicBezTo>
                        <a:pt x="63755" y="64775"/>
                        <a:pt x="64951" y="65171"/>
                        <a:pt x="66147" y="65171"/>
                      </a:cubicBezTo>
                      <a:cubicBezTo>
                        <a:pt x="68539" y="65171"/>
                        <a:pt x="71130" y="63784"/>
                        <a:pt x="72326" y="61605"/>
                      </a:cubicBezTo>
                      <a:cubicBezTo>
                        <a:pt x="74319" y="58238"/>
                        <a:pt x="73123" y="53682"/>
                        <a:pt x="69735" y="51701"/>
                      </a:cubicBezTo>
                      <a:lnTo>
                        <a:pt x="50998" y="41004"/>
                      </a:lnTo>
                      <a:lnTo>
                        <a:pt x="69735" y="30308"/>
                      </a:lnTo>
                      <a:cubicBezTo>
                        <a:pt x="73522" y="28327"/>
                        <a:pt x="74718" y="23969"/>
                        <a:pt x="72725" y="2040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33" name="Google Shape;4333;p35"/>
                <p:cNvSpPr/>
                <p:nvPr/>
              </p:nvSpPr>
              <p:spPr>
                <a:xfrm>
                  <a:off x="1437148" y="4456400"/>
                  <a:ext cx="73678" cy="82008"/>
                </a:xfrm>
                <a:custGeom>
                  <a:avLst/>
                  <a:gdLst/>
                  <a:ahLst/>
                  <a:cxnLst/>
                  <a:rect l="l" t="t" r="r" b="b"/>
                  <a:pathLst>
                    <a:path w="73678" h="82008" extrusionOk="0">
                      <a:moveTo>
                        <a:pt x="72725" y="20403"/>
                      </a:moveTo>
                      <a:cubicBezTo>
                        <a:pt x="70731" y="17036"/>
                        <a:pt x="66346" y="15847"/>
                        <a:pt x="62758" y="17828"/>
                      </a:cubicBezTo>
                      <a:lnTo>
                        <a:pt x="44022" y="28525"/>
                      </a:lnTo>
                      <a:lnTo>
                        <a:pt x="44022" y="7131"/>
                      </a:lnTo>
                      <a:cubicBezTo>
                        <a:pt x="44022" y="3169"/>
                        <a:pt x="40832" y="0"/>
                        <a:pt x="36846" y="0"/>
                      </a:cubicBezTo>
                      <a:cubicBezTo>
                        <a:pt x="32860" y="0"/>
                        <a:pt x="29670" y="3169"/>
                        <a:pt x="29670" y="7131"/>
                      </a:cubicBezTo>
                      <a:lnTo>
                        <a:pt x="29670" y="28525"/>
                      </a:lnTo>
                      <a:lnTo>
                        <a:pt x="10934" y="17828"/>
                      </a:lnTo>
                      <a:cubicBezTo>
                        <a:pt x="7545" y="15847"/>
                        <a:pt x="2961" y="17036"/>
                        <a:pt x="967" y="20403"/>
                      </a:cubicBezTo>
                      <a:cubicBezTo>
                        <a:pt x="-1026" y="23771"/>
                        <a:pt x="170" y="28327"/>
                        <a:pt x="3559" y="30308"/>
                      </a:cubicBezTo>
                      <a:lnTo>
                        <a:pt x="22295" y="41004"/>
                      </a:lnTo>
                      <a:lnTo>
                        <a:pt x="3559" y="51701"/>
                      </a:lnTo>
                      <a:cubicBezTo>
                        <a:pt x="170" y="53682"/>
                        <a:pt x="-1026" y="58040"/>
                        <a:pt x="967" y="61605"/>
                      </a:cubicBezTo>
                      <a:cubicBezTo>
                        <a:pt x="2362" y="63983"/>
                        <a:pt x="4754" y="65171"/>
                        <a:pt x="7146" y="65171"/>
                      </a:cubicBezTo>
                      <a:cubicBezTo>
                        <a:pt x="8342" y="65171"/>
                        <a:pt x="9538" y="64775"/>
                        <a:pt x="10734" y="64181"/>
                      </a:cubicBezTo>
                      <a:lnTo>
                        <a:pt x="29471" y="53484"/>
                      </a:lnTo>
                      <a:lnTo>
                        <a:pt x="29471" y="74877"/>
                      </a:lnTo>
                      <a:cubicBezTo>
                        <a:pt x="29471" y="78839"/>
                        <a:pt x="32660" y="82009"/>
                        <a:pt x="36647" y="82009"/>
                      </a:cubicBezTo>
                      <a:cubicBezTo>
                        <a:pt x="40633" y="82009"/>
                        <a:pt x="43822" y="78839"/>
                        <a:pt x="43822" y="74877"/>
                      </a:cubicBezTo>
                      <a:lnTo>
                        <a:pt x="43822" y="53484"/>
                      </a:lnTo>
                      <a:lnTo>
                        <a:pt x="62559" y="64181"/>
                      </a:lnTo>
                      <a:cubicBezTo>
                        <a:pt x="63755" y="64775"/>
                        <a:pt x="64951" y="65171"/>
                        <a:pt x="66147" y="65171"/>
                      </a:cubicBezTo>
                      <a:cubicBezTo>
                        <a:pt x="68539" y="65171"/>
                        <a:pt x="71130" y="63784"/>
                        <a:pt x="72326" y="61605"/>
                      </a:cubicBezTo>
                      <a:cubicBezTo>
                        <a:pt x="74319" y="58238"/>
                        <a:pt x="73123" y="53682"/>
                        <a:pt x="69735" y="51701"/>
                      </a:cubicBezTo>
                      <a:lnTo>
                        <a:pt x="50998" y="41004"/>
                      </a:lnTo>
                      <a:lnTo>
                        <a:pt x="69735" y="30308"/>
                      </a:lnTo>
                      <a:cubicBezTo>
                        <a:pt x="73522" y="28327"/>
                        <a:pt x="74718" y="23969"/>
                        <a:pt x="72725" y="2040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34" name="Google Shape;4334;p35"/>
                <p:cNvSpPr/>
                <p:nvPr/>
              </p:nvSpPr>
              <p:spPr>
                <a:xfrm>
                  <a:off x="1565315" y="4456400"/>
                  <a:ext cx="73809" cy="82008"/>
                </a:xfrm>
                <a:custGeom>
                  <a:avLst/>
                  <a:gdLst/>
                  <a:ahLst/>
                  <a:cxnLst/>
                  <a:rect l="l" t="t" r="r" b="b"/>
                  <a:pathLst>
                    <a:path w="73809" h="82008" extrusionOk="0">
                      <a:moveTo>
                        <a:pt x="72725" y="20403"/>
                      </a:moveTo>
                      <a:cubicBezTo>
                        <a:pt x="70731" y="17036"/>
                        <a:pt x="66346" y="15847"/>
                        <a:pt x="62759" y="17828"/>
                      </a:cubicBezTo>
                      <a:lnTo>
                        <a:pt x="44022" y="28525"/>
                      </a:lnTo>
                      <a:lnTo>
                        <a:pt x="44022" y="7131"/>
                      </a:lnTo>
                      <a:cubicBezTo>
                        <a:pt x="44022" y="3169"/>
                        <a:pt x="40832" y="0"/>
                        <a:pt x="36846" y="0"/>
                      </a:cubicBezTo>
                      <a:cubicBezTo>
                        <a:pt x="32860" y="0"/>
                        <a:pt x="29670" y="3169"/>
                        <a:pt x="29670" y="7131"/>
                      </a:cubicBezTo>
                      <a:lnTo>
                        <a:pt x="29670" y="28525"/>
                      </a:lnTo>
                      <a:lnTo>
                        <a:pt x="10934" y="17828"/>
                      </a:lnTo>
                      <a:cubicBezTo>
                        <a:pt x="7545" y="15847"/>
                        <a:pt x="2961" y="17036"/>
                        <a:pt x="967" y="20403"/>
                      </a:cubicBezTo>
                      <a:cubicBezTo>
                        <a:pt x="-1026" y="23771"/>
                        <a:pt x="170" y="28327"/>
                        <a:pt x="3559" y="30308"/>
                      </a:cubicBezTo>
                      <a:lnTo>
                        <a:pt x="22295" y="41004"/>
                      </a:lnTo>
                      <a:lnTo>
                        <a:pt x="3559" y="51701"/>
                      </a:lnTo>
                      <a:cubicBezTo>
                        <a:pt x="170" y="53682"/>
                        <a:pt x="-1026" y="58040"/>
                        <a:pt x="967" y="61605"/>
                      </a:cubicBezTo>
                      <a:cubicBezTo>
                        <a:pt x="2362" y="63983"/>
                        <a:pt x="4754" y="65171"/>
                        <a:pt x="7146" y="65171"/>
                      </a:cubicBezTo>
                      <a:cubicBezTo>
                        <a:pt x="8342" y="65171"/>
                        <a:pt x="9538" y="64775"/>
                        <a:pt x="10734" y="64181"/>
                      </a:cubicBezTo>
                      <a:lnTo>
                        <a:pt x="29471" y="53484"/>
                      </a:lnTo>
                      <a:lnTo>
                        <a:pt x="29471" y="74877"/>
                      </a:lnTo>
                      <a:cubicBezTo>
                        <a:pt x="29471" y="78839"/>
                        <a:pt x="32660" y="82009"/>
                        <a:pt x="36647" y="82009"/>
                      </a:cubicBezTo>
                      <a:cubicBezTo>
                        <a:pt x="40633" y="82009"/>
                        <a:pt x="43822" y="78839"/>
                        <a:pt x="43822" y="74877"/>
                      </a:cubicBezTo>
                      <a:lnTo>
                        <a:pt x="43822" y="53484"/>
                      </a:lnTo>
                      <a:lnTo>
                        <a:pt x="62559" y="64181"/>
                      </a:lnTo>
                      <a:cubicBezTo>
                        <a:pt x="63755" y="64775"/>
                        <a:pt x="64951" y="65171"/>
                        <a:pt x="66147" y="65171"/>
                      </a:cubicBezTo>
                      <a:cubicBezTo>
                        <a:pt x="68539" y="65171"/>
                        <a:pt x="71130" y="63784"/>
                        <a:pt x="72326" y="61605"/>
                      </a:cubicBezTo>
                      <a:cubicBezTo>
                        <a:pt x="74319" y="58238"/>
                        <a:pt x="73123" y="53682"/>
                        <a:pt x="69735" y="51701"/>
                      </a:cubicBezTo>
                      <a:lnTo>
                        <a:pt x="50998" y="41004"/>
                      </a:lnTo>
                      <a:lnTo>
                        <a:pt x="69735" y="30308"/>
                      </a:lnTo>
                      <a:cubicBezTo>
                        <a:pt x="73721" y="28327"/>
                        <a:pt x="74917" y="23969"/>
                        <a:pt x="72725" y="2040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35" name="Google Shape;4335;p35"/>
                <p:cNvSpPr/>
                <p:nvPr/>
              </p:nvSpPr>
              <p:spPr>
                <a:xfrm>
                  <a:off x="1693681" y="4456400"/>
                  <a:ext cx="73678" cy="82008"/>
                </a:xfrm>
                <a:custGeom>
                  <a:avLst/>
                  <a:gdLst/>
                  <a:ahLst/>
                  <a:cxnLst/>
                  <a:rect l="l" t="t" r="r" b="b"/>
                  <a:pathLst>
                    <a:path w="73678" h="82008" extrusionOk="0">
                      <a:moveTo>
                        <a:pt x="72725" y="20403"/>
                      </a:moveTo>
                      <a:cubicBezTo>
                        <a:pt x="70731" y="17036"/>
                        <a:pt x="66346" y="15847"/>
                        <a:pt x="62758" y="17828"/>
                      </a:cubicBezTo>
                      <a:lnTo>
                        <a:pt x="44022" y="28525"/>
                      </a:lnTo>
                      <a:lnTo>
                        <a:pt x="44022" y="7131"/>
                      </a:lnTo>
                      <a:cubicBezTo>
                        <a:pt x="44022" y="3169"/>
                        <a:pt x="40832" y="0"/>
                        <a:pt x="36846" y="0"/>
                      </a:cubicBezTo>
                      <a:cubicBezTo>
                        <a:pt x="32859" y="0"/>
                        <a:pt x="29670" y="3169"/>
                        <a:pt x="29670" y="7131"/>
                      </a:cubicBezTo>
                      <a:lnTo>
                        <a:pt x="29670" y="28525"/>
                      </a:lnTo>
                      <a:lnTo>
                        <a:pt x="10934" y="17828"/>
                      </a:lnTo>
                      <a:cubicBezTo>
                        <a:pt x="7545" y="15847"/>
                        <a:pt x="2960" y="17036"/>
                        <a:pt x="967" y="20403"/>
                      </a:cubicBezTo>
                      <a:cubicBezTo>
                        <a:pt x="-1026" y="23771"/>
                        <a:pt x="170" y="28327"/>
                        <a:pt x="3558" y="30308"/>
                      </a:cubicBezTo>
                      <a:lnTo>
                        <a:pt x="22295" y="41004"/>
                      </a:lnTo>
                      <a:lnTo>
                        <a:pt x="3558" y="51701"/>
                      </a:lnTo>
                      <a:cubicBezTo>
                        <a:pt x="170" y="53682"/>
                        <a:pt x="-1026" y="58040"/>
                        <a:pt x="967" y="61605"/>
                      </a:cubicBezTo>
                      <a:cubicBezTo>
                        <a:pt x="2363" y="63983"/>
                        <a:pt x="4754" y="65171"/>
                        <a:pt x="7146" y="65171"/>
                      </a:cubicBezTo>
                      <a:cubicBezTo>
                        <a:pt x="8342" y="65171"/>
                        <a:pt x="9538" y="64775"/>
                        <a:pt x="10734" y="64181"/>
                      </a:cubicBezTo>
                      <a:lnTo>
                        <a:pt x="29471" y="53484"/>
                      </a:lnTo>
                      <a:lnTo>
                        <a:pt x="29471" y="74877"/>
                      </a:lnTo>
                      <a:cubicBezTo>
                        <a:pt x="29471" y="78839"/>
                        <a:pt x="32660" y="82009"/>
                        <a:pt x="36647" y="82009"/>
                      </a:cubicBezTo>
                      <a:cubicBezTo>
                        <a:pt x="40633" y="82009"/>
                        <a:pt x="43822" y="78839"/>
                        <a:pt x="43822" y="74877"/>
                      </a:cubicBezTo>
                      <a:lnTo>
                        <a:pt x="43822" y="53484"/>
                      </a:lnTo>
                      <a:lnTo>
                        <a:pt x="62559" y="64181"/>
                      </a:lnTo>
                      <a:cubicBezTo>
                        <a:pt x="63755" y="64775"/>
                        <a:pt x="64951" y="65171"/>
                        <a:pt x="66147" y="65171"/>
                      </a:cubicBezTo>
                      <a:cubicBezTo>
                        <a:pt x="68539" y="65171"/>
                        <a:pt x="71130" y="63784"/>
                        <a:pt x="72326" y="61605"/>
                      </a:cubicBezTo>
                      <a:cubicBezTo>
                        <a:pt x="74319" y="58238"/>
                        <a:pt x="73123" y="53682"/>
                        <a:pt x="69735" y="51701"/>
                      </a:cubicBezTo>
                      <a:lnTo>
                        <a:pt x="50998" y="41004"/>
                      </a:lnTo>
                      <a:lnTo>
                        <a:pt x="69735" y="30308"/>
                      </a:lnTo>
                      <a:cubicBezTo>
                        <a:pt x="73522" y="28327"/>
                        <a:pt x="74718" y="23969"/>
                        <a:pt x="72725" y="2040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36" name="Google Shape;4336;p35"/>
                <p:cNvSpPr/>
                <p:nvPr/>
              </p:nvSpPr>
              <p:spPr>
                <a:xfrm>
                  <a:off x="1822048" y="4456400"/>
                  <a:ext cx="73691" cy="82008"/>
                </a:xfrm>
                <a:custGeom>
                  <a:avLst/>
                  <a:gdLst/>
                  <a:ahLst/>
                  <a:cxnLst/>
                  <a:rect l="l" t="t" r="r" b="b"/>
                  <a:pathLst>
                    <a:path w="73691" h="82008" extrusionOk="0">
                      <a:moveTo>
                        <a:pt x="70133" y="51701"/>
                      </a:moveTo>
                      <a:lnTo>
                        <a:pt x="51397" y="41004"/>
                      </a:lnTo>
                      <a:lnTo>
                        <a:pt x="70133" y="30308"/>
                      </a:lnTo>
                      <a:cubicBezTo>
                        <a:pt x="73522" y="28327"/>
                        <a:pt x="74718" y="23969"/>
                        <a:pt x="72725" y="20403"/>
                      </a:cubicBezTo>
                      <a:cubicBezTo>
                        <a:pt x="70731" y="17036"/>
                        <a:pt x="66346" y="15847"/>
                        <a:pt x="62758" y="17828"/>
                      </a:cubicBezTo>
                      <a:lnTo>
                        <a:pt x="44022" y="28525"/>
                      </a:lnTo>
                      <a:lnTo>
                        <a:pt x="44022" y="7131"/>
                      </a:lnTo>
                      <a:cubicBezTo>
                        <a:pt x="44022" y="3169"/>
                        <a:pt x="40832" y="0"/>
                        <a:pt x="36846" y="0"/>
                      </a:cubicBezTo>
                      <a:cubicBezTo>
                        <a:pt x="32859" y="0"/>
                        <a:pt x="29670" y="3169"/>
                        <a:pt x="29670" y="7131"/>
                      </a:cubicBezTo>
                      <a:lnTo>
                        <a:pt x="29670" y="28525"/>
                      </a:lnTo>
                      <a:lnTo>
                        <a:pt x="10934" y="17828"/>
                      </a:lnTo>
                      <a:cubicBezTo>
                        <a:pt x="7545" y="15847"/>
                        <a:pt x="2960" y="17036"/>
                        <a:pt x="967" y="20403"/>
                      </a:cubicBezTo>
                      <a:cubicBezTo>
                        <a:pt x="-1026" y="23771"/>
                        <a:pt x="170" y="28327"/>
                        <a:pt x="3558" y="30308"/>
                      </a:cubicBezTo>
                      <a:lnTo>
                        <a:pt x="22295" y="41004"/>
                      </a:lnTo>
                      <a:lnTo>
                        <a:pt x="3558" y="51701"/>
                      </a:lnTo>
                      <a:cubicBezTo>
                        <a:pt x="170" y="53682"/>
                        <a:pt x="-1026" y="58040"/>
                        <a:pt x="967" y="61605"/>
                      </a:cubicBezTo>
                      <a:cubicBezTo>
                        <a:pt x="2363" y="63983"/>
                        <a:pt x="4754" y="65171"/>
                        <a:pt x="7146" y="65171"/>
                      </a:cubicBezTo>
                      <a:cubicBezTo>
                        <a:pt x="8342" y="65171"/>
                        <a:pt x="9538" y="64775"/>
                        <a:pt x="10734" y="64181"/>
                      </a:cubicBezTo>
                      <a:lnTo>
                        <a:pt x="29471" y="53484"/>
                      </a:lnTo>
                      <a:lnTo>
                        <a:pt x="29471" y="74877"/>
                      </a:lnTo>
                      <a:cubicBezTo>
                        <a:pt x="29471" y="78839"/>
                        <a:pt x="32660" y="82009"/>
                        <a:pt x="36647" y="82009"/>
                      </a:cubicBezTo>
                      <a:cubicBezTo>
                        <a:pt x="40633" y="82009"/>
                        <a:pt x="43822" y="78839"/>
                        <a:pt x="43822" y="74877"/>
                      </a:cubicBezTo>
                      <a:lnTo>
                        <a:pt x="43822" y="53484"/>
                      </a:lnTo>
                      <a:lnTo>
                        <a:pt x="62559" y="64181"/>
                      </a:lnTo>
                      <a:cubicBezTo>
                        <a:pt x="63755" y="64775"/>
                        <a:pt x="64951" y="65171"/>
                        <a:pt x="66147" y="65171"/>
                      </a:cubicBezTo>
                      <a:cubicBezTo>
                        <a:pt x="68539" y="65171"/>
                        <a:pt x="71130" y="63784"/>
                        <a:pt x="72326" y="61605"/>
                      </a:cubicBezTo>
                      <a:cubicBezTo>
                        <a:pt x="74718" y="58238"/>
                        <a:pt x="73522" y="53682"/>
                        <a:pt x="70133" y="5170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break 01">
  <p:cSld name="Section break 01">
    <p:bg>
      <p:bgPr>
        <a:solidFill>
          <a:srgbClr val="B51CA2"/>
        </a:solidFill>
        <a:effectLst/>
      </p:bgPr>
    </p:bg>
    <p:spTree>
      <p:nvGrpSpPr>
        <p:cNvPr id="1" name="Shape 4337"/>
        <p:cNvGrpSpPr/>
        <p:nvPr/>
      </p:nvGrpSpPr>
      <p:grpSpPr>
        <a:xfrm>
          <a:off x="0" y="0"/>
          <a:ext cx="0" cy="0"/>
          <a:chOff x="0" y="0"/>
          <a:chExt cx="0" cy="0"/>
        </a:xfrm>
      </p:grpSpPr>
      <p:sp>
        <p:nvSpPr>
          <p:cNvPr id="4338" name="Google Shape;4338;p36"/>
          <p:cNvSpPr txBox="1">
            <a:spLocks noGrp="1"/>
          </p:cNvSpPr>
          <p:nvPr>
            <p:ph type="ctrTitle"/>
          </p:nvPr>
        </p:nvSpPr>
        <p:spPr>
          <a:xfrm>
            <a:off x="594360" y="822960"/>
            <a:ext cx="5943600" cy="3931920"/>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BBF8C0"/>
              </a:buClr>
              <a:buSzPts val="5500"/>
              <a:buFont typeface="Aharoni"/>
              <a:buNone/>
              <a:defRPr sz="5500">
                <a:solidFill>
                  <a:srgbClr val="BBF8C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39" name="Google Shape;4339;p36"/>
          <p:cNvSpPr txBox="1">
            <a:spLocks noGrp="1"/>
          </p:cNvSpPr>
          <p:nvPr>
            <p:ph type="subTitle" idx="1"/>
          </p:nvPr>
        </p:nvSpPr>
        <p:spPr>
          <a:xfrm>
            <a:off x="594360" y="4937760"/>
            <a:ext cx="5943600" cy="1280160"/>
          </a:xfrm>
          <a:prstGeom prst="rect">
            <a:avLst/>
          </a:prstGeom>
          <a:noFill/>
          <a:ln>
            <a:noFill/>
          </a:ln>
        </p:spPr>
        <p:txBody>
          <a:bodyPr spcFirstLastPara="1" wrap="square" lIns="0" tIns="0" rIns="0" bIns="0" anchor="t" anchorCtr="0">
            <a:normAutofit/>
          </a:bodyPr>
          <a:lstStyle>
            <a:lvl1pPr lvl="0" algn="l">
              <a:lnSpc>
                <a:spcPct val="130000"/>
              </a:lnSpc>
              <a:spcBef>
                <a:spcPts val="0"/>
              </a:spcBef>
              <a:spcAft>
                <a:spcPts val="0"/>
              </a:spcAft>
              <a:buClr>
                <a:srgbClr val="BBF8C0"/>
              </a:buClr>
              <a:buSzPts val="1600"/>
              <a:buNone/>
              <a:defRPr sz="2000" b="1">
                <a:solidFill>
                  <a:srgbClr val="BBF8C0"/>
                </a:solidFill>
                <a:latin typeface="Arial"/>
                <a:ea typeface="Arial"/>
                <a:cs typeface="Arial"/>
                <a:sym typeface="Arial"/>
              </a:defRPr>
            </a:lvl1pPr>
            <a:lvl2pPr lvl="1" algn="ctr">
              <a:lnSpc>
                <a:spcPct val="90000"/>
              </a:lnSpc>
              <a:spcBef>
                <a:spcPts val="1000"/>
              </a:spcBef>
              <a:spcAft>
                <a:spcPts val="0"/>
              </a:spcAft>
              <a:buClr>
                <a:srgbClr val="888888"/>
              </a:buClr>
              <a:buSzPts val="1440"/>
              <a:buNone/>
              <a:defRPr>
                <a:solidFill>
                  <a:srgbClr val="888888"/>
                </a:solidFill>
              </a:defRPr>
            </a:lvl2pPr>
            <a:lvl3pPr lvl="2" algn="ctr">
              <a:lnSpc>
                <a:spcPct val="90000"/>
              </a:lnSpc>
              <a:spcBef>
                <a:spcPts val="600"/>
              </a:spcBef>
              <a:spcAft>
                <a:spcPts val="0"/>
              </a:spcAft>
              <a:buClr>
                <a:srgbClr val="888888"/>
              </a:buClr>
              <a:buSzPts val="1600"/>
              <a:buNone/>
              <a:defRPr>
                <a:solidFill>
                  <a:srgbClr val="888888"/>
                </a:solidFill>
              </a:defRPr>
            </a:lvl3pPr>
            <a:lvl4pPr lvl="3" algn="ctr">
              <a:lnSpc>
                <a:spcPct val="90000"/>
              </a:lnSpc>
              <a:spcBef>
                <a:spcPts val="1000"/>
              </a:spcBef>
              <a:spcAft>
                <a:spcPts val="0"/>
              </a:spcAft>
              <a:buClr>
                <a:srgbClr val="888888"/>
              </a:buClr>
              <a:buSzPts val="1400"/>
              <a:buNone/>
              <a:defRPr>
                <a:solidFill>
                  <a:srgbClr val="888888"/>
                </a:solidFill>
              </a:defRPr>
            </a:lvl4pPr>
            <a:lvl5pPr lvl="4" algn="ctr">
              <a:lnSpc>
                <a:spcPct val="90000"/>
              </a:lnSpc>
              <a:spcBef>
                <a:spcPts val="600"/>
              </a:spcBef>
              <a:spcAft>
                <a:spcPts val="0"/>
              </a:spcAft>
              <a:buClr>
                <a:srgbClr val="888888"/>
              </a:buClr>
              <a:buSzPts val="1120"/>
              <a:buNone/>
              <a:defRPr>
                <a:solidFill>
                  <a:srgbClr val="888888"/>
                </a:solidFill>
              </a:defRPr>
            </a:lvl5pPr>
            <a:lvl6pPr lvl="5" algn="ctr">
              <a:lnSpc>
                <a:spcPct val="90000"/>
              </a:lnSpc>
              <a:spcBef>
                <a:spcPts val="600"/>
              </a:spcBef>
              <a:spcAft>
                <a:spcPts val="0"/>
              </a:spcAft>
              <a:buClr>
                <a:srgbClr val="888888"/>
              </a:buClr>
              <a:buSzPts val="1800"/>
              <a:buNone/>
              <a:defRPr>
                <a:solidFill>
                  <a:srgbClr val="888888"/>
                </a:solidFill>
              </a:defRPr>
            </a:lvl6pPr>
            <a:lvl7pPr lvl="6" algn="ctr">
              <a:lnSpc>
                <a:spcPct val="90000"/>
              </a:lnSpc>
              <a:spcBef>
                <a:spcPts val="600"/>
              </a:spcBef>
              <a:spcAft>
                <a:spcPts val="0"/>
              </a:spcAft>
              <a:buClr>
                <a:srgbClr val="888888"/>
              </a:buClr>
              <a:buSzPts val="1440"/>
              <a:buNone/>
              <a:defRPr>
                <a:solidFill>
                  <a:srgbClr val="888888"/>
                </a:solidFill>
              </a:defRPr>
            </a:lvl7pPr>
            <a:lvl8pPr lvl="7" algn="ctr">
              <a:lnSpc>
                <a:spcPct val="90000"/>
              </a:lnSpc>
              <a:spcBef>
                <a:spcPts val="600"/>
              </a:spcBef>
              <a:spcAft>
                <a:spcPts val="0"/>
              </a:spcAft>
              <a:buClr>
                <a:srgbClr val="888888"/>
              </a:buClr>
              <a:buSzPts val="1800"/>
              <a:buNone/>
              <a:defRPr>
                <a:solidFill>
                  <a:srgbClr val="888888"/>
                </a:solidFill>
              </a:defRPr>
            </a:lvl8pPr>
            <a:lvl9pPr lvl="8" algn="ctr">
              <a:lnSpc>
                <a:spcPct val="90000"/>
              </a:lnSpc>
              <a:spcBef>
                <a:spcPts val="600"/>
              </a:spcBef>
              <a:spcAft>
                <a:spcPts val="0"/>
              </a:spcAft>
              <a:buClr>
                <a:srgbClr val="888888"/>
              </a:buClr>
              <a:buSzPts val="1440"/>
              <a:buNone/>
              <a:defRPr>
                <a:solidFill>
                  <a:srgbClr val="888888"/>
                </a:solidFill>
              </a:defRPr>
            </a:lvl9pPr>
          </a:lstStyle>
          <a:p>
            <a:endParaRPr/>
          </a:p>
        </p:txBody>
      </p:sp>
      <p:sp>
        <p:nvSpPr>
          <p:cNvPr id="4340" name="Google Shape;4340;p36"/>
          <p:cNvSpPr/>
          <p:nvPr/>
        </p:nvSpPr>
        <p:spPr>
          <a:xfrm>
            <a:off x="6296449" y="4437595"/>
            <a:ext cx="2039405" cy="2039405"/>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4341" name="Google Shape;4341;p36"/>
          <p:cNvPicPr preferRelativeResize="0"/>
          <p:nvPr/>
        </p:nvPicPr>
        <p:blipFill rotWithShape="1">
          <a:blip r:embed="rId2">
            <a:alphaModFix/>
          </a:blip>
          <a:srcRect/>
          <a:stretch/>
        </p:blipFill>
        <p:spPr>
          <a:xfrm>
            <a:off x="7316152" y="2361298"/>
            <a:ext cx="4191000" cy="3657600"/>
          </a:xfrm>
          <a:custGeom>
            <a:avLst/>
            <a:gdLst/>
            <a:ahLst/>
            <a:cxnLst/>
            <a:rect l="l" t="t" r="r" b="b"/>
            <a:pathLst>
              <a:path w="4191000" h="3657600" extrusionOk="0">
                <a:moveTo>
                  <a:pt x="182880" y="0"/>
                </a:moveTo>
                <a:lnTo>
                  <a:pt x="4008120" y="0"/>
                </a:lnTo>
                <a:cubicBezTo>
                  <a:pt x="4109122" y="0"/>
                  <a:pt x="4191000" y="81878"/>
                  <a:pt x="4191000" y="182880"/>
                </a:cubicBezTo>
                <a:lnTo>
                  <a:pt x="4191000" y="3474720"/>
                </a:lnTo>
                <a:cubicBezTo>
                  <a:pt x="4191000" y="3575722"/>
                  <a:pt x="4109122" y="3657600"/>
                  <a:pt x="4008120" y="3657600"/>
                </a:cubicBezTo>
                <a:lnTo>
                  <a:pt x="182880" y="3657600"/>
                </a:lnTo>
                <a:cubicBezTo>
                  <a:pt x="81878" y="3657600"/>
                  <a:pt x="0" y="3575722"/>
                  <a:pt x="0" y="3474720"/>
                </a:cubicBezTo>
                <a:lnTo>
                  <a:pt x="0" y="182880"/>
                </a:lnTo>
                <a:cubicBezTo>
                  <a:pt x="0" y="81878"/>
                  <a:pt x="81878" y="0"/>
                  <a:pt x="182880" y="0"/>
                </a:cubicBezTo>
                <a:close/>
              </a:path>
            </a:pathLst>
          </a:custGeom>
          <a:noFill/>
          <a:ln>
            <a:noFill/>
          </a:ln>
        </p:spPr>
      </p:pic>
      <p:pic>
        <p:nvPicPr>
          <p:cNvPr id="4342" name="Google Shape;4342;p36"/>
          <p:cNvPicPr preferRelativeResize="0"/>
          <p:nvPr/>
        </p:nvPicPr>
        <p:blipFill rotWithShape="1">
          <a:blip r:embed="rId3">
            <a:alphaModFix/>
          </a:blip>
          <a:srcRect/>
          <a:stretch/>
        </p:blipFill>
        <p:spPr>
          <a:xfrm>
            <a:off x="7237412" y="381000"/>
            <a:ext cx="2937282" cy="2600718"/>
          </a:xfrm>
          <a:prstGeom prst="rect">
            <a:avLst/>
          </a:prstGeom>
          <a:noFill/>
          <a:ln>
            <a:noFill/>
          </a:ln>
        </p:spPr>
      </p:pic>
      <p:sp>
        <p:nvSpPr>
          <p:cNvPr id="4343" name="Google Shape;4343;p36"/>
          <p:cNvSpPr/>
          <p:nvPr/>
        </p:nvSpPr>
        <p:spPr>
          <a:xfrm>
            <a:off x="10590212" y="914400"/>
            <a:ext cx="731520" cy="73152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4344" name="Google Shape;4344;p36"/>
          <p:cNvSpPr/>
          <p:nvPr/>
        </p:nvSpPr>
        <p:spPr>
          <a:xfrm>
            <a:off x="11411585" y="411480"/>
            <a:ext cx="365760" cy="36576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break with image">
  <p:cSld name="Section break with image">
    <p:bg>
      <p:bgPr>
        <a:solidFill>
          <a:srgbClr val="B51CA2"/>
        </a:solidFill>
        <a:effectLst/>
      </p:bgPr>
    </p:bg>
    <p:spTree>
      <p:nvGrpSpPr>
        <p:cNvPr id="1" name="Shape 4345"/>
        <p:cNvGrpSpPr/>
        <p:nvPr/>
      </p:nvGrpSpPr>
      <p:grpSpPr>
        <a:xfrm>
          <a:off x="0" y="0"/>
          <a:ext cx="0" cy="0"/>
          <a:chOff x="0" y="0"/>
          <a:chExt cx="0" cy="0"/>
        </a:xfrm>
      </p:grpSpPr>
      <p:sp>
        <p:nvSpPr>
          <p:cNvPr id="4346" name="Google Shape;4346;p37"/>
          <p:cNvSpPr/>
          <p:nvPr/>
        </p:nvSpPr>
        <p:spPr>
          <a:xfrm flipH="1">
            <a:off x="3732212" y="4724400"/>
            <a:ext cx="1828800" cy="18288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4347" name="Google Shape;4347;p37"/>
          <p:cNvSpPr txBox="1">
            <a:spLocks noGrp="1"/>
          </p:cNvSpPr>
          <p:nvPr>
            <p:ph type="ctrTitle"/>
          </p:nvPr>
        </p:nvSpPr>
        <p:spPr>
          <a:xfrm>
            <a:off x="5806440" y="822960"/>
            <a:ext cx="5852160" cy="4572000"/>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rgbClr val="BBF8C0"/>
              </a:buClr>
              <a:buSzPts val="5500"/>
              <a:buFont typeface="Aharoni"/>
              <a:buNone/>
              <a:defRPr sz="5500">
                <a:solidFill>
                  <a:srgbClr val="BBF8C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48" name="Google Shape;4348;p37"/>
          <p:cNvSpPr>
            <a:spLocks noGrp="1"/>
          </p:cNvSpPr>
          <p:nvPr>
            <p:ph type="pic" idx="2"/>
          </p:nvPr>
        </p:nvSpPr>
        <p:spPr>
          <a:xfrm>
            <a:off x="594360" y="1581566"/>
            <a:ext cx="4191000" cy="3657600"/>
          </a:xfrm>
          <a:prstGeom prst="rect">
            <a:avLst/>
          </a:prstGeom>
          <a:noFill/>
          <a:ln>
            <a:noFill/>
          </a:ln>
        </p:spPr>
      </p:sp>
      <p:sp>
        <p:nvSpPr>
          <p:cNvPr id="4349" name="Google Shape;4349;p37"/>
          <p:cNvSpPr/>
          <p:nvPr/>
        </p:nvSpPr>
        <p:spPr>
          <a:xfrm flipH="1">
            <a:off x="531813" y="404266"/>
            <a:ext cx="365760" cy="36576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4350" name="Google Shape;4350;p37"/>
          <p:cNvGrpSpPr/>
          <p:nvPr/>
        </p:nvGrpSpPr>
        <p:grpSpPr>
          <a:xfrm>
            <a:off x="1903412" y="474932"/>
            <a:ext cx="3931921" cy="2344468"/>
            <a:chOff x="2238692" y="1008332"/>
            <a:chExt cx="3931921" cy="2344468"/>
          </a:xfrm>
        </p:grpSpPr>
        <p:sp>
          <p:nvSpPr>
            <p:cNvPr id="4351" name="Google Shape;4351;p37"/>
            <p:cNvSpPr/>
            <p:nvPr/>
          </p:nvSpPr>
          <p:spPr>
            <a:xfrm>
              <a:off x="4113212" y="1051560"/>
              <a:ext cx="1691640" cy="1691640"/>
            </a:xfrm>
            <a:prstGeom prst="ellipse">
              <a:avLst/>
            </a:prstGeom>
            <a:solidFill>
              <a:srgbClr val="FFC90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4352" name="Google Shape;4352;p37"/>
            <p:cNvGrpSpPr/>
            <p:nvPr/>
          </p:nvGrpSpPr>
          <p:grpSpPr>
            <a:xfrm>
              <a:off x="2238692" y="1008332"/>
              <a:ext cx="3931921" cy="2344468"/>
              <a:chOff x="353980" y="4048337"/>
              <a:chExt cx="4693537" cy="2798592"/>
            </a:xfrm>
          </p:grpSpPr>
          <p:sp>
            <p:nvSpPr>
              <p:cNvPr id="4353" name="Google Shape;4353;p37"/>
              <p:cNvSpPr/>
              <p:nvPr/>
            </p:nvSpPr>
            <p:spPr>
              <a:xfrm>
                <a:off x="353980" y="4048337"/>
                <a:ext cx="4332557" cy="2133808"/>
              </a:xfrm>
              <a:custGeom>
                <a:avLst/>
                <a:gdLst/>
                <a:ahLst/>
                <a:cxnLst/>
                <a:rect l="l" t="t" r="r" b="b"/>
                <a:pathLst>
                  <a:path w="4332557" h="2133808" extrusionOk="0">
                    <a:moveTo>
                      <a:pt x="3243272" y="75472"/>
                    </a:moveTo>
                    <a:cubicBezTo>
                      <a:pt x="2692297" y="76231"/>
                      <a:pt x="2246255" y="520726"/>
                      <a:pt x="2247009" y="1068278"/>
                    </a:cubicBezTo>
                    <a:cubicBezTo>
                      <a:pt x="2247763" y="1615831"/>
                      <a:pt x="2695028" y="2059095"/>
                      <a:pt x="3246003" y="2058336"/>
                    </a:cubicBezTo>
                    <a:cubicBezTo>
                      <a:pt x="3796978" y="2057577"/>
                      <a:pt x="4243019" y="1613083"/>
                      <a:pt x="4242265" y="1065530"/>
                    </a:cubicBezTo>
                    <a:cubicBezTo>
                      <a:pt x="4241511" y="517978"/>
                      <a:pt x="3794246" y="74713"/>
                      <a:pt x="3243272" y="75472"/>
                    </a:cubicBezTo>
                    <a:close/>
                    <a:moveTo>
                      <a:pt x="1073572" y="0"/>
                    </a:moveTo>
                    <a:lnTo>
                      <a:pt x="3258986" y="0"/>
                    </a:lnTo>
                    <a:cubicBezTo>
                      <a:pt x="3851981" y="0"/>
                      <a:pt x="4332557" y="477789"/>
                      <a:pt x="4332557" y="1066904"/>
                    </a:cubicBezTo>
                    <a:cubicBezTo>
                      <a:pt x="4332557" y="1656217"/>
                      <a:pt x="3851981" y="2133808"/>
                      <a:pt x="3258986" y="2133808"/>
                    </a:cubicBezTo>
                    <a:lnTo>
                      <a:pt x="1073572" y="2133808"/>
                    </a:lnTo>
                    <a:cubicBezTo>
                      <a:pt x="480576" y="2133808"/>
                      <a:pt x="0" y="1656018"/>
                      <a:pt x="0" y="1066904"/>
                    </a:cubicBezTo>
                    <a:cubicBezTo>
                      <a:pt x="0" y="477591"/>
                      <a:pt x="480775" y="0"/>
                      <a:pt x="1073572" y="0"/>
                    </a:cubicBezTo>
                    <a:close/>
                  </a:path>
                </a:pathLst>
              </a:custGeom>
              <a:solidFill>
                <a:srgbClr val="F36D2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4354" name="Google Shape;4354;p37"/>
              <p:cNvGrpSpPr/>
              <p:nvPr/>
            </p:nvGrpSpPr>
            <p:grpSpPr>
              <a:xfrm>
                <a:off x="353980" y="4050845"/>
                <a:ext cx="2940461" cy="2131498"/>
                <a:chOff x="353980" y="4050845"/>
                <a:chExt cx="2940461" cy="2131498"/>
              </a:xfrm>
            </p:grpSpPr>
            <p:sp>
              <p:nvSpPr>
                <p:cNvPr id="4355" name="Google Shape;4355;p37"/>
                <p:cNvSpPr/>
                <p:nvPr/>
              </p:nvSpPr>
              <p:spPr>
                <a:xfrm>
                  <a:off x="368132" y="5151096"/>
                  <a:ext cx="597" cy="198"/>
                </a:xfrm>
                <a:custGeom>
                  <a:avLst/>
                  <a:gdLst/>
                  <a:ahLst/>
                  <a:cxnLst/>
                  <a:rect l="l" t="t" r="r" b="b"/>
                  <a:pathLst>
                    <a:path w="597" h="198" extrusionOk="0">
                      <a:moveTo>
                        <a:pt x="0" y="0"/>
                      </a:moveTo>
                      <a:lnTo>
                        <a:pt x="0" y="198"/>
                      </a:lnTo>
                      <a:lnTo>
                        <a:pt x="598" y="0"/>
                      </a:ln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56" name="Google Shape;4356;p37"/>
                <p:cNvSpPr/>
                <p:nvPr/>
              </p:nvSpPr>
              <p:spPr>
                <a:xfrm>
                  <a:off x="354777" y="5151096"/>
                  <a:ext cx="19634" cy="31543"/>
                </a:xfrm>
                <a:custGeom>
                  <a:avLst/>
                  <a:gdLst/>
                  <a:ahLst/>
                  <a:cxnLst/>
                  <a:rect l="l" t="t" r="r" b="b"/>
                  <a:pathLst>
                    <a:path w="19634" h="31543" extrusionOk="0">
                      <a:moveTo>
                        <a:pt x="13355" y="31100"/>
                      </a:moveTo>
                      <a:cubicBezTo>
                        <a:pt x="20730" y="27138"/>
                        <a:pt x="20331" y="22780"/>
                        <a:pt x="18537" y="18026"/>
                      </a:cubicBezTo>
                      <a:cubicBezTo>
                        <a:pt x="19534" y="16441"/>
                        <a:pt x="19733" y="14857"/>
                        <a:pt x="19534" y="13074"/>
                      </a:cubicBezTo>
                      <a:cubicBezTo>
                        <a:pt x="19135" y="10499"/>
                        <a:pt x="17341" y="9112"/>
                        <a:pt x="14949" y="8518"/>
                      </a:cubicBezTo>
                      <a:cubicBezTo>
                        <a:pt x="14949" y="8518"/>
                        <a:pt x="14949" y="8518"/>
                        <a:pt x="14949" y="8320"/>
                      </a:cubicBezTo>
                      <a:lnTo>
                        <a:pt x="13554" y="0"/>
                      </a:lnTo>
                      <a:lnTo>
                        <a:pt x="11162" y="792"/>
                      </a:lnTo>
                      <a:cubicBezTo>
                        <a:pt x="7774" y="1783"/>
                        <a:pt x="3588" y="1981"/>
                        <a:pt x="0" y="2971"/>
                      </a:cubicBezTo>
                      <a:cubicBezTo>
                        <a:pt x="0" y="5745"/>
                        <a:pt x="199" y="8320"/>
                        <a:pt x="399" y="11093"/>
                      </a:cubicBezTo>
                      <a:cubicBezTo>
                        <a:pt x="598" y="16045"/>
                        <a:pt x="797" y="21195"/>
                        <a:pt x="1196" y="26148"/>
                      </a:cubicBezTo>
                      <a:cubicBezTo>
                        <a:pt x="1196" y="26346"/>
                        <a:pt x="1196" y="26544"/>
                        <a:pt x="1196" y="26742"/>
                      </a:cubicBezTo>
                      <a:cubicBezTo>
                        <a:pt x="5382" y="30506"/>
                        <a:pt x="10564" y="32486"/>
                        <a:pt x="13355" y="311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57" name="Google Shape;4357;p37"/>
                <p:cNvSpPr/>
                <p:nvPr/>
              </p:nvSpPr>
              <p:spPr>
                <a:xfrm>
                  <a:off x="484956" y="5233653"/>
                  <a:ext cx="24953" cy="24085"/>
                </a:xfrm>
                <a:custGeom>
                  <a:avLst/>
                  <a:gdLst/>
                  <a:ahLst/>
                  <a:cxnLst/>
                  <a:rect l="l" t="t" r="r" b="b"/>
                  <a:pathLst>
                    <a:path w="24953" h="24085" extrusionOk="0">
                      <a:moveTo>
                        <a:pt x="13934" y="24014"/>
                      </a:moveTo>
                      <a:cubicBezTo>
                        <a:pt x="15728" y="24212"/>
                        <a:pt x="17522" y="24014"/>
                        <a:pt x="19714" y="23222"/>
                      </a:cubicBezTo>
                      <a:cubicBezTo>
                        <a:pt x="25295" y="19062"/>
                        <a:pt x="26292" y="13912"/>
                        <a:pt x="23302" y="8365"/>
                      </a:cubicBezTo>
                      <a:cubicBezTo>
                        <a:pt x="22505" y="7177"/>
                        <a:pt x="21508" y="5988"/>
                        <a:pt x="20511" y="5196"/>
                      </a:cubicBezTo>
                      <a:lnTo>
                        <a:pt x="20511" y="4998"/>
                      </a:lnTo>
                      <a:cubicBezTo>
                        <a:pt x="17123" y="640"/>
                        <a:pt x="12339" y="-1539"/>
                        <a:pt x="6160" y="1234"/>
                      </a:cubicBezTo>
                      <a:cubicBezTo>
                        <a:pt x="-218" y="4404"/>
                        <a:pt x="-1813" y="9752"/>
                        <a:pt x="2173" y="14902"/>
                      </a:cubicBezTo>
                      <a:cubicBezTo>
                        <a:pt x="5163" y="19260"/>
                        <a:pt x="8552" y="24212"/>
                        <a:pt x="13934" y="240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58" name="Google Shape;4358;p37"/>
                <p:cNvSpPr/>
                <p:nvPr/>
              </p:nvSpPr>
              <p:spPr>
                <a:xfrm>
                  <a:off x="368132" y="5150898"/>
                  <a:ext cx="597" cy="197"/>
                </a:xfrm>
                <a:custGeom>
                  <a:avLst/>
                  <a:gdLst/>
                  <a:ahLst/>
                  <a:cxnLst/>
                  <a:rect l="l" t="t" r="r" b="b"/>
                  <a:pathLst>
                    <a:path w="597" h="197" extrusionOk="0">
                      <a:moveTo>
                        <a:pt x="0" y="198"/>
                      </a:moveTo>
                      <a:lnTo>
                        <a:pt x="598" y="198"/>
                      </a:lnTo>
                      <a:lnTo>
                        <a:pt x="199" y="0"/>
                      </a:ln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59" name="Google Shape;4359;p37"/>
                <p:cNvSpPr/>
                <p:nvPr/>
              </p:nvSpPr>
              <p:spPr>
                <a:xfrm>
                  <a:off x="369652" y="4951304"/>
                  <a:ext cx="19902" cy="16787"/>
                </a:xfrm>
                <a:custGeom>
                  <a:avLst/>
                  <a:gdLst/>
                  <a:ahLst/>
                  <a:cxnLst/>
                  <a:rect l="l" t="t" r="r" b="b"/>
                  <a:pathLst>
                    <a:path w="19902" h="16787" extrusionOk="0">
                      <a:moveTo>
                        <a:pt x="14625" y="15768"/>
                      </a:moveTo>
                      <a:cubicBezTo>
                        <a:pt x="18811" y="12599"/>
                        <a:pt x="22000" y="8637"/>
                        <a:pt x="18213" y="4081"/>
                      </a:cubicBezTo>
                      <a:cubicBezTo>
                        <a:pt x="15024" y="119"/>
                        <a:pt x="10439" y="-1268"/>
                        <a:pt x="5257" y="1308"/>
                      </a:cubicBezTo>
                      <a:cubicBezTo>
                        <a:pt x="74" y="4081"/>
                        <a:pt x="-1321" y="9033"/>
                        <a:pt x="1270" y="13391"/>
                      </a:cubicBezTo>
                      <a:cubicBezTo>
                        <a:pt x="4061" y="17749"/>
                        <a:pt x="9443" y="17155"/>
                        <a:pt x="14625" y="1576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60" name="Google Shape;4360;p37"/>
                <p:cNvSpPr/>
                <p:nvPr/>
              </p:nvSpPr>
              <p:spPr>
                <a:xfrm>
                  <a:off x="357966" y="5005871"/>
                  <a:ext cx="13480" cy="16225"/>
                </a:xfrm>
                <a:custGeom>
                  <a:avLst/>
                  <a:gdLst/>
                  <a:ahLst/>
                  <a:cxnLst/>
                  <a:rect l="l" t="t" r="r" b="b"/>
                  <a:pathLst>
                    <a:path w="13480" h="16225" extrusionOk="0">
                      <a:moveTo>
                        <a:pt x="7973" y="15675"/>
                      </a:moveTo>
                      <a:cubicBezTo>
                        <a:pt x="12159" y="13694"/>
                        <a:pt x="14351" y="10525"/>
                        <a:pt x="13156" y="6563"/>
                      </a:cubicBezTo>
                      <a:cubicBezTo>
                        <a:pt x="11561" y="1611"/>
                        <a:pt x="7774" y="-1360"/>
                        <a:pt x="1993" y="620"/>
                      </a:cubicBezTo>
                      <a:cubicBezTo>
                        <a:pt x="1794" y="620"/>
                        <a:pt x="1595" y="819"/>
                        <a:pt x="1395" y="819"/>
                      </a:cubicBezTo>
                      <a:cubicBezTo>
                        <a:pt x="997" y="5573"/>
                        <a:pt x="399" y="10129"/>
                        <a:pt x="0" y="14883"/>
                      </a:cubicBezTo>
                      <a:cubicBezTo>
                        <a:pt x="1993" y="16269"/>
                        <a:pt x="4784" y="16666"/>
                        <a:pt x="7973" y="156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61" name="Google Shape;4361;p37"/>
                <p:cNvSpPr/>
                <p:nvPr/>
              </p:nvSpPr>
              <p:spPr>
                <a:xfrm>
                  <a:off x="370764" y="4985050"/>
                  <a:ext cx="75419" cy="72421"/>
                </a:xfrm>
                <a:custGeom>
                  <a:avLst/>
                  <a:gdLst/>
                  <a:ahLst/>
                  <a:cxnLst/>
                  <a:rect l="l" t="t" r="r" b="b"/>
                  <a:pathLst>
                    <a:path w="75419" h="72421" extrusionOk="0">
                      <a:moveTo>
                        <a:pt x="9526" y="55513"/>
                      </a:moveTo>
                      <a:cubicBezTo>
                        <a:pt x="2949" y="56899"/>
                        <a:pt x="-839" y="60861"/>
                        <a:pt x="158" y="67398"/>
                      </a:cubicBezTo>
                      <a:cubicBezTo>
                        <a:pt x="756" y="71360"/>
                        <a:pt x="4145" y="73143"/>
                        <a:pt x="8729" y="72152"/>
                      </a:cubicBezTo>
                      <a:cubicBezTo>
                        <a:pt x="15108" y="70567"/>
                        <a:pt x="18695" y="66804"/>
                        <a:pt x="18297" y="60465"/>
                      </a:cubicBezTo>
                      <a:cubicBezTo>
                        <a:pt x="17699" y="59078"/>
                        <a:pt x="16901" y="57890"/>
                        <a:pt x="16104" y="56899"/>
                      </a:cubicBezTo>
                      <a:cubicBezTo>
                        <a:pt x="19293" y="58088"/>
                        <a:pt x="24277" y="57692"/>
                        <a:pt x="29260" y="56899"/>
                      </a:cubicBezTo>
                      <a:cubicBezTo>
                        <a:pt x="30057" y="56701"/>
                        <a:pt x="31054" y="56305"/>
                        <a:pt x="31851" y="55909"/>
                      </a:cubicBezTo>
                      <a:cubicBezTo>
                        <a:pt x="33246" y="56899"/>
                        <a:pt x="34442" y="57890"/>
                        <a:pt x="35439" y="59078"/>
                      </a:cubicBezTo>
                      <a:cubicBezTo>
                        <a:pt x="37432" y="55909"/>
                        <a:pt x="39625" y="52938"/>
                        <a:pt x="41419" y="50363"/>
                      </a:cubicBezTo>
                      <a:cubicBezTo>
                        <a:pt x="42216" y="51749"/>
                        <a:pt x="43611" y="53136"/>
                        <a:pt x="45405" y="54324"/>
                      </a:cubicBezTo>
                      <a:cubicBezTo>
                        <a:pt x="49990" y="57098"/>
                        <a:pt x="54175" y="54324"/>
                        <a:pt x="57564" y="50164"/>
                      </a:cubicBezTo>
                      <a:cubicBezTo>
                        <a:pt x="61152" y="45608"/>
                        <a:pt x="59358" y="41845"/>
                        <a:pt x="57165" y="37883"/>
                      </a:cubicBezTo>
                      <a:cubicBezTo>
                        <a:pt x="62547" y="34912"/>
                        <a:pt x="73111" y="35506"/>
                        <a:pt x="69922" y="25800"/>
                      </a:cubicBezTo>
                      <a:cubicBezTo>
                        <a:pt x="68726" y="22432"/>
                        <a:pt x="66334" y="19263"/>
                        <a:pt x="63145" y="16688"/>
                      </a:cubicBezTo>
                      <a:cubicBezTo>
                        <a:pt x="64142" y="16489"/>
                        <a:pt x="65138" y="16093"/>
                        <a:pt x="66334" y="15697"/>
                      </a:cubicBezTo>
                      <a:cubicBezTo>
                        <a:pt x="72713" y="12131"/>
                        <a:pt x="77497" y="7774"/>
                        <a:pt x="74507" y="3416"/>
                      </a:cubicBezTo>
                      <a:cubicBezTo>
                        <a:pt x="71716" y="-744"/>
                        <a:pt x="65338" y="-1140"/>
                        <a:pt x="58162" y="2425"/>
                      </a:cubicBezTo>
                      <a:cubicBezTo>
                        <a:pt x="53578" y="4604"/>
                        <a:pt x="50787" y="7575"/>
                        <a:pt x="50787" y="10547"/>
                      </a:cubicBezTo>
                      <a:cubicBezTo>
                        <a:pt x="46800" y="9556"/>
                        <a:pt x="43013" y="9358"/>
                        <a:pt x="39425" y="10151"/>
                      </a:cubicBezTo>
                      <a:cubicBezTo>
                        <a:pt x="34243" y="11141"/>
                        <a:pt x="29459" y="13716"/>
                        <a:pt x="27864" y="18668"/>
                      </a:cubicBezTo>
                      <a:cubicBezTo>
                        <a:pt x="27067" y="21442"/>
                        <a:pt x="27466" y="23026"/>
                        <a:pt x="28662" y="24017"/>
                      </a:cubicBezTo>
                      <a:cubicBezTo>
                        <a:pt x="27665" y="27780"/>
                        <a:pt x="28263" y="30554"/>
                        <a:pt x="29858" y="32535"/>
                      </a:cubicBezTo>
                      <a:cubicBezTo>
                        <a:pt x="25473" y="33723"/>
                        <a:pt x="21486" y="36298"/>
                        <a:pt x="19891" y="39072"/>
                      </a:cubicBezTo>
                      <a:cubicBezTo>
                        <a:pt x="18496" y="41250"/>
                        <a:pt x="18097" y="43033"/>
                        <a:pt x="18297" y="44618"/>
                      </a:cubicBezTo>
                      <a:cubicBezTo>
                        <a:pt x="14908" y="46401"/>
                        <a:pt x="12516" y="48778"/>
                        <a:pt x="12915" y="51947"/>
                      </a:cubicBezTo>
                      <a:cubicBezTo>
                        <a:pt x="13114" y="53532"/>
                        <a:pt x="13712" y="54720"/>
                        <a:pt x="14709" y="55711"/>
                      </a:cubicBezTo>
                      <a:cubicBezTo>
                        <a:pt x="12716" y="55315"/>
                        <a:pt x="11320" y="55117"/>
                        <a:pt x="9526" y="55513"/>
                      </a:cubicBezTo>
                      <a:close/>
                      <a:moveTo>
                        <a:pt x="54773" y="37289"/>
                      </a:moveTo>
                      <a:lnTo>
                        <a:pt x="54773" y="37289"/>
                      </a:lnTo>
                      <a:cubicBezTo>
                        <a:pt x="51784" y="38279"/>
                        <a:pt x="48395" y="38675"/>
                        <a:pt x="45804" y="40062"/>
                      </a:cubicBezTo>
                      <a:cubicBezTo>
                        <a:pt x="45804" y="38081"/>
                        <a:pt x="44807" y="36100"/>
                        <a:pt x="42415" y="34515"/>
                      </a:cubicBezTo>
                      <a:cubicBezTo>
                        <a:pt x="43213" y="33723"/>
                        <a:pt x="44010" y="32733"/>
                        <a:pt x="44807" y="31544"/>
                      </a:cubicBezTo>
                      <a:cubicBezTo>
                        <a:pt x="45006" y="30554"/>
                        <a:pt x="45405" y="29761"/>
                        <a:pt x="45604" y="28771"/>
                      </a:cubicBezTo>
                      <a:cubicBezTo>
                        <a:pt x="49392" y="30356"/>
                        <a:pt x="52581" y="33129"/>
                        <a:pt x="54773" y="372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62" name="Google Shape;4362;p37"/>
                <p:cNvSpPr/>
                <p:nvPr/>
              </p:nvSpPr>
              <p:spPr>
                <a:xfrm>
                  <a:off x="554702" y="5472774"/>
                  <a:ext cx="33988" cy="26140"/>
                </a:xfrm>
                <a:custGeom>
                  <a:avLst/>
                  <a:gdLst/>
                  <a:ahLst/>
                  <a:cxnLst/>
                  <a:rect l="l" t="t" r="r" b="b"/>
                  <a:pathLst>
                    <a:path w="33988" h="26140" extrusionOk="0">
                      <a:moveTo>
                        <a:pt x="4384" y="17448"/>
                      </a:moveTo>
                      <a:cubicBezTo>
                        <a:pt x="6178" y="19033"/>
                        <a:pt x="8172" y="19429"/>
                        <a:pt x="10364" y="19033"/>
                      </a:cubicBezTo>
                      <a:lnTo>
                        <a:pt x="10563" y="19231"/>
                      </a:lnTo>
                      <a:cubicBezTo>
                        <a:pt x="15945" y="25174"/>
                        <a:pt x="22722" y="28343"/>
                        <a:pt x="31094" y="24382"/>
                      </a:cubicBezTo>
                      <a:cubicBezTo>
                        <a:pt x="36476" y="18439"/>
                        <a:pt x="33287" y="13289"/>
                        <a:pt x="30097" y="8733"/>
                      </a:cubicBezTo>
                      <a:cubicBezTo>
                        <a:pt x="26510" y="3780"/>
                        <a:pt x="21925" y="2196"/>
                        <a:pt x="16942" y="4177"/>
                      </a:cubicBezTo>
                      <a:cubicBezTo>
                        <a:pt x="16743" y="3978"/>
                        <a:pt x="16743" y="3780"/>
                        <a:pt x="16543" y="3384"/>
                      </a:cubicBezTo>
                      <a:cubicBezTo>
                        <a:pt x="13354" y="-776"/>
                        <a:pt x="7972" y="-1172"/>
                        <a:pt x="3786" y="2592"/>
                      </a:cubicBezTo>
                      <a:cubicBezTo>
                        <a:pt x="-2193" y="7742"/>
                        <a:pt x="-399" y="13091"/>
                        <a:pt x="4384" y="1744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63" name="Google Shape;4363;p37"/>
                <p:cNvSpPr/>
                <p:nvPr/>
              </p:nvSpPr>
              <p:spPr>
                <a:xfrm>
                  <a:off x="544058" y="5507132"/>
                  <a:ext cx="63892" cy="59334"/>
                </a:xfrm>
                <a:custGeom>
                  <a:avLst/>
                  <a:gdLst/>
                  <a:ahLst/>
                  <a:cxnLst/>
                  <a:rect l="l" t="t" r="r" b="b"/>
                  <a:pathLst>
                    <a:path w="63892" h="59334" extrusionOk="0">
                      <a:moveTo>
                        <a:pt x="45725" y="53016"/>
                      </a:moveTo>
                      <a:cubicBezTo>
                        <a:pt x="45924" y="54007"/>
                        <a:pt x="46522" y="54997"/>
                        <a:pt x="47320" y="56186"/>
                      </a:cubicBezTo>
                      <a:cubicBezTo>
                        <a:pt x="50708" y="60346"/>
                        <a:pt x="55691" y="60147"/>
                        <a:pt x="60276" y="56978"/>
                      </a:cubicBezTo>
                      <a:cubicBezTo>
                        <a:pt x="65060" y="53016"/>
                        <a:pt x="64860" y="48658"/>
                        <a:pt x="61073" y="44697"/>
                      </a:cubicBezTo>
                      <a:cubicBezTo>
                        <a:pt x="58083" y="41527"/>
                        <a:pt x="54097" y="41725"/>
                        <a:pt x="50509" y="44102"/>
                      </a:cubicBezTo>
                      <a:lnTo>
                        <a:pt x="50110" y="44498"/>
                      </a:lnTo>
                      <a:cubicBezTo>
                        <a:pt x="48117" y="39546"/>
                        <a:pt x="40343" y="38952"/>
                        <a:pt x="36755" y="35188"/>
                      </a:cubicBezTo>
                      <a:cubicBezTo>
                        <a:pt x="36755" y="34792"/>
                        <a:pt x="36556" y="34396"/>
                        <a:pt x="36556" y="33802"/>
                      </a:cubicBezTo>
                      <a:cubicBezTo>
                        <a:pt x="36556" y="33802"/>
                        <a:pt x="36556" y="33802"/>
                        <a:pt x="36556" y="33802"/>
                      </a:cubicBezTo>
                      <a:cubicBezTo>
                        <a:pt x="42137" y="30434"/>
                        <a:pt x="42735" y="26869"/>
                        <a:pt x="41539" y="23303"/>
                      </a:cubicBezTo>
                      <a:cubicBezTo>
                        <a:pt x="42934" y="21124"/>
                        <a:pt x="43134" y="18351"/>
                        <a:pt x="41938" y="16370"/>
                      </a:cubicBezTo>
                      <a:cubicBezTo>
                        <a:pt x="47519" y="19341"/>
                        <a:pt x="52103" y="16766"/>
                        <a:pt x="56090" y="12210"/>
                      </a:cubicBezTo>
                      <a:cubicBezTo>
                        <a:pt x="58881" y="8843"/>
                        <a:pt x="59279" y="4881"/>
                        <a:pt x="55492" y="2108"/>
                      </a:cubicBezTo>
                      <a:cubicBezTo>
                        <a:pt x="49911" y="-1854"/>
                        <a:pt x="44330" y="127"/>
                        <a:pt x="40144" y="5079"/>
                      </a:cubicBezTo>
                      <a:cubicBezTo>
                        <a:pt x="37951" y="7852"/>
                        <a:pt x="37951" y="10823"/>
                        <a:pt x="39546" y="13795"/>
                      </a:cubicBezTo>
                      <a:cubicBezTo>
                        <a:pt x="37553" y="12606"/>
                        <a:pt x="34363" y="12012"/>
                        <a:pt x="31972" y="12408"/>
                      </a:cubicBezTo>
                      <a:cubicBezTo>
                        <a:pt x="27985" y="13200"/>
                        <a:pt x="26789" y="16568"/>
                        <a:pt x="27188" y="19935"/>
                      </a:cubicBezTo>
                      <a:cubicBezTo>
                        <a:pt x="26590" y="20332"/>
                        <a:pt x="25992" y="20728"/>
                        <a:pt x="25394" y="21124"/>
                      </a:cubicBezTo>
                      <a:cubicBezTo>
                        <a:pt x="24995" y="20332"/>
                        <a:pt x="24397" y="19737"/>
                        <a:pt x="23799" y="19341"/>
                      </a:cubicBezTo>
                      <a:cubicBezTo>
                        <a:pt x="28384" y="12012"/>
                        <a:pt x="24198" y="9437"/>
                        <a:pt x="20610" y="7258"/>
                      </a:cubicBezTo>
                      <a:cubicBezTo>
                        <a:pt x="15627" y="4485"/>
                        <a:pt x="10245" y="2306"/>
                        <a:pt x="3269" y="12012"/>
                      </a:cubicBezTo>
                      <a:cubicBezTo>
                        <a:pt x="-1117" y="18351"/>
                        <a:pt x="-718" y="23105"/>
                        <a:pt x="2272" y="25680"/>
                      </a:cubicBezTo>
                      <a:cubicBezTo>
                        <a:pt x="1275" y="27661"/>
                        <a:pt x="1275" y="29840"/>
                        <a:pt x="2073" y="32217"/>
                      </a:cubicBezTo>
                      <a:cubicBezTo>
                        <a:pt x="5660" y="34792"/>
                        <a:pt x="10046" y="36377"/>
                        <a:pt x="15826" y="34792"/>
                      </a:cubicBezTo>
                      <a:cubicBezTo>
                        <a:pt x="15627" y="37169"/>
                        <a:pt x="16424" y="39546"/>
                        <a:pt x="18218" y="41725"/>
                      </a:cubicBezTo>
                      <a:cubicBezTo>
                        <a:pt x="18417" y="43508"/>
                        <a:pt x="18816" y="45489"/>
                        <a:pt x="20211" y="48064"/>
                      </a:cubicBezTo>
                      <a:cubicBezTo>
                        <a:pt x="22603" y="52620"/>
                        <a:pt x="38151" y="54601"/>
                        <a:pt x="45725" y="530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64" name="Google Shape;4364;p37"/>
                <p:cNvSpPr/>
                <p:nvPr/>
              </p:nvSpPr>
              <p:spPr>
                <a:xfrm>
                  <a:off x="517427" y="5591778"/>
                  <a:ext cx="48189" cy="35568"/>
                </a:xfrm>
                <a:custGeom>
                  <a:avLst/>
                  <a:gdLst/>
                  <a:ahLst/>
                  <a:cxnLst/>
                  <a:rect l="l" t="t" r="r" b="b"/>
                  <a:pathLst>
                    <a:path w="48189" h="35568" extrusionOk="0">
                      <a:moveTo>
                        <a:pt x="18937" y="21854"/>
                      </a:moveTo>
                      <a:cubicBezTo>
                        <a:pt x="21329" y="21854"/>
                        <a:pt x="23920" y="21062"/>
                        <a:pt x="26511" y="19279"/>
                      </a:cubicBezTo>
                      <a:cubicBezTo>
                        <a:pt x="27308" y="18487"/>
                        <a:pt x="28106" y="17893"/>
                        <a:pt x="28704" y="17100"/>
                      </a:cubicBezTo>
                      <a:cubicBezTo>
                        <a:pt x="32092" y="18883"/>
                        <a:pt x="36278" y="18883"/>
                        <a:pt x="40663" y="15912"/>
                      </a:cubicBezTo>
                      <a:cubicBezTo>
                        <a:pt x="45447" y="12742"/>
                        <a:pt x="50032" y="8781"/>
                        <a:pt x="47440" y="4224"/>
                      </a:cubicBezTo>
                      <a:cubicBezTo>
                        <a:pt x="44251" y="-1124"/>
                        <a:pt x="37474" y="-728"/>
                        <a:pt x="31096" y="3432"/>
                      </a:cubicBezTo>
                      <a:cubicBezTo>
                        <a:pt x="30298" y="4026"/>
                        <a:pt x="29501" y="4423"/>
                        <a:pt x="28903" y="5017"/>
                      </a:cubicBezTo>
                      <a:cubicBezTo>
                        <a:pt x="28704" y="4819"/>
                        <a:pt x="28704" y="4621"/>
                        <a:pt x="28504" y="4423"/>
                      </a:cubicBezTo>
                      <a:cubicBezTo>
                        <a:pt x="25315" y="-530"/>
                        <a:pt x="20133" y="-1124"/>
                        <a:pt x="15747" y="1649"/>
                      </a:cubicBezTo>
                      <a:cubicBezTo>
                        <a:pt x="10166" y="5413"/>
                        <a:pt x="7575" y="10960"/>
                        <a:pt x="11163" y="16704"/>
                      </a:cubicBezTo>
                      <a:cubicBezTo>
                        <a:pt x="9369" y="16704"/>
                        <a:pt x="7774" y="17100"/>
                        <a:pt x="5980" y="18091"/>
                      </a:cubicBezTo>
                      <a:cubicBezTo>
                        <a:pt x="599" y="21458"/>
                        <a:pt x="-1993" y="27401"/>
                        <a:pt x="1795" y="32749"/>
                      </a:cubicBezTo>
                      <a:cubicBezTo>
                        <a:pt x="4784" y="36909"/>
                        <a:pt x="10366" y="36315"/>
                        <a:pt x="16146" y="31957"/>
                      </a:cubicBezTo>
                      <a:cubicBezTo>
                        <a:pt x="18139" y="30174"/>
                        <a:pt x="21329" y="26806"/>
                        <a:pt x="18937" y="218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65" name="Google Shape;4365;p37"/>
                <p:cNvSpPr/>
                <p:nvPr/>
              </p:nvSpPr>
              <p:spPr>
                <a:xfrm>
                  <a:off x="420337" y="4953499"/>
                  <a:ext cx="17954" cy="16443"/>
                </a:xfrm>
                <a:custGeom>
                  <a:avLst/>
                  <a:gdLst/>
                  <a:ahLst/>
                  <a:cxnLst/>
                  <a:rect l="l" t="t" r="r" b="b"/>
                  <a:pathLst>
                    <a:path w="17954" h="16443" extrusionOk="0">
                      <a:moveTo>
                        <a:pt x="6198" y="1093"/>
                      </a:moveTo>
                      <a:cubicBezTo>
                        <a:pt x="1613" y="3074"/>
                        <a:pt x="-1576" y="6838"/>
                        <a:pt x="816" y="11790"/>
                      </a:cubicBezTo>
                      <a:cubicBezTo>
                        <a:pt x="3009" y="16346"/>
                        <a:pt x="7394" y="16940"/>
                        <a:pt x="12377" y="16148"/>
                      </a:cubicBezTo>
                      <a:cubicBezTo>
                        <a:pt x="17360" y="13375"/>
                        <a:pt x="18955" y="9611"/>
                        <a:pt x="17360" y="4857"/>
                      </a:cubicBezTo>
                      <a:cubicBezTo>
                        <a:pt x="15566" y="-95"/>
                        <a:pt x="10982" y="-1086"/>
                        <a:pt x="6198" y="10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66" name="Google Shape;4366;p37"/>
                <p:cNvSpPr/>
                <p:nvPr/>
              </p:nvSpPr>
              <p:spPr>
                <a:xfrm>
                  <a:off x="454660" y="5047728"/>
                  <a:ext cx="24455" cy="45184"/>
                </a:xfrm>
                <a:custGeom>
                  <a:avLst/>
                  <a:gdLst/>
                  <a:ahLst/>
                  <a:cxnLst/>
                  <a:rect l="l" t="t" r="r" b="b"/>
                  <a:pathLst>
                    <a:path w="24455" h="45184" extrusionOk="0">
                      <a:moveTo>
                        <a:pt x="22503" y="20765"/>
                      </a:moveTo>
                      <a:cubicBezTo>
                        <a:pt x="24497" y="18586"/>
                        <a:pt x="25294" y="16011"/>
                        <a:pt x="23301" y="13832"/>
                      </a:cubicBezTo>
                      <a:cubicBezTo>
                        <a:pt x="22902" y="13435"/>
                        <a:pt x="22304" y="12841"/>
                        <a:pt x="21905" y="12643"/>
                      </a:cubicBezTo>
                      <a:cubicBezTo>
                        <a:pt x="23899" y="10662"/>
                        <a:pt x="24895" y="8285"/>
                        <a:pt x="23899" y="5512"/>
                      </a:cubicBezTo>
                      <a:cubicBezTo>
                        <a:pt x="21905" y="-233"/>
                        <a:pt x="14730" y="-827"/>
                        <a:pt x="8152" y="758"/>
                      </a:cubicBezTo>
                      <a:cubicBezTo>
                        <a:pt x="2172" y="2144"/>
                        <a:pt x="-618" y="6502"/>
                        <a:pt x="179" y="11653"/>
                      </a:cubicBezTo>
                      <a:cubicBezTo>
                        <a:pt x="777" y="13237"/>
                        <a:pt x="1773" y="14426"/>
                        <a:pt x="2969" y="15218"/>
                      </a:cubicBezTo>
                      <a:cubicBezTo>
                        <a:pt x="-20" y="17595"/>
                        <a:pt x="-618" y="20765"/>
                        <a:pt x="578" y="23934"/>
                      </a:cubicBezTo>
                      <a:cubicBezTo>
                        <a:pt x="1973" y="26113"/>
                        <a:pt x="4365" y="27698"/>
                        <a:pt x="7554" y="27896"/>
                      </a:cubicBezTo>
                      <a:cubicBezTo>
                        <a:pt x="7355" y="28094"/>
                        <a:pt x="7155" y="28490"/>
                        <a:pt x="6956" y="28688"/>
                      </a:cubicBezTo>
                      <a:cubicBezTo>
                        <a:pt x="2770" y="34433"/>
                        <a:pt x="976" y="40573"/>
                        <a:pt x="4365" y="44337"/>
                      </a:cubicBezTo>
                      <a:cubicBezTo>
                        <a:pt x="7753" y="46516"/>
                        <a:pt x="11939" y="44337"/>
                        <a:pt x="15527" y="39583"/>
                      </a:cubicBezTo>
                      <a:cubicBezTo>
                        <a:pt x="19514" y="34235"/>
                        <a:pt x="20709" y="29282"/>
                        <a:pt x="18916" y="25717"/>
                      </a:cubicBezTo>
                      <a:cubicBezTo>
                        <a:pt x="20510" y="24132"/>
                        <a:pt x="21905" y="22547"/>
                        <a:pt x="22503" y="207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67" name="Google Shape;4367;p37"/>
                <p:cNvSpPr/>
                <p:nvPr/>
              </p:nvSpPr>
              <p:spPr>
                <a:xfrm>
                  <a:off x="487367" y="5117948"/>
                  <a:ext cx="16677" cy="14875"/>
                </a:xfrm>
                <a:custGeom>
                  <a:avLst/>
                  <a:gdLst/>
                  <a:ahLst/>
                  <a:cxnLst/>
                  <a:rect l="l" t="t" r="r" b="b"/>
                  <a:pathLst>
                    <a:path w="16677" h="14875" extrusionOk="0">
                      <a:moveTo>
                        <a:pt x="15908" y="3039"/>
                      </a:moveTo>
                      <a:cubicBezTo>
                        <a:pt x="14114" y="-527"/>
                        <a:pt x="9928" y="-725"/>
                        <a:pt x="6141" y="1256"/>
                      </a:cubicBezTo>
                      <a:cubicBezTo>
                        <a:pt x="1357" y="3633"/>
                        <a:pt x="-1434" y="7595"/>
                        <a:pt x="759" y="12151"/>
                      </a:cubicBezTo>
                      <a:cubicBezTo>
                        <a:pt x="2354" y="15518"/>
                        <a:pt x="6938" y="15320"/>
                        <a:pt x="11323" y="13933"/>
                      </a:cubicBezTo>
                      <a:cubicBezTo>
                        <a:pt x="15310" y="11358"/>
                        <a:pt x="18100" y="7595"/>
                        <a:pt x="15908" y="303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68" name="Google Shape;4368;p37"/>
                <p:cNvSpPr/>
                <p:nvPr/>
              </p:nvSpPr>
              <p:spPr>
                <a:xfrm>
                  <a:off x="513454" y="5217788"/>
                  <a:ext cx="17778" cy="16660"/>
                </a:xfrm>
                <a:custGeom>
                  <a:avLst/>
                  <a:gdLst/>
                  <a:ahLst/>
                  <a:cxnLst/>
                  <a:rect l="l" t="t" r="r" b="b"/>
                  <a:pathLst>
                    <a:path w="17778" h="16660" extrusionOk="0">
                      <a:moveTo>
                        <a:pt x="1581" y="14523"/>
                      </a:moveTo>
                      <a:cubicBezTo>
                        <a:pt x="4372" y="18089"/>
                        <a:pt x="8159" y="16504"/>
                        <a:pt x="11946" y="14722"/>
                      </a:cubicBezTo>
                      <a:cubicBezTo>
                        <a:pt x="16331" y="11948"/>
                        <a:pt x="19521" y="7788"/>
                        <a:pt x="16730" y="3431"/>
                      </a:cubicBezTo>
                      <a:cubicBezTo>
                        <a:pt x="14139" y="-531"/>
                        <a:pt x="8956" y="-1324"/>
                        <a:pt x="4372" y="2440"/>
                      </a:cubicBezTo>
                      <a:cubicBezTo>
                        <a:pt x="385" y="5808"/>
                        <a:pt x="-1608" y="9967"/>
                        <a:pt x="1581" y="145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69" name="Google Shape;4369;p37"/>
                <p:cNvSpPr/>
                <p:nvPr/>
              </p:nvSpPr>
              <p:spPr>
                <a:xfrm>
                  <a:off x="766747" y="5556434"/>
                  <a:ext cx="23837" cy="37675"/>
                </a:xfrm>
                <a:custGeom>
                  <a:avLst/>
                  <a:gdLst/>
                  <a:ahLst/>
                  <a:cxnLst/>
                  <a:rect l="l" t="t" r="r" b="b"/>
                  <a:pathLst>
                    <a:path w="23837" h="37675" extrusionOk="0">
                      <a:moveTo>
                        <a:pt x="2628" y="36200"/>
                      </a:moveTo>
                      <a:cubicBezTo>
                        <a:pt x="6017" y="39370"/>
                        <a:pt x="9605" y="36795"/>
                        <a:pt x="13193" y="34418"/>
                      </a:cubicBezTo>
                      <a:cubicBezTo>
                        <a:pt x="16183" y="30060"/>
                        <a:pt x="21764" y="25900"/>
                        <a:pt x="16980" y="20750"/>
                      </a:cubicBezTo>
                      <a:cubicBezTo>
                        <a:pt x="18774" y="19363"/>
                        <a:pt x="20368" y="16986"/>
                        <a:pt x="21764" y="13817"/>
                      </a:cubicBezTo>
                      <a:cubicBezTo>
                        <a:pt x="24156" y="8270"/>
                        <a:pt x="24953" y="2723"/>
                        <a:pt x="21564" y="743"/>
                      </a:cubicBezTo>
                      <a:cubicBezTo>
                        <a:pt x="17379" y="-1634"/>
                        <a:pt x="11997" y="1931"/>
                        <a:pt x="8409" y="8072"/>
                      </a:cubicBezTo>
                      <a:cubicBezTo>
                        <a:pt x="5020" y="13618"/>
                        <a:pt x="5220" y="17976"/>
                        <a:pt x="6615" y="20948"/>
                      </a:cubicBezTo>
                      <a:cubicBezTo>
                        <a:pt x="6416" y="21146"/>
                        <a:pt x="6017" y="21344"/>
                        <a:pt x="5818" y="21740"/>
                      </a:cubicBezTo>
                      <a:cubicBezTo>
                        <a:pt x="1432" y="25702"/>
                        <a:pt x="-2953" y="30654"/>
                        <a:pt x="2628" y="362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70" name="Google Shape;4370;p37"/>
                <p:cNvSpPr/>
                <p:nvPr/>
              </p:nvSpPr>
              <p:spPr>
                <a:xfrm>
                  <a:off x="542830" y="5312057"/>
                  <a:ext cx="23728" cy="31308"/>
                </a:xfrm>
                <a:custGeom>
                  <a:avLst/>
                  <a:gdLst/>
                  <a:ahLst/>
                  <a:cxnLst/>
                  <a:rect l="l" t="t" r="r" b="b"/>
                  <a:pathLst>
                    <a:path w="23728" h="31308" extrusionOk="0">
                      <a:moveTo>
                        <a:pt x="20243" y="14149"/>
                      </a:moveTo>
                      <a:cubicBezTo>
                        <a:pt x="23432" y="12168"/>
                        <a:pt x="25027" y="7216"/>
                        <a:pt x="22435" y="3254"/>
                      </a:cubicBezTo>
                      <a:cubicBezTo>
                        <a:pt x="19844" y="-708"/>
                        <a:pt x="14462" y="-906"/>
                        <a:pt x="9678" y="1867"/>
                      </a:cubicBezTo>
                      <a:cubicBezTo>
                        <a:pt x="4695" y="4839"/>
                        <a:pt x="3699" y="9989"/>
                        <a:pt x="6091" y="13951"/>
                      </a:cubicBezTo>
                      <a:cubicBezTo>
                        <a:pt x="7087" y="15536"/>
                        <a:pt x="8283" y="16328"/>
                        <a:pt x="9678" y="16724"/>
                      </a:cubicBezTo>
                      <a:cubicBezTo>
                        <a:pt x="8283" y="16526"/>
                        <a:pt x="7087" y="16526"/>
                        <a:pt x="5493" y="17318"/>
                      </a:cubicBezTo>
                      <a:cubicBezTo>
                        <a:pt x="-89" y="19695"/>
                        <a:pt x="-1285" y="24053"/>
                        <a:pt x="1307" y="28609"/>
                      </a:cubicBezTo>
                      <a:cubicBezTo>
                        <a:pt x="3499" y="32373"/>
                        <a:pt x="7884" y="31779"/>
                        <a:pt x="11273" y="29402"/>
                      </a:cubicBezTo>
                      <a:cubicBezTo>
                        <a:pt x="14462" y="27223"/>
                        <a:pt x="17452" y="24251"/>
                        <a:pt x="16256" y="22073"/>
                      </a:cubicBezTo>
                      <a:cubicBezTo>
                        <a:pt x="14662" y="19497"/>
                        <a:pt x="13067" y="18111"/>
                        <a:pt x="11472" y="17318"/>
                      </a:cubicBezTo>
                      <a:cubicBezTo>
                        <a:pt x="14064" y="17516"/>
                        <a:pt x="17053" y="16526"/>
                        <a:pt x="20243" y="141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71" name="Google Shape;4371;p37"/>
                <p:cNvSpPr/>
                <p:nvPr/>
              </p:nvSpPr>
              <p:spPr>
                <a:xfrm>
                  <a:off x="365261" y="5153758"/>
                  <a:ext cx="80566" cy="97779"/>
                </a:xfrm>
                <a:custGeom>
                  <a:avLst/>
                  <a:gdLst/>
                  <a:ahLst/>
                  <a:cxnLst/>
                  <a:rect l="l" t="t" r="r" b="b"/>
                  <a:pathLst>
                    <a:path w="80566" h="97779" extrusionOk="0">
                      <a:moveTo>
                        <a:pt x="19415" y="43690"/>
                      </a:moveTo>
                      <a:cubicBezTo>
                        <a:pt x="16823" y="40719"/>
                        <a:pt x="12438" y="39927"/>
                        <a:pt x="6060" y="43096"/>
                      </a:cubicBezTo>
                      <a:cubicBezTo>
                        <a:pt x="80" y="46067"/>
                        <a:pt x="-917" y="49831"/>
                        <a:pt x="678" y="53595"/>
                      </a:cubicBezTo>
                      <a:cubicBezTo>
                        <a:pt x="3269" y="57755"/>
                        <a:pt x="7256" y="60132"/>
                        <a:pt x="15029" y="56170"/>
                      </a:cubicBezTo>
                      <a:cubicBezTo>
                        <a:pt x="15428" y="55972"/>
                        <a:pt x="16026" y="55576"/>
                        <a:pt x="16425" y="55377"/>
                      </a:cubicBezTo>
                      <a:cubicBezTo>
                        <a:pt x="18617" y="58349"/>
                        <a:pt x="22405" y="58745"/>
                        <a:pt x="26590" y="56962"/>
                      </a:cubicBezTo>
                      <a:cubicBezTo>
                        <a:pt x="29182" y="55576"/>
                        <a:pt x="30976" y="53595"/>
                        <a:pt x="31374" y="51218"/>
                      </a:cubicBezTo>
                      <a:cubicBezTo>
                        <a:pt x="33965" y="54585"/>
                        <a:pt x="36955" y="57160"/>
                        <a:pt x="40543" y="58943"/>
                      </a:cubicBezTo>
                      <a:cubicBezTo>
                        <a:pt x="40543" y="59934"/>
                        <a:pt x="40942" y="60726"/>
                        <a:pt x="41341" y="61716"/>
                      </a:cubicBezTo>
                      <a:cubicBezTo>
                        <a:pt x="41540" y="62113"/>
                        <a:pt x="41739" y="62311"/>
                        <a:pt x="41938" y="62707"/>
                      </a:cubicBezTo>
                      <a:cubicBezTo>
                        <a:pt x="38151" y="63697"/>
                        <a:pt x="35560" y="65678"/>
                        <a:pt x="34563" y="68055"/>
                      </a:cubicBezTo>
                      <a:cubicBezTo>
                        <a:pt x="34165" y="68253"/>
                        <a:pt x="33766" y="68451"/>
                        <a:pt x="33567" y="68649"/>
                      </a:cubicBezTo>
                      <a:cubicBezTo>
                        <a:pt x="23600" y="74790"/>
                        <a:pt x="29580" y="81921"/>
                        <a:pt x="32770" y="88656"/>
                      </a:cubicBezTo>
                      <a:cubicBezTo>
                        <a:pt x="35560" y="93410"/>
                        <a:pt x="38550" y="101136"/>
                        <a:pt x="45327" y="96184"/>
                      </a:cubicBezTo>
                      <a:cubicBezTo>
                        <a:pt x="52901" y="90637"/>
                        <a:pt x="52503" y="82516"/>
                        <a:pt x="49513" y="74988"/>
                      </a:cubicBezTo>
                      <a:cubicBezTo>
                        <a:pt x="53898" y="73404"/>
                        <a:pt x="57287" y="70828"/>
                        <a:pt x="57486" y="66867"/>
                      </a:cubicBezTo>
                      <a:cubicBezTo>
                        <a:pt x="56888" y="65282"/>
                        <a:pt x="55891" y="64093"/>
                        <a:pt x="54695" y="63301"/>
                      </a:cubicBezTo>
                      <a:cubicBezTo>
                        <a:pt x="55493" y="62509"/>
                        <a:pt x="56091" y="61716"/>
                        <a:pt x="56290" y="60924"/>
                      </a:cubicBezTo>
                      <a:cubicBezTo>
                        <a:pt x="57885" y="60726"/>
                        <a:pt x="59679" y="60330"/>
                        <a:pt x="61672" y="59934"/>
                      </a:cubicBezTo>
                      <a:cubicBezTo>
                        <a:pt x="60277" y="55972"/>
                        <a:pt x="58483" y="52604"/>
                        <a:pt x="56489" y="49831"/>
                      </a:cubicBezTo>
                      <a:cubicBezTo>
                        <a:pt x="57087" y="49633"/>
                        <a:pt x="57486" y="49435"/>
                        <a:pt x="58084" y="49435"/>
                      </a:cubicBezTo>
                      <a:cubicBezTo>
                        <a:pt x="63266" y="46860"/>
                        <a:pt x="67054" y="43690"/>
                        <a:pt x="66256" y="40323"/>
                      </a:cubicBezTo>
                      <a:cubicBezTo>
                        <a:pt x="67652" y="40125"/>
                        <a:pt x="69047" y="39927"/>
                        <a:pt x="70243" y="39728"/>
                      </a:cubicBezTo>
                      <a:cubicBezTo>
                        <a:pt x="79611" y="35173"/>
                        <a:pt x="82003" y="30815"/>
                        <a:pt x="79811" y="26258"/>
                      </a:cubicBezTo>
                      <a:cubicBezTo>
                        <a:pt x="77817" y="22099"/>
                        <a:pt x="73033" y="21901"/>
                        <a:pt x="67452" y="23683"/>
                      </a:cubicBezTo>
                      <a:cubicBezTo>
                        <a:pt x="68050" y="22297"/>
                        <a:pt x="68050" y="20514"/>
                        <a:pt x="67851" y="18533"/>
                      </a:cubicBezTo>
                      <a:cubicBezTo>
                        <a:pt x="66456" y="16156"/>
                        <a:pt x="64263" y="14769"/>
                        <a:pt x="62070" y="14571"/>
                      </a:cubicBezTo>
                      <a:cubicBezTo>
                        <a:pt x="65060" y="12590"/>
                        <a:pt x="67054" y="9619"/>
                        <a:pt x="65060" y="5855"/>
                      </a:cubicBezTo>
                      <a:cubicBezTo>
                        <a:pt x="62469" y="1101"/>
                        <a:pt x="58084" y="-483"/>
                        <a:pt x="53101" y="3280"/>
                      </a:cubicBezTo>
                      <a:cubicBezTo>
                        <a:pt x="52901" y="3478"/>
                        <a:pt x="52901" y="3478"/>
                        <a:pt x="52702" y="3676"/>
                      </a:cubicBezTo>
                      <a:cubicBezTo>
                        <a:pt x="49912" y="-285"/>
                        <a:pt x="44131" y="-880"/>
                        <a:pt x="37155" y="1101"/>
                      </a:cubicBezTo>
                      <a:cubicBezTo>
                        <a:pt x="32770" y="2488"/>
                        <a:pt x="29381" y="5063"/>
                        <a:pt x="29381" y="9421"/>
                      </a:cubicBezTo>
                      <a:cubicBezTo>
                        <a:pt x="32570" y="14769"/>
                        <a:pt x="38550" y="17146"/>
                        <a:pt x="47121" y="14967"/>
                      </a:cubicBezTo>
                      <a:cubicBezTo>
                        <a:pt x="48516" y="14571"/>
                        <a:pt x="49912" y="13977"/>
                        <a:pt x="50908" y="13383"/>
                      </a:cubicBezTo>
                      <a:cubicBezTo>
                        <a:pt x="50908" y="13581"/>
                        <a:pt x="50908" y="13581"/>
                        <a:pt x="51108" y="13779"/>
                      </a:cubicBezTo>
                      <a:cubicBezTo>
                        <a:pt x="52104" y="15364"/>
                        <a:pt x="53499" y="16156"/>
                        <a:pt x="54895" y="16552"/>
                      </a:cubicBezTo>
                      <a:cubicBezTo>
                        <a:pt x="51905" y="18533"/>
                        <a:pt x="50111" y="21504"/>
                        <a:pt x="51506" y="25466"/>
                      </a:cubicBezTo>
                      <a:cubicBezTo>
                        <a:pt x="52503" y="28041"/>
                        <a:pt x="54695" y="29230"/>
                        <a:pt x="57287" y="29428"/>
                      </a:cubicBezTo>
                      <a:cubicBezTo>
                        <a:pt x="56290" y="30418"/>
                        <a:pt x="55493" y="31607"/>
                        <a:pt x="54895" y="32597"/>
                      </a:cubicBezTo>
                      <a:cubicBezTo>
                        <a:pt x="52303" y="32399"/>
                        <a:pt x="49314" y="32597"/>
                        <a:pt x="46324" y="33192"/>
                      </a:cubicBezTo>
                      <a:cubicBezTo>
                        <a:pt x="45925" y="32201"/>
                        <a:pt x="45726" y="31013"/>
                        <a:pt x="45526" y="29824"/>
                      </a:cubicBezTo>
                      <a:cubicBezTo>
                        <a:pt x="44928" y="25070"/>
                        <a:pt x="37753" y="27843"/>
                        <a:pt x="32770" y="33786"/>
                      </a:cubicBezTo>
                      <a:cubicBezTo>
                        <a:pt x="29979" y="36955"/>
                        <a:pt x="28384" y="40521"/>
                        <a:pt x="28185" y="43492"/>
                      </a:cubicBezTo>
                      <a:cubicBezTo>
                        <a:pt x="25793" y="42106"/>
                        <a:pt x="22803" y="42304"/>
                        <a:pt x="19415" y="43690"/>
                      </a:cubicBezTo>
                      <a:cubicBezTo>
                        <a:pt x="19415" y="43690"/>
                        <a:pt x="19415" y="43690"/>
                        <a:pt x="19415" y="436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72" name="Google Shape;4372;p37"/>
                <p:cNvSpPr/>
                <p:nvPr/>
              </p:nvSpPr>
              <p:spPr>
                <a:xfrm>
                  <a:off x="367452" y="5079717"/>
                  <a:ext cx="16351" cy="15543"/>
                </a:xfrm>
                <a:custGeom>
                  <a:avLst/>
                  <a:gdLst/>
                  <a:ahLst/>
                  <a:cxnLst/>
                  <a:rect l="l" t="t" r="r" b="b"/>
                  <a:pathLst>
                    <a:path w="16351" h="15543" extrusionOk="0">
                      <a:moveTo>
                        <a:pt x="1278" y="12349"/>
                      </a:moveTo>
                      <a:cubicBezTo>
                        <a:pt x="4267" y="15716"/>
                        <a:pt x="7656" y="16707"/>
                        <a:pt x="11642" y="13933"/>
                      </a:cubicBezTo>
                      <a:cubicBezTo>
                        <a:pt x="15230" y="11556"/>
                        <a:pt x="17622" y="7595"/>
                        <a:pt x="15629" y="4029"/>
                      </a:cubicBezTo>
                      <a:cubicBezTo>
                        <a:pt x="12838" y="-725"/>
                        <a:pt x="7457" y="-1121"/>
                        <a:pt x="2872" y="2048"/>
                      </a:cubicBezTo>
                      <a:cubicBezTo>
                        <a:pt x="-516" y="4425"/>
                        <a:pt x="-716" y="8585"/>
                        <a:pt x="1278" y="123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73" name="Google Shape;4373;p37"/>
                <p:cNvSpPr/>
                <p:nvPr/>
              </p:nvSpPr>
              <p:spPr>
                <a:xfrm>
                  <a:off x="486511" y="5362244"/>
                  <a:ext cx="16322" cy="15495"/>
                </a:xfrm>
                <a:custGeom>
                  <a:avLst/>
                  <a:gdLst/>
                  <a:ahLst/>
                  <a:cxnLst/>
                  <a:rect l="l" t="t" r="r" b="b"/>
                  <a:pathLst>
                    <a:path w="16322" h="15495" extrusionOk="0">
                      <a:moveTo>
                        <a:pt x="13177" y="1598"/>
                      </a:moveTo>
                      <a:cubicBezTo>
                        <a:pt x="9589" y="-1373"/>
                        <a:pt x="6001" y="212"/>
                        <a:pt x="2812" y="2985"/>
                      </a:cubicBezTo>
                      <a:cubicBezTo>
                        <a:pt x="-577" y="6154"/>
                        <a:pt x="-976" y="9522"/>
                        <a:pt x="2014" y="13484"/>
                      </a:cubicBezTo>
                      <a:cubicBezTo>
                        <a:pt x="5004" y="16455"/>
                        <a:pt x="9190" y="15861"/>
                        <a:pt x="12379" y="13484"/>
                      </a:cubicBezTo>
                      <a:cubicBezTo>
                        <a:pt x="16964" y="10116"/>
                        <a:pt x="17960" y="5560"/>
                        <a:pt x="13177" y="15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74" name="Google Shape;4374;p37"/>
                <p:cNvSpPr/>
                <p:nvPr/>
              </p:nvSpPr>
              <p:spPr>
                <a:xfrm>
                  <a:off x="673138" y="5467858"/>
                  <a:ext cx="30358" cy="33160"/>
                </a:xfrm>
                <a:custGeom>
                  <a:avLst/>
                  <a:gdLst/>
                  <a:ahLst/>
                  <a:cxnLst/>
                  <a:rect l="l" t="t" r="r" b="b"/>
                  <a:pathLst>
                    <a:path w="30358" h="33160" extrusionOk="0">
                      <a:moveTo>
                        <a:pt x="13717" y="30487"/>
                      </a:moveTo>
                      <a:cubicBezTo>
                        <a:pt x="15112" y="29298"/>
                        <a:pt x="16109" y="28110"/>
                        <a:pt x="16707" y="26723"/>
                      </a:cubicBezTo>
                      <a:cubicBezTo>
                        <a:pt x="20693" y="26921"/>
                        <a:pt x="24281" y="25138"/>
                        <a:pt x="27869" y="18205"/>
                      </a:cubicBezTo>
                      <a:cubicBezTo>
                        <a:pt x="32852" y="8697"/>
                        <a:pt x="29463" y="5131"/>
                        <a:pt x="25477" y="1962"/>
                      </a:cubicBezTo>
                      <a:cubicBezTo>
                        <a:pt x="21889" y="-811"/>
                        <a:pt x="17703" y="-1604"/>
                        <a:pt x="13119" y="6122"/>
                      </a:cubicBezTo>
                      <a:cubicBezTo>
                        <a:pt x="12122" y="7707"/>
                        <a:pt x="11325" y="9093"/>
                        <a:pt x="10727" y="10480"/>
                      </a:cubicBezTo>
                      <a:cubicBezTo>
                        <a:pt x="7737" y="12659"/>
                        <a:pt x="6342" y="15036"/>
                        <a:pt x="5943" y="18007"/>
                      </a:cubicBezTo>
                      <a:cubicBezTo>
                        <a:pt x="4946" y="18601"/>
                        <a:pt x="4149" y="19196"/>
                        <a:pt x="3352" y="19988"/>
                      </a:cubicBezTo>
                      <a:cubicBezTo>
                        <a:pt x="362" y="22761"/>
                        <a:pt x="-1233" y="26327"/>
                        <a:pt x="1159" y="29892"/>
                      </a:cubicBezTo>
                      <a:cubicBezTo>
                        <a:pt x="4348" y="34448"/>
                        <a:pt x="8734" y="33854"/>
                        <a:pt x="13717" y="304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75" name="Google Shape;4375;p37"/>
                <p:cNvSpPr/>
                <p:nvPr/>
              </p:nvSpPr>
              <p:spPr>
                <a:xfrm>
                  <a:off x="432060" y="5091741"/>
                  <a:ext cx="17780" cy="16527"/>
                </a:xfrm>
                <a:custGeom>
                  <a:avLst/>
                  <a:gdLst/>
                  <a:ahLst/>
                  <a:cxnLst/>
                  <a:rect l="l" t="t" r="r" b="b"/>
                  <a:pathLst>
                    <a:path w="17780" h="16527" extrusionOk="0">
                      <a:moveTo>
                        <a:pt x="5636" y="1513"/>
                      </a:moveTo>
                      <a:cubicBezTo>
                        <a:pt x="853" y="4088"/>
                        <a:pt x="-1340" y="8248"/>
                        <a:pt x="853" y="13201"/>
                      </a:cubicBezTo>
                      <a:cubicBezTo>
                        <a:pt x="2647" y="17162"/>
                        <a:pt x="6633" y="16964"/>
                        <a:pt x="10620" y="15776"/>
                      </a:cubicBezTo>
                      <a:cubicBezTo>
                        <a:pt x="15005" y="13201"/>
                        <a:pt x="19390" y="10229"/>
                        <a:pt x="17197" y="4881"/>
                      </a:cubicBezTo>
                      <a:cubicBezTo>
                        <a:pt x="15403" y="-269"/>
                        <a:pt x="10819" y="-1260"/>
                        <a:pt x="5636" y="15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76" name="Google Shape;4376;p37"/>
                <p:cNvSpPr/>
                <p:nvPr/>
              </p:nvSpPr>
              <p:spPr>
                <a:xfrm>
                  <a:off x="369727" y="4916142"/>
                  <a:ext cx="27525" cy="19904"/>
                </a:xfrm>
                <a:custGeom>
                  <a:avLst/>
                  <a:gdLst/>
                  <a:ahLst/>
                  <a:cxnLst/>
                  <a:rect l="l" t="t" r="r" b="b"/>
                  <a:pathLst>
                    <a:path w="27525" h="19904" extrusionOk="0">
                      <a:moveTo>
                        <a:pt x="5980" y="14284"/>
                      </a:moveTo>
                      <a:cubicBezTo>
                        <a:pt x="6578" y="14085"/>
                        <a:pt x="6976" y="13887"/>
                        <a:pt x="7574" y="13491"/>
                      </a:cubicBezTo>
                      <a:cubicBezTo>
                        <a:pt x="7574" y="13491"/>
                        <a:pt x="7574" y="13491"/>
                        <a:pt x="7574" y="13491"/>
                      </a:cubicBezTo>
                      <a:cubicBezTo>
                        <a:pt x="9169" y="17651"/>
                        <a:pt x="12558" y="21217"/>
                        <a:pt x="19534" y="19434"/>
                      </a:cubicBezTo>
                      <a:cubicBezTo>
                        <a:pt x="28304" y="17057"/>
                        <a:pt x="27507" y="11312"/>
                        <a:pt x="27507" y="6360"/>
                      </a:cubicBezTo>
                      <a:cubicBezTo>
                        <a:pt x="26112" y="1606"/>
                        <a:pt x="22325" y="-969"/>
                        <a:pt x="15547" y="1012"/>
                      </a:cubicBezTo>
                      <a:cubicBezTo>
                        <a:pt x="13355" y="1606"/>
                        <a:pt x="11561" y="2596"/>
                        <a:pt x="10166" y="3587"/>
                      </a:cubicBezTo>
                      <a:cubicBezTo>
                        <a:pt x="8571" y="1012"/>
                        <a:pt x="5980" y="-177"/>
                        <a:pt x="2791" y="21"/>
                      </a:cubicBezTo>
                      <a:cubicBezTo>
                        <a:pt x="1794" y="4973"/>
                        <a:pt x="997" y="9926"/>
                        <a:pt x="0" y="14878"/>
                      </a:cubicBezTo>
                      <a:cubicBezTo>
                        <a:pt x="1794" y="15076"/>
                        <a:pt x="3787" y="15076"/>
                        <a:pt x="5980" y="142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77" name="Google Shape;4377;p37"/>
                <p:cNvSpPr/>
                <p:nvPr/>
              </p:nvSpPr>
              <p:spPr>
                <a:xfrm>
                  <a:off x="507943" y="5244485"/>
                  <a:ext cx="43869" cy="25839"/>
                </a:xfrm>
                <a:custGeom>
                  <a:avLst/>
                  <a:gdLst/>
                  <a:ahLst/>
                  <a:cxnLst/>
                  <a:rect l="l" t="t" r="r" b="b"/>
                  <a:pathLst>
                    <a:path w="43869" h="25839" extrusionOk="0">
                      <a:moveTo>
                        <a:pt x="11876" y="22889"/>
                      </a:moveTo>
                      <a:cubicBezTo>
                        <a:pt x="14468" y="27247"/>
                        <a:pt x="20049" y="26256"/>
                        <a:pt x="24633" y="23285"/>
                      </a:cubicBezTo>
                      <a:cubicBezTo>
                        <a:pt x="27424" y="21502"/>
                        <a:pt x="29616" y="19521"/>
                        <a:pt x="30613" y="16946"/>
                      </a:cubicBezTo>
                      <a:cubicBezTo>
                        <a:pt x="32806" y="17937"/>
                        <a:pt x="35795" y="17540"/>
                        <a:pt x="38586" y="16352"/>
                      </a:cubicBezTo>
                      <a:cubicBezTo>
                        <a:pt x="42573" y="13975"/>
                        <a:pt x="44965" y="10806"/>
                        <a:pt x="43370" y="6844"/>
                      </a:cubicBezTo>
                      <a:cubicBezTo>
                        <a:pt x="41377" y="1495"/>
                        <a:pt x="36792" y="1099"/>
                        <a:pt x="31610" y="3872"/>
                      </a:cubicBezTo>
                      <a:cubicBezTo>
                        <a:pt x="29018" y="5259"/>
                        <a:pt x="27224" y="7240"/>
                        <a:pt x="26626" y="9617"/>
                      </a:cubicBezTo>
                      <a:cubicBezTo>
                        <a:pt x="23836" y="8627"/>
                        <a:pt x="20248" y="9221"/>
                        <a:pt x="17059" y="11004"/>
                      </a:cubicBezTo>
                      <a:cubicBezTo>
                        <a:pt x="17059" y="11004"/>
                        <a:pt x="16859" y="11004"/>
                        <a:pt x="16859" y="11202"/>
                      </a:cubicBezTo>
                      <a:cubicBezTo>
                        <a:pt x="19451" y="5853"/>
                        <a:pt x="17457" y="2882"/>
                        <a:pt x="15664" y="307"/>
                      </a:cubicBezTo>
                      <a:cubicBezTo>
                        <a:pt x="10481" y="-287"/>
                        <a:pt x="5498" y="-882"/>
                        <a:pt x="1910" y="7438"/>
                      </a:cubicBezTo>
                      <a:cubicBezTo>
                        <a:pt x="-881" y="13777"/>
                        <a:pt x="-881" y="19918"/>
                        <a:pt x="3704" y="21502"/>
                      </a:cubicBezTo>
                      <a:cubicBezTo>
                        <a:pt x="6096" y="22295"/>
                        <a:pt x="8687" y="21304"/>
                        <a:pt x="11079" y="19125"/>
                      </a:cubicBezTo>
                      <a:cubicBezTo>
                        <a:pt x="10880" y="20314"/>
                        <a:pt x="11079" y="21700"/>
                        <a:pt x="11876" y="228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78" name="Google Shape;4378;p37"/>
                <p:cNvSpPr/>
                <p:nvPr/>
              </p:nvSpPr>
              <p:spPr>
                <a:xfrm>
                  <a:off x="500923" y="5171257"/>
                  <a:ext cx="16165" cy="15392"/>
                </a:xfrm>
                <a:custGeom>
                  <a:avLst/>
                  <a:gdLst/>
                  <a:ahLst/>
                  <a:cxnLst/>
                  <a:rect l="l" t="t" r="r" b="b"/>
                  <a:pathLst>
                    <a:path w="16165" h="15392" extrusionOk="0">
                      <a:moveTo>
                        <a:pt x="10724" y="14306"/>
                      </a:moveTo>
                      <a:cubicBezTo>
                        <a:pt x="15906" y="11929"/>
                        <a:pt x="17102" y="7769"/>
                        <a:pt x="15508" y="3213"/>
                      </a:cubicBezTo>
                      <a:cubicBezTo>
                        <a:pt x="12917" y="-352"/>
                        <a:pt x="9329" y="-749"/>
                        <a:pt x="5541" y="1034"/>
                      </a:cubicBezTo>
                      <a:cubicBezTo>
                        <a:pt x="359" y="3411"/>
                        <a:pt x="-1236" y="7967"/>
                        <a:pt x="957" y="12523"/>
                      </a:cubicBezTo>
                      <a:cubicBezTo>
                        <a:pt x="2751" y="16089"/>
                        <a:pt x="6937" y="15891"/>
                        <a:pt x="10724" y="143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79" name="Google Shape;4379;p37"/>
                <p:cNvSpPr/>
                <p:nvPr/>
              </p:nvSpPr>
              <p:spPr>
                <a:xfrm>
                  <a:off x="399426" y="5419317"/>
                  <a:ext cx="17342" cy="16266"/>
                </a:xfrm>
                <a:custGeom>
                  <a:avLst/>
                  <a:gdLst/>
                  <a:ahLst/>
                  <a:cxnLst/>
                  <a:rect l="l" t="t" r="r" b="b"/>
                  <a:pathLst>
                    <a:path w="17342" h="16266" extrusionOk="0">
                      <a:moveTo>
                        <a:pt x="3189" y="1377"/>
                      </a:moveTo>
                      <a:cubicBezTo>
                        <a:pt x="1595" y="2169"/>
                        <a:pt x="598" y="3160"/>
                        <a:pt x="0" y="4348"/>
                      </a:cubicBezTo>
                      <a:cubicBezTo>
                        <a:pt x="997" y="7716"/>
                        <a:pt x="1993" y="10885"/>
                        <a:pt x="2990" y="14253"/>
                      </a:cubicBezTo>
                      <a:cubicBezTo>
                        <a:pt x="5980" y="16630"/>
                        <a:pt x="9767" y="16828"/>
                        <a:pt x="13754" y="15243"/>
                      </a:cubicBezTo>
                      <a:cubicBezTo>
                        <a:pt x="17142" y="12272"/>
                        <a:pt x="18537" y="8706"/>
                        <a:pt x="16145" y="4744"/>
                      </a:cubicBezTo>
                      <a:cubicBezTo>
                        <a:pt x="13156" y="-208"/>
                        <a:pt x="8172" y="-1198"/>
                        <a:pt x="3189" y="137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80" name="Google Shape;4380;p37"/>
                <p:cNvSpPr/>
                <p:nvPr/>
              </p:nvSpPr>
              <p:spPr>
                <a:xfrm>
                  <a:off x="575211" y="5282567"/>
                  <a:ext cx="29523" cy="21877"/>
                </a:xfrm>
                <a:custGeom>
                  <a:avLst/>
                  <a:gdLst/>
                  <a:ahLst/>
                  <a:cxnLst/>
                  <a:rect l="l" t="t" r="r" b="b"/>
                  <a:pathLst>
                    <a:path w="29523" h="21877" extrusionOk="0">
                      <a:moveTo>
                        <a:pt x="13775" y="19274"/>
                      </a:moveTo>
                      <a:cubicBezTo>
                        <a:pt x="13974" y="19076"/>
                        <a:pt x="14174" y="19076"/>
                        <a:pt x="14174" y="18878"/>
                      </a:cubicBezTo>
                      <a:cubicBezTo>
                        <a:pt x="14771" y="19472"/>
                        <a:pt x="15569" y="19868"/>
                        <a:pt x="16765" y="19868"/>
                      </a:cubicBezTo>
                      <a:cubicBezTo>
                        <a:pt x="20751" y="20264"/>
                        <a:pt x="24738" y="16897"/>
                        <a:pt x="27927" y="11350"/>
                      </a:cubicBezTo>
                      <a:cubicBezTo>
                        <a:pt x="29721" y="5804"/>
                        <a:pt x="30917" y="653"/>
                        <a:pt x="26332" y="59"/>
                      </a:cubicBezTo>
                      <a:cubicBezTo>
                        <a:pt x="22147" y="-535"/>
                        <a:pt x="18160" y="3427"/>
                        <a:pt x="15369" y="8775"/>
                      </a:cubicBezTo>
                      <a:cubicBezTo>
                        <a:pt x="15369" y="8973"/>
                        <a:pt x="15170" y="8973"/>
                        <a:pt x="15170" y="9171"/>
                      </a:cubicBezTo>
                      <a:cubicBezTo>
                        <a:pt x="11582" y="6596"/>
                        <a:pt x="7396" y="6398"/>
                        <a:pt x="3211" y="9369"/>
                      </a:cubicBezTo>
                      <a:cubicBezTo>
                        <a:pt x="-975" y="12142"/>
                        <a:pt x="-577" y="16104"/>
                        <a:pt x="1616" y="18679"/>
                      </a:cubicBezTo>
                      <a:cubicBezTo>
                        <a:pt x="4606" y="22839"/>
                        <a:pt x="9190" y="22839"/>
                        <a:pt x="13775" y="1927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81" name="Google Shape;4381;p37"/>
                <p:cNvSpPr/>
                <p:nvPr/>
              </p:nvSpPr>
              <p:spPr>
                <a:xfrm>
                  <a:off x="566125" y="5393299"/>
                  <a:ext cx="16046" cy="15264"/>
                </a:xfrm>
                <a:custGeom>
                  <a:avLst/>
                  <a:gdLst/>
                  <a:ahLst/>
                  <a:cxnLst/>
                  <a:rect l="l" t="t" r="r" b="b"/>
                  <a:pathLst>
                    <a:path w="16046" h="15264" extrusionOk="0">
                      <a:moveTo>
                        <a:pt x="12695" y="13727"/>
                      </a:moveTo>
                      <a:cubicBezTo>
                        <a:pt x="15685" y="10756"/>
                        <a:pt x="17279" y="7190"/>
                        <a:pt x="14887" y="3624"/>
                      </a:cubicBezTo>
                      <a:cubicBezTo>
                        <a:pt x="12695" y="257"/>
                        <a:pt x="8509" y="-1130"/>
                        <a:pt x="4722" y="1049"/>
                      </a:cubicBezTo>
                      <a:cubicBezTo>
                        <a:pt x="-461" y="3823"/>
                        <a:pt x="-1457" y="8577"/>
                        <a:pt x="2130" y="12935"/>
                      </a:cubicBezTo>
                      <a:cubicBezTo>
                        <a:pt x="4921" y="16104"/>
                        <a:pt x="8908" y="15708"/>
                        <a:pt x="12695" y="137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82" name="Google Shape;4382;p37"/>
                <p:cNvSpPr/>
                <p:nvPr/>
              </p:nvSpPr>
              <p:spPr>
                <a:xfrm>
                  <a:off x="589306" y="5424264"/>
                  <a:ext cx="16787" cy="16218"/>
                </a:xfrm>
                <a:custGeom>
                  <a:avLst/>
                  <a:gdLst/>
                  <a:ahLst/>
                  <a:cxnLst/>
                  <a:rect l="l" t="t" r="r" b="b"/>
                  <a:pathLst>
                    <a:path w="16787" h="16218" extrusionOk="0">
                      <a:moveTo>
                        <a:pt x="13234" y="13862"/>
                      </a:moveTo>
                      <a:cubicBezTo>
                        <a:pt x="17021" y="9900"/>
                        <a:pt x="18416" y="5344"/>
                        <a:pt x="14230" y="1580"/>
                      </a:cubicBezTo>
                      <a:cubicBezTo>
                        <a:pt x="11241" y="-995"/>
                        <a:pt x="6656" y="-203"/>
                        <a:pt x="3666" y="2373"/>
                      </a:cubicBezTo>
                      <a:cubicBezTo>
                        <a:pt x="-719" y="5938"/>
                        <a:pt x="-1317" y="10692"/>
                        <a:pt x="2669" y="14456"/>
                      </a:cubicBezTo>
                      <a:cubicBezTo>
                        <a:pt x="5659" y="17427"/>
                        <a:pt x="9646" y="16239"/>
                        <a:pt x="13234" y="138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83" name="Google Shape;4383;p37"/>
                <p:cNvSpPr/>
                <p:nvPr/>
              </p:nvSpPr>
              <p:spPr>
                <a:xfrm>
                  <a:off x="387673" y="5136510"/>
                  <a:ext cx="17233" cy="14684"/>
                </a:xfrm>
                <a:custGeom>
                  <a:avLst/>
                  <a:gdLst/>
                  <a:ahLst/>
                  <a:cxnLst/>
                  <a:rect l="l" t="t" r="r" b="b"/>
                  <a:pathLst>
                    <a:path w="17233" h="14684" extrusionOk="0">
                      <a:moveTo>
                        <a:pt x="1787" y="12209"/>
                      </a:moveTo>
                      <a:cubicBezTo>
                        <a:pt x="4378" y="15774"/>
                        <a:pt x="8764" y="14982"/>
                        <a:pt x="12551" y="13001"/>
                      </a:cubicBezTo>
                      <a:cubicBezTo>
                        <a:pt x="16537" y="10822"/>
                        <a:pt x="18331" y="7851"/>
                        <a:pt x="16537" y="3493"/>
                      </a:cubicBezTo>
                      <a:cubicBezTo>
                        <a:pt x="13946" y="-73"/>
                        <a:pt x="10358" y="-865"/>
                        <a:pt x="6372" y="918"/>
                      </a:cubicBezTo>
                      <a:cubicBezTo>
                        <a:pt x="990" y="3295"/>
                        <a:pt x="-2199" y="7058"/>
                        <a:pt x="1787" y="122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84" name="Google Shape;4384;p37"/>
                <p:cNvSpPr/>
                <p:nvPr/>
              </p:nvSpPr>
              <p:spPr>
                <a:xfrm>
                  <a:off x="708705" y="5622416"/>
                  <a:ext cx="15797" cy="15430"/>
                </a:xfrm>
                <a:custGeom>
                  <a:avLst/>
                  <a:gdLst/>
                  <a:ahLst/>
                  <a:cxnLst/>
                  <a:rect l="l" t="t" r="r" b="b"/>
                  <a:pathLst>
                    <a:path w="15797" h="15430" extrusionOk="0">
                      <a:moveTo>
                        <a:pt x="3663" y="14194"/>
                      </a:moveTo>
                      <a:cubicBezTo>
                        <a:pt x="7251" y="16571"/>
                        <a:pt x="11237" y="15383"/>
                        <a:pt x="13829" y="11817"/>
                      </a:cubicBezTo>
                      <a:cubicBezTo>
                        <a:pt x="16221" y="8450"/>
                        <a:pt x="16819" y="4686"/>
                        <a:pt x="13430" y="1715"/>
                      </a:cubicBezTo>
                      <a:cubicBezTo>
                        <a:pt x="9842" y="-662"/>
                        <a:pt x="6055" y="-662"/>
                        <a:pt x="3065" y="2309"/>
                      </a:cubicBezTo>
                      <a:cubicBezTo>
                        <a:pt x="-921" y="6271"/>
                        <a:pt x="-1320" y="11025"/>
                        <a:pt x="3663" y="141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85" name="Google Shape;4385;p37"/>
                <p:cNvSpPr/>
                <p:nvPr/>
              </p:nvSpPr>
              <p:spPr>
                <a:xfrm>
                  <a:off x="628350" y="5609431"/>
                  <a:ext cx="40848" cy="35677"/>
                </a:xfrm>
                <a:custGeom>
                  <a:avLst/>
                  <a:gdLst/>
                  <a:ahLst/>
                  <a:cxnLst/>
                  <a:rect l="l" t="t" r="r" b="b"/>
                  <a:pathLst>
                    <a:path w="40848" h="35677" extrusionOk="0">
                      <a:moveTo>
                        <a:pt x="2096" y="34112"/>
                      </a:moveTo>
                      <a:cubicBezTo>
                        <a:pt x="6082" y="36687"/>
                        <a:pt x="9670" y="35895"/>
                        <a:pt x="12859" y="33122"/>
                      </a:cubicBezTo>
                      <a:cubicBezTo>
                        <a:pt x="13856" y="32131"/>
                        <a:pt x="14653" y="31339"/>
                        <a:pt x="14852" y="30348"/>
                      </a:cubicBezTo>
                      <a:cubicBezTo>
                        <a:pt x="16248" y="30348"/>
                        <a:pt x="17842" y="29952"/>
                        <a:pt x="19437" y="29160"/>
                      </a:cubicBezTo>
                      <a:cubicBezTo>
                        <a:pt x="22626" y="27377"/>
                        <a:pt x="24619" y="25396"/>
                        <a:pt x="25815" y="23217"/>
                      </a:cubicBezTo>
                      <a:cubicBezTo>
                        <a:pt x="29403" y="25396"/>
                        <a:pt x="33390" y="21434"/>
                        <a:pt x="36778" y="16680"/>
                      </a:cubicBezTo>
                      <a:cubicBezTo>
                        <a:pt x="41762" y="9945"/>
                        <a:pt x="41762" y="4795"/>
                        <a:pt x="38971" y="1229"/>
                      </a:cubicBezTo>
                      <a:cubicBezTo>
                        <a:pt x="35582" y="-950"/>
                        <a:pt x="32194" y="-157"/>
                        <a:pt x="29005" y="3012"/>
                      </a:cubicBezTo>
                      <a:cubicBezTo>
                        <a:pt x="23822" y="-355"/>
                        <a:pt x="18241" y="-355"/>
                        <a:pt x="12859" y="4795"/>
                      </a:cubicBezTo>
                      <a:cubicBezTo>
                        <a:pt x="12261" y="5587"/>
                        <a:pt x="11863" y="6182"/>
                        <a:pt x="11464" y="6974"/>
                      </a:cubicBezTo>
                      <a:cubicBezTo>
                        <a:pt x="3690" y="11530"/>
                        <a:pt x="3491" y="16878"/>
                        <a:pt x="5085" y="21633"/>
                      </a:cubicBezTo>
                      <a:cubicBezTo>
                        <a:pt x="4089" y="22029"/>
                        <a:pt x="2893" y="22821"/>
                        <a:pt x="2096" y="23812"/>
                      </a:cubicBezTo>
                      <a:cubicBezTo>
                        <a:pt x="-496" y="27377"/>
                        <a:pt x="-894" y="30943"/>
                        <a:pt x="2096" y="341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86" name="Google Shape;4386;p37"/>
                <p:cNvSpPr/>
                <p:nvPr/>
              </p:nvSpPr>
              <p:spPr>
                <a:xfrm>
                  <a:off x="490074" y="5621011"/>
                  <a:ext cx="15875" cy="14958"/>
                </a:xfrm>
                <a:custGeom>
                  <a:avLst/>
                  <a:gdLst/>
                  <a:ahLst/>
                  <a:cxnLst/>
                  <a:rect l="l" t="t" r="r" b="b"/>
                  <a:pathLst>
                    <a:path w="15875" h="14958" extrusionOk="0">
                      <a:moveTo>
                        <a:pt x="14397" y="2526"/>
                      </a:moveTo>
                      <a:cubicBezTo>
                        <a:pt x="11407" y="-1040"/>
                        <a:pt x="6823" y="-446"/>
                        <a:pt x="3434" y="1931"/>
                      </a:cubicBezTo>
                      <a:cubicBezTo>
                        <a:pt x="45" y="4507"/>
                        <a:pt x="-1350" y="8666"/>
                        <a:pt x="1640" y="12430"/>
                      </a:cubicBezTo>
                      <a:cubicBezTo>
                        <a:pt x="4630" y="16194"/>
                        <a:pt x="8816" y="15203"/>
                        <a:pt x="12404" y="13024"/>
                      </a:cubicBezTo>
                      <a:cubicBezTo>
                        <a:pt x="15394" y="10053"/>
                        <a:pt x="17387" y="6289"/>
                        <a:pt x="14397" y="25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87" name="Google Shape;4387;p37"/>
                <p:cNvSpPr/>
                <p:nvPr/>
              </p:nvSpPr>
              <p:spPr>
                <a:xfrm>
                  <a:off x="464447" y="5540881"/>
                  <a:ext cx="16290" cy="14668"/>
                </a:xfrm>
                <a:custGeom>
                  <a:avLst/>
                  <a:gdLst/>
                  <a:ahLst/>
                  <a:cxnLst/>
                  <a:rect l="l" t="t" r="r" b="b"/>
                  <a:pathLst>
                    <a:path w="16290" h="14668" extrusionOk="0">
                      <a:moveTo>
                        <a:pt x="4145" y="1637"/>
                      </a:moveTo>
                      <a:cubicBezTo>
                        <a:pt x="558" y="3816"/>
                        <a:pt x="-1236" y="7382"/>
                        <a:pt x="956" y="11145"/>
                      </a:cubicBezTo>
                      <a:cubicBezTo>
                        <a:pt x="4345" y="16494"/>
                        <a:pt x="8929" y="14909"/>
                        <a:pt x="13514" y="11938"/>
                      </a:cubicBezTo>
                      <a:cubicBezTo>
                        <a:pt x="15108" y="8966"/>
                        <a:pt x="18298" y="5995"/>
                        <a:pt x="14510" y="2231"/>
                      </a:cubicBezTo>
                      <a:cubicBezTo>
                        <a:pt x="11321" y="-740"/>
                        <a:pt x="7733" y="-542"/>
                        <a:pt x="4145" y="163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88" name="Google Shape;4388;p37"/>
                <p:cNvSpPr/>
                <p:nvPr/>
              </p:nvSpPr>
              <p:spPr>
                <a:xfrm>
                  <a:off x="424036" y="5214430"/>
                  <a:ext cx="27427" cy="22437"/>
                </a:xfrm>
                <a:custGeom>
                  <a:avLst/>
                  <a:gdLst/>
                  <a:ahLst/>
                  <a:cxnLst/>
                  <a:rect l="l" t="t" r="r" b="b"/>
                  <a:pathLst>
                    <a:path w="27427" h="22437" extrusionOk="0">
                      <a:moveTo>
                        <a:pt x="17448" y="1242"/>
                      </a:moveTo>
                      <a:cubicBezTo>
                        <a:pt x="16053" y="2035"/>
                        <a:pt x="14857" y="3223"/>
                        <a:pt x="14060" y="4610"/>
                      </a:cubicBezTo>
                      <a:cubicBezTo>
                        <a:pt x="13262" y="4808"/>
                        <a:pt x="12664" y="5006"/>
                        <a:pt x="11867" y="5006"/>
                      </a:cubicBezTo>
                      <a:cubicBezTo>
                        <a:pt x="4891" y="6789"/>
                        <a:pt x="-1488" y="9958"/>
                        <a:pt x="306" y="16495"/>
                      </a:cubicBezTo>
                      <a:cubicBezTo>
                        <a:pt x="1901" y="22636"/>
                        <a:pt x="9077" y="22240"/>
                        <a:pt x="13462" y="22438"/>
                      </a:cubicBezTo>
                      <a:cubicBezTo>
                        <a:pt x="23029" y="19269"/>
                        <a:pt x="28611" y="15505"/>
                        <a:pt x="27215" y="9562"/>
                      </a:cubicBezTo>
                      <a:cubicBezTo>
                        <a:pt x="27215" y="9166"/>
                        <a:pt x="27016" y="8770"/>
                        <a:pt x="26817" y="8572"/>
                      </a:cubicBezTo>
                      <a:cubicBezTo>
                        <a:pt x="27415" y="6987"/>
                        <a:pt x="27415" y="5006"/>
                        <a:pt x="26817" y="3223"/>
                      </a:cubicBezTo>
                      <a:cubicBezTo>
                        <a:pt x="24624" y="-540"/>
                        <a:pt x="20837" y="-738"/>
                        <a:pt x="17448" y="124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89" name="Google Shape;4389;p37"/>
                <p:cNvSpPr/>
                <p:nvPr/>
              </p:nvSpPr>
              <p:spPr>
                <a:xfrm>
                  <a:off x="370723" y="5299694"/>
                  <a:ext cx="23977" cy="38236"/>
                </a:xfrm>
                <a:custGeom>
                  <a:avLst/>
                  <a:gdLst/>
                  <a:ahLst/>
                  <a:cxnLst/>
                  <a:rect l="l" t="t" r="r" b="b"/>
                  <a:pathLst>
                    <a:path w="23977" h="38236" extrusionOk="0">
                      <a:moveTo>
                        <a:pt x="17740" y="35426"/>
                      </a:moveTo>
                      <a:cubicBezTo>
                        <a:pt x="20531" y="33049"/>
                        <a:pt x="20730" y="29285"/>
                        <a:pt x="17341" y="26710"/>
                      </a:cubicBezTo>
                      <a:cubicBezTo>
                        <a:pt x="16345" y="25918"/>
                        <a:pt x="14352" y="25522"/>
                        <a:pt x="12558" y="25720"/>
                      </a:cubicBezTo>
                      <a:cubicBezTo>
                        <a:pt x="14551" y="24135"/>
                        <a:pt x="16544" y="21560"/>
                        <a:pt x="18338" y="19381"/>
                      </a:cubicBezTo>
                      <a:cubicBezTo>
                        <a:pt x="22125" y="12052"/>
                        <a:pt x="26710" y="4128"/>
                        <a:pt x="21926" y="562"/>
                      </a:cubicBezTo>
                      <a:cubicBezTo>
                        <a:pt x="19135" y="-1616"/>
                        <a:pt x="14750" y="2940"/>
                        <a:pt x="11760" y="7298"/>
                      </a:cubicBezTo>
                      <a:cubicBezTo>
                        <a:pt x="11362" y="6703"/>
                        <a:pt x="10963" y="6109"/>
                        <a:pt x="10564" y="5515"/>
                      </a:cubicBezTo>
                      <a:cubicBezTo>
                        <a:pt x="7973" y="2147"/>
                        <a:pt x="3389" y="1949"/>
                        <a:pt x="0" y="4326"/>
                      </a:cubicBezTo>
                      <a:cubicBezTo>
                        <a:pt x="1196" y="10665"/>
                        <a:pt x="2392" y="17004"/>
                        <a:pt x="3588" y="23343"/>
                      </a:cubicBezTo>
                      <a:cubicBezTo>
                        <a:pt x="4186" y="23145"/>
                        <a:pt x="4585" y="22947"/>
                        <a:pt x="5182" y="22550"/>
                      </a:cubicBezTo>
                      <a:cubicBezTo>
                        <a:pt x="5382" y="24135"/>
                        <a:pt x="5980" y="25720"/>
                        <a:pt x="7375" y="26710"/>
                      </a:cubicBezTo>
                      <a:cubicBezTo>
                        <a:pt x="7774" y="26908"/>
                        <a:pt x="8172" y="27106"/>
                        <a:pt x="8571" y="27304"/>
                      </a:cubicBezTo>
                      <a:cubicBezTo>
                        <a:pt x="6976" y="28493"/>
                        <a:pt x="5581" y="30078"/>
                        <a:pt x="5382" y="31860"/>
                      </a:cubicBezTo>
                      <a:cubicBezTo>
                        <a:pt x="5581" y="32851"/>
                        <a:pt x="5780" y="33841"/>
                        <a:pt x="5980" y="34832"/>
                      </a:cubicBezTo>
                      <a:cubicBezTo>
                        <a:pt x="6179" y="35228"/>
                        <a:pt x="6578" y="35624"/>
                        <a:pt x="6976" y="36218"/>
                      </a:cubicBezTo>
                      <a:cubicBezTo>
                        <a:pt x="9767" y="39388"/>
                        <a:pt x="13355" y="38596"/>
                        <a:pt x="17740" y="354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90" name="Google Shape;4390;p37"/>
                <p:cNvSpPr/>
                <p:nvPr/>
              </p:nvSpPr>
              <p:spPr>
                <a:xfrm>
                  <a:off x="694295" y="5506692"/>
                  <a:ext cx="42115" cy="45569"/>
                </a:xfrm>
                <a:custGeom>
                  <a:avLst/>
                  <a:gdLst/>
                  <a:ahLst/>
                  <a:cxnLst/>
                  <a:rect l="l" t="t" r="r" b="b"/>
                  <a:pathLst>
                    <a:path w="42115" h="45569" extrusionOk="0">
                      <a:moveTo>
                        <a:pt x="20465" y="40580"/>
                      </a:moveTo>
                      <a:cubicBezTo>
                        <a:pt x="20266" y="41372"/>
                        <a:pt x="20266" y="42165"/>
                        <a:pt x="20465" y="42957"/>
                      </a:cubicBezTo>
                      <a:cubicBezTo>
                        <a:pt x="23455" y="46919"/>
                        <a:pt x="28239" y="45928"/>
                        <a:pt x="33421" y="42957"/>
                      </a:cubicBezTo>
                      <a:cubicBezTo>
                        <a:pt x="39999" y="39193"/>
                        <a:pt x="43786" y="34241"/>
                        <a:pt x="41394" y="30081"/>
                      </a:cubicBezTo>
                      <a:cubicBezTo>
                        <a:pt x="39601" y="26714"/>
                        <a:pt x="34219" y="27308"/>
                        <a:pt x="28638" y="30279"/>
                      </a:cubicBezTo>
                      <a:cubicBezTo>
                        <a:pt x="28239" y="30477"/>
                        <a:pt x="27641" y="30874"/>
                        <a:pt x="27242" y="31072"/>
                      </a:cubicBezTo>
                      <a:cubicBezTo>
                        <a:pt x="27242" y="28695"/>
                        <a:pt x="26246" y="26317"/>
                        <a:pt x="24252" y="23940"/>
                      </a:cubicBezTo>
                      <a:lnTo>
                        <a:pt x="23654" y="23346"/>
                      </a:lnTo>
                      <a:lnTo>
                        <a:pt x="28239" y="24535"/>
                      </a:lnTo>
                      <a:cubicBezTo>
                        <a:pt x="31030" y="25129"/>
                        <a:pt x="33222" y="21167"/>
                        <a:pt x="33023" y="18394"/>
                      </a:cubicBezTo>
                      <a:cubicBezTo>
                        <a:pt x="32823" y="10074"/>
                        <a:pt x="27840" y="5122"/>
                        <a:pt x="21063" y="1556"/>
                      </a:cubicBezTo>
                      <a:cubicBezTo>
                        <a:pt x="14286" y="-2009"/>
                        <a:pt x="8306" y="962"/>
                        <a:pt x="2925" y="6311"/>
                      </a:cubicBezTo>
                      <a:cubicBezTo>
                        <a:pt x="-265" y="9480"/>
                        <a:pt x="-663" y="13046"/>
                        <a:pt x="1729" y="17007"/>
                      </a:cubicBezTo>
                      <a:cubicBezTo>
                        <a:pt x="3323" y="17404"/>
                        <a:pt x="4918" y="17998"/>
                        <a:pt x="6512" y="18592"/>
                      </a:cubicBezTo>
                      <a:cubicBezTo>
                        <a:pt x="6313" y="18790"/>
                        <a:pt x="6114" y="18790"/>
                        <a:pt x="5914" y="18988"/>
                      </a:cubicBezTo>
                      <a:cubicBezTo>
                        <a:pt x="931" y="22554"/>
                        <a:pt x="-1261" y="26912"/>
                        <a:pt x="732" y="30081"/>
                      </a:cubicBezTo>
                      <a:cubicBezTo>
                        <a:pt x="2327" y="32854"/>
                        <a:pt x="5516" y="32656"/>
                        <a:pt x="8506" y="31666"/>
                      </a:cubicBezTo>
                      <a:cubicBezTo>
                        <a:pt x="8705" y="33449"/>
                        <a:pt x="9303" y="35232"/>
                        <a:pt x="10300" y="37014"/>
                      </a:cubicBezTo>
                      <a:cubicBezTo>
                        <a:pt x="13090" y="40976"/>
                        <a:pt x="16479" y="41966"/>
                        <a:pt x="20465" y="405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91" name="Google Shape;4391;p37"/>
                <p:cNvSpPr/>
                <p:nvPr/>
              </p:nvSpPr>
              <p:spPr>
                <a:xfrm>
                  <a:off x="557093" y="5646713"/>
                  <a:ext cx="398" cy="396"/>
                </a:xfrm>
                <a:custGeom>
                  <a:avLst/>
                  <a:gdLst/>
                  <a:ahLst/>
                  <a:cxnLst/>
                  <a:rect l="l" t="t" r="r" b="b"/>
                  <a:pathLst>
                    <a:path w="398" h="396" extrusionOk="0">
                      <a:moveTo>
                        <a:pt x="0" y="198"/>
                      </a:moveTo>
                      <a:lnTo>
                        <a:pt x="199" y="396"/>
                      </a:lnTo>
                      <a:lnTo>
                        <a:pt x="199" y="396"/>
                      </a:lnTo>
                      <a:lnTo>
                        <a:pt x="199" y="396"/>
                      </a:lnTo>
                      <a:lnTo>
                        <a:pt x="199" y="396"/>
                      </a:lnTo>
                      <a:lnTo>
                        <a:pt x="399" y="0"/>
                      </a:lnTo>
                      <a:lnTo>
                        <a:pt x="199" y="0"/>
                      </a:ln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92" name="Google Shape;4392;p37"/>
                <p:cNvSpPr/>
                <p:nvPr/>
              </p:nvSpPr>
              <p:spPr>
                <a:xfrm>
                  <a:off x="764530" y="5599901"/>
                  <a:ext cx="34874" cy="28389"/>
                </a:xfrm>
                <a:custGeom>
                  <a:avLst/>
                  <a:gdLst/>
                  <a:ahLst/>
                  <a:cxnLst/>
                  <a:rect l="l" t="t" r="r" b="b"/>
                  <a:pathLst>
                    <a:path w="34874" h="28389" extrusionOk="0">
                      <a:moveTo>
                        <a:pt x="3650" y="16900"/>
                      </a:moveTo>
                      <a:lnTo>
                        <a:pt x="5045" y="18089"/>
                      </a:lnTo>
                      <a:cubicBezTo>
                        <a:pt x="5245" y="19475"/>
                        <a:pt x="5843" y="20664"/>
                        <a:pt x="7039" y="21853"/>
                      </a:cubicBezTo>
                      <a:cubicBezTo>
                        <a:pt x="8633" y="23635"/>
                        <a:pt x="10627" y="24032"/>
                        <a:pt x="12421" y="23437"/>
                      </a:cubicBezTo>
                      <a:cubicBezTo>
                        <a:pt x="12421" y="24230"/>
                        <a:pt x="12421" y="25022"/>
                        <a:pt x="12819" y="25814"/>
                      </a:cubicBezTo>
                      <a:cubicBezTo>
                        <a:pt x="15012" y="29380"/>
                        <a:pt x="19995" y="28984"/>
                        <a:pt x="25177" y="26210"/>
                      </a:cubicBezTo>
                      <a:cubicBezTo>
                        <a:pt x="31755" y="22843"/>
                        <a:pt x="36140" y="18089"/>
                        <a:pt x="34546" y="13137"/>
                      </a:cubicBezTo>
                      <a:cubicBezTo>
                        <a:pt x="33150" y="9175"/>
                        <a:pt x="28167" y="9769"/>
                        <a:pt x="23383" y="12146"/>
                      </a:cubicBezTo>
                      <a:cubicBezTo>
                        <a:pt x="22387" y="9175"/>
                        <a:pt x="20394" y="6204"/>
                        <a:pt x="19198" y="3232"/>
                      </a:cubicBezTo>
                      <a:cubicBezTo>
                        <a:pt x="15012" y="-333"/>
                        <a:pt x="9829" y="-1522"/>
                        <a:pt x="4447" y="2638"/>
                      </a:cubicBezTo>
                      <a:cubicBezTo>
                        <a:pt x="-1134" y="7194"/>
                        <a:pt x="-1532" y="12740"/>
                        <a:pt x="3650" y="169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93" name="Google Shape;4393;p37"/>
                <p:cNvSpPr/>
                <p:nvPr/>
              </p:nvSpPr>
              <p:spPr>
                <a:xfrm>
                  <a:off x="667264" y="5704173"/>
                  <a:ext cx="86289" cy="77046"/>
                </a:xfrm>
                <a:custGeom>
                  <a:avLst/>
                  <a:gdLst/>
                  <a:ahLst/>
                  <a:cxnLst/>
                  <a:rect l="l" t="t" r="r" b="b"/>
                  <a:pathLst>
                    <a:path w="86289" h="77046" extrusionOk="0">
                      <a:moveTo>
                        <a:pt x="3844" y="69515"/>
                      </a:moveTo>
                      <a:cubicBezTo>
                        <a:pt x="4642" y="72684"/>
                        <a:pt x="7432" y="75259"/>
                        <a:pt x="14608" y="76844"/>
                      </a:cubicBezTo>
                      <a:cubicBezTo>
                        <a:pt x="18395" y="77636"/>
                        <a:pt x="22581" y="76052"/>
                        <a:pt x="24574" y="73080"/>
                      </a:cubicBezTo>
                      <a:cubicBezTo>
                        <a:pt x="24774" y="73476"/>
                        <a:pt x="24973" y="73674"/>
                        <a:pt x="25172" y="74071"/>
                      </a:cubicBezTo>
                      <a:cubicBezTo>
                        <a:pt x="27763" y="77438"/>
                        <a:pt x="31949" y="78032"/>
                        <a:pt x="37530" y="74467"/>
                      </a:cubicBezTo>
                      <a:cubicBezTo>
                        <a:pt x="43510" y="70703"/>
                        <a:pt x="45703" y="66345"/>
                        <a:pt x="44507" y="62383"/>
                      </a:cubicBezTo>
                      <a:cubicBezTo>
                        <a:pt x="46500" y="64364"/>
                        <a:pt x="49091" y="64761"/>
                        <a:pt x="51483" y="63572"/>
                      </a:cubicBezTo>
                      <a:cubicBezTo>
                        <a:pt x="58659" y="64364"/>
                        <a:pt x="65635" y="63374"/>
                        <a:pt x="71217" y="57629"/>
                      </a:cubicBezTo>
                      <a:cubicBezTo>
                        <a:pt x="74605" y="54064"/>
                        <a:pt x="73609" y="49904"/>
                        <a:pt x="69622" y="47725"/>
                      </a:cubicBezTo>
                      <a:cubicBezTo>
                        <a:pt x="67629" y="46734"/>
                        <a:pt x="65835" y="46140"/>
                        <a:pt x="64041" y="45744"/>
                      </a:cubicBezTo>
                      <a:cubicBezTo>
                        <a:pt x="66433" y="42377"/>
                        <a:pt x="67031" y="38415"/>
                        <a:pt x="65635" y="34651"/>
                      </a:cubicBezTo>
                      <a:cubicBezTo>
                        <a:pt x="65237" y="33264"/>
                        <a:pt x="64240" y="32076"/>
                        <a:pt x="63244" y="31482"/>
                      </a:cubicBezTo>
                      <a:cubicBezTo>
                        <a:pt x="64240" y="30689"/>
                        <a:pt x="64838" y="29897"/>
                        <a:pt x="65635" y="29105"/>
                      </a:cubicBezTo>
                      <a:cubicBezTo>
                        <a:pt x="66034" y="29501"/>
                        <a:pt x="66433" y="29699"/>
                        <a:pt x="67031" y="29897"/>
                      </a:cubicBezTo>
                      <a:cubicBezTo>
                        <a:pt x="72413" y="32076"/>
                        <a:pt x="76000" y="25341"/>
                        <a:pt x="78990" y="21379"/>
                      </a:cubicBezTo>
                      <a:cubicBezTo>
                        <a:pt x="79389" y="19993"/>
                        <a:pt x="79987" y="18804"/>
                        <a:pt x="80386" y="17616"/>
                      </a:cubicBezTo>
                      <a:cubicBezTo>
                        <a:pt x="84970" y="14248"/>
                        <a:pt x="87163" y="10286"/>
                        <a:pt x="85967" y="6325"/>
                      </a:cubicBezTo>
                      <a:cubicBezTo>
                        <a:pt x="84771" y="2561"/>
                        <a:pt x="80984" y="1967"/>
                        <a:pt x="76399" y="3353"/>
                      </a:cubicBezTo>
                      <a:cubicBezTo>
                        <a:pt x="76000" y="2759"/>
                        <a:pt x="75402" y="2165"/>
                        <a:pt x="74805" y="1768"/>
                      </a:cubicBezTo>
                      <a:cubicBezTo>
                        <a:pt x="69821" y="-1995"/>
                        <a:pt x="65436" y="778"/>
                        <a:pt x="62446" y="5136"/>
                      </a:cubicBezTo>
                      <a:lnTo>
                        <a:pt x="62446" y="5334"/>
                      </a:lnTo>
                      <a:cubicBezTo>
                        <a:pt x="59855" y="3947"/>
                        <a:pt x="57463" y="3551"/>
                        <a:pt x="55271" y="6126"/>
                      </a:cubicBezTo>
                      <a:cubicBezTo>
                        <a:pt x="48892" y="14050"/>
                        <a:pt x="49689" y="22766"/>
                        <a:pt x="55271" y="30491"/>
                      </a:cubicBezTo>
                      <a:cubicBezTo>
                        <a:pt x="55470" y="30887"/>
                        <a:pt x="55869" y="31086"/>
                        <a:pt x="56467" y="31284"/>
                      </a:cubicBezTo>
                      <a:cubicBezTo>
                        <a:pt x="56467" y="31284"/>
                        <a:pt x="56267" y="31284"/>
                        <a:pt x="56267" y="31284"/>
                      </a:cubicBezTo>
                      <a:cubicBezTo>
                        <a:pt x="46899" y="35840"/>
                        <a:pt x="43909" y="42377"/>
                        <a:pt x="46500" y="48913"/>
                      </a:cubicBezTo>
                      <a:cubicBezTo>
                        <a:pt x="45902" y="49310"/>
                        <a:pt x="45504" y="49706"/>
                        <a:pt x="44906" y="50102"/>
                      </a:cubicBezTo>
                      <a:cubicBezTo>
                        <a:pt x="42314" y="52479"/>
                        <a:pt x="40919" y="55847"/>
                        <a:pt x="42514" y="59016"/>
                      </a:cubicBezTo>
                      <a:cubicBezTo>
                        <a:pt x="38527" y="56243"/>
                        <a:pt x="33544" y="57629"/>
                        <a:pt x="28162" y="61789"/>
                      </a:cubicBezTo>
                      <a:cubicBezTo>
                        <a:pt x="27365" y="62582"/>
                        <a:pt x="26568" y="63176"/>
                        <a:pt x="25970" y="63968"/>
                      </a:cubicBezTo>
                      <a:cubicBezTo>
                        <a:pt x="24375" y="57431"/>
                        <a:pt x="16402" y="57035"/>
                        <a:pt x="10621" y="54856"/>
                      </a:cubicBezTo>
                      <a:lnTo>
                        <a:pt x="10422" y="54856"/>
                      </a:lnTo>
                      <a:cubicBezTo>
                        <a:pt x="10621" y="54856"/>
                        <a:pt x="10621" y="54856"/>
                        <a:pt x="10621" y="54856"/>
                      </a:cubicBezTo>
                      <a:lnTo>
                        <a:pt x="17797" y="49706"/>
                      </a:lnTo>
                      <a:cubicBezTo>
                        <a:pt x="21186" y="47329"/>
                        <a:pt x="23777" y="44357"/>
                        <a:pt x="23378" y="40396"/>
                      </a:cubicBezTo>
                      <a:cubicBezTo>
                        <a:pt x="23976" y="40000"/>
                        <a:pt x="24375" y="39801"/>
                        <a:pt x="24973" y="39207"/>
                      </a:cubicBezTo>
                      <a:cubicBezTo>
                        <a:pt x="28561" y="35245"/>
                        <a:pt x="28561" y="30095"/>
                        <a:pt x="24176" y="26133"/>
                      </a:cubicBezTo>
                      <a:cubicBezTo>
                        <a:pt x="20388" y="22766"/>
                        <a:pt x="16402" y="24152"/>
                        <a:pt x="13611" y="27124"/>
                      </a:cubicBezTo>
                      <a:cubicBezTo>
                        <a:pt x="12017" y="28907"/>
                        <a:pt x="11020" y="30887"/>
                        <a:pt x="10821" y="32868"/>
                      </a:cubicBezTo>
                      <a:cubicBezTo>
                        <a:pt x="5240" y="34453"/>
                        <a:pt x="3844" y="39603"/>
                        <a:pt x="4442" y="44754"/>
                      </a:cubicBezTo>
                      <a:cubicBezTo>
                        <a:pt x="4841" y="48121"/>
                        <a:pt x="7831" y="51291"/>
                        <a:pt x="9824" y="54658"/>
                      </a:cubicBezTo>
                      <a:cubicBezTo>
                        <a:pt x="7432" y="54262"/>
                        <a:pt x="5240" y="55054"/>
                        <a:pt x="2848" y="57233"/>
                      </a:cubicBezTo>
                      <a:cubicBezTo>
                        <a:pt x="-142" y="60204"/>
                        <a:pt x="-1338" y="64364"/>
                        <a:pt x="2050" y="67534"/>
                      </a:cubicBezTo>
                      <a:cubicBezTo>
                        <a:pt x="2648" y="68920"/>
                        <a:pt x="3246" y="69119"/>
                        <a:pt x="3844" y="695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94" name="Google Shape;4394;p37"/>
                <p:cNvSpPr/>
                <p:nvPr/>
              </p:nvSpPr>
              <p:spPr>
                <a:xfrm>
                  <a:off x="813334" y="5655948"/>
                  <a:ext cx="16790" cy="27573"/>
                </a:xfrm>
                <a:custGeom>
                  <a:avLst/>
                  <a:gdLst/>
                  <a:ahLst/>
                  <a:cxnLst/>
                  <a:rect l="l" t="t" r="r" b="b"/>
                  <a:pathLst>
                    <a:path w="16790" h="27573" extrusionOk="0">
                      <a:moveTo>
                        <a:pt x="11854" y="25430"/>
                      </a:moveTo>
                      <a:cubicBezTo>
                        <a:pt x="17435" y="18101"/>
                        <a:pt x="18631" y="9979"/>
                        <a:pt x="13647" y="2452"/>
                      </a:cubicBezTo>
                      <a:cubicBezTo>
                        <a:pt x="11654" y="-717"/>
                        <a:pt x="5874" y="-916"/>
                        <a:pt x="3681" y="2452"/>
                      </a:cubicBezTo>
                      <a:cubicBezTo>
                        <a:pt x="-1900" y="10177"/>
                        <a:pt x="-505" y="18695"/>
                        <a:pt x="3681" y="26223"/>
                      </a:cubicBezTo>
                      <a:cubicBezTo>
                        <a:pt x="5076" y="28798"/>
                        <a:pt x="8664" y="27213"/>
                        <a:pt x="11854" y="254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95" name="Google Shape;4395;p37"/>
                <p:cNvSpPr/>
                <p:nvPr/>
              </p:nvSpPr>
              <p:spPr>
                <a:xfrm>
                  <a:off x="399603" y="5288347"/>
                  <a:ext cx="43059" cy="39326"/>
                </a:xfrm>
                <a:custGeom>
                  <a:avLst/>
                  <a:gdLst/>
                  <a:ahLst/>
                  <a:cxnLst/>
                  <a:rect l="l" t="t" r="r" b="b"/>
                  <a:pathLst>
                    <a:path w="43059" h="39326" extrusionOk="0">
                      <a:moveTo>
                        <a:pt x="15770" y="33897"/>
                      </a:moveTo>
                      <a:cubicBezTo>
                        <a:pt x="21550" y="39047"/>
                        <a:pt x="29523" y="41028"/>
                        <a:pt x="36898" y="37661"/>
                      </a:cubicBezTo>
                      <a:cubicBezTo>
                        <a:pt x="40885" y="35878"/>
                        <a:pt x="39290" y="30727"/>
                        <a:pt x="37097" y="27756"/>
                      </a:cubicBezTo>
                      <a:cubicBezTo>
                        <a:pt x="35901" y="25973"/>
                        <a:pt x="34506" y="24587"/>
                        <a:pt x="33111" y="23398"/>
                      </a:cubicBezTo>
                      <a:cubicBezTo>
                        <a:pt x="35503" y="23596"/>
                        <a:pt x="37895" y="22804"/>
                        <a:pt x="40087" y="21417"/>
                      </a:cubicBezTo>
                      <a:cubicBezTo>
                        <a:pt x="43675" y="19040"/>
                        <a:pt x="43675" y="14880"/>
                        <a:pt x="41881" y="11117"/>
                      </a:cubicBezTo>
                      <a:cubicBezTo>
                        <a:pt x="37895" y="7551"/>
                        <a:pt x="33111" y="6561"/>
                        <a:pt x="28526" y="10126"/>
                      </a:cubicBezTo>
                      <a:cubicBezTo>
                        <a:pt x="25138" y="12701"/>
                        <a:pt x="23942" y="17456"/>
                        <a:pt x="26533" y="20427"/>
                      </a:cubicBezTo>
                      <a:cubicBezTo>
                        <a:pt x="26732" y="20625"/>
                        <a:pt x="27131" y="20823"/>
                        <a:pt x="27330" y="21021"/>
                      </a:cubicBezTo>
                      <a:cubicBezTo>
                        <a:pt x="26134" y="20823"/>
                        <a:pt x="25138" y="20823"/>
                        <a:pt x="23942" y="21021"/>
                      </a:cubicBezTo>
                      <a:cubicBezTo>
                        <a:pt x="25138" y="19238"/>
                        <a:pt x="25536" y="17257"/>
                        <a:pt x="24739" y="15277"/>
                      </a:cubicBezTo>
                      <a:cubicBezTo>
                        <a:pt x="23344" y="11909"/>
                        <a:pt x="20553" y="9928"/>
                        <a:pt x="17165" y="9334"/>
                      </a:cubicBezTo>
                      <a:cubicBezTo>
                        <a:pt x="17763" y="7947"/>
                        <a:pt x="17962" y="6363"/>
                        <a:pt x="17563" y="4580"/>
                      </a:cubicBezTo>
                      <a:cubicBezTo>
                        <a:pt x="16367" y="24"/>
                        <a:pt x="12381" y="-769"/>
                        <a:pt x="8195" y="618"/>
                      </a:cubicBezTo>
                      <a:cubicBezTo>
                        <a:pt x="3212" y="2401"/>
                        <a:pt x="-1572" y="4778"/>
                        <a:pt x="1817" y="11117"/>
                      </a:cubicBezTo>
                      <a:cubicBezTo>
                        <a:pt x="2215" y="11909"/>
                        <a:pt x="2614" y="12503"/>
                        <a:pt x="3212" y="12900"/>
                      </a:cubicBezTo>
                      <a:cubicBezTo>
                        <a:pt x="222" y="15277"/>
                        <a:pt x="-775" y="18842"/>
                        <a:pt x="621" y="22606"/>
                      </a:cubicBezTo>
                      <a:cubicBezTo>
                        <a:pt x="4209" y="27162"/>
                        <a:pt x="9590" y="27954"/>
                        <a:pt x="15770" y="25973"/>
                      </a:cubicBezTo>
                      <a:cubicBezTo>
                        <a:pt x="13976" y="28945"/>
                        <a:pt x="13577" y="32114"/>
                        <a:pt x="15770" y="338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96" name="Google Shape;4396;p37"/>
                <p:cNvSpPr/>
                <p:nvPr/>
              </p:nvSpPr>
              <p:spPr>
                <a:xfrm>
                  <a:off x="358963" y="5219816"/>
                  <a:ext cx="11368" cy="18834"/>
                </a:xfrm>
                <a:custGeom>
                  <a:avLst/>
                  <a:gdLst/>
                  <a:ahLst/>
                  <a:cxnLst/>
                  <a:rect l="l" t="t" r="r" b="b"/>
                  <a:pathLst>
                    <a:path w="11368" h="18834" extrusionOk="0">
                      <a:moveTo>
                        <a:pt x="0" y="16"/>
                      </a:moveTo>
                      <a:cubicBezTo>
                        <a:pt x="598" y="6355"/>
                        <a:pt x="1196" y="12496"/>
                        <a:pt x="1993" y="18835"/>
                      </a:cubicBezTo>
                      <a:cubicBezTo>
                        <a:pt x="3588" y="18439"/>
                        <a:pt x="5382" y="17646"/>
                        <a:pt x="6976" y="16854"/>
                      </a:cubicBezTo>
                      <a:cubicBezTo>
                        <a:pt x="11760" y="14081"/>
                        <a:pt x="12757" y="9525"/>
                        <a:pt x="9368" y="4969"/>
                      </a:cubicBezTo>
                      <a:cubicBezTo>
                        <a:pt x="6777" y="1403"/>
                        <a:pt x="3588" y="-182"/>
                        <a:pt x="0" y="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97" name="Google Shape;4397;p37"/>
                <p:cNvSpPr/>
                <p:nvPr/>
              </p:nvSpPr>
              <p:spPr>
                <a:xfrm>
                  <a:off x="591081" y="5348862"/>
                  <a:ext cx="19645" cy="17268"/>
                </a:xfrm>
                <a:custGeom>
                  <a:avLst/>
                  <a:gdLst/>
                  <a:ahLst/>
                  <a:cxnLst/>
                  <a:rect l="l" t="t" r="r" b="b"/>
                  <a:pathLst>
                    <a:path w="19645" h="17268" extrusionOk="0">
                      <a:moveTo>
                        <a:pt x="16043" y="14783"/>
                      </a:moveTo>
                      <a:cubicBezTo>
                        <a:pt x="19432" y="10623"/>
                        <a:pt x="21624" y="6265"/>
                        <a:pt x="17040" y="2501"/>
                      </a:cubicBezTo>
                      <a:cubicBezTo>
                        <a:pt x="13053" y="-668"/>
                        <a:pt x="8070" y="-1064"/>
                        <a:pt x="3685" y="2699"/>
                      </a:cubicBezTo>
                      <a:cubicBezTo>
                        <a:pt x="-900" y="6463"/>
                        <a:pt x="-1099" y="11613"/>
                        <a:pt x="2489" y="15179"/>
                      </a:cubicBezTo>
                      <a:cubicBezTo>
                        <a:pt x="6276" y="18745"/>
                        <a:pt x="11459" y="17160"/>
                        <a:pt x="16043" y="1478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98" name="Google Shape;4398;p37"/>
                <p:cNvSpPr/>
                <p:nvPr/>
              </p:nvSpPr>
              <p:spPr>
                <a:xfrm>
                  <a:off x="764396" y="5851955"/>
                  <a:ext cx="19600" cy="21047"/>
                </a:xfrm>
                <a:custGeom>
                  <a:avLst/>
                  <a:gdLst/>
                  <a:ahLst/>
                  <a:cxnLst/>
                  <a:rect l="l" t="t" r="r" b="b"/>
                  <a:pathLst>
                    <a:path w="19600" h="21047" extrusionOk="0">
                      <a:moveTo>
                        <a:pt x="4382" y="19192"/>
                      </a:moveTo>
                      <a:cubicBezTo>
                        <a:pt x="9166" y="22559"/>
                        <a:pt x="13750" y="21173"/>
                        <a:pt x="17139" y="16419"/>
                      </a:cubicBezTo>
                      <a:cubicBezTo>
                        <a:pt x="19730" y="11863"/>
                        <a:pt x="21125" y="6712"/>
                        <a:pt x="16940" y="2751"/>
                      </a:cubicBezTo>
                      <a:cubicBezTo>
                        <a:pt x="10960" y="-2796"/>
                        <a:pt x="5379" y="968"/>
                        <a:pt x="1791" y="5920"/>
                      </a:cubicBezTo>
                      <a:cubicBezTo>
                        <a:pt x="-1398" y="10080"/>
                        <a:pt x="-203" y="15824"/>
                        <a:pt x="4382" y="191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399" name="Google Shape;4399;p37"/>
                <p:cNvSpPr/>
                <p:nvPr/>
              </p:nvSpPr>
              <p:spPr>
                <a:xfrm>
                  <a:off x="587880" y="5405966"/>
                  <a:ext cx="17056" cy="16297"/>
                </a:xfrm>
                <a:custGeom>
                  <a:avLst/>
                  <a:gdLst/>
                  <a:ahLst/>
                  <a:cxnLst/>
                  <a:rect l="l" t="t" r="r" b="b"/>
                  <a:pathLst>
                    <a:path w="17056" h="16297" extrusionOk="0">
                      <a:moveTo>
                        <a:pt x="13065" y="14926"/>
                      </a:moveTo>
                      <a:cubicBezTo>
                        <a:pt x="16653" y="12152"/>
                        <a:pt x="18248" y="8587"/>
                        <a:pt x="16055" y="5021"/>
                      </a:cubicBezTo>
                      <a:cubicBezTo>
                        <a:pt x="13464" y="663"/>
                        <a:pt x="9278" y="-1714"/>
                        <a:pt x="4096" y="1456"/>
                      </a:cubicBezTo>
                      <a:cubicBezTo>
                        <a:pt x="309" y="3635"/>
                        <a:pt x="-1087" y="7993"/>
                        <a:pt x="907" y="11558"/>
                      </a:cubicBezTo>
                      <a:cubicBezTo>
                        <a:pt x="3298" y="16114"/>
                        <a:pt x="7484" y="17699"/>
                        <a:pt x="13065" y="149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00" name="Google Shape;4400;p37"/>
                <p:cNvSpPr/>
                <p:nvPr/>
              </p:nvSpPr>
              <p:spPr>
                <a:xfrm>
                  <a:off x="611455" y="5435345"/>
                  <a:ext cx="35069" cy="23418"/>
                </a:xfrm>
                <a:custGeom>
                  <a:avLst/>
                  <a:gdLst/>
                  <a:ahLst/>
                  <a:cxnLst/>
                  <a:rect l="l" t="t" r="r" b="b"/>
                  <a:pathLst>
                    <a:path w="35069" h="23418" extrusionOk="0">
                      <a:moveTo>
                        <a:pt x="10419" y="17241"/>
                      </a:moveTo>
                      <a:cubicBezTo>
                        <a:pt x="10818" y="17043"/>
                        <a:pt x="11416" y="16647"/>
                        <a:pt x="11814" y="16449"/>
                      </a:cubicBezTo>
                      <a:cubicBezTo>
                        <a:pt x="11615" y="17637"/>
                        <a:pt x="11615" y="19024"/>
                        <a:pt x="11814" y="20411"/>
                      </a:cubicBezTo>
                      <a:cubicBezTo>
                        <a:pt x="16598" y="23976"/>
                        <a:pt x="22379" y="24768"/>
                        <a:pt x="29355" y="20609"/>
                      </a:cubicBezTo>
                      <a:cubicBezTo>
                        <a:pt x="35136" y="17241"/>
                        <a:pt x="36531" y="13081"/>
                        <a:pt x="33541" y="9318"/>
                      </a:cubicBezTo>
                      <a:cubicBezTo>
                        <a:pt x="30152" y="5356"/>
                        <a:pt x="24771" y="6346"/>
                        <a:pt x="19189" y="8921"/>
                      </a:cubicBezTo>
                      <a:cubicBezTo>
                        <a:pt x="18591" y="9120"/>
                        <a:pt x="17993" y="9516"/>
                        <a:pt x="17396" y="9714"/>
                      </a:cubicBezTo>
                      <a:cubicBezTo>
                        <a:pt x="17993" y="7931"/>
                        <a:pt x="17794" y="5950"/>
                        <a:pt x="17196" y="3771"/>
                      </a:cubicBezTo>
                      <a:cubicBezTo>
                        <a:pt x="14804" y="7"/>
                        <a:pt x="11615" y="-983"/>
                        <a:pt x="7429" y="998"/>
                      </a:cubicBezTo>
                      <a:cubicBezTo>
                        <a:pt x="1250" y="3771"/>
                        <a:pt x="-1540" y="8525"/>
                        <a:pt x="851" y="14468"/>
                      </a:cubicBezTo>
                      <a:cubicBezTo>
                        <a:pt x="2446" y="18232"/>
                        <a:pt x="6233" y="19222"/>
                        <a:pt x="10419" y="1724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01" name="Google Shape;4401;p37"/>
                <p:cNvSpPr/>
                <p:nvPr/>
              </p:nvSpPr>
              <p:spPr>
                <a:xfrm>
                  <a:off x="502085" y="5350524"/>
                  <a:ext cx="19621" cy="17235"/>
                </a:xfrm>
                <a:custGeom>
                  <a:avLst/>
                  <a:gdLst/>
                  <a:ahLst/>
                  <a:cxnLst/>
                  <a:rect l="l" t="t" r="r" b="b"/>
                  <a:pathLst>
                    <a:path w="19621" h="17235" extrusionOk="0">
                      <a:moveTo>
                        <a:pt x="393" y="12328"/>
                      </a:moveTo>
                      <a:cubicBezTo>
                        <a:pt x="3184" y="17874"/>
                        <a:pt x="8167" y="18072"/>
                        <a:pt x="12752" y="16091"/>
                      </a:cubicBezTo>
                      <a:cubicBezTo>
                        <a:pt x="17336" y="14110"/>
                        <a:pt x="21721" y="10545"/>
                        <a:pt x="18532" y="4998"/>
                      </a:cubicBezTo>
                      <a:cubicBezTo>
                        <a:pt x="16140" y="442"/>
                        <a:pt x="11356" y="-1142"/>
                        <a:pt x="6373" y="839"/>
                      </a:cubicBezTo>
                      <a:cubicBezTo>
                        <a:pt x="1390" y="3018"/>
                        <a:pt x="-1002" y="7177"/>
                        <a:pt x="393" y="1232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02" name="Google Shape;4402;p37"/>
                <p:cNvSpPr/>
                <p:nvPr/>
              </p:nvSpPr>
              <p:spPr>
                <a:xfrm>
                  <a:off x="788328" y="5770490"/>
                  <a:ext cx="86885" cy="62310"/>
                </a:xfrm>
                <a:custGeom>
                  <a:avLst/>
                  <a:gdLst/>
                  <a:ahLst/>
                  <a:cxnLst/>
                  <a:rect l="l" t="t" r="r" b="b"/>
                  <a:pathLst>
                    <a:path w="86885" h="62310" extrusionOk="0">
                      <a:moveTo>
                        <a:pt x="85494" y="23799"/>
                      </a:moveTo>
                      <a:cubicBezTo>
                        <a:pt x="82903" y="20233"/>
                        <a:pt x="79714" y="19243"/>
                        <a:pt x="76525" y="20035"/>
                      </a:cubicBezTo>
                      <a:cubicBezTo>
                        <a:pt x="76724" y="18450"/>
                        <a:pt x="76525" y="17064"/>
                        <a:pt x="76126" y="15875"/>
                      </a:cubicBezTo>
                      <a:cubicBezTo>
                        <a:pt x="77123" y="14488"/>
                        <a:pt x="78319" y="13102"/>
                        <a:pt x="79315" y="11517"/>
                      </a:cubicBezTo>
                      <a:cubicBezTo>
                        <a:pt x="82505" y="6367"/>
                        <a:pt x="84498" y="1217"/>
                        <a:pt x="81109" y="226"/>
                      </a:cubicBezTo>
                      <a:cubicBezTo>
                        <a:pt x="77521" y="-962"/>
                        <a:pt x="72937" y="2603"/>
                        <a:pt x="68950" y="9338"/>
                      </a:cubicBezTo>
                      <a:cubicBezTo>
                        <a:pt x="68153" y="10725"/>
                        <a:pt x="67555" y="12111"/>
                        <a:pt x="66957" y="13300"/>
                      </a:cubicBezTo>
                      <a:cubicBezTo>
                        <a:pt x="63170" y="15083"/>
                        <a:pt x="59383" y="19243"/>
                        <a:pt x="56792" y="24393"/>
                      </a:cubicBezTo>
                      <a:cubicBezTo>
                        <a:pt x="56592" y="24789"/>
                        <a:pt x="56393" y="25185"/>
                        <a:pt x="56193" y="25581"/>
                      </a:cubicBezTo>
                      <a:cubicBezTo>
                        <a:pt x="55596" y="24195"/>
                        <a:pt x="54400" y="23006"/>
                        <a:pt x="52805" y="22214"/>
                      </a:cubicBezTo>
                      <a:cubicBezTo>
                        <a:pt x="50612" y="21223"/>
                        <a:pt x="47224" y="21223"/>
                        <a:pt x="44832" y="22214"/>
                      </a:cubicBezTo>
                      <a:cubicBezTo>
                        <a:pt x="41842" y="23402"/>
                        <a:pt x="40845" y="25779"/>
                        <a:pt x="41045" y="28355"/>
                      </a:cubicBezTo>
                      <a:cubicBezTo>
                        <a:pt x="37457" y="28355"/>
                        <a:pt x="33470" y="29939"/>
                        <a:pt x="29284" y="32515"/>
                      </a:cubicBezTo>
                      <a:cubicBezTo>
                        <a:pt x="30281" y="28751"/>
                        <a:pt x="29484" y="26374"/>
                        <a:pt x="27291" y="24987"/>
                      </a:cubicBezTo>
                      <a:cubicBezTo>
                        <a:pt x="23903" y="23006"/>
                        <a:pt x="19518" y="24591"/>
                        <a:pt x="14734" y="31128"/>
                      </a:cubicBezTo>
                      <a:cubicBezTo>
                        <a:pt x="14136" y="31920"/>
                        <a:pt x="13538" y="32911"/>
                        <a:pt x="13139" y="33703"/>
                      </a:cubicBezTo>
                      <a:cubicBezTo>
                        <a:pt x="8156" y="31326"/>
                        <a:pt x="4169" y="34297"/>
                        <a:pt x="1379" y="38457"/>
                      </a:cubicBezTo>
                      <a:cubicBezTo>
                        <a:pt x="-1013" y="42023"/>
                        <a:pt x="-216" y="45786"/>
                        <a:pt x="3173" y="48956"/>
                      </a:cubicBezTo>
                      <a:cubicBezTo>
                        <a:pt x="7558" y="50739"/>
                        <a:pt x="10747" y="49154"/>
                        <a:pt x="13338" y="46579"/>
                      </a:cubicBezTo>
                      <a:cubicBezTo>
                        <a:pt x="13538" y="46777"/>
                        <a:pt x="13737" y="46975"/>
                        <a:pt x="13936" y="46975"/>
                      </a:cubicBezTo>
                      <a:cubicBezTo>
                        <a:pt x="16926" y="48956"/>
                        <a:pt x="20315" y="46381"/>
                        <a:pt x="23703" y="42617"/>
                      </a:cubicBezTo>
                      <a:cubicBezTo>
                        <a:pt x="23703" y="42617"/>
                        <a:pt x="23703" y="42617"/>
                        <a:pt x="23703" y="42617"/>
                      </a:cubicBezTo>
                      <a:cubicBezTo>
                        <a:pt x="25896" y="45588"/>
                        <a:pt x="28687" y="47371"/>
                        <a:pt x="32274" y="47767"/>
                      </a:cubicBezTo>
                      <a:cubicBezTo>
                        <a:pt x="32274" y="47767"/>
                        <a:pt x="32075" y="47965"/>
                        <a:pt x="32075" y="47965"/>
                      </a:cubicBezTo>
                      <a:cubicBezTo>
                        <a:pt x="28687" y="50937"/>
                        <a:pt x="27092" y="54898"/>
                        <a:pt x="30082" y="59256"/>
                      </a:cubicBezTo>
                      <a:cubicBezTo>
                        <a:pt x="33271" y="63614"/>
                        <a:pt x="37058" y="62426"/>
                        <a:pt x="40845" y="60445"/>
                      </a:cubicBezTo>
                      <a:cubicBezTo>
                        <a:pt x="47822" y="64209"/>
                        <a:pt x="68153" y="61832"/>
                        <a:pt x="68751" y="57276"/>
                      </a:cubicBezTo>
                      <a:cubicBezTo>
                        <a:pt x="70545" y="45390"/>
                        <a:pt x="58386" y="48164"/>
                        <a:pt x="53204" y="43607"/>
                      </a:cubicBezTo>
                      <a:cubicBezTo>
                        <a:pt x="52805" y="43211"/>
                        <a:pt x="52406" y="42815"/>
                        <a:pt x="51808" y="42617"/>
                      </a:cubicBezTo>
                      <a:cubicBezTo>
                        <a:pt x="51609" y="41825"/>
                        <a:pt x="51210" y="41032"/>
                        <a:pt x="50612" y="40438"/>
                      </a:cubicBezTo>
                      <a:cubicBezTo>
                        <a:pt x="50214" y="40042"/>
                        <a:pt x="49815" y="39646"/>
                        <a:pt x="49416" y="39249"/>
                      </a:cubicBezTo>
                      <a:cubicBezTo>
                        <a:pt x="49416" y="39249"/>
                        <a:pt x="49416" y="39051"/>
                        <a:pt x="49616" y="39051"/>
                      </a:cubicBezTo>
                      <a:cubicBezTo>
                        <a:pt x="51609" y="37070"/>
                        <a:pt x="53802" y="35090"/>
                        <a:pt x="55197" y="32713"/>
                      </a:cubicBezTo>
                      <a:cubicBezTo>
                        <a:pt x="55795" y="35288"/>
                        <a:pt x="57788" y="37070"/>
                        <a:pt x="59981" y="38061"/>
                      </a:cubicBezTo>
                      <a:cubicBezTo>
                        <a:pt x="63170" y="39448"/>
                        <a:pt x="66160" y="38061"/>
                        <a:pt x="68751" y="35090"/>
                      </a:cubicBezTo>
                      <a:cubicBezTo>
                        <a:pt x="73535" y="39448"/>
                        <a:pt x="78917" y="38061"/>
                        <a:pt x="83900" y="34099"/>
                      </a:cubicBezTo>
                      <a:cubicBezTo>
                        <a:pt x="87089" y="30930"/>
                        <a:pt x="87886" y="27166"/>
                        <a:pt x="85494" y="237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03" name="Google Shape;4403;p37"/>
                <p:cNvSpPr/>
                <p:nvPr/>
              </p:nvSpPr>
              <p:spPr>
                <a:xfrm>
                  <a:off x="459025" y="5573994"/>
                  <a:ext cx="14590" cy="21612"/>
                </a:xfrm>
                <a:custGeom>
                  <a:avLst/>
                  <a:gdLst/>
                  <a:ahLst/>
                  <a:cxnLst/>
                  <a:rect l="l" t="t" r="r" b="b"/>
                  <a:pathLst>
                    <a:path w="14590" h="21612" extrusionOk="0">
                      <a:moveTo>
                        <a:pt x="13156" y="4379"/>
                      </a:moveTo>
                      <a:cubicBezTo>
                        <a:pt x="10166" y="-574"/>
                        <a:pt x="5382" y="-1168"/>
                        <a:pt x="399" y="1803"/>
                      </a:cubicBezTo>
                      <a:cubicBezTo>
                        <a:pt x="199" y="2002"/>
                        <a:pt x="0" y="2002"/>
                        <a:pt x="0" y="2200"/>
                      </a:cubicBezTo>
                      <a:cubicBezTo>
                        <a:pt x="1993" y="6360"/>
                        <a:pt x="3987" y="10321"/>
                        <a:pt x="5980" y="14283"/>
                      </a:cubicBezTo>
                      <a:cubicBezTo>
                        <a:pt x="6578" y="15472"/>
                        <a:pt x="7176" y="16858"/>
                        <a:pt x="7973" y="18047"/>
                      </a:cubicBezTo>
                      <a:cubicBezTo>
                        <a:pt x="8571" y="19235"/>
                        <a:pt x="9169" y="20424"/>
                        <a:pt x="9767" y="21612"/>
                      </a:cubicBezTo>
                      <a:cubicBezTo>
                        <a:pt x="9966" y="19829"/>
                        <a:pt x="9966" y="18245"/>
                        <a:pt x="9568" y="17056"/>
                      </a:cubicBezTo>
                      <a:cubicBezTo>
                        <a:pt x="13355" y="13689"/>
                        <a:pt x="16544" y="9529"/>
                        <a:pt x="13156" y="43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04" name="Google Shape;4404;p37"/>
                <p:cNvSpPr/>
                <p:nvPr/>
              </p:nvSpPr>
              <p:spPr>
                <a:xfrm>
                  <a:off x="930800" y="6027012"/>
                  <a:ext cx="22162" cy="17953"/>
                </a:xfrm>
                <a:custGeom>
                  <a:avLst/>
                  <a:gdLst/>
                  <a:ahLst/>
                  <a:cxnLst/>
                  <a:rect l="l" t="t" r="r" b="b"/>
                  <a:pathLst>
                    <a:path w="22162" h="17953" extrusionOk="0">
                      <a:moveTo>
                        <a:pt x="16973" y="1219"/>
                      </a:moveTo>
                      <a:cubicBezTo>
                        <a:pt x="10395" y="-1753"/>
                        <a:pt x="5212" y="1021"/>
                        <a:pt x="1624" y="6171"/>
                      </a:cubicBezTo>
                      <a:cubicBezTo>
                        <a:pt x="-967" y="9737"/>
                        <a:pt x="-568" y="13302"/>
                        <a:pt x="3618" y="16670"/>
                      </a:cubicBezTo>
                      <a:cubicBezTo>
                        <a:pt x="11192" y="19839"/>
                        <a:pt x="17172" y="16868"/>
                        <a:pt x="21158" y="10727"/>
                      </a:cubicBezTo>
                      <a:cubicBezTo>
                        <a:pt x="23750" y="6765"/>
                        <a:pt x="20959" y="3002"/>
                        <a:pt x="16973" y="12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05" name="Google Shape;4405;p37"/>
                <p:cNvSpPr/>
                <p:nvPr/>
              </p:nvSpPr>
              <p:spPr>
                <a:xfrm>
                  <a:off x="557953" y="5214357"/>
                  <a:ext cx="18441" cy="16395"/>
                </a:xfrm>
                <a:custGeom>
                  <a:avLst/>
                  <a:gdLst/>
                  <a:ahLst/>
                  <a:cxnLst/>
                  <a:rect l="l" t="t" r="r" b="b"/>
                  <a:pathLst>
                    <a:path w="18441" h="16395" extrusionOk="0">
                      <a:moveTo>
                        <a:pt x="16482" y="1909"/>
                      </a:moveTo>
                      <a:cubicBezTo>
                        <a:pt x="12296" y="-2052"/>
                        <a:pt x="7512" y="919"/>
                        <a:pt x="3725" y="3890"/>
                      </a:cubicBezTo>
                      <a:cubicBezTo>
                        <a:pt x="137" y="6466"/>
                        <a:pt x="-1258" y="10625"/>
                        <a:pt x="1333" y="13597"/>
                      </a:cubicBezTo>
                      <a:cubicBezTo>
                        <a:pt x="4522" y="17360"/>
                        <a:pt x="9505" y="17162"/>
                        <a:pt x="14289" y="13993"/>
                      </a:cubicBezTo>
                      <a:cubicBezTo>
                        <a:pt x="17678" y="10229"/>
                        <a:pt x="20468" y="5871"/>
                        <a:pt x="16482" y="19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06" name="Google Shape;4406;p37"/>
                <p:cNvSpPr/>
                <p:nvPr/>
              </p:nvSpPr>
              <p:spPr>
                <a:xfrm>
                  <a:off x="702440" y="5435780"/>
                  <a:ext cx="17109" cy="16259"/>
                </a:xfrm>
                <a:custGeom>
                  <a:avLst/>
                  <a:gdLst/>
                  <a:ahLst/>
                  <a:cxnLst/>
                  <a:rect l="l" t="t" r="r" b="b"/>
                  <a:pathLst>
                    <a:path w="17109" h="16259" extrusionOk="0">
                      <a:moveTo>
                        <a:pt x="13317" y="13834"/>
                      </a:moveTo>
                      <a:cubicBezTo>
                        <a:pt x="17502" y="10071"/>
                        <a:pt x="18499" y="5515"/>
                        <a:pt x="14911" y="2147"/>
                      </a:cubicBezTo>
                      <a:cubicBezTo>
                        <a:pt x="11523" y="-1220"/>
                        <a:pt x="6340" y="-428"/>
                        <a:pt x="2354" y="3138"/>
                      </a:cubicBezTo>
                      <a:cubicBezTo>
                        <a:pt x="-636" y="5911"/>
                        <a:pt x="-636" y="9873"/>
                        <a:pt x="1556" y="12844"/>
                      </a:cubicBezTo>
                      <a:cubicBezTo>
                        <a:pt x="4546" y="17004"/>
                        <a:pt x="8732" y="17400"/>
                        <a:pt x="13317" y="1383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07" name="Google Shape;4407;p37"/>
                <p:cNvSpPr/>
                <p:nvPr/>
              </p:nvSpPr>
              <p:spPr>
                <a:xfrm>
                  <a:off x="741809" y="5486775"/>
                  <a:ext cx="16128" cy="15906"/>
                </a:xfrm>
                <a:custGeom>
                  <a:avLst/>
                  <a:gdLst/>
                  <a:ahLst/>
                  <a:cxnLst/>
                  <a:rect l="l" t="t" r="r" b="b"/>
                  <a:pathLst>
                    <a:path w="16128" h="15906" extrusionOk="0">
                      <a:moveTo>
                        <a:pt x="1654" y="14144"/>
                      </a:moveTo>
                      <a:cubicBezTo>
                        <a:pt x="4046" y="17116"/>
                        <a:pt x="8232" y="15927"/>
                        <a:pt x="12418" y="13550"/>
                      </a:cubicBezTo>
                      <a:cubicBezTo>
                        <a:pt x="15806" y="10182"/>
                        <a:pt x="17600" y="5825"/>
                        <a:pt x="14610" y="2061"/>
                      </a:cubicBezTo>
                      <a:cubicBezTo>
                        <a:pt x="12218" y="-910"/>
                        <a:pt x="8032" y="-514"/>
                        <a:pt x="4843" y="2259"/>
                      </a:cubicBezTo>
                      <a:cubicBezTo>
                        <a:pt x="458" y="5428"/>
                        <a:pt x="-1735" y="10182"/>
                        <a:pt x="1654" y="1414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08" name="Google Shape;4408;p37"/>
                <p:cNvSpPr/>
                <p:nvPr/>
              </p:nvSpPr>
              <p:spPr>
                <a:xfrm>
                  <a:off x="1109037" y="5856478"/>
                  <a:ext cx="45672" cy="60509"/>
                </a:xfrm>
                <a:custGeom>
                  <a:avLst/>
                  <a:gdLst/>
                  <a:ahLst/>
                  <a:cxnLst/>
                  <a:rect l="l" t="t" r="r" b="b"/>
                  <a:pathLst>
                    <a:path w="45672" h="60509" extrusionOk="0">
                      <a:moveTo>
                        <a:pt x="28893" y="42798"/>
                      </a:moveTo>
                      <a:cubicBezTo>
                        <a:pt x="29292" y="42401"/>
                        <a:pt x="29491" y="42203"/>
                        <a:pt x="29691" y="41807"/>
                      </a:cubicBezTo>
                      <a:cubicBezTo>
                        <a:pt x="31684" y="39034"/>
                        <a:pt x="31485" y="34478"/>
                        <a:pt x="28295" y="31705"/>
                      </a:cubicBezTo>
                      <a:cubicBezTo>
                        <a:pt x="28893" y="32101"/>
                        <a:pt x="29292" y="32497"/>
                        <a:pt x="30089" y="32695"/>
                      </a:cubicBezTo>
                      <a:cubicBezTo>
                        <a:pt x="33478" y="33884"/>
                        <a:pt x="36866" y="29328"/>
                        <a:pt x="40056" y="23979"/>
                      </a:cubicBezTo>
                      <a:cubicBezTo>
                        <a:pt x="41849" y="19423"/>
                        <a:pt x="43843" y="14669"/>
                        <a:pt x="43045" y="11896"/>
                      </a:cubicBezTo>
                      <a:cubicBezTo>
                        <a:pt x="43444" y="11301"/>
                        <a:pt x="44042" y="10707"/>
                        <a:pt x="44441" y="9915"/>
                      </a:cubicBezTo>
                      <a:cubicBezTo>
                        <a:pt x="46833" y="5953"/>
                        <a:pt x="45437" y="2982"/>
                        <a:pt x="42846" y="407"/>
                      </a:cubicBezTo>
                      <a:cubicBezTo>
                        <a:pt x="38062" y="-782"/>
                        <a:pt x="33876" y="605"/>
                        <a:pt x="30887" y="4963"/>
                      </a:cubicBezTo>
                      <a:cubicBezTo>
                        <a:pt x="28495" y="8528"/>
                        <a:pt x="29691" y="11698"/>
                        <a:pt x="32082" y="13480"/>
                      </a:cubicBezTo>
                      <a:cubicBezTo>
                        <a:pt x="30887" y="14669"/>
                        <a:pt x="29890" y="16254"/>
                        <a:pt x="28893" y="18037"/>
                      </a:cubicBezTo>
                      <a:cubicBezTo>
                        <a:pt x="28694" y="18235"/>
                        <a:pt x="28694" y="18433"/>
                        <a:pt x="28495" y="18631"/>
                      </a:cubicBezTo>
                      <a:cubicBezTo>
                        <a:pt x="26501" y="16254"/>
                        <a:pt x="23711" y="15858"/>
                        <a:pt x="20522" y="16848"/>
                      </a:cubicBezTo>
                      <a:cubicBezTo>
                        <a:pt x="20123" y="16650"/>
                        <a:pt x="19724" y="16254"/>
                        <a:pt x="19326" y="16056"/>
                      </a:cubicBezTo>
                      <a:cubicBezTo>
                        <a:pt x="15538" y="13679"/>
                        <a:pt x="11751" y="16452"/>
                        <a:pt x="9559" y="19621"/>
                      </a:cubicBezTo>
                      <a:cubicBezTo>
                        <a:pt x="6967" y="23781"/>
                        <a:pt x="4177" y="28535"/>
                        <a:pt x="7167" y="32497"/>
                      </a:cubicBezTo>
                      <a:cubicBezTo>
                        <a:pt x="4974" y="34478"/>
                        <a:pt x="2981" y="37449"/>
                        <a:pt x="1586" y="41807"/>
                      </a:cubicBezTo>
                      <a:cubicBezTo>
                        <a:pt x="-806" y="48740"/>
                        <a:pt x="-806" y="54881"/>
                        <a:pt x="3778" y="56466"/>
                      </a:cubicBezTo>
                      <a:cubicBezTo>
                        <a:pt x="8562" y="58050"/>
                        <a:pt x="11951" y="53296"/>
                        <a:pt x="14741" y="48938"/>
                      </a:cubicBezTo>
                      <a:cubicBezTo>
                        <a:pt x="14143" y="52306"/>
                        <a:pt x="15140" y="55475"/>
                        <a:pt x="18130" y="58248"/>
                      </a:cubicBezTo>
                      <a:cubicBezTo>
                        <a:pt x="22116" y="61814"/>
                        <a:pt x="26701" y="61022"/>
                        <a:pt x="31086" y="56862"/>
                      </a:cubicBezTo>
                      <a:cubicBezTo>
                        <a:pt x="33876" y="51117"/>
                        <a:pt x="33079" y="46363"/>
                        <a:pt x="28893" y="42798"/>
                      </a:cubicBezTo>
                      <a:close/>
                      <a:moveTo>
                        <a:pt x="27498" y="30912"/>
                      </a:moveTo>
                      <a:cubicBezTo>
                        <a:pt x="25903" y="29922"/>
                        <a:pt x="24109" y="29526"/>
                        <a:pt x="22316" y="29922"/>
                      </a:cubicBezTo>
                      <a:cubicBezTo>
                        <a:pt x="23113" y="29526"/>
                        <a:pt x="24109" y="28931"/>
                        <a:pt x="25106" y="28337"/>
                      </a:cubicBezTo>
                      <a:cubicBezTo>
                        <a:pt x="25505" y="27941"/>
                        <a:pt x="25903" y="27545"/>
                        <a:pt x="26302" y="27149"/>
                      </a:cubicBezTo>
                      <a:cubicBezTo>
                        <a:pt x="26501" y="29129"/>
                        <a:pt x="27099" y="30516"/>
                        <a:pt x="28295" y="31507"/>
                      </a:cubicBezTo>
                      <a:cubicBezTo>
                        <a:pt x="27897" y="31308"/>
                        <a:pt x="27897" y="31110"/>
                        <a:pt x="27498" y="309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09" name="Google Shape;4409;p37"/>
                <p:cNvSpPr/>
                <p:nvPr/>
              </p:nvSpPr>
              <p:spPr>
                <a:xfrm>
                  <a:off x="749506" y="5685896"/>
                  <a:ext cx="17788" cy="17792"/>
                </a:xfrm>
                <a:custGeom>
                  <a:avLst/>
                  <a:gdLst/>
                  <a:ahLst/>
                  <a:cxnLst/>
                  <a:rect l="l" t="t" r="r" b="b"/>
                  <a:pathLst>
                    <a:path w="17788" h="17792" extrusionOk="0">
                      <a:moveTo>
                        <a:pt x="14288" y="14895"/>
                      </a:moveTo>
                      <a:cubicBezTo>
                        <a:pt x="18275" y="11329"/>
                        <a:pt x="19272" y="6971"/>
                        <a:pt x="15086" y="2812"/>
                      </a:cubicBezTo>
                      <a:cubicBezTo>
                        <a:pt x="12295" y="38"/>
                        <a:pt x="7910" y="-1150"/>
                        <a:pt x="4521" y="1425"/>
                      </a:cubicBezTo>
                      <a:cubicBezTo>
                        <a:pt x="136" y="4594"/>
                        <a:pt x="-1458" y="9547"/>
                        <a:pt x="1531" y="14301"/>
                      </a:cubicBezTo>
                      <a:cubicBezTo>
                        <a:pt x="4521" y="19253"/>
                        <a:pt x="9305" y="18461"/>
                        <a:pt x="14288" y="148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10" name="Google Shape;4410;p37"/>
                <p:cNvSpPr/>
                <p:nvPr/>
              </p:nvSpPr>
              <p:spPr>
                <a:xfrm>
                  <a:off x="933382" y="5792566"/>
                  <a:ext cx="28102" cy="49022"/>
                </a:xfrm>
                <a:custGeom>
                  <a:avLst/>
                  <a:gdLst/>
                  <a:ahLst/>
                  <a:cxnLst/>
                  <a:rect l="l" t="t" r="r" b="b"/>
                  <a:pathLst>
                    <a:path w="28102" h="49022" extrusionOk="0">
                      <a:moveTo>
                        <a:pt x="26550" y="12816"/>
                      </a:moveTo>
                      <a:cubicBezTo>
                        <a:pt x="24956" y="11627"/>
                        <a:pt x="23162" y="10835"/>
                        <a:pt x="21368" y="10835"/>
                      </a:cubicBezTo>
                      <a:cubicBezTo>
                        <a:pt x="23361" y="7071"/>
                        <a:pt x="23560" y="3506"/>
                        <a:pt x="19773" y="1327"/>
                      </a:cubicBezTo>
                      <a:cubicBezTo>
                        <a:pt x="15786" y="-1050"/>
                        <a:pt x="10604" y="-258"/>
                        <a:pt x="7016" y="3902"/>
                      </a:cubicBezTo>
                      <a:cubicBezTo>
                        <a:pt x="3229" y="8458"/>
                        <a:pt x="4026" y="13410"/>
                        <a:pt x="7614" y="16381"/>
                      </a:cubicBezTo>
                      <a:cubicBezTo>
                        <a:pt x="9209" y="17768"/>
                        <a:pt x="11003" y="18164"/>
                        <a:pt x="12597" y="17966"/>
                      </a:cubicBezTo>
                      <a:cubicBezTo>
                        <a:pt x="12199" y="19353"/>
                        <a:pt x="11999" y="20739"/>
                        <a:pt x="12199" y="22126"/>
                      </a:cubicBezTo>
                      <a:cubicBezTo>
                        <a:pt x="9009" y="21136"/>
                        <a:pt x="5222" y="24305"/>
                        <a:pt x="2432" y="29455"/>
                      </a:cubicBezTo>
                      <a:cubicBezTo>
                        <a:pt x="-1356" y="36587"/>
                        <a:pt x="-160" y="41143"/>
                        <a:pt x="2232" y="44510"/>
                      </a:cubicBezTo>
                      <a:cubicBezTo>
                        <a:pt x="4824" y="45302"/>
                        <a:pt x="7016" y="44708"/>
                        <a:pt x="9009" y="43124"/>
                      </a:cubicBezTo>
                      <a:cubicBezTo>
                        <a:pt x="8810" y="45500"/>
                        <a:pt x="9408" y="47283"/>
                        <a:pt x="10803" y="48274"/>
                      </a:cubicBezTo>
                      <a:cubicBezTo>
                        <a:pt x="15189" y="51443"/>
                        <a:pt x="20172" y="43718"/>
                        <a:pt x="23162" y="40548"/>
                      </a:cubicBezTo>
                      <a:cubicBezTo>
                        <a:pt x="28344" y="32030"/>
                        <a:pt x="27746" y="28465"/>
                        <a:pt x="25155" y="26880"/>
                      </a:cubicBezTo>
                      <a:cubicBezTo>
                        <a:pt x="23959" y="26286"/>
                        <a:pt x="22763" y="26088"/>
                        <a:pt x="21567" y="26286"/>
                      </a:cubicBezTo>
                      <a:cubicBezTo>
                        <a:pt x="22364" y="25890"/>
                        <a:pt x="23162" y="25494"/>
                        <a:pt x="23760" y="24899"/>
                      </a:cubicBezTo>
                      <a:cubicBezTo>
                        <a:pt x="28344" y="21730"/>
                        <a:pt x="29341" y="17372"/>
                        <a:pt x="26550" y="12816"/>
                      </a:cubicBezTo>
                      <a:close/>
                      <a:moveTo>
                        <a:pt x="15587" y="31040"/>
                      </a:moveTo>
                      <a:cubicBezTo>
                        <a:pt x="15986" y="29455"/>
                        <a:pt x="15986" y="28069"/>
                        <a:pt x="15786" y="26880"/>
                      </a:cubicBezTo>
                      <a:cubicBezTo>
                        <a:pt x="17182" y="27475"/>
                        <a:pt x="18577" y="27475"/>
                        <a:pt x="20172" y="27078"/>
                      </a:cubicBezTo>
                      <a:cubicBezTo>
                        <a:pt x="18776" y="27871"/>
                        <a:pt x="17182" y="29257"/>
                        <a:pt x="15587" y="310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11" name="Google Shape;4411;p37"/>
                <p:cNvSpPr/>
                <p:nvPr/>
              </p:nvSpPr>
              <p:spPr>
                <a:xfrm>
                  <a:off x="751896" y="5641709"/>
                  <a:ext cx="30331" cy="19737"/>
                </a:xfrm>
                <a:custGeom>
                  <a:avLst/>
                  <a:gdLst/>
                  <a:ahLst/>
                  <a:cxnLst/>
                  <a:rect l="l" t="t" r="r" b="b"/>
                  <a:pathLst>
                    <a:path w="30331" h="19737" extrusionOk="0">
                      <a:moveTo>
                        <a:pt x="1932" y="14314"/>
                      </a:moveTo>
                      <a:cubicBezTo>
                        <a:pt x="4922" y="18474"/>
                        <a:pt x="8908" y="19068"/>
                        <a:pt x="12895" y="16493"/>
                      </a:cubicBezTo>
                      <a:cubicBezTo>
                        <a:pt x="13094" y="16889"/>
                        <a:pt x="13294" y="17087"/>
                        <a:pt x="13493" y="17483"/>
                      </a:cubicBezTo>
                      <a:cubicBezTo>
                        <a:pt x="17878" y="20455"/>
                        <a:pt x="22463" y="20653"/>
                        <a:pt x="26649" y="17087"/>
                      </a:cubicBezTo>
                      <a:cubicBezTo>
                        <a:pt x="31034" y="13125"/>
                        <a:pt x="31831" y="8570"/>
                        <a:pt x="27246" y="4806"/>
                      </a:cubicBezTo>
                      <a:cubicBezTo>
                        <a:pt x="24057" y="2231"/>
                        <a:pt x="20669" y="2825"/>
                        <a:pt x="17878" y="4608"/>
                      </a:cubicBezTo>
                      <a:cubicBezTo>
                        <a:pt x="17679" y="4013"/>
                        <a:pt x="17679" y="3617"/>
                        <a:pt x="17280" y="3023"/>
                      </a:cubicBezTo>
                      <a:cubicBezTo>
                        <a:pt x="13493" y="-1137"/>
                        <a:pt x="8908" y="-542"/>
                        <a:pt x="4523" y="2033"/>
                      </a:cubicBezTo>
                      <a:cubicBezTo>
                        <a:pt x="-261" y="5202"/>
                        <a:pt x="-1457" y="9758"/>
                        <a:pt x="1932" y="143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12" name="Google Shape;4412;p37"/>
                <p:cNvSpPr/>
                <p:nvPr/>
              </p:nvSpPr>
              <p:spPr>
                <a:xfrm>
                  <a:off x="698799" y="5640344"/>
                  <a:ext cx="28637" cy="31331"/>
                </a:xfrm>
                <a:custGeom>
                  <a:avLst/>
                  <a:gdLst/>
                  <a:ahLst/>
                  <a:cxnLst/>
                  <a:rect l="l" t="t" r="r" b="b"/>
                  <a:pathLst>
                    <a:path w="28637" h="31331" extrusionOk="0">
                      <a:moveTo>
                        <a:pt x="26326" y="13104"/>
                      </a:moveTo>
                      <a:cubicBezTo>
                        <a:pt x="28519" y="9538"/>
                        <a:pt x="29914" y="5180"/>
                        <a:pt x="26924" y="2407"/>
                      </a:cubicBezTo>
                      <a:cubicBezTo>
                        <a:pt x="22938" y="-1357"/>
                        <a:pt x="17556" y="-564"/>
                        <a:pt x="13968" y="3793"/>
                      </a:cubicBezTo>
                      <a:cubicBezTo>
                        <a:pt x="11775" y="6369"/>
                        <a:pt x="11975" y="8944"/>
                        <a:pt x="13569" y="11123"/>
                      </a:cubicBezTo>
                      <a:cubicBezTo>
                        <a:pt x="10181" y="9736"/>
                        <a:pt x="6394" y="11123"/>
                        <a:pt x="3204" y="15877"/>
                      </a:cubicBezTo>
                      <a:cubicBezTo>
                        <a:pt x="-1579" y="22612"/>
                        <a:pt x="-583" y="27960"/>
                        <a:pt x="3404" y="30535"/>
                      </a:cubicBezTo>
                      <a:cubicBezTo>
                        <a:pt x="6792" y="32714"/>
                        <a:pt x="10579" y="30337"/>
                        <a:pt x="13769" y="24395"/>
                      </a:cubicBezTo>
                      <a:cubicBezTo>
                        <a:pt x="16161" y="20037"/>
                        <a:pt x="17157" y="16273"/>
                        <a:pt x="15762" y="13500"/>
                      </a:cubicBezTo>
                      <a:cubicBezTo>
                        <a:pt x="15961" y="13698"/>
                        <a:pt x="16161" y="13698"/>
                        <a:pt x="16360" y="13896"/>
                      </a:cubicBezTo>
                      <a:cubicBezTo>
                        <a:pt x="19350" y="15877"/>
                        <a:pt x="22938" y="17065"/>
                        <a:pt x="26326" y="131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13" name="Google Shape;4413;p37"/>
                <p:cNvSpPr/>
                <p:nvPr/>
              </p:nvSpPr>
              <p:spPr>
                <a:xfrm>
                  <a:off x="496998" y="5384485"/>
                  <a:ext cx="18334" cy="15589"/>
                </a:xfrm>
                <a:custGeom>
                  <a:avLst/>
                  <a:gdLst/>
                  <a:ahLst/>
                  <a:cxnLst/>
                  <a:rect l="l" t="t" r="r" b="b"/>
                  <a:pathLst>
                    <a:path w="18334" h="15589" extrusionOk="0">
                      <a:moveTo>
                        <a:pt x="17838" y="5307"/>
                      </a:moveTo>
                      <a:cubicBezTo>
                        <a:pt x="15247" y="-1626"/>
                        <a:pt x="9068" y="-636"/>
                        <a:pt x="3686" y="1939"/>
                      </a:cubicBezTo>
                      <a:cubicBezTo>
                        <a:pt x="-101" y="3722"/>
                        <a:pt x="-1098" y="7882"/>
                        <a:pt x="1294" y="11447"/>
                      </a:cubicBezTo>
                      <a:cubicBezTo>
                        <a:pt x="4084" y="15805"/>
                        <a:pt x="8669" y="16598"/>
                        <a:pt x="13652" y="14419"/>
                      </a:cubicBezTo>
                      <a:cubicBezTo>
                        <a:pt x="17639" y="12438"/>
                        <a:pt x="19233" y="8872"/>
                        <a:pt x="17838" y="53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14" name="Google Shape;4414;p37"/>
                <p:cNvSpPr/>
                <p:nvPr/>
              </p:nvSpPr>
              <p:spPr>
                <a:xfrm>
                  <a:off x="638824" y="5571642"/>
                  <a:ext cx="31496" cy="30696"/>
                </a:xfrm>
                <a:custGeom>
                  <a:avLst/>
                  <a:gdLst/>
                  <a:ahLst/>
                  <a:cxnLst/>
                  <a:rect l="l" t="t" r="r" b="b"/>
                  <a:pathLst>
                    <a:path w="31496" h="30696" extrusionOk="0">
                      <a:moveTo>
                        <a:pt x="30291" y="18417"/>
                      </a:moveTo>
                      <a:cubicBezTo>
                        <a:pt x="27301" y="13663"/>
                        <a:pt x="22916" y="13861"/>
                        <a:pt x="18531" y="16832"/>
                      </a:cubicBezTo>
                      <a:cubicBezTo>
                        <a:pt x="20125" y="12871"/>
                        <a:pt x="18331" y="8315"/>
                        <a:pt x="16737" y="4155"/>
                      </a:cubicBezTo>
                      <a:cubicBezTo>
                        <a:pt x="13149" y="391"/>
                        <a:pt x="8963" y="-1590"/>
                        <a:pt x="4179" y="1580"/>
                      </a:cubicBezTo>
                      <a:cubicBezTo>
                        <a:pt x="-2399" y="5938"/>
                        <a:pt x="-7" y="11682"/>
                        <a:pt x="3183" y="16436"/>
                      </a:cubicBezTo>
                      <a:cubicBezTo>
                        <a:pt x="5774" y="20398"/>
                        <a:pt x="9561" y="24756"/>
                        <a:pt x="14544" y="21587"/>
                      </a:cubicBezTo>
                      <a:cubicBezTo>
                        <a:pt x="14943" y="21389"/>
                        <a:pt x="14943" y="21190"/>
                        <a:pt x="15342" y="20794"/>
                      </a:cubicBezTo>
                      <a:cubicBezTo>
                        <a:pt x="14544" y="22775"/>
                        <a:pt x="14544" y="24954"/>
                        <a:pt x="15940" y="26935"/>
                      </a:cubicBezTo>
                      <a:cubicBezTo>
                        <a:pt x="18929" y="31689"/>
                        <a:pt x="23514" y="31689"/>
                        <a:pt x="28098" y="28322"/>
                      </a:cubicBezTo>
                      <a:cubicBezTo>
                        <a:pt x="31288" y="25350"/>
                        <a:pt x="32683" y="21983"/>
                        <a:pt x="30291" y="184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15" name="Google Shape;4415;p37"/>
                <p:cNvSpPr/>
                <p:nvPr/>
              </p:nvSpPr>
              <p:spPr>
                <a:xfrm>
                  <a:off x="612146" y="5459089"/>
                  <a:ext cx="53311" cy="42778"/>
                </a:xfrm>
                <a:custGeom>
                  <a:avLst/>
                  <a:gdLst/>
                  <a:ahLst/>
                  <a:cxnLst/>
                  <a:rect l="l" t="t" r="r" b="b"/>
                  <a:pathLst>
                    <a:path w="53311" h="42778" extrusionOk="0">
                      <a:moveTo>
                        <a:pt x="51388" y="27766"/>
                      </a:moveTo>
                      <a:cubicBezTo>
                        <a:pt x="48796" y="24795"/>
                        <a:pt x="44411" y="25785"/>
                        <a:pt x="41023" y="28162"/>
                      </a:cubicBezTo>
                      <a:cubicBezTo>
                        <a:pt x="41023" y="28162"/>
                        <a:pt x="40823" y="28162"/>
                        <a:pt x="40823" y="28360"/>
                      </a:cubicBezTo>
                      <a:cubicBezTo>
                        <a:pt x="40823" y="27568"/>
                        <a:pt x="40823" y="26577"/>
                        <a:pt x="40425" y="25587"/>
                      </a:cubicBezTo>
                      <a:cubicBezTo>
                        <a:pt x="39029" y="21625"/>
                        <a:pt x="36040" y="19446"/>
                        <a:pt x="32053" y="18654"/>
                      </a:cubicBezTo>
                      <a:cubicBezTo>
                        <a:pt x="35641" y="11919"/>
                        <a:pt x="36638" y="6571"/>
                        <a:pt x="31854" y="4193"/>
                      </a:cubicBezTo>
                      <a:cubicBezTo>
                        <a:pt x="26871" y="4193"/>
                        <a:pt x="22087" y="6967"/>
                        <a:pt x="19296" y="14692"/>
                      </a:cubicBezTo>
                      <a:cubicBezTo>
                        <a:pt x="18897" y="15881"/>
                        <a:pt x="18499" y="16871"/>
                        <a:pt x="18300" y="18060"/>
                      </a:cubicBezTo>
                      <a:cubicBezTo>
                        <a:pt x="16705" y="16673"/>
                        <a:pt x="14911" y="16079"/>
                        <a:pt x="12918" y="16079"/>
                      </a:cubicBezTo>
                      <a:lnTo>
                        <a:pt x="13516" y="15683"/>
                      </a:lnTo>
                      <a:cubicBezTo>
                        <a:pt x="18300" y="11523"/>
                        <a:pt x="21090" y="6967"/>
                        <a:pt x="17104" y="3005"/>
                      </a:cubicBezTo>
                      <a:cubicBezTo>
                        <a:pt x="16107" y="2014"/>
                        <a:pt x="14911" y="1420"/>
                        <a:pt x="13715" y="1024"/>
                      </a:cubicBezTo>
                      <a:cubicBezTo>
                        <a:pt x="11323" y="-561"/>
                        <a:pt x="8533" y="-363"/>
                        <a:pt x="5543" y="2014"/>
                      </a:cubicBezTo>
                      <a:cubicBezTo>
                        <a:pt x="4945" y="2213"/>
                        <a:pt x="4546" y="2411"/>
                        <a:pt x="3948" y="2807"/>
                      </a:cubicBezTo>
                      <a:cubicBezTo>
                        <a:pt x="-637" y="6372"/>
                        <a:pt x="-1035" y="11325"/>
                        <a:pt x="1755" y="15286"/>
                      </a:cubicBezTo>
                      <a:cubicBezTo>
                        <a:pt x="3549" y="17663"/>
                        <a:pt x="5742" y="18258"/>
                        <a:pt x="7935" y="18060"/>
                      </a:cubicBezTo>
                      <a:cubicBezTo>
                        <a:pt x="7337" y="18456"/>
                        <a:pt x="6739" y="18852"/>
                        <a:pt x="6141" y="19446"/>
                      </a:cubicBezTo>
                      <a:cubicBezTo>
                        <a:pt x="3151" y="22616"/>
                        <a:pt x="3948" y="26776"/>
                        <a:pt x="6739" y="29945"/>
                      </a:cubicBezTo>
                      <a:cubicBezTo>
                        <a:pt x="8333" y="31133"/>
                        <a:pt x="9928" y="31926"/>
                        <a:pt x="11522" y="31926"/>
                      </a:cubicBezTo>
                      <a:cubicBezTo>
                        <a:pt x="15310" y="37472"/>
                        <a:pt x="23482" y="36878"/>
                        <a:pt x="31654" y="35293"/>
                      </a:cubicBezTo>
                      <a:cubicBezTo>
                        <a:pt x="33448" y="34897"/>
                        <a:pt x="35043" y="34501"/>
                        <a:pt x="36438" y="33709"/>
                      </a:cubicBezTo>
                      <a:cubicBezTo>
                        <a:pt x="35641" y="35888"/>
                        <a:pt x="35840" y="38067"/>
                        <a:pt x="37235" y="40047"/>
                      </a:cubicBezTo>
                      <a:cubicBezTo>
                        <a:pt x="40026" y="44009"/>
                        <a:pt x="45209" y="43415"/>
                        <a:pt x="49594" y="39849"/>
                      </a:cubicBezTo>
                      <a:cubicBezTo>
                        <a:pt x="53381" y="35888"/>
                        <a:pt x="54776" y="31530"/>
                        <a:pt x="51388" y="277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16" name="Google Shape;4416;p37"/>
                <p:cNvSpPr/>
                <p:nvPr/>
              </p:nvSpPr>
              <p:spPr>
                <a:xfrm>
                  <a:off x="603287" y="5359336"/>
                  <a:ext cx="76746" cy="82497"/>
                </a:xfrm>
                <a:custGeom>
                  <a:avLst/>
                  <a:gdLst/>
                  <a:ahLst/>
                  <a:cxnLst/>
                  <a:rect l="l" t="t" r="r" b="b"/>
                  <a:pathLst>
                    <a:path w="76746" h="82497" extrusionOk="0">
                      <a:moveTo>
                        <a:pt x="1046" y="35804"/>
                      </a:moveTo>
                      <a:cubicBezTo>
                        <a:pt x="3040" y="39766"/>
                        <a:pt x="6229" y="40757"/>
                        <a:pt x="11411" y="37587"/>
                      </a:cubicBezTo>
                      <a:cubicBezTo>
                        <a:pt x="12408" y="36201"/>
                        <a:pt x="13803" y="34814"/>
                        <a:pt x="14601" y="33427"/>
                      </a:cubicBezTo>
                      <a:cubicBezTo>
                        <a:pt x="16594" y="32635"/>
                        <a:pt x="18189" y="31645"/>
                        <a:pt x="19385" y="30654"/>
                      </a:cubicBezTo>
                      <a:cubicBezTo>
                        <a:pt x="21378" y="32437"/>
                        <a:pt x="24368" y="32635"/>
                        <a:pt x="27756" y="31645"/>
                      </a:cubicBezTo>
                      <a:cubicBezTo>
                        <a:pt x="26361" y="33229"/>
                        <a:pt x="25364" y="35210"/>
                        <a:pt x="25165" y="37389"/>
                      </a:cubicBezTo>
                      <a:cubicBezTo>
                        <a:pt x="24567" y="44520"/>
                        <a:pt x="30547" y="43332"/>
                        <a:pt x="35331" y="42936"/>
                      </a:cubicBezTo>
                      <a:cubicBezTo>
                        <a:pt x="40314" y="42539"/>
                        <a:pt x="44699" y="42936"/>
                        <a:pt x="48685" y="44520"/>
                      </a:cubicBezTo>
                      <a:cubicBezTo>
                        <a:pt x="47689" y="45313"/>
                        <a:pt x="46692" y="46303"/>
                        <a:pt x="46094" y="47690"/>
                      </a:cubicBezTo>
                      <a:cubicBezTo>
                        <a:pt x="44101" y="51850"/>
                        <a:pt x="44500" y="54623"/>
                        <a:pt x="45895" y="56604"/>
                      </a:cubicBezTo>
                      <a:cubicBezTo>
                        <a:pt x="42506" y="61952"/>
                        <a:pt x="44500" y="66508"/>
                        <a:pt x="50280" y="68291"/>
                      </a:cubicBezTo>
                      <a:cubicBezTo>
                        <a:pt x="51077" y="68489"/>
                        <a:pt x="51675" y="68489"/>
                        <a:pt x="52473" y="68489"/>
                      </a:cubicBezTo>
                      <a:cubicBezTo>
                        <a:pt x="52273" y="72253"/>
                        <a:pt x="53469" y="75818"/>
                        <a:pt x="56260" y="79186"/>
                      </a:cubicBezTo>
                      <a:cubicBezTo>
                        <a:pt x="59648" y="82950"/>
                        <a:pt x="64432" y="83544"/>
                        <a:pt x="68817" y="80771"/>
                      </a:cubicBezTo>
                      <a:cubicBezTo>
                        <a:pt x="71807" y="78988"/>
                        <a:pt x="74598" y="75620"/>
                        <a:pt x="75993" y="72451"/>
                      </a:cubicBezTo>
                      <a:cubicBezTo>
                        <a:pt x="78186" y="67301"/>
                        <a:pt x="75395" y="63735"/>
                        <a:pt x="70213" y="62546"/>
                      </a:cubicBezTo>
                      <a:cubicBezTo>
                        <a:pt x="69216" y="62348"/>
                        <a:pt x="68419" y="62150"/>
                        <a:pt x="67422" y="61952"/>
                      </a:cubicBezTo>
                      <a:cubicBezTo>
                        <a:pt x="70611" y="58981"/>
                        <a:pt x="72804" y="55613"/>
                        <a:pt x="70611" y="52444"/>
                      </a:cubicBezTo>
                      <a:cubicBezTo>
                        <a:pt x="69017" y="50265"/>
                        <a:pt x="66027" y="48878"/>
                        <a:pt x="62439" y="49869"/>
                      </a:cubicBezTo>
                      <a:cubicBezTo>
                        <a:pt x="62439" y="49076"/>
                        <a:pt x="62040" y="48284"/>
                        <a:pt x="61841" y="47690"/>
                      </a:cubicBezTo>
                      <a:cubicBezTo>
                        <a:pt x="66625" y="44916"/>
                        <a:pt x="72206" y="42539"/>
                        <a:pt x="68020" y="35606"/>
                      </a:cubicBezTo>
                      <a:cubicBezTo>
                        <a:pt x="62638" y="26692"/>
                        <a:pt x="46692" y="22731"/>
                        <a:pt x="36128" y="26494"/>
                      </a:cubicBezTo>
                      <a:cubicBezTo>
                        <a:pt x="37523" y="24712"/>
                        <a:pt x="38121" y="22929"/>
                        <a:pt x="36925" y="21542"/>
                      </a:cubicBezTo>
                      <a:cubicBezTo>
                        <a:pt x="34135" y="17977"/>
                        <a:pt x="28952" y="17184"/>
                        <a:pt x="22374" y="21146"/>
                      </a:cubicBezTo>
                      <a:cubicBezTo>
                        <a:pt x="20580" y="18571"/>
                        <a:pt x="18189" y="17184"/>
                        <a:pt x="15199" y="16986"/>
                      </a:cubicBezTo>
                      <a:cubicBezTo>
                        <a:pt x="16395" y="16788"/>
                        <a:pt x="17790" y="16392"/>
                        <a:pt x="18986" y="15798"/>
                      </a:cubicBezTo>
                      <a:cubicBezTo>
                        <a:pt x="26959" y="11638"/>
                        <a:pt x="36527" y="19561"/>
                        <a:pt x="43104" y="9855"/>
                      </a:cubicBezTo>
                      <a:cubicBezTo>
                        <a:pt x="43902" y="8666"/>
                        <a:pt x="43304" y="6487"/>
                        <a:pt x="43304" y="3912"/>
                      </a:cubicBezTo>
                      <a:cubicBezTo>
                        <a:pt x="37722" y="-2030"/>
                        <a:pt x="29949" y="149"/>
                        <a:pt x="22374" y="1733"/>
                      </a:cubicBezTo>
                      <a:cubicBezTo>
                        <a:pt x="16594" y="2922"/>
                        <a:pt x="10614" y="3516"/>
                        <a:pt x="9020" y="10845"/>
                      </a:cubicBezTo>
                      <a:cubicBezTo>
                        <a:pt x="8820" y="11638"/>
                        <a:pt x="9020" y="12628"/>
                        <a:pt x="9418" y="13420"/>
                      </a:cubicBezTo>
                      <a:cubicBezTo>
                        <a:pt x="10415" y="15798"/>
                        <a:pt x="12009" y="16788"/>
                        <a:pt x="13803" y="16986"/>
                      </a:cubicBezTo>
                      <a:cubicBezTo>
                        <a:pt x="11611" y="17184"/>
                        <a:pt x="9219" y="17977"/>
                        <a:pt x="6628" y="19165"/>
                      </a:cubicBezTo>
                      <a:cubicBezTo>
                        <a:pt x="1844" y="21542"/>
                        <a:pt x="249" y="24910"/>
                        <a:pt x="1046" y="28277"/>
                      </a:cubicBezTo>
                      <a:cubicBezTo>
                        <a:pt x="-349" y="30258"/>
                        <a:pt x="-349" y="33229"/>
                        <a:pt x="1046" y="358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17" name="Google Shape;4417;p37"/>
                <p:cNvSpPr/>
                <p:nvPr/>
              </p:nvSpPr>
              <p:spPr>
                <a:xfrm>
                  <a:off x="1006878" y="5794682"/>
                  <a:ext cx="15057" cy="18694"/>
                </a:xfrm>
                <a:custGeom>
                  <a:avLst/>
                  <a:gdLst/>
                  <a:ahLst/>
                  <a:cxnLst/>
                  <a:rect l="l" t="t" r="r" b="b"/>
                  <a:pathLst>
                    <a:path w="15057" h="18694" extrusionOk="0">
                      <a:moveTo>
                        <a:pt x="12054" y="15850"/>
                      </a:moveTo>
                      <a:cubicBezTo>
                        <a:pt x="14845" y="11888"/>
                        <a:pt x="16439" y="6936"/>
                        <a:pt x="13449" y="2776"/>
                      </a:cubicBezTo>
                      <a:cubicBezTo>
                        <a:pt x="11058" y="-394"/>
                        <a:pt x="7669" y="-1186"/>
                        <a:pt x="4081" y="2181"/>
                      </a:cubicBezTo>
                      <a:cubicBezTo>
                        <a:pt x="-902" y="6936"/>
                        <a:pt x="-1101" y="12086"/>
                        <a:pt x="2287" y="17038"/>
                      </a:cubicBezTo>
                      <a:cubicBezTo>
                        <a:pt x="5676" y="19415"/>
                        <a:pt x="9463" y="19415"/>
                        <a:pt x="12054" y="158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18" name="Google Shape;4418;p37"/>
                <p:cNvSpPr/>
                <p:nvPr/>
              </p:nvSpPr>
              <p:spPr>
                <a:xfrm>
                  <a:off x="574684" y="5311817"/>
                  <a:ext cx="33436" cy="37830"/>
                </a:xfrm>
                <a:custGeom>
                  <a:avLst/>
                  <a:gdLst/>
                  <a:ahLst/>
                  <a:cxnLst/>
                  <a:rect l="l" t="t" r="r" b="b"/>
                  <a:pathLst>
                    <a:path w="33436" h="37830" extrusionOk="0">
                      <a:moveTo>
                        <a:pt x="12508" y="34000"/>
                      </a:moveTo>
                      <a:cubicBezTo>
                        <a:pt x="13504" y="37367"/>
                        <a:pt x="18288" y="39348"/>
                        <a:pt x="21876" y="36377"/>
                      </a:cubicBezTo>
                      <a:cubicBezTo>
                        <a:pt x="28454" y="31029"/>
                        <a:pt x="36228" y="25482"/>
                        <a:pt x="32440" y="16172"/>
                      </a:cubicBezTo>
                      <a:cubicBezTo>
                        <a:pt x="29450" y="12804"/>
                        <a:pt x="26261" y="11418"/>
                        <a:pt x="22873" y="12606"/>
                      </a:cubicBezTo>
                      <a:cubicBezTo>
                        <a:pt x="23471" y="12012"/>
                        <a:pt x="23869" y="11220"/>
                        <a:pt x="24069" y="10626"/>
                      </a:cubicBezTo>
                      <a:cubicBezTo>
                        <a:pt x="26859" y="8248"/>
                        <a:pt x="27457" y="6268"/>
                        <a:pt x="26062" y="4485"/>
                      </a:cubicBezTo>
                      <a:cubicBezTo>
                        <a:pt x="20680" y="-1458"/>
                        <a:pt x="12508" y="-1260"/>
                        <a:pt x="3737" y="3692"/>
                      </a:cubicBezTo>
                      <a:cubicBezTo>
                        <a:pt x="-249" y="5871"/>
                        <a:pt x="-1046" y="9437"/>
                        <a:pt x="1345" y="12012"/>
                      </a:cubicBezTo>
                      <a:cubicBezTo>
                        <a:pt x="1146" y="13399"/>
                        <a:pt x="1345" y="14785"/>
                        <a:pt x="1744" y="15974"/>
                      </a:cubicBezTo>
                      <a:cubicBezTo>
                        <a:pt x="3737" y="19738"/>
                        <a:pt x="6927" y="20530"/>
                        <a:pt x="11112" y="19539"/>
                      </a:cubicBezTo>
                      <a:cubicBezTo>
                        <a:pt x="12707" y="19539"/>
                        <a:pt x="14501" y="18945"/>
                        <a:pt x="16096" y="17955"/>
                      </a:cubicBezTo>
                      <a:cubicBezTo>
                        <a:pt x="11910" y="22511"/>
                        <a:pt x="10514" y="28057"/>
                        <a:pt x="12508" y="340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19" name="Google Shape;4419;p37"/>
                <p:cNvSpPr/>
                <p:nvPr/>
              </p:nvSpPr>
              <p:spPr>
                <a:xfrm>
                  <a:off x="949576" y="5729107"/>
                  <a:ext cx="46002" cy="50133"/>
                </a:xfrm>
                <a:custGeom>
                  <a:avLst/>
                  <a:gdLst/>
                  <a:ahLst/>
                  <a:cxnLst/>
                  <a:rect l="l" t="t" r="r" b="b"/>
                  <a:pathLst>
                    <a:path w="46002" h="50133" extrusionOk="0">
                      <a:moveTo>
                        <a:pt x="40654" y="33686"/>
                      </a:moveTo>
                      <a:cubicBezTo>
                        <a:pt x="43245" y="31111"/>
                        <a:pt x="45238" y="27347"/>
                        <a:pt x="45836" y="23979"/>
                      </a:cubicBezTo>
                      <a:cubicBezTo>
                        <a:pt x="46833" y="18433"/>
                        <a:pt x="43245" y="15660"/>
                        <a:pt x="38063" y="15660"/>
                      </a:cubicBezTo>
                      <a:cubicBezTo>
                        <a:pt x="36667" y="15660"/>
                        <a:pt x="35073" y="15660"/>
                        <a:pt x="33677" y="15858"/>
                      </a:cubicBezTo>
                      <a:cubicBezTo>
                        <a:pt x="32681" y="13283"/>
                        <a:pt x="30687" y="11698"/>
                        <a:pt x="28096" y="11302"/>
                      </a:cubicBezTo>
                      <a:cubicBezTo>
                        <a:pt x="28894" y="5557"/>
                        <a:pt x="27897" y="605"/>
                        <a:pt x="19525" y="11"/>
                      </a:cubicBezTo>
                      <a:cubicBezTo>
                        <a:pt x="15539" y="-187"/>
                        <a:pt x="12150" y="2388"/>
                        <a:pt x="11153" y="6548"/>
                      </a:cubicBezTo>
                      <a:cubicBezTo>
                        <a:pt x="9957" y="11896"/>
                        <a:pt x="11552" y="14669"/>
                        <a:pt x="14343" y="16254"/>
                      </a:cubicBezTo>
                      <a:cubicBezTo>
                        <a:pt x="11951" y="18631"/>
                        <a:pt x="10755" y="21206"/>
                        <a:pt x="11153" y="23781"/>
                      </a:cubicBezTo>
                      <a:cubicBezTo>
                        <a:pt x="10556" y="24574"/>
                        <a:pt x="9758" y="25564"/>
                        <a:pt x="9160" y="26555"/>
                      </a:cubicBezTo>
                      <a:cubicBezTo>
                        <a:pt x="8164" y="28139"/>
                        <a:pt x="7566" y="29526"/>
                        <a:pt x="7167" y="30714"/>
                      </a:cubicBezTo>
                      <a:cubicBezTo>
                        <a:pt x="5174" y="32101"/>
                        <a:pt x="3380" y="34280"/>
                        <a:pt x="1785" y="36459"/>
                      </a:cubicBezTo>
                      <a:cubicBezTo>
                        <a:pt x="-806" y="40223"/>
                        <a:pt x="-607" y="43590"/>
                        <a:pt x="2582" y="47156"/>
                      </a:cubicBezTo>
                      <a:cubicBezTo>
                        <a:pt x="11353" y="48146"/>
                        <a:pt x="20522" y="49731"/>
                        <a:pt x="29691" y="50127"/>
                      </a:cubicBezTo>
                      <a:cubicBezTo>
                        <a:pt x="32481" y="50325"/>
                        <a:pt x="33877" y="45967"/>
                        <a:pt x="33478" y="43392"/>
                      </a:cubicBezTo>
                      <a:cubicBezTo>
                        <a:pt x="32880" y="40421"/>
                        <a:pt x="31684" y="38242"/>
                        <a:pt x="30289" y="36261"/>
                      </a:cubicBezTo>
                      <a:cubicBezTo>
                        <a:pt x="34076" y="37449"/>
                        <a:pt x="37664" y="36657"/>
                        <a:pt x="40654" y="336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20" name="Google Shape;4420;p37"/>
                <p:cNvSpPr/>
                <p:nvPr/>
              </p:nvSpPr>
              <p:spPr>
                <a:xfrm>
                  <a:off x="691181" y="5671452"/>
                  <a:ext cx="19303" cy="26208"/>
                </a:xfrm>
                <a:custGeom>
                  <a:avLst/>
                  <a:gdLst/>
                  <a:ahLst/>
                  <a:cxnLst/>
                  <a:rect l="l" t="t" r="r" b="b"/>
                  <a:pathLst>
                    <a:path w="19303" h="26208" extrusionOk="0">
                      <a:moveTo>
                        <a:pt x="2251" y="23594"/>
                      </a:moveTo>
                      <a:cubicBezTo>
                        <a:pt x="5241" y="26763"/>
                        <a:pt x="9228" y="27159"/>
                        <a:pt x="12815" y="24188"/>
                      </a:cubicBezTo>
                      <a:cubicBezTo>
                        <a:pt x="16603" y="21019"/>
                        <a:pt x="17400" y="17255"/>
                        <a:pt x="15207" y="13293"/>
                      </a:cubicBezTo>
                      <a:cubicBezTo>
                        <a:pt x="18995" y="10718"/>
                        <a:pt x="20390" y="7153"/>
                        <a:pt x="18397" y="3389"/>
                      </a:cubicBezTo>
                      <a:cubicBezTo>
                        <a:pt x="16204" y="-771"/>
                        <a:pt x="12217" y="-771"/>
                        <a:pt x="8430" y="1606"/>
                      </a:cubicBezTo>
                      <a:cubicBezTo>
                        <a:pt x="4643" y="3983"/>
                        <a:pt x="1254" y="7153"/>
                        <a:pt x="3447" y="11312"/>
                      </a:cubicBezTo>
                      <a:cubicBezTo>
                        <a:pt x="-141" y="14878"/>
                        <a:pt x="-1536" y="19434"/>
                        <a:pt x="2251" y="235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21" name="Google Shape;4421;p37"/>
                <p:cNvSpPr/>
                <p:nvPr/>
              </p:nvSpPr>
              <p:spPr>
                <a:xfrm>
                  <a:off x="511436" y="5458016"/>
                  <a:ext cx="23009" cy="27377"/>
                </a:xfrm>
                <a:custGeom>
                  <a:avLst/>
                  <a:gdLst/>
                  <a:ahLst/>
                  <a:cxnLst/>
                  <a:rect l="l" t="t" r="r" b="b"/>
                  <a:pathLst>
                    <a:path w="23009" h="27377" extrusionOk="0">
                      <a:moveTo>
                        <a:pt x="19745" y="13190"/>
                      </a:moveTo>
                      <a:cubicBezTo>
                        <a:pt x="19745" y="13190"/>
                        <a:pt x="19545" y="12992"/>
                        <a:pt x="19545" y="12992"/>
                      </a:cubicBezTo>
                      <a:cubicBezTo>
                        <a:pt x="21738" y="10615"/>
                        <a:pt x="22336" y="8040"/>
                        <a:pt x="21937" y="5663"/>
                      </a:cubicBezTo>
                      <a:cubicBezTo>
                        <a:pt x="21140" y="711"/>
                        <a:pt x="16755" y="-1666"/>
                        <a:pt x="9380" y="1305"/>
                      </a:cubicBezTo>
                      <a:cubicBezTo>
                        <a:pt x="2204" y="4078"/>
                        <a:pt x="-188" y="9031"/>
                        <a:pt x="11" y="13388"/>
                      </a:cubicBezTo>
                      <a:cubicBezTo>
                        <a:pt x="1805" y="16360"/>
                        <a:pt x="3799" y="18341"/>
                        <a:pt x="6788" y="18539"/>
                      </a:cubicBezTo>
                      <a:cubicBezTo>
                        <a:pt x="6390" y="20718"/>
                        <a:pt x="7187" y="22897"/>
                        <a:pt x="8582" y="24877"/>
                      </a:cubicBezTo>
                      <a:cubicBezTo>
                        <a:pt x="11971" y="27849"/>
                        <a:pt x="16356" y="28245"/>
                        <a:pt x="19346" y="25670"/>
                      </a:cubicBezTo>
                      <a:cubicBezTo>
                        <a:pt x="23532" y="22104"/>
                        <a:pt x="24728" y="17152"/>
                        <a:pt x="19745" y="131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22" name="Google Shape;4422;p37"/>
                <p:cNvSpPr/>
                <p:nvPr/>
              </p:nvSpPr>
              <p:spPr>
                <a:xfrm>
                  <a:off x="417298" y="5460082"/>
                  <a:ext cx="17593" cy="16159"/>
                </a:xfrm>
                <a:custGeom>
                  <a:avLst/>
                  <a:gdLst/>
                  <a:ahLst/>
                  <a:cxnLst/>
                  <a:rect l="l" t="t" r="r" b="b"/>
                  <a:pathLst>
                    <a:path w="17593" h="16159" extrusionOk="0">
                      <a:moveTo>
                        <a:pt x="14219" y="14492"/>
                      </a:moveTo>
                      <a:cubicBezTo>
                        <a:pt x="18007" y="12115"/>
                        <a:pt x="18405" y="8351"/>
                        <a:pt x="16412" y="4390"/>
                      </a:cubicBezTo>
                      <a:cubicBezTo>
                        <a:pt x="13024" y="32"/>
                        <a:pt x="8638" y="-1553"/>
                        <a:pt x="3855" y="1814"/>
                      </a:cubicBezTo>
                      <a:cubicBezTo>
                        <a:pt x="466" y="4192"/>
                        <a:pt x="-1527" y="8153"/>
                        <a:pt x="1463" y="11719"/>
                      </a:cubicBezTo>
                      <a:cubicBezTo>
                        <a:pt x="4452" y="16077"/>
                        <a:pt x="9236" y="17662"/>
                        <a:pt x="14219" y="144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23" name="Google Shape;4423;p37"/>
                <p:cNvSpPr/>
                <p:nvPr/>
              </p:nvSpPr>
              <p:spPr>
                <a:xfrm>
                  <a:off x="410400" y="5390467"/>
                  <a:ext cx="27911" cy="18522"/>
                </a:xfrm>
                <a:custGeom>
                  <a:avLst/>
                  <a:gdLst/>
                  <a:ahLst/>
                  <a:cxnLst/>
                  <a:rect l="l" t="t" r="r" b="b"/>
                  <a:pathLst>
                    <a:path w="27911" h="18522" extrusionOk="0">
                      <a:moveTo>
                        <a:pt x="27097" y="5466"/>
                      </a:moveTo>
                      <a:cubicBezTo>
                        <a:pt x="23908" y="-1269"/>
                        <a:pt x="18526" y="-1269"/>
                        <a:pt x="12945" y="2693"/>
                      </a:cubicBezTo>
                      <a:lnTo>
                        <a:pt x="12746" y="2891"/>
                      </a:lnTo>
                      <a:cubicBezTo>
                        <a:pt x="10753" y="2099"/>
                        <a:pt x="8161" y="2495"/>
                        <a:pt x="5570" y="3485"/>
                      </a:cubicBezTo>
                      <a:cubicBezTo>
                        <a:pt x="1384" y="6258"/>
                        <a:pt x="-2004" y="9824"/>
                        <a:pt x="1384" y="15172"/>
                      </a:cubicBezTo>
                      <a:cubicBezTo>
                        <a:pt x="3577" y="18738"/>
                        <a:pt x="7763" y="19332"/>
                        <a:pt x="11550" y="17549"/>
                      </a:cubicBezTo>
                      <a:cubicBezTo>
                        <a:pt x="12746" y="16955"/>
                        <a:pt x="13543" y="16361"/>
                        <a:pt x="14340" y="15569"/>
                      </a:cubicBezTo>
                      <a:cubicBezTo>
                        <a:pt x="17131" y="16361"/>
                        <a:pt x="20121" y="15767"/>
                        <a:pt x="23111" y="14578"/>
                      </a:cubicBezTo>
                      <a:cubicBezTo>
                        <a:pt x="27297" y="12993"/>
                        <a:pt x="29091" y="9428"/>
                        <a:pt x="27097" y="54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24" name="Google Shape;4424;p37"/>
                <p:cNvSpPr/>
                <p:nvPr/>
              </p:nvSpPr>
              <p:spPr>
                <a:xfrm>
                  <a:off x="567703" y="5582376"/>
                  <a:ext cx="17654" cy="16972"/>
                </a:xfrm>
                <a:custGeom>
                  <a:avLst/>
                  <a:gdLst/>
                  <a:ahLst/>
                  <a:cxnLst/>
                  <a:rect l="l" t="t" r="r" b="b"/>
                  <a:pathLst>
                    <a:path w="17654" h="16972" extrusionOk="0">
                      <a:moveTo>
                        <a:pt x="13708" y="14418"/>
                      </a:moveTo>
                      <a:cubicBezTo>
                        <a:pt x="16499" y="11447"/>
                        <a:pt x="19290" y="8277"/>
                        <a:pt x="16499" y="4117"/>
                      </a:cubicBezTo>
                      <a:cubicBezTo>
                        <a:pt x="13111" y="-835"/>
                        <a:pt x="8526" y="-1429"/>
                        <a:pt x="4141" y="2929"/>
                      </a:cubicBezTo>
                      <a:cubicBezTo>
                        <a:pt x="1151" y="5702"/>
                        <a:pt x="-1640" y="9268"/>
                        <a:pt x="1151" y="13428"/>
                      </a:cubicBezTo>
                      <a:cubicBezTo>
                        <a:pt x="4340" y="18182"/>
                        <a:pt x="9124" y="17786"/>
                        <a:pt x="13708" y="1441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25" name="Google Shape;4425;p37"/>
                <p:cNvSpPr/>
                <p:nvPr/>
              </p:nvSpPr>
              <p:spPr>
                <a:xfrm>
                  <a:off x="708781" y="5906701"/>
                  <a:ext cx="12463" cy="11194"/>
                </a:xfrm>
                <a:custGeom>
                  <a:avLst/>
                  <a:gdLst/>
                  <a:ahLst/>
                  <a:cxnLst/>
                  <a:rect l="l" t="t" r="r" b="b"/>
                  <a:pathLst>
                    <a:path w="12463" h="11194" extrusionOk="0">
                      <a:moveTo>
                        <a:pt x="8970" y="1686"/>
                      </a:moveTo>
                      <a:cubicBezTo>
                        <a:pt x="6179" y="-294"/>
                        <a:pt x="2791" y="-493"/>
                        <a:pt x="0" y="894"/>
                      </a:cubicBezTo>
                      <a:cubicBezTo>
                        <a:pt x="997" y="1885"/>
                        <a:pt x="1993" y="2677"/>
                        <a:pt x="3189" y="3667"/>
                      </a:cubicBezTo>
                      <a:cubicBezTo>
                        <a:pt x="4385" y="4856"/>
                        <a:pt x="5780" y="5846"/>
                        <a:pt x="6976" y="7035"/>
                      </a:cubicBezTo>
                      <a:cubicBezTo>
                        <a:pt x="8571" y="8421"/>
                        <a:pt x="10166" y="9808"/>
                        <a:pt x="11760" y="11195"/>
                      </a:cubicBezTo>
                      <a:cubicBezTo>
                        <a:pt x="13355" y="7629"/>
                        <a:pt x="12159" y="4063"/>
                        <a:pt x="8970" y="16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26" name="Google Shape;4426;p37"/>
                <p:cNvSpPr/>
                <p:nvPr/>
              </p:nvSpPr>
              <p:spPr>
                <a:xfrm>
                  <a:off x="741869" y="5930141"/>
                  <a:ext cx="16719" cy="15685"/>
                </a:xfrm>
                <a:custGeom>
                  <a:avLst/>
                  <a:gdLst/>
                  <a:ahLst/>
                  <a:cxnLst/>
                  <a:rect l="l" t="t" r="r" b="b"/>
                  <a:pathLst>
                    <a:path w="16719" h="15685" extrusionOk="0">
                      <a:moveTo>
                        <a:pt x="3389" y="2215"/>
                      </a:moveTo>
                      <a:cubicBezTo>
                        <a:pt x="1993" y="3602"/>
                        <a:pt x="1196" y="4989"/>
                        <a:pt x="797" y="6177"/>
                      </a:cubicBezTo>
                      <a:cubicBezTo>
                        <a:pt x="598" y="6177"/>
                        <a:pt x="199" y="5979"/>
                        <a:pt x="0" y="5979"/>
                      </a:cubicBezTo>
                      <a:cubicBezTo>
                        <a:pt x="199" y="6177"/>
                        <a:pt x="598" y="6375"/>
                        <a:pt x="797" y="6573"/>
                      </a:cubicBezTo>
                      <a:cubicBezTo>
                        <a:pt x="2193" y="7564"/>
                        <a:pt x="3389" y="8752"/>
                        <a:pt x="4784" y="9743"/>
                      </a:cubicBezTo>
                      <a:cubicBezTo>
                        <a:pt x="7176" y="11724"/>
                        <a:pt x="9767" y="13705"/>
                        <a:pt x="12159" y="15685"/>
                      </a:cubicBezTo>
                      <a:cubicBezTo>
                        <a:pt x="13355" y="15289"/>
                        <a:pt x="14351" y="14497"/>
                        <a:pt x="15348" y="13705"/>
                      </a:cubicBezTo>
                      <a:cubicBezTo>
                        <a:pt x="17341" y="9941"/>
                        <a:pt x="17341" y="5781"/>
                        <a:pt x="14152" y="2612"/>
                      </a:cubicBezTo>
                      <a:cubicBezTo>
                        <a:pt x="10963" y="-162"/>
                        <a:pt x="6777" y="-1350"/>
                        <a:pt x="3389" y="22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27" name="Google Shape;4427;p37"/>
                <p:cNvSpPr/>
                <p:nvPr/>
              </p:nvSpPr>
              <p:spPr>
                <a:xfrm>
                  <a:off x="541347" y="5717048"/>
                  <a:ext cx="11619" cy="13258"/>
                </a:xfrm>
                <a:custGeom>
                  <a:avLst/>
                  <a:gdLst/>
                  <a:ahLst/>
                  <a:cxnLst/>
                  <a:rect l="l" t="t" r="r" b="b"/>
                  <a:pathLst>
                    <a:path w="11619" h="13258" extrusionOk="0">
                      <a:moveTo>
                        <a:pt x="8372" y="1967"/>
                      </a:moveTo>
                      <a:cubicBezTo>
                        <a:pt x="4983" y="-14"/>
                        <a:pt x="2193" y="-410"/>
                        <a:pt x="0" y="383"/>
                      </a:cubicBezTo>
                      <a:cubicBezTo>
                        <a:pt x="2990" y="4741"/>
                        <a:pt x="5980" y="8900"/>
                        <a:pt x="8970" y="13258"/>
                      </a:cubicBezTo>
                      <a:cubicBezTo>
                        <a:pt x="9368" y="12862"/>
                        <a:pt x="9568" y="12664"/>
                        <a:pt x="9966" y="12268"/>
                      </a:cubicBezTo>
                      <a:cubicBezTo>
                        <a:pt x="12558" y="8702"/>
                        <a:pt x="12159" y="4344"/>
                        <a:pt x="8372" y="19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28" name="Google Shape;4428;p37"/>
                <p:cNvSpPr/>
                <p:nvPr/>
              </p:nvSpPr>
              <p:spPr>
                <a:xfrm>
                  <a:off x="431795" y="5432242"/>
                  <a:ext cx="17509" cy="17475"/>
                </a:xfrm>
                <a:custGeom>
                  <a:avLst/>
                  <a:gdLst/>
                  <a:ahLst/>
                  <a:cxnLst/>
                  <a:rect l="l" t="t" r="r" b="b"/>
                  <a:pathLst>
                    <a:path w="17509" h="17475" extrusionOk="0">
                      <a:moveTo>
                        <a:pt x="3909" y="15591"/>
                      </a:moveTo>
                      <a:cubicBezTo>
                        <a:pt x="6301" y="17967"/>
                        <a:pt x="10885" y="18166"/>
                        <a:pt x="13875" y="15789"/>
                      </a:cubicBezTo>
                      <a:cubicBezTo>
                        <a:pt x="18061" y="12421"/>
                        <a:pt x="18858" y="7469"/>
                        <a:pt x="15071" y="2715"/>
                      </a:cubicBezTo>
                      <a:cubicBezTo>
                        <a:pt x="12679" y="-257"/>
                        <a:pt x="9689" y="-455"/>
                        <a:pt x="6899" y="536"/>
                      </a:cubicBezTo>
                      <a:cubicBezTo>
                        <a:pt x="5105" y="536"/>
                        <a:pt x="3311" y="1328"/>
                        <a:pt x="1716" y="3111"/>
                      </a:cubicBezTo>
                      <a:cubicBezTo>
                        <a:pt x="122" y="5092"/>
                        <a:pt x="-676" y="7469"/>
                        <a:pt x="720" y="9648"/>
                      </a:cubicBezTo>
                      <a:cubicBezTo>
                        <a:pt x="1118" y="11629"/>
                        <a:pt x="1915" y="13412"/>
                        <a:pt x="3909" y="155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29" name="Google Shape;4429;p37"/>
                <p:cNvSpPr/>
                <p:nvPr/>
              </p:nvSpPr>
              <p:spPr>
                <a:xfrm>
                  <a:off x="588986" y="5691877"/>
                  <a:ext cx="597" cy="396"/>
                </a:xfrm>
                <a:custGeom>
                  <a:avLst/>
                  <a:gdLst/>
                  <a:ahLst/>
                  <a:cxnLst/>
                  <a:rect l="l" t="t" r="r" b="b"/>
                  <a:pathLst>
                    <a:path w="597" h="396" extrusionOk="0">
                      <a:moveTo>
                        <a:pt x="598" y="198"/>
                      </a:moveTo>
                      <a:lnTo>
                        <a:pt x="199" y="0"/>
                      </a:lnTo>
                      <a:lnTo>
                        <a:pt x="0" y="198"/>
                      </a:lnTo>
                      <a:lnTo>
                        <a:pt x="199" y="396"/>
                      </a:lnTo>
                      <a:lnTo>
                        <a:pt x="598" y="198"/>
                      </a:ln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30" name="Google Shape;4430;p37"/>
                <p:cNvSpPr/>
                <p:nvPr/>
              </p:nvSpPr>
              <p:spPr>
                <a:xfrm>
                  <a:off x="577831" y="5662603"/>
                  <a:ext cx="39230" cy="29274"/>
                </a:xfrm>
                <a:custGeom>
                  <a:avLst/>
                  <a:gdLst/>
                  <a:ahLst/>
                  <a:cxnLst/>
                  <a:rect l="l" t="t" r="r" b="b"/>
                  <a:pathLst>
                    <a:path w="39230" h="29274" extrusionOk="0">
                      <a:moveTo>
                        <a:pt x="15540" y="25312"/>
                      </a:moveTo>
                      <a:cubicBezTo>
                        <a:pt x="17732" y="22539"/>
                        <a:pt x="19925" y="19766"/>
                        <a:pt x="19925" y="16795"/>
                      </a:cubicBezTo>
                      <a:cubicBezTo>
                        <a:pt x="20124" y="16795"/>
                        <a:pt x="20124" y="16597"/>
                        <a:pt x="20323" y="16597"/>
                      </a:cubicBezTo>
                      <a:cubicBezTo>
                        <a:pt x="20523" y="17983"/>
                        <a:pt x="20921" y="19370"/>
                        <a:pt x="21719" y="20955"/>
                      </a:cubicBezTo>
                      <a:cubicBezTo>
                        <a:pt x="25705" y="25907"/>
                        <a:pt x="30290" y="24322"/>
                        <a:pt x="34476" y="21351"/>
                      </a:cubicBezTo>
                      <a:cubicBezTo>
                        <a:pt x="38861" y="18181"/>
                        <a:pt x="40854" y="13625"/>
                        <a:pt x="37665" y="8871"/>
                      </a:cubicBezTo>
                      <a:cubicBezTo>
                        <a:pt x="34077" y="3523"/>
                        <a:pt x="29094" y="5702"/>
                        <a:pt x="24908" y="8475"/>
                      </a:cubicBezTo>
                      <a:cubicBezTo>
                        <a:pt x="24310" y="8871"/>
                        <a:pt x="23911" y="9267"/>
                        <a:pt x="23313" y="9664"/>
                      </a:cubicBezTo>
                      <a:cubicBezTo>
                        <a:pt x="23313" y="8079"/>
                        <a:pt x="22915" y="6692"/>
                        <a:pt x="22715" y="5306"/>
                      </a:cubicBezTo>
                      <a:cubicBezTo>
                        <a:pt x="19725" y="353"/>
                        <a:pt x="15141" y="-2024"/>
                        <a:pt x="7566" y="2136"/>
                      </a:cubicBezTo>
                      <a:cubicBezTo>
                        <a:pt x="2384" y="5107"/>
                        <a:pt x="-1802" y="9267"/>
                        <a:pt x="789" y="13823"/>
                      </a:cubicBezTo>
                      <a:cubicBezTo>
                        <a:pt x="1587" y="15210"/>
                        <a:pt x="2583" y="16398"/>
                        <a:pt x="3580" y="17191"/>
                      </a:cubicBezTo>
                      <a:cubicBezTo>
                        <a:pt x="3181" y="19964"/>
                        <a:pt x="4577" y="22737"/>
                        <a:pt x="7168" y="25709"/>
                      </a:cubicBezTo>
                      <a:cubicBezTo>
                        <a:pt x="8364" y="27095"/>
                        <a:pt x="9958" y="28086"/>
                        <a:pt x="11553" y="29274"/>
                      </a:cubicBezTo>
                      <a:cubicBezTo>
                        <a:pt x="12749" y="27888"/>
                        <a:pt x="14344" y="26897"/>
                        <a:pt x="15540" y="253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31" name="Google Shape;4431;p37"/>
                <p:cNvSpPr/>
                <p:nvPr/>
              </p:nvSpPr>
              <p:spPr>
                <a:xfrm>
                  <a:off x="838293" y="5590634"/>
                  <a:ext cx="69129" cy="107441"/>
                </a:xfrm>
                <a:custGeom>
                  <a:avLst/>
                  <a:gdLst/>
                  <a:ahLst/>
                  <a:cxnLst/>
                  <a:rect l="l" t="t" r="r" b="b"/>
                  <a:pathLst>
                    <a:path w="69129" h="107441" extrusionOk="0">
                      <a:moveTo>
                        <a:pt x="66824" y="62814"/>
                      </a:moveTo>
                      <a:cubicBezTo>
                        <a:pt x="61442" y="56079"/>
                        <a:pt x="49483" y="54098"/>
                        <a:pt x="39915" y="56673"/>
                      </a:cubicBezTo>
                      <a:cubicBezTo>
                        <a:pt x="40114" y="56475"/>
                        <a:pt x="40513" y="56277"/>
                        <a:pt x="40712" y="55881"/>
                      </a:cubicBezTo>
                      <a:cubicBezTo>
                        <a:pt x="41908" y="54494"/>
                        <a:pt x="42506" y="53306"/>
                        <a:pt x="42706" y="51919"/>
                      </a:cubicBezTo>
                      <a:cubicBezTo>
                        <a:pt x="43902" y="50929"/>
                        <a:pt x="45297" y="49740"/>
                        <a:pt x="46493" y="48155"/>
                      </a:cubicBezTo>
                      <a:cubicBezTo>
                        <a:pt x="51875" y="39440"/>
                        <a:pt x="51277" y="35082"/>
                        <a:pt x="48486" y="33101"/>
                      </a:cubicBezTo>
                      <a:cubicBezTo>
                        <a:pt x="46493" y="31714"/>
                        <a:pt x="43902" y="31912"/>
                        <a:pt x="41111" y="33893"/>
                      </a:cubicBezTo>
                      <a:cubicBezTo>
                        <a:pt x="40712" y="32308"/>
                        <a:pt x="39516" y="30922"/>
                        <a:pt x="38121" y="30129"/>
                      </a:cubicBezTo>
                      <a:cubicBezTo>
                        <a:pt x="37722" y="29931"/>
                        <a:pt x="37324" y="29733"/>
                        <a:pt x="36925" y="29733"/>
                      </a:cubicBezTo>
                      <a:cubicBezTo>
                        <a:pt x="39516" y="29931"/>
                        <a:pt x="42108" y="28941"/>
                        <a:pt x="44898" y="27356"/>
                      </a:cubicBezTo>
                      <a:cubicBezTo>
                        <a:pt x="48486" y="22998"/>
                        <a:pt x="48287" y="18838"/>
                        <a:pt x="45098" y="15273"/>
                      </a:cubicBezTo>
                      <a:cubicBezTo>
                        <a:pt x="44300" y="14282"/>
                        <a:pt x="43304" y="13688"/>
                        <a:pt x="42307" y="13292"/>
                      </a:cubicBezTo>
                      <a:cubicBezTo>
                        <a:pt x="44101" y="11113"/>
                        <a:pt x="44500" y="8736"/>
                        <a:pt x="43503" y="6755"/>
                      </a:cubicBezTo>
                      <a:cubicBezTo>
                        <a:pt x="41310" y="1605"/>
                        <a:pt x="38121" y="-2951"/>
                        <a:pt x="27358" y="2397"/>
                      </a:cubicBezTo>
                      <a:cubicBezTo>
                        <a:pt x="21577" y="5368"/>
                        <a:pt x="19185" y="9924"/>
                        <a:pt x="20381" y="13292"/>
                      </a:cubicBezTo>
                      <a:cubicBezTo>
                        <a:pt x="21776" y="17650"/>
                        <a:pt x="24966" y="20027"/>
                        <a:pt x="30547" y="19433"/>
                      </a:cubicBezTo>
                      <a:cubicBezTo>
                        <a:pt x="29351" y="22206"/>
                        <a:pt x="29351" y="25177"/>
                        <a:pt x="32341" y="27554"/>
                      </a:cubicBezTo>
                      <a:cubicBezTo>
                        <a:pt x="33337" y="28347"/>
                        <a:pt x="34334" y="28941"/>
                        <a:pt x="35331" y="29337"/>
                      </a:cubicBezTo>
                      <a:cubicBezTo>
                        <a:pt x="29151" y="28743"/>
                        <a:pt x="20780" y="34289"/>
                        <a:pt x="16993" y="42609"/>
                      </a:cubicBezTo>
                      <a:cubicBezTo>
                        <a:pt x="14202" y="48552"/>
                        <a:pt x="14401" y="53504"/>
                        <a:pt x="17790" y="54890"/>
                      </a:cubicBezTo>
                      <a:cubicBezTo>
                        <a:pt x="20780" y="56079"/>
                        <a:pt x="23770" y="55683"/>
                        <a:pt x="26760" y="54296"/>
                      </a:cubicBezTo>
                      <a:cubicBezTo>
                        <a:pt x="26760" y="54494"/>
                        <a:pt x="26760" y="54692"/>
                        <a:pt x="26959" y="54692"/>
                      </a:cubicBezTo>
                      <a:cubicBezTo>
                        <a:pt x="25165" y="55287"/>
                        <a:pt x="23371" y="56475"/>
                        <a:pt x="21776" y="57664"/>
                      </a:cubicBezTo>
                      <a:cubicBezTo>
                        <a:pt x="18189" y="60437"/>
                        <a:pt x="15797" y="63210"/>
                        <a:pt x="14999" y="65983"/>
                      </a:cubicBezTo>
                      <a:cubicBezTo>
                        <a:pt x="14800" y="64795"/>
                        <a:pt x="14003" y="63606"/>
                        <a:pt x="12408" y="62418"/>
                      </a:cubicBezTo>
                      <a:cubicBezTo>
                        <a:pt x="9219" y="60041"/>
                        <a:pt x="5033" y="60239"/>
                        <a:pt x="2043" y="63804"/>
                      </a:cubicBezTo>
                      <a:cubicBezTo>
                        <a:pt x="-747" y="67172"/>
                        <a:pt x="-548" y="71134"/>
                        <a:pt x="1844" y="74501"/>
                      </a:cubicBezTo>
                      <a:cubicBezTo>
                        <a:pt x="3438" y="76482"/>
                        <a:pt x="5232" y="77274"/>
                        <a:pt x="7226" y="77076"/>
                      </a:cubicBezTo>
                      <a:cubicBezTo>
                        <a:pt x="4435" y="80840"/>
                        <a:pt x="4634" y="85000"/>
                        <a:pt x="7624" y="88169"/>
                      </a:cubicBezTo>
                      <a:cubicBezTo>
                        <a:pt x="7824" y="88367"/>
                        <a:pt x="7824" y="88367"/>
                        <a:pt x="8023" y="88565"/>
                      </a:cubicBezTo>
                      <a:cubicBezTo>
                        <a:pt x="8023" y="88565"/>
                        <a:pt x="8023" y="88565"/>
                        <a:pt x="8023" y="88764"/>
                      </a:cubicBezTo>
                      <a:cubicBezTo>
                        <a:pt x="5432" y="93914"/>
                        <a:pt x="5033" y="98470"/>
                        <a:pt x="8023" y="99658"/>
                      </a:cubicBezTo>
                      <a:cubicBezTo>
                        <a:pt x="11611" y="101045"/>
                        <a:pt x="15797" y="98668"/>
                        <a:pt x="20182" y="92131"/>
                      </a:cubicBezTo>
                      <a:cubicBezTo>
                        <a:pt x="21976" y="88367"/>
                        <a:pt x="22972" y="85198"/>
                        <a:pt x="22972" y="82821"/>
                      </a:cubicBezTo>
                      <a:cubicBezTo>
                        <a:pt x="24168" y="80048"/>
                        <a:pt x="23770" y="76482"/>
                        <a:pt x="21178" y="73907"/>
                      </a:cubicBezTo>
                      <a:cubicBezTo>
                        <a:pt x="18986" y="71926"/>
                        <a:pt x="16195" y="71530"/>
                        <a:pt x="13405" y="72520"/>
                      </a:cubicBezTo>
                      <a:cubicBezTo>
                        <a:pt x="14003" y="71332"/>
                        <a:pt x="14601" y="70143"/>
                        <a:pt x="14999" y="68757"/>
                      </a:cubicBezTo>
                      <a:cubicBezTo>
                        <a:pt x="15199" y="69549"/>
                        <a:pt x="15398" y="70341"/>
                        <a:pt x="15996" y="70936"/>
                      </a:cubicBezTo>
                      <a:cubicBezTo>
                        <a:pt x="18986" y="72718"/>
                        <a:pt x="22374" y="72520"/>
                        <a:pt x="25962" y="71134"/>
                      </a:cubicBezTo>
                      <a:cubicBezTo>
                        <a:pt x="25962" y="71332"/>
                        <a:pt x="25962" y="71332"/>
                        <a:pt x="25962" y="71530"/>
                      </a:cubicBezTo>
                      <a:cubicBezTo>
                        <a:pt x="26361" y="78661"/>
                        <a:pt x="32141" y="76680"/>
                        <a:pt x="36726" y="75492"/>
                      </a:cubicBezTo>
                      <a:cubicBezTo>
                        <a:pt x="38320" y="75095"/>
                        <a:pt x="40114" y="74699"/>
                        <a:pt x="41709" y="74501"/>
                      </a:cubicBezTo>
                      <a:cubicBezTo>
                        <a:pt x="41709" y="74501"/>
                        <a:pt x="41709" y="74501"/>
                        <a:pt x="41709" y="74699"/>
                      </a:cubicBezTo>
                      <a:cubicBezTo>
                        <a:pt x="44300" y="78067"/>
                        <a:pt x="48885" y="77671"/>
                        <a:pt x="53868" y="76284"/>
                      </a:cubicBezTo>
                      <a:cubicBezTo>
                        <a:pt x="53868" y="76284"/>
                        <a:pt x="54067" y="76284"/>
                        <a:pt x="54067" y="76284"/>
                      </a:cubicBezTo>
                      <a:cubicBezTo>
                        <a:pt x="53270" y="76878"/>
                        <a:pt x="52672" y="77274"/>
                        <a:pt x="51875" y="78067"/>
                      </a:cubicBezTo>
                      <a:cubicBezTo>
                        <a:pt x="49283" y="81038"/>
                        <a:pt x="47689" y="84406"/>
                        <a:pt x="46891" y="87575"/>
                      </a:cubicBezTo>
                      <a:cubicBezTo>
                        <a:pt x="46493" y="87377"/>
                        <a:pt x="45895" y="87179"/>
                        <a:pt x="45496" y="86981"/>
                      </a:cubicBezTo>
                      <a:cubicBezTo>
                        <a:pt x="42506" y="86188"/>
                        <a:pt x="39118" y="88764"/>
                        <a:pt x="36925" y="92923"/>
                      </a:cubicBezTo>
                      <a:cubicBezTo>
                        <a:pt x="33337" y="99857"/>
                        <a:pt x="33138" y="105799"/>
                        <a:pt x="37922" y="107186"/>
                      </a:cubicBezTo>
                      <a:cubicBezTo>
                        <a:pt x="40513" y="107978"/>
                        <a:pt x="43702" y="106988"/>
                        <a:pt x="46294" y="103422"/>
                      </a:cubicBezTo>
                      <a:cubicBezTo>
                        <a:pt x="47689" y="103422"/>
                        <a:pt x="49283" y="102233"/>
                        <a:pt x="51077" y="100649"/>
                      </a:cubicBezTo>
                      <a:cubicBezTo>
                        <a:pt x="53469" y="101837"/>
                        <a:pt x="56459" y="101441"/>
                        <a:pt x="58452" y="98866"/>
                      </a:cubicBezTo>
                      <a:lnTo>
                        <a:pt x="60047" y="96885"/>
                      </a:lnTo>
                      <a:cubicBezTo>
                        <a:pt x="62638" y="95499"/>
                        <a:pt x="64233" y="92725"/>
                        <a:pt x="65230" y="89358"/>
                      </a:cubicBezTo>
                      <a:cubicBezTo>
                        <a:pt x="65230" y="89160"/>
                        <a:pt x="65230" y="88962"/>
                        <a:pt x="65230" y="88764"/>
                      </a:cubicBezTo>
                      <a:cubicBezTo>
                        <a:pt x="66824" y="85000"/>
                        <a:pt x="67223" y="81038"/>
                        <a:pt x="64233" y="76878"/>
                      </a:cubicBezTo>
                      <a:cubicBezTo>
                        <a:pt x="63635" y="76482"/>
                        <a:pt x="63037" y="76086"/>
                        <a:pt x="62439" y="75888"/>
                      </a:cubicBezTo>
                      <a:cubicBezTo>
                        <a:pt x="66625" y="72718"/>
                        <a:pt x="72405" y="69351"/>
                        <a:pt x="66824" y="628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32" name="Google Shape;4432;p37"/>
                <p:cNvSpPr/>
                <p:nvPr/>
              </p:nvSpPr>
              <p:spPr>
                <a:xfrm>
                  <a:off x="519477" y="5291141"/>
                  <a:ext cx="20467" cy="34057"/>
                </a:xfrm>
                <a:custGeom>
                  <a:avLst/>
                  <a:gdLst/>
                  <a:ahLst/>
                  <a:cxnLst/>
                  <a:rect l="l" t="t" r="r" b="b"/>
                  <a:pathLst>
                    <a:path w="20467" h="34057" extrusionOk="0">
                      <a:moveTo>
                        <a:pt x="9312" y="33084"/>
                      </a:moveTo>
                      <a:cubicBezTo>
                        <a:pt x="15292" y="27934"/>
                        <a:pt x="18281" y="21397"/>
                        <a:pt x="16886" y="14266"/>
                      </a:cubicBezTo>
                      <a:cubicBezTo>
                        <a:pt x="20075" y="11492"/>
                        <a:pt x="21471" y="7729"/>
                        <a:pt x="19677" y="3965"/>
                      </a:cubicBezTo>
                      <a:cubicBezTo>
                        <a:pt x="17285" y="-591"/>
                        <a:pt x="12501" y="-987"/>
                        <a:pt x="7518" y="1588"/>
                      </a:cubicBezTo>
                      <a:cubicBezTo>
                        <a:pt x="3531" y="3767"/>
                        <a:pt x="2535" y="7134"/>
                        <a:pt x="3731" y="10898"/>
                      </a:cubicBezTo>
                      <a:cubicBezTo>
                        <a:pt x="3731" y="11096"/>
                        <a:pt x="3930" y="11294"/>
                        <a:pt x="4129" y="11492"/>
                      </a:cubicBezTo>
                      <a:cubicBezTo>
                        <a:pt x="-455" y="17435"/>
                        <a:pt x="-854" y="24764"/>
                        <a:pt x="1139" y="31895"/>
                      </a:cubicBezTo>
                      <a:cubicBezTo>
                        <a:pt x="1937" y="34867"/>
                        <a:pt x="5923" y="34272"/>
                        <a:pt x="9312" y="330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33" name="Google Shape;4433;p37"/>
                <p:cNvSpPr/>
                <p:nvPr/>
              </p:nvSpPr>
              <p:spPr>
                <a:xfrm>
                  <a:off x="781559" y="5628045"/>
                  <a:ext cx="20356" cy="36086"/>
                </a:xfrm>
                <a:custGeom>
                  <a:avLst/>
                  <a:gdLst/>
                  <a:ahLst/>
                  <a:cxnLst/>
                  <a:rect l="l" t="t" r="r" b="b"/>
                  <a:pathLst>
                    <a:path w="20356" h="36086" extrusionOk="0">
                      <a:moveTo>
                        <a:pt x="18513" y="4999"/>
                      </a:moveTo>
                      <a:cubicBezTo>
                        <a:pt x="17915" y="4405"/>
                        <a:pt x="17317" y="4009"/>
                        <a:pt x="16520" y="3811"/>
                      </a:cubicBezTo>
                      <a:cubicBezTo>
                        <a:pt x="15922" y="2226"/>
                        <a:pt x="14925" y="1038"/>
                        <a:pt x="13131" y="443"/>
                      </a:cubicBezTo>
                      <a:cubicBezTo>
                        <a:pt x="9743" y="-943"/>
                        <a:pt x="5557" y="840"/>
                        <a:pt x="2567" y="6980"/>
                      </a:cubicBezTo>
                      <a:cubicBezTo>
                        <a:pt x="-423" y="13517"/>
                        <a:pt x="-1619" y="19658"/>
                        <a:pt x="3563" y="20846"/>
                      </a:cubicBezTo>
                      <a:cubicBezTo>
                        <a:pt x="3563" y="20846"/>
                        <a:pt x="3763" y="20846"/>
                        <a:pt x="3763" y="20846"/>
                      </a:cubicBezTo>
                      <a:cubicBezTo>
                        <a:pt x="972" y="26987"/>
                        <a:pt x="773" y="32335"/>
                        <a:pt x="3364" y="35109"/>
                      </a:cubicBezTo>
                      <a:cubicBezTo>
                        <a:pt x="6553" y="38476"/>
                        <a:pt x="11536" y="32534"/>
                        <a:pt x="15324" y="26591"/>
                      </a:cubicBezTo>
                      <a:cubicBezTo>
                        <a:pt x="19310" y="20450"/>
                        <a:pt x="20506" y="15696"/>
                        <a:pt x="18912" y="12923"/>
                      </a:cubicBezTo>
                      <a:cubicBezTo>
                        <a:pt x="20705" y="10150"/>
                        <a:pt x="21104" y="7376"/>
                        <a:pt x="18513" y="49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34" name="Google Shape;4434;p37"/>
                <p:cNvSpPr/>
                <p:nvPr/>
              </p:nvSpPr>
              <p:spPr>
                <a:xfrm>
                  <a:off x="900059" y="5744509"/>
                  <a:ext cx="23862" cy="36004"/>
                </a:xfrm>
                <a:custGeom>
                  <a:avLst/>
                  <a:gdLst/>
                  <a:ahLst/>
                  <a:cxnLst/>
                  <a:rect l="l" t="t" r="r" b="b"/>
                  <a:pathLst>
                    <a:path w="23862" h="36004" extrusionOk="0">
                      <a:moveTo>
                        <a:pt x="11636" y="35121"/>
                      </a:moveTo>
                      <a:cubicBezTo>
                        <a:pt x="15223" y="37300"/>
                        <a:pt x="18811" y="35121"/>
                        <a:pt x="21801" y="32149"/>
                      </a:cubicBezTo>
                      <a:cubicBezTo>
                        <a:pt x="24592" y="27395"/>
                        <a:pt x="24990" y="22839"/>
                        <a:pt x="20207" y="20066"/>
                      </a:cubicBezTo>
                      <a:cubicBezTo>
                        <a:pt x="19409" y="19670"/>
                        <a:pt x="18612" y="19472"/>
                        <a:pt x="17815" y="19274"/>
                      </a:cubicBezTo>
                      <a:cubicBezTo>
                        <a:pt x="18014" y="19076"/>
                        <a:pt x="18014" y="18878"/>
                        <a:pt x="18213" y="18679"/>
                      </a:cubicBezTo>
                      <a:cubicBezTo>
                        <a:pt x="22399" y="11945"/>
                        <a:pt x="22598" y="6398"/>
                        <a:pt x="18612" y="3625"/>
                      </a:cubicBezTo>
                      <a:cubicBezTo>
                        <a:pt x="17416" y="3030"/>
                        <a:pt x="16419" y="2832"/>
                        <a:pt x="15223" y="3030"/>
                      </a:cubicBezTo>
                      <a:cubicBezTo>
                        <a:pt x="14825" y="2436"/>
                        <a:pt x="14227" y="1842"/>
                        <a:pt x="13629" y="1248"/>
                      </a:cubicBezTo>
                      <a:cubicBezTo>
                        <a:pt x="10440" y="-1328"/>
                        <a:pt x="6453" y="455"/>
                        <a:pt x="3662" y="3229"/>
                      </a:cubicBezTo>
                      <a:cubicBezTo>
                        <a:pt x="75" y="6992"/>
                        <a:pt x="-1520" y="12341"/>
                        <a:pt x="1869" y="15708"/>
                      </a:cubicBezTo>
                      <a:cubicBezTo>
                        <a:pt x="2666" y="16699"/>
                        <a:pt x="3662" y="17095"/>
                        <a:pt x="4858" y="17491"/>
                      </a:cubicBezTo>
                      <a:cubicBezTo>
                        <a:pt x="4460" y="20462"/>
                        <a:pt x="5058" y="23236"/>
                        <a:pt x="7649" y="24622"/>
                      </a:cubicBezTo>
                      <a:cubicBezTo>
                        <a:pt x="8048" y="24820"/>
                        <a:pt x="8646" y="25018"/>
                        <a:pt x="9044" y="25216"/>
                      </a:cubicBezTo>
                      <a:cubicBezTo>
                        <a:pt x="6652" y="28782"/>
                        <a:pt x="7649" y="32744"/>
                        <a:pt x="11636" y="351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35" name="Google Shape;4435;p37"/>
                <p:cNvSpPr/>
                <p:nvPr/>
              </p:nvSpPr>
              <p:spPr>
                <a:xfrm>
                  <a:off x="648489" y="5526074"/>
                  <a:ext cx="16645" cy="15405"/>
                </a:xfrm>
                <a:custGeom>
                  <a:avLst/>
                  <a:gdLst/>
                  <a:ahLst/>
                  <a:cxnLst/>
                  <a:rect l="l" t="t" r="r" b="b"/>
                  <a:pathLst>
                    <a:path w="16645" h="15405" extrusionOk="0">
                      <a:moveTo>
                        <a:pt x="4679" y="1984"/>
                      </a:moveTo>
                      <a:cubicBezTo>
                        <a:pt x="95" y="5351"/>
                        <a:pt x="-2098" y="9709"/>
                        <a:pt x="2686" y="13869"/>
                      </a:cubicBezTo>
                      <a:cubicBezTo>
                        <a:pt x="6074" y="16840"/>
                        <a:pt x="10061" y="15057"/>
                        <a:pt x="13250" y="12284"/>
                      </a:cubicBezTo>
                      <a:cubicBezTo>
                        <a:pt x="16639" y="9313"/>
                        <a:pt x="17835" y="5945"/>
                        <a:pt x="15243" y="2182"/>
                      </a:cubicBezTo>
                      <a:cubicBezTo>
                        <a:pt x="12054" y="-592"/>
                        <a:pt x="8267" y="-790"/>
                        <a:pt x="4679" y="19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36" name="Google Shape;4436;p37"/>
                <p:cNvSpPr/>
                <p:nvPr/>
              </p:nvSpPr>
              <p:spPr>
                <a:xfrm>
                  <a:off x="486521" y="5416631"/>
                  <a:ext cx="17424" cy="16458"/>
                </a:xfrm>
                <a:custGeom>
                  <a:avLst/>
                  <a:gdLst/>
                  <a:ahLst/>
                  <a:cxnLst/>
                  <a:rect l="l" t="t" r="r" b="b"/>
                  <a:pathLst>
                    <a:path w="17424" h="16458" extrusionOk="0">
                      <a:moveTo>
                        <a:pt x="1805" y="14562"/>
                      </a:moveTo>
                      <a:cubicBezTo>
                        <a:pt x="6389" y="17731"/>
                        <a:pt x="11173" y="16741"/>
                        <a:pt x="14960" y="12977"/>
                      </a:cubicBezTo>
                      <a:cubicBezTo>
                        <a:pt x="17751" y="10006"/>
                        <a:pt x="18548" y="5648"/>
                        <a:pt x="15359" y="2478"/>
                      </a:cubicBezTo>
                      <a:cubicBezTo>
                        <a:pt x="10974" y="-1879"/>
                        <a:pt x="6190" y="101"/>
                        <a:pt x="2403" y="3865"/>
                      </a:cubicBezTo>
                      <a:cubicBezTo>
                        <a:pt x="-587" y="6836"/>
                        <a:pt x="-787" y="10600"/>
                        <a:pt x="1805" y="145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37" name="Google Shape;4437;p37"/>
                <p:cNvSpPr/>
                <p:nvPr/>
              </p:nvSpPr>
              <p:spPr>
                <a:xfrm>
                  <a:off x="985962" y="5939270"/>
                  <a:ext cx="40772" cy="41120"/>
                </a:xfrm>
                <a:custGeom>
                  <a:avLst/>
                  <a:gdLst/>
                  <a:ahLst/>
                  <a:cxnLst/>
                  <a:rect l="l" t="t" r="r" b="b"/>
                  <a:pathLst>
                    <a:path w="40772" h="41120" extrusionOk="0">
                      <a:moveTo>
                        <a:pt x="6659" y="21809"/>
                      </a:moveTo>
                      <a:cubicBezTo>
                        <a:pt x="4467" y="25374"/>
                        <a:pt x="4865" y="29138"/>
                        <a:pt x="8453" y="31515"/>
                      </a:cubicBezTo>
                      <a:cubicBezTo>
                        <a:pt x="9649" y="31911"/>
                        <a:pt x="11045" y="32110"/>
                        <a:pt x="12041" y="32110"/>
                      </a:cubicBezTo>
                      <a:cubicBezTo>
                        <a:pt x="12241" y="32308"/>
                        <a:pt x="12241" y="32506"/>
                        <a:pt x="12440" y="32506"/>
                      </a:cubicBezTo>
                      <a:cubicBezTo>
                        <a:pt x="15230" y="34883"/>
                        <a:pt x="19018" y="33892"/>
                        <a:pt x="23004" y="32110"/>
                      </a:cubicBezTo>
                      <a:cubicBezTo>
                        <a:pt x="24200" y="35081"/>
                        <a:pt x="26193" y="37854"/>
                        <a:pt x="28785" y="40429"/>
                      </a:cubicBezTo>
                      <a:cubicBezTo>
                        <a:pt x="29981" y="41618"/>
                        <a:pt x="35362" y="41222"/>
                        <a:pt x="36758" y="39637"/>
                      </a:cubicBezTo>
                      <a:cubicBezTo>
                        <a:pt x="42737" y="32704"/>
                        <a:pt x="41143" y="26167"/>
                        <a:pt x="37754" y="20026"/>
                      </a:cubicBezTo>
                      <a:cubicBezTo>
                        <a:pt x="40744" y="16262"/>
                        <a:pt x="40943" y="12301"/>
                        <a:pt x="38552" y="9528"/>
                      </a:cubicBezTo>
                      <a:cubicBezTo>
                        <a:pt x="37954" y="9131"/>
                        <a:pt x="37156" y="8537"/>
                        <a:pt x="36558" y="8339"/>
                      </a:cubicBezTo>
                      <a:cubicBezTo>
                        <a:pt x="36359" y="5170"/>
                        <a:pt x="34964" y="3189"/>
                        <a:pt x="34565" y="1010"/>
                      </a:cubicBezTo>
                      <a:cubicBezTo>
                        <a:pt x="30379" y="-1367"/>
                        <a:pt x="27190" y="415"/>
                        <a:pt x="23801" y="6754"/>
                      </a:cubicBezTo>
                      <a:cubicBezTo>
                        <a:pt x="22406" y="9528"/>
                        <a:pt x="21011" y="12499"/>
                        <a:pt x="20214" y="15074"/>
                      </a:cubicBezTo>
                      <a:cubicBezTo>
                        <a:pt x="19815" y="15668"/>
                        <a:pt x="19616" y="16064"/>
                        <a:pt x="19217" y="16659"/>
                      </a:cubicBezTo>
                      <a:cubicBezTo>
                        <a:pt x="18220" y="17253"/>
                        <a:pt x="17423" y="18045"/>
                        <a:pt x="16426" y="18838"/>
                      </a:cubicBezTo>
                      <a:cubicBezTo>
                        <a:pt x="16227" y="19036"/>
                        <a:pt x="16227" y="19036"/>
                        <a:pt x="16028" y="19234"/>
                      </a:cubicBezTo>
                      <a:cubicBezTo>
                        <a:pt x="15430" y="18838"/>
                        <a:pt x="15031" y="18838"/>
                        <a:pt x="14433" y="18640"/>
                      </a:cubicBezTo>
                      <a:cubicBezTo>
                        <a:pt x="16227" y="17451"/>
                        <a:pt x="18021" y="16064"/>
                        <a:pt x="19416" y="14083"/>
                      </a:cubicBezTo>
                      <a:cubicBezTo>
                        <a:pt x="22605" y="9528"/>
                        <a:pt x="21609" y="4971"/>
                        <a:pt x="16426" y="2396"/>
                      </a:cubicBezTo>
                      <a:cubicBezTo>
                        <a:pt x="10646" y="-575"/>
                        <a:pt x="5065" y="613"/>
                        <a:pt x="1477" y="6160"/>
                      </a:cubicBezTo>
                      <a:cubicBezTo>
                        <a:pt x="-1513" y="10914"/>
                        <a:pt x="281" y="15074"/>
                        <a:pt x="4666" y="18243"/>
                      </a:cubicBezTo>
                      <a:cubicBezTo>
                        <a:pt x="6061" y="19036"/>
                        <a:pt x="7257" y="19432"/>
                        <a:pt x="8453" y="19630"/>
                      </a:cubicBezTo>
                      <a:cubicBezTo>
                        <a:pt x="7855" y="20026"/>
                        <a:pt x="7257" y="20819"/>
                        <a:pt x="6659" y="218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38" name="Google Shape;4438;p37"/>
                <p:cNvSpPr/>
                <p:nvPr/>
              </p:nvSpPr>
              <p:spPr>
                <a:xfrm>
                  <a:off x="590159" y="5749402"/>
                  <a:ext cx="18273" cy="24771"/>
                </a:xfrm>
                <a:custGeom>
                  <a:avLst/>
                  <a:gdLst/>
                  <a:ahLst/>
                  <a:cxnLst/>
                  <a:rect l="l" t="t" r="r" b="b"/>
                  <a:pathLst>
                    <a:path w="18273" h="24771" extrusionOk="0">
                      <a:moveTo>
                        <a:pt x="16567" y="11410"/>
                      </a:moveTo>
                      <a:cubicBezTo>
                        <a:pt x="19756" y="5863"/>
                        <a:pt x="17962" y="2892"/>
                        <a:pt x="15371" y="911"/>
                      </a:cubicBezTo>
                      <a:cubicBezTo>
                        <a:pt x="12779" y="-1070"/>
                        <a:pt x="8593" y="119"/>
                        <a:pt x="4607" y="5071"/>
                      </a:cubicBezTo>
                      <a:cubicBezTo>
                        <a:pt x="-775" y="11410"/>
                        <a:pt x="-974" y="16362"/>
                        <a:pt x="1617" y="19333"/>
                      </a:cubicBezTo>
                      <a:cubicBezTo>
                        <a:pt x="1816" y="19531"/>
                        <a:pt x="2016" y="19531"/>
                        <a:pt x="2215" y="19730"/>
                      </a:cubicBezTo>
                      <a:cubicBezTo>
                        <a:pt x="2614" y="20918"/>
                        <a:pt x="3411" y="21909"/>
                        <a:pt x="4607" y="23097"/>
                      </a:cubicBezTo>
                      <a:cubicBezTo>
                        <a:pt x="7995" y="26266"/>
                        <a:pt x="11982" y="24484"/>
                        <a:pt x="14972" y="21512"/>
                      </a:cubicBezTo>
                      <a:cubicBezTo>
                        <a:pt x="17563" y="18145"/>
                        <a:pt x="18560" y="14777"/>
                        <a:pt x="16567" y="1141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39" name="Google Shape;4439;p37"/>
                <p:cNvSpPr/>
                <p:nvPr/>
              </p:nvSpPr>
              <p:spPr>
                <a:xfrm>
                  <a:off x="726344" y="5771285"/>
                  <a:ext cx="16330" cy="16664"/>
                </a:xfrm>
                <a:custGeom>
                  <a:avLst/>
                  <a:gdLst/>
                  <a:ahLst/>
                  <a:cxnLst/>
                  <a:rect l="l" t="t" r="r" b="b"/>
                  <a:pathLst>
                    <a:path w="16330" h="16664" extrusionOk="0">
                      <a:moveTo>
                        <a:pt x="3964" y="2204"/>
                      </a:moveTo>
                      <a:cubicBezTo>
                        <a:pt x="377" y="5967"/>
                        <a:pt x="-2015" y="10127"/>
                        <a:pt x="2370" y="14485"/>
                      </a:cubicBezTo>
                      <a:cubicBezTo>
                        <a:pt x="5360" y="17457"/>
                        <a:pt x="9546" y="17258"/>
                        <a:pt x="12735" y="14683"/>
                      </a:cubicBezTo>
                      <a:cubicBezTo>
                        <a:pt x="17519" y="11118"/>
                        <a:pt x="17120" y="6364"/>
                        <a:pt x="13931" y="2204"/>
                      </a:cubicBezTo>
                      <a:cubicBezTo>
                        <a:pt x="11140" y="-1560"/>
                        <a:pt x="7353" y="223"/>
                        <a:pt x="3964" y="22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40" name="Google Shape;4440;p37"/>
                <p:cNvSpPr/>
                <p:nvPr/>
              </p:nvSpPr>
              <p:spPr>
                <a:xfrm>
                  <a:off x="483383" y="5538833"/>
                  <a:ext cx="16918" cy="16854"/>
                </a:xfrm>
                <a:custGeom>
                  <a:avLst/>
                  <a:gdLst/>
                  <a:ahLst/>
                  <a:cxnLst/>
                  <a:rect l="l" t="t" r="r" b="b"/>
                  <a:pathLst>
                    <a:path w="16918" h="16854" extrusionOk="0">
                      <a:moveTo>
                        <a:pt x="2949" y="15373"/>
                      </a:moveTo>
                      <a:cubicBezTo>
                        <a:pt x="6338" y="17750"/>
                        <a:pt x="10324" y="17156"/>
                        <a:pt x="13912" y="14382"/>
                      </a:cubicBezTo>
                      <a:cubicBezTo>
                        <a:pt x="17301" y="10421"/>
                        <a:pt x="18497" y="5865"/>
                        <a:pt x="13912" y="1903"/>
                      </a:cubicBezTo>
                      <a:cubicBezTo>
                        <a:pt x="10524" y="-871"/>
                        <a:pt x="6338" y="-672"/>
                        <a:pt x="3547" y="2893"/>
                      </a:cubicBezTo>
                      <a:cubicBezTo>
                        <a:pt x="956" y="6657"/>
                        <a:pt x="-2632" y="11213"/>
                        <a:pt x="2949" y="153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41" name="Google Shape;4441;p37"/>
                <p:cNvSpPr/>
                <p:nvPr/>
              </p:nvSpPr>
              <p:spPr>
                <a:xfrm>
                  <a:off x="707528" y="5858330"/>
                  <a:ext cx="16700" cy="16270"/>
                </a:xfrm>
                <a:custGeom>
                  <a:avLst/>
                  <a:gdLst/>
                  <a:ahLst/>
                  <a:cxnLst/>
                  <a:rect l="l" t="t" r="r" b="b"/>
                  <a:pathLst>
                    <a:path w="16700" h="16270" extrusionOk="0">
                      <a:moveTo>
                        <a:pt x="13212" y="1922"/>
                      </a:moveTo>
                      <a:cubicBezTo>
                        <a:pt x="9425" y="-852"/>
                        <a:pt x="4840" y="-654"/>
                        <a:pt x="2448" y="2714"/>
                      </a:cubicBezTo>
                      <a:cubicBezTo>
                        <a:pt x="-542" y="6676"/>
                        <a:pt x="-1738" y="12222"/>
                        <a:pt x="4442" y="15392"/>
                      </a:cubicBezTo>
                      <a:cubicBezTo>
                        <a:pt x="8627" y="17571"/>
                        <a:pt x="12215" y="15392"/>
                        <a:pt x="15006" y="12222"/>
                      </a:cubicBezTo>
                      <a:cubicBezTo>
                        <a:pt x="17996" y="8260"/>
                        <a:pt x="16800" y="4695"/>
                        <a:pt x="13212" y="192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42" name="Google Shape;4442;p37"/>
                <p:cNvSpPr/>
                <p:nvPr/>
              </p:nvSpPr>
              <p:spPr>
                <a:xfrm>
                  <a:off x="566637" y="5374458"/>
                  <a:ext cx="14098" cy="14673"/>
                </a:xfrm>
                <a:custGeom>
                  <a:avLst/>
                  <a:gdLst/>
                  <a:ahLst/>
                  <a:cxnLst/>
                  <a:rect l="l" t="t" r="r" b="b"/>
                  <a:pathLst>
                    <a:path w="14098" h="14673" extrusionOk="0">
                      <a:moveTo>
                        <a:pt x="4010" y="1270"/>
                      </a:moveTo>
                      <a:cubicBezTo>
                        <a:pt x="622" y="3449"/>
                        <a:pt x="-973" y="7014"/>
                        <a:pt x="622" y="10976"/>
                      </a:cubicBezTo>
                      <a:cubicBezTo>
                        <a:pt x="3014" y="14145"/>
                        <a:pt x="6004" y="16126"/>
                        <a:pt x="9990" y="13353"/>
                      </a:cubicBezTo>
                      <a:cubicBezTo>
                        <a:pt x="13379" y="10976"/>
                        <a:pt x="15372" y="7609"/>
                        <a:pt x="13179" y="3845"/>
                      </a:cubicBezTo>
                      <a:cubicBezTo>
                        <a:pt x="11385" y="279"/>
                        <a:pt x="7997" y="-1306"/>
                        <a:pt x="4010" y="127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43" name="Google Shape;4443;p37"/>
                <p:cNvSpPr/>
                <p:nvPr/>
              </p:nvSpPr>
              <p:spPr>
                <a:xfrm>
                  <a:off x="646290" y="5447837"/>
                  <a:ext cx="15132" cy="13487"/>
                </a:xfrm>
                <a:custGeom>
                  <a:avLst/>
                  <a:gdLst/>
                  <a:ahLst/>
                  <a:cxnLst/>
                  <a:rect l="l" t="t" r="r" b="b"/>
                  <a:pathLst>
                    <a:path w="15132" h="13487" extrusionOk="0">
                      <a:moveTo>
                        <a:pt x="4487" y="1382"/>
                      </a:moveTo>
                      <a:cubicBezTo>
                        <a:pt x="1298" y="3561"/>
                        <a:pt x="-1493" y="6929"/>
                        <a:pt x="899" y="10692"/>
                      </a:cubicBezTo>
                      <a:cubicBezTo>
                        <a:pt x="3091" y="13862"/>
                        <a:pt x="6879" y="14258"/>
                        <a:pt x="10865" y="12277"/>
                      </a:cubicBezTo>
                      <a:cubicBezTo>
                        <a:pt x="13656" y="9702"/>
                        <a:pt x="16845" y="6929"/>
                        <a:pt x="14054" y="2967"/>
                      </a:cubicBezTo>
                      <a:cubicBezTo>
                        <a:pt x="11862" y="-203"/>
                        <a:pt x="8274" y="-995"/>
                        <a:pt x="4487" y="13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44" name="Google Shape;4444;p37"/>
                <p:cNvSpPr/>
                <p:nvPr/>
              </p:nvSpPr>
              <p:spPr>
                <a:xfrm>
                  <a:off x="707556" y="5791056"/>
                  <a:ext cx="60998" cy="44780"/>
                </a:xfrm>
                <a:custGeom>
                  <a:avLst/>
                  <a:gdLst/>
                  <a:ahLst/>
                  <a:cxnLst/>
                  <a:rect l="l" t="t" r="r" b="b"/>
                  <a:pathLst>
                    <a:path w="60998" h="44780" extrusionOk="0">
                      <a:moveTo>
                        <a:pt x="50458" y="27003"/>
                      </a:moveTo>
                      <a:cubicBezTo>
                        <a:pt x="54644" y="28984"/>
                        <a:pt x="57833" y="27399"/>
                        <a:pt x="59826" y="23438"/>
                      </a:cubicBezTo>
                      <a:cubicBezTo>
                        <a:pt x="61022" y="21060"/>
                        <a:pt x="62218" y="18089"/>
                        <a:pt x="58431" y="16306"/>
                      </a:cubicBezTo>
                      <a:cubicBezTo>
                        <a:pt x="55242" y="14920"/>
                        <a:pt x="52252" y="15118"/>
                        <a:pt x="50259" y="17495"/>
                      </a:cubicBezTo>
                      <a:cubicBezTo>
                        <a:pt x="51853" y="13137"/>
                        <a:pt x="52252" y="9769"/>
                        <a:pt x="48863" y="8185"/>
                      </a:cubicBezTo>
                      <a:cubicBezTo>
                        <a:pt x="47867" y="7789"/>
                        <a:pt x="46870" y="7590"/>
                        <a:pt x="45874" y="7789"/>
                      </a:cubicBezTo>
                      <a:cubicBezTo>
                        <a:pt x="46073" y="6402"/>
                        <a:pt x="45674" y="5015"/>
                        <a:pt x="44678" y="3431"/>
                      </a:cubicBezTo>
                      <a:cubicBezTo>
                        <a:pt x="41887" y="-531"/>
                        <a:pt x="37103" y="-1323"/>
                        <a:pt x="31522" y="2440"/>
                      </a:cubicBezTo>
                      <a:cubicBezTo>
                        <a:pt x="30525" y="3034"/>
                        <a:pt x="29728" y="3827"/>
                        <a:pt x="28931" y="4421"/>
                      </a:cubicBezTo>
                      <a:cubicBezTo>
                        <a:pt x="24745" y="2044"/>
                        <a:pt x="20360" y="3629"/>
                        <a:pt x="17171" y="7392"/>
                      </a:cubicBezTo>
                      <a:cubicBezTo>
                        <a:pt x="16373" y="8185"/>
                        <a:pt x="15775" y="9175"/>
                        <a:pt x="15377" y="10166"/>
                      </a:cubicBezTo>
                      <a:cubicBezTo>
                        <a:pt x="11589" y="10166"/>
                        <a:pt x="7404" y="16108"/>
                        <a:pt x="4214" y="21259"/>
                      </a:cubicBezTo>
                      <a:cubicBezTo>
                        <a:pt x="228" y="27399"/>
                        <a:pt x="-1765" y="33342"/>
                        <a:pt x="2022" y="35323"/>
                      </a:cubicBezTo>
                      <a:cubicBezTo>
                        <a:pt x="5809" y="37304"/>
                        <a:pt x="10194" y="32748"/>
                        <a:pt x="14380" y="26805"/>
                      </a:cubicBezTo>
                      <a:cubicBezTo>
                        <a:pt x="14978" y="25418"/>
                        <a:pt x="15775" y="24032"/>
                        <a:pt x="16373" y="22843"/>
                      </a:cubicBezTo>
                      <a:cubicBezTo>
                        <a:pt x="20160" y="26211"/>
                        <a:pt x="24745" y="25616"/>
                        <a:pt x="29130" y="22843"/>
                      </a:cubicBezTo>
                      <a:cubicBezTo>
                        <a:pt x="29728" y="22051"/>
                        <a:pt x="30326" y="21259"/>
                        <a:pt x="30525" y="20466"/>
                      </a:cubicBezTo>
                      <a:cubicBezTo>
                        <a:pt x="31921" y="20268"/>
                        <a:pt x="33515" y="19872"/>
                        <a:pt x="35110" y="19080"/>
                      </a:cubicBezTo>
                      <a:cubicBezTo>
                        <a:pt x="32917" y="22843"/>
                        <a:pt x="32319" y="26409"/>
                        <a:pt x="33316" y="28984"/>
                      </a:cubicBezTo>
                      <a:cubicBezTo>
                        <a:pt x="33117" y="28786"/>
                        <a:pt x="32917" y="28588"/>
                        <a:pt x="32718" y="28588"/>
                      </a:cubicBezTo>
                      <a:cubicBezTo>
                        <a:pt x="28931" y="25616"/>
                        <a:pt x="23748" y="27994"/>
                        <a:pt x="18964" y="31559"/>
                      </a:cubicBezTo>
                      <a:cubicBezTo>
                        <a:pt x="13782" y="35521"/>
                        <a:pt x="11988" y="39681"/>
                        <a:pt x="13782" y="43643"/>
                      </a:cubicBezTo>
                      <a:cubicBezTo>
                        <a:pt x="18765" y="45821"/>
                        <a:pt x="24546" y="45029"/>
                        <a:pt x="30725" y="39879"/>
                      </a:cubicBezTo>
                      <a:cubicBezTo>
                        <a:pt x="34512" y="36709"/>
                        <a:pt x="35708" y="33540"/>
                        <a:pt x="34911" y="31163"/>
                      </a:cubicBezTo>
                      <a:cubicBezTo>
                        <a:pt x="34911" y="31163"/>
                        <a:pt x="34911" y="31163"/>
                        <a:pt x="35110" y="31361"/>
                      </a:cubicBezTo>
                      <a:cubicBezTo>
                        <a:pt x="39096" y="34729"/>
                        <a:pt x="43681" y="30371"/>
                        <a:pt x="47069" y="26013"/>
                      </a:cubicBezTo>
                      <a:cubicBezTo>
                        <a:pt x="47468" y="25022"/>
                        <a:pt x="47867" y="23834"/>
                        <a:pt x="48465" y="22843"/>
                      </a:cubicBezTo>
                      <a:cubicBezTo>
                        <a:pt x="47867" y="24428"/>
                        <a:pt x="48664" y="26013"/>
                        <a:pt x="50458" y="2700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45" name="Google Shape;4445;p37"/>
                <p:cNvSpPr/>
                <p:nvPr/>
              </p:nvSpPr>
              <p:spPr>
                <a:xfrm>
                  <a:off x="944645" y="5791075"/>
                  <a:ext cx="62579" cy="97507"/>
                </a:xfrm>
                <a:custGeom>
                  <a:avLst/>
                  <a:gdLst/>
                  <a:ahLst/>
                  <a:cxnLst/>
                  <a:rect l="l" t="t" r="r" b="b"/>
                  <a:pathLst>
                    <a:path w="62579" h="97507" extrusionOk="0">
                      <a:moveTo>
                        <a:pt x="24456" y="94136"/>
                      </a:moveTo>
                      <a:cubicBezTo>
                        <a:pt x="28243" y="87995"/>
                        <a:pt x="27047" y="82251"/>
                        <a:pt x="23659" y="77497"/>
                      </a:cubicBezTo>
                      <a:cubicBezTo>
                        <a:pt x="25652" y="75912"/>
                        <a:pt x="26649" y="74129"/>
                        <a:pt x="27047" y="72346"/>
                      </a:cubicBezTo>
                      <a:cubicBezTo>
                        <a:pt x="29439" y="71950"/>
                        <a:pt x="31233" y="70366"/>
                        <a:pt x="32030" y="67394"/>
                      </a:cubicBezTo>
                      <a:cubicBezTo>
                        <a:pt x="32828" y="64621"/>
                        <a:pt x="32030" y="62046"/>
                        <a:pt x="29240" y="60659"/>
                      </a:cubicBezTo>
                      <a:lnTo>
                        <a:pt x="28443" y="60659"/>
                      </a:lnTo>
                      <a:cubicBezTo>
                        <a:pt x="30436" y="60065"/>
                        <a:pt x="32429" y="59074"/>
                        <a:pt x="34024" y="57490"/>
                      </a:cubicBezTo>
                      <a:cubicBezTo>
                        <a:pt x="36615" y="55113"/>
                        <a:pt x="36814" y="52736"/>
                        <a:pt x="35818" y="50359"/>
                      </a:cubicBezTo>
                      <a:cubicBezTo>
                        <a:pt x="36814" y="50161"/>
                        <a:pt x="38010" y="49764"/>
                        <a:pt x="39206" y="49368"/>
                      </a:cubicBezTo>
                      <a:cubicBezTo>
                        <a:pt x="39007" y="50359"/>
                        <a:pt x="39007" y="51349"/>
                        <a:pt x="39007" y="52340"/>
                      </a:cubicBezTo>
                      <a:cubicBezTo>
                        <a:pt x="37213" y="55311"/>
                        <a:pt x="37412" y="59074"/>
                        <a:pt x="40203" y="61452"/>
                      </a:cubicBezTo>
                      <a:cubicBezTo>
                        <a:pt x="40402" y="61452"/>
                        <a:pt x="40402" y="61650"/>
                        <a:pt x="40601" y="61650"/>
                      </a:cubicBezTo>
                      <a:cubicBezTo>
                        <a:pt x="37213" y="62442"/>
                        <a:pt x="34024" y="66404"/>
                        <a:pt x="31432" y="71752"/>
                      </a:cubicBezTo>
                      <a:cubicBezTo>
                        <a:pt x="28642" y="77299"/>
                        <a:pt x="28443" y="81459"/>
                        <a:pt x="31034" y="83637"/>
                      </a:cubicBezTo>
                      <a:cubicBezTo>
                        <a:pt x="33426" y="83439"/>
                        <a:pt x="35818" y="82053"/>
                        <a:pt x="38010" y="79874"/>
                      </a:cubicBezTo>
                      <a:cubicBezTo>
                        <a:pt x="41598" y="79874"/>
                        <a:pt x="44787" y="75318"/>
                        <a:pt x="47179" y="71356"/>
                      </a:cubicBezTo>
                      <a:cubicBezTo>
                        <a:pt x="48575" y="67196"/>
                        <a:pt x="49173" y="63432"/>
                        <a:pt x="47379" y="61848"/>
                      </a:cubicBezTo>
                      <a:cubicBezTo>
                        <a:pt x="48375" y="61253"/>
                        <a:pt x="49372" y="60461"/>
                        <a:pt x="50169" y="59471"/>
                      </a:cubicBezTo>
                      <a:cubicBezTo>
                        <a:pt x="51564" y="57688"/>
                        <a:pt x="51963" y="55707"/>
                        <a:pt x="51764" y="53726"/>
                      </a:cubicBezTo>
                      <a:cubicBezTo>
                        <a:pt x="57345" y="48576"/>
                        <a:pt x="61531" y="37681"/>
                        <a:pt x="58740" y="34115"/>
                      </a:cubicBezTo>
                      <a:cubicBezTo>
                        <a:pt x="57943" y="33125"/>
                        <a:pt x="56747" y="32729"/>
                        <a:pt x="55551" y="32729"/>
                      </a:cubicBezTo>
                      <a:cubicBezTo>
                        <a:pt x="55551" y="32134"/>
                        <a:pt x="55551" y="31738"/>
                        <a:pt x="55551" y="31144"/>
                      </a:cubicBezTo>
                      <a:cubicBezTo>
                        <a:pt x="57146" y="30550"/>
                        <a:pt x="58541" y="29361"/>
                        <a:pt x="59936" y="27975"/>
                      </a:cubicBezTo>
                      <a:cubicBezTo>
                        <a:pt x="63524" y="23419"/>
                        <a:pt x="63524" y="19061"/>
                        <a:pt x="59538" y="15495"/>
                      </a:cubicBezTo>
                      <a:cubicBezTo>
                        <a:pt x="56946" y="13316"/>
                        <a:pt x="54156" y="12920"/>
                        <a:pt x="51564" y="13712"/>
                      </a:cubicBezTo>
                      <a:cubicBezTo>
                        <a:pt x="54355" y="8166"/>
                        <a:pt x="54953" y="3214"/>
                        <a:pt x="51764" y="1035"/>
                      </a:cubicBezTo>
                      <a:cubicBezTo>
                        <a:pt x="47977" y="-1540"/>
                        <a:pt x="42794" y="638"/>
                        <a:pt x="39007" y="8166"/>
                      </a:cubicBezTo>
                      <a:cubicBezTo>
                        <a:pt x="38808" y="8562"/>
                        <a:pt x="38608" y="8958"/>
                        <a:pt x="38409" y="9552"/>
                      </a:cubicBezTo>
                      <a:cubicBezTo>
                        <a:pt x="38010" y="8958"/>
                        <a:pt x="37412" y="8364"/>
                        <a:pt x="36814" y="7968"/>
                      </a:cubicBezTo>
                      <a:cubicBezTo>
                        <a:pt x="32828" y="5591"/>
                        <a:pt x="27845" y="4600"/>
                        <a:pt x="21665" y="10741"/>
                      </a:cubicBezTo>
                      <a:cubicBezTo>
                        <a:pt x="18078" y="14306"/>
                        <a:pt x="18277" y="17476"/>
                        <a:pt x="20868" y="19457"/>
                      </a:cubicBezTo>
                      <a:cubicBezTo>
                        <a:pt x="25054" y="22626"/>
                        <a:pt x="30635" y="19853"/>
                        <a:pt x="35419" y="17872"/>
                      </a:cubicBezTo>
                      <a:cubicBezTo>
                        <a:pt x="36017" y="17080"/>
                        <a:pt x="36615" y="16287"/>
                        <a:pt x="37213" y="15495"/>
                      </a:cubicBezTo>
                      <a:cubicBezTo>
                        <a:pt x="37213" y="17872"/>
                        <a:pt x="38409" y="19655"/>
                        <a:pt x="40203" y="20645"/>
                      </a:cubicBezTo>
                      <a:cubicBezTo>
                        <a:pt x="41797" y="21438"/>
                        <a:pt x="43193" y="21438"/>
                        <a:pt x="44787" y="20843"/>
                      </a:cubicBezTo>
                      <a:cubicBezTo>
                        <a:pt x="44189" y="23022"/>
                        <a:pt x="44389" y="25201"/>
                        <a:pt x="45585" y="27182"/>
                      </a:cubicBezTo>
                      <a:cubicBezTo>
                        <a:pt x="44987" y="27380"/>
                        <a:pt x="44588" y="27776"/>
                        <a:pt x="43990" y="28173"/>
                      </a:cubicBezTo>
                      <a:cubicBezTo>
                        <a:pt x="37412" y="32531"/>
                        <a:pt x="31034" y="37483"/>
                        <a:pt x="30436" y="43425"/>
                      </a:cubicBezTo>
                      <a:cubicBezTo>
                        <a:pt x="26649" y="42039"/>
                        <a:pt x="22064" y="39662"/>
                        <a:pt x="17480" y="44614"/>
                      </a:cubicBezTo>
                      <a:cubicBezTo>
                        <a:pt x="12895" y="49566"/>
                        <a:pt x="12696" y="55509"/>
                        <a:pt x="18476" y="59074"/>
                      </a:cubicBezTo>
                      <a:cubicBezTo>
                        <a:pt x="20270" y="60263"/>
                        <a:pt x="22264" y="60659"/>
                        <a:pt x="24057" y="60857"/>
                      </a:cubicBezTo>
                      <a:cubicBezTo>
                        <a:pt x="22662" y="61452"/>
                        <a:pt x="21665" y="62640"/>
                        <a:pt x="21068" y="64423"/>
                      </a:cubicBezTo>
                      <a:cubicBezTo>
                        <a:pt x="18277" y="64027"/>
                        <a:pt x="14888" y="65215"/>
                        <a:pt x="11101" y="67592"/>
                      </a:cubicBezTo>
                      <a:cubicBezTo>
                        <a:pt x="10503" y="67989"/>
                        <a:pt x="9905" y="68385"/>
                        <a:pt x="9307" y="68979"/>
                      </a:cubicBezTo>
                      <a:cubicBezTo>
                        <a:pt x="6716" y="69573"/>
                        <a:pt x="4324" y="71158"/>
                        <a:pt x="2530" y="73733"/>
                      </a:cubicBezTo>
                      <a:cubicBezTo>
                        <a:pt x="-4247" y="83043"/>
                        <a:pt x="4125" y="87401"/>
                        <a:pt x="9706" y="92353"/>
                      </a:cubicBezTo>
                      <a:cubicBezTo>
                        <a:pt x="14290" y="95325"/>
                        <a:pt x="19872" y="101267"/>
                        <a:pt x="24456" y="9413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46" name="Google Shape;4446;p37"/>
                <p:cNvSpPr/>
                <p:nvPr/>
              </p:nvSpPr>
              <p:spPr>
                <a:xfrm>
                  <a:off x="1141787" y="5873480"/>
                  <a:ext cx="41733" cy="75092"/>
                </a:xfrm>
                <a:custGeom>
                  <a:avLst/>
                  <a:gdLst/>
                  <a:ahLst/>
                  <a:cxnLst/>
                  <a:rect l="l" t="t" r="r" b="b"/>
                  <a:pathLst>
                    <a:path w="41733" h="75092" extrusionOk="0">
                      <a:moveTo>
                        <a:pt x="38400" y="9750"/>
                      </a:moveTo>
                      <a:cubicBezTo>
                        <a:pt x="36407" y="8562"/>
                        <a:pt x="34414" y="8166"/>
                        <a:pt x="32620" y="8166"/>
                      </a:cubicBezTo>
                      <a:cubicBezTo>
                        <a:pt x="33218" y="6383"/>
                        <a:pt x="33018" y="4798"/>
                        <a:pt x="32221" y="3411"/>
                      </a:cubicBezTo>
                      <a:cubicBezTo>
                        <a:pt x="30028" y="-352"/>
                        <a:pt x="26241" y="-1937"/>
                        <a:pt x="19265" y="3609"/>
                      </a:cubicBezTo>
                      <a:cubicBezTo>
                        <a:pt x="13285" y="8364"/>
                        <a:pt x="11292" y="13316"/>
                        <a:pt x="12687" y="17872"/>
                      </a:cubicBezTo>
                      <a:cubicBezTo>
                        <a:pt x="15278" y="20843"/>
                        <a:pt x="19265" y="20249"/>
                        <a:pt x="23849" y="17476"/>
                      </a:cubicBezTo>
                      <a:cubicBezTo>
                        <a:pt x="23052" y="19655"/>
                        <a:pt x="22853" y="22032"/>
                        <a:pt x="23052" y="24211"/>
                      </a:cubicBezTo>
                      <a:cubicBezTo>
                        <a:pt x="20461" y="25003"/>
                        <a:pt x="18069" y="26786"/>
                        <a:pt x="16076" y="29361"/>
                      </a:cubicBezTo>
                      <a:cubicBezTo>
                        <a:pt x="14481" y="31738"/>
                        <a:pt x="13484" y="34313"/>
                        <a:pt x="13484" y="36690"/>
                      </a:cubicBezTo>
                      <a:cubicBezTo>
                        <a:pt x="10295" y="40256"/>
                        <a:pt x="10295" y="43821"/>
                        <a:pt x="12089" y="46793"/>
                      </a:cubicBezTo>
                      <a:cubicBezTo>
                        <a:pt x="11690" y="48576"/>
                        <a:pt x="11491" y="50358"/>
                        <a:pt x="11690" y="51547"/>
                      </a:cubicBezTo>
                      <a:cubicBezTo>
                        <a:pt x="8103" y="53132"/>
                        <a:pt x="4913" y="57489"/>
                        <a:pt x="2123" y="62838"/>
                      </a:cubicBezTo>
                      <a:cubicBezTo>
                        <a:pt x="-668" y="68582"/>
                        <a:pt x="-1067" y="73931"/>
                        <a:pt x="3119" y="74921"/>
                      </a:cubicBezTo>
                      <a:cubicBezTo>
                        <a:pt x="8900" y="76308"/>
                        <a:pt x="13484" y="68979"/>
                        <a:pt x="17471" y="64423"/>
                      </a:cubicBezTo>
                      <a:cubicBezTo>
                        <a:pt x="19464" y="59668"/>
                        <a:pt x="20261" y="55707"/>
                        <a:pt x="19464" y="53330"/>
                      </a:cubicBezTo>
                      <a:cubicBezTo>
                        <a:pt x="19863" y="52933"/>
                        <a:pt x="20461" y="52735"/>
                        <a:pt x="20859" y="52141"/>
                      </a:cubicBezTo>
                      <a:cubicBezTo>
                        <a:pt x="24248" y="52339"/>
                        <a:pt x="28434" y="51151"/>
                        <a:pt x="33018" y="47783"/>
                      </a:cubicBezTo>
                      <a:cubicBezTo>
                        <a:pt x="39397" y="41840"/>
                        <a:pt x="41589" y="36492"/>
                        <a:pt x="37403" y="32927"/>
                      </a:cubicBezTo>
                      <a:cubicBezTo>
                        <a:pt x="37005" y="32530"/>
                        <a:pt x="36606" y="32332"/>
                        <a:pt x="36008" y="31936"/>
                      </a:cubicBezTo>
                      <a:cubicBezTo>
                        <a:pt x="40194" y="25003"/>
                        <a:pt x="45177" y="16881"/>
                        <a:pt x="38400" y="97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47" name="Google Shape;4447;p37"/>
                <p:cNvSpPr/>
                <p:nvPr/>
              </p:nvSpPr>
              <p:spPr>
                <a:xfrm>
                  <a:off x="1250948" y="6161394"/>
                  <a:ext cx="28304" cy="10451"/>
                </a:xfrm>
                <a:custGeom>
                  <a:avLst/>
                  <a:gdLst/>
                  <a:ahLst/>
                  <a:cxnLst/>
                  <a:rect l="l" t="t" r="r" b="b"/>
                  <a:pathLst>
                    <a:path w="28304" h="10451" extrusionOk="0">
                      <a:moveTo>
                        <a:pt x="25514" y="8272"/>
                      </a:moveTo>
                      <a:cubicBezTo>
                        <a:pt x="22524" y="6489"/>
                        <a:pt x="19933" y="6687"/>
                        <a:pt x="17939" y="7876"/>
                      </a:cubicBezTo>
                      <a:cubicBezTo>
                        <a:pt x="17541" y="5895"/>
                        <a:pt x="16345" y="4112"/>
                        <a:pt x="15149" y="2528"/>
                      </a:cubicBezTo>
                      <a:cubicBezTo>
                        <a:pt x="12358" y="-840"/>
                        <a:pt x="7973" y="-1038"/>
                        <a:pt x="2990" y="3122"/>
                      </a:cubicBezTo>
                      <a:cubicBezTo>
                        <a:pt x="1794" y="4112"/>
                        <a:pt x="797" y="5301"/>
                        <a:pt x="0" y="6291"/>
                      </a:cubicBezTo>
                      <a:cubicBezTo>
                        <a:pt x="5581" y="7282"/>
                        <a:pt x="10963" y="8074"/>
                        <a:pt x="16544" y="8866"/>
                      </a:cubicBezTo>
                      <a:cubicBezTo>
                        <a:pt x="17142" y="8866"/>
                        <a:pt x="17541" y="9064"/>
                        <a:pt x="18139" y="9064"/>
                      </a:cubicBezTo>
                      <a:cubicBezTo>
                        <a:pt x="21527" y="9659"/>
                        <a:pt x="24916" y="10055"/>
                        <a:pt x="28304" y="10451"/>
                      </a:cubicBezTo>
                      <a:cubicBezTo>
                        <a:pt x="27507" y="9857"/>
                        <a:pt x="26710" y="9064"/>
                        <a:pt x="25514" y="82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48" name="Google Shape;4448;p37"/>
                <p:cNvSpPr/>
                <p:nvPr/>
              </p:nvSpPr>
              <p:spPr>
                <a:xfrm>
                  <a:off x="1091294" y="5881486"/>
                  <a:ext cx="21441" cy="31737"/>
                </a:xfrm>
                <a:custGeom>
                  <a:avLst/>
                  <a:gdLst/>
                  <a:ahLst/>
                  <a:cxnLst/>
                  <a:rect l="l" t="t" r="r" b="b"/>
                  <a:pathLst>
                    <a:path w="21441" h="31737" extrusionOk="0">
                      <a:moveTo>
                        <a:pt x="17136" y="13035"/>
                      </a:moveTo>
                      <a:cubicBezTo>
                        <a:pt x="21720" y="9073"/>
                        <a:pt x="22518" y="4913"/>
                        <a:pt x="20126" y="2338"/>
                      </a:cubicBezTo>
                      <a:cubicBezTo>
                        <a:pt x="17136" y="-1030"/>
                        <a:pt x="11754" y="-1030"/>
                        <a:pt x="5575" y="4121"/>
                      </a:cubicBezTo>
                      <a:cubicBezTo>
                        <a:pt x="5376" y="4319"/>
                        <a:pt x="5376" y="4319"/>
                        <a:pt x="5176" y="4517"/>
                      </a:cubicBezTo>
                      <a:cubicBezTo>
                        <a:pt x="4578" y="4913"/>
                        <a:pt x="3980" y="5507"/>
                        <a:pt x="3582" y="6102"/>
                      </a:cubicBezTo>
                      <a:cubicBezTo>
                        <a:pt x="392" y="9469"/>
                        <a:pt x="-1003" y="13035"/>
                        <a:pt x="791" y="16204"/>
                      </a:cubicBezTo>
                      <a:cubicBezTo>
                        <a:pt x="990" y="16204"/>
                        <a:pt x="990" y="16204"/>
                        <a:pt x="1190" y="16402"/>
                      </a:cubicBezTo>
                      <a:cubicBezTo>
                        <a:pt x="1389" y="21553"/>
                        <a:pt x="3781" y="26307"/>
                        <a:pt x="6970" y="30665"/>
                      </a:cubicBezTo>
                      <a:cubicBezTo>
                        <a:pt x="8764" y="33042"/>
                        <a:pt x="12153" y="31061"/>
                        <a:pt x="14943" y="28684"/>
                      </a:cubicBezTo>
                      <a:cubicBezTo>
                        <a:pt x="17535" y="23137"/>
                        <a:pt x="18332" y="17789"/>
                        <a:pt x="17136" y="1303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49" name="Google Shape;4449;p37"/>
                <p:cNvSpPr/>
                <p:nvPr/>
              </p:nvSpPr>
              <p:spPr>
                <a:xfrm>
                  <a:off x="1342452" y="6031135"/>
                  <a:ext cx="61555" cy="71097"/>
                </a:xfrm>
                <a:custGeom>
                  <a:avLst/>
                  <a:gdLst/>
                  <a:ahLst/>
                  <a:cxnLst/>
                  <a:rect l="l" t="t" r="r" b="b"/>
                  <a:pathLst>
                    <a:path w="61555" h="71097" extrusionOk="0">
                      <a:moveTo>
                        <a:pt x="39853" y="52957"/>
                      </a:moveTo>
                      <a:cubicBezTo>
                        <a:pt x="41647" y="53947"/>
                        <a:pt x="44039" y="54145"/>
                        <a:pt x="45833" y="53551"/>
                      </a:cubicBezTo>
                      <a:cubicBezTo>
                        <a:pt x="46032" y="55532"/>
                        <a:pt x="47228" y="56522"/>
                        <a:pt x="48224" y="57513"/>
                      </a:cubicBezTo>
                      <a:cubicBezTo>
                        <a:pt x="52809" y="59494"/>
                        <a:pt x="56397" y="55136"/>
                        <a:pt x="59586" y="47806"/>
                      </a:cubicBezTo>
                      <a:cubicBezTo>
                        <a:pt x="62177" y="41666"/>
                        <a:pt x="62377" y="37110"/>
                        <a:pt x="59187" y="36119"/>
                      </a:cubicBezTo>
                      <a:cubicBezTo>
                        <a:pt x="56198" y="35129"/>
                        <a:pt x="53008" y="37902"/>
                        <a:pt x="50417" y="42062"/>
                      </a:cubicBezTo>
                      <a:cubicBezTo>
                        <a:pt x="49420" y="38694"/>
                        <a:pt x="46431" y="35921"/>
                        <a:pt x="43241" y="33544"/>
                      </a:cubicBezTo>
                      <a:cubicBezTo>
                        <a:pt x="44039" y="30177"/>
                        <a:pt x="43640" y="27007"/>
                        <a:pt x="41248" y="24828"/>
                      </a:cubicBezTo>
                      <a:cubicBezTo>
                        <a:pt x="45434" y="24630"/>
                        <a:pt x="49022" y="19480"/>
                        <a:pt x="52410" y="14330"/>
                      </a:cubicBezTo>
                      <a:cubicBezTo>
                        <a:pt x="55201" y="6208"/>
                        <a:pt x="53806" y="1652"/>
                        <a:pt x="49221" y="265"/>
                      </a:cubicBezTo>
                      <a:cubicBezTo>
                        <a:pt x="44437" y="-1121"/>
                        <a:pt x="40052" y="3038"/>
                        <a:pt x="37262" y="10170"/>
                      </a:cubicBezTo>
                      <a:cubicBezTo>
                        <a:pt x="35268" y="15518"/>
                        <a:pt x="34870" y="20272"/>
                        <a:pt x="37062" y="22847"/>
                      </a:cubicBezTo>
                      <a:cubicBezTo>
                        <a:pt x="36464" y="22847"/>
                        <a:pt x="36066" y="22847"/>
                        <a:pt x="35468" y="23045"/>
                      </a:cubicBezTo>
                      <a:cubicBezTo>
                        <a:pt x="32677" y="21461"/>
                        <a:pt x="28691" y="22253"/>
                        <a:pt x="23907" y="26215"/>
                      </a:cubicBezTo>
                      <a:cubicBezTo>
                        <a:pt x="18724" y="30573"/>
                        <a:pt x="17329" y="35525"/>
                        <a:pt x="19522" y="38892"/>
                      </a:cubicBezTo>
                      <a:cubicBezTo>
                        <a:pt x="20518" y="40477"/>
                        <a:pt x="21714" y="41468"/>
                        <a:pt x="23309" y="41864"/>
                      </a:cubicBezTo>
                      <a:cubicBezTo>
                        <a:pt x="20319" y="43250"/>
                        <a:pt x="17528" y="47014"/>
                        <a:pt x="15535" y="52362"/>
                      </a:cubicBezTo>
                      <a:cubicBezTo>
                        <a:pt x="15336" y="52957"/>
                        <a:pt x="15136" y="53749"/>
                        <a:pt x="14937" y="54343"/>
                      </a:cubicBezTo>
                      <a:cubicBezTo>
                        <a:pt x="12744" y="53155"/>
                        <a:pt x="9356" y="54343"/>
                        <a:pt x="5768" y="57315"/>
                      </a:cubicBezTo>
                      <a:cubicBezTo>
                        <a:pt x="785" y="61474"/>
                        <a:pt x="-1607" y="66625"/>
                        <a:pt x="1183" y="69596"/>
                      </a:cubicBezTo>
                      <a:cubicBezTo>
                        <a:pt x="3775" y="72369"/>
                        <a:pt x="8160" y="71181"/>
                        <a:pt x="12744" y="67021"/>
                      </a:cubicBezTo>
                      <a:cubicBezTo>
                        <a:pt x="13542" y="66229"/>
                        <a:pt x="14339" y="65238"/>
                        <a:pt x="14937" y="64446"/>
                      </a:cubicBezTo>
                      <a:cubicBezTo>
                        <a:pt x="15336" y="65040"/>
                        <a:pt x="15934" y="65436"/>
                        <a:pt x="16532" y="65832"/>
                      </a:cubicBezTo>
                      <a:cubicBezTo>
                        <a:pt x="21315" y="65238"/>
                        <a:pt x="24704" y="60286"/>
                        <a:pt x="27495" y="53551"/>
                      </a:cubicBezTo>
                      <a:cubicBezTo>
                        <a:pt x="30285" y="47212"/>
                        <a:pt x="30484" y="42854"/>
                        <a:pt x="27893" y="41468"/>
                      </a:cubicBezTo>
                      <a:cubicBezTo>
                        <a:pt x="28691" y="41270"/>
                        <a:pt x="29488" y="40873"/>
                        <a:pt x="30484" y="40477"/>
                      </a:cubicBezTo>
                      <a:cubicBezTo>
                        <a:pt x="30285" y="46618"/>
                        <a:pt x="35069" y="50183"/>
                        <a:pt x="39853" y="529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50" name="Google Shape;4450;p37"/>
                <p:cNvSpPr/>
                <p:nvPr/>
              </p:nvSpPr>
              <p:spPr>
                <a:xfrm>
                  <a:off x="807206" y="5597804"/>
                  <a:ext cx="31933" cy="40356"/>
                </a:xfrm>
                <a:custGeom>
                  <a:avLst/>
                  <a:gdLst/>
                  <a:ahLst/>
                  <a:cxnLst/>
                  <a:rect l="l" t="t" r="r" b="b"/>
                  <a:pathLst>
                    <a:path w="31933" h="40356" extrusionOk="0">
                      <a:moveTo>
                        <a:pt x="28346" y="23949"/>
                      </a:moveTo>
                      <a:cubicBezTo>
                        <a:pt x="26552" y="22959"/>
                        <a:pt x="24758" y="22365"/>
                        <a:pt x="22964" y="22365"/>
                      </a:cubicBezTo>
                      <a:cubicBezTo>
                        <a:pt x="21967" y="20780"/>
                        <a:pt x="20771" y="19790"/>
                        <a:pt x="18977" y="19393"/>
                      </a:cubicBezTo>
                      <a:cubicBezTo>
                        <a:pt x="19974" y="18997"/>
                        <a:pt x="20771" y="18403"/>
                        <a:pt x="21768" y="17809"/>
                      </a:cubicBezTo>
                      <a:cubicBezTo>
                        <a:pt x="24957" y="14837"/>
                        <a:pt x="26552" y="11470"/>
                        <a:pt x="24957" y="8300"/>
                      </a:cubicBezTo>
                      <a:cubicBezTo>
                        <a:pt x="25954" y="6121"/>
                        <a:pt x="26153" y="3942"/>
                        <a:pt x="25356" y="2556"/>
                      </a:cubicBezTo>
                      <a:cubicBezTo>
                        <a:pt x="22366" y="-2000"/>
                        <a:pt x="16785" y="-416"/>
                        <a:pt x="9808" y="6914"/>
                      </a:cubicBezTo>
                      <a:cubicBezTo>
                        <a:pt x="5423" y="11470"/>
                        <a:pt x="4227" y="16224"/>
                        <a:pt x="4825" y="19988"/>
                      </a:cubicBezTo>
                      <a:cubicBezTo>
                        <a:pt x="7217" y="21176"/>
                        <a:pt x="9808" y="20978"/>
                        <a:pt x="12599" y="19790"/>
                      </a:cubicBezTo>
                      <a:cubicBezTo>
                        <a:pt x="12798" y="19988"/>
                        <a:pt x="12998" y="19988"/>
                        <a:pt x="13197" y="19988"/>
                      </a:cubicBezTo>
                      <a:cubicBezTo>
                        <a:pt x="12599" y="20186"/>
                        <a:pt x="11802" y="20582"/>
                        <a:pt x="11004" y="20978"/>
                      </a:cubicBezTo>
                      <a:cubicBezTo>
                        <a:pt x="3231" y="24940"/>
                        <a:pt x="-2151" y="30684"/>
                        <a:pt x="839" y="36825"/>
                      </a:cubicBezTo>
                      <a:cubicBezTo>
                        <a:pt x="2832" y="40985"/>
                        <a:pt x="8812" y="39598"/>
                        <a:pt x="13994" y="37023"/>
                      </a:cubicBezTo>
                      <a:cubicBezTo>
                        <a:pt x="13994" y="37023"/>
                        <a:pt x="14194" y="37023"/>
                        <a:pt x="14194" y="37023"/>
                      </a:cubicBezTo>
                      <a:cubicBezTo>
                        <a:pt x="14792" y="37815"/>
                        <a:pt x="15389" y="38410"/>
                        <a:pt x="16187" y="39004"/>
                      </a:cubicBezTo>
                      <a:cubicBezTo>
                        <a:pt x="20373" y="41975"/>
                        <a:pt x="25356" y="39598"/>
                        <a:pt x="29542" y="36231"/>
                      </a:cubicBezTo>
                      <a:cubicBezTo>
                        <a:pt x="32332" y="31477"/>
                        <a:pt x="33528" y="26921"/>
                        <a:pt x="28346" y="239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51" name="Google Shape;4451;p37"/>
                <p:cNvSpPr/>
                <p:nvPr/>
              </p:nvSpPr>
              <p:spPr>
                <a:xfrm>
                  <a:off x="1179789" y="6105885"/>
                  <a:ext cx="38461" cy="52687"/>
                </a:xfrm>
                <a:custGeom>
                  <a:avLst/>
                  <a:gdLst/>
                  <a:ahLst/>
                  <a:cxnLst/>
                  <a:rect l="l" t="t" r="r" b="b"/>
                  <a:pathLst>
                    <a:path w="38461" h="52687" extrusionOk="0">
                      <a:moveTo>
                        <a:pt x="37473" y="9702"/>
                      </a:moveTo>
                      <a:cubicBezTo>
                        <a:pt x="39865" y="5344"/>
                        <a:pt x="37673" y="1581"/>
                        <a:pt x="33487" y="590"/>
                      </a:cubicBezTo>
                      <a:cubicBezTo>
                        <a:pt x="24517" y="-1589"/>
                        <a:pt x="18139" y="2373"/>
                        <a:pt x="14551" y="10693"/>
                      </a:cubicBezTo>
                      <a:cubicBezTo>
                        <a:pt x="13753" y="12674"/>
                        <a:pt x="13554" y="14456"/>
                        <a:pt x="14152" y="16041"/>
                      </a:cubicBezTo>
                      <a:lnTo>
                        <a:pt x="13953" y="16041"/>
                      </a:lnTo>
                      <a:cubicBezTo>
                        <a:pt x="11960" y="18616"/>
                        <a:pt x="11760" y="21191"/>
                        <a:pt x="12558" y="23767"/>
                      </a:cubicBezTo>
                      <a:cubicBezTo>
                        <a:pt x="10564" y="24955"/>
                        <a:pt x="8571" y="27530"/>
                        <a:pt x="6777" y="31492"/>
                      </a:cubicBezTo>
                      <a:cubicBezTo>
                        <a:pt x="4584" y="36444"/>
                        <a:pt x="4983" y="39614"/>
                        <a:pt x="6777" y="41396"/>
                      </a:cubicBezTo>
                      <a:cubicBezTo>
                        <a:pt x="5581" y="42189"/>
                        <a:pt x="4385" y="43179"/>
                        <a:pt x="3189" y="44170"/>
                      </a:cubicBezTo>
                      <a:cubicBezTo>
                        <a:pt x="1993" y="45358"/>
                        <a:pt x="997" y="46547"/>
                        <a:pt x="0" y="47735"/>
                      </a:cubicBezTo>
                      <a:cubicBezTo>
                        <a:pt x="1993" y="48131"/>
                        <a:pt x="4186" y="48726"/>
                        <a:pt x="6179" y="49122"/>
                      </a:cubicBezTo>
                      <a:cubicBezTo>
                        <a:pt x="9368" y="49914"/>
                        <a:pt x="12558" y="50508"/>
                        <a:pt x="15946" y="51301"/>
                      </a:cubicBezTo>
                      <a:cubicBezTo>
                        <a:pt x="17939" y="51697"/>
                        <a:pt x="20132" y="52291"/>
                        <a:pt x="22125" y="52687"/>
                      </a:cubicBezTo>
                      <a:cubicBezTo>
                        <a:pt x="24118" y="49320"/>
                        <a:pt x="24318" y="45953"/>
                        <a:pt x="21727" y="43179"/>
                      </a:cubicBezTo>
                      <a:cubicBezTo>
                        <a:pt x="20531" y="41793"/>
                        <a:pt x="18737" y="41198"/>
                        <a:pt x="16743" y="41396"/>
                      </a:cubicBezTo>
                      <a:cubicBezTo>
                        <a:pt x="16345" y="41000"/>
                        <a:pt x="16145" y="40604"/>
                        <a:pt x="15547" y="40406"/>
                      </a:cubicBezTo>
                      <a:cubicBezTo>
                        <a:pt x="15348" y="40406"/>
                        <a:pt x="15348" y="40208"/>
                        <a:pt x="15149" y="40208"/>
                      </a:cubicBezTo>
                      <a:cubicBezTo>
                        <a:pt x="16345" y="38821"/>
                        <a:pt x="17740" y="36840"/>
                        <a:pt x="18936" y="34265"/>
                      </a:cubicBezTo>
                      <a:cubicBezTo>
                        <a:pt x="19534" y="32680"/>
                        <a:pt x="20132" y="31294"/>
                        <a:pt x="20331" y="29907"/>
                      </a:cubicBezTo>
                      <a:cubicBezTo>
                        <a:pt x="24517" y="29907"/>
                        <a:pt x="27906" y="27134"/>
                        <a:pt x="30497" y="23370"/>
                      </a:cubicBezTo>
                      <a:cubicBezTo>
                        <a:pt x="32091" y="20993"/>
                        <a:pt x="32490" y="18220"/>
                        <a:pt x="31294" y="16041"/>
                      </a:cubicBezTo>
                      <a:cubicBezTo>
                        <a:pt x="34085" y="14456"/>
                        <a:pt x="36078" y="12476"/>
                        <a:pt x="37473" y="97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52" name="Google Shape;4452;p37"/>
                <p:cNvSpPr/>
                <p:nvPr/>
              </p:nvSpPr>
              <p:spPr>
                <a:xfrm>
                  <a:off x="826570" y="5676832"/>
                  <a:ext cx="17192" cy="16596"/>
                </a:xfrm>
                <a:custGeom>
                  <a:avLst/>
                  <a:gdLst/>
                  <a:ahLst/>
                  <a:cxnLst/>
                  <a:rect l="l" t="t" r="r" b="b"/>
                  <a:pathLst>
                    <a:path w="17192" h="16596" extrusionOk="0">
                      <a:moveTo>
                        <a:pt x="1607" y="12866"/>
                      </a:moveTo>
                      <a:cubicBezTo>
                        <a:pt x="4796" y="17026"/>
                        <a:pt x="9181" y="18016"/>
                        <a:pt x="14164" y="14253"/>
                      </a:cubicBezTo>
                      <a:cubicBezTo>
                        <a:pt x="17354" y="10885"/>
                        <a:pt x="18350" y="7121"/>
                        <a:pt x="15560" y="3754"/>
                      </a:cubicBezTo>
                      <a:cubicBezTo>
                        <a:pt x="12370" y="-208"/>
                        <a:pt x="7587" y="-1595"/>
                        <a:pt x="3002" y="2367"/>
                      </a:cubicBezTo>
                      <a:cubicBezTo>
                        <a:pt x="-386" y="5141"/>
                        <a:pt x="-984" y="9498"/>
                        <a:pt x="1607" y="128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53" name="Google Shape;4453;p37"/>
                <p:cNvSpPr/>
                <p:nvPr/>
              </p:nvSpPr>
              <p:spPr>
                <a:xfrm>
                  <a:off x="774474" y="5673810"/>
                  <a:ext cx="29911" cy="30012"/>
                </a:xfrm>
                <a:custGeom>
                  <a:avLst/>
                  <a:gdLst/>
                  <a:ahLst/>
                  <a:cxnLst/>
                  <a:rect l="l" t="t" r="r" b="b"/>
                  <a:pathLst>
                    <a:path w="29911" h="30012" extrusionOk="0">
                      <a:moveTo>
                        <a:pt x="4270" y="28764"/>
                      </a:moveTo>
                      <a:cubicBezTo>
                        <a:pt x="9054" y="30546"/>
                        <a:pt x="13638" y="30943"/>
                        <a:pt x="17426" y="26387"/>
                      </a:cubicBezTo>
                      <a:cubicBezTo>
                        <a:pt x="17824" y="25792"/>
                        <a:pt x="18223" y="25000"/>
                        <a:pt x="18422" y="24406"/>
                      </a:cubicBezTo>
                      <a:cubicBezTo>
                        <a:pt x="21013" y="24010"/>
                        <a:pt x="23804" y="22029"/>
                        <a:pt x="26395" y="17671"/>
                      </a:cubicBezTo>
                      <a:cubicBezTo>
                        <a:pt x="26395" y="17473"/>
                        <a:pt x="26595" y="17076"/>
                        <a:pt x="26595" y="16878"/>
                      </a:cubicBezTo>
                      <a:cubicBezTo>
                        <a:pt x="29784" y="12521"/>
                        <a:pt x="30182" y="8361"/>
                        <a:pt x="29784" y="4597"/>
                      </a:cubicBezTo>
                      <a:cubicBezTo>
                        <a:pt x="26794" y="2814"/>
                        <a:pt x="23605" y="2418"/>
                        <a:pt x="20416" y="3606"/>
                      </a:cubicBezTo>
                      <a:cubicBezTo>
                        <a:pt x="20017" y="2814"/>
                        <a:pt x="19419" y="2022"/>
                        <a:pt x="18821" y="1229"/>
                      </a:cubicBezTo>
                      <a:cubicBezTo>
                        <a:pt x="15034" y="-950"/>
                        <a:pt x="11246" y="-157"/>
                        <a:pt x="8456" y="3012"/>
                      </a:cubicBezTo>
                      <a:cubicBezTo>
                        <a:pt x="5267" y="6776"/>
                        <a:pt x="4469" y="10936"/>
                        <a:pt x="7260" y="14501"/>
                      </a:cubicBezTo>
                      <a:cubicBezTo>
                        <a:pt x="4868" y="15096"/>
                        <a:pt x="2675" y="16680"/>
                        <a:pt x="1081" y="19454"/>
                      </a:cubicBezTo>
                      <a:cubicBezTo>
                        <a:pt x="-912" y="23019"/>
                        <a:pt x="-314" y="27179"/>
                        <a:pt x="4270" y="287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54" name="Google Shape;4454;p37"/>
                <p:cNvSpPr/>
                <p:nvPr/>
              </p:nvSpPr>
              <p:spPr>
                <a:xfrm>
                  <a:off x="1229002" y="6053309"/>
                  <a:ext cx="18424" cy="18751"/>
                </a:xfrm>
                <a:custGeom>
                  <a:avLst/>
                  <a:gdLst/>
                  <a:ahLst/>
                  <a:cxnLst/>
                  <a:rect l="l" t="t" r="r" b="b"/>
                  <a:pathLst>
                    <a:path w="18424" h="18751" extrusionOk="0">
                      <a:moveTo>
                        <a:pt x="13575" y="277"/>
                      </a:moveTo>
                      <a:cubicBezTo>
                        <a:pt x="6798" y="-1110"/>
                        <a:pt x="2413" y="2852"/>
                        <a:pt x="420" y="8993"/>
                      </a:cubicBezTo>
                      <a:cubicBezTo>
                        <a:pt x="-976" y="13153"/>
                        <a:pt x="1217" y="16520"/>
                        <a:pt x="5403" y="18501"/>
                      </a:cubicBezTo>
                      <a:cubicBezTo>
                        <a:pt x="12379" y="19888"/>
                        <a:pt x="15967" y="15332"/>
                        <a:pt x="17960" y="9389"/>
                      </a:cubicBezTo>
                      <a:cubicBezTo>
                        <a:pt x="19156" y="5229"/>
                        <a:pt x="18160" y="1267"/>
                        <a:pt x="13575" y="27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55" name="Google Shape;4455;p37"/>
                <p:cNvSpPr/>
                <p:nvPr/>
              </p:nvSpPr>
              <p:spPr>
                <a:xfrm>
                  <a:off x="768399" y="5790205"/>
                  <a:ext cx="17570" cy="18493"/>
                </a:xfrm>
                <a:custGeom>
                  <a:avLst/>
                  <a:gdLst/>
                  <a:ahLst/>
                  <a:cxnLst/>
                  <a:rect l="l" t="t" r="r" b="b"/>
                  <a:pathLst>
                    <a:path w="17570" h="18493" extrusionOk="0">
                      <a:moveTo>
                        <a:pt x="4166" y="2895"/>
                      </a:moveTo>
                      <a:cubicBezTo>
                        <a:pt x="180" y="6461"/>
                        <a:pt x="-1814" y="11413"/>
                        <a:pt x="2173" y="15771"/>
                      </a:cubicBezTo>
                      <a:cubicBezTo>
                        <a:pt x="6160" y="19931"/>
                        <a:pt x="10943" y="18940"/>
                        <a:pt x="14332" y="15375"/>
                      </a:cubicBezTo>
                      <a:cubicBezTo>
                        <a:pt x="18717" y="10224"/>
                        <a:pt x="18518" y="5669"/>
                        <a:pt x="14531" y="1905"/>
                      </a:cubicBezTo>
                      <a:cubicBezTo>
                        <a:pt x="11143" y="-1463"/>
                        <a:pt x="7156" y="122"/>
                        <a:pt x="4166" y="28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56" name="Google Shape;4456;p37"/>
                <p:cNvSpPr/>
                <p:nvPr/>
              </p:nvSpPr>
              <p:spPr>
                <a:xfrm>
                  <a:off x="458691" y="5436848"/>
                  <a:ext cx="48194" cy="40250"/>
                </a:xfrm>
                <a:custGeom>
                  <a:avLst/>
                  <a:gdLst/>
                  <a:ahLst/>
                  <a:cxnLst/>
                  <a:rect l="l" t="t" r="r" b="b"/>
                  <a:pathLst>
                    <a:path w="48194" h="40250" extrusionOk="0">
                      <a:moveTo>
                        <a:pt x="7509" y="38321"/>
                      </a:moveTo>
                      <a:cubicBezTo>
                        <a:pt x="14884" y="40896"/>
                        <a:pt x="22658" y="41490"/>
                        <a:pt x="29634" y="36340"/>
                      </a:cubicBezTo>
                      <a:cubicBezTo>
                        <a:pt x="31229" y="35151"/>
                        <a:pt x="31827" y="33963"/>
                        <a:pt x="32225" y="32576"/>
                      </a:cubicBezTo>
                      <a:cubicBezTo>
                        <a:pt x="34817" y="35944"/>
                        <a:pt x="39003" y="35151"/>
                        <a:pt x="43188" y="33765"/>
                      </a:cubicBezTo>
                      <a:cubicBezTo>
                        <a:pt x="48172" y="30991"/>
                        <a:pt x="49567" y="26633"/>
                        <a:pt x="46776" y="22077"/>
                      </a:cubicBezTo>
                      <a:cubicBezTo>
                        <a:pt x="44783" y="18908"/>
                        <a:pt x="40398" y="17719"/>
                        <a:pt x="36611" y="19502"/>
                      </a:cubicBezTo>
                      <a:cubicBezTo>
                        <a:pt x="36013" y="19898"/>
                        <a:pt x="35415" y="20097"/>
                        <a:pt x="34817" y="20493"/>
                      </a:cubicBezTo>
                      <a:cubicBezTo>
                        <a:pt x="37408" y="18116"/>
                        <a:pt x="38604" y="15540"/>
                        <a:pt x="37607" y="12767"/>
                      </a:cubicBezTo>
                      <a:cubicBezTo>
                        <a:pt x="36013" y="7815"/>
                        <a:pt x="30232" y="6626"/>
                        <a:pt x="23256" y="8607"/>
                      </a:cubicBezTo>
                      <a:cubicBezTo>
                        <a:pt x="23256" y="8607"/>
                        <a:pt x="23056" y="8607"/>
                        <a:pt x="23056" y="8607"/>
                      </a:cubicBezTo>
                      <a:cubicBezTo>
                        <a:pt x="23654" y="6428"/>
                        <a:pt x="22857" y="4051"/>
                        <a:pt x="20864" y="2269"/>
                      </a:cubicBezTo>
                      <a:cubicBezTo>
                        <a:pt x="16279" y="-1891"/>
                        <a:pt x="11496" y="288"/>
                        <a:pt x="7708" y="3853"/>
                      </a:cubicBezTo>
                      <a:cubicBezTo>
                        <a:pt x="4519" y="6825"/>
                        <a:pt x="4519" y="10786"/>
                        <a:pt x="7310" y="14550"/>
                      </a:cubicBezTo>
                      <a:lnTo>
                        <a:pt x="7509" y="14550"/>
                      </a:lnTo>
                      <a:cubicBezTo>
                        <a:pt x="6911" y="14748"/>
                        <a:pt x="6512" y="14946"/>
                        <a:pt x="5914" y="15342"/>
                      </a:cubicBezTo>
                      <a:cubicBezTo>
                        <a:pt x="1529" y="18116"/>
                        <a:pt x="-1660" y="22672"/>
                        <a:pt x="931" y="27624"/>
                      </a:cubicBezTo>
                      <a:cubicBezTo>
                        <a:pt x="2327" y="30397"/>
                        <a:pt x="4120" y="31388"/>
                        <a:pt x="6114" y="31586"/>
                      </a:cubicBezTo>
                      <a:cubicBezTo>
                        <a:pt x="6114" y="31982"/>
                        <a:pt x="6114" y="32180"/>
                        <a:pt x="6114" y="32576"/>
                      </a:cubicBezTo>
                      <a:cubicBezTo>
                        <a:pt x="5914" y="34359"/>
                        <a:pt x="6313" y="36340"/>
                        <a:pt x="7509" y="38321"/>
                      </a:cubicBezTo>
                      <a:close/>
                      <a:moveTo>
                        <a:pt x="32823" y="21879"/>
                      </a:moveTo>
                      <a:cubicBezTo>
                        <a:pt x="31428" y="23266"/>
                        <a:pt x="30432" y="24851"/>
                        <a:pt x="30232" y="26633"/>
                      </a:cubicBezTo>
                      <a:lnTo>
                        <a:pt x="29834" y="26237"/>
                      </a:lnTo>
                      <a:cubicBezTo>
                        <a:pt x="29435" y="25841"/>
                        <a:pt x="28837" y="25445"/>
                        <a:pt x="28438" y="25247"/>
                      </a:cubicBezTo>
                      <a:cubicBezTo>
                        <a:pt x="28638" y="24851"/>
                        <a:pt x="28837" y="24256"/>
                        <a:pt x="28837" y="23860"/>
                      </a:cubicBezTo>
                      <a:cubicBezTo>
                        <a:pt x="29036" y="23860"/>
                        <a:pt x="29236" y="23662"/>
                        <a:pt x="29236" y="23662"/>
                      </a:cubicBezTo>
                      <a:cubicBezTo>
                        <a:pt x="30830" y="23266"/>
                        <a:pt x="31827" y="22672"/>
                        <a:pt x="32823" y="218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57" name="Google Shape;4457;p37"/>
                <p:cNvSpPr/>
                <p:nvPr/>
              </p:nvSpPr>
              <p:spPr>
                <a:xfrm>
                  <a:off x="976875" y="6047185"/>
                  <a:ext cx="30485" cy="46811"/>
                </a:xfrm>
                <a:custGeom>
                  <a:avLst/>
                  <a:gdLst/>
                  <a:ahLst/>
                  <a:cxnLst/>
                  <a:rect l="l" t="t" r="r" b="b"/>
                  <a:pathLst>
                    <a:path w="30485" h="46811" extrusionOk="0">
                      <a:moveTo>
                        <a:pt x="23321" y="30172"/>
                      </a:moveTo>
                      <a:cubicBezTo>
                        <a:pt x="25713" y="23437"/>
                        <a:pt x="21926" y="19673"/>
                        <a:pt x="17939" y="16900"/>
                      </a:cubicBezTo>
                      <a:cubicBezTo>
                        <a:pt x="17142" y="16702"/>
                        <a:pt x="16145" y="16504"/>
                        <a:pt x="15348" y="16504"/>
                      </a:cubicBezTo>
                      <a:cubicBezTo>
                        <a:pt x="15348" y="16504"/>
                        <a:pt x="15348" y="16504"/>
                        <a:pt x="15348" y="16504"/>
                      </a:cubicBezTo>
                      <a:cubicBezTo>
                        <a:pt x="15946" y="15513"/>
                        <a:pt x="16345" y="14523"/>
                        <a:pt x="16345" y="13532"/>
                      </a:cubicBezTo>
                      <a:cubicBezTo>
                        <a:pt x="16544" y="13334"/>
                        <a:pt x="16544" y="13136"/>
                        <a:pt x="16743" y="12938"/>
                      </a:cubicBezTo>
                      <a:cubicBezTo>
                        <a:pt x="20730" y="7391"/>
                        <a:pt x="19933" y="3232"/>
                        <a:pt x="17939" y="458"/>
                      </a:cubicBezTo>
                      <a:cubicBezTo>
                        <a:pt x="13953" y="-1126"/>
                        <a:pt x="9568" y="1449"/>
                        <a:pt x="5382" y="7391"/>
                      </a:cubicBezTo>
                      <a:cubicBezTo>
                        <a:pt x="4584" y="7986"/>
                        <a:pt x="3986" y="8976"/>
                        <a:pt x="3588" y="10165"/>
                      </a:cubicBezTo>
                      <a:cubicBezTo>
                        <a:pt x="997" y="14325"/>
                        <a:pt x="199" y="18683"/>
                        <a:pt x="2392" y="20267"/>
                      </a:cubicBezTo>
                      <a:cubicBezTo>
                        <a:pt x="3389" y="21060"/>
                        <a:pt x="4584" y="21456"/>
                        <a:pt x="5780" y="21258"/>
                      </a:cubicBezTo>
                      <a:cubicBezTo>
                        <a:pt x="4186" y="23239"/>
                        <a:pt x="2791" y="25814"/>
                        <a:pt x="1595" y="29181"/>
                      </a:cubicBezTo>
                      <a:cubicBezTo>
                        <a:pt x="598" y="31756"/>
                        <a:pt x="0" y="34530"/>
                        <a:pt x="0" y="36709"/>
                      </a:cubicBezTo>
                      <a:cubicBezTo>
                        <a:pt x="2591" y="37897"/>
                        <a:pt x="5182" y="39086"/>
                        <a:pt x="7774" y="40274"/>
                      </a:cubicBezTo>
                      <a:cubicBezTo>
                        <a:pt x="8770" y="40274"/>
                        <a:pt x="9966" y="40274"/>
                        <a:pt x="10963" y="40076"/>
                      </a:cubicBezTo>
                      <a:cubicBezTo>
                        <a:pt x="10963" y="40670"/>
                        <a:pt x="10963" y="41265"/>
                        <a:pt x="10963" y="41661"/>
                      </a:cubicBezTo>
                      <a:cubicBezTo>
                        <a:pt x="14750" y="43444"/>
                        <a:pt x="18737" y="45028"/>
                        <a:pt x="22524" y="46811"/>
                      </a:cubicBezTo>
                      <a:cubicBezTo>
                        <a:pt x="24517" y="45821"/>
                        <a:pt x="26510" y="44038"/>
                        <a:pt x="28105" y="42057"/>
                      </a:cubicBezTo>
                      <a:cubicBezTo>
                        <a:pt x="30497" y="39086"/>
                        <a:pt x="31892" y="35322"/>
                        <a:pt x="28304" y="31558"/>
                      </a:cubicBezTo>
                      <a:cubicBezTo>
                        <a:pt x="26909" y="30766"/>
                        <a:pt x="25115" y="30370"/>
                        <a:pt x="23321" y="301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58" name="Google Shape;4458;p37"/>
                <p:cNvSpPr/>
                <p:nvPr/>
              </p:nvSpPr>
              <p:spPr>
                <a:xfrm>
                  <a:off x="992371" y="5729903"/>
                  <a:ext cx="15121" cy="16756"/>
                </a:xfrm>
                <a:custGeom>
                  <a:avLst/>
                  <a:gdLst/>
                  <a:ahLst/>
                  <a:cxnLst/>
                  <a:rect l="l" t="t" r="r" b="b"/>
                  <a:pathLst>
                    <a:path w="15121" h="16756" extrusionOk="0">
                      <a:moveTo>
                        <a:pt x="12609" y="13278"/>
                      </a:moveTo>
                      <a:cubicBezTo>
                        <a:pt x="15399" y="9515"/>
                        <a:pt x="16396" y="4760"/>
                        <a:pt x="12808" y="1393"/>
                      </a:cubicBezTo>
                      <a:cubicBezTo>
                        <a:pt x="10018" y="-1182"/>
                        <a:pt x="6031" y="6"/>
                        <a:pt x="3240" y="3374"/>
                      </a:cubicBezTo>
                      <a:cubicBezTo>
                        <a:pt x="-347" y="7336"/>
                        <a:pt x="-1344" y="12090"/>
                        <a:pt x="2244" y="15655"/>
                      </a:cubicBezTo>
                      <a:cubicBezTo>
                        <a:pt x="5034" y="18032"/>
                        <a:pt x="9021" y="16250"/>
                        <a:pt x="12609" y="132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59" name="Google Shape;4459;p37"/>
                <p:cNvSpPr/>
                <p:nvPr/>
              </p:nvSpPr>
              <p:spPr>
                <a:xfrm>
                  <a:off x="1050326" y="5970191"/>
                  <a:ext cx="28651" cy="23375"/>
                </a:xfrm>
                <a:custGeom>
                  <a:avLst/>
                  <a:gdLst/>
                  <a:ahLst/>
                  <a:cxnLst/>
                  <a:rect l="l" t="t" r="r" b="b"/>
                  <a:pathLst>
                    <a:path w="28651" h="23375" extrusionOk="0">
                      <a:moveTo>
                        <a:pt x="2093" y="19809"/>
                      </a:moveTo>
                      <a:cubicBezTo>
                        <a:pt x="3488" y="22582"/>
                        <a:pt x="6279" y="24365"/>
                        <a:pt x="9069" y="22780"/>
                      </a:cubicBezTo>
                      <a:cubicBezTo>
                        <a:pt x="9268" y="22582"/>
                        <a:pt x="9468" y="22582"/>
                        <a:pt x="9667" y="22384"/>
                      </a:cubicBezTo>
                      <a:cubicBezTo>
                        <a:pt x="12258" y="23374"/>
                        <a:pt x="15647" y="22186"/>
                        <a:pt x="19434" y="19611"/>
                      </a:cubicBezTo>
                      <a:cubicBezTo>
                        <a:pt x="25215" y="15451"/>
                        <a:pt x="30198" y="10301"/>
                        <a:pt x="28204" y="5150"/>
                      </a:cubicBezTo>
                      <a:cubicBezTo>
                        <a:pt x="26610" y="991"/>
                        <a:pt x="21228" y="2773"/>
                        <a:pt x="16245" y="6141"/>
                      </a:cubicBezTo>
                      <a:cubicBezTo>
                        <a:pt x="16245" y="6141"/>
                        <a:pt x="16245" y="6141"/>
                        <a:pt x="16245" y="6141"/>
                      </a:cubicBezTo>
                      <a:cubicBezTo>
                        <a:pt x="16245" y="5745"/>
                        <a:pt x="16046" y="5547"/>
                        <a:pt x="16046" y="5150"/>
                      </a:cubicBezTo>
                      <a:cubicBezTo>
                        <a:pt x="15647" y="3368"/>
                        <a:pt x="14252" y="1783"/>
                        <a:pt x="13454" y="0"/>
                      </a:cubicBezTo>
                      <a:lnTo>
                        <a:pt x="9069" y="594"/>
                      </a:lnTo>
                      <a:cubicBezTo>
                        <a:pt x="299" y="4754"/>
                        <a:pt x="-2292" y="11291"/>
                        <a:pt x="2093" y="198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60" name="Google Shape;4460;p37"/>
                <p:cNvSpPr/>
                <p:nvPr/>
              </p:nvSpPr>
              <p:spPr>
                <a:xfrm>
                  <a:off x="1040793" y="5812447"/>
                  <a:ext cx="29996" cy="25644"/>
                </a:xfrm>
                <a:custGeom>
                  <a:avLst/>
                  <a:gdLst/>
                  <a:ahLst/>
                  <a:cxnLst/>
                  <a:rect l="l" t="t" r="r" b="b"/>
                  <a:pathLst>
                    <a:path w="29996" h="25644" extrusionOk="0">
                      <a:moveTo>
                        <a:pt x="27373" y="1453"/>
                      </a:moveTo>
                      <a:cubicBezTo>
                        <a:pt x="24184" y="-924"/>
                        <a:pt x="20197" y="-330"/>
                        <a:pt x="17208" y="2839"/>
                      </a:cubicBezTo>
                      <a:cubicBezTo>
                        <a:pt x="14218" y="1651"/>
                        <a:pt x="9035" y="3037"/>
                        <a:pt x="5049" y="6999"/>
                      </a:cubicBezTo>
                      <a:cubicBezTo>
                        <a:pt x="-3722" y="15715"/>
                        <a:pt x="663" y="19677"/>
                        <a:pt x="5248" y="23242"/>
                      </a:cubicBezTo>
                      <a:cubicBezTo>
                        <a:pt x="8637" y="25818"/>
                        <a:pt x="12822" y="27600"/>
                        <a:pt x="20397" y="21658"/>
                      </a:cubicBezTo>
                      <a:cubicBezTo>
                        <a:pt x="21194" y="20271"/>
                        <a:pt x="21991" y="19082"/>
                        <a:pt x="22390" y="17894"/>
                      </a:cubicBezTo>
                      <a:cubicBezTo>
                        <a:pt x="23985" y="17102"/>
                        <a:pt x="25579" y="15517"/>
                        <a:pt x="27174" y="13932"/>
                      </a:cubicBezTo>
                      <a:cubicBezTo>
                        <a:pt x="30164" y="9772"/>
                        <a:pt x="31559" y="4622"/>
                        <a:pt x="27373" y="14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61" name="Google Shape;4461;p37"/>
                <p:cNvSpPr/>
                <p:nvPr/>
              </p:nvSpPr>
              <p:spPr>
                <a:xfrm>
                  <a:off x="733281" y="5537723"/>
                  <a:ext cx="19540" cy="17918"/>
                </a:xfrm>
                <a:custGeom>
                  <a:avLst/>
                  <a:gdLst/>
                  <a:ahLst/>
                  <a:cxnLst/>
                  <a:rect l="l" t="t" r="r" b="b"/>
                  <a:pathLst>
                    <a:path w="19540" h="17918" extrusionOk="0">
                      <a:moveTo>
                        <a:pt x="1612" y="15888"/>
                      </a:moveTo>
                      <a:cubicBezTo>
                        <a:pt x="5000" y="19652"/>
                        <a:pt x="10183" y="17671"/>
                        <a:pt x="14368" y="14106"/>
                      </a:cubicBezTo>
                      <a:cubicBezTo>
                        <a:pt x="18355" y="10540"/>
                        <a:pt x="21744" y="5984"/>
                        <a:pt x="17757" y="2022"/>
                      </a:cubicBezTo>
                      <a:cubicBezTo>
                        <a:pt x="14368" y="-1543"/>
                        <a:pt x="8987" y="41"/>
                        <a:pt x="4801" y="3409"/>
                      </a:cubicBezTo>
                      <a:cubicBezTo>
                        <a:pt x="216" y="6776"/>
                        <a:pt x="-1578" y="12323"/>
                        <a:pt x="1612" y="158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62" name="Google Shape;4462;p37"/>
                <p:cNvSpPr/>
                <p:nvPr/>
              </p:nvSpPr>
              <p:spPr>
                <a:xfrm>
                  <a:off x="757468" y="5695841"/>
                  <a:ext cx="58950" cy="80351"/>
                </a:xfrm>
                <a:custGeom>
                  <a:avLst/>
                  <a:gdLst/>
                  <a:ahLst/>
                  <a:cxnLst/>
                  <a:rect l="l" t="t" r="r" b="b"/>
                  <a:pathLst>
                    <a:path w="58950" h="80351" extrusionOk="0">
                      <a:moveTo>
                        <a:pt x="55162" y="21392"/>
                      </a:moveTo>
                      <a:cubicBezTo>
                        <a:pt x="52172" y="19609"/>
                        <a:pt x="48983" y="19807"/>
                        <a:pt x="45993" y="21193"/>
                      </a:cubicBezTo>
                      <a:cubicBezTo>
                        <a:pt x="47787" y="19609"/>
                        <a:pt x="49381" y="17628"/>
                        <a:pt x="50976" y="15449"/>
                      </a:cubicBezTo>
                      <a:cubicBezTo>
                        <a:pt x="55561" y="8912"/>
                        <a:pt x="54763" y="4356"/>
                        <a:pt x="52969" y="988"/>
                      </a:cubicBezTo>
                      <a:cubicBezTo>
                        <a:pt x="49581" y="-1587"/>
                        <a:pt x="45395" y="988"/>
                        <a:pt x="40611" y="7327"/>
                      </a:cubicBezTo>
                      <a:cubicBezTo>
                        <a:pt x="35229" y="14657"/>
                        <a:pt x="32439" y="21986"/>
                        <a:pt x="36226" y="24759"/>
                      </a:cubicBezTo>
                      <a:cubicBezTo>
                        <a:pt x="37621" y="25948"/>
                        <a:pt x="39615" y="25551"/>
                        <a:pt x="41807" y="24561"/>
                      </a:cubicBezTo>
                      <a:cubicBezTo>
                        <a:pt x="40412" y="26146"/>
                        <a:pt x="40412" y="27730"/>
                        <a:pt x="40810" y="29117"/>
                      </a:cubicBezTo>
                      <a:cubicBezTo>
                        <a:pt x="38020" y="27334"/>
                        <a:pt x="34033" y="26938"/>
                        <a:pt x="28452" y="29513"/>
                      </a:cubicBezTo>
                      <a:cubicBezTo>
                        <a:pt x="21277" y="32881"/>
                        <a:pt x="18486" y="38031"/>
                        <a:pt x="20479" y="43974"/>
                      </a:cubicBezTo>
                      <a:cubicBezTo>
                        <a:pt x="20679" y="44172"/>
                        <a:pt x="20878" y="44370"/>
                        <a:pt x="21077" y="44370"/>
                      </a:cubicBezTo>
                      <a:cubicBezTo>
                        <a:pt x="21077" y="44370"/>
                        <a:pt x="20878" y="44370"/>
                        <a:pt x="20878" y="44370"/>
                      </a:cubicBezTo>
                      <a:cubicBezTo>
                        <a:pt x="20679" y="44172"/>
                        <a:pt x="20479" y="44172"/>
                        <a:pt x="20479" y="43974"/>
                      </a:cubicBezTo>
                      <a:cubicBezTo>
                        <a:pt x="19483" y="43379"/>
                        <a:pt x="18486" y="43379"/>
                        <a:pt x="17290" y="43379"/>
                      </a:cubicBezTo>
                      <a:cubicBezTo>
                        <a:pt x="17290" y="43379"/>
                        <a:pt x="17290" y="43181"/>
                        <a:pt x="17290" y="43181"/>
                      </a:cubicBezTo>
                      <a:cubicBezTo>
                        <a:pt x="17091" y="41200"/>
                        <a:pt x="16293" y="39418"/>
                        <a:pt x="15695" y="37635"/>
                      </a:cubicBezTo>
                      <a:lnTo>
                        <a:pt x="15695" y="37635"/>
                      </a:lnTo>
                      <a:cubicBezTo>
                        <a:pt x="17888" y="35654"/>
                        <a:pt x="20479" y="33871"/>
                        <a:pt x="22273" y="31692"/>
                      </a:cubicBezTo>
                      <a:cubicBezTo>
                        <a:pt x="25263" y="27532"/>
                        <a:pt x="27456" y="22382"/>
                        <a:pt x="22472" y="19014"/>
                      </a:cubicBezTo>
                      <a:cubicBezTo>
                        <a:pt x="17091" y="15449"/>
                        <a:pt x="13503" y="20401"/>
                        <a:pt x="10513" y="24165"/>
                      </a:cubicBezTo>
                      <a:cubicBezTo>
                        <a:pt x="6925" y="28721"/>
                        <a:pt x="8918" y="33277"/>
                        <a:pt x="11111" y="37635"/>
                      </a:cubicBezTo>
                      <a:cubicBezTo>
                        <a:pt x="1543" y="40210"/>
                        <a:pt x="-1845" y="45954"/>
                        <a:pt x="945" y="55265"/>
                      </a:cubicBezTo>
                      <a:cubicBezTo>
                        <a:pt x="1543" y="57048"/>
                        <a:pt x="2340" y="58434"/>
                        <a:pt x="3736" y="59227"/>
                      </a:cubicBezTo>
                      <a:cubicBezTo>
                        <a:pt x="2739" y="62396"/>
                        <a:pt x="2540" y="65169"/>
                        <a:pt x="4732" y="65961"/>
                      </a:cubicBezTo>
                      <a:cubicBezTo>
                        <a:pt x="6726" y="66754"/>
                        <a:pt x="9118" y="66160"/>
                        <a:pt x="11310" y="64575"/>
                      </a:cubicBezTo>
                      <a:cubicBezTo>
                        <a:pt x="11509" y="66556"/>
                        <a:pt x="12506" y="68339"/>
                        <a:pt x="14101" y="70121"/>
                      </a:cubicBezTo>
                      <a:cubicBezTo>
                        <a:pt x="15895" y="71310"/>
                        <a:pt x="17888" y="71904"/>
                        <a:pt x="19682" y="71706"/>
                      </a:cubicBezTo>
                      <a:cubicBezTo>
                        <a:pt x="19682" y="73093"/>
                        <a:pt x="20081" y="74479"/>
                        <a:pt x="20479" y="75668"/>
                      </a:cubicBezTo>
                      <a:cubicBezTo>
                        <a:pt x="22871" y="79431"/>
                        <a:pt x="26459" y="80620"/>
                        <a:pt x="32239" y="76658"/>
                      </a:cubicBezTo>
                      <a:cubicBezTo>
                        <a:pt x="32439" y="76856"/>
                        <a:pt x="32439" y="77054"/>
                        <a:pt x="32638" y="77252"/>
                      </a:cubicBezTo>
                      <a:cubicBezTo>
                        <a:pt x="35827" y="80422"/>
                        <a:pt x="39415" y="81412"/>
                        <a:pt x="43003" y="79035"/>
                      </a:cubicBezTo>
                      <a:cubicBezTo>
                        <a:pt x="47388" y="76064"/>
                        <a:pt x="49381" y="71706"/>
                        <a:pt x="45794" y="66952"/>
                      </a:cubicBezTo>
                      <a:cubicBezTo>
                        <a:pt x="44398" y="65169"/>
                        <a:pt x="42604" y="63981"/>
                        <a:pt x="40810" y="63782"/>
                      </a:cubicBezTo>
                      <a:cubicBezTo>
                        <a:pt x="40810" y="63584"/>
                        <a:pt x="40810" y="63386"/>
                        <a:pt x="40810" y="63386"/>
                      </a:cubicBezTo>
                      <a:cubicBezTo>
                        <a:pt x="42006" y="62000"/>
                        <a:pt x="43402" y="60217"/>
                        <a:pt x="44398" y="58632"/>
                      </a:cubicBezTo>
                      <a:cubicBezTo>
                        <a:pt x="47986" y="52491"/>
                        <a:pt x="48385" y="48332"/>
                        <a:pt x="45594" y="46747"/>
                      </a:cubicBezTo>
                      <a:cubicBezTo>
                        <a:pt x="44996" y="46351"/>
                        <a:pt x="44398" y="46351"/>
                        <a:pt x="43800" y="46351"/>
                      </a:cubicBezTo>
                      <a:cubicBezTo>
                        <a:pt x="44199" y="45954"/>
                        <a:pt x="44598" y="45757"/>
                        <a:pt x="44797" y="45360"/>
                      </a:cubicBezTo>
                      <a:cubicBezTo>
                        <a:pt x="46790" y="44964"/>
                        <a:pt x="48584" y="43775"/>
                        <a:pt x="49980" y="42191"/>
                      </a:cubicBezTo>
                      <a:cubicBezTo>
                        <a:pt x="51973" y="39814"/>
                        <a:pt x="52770" y="37437"/>
                        <a:pt x="52371" y="35258"/>
                      </a:cubicBezTo>
                      <a:cubicBezTo>
                        <a:pt x="53767" y="34862"/>
                        <a:pt x="55162" y="34267"/>
                        <a:pt x="56159" y="33079"/>
                      </a:cubicBezTo>
                      <a:cubicBezTo>
                        <a:pt x="59348" y="29711"/>
                        <a:pt x="60743" y="24363"/>
                        <a:pt x="55162" y="21392"/>
                      </a:cubicBezTo>
                      <a:close/>
                      <a:moveTo>
                        <a:pt x="35030" y="54472"/>
                      </a:moveTo>
                      <a:cubicBezTo>
                        <a:pt x="34233" y="55661"/>
                        <a:pt x="33635" y="56849"/>
                        <a:pt x="33037" y="57840"/>
                      </a:cubicBezTo>
                      <a:cubicBezTo>
                        <a:pt x="31243" y="58038"/>
                        <a:pt x="29449" y="58830"/>
                        <a:pt x="27256" y="60019"/>
                      </a:cubicBezTo>
                      <a:cubicBezTo>
                        <a:pt x="27057" y="60217"/>
                        <a:pt x="26858" y="60217"/>
                        <a:pt x="26658" y="60415"/>
                      </a:cubicBezTo>
                      <a:cubicBezTo>
                        <a:pt x="26060" y="59227"/>
                        <a:pt x="25263" y="58038"/>
                        <a:pt x="23668" y="57048"/>
                      </a:cubicBezTo>
                      <a:cubicBezTo>
                        <a:pt x="24266" y="56255"/>
                        <a:pt x="24864" y="55265"/>
                        <a:pt x="25462" y="54274"/>
                      </a:cubicBezTo>
                      <a:cubicBezTo>
                        <a:pt x="26060" y="52293"/>
                        <a:pt x="26658" y="50511"/>
                        <a:pt x="26658" y="48728"/>
                      </a:cubicBezTo>
                      <a:cubicBezTo>
                        <a:pt x="29848" y="50709"/>
                        <a:pt x="33635" y="51501"/>
                        <a:pt x="39016" y="48926"/>
                      </a:cubicBezTo>
                      <a:cubicBezTo>
                        <a:pt x="37821" y="50709"/>
                        <a:pt x="36425" y="52491"/>
                        <a:pt x="35030" y="544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63" name="Google Shape;4463;p37"/>
                <p:cNvSpPr/>
                <p:nvPr/>
              </p:nvSpPr>
              <p:spPr>
                <a:xfrm>
                  <a:off x="987828" y="5879390"/>
                  <a:ext cx="35627" cy="55437"/>
                </a:xfrm>
                <a:custGeom>
                  <a:avLst/>
                  <a:gdLst/>
                  <a:ahLst/>
                  <a:cxnLst/>
                  <a:rect l="l" t="t" r="r" b="b"/>
                  <a:pathLst>
                    <a:path w="35627" h="55437" extrusionOk="0">
                      <a:moveTo>
                        <a:pt x="5591" y="34544"/>
                      </a:moveTo>
                      <a:cubicBezTo>
                        <a:pt x="7185" y="36327"/>
                        <a:pt x="9378" y="38110"/>
                        <a:pt x="11371" y="38902"/>
                      </a:cubicBezTo>
                      <a:cubicBezTo>
                        <a:pt x="9777" y="43854"/>
                        <a:pt x="9777" y="48212"/>
                        <a:pt x="12966" y="50391"/>
                      </a:cubicBezTo>
                      <a:cubicBezTo>
                        <a:pt x="13564" y="50787"/>
                        <a:pt x="14162" y="51183"/>
                        <a:pt x="14760" y="51183"/>
                      </a:cubicBezTo>
                      <a:cubicBezTo>
                        <a:pt x="15358" y="52570"/>
                        <a:pt x="16354" y="53957"/>
                        <a:pt x="17750" y="54551"/>
                      </a:cubicBezTo>
                      <a:cubicBezTo>
                        <a:pt x="22534" y="56730"/>
                        <a:pt x="27716" y="54749"/>
                        <a:pt x="30706" y="50193"/>
                      </a:cubicBezTo>
                      <a:cubicBezTo>
                        <a:pt x="33098" y="46627"/>
                        <a:pt x="31503" y="42864"/>
                        <a:pt x="28314" y="40091"/>
                      </a:cubicBezTo>
                      <a:cubicBezTo>
                        <a:pt x="27517" y="39892"/>
                        <a:pt x="26719" y="39694"/>
                        <a:pt x="25723" y="39496"/>
                      </a:cubicBezTo>
                      <a:cubicBezTo>
                        <a:pt x="28115" y="33356"/>
                        <a:pt x="28314" y="28403"/>
                        <a:pt x="23730" y="27017"/>
                      </a:cubicBezTo>
                      <a:cubicBezTo>
                        <a:pt x="22733" y="26620"/>
                        <a:pt x="21537" y="26819"/>
                        <a:pt x="20341" y="27017"/>
                      </a:cubicBezTo>
                      <a:cubicBezTo>
                        <a:pt x="19942" y="26026"/>
                        <a:pt x="19544" y="25036"/>
                        <a:pt x="18946" y="24045"/>
                      </a:cubicBezTo>
                      <a:cubicBezTo>
                        <a:pt x="23331" y="23451"/>
                        <a:pt x="27915" y="19093"/>
                        <a:pt x="32301" y="13547"/>
                      </a:cubicBezTo>
                      <a:cubicBezTo>
                        <a:pt x="36486" y="8396"/>
                        <a:pt x="36287" y="3444"/>
                        <a:pt x="34095" y="1265"/>
                      </a:cubicBezTo>
                      <a:cubicBezTo>
                        <a:pt x="29709" y="-2696"/>
                        <a:pt x="23730" y="3246"/>
                        <a:pt x="18148" y="10774"/>
                      </a:cubicBezTo>
                      <a:cubicBezTo>
                        <a:pt x="17152" y="11962"/>
                        <a:pt x="16554" y="13150"/>
                        <a:pt x="15956" y="14141"/>
                      </a:cubicBezTo>
                      <a:cubicBezTo>
                        <a:pt x="16155" y="11962"/>
                        <a:pt x="15557" y="9981"/>
                        <a:pt x="13564" y="8595"/>
                      </a:cubicBezTo>
                      <a:cubicBezTo>
                        <a:pt x="8979" y="5623"/>
                        <a:pt x="3996" y="7208"/>
                        <a:pt x="1006" y="11962"/>
                      </a:cubicBezTo>
                      <a:cubicBezTo>
                        <a:pt x="-987" y="15131"/>
                        <a:pt x="209" y="18103"/>
                        <a:pt x="2601" y="20084"/>
                      </a:cubicBezTo>
                      <a:cubicBezTo>
                        <a:pt x="-1585" y="25828"/>
                        <a:pt x="1804" y="30384"/>
                        <a:pt x="5591" y="3454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64" name="Google Shape;4464;p37"/>
                <p:cNvSpPr/>
                <p:nvPr/>
              </p:nvSpPr>
              <p:spPr>
                <a:xfrm>
                  <a:off x="919291" y="5843535"/>
                  <a:ext cx="19058" cy="20315"/>
                </a:xfrm>
                <a:custGeom>
                  <a:avLst/>
                  <a:gdLst/>
                  <a:ahLst/>
                  <a:cxnLst/>
                  <a:rect l="l" t="t" r="r" b="b"/>
                  <a:pathLst>
                    <a:path w="19058" h="20315" extrusionOk="0">
                      <a:moveTo>
                        <a:pt x="4164" y="19490"/>
                      </a:moveTo>
                      <a:cubicBezTo>
                        <a:pt x="10742" y="22065"/>
                        <a:pt x="14928" y="18302"/>
                        <a:pt x="17918" y="12557"/>
                      </a:cubicBezTo>
                      <a:cubicBezTo>
                        <a:pt x="18715" y="11171"/>
                        <a:pt x="18914" y="9784"/>
                        <a:pt x="18914" y="8595"/>
                      </a:cubicBezTo>
                      <a:cubicBezTo>
                        <a:pt x="19313" y="6614"/>
                        <a:pt x="18914" y="4634"/>
                        <a:pt x="17320" y="2851"/>
                      </a:cubicBezTo>
                      <a:cubicBezTo>
                        <a:pt x="13532" y="-1507"/>
                        <a:pt x="8948" y="-517"/>
                        <a:pt x="5161" y="3445"/>
                      </a:cubicBezTo>
                      <a:cubicBezTo>
                        <a:pt x="4762" y="3841"/>
                        <a:pt x="4363" y="4435"/>
                        <a:pt x="4164" y="4832"/>
                      </a:cubicBezTo>
                      <a:cubicBezTo>
                        <a:pt x="2968" y="6020"/>
                        <a:pt x="1772" y="7407"/>
                        <a:pt x="776" y="9190"/>
                      </a:cubicBezTo>
                      <a:cubicBezTo>
                        <a:pt x="-1018" y="12953"/>
                        <a:pt x="377" y="16717"/>
                        <a:pt x="4164" y="194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65" name="Google Shape;4465;p37"/>
                <p:cNvSpPr/>
                <p:nvPr/>
              </p:nvSpPr>
              <p:spPr>
                <a:xfrm>
                  <a:off x="866431" y="5738348"/>
                  <a:ext cx="27565" cy="17771"/>
                </a:xfrm>
                <a:custGeom>
                  <a:avLst/>
                  <a:gdLst/>
                  <a:ahLst/>
                  <a:cxnLst/>
                  <a:rect l="l" t="t" r="r" b="b"/>
                  <a:pathLst>
                    <a:path w="27565" h="17771" extrusionOk="0">
                      <a:moveTo>
                        <a:pt x="3605" y="16521"/>
                      </a:moveTo>
                      <a:cubicBezTo>
                        <a:pt x="7591" y="18700"/>
                        <a:pt x="11179" y="18106"/>
                        <a:pt x="13770" y="14144"/>
                      </a:cubicBezTo>
                      <a:lnTo>
                        <a:pt x="14169" y="13154"/>
                      </a:lnTo>
                      <a:cubicBezTo>
                        <a:pt x="14568" y="13550"/>
                        <a:pt x="14767" y="13946"/>
                        <a:pt x="15165" y="14144"/>
                      </a:cubicBezTo>
                      <a:cubicBezTo>
                        <a:pt x="18554" y="16720"/>
                        <a:pt x="22341" y="15333"/>
                        <a:pt x="25530" y="12560"/>
                      </a:cubicBezTo>
                      <a:cubicBezTo>
                        <a:pt x="27723" y="8994"/>
                        <a:pt x="28720" y="5230"/>
                        <a:pt x="25530" y="2259"/>
                      </a:cubicBezTo>
                      <a:cubicBezTo>
                        <a:pt x="22541" y="-514"/>
                        <a:pt x="18355" y="-910"/>
                        <a:pt x="14966" y="2061"/>
                      </a:cubicBezTo>
                      <a:cubicBezTo>
                        <a:pt x="14368" y="2457"/>
                        <a:pt x="14169" y="3051"/>
                        <a:pt x="13770" y="3448"/>
                      </a:cubicBezTo>
                      <a:lnTo>
                        <a:pt x="13571" y="3250"/>
                      </a:lnTo>
                      <a:cubicBezTo>
                        <a:pt x="9186" y="-118"/>
                        <a:pt x="4003" y="1665"/>
                        <a:pt x="1013" y="6221"/>
                      </a:cubicBezTo>
                      <a:cubicBezTo>
                        <a:pt x="-1179" y="9984"/>
                        <a:pt x="415" y="13946"/>
                        <a:pt x="3605" y="165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66" name="Google Shape;4466;p37"/>
                <p:cNvSpPr/>
                <p:nvPr/>
              </p:nvSpPr>
              <p:spPr>
                <a:xfrm>
                  <a:off x="801829" y="5589886"/>
                  <a:ext cx="16356" cy="15711"/>
                </a:xfrm>
                <a:custGeom>
                  <a:avLst/>
                  <a:gdLst/>
                  <a:ahLst/>
                  <a:cxnLst/>
                  <a:rect l="l" t="t" r="r" b="b"/>
                  <a:pathLst>
                    <a:path w="16356" h="15711" extrusionOk="0">
                      <a:moveTo>
                        <a:pt x="13392" y="13248"/>
                      </a:moveTo>
                      <a:cubicBezTo>
                        <a:pt x="16182" y="10672"/>
                        <a:pt x="17578" y="6513"/>
                        <a:pt x="14986" y="3145"/>
                      </a:cubicBezTo>
                      <a:cubicBezTo>
                        <a:pt x="11797" y="-1213"/>
                        <a:pt x="6814" y="-619"/>
                        <a:pt x="2828" y="2353"/>
                      </a:cubicBezTo>
                      <a:cubicBezTo>
                        <a:pt x="-362" y="4730"/>
                        <a:pt x="-1159" y="8692"/>
                        <a:pt x="2030" y="12653"/>
                      </a:cubicBezTo>
                      <a:cubicBezTo>
                        <a:pt x="4621" y="16417"/>
                        <a:pt x="9206" y="16813"/>
                        <a:pt x="13392" y="1324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67" name="Google Shape;4467;p37"/>
                <p:cNvSpPr/>
                <p:nvPr/>
              </p:nvSpPr>
              <p:spPr>
                <a:xfrm>
                  <a:off x="1024761" y="5774491"/>
                  <a:ext cx="15501" cy="16425"/>
                </a:xfrm>
                <a:custGeom>
                  <a:avLst/>
                  <a:gdLst/>
                  <a:ahLst/>
                  <a:cxnLst/>
                  <a:rect l="l" t="t" r="r" b="b"/>
                  <a:pathLst>
                    <a:path w="15501" h="16425" extrusionOk="0">
                      <a:moveTo>
                        <a:pt x="2743" y="2960"/>
                      </a:moveTo>
                      <a:cubicBezTo>
                        <a:pt x="-1044" y="7120"/>
                        <a:pt x="-845" y="11874"/>
                        <a:pt x="2942" y="15043"/>
                      </a:cubicBezTo>
                      <a:cubicBezTo>
                        <a:pt x="6131" y="17817"/>
                        <a:pt x="9918" y="16034"/>
                        <a:pt x="12709" y="13063"/>
                      </a:cubicBezTo>
                      <a:cubicBezTo>
                        <a:pt x="16696" y="8903"/>
                        <a:pt x="16098" y="4743"/>
                        <a:pt x="12908" y="1177"/>
                      </a:cubicBezTo>
                      <a:cubicBezTo>
                        <a:pt x="9121" y="-1002"/>
                        <a:pt x="5533" y="-11"/>
                        <a:pt x="2743" y="29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68" name="Google Shape;4468;p37"/>
                <p:cNvSpPr/>
                <p:nvPr/>
              </p:nvSpPr>
              <p:spPr>
                <a:xfrm>
                  <a:off x="597503" y="5509438"/>
                  <a:ext cx="46911" cy="77143"/>
                </a:xfrm>
                <a:custGeom>
                  <a:avLst/>
                  <a:gdLst/>
                  <a:ahLst/>
                  <a:cxnLst/>
                  <a:rect l="l" t="t" r="r" b="b"/>
                  <a:pathLst>
                    <a:path w="46911" h="77143" extrusionOk="0">
                      <a:moveTo>
                        <a:pt x="11216" y="75670"/>
                      </a:moveTo>
                      <a:cubicBezTo>
                        <a:pt x="12811" y="74481"/>
                        <a:pt x="14206" y="73094"/>
                        <a:pt x="15003" y="71510"/>
                      </a:cubicBezTo>
                      <a:cubicBezTo>
                        <a:pt x="16598" y="71114"/>
                        <a:pt x="18192" y="70718"/>
                        <a:pt x="19787" y="70123"/>
                      </a:cubicBezTo>
                      <a:cubicBezTo>
                        <a:pt x="21780" y="68935"/>
                        <a:pt x="23375" y="67746"/>
                        <a:pt x="24770" y="66558"/>
                      </a:cubicBezTo>
                      <a:cubicBezTo>
                        <a:pt x="25368" y="66360"/>
                        <a:pt x="25966" y="66161"/>
                        <a:pt x="26763" y="65765"/>
                      </a:cubicBezTo>
                      <a:cubicBezTo>
                        <a:pt x="32145" y="68539"/>
                        <a:pt x="37926" y="69727"/>
                        <a:pt x="40318" y="67548"/>
                      </a:cubicBezTo>
                      <a:cubicBezTo>
                        <a:pt x="51281" y="58238"/>
                        <a:pt x="39919" y="52295"/>
                        <a:pt x="36929" y="45164"/>
                      </a:cubicBezTo>
                      <a:lnTo>
                        <a:pt x="35334" y="41004"/>
                      </a:lnTo>
                      <a:cubicBezTo>
                        <a:pt x="36530" y="40608"/>
                        <a:pt x="37527" y="40014"/>
                        <a:pt x="38922" y="39420"/>
                      </a:cubicBezTo>
                      <a:cubicBezTo>
                        <a:pt x="45500" y="35458"/>
                        <a:pt x="48689" y="30506"/>
                        <a:pt x="45899" y="26148"/>
                      </a:cubicBezTo>
                      <a:cubicBezTo>
                        <a:pt x="44703" y="24365"/>
                        <a:pt x="42909" y="23572"/>
                        <a:pt x="40517" y="23572"/>
                      </a:cubicBezTo>
                      <a:cubicBezTo>
                        <a:pt x="40716" y="22978"/>
                        <a:pt x="40916" y="22384"/>
                        <a:pt x="41115" y="21790"/>
                      </a:cubicBezTo>
                      <a:cubicBezTo>
                        <a:pt x="41514" y="20205"/>
                        <a:pt x="41514" y="18818"/>
                        <a:pt x="41314" y="17432"/>
                      </a:cubicBezTo>
                      <a:cubicBezTo>
                        <a:pt x="41314" y="16837"/>
                        <a:pt x="41115" y="16243"/>
                        <a:pt x="40916" y="15649"/>
                      </a:cubicBezTo>
                      <a:cubicBezTo>
                        <a:pt x="40716" y="14857"/>
                        <a:pt x="40118" y="14262"/>
                        <a:pt x="39720" y="13668"/>
                      </a:cubicBezTo>
                      <a:cubicBezTo>
                        <a:pt x="39520" y="13470"/>
                        <a:pt x="39720" y="13470"/>
                        <a:pt x="39520" y="13272"/>
                      </a:cubicBezTo>
                      <a:lnTo>
                        <a:pt x="39520" y="13272"/>
                      </a:lnTo>
                      <a:cubicBezTo>
                        <a:pt x="38524" y="12083"/>
                        <a:pt x="37328" y="11093"/>
                        <a:pt x="35534" y="10499"/>
                      </a:cubicBezTo>
                      <a:cubicBezTo>
                        <a:pt x="34338" y="10102"/>
                        <a:pt x="32943" y="9706"/>
                        <a:pt x="31747" y="9508"/>
                      </a:cubicBezTo>
                      <a:cubicBezTo>
                        <a:pt x="32544" y="7131"/>
                        <a:pt x="31747" y="4358"/>
                        <a:pt x="29753" y="2179"/>
                      </a:cubicBezTo>
                      <a:cubicBezTo>
                        <a:pt x="26365" y="-792"/>
                        <a:pt x="22578" y="-594"/>
                        <a:pt x="19189" y="1981"/>
                      </a:cubicBezTo>
                      <a:cubicBezTo>
                        <a:pt x="15800" y="4754"/>
                        <a:pt x="14405" y="8716"/>
                        <a:pt x="17196" y="12083"/>
                      </a:cubicBezTo>
                      <a:cubicBezTo>
                        <a:pt x="18392" y="13470"/>
                        <a:pt x="19588" y="14262"/>
                        <a:pt x="20983" y="14658"/>
                      </a:cubicBezTo>
                      <a:cubicBezTo>
                        <a:pt x="18790" y="18422"/>
                        <a:pt x="20584" y="22186"/>
                        <a:pt x="22179" y="25950"/>
                      </a:cubicBezTo>
                      <a:cubicBezTo>
                        <a:pt x="23176" y="28327"/>
                        <a:pt x="24770" y="30109"/>
                        <a:pt x="26564" y="31694"/>
                      </a:cubicBezTo>
                      <a:cubicBezTo>
                        <a:pt x="24969" y="34071"/>
                        <a:pt x="24770" y="36448"/>
                        <a:pt x="25966" y="38627"/>
                      </a:cubicBezTo>
                      <a:cubicBezTo>
                        <a:pt x="26564" y="39420"/>
                        <a:pt x="27162" y="40014"/>
                        <a:pt x="27959" y="40410"/>
                      </a:cubicBezTo>
                      <a:cubicBezTo>
                        <a:pt x="22179" y="42787"/>
                        <a:pt x="15601" y="44570"/>
                        <a:pt x="15800" y="51899"/>
                      </a:cubicBezTo>
                      <a:cubicBezTo>
                        <a:pt x="14605" y="52295"/>
                        <a:pt x="13409" y="52691"/>
                        <a:pt x="12013" y="53484"/>
                      </a:cubicBezTo>
                      <a:cubicBezTo>
                        <a:pt x="7827" y="55663"/>
                        <a:pt x="4838" y="58436"/>
                        <a:pt x="3841" y="61803"/>
                      </a:cubicBezTo>
                      <a:cubicBezTo>
                        <a:pt x="-146" y="64775"/>
                        <a:pt x="-943" y="68935"/>
                        <a:pt x="1050" y="72500"/>
                      </a:cubicBezTo>
                      <a:cubicBezTo>
                        <a:pt x="3841" y="77254"/>
                        <a:pt x="7229" y="78443"/>
                        <a:pt x="11216" y="7567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69" name="Google Shape;4469;p37"/>
                <p:cNvSpPr/>
                <p:nvPr/>
              </p:nvSpPr>
              <p:spPr>
                <a:xfrm>
                  <a:off x="823240" y="5854344"/>
                  <a:ext cx="30815" cy="27115"/>
                </a:xfrm>
                <a:custGeom>
                  <a:avLst/>
                  <a:gdLst/>
                  <a:ahLst/>
                  <a:cxnLst/>
                  <a:rect l="l" t="t" r="r" b="b"/>
                  <a:pathLst>
                    <a:path w="30815" h="27115" extrusionOk="0">
                      <a:moveTo>
                        <a:pt x="28059" y="13435"/>
                      </a:moveTo>
                      <a:cubicBezTo>
                        <a:pt x="30451" y="10068"/>
                        <a:pt x="32444" y="6502"/>
                        <a:pt x="28857" y="2936"/>
                      </a:cubicBezTo>
                      <a:cubicBezTo>
                        <a:pt x="24671" y="-1224"/>
                        <a:pt x="20086" y="-1025"/>
                        <a:pt x="16299" y="3927"/>
                      </a:cubicBezTo>
                      <a:cubicBezTo>
                        <a:pt x="14704" y="5908"/>
                        <a:pt x="13508" y="8285"/>
                        <a:pt x="13508" y="10662"/>
                      </a:cubicBezTo>
                      <a:lnTo>
                        <a:pt x="13309" y="10464"/>
                      </a:lnTo>
                      <a:cubicBezTo>
                        <a:pt x="7927" y="8483"/>
                        <a:pt x="3542" y="10464"/>
                        <a:pt x="951" y="15614"/>
                      </a:cubicBezTo>
                      <a:cubicBezTo>
                        <a:pt x="-1242" y="19774"/>
                        <a:pt x="552" y="23141"/>
                        <a:pt x="4339" y="25915"/>
                      </a:cubicBezTo>
                      <a:cubicBezTo>
                        <a:pt x="9323" y="28094"/>
                        <a:pt x="14505" y="27499"/>
                        <a:pt x="17296" y="22547"/>
                      </a:cubicBezTo>
                      <a:cubicBezTo>
                        <a:pt x="18292" y="20566"/>
                        <a:pt x="18691" y="18585"/>
                        <a:pt x="18691" y="16802"/>
                      </a:cubicBezTo>
                      <a:cubicBezTo>
                        <a:pt x="21880" y="17991"/>
                        <a:pt x="25269" y="16604"/>
                        <a:pt x="28059" y="1343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70" name="Google Shape;4470;p37"/>
                <p:cNvSpPr/>
                <p:nvPr/>
              </p:nvSpPr>
              <p:spPr>
                <a:xfrm>
                  <a:off x="1168774" y="6081542"/>
                  <a:ext cx="20431" cy="22567"/>
                </a:xfrm>
                <a:custGeom>
                  <a:avLst/>
                  <a:gdLst/>
                  <a:ahLst/>
                  <a:cxnLst/>
                  <a:rect l="l" t="t" r="r" b="b"/>
                  <a:pathLst>
                    <a:path w="20431" h="22567" extrusionOk="0">
                      <a:moveTo>
                        <a:pt x="14204" y="18793"/>
                      </a:moveTo>
                      <a:cubicBezTo>
                        <a:pt x="15998" y="17605"/>
                        <a:pt x="17792" y="16020"/>
                        <a:pt x="19187" y="14039"/>
                      </a:cubicBezTo>
                      <a:cubicBezTo>
                        <a:pt x="21579" y="5917"/>
                        <a:pt x="20383" y="1758"/>
                        <a:pt x="16796" y="569"/>
                      </a:cubicBezTo>
                      <a:cubicBezTo>
                        <a:pt x="12809" y="-1016"/>
                        <a:pt x="8224" y="569"/>
                        <a:pt x="5235" y="7106"/>
                      </a:cubicBezTo>
                      <a:cubicBezTo>
                        <a:pt x="3640" y="8096"/>
                        <a:pt x="2245" y="9879"/>
                        <a:pt x="1049" y="11860"/>
                      </a:cubicBezTo>
                      <a:cubicBezTo>
                        <a:pt x="-1144" y="16020"/>
                        <a:pt x="251" y="19784"/>
                        <a:pt x="3839" y="21566"/>
                      </a:cubicBezTo>
                      <a:cubicBezTo>
                        <a:pt x="8224" y="23745"/>
                        <a:pt x="11812" y="22161"/>
                        <a:pt x="14204" y="187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71" name="Google Shape;4471;p37"/>
                <p:cNvSpPr/>
                <p:nvPr/>
              </p:nvSpPr>
              <p:spPr>
                <a:xfrm>
                  <a:off x="826981" y="5992912"/>
                  <a:ext cx="18481" cy="15708"/>
                </a:xfrm>
                <a:custGeom>
                  <a:avLst/>
                  <a:gdLst/>
                  <a:ahLst/>
                  <a:cxnLst/>
                  <a:rect l="l" t="t" r="r" b="b"/>
                  <a:pathLst>
                    <a:path w="18481" h="15708" extrusionOk="0">
                      <a:moveTo>
                        <a:pt x="14152" y="1050"/>
                      </a:moveTo>
                      <a:cubicBezTo>
                        <a:pt x="6578" y="-1922"/>
                        <a:pt x="2990" y="1842"/>
                        <a:pt x="0" y="6992"/>
                      </a:cubicBezTo>
                      <a:cubicBezTo>
                        <a:pt x="4385" y="9964"/>
                        <a:pt x="8770" y="12737"/>
                        <a:pt x="13156" y="15708"/>
                      </a:cubicBezTo>
                      <a:cubicBezTo>
                        <a:pt x="14750" y="14718"/>
                        <a:pt x="16145" y="13331"/>
                        <a:pt x="17541" y="10756"/>
                      </a:cubicBezTo>
                      <a:cubicBezTo>
                        <a:pt x="19534" y="6794"/>
                        <a:pt x="18338" y="2635"/>
                        <a:pt x="14152" y="10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72" name="Google Shape;4472;p37"/>
                <p:cNvSpPr/>
                <p:nvPr/>
              </p:nvSpPr>
              <p:spPr>
                <a:xfrm>
                  <a:off x="684630" y="5850699"/>
                  <a:ext cx="23429" cy="21374"/>
                </a:xfrm>
                <a:custGeom>
                  <a:avLst/>
                  <a:gdLst/>
                  <a:ahLst/>
                  <a:cxnLst/>
                  <a:rect l="l" t="t" r="r" b="b"/>
                  <a:pathLst>
                    <a:path w="23429" h="21374" extrusionOk="0">
                      <a:moveTo>
                        <a:pt x="14783" y="19061"/>
                      </a:moveTo>
                      <a:cubicBezTo>
                        <a:pt x="16178" y="18863"/>
                        <a:pt x="17773" y="18269"/>
                        <a:pt x="19567" y="17476"/>
                      </a:cubicBezTo>
                      <a:cubicBezTo>
                        <a:pt x="24151" y="12326"/>
                        <a:pt x="24350" y="7968"/>
                        <a:pt x="21759" y="4204"/>
                      </a:cubicBezTo>
                      <a:cubicBezTo>
                        <a:pt x="18371" y="-550"/>
                        <a:pt x="12191" y="-1540"/>
                        <a:pt x="5614" y="2620"/>
                      </a:cubicBezTo>
                      <a:cubicBezTo>
                        <a:pt x="2823" y="4402"/>
                        <a:pt x="1627" y="6581"/>
                        <a:pt x="1428" y="8562"/>
                      </a:cubicBezTo>
                      <a:cubicBezTo>
                        <a:pt x="-964" y="12128"/>
                        <a:pt x="33" y="16090"/>
                        <a:pt x="1627" y="17278"/>
                      </a:cubicBezTo>
                      <a:cubicBezTo>
                        <a:pt x="8205" y="22825"/>
                        <a:pt x="12191" y="22032"/>
                        <a:pt x="14783" y="190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73" name="Google Shape;4473;p37"/>
                <p:cNvSpPr/>
                <p:nvPr/>
              </p:nvSpPr>
              <p:spPr>
                <a:xfrm>
                  <a:off x="875218" y="5960286"/>
                  <a:ext cx="598" cy="396"/>
                </a:xfrm>
                <a:custGeom>
                  <a:avLst/>
                  <a:gdLst/>
                  <a:ahLst/>
                  <a:cxnLst/>
                  <a:rect l="l" t="t" r="r" b="b"/>
                  <a:pathLst>
                    <a:path w="598" h="396" extrusionOk="0">
                      <a:moveTo>
                        <a:pt x="598" y="0"/>
                      </a:moveTo>
                      <a:lnTo>
                        <a:pt x="199" y="0"/>
                      </a:lnTo>
                      <a:lnTo>
                        <a:pt x="0" y="198"/>
                      </a:lnTo>
                      <a:lnTo>
                        <a:pt x="399" y="396"/>
                      </a:lnTo>
                      <a:lnTo>
                        <a:pt x="598" y="198"/>
                      </a:ln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74" name="Google Shape;4474;p37"/>
                <p:cNvSpPr/>
                <p:nvPr/>
              </p:nvSpPr>
              <p:spPr>
                <a:xfrm>
                  <a:off x="829064" y="5931072"/>
                  <a:ext cx="52745" cy="40831"/>
                </a:xfrm>
                <a:custGeom>
                  <a:avLst/>
                  <a:gdLst/>
                  <a:ahLst/>
                  <a:cxnLst/>
                  <a:rect l="l" t="t" r="r" b="b"/>
                  <a:pathLst>
                    <a:path w="52745" h="40831" extrusionOk="0">
                      <a:moveTo>
                        <a:pt x="47948" y="10000"/>
                      </a:moveTo>
                      <a:cubicBezTo>
                        <a:pt x="45955" y="9009"/>
                        <a:pt x="41769" y="10000"/>
                        <a:pt x="39975" y="11585"/>
                      </a:cubicBezTo>
                      <a:cubicBezTo>
                        <a:pt x="38979" y="12575"/>
                        <a:pt x="38182" y="13566"/>
                        <a:pt x="37584" y="14556"/>
                      </a:cubicBezTo>
                      <a:cubicBezTo>
                        <a:pt x="38580" y="10792"/>
                        <a:pt x="38381" y="7425"/>
                        <a:pt x="36786" y="5840"/>
                      </a:cubicBezTo>
                      <a:cubicBezTo>
                        <a:pt x="36986" y="3859"/>
                        <a:pt x="36388" y="2274"/>
                        <a:pt x="34992" y="1284"/>
                      </a:cubicBezTo>
                      <a:cubicBezTo>
                        <a:pt x="32600" y="-499"/>
                        <a:pt x="29611" y="-1291"/>
                        <a:pt x="25624" y="4850"/>
                      </a:cubicBezTo>
                      <a:cubicBezTo>
                        <a:pt x="22435" y="9802"/>
                        <a:pt x="21039" y="14358"/>
                        <a:pt x="22235" y="17131"/>
                      </a:cubicBezTo>
                      <a:cubicBezTo>
                        <a:pt x="20840" y="16141"/>
                        <a:pt x="19445" y="15546"/>
                        <a:pt x="17651" y="15348"/>
                      </a:cubicBezTo>
                      <a:cubicBezTo>
                        <a:pt x="17252" y="14952"/>
                        <a:pt x="16854" y="14556"/>
                        <a:pt x="16455" y="14160"/>
                      </a:cubicBezTo>
                      <a:cubicBezTo>
                        <a:pt x="10674" y="9604"/>
                        <a:pt x="5492" y="12377"/>
                        <a:pt x="1705" y="17329"/>
                      </a:cubicBezTo>
                      <a:cubicBezTo>
                        <a:pt x="-89" y="19706"/>
                        <a:pt x="-89" y="22678"/>
                        <a:pt x="1306" y="25055"/>
                      </a:cubicBezTo>
                      <a:cubicBezTo>
                        <a:pt x="-89" y="27432"/>
                        <a:pt x="-488" y="29809"/>
                        <a:pt x="708" y="31195"/>
                      </a:cubicBezTo>
                      <a:cubicBezTo>
                        <a:pt x="708" y="31195"/>
                        <a:pt x="708" y="31195"/>
                        <a:pt x="708" y="31195"/>
                      </a:cubicBezTo>
                      <a:cubicBezTo>
                        <a:pt x="509" y="33572"/>
                        <a:pt x="1306" y="35949"/>
                        <a:pt x="3299" y="37930"/>
                      </a:cubicBezTo>
                      <a:cubicBezTo>
                        <a:pt x="7286" y="41892"/>
                        <a:pt x="12070" y="41892"/>
                        <a:pt x="16455" y="37336"/>
                      </a:cubicBezTo>
                      <a:cubicBezTo>
                        <a:pt x="17452" y="35949"/>
                        <a:pt x="18050" y="34563"/>
                        <a:pt x="18448" y="32978"/>
                      </a:cubicBezTo>
                      <a:cubicBezTo>
                        <a:pt x="19046" y="32780"/>
                        <a:pt x="19644" y="32384"/>
                        <a:pt x="20242" y="32186"/>
                      </a:cubicBezTo>
                      <a:cubicBezTo>
                        <a:pt x="23431" y="28818"/>
                        <a:pt x="25425" y="25451"/>
                        <a:pt x="25225" y="22678"/>
                      </a:cubicBezTo>
                      <a:cubicBezTo>
                        <a:pt x="25624" y="22876"/>
                        <a:pt x="26023" y="23272"/>
                        <a:pt x="26421" y="23470"/>
                      </a:cubicBezTo>
                      <a:cubicBezTo>
                        <a:pt x="30009" y="25055"/>
                        <a:pt x="33597" y="22479"/>
                        <a:pt x="36587" y="17329"/>
                      </a:cubicBezTo>
                      <a:cubicBezTo>
                        <a:pt x="35989" y="20697"/>
                        <a:pt x="37584" y="24064"/>
                        <a:pt x="41371" y="26837"/>
                      </a:cubicBezTo>
                      <a:cubicBezTo>
                        <a:pt x="42766" y="28026"/>
                        <a:pt x="44560" y="28620"/>
                        <a:pt x="46354" y="29611"/>
                      </a:cubicBezTo>
                      <a:cubicBezTo>
                        <a:pt x="47550" y="28224"/>
                        <a:pt x="48945" y="26837"/>
                        <a:pt x="49742" y="25253"/>
                      </a:cubicBezTo>
                      <a:cubicBezTo>
                        <a:pt x="52533" y="19310"/>
                        <a:pt x="55523" y="13566"/>
                        <a:pt x="47948" y="100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75" name="Google Shape;4475;p37"/>
                <p:cNvSpPr/>
                <p:nvPr/>
              </p:nvSpPr>
              <p:spPr>
                <a:xfrm>
                  <a:off x="671777" y="5573211"/>
                  <a:ext cx="15047" cy="13681"/>
                </a:xfrm>
                <a:custGeom>
                  <a:avLst/>
                  <a:gdLst/>
                  <a:ahLst/>
                  <a:cxnLst/>
                  <a:rect l="l" t="t" r="r" b="b"/>
                  <a:pathLst>
                    <a:path w="15047" h="13681" extrusionOk="0">
                      <a:moveTo>
                        <a:pt x="11889" y="11698"/>
                      </a:moveTo>
                      <a:cubicBezTo>
                        <a:pt x="15078" y="9123"/>
                        <a:pt x="16274" y="4963"/>
                        <a:pt x="13483" y="1991"/>
                      </a:cubicBezTo>
                      <a:cubicBezTo>
                        <a:pt x="10693" y="-980"/>
                        <a:pt x="6308" y="-386"/>
                        <a:pt x="3118" y="2190"/>
                      </a:cubicBezTo>
                      <a:cubicBezTo>
                        <a:pt x="-71" y="4765"/>
                        <a:pt x="-1067" y="8330"/>
                        <a:pt x="1325" y="12094"/>
                      </a:cubicBezTo>
                      <a:cubicBezTo>
                        <a:pt x="4713" y="14273"/>
                        <a:pt x="8700" y="14273"/>
                        <a:pt x="11889" y="116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76" name="Google Shape;4476;p37"/>
                <p:cNvSpPr/>
                <p:nvPr/>
              </p:nvSpPr>
              <p:spPr>
                <a:xfrm>
                  <a:off x="1055449" y="5949636"/>
                  <a:ext cx="15658" cy="21149"/>
                </a:xfrm>
                <a:custGeom>
                  <a:avLst/>
                  <a:gdLst/>
                  <a:ahLst/>
                  <a:cxnLst/>
                  <a:rect l="l" t="t" r="r" b="b"/>
                  <a:pathLst>
                    <a:path w="15658" h="21149" extrusionOk="0">
                      <a:moveTo>
                        <a:pt x="13713" y="13424"/>
                      </a:moveTo>
                      <a:cubicBezTo>
                        <a:pt x="15906" y="8868"/>
                        <a:pt x="17301" y="3322"/>
                        <a:pt x="11919" y="746"/>
                      </a:cubicBezTo>
                      <a:cubicBezTo>
                        <a:pt x="6139" y="-2027"/>
                        <a:pt x="3348" y="3520"/>
                        <a:pt x="1156" y="7680"/>
                      </a:cubicBezTo>
                      <a:cubicBezTo>
                        <a:pt x="-1635" y="12830"/>
                        <a:pt x="1156" y="16990"/>
                        <a:pt x="3946" y="21150"/>
                      </a:cubicBezTo>
                      <a:lnTo>
                        <a:pt x="8332" y="20555"/>
                      </a:lnTo>
                      <a:cubicBezTo>
                        <a:pt x="10126" y="18178"/>
                        <a:pt x="12318" y="15999"/>
                        <a:pt x="13713" y="134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77" name="Google Shape;4477;p37"/>
                <p:cNvSpPr/>
                <p:nvPr/>
              </p:nvSpPr>
              <p:spPr>
                <a:xfrm>
                  <a:off x="813826" y="5990590"/>
                  <a:ext cx="8371" cy="5946"/>
                </a:xfrm>
                <a:custGeom>
                  <a:avLst/>
                  <a:gdLst/>
                  <a:ahLst/>
                  <a:cxnLst/>
                  <a:rect l="l" t="t" r="r" b="b"/>
                  <a:pathLst>
                    <a:path w="8371" h="5946" extrusionOk="0">
                      <a:moveTo>
                        <a:pt x="0" y="202"/>
                      </a:moveTo>
                      <a:cubicBezTo>
                        <a:pt x="2791" y="2183"/>
                        <a:pt x="5581" y="3965"/>
                        <a:pt x="8372" y="5946"/>
                      </a:cubicBezTo>
                      <a:cubicBezTo>
                        <a:pt x="7375" y="1985"/>
                        <a:pt x="5581" y="-789"/>
                        <a:pt x="0" y="2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78" name="Google Shape;4478;p37"/>
                <p:cNvSpPr/>
                <p:nvPr/>
              </p:nvSpPr>
              <p:spPr>
                <a:xfrm>
                  <a:off x="1289971" y="6080753"/>
                  <a:ext cx="58859" cy="85718"/>
                </a:xfrm>
                <a:custGeom>
                  <a:avLst/>
                  <a:gdLst/>
                  <a:ahLst/>
                  <a:cxnLst/>
                  <a:rect l="l" t="t" r="r" b="b"/>
                  <a:pathLst>
                    <a:path w="58859" h="85718" extrusionOk="0">
                      <a:moveTo>
                        <a:pt x="42701" y="77423"/>
                      </a:moveTo>
                      <a:cubicBezTo>
                        <a:pt x="50674" y="75442"/>
                        <a:pt x="59245" y="70688"/>
                        <a:pt x="58847" y="67519"/>
                      </a:cubicBezTo>
                      <a:cubicBezTo>
                        <a:pt x="57451" y="57416"/>
                        <a:pt x="49279" y="60388"/>
                        <a:pt x="43100" y="59397"/>
                      </a:cubicBezTo>
                      <a:cubicBezTo>
                        <a:pt x="46887" y="55237"/>
                        <a:pt x="48083" y="51078"/>
                        <a:pt x="45691" y="47116"/>
                      </a:cubicBezTo>
                      <a:cubicBezTo>
                        <a:pt x="43897" y="45927"/>
                        <a:pt x="41904" y="45135"/>
                        <a:pt x="39711" y="45135"/>
                      </a:cubicBezTo>
                      <a:cubicBezTo>
                        <a:pt x="39911" y="43154"/>
                        <a:pt x="39313" y="41371"/>
                        <a:pt x="38117" y="39985"/>
                      </a:cubicBezTo>
                      <a:cubicBezTo>
                        <a:pt x="38914" y="38994"/>
                        <a:pt x="39711" y="37806"/>
                        <a:pt x="40508" y="36617"/>
                      </a:cubicBezTo>
                      <a:cubicBezTo>
                        <a:pt x="43698" y="29882"/>
                        <a:pt x="44894" y="24137"/>
                        <a:pt x="41106" y="22355"/>
                      </a:cubicBezTo>
                      <a:cubicBezTo>
                        <a:pt x="39711" y="21760"/>
                        <a:pt x="38117" y="21562"/>
                        <a:pt x="36522" y="22157"/>
                      </a:cubicBezTo>
                      <a:cubicBezTo>
                        <a:pt x="35725" y="18789"/>
                        <a:pt x="32735" y="15818"/>
                        <a:pt x="30143" y="12846"/>
                      </a:cubicBezTo>
                      <a:cubicBezTo>
                        <a:pt x="28748" y="12252"/>
                        <a:pt x="27353" y="11856"/>
                        <a:pt x="25958" y="11658"/>
                      </a:cubicBezTo>
                      <a:cubicBezTo>
                        <a:pt x="25758" y="6706"/>
                        <a:pt x="21971" y="4131"/>
                        <a:pt x="17985" y="1952"/>
                      </a:cubicBezTo>
                      <a:cubicBezTo>
                        <a:pt x="11008" y="-2010"/>
                        <a:pt x="4829" y="169"/>
                        <a:pt x="1241" y="7498"/>
                      </a:cubicBezTo>
                      <a:cubicBezTo>
                        <a:pt x="-1151" y="12252"/>
                        <a:pt x="-154" y="17799"/>
                        <a:pt x="4829" y="19780"/>
                      </a:cubicBezTo>
                      <a:cubicBezTo>
                        <a:pt x="8616" y="21364"/>
                        <a:pt x="12403" y="21959"/>
                        <a:pt x="15991" y="21364"/>
                      </a:cubicBezTo>
                      <a:cubicBezTo>
                        <a:pt x="16589" y="24534"/>
                        <a:pt x="19181" y="27109"/>
                        <a:pt x="22170" y="29288"/>
                      </a:cubicBezTo>
                      <a:cubicBezTo>
                        <a:pt x="24164" y="30873"/>
                        <a:pt x="26755" y="32259"/>
                        <a:pt x="29147" y="32655"/>
                      </a:cubicBezTo>
                      <a:cubicBezTo>
                        <a:pt x="28549" y="35032"/>
                        <a:pt x="28350" y="37013"/>
                        <a:pt x="28748" y="38796"/>
                      </a:cubicBezTo>
                      <a:cubicBezTo>
                        <a:pt x="27951" y="39192"/>
                        <a:pt x="27154" y="39588"/>
                        <a:pt x="26556" y="39985"/>
                      </a:cubicBezTo>
                      <a:cubicBezTo>
                        <a:pt x="22768" y="42956"/>
                        <a:pt x="23964" y="47116"/>
                        <a:pt x="26356" y="49889"/>
                      </a:cubicBezTo>
                      <a:cubicBezTo>
                        <a:pt x="27154" y="50879"/>
                        <a:pt x="28150" y="51672"/>
                        <a:pt x="29147" y="52266"/>
                      </a:cubicBezTo>
                      <a:cubicBezTo>
                        <a:pt x="27353" y="55039"/>
                        <a:pt x="26356" y="57614"/>
                        <a:pt x="26356" y="60190"/>
                      </a:cubicBezTo>
                      <a:cubicBezTo>
                        <a:pt x="26356" y="60190"/>
                        <a:pt x="26157" y="60190"/>
                        <a:pt x="26157" y="59991"/>
                      </a:cubicBezTo>
                      <a:cubicBezTo>
                        <a:pt x="20974" y="57020"/>
                        <a:pt x="13599" y="57812"/>
                        <a:pt x="6025" y="64746"/>
                      </a:cubicBezTo>
                      <a:cubicBezTo>
                        <a:pt x="-353" y="70688"/>
                        <a:pt x="1042" y="75839"/>
                        <a:pt x="4430" y="78612"/>
                      </a:cubicBezTo>
                      <a:cubicBezTo>
                        <a:pt x="9214" y="82573"/>
                        <a:pt x="15792" y="82177"/>
                        <a:pt x="23366" y="74848"/>
                      </a:cubicBezTo>
                      <a:cubicBezTo>
                        <a:pt x="24363" y="73660"/>
                        <a:pt x="25160" y="72273"/>
                        <a:pt x="25958" y="71084"/>
                      </a:cubicBezTo>
                      <a:cubicBezTo>
                        <a:pt x="26556" y="72471"/>
                        <a:pt x="27552" y="74056"/>
                        <a:pt x="29346" y="75640"/>
                      </a:cubicBezTo>
                      <a:lnTo>
                        <a:pt x="29147" y="76037"/>
                      </a:lnTo>
                      <a:cubicBezTo>
                        <a:pt x="27552" y="79998"/>
                        <a:pt x="28549" y="83564"/>
                        <a:pt x="32535" y="85545"/>
                      </a:cubicBezTo>
                      <a:cubicBezTo>
                        <a:pt x="37120" y="86337"/>
                        <a:pt x="40309" y="84356"/>
                        <a:pt x="42103" y="80791"/>
                      </a:cubicBezTo>
                      <a:cubicBezTo>
                        <a:pt x="42701" y="79800"/>
                        <a:pt x="42900" y="78612"/>
                        <a:pt x="42701" y="774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79" name="Google Shape;4479;p37"/>
                <p:cNvSpPr/>
                <p:nvPr/>
              </p:nvSpPr>
              <p:spPr>
                <a:xfrm>
                  <a:off x="767781" y="5951036"/>
                  <a:ext cx="14875" cy="13212"/>
                </a:xfrm>
                <a:custGeom>
                  <a:avLst/>
                  <a:gdLst/>
                  <a:ahLst/>
                  <a:cxnLst/>
                  <a:rect l="l" t="t" r="r" b="b"/>
                  <a:pathLst>
                    <a:path w="14875" h="13212" extrusionOk="0">
                      <a:moveTo>
                        <a:pt x="2193" y="1922"/>
                      </a:moveTo>
                      <a:cubicBezTo>
                        <a:pt x="1196" y="3110"/>
                        <a:pt x="399" y="4497"/>
                        <a:pt x="0" y="5883"/>
                      </a:cubicBezTo>
                      <a:cubicBezTo>
                        <a:pt x="3189" y="8260"/>
                        <a:pt x="6378" y="10836"/>
                        <a:pt x="9568" y="13213"/>
                      </a:cubicBezTo>
                      <a:cubicBezTo>
                        <a:pt x="10764" y="12618"/>
                        <a:pt x="11960" y="11628"/>
                        <a:pt x="13156" y="10638"/>
                      </a:cubicBezTo>
                      <a:cubicBezTo>
                        <a:pt x="15348" y="8062"/>
                        <a:pt x="15547" y="5091"/>
                        <a:pt x="13156" y="2714"/>
                      </a:cubicBezTo>
                      <a:cubicBezTo>
                        <a:pt x="9767" y="-654"/>
                        <a:pt x="5780" y="-852"/>
                        <a:pt x="2193" y="192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80" name="Google Shape;4480;p37"/>
                <p:cNvSpPr/>
                <p:nvPr/>
              </p:nvSpPr>
              <p:spPr>
                <a:xfrm>
                  <a:off x="539438" y="5570653"/>
                  <a:ext cx="25550" cy="22655"/>
                </a:xfrm>
                <a:custGeom>
                  <a:avLst/>
                  <a:gdLst/>
                  <a:ahLst/>
                  <a:cxnLst/>
                  <a:rect l="l" t="t" r="r" b="b"/>
                  <a:pathLst>
                    <a:path w="25550" h="22655" extrusionOk="0">
                      <a:moveTo>
                        <a:pt x="11676" y="21189"/>
                      </a:moveTo>
                      <a:cubicBezTo>
                        <a:pt x="11875" y="21387"/>
                        <a:pt x="12074" y="21783"/>
                        <a:pt x="12473" y="21981"/>
                      </a:cubicBezTo>
                      <a:cubicBezTo>
                        <a:pt x="16858" y="22575"/>
                        <a:pt x="21044" y="20198"/>
                        <a:pt x="23635" y="14058"/>
                      </a:cubicBezTo>
                      <a:cubicBezTo>
                        <a:pt x="26625" y="7323"/>
                        <a:pt x="26227" y="1776"/>
                        <a:pt x="21642" y="192"/>
                      </a:cubicBezTo>
                      <a:cubicBezTo>
                        <a:pt x="18652" y="-799"/>
                        <a:pt x="15064" y="2172"/>
                        <a:pt x="12872" y="6332"/>
                      </a:cubicBezTo>
                      <a:cubicBezTo>
                        <a:pt x="9683" y="4748"/>
                        <a:pt x="6294" y="6332"/>
                        <a:pt x="3105" y="9304"/>
                      </a:cubicBezTo>
                      <a:cubicBezTo>
                        <a:pt x="115" y="12275"/>
                        <a:pt x="-1280" y="16435"/>
                        <a:pt x="1510" y="19802"/>
                      </a:cubicBezTo>
                      <a:cubicBezTo>
                        <a:pt x="4699" y="23764"/>
                        <a:pt x="8287" y="22972"/>
                        <a:pt x="11676" y="211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81" name="Google Shape;4481;p37"/>
                <p:cNvSpPr/>
                <p:nvPr/>
              </p:nvSpPr>
              <p:spPr>
                <a:xfrm>
                  <a:off x="1132236" y="6130298"/>
                  <a:ext cx="15006" cy="14012"/>
                </a:xfrm>
                <a:custGeom>
                  <a:avLst/>
                  <a:gdLst/>
                  <a:ahLst/>
                  <a:cxnLst/>
                  <a:rect l="l" t="t" r="r" b="b"/>
                  <a:pathLst>
                    <a:path w="15006" h="14012" extrusionOk="0">
                      <a:moveTo>
                        <a:pt x="11674" y="740"/>
                      </a:moveTo>
                      <a:cubicBezTo>
                        <a:pt x="7688" y="-1042"/>
                        <a:pt x="4299" y="542"/>
                        <a:pt x="1907" y="3910"/>
                      </a:cubicBezTo>
                      <a:cubicBezTo>
                        <a:pt x="313" y="6287"/>
                        <a:pt x="-484" y="8862"/>
                        <a:pt x="313" y="11041"/>
                      </a:cubicBezTo>
                      <a:cubicBezTo>
                        <a:pt x="3901" y="12031"/>
                        <a:pt x="7289" y="13022"/>
                        <a:pt x="10877" y="14012"/>
                      </a:cubicBezTo>
                      <a:cubicBezTo>
                        <a:pt x="12073" y="13022"/>
                        <a:pt x="13269" y="11635"/>
                        <a:pt x="14266" y="10051"/>
                      </a:cubicBezTo>
                      <a:cubicBezTo>
                        <a:pt x="14864" y="6683"/>
                        <a:pt x="16458" y="2721"/>
                        <a:pt x="11674" y="7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82" name="Google Shape;4482;p37"/>
                <p:cNvSpPr/>
                <p:nvPr/>
              </p:nvSpPr>
              <p:spPr>
                <a:xfrm>
                  <a:off x="730507" y="5909507"/>
                  <a:ext cx="28179" cy="25820"/>
                </a:xfrm>
                <a:custGeom>
                  <a:avLst/>
                  <a:gdLst/>
                  <a:ahLst/>
                  <a:cxnLst/>
                  <a:rect l="l" t="t" r="r" b="b"/>
                  <a:pathLst>
                    <a:path w="28179" h="25820" extrusionOk="0">
                      <a:moveTo>
                        <a:pt x="24916" y="1059"/>
                      </a:moveTo>
                      <a:cubicBezTo>
                        <a:pt x="19933" y="-1516"/>
                        <a:pt x="15547" y="861"/>
                        <a:pt x="12956" y="5417"/>
                      </a:cubicBezTo>
                      <a:cubicBezTo>
                        <a:pt x="12956" y="5417"/>
                        <a:pt x="12956" y="5615"/>
                        <a:pt x="12757" y="5615"/>
                      </a:cubicBezTo>
                      <a:cubicBezTo>
                        <a:pt x="8172" y="4823"/>
                        <a:pt x="3787" y="9577"/>
                        <a:pt x="797" y="15322"/>
                      </a:cubicBezTo>
                      <a:cubicBezTo>
                        <a:pt x="399" y="15916"/>
                        <a:pt x="199" y="16708"/>
                        <a:pt x="0" y="17303"/>
                      </a:cubicBezTo>
                      <a:cubicBezTo>
                        <a:pt x="2791" y="19680"/>
                        <a:pt x="5581" y="22057"/>
                        <a:pt x="8372" y="24236"/>
                      </a:cubicBezTo>
                      <a:cubicBezTo>
                        <a:pt x="8571" y="24434"/>
                        <a:pt x="8571" y="24434"/>
                        <a:pt x="8770" y="24632"/>
                      </a:cubicBezTo>
                      <a:cubicBezTo>
                        <a:pt x="9368" y="25028"/>
                        <a:pt x="9767" y="25424"/>
                        <a:pt x="10365" y="25820"/>
                      </a:cubicBezTo>
                      <a:cubicBezTo>
                        <a:pt x="12358" y="24038"/>
                        <a:pt x="13953" y="21462"/>
                        <a:pt x="15547" y="18293"/>
                      </a:cubicBezTo>
                      <a:cubicBezTo>
                        <a:pt x="16145" y="16906"/>
                        <a:pt x="16743" y="15718"/>
                        <a:pt x="16943" y="14529"/>
                      </a:cubicBezTo>
                      <a:cubicBezTo>
                        <a:pt x="20730" y="16312"/>
                        <a:pt x="23919" y="14529"/>
                        <a:pt x="26710" y="10766"/>
                      </a:cubicBezTo>
                      <a:cubicBezTo>
                        <a:pt x="28902" y="7002"/>
                        <a:pt x="28902" y="3040"/>
                        <a:pt x="24916" y="10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83" name="Google Shape;4483;p37"/>
                <p:cNvSpPr/>
                <p:nvPr/>
              </p:nvSpPr>
              <p:spPr>
                <a:xfrm>
                  <a:off x="1122860" y="5932451"/>
                  <a:ext cx="14238" cy="15532"/>
                </a:xfrm>
                <a:custGeom>
                  <a:avLst/>
                  <a:gdLst/>
                  <a:ahLst/>
                  <a:cxnLst/>
                  <a:rect l="l" t="t" r="r" b="b"/>
                  <a:pathLst>
                    <a:path w="14238" h="15532" extrusionOk="0">
                      <a:moveTo>
                        <a:pt x="13077" y="10602"/>
                      </a:moveTo>
                      <a:cubicBezTo>
                        <a:pt x="15071" y="6838"/>
                        <a:pt x="14473" y="3470"/>
                        <a:pt x="11483" y="697"/>
                      </a:cubicBezTo>
                      <a:cubicBezTo>
                        <a:pt x="7696" y="-689"/>
                        <a:pt x="3908" y="-95"/>
                        <a:pt x="1716" y="3272"/>
                      </a:cubicBezTo>
                      <a:cubicBezTo>
                        <a:pt x="-1075" y="7630"/>
                        <a:pt x="-676" y="12384"/>
                        <a:pt x="4506" y="14761"/>
                      </a:cubicBezTo>
                      <a:cubicBezTo>
                        <a:pt x="8493" y="16940"/>
                        <a:pt x="11284" y="14167"/>
                        <a:pt x="13077" y="106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84" name="Google Shape;4484;p37"/>
                <p:cNvSpPr/>
                <p:nvPr/>
              </p:nvSpPr>
              <p:spPr>
                <a:xfrm>
                  <a:off x="799933" y="5650305"/>
                  <a:ext cx="14207" cy="14642"/>
                </a:xfrm>
                <a:custGeom>
                  <a:avLst/>
                  <a:gdLst/>
                  <a:ahLst/>
                  <a:cxnLst/>
                  <a:rect l="l" t="t" r="r" b="b"/>
                  <a:pathLst>
                    <a:path w="14207" h="14642" extrusionOk="0">
                      <a:moveTo>
                        <a:pt x="11103" y="12651"/>
                      </a:moveTo>
                      <a:cubicBezTo>
                        <a:pt x="14092" y="9680"/>
                        <a:pt x="15488" y="6114"/>
                        <a:pt x="12697" y="2747"/>
                      </a:cubicBezTo>
                      <a:cubicBezTo>
                        <a:pt x="10106" y="-225"/>
                        <a:pt x="6518" y="-1215"/>
                        <a:pt x="2930" y="1954"/>
                      </a:cubicBezTo>
                      <a:cubicBezTo>
                        <a:pt x="-60" y="4728"/>
                        <a:pt x="-1056" y="8491"/>
                        <a:pt x="1336" y="12057"/>
                      </a:cubicBezTo>
                      <a:cubicBezTo>
                        <a:pt x="4325" y="14632"/>
                        <a:pt x="7515" y="16019"/>
                        <a:pt x="11103" y="126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85" name="Google Shape;4485;p37"/>
                <p:cNvSpPr/>
                <p:nvPr/>
              </p:nvSpPr>
              <p:spPr>
                <a:xfrm>
                  <a:off x="891183" y="5708368"/>
                  <a:ext cx="14762" cy="13847"/>
                </a:xfrm>
                <a:custGeom>
                  <a:avLst/>
                  <a:gdLst/>
                  <a:ahLst/>
                  <a:cxnLst/>
                  <a:rect l="l" t="t" r="r" b="b"/>
                  <a:pathLst>
                    <a:path w="14762" h="13847" extrusionOk="0">
                      <a:moveTo>
                        <a:pt x="11542" y="11638"/>
                      </a:moveTo>
                      <a:cubicBezTo>
                        <a:pt x="13934" y="8666"/>
                        <a:pt x="16525" y="5497"/>
                        <a:pt x="13137" y="2130"/>
                      </a:cubicBezTo>
                      <a:cubicBezTo>
                        <a:pt x="10346" y="-644"/>
                        <a:pt x="6559" y="-842"/>
                        <a:pt x="3370" y="2328"/>
                      </a:cubicBezTo>
                      <a:cubicBezTo>
                        <a:pt x="579" y="5101"/>
                        <a:pt x="-1613" y="8666"/>
                        <a:pt x="1576" y="12034"/>
                      </a:cubicBezTo>
                      <a:cubicBezTo>
                        <a:pt x="4367" y="14609"/>
                        <a:pt x="7954" y="14411"/>
                        <a:pt x="11542" y="116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86" name="Google Shape;4486;p37"/>
                <p:cNvSpPr/>
                <p:nvPr/>
              </p:nvSpPr>
              <p:spPr>
                <a:xfrm>
                  <a:off x="967407" y="5964914"/>
                  <a:ext cx="13934" cy="13173"/>
                </a:xfrm>
                <a:custGeom>
                  <a:avLst/>
                  <a:gdLst/>
                  <a:ahLst/>
                  <a:cxnLst/>
                  <a:rect l="l" t="t" r="r" b="b"/>
                  <a:pathLst>
                    <a:path w="13934" h="13173" extrusionOk="0">
                      <a:moveTo>
                        <a:pt x="3289" y="12408"/>
                      </a:moveTo>
                      <a:cubicBezTo>
                        <a:pt x="7475" y="14389"/>
                        <a:pt x="10465" y="12408"/>
                        <a:pt x="13255" y="7852"/>
                      </a:cubicBezTo>
                      <a:cubicBezTo>
                        <a:pt x="14850" y="4682"/>
                        <a:pt x="13654" y="1117"/>
                        <a:pt x="9468" y="126"/>
                      </a:cubicBezTo>
                      <a:cubicBezTo>
                        <a:pt x="7275" y="-468"/>
                        <a:pt x="3488" y="1117"/>
                        <a:pt x="2093" y="3098"/>
                      </a:cubicBezTo>
                      <a:cubicBezTo>
                        <a:pt x="-299" y="5871"/>
                        <a:pt x="-1495" y="10031"/>
                        <a:pt x="3289" y="1240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87" name="Google Shape;4487;p37"/>
                <p:cNvSpPr/>
                <p:nvPr/>
              </p:nvSpPr>
              <p:spPr>
                <a:xfrm>
                  <a:off x="1060601" y="6043255"/>
                  <a:ext cx="12332" cy="12531"/>
                </a:xfrm>
                <a:custGeom>
                  <a:avLst/>
                  <a:gdLst/>
                  <a:ahLst/>
                  <a:cxnLst/>
                  <a:rect l="l" t="t" r="r" b="b"/>
                  <a:pathLst>
                    <a:path w="12332" h="12531" extrusionOk="0">
                      <a:moveTo>
                        <a:pt x="389" y="4983"/>
                      </a:moveTo>
                      <a:cubicBezTo>
                        <a:pt x="-408" y="7756"/>
                        <a:pt x="-209" y="10926"/>
                        <a:pt x="3180" y="12114"/>
                      </a:cubicBezTo>
                      <a:cubicBezTo>
                        <a:pt x="7565" y="13501"/>
                        <a:pt x="10555" y="11322"/>
                        <a:pt x="11751" y="7162"/>
                      </a:cubicBezTo>
                      <a:cubicBezTo>
                        <a:pt x="12548" y="4587"/>
                        <a:pt x="13146" y="1417"/>
                        <a:pt x="9160" y="229"/>
                      </a:cubicBezTo>
                      <a:cubicBezTo>
                        <a:pt x="5173" y="-563"/>
                        <a:pt x="1785" y="625"/>
                        <a:pt x="389" y="498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88" name="Google Shape;4488;p37"/>
                <p:cNvSpPr/>
                <p:nvPr/>
              </p:nvSpPr>
              <p:spPr>
                <a:xfrm>
                  <a:off x="1377720" y="6122323"/>
                  <a:ext cx="598" cy="396"/>
                </a:xfrm>
                <a:custGeom>
                  <a:avLst/>
                  <a:gdLst/>
                  <a:ahLst/>
                  <a:cxnLst/>
                  <a:rect l="l" t="t" r="r" b="b"/>
                  <a:pathLst>
                    <a:path w="598" h="396" extrusionOk="0">
                      <a:moveTo>
                        <a:pt x="0" y="198"/>
                      </a:moveTo>
                      <a:lnTo>
                        <a:pt x="199" y="396"/>
                      </a:lnTo>
                      <a:lnTo>
                        <a:pt x="598" y="0"/>
                      </a:ln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89" name="Google Shape;4489;p37"/>
                <p:cNvSpPr/>
                <p:nvPr/>
              </p:nvSpPr>
              <p:spPr>
                <a:xfrm>
                  <a:off x="1356457" y="6097726"/>
                  <a:ext cx="21816" cy="24596"/>
                </a:xfrm>
                <a:custGeom>
                  <a:avLst/>
                  <a:gdLst/>
                  <a:ahLst/>
                  <a:cxnLst/>
                  <a:rect l="l" t="t" r="r" b="b"/>
                  <a:pathLst>
                    <a:path w="21816" h="24596" extrusionOk="0">
                      <a:moveTo>
                        <a:pt x="21462" y="7759"/>
                      </a:moveTo>
                      <a:cubicBezTo>
                        <a:pt x="20665" y="2807"/>
                        <a:pt x="16877" y="-363"/>
                        <a:pt x="11496" y="33"/>
                      </a:cubicBezTo>
                      <a:cubicBezTo>
                        <a:pt x="6512" y="430"/>
                        <a:pt x="2327" y="2609"/>
                        <a:pt x="533" y="7759"/>
                      </a:cubicBezTo>
                      <a:cubicBezTo>
                        <a:pt x="-1461" y="13503"/>
                        <a:pt x="2526" y="16673"/>
                        <a:pt x="6114" y="19644"/>
                      </a:cubicBezTo>
                      <a:cubicBezTo>
                        <a:pt x="10499" y="23408"/>
                        <a:pt x="16279" y="23606"/>
                        <a:pt x="21462" y="24596"/>
                      </a:cubicBezTo>
                      <a:cubicBezTo>
                        <a:pt x="21462" y="18852"/>
                        <a:pt x="22259" y="13107"/>
                        <a:pt x="21462" y="77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90" name="Google Shape;4490;p37"/>
                <p:cNvSpPr/>
                <p:nvPr/>
              </p:nvSpPr>
              <p:spPr>
                <a:xfrm>
                  <a:off x="1377720" y="6122323"/>
                  <a:ext cx="598" cy="198"/>
                </a:xfrm>
                <a:custGeom>
                  <a:avLst/>
                  <a:gdLst/>
                  <a:ahLst/>
                  <a:cxnLst/>
                  <a:rect l="l" t="t" r="r" b="b"/>
                  <a:pathLst>
                    <a:path w="598" h="198" extrusionOk="0">
                      <a:moveTo>
                        <a:pt x="0" y="198"/>
                      </a:moveTo>
                      <a:lnTo>
                        <a:pt x="598" y="0"/>
                      </a:lnTo>
                      <a:lnTo>
                        <a:pt x="0" y="0"/>
                      </a:ln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91" name="Google Shape;4491;p37"/>
                <p:cNvSpPr/>
                <p:nvPr/>
              </p:nvSpPr>
              <p:spPr>
                <a:xfrm>
                  <a:off x="1690468" y="6122380"/>
                  <a:ext cx="41291" cy="58703"/>
                </a:xfrm>
                <a:custGeom>
                  <a:avLst/>
                  <a:gdLst/>
                  <a:ahLst/>
                  <a:cxnLst/>
                  <a:rect l="l" t="t" r="r" b="b"/>
                  <a:pathLst>
                    <a:path w="41291" h="58703" extrusionOk="0">
                      <a:moveTo>
                        <a:pt x="41255" y="4895"/>
                      </a:moveTo>
                      <a:cubicBezTo>
                        <a:pt x="41056" y="3311"/>
                        <a:pt x="39262" y="2122"/>
                        <a:pt x="37867" y="141"/>
                      </a:cubicBezTo>
                      <a:cubicBezTo>
                        <a:pt x="29694" y="-1047"/>
                        <a:pt x="24911" y="5490"/>
                        <a:pt x="19728" y="11234"/>
                      </a:cubicBezTo>
                      <a:cubicBezTo>
                        <a:pt x="16140" y="15394"/>
                        <a:pt x="12154" y="19158"/>
                        <a:pt x="14147" y="24902"/>
                      </a:cubicBezTo>
                      <a:cubicBezTo>
                        <a:pt x="14147" y="24902"/>
                        <a:pt x="14147" y="24902"/>
                        <a:pt x="13948" y="24902"/>
                      </a:cubicBezTo>
                      <a:cubicBezTo>
                        <a:pt x="10758" y="23318"/>
                        <a:pt x="5775" y="25100"/>
                        <a:pt x="2187" y="31043"/>
                      </a:cubicBezTo>
                      <a:cubicBezTo>
                        <a:pt x="-1998" y="37976"/>
                        <a:pt x="792" y="41542"/>
                        <a:pt x="2586" y="45504"/>
                      </a:cubicBezTo>
                      <a:cubicBezTo>
                        <a:pt x="4181" y="45900"/>
                        <a:pt x="5975" y="46098"/>
                        <a:pt x="7569" y="45504"/>
                      </a:cubicBezTo>
                      <a:cubicBezTo>
                        <a:pt x="5377" y="52040"/>
                        <a:pt x="6174" y="57587"/>
                        <a:pt x="10758" y="58577"/>
                      </a:cubicBezTo>
                      <a:cubicBezTo>
                        <a:pt x="16140" y="59766"/>
                        <a:pt x="19130" y="52239"/>
                        <a:pt x="21522" y="48673"/>
                      </a:cubicBezTo>
                      <a:cubicBezTo>
                        <a:pt x="24512" y="40155"/>
                        <a:pt x="24113" y="35599"/>
                        <a:pt x="20127" y="34411"/>
                      </a:cubicBezTo>
                      <a:cubicBezTo>
                        <a:pt x="18931" y="34014"/>
                        <a:pt x="17735" y="34014"/>
                        <a:pt x="16738" y="34212"/>
                      </a:cubicBezTo>
                      <a:cubicBezTo>
                        <a:pt x="17336" y="32232"/>
                        <a:pt x="17535" y="30251"/>
                        <a:pt x="17137" y="28666"/>
                      </a:cubicBezTo>
                      <a:cubicBezTo>
                        <a:pt x="21323" y="30845"/>
                        <a:pt x="24313" y="27676"/>
                        <a:pt x="25708" y="24506"/>
                      </a:cubicBezTo>
                      <a:cubicBezTo>
                        <a:pt x="29495" y="16385"/>
                        <a:pt x="42053" y="16583"/>
                        <a:pt x="41255" y="48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92" name="Google Shape;4492;p37"/>
                <p:cNvSpPr/>
                <p:nvPr/>
              </p:nvSpPr>
              <p:spPr>
                <a:xfrm>
                  <a:off x="1663662" y="6118506"/>
                  <a:ext cx="17837" cy="27612"/>
                </a:xfrm>
                <a:custGeom>
                  <a:avLst/>
                  <a:gdLst/>
                  <a:ahLst/>
                  <a:cxnLst/>
                  <a:rect l="l" t="t" r="r" b="b"/>
                  <a:pathLst>
                    <a:path w="17837" h="27612" extrusionOk="0">
                      <a:moveTo>
                        <a:pt x="12051" y="449"/>
                      </a:moveTo>
                      <a:cubicBezTo>
                        <a:pt x="6470" y="-938"/>
                        <a:pt x="2483" y="845"/>
                        <a:pt x="889" y="6392"/>
                      </a:cubicBezTo>
                      <a:cubicBezTo>
                        <a:pt x="-1304" y="14711"/>
                        <a:pt x="490" y="22041"/>
                        <a:pt x="7068" y="26597"/>
                      </a:cubicBezTo>
                      <a:cubicBezTo>
                        <a:pt x="10057" y="28776"/>
                        <a:pt x="14841" y="27389"/>
                        <a:pt x="15838" y="23031"/>
                      </a:cubicBezTo>
                      <a:cubicBezTo>
                        <a:pt x="17632" y="14909"/>
                        <a:pt x="20622" y="5797"/>
                        <a:pt x="12051" y="4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93" name="Google Shape;4493;p37"/>
                <p:cNvSpPr/>
                <p:nvPr/>
              </p:nvSpPr>
              <p:spPr>
                <a:xfrm>
                  <a:off x="1077704" y="5983407"/>
                  <a:ext cx="31128" cy="27131"/>
                </a:xfrm>
                <a:custGeom>
                  <a:avLst/>
                  <a:gdLst/>
                  <a:ahLst/>
                  <a:cxnLst/>
                  <a:rect l="l" t="t" r="r" b="b"/>
                  <a:pathLst>
                    <a:path w="31128" h="27131" extrusionOk="0">
                      <a:moveTo>
                        <a:pt x="9199" y="26204"/>
                      </a:moveTo>
                      <a:cubicBezTo>
                        <a:pt x="16773" y="28383"/>
                        <a:pt x="24747" y="26798"/>
                        <a:pt x="30128" y="20658"/>
                      </a:cubicBezTo>
                      <a:cubicBezTo>
                        <a:pt x="32919" y="17290"/>
                        <a:pt x="29331" y="13526"/>
                        <a:pt x="25942" y="11545"/>
                      </a:cubicBezTo>
                      <a:cubicBezTo>
                        <a:pt x="24149" y="10555"/>
                        <a:pt x="22355" y="9961"/>
                        <a:pt x="20760" y="9367"/>
                      </a:cubicBezTo>
                      <a:cubicBezTo>
                        <a:pt x="19564" y="8376"/>
                        <a:pt x="18169" y="7782"/>
                        <a:pt x="16773" y="7584"/>
                      </a:cubicBezTo>
                      <a:cubicBezTo>
                        <a:pt x="18169" y="3424"/>
                        <a:pt x="18368" y="452"/>
                        <a:pt x="15578" y="56"/>
                      </a:cubicBezTo>
                      <a:cubicBezTo>
                        <a:pt x="11790" y="-538"/>
                        <a:pt x="7206" y="3622"/>
                        <a:pt x="3419" y="9961"/>
                      </a:cubicBezTo>
                      <a:cubicBezTo>
                        <a:pt x="429" y="15111"/>
                        <a:pt x="-1565" y="20658"/>
                        <a:pt x="1625" y="22242"/>
                      </a:cubicBezTo>
                      <a:cubicBezTo>
                        <a:pt x="3020" y="23035"/>
                        <a:pt x="4415" y="22837"/>
                        <a:pt x="5811" y="22242"/>
                      </a:cubicBezTo>
                      <a:cubicBezTo>
                        <a:pt x="6408" y="24223"/>
                        <a:pt x="7405" y="25808"/>
                        <a:pt x="9199" y="262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94" name="Google Shape;4494;p37"/>
                <p:cNvSpPr/>
                <p:nvPr/>
              </p:nvSpPr>
              <p:spPr>
                <a:xfrm>
                  <a:off x="1218796" y="6012269"/>
                  <a:ext cx="34160" cy="46412"/>
                </a:xfrm>
                <a:custGeom>
                  <a:avLst/>
                  <a:gdLst/>
                  <a:ahLst/>
                  <a:cxnLst/>
                  <a:rect l="l" t="t" r="r" b="b"/>
                  <a:pathLst>
                    <a:path w="34160" h="46412" extrusionOk="0">
                      <a:moveTo>
                        <a:pt x="33747" y="30026"/>
                      </a:moveTo>
                      <a:cubicBezTo>
                        <a:pt x="34943" y="25668"/>
                        <a:pt x="33547" y="22102"/>
                        <a:pt x="29561" y="20716"/>
                      </a:cubicBezTo>
                      <a:cubicBezTo>
                        <a:pt x="25176" y="19329"/>
                        <a:pt x="20990" y="19923"/>
                        <a:pt x="18398" y="22895"/>
                      </a:cubicBezTo>
                      <a:cubicBezTo>
                        <a:pt x="18398" y="22895"/>
                        <a:pt x="18398" y="22895"/>
                        <a:pt x="18199" y="22895"/>
                      </a:cubicBezTo>
                      <a:cubicBezTo>
                        <a:pt x="18000" y="22895"/>
                        <a:pt x="17800" y="22697"/>
                        <a:pt x="17601" y="22697"/>
                      </a:cubicBezTo>
                      <a:cubicBezTo>
                        <a:pt x="18398" y="21706"/>
                        <a:pt x="19196" y="20518"/>
                        <a:pt x="19794" y="19131"/>
                      </a:cubicBezTo>
                      <a:cubicBezTo>
                        <a:pt x="24179" y="8830"/>
                        <a:pt x="21388" y="3482"/>
                        <a:pt x="16804" y="115"/>
                      </a:cubicBezTo>
                      <a:cubicBezTo>
                        <a:pt x="14213" y="-282"/>
                        <a:pt x="11621" y="313"/>
                        <a:pt x="9628" y="2491"/>
                      </a:cubicBezTo>
                      <a:cubicBezTo>
                        <a:pt x="9030" y="2888"/>
                        <a:pt x="8233" y="3284"/>
                        <a:pt x="7635" y="3680"/>
                      </a:cubicBezTo>
                      <a:cubicBezTo>
                        <a:pt x="1256" y="8038"/>
                        <a:pt x="-1335" y="13783"/>
                        <a:pt x="658" y="18933"/>
                      </a:cubicBezTo>
                      <a:cubicBezTo>
                        <a:pt x="2253" y="21310"/>
                        <a:pt x="5044" y="21904"/>
                        <a:pt x="8033" y="21112"/>
                      </a:cubicBezTo>
                      <a:cubicBezTo>
                        <a:pt x="9030" y="22498"/>
                        <a:pt x="10226" y="23687"/>
                        <a:pt x="11422" y="24479"/>
                      </a:cubicBezTo>
                      <a:cubicBezTo>
                        <a:pt x="11422" y="24479"/>
                        <a:pt x="11422" y="24479"/>
                        <a:pt x="11422" y="24479"/>
                      </a:cubicBezTo>
                      <a:cubicBezTo>
                        <a:pt x="9030" y="26460"/>
                        <a:pt x="6638" y="30026"/>
                        <a:pt x="4446" y="33988"/>
                      </a:cubicBezTo>
                      <a:cubicBezTo>
                        <a:pt x="1256" y="39732"/>
                        <a:pt x="1456" y="43892"/>
                        <a:pt x="4246" y="46269"/>
                      </a:cubicBezTo>
                      <a:cubicBezTo>
                        <a:pt x="8831" y="47259"/>
                        <a:pt x="13615" y="43100"/>
                        <a:pt x="17601" y="34780"/>
                      </a:cubicBezTo>
                      <a:cubicBezTo>
                        <a:pt x="17601" y="34582"/>
                        <a:pt x="17800" y="34582"/>
                        <a:pt x="17800" y="34384"/>
                      </a:cubicBezTo>
                      <a:cubicBezTo>
                        <a:pt x="18797" y="34978"/>
                        <a:pt x="19993" y="35572"/>
                        <a:pt x="21388" y="35572"/>
                      </a:cubicBezTo>
                      <a:cubicBezTo>
                        <a:pt x="26571" y="36365"/>
                        <a:pt x="31155" y="35572"/>
                        <a:pt x="33747" y="300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95" name="Google Shape;4495;p37"/>
                <p:cNvSpPr/>
                <p:nvPr/>
              </p:nvSpPr>
              <p:spPr>
                <a:xfrm>
                  <a:off x="831157" y="5972999"/>
                  <a:ext cx="18596" cy="19604"/>
                </a:xfrm>
                <a:custGeom>
                  <a:avLst/>
                  <a:gdLst/>
                  <a:ahLst/>
                  <a:cxnLst/>
                  <a:rect l="l" t="t" r="r" b="b"/>
                  <a:pathLst>
                    <a:path w="18596" h="19604" extrusionOk="0">
                      <a:moveTo>
                        <a:pt x="4396" y="1748"/>
                      </a:moveTo>
                      <a:cubicBezTo>
                        <a:pt x="-388" y="4918"/>
                        <a:pt x="-1185" y="10068"/>
                        <a:pt x="1605" y="14822"/>
                      </a:cubicBezTo>
                      <a:cubicBezTo>
                        <a:pt x="4396" y="19972"/>
                        <a:pt x="9379" y="20963"/>
                        <a:pt x="14960" y="17793"/>
                      </a:cubicBezTo>
                      <a:cubicBezTo>
                        <a:pt x="18747" y="14426"/>
                        <a:pt x="19744" y="9672"/>
                        <a:pt x="17153" y="4918"/>
                      </a:cubicBezTo>
                      <a:cubicBezTo>
                        <a:pt x="14163" y="-233"/>
                        <a:pt x="9180" y="-1421"/>
                        <a:pt x="4396" y="174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96" name="Google Shape;4496;p37"/>
                <p:cNvSpPr/>
                <p:nvPr/>
              </p:nvSpPr>
              <p:spPr>
                <a:xfrm>
                  <a:off x="1009806" y="6058481"/>
                  <a:ext cx="17887" cy="18607"/>
                </a:xfrm>
                <a:custGeom>
                  <a:avLst/>
                  <a:gdLst/>
                  <a:ahLst/>
                  <a:cxnLst/>
                  <a:rect l="l" t="t" r="r" b="b"/>
                  <a:pathLst>
                    <a:path w="17887" h="18607" extrusionOk="0">
                      <a:moveTo>
                        <a:pt x="14109" y="1840"/>
                      </a:moveTo>
                      <a:cubicBezTo>
                        <a:pt x="10322" y="-1131"/>
                        <a:pt x="6535" y="-339"/>
                        <a:pt x="3346" y="3029"/>
                      </a:cubicBezTo>
                      <a:cubicBezTo>
                        <a:pt x="-840" y="7189"/>
                        <a:pt x="-1239" y="11943"/>
                        <a:pt x="2947" y="16103"/>
                      </a:cubicBezTo>
                      <a:cubicBezTo>
                        <a:pt x="7532" y="20461"/>
                        <a:pt x="12116" y="18480"/>
                        <a:pt x="16302" y="15112"/>
                      </a:cubicBezTo>
                      <a:cubicBezTo>
                        <a:pt x="18694" y="10160"/>
                        <a:pt x="18694" y="5604"/>
                        <a:pt x="14109" y="18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97" name="Google Shape;4497;p37"/>
                <p:cNvSpPr/>
                <p:nvPr/>
              </p:nvSpPr>
              <p:spPr>
                <a:xfrm>
                  <a:off x="935614" y="6057435"/>
                  <a:ext cx="39319" cy="24675"/>
                </a:xfrm>
                <a:custGeom>
                  <a:avLst/>
                  <a:gdLst/>
                  <a:ahLst/>
                  <a:cxnLst/>
                  <a:rect l="l" t="t" r="r" b="b"/>
                  <a:pathLst>
                    <a:path w="39319" h="24675" extrusionOk="0">
                      <a:moveTo>
                        <a:pt x="36078" y="12592"/>
                      </a:moveTo>
                      <a:cubicBezTo>
                        <a:pt x="35879" y="12592"/>
                        <a:pt x="35879" y="12592"/>
                        <a:pt x="35679" y="12394"/>
                      </a:cubicBezTo>
                      <a:cubicBezTo>
                        <a:pt x="36078" y="9621"/>
                        <a:pt x="35679" y="6847"/>
                        <a:pt x="34284" y="4470"/>
                      </a:cubicBezTo>
                      <a:cubicBezTo>
                        <a:pt x="30298" y="2093"/>
                        <a:pt x="25314" y="2688"/>
                        <a:pt x="20531" y="6451"/>
                      </a:cubicBezTo>
                      <a:cubicBezTo>
                        <a:pt x="19933" y="7046"/>
                        <a:pt x="19135" y="7442"/>
                        <a:pt x="18537" y="8036"/>
                      </a:cubicBezTo>
                      <a:cubicBezTo>
                        <a:pt x="19135" y="5659"/>
                        <a:pt x="18737" y="3480"/>
                        <a:pt x="16345" y="2093"/>
                      </a:cubicBezTo>
                      <a:cubicBezTo>
                        <a:pt x="8571" y="-2661"/>
                        <a:pt x="3986" y="1499"/>
                        <a:pt x="0" y="6451"/>
                      </a:cubicBezTo>
                      <a:cubicBezTo>
                        <a:pt x="4784" y="8828"/>
                        <a:pt x="9368" y="11205"/>
                        <a:pt x="14152" y="13583"/>
                      </a:cubicBezTo>
                      <a:cubicBezTo>
                        <a:pt x="14351" y="13781"/>
                        <a:pt x="14551" y="13781"/>
                        <a:pt x="14750" y="13979"/>
                      </a:cubicBezTo>
                      <a:cubicBezTo>
                        <a:pt x="17541" y="15365"/>
                        <a:pt x="20531" y="16752"/>
                        <a:pt x="23321" y="18139"/>
                      </a:cubicBezTo>
                      <a:cubicBezTo>
                        <a:pt x="25912" y="19327"/>
                        <a:pt x="28304" y="20516"/>
                        <a:pt x="30896" y="21704"/>
                      </a:cubicBezTo>
                      <a:cubicBezTo>
                        <a:pt x="33088" y="22695"/>
                        <a:pt x="35281" y="23685"/>
                        <a:pt x="37473" y="24675"/>
                      </a:cubicBezTo>
                      <a:cubicBezTo>
                        <a:pt x="39666" y="20714"/>
                        <a:pt x="40663" y="16356"/>
                        <a:pt x="36078" y="125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98" name="Google Shape;4498;p37"/>
                <p:cNvSpPr/>
                <p:nvPr/>
              </p:nvSpPr>
              <p:spPr>
                <a:xfrm>
                  <a:off x="1398422" y="5987157"/>
                  <a:ext cx="15892" cy="17032"/>
                </a:xfrm>
                <a:custGeom>
                  <a:avLst/>
                  <a:gdLst/>
                  <a:ahLst/>
                  <a:cxnLst/>
                  <a:rect l="l" t="t" r="r" b="b"/>
                  <a:pathLst>
                    <a:path w="15892" h="17032" extrusionOk="0">
                      <a:moveTo>
                        <a:pt x="11389" y="466"/>
                      </a:moveTo>
                      <a:cubicBezTo>
                        <a:pt x="6805" y="-1119"/>
                        <a:pt x="2619" y="1456"/>
                        <a:pt x="626" y="6408"/>
                      </a:cubicBezTo>
                      <a:cubicBezTo>
                        <a:pt x="-969" y="10172"/>
                        <a:pt x="626" y="13936"/>
                        <a:pt x="3815" y="15719"/>
                      </a:cubicBezTo>
                      <a:cubicBezTo>
                        <a:pt x="8200" y="18294"/>
                        <a:pt x="12186" y="17105"/>
                        <a:pt x="14778" y="11955"/>
                      </a:cubicBezTo>
                      <a:cubicBezTo>
                        <a:pt x="16970" y="6805"/>
                        <a:pt x="15974" y="2249"/>
                        <a:pt x="11389" y="4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499" name="Google Shape;4499;p37"/>
                <p:cNvSpPr/>
                <p:nvPr/>
              </p:nvSpPr>
              <p:spPr>
                <a:xfrm>
                  <a:off x="1433279" y="6016707"/>
                  <a:ext cx="44315" cy="30098"/>
                </a:xfrm>
                <a:custGeom>
                  <a:avLst/>
                  <a:gdLst/>
                  <a:ahLst/>
                  <a:cxnLst/>
                  <a:rect l="l" t="t" r="r" b="b"/>
                  <a:pathLst>
                    <a:path w="44315" h="30098" extrusionOk="0">
                      <a:moveTo>
                        <a:pt x="26962" y="16872"/>
                      </a:moveTo>
                      <a:cubicBezTo>
                        <a:pt x="28556" y="17665"/>
                        <a:pt x="29952" y="17467"/>
                        <a:pt x="31347" y="16872"/>
                      </a:cubicBezTo>
                      <a:cubicBezTo>
                        <a:pt x="30151" y="21428"/>
                        <a:pt x="31746" y="23805"/>
                        <a:pt x="34138" y="24598"/>
                      </a:cubicBezTo>
                      <a:cubicBezTo>
                        <a:pt x="37128" y="25588"/>
                        <a:pt x="40516" y="23607"/>
                        <a:pt x="43705" y="17071"/>
                      </a:cubicBezTo>
                      <a:cubicBezTo>
                        <a:pt x="45499" y="9543"/>
                        <a:pt x="43107" y="7166"/>
                        <a:pt x="39519" y="6374"/>
                      </a:cubicBezTo>
                      <a:cubicBezTo>
                        <a:pt x="38722" y="6176"/>
                        <a:pt x="37925" y="6374"/>
                        <a:pt x="37128" y="6968"/>
                      </a:cubicBezTo>
                      <a:cubicBezTo>
                        <a:pt x="37128" y="4393"/>
                        <a:pt x="35932" y="2016"/>
                        <a:pt x="33141" y="629"/>
                      </a:cubicBezTo>
                      <a:cubicBezTo>
                        <a:pt x="29752" y="-1154"/>
                        <a:pt x="26164" y="1025"/>
                        <a:pt x="24371" y="4987"/>
                      </a:cubicBezTo>
                      <a:cubicBezTo>
                        <a:pt x="23374" y="6968"/>
                        <a:pt x="22776" y="9147"/>
                        <a:pt x="22975" y="10930"/>
                      </a:cubicBezTo>
                      <a:cubicBezTo>
                        <a:pt x="22776" y="9147"/>
                        <a:pt x="22178" y="7760"/>
                        <a:pt x="20783" y="6572"/>
                      </a:cubicBezTo>
                      <a:cubicBezTo>
                        <a:pt x="20384" y="6176"/>
                        <a:pt x="19786" y="5780"/>
                        <a:pt x="19188" y="5780"/>
                      </a:cubicBezTo>
                      <a:cubicBezTo>
                        <a:pt x="18790" y="4789"/>
                        <a:pt x="17992" y="3799"/>
                        <a:pt x="16996" y="3006"/>
                      </a:cubicBezTo>
                      <a:cubicBezTo>
                        <a:pt x="14404" y="1025"/>
                        <a:pt x="10019" y="3006"/>
                        <a:pt x="6830" y="6374"/>
                      </a:cubicBezTo>
                      <a:cubicBezTo>
                        <a:pt x="1249" y="12514"/>
                        <a:pt x="-2538" y="19448"/>
                        <a:pt x="2046" y="23409"/>
                      </a:cubicBezTo>
                      <a:cubicBezTo>
                        <a:pt x="3242" y="24400"/>
                        <a:pt x="4837" y="24796"/>
                        <a:pt x="6830" y="24202"/>
                      </a:cubicBezTo>
                      <a:cubicBezTo>
                        <a:pt x="6830" y="26183"/>
                        <a:pt x="7428" y="27767"/>
                        <a:pt x="8823" y="29352"/>
                      </a:cubicBezTo>
                      <a:cubicBezTo>
                        <a:pt x="12810" y="31531"/>
                        <a:pt x="16198" y="28758"/>
                        <a:pt x="19188" y="23409"/>
                      </a:cubicBezTo>
                      <a:cubicBezTo>
                        <a:pt x="21381" y="19250"/>
                        <a:pt x="22975" y="15090"/>
                        <a:pt x="22975" y="11524"/>
                      </a:cubicBezTo>
                      <a:cubicBezTo>
                        <a:pt x="23374" y="13703"/>
                        <a:pt x="24570" y="15684"/>
                        <a:pt x="26962" y="168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00" name="Google Shape;4500;p37"/>
                <p:cNvSpPr/>
                <p:nvPr/>
              </p:nvSpPr>
              <p:spPr>
                <a:xfrm>
                  <a:off x="1430466" y="6099755"/>
                  <a:ext cx="15063" cy="17079"/>
                </a:xfrm>
                <a:custGeom>
                  <a:avLst/>
                  <a:gdLst/>
                  <a:ahLst/>
                  <a:cxnLst/>
                  <a:rect l="l" t="t" r="r" b="b"/>
                  <a:pathLst>
                    <a:path w="15063" h="17079" extrusionOk="0">
                      <a:moveTo>
                        <a:pt x="12035" y="778"/>
                      </a:moveTo>
                      <a:cubicBezTo>
                        <a:pt x="8048" y="-806"/>
                        <a:pt x="4460" y="-14"/>
                        <a:pt x="2268" y="3552"/>
                      </a:cubicBezTo>
                      <a:cubicBezTo>
                        <a:pt x="-523" y="7909"/>
                        <a:pt x="-1320" y="12862"/>
                        <a:pt x="3265" y="16031"/>
                      </a:cubicBezTo>
                      <a:cubicBezTo>
                        <a:pt x="6653" y="18408"/>
                        <a:pt x="10440" y="16427"/>
                        <a:pt x="12832" y="13258"/>
                      </a:cubicBezTo>
                      <a:cubicBezTo>
                        <a:pt x="16021" y="8900"/>
                        <a:pt x="15822" y="4542"/>
                        <a:pt x="12035" y="7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01" name="Google Shape;4501;p37"/>
                <p:cNvSpPr/>
                <p:nvPr/>
              </p:nvSpPr>
              <p:spPr>
                <a:xfrm>
                  <a:off x="1570460" y="6170566"/>
                  <a:ext cx="14564" cy="11579"/>
                </a:xfrm>
                <a:custGeom>
                  <a:avLst/>
                  <a:gdLst/>
                  <a:ahLst/>
                  <a:cxnLst/>
                  <a:rect l="l" t="t" r="r" b="b"/>
                  <a:pathLst>
                    <a:path w="14564" h="11579" extrusionOk="0">
                      <a:moveTo>
                        <a:pt x="9177" y="90"/>
                      </a:moveTo>
                      <a:cubicBezTo>
                        <a:pt x="4792" y="-504"/>
                        <a:pt x="1802" y="1873"/>
                        <a:pt x="606" y="6033"/>
                      </a:cubicBezTo>
                      <a:cubicBezTo>
                        <a:pt x="8" y="8014"/>
                        <a:pt x="-191" y="9995"/>
                        <a:pt x="207" y="11580"/>
                      </a:cubicBezTo>
                      <a:lnTo>
                        <a:pt x="14160" y="11580"/>
                      </a:lnTo>
                      <a:cubicBezTo>
                        <a:pt x="15356" y="6627"/>
                        <a:pt x="13961" y="2467"/>
                        <a:pt x="9177" y="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02" name="Google Shape;4502;p37"/>
                <p:cNvSpPr/>
                <p:nvPr/>
              </p:nvSpPr>
              <p:spPr>
                <a:xfrm>
                  <a:off x="1336979" y="6059029"/>
                  <a:ext cx="15367" cy="16252"/>
                </a:xfrm>
                <a:custGeom>
                  <a:avLst/>
                  <a:gdLst/>
                  <a:ahLst/>
                  <a:cxnLst/>
                  <a:rect l="l" t="t" r="r" b="b"/>
                  <a:pathLst>
                    <a:path w="15367" h="16252" extrusionOk="0">
                      <a:moveTo>
                        <a:pt x="5460" y="15950"/>
                      </a:moveTo>
                      <a:cubicBezTo>
                        <a:pt x="9845" y="16941"/>
                        <a:pt x="13234" y="15554"/>
                        <a:pt x="14629" y="10998"/>
                      </a:cubicBezTo>
                      <a:cubicBezTo>
                        <a:pt x="16024" y="6838"/>
                        <a:pt x="15626" y="2282"/>
                        <a:pt x="11839" y="697"/>
                      </a:cubicBezTo>
                      <a:cubicBezTo>
                        <a:pt x="6855" y="-1482"/>
                        <a:pt x="2271" y="1688"/>
                        <a:pt x="477" y="6838"/>
                      </a:cubicBezTo>
                      <a:cubicBezTo>
                        <a:pt x="-1118" y="10800"/>
                        <a:pt x="1474" y="14167"/>
                        <a:pt x="5460" y="159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03" name="Google Shape;4503;p37"/>
                <p:cNvSpPr/>
                <p:nvPr/>
              </p:nvSpPr>
              <p:spPr>
                <a:xfrm>
                  <a:off x="1396492" y="6029160"/>
                  <a:ext cx="15763" cy="18552"/>
                </a:xfrm>
                <a:custGeom>
                  <a:avLst/>
                  <a:gdLst/>
                  <a:ahLst/>
                  <a:cxnLst/>
                  <a:rect l="l" t="t" r="r" b="b"/>
                  <a:pathLst>
                    <a:path w="15763" h="18552" extrusionOk="0">
                      <a:moveTo>
                        <a:pt x="13918" y="13730"/>
                      </a:moveTo>
                      <a:cubicBezTo>
                        <a:pt x="15712" y="8976"/>
                        <a:pt x="17506" y="4023"/>
                        <a:pt x="12522" y="1250"/>
                      </a:cubicBezTo>
                      <a:cubicBezTo>
                        <a:pt x="7938" y="-1523"/>
                        <a:pt x="3553" y="458"/>
                        <a:pt x="1161" y="5806"/>
                      </a:cubicBezTo>
                      <a:cubicBezTo>
                        <a:pt x="-1032" y="10758"/>
                        <a:pt x="-234" y="15314"/>
                        <a:pt x="4549" y="17890"/>
                      </a:cubicBezTo>
                      <a:cubicBezTo>
                        <a:pt x="8337" y="19870"/>
                        <a:pt x="11326" y="17097"/>
                        <a:pt x="13918" y="137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04" name="Google Shape;4504;p37"/>
                <p:cNvSpPr/>
                <p:nvPr/>
              </p:nvSpPr>
              <p:spPr>
                <a:xfrm>
                  <a:off x="1757250" y="6146371"/>
                  <a:ext cx="39546" cy="28991"/>
                </a:xfrm>
                <a:custGeom>
                  <a:avLst/>
                  <a:gdLst/>
                  <a:ahLst/>
                  <a:cxnLst/>
                  <a:rect l="l" t="t" r="r" b="b"/>
                  <a:pathLst>
                    <a:path w="39546" h="28991" extrusionOk="0">
                      <a:moveTo>
                        <a:pt x="39055" y="11212"/>
                      </a:moveTo>
                      <a:cubicBezTo>
                        <a:pt x="37660" y="5863"/>
                        <a:pt x="33274" y="4675"/>
                        <a:pt x="28491" y="7052"/>
                      </a:cubicBezTo>
                      <a:cubicBezTo>
                        <a:pt x="25102" y="8637"/>
                        <a:pt x="22112" y="10617"/>
                        <a:pt x="18923" y="12598"/>
                      </a:cubicBezTo>
                      <a:lnTo>
                        <a:pt x="18923" y="12598"/>
                      </a:lnTo>
                      <a:cubicBezTo>
                        <a:pt x="16930" y="4873"/>
                        <a:pt x="15136" y="-2654"/>
                        <a:pt x="4970" y="911"/>
                      </a:cubicBezTo>
                      <a:cubicBezTo>
                        <a:pt x="1183" y="2298"/>
                        <a:pt x="-611" y="6062"/>
                        <a:pt x="186" y="10221"/>
                      </a:cubicBezTo>
                      <a:cubicBezTo>
                        <a:pt x="1980" y="19532"/>
                        <a:pt x="8359" y="18739"/>
                        <a:pt x="14936" y="16362"/>
                      </a:cubicBezTo>
                      <a:cubicBezTo>
                        <a:pt x="16730" y="23097"/>
                        <a:pt x="20717" y="27653"/>
                        <a:pt x="27693" y="28842"/>
                      </a:cubicBezTo>
                      <a:cubicBezTo>
                        <a:pt x="32876" y="29634"/>
                        <a:pt x="36862" y="27257"/>
                        <a:pt x="38656" y="22305"/>
                      </a:cubicBezTo>
                      <a:cubicBezTo>
                        <a:pt x="39653" y="18937"/>
                        <a:pt x="39852" y="14579"/>
                        <a:pt x="39055" y="112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05" name="Google Shape;4505;p37"/>
                <p:cNvSpPr/>
                <p:nvPr/>
              </p:nvSpPr>
              <p:spPr>
                <a:xfrm>
                  <a:off x="1499213" y="6051438"/>
                  <a:ext cx="14912" cy="16887"/>
                </a:xfrm>
                <a:custGeom>
                  <a:avLst/>
                  <a:gdLst/>
                  <a:ahLst/>
                  <a:cxnLst/>
                  <a:rect l="l" t="t" r="r" b="b"/>
                  <a:pathLst>
                    <a:path w="14912" h="16887" extrusionOk="0">
                      <a:moveTo>
                        <a:pt x="13650" y="11854"/>
                      </a:moveTo>
                      <a:cubicBezTo>
                        <a:pt x="16242" y="6704"/>
                        <a:pt x="14647" y="2940"/>
                        <a:pt x="10660" y="365"/>
                      </a:cubicBezTo>
                      <a:cubicBezTo>
                        <a:pt x="6474" y="-824"/>
                        <a:pt x="3285" y="959"/>
                        <a:pt x="1292" y="4723"/>
                      </a:cubicBezTo>
                      <a:cubicBezTo>
                        <a:pt x="-1299" y="9675"/>
                        <a:pt x="96" y="14231"/>
                        <a:pt x="4681" y="16410"/>
                      </a:cubicBezTo>
                      <a:cubicBezTo>
                        <a:pt x="8468" y="17995"/>
                        <a:pt x="11856" y="15420"/>
                        <a:pt x="13650" y="118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06" name="Google Shape;4506;p37"/>
                <p:cNvSpPr/>
                <p:nvPr/>
              </p:nvSpPr>
              <p:spPr>
                <a:xfrm>
                  <a:off x="1031239" y="5949853"/>
                  <a:ext cx="21842" cy="32747"/>
                </a:xfrm>
                <a:custGeom>
                  <a:avLst/>
                  <a:gdLst/>
                  <a:ahLst/>
                  <a:cxnLst/>
                  <a:rect l="l" t="t" r="r" b="b"/>
                  <a:pathLst>
                    <a:path w="21842" h="32747" extrusionOk="0">
                      <a:moveTo>
                        <a:pt x="15998" y="20734"/>
                      </a:moveTo>
                      <a:cubicBezTo>
                        <a:pt x="16795" y="19743"/>
                        <a:pt x="17593" y="18555"/>
                        <a:pt x="18390" y="17366"/>
                      </a:cubicBezTo>
                      <a:cubicBezTo>
                        <a:pt x="22377" y="10829"/>
                        <a:pt x="23174" y="4491"/>
                        <a:pt x="19387" y="1321"/>
                      </a:cubicBezTo>
                      <a:cubicBezTo>
                        <a:pt x="15599" y="-2046"/>
                        <a:pt x="11015" y="1321"/>
                        <a:pt x="7028" y="8056"/>
                      </a:cubicBezTo>
                      <a:cubicBezTo>
                        <a:pt x="5234" y="11225"/>
                        <a:pt x="4039" y="14197"/>
                        <a:pt x="3640" y="16772"/>
                      </a:cubicBezTo>
                      <a:cubicBezTo>
                        <a:pt x="3441" y="16970"/>
                        <a:pt x="3241" y="17168"/>
                        <a:pt x="2843" y="17564"/>
                      </a:cubicBezTo>
                      <a:cubicBezTo>
                        <a:pt x="-945" y="21922"/>
                        <a:pt x="-745" y="26280"/>
                        <a:pt x="2245" y="29648"/>
                      </a:cubicBezTo>
                      <a:cubicBezTo>
                        <a:pt x="6630" y="33610"/>
                        <a:pt x="10417" y="33808"/>
                        <a:pt x="13407" y="30044"/>
                      </a:cubicBezTo>
                      <a:cubicBezTo>
                        <a:pt x="15998" y="26874"/>
                        <a:pt x="16995" y="23705"/>
                        <a:pt x="15998" y="2073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07" name="Google Shape;4507;p37"/>
                <p:cNvSpPr/>
                <p:nvPr/>
              </p:nvSpPr>
              <p:spPr>
                <a:xfrm>
                  <a:off x="1218330" y="6090599"/>
                  <a:ext cx="54737" cy="48309"/>
                </a:xfrm>
                <a:custGeom>
                  <a:avLst/>
                  <a:gdLst/>
                  <a:ahLst/>
                  <a:cxnLst/>
                  <a:rect l="l" t="t" r="r" b="b"/>
                  <a:pathLst>
                    <a:path w="54737" h="48309" extrusionOk="0">
                      <a:moveTo>
                        <a:pt x="33415" y="21027"/>
                      </a:moveTo>
                      <a:cubicBezTo>
                        <a:pt x="33615" y="21225"/>
                        <a:pt x="33814" y="21622"/>
                        <a:pt x="34013" y="21820"/>
                      </a:cubicBezTo>
                      <a:cubicBezTo>
                        <a:pt x="37801" y="25980"/>
                        <a:pt x="43382" y="23603"/>
                        <a:pt x="49362" y="18849"/>
                      </a:cubicBezTo>
                      <a:cubicBezTo>
                        <a:pt x="54145" y="13104"/>
                        <a:pt x="56537" y="7557"/>
                        <a:pt x="53149" y="3596"/>
                      </a:cubicBezTo>
                      <a:cubicBezTo>
                        <a:pt x="51554" y="1615"/>
                        <a:pt x="49162" y="822"/>
                        <a:pt x="46770" y="1417"/>
                      </a:cubicBezTo>
                      <a:cubicBezTo>
                        <a:pt x="46372" y="1219"/>
                        <a:pt x="45973" y="1021"/>
                        <a:pt x="45574" y="822"/>
                      </a:cubicBezTo>
                      <a:cubicBezTo>
                        <a:pt x="41588" y="-1158"/>
                        <a:pt x="38000" y="624"/>
                        <a:pt x="35608" y="4190"/>
                      </a:cubicBezTo>
                      <a:cubicBezTo>
                        <a:pt x="35409" y="4586"/>
                        <a:pt x="35209" y="4982"/>
                        <a:pt x="35010" y="5576"/>
                      </a:cubicBezTo>
                      <a:cubicBezTo>
                        <a:pt x="31621" y="5576"/>
                        <a:pt x="29230" y="7755"/>
                        <a:pt x="27834" y="11123"/>
                      </a:cubicBezTo>
                      <a:cubicBezTo>
                        <a:pt x="27436" y="12510"/>
                        <a:pt x="27236" y="13698"/>
                        <a:pt x="27236" y="14689"/>
                      </a:cubicBezTo>
                      <a:cubicBezTo>
                        <a:pt x="21855" y="12906"/>
                        <a:pt x="16871" y="16868"/>
                        <a:pt x="12885" y="26178"/>
                      </a:cubicBezTo>
                      <a:cubicBezTo>
                        <a:pt x="12686" y="26574"/>
                        <a:pt x="12686" y="26970"/>
                        <a:pt x="12486" y="27366"/>
                      </a:cubicBezTo>
                      <a:cubicBezTo>
                        <a:pt x="9496" y="27762"/>
                        <a:pt x="6506" y="30734"/>
                        <a:pt x="3516" y="34498"/>
                      </a:cubicBezTo>
                      <a:cubicBezTo>
                        <a:pt x="-470" y="39846"/>
                        <a:pt x="-869" y="44600"/>
                        <a:pt x="1324" y="46977"/>
                      </a:cubicBezTo>
                      <a:cubicBezTo>
                        <a:pt x="4114" y="50344"/>
                        <a:pt x="8500" y="46977"/>
                        <a:pt x="12486" y="40836"/>
                      </a:cubicBezTo>
                      <a:cubicBezTo>
                        <a:pt x="13283" y="39648"/>
                        <a:pt x="14081" y="38261"/>
                        <a:pt x="14679" y="36874"/>
                      </a:cubicBezTo>
                      <a:cubicBezTo>
                        <a:pt x="20061" y="38459"/>
                        <a:pt x="25841" y="36280"/>
                        <a:pt x="31024" y="28159"/>
                      </a:cubicBezTo>
                      <a:cubicBezTo>
                        <a:pt x="31821" y="25385"/>
                        <a:pt x="32220" y="23008"/>
                        <a:pt x="32020" y="21027"/>
                      </a:cubicBezTo>
                      <a:cubicBezTo>
                        <a:pt x="32419" y="20829"/>
                        <a:pt x="33017" y="21027"/>
                        <a:pt x="33415" y="210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08" name="Google Shape;4508;p37"/>
                <p:cNvSpPr/>
                <p:nvPr/>
              </p:nvSpPr>
              <p:spPr>
                <a:xfrm>
                  <a:off x="1152034" y="6047355"/>
                  <a:ext cx="16161" cy="17284"/>
                </a:xfrm>
                <a:custGeom>
                  <a:avLst/>
                  <a:gdLst/>
                  <a:ahLst/>
                  <a:cxnLst/>
                  <a:rect l="l" t="t" r="r" b="b"/>
                  <a:pathLst>
                    <a:path w="16161" h="17284" extrusionOk="0">
                      <a:moveTo>
                        <a:pt x="12208" y="1279"/>
                      </a:moveTo>
                      <a:cubicBezTo>
                        <a:pt x="8420" y="-504"/>
                        <a:pt x="4633" y="-900"/>
                        <a:pt x="2042" y="3260"/>
                      </a:cubicBezTo>
                      <a:cubicBezTo>
                        <a:pt x="-749" y="7816"/>
                        <a:pt x="-1147" y="12768"/>
                        <a:pt x="3836" y="15937"/>
                      </a:cubicBezTo>
                      <a:cubicBezTo>
                        <a:pt x="7424" y="18314"/>
                        <a:pt x="11610" y="17522"/>
                        <a:pt x="14001" y="13758"/>
                      </a:cubicBezTo>
                      <a:cubicBezTo>
                        <a:pt x="17390" y="9202"/>
                        <a:pt x="16792" y="4646"/>
                        <a:pt x="12208" y="12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09" name="Google Shape;4509;p37"/>
                <p:cNvSpPr/>
                <p:nvPr/>
              </p:nvSpPr>
              <p:spPr>
                <a:xfrm>
                  <a:off x="1123183" y="6064725"/>
                  <a:ext cx="17712" cy="17281"/>
                </a:xfrm>
                <a:custGeom>
                  <a:avLst/>
                  <a:gdLst/>
                  <a:ahLst/>
                  <a:cxnLst/>
                  <a:rect l="l" t="t" r="r" b="b"/>
                  <a:pathLst>
                    <a:path w="17712" h="17281" extrusionOk="0">
                      <a:moveTo>
                        <a:pt x="15146" y="2529"/>
                      </a:moveTo>
                      <a:cubicBezTo>
                        <a:pt x="9365" y="-2225"/>
                        <a:pt x="4382" y="152"/>
                        <a:pt x="1193" y="6095"/>
                      </a:cubicBezTo>
                      <a:cubicBezTo>
                        <a:pt x="-601" y="9462"/>
                        <a:pt x="-601" y="13424"/>
                        <a:pt x="2788" y="16395"/>
                      </a:cubicBezTo>
                      <a:cubicBezTo>
                        <a:pt x="8169" y="18772"/>
                        <a:pt x="11957" y="15999"/>
                        <a:pt x="15345" y="12433"/>
                      </a:cubicBezTo>
                      <a:cubicBezTo>
                        <a:pt x="18534" y="9066"/>
                        <a:pt x="18534" y="5302"/>
                        <a:pt x="15146" y="252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10" name="Google Shape;4510;p37"/>
                <p:cNvSpPr/>
                <p:nvPr/>
              </p:nvSpPr>
              <p:spPr>
                <a:xfrm>
                  <a:off x="1212485" y="6148707"/>
                  <a:ext cx="16687" cy="14422"/>
                </a:xfrm>
                <a:custGeom>
                  <a:avLst/>
                  <a:gdLst/>
                  <a:ahLst/>
                  <a:cxnLst/>
                  <a:rect l="l" t="t" r="r" b="b"/>
                  <a:pathLst>
                    <a:path w="16687" h="14422" extrusionOk="0">
                      <a:moveTo>
                        <a:pt x="12750" y="754"/>
                      </a:moveTo>
                      <a:cubicBezTo>
                        <a:pt x="7568" y="-1425"/>
                        <a:pt x="3182" y="1349"/>
                        <a:pt x="990" y="6103"/>
                      </a:cubicBezTo>
                      <a:cubicBezTo>
                        <a:pt x="-7" y="8084"/>
                        <a:pt x="-206" y="10263"/>
                        <a:pt x="192" y="12045"/>
                      </a:cubicBezTo>
                      <a:cubicBezTo>
                        <a:pt x="4378" y="12838"/>
                        <a:pt x="8564" y="13630"/>
                        <a:pt x="12750" y="14422"/>
                      </a:cubicBezTo>
                      <a:cubicBezTo>
                        <a:pt x="13946" y="13432"/>
                        <a:pt x="15142" y="12045"/>
                        <a:pt x="16139" y="10659"/>
                      </a:cubicBezTo>
                      <a:cubicBezTo>
                        <a:pt x="17335" y="6697"/>
                        <a:pt x="16737" y="2537"/>
                        <a:pt x="12750" y="7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11" name="Google Shape;4511;p37"/>
                <p:cNvSpPr/>
                <p:nvPr/>
              </p:nvSpPr>
              <p:spPr>
                <a:xfrm>
                  <a:off x="1139333" y="5931965"/>
                  <a:ext cx="50928" cy="52825"/>
                </a:xfrm>
                <a:custGeom>
                  <a:avLst/>
                  <a:gdLst/>
                  <a:ahLst/>
                  <a:cxnLst/>
                  <a:rect l="l" t="t" r="r" b="b"/>
                  <a:pathLst>
                    <a:path w="50928" h="52825" extrusionOk="0">
                      <a:moveTo>
                        <a:pt x="47831" y="1579"/>
                      </a:moveTo>
                      <a:cubicBezTo>
                        <a:pt x="43645" y="-1392"/>
                        <a:pt x="39260" y="-5"/>
                        <a:pt x="35871" y="4353"/>
                      </a:cubicBezTo>
                      <a:cubicBezTo>
                        <a:pt x="33479" y="7522"/>
                        <a:pt x="33679" y="10890"/>
                        <a:pt x="35672" y="13663"/>
                      </a:cubicBezTo>
                      <a:cubicBezTo>
                        <a:pt x="32483" y="12672"/>
                        <a:pt x="28297" y="13069"/>
                        <a:pt x="22716" y="17427"/>
                      </a:cubicBezTo>
                      <a:cubicBezTo>
                        <a:pt x="18530" y="20596"/>
                        <a:pt x="16736" y="24558"/>
                        <a:pt x="17533" y="27727"/>
                      </a:cubicBezTo>
                      <a:cubicBezTo>
                        <a:pt x="13945" y="27133"/>
                        <a:pt x="9560" y="28916"/>
                        <a:pt x="5175" y="32283"/>
                      </a:cubicBezTo>
                      <a:cubicBezTo>
                        <a:pt x="-1801" y="37830"/>
                        <a:pt x="-805" y="42584"/>
                        <a:pt x="2783" y="45951"/>
                      </a:cubicBezTo>
                      <a:cubicBezTo>
                        <a:pt x="2982" y="46149"/>
                        <a:pt x="2982" y="46149"/>
                        <a:pt x="3182" y="46347"/>
                      </a:cubicBezTo>
                      <a:cubicBezTo>
                        <a:pt x="3381" y="47932"/>
                        <a:pt x="4378" y="49517"/>
                        <a:pt x="5972" y="50903"/>
                      </a:cubicBezTo>
                      <a:cubicBezTo>
                        <a:pt x="9162" y="53677"/>
                        <a:pt x="13347" y="53479"/>
                        <a:pt x="16138" y="50111"/>
                      </a:cubicBezTo>
                      <a:cubicBezTo>
                        <a:pt x="17533" y="48526"/>
                        <a:pt x="18131" y="46743"/>
                        <a:pt x="18331" y="44961"/>
                      </a:cubicBezTo>
                      <a:cubicBezTo>
                        <a:pt x="21320" y="45159"/>
                        <a:pt x="23513" y="43376"/>
                        <a:pt x="24908" y="40009"/>
                      </a:cubicBezTo>
                      <a:cubicBezTo>
                        <a:pt x="26104" y="36839"/>
                        <a:pt x="25307" y="34462"/>
                        <a:pt x="23314" y="32481"/>
                      </a:cubicBezTo>
                      <a:cubicBezTo>
                        <a:pt x="25307" y="32877"/>
                        <a:pt x="27699" y="32679"/>
                        <a:pt x="30091" y="32085"/>
                      </a:cubicBezTo>
                      <a:cubicBezTo>
                        <a:pt x="29892" y="34660"/>
                        <a:pt x="31486" y="37235"/>
                        <a:pt x="34675" y="38622"/>
                      </a:cubicBezTo>
                      <a:cubicBezTo>
                        <a:pt x="38463" y="40405"/>
                        <a:pt x="41851" y="38424"/>
                        <a:pt x="44642" y="35254"/>
                      </a:cubicBezTo>
                      <a:cubicBezTo>
                        <a:pt x="46236" y="31293"/>
                        <a:pt x="46436" y="27529"/>
                        <a:pt x="42848" y="25152"/>
                      </a:cubicBezTo>
                      <a:cubicBezTo>
                        <a:pt x="42449" y="24954"/>
                        <a:pt x="42050" y="24756"/>
                        <a:pt x="41652" y="24558"/>
                      </a:cubicBezTo>
                      <a:cubicBezTo>
                        <a:pt x="43446" y="21586"/>
                        <a:pt x="42848" y="19209"/>
                        <a:pt x="41452" y="17030"/>
                      </a:cubicBezTo>
                      <a:cubicBezTo>
                        <a:pt x="43844" y="17030"/>
                        <a:pt x="46236" y="16040"/>
                        <a:pt x="48628" y="14059"/>
                      </a:cubicBezTo>
                      <a:cubicBezTo>
                        <a:pt x="51817" y="9305"/>
                        <a:pt x="51817" y="4551"/>
                        <a:pt x="47831" y="15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12" name="Google Shape;4512;p37"/>
                <p:cNvSpPr/>
                <p:nvPr/>
              </p:nvSpPr>
              <p:spPr>
                <a:xfrm>
                  <a:off x="1551418" y="6090361"/>
                  <a:ext cx="40811" cy="57986"/>
                </a:xfrm>
                <a:custGeom>
                  <a:avLst/>
                  <a:gdLst/>
                  <a:ahLst/>
                  <a:cxnLst/>
                  <a:rect l="l" t="t" r="r" b="b"/>
                  <a:pathLst>
                    <a:path w="40811" h="57986" extrusionOk="0">
                      <a:moveTo>
                        <a:pt x="19649" y="48799"/>
                      </a:moveTo>
                      <a:cubicBezTo>
                        <a:pt x="20246" y="46818"/>
                        <a:pt x="20645" y="44838"/>
                        <a:pt x="20246" y="43253"/>
                      </a:cubicBezTo>
                      <a:cubicBezTo>
                        <a:pt x="20446" y="41074"/>
                        <a:pt x="19848" y="39291"/>
                        <a:pt x="18452" y="37706"/>
                      </a:cubicBezTo>
                      <a:cubicBezTo>
                        <a:pt x="18253" y="37508"/>
                        <a:pt x="17855" y="37112"/>
                        <a:pt x="17655" y="36914"/>
                      </a:cubicBezTo>
                      <a:cubicBezTo>
                        <a:pt x="19848" y="35527"/>
                        <a:pt x="21841" y="32556"/>
                        <a:pt x="23635" y="28594"/>
                      </a:cubicBezTo>
                      <a:cubicBezTo>
                        <a:pt x="23037" y="31368"/>
                        <a:pt x="23236" y="33943"/>
                        <a:pt x="25230" y="35527"/>
                      </a:cubicBezTo>
                      <a:cubicBezTo>
                        <a:pt x="29615" y="39093"/>
                        <a:pt x="33801" y="33943"/>
                        <a:pt x="37389" y="27604"/>
                      </a:cubicBezTo>
                      <a:cubicBezTo>
                        <a:pt x="38784" y="24236"/>
                        <a:pt x="39581" y="20869"/>
                        <a:pt x="39182" y="18492"/>
                      </a:cubicBezTo>
                      <a:cubicBezTo>
                        <a:pt x="42571" y="12549"/>
                        <a:pt x="39780" y="9182"/>
                        <a:pt x="38784" y="6409"/>
                      </a:cubicBezTo>
                      <a:cubicBezTo>
                        <a:pt x="37987" y="5418"/>
                        <a:pt x="37189" y="4626"/>
                        <a:pt x="36192" y="4230"/>
                      </a:cubicBezTo>
                      <a:cubicBezTo>
                        <a:pt x="35794" y="3041"/>
                        <a:pt x="34797" y="2051"/>
                        <a:pt x="33601" y="1258"/>
                      </a:cubicBezTo>
                      <a:cubicBezTo>
                        <a:pt x="28618" y="-1713"/>
                        <a:pt x="24831" y="862"/>
                        <a:pt x="22439" y="6012"/>
                      </a:cubicBezTo>
                      <a:cubicBezTo>
                        <a:pt x="21044" y="9182"/>
                        <a:pt x="20645" y="12549"/>
                        <a:pt x="22638" y="14728"/>
                      </a:cubicBezTo>
                      <a:cubicBezTo>
                        <a:pt x="22240" y="15719"/>
                        <a:pt x="22040" y="16709"/>
                        <a:pt x="21841" y="17501"/>
                      </a:cubicBezTo>
                      <a:cubicBezTo>
                        <a:pt x="18851" y="18096"/>
                        <a:pt x="15861" y="21859"/>
                        <a:pt x="13469" y="27208"/>
                      </a:cubicBezTo>
                      <a:cubicBezTo>
                        <a:pt x="11675" y="31566"/>
                        <a:pt x="11476" y="34933"/>
                        <a:pt x="12871" y="36716"/>
                      </a:cubicBezTo>
                      <a:cubicBezTo>
                        <a:pt x="10878" y="37310"/>
                        <a:pt x="8486" y="38697"/>
                        <a:pt x="6294" y="40480"/>
                      </a:cubicBezTo>
                      <a:cubicBezTo>
                        <a:pt x="-483" y="45828"/>
                        <a:pt x="-882" y="50978"/>
                        <a:pt x="912" y="55732"/>
                      </a:cubicBezTo>
                      <a:cubicBezTo>
                        <a:pt x="3702" y="58308"/>
                        <a:pt x="7290" y="58902"/>
                        <a:pt x="11277" y="56327"/>
                      </a:cubicBezTo>
                      <a:cubicBezTo>
                        <a:pt x="15263" y="55931"/>
                        <a:pt x="18054" y="53355"/>
                        <a:pt x="19649" y="487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13" name="Google Shape;4513;p37"/>
                <p:cNvSpPr/>
                <p:nvPr/>
              </p:nvSpPr>
              <p:spPr>
                <a:xfrm>
                  <a:off x="1008057" y="5829567"/>
                  <a:ext cx="50703" cy="41021"/>
                </a:xfrm>
                <a:custGeom>
                  <a:avLst/>
                  <a:gdLst/>
                  <a:ahLst/>
                  <a:cxnLst/>
                  <a:rect l="l" t="t" r="r" b="b"/>
                  <a:pathLst>
                    <a:path w="50703" h="41021" extrusionOk="0">
                      <a:moveTo>
                        <a:pt x="11473" y="29298"/>
                      </a:moveTo>
                      <a:cubicBezTo>
                        <a:pt x="9480" y="33062"/>
                        <a:pt x="10676" y="36825"/>
                        <a:pt x="14064" y="39797"/>
                      </a:cubicBezTo>
                      <a:cubicBezTo>
                        <a:pt x="17652" y="42372"/>
                        <a:pt x="20841" y="40589"/>
                        <a:pt x="23433" y="37221"/>
                      </a:cubicBezTo>
                      <a:cubicBezTo>
                        <a:pt x="26024" y="36627"/>
                        <a:pt x="28416" y="34052"/>
                        <a:pt x="30608" y="30684"/>
                      </a:cubicBezTo>
                      <a:cubicBezTo>
                        <a:pt x="31206" y="29496"/>
                        <a:pt x="31804" y="28307"/>
                        <a:pt x="32402" y="27317"/>
                      </a:cubicBezTo>
                      <a:cubicBezTo>
                        <a:pt x="37386" y="30486"/>
                        <a:pt x="43365" y="33656"/>
                        <a:pt x="48349" y="27713"/>
                      </a:cubicBezTo>
                      <a:cubicBezTo>
                        <a:pt x="54528" y="20582"/>
                        <a:pt x="46953" y="16224"/>
                        <a:pt x="43764" y="10083"/>
                      </a:cubicBezTo>
                      <a:cubicBezTo>
                        <a:pt x="39180" y="7112"/>
                        <a:pt x="33798" y="6914"/>
                        <a:pt x="29213" y="11866"/>
                      </a:cubicBezTo>
                      <a:cubicBezTo>
                        <a:pt x="28615" y="12460"/>
                        <a:pt x="28017" y="13253"/>
                        <a:pt x="27619" y="13847"/>
                      </a:cubicBezTo>
                      <a:cubicBezTo>
                        <a:pt x="26024" y="14441"/>
                        <a:pt x="24230" y="16026"/>
                        <a:pt x="22835" y="18007"/>
                      </a:cubicBezTo>
                      <a:cubicBezTo>
                        <a:pt x="23632" y="16224"/>
                        <a:pt x="23632" y="14639"/>
                        <a:pt x="22835" y="12856"/>
                      </a:cubicBezTo>
                      <a:cubicBezTo>
                        <a:pt x="21439" y="9885"/>
                        <a:pt x="18450" y="9489"/>
                        <a:pt x="14862" y="10479"/>
                      </a:cubicBezTo>
                      <a:cubicBezTo>
                        <a:pt x="16855" y="6518"/>
                        <a:pt x="17054" y="3348"/>
                        <a:pt x="16058" y="575"/>
                      </a:cubicBezTo>
                      <a:cubicBezTo>
                        <a:pt x="12470" y="-1208"/>
                        <a:pt x="8085" y="1169"/>
                        <a:pt x="3699" y="7508"/>
                      </a:cubicBezTo>
                      <a:cubicBezTo>
                        <a:pt x="-287" y="13055"/>
                        <a:pt x="-885" y="17809"/>
                        <a:pt x="1108" y="20384"/>
                      </a:cubicBezTo>
                      <a:cubicBezTo>
                        <a:pt x="1108" y="20384"/>
                        <a:pt x="1307" y="20582"/>
                        <a:pt x="1307" y="20582"/>
                      </a:cubicBezTo>
                      <a:cubicBezTo>
                        <a:pt x="909" y="21770"/>
                        <a:pt x="909" y="22959"/>
                        <a:pt x="1307" y="24148"/>
                      </a:cubicBezTo>
                      <a:cubicBezTo>
                        <a:pt x="3101" y="29298"/>
                        <a:pt x="8284" y="28505"/>
                        <a:pt x="13865" y="26128"/>
                      </a:cubicBezTo>
                      <a:cubicBezTo>
                        <a:pt x="13068" y="26921"/>
                        <a:pt x="12270" y="28109"/>
                        <a:pt x="11473" y="29298"/>
                      </a:cubicBezTo>
                      <a:close/>
                      <a:moveTo>
                        <a:pt x="21041" y="20978"/>
                      </a:moveTo>
                      <a:cubicBezTo>
                        <a:pt x="20443" y="22167"/>
                        <a:pt x="19646" y="23553"/>
                        <a:pt x="19247" y="24742"/>
                      </a:cubicBezTo>
                      <a:cubicBezTo>
                        <a:pt x="18450" y="24544"/>
                        <a:pt x="17652" y="24544"/>
                        <a:pt x="16855" y="24742"/>
                      </a:cubicBezTo>
                      <a:cubicBezTo>
                        <a:pt x="18450" y="23553"/>
                        <a:pt x="19845" y="22365"/>
                        <a:pt x="21041" y="209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14" name="Google Shape;4514;p37"/>
                <p:cNvSpPr/>
                <p:nvPr/>
              </p:nvSpPr>
              <p:spPr>
                <a:xfrm>
                  <a:off x="1110175" y="6000762"/>
                  <a:ext cx="24322" cy="36243"/>
                </a:xfrm>
                <a:custGeom>
                  <a:avLst/>
                  <a:gdLst/>
                  <a:ahLst/>
                  <a:cxnLst/>
                  <a:rect l="l" t="t" r="r" b="b"/>
                  <a:pathLst>
                    <a:path w="24322" h="36243" extrusionOk="0">
                      <a:moveTo>
                        <a:pt x="4235" y="35194"/>
                      </a:moveTo>
                      <a:cubicBezTo>
                        <a:pt x="7823" y="37571"/>
                        <a:pt x="11610" y="35590"/>
                        <a:pt x="14401" y="32421"/>
                      </a:cubicBezTo>
                      <a:cubicBezTo>
                        <a:pt x="16792" y="28459"/>
                        <a:pt x="16593" y="24894"/>
                        <a:pt x="14201" y="22120"/>
                      </a:cubicBezTo>
                      <a:cubicBezTo>
                        <a:pt x="16394" y="20338"/>
                        <a:pt x="18586" y="17564"/>
                        <a:pt x="20779" y="14593"/>
                      </a:cubicBezTo>
                      <a:cubicBezTo>
                        <a:pt x="23968" y="9046"/>
                        <a:pt x="25563" y="3698"/>
                        <a:pt x="23171" y="1321"/>
                      </a:cubicBezTo>
                      <a:cubicBezTo>
                        <a:pt x="19384" y="-2641"/>
                        <a:pt x="14002" y="2906"/>
                        <a:pt x="9417" y="10037"/>
                      </a:cubicBezTo>
                      <a:cubicBezTo>
                        <a:pt x="7225" y="13404"/>
                        <a:pt x="5630" y="16970"/>
                        <a:pt x="5630" y="19743"/>
                      </a:cubicBezTo>
                      <a:cubicBezTo>
                        <a:pt x="4235" y="20338"/>
                        <a:pt x="3039" y="21328"/>
                        <a:pt x="2042" y="22715"/>
                      </a:cubicBezTo>
                      <a:cubicBezTo>
                        <a:pt x="-1546" y="27865"/>
                        <a:pt x="-150" y="32421"/>
                        <a:pt x="4235" y="351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15" name="Google Shape;4515;p37"/>
                <p:cNvSpPr/>
                <p:nvPr/>
              </p:nvSpPr>
              <p:spPr>
                <a:xfrm>
                  <a:off x="943444" y="6012179"/>
                  <a:ext cx="15879" cy="16510"/>
                </a:xfrm>
                <a:custGeom>
                  <a:avLst/>
                  <a:gdLst/>
                  <a:ahLst/>
                  <a:cxnLst/>
                  <a:rect l="l" t="t" r="r" b="b"/>
                  <a:pathLst>
                    <a:path w="15879" h="16510" extrusionOk="0">
                      <a:moveTo>
                        <a:pt x="14295" y="12288"/>
                      </a:moveTo>
                      <a:cubicBezTo>
                        <a:pt x="16687" y="8723"/>
                        <a:pt x="16487" y="4167"/>
                        <a:pt x="12899" y="1790"/>
                      </a:cubicBezTo>
                      <a:cubicBezTo>
                        <a:pt x="8116" y="-1380"/>
                        <a:pt x="3332" y="-389"/>
                        <a:pt x="741" y="5157"/>
                      </a:cubicBezTo>
                      <a:cubicBezTo>
                        <a:pt x="-1053" y="9119"/>
                        <a:pt x="541" y="12685"/>
                        <a:pt x="4129" y="15458"/>
                      </a:cubicBezTo>
                      <a:cubicBezTo>
                        <a:pt x="8714" y="18033"/>
                        <a:pt x="12102" y="15458"/>
                        <a:pt x="14295" y="122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16" name="Google Shape;4516;p37"/>
                <p:cNvSpPr/>
                <p:nvPr/>
              </p:nvSpPr>
              <p:spPr>
                <a:xfrm>
                  <a:off x="1045484" y="6012469"/>
                  <a:ext cx="14255" cy="12967"/>
                </a:xfrm>
                <a:custGeom>
                  <a:avLst/>
                  <a:gdLst/>
                  <a:ahLst/>
                  <a:cxnLst/>
                  <a:rect l="l" t="t" r="r" b="b"/>
                  <a:pathLst>
                    <a:path w="14255" h="12967" extrusionOk="0">
                      <a:moveTo>
                        <a:pt x="12716" y="9819"/>
                      </a:moveTo>
                      <a:cubicBezTo>
                        <a:pt x="15108" y="6452"/>
                        <a:pt x="14908" y="2094"/>
                        <a:pt x="10723" y="311"/>
                      </a:cubicBezTo>
                      <a:cubicBezTo>
                        <a:pt x="8530" y="-482"/>
                        <a:pt x="4743" y="311"/>
                        <a:pt x="2749" y="1896"/>
                      </a:cubicBezTo>
                      <a:cubicBezTo>
                        <a:pt x="-639" y="4669"/>
                        <a:pt x="-1038" y="8433"/>
                        <a:pt x="2351" y="11800"/>
                      </a:cubicBezTo>
                      <a:cubicBezTo>
                        <a:pt x="6337" y="13979"/>
                        <a:pt x="10324" y="12988"/>
                        <a:pt x="12716" y="98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17" name="Google Shape;4517;p37"/>
                <p:cNvSpPr/>
                <p:nvPr/>
              </p:nvSpPr>
              <p:spPr>
                <a:xfrm>
                  <a:off x="1636645" y="6179145"/>
                  <a:ext cx="11361" cy="3000"/>
                </a:xfrm>
                <a:custGeom>
                  <a:avLst/>
                  <a:gdLst/>
                  <a:ahLst/>
                  <a:cxnLst/>
                  <a:rect l="l" t="t" r="r" b="b"/>
                  <a:pathLst>
                    <a:path w="11361" h="3000" extrusionOk="0">
                      <a:moveTo>
                        <a:pt x="7774" y="29"/>
                      </a:moveTo>
                      <a:cubicBezTo>
                        <a:pt x="4584" y="-169"/>
                        <a:pt x="1594" y="623"/>
                        <a:pt x="0" y="3001"/>
                      </a:cubicBezTo>
                      <a:lnTo>
                        <a:pt x="11362" y="3001"/>
                      </a:lnTo>
                      <a:cubicBezTo>
                        <a:pt x="10365" y="1812"/>
                        <a:pt x="9368" y="822"/>
                        <a:pt x="7774" y="2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18" name="Google Shape;4518;p37"/>
                <p:cNvSpPr/>
                <p:nvPr/>
              </p:nvSpPr>
              <p:spPr>
                <a:xfrm>
                  <a:off x="1238046" y="5989780"/>
                  <a:ext cx="24522" cy="27563"/>
                </a:xfrm>
                <a:custGeom>
                  <a:avLst/>
                  <a:gdLst/>
                  <a:ahLst/>
                  <a:cxnLst/>
                  <a:rect l="l" t="t" r="r" b="b"/>
                  <a:pathLst>
                    <a:path w="24522" h="27563" extrusionOk="0">
                      <a:moveTo>
                        <a:pt x="17686" y="14680"/>
                      </a:moveTo>
                      <a:cubicBezTo>
                        <a:pt x="19679" y="14680"/>
                        <a:pt x="21473" y="14086"/>
                        <a:pt x="22868" y="11511"/>
                      </a:cubicBezTo>
                      <a:cubicBezTo>
                        <a:pt x="25061" y="7945"/>
                        <a:pt x="25459" y="3983"/>
                        <a:pt x="21672" y="1606"/>
                      </a:cubicBezTo>
                      <a:cubicBezTo>
                        <a:pt x="18284" y="-771"/>
                        <a:pt x="14496" y="-771"/>
                        <a:pt x="12104" y="3389"/>
                      </a:cubicBezTo>
                      <a:cubicBezTo>
                        <a:pt x="10908" y="5172"/>
                        <a:pt x="10510" y="7153"/>
                        <a:pt x="10709" y="8935"/>
                      </a:cubicBezTo>
                      <a:cubicBezTo>
                        <a:pt x="7121" y="8737"/>
                        <a:pt x="3733" y="10718"/>
                        <a:pt x="1540" y="14482"/>
                      </a:cubicBezTo>
                      <a:cubicBezTo>
                        <a:pt x="-1450" y="19434"/>
                        <a:pt x="145" y="24188"/>
                        <a:pt x="4331" y="26565"/>
                      </a:cubicBezTo>
                      <a:cubicBezTo>
                        <a:pt x="9115" y="29140"/>
                        <a:pt x="13101" y="26367"/>
                        <a:pt x="15294" y="22405"/>
                      </a:cubicBezTo>
                      <a:cubicBezTo>
                        <a:pt x="16888" y="19434"/>
                        <a:pt x="17686" y="16859"/>
                        <a:pt x="17686" y="146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19" name="Google Shape;4519;p37"/>
                <p:cNvSpPr/>
                <p:nvPr/>
              </p:nvSpPr>
              <p:spPr>
                <a:xfrm>
                  <a:off x="466400" y="4754482"/>
                  <a:ext cx="49469" cy="32051"/>
                </a:xfrm>
                <a:custGeom>
                  <a:avLst/>
                  <a:gdLst/>
                  <a:ahLst/>
                  <a:cxnLst/>
                  <a:rect l="l" t="t" r="r" b="b"/>
                  <a:pathLst>
                    <a:path w="49469" h="32051" extrusionOk="0">
                      <a:moveTo>
                        <a:pt x="35081" y="1031"/>
                      </a:moveTo>
                      <a:cubicBezTo>
                        <a:pt x="32490" y="833"/>
                        <a:pt x="26710" y="2220"/>
                        <a:pt x="25912" y="3606"/>
                      </a:cubicBezTo>
                      <a:cubicBezTo>
                        <a:pt x="20132" y="11332"/>
                        <a:pt x="12159" y="17869"/>
                        <a:pt x="1196" y="23019"/>
                      </a:cubicBezTo>
                      <a:cubicBezTo>
                        <a:pt x="0" y="23613"/>
                        <a:pt x="399" y="25792"/>
                        <a:pt x="0" y="27179"/>
                      </a:cubicBezTo>
                      <a:cubicBezTo>
                        <a:pt x="2591" y="31339"/>
                        <a:pt x="9368" y="33518"/>
                        <a:pt x="15149" y="30942"/>
                      </a:cubicBezTo>
                      <a:cubicBezTo>
                        <a:pt x="20730" y="28367"/>
                        <a:pt x="27507" y="26188"/>
                        <a:pt x="33088" y="23217"/>
                      </a:cubicBezTo>
                      <a:cubicBezTo>
                        <a:pt x="37274" y="25000"/>
                        <a:pt x="41859" y="20642"/>
                        <a:pt x="46443" y="14105"/>
                      </a:cubicBezTo>
                      <a:cubicBezTo>
                        <a:pt x="50031" y="7766"/>
                        <a:pt x="50828" y="2418"/>
                        <a:pt x="46642" y="437"/>
                      </a:cubicBezTo>
                      <a:cubicBezTo>
                        <a:pt x="44450" y="-554"/>
                        <a:pt x="42257" y="239"/>
                        <a:pt x="39865" y="1823"/>
                      </a:cubicBezTo>
                      <a:cubicBezTo>
                        <a:pt x="38271" y="1229"/>
                        <a:pt x="36875" y="1031"/>
                        <a:pt x="35081" y="10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20" name="Google Shape;4520;p37"/>
                <p:cNvSpPr/>
                <p:nvPr/>
              </p:nvSpPr>
              <p:spPr>
                <a:xfrm>
                  <a:off x="679100" y="4717453"/>
                  <a:ext cx="34265" cy="37465"/>
                </a:xfrm>
                <a:custGeom>
                  <a:avLst/>
                  <a:gdLst/>
                  <a:ahLst/>
                  <a:cxnLst/>
                  <a:rect l="l" t="t" r="r" b="b"/>
                  <a:pathLst>
                    <a:path w="34265" h="37465" extrusionOk="0">
                      <a:moveTo>
                        <a:pt x="13137" y="225"/>
                      </a:moveTo>
                      <a:cubicBezTo>
                        <a:pt x="6758" y="1018"/>
                        <a:pt x="1377" y="4187"/>
                        <a:pt x="779" y="7753"/>
                      </a:cubicBezTo>
                      <a:cubicBezTo>
                        <a:pt x="-816" y="16072"/>
                        <a:pt x="-417" y="23996"/>
                        <a:pt x="6360" y="30731"/>
                      </a:cubicBezTo>
                      <a:cubicBezTo>
                        <a:pt x="6758" y="31919"/>
                        <a:pt x="7954" y="32910"/>
                        <a:pt x="9549" y="33504"/>
                      </a:cubicBezTo>
                      <a:cubicBezTo>
                        <a:pt x="11343" y="34891"/>
                        <a:pt x="13535" y="36277"/>
                        <a:pt x="16127" y="37466"/>
                      </a:cubicBezTo>
                      <a:cubicBezTo>
                        <a:pt x="16525" y="36475"/>
                        <a:pt x="16924" y="35485"/>
                        <a:pt x="17323" y="34296"/>
                      </a:cubicBezTo>
                      <a:cubicBezTo>
                        <a:pt x="25296" y="34098"/>
                        <a:pt x="32272" y="32117"/>
                        <a:pt x="34265" y="25581"/>
                      </a:cubicBezTo>
                      <a:cubicBezTo>
                        <a:pt x="33867" y="21421"/>
                        <a:pt x="30478" y="18845"/>
                        <a:pt x="24299" y="19044"/>
                      </a:cubicBezTo>
                      <a:cubicBezTo>
                        <a:pt x="22904" y="19044"/>
                        <a:pt x="21509" y="19242"/>
                        <a:pt x="20113" y="19440"/>
                      </a:cubicBezTo>
                      <a:cubicBezTo>
                        <a:pt x="20711" y="14686"/>
                        <a:pt x="21708" y="10130"/>
                        <a:pt x="25296" y="5375"/>
                      </a:cubicBezTo>
                      <a:cubicBezTo>
                        <a:pt x="27887" y="1612"/>
                        <a:pt x="21110" y="-765"/>
                        <a:pt x="13137" y="22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21" name="Google Shape;4521;p37"/>
                <p:cNvSpPr/>
                <p:nvPr/>
              </p:nvSpPr>
              <p:spPr>
                <a:xfrm>
                  <a:off x="965446" y="4324909"/>
                  <a:ext cx="31972" cy="19570"/>
                </a:xfrm>
                <a:custGeom>
                  <a:avLst/>
                  <a:gdLst/>
                  <a:ahLst/>
                  <a:cxnLst/>
                  <a:rect l="l" t="t" r="r" b="b"/>
                  <a:pathLst>
                    <a:path w="31972" h="19570" extrusionOk="0">
                      <a:moveTo>
                        <a:pt x="13621" y="554"/>
                      </a:moveTo>
                      <a:cubicBezTo>
                        <a:pt x="1462" y="2337"/>
                        <a:pt x="1661" y="7884"/>
                        <a:pt x="266" y="12241"/>
                      </a:cubicBezTo>
                      <a:cubicBezTo>
                        <a:pt x="-1727" y="18184"/>
                        <a:pt x="7841" y="18778"/>
                        <a:pt x="16810" y="19571"/>
                      </a:cubicBezTo>
                      <a:cubicBezTo>
                        <a:pt x="28770" y="16599"/>
                        <a:pt x="31560" y="11251"/>
                        <a:pt x="31959" y="6299"/>
                      </a:cubicBezTo>
                      <a:cubicBezTo>
                        <a:pt x="32358" y="752"/>
                        <a:pt x="23787" y="-1030"/>
                        <a:pt x="13621" y="5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22" name="Google Shape;4522;p37"/>
                <p:cNvSpPr/>
                <p:nvPr/>
              </p:nvSpPr>
              <p:spPr>
                <a:xfrm>
                  <a:off x="1331236" y="5366213"/>
                  <a:ext cx="20379" cy="29101"/>
                </a:xfrm>
                <a:custGeom>
                  <a:avLst/>
                  <a:gdLst/>
                  <a:ahLst/>
                  <a:cxnLst/>
                  <a:rect l="l" t="t" r="r" b="b"/>
                  <a:pathLst>
                    <a:path w="20379" h="29101" extrusionOk="0">
                      <a:moveTo>
                        <a:pt x="240" y="26352"/>
                      </a:moveTo>
                      <a:cubicBezTo>
                        <a:pt x="1037" y="30314"/>
                        <a:pt x="6618" y="29521"/>
                        <a:pt x="12200" y="26946"/>
                      </a:cubicBezTo>
                      <a:cubicBezTo>
                        <a:pt x="18179" y="23579"/>
                        <a:pt x="19375" y="20409"/>
                        <a:pt x="19774" y="17834"/>
                      </a:cubicBezTo>
                      <a:cubicBezTo>
                        <a:pt x="20372" y="13080"/>
                        <a:pt x="20571" y="8524"/>
                        <a:pt x="20173" y="4364"/>
                      </a:cubicBezTo>
                      <a:cubicBezTo>
                        <a:pt x="19774" y="600"/>
                        <a:pt x="17183" y="-1975"/>
                        <a:pt x="9608" y="1987"/>
                      </a:cubicBezTo>
                      <a:cubicBezTo>
                        <a:pt x="3828" y="4958"/>
                        <a:pt x="1835" y="8920"/>
                        <a:pt x="1436" y="12486"/>
                      </a:cubicBezTo>
                      <a:cubicBezTo>
                        <a:pt x="838" y="17240"/>
                        <a:pt x="-557" y="22390"/>
                        <a:pt x="240" y="263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23" name="Google Shape;4523;p37"/>
                <p:cNvSpPr/>
                <p:nvPr/>
              </p:nvSpPr>
              <p:spPr>
                <a:xfrm>
                  <a:off x="934395" y="4240720"/>
                  <a:ext cx="31516" cy="15690"/>
                </a:xfrm>
                <a:custGeom>
                  <a:avLst/>
                  <a:gdLst/>
                  <a:ahLst/>
                  <a:cxnLst/>
                  <a:rect l="l" t="t" r="r" b="b"/>
                  <a:pathLst>
                    <a:path w="31516" h="15690" extrusionOk="0">
                      <a:moveTo>
                        <a:pt x="13777" y="15610"/>
                      </a:moveTo>
                      <a:cubicBezTo>
                        <a:pt x="24142" y="15016"/>
                        <a:pt x="30121" y="11649"/>
                        <a:pt x="31517" y="6300"/>
                      </a:cubicBezTo>
                      <a:cubicBezTo>
                        <a:pt x="29922" y="1546"/>
                        <a:pt x="23344" y="-633"/>
                        <a:pt x="13179" y="159"/>
                      </a:cubicBezTo>
                      <a:cubicBezTo>
                        <a:pt x="3412" y="952"/>
                        <a:pt x="222" y="4914"/>
                        <a:pt x="23" y="9073"/>
                      </a:cubicBezTo>
                      <a:cubicBezTo>
                        <a:pt x="-376" y="13431"/>
                        <a:pt x="4408" y="16205"/>
                        <a:pt x="13777" y="1561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24" name="Google Shape;4524;p37"/>
                <p:cNvSpPr/>
                <p:nvPr/>
              </p:nvSpPr>
              <p:spPr>
                <a:xfrm>
                  <a:off x="751327" y="5185203"/>
                  <a:ext cx="26000" cy="23431"/>
                </a:xfrm>
                <a:custGeom>
                  <a:avLst/>
                  <a:gdLst/>
                  <a:ahLst/>
                  <a:cxnLst/>
                  <a:rect l="l" t="t" r="r" b="b"/>
                  <a:pathLst>
                    <a:path w="26000" h="23431" extrusionOk="0">
                      <a:moveTo>
                        <a:pt x="9677" y="1944"/>
                      </a:moveTo>
                      <a:cubicBezTo>
                        <a:pt x="308" y="5708"/>
                        <a:pt x="-688" y="11849"/>
                        <a:pt x="308" y="16603"/>
                      </a:cubicBezTo>
                      <a:cubicBezTo>
                        <a:pt x="1504" y="22347"/>
                        <a:pt x="6886" y="25121"/>
                        <a:pt x="17451" y="22347"/>
                      </a:cubicBezTo>
                      <a:cubicBezTo>
                        <a:pt x="27616" y="17593"/>
                        <a:pt x="26420" y="12641"/>
                        <a:pt x="25224" y="8085"/>
                      </a:cubicBezTo>
                      <a:cubicBezTo>
                        <a:pt x="23630" y="2935"/>
                        <a:pt x="22035" y="-3206"/>
                        <a:pt x="9677" y="194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25" name="Google Shape;4525;p37"/>
                <p:cNvSpPr/>
                <p:nvPr/>
              </p:nvSpPr>
              <p:spPr>
                <a:xfrm>
                  <a:off x="1208474" y="4761256"/>
                  <a:ext cx="25478" cy="18582"/>
                </a:xfrm>
                <a:custGeom>
                  <a:avLst/>
                  <a:gdLst/>
                  <a:ahLst/>
                  <a:cxnLst/>
                  <a:rect l="l" t="t" r="r" b="b"/>
                  <a:pathLst>
                    <a:path w="25478" h="18582" extrusionOk="0">
                      <a:moveTo>
                        <a:pt x="8788" y="2181"/>
                      </a:moveTo>
                      <a:cubicBezTo>
                        <a:pt x="-3570" y="7332"/>
                        <a:pt x="-182" y="11293"/>
                        <a:pt x="2808" y="14661"/>
                      </a:cubicBezTo>
                      <a:cubicBezTo>
                        <a:pt x="5200" y="17434"/>
                        <a:pt x="8588" y="20207"/>
                        <a:pt x="18156" y="17434"/>
                      </a:cubicBezTo>
                      <a:cubicBezTo>
                        <a:pt x="28521" y="10897"/>
                        <a:pt x="25332" y="6737"/>
                        <a:pt x="23737" y="2577"/>
                      </a:cubicBezTo>
                      <a:cubicBezTo>
                        <a:pt x="22541" y="-790"/>
                        <a:pt x="15764" y="-790"/>
                        <a:pt x="8788" y="21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26" name="Google Shape;4526;p37"/>
                <p:cNvSpPr/>
                <p:nvPr/>
              </p:nvSpPr>
              <p:spPr>
                <a:xfrm>
                  <a:off x="524204" y="4523552"/>
                  <a:ext cx="14152" cy="15503"/>
                </a:xfrm>
                <a:custGeom>
                  <a:avLst/>
                  <a:gdLst/>
                  <a:ahLst/>
                  <a:cxnLst/>
                  <a:rect l="l" t="t" r="r" b="b"/>
                  <a:pathLst>
                    <a:path w="14152" h="15503" extrusionOk="0">
                      <a:moveTo>
                        <a:pt x="7176" y="15451"/>
                      </a:moveTo>
                      <a:cubicBezTo>
                        <a:pt x="11162" y="14658"/>
                        <a:pt x="14152" y="12876"/>
                        <a:pt x="14152" y="10895"/>
                      </a:cubicBezTo>
                      <a:cubicBezTo>
                        <a:pt x="13953" y="6933"/>
                        <a:pt x="13355" y="2971"/>
                        <a:pt x="9767" y="0"/>
                      </a:cubicBezTo>
                      <a:cubicBezTo>
                        <a:pt x="6378" y="4952"/>
                        <a:pt x="3189" y="9904"/>
                        <a:pt x="0" y="14857"/>
                      </a:cubicBezTo>
                      <a:cubicBezTo>
                        <a:pt x="2193" y="15253"/>
                        <a:pt x="4584" y="15649"/>
                        <a:pt x="7176" y="154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27" name="Google Shape;4527;p37"/>
                <p:cNvSpPr/>
                <p:nvPr/>
              </p:nvSpPr>
              <p:spPr>
                <a:xfrm>
                  <a:off x="750529" y="5331326"/>
                  <a:ext cx="36230" cy="24958"/>
                </a:xfrm>
                <a:custGeom>
                  <a:avLst/>
                  <a:gdLst/>
                  <a:ahLst/>
                  <a:cxnLst/>
                  <a:rect l="l" t="t" r="r" b="b"/>
                  <a:pathLst>
                    <a:path w="36230" h="24958" extrusionOk="0">
                      <a:moveTo>
                        <a:pt x="11272" y="3398"/>
                      </a:moveTo>
                      <a:cubicBezTo>
                        <a:pt x="6687" y="5973"/>
                        <a:pt x="4096" y="9142"/>
                        <a:pt x="4096" y="11717"/>
                      </a:cubicBezTo>
                      <a:cubicBezTo>
                        <a:pt x="708" y="14689"/>
                        <a:pt x="-1086" y="18056"/>
                        <a:pt x="708" y="21424"/>
                      </a:cubicBezTo>
                      <a:cubicBezTo>
                        <a:pt x="4096" y="27763"/>
                        <a:pt x="12667" y="23801"/>
                        <a:pt x="18049" y="23008"/>
                      </a:cubicBezTo>
                      <a:cubicBezTo>
                        <a:pt x="22235" y="20631"/>
                        <a:pt x="25823" y="18452"/>
                        <a:pt x="27617" y="16075"/>
                      </a:cubicBezTo>
                      <a:cubicBezTo>
                        <a:pt x="28414" y="15877"/>
                        <a:pt x="29012" y="15481"/>
                        <a:pt x="29809" y="15283"/>
                      </a:cubicBezTo>
                      <a:cubicBezTo>
                        <a:pt x="35988" y="12906"/>
                        <a:pt x="36985" y="8548"/>
                        <a:pt x="35789" y="5180"/>
                      </a:cubicBezTo>
                      <a:cubicBezTo>
                        <a:pt x="32600" y="-960"/>
                        <a:pt x="20640" y="-1753"/>
                        <a:pt x="11272" y="33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28" name="Google Shape;4528;p37"/>
                <p:cNvSpPr/>
                <p:nvPr/>
              </p:nvSpPr>
              <p:spPr>
                <a:xfrm>
                  <a:off x="523488" y="4868811"/>
                  <a:ext cx="28558" cy="19806"/>
                </a:xfrm>
                <a:custGeom>
                  <a:avLst/>
                  <a:gdLst/>
                  <a:ahLst/>
                  <a:cxnLst/>
                  <a:rect l="l" t="t" r="r" b="b"/>
                  <a:pathLst>
                    <a:path w="28558" h="19806" extrusionOk="0">
                      <a:moveTo>
                        <a:pt x="1513" y="13479"/>
                      </a:moveTo>
                      <a:cubicBezTo>
                        <a:pt x="5699" y="17441"/>
                        <a:pt x="11081" y="21006"/>
                        <a:pt x="19851" y="19422"/>
                      </a:cubicBezTo>
                      <a:cubicBezTo>
                        <a:pt x="30615" y="13677"/>
                        <a:pt x="29220" y="8923"/>
                        <a:pt x="27027" y="4565"/>
                      </a:cubicBezTo>
                      <a:cubicBezTo>
                        <a:pt x="24436" y="-585"/>
                        <a:pt x="17858" y="-1378"/>
                        <a:pt x="8888" y="2188"/>
                      </a:cubicBezTo>
                      <a:cubicBezTo>
                        <a:pt x="1912" y="5357"/>
                        <a:pt x="-2473" y="9715"/>
                        <a:pt x="1513" y="134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29" name="Google Shape;4529;p37"/>
                <p:cNvSpPr/>
                <p:nvPr/>
              </p:nvSpPr>
              <p:spPr>
                <a:xfrm>
                  <a:off x="1901934" y="5948063"/>
                  <a:ext cx="19802" cy="25672"/>
                </a:xfrm>
                <a:custGeom>
                  <a:avLst/>
                  <a:gdLst/>
                  <a:ahLst/>
                  <a:cxnLst/>
                  <a:rect l="l" t="t" r="r" b="b"/>
                  <a:pathLst>
                    <a:path w="19802" h="25672" extrusionOk="0">
                      <a:moveTo>
                        <a:pt x="15562" y="2914"/>
                      </a:moveTo>
                      <a:cubicBezTo>
                        <a:pt x="14166" y="-850"/>
                        <a:pt x="10180" y="-1840"/>
                        <a:pt x="4798" y="5291"/>
                      </a:cubicBezTo>
                      <a:cubicBezTo>
                        <a:pt x="-1780" y="14007"/>
                        <a:pt x="-584" y="19751"/>
                        <a:pt x="2406" y="23713"/>
                      </a:cubicBezTo>
                      <a:cubicBezTo>
                        <a:pt x="5197" y="27675"/>
                        <a:pt x="10180" y="25298"/>
                        <a:pt x="15761" y="19553"/>
                      </a:cubicBezTo>
                      <a:cubicBezTo>
                        <a:pt x="24133" y="7668"/>
                        <a:pt x="17156" y="7074"/>
                        <a:pt x="15562" y="29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30" name="Google Shape;4530;p37"/>
                <p:cNvSpPr/>
                <p:nvPr/>
              </p:nvSpPr>
              <p:spPr>
                <a:xfrm>
                  <a:off x="1489130" y="6001367"/>
                  <a:ext cx="22416" cy="25577"/>
                </a:xfrm>
                <a:custGeom>
                  <a:avLst/>
                  <a:gdLst/>
                  <a:ahLst/>
                  <a:cxnLst/>
                  <a:rect l="l" t="t" r="r" b="b"/>
                  <a:pathLst>
                    <a:path w="22416" h="25577" extrusionOk="0">
                      <a:moveTo>
                        <a:pt x="5195" y="6263"/>
                      </a:moveTo>
                      <a:cubicBezTo>
                        <a:pt x="-1183" y="13196"/>
                        <a:pt x="-784" y="18742"/>
                        <a:pt x="1608" y="22902"/>
                      </a:cubicBezTo>
                      <a:cubicBezTo>
                        <a:pt x="5395" y="25873"/>
                        <a:pt x="10577" y="27458"/>
                        <a:pt x="16956" y="21713"/>
                      </a:cubicBezTo>
                      <a:cubicBezTo>
                        <a:pt x="26324" y="12997"/>
                        <a:pt x="21142" y="8441"/>
                        <a:pt x="19547" y="3687"/>
                      </a:cubicBezTo>
                      <a:cubicBezTo>
                        <a:pt x="17554" y="-1859"/>
                        <a:pt x="12172" y="-1265"/>
                        <a:pt x="5195" y="62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31" name="Google Shape;4531;p37"/>
                <p:cNvSpPr/>
                <p:nvPr/>
              </p:nvSpPr>
              <p:spPr>
                <a:xfrm>
                  <a:off x="603138" y="5739920"/>
                  <a:ext cx="46799" cy="72592"/>
                </a:xfrm>
                <a:custGeom>
                  <a:avLst/>
                  <a:gdLst/>
                  <a:ahLst/>
                  <a:cxnLst/>
                  <a:rect l="l" t="t" r="r" b="b"/>
                  <a:pathLst>
                    <a:path w="46799" h="72592" extrusionOk="0">
                      <a:moveTo>
                        <a:pt x="39068" y="54962"/>
                      </a:moveTo>
                      <a:cubicBezTo>
                        <a:pt x="47440" y="50010"/>
                        <a:pt x="45845" y="43671"/>
                        <a:pt x="43453" y="38719"/>
                      </a:cubicBezTo>
                      <a:cubicBezTo>
                        <a:pt x="39267" y="34361"/>
                        <a:pt x="33885" y="33569"/>
                        <a:pt x="26909" y="37729"/>
                      </a:cubicBezTo>
                      <a:cubicBezTo>
                        <a:pt x="27906" y="36936"/>
                        <a:pt x="28703" y="36144"/>
                        <a:pt x="29500" y="35153"/>
                      </a:cubicBezTo>
                      <a:cubicBezTo>
                        <a:pt x="30696" y="32975"/>
                        <a:pt x="31693" y="30994"/>
                        <a:pt x="32490" y="29211"/>
                      </a:cubicBezTo>
                      <a:cubicBezTo>
                        <a:pt x="33487" y="28815"/>
                        <a:pt x="34483" y="28022"/>
                        <a:pt x="35480" y="27230"/>
                      </a:cubicBezTo>
                      <a:cubicBezTo>
                        <a:pt x="35879" y="26636"/>
                        <a:pt x="36277" y="26041"/>
                        <a:pt x="36477" y="25447"/>
                      </a:cubicBezTo>
                      <a:cubicBezTo>
                        <a:pt x="38271" y="26041"/>
                        <a:pt x="40264" y="26041"/>
                        <a:pt x="42656" y="24853"/>
                      </a:cubicBezTo>
                      <a:cubicBezTo>
                        <a:pt x="48436" y="18910"/>
                        <a:pt x="47240" y="14949"/>
                        <a:pt x="44649" y="11185"/>
                      </a:cubicBezTo>
                      <a:cubicBezTo>
                        <a:pt x="41859" y="7025"/>
                        <a:pt x="36875" y="6233"/>
                        <a:pt x="31294" y="9996"/>
                      </a:cubicBezTo>
                      <a:cubicBezTo>
                        <a:pt x="31095" y="10194"/>
                        <a:pt x="30896" y="10194"/>
                        <a:pt x="30696" y="10392"/>
                      </a:cubicBezTo>
                      <a:cubicBezTo>
                        <a:pt x="31294" y="7025"/>
                        <a:pt x="30497" y="4450"/>
                        <a:pt x="27906" y="3063"/>
                      </a:cubicBezTo>
                      <a:cubicBezTo>
                        <a:pt x="27706" y="2865"/>
                        <a:pt x="27507" y="2865"/>
                        <a:pt x="27308" y="2667"/>
                      </a:cubicBezTo>
                      <a:cubicBezTo>
                        <a:pt x="24517" y="92"/>
                        <a:pt x="20929" y="-1295"/>
                        <a:pt x="17541" y="1677"/>
                      </a:cubicBezTo>
                      <a:cubicBezTo>
                        <a:pt x="14750" y="4054"/>
                        <a:pt x="14152" y="6827"/>
                        <a:pt x="14949" y="9600"/>
                      </a:cubicBezTo>
                      <a:cubicBezTo>
                        <a:pt x="12159" y="15741"/>
                        <a:pt x="13754" y="20891"/>
                        <a:pt x="16943" y="23466"/>
                      </a:cubicBezTo>
                      <a:cubicBezTo>
                        <a:pt x="18537" y="24853"/>
                        <a:pt x="20331" y="24655"/>
                        <a:pt x="22125" y="23466"/>
                      </a:cubicBezTo>
                      <a:cubicBezTo>
                        <a:pt x="22125" y="23862"/>
                        <a:pt x="22325" y="24457"/>
                        <a:pt x="22524" y="24853"/>
                      </a:cubicBezTo>
                      <a:cubicBezTo>
                        <a:pt x="21527" y="25843"/>
                        <a:pt x="20730" y="27032"/>
                        <a:pt x="19933" y="28419"/>
                      </a:cubicBezTo>
                      <a:cubicBezTo>
                        <a:pt x="16743" y="33173"/>
                        <a:pt x="15747" y="38323"/>
                        <a:pt x="19135" y="39710"/>
                      </a:cubicBezTo>
                      <a:cubicBezTo>
                        <a:pt x="20730" y="40304"/>
                        <a:pt x="22325" y="40106"/>
                        <a:pt x="24119" y="39115"/>
                      </a:cubicBezTo>
                      <a:cubicBezTo>
                        <a:pt x="23521" y="39511"/>
                        <a:pt x="23122" y="39908"/>
                        <a:pt x="22524" y="40304"/>
                      </a:cubicBezTo>
                      <a:cubicBezTo>
                        <a:pt x="18936" y="43077"/>
                        <a:pt x="15946" y="46841"/>
                        <a:pt x="16943" y="49416"/>
                      </a:cubicBezTo>
                      <a:cubicBezTo>
                        <a:pt x="16943" y="49416"/>
                        <a:pt x="16943" y="49416"/>
                        <a:pt x="16743" y="49614"/>
                      </a:cubicBezTo>
                      <a:cubicBezTo>
                        <a:pt x="12358" y="53972"/>
                        <a:pt x="3987" y="54566"/>
                        <a:pt x="0" y="59320"/>
                      </a:cubicBezTo>
                      <a:cubicBezTo>
                        <a:pt x="3787" y="63678"/>
                        <a:pt x="7574" y="68234"/>
                        <a:pt x="11362" y="72592"/>
                      </a:cubicBezTo>
                      <a:cubicBezTo>
                        <a:pt x="18338" y="67640"/>
                        <a:pt x="25115" y="62490"/>
                        <a:pt x="31892" y="57141"/>
                      </a:cubicBezTo>
                      <a:cubicBezTo>
                        <a:pt x="34284" y="57141"/>
                        <a:pt x="36676" y="56547"/>
                        <a:pt x="39068" y="549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32" name="Google Shape;4532;p37"/>
                <p:cNvSpPr/>
                <p:nvPr/>
              </p:nvSpPr>
              <p:spPr>
                <a:xfrm>
                  <a:off x="1279823" y="5272869"/>
                  <a:ext cx="22782" cy="21417"/>
                </a:xfrm>
                <a:custGeom>
                  <a:avLst/>
                  <a:gdLst/>
                  <a:ahLst/>
                  <a:cxnLst/>
                  <a:rect l="l" t="t" r="r" b="b"/>
                  <a:pathLst>
                    <a:path w="22782" h="21417" extrusionOk="0">
                      <a:moveTo>
                        <a:pt x="20359" y="2626"/>
                      </a:moveTo>
                      <a:cubicBezTo>
                        <a:pt x="18166" y="-345"/>
                        <a:pt x="13980" y="-1731"/>
                        <a:pt x="7004" y="3617"/>
                      </a:cubicBezTo>
                      <a:cubicBezTo>
                        <a:pt x="-3760" y="11937"/>
                        <a:pt x="227" y="16294"/>
                        <a:pt x="3615" y="20058"/>
                      </a:cubicBezTo>
                      <a:cubicBezTo>
                        <a:pt x="5608" y="22237"/>
                        <a:pt x="9994" y="22039"/>
                        <a:pt x="16173" y="17681"/>
                      </a:cubicBezTo>
                      <a:cubicBezTo>
                        <a:pt x="25342" y="10154"/>
                        <a:pt x="23149" y="6192"/>
                        <a:pt x="20359" y="26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33" name="Google Shape;4533;p37"/>
                <p:cNvSpPr/>
                <p:nvPr/>
              </p:nvSpPr>
              <p:spPr>
                <a:xfrm>
                  <a:off x="1691873" y="6032456"/>
                  <a:ext cx="23807" cy="20996"/>
                </a:xfrm>
                <a:custGeom>
                  <a:avLst/>
                  <a:gdLst/>
                  <a:ahLst/>
                  <a:cxnLst/>
                  <a:rect l="l" t="t" r="r" b="b"/>
                  <a:pathLst>
                    <a:path w="23807" h="20996" extrusionOk="0">
                      <a:moveTo>
                        <a:pt x="3175" y="19942"/>
                      </a:moveTo>
                      <a:cubicBezTo>
                        <a:pt x="8158" y="22517"/>
                        <a:pt x="14138" y="20536"/>
                        <a:pt x="20915" y="12216"/>
                      </a:cubicBezTo>
                      <a:cubicBezTo>
                        <a:pt x="24303" y="6472"/>
                        <a:pt x="24901" y="1520"/>
                        <a:pt x="21712" y="727"/>
                      </a:cubicBezTo>
                      <a:cubicBezTo>
                        <a:pt x="16928" y="-461"/>
                        <a:pt x="10749" y="-1254"/>
                        <a:pt x="3573" y="7264"/>
                      </a:cubicBezTo>
                      <a:cubicBezTo>
                        <a:pt x="-1809" y="13801"/>
                        <a:pt x="-413" y="18159"/>
                        <a:pt x="3175" y="1994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34" name="Google Shape;4534;p37"/>
                <p:cNvSpPr/>
                <p:nvPr/>
              </p:nvSpPr>
              <p:spPr>
                <a:xfrm>
                  <a:off x="1263840" y="6028712"/>
                  <a:ext cx="28702" cy="57796"/>
                </a:xfrm>
                <a:custGeom>
                  <a:avLst/>
                  <a:gdLst/>
                  <a:ahLst/>
                  <a:cxnLst/>
                  <a:rect l="l" t="t" r="r" b="b"/>
                  <a:pathLst>
                    <a:path w="28702" h="57796" extrusionOk="0">
                      <a:moveTo>
                        <a:pt x="27771" y="509"/>
                      </a:moveTo>
                      <a:cubicBezTo>
                        <a:pt x="20197" y="-1472"/>
                        <a:pt x="12821" y="2490"/>
                        <a:pt x="6044" y="9621"/>
                      </a:cubicBezTo>
                      <a:cubicBezTo>
                        <a:pt x="2058" y="13781"/>
                        <a:pt x="264" y="19129"/>
                        <a:pt x="3652" y="21110"/>
                      </a:cubicBezTo>
                      <a:cubicBezTo>
                        <a:pt x="463" y="24874"/>
                        <a:pt x="-932" y="28836"/>
                        <a:pt x="663" y="32203"/>
                      </a:cubicBezTo>
                      <a:cubicBezTo>
                        <a:pt x="-334" y="35570"/>
                        <a:pt x="2457" y="37353"/>
                        <a:pt x="4848" y="39334"/>
                      </a:cubicBezTo>
                      <a:cubicBezTo>
                        <a:pt x="6044" y="39928"/>
                        <a:pt x="7440" y="40325"/>
                        <a:pt x="8636" y="40325"/>
                      </a:cubicBezTo>
                      <a:cubicBezTo>
                        <a:pt x="7639" y="41315"/>
                        <a:pt x="6842" y="42504"/>
                        <a:pt x="5845" y="44088"/>
                      </a:cubicBezTo>
                      <a:cubicBezTo>
                        <a:pt x="1659" y="51219"/>
                        <a:pt x="1858" y="56172"/>
                        <a:pt x="5646" y="57558"/>
                      </a:cubicBezTo>
                      <a:cubicBezTo>
                        <a:pt x="8636" y="58747"/>
                        <a:pt x="12223" y="55379"/>
                        <a:pt x="15014" y="50031"/>
                      </a:cubicBezTo>
                      <a:cubicBezTo>
                        <a:pt x="17805" y="43890"/>
                        <a:pt x="18403" y="39532"/>
                        <a:pt x="15413" y="37948"/>
                      </a:cubicBezTo>
                      <a:cubicBezTo>
                        <a:pt x="15413" y="37948"/>
                        <a:pt x="15413" y="37948"/>
                        <a:pt x="15413" y="37948"/>
                      </a:cubicBezTo>
                      <a:cubicBezTo>
                        <a:pt x="16011" y="37353"/>
                        <a:pt x="16409" y="36759"/>
                        <a:pt x="16808" y="35967"/>
                      </a:cubicBezTo>
                      <a:cubicBezTo>
                        <a:pt x="19599" y="35570"/>
                        <a:pt x="21592" y="33788"/>
                        <a:pt x="21990" y="30024"/>
                      </a:cubicBezTo>
                      <a:cubicBezTo>
                        <a:pt x="22190" y="28439"/>
                        <a:pt x="21791" y="27053"/>
                        <a:pt x="21193" y="26062"/>
                      </a:cubicBezTo>
                      <a:cubicBezTo>
                        <a:pt x="22987" y="23091"/>
                        <a:pt x="23186" y="20318"/>
                        <a:pt x="22788" y="18337"/>
                      </a:cubicBezTo>
                      <a:cubicBezTo>
                        <a:pt x="22389" y="17941"/>
                        <a:pt x="21990" y="17544"/>
                        <a:pt x="21592" y="17148"/>
                      </a:cubicBezTo>
                      <a:cubicBezTo>
                        <a:pt x="22389" y="16356"/>
                        <a:pt x="23386" y="15564"/>
                        <a:pt x="24183" y="14771"/>
                      </a:cubicBezTo>
                      <a:cubicBezTo>
                        <a:pt x="30562" y="8631"/>
                        <a:pt x="28568" y="4273"/>
                        <a:pt x="27771" y="5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35" name="Google Shape;4535;p37"/>
                <p:cNvSpPr/>
                <p:nvPr/>
              </p:nvSpPr>
              <p:spPr>
                <a:xfrm>
                  <a:off x="785526" y="4760428"/>
                  <a:ext cx="28739" cy="17910"/>
                </a:xfrm>
                <a:custGeom>
                  <a:avLst/>
                  <a:gdLst/>
                  <a:ahLst/>
                  <a:cxnLst/>
                  <a:rect l="l" t="t" r="r" b="b"/>
                  <a:pathLst>
                    <a:path w="28739" h="17910" extrusionOk="0">
                      <a:moveTo>
                        <a:pt x="28499" y="4989"/>
                      </a:moveTo>
                      <a:cubicBezTo>
                        <a:pt x="27303" y="-161"/>
                        <a:pt x="21124" y="-1151"/>
                        <a:pt x="12354" y="1226"/>
                      </a:cubicBezTo>
                      <a:cubicBezTo>
                        <a:pt x="2986" y="3603"/>
                        <a:pt x="-1400" y="8357"/>
                        <a:pt x="394" y="12913"/>
                      </a:cubicBezTo>
                      <a:cubicBezTo>
                        <a:pt x="1989" y="17271"/>
                        <a:pt x="7171" y="19450"/>
                        <a:pt x="16938" y="16677"/>
                      </a:cubicBezTo>
                      <a:cubicBezTo>
                        <a:pt x="26506" y="14101"/>
                        <a:pt x="29695" y="9942"/>
                        <a:pt x="28499" y="49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36" name="Google Shape;4536;p37"/>
                <p:cNvSpPr/>
                <p:nvPr/>
              </p:nvSpPr>
              <p:spPr>
                <a:xfrm>
                  <a:off x="729571" y="4547601"/>
                  <a:ext cx="34098" cy="18977"/>
                </a:xfrm>
                <a:custGeom>
                  <a:avLst/>
                  <a:gdLst/>
                  <a:ahLst/>
                  <a:cxnLst/>
                  <a:rect l="l" t="t" r="r" b="b"/>
                  <a:pathLst>
                    <a:path w="34098" h="18977" extrusionOk="0">
                      <a:moveTo>
                        <a:pt x="11500" y="712"/>
                      </a:moveTo>
                      <a:cubicBezTo>
                        <a:pt x="4125" y="2098"/>
                        <a:pt x="-1456" y="5268"/>
                        <a:pt x="338" y="9626"/>
                      </a:cubicBezTo>
                      <a:cubicBezTo>
                        <a:pt x="1733" y="12795"/>
                        <a:pt x="5122" y="14578"/>
                        <a:pt x="9706" y="15172"/>
                      </a:cubicBezTo>
                      <a:cubicBezTo>
                        <a:pt x="11700" y="18738"/>
                        <a:pt x="16882" y="19134"/>
                        <a:pt x="22463" y="18936"/>
                      </a:cubicBezTo>
                      <a:cubicBezTo>
                        <a:pt x="29041" y="17945"/>
                        <a:pt x="34822" y="16559"/>
                        <a:pt x="34024" y="12399"/>
                      </a:cubicBezTo>
                      <a:cubicBezTo>
                        <a:pt x="33626" y="9427"/>
                        <a:pt x="31433" y="7248"/>
                        <a:pt x="28244" y="6060"/>
                      </a:cubicBezTo>
                      <a:cubicBezTo>
                        <a:pt x="28244" y="5862"/>
                        <a:pt x="28044" y="5466"/>
                        <a:pt x="28044" y="5268"/>
                      </a:cubicBezTo>
                      <a:cubicBezTo>
                        <a:pt x="26649" y="513"/>
                        <a:pt x="20470" y="-1071"/>
                        <a:pt x="11500" y="7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37" name="Google Shape;4537;p37"/>
                <p:cNvSpPr/>
                <p:nvPr/>
              </p:nvSpPr>
              <p:spPr>
                <a:xfrm>
                  <a:off x="760544" y="4345646"/>
                  <a:ext cx="27483" cy="17261"/>
                </a:xfrm>
                <a:custGeom>
                  <a:avLst/>
                  <a:gdLst/>
                  <a:ahLst/>
                  <a:cxnLst/>
                  <a:rect l="l" t="t" r="r" b="b"/>
                  <a:pathLst>
                    <a:path w="27483" h="17261" extrusionOk="0">
                      <a:moveTo>
                        <a:pt x="660" y="6758"/>
                      </a:moveTo>
                      <a:cubicBezTo>
                        <a:pt x="3849" y="11314"/>
                        <a:pt x="5045" y="17455"/>
                        <a:pt x="17204" y="17257"/>
                      </a:cubicBezTo>
                      <a:cubicBezTo>
                        <a:pt x="26373" y="14879"/>
                        <a:pt x="28366" y="11314"/>
                        <a:pt x="27170" y="7748"/>
                      </a:cubicBezTo>
                      <a:cubicBezTo>
                        <a:pt x="25575" y="2796"/>
                        <a:pt x="20991" y="-968"/>
                        <a:pt x="9430" y="221"/>
                      </a:cubicBezTo>
                      <a:cubicBezTo>
                        <a:pt x="2653" y="815"/>
                        <a:pt x="-1732" y="3588"/>
                        <a:pt x="660" y="675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38" name="Google Shape;4538;p37"/>
                <p:cNvSpPr/>
                <p:nvPr/>
              </p:nvSpPr>
              <p:spPr>
                <a:xfrm>
                  <a:off x="1198922" y="5832386"/>
                  <a:ext cx="23587" cy="32025"/>
                </a:xfrm>
                <a:custGeom>
                  <a:avLst/>
                  <a:gdLst/>
                  <a:ahLst/>
                  <a:cxnLst/>
                  <a:rect l="l" t="t" r="r" b="b"/>
                  <a:pathLst>
                    <a:path w="23587" h="32025" extrusionOk="0">
                      <a:moveTo>
                        <a:pt x="7975" y="4293"/>
                      </a:moveTo>
                      <a:cubicBezTo>
                        <a:pt x="2594" y="10236"/>
                        <a:pt x="1198" y="15584"/>
                        <a:pt x="2195" y="19942"/>
                      </a:cubicBezTo>
                      <a:cubicBezTo>
                        <a:pt x="-396" y="25687"/>
                        <a:pt x="-1194" y="30441"/>
                        <a:pt x="2594" y="32025"/>
                      </a:cubicBezTo>
                      <a:cubicBezTo>
                        <a:pt x="7776" y="31629"/>
                        <a:pt x="13557" y="30837"/>
                        <a:pt x="18739" y="21130"/>
                      </a:cubicBezTo>
                      <a:cubicBezTo>
                        <a:pt x="19536" y="19744"/>
                        <a:pt x="19935" y="18555"/>
                        <a:pt x="20334" y="17565"/>
                      </a:cubicBezTo>
                      <a:cubicBezTo>
                        <a:pt x="25915" y="10434"/>
                        <a:pt x="23323" y="5878"/>
                        <a:pt x="19935" y="1718"/>
                      </a:cubicBezTo>
                      <a:cubicBezTo>
                        <a:pt x="17543" y="-1055"/>
                        <a:pt x="12361" y="-659"/>
                        <a:pt x="7975" y="42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39" name="Google Shape;4539;p37"/>
                <p:cNvSpPr/>
                <p:nvPr/>
              </p:nvSpPr>
              <p:spPr>
                <a:xfrm>
                  <a:off x="1088651" y="5663785"/>
                  <a:ext cx="35704" cy="49353"/>
                </a:xfrm>
                <a:custGeom>
                  <a:avLst/>
                  <a:gdLst/>
                  <a:ahLst/>
                  <a:cxnLst/>
                  <a:rect l="l" t="t" r="r" b="b"/>
                  <a:pathLst>
                    <a:path w="35704" h="49353" extrusionOk="0">
                      <a:moveTo>
                        <a:pt x="16789" y="44731"/>
                      </a:moveTo>
                      <a:cubicBezTo>
                        <a:pt x="21373" y="41363"/>
                        <a:pt x="23566" y="38194"/>
                        <a:pt x="24562" y="35223"/>
                      </a:cubicBezTo>
                      <a:cubicBezTo>
                        <a:pt x="27353" y="34034"/>
                        <a:pt x="30143" y="30865"/>
                        <a:pt x="32336" y="26309"/>
                      </a:cubicBezTo>
                      <a:cubicBezTo>
                        <a:pt x="34728" y="21356"/>
                        <a:pt x="35725" y="16999"/>
                        <a:pt x="33333" y="15414"/>
                      </a:cubicBezTo>
                      <a:cubicBezTo>
                        <a:pt x="33333" y="15414"/>
                        <a:pt x="33333" y="15414"/>
                        <a:pt x="33333" y="15216"/>
                      </a:cubicBezTo>
                      <a:cubicBezTo>
                        <a:pt x="36721" y="8481"/>
                        <a:pt x="36323" y="2934"/>
                        <a:pt x="33133" y="161"/>
                      </a:cubicBezTo>
                      <a:cubicBezTo>
                        <a:pt x="26954" y="-829"/>
                        <a:pt x="21772" y="2736"/>
                        <a:pt x="18184" y="11254"/>
                      </a:cubicBezTo>
                      <a:cubicBezTo>
                        <a:pt x="14795" y="18979"/>
                        <a:pt x="16988" y="23535"/>
                        <a:pt x="20974" y="25120"/>
                      </a:cubicBezTo>
                      <a:cubicBezTo>
                        <a:pt x="20974" y="25120"/>
                        <a:pt x="21174" y="25120"/>
                        <a:pt x="21174" y="25120"/>
                      </a:cubicBezTo>
                      <a:cubicBezTo>
                        <a:pt x="21174" y="25120"/>
                        <a:pt x="21174" y="25120"/>
                        <a:pt x="21174" y="25120"/>
                      </a:cubicBezTo>
                      <a:cubicBezTo>
                        <a:pt x="17785" y="24526"/>
                        <a:pt x="13998" y="26507"/>
                        <a:pt x="9812" y="29874"/>
                      </a:cubicBezTo>
                      <a:cubicBezTo>
                        <a:pt x="2238" y="36213"/>
                        <a:pt x="-2745" y="42750"/>
                        <a:pt x="1640" y="47702"/>
                      </a:cubicBezTo>
                      <a:cubicBezTo>
                        <a:pt x="4829" y="51070"/>
                        <a:pt x="11207" y="48891"/>
                        <a:pt x="16789" y="447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40" name="Google Shape;4540;p37"/>
                <p:cNvSpPr/>
                <p:nvPr/>
              </p:nvSpPr>
              <p:spPr>
                <a:xfrm>
                  <a:off x="655022" y="5458452"/>
                  <a:ext cx="27587" cy="20100"/>
                </a:xfrm>
                <a:custGeom>
                  <a:avLst/>
                  <a:gdLst/>
                  <a:ahLst/>
                  <a:cxnLst/>
                  <a:rect l="l" t="t" r="r" b="b"/>
                  <a:pathLst>
                    <a:path w="27587" h="20100" extrusionOk="0">
                      <a:moveTo>
                        <a:pt x="25853" y="2652"/>
                      </a:moveTo>
                      <a:cubicBezTo>
                        <a:pt x="21866" y="-1508"/>
                        <a:pt x="13893" y="-518"/>
                        <a:pt x="6319" y="3840"/>
                      </a:cubicBezTo>
                      <a:cubicBezTo>
                        <a:pt x="-1255" y="8000"/>
                        <a:pt x="-857" y="13348"/>
                        <a:pt x="1535" y="17112"/>
                      </a:cubicBezTo>
                      <a:cubicBezTo>
                        <a:pt x="5123" y="22461"/>
                        <a:pt x="12697" y="19687"/>
                        <a:pt x="20073" y="16122"/>
                      </a:cubicBezTo>
                      <a:cubicBezTo>
                        <a:pt x="27846" y="11169"/>
                        <a:pt x="29242" y="6217"/>
                        <a:pt x="25853" y="26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41" name="Google Shape;4541;p37"/>
                <p:cNvSpPr/>
                <p:nvPr/>
              </p:nvSpPr>
              <p:spPr>
                <a:xfrm>
                  <a:off x="862063" y="6011756"/>
                  <a:ext cx="76257" cy="50941"/>
                </a:xfrm>
                <a:custGeom>
                  <a:avLst/>
                  <a:gdLst/>
                  <a:ahLst/>
                  <a:cxnLst/>
                  <a:rect l="l" t="t" r="r" b="b"/>
                  <a:pathLst>
                    <a:path w="76257" h="50941" extrusionOk="0">
                      <a:moveTo>
                        <a:pt x="71758" y="36283"/>
                      </a:moveTo>
                      <a:cubicBezTo>
                        <a:pt x="71159" y="35491"/>
                        <a:pt x="70562" y="34897"/>
                        <a:pt x="69964" y="34302"/>
                      </a:cubicBezTo>
                      <a:cubicBezTo>
                        <a:pt x="69565" y="31926"/>
                        <a:pt x="68369" y="29548"/>
                        <a:pt x="65578" y="27766"/>
                      </a:cubicBezTo>
                      <a:cubicBezTo>
                        <a:pt x="64980" y="27369"/>
                        <a:pt x="64183" y="26973"/>
                        <a:pt x="63585" y="26973"/>
                      </a:cubicBezTo>
                      <a:cubicBezTo>
                        <a:pt x="66774" y="23804"/>
                        <a:pt x="68768" y="20832"/>
                        <a:pt x="69764" y="17861"/>
                      </a:cubicBezTo>
                      <a:cubicBezTo>
                        <a:pt x="71957" y="17465"/>
                        <a:pt x="73751" y="15880"/>
                        <a:pt x="75345" y="14098"/>
                      </a:cubicBezTo>
                      <a:cubicBezTo>
                        <a:pt x="77339" y="9938"/>
                        <a:pt x="75943" y="6570"/>
                        <a:pt x="72355" y="4193"/>
                      </a:cubicBezTo>
                      <a:cubicBezTo>
                        <a:pt x="69964" y="2608"/>
                        <a:pt x="67572" y="2807"/>
                        <a:pt x="65778" y="3797"/>
                      </a:cubicBezTo>
                      <a:cubicBezTo>
                        <a:pt x="60197" y="-759"/>
                        <a:pt x="51028" y="1816"/>
                        <a:pt x="42457" y="4787"/>
                      </a:cubicBezTo>
                      <a:cubicBezTo>
                        <a:pt x="40264" y="5580"/>
                        <a:pt x="37872" y="8155"/>
                        <a:pt x="36277" y="10532"/>
                      </a:cubicBezTo>
                      <a:cubicBezTo>
                        <a:pt x="34683" y="11126"/>
                        <a:pt x="33288" y="12315"/>
                        <a:pt x="32092" y="13701"/>
                      </a:cubicBezTo>
                      <a:cubicBezTo>
                        <a:pt x="32092" y="13701"/>
                        <a:pt x="31892" y="13899"/>
                        <a:pt x="31892" y="13899"/>
                      </a:cubicBezTo>
                      <a:cubicBezTo>
                        <a:pt x="34284" y="10334"/>
                        <a:pt x="36078" y="6174"/>
                        <a:pt x="32291" y="3401"/>
                      </a:cubicBezTo>
                      <a:cubicBezTo>
                        <a:pt x="26112" y="-1155"/>
                        <a:pt x="19135" y="-1551"/>
                        <a:pt x="13953" y="4787"/>
                      </a:cubicBezTo>
                      <a:cubicBezTo>
                        <a:pt x="13554" y="5183"/>
                        <a:pt x="13355" y="5580"/>
                        <a:pt x="13156" y="5976"/>
                      </a:cubicBezTo>
                      <a:cubicBezTo>
                        <a:pt x="13156" y="4986"/>
                        <a:pt x="13156" y="4193"/>
                        <a:pt x="12956" y="3203"/>
                      </a:cubicBezTo>
                      <a:cubicBezTo>
                        <a:pt x="8172" y="2410"/>
                        <a:pt x="3787" y="5382"/>
                        <a:pt x="0" y="10136"/>
                      </a:cubicBezTo>
                      <a:cubicBezTo>
                        <a:pt x="3189" y="12117"/>
                        <a:pt x="6378" y="14098"/>
                        <a:pt x="9568" y="15880"/>
                      </a:cubicBezTo>
                      <a:cubicBezTo>
                        <a:pt x="10365" y="14494"/>
                        <a:pt x="11162" y="12909"/>
                        <a:pt x="11760" y="11522"/>
                      </a:cubicBezTo>
                      <a:cubicBezTo>
                        <a:pt x="11960" y="12909"/>
                        <a:pt x="12558" y="14098"/>
                        <a:pt x="13754" y="15286"/>
                      </a:cubicBezTo>
                      <a:cubicBezTo>
                        <a:pt x="20531" y="22021"/>
                        <a:pt x="26311" y="17267"/>
                        <a:pt x="31892" y="13701"/>
                      </a:cubicBezTo>
                      <a:cubicBezTo>
                        <a:pt x="30696" y="15286"/>
                        <a:pt x="29700" y="16871"/>
                        <a:pt x="29500" y="18653"/>
                      </a:cubicBezTo>
                      <a:cubicBezTo>
                        <a:pt x="27906" y="19842"/>
                        <a:pt x="26510" y="22021"/>
                        <a:pt x="25115" y="24596"/>
                      </a:cubicBezTo>
                      <a:cubicBezTo>
                        <a:pt x="25115" y="24794"/>
                        <a:pt x="25115" y="24794"/>
                        <a:pt x="24916" y="24794"/>
                      </a:cubicBezTo>
                      <a:cubicBezTo>
                        <a:pt x="29700" y="27568"/>
                        <a:pt x="34483" y="30341"/>
                        <a:pt x="39267" y="32916"/>
                      </a:cubicBezTo>
                      <a:cubicBezTo>
                        <a:pt x="40463" y="29747"/>
                        <a:pt x="40862" y="27171"/>
                        <a:pt x="40663" y="25190"/>
                      </a:cubicBezTo>
                      <a:cubicBezTo>
                        <a:pt x="41460" y="24596"/>
                        <a:pt x="42058" y="23804"/>
                        <a:pt x="42656" y="22813"/>
                      </a:cubicBezTo>
                      <a:cubicBezTo>
                        <a:pt x="43653" y="21229"/>
                        <a:pt x="44250" y="19446"/>
                        <a:pt x="44450" y="17861"/>
                      </a:cubicBezTo>
                      <a:cubicBezTo>
                        <a:pt x="49832" y="20040"/>
                        <a:pt x="52423" y="25587"/>
                        <a:pt x="58004" y="27568"/>
                      </a:cubicBezTo>
                      <a:cubicBezTo>
                        <a:pt x="56808" y="28162"/>
                        <a:pt x="55811" y="28954"/>
                        <a:pt x="54815" y="29945"/>
                      </a:cubicBezTo>
                      <a:cubicBezTo>
                        <a:pt x="52024" y="32322"/>
                        <a:pt x="51227" y="35095"/>
                        <a:pt x="51825" y="37670"/>
                      </a:cubicBezTo>
                      <a:cubicBezTo>
                        <a:pt x="51426" y="38264"/>
                        <a:pt x="50828" y="38660"/>
                        <a:pt x="50430" y="39255"/>
                      </a:cubicBezTo>
                      <a:cubicBezTo>
                        <a:pt x="51426" y="39849"/>
                        <a:pt x="52223" y="40245"/>
                        <a:pt x="53220" y="40839"/>
                      </a:cubicBezTo>
                      <a:cubicBezTo>
                        <a:pt x="56011" y="42424"/>
                        <a:pt x="59001" y="44009"/>
                        <a:pt x="61791" y="45396"/>
                      </a:cubicBezTo>
                      <a:cubicBezTo>
                        <a:pt x="61991" y="45594"/>
                        <a:pt x="62389" y="45594"/>
                        <a:pt x="62588" y="45792"/>
                      </a:cubicBezTo>
                      <a:cubicBezTo>
                        <a:pt x="64980" y="46980"/>
                        <a:pt x="67372" y="48367"/>
                        <a:pt x="69764" y="49555"/>
                      </a:cubicBezTo>
                      <a:cubicBezTo>
                        <a:pt x="70562" y="49951"/>
                        <a:pt x="71558" y="50546"/>
                        <a:pt x="72355" y="50942"/>
                      </a:cubicBezTo>
                      <a:cubicBezTo>
                        <a:pt x="72555" y="49555"/>
                        <a:pt x="72355" y="48169"/>
                        <a:pt x="72156" y="46980"/>
                      </a:cubicBezTo>
                      <a:cubicBezTo>
                        <a:pt x="75345" y="43217"/>
                        <a:pt x="73950" y="39255"/>
                        <a:pt x="71758" y="3628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42" name="Google Shape;4542;p37"/>
                <p:cNvSpPr/>
                <p:nvPr/>
              </p:nvSpPr>
              <p:spPr>
                <a:xfrm>
                  <a:off x="605690" y="4431253"/>
                  <a:ext cx="28653" cy="18026"/>
                </a:xfrm>
                <a:custGeom>
                  <a:avLst/>
                  <a:gdLst/>
                  <a:ahLst/>
                  <a:cxnLst/>
                  <a:rect l="l" t="t" r="r" b="b"/>
                  <a:pathLst>
                    <a:path w="28653" h="18026" extrusionOk="0">
                      <a:moveTo>
                        <a:pt x="14988" y="18016"/>
                      </a:moveTo>
                      <a:cubicBezTo>
                        <a:pt x="24955" y="16035"/>
                        <a:pt x="27745" y="11875"/>
                        <a:pt x="28543" y="7121"/>
                      </a:cubicBezTo>
                      <a:cubicBezTo>
                        <a:pt x="29539" y="1376"/>
                        <a:pt x="23759" y="-1001"/>
                        <a:pt x="14390" y="386"/>
                      </a:cubicBezTo>
                      <a:cubicBezTo>
                        <a:pt x="5819" y="1772"/>
                        <a:pt x="-559" y="5536"/>
                        <a:pt x="39" y="10884"/>
                      </a:cubicBezTo>
                      <a:cubicBezTo>
                        <a:pt x="437" y="15837"/>
                        <a:pt x="6218" y="18214"/>
                        <a:pt x="14988" y="180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43" name="Google Shape;4543;p37"/>
                <p:cNvSpPr/>
                <p:nvPr/>
              </p:nvSpPr>
              <p:spPr>
                <a:xfrm>
                  <a:off x="781600" y="5018448"/>
                  <a:ext cx="26106" cy="22834"/>
                </a:xfrm>
                <a:custGeom>
                  <a:avLst/>
                  <a:gdLst/>
                  <a:ahLst/>
                  <a:cxnLst/>
                  <a:rect l="l" t="t" r="r" b="b"/>
                  <a:pathLst>
                    <a:path w="26106" h="22834" extrusionOk="0">
                      <a:moveTo>
                        <a:pt x="24850" y="2108"/>
                      </a:moveTo>
                      <a:cubicBezTo>
                        <a:pt x="23056" y="-270"/>
                        <a:pt x="18472" y="-864"/>
                        <a:pt x="14685" y="1513"/>
                      </a:cubicBezTo>
                      <a:cubicBezTo>
                        <a:pt x="5914" y="6664"/>
                        <a:pt x="-1062" y="13002"/>
                        <a:pt x="134" y="19539"/>
                      </a:cubicBezTo>
                      <a:cubicBezTo>
                        <a:pt x="931" y="23105"/>
                        <a:pt x="5316" y="23897"/>
                        <a:pt x="11894" y="21322"/>
                      </a:cubicBezTo>
                      <a:cubicBezTo>
                        <a:pt x="22259" y="16766"/>
                        <a:pt x="29036" y="6862"/>
                        <a:pt x="24850" y="210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44" name="Google Shape;4544;p37"/>
                <p:cNvSpPr/>
                <p:nvPr/>
              </p:nvSpPr>
              <p:spPr>
                <a:xfrm>
                  <a:off x="1024912" y="6081633"/>
                  <a:ext cx="37131" cy="35539"/>
                </a:xfrm>
                <a:custGeom>
                  <a:avLst/>
                  <a:gdLst/>
                  <a:ahLst/>
                  <a:cxnLst/>
                  <a:rect l="l" t="t" r="r" b="b"/>
                  <a:pathLst>
                    <a:path w="37131" h="35539" extrusionOk="0">
                      <a:moveTo>
                        <a:pt x="35480" y="12561"/>
                      </a:moveTo>
                      <a:cubicBezTo>
                        <a:pt x="33487" y="9193"/>
                        <a:pt x="28902" y="9193"/>
                        <a:pt x="24318" y="11967"/>
                      </a:cubicBezTo>
                      <a:cubicBezTo>
                        <a:pt x="23521" y="11768"/>
                        <a:pt x="22723" y="11570"/>
                        <a:pt x="21926" y="11570"/>
                      </a:cubicBezTo>
                      <a:cubicBezTo>
                        <a:pt x="22325" y="11174"/>
                        <a:pt x="22524" y="10778"/>
                        <a:pt x="22922" y="10382"/>
                      </a:cubicBezTo>
                      <a:cubicBezTo>
                        <a:pt x="25115" y="6222"/>
                        <a:pt x="23720" y="2855"/>
                        <a:pt x="19933" y="874"/>
                      </a:cubicBezTo>
                      <a:cubicBezTo>
                        <a:pt x="15946" y="-1107"/>
                        <a:pt x="11960" y="477"/>
                        <a:pt x="9767" y="3647"/>
                      </a:cubicBezTo>
                      <a:cubicBezTo>
                        <a:pt x="7774" y="6618"/>
                        <a:pt x="6777" y="10976"/>
                        <a:pt x="10963" y="13749"/>
                      </a:cubicBezTo>
                      <a:cubicBezTo>
                        <a:pt x="12757" y="14938"/>
                        <a:pt x="14351" y="15334"/>
                        <a:pt x="15747" y="15334"/>
                      </a:cubicBezTo>
                      <a:cubicBezTo>
                        <a:pt x="13953" y="17315"/>
                        <a:pt x="12558" y="19692"/>
                        <a:pt x="10963" y="22465"/>
                      </a:cubicBezTo>
                      <a:cubicBezTo>
                        <a:pt x="10963" y="22465"/>
                        <a:pt x="10963" y="22465"/>
                        <a:pt x="10963" y="22663"/>
                      </a:cubicBezTo>
                      <a:cubicBezTo>
                        <a:pt x="10564" y="22267"/>
                        <a:pt x="9966" y="22069"/>
                        <a:pt x="9568" y="21673"/>
                      </a:cubicBezTo>
                      <a:cubicBezTo>
                        <a:pt x="5980" y="19692"/>
                        <a:pt x="2193" y="20484"/>
                        <a:pt x="0" y="23059"/>
                      </a:cubicBezTo>
                      <a:cubicBezTo>
                        <a:pt x="3189" y="24446"/>
                        <a:pt x="6578" y="25635"/>
                        <a:pt x="9966" y="27021"/>
                      </a:cubicBezTo>
                      <a:cubicBezTo>
                        <a:pt x="10963" y="27417"/>
                        <a:pt x="12159" y="27814"/>
                        <a:pt x="13156" y="28210"/>
                      </a:cubicBezTo>
                      <a:cubicBezTo>
                        <a:pt x="13355" y="28210"/>
                        <a:pt x="13753" y="28408"/>
                        <a:pt x="13953" y="28408"/>
                      </a:cubicBezTo>
                      <a:cubicBezTo>
                        <a:pt x="15747" y="29002"/>
                        <a:pt x="17541" y="29795"/>
                        <a:pt x="19335" y="30389"/>
                      </a:cubicBezTo>
                      <a:cubicBezTo>
                        <a:pt x="19534" y="30389"/>
                        <a:pt x="19733" y="30587"/>
                        <a:pt x="20132" y="30587"/>
                      </a:cubicBezTo>
                      <a:cubicBezTo>
                        <a:pt x="22723" y="31577"/>
                        <a:pt x="25514" y="32568"/>
                        <a:pt x="28105" y="33558"/>
                      </a:cubicBezTo>
                      <a:cubicBezTo>
                        <a:pt x="29899" y="34153"/>
                        <a:pt x="31494" y="34747"/>
                        <a:pt x="33287" y="35539"/>
                      </a:cubicBezTo>
                      <a:cubicBezTo>
                        <a:pt x="33487" y="33954"/>
                        <a:pt x="32889" y="32172"/>
                        <a:pt x="31892" y="30587"/>
                      </a:cubicBezTo>
                      <a:cubicBezTo>
                        <a:pt x="37473" y="23852"/>
                        <a:pt x="38470" y="17315"/>
                        <a:pt x="35480" y="125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45" name="Google Shape;4545;p37"/>
                <p:cNvSpPr/>
                <p:nvPr/>
              </p:nvSpPr>
              <p:spPr>
                <a:xfrm>
                  <a:off x="812477" y="4590065"/>
                  <a:ext cx="23977" cy="19569"/>
                </a:xfrm>
                <a:custGeom>
                  <a:avLst/>
                  <a:gdLst/>
                  <a:ahLst/>
                  <a:cxnLst/>
                  <a:rect l="l" t="t" r="r" b="b"/>
                  <a:pathLst>
                    <a:path w="23977" h="19569" extrusionOk="0">
                      <a:moveTo>
                        <a:pt x="551" y="15693"/>
                      </a:moveTo>
                      <a:cubicBezTo>
                        <a:pt x="1149" y="18863"/>
                        <a:pt x="4338" y="20645"/>
                        <a:pt x="11913" y="18863"/>
                      </a:cubicBezTo>
                      <a:cubicBezTo>
                        <a:pt x="20484" y="14307"/>
                        <a:pt x="25268" y="9156"/>
                        <a:pt x="23673" y="3610"/>
                      </a:cubicBezTo>
                      <a:cubicBezTo>
                        <a:pt x="22876" y="639"/>
                        <a:pt x="18291" y="-1144"/>
                        <a:pt x="11913" y="837"/>
                      </a:cubicBezTo>
                      <a:cubicBezTo>
                        <a:pt x="-1043" y="4600"/>
                        <a:pt x="-645" y="10345"/>
                        <a:pt x="551" y="156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46" name="Google Shape;4546;p37"/>
                <p:cNvSpPr/>
                <p:nvPr/>
              </p:nvSpPr>
              <p:spPr>
                <a:xfrm>
                  <a:off x="1141196" y="4484906"/>
                  <a:ext cx="24315" cy="14020"/>
                </a:xfrm>
                <a:custGeom>
                  <a:avLst/>
                  <a:gdLst/>
                  <a:ahLst/>
                  <a:cxnLst/>
                  <a:rect l="l" t="t" r="r" b="b"/>
                  <a:pathLst>
                    <a:path w="24315" h="14020" extrusionOk="0">
                      <a:moveTo>
                        <a:pt x="8893" y="414"/>
                      </a:moveTo>
                      <a:cubicBezTo>
                        <a:pt x="2116" y="1405"/>
                        <a:pt x="-1073" y="4376"/>
                        <a:pt x="322" y="7149"/>
                      </a:cubicBezTo>
                      <a:cubicBezTo>
                        <a:pt x="2116" y="10913"/>
                        <a:pt x="3312" y="15271"/>
                        <a:pt x="14873" y="13686"/>
                      </a:cubicBezTo>
                      <a:cubicBezTo>
                        <a:pt x="21849" y="11706"/>
                        <a:pt x="24839" y="9328"/>
                        <a:pt x="24241" y="6357"/>
                      </a:cubicBezTo>
                      <a:cubicBezTo>
                        <a:pt x="23643" y="1999"/>
                        <a:pt x="20255" y="-1170"/>
                        <a:pt x="8893" y="4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47" name="Google Shape;4547;p37"/>
                <p:cNvSpPr/>
                <p:nvPr/>
              </p:nvSpPr>
              <p:spPr>
                <a:xfrm>
                  <a:off x="1342449" y="5037448"/>
                  <a:ext cx="22690" cy="16245"/>
                </a:xfrm>
                <a:custGeom>
                  <a:avLst/>
                  <a:gdLst/>
                  <a:ahLst/>
                  <a:cxnLst/>
                  <a:rect l="l" t="t" r="r" b="b"/>
                  <a:pathLst>
                    <a:path w="22690" h="16245" extrusionOk="0">
                      <a:moveTo>
                        <a:pt x="1186" y="12821"/>
                      </a:moveTo>
                      <a:cubicBezTo>
                        <a:pt x="3578" y="15792"/>
                        <a:pt x="7366" y="18169"/>
                        <a:pt x="15937" y="14009"/>
                      </a:cubicBezTo>
                      <a:cubicBezTo>
                        <a:pt x="23710" y="10245"/>
                        <a:pt x="23112" y="6680"/>
                        <a:pt x="22116" y="3708"/>
                      </a:cubicBezTo>
                      <a:cubicBezTo>
                        <a:pt x="19923" y="341"/>
                        <a:pt x="16933" y="-2036"/>
                        <a:pt x="7565" y="2520"/>
                      </a:cubicBezTo>
                      <a:cubicBezTo>
                        <a:pt x="-408" y="6482"/>
                        <a:pt x="-1205" y="10047"/>
                        <a:pt x="1186" y="128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48" name="Google Shape;4548;p37"/>
                <p:cNvSpPr/>
                <p:nvPr/>
              </p:nvSpPr>
              <p:spPr>
                <a:xfrm>
                  <a:off x="2273540" y="5915320"/>
                  <a:ext cx="19283" cy="25162"/>
                </a:xfrm>
                <a:custGeom>
                  <a:avLst/>
                  <a:gdLst/>
                  <a:ahLst/>
                  <a:cxnLst/>
                  <a:rect l="l" t="t" r="r" b="b"/>
                  <a:pathLst>
                    <a:path w="19283" h="25162" extrusionOk="0">
                      <a:moveTo>
                        <a:pt x="1946" y="14658"/>
                      </a:moveTo>
                      <a:cubicBezTo>
                        <a:pt x="-247" y="19611"/>
                        <a:pt x="-1243" y="25355"/>
                        <a:pt x="2544" y="25157"/>
                      </a:cubicBezTo>
                      <a:cubicBezTo>
                        <a:pt x="7726" y="24761"/>
                        <a:pt x="13507" y="19809"/>
                        <a:pt x="17892" y="10499"/>
                      </a:cubicBezTo>
                      <a:cubicBezTo>
                        <a:pt x="20483" y="4952"/>
                        <a:pt x="19088" y="1585"/>
                        <a:pt x="16696" y="0"/>
                      </a:cubicBezTo>
                      <a:cubicBezTo>
                        <a:pt x="11514" y="594"/>
                        <a:pt x="6132" y="4754"/>
                        <a:pt x="1946" y="1465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49" name="Google Shape;4549;p37"/>
                <p:cNvSpPr/>
                <p:nvPr/>
              </p:nvSpPr>
              <p:spPr>
                <a:xfrm>
                  <a:off x="825914" y="5691493"/>
                  <a:ext cx="26921" cy="32119"/>
                </a:xfrm>
                <a:custGeom>
                  <a:avLst/>
                  <a:gdLst/>
                  <a:ahLst/>
                  <a:cxnLst/>
                  <a:rect l="l" t="t" r="r" b="b"/>
                  <a:pathLst>
                    <a:path w="26921" h="32119" extrusionOk="0">
                      <a:moveTo>
                        <a:pt x="24987" y="2166"/>
                      </a:moveTo>
                      <a:cubicBezTo>
                        <a:pt x="20602" y="-1201"/>
                        <a:pt x="14223" y="-1003"/>
                        <a:pt x="6848" y="5336"/>
                      </a:cubicBezTo>
                      <a:cubicBezTo>
                        <a:pt x="1267" y="10090"/>
                        <a:pt x="-1922" y="15438"/>
                        <a:pt x="1267" y="19202"/>
                      </a:cubicBezTo>
                      <a:cubicBezTo>
                        <a:pt x="4058" y="22371"/>
                        <a:pt x="8243" y="21183"/>
                        <a:pt x="12230" y="19400"/>
                      </a:cubicBezTo>
                      <a:cubicBezTo>
                        <a:pt x="9041" y="23164"/>
                        <a:pt x="8642" y="27720"/>
                        <a:pt x="13027" y="30889"/>
                      </a:cubicBezTo>
                      <a:cubicBezTo>
                        <a:pt x="16814" y="33663"/>
                        <a:pt x="20004" y="31285"/>
                        <a:pt x="22396" y="28314"/>
                      </a:cubicBezTo>
                      <a:cubicBezTo>
                        <a:pt x="24987" y="24947"/>
                        <a:pt x="24987" y="21579"/>
                        <a:pt x="22595" y="18212"/>
                      </a:cubicBezTo>
                      <a:cubicBezTo>
                        <a:pt x="21000" y="17419"/>
                        <a:pt x="19406" y="16825"/>
                        <a:pt x="17811" y="16825"/>
                      </a:cubicBezTo>
                      <a:cubicBezTo>
                        <a:pt x="18010" y="16825"/>
                        <a:pt x="18010" y="16627"/>
                        <a:pt x="18210" y="16627"/>
                      </a:cubicBezTo>
                      <a:cubicBezTo>
                        <a:pt x="24987" y="10486"/>
                        <a:pt x="29771" y="5534"/>
                        <a:pt x="24987" y="21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50" name="Google Shape;4550;p37"/>
                <p:cNvSpPr/>
                <p:nvPr/>
              </p:nvSpPr>
              <p:spPr>
                <a:xfrm>
                  <a:off x="1403214" y="5438337"/>
                  <a:ext cx="22218" cy="19184"/>
                </a:xfrm>
                <a:custGeom>
                  <a:avLst/>
                  <a:gdLst/>
                  <a:ahLst/>
                  <a:cxnLst/>
                  <a:rect l="l" t="t" r="r" b="b"/>
                  <a:pathLst>
                    <a:path w="22218" h="19184" extrusionOk="0">
                      <a:moveTo>
                        <a:pt x="5601" y="3156"/>
                      </a:moveTo>
                      <a:cubicBezTo>
                        <a:pt x="-2173" y="7910"/>
                        <a:pt x="219" y="11674"/>
                        <a:pt x="817" y="14645"/>
                      </a:cubicBezTo>
                      <a:cubicBezTo>
                        <a:pt x="4604" y="17616"/>
                        <a:pt x="6597" y="22965"/>
                        <a:pt x="17361" y="15041"/>
                      </a:cubicBezTo>
                      <a:cubicBezTo>
                        <a:pt x="22743" y="10881"/>
                        <a:pt x="22942" y="7316"/>
                        <a:pt x="21347" y="4741"/>
                      </a:cubicBezTo>
                      <a:cubicBezTo>
                        <a:pt x="18756" y="779"/>
                        <a:pt x="15168" y="-2787"/>
                        <a:pt x="5601" y="31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51" name="Google Shape;4551;p37"/>
                <p:cNvSpPr/>
                <p:nvPr/>
              </p:nvSpPr>
              <p:spPr>
                <a:xfrm>
                  <a:off x="1060275" y="5286921"/>
                  <a:ext cx="24699" cy="17067"/>
                </a:xfrm>
                <a:custGeom>
                  <a:avLst/>
                  <a:gdLst/>
                  <a:ahLst/>
                  <a:cxnLst/>
                  <a:rect l="l" t="t" r="r" b="b"/>
                  <a:pathLst>
                    <a:path w="24699" h="17067" extrusionOk="0">
                      <a:moveTo>
                        <a:pt x="317" y="14920"/>
                      </a:moveTo>
                      <a:cubicBezTo>
                        <a:pt x="3705" y="18288"/>
                        <a:pt x="9685" y="17693"/>
                        <a:pt x="17658" y="13138"/>
                      </a:cubicBezTo>
                      <a:cubicBezTo>
                        <a:pt x="23239" y="9770"/>
                        <a:pt x="25830" y="5808"/>
                        <a:pt x="24236" y="2837"/>
                      </a:cubicBezTo>
                      <a:cubicBezTo>
                        <a:pt x="21844" y="-2115"/>
                        <a:pt x="14668" y="64"/>
                        <a:pt x="6894" y="4422"/>
                      </a:cubicBezTo>
                      <a:cubicBezTo>
                        <a:pt x="1313" y="7393"/>
                        <a:pt x="-879" y="10959"/>
                        <a:pt x="317" y="1492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52" name="Google Shape;4552;p37"/>
                <p:cNvSpPr/>
                <p:nvPr/>
              </p:nvSpPr>
              <p:spPr>
                <a:xfrm>
                  <a:off x="709259" y="5108173"/>
                  <a:ext cx="26245" cy="21749"/>
                </a:xfrm>
                <a:custGeom>
                  <a:avLst/>
                  <a:gdLst/>
                  <a:ahLst/>
                  <a:cxnLst/>
                  <a:rect l="l" t="t" r="r" b="b"/>
                  <a:pathLst>
                    <a:path w="26245" h="21749" extrusionOk="0">
                      <a:moveTo>
                        <a:pt x="17461" y="19548"/>
                      </a:moveTo>
                      <a:cubicBezTo>
                        <a:pt x="27228" y="14992"/>
                        <a:pt x="26830" y="10238"/>
                        <a:pt x="25634" y="5484"/>
                      </a:cubicBezTo>
                      <a:cubicBezTo>
                        <a:pt x="24637" y="1126"/>
                        <a:pt x="21847" y="-1845"/>
                        <a:pt x="13276" y="1324"/>
                      </a:cubicBezTo>
                      <a:cubicBezTo>
                        <a:pt x="3110" y="5088"/>
                        <a:pt x="-1275" y="10634"/>
                        <a:pt x="319" y="15983"/>
                      </a:cubicBezTo>
                      <a:cubicBezTo>
                        <a:pt x="3708" y="20935"/>
                        <a:pt x="7694" y="24104"/>
                        <a:pt x="17461" y="1954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53" name="Google Shape;4553;p37"/>
                <p:cNvSpPr/>
                <p:nvPr/>
              </p:nvSpPr>
              <p:spPr>
                <a:xfrm>
                  <a:off x="1383386" y="5682667"/>
                  <a:ext cx="27651" cy="32157"/>
                </a:xfrm>
                <a:custGeom>
                  <a:avLst/>
                  <a:gdLst/>
                  <a:ahLst/>
                  <a:cxnLst/>
                  <a:rect l="l" t="t" r="r" b="b"/>
                  <a:pathLst>
                    <a:path w="27651" h="32157" extrusionOk="0">
                      <a:moveTo>
                        <a:pt x="26226" y="1484"/>
                      </a:moveTo>
                      <a:cubicBezTo>
                        <a:pt x="23635" y="-1685"/>
                        <a:pt x="17655" y="494"/>
                        <a:pt x="12274" y="5446"/>
                      </a:cubicBezTo>
                      <a:cubicBezTo>
                        <a:pt x="6692" y="10596"/>
                        <a:pt x="4300" y="15548"/>
                        <a:pt x="6094" y="18916"/>
                      </a:cubicBezTo>
                      <a:cubicBezTo>
                        <a:pt x="1111" y="22680"/>
                        <a:pt x="-1081" y="26839"/>
                        <a:pt x="513" y="30009"/>
                      </a:cubicBezTo>
                      <a:cubicBezTo>
                        <a:pt x="2108" y="33376"/>
                        <a:pt x="6493" y="32980"/>
                        <a:pt x="13868" y="27434"/>
                      </a:cubicBezTo>
                      <a:cubicBezTo>
                        <a:pt x="16459" y="25453"/>
                        <a:pt x="19051" y="22085"/>
                        <a:pt x="18453" y="19114"/>
                      </a:cubicBezTo>
                      <a:cubicBezTo>
                        <a:pt x="19449" y="18520"/>
                        <a:pt x="20446" y="17727"/>
                        <a:pt x="21642" y="16737"/>
                      </a:cubicBezTo>
                      <a:cubicBezTo>
                        <a:pt x="27821" y="10200"/>
                        <a:pt x="29017" y="4852"/>
                        <a:pt x="26226" y="14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54" name="Google Shape;4554;p37"/>
                <p:cNvSpPr/>
                <p:nvPr/>
              </p:nvSpPr>
              <p:spPr>
                <a:xfrm>
                  <a:off x="1477316" y="5538461"/>
                  <a:ext cx="21669" cy="23938"/>
                </a:xfrm>
                <a:custGeom>
                  <a:avLst/>
                  <a:gdLst/>
                  <a:ahLst/>
                  <a:cxnLst/>
                  <a:rect l="l" t="t" r="r" b="b"/>
                  <a:pathLst>
                    <a:path w="21669" h="23938" extrusionOk="0">
                      <a:moveTo>
                        <a:pt x="14818" y="18716"/>
                      </a:moveTo>
                      <a:cubicBezTo>
                        <a:pt x="21595" y="11387"/>
                        <a:pt x="22791" y="5642"/>
                        <a:pt x="20797" y="1482"/>
                      </a:cubicBezTo>
                      <a:cubicBezTo>
                        <a:pt x="19402" y="-1291"/>
                        <a:pt x="14419" y="-102"/>
                        <a:pt x="9834" y="4454"/>
                      </a:cubicBezTo>
                      <a:cubicBezTo>
                        <a:pt x="3456" y="10793"/>
                        <a:pt x="-1926" y="18122"/>
                        <a:pt x="665" y="22480"/>
                      </a:cubicBezTo>
                      <a:cubicBezTo>
                        <a:pt x="2659" y="25847"/>
                        <a:pt x="8838" y="22876"/>
                        <a:pt x="14818" y="187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55" name="Google Shape;4555;p37"/>
                <p:cNvSpPr/>
                <p:nvPr/>
              </p:nvSpPr>
              <p:spPr>
                <a:xfrm>
                  <a:off x="536335" y="4682542"/>
                  <a:ext cx="46272" cy="29646"/>
                </a:xfrm>
                <a:custGeom>
                  <a:avLst/>
                  <a:gdLst/>
                  <a:ahLst/>
                  <a:cxnLst/>
                  <a:rect l="l" t="t" r="r" b="b"/>
                  <a:pathLst>
                    <a:path w="46272" h="29646" extrusionOk="0">
                      <a:moveTo>
                        <a:pt x="9397" y="15526"/>
                      </a:moveTo>
                      <a:cubicBezTo>
                        <a:pt x="3417" y="17111"/>
                        <a:pt x="-370" y="20478"/>
                        <a:pt x="29" y="24044"/>
                      </a:cubicBezTo>
                      <a:cubicBezTo>
                        <a:pt x="627" y="29986"/>
                        <a:pt x="7802" y="30184"/>
                        <a:pt x="15177" y="29194"/>
                      </a:cubicBezTo>
                      <a:cubicBezTo>
                        <a:pt x="16971" y="28600"/>
                        <a:pt x="18765" y="28005"/>
                        <a:pt x="20360" y="27213"/>
                      </a:cubicBezTo>
                      <a:cubicBezTo>
                        <a:pt x="20559" y="27411"/>
                        <a:pt x="20759" y="27411"/>
                        <a:pt x="20958" y="27609"/>
                      </a:cubicBezTo>
                      <a:cubicBezTo>
                        <a:pt x="25542" y="29392"/>
                        <a:pt x="30127" y="32363"/>
                        <a:pt x="37502" y="23449"/>
                      </a:cubicBezTo>
                      <a:cubicBezTo>
                        <a:pt x="39097" y="20676"/>
                        <a:pt x="40093" y="18299"/>
                        <a:pt x="40293" y="16516"/>
                      </a:cubicBezTo>
                      <a:cubicBezTo>
                        <a:pt x="44080" y="14535"/>
                        <a:pt x="45475" y="11168"/>
                        <a:pt x="46272" y="7800"/>
                      </a:cubicBezTo>
                      <a:cubicBezTo>
                        <a:pt x="44877" y="2452"/>
                        <a:pt x="40293" y="-519"/>
                        <a:pt x="32519" y="75"/>
                      </a:cubicBezTo>
                      <a:cubicBezTo>
                        <a:pt x="24944" y="669"/>
                        <a:pt x="19164" y="3839"/>
                        <a:pt x="19363" y="9385"/>
                      </a:cubicBezTo>
                      <a:cubicBezTo>
                        <a:pt x="19363" y="11366"/>
                        <a:pt x="19961" y="13149"/>
                        <a:pt x="21157" y="14734"/>
                      </a:cubicBezTo>
                      <a:cubicBezTo>
                        <a:pt x="17769" y="13941"/>
                        <a:pt x="13782" y="14337"/>
                        <a:pt x="9397" y="155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56" name="Google Shape;4556;p37"/>
                <p:cNvSpPr/>
                <p:nvPr/>
              </p:nvSpPr>
              <p:spPr>
                <a:xfrm>
                  <a:off x="783573" y="4286035"/>
                  <a:ext cx="24871" cy="14735"/>
                </a:xfrm>
                <a:custGeom>
                  <a:avLst/>
                  <a:gdLst/>
                  <a:ahLst/>
                  <a:cxnLst/>
                  <a:rect l="l" t="t" r="r" b="b"/>
                  <a:pathLst>
                    <a:path w="24871" h="14735" extrusionOk="0">
                      <a:moveTo>
                        <a:pt x="12513" y="14668"/>
                      </a:moveTo>
                      <a:cubicBezTo>
                        <a:pt x="20685" y="14074"/>
                        <a:pt x="22678" y="10112"/>
                        <a:pt x="24871" y="7735"/>
                      </a:cubicBezTo>
                      <a:cubicBezTo>
                        <a:pt x="24472" y="2783"/>
                        <a:pt x="21084" y="-189"/>
                        <a:pt x="13709" y="9"/>
                      </a:cubicBezTo>
                      <a:cubicBezTo>
                        <a:pt x="6134" y="207"/>
                        <a:pt x="952" y="3179"/>
                        <a:pt x="155" y="7141"/>
                      </a:cubicBezTo>
                      <a:cubicBezTo>
                        <a:pt x="-842" y="11895"/>
                        <a:pt x="2945" y="15262"/>
                        <a:pt x="12513" y="1466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57" name="Google Shape;4557;p37"/>
                <p:cNvSpPr/>
                <p:nvPr/>
              </p:nvSpPr>
              <p:spPr>
                <a:xfrm>
                  <a:off x="1231144" y="5969181"/>
                  <a:ext cx="22372" cy="22421"/>
                </a:xfrm>
                <a:custGeom>
                  <a:avLst/>
                  <a:gdLst/>
                  <a:ahLst/>
                  <a:cxnLst/>
                  <a:rect l="l" t="t" r="r" b="b"/>
                  <a:pathLst>
                    <a:path w="22372" h="22421" extrusionOk="0">
                      <a:moveTo>
                        <a:pt x="7645" y="4179"/>
                      </a:moveTo>
                      <a:cubicBezTo>
                        <a:pt x="270" y="9923"/>
                        <a:pt x="-1723" y="16262"/>
                        <a:pt x="1466" y="20620"/>
                      </a:cubicBezTo>
                      <a:cubicBezTo>
                        <a:pt x="4456" y="24582"/>
                        <a:pt x="10436" y="21413"/>
                        <a:pt x="16017" y="16857"/>
                      </a:cubicBezTo>
                      <a:cubicBezTo>
                        <a:pt x="22196" y="11706"/>
                        <a:pt x="23591" y="6754"/>
                        <a:pt x="21399" y="2000"/>
                      </a:cubicBezTo>
                      <a:cubicBezTo>
                        <a:pt x="18608" y="-1368"/>
                        <a:pt x="13426" y="-377"/>
                        <a:pt x="7645" y="41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58" name="Google Shape;4558;p37"/>
                <p:cNvSpPr/>
                <p:nvPr/>
              </p:nvSpPr>
              <p:spPr>
                <a:xfrm>
                  <a:off x="780881" y="4399587"/>
                  <a:ext cx="22072" cy="18185"/>
                </a:xfrm>
                <a:custGeom>
                  <a:avLst/>
                  <a:gdLst/>
                  <a:ahLst/>
                  <a:cxnLst/>
                  <a:rect l="l" t="t" r="r" b="b"/>
                  <a:pathLst>
                    <a:path w="22072" h="18185" extrusionOk="0">
                      <a:moveTo>
                        <a:pt x="9823" y="160"/>
                      </a:moveTo>
                      <a:cubicBezTo>
                        <a:pt x="853" y="1150"/>
                        <a:pt x="255" y="5508"/>
                        <a:pt x="56" y="9074"/>
                      </a:cubicBezTo>
                      <a:cubicBezTo>
                        <a:pt x="-144" y="13233"/>
                        <a:pt x="-343" y="17789"/>
                        <a:pt x="9623" y="18186"/>
                      </a:cubicBezTo>
                      <a:cubicBezTo>
                        <a:pt x="19590" y="16007"/>
                        <a:pt x="20786" y="11451"/>
                        <a:pt x="21782" y="7489"/>
                      </a:cubicBezTo>
                      <a:cubicBezTo>
                        <a:pt x="23178" y="2933"/>
                        <a:pt x="19590" y="-831"/>
                        <a:pt x="9823" y="1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59" name="Google Shape;4559;p37"/>
                <p:cNvSpPr/>
                <p:nvPr/>
              </p:nvSpPr>
              <p:spPr>
                <a:xfrm>
                  <a:off x="926215" y="5603523"/>
                  <a:ext cx="38184" cy="39341"/>
                </a:xfrm>
                <a:custGeom>
                  <a:avLst/>
                  <a:gdLst/>
                  <a:ahLst/>
                  <a:cxnLst/>
                  <a:rect l="l" t="t" r="r" b="b"/>
                  <a:pathLst>
                    <a:path w="38184" h="39341" extrusionOk="0">
                      <a:moveTo>
                        <a:pt x="24747" y="23381"/>
                      </a:moveTo>
                      <a:cubicBezTo>
                        <a:pt x="28933" y="24173"/>
                        <a:pt x="32920" y="21003"/>
                        <a:pt x="35910" y="17042"/>
                      </a:cubicBezTo>
                      <a:cubicBezTo>
                        <a:pt x="39497" y="7732"/>
                        <a:pt x="38700" y="2779"/>
                        <a:pt x="34514" y="798"/>
                      </a:cubicBezTo>
                      <a:cubicBezTo>
                        <a:pt x="29332" y="-1777"/>
                        <a:pt x="23950" y="1987"/>
                        <a:pt x="20362" y="10505"/>
                      </a:cubicBezTo>
                      <a:cubicBezTo>
                        <a:pt x="19166" y="13278"/>
                        <a:pt x="18768" y="15655"/>
                        <a:pt x="18967" y="17438"/>
                      </a:cubicBezTo>
                      <a:cubicBezTo>
                        <a:pt x="15778" y="17834"/>
                        <a:pt x="11990" y="19815"/>
                        <a:pt x="8403" y="22192"/>
                      </a:cubicBezTo>
                      <a:cubicBezTo>
                        <a:pt x="430" y="27540"/>
                        <a:pt x="-1962" y="33483"/>
                        <a:pt x="1625" y="37841"/>
                      </a:cubicBezTo>
                      <a:cubicBezTo>
                        <a:pt x="4017" y="40812"/>
                        <a:pt x="9798" y="39030"/>
                        <a:pt x="14980" y="35464"/>
                      </a:cubicBezTo>
                      <a:cubicBezTo>
                        <a:pt x="20761" y="31502"/>
                        <a:pt x="24349" y="27342"/>
                        <a:pt x="24747" y="233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60" name="Google Shape;4560;p37"/>
                <p:cNvSpPr/>
                <p:nvPr/>
              </p:nvSpPr>
              <p:spPr>
                <a:xfrm>
                  <a:off x="841019" y="4694911"/>
                  <a:ext cx="35399" cy="35258"/>
                </a:xfrm>
                <a:custGeom>
                  <a:avLst/>
                  <a:gdLst/>
                  <a:ahLst/>
                  <a:cxnLst/>
                  <a:rect l="l" t="t" r="r" b="b"/>
                  <a:pathLst>
                    <a:path w="35399" h="35258" extrusionOk="0">
                      <a:moveTo>
                        <a:pt x="314" y="29502"/>
                      </a:moveTo>
                      <a:cubicBezTo>
                        <a:pt x="2905" y="32672"/>
                        <a:pt x="5297" y="36831"/>
                        <a:pt x="14865" y="34652"/>
                      </a:cubicBezTo>
                      <a:cubicBezTo>
                        <a:pt x="23037" y="32672"/>
                        <a:pt x="25230" y="28314"/>
                        <a:pt x="23635" y="24946"/>
                      </a:cubicBezTo>
                      <a:cubicBezTo>
                        <a:pt x="23635" y="24748"/>
                        <a:pt x="23436" y="24748"/>
                        <a:pt x="23436" y="24550"/>
                      </a:cubicBezTo>
                      <a:cubicBezTo>
                        <a:pt x="25628" y="23163"/>
                        <a:pt x="27821" y="20786"/>
                        <a:pt x="30013" y="17617"/>
                      </a:cubicBezTo>
                      <a:cubicBezTo>
                        <a:pt x="34199" y="11674"/>
                        <a:pt x="36990" y="5534"/>
                        <a:pt x="34399" y="1770"/>
                      </a:cubicBezTo>
                      <a:cubicBezTo>
                        <a:pt x="31807" y="-1994"/>
                        <a:pt x="26824" y="581"/>
                        <a:pt x="22439" y="6326"/>
                      </a:cubicBezTo>
                      <a:cubicBezTo>
                        <a:pt x="18851" y="11080"/>
                        <a:pt x="16858" y="15636"/>
                        <a:pt x="16659" y="19598"/>
                      </a:cubicBezTo>
                      <a:cubicBezTo>
                        <a:pt x="14466" y="19202"/>
                        <a:pt x="11476" y="19598"/>
                        <a:pt x="7888" y="20588"/>
                      </a:cubicBezTo>
                      <a:cubicBezTo>
                        <a:pt x="2307" y="22371"/>
                        <a:pt x="-1082" y="25738"/>
                        <a:pt x="314" y="295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61" name="Google Shape;4561;p37"/>
                <p:cNvSpPr/>
                <p:nvPr/>
              </p:nvSpPr>
              <p:spPr>
                <a:xfrm>
                  <a:off x="1903398" y="6159417"/>
                  <a:ext cx="20537" cy="18649"/>
                </a:xfrm>
                <a:custGeom>
                  <a:avLst/>
                  <a:gdLst/>
                  <a:ahLst/>
                  <a:cxnLst/>
                  <a:rect l="l" t="t" r="r" b="b"/>
                  <a:pathLst>
                    <a:path w="20537" h="18649" extrusionOk="0">
                      <a:moveTo>
                        <a:pt x="16889" y="542"/>
                      </a:moveTo>
                      <a:cubicBezTo>
                        <a:pt x="12503" y="-844"/>
                        <a:pt x="7122" y="-52"/>
                        <a:pt x="1939" y="8664"/>
                      </a:cubicBezTo>
                      <a:cubicBezTo>
                        <a:pt x="-1848" y="15003"/>
                        <a:pt x="544" y="17776"/>
                        <a:pt x="3733" y="18370"/>
                      </a:cubicBezTo>
                      <a:cubicBezTo>
                        <a:pt x="8318" y="19163"/>
                        <a:pt x="13301" y="18767"/>
                        <a:pt x="18882" y="10447"/>
                      </a:cubicBezTo>
                      <a:cubicBezTo>
                        <a:pt x="22270" y="3712"/>
                        <a:pt x="19878" y="1335"/>
                        <a:pt x="16889" y="54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62" name="Google Shape;4562;p37"/>
                <p:cNvSpPr/>
                <p:nvPr/>
              </p:nvSpPr>
              <p:spPr>
                <a:xfrm>
                  <a:off x="1512529" y="5574012"/>
                  <a:ext cx="20581" cy="20841"/>
                </a:xfrm>
                <a:custGeom>
                  <a:avLst/>
                  <a:gdLst/>
                  <a:ahLst/>
                  <a:cxnLst/>
                  <a:rect l="l" t="t" r="r" b="b"/>
                  <a:pathLst>
                    <a:path w="20581" h="20841" extrusionOk="0">
                      <a:moveTo>
                        <a:pt x="9104" y="3172"/>
                      </a:moveTo>
                      <a:cubicBezTo>
                        <a:pt x="1928" y="8916"/>
                        <a:pt x="-1062" y="14463"/>
                        <a:pt x="334" y="19217"/>
                      </a:cubicBezTo>
                      <a:cubicBezTo>
                        <a:pt x="2726" y="21396"/>
                        <a:pt x="6114" y="21792"/>
                        <a:pt x="11496" y="17830"/>
                      </a:cubicBezTo>
                      <a:cubicBezTo>
                        <a:pt x="19270" y="11887"/>
                        <a:pt x="22260" y="6341"/>
                        <a:pt x="19668" y="2181"/>
                      </a:cubicBezTo>
                      <a:cubicBezTo>
                        <a:pt x="18273" y="-592"/>
                        <a:pt x="14486" y="-1186"/>
                        <a:pt x="9104" y="31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63" name="Google Shape;4563;p37"/>
                <p:cNvSpPr/>
                <p:nvPr/>
              </p:nvSpPr>
              <p:spPr>
                <a:xfrm>
                  <a:off x="689032" y="4357356"/>
                  <a:ext cx="27926" cy="13893"/>
                </a:xfrm>
                <a:custGeom>
                  <a:avLst/>
                  <a:gdLst/>
                  <a:ahLst/>
                  <a:cxnLst/>
                  <a:rect l="l" t="t" r="r" b="b"/>
                  <a:pathLst>
                    <a:path w="27926" h="13893" extrusionOk="0">
                      <a:moveTo>
                        <a:pt x="13968" y="13866"/>
                      </a:moveTo>
                      <a:cubicBezTo>
                        <a:pt x="21941" y="13668"/>
                        <a:pt x="26526" y="10895"/>
                        <a:pt x="27921" y="6339"/>
                      </a:cubicBezTo>
                      <a:cubicBezTo>
                        <a:pt x="28120" y="1981"/>
                        <a:pt x="22739" y="0"/>
                        <a:pt x="15762" y="0"/>
                      </a:cubicBezTo>
                      <a:cubicBezTo>
                        <a:pt x="6195" y="0"/>
                        <a:pt x="613" y="3962"/>
                        <a:pt x="15" y="8716"/>
                      </a:cubicBezTo>
                      <a:cubicBezTo>
                        <a:pt x="-383" y="13272"/>
                        <a:pt x="6992" y="14064"/>
                        <a:pt x="13968" y="138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64" name="Google Shape;4564;p37"/>
                <p:cNvSpPr/>
                <p:nvPr/>
              </p:nvSpPr>
              <p:spPr>
                <a:xfrm>
                  <a:off x="919448" y="5669192"/>
                  <a:ext cx="23293" cy="23653"/>
                </a:xfrm>
                <a:custGeom>
                  <a:avLst/>
                  <a:gdLst/>
                  <a:ahLst/>
                  <a:cxnLst/>
                  <a:rect l="l" t="t" r="r" b="b"/>
                  <a:pathLst>
                    <a:path w="23293" h="23653" extrusionOk="0">
                      <a:moveTo>
                        <a:pt x="16366" y="21100"/>
                      </a:moveTo>
                      <a:cubicBezTo>
                        <a:pt x="24937" y="15950"/>
                        <a:pt x="23541" y="10007"/>
                        <a:pt x="22545" y="5055"/>
                      </a:cubicBezTo>
                      <a:cubicBezTo>
                        <a:pt x="22545" y="4857"/>
                        <a:pt x="22345" y="4857"/>
                        <a:pt x="22345" y="4659"/>
                      </a:cubicBezTo>
                      <a:cubicBezTo>
                        <a:pt x="22146" y="2876"/>
                        <a:pt x="21149" y="1490"/>
                        <a:pt x="20153" y="499"/>
                      </a:cubicBezTo>
                      <a:cubicBezTo>
                        <a:pt x="17761" y="-491"/>
                        <a:pt x="15170" y="-95"/>
                        <a:pt x="12379" y="2480"/>
                      </a:cubicBezTo>
                      <a:cubicBezTo>
                        <a:pt x="10984" y="2876"/>
                        <a:pt x="9589" y="3669"/>
                        <a:pt x="7994" y="4659"/>
                      </a:cubicBezTo>
                      <a:cubicBezTo>
                        <a:pt x="1416" y="8819"/>
                        <a:pt x="-1574" y="14563"/>
                        <a:pt x="818" y="18525"/>
                      </a:cubicBezTo>
                      <a:cubicBezTo>
                        <a:pt x="3210" y="22685"/>
                        <a:pt x="8193" y="26251"/>
                        <a:pt x="16366" y="211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65" name="Google Shape;4565;p37"/>
                <p:cNvSpPr/>
                <p:nvPr/>
              </p:nvSpPr>
              <p:spPr>
                <a:xfrm>
                  <a:off x="1281577" y="5744742"/>
                  <a:ext cx="24475" cy="33810"/>
                </a:xfrm>
                <a:custGeom>
                  <a:avLst/>
                  <a:gdLst/>
                  <a:ahLst/>
                  <a:cxnLst/>
                  <a:rect l="l" t="t" r="r" b="b"/>
                  <a:pathLst>
                    <a:path w="24475" h="33810" extrusionOk="0">
                      <a:moveTo>
                        <a:pt x="21794" y="15872"/>
                      </a:moveTo>
                      <a:cubicBezTo>
                        <a:pt x="21594" y="15674"/>
                        <a:pt x="21395" y="15476"/>
                        <a:pt x="21196" y="15476"/>
                      </a:cubicBezTo>
                      <a:cubicBezTo>
                        <a:pt x="22192" y="14287"/>
                        <a:pt x="22990" y="12901"/>
                        <a:pt x="23787" y="11118"/>
                      </a:cubicBezTo>
                      <a:cubicBezTo>
                        <a:pt x="25382" y="4383"/>
                        <a:pt x="24186" y="223"/>
                        <a:pt x="20398" y="25"/>
                      </a:cubicBezTo>
                      <a:cubicBezTo>
                        <a:pt x="15615" y="-371"/>
                        <a:pt x="11429" y="3987"/>
                        <a:pt x="8838" y="11118"/>
                      </a:cubicBezTo>
                      <a:cubicBezTo>
                        <a:pt x="7841" y="13693"/>
                        <a:pt x="7442" y="16070"/>
                        <a:pt x="7642" y="17853"/>
                      </a:cubicBezTo>
                      <a:cubicBezTo>
                        <a:pt x="7243" y="18249"/>
                        <a:pt x="6844" y="18447"/>
                        <a:pt x="6246" y="18843"/>
                      </a:cubicBezTo>
                      <a:cubicBezTo>
                        <a:pt x="67" y="23796"/>
                        <a:pt x="-1527" y="29342"/>
                        <a:pt x="1462" y="32511"/>
                      </a:cubicBezTo>
                      <a:cubicBezTo>
                        <a:pt x="4054" y="35285"/>
                        <a:pt x="9037" y="33304"/>
                        <a:pt x="13821" y="29540"/>
                      </a:cubicBezTo>
                      <a:cubicBezTo>
                        <a:pt x="20000" y="24786"/>
                        <a:pt x="22790" y="20032"/>
                        <a:pt x="21794" y="158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66" name="Google Shape;4566;p37"/>
                <p:cNvSpPr/>
                <p:nvPr/>
              </p:nvSpPr>
              <p:spPr>
                <a:xfrm>
                  <a:off x="1343436" y="4783930"/>
                  <a:ext cx="27108" cy="13592"/>
                </a:xfrm>
                <a:custGeom>
                  <a:avLst/>
                  <a:gdLst/>
                  <a:ahLst/>
                  <a:cxnLst/>
                  <a:rect l="l" t="t" r="r" b="b"/>
                  <a:pathLst>
                    <a:path w="27108" h="13592" extrusionOk="0">
                      <a:moveTo>
                        <a:pt x="0" y="10607"/>
                      </a:moveTo>
                      <a:cubicBezTo>
                        <a:pt x="0" y="15559"/>
                        <a:pt x="8571" y="13380"/>
                        <a:pt x="16544" y="11003"/>
                      </a:cubicBezTo>
                      <a:cubicBezTo>
                        <a:pt x="22922" y="9022"/>
                        <a:pt x="26112" y="6050"/>
                        <a:pt x="27108" y="2881"/>
                      </a:cubicBezTo>
                      <a:cubicBezTo>
                        <a:pt x="25713" y="-288"/>
                        <a:pt x="21129" y="-883"/>
                        <a:pt x="13753" y="1296"/>
                      </a:cubicBezTo>
                      <a:cubicBezTo>
                        <a:pt x="6179" y="3079"/>
                        <a:pt x="0" y="7041"/>
                        <a:pt x="0" y="106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67" name="Google Shape;4567;p37"/>
                <p:cNvSpPr/>
                <p:nvPr/>
              </p:nvSpPr>
              <p:spPr>
                <a:xfrm>
                  <a:off x="652197" y="4494327"/>
                  <a:ext cx="27894" cy="31113"/>
                </a:xfrm>
                <a:custGeom>
                  <a:avLst/>
                  <a:gdLst/>
                  <a:ahLst/>
                  <a:cxnLst/>
                  <a:rect l="l" t="t" r="r" b="b"/>
                  <a:pathLst>
                    <a:path w="27894" h="31113" extrusionOk="0">
                      <a:moveTo>
                        <a:pt x="13928" y="700"/>
                      </a:moveTo>
                      <a:cubicBezTo>
                        <a:pt x="5955" y="2483"/>
                        <a:pt x="-1221" y="5454"/>
                        <a:pt x="175" y="11001"/>
                      </a:cubicBezTo>
                      <a:cubicBezTo>
                        <a:pt x="573" y="12585"/>
                        <a:pt x="1371" y="13576"/>
                        <a:pt x="2766" y="14368"/>
                      </a:cubicBezTo>
                      <a:cubicBezTo>
                        <a:pt x="972" y="15755"/>
                        <a:pt x="-25" y="17736"/>
                        <a:pt x="374" y="20311"/>
                      </a:cubicBezTo>
                      <a:cubicBezTo>
                        <a:pt x="3364" y="25857"/>
                        <a:pt x="7151" y="31998"/>
                        <a:pt x="18313" y="31008"/>
                      </a:cubicBezTo>
                      <a:cubicBezTo>
                        <a:pt x="26885" y="30413"/>
                        <a:pt x="28080" y="25263"/>
                        <a:pt x="27283" y="20707"/>
                      </a:cubicBezTo>
                      <a:cubicBezTo>
                        <a:pt x="26685" y="17538"/>
                        <a:pt x="25489" y="14368"/>
                        <a:pt x="22300" y="12783"/>
                      </a:cubicBezTo>
                      <a:cubicBezTo>
                        <a:pt x="26087" y="10803"/>
                        <a:pt x="28080" y="8029"/>
                        <a:pt x="27881" y="4860"/>
                      </a:cubicBezTo>
                      <a:cubicBezTo>
                        <a:pt x="27283" y="106"/>
                        <a:pt x="21303" y="-885"/>
                        <a:pt x="13928" y="7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68" name="Google Shape;4568;p37"/>
                <p:cNvSpPr/>
                <p:nvPr/>
              </p:nvSpPr>
              <p:spPr>
                <a:xfrm>
                  <a:off x="578798" y="4696888"/>
                  <a:ext cx="25701" cy="16636"/>
                </a:xfrm>
                <a:custGeom>
                  <a:avLst/>
                  <a:gdLst/>
                  <a:ahLst/>
                  <a:cxnLst/>
                  <a:rect l="l" t="t" r="r" b="b"/>
                  <a:pathLst>
                    <a:path w="25701" h="16636" extrusionOk="0">
                      <a:moveTo>
                        <a:pt x="22" y="11678"/>
                      </a:moveTo>
                      <a:cubicBezTo>
                        <a:pt x="1816" y="16036"/>
                        <a:pt x="6999" y="17621"/>
                        <a:pt x="14374" y="16036"/>
                      </a:cubicBezTo>
                      <a:cubicBezTo>
                        <a:pt x="24340" y="13857"/>
                        <a:pt x="26732" y="9103"/>
                        <a:pt x="25337" y="4151"/>
                      </a:cubicBezTo>
                      <a:cubicBezTo>
                        <a:pt x="24340" y="783"/>
                        <a:pt x="20354" y="-1000"/>
                        <a:pt x="13576" y="585"/>
                      </a:cubicBezTo>
                      <a:cubicBezTo>
                        <a:pt x="4607" y="2368"/>
                        <a:pt x="-376" y="6131"/>
                        <a:pt x="22" y="116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69" name="Google Shape;4569;p37"/>
                <p:cNvSpPr/>
                <p:nvPr/>
              </p:nvSpPr>
              <p:spPr>
                <a:xfrm>
                  <a:off x="918340" y="4625697"/>
                  <a:ext cx="25930" cy="13677"/>
                </a:xfrm>
                <a:custGeom>
                  <a:avLst/>
                  <a:gdLst/>
                  <a:ahLst/>
                  <a:cxnLst/>
                  <a:rect l="l" t="t" r="r" b="b"/>
                  <a:pathLst>
                    <a:path w="25930" h="13677" extrusionOk="0">
                      <a:moveTo>
                        <a:pt x="9700" y="861"/>
                      </a:moveTo>
                      <a:cubicBezTo>
                        <a:pt x="1926" y="3238"/>
                        <a:pt x="-1064" y="6605"/>
                        <a:pt x="331" y="10369"/>
                      </a:cubicBezTo>
                      <a:cubicBezTo>
                        <a:pt x="1926" y="14133"/>
                        <a:pt x="8304" y="14529"/>
                        <a:pt x="15281" y="12350"/>
                      </a:cubicBezTo>
                      <a:cubicBezTo>
                        <a:pt x="22058" y="10171"/>
                        <a:pt x="27639" y="6803"/>
                        <a:pt x="25447" y="3040"/>
                      </a:cubicBezTo>
                      <a:cubicBezTo>
                        <a:pt x="23453" y="-526"/>
                        <a:pt x="17075" y="-526"/>
                        <a:pt x="9700" y="8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70" name="Google Shape;4570;p37"/>
                <p:cNvSpPr/>
                <p:nvPr/>
              </p:nvSpPr>
              <p:spPr>
                <a:xfrm>
                  <a:off x="504671" y="4819135"/>
                  <a:ext cx="29275" cy="37935"/>
                </a:xfrm>
                <a:custGeom>
                  <a:avLst/>
                  <a:gdLst/>
                  <a:ahLst/>
                  <a:cxnLst/>
                  <a:rect l="l" t="t" r="r" b="b"/>
                  <a:pathLst>
                    <a:path w="29275" h="37935" extrusionOk="0">
                      <a:moveTo>
                        <a:pt x="26909" y="4718"/>
                      </a:moveTo>
                      <a:cubicBezTo>
                        <a:pt x="25314" y="360"/>
                        <a:pt x="19534" y="-1026"/>
                        <a:pt x="12358" y="757"/>
                      </a:cubicBezTo>
                      <a:cubicBezTo>
                        <a:pt x="3389" y="3134"/>
                        <a:pt x="199" y="7888"/>
                        <a:pt x="0" y="13236"/>
                      </a:cubicBezTo>
                      <a:cubicBezTo>
                        <a:pt x="1395" y="15613"/>
                        <a:pt x="3588" y="16802"/>
                        <a:pt x="6378" y="17198"/>
                      </a:cubicBezTo>
                      <a:cubicBezTo>
                        <a:pt x="6378" y="17198"/>
                        <a:pt x="6378" y="17198"/>
                        <a:pt x="6378" y="17198"/>
                      </a:cubicBezTo>
                      <a:cubicBezTo>
                        <a:pt x="6378" y="20565"/>
                        <a:pt x="8970" y="21952"/>
                        <a:pt x="12358" y="22546"/>
                      </a:cubicBezTo>
                      <a:cubicBezTo>
                        <a:pt x="11960" y="23141"/>
                        <a:pt x="11561" y="23933"/>
                        <a:pt x="11162" y="24725"/>
                      </a:cubicBezTo>
                      <a:cubicBezTo>
                        <a:pt x="7574" y="31856"/>
                        <a:pt x="8372" y="36611"/>
                        <a:pt x="12956" y="37799"/>
                      </a:cubicBezTo>
                      <a:cubicBezTo>
                        <a:pt x="16943" y="38790"/>
                        <a:pt x="20929" y="34233"/>
                        <a:pt x="23720" y="29083"/>
                      </a:cubicBezTo>
                      <a:cubicBezTo>
                        <a:pt x="25713" y="25319"/>
                        <a:pt x="26909" y="21952"/>
                        <a:pt x="26909" y="19377"/>
                      </a:cubicBezTo>
                      <a:cubicBezTo>
                        <a:pt x="28703" y="17792"/>
                        <a:pt x="29700" y="15811"/>
                        <a:pt x="29102" y="13038"/>
                      </a:cubicBezTo>
                      <a:cubicBezTo>
                        <a:pt x="28703" y="11453"/>
                        <a:pt x="28105" y="9671"/>
                        <a:pt x="27108" y="8482"/>
                      </a:cubicBezTo>
                      <a:cubicBezTo>
                        <a:pt x="27507" y="7293"/>
                        <a:pt x="27308" y="6105"/>
                        <a:pt x="26909" y="471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71" name="Google Shape;4571;p37"/>
                <p:cNvSpPr/>
                <p:nvPr/>
              </p:nvSpPr>
              <p:spPr>
                <a:xfrm>
                  <a:off x="841811" y="5338129"/>
                  <a:ext cx="30681" cy="46573"/>
                </a:xfrm>
                <a:custGeom>
                  <a:avLst/>
                  <a:gdLst/>
                  <a:ahLst/>
                  <a:cxnLst/>
                  <a:rect l="l" t="t" r="r" b="b"/>
                  <a:pathLst>
                    <a:path w="30681" h="46573" extrusionOk="0">
                      <a:moveTo>
                        <a:pt x="1714" y="43938"/>
                      </a:moveTo>
                      <a:cubicBezTo>
                        <a:pt x="4704" y="47503"/>
                        <a:pt x="10086" y="46909"/>
                        <a:pt x="15069" y="45324"/>
                      </a:cubicBezTo>
                      <a:cubicBezTo>
                        <a:pt x="23241" y="39580"/>
                        <a:pt x="25434" y="35023"/>
                        <a:pt x="23241" y="31260"/>
                      </a:cubicBezTo>
                      <a:cubicBezTo>
                        <a:pt x="22444" y="29873"/>
                        <a:pt x="21248" y="28883"/>
                        <a:pt x="19653" y="28289"/>
                      </a:cubicBezTo>
                      <a:cubicBezTo>
                        <a:pt x="20052" y="27892"/>
                        <a:pt x="20451" y="27298"/>
                        <a:pt x="20849" y="26704"/>
                      </a:cubicBezTo>
                      <a:cubicBezTo>
                        <a:pt x="22245" y="24129"/>
                        <a:pt x="23241" y="21752"/>
                        <a:pt x="23839" y="19573"/>
                      </a:cubicBezTo>
                      <a:cubicBezTo>
                        <a:pt x="31015" y="16007"/>
                        <a:pt x="30816" y="10262"/>
                        <a:pt x="30616" y="5310"/>
                      </a:cubicBezTo>
                      <a:cubicBezTo>
                        <a:pt x="28224" y="952"/>
                        <a:pt x="24039" y="-1623"/>
                        <a:pt x="16066" y="1150"/>
                      </a:cubicBezTo>
                      <a:cubicBezTo>
                        <a:pt x="8690" y="3924"/>
                        <a:pt x="4704" y="8876"/>
                        <a:pt x="6299" y="13828"/>
                      </a:cubicBezTo>
                      <a:cubicBezTo>
                        <a:pt x="6897" y="15809"/>
                        <a:pt x="8092" y="17592"/>
                        <a:pt x="9687" y="19177"/>
                      </a:cubicBezTo>
                      <a:cubicBezTo>
                        <a:pt x="7096" y="23534"/>
                        <a:pt x="6697" y="27892"/>
                        <a:pt x="8092" y="30269"/>
                      </a:cubicBezTo>
                      <a:cubicBezTo>
                        <a:pt x="7495" y="30666"/>
                        <a:pt x="6697" y="31062"/>
                        <a:pt x="6099" y="31458"/>
                      </a:cubicBezTo>
                      <a:cubicBezTo>
                        <a:pt x="-678" y="36014"/>
                        <a:pt x="-1276" y="40372"/>
                        <a:pt x="1714" y="439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72" name="Google Shape;4572;p37"/>
                <p:cNvSpPr/>
                <p:nvPr/>
              </p:nvSpPr>
              <p:spPr>
                <a:xfrm>
                  <a:off x="649078" y="4612494"/>
                  <a:ext cx="42389" cy="22598"/>
                </a:xfrm>
                <a:custGeom>
                  <a:avLst/>
                  <a:gdLst/>
                  <a:ahLst/>
                  <a:cxnLst/>
                  <a:rect l="l" t="t" r="r" b="b"/>
                  <a:pathLst>
                    <a:path w="42389" h="22598" extrusionOk="0">
                      <a:moveTo>
                        <a:pt x="23624" y="4952"/>
                      </a:moveTo>
                      <a:cubicBezTo>
                        <a:pt x="21830" y="1981"/>
                        <a:pt x="18442" y="0"/>
                        <a:pt x="11665" y="0"/>
                      </a:cubicBezTo>
                      <a:cubicBezTo>
                        <a:pt x="3094" y="0"/>
                        <a:pt x="-693" y="4358"/>
                        <a:pt x="104" y="9310"/>
                      </a:cubicBezTo>
                      <a:cubicBezTo>
                        <a:pt x="1100" y="16243"/>
                        <a:pt x="4489" y="22978"/>
                        <a:pt x="17246" y="22582"/>
                      </a:cubicBezTo>
                      <a:cubicBezTo>
                        <a:pt x="22628" y="22384"/>
                        <a:pt x="24820" y="20601"/>
                        <a:pt x="25618" y="18026"/>
                      </a:cubicBezTo>
                      <a:cubicBezTo>
                        <a:pt x="26216" y="17828"/>
                        <a:pt x="26814" y="17630"/>
                        <a:pt x="27212" y="17432"/>
                      </a:cubicBezTo>
                      <a:cubicBezTo>
                        <a:pt x="34787" y="15055"/>
                        <a:pt x="43956" y="11885"/>
                        <a:pt x="42162" y="6339"/>
                      </a:cubicBezTo>
                      <a:cubicBezTo>
                        <a:pt x="40766" y="2179"/>
                        <a:pt x="33391" y="2179"/>
                        <a:pt x="25817" y="4160"/>
                      </a:cubicBezTo>
                      <a:cubicBezTo>
                        <a:pt x="25020" y="4358"/>
                        <a:pt x="24422" y="4556"/>
                        <a:pt x="23624" y="49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73" name="Google Shape;4573;p37"/>
                <p:cNvSpPr/>
                <p:nvPr/>
              </p:nvSpPr>
              <p:spPr>
                <a:xfrm>
                  <a:off x="1423072" y="5152567"/>
                  <a:ext cx="23157" cy="16257"/>
                </a:xfrm>
                <a:custGeom>
                  <a:avLst/>
                  <a:gdLst/>
                  <a:ahLst/>
                  <a:cxnLst/>
                  <a:rect l="l" t="t" r="r" b="b"/>
                  <a:pathLst>
                    <a:path w="23157" h="16257" extrusionOk="0">
                      <a:moveTo>
                        <a:pt x="8665" y="2688"/>
                      </a:moveTo>
                      <a:cubicBezTo>
                        <a:pt x="1490" y="6452"/>
                        <a:pt x="-902" y="10414"/>
                        <a:pt x="294" y="13979"/>
                      </a:cubicBezTo>
                      <a:cubicBezTo>
                        <a:pt x="4081" y="16555"/>
                        <a:pt x="9463" y="17941"/>
                        <a:pt x="18432" y="12593"/>
                      </a:cubicBezTo>
                      <a:cubicBezTo>
                        <a:pt x="23615" y="9423"/>
                        <a:pt x="23814" y="5858"/>
                        <a:pt x="22419" y="3481"/>
                      </a:cubicBezTo>
                      <a:cubicBezTo>
                        <a:pt x="20625" y="311"/>
                        <a:pt x="17834" y="-2066"/>
                        <a:pt x="8665" y="26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74" name="Google Shape;4574;p37"/>
                <p:cNvSpPr/>
                <p:nvPr/>
              </p:nvSpPr>
              <p:spPr>
                <a:xfrm>
                  <a:off x="636226" y="4539081"/>
                  <a:ext cx="28111" cy="15626"/>
                </a:xfrm>
                <a:custGeom>
                  <a:avLst/>
                  <a:gdLst/>
                  <a:ahLst/>
                  <a:cxnLst/>
                  <a:rect l="l" t="t" r="r" b="b"/>
                  <a:pathLst>
                    <a:path w="28111" h="15626" extrusionOk="0">
                      <a:moveTo>
                        <a:pt x="16743" y="14977"/>
                      </a:moveTo>
                      <a:cubicBezTo>
                        <a:pt x="24119" y="13392"/>
                        <a:pt x="28304" y="9628"/>
                        <a:pt x="28105" y="5468"/>
                      </a:cubicBezTo>
                      <a:cubicBezTo>
                        <a:pt x="27906" y="1111"/>
                        <a:pt x="22524" y="-474"/>
                        <a:pt x="15348" y="120"/>
                      </a:cubicBezTo>
                      <a:cubicBezTo>
                        <a:pt x="5780" y="912"/>
                        <a:pt x="1993" y="5270"/>
                        <a:pt x="0" y="10223"/>
                      </a:cubicBezTo>
                      <a:cubicBezTo>
                        <a:pt x="2591" y="14779"/>
                        <a:pt x="7973" y="16760"/>
                        <a:pt x="16743" y="1497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75" name="Google Shape;4575;p37"/>
                <p:cNvSpPr/>
                <p:nvPr/>
              </p:nvSpPr>
              <p:spPr>
                <a:xfrm>
                  <a:off x="1097386" y="4423827"/>
                  <a:ext cx="26234" cy="12128"/>
                </a:xfrm>
                <a:custGeom>
                  <a:avLst/>
                  <a:gdLst/>
                  <a:ahLst/>
                  <a:cxnLst/>
                  <a:rect l="l" t="t" r="r" b="b"/>
                  <a:pathLst>
                    <a:path w="26234" h="12128" extrusionOk="0">
                      <a:moveTo>
                        <a:pt x="12240" y="284"/>
                      </a:moveTo>
                      <a:cubicBezTo>
                        <a:pt x="4466" y="1077"/>
                        <a:pt x="-717" y="3850"/>
                        <a:pt x="81" y="7614"/>
                      </a:cubicBezTo>
                      <a:cubicBezTo>
                        <a:pt x="878" y="11773"/>
                        <a:pt x="7257" y="12764"/>
                        <a:pt x="15230" y="11773"/>
                      </a:cubicBezTo>
                      <a:cubicBezTo>
                        <a:pt x="22007" y="10387"/>
                        <a:pt x="25993" y="8208"/>
                        <a:pt x="26192" y="5237"/>
                      </a:cubicBezTo>
                      <a:cubicBezTo>
                        <a:pt x="26790" y="879"/>
                        <a:pt x="21010" y="-706"/>
                        <a:pt x="12240" y="2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76" name="Google Shape;4576;p37"/>
                <p:cNvSpPr/>
                <p:nvPr/>
              </p:nvSpPr>
              <p:spPr>
                <a:xfrm>
                  <a:off x="1161639" y="5166777"/>
                  <a:ext cx="26113" cy="18401"/>
                </a:xfrm>
                <a:custGeom>
                  <a:avLst/>
                  <a:gdLst/>
                  <a:ahLst/>
                  <a:cxnLst/>
                  <a:rect l="l" t="t" r="r" b="b"/>
                  <a:pathLst>
                    <a:path w="26113" h="18401" extrusionOk="0">
                      <a:moveTo>
                        <a:pt x="12370" y="2939"/>
                      </a:moveTo>
                      <a:cubicBezTo>
                        <a:pt x="5194" y="7099"/>
                        <a:pt x="-1782" y="11655"/>
                        <a:pt x="410" y="16409"/>
                      </a:cubicBezTo>
                      <a:cubicBezTo>
                        <a:pt x="2204" y="20371"/>
                        <a:pt x="8981" y="17597"/>
                        <a:pt x="14562" y="15220"/>
                      </a:cubicBezTo>
                      <a:cubicBezTo>
                        <a:pt x="22735" y="10268"/>
                        <a:pt x="28515" y="5316"/>
                        <a:pt x="25127" y="1354"/>
                      </a:cubicBezTo>
                      <a:cubicBezTo>
                        <a:pt x="23333" y="-825"/>
                        <a:pt x="18150" y="-429"/>
                        <a:pt x="12370" y="293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77" name="Google Shape;4577;p37"/>
                <p:cNvSpPr/>
                <p:nvPr/>
              </p:nvSpPr>
              <p:spPr>
                <a:xfrm>
                  <a:off x="542502" y="5292989"/>
                  <a:ext cx="25164" cy="18190"/>
                </a:xfrm>
                <a:custGeom>
                  <a:avLst/>
                  <a:gdLst/>
                  <a:ahLst/>
                  <a:cxnLst/>
                  <a:rect l="l" t="t" r="r" b="b"/>
                  <a:pathLst>
                    <a:path w="25164" h="18190" extrusionOk="0">
                      <a:moveTo>
                        <a:pt x="638" y="16181"/>
                      </a:moveTo>
                      <a:cubicBezTo>
                        <a:pt x="5023" y="19747"/>
                        <a:pt x="11003" y="18162"/>
                        <a:pt x="17382" y="14596"/>
                      </a:cubicBezTo>
                      <a:cubicBezTo>
                        <a:pt x="24557" y="10832"/>
                        <a:pt x="27149" y="6276"/>
                        <a:pt x="23561" y="2513"/>
                      </a:cubicBezTo>
                      <a:cubicBezTo>
                        <a:pt x="20172" y="-1053"/>
                        <a:pt x="14192" y="-855"/>
                        <a:pt x="7415" y="3305"/>
                      </a:cubicBezTo>
                      <a:cubicBezTo>
                        <a:pt x="1435" y="7465"/>
                        <a:pt x="-1355" y="11823"/>
                        <a:pt x="638" y="161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78" name="Google Shape;4578;p37"/>
                <p:cNvSpPr/>
                <p:nvPr/>
              </p:nvSpPr>
              <p:spPr>
                <a:xfrm>
                  <a:off x="1302502" y="5924242"/>
                  <a:ext cx="35658" cy="28173"/>
                </a:xfrm>
                <a:custGeom>
                  <a:avLst/>
                  <a:gdLst/>
                  <a:ahLst/>
                  <a:cxnLst/>
                  <a:rect l="l" t="t" r="r" b="b"/>
                  <a:pathLst>
                    <a:path w="35658" h="28173" extrusionOk="0">
                      <a:moveTo>
                        <a:pt x="2663" y="22773"/>
                      </a:moveTo>
                      <a:cubicBezTo>
                        <a:pt x="4058" y="23763"/>
                        <a:pt x="5852" y="23961"/>
                        <a:pt x="7646" y="23565"/>
                      </a:cubicBezTo>
                      <a:cubicBezTo>
                        <a:pt x="8244" y="25150"/>
                        <a:pt x="9042" y="26734"/>
                        <a:pt x="10238" y="27923"/>
                      </a:cubicBezTo>
                      <a:cubicBezTo>
                        <a:pt x="13427" y="28715"/>
                        <a:pt x="16417" y="27725"/>
                        <a:pt x="19008" y="23565"/>
                      </a:cubicBezTo>
                      <a:cubicBezTo>
                        <a:pt x="20005" y="21980"/>
                        <a:pt x="20603" y="19801"/>
                        <a:pt x="21001" y="17424"/>
                      </a:cubicBezTo>
                      <a:cubicBezTo>
                        <a:pt x="21001" y="18811"/>
                        <a:pt x="21599" y="19801"/>
                        <a:pt x="22596" y="20197"/>
                      </a:cubicBezTo>
                      <a:cubicBezTo>
                        <a:pt x="26184" y="21584"/>
                        <a:pt x="30369" y="18217"/>
                        <a:pt x="34157" y="11283"/>
                      </a:cubicBezTo>
                      <a:cubicBezTo>
                        <a:pt x="36349" y="4945"/>
                        <a:pt x="36349" y="587"/>
                        <a:pt x="32761" y="587"/>
                      </a:cubicBezTo>
                      <a:cubicBezTo>
                        <a:pt x="29373" y="587"/>
                        <a:pt x="25586" y="5143"/>
                        <a:pt x="22795" y="10689"/>
                      </a:cubicBezTo>
                      <a:cubicBezTo>
                        <a:pt x="22197" y="12076"/>
                        <a:pt x="21599" y="13462"/>
                        <a:pt x="21400" y="14651"/>
                      </a:cubicBezTo>
                      <a:cubicBezTo>
                        <a:pt x="21400" y="13660"/>
                        <a:pt x="21400" y="12868"/>
                        <a:pt x="21400" y="11878"/>
                      </a:cubicBezTo>
                      <a:cubicBezTo>
                        <a:pt x="22596" y="9105"/>
                        <a:pt x="22596" y="6727"/>
                        <a:pt x="21001" y="4747"/>
                      </a:cubicBezTo>
                      <a:cubicBezTo>
                        <a:pt x="20802" y="4548"/>
                        <a:pt x="20403" y="4548"/>
                        <a:pt x="20204" y="4350"/>
                      </a:cubicBezTo>
                      <a:cubicBezTo>
                        <a:pt x="19407" y="2369"/>
                        <a:pt x="18609" y="983"/>
                        <a:pt x="17214" y="389"/>
                      </a:cubicBezTo>
                      <a:cubicBezTo>
                        <a:pt x="15221" y="-602"/>
                        <a:pt x="13427" y="389"/>
                        <a:pt x="11832" y="2369"/>
                      </a:cubicBezTo>
                      <a:cubicBezTo>
                        <a:pt x="7646" y="389"/>
                        <a:pt x="3859" y="2369"/>
                        <a:pt x="1666" y="6529"/>
                      </a:cubicBezTo>
                      <a:cubicBezTo>
                        <a:pt x="72" y="9699"/>
                        <a:pt x="-725" y="13066"/>
                        <a:pt x="869" y="15641"/>
                      </a:cubicBezTo>
                      <a:cubicBezTo>
                        <a:pt x="-127" y="18811"/>
                        <a:pt x="271" y="21188"/>
                        <a:pt x="2663" y="227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79" name="Google Shape;4579;p37"/>
                <p:cNvSpPr/>
                <p:nvPr/>
              </p:nvSpPr>
              <p:spPr>
                <a:xfrm>
                  <a:off x="631727" y="4867644"/>
                  <a:ext cx="25326" cy="18127"/>
                </a:xfrm>
                <a:custGeom>
                  <a:avLst/>
                  <a:gdLst/>
                  <a:ahLst/>
                  <a:cxnLst/>
                  <a:rect l="l" t="t" r="r" b="b"/>
                  <a:pathLst>
                    <a:path w="25326" h="18127" extrusionOk="0">
                      <a:moveTo>
                        <a:pt x="113" y="14646"/>
                      </a:moveTo>
                      <a:cubicBezTo>
                        <a:pt x="711" y="19004"/>
                        <a:pt x="6093" y="18608"/>
                        <a:pt x="12073" y="17023"/>
                      </a:cubicBezTo>
                      <a:cubicBezTo>
                        <a:pt x="20245" y="14052"/>
                        <a:pt x="26823" y="10486"/>
                        <a:pt x="25029" y="4742"/>
                      </a:cubicBezTo>
                      <a:cubicBezTo>
                        <a:pt x="23634" y="582"/>
                        <a:pt x="18850" y="-1597"/>
                        <a:pt x="11076" y="1374"/>
                      </a:cubicBezTo>
                      <a:cubicBezTo>
                        <a:pt x="2704" y="4544"/>
                        <a:pt x="-684" y="9496"/>
                        <a:pt x="113" y="1464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80" name="Google Shape;4580;p37"/>
                <p:cNvSpPr/>
                <p:nvPr/>
              </p:nvSpPr>
              <p:spPr>
                <a:xfrm>
                  <a:off x="1102168" y="5740535"/>
                  <a:ext cx="25947" cy="19110"/>
                </a:xfrm>
                <a:custGeom>
                  <a:avLst/>
                  <a:gdLst/>
                  <a:ahLst/>
                  <a:cxnLst/>
                  <a:rect l="l" t="t" r="r" b="b"/>
                  <a:pathLst>
                    <a:path w="25947" h="19110" extrusionOk="0">
                      <a:moveTo>
                        <a:pt x="18022" y="14334"/>
                      </a:moveTo>
                      <a:cubicBezTo>
                        <a:pt x="22407" y="10174"/>
                        <a:pt x="27988" y="5816"/>
                        <a:pt x="25198" y="2647"/>
                      </a:cubicBezTo>
                      <a:cubicBezTo>
                        <a:pt x="21411" y="-1909"/>
                        <a:pt x="13836" y="-325"/>
                        <a:pt x="5465" y="5420"/>
                      </a:cubicBezTo>
                      <a:cubicBezTo>
                        <a:pt x="-117" y="9382"/>
                        <a:pt x="-1113" y="13740"/>
                        <a:pt x="1079" y="16711"/>
                      </a:cubicBezTo>
                      <a:cubicBezTo>
                        <a:pt x="4667" y="21267"/>
                        <a:pt x="11245" y="18692"/>
                        <a:pt x="18022" y="1433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81" name="Google Shape;4581;p37"/>
                <p:cNvSpPr/>
                <p:nvPr/>
              </p:nvSpPr>
              <p:spPr>
                <a:xfrm>
                  <a:off x="486992" y="4926031"/>
                  <a:ext cx="24970" cy="17444"/>
                </a:xfrm>
                <a:custGeom>
                  <a:avLst/>
                  <a:gdLst/>
                  <a:ahLst/>
                  <a:cxnLst/>
                  <a:rect l="l" t="t" r="r" b="b"/>
                  <a:pathLst>
                    <a:path w="24970" h="17444" extrusionOk="0">
                      <a:moveTo>
                        <a:pt x="9306" y="1027"/>
                      </a:moveTo>
                      <a:cubicBezTo>
                        <a:pt x="536" y="4196"/>
                        <a:pt x="-1457" y="9743"/>
                        <a:pt x="935" y="14695"/>
                      </a:cubicBezTo>
                      <a:cubicBezTo>
                        <a:pt x="2928" y="18657"/>
                        <a:pt x="8509" y="17666"/>
                        <a:pt x="14489" y="15884"/>
                      </a:cubicBezTo>
                      <a:cubicBezTo>
                        <a:pt x="20469" y="12714"/>
                        <a:pt x="26847" y="9545"/>
                        <a:pt x="24455" y="4593"/>
                      </a:cubicBezTo>
                      <a:cubicBezTo>
                        <a:pt x="22263" y="631"/>
                        <a:pt x="15884" y="-1350"/>
                        <a:pt x="9306" y="10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82" name="Google Shape;4582;p37"/>
                <p:cNvSpPr/>
                <p:nvPr/>
              </p:nvSpPr>
              <p:spPr>
                <a:xfrm>
                  <a:off x="1886635" y="5865536"/>
                  <a:ext cx="19371" cy="22489"/>
                </a:xfrm>
                <a:custGeom>
                  <a:avLst/>
                  <a:gdLst/>
                  <a:ahLst/>
                  <a:cxnLst/>
                  <a:rect l="l" t="t" r="r" b="b"/>
                  <a:pathLst>
                    <a:path w="19371" h="22489" extrusionOk="0">
                      <a:moveTo>
                        <a:pt x="4948" y="8186"/>
                      </a:moveTo>
                      <a:cubicBezTo>
                        <a:pt x="-234" y="14128"/>
                        <a:pt x="-1430" y="19279"/>
                        <a:pt x="1759" y="21656"/>
                      </a:cubicBezTo>
                      <a:cubicBezTo>
                        <a:pt x="4948" y="24231"/>
                        <a:pt x="9533" y="20467"/>
                        <a:pt x="13519" y="15515"/>
                      </a:cubicBezTo>
                      <a:cubicBezTo>
                        <a:pt x="17905" y="8780"/>
                        <a:pt x="21493" y="2639"/>
                        <a:pt x="17905" y="460"/>
                      </a:cubicBezTo>
                      <a:cubicBezTo>
                        <a:pt x="14716" y="-1521"/>
                        <a:pt x="9334" y="3234"/>
                        <a:pt x="4948" y="81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83" name="Google Shape;4583;p37"/>
                <p:cNvSpPr/>
                <p:nvPr/>
              </p:nvSpPr>
              <p:spPr>
                <a:xfrm>
                  <a:off x="1223861" y="5186330"/>
                  <a:ext cx="23304" cy="16847"/>
                </a:xfrm>
                <a:custGeom>
                  <a:avLst/>
                  <a:gdLst/>
                  <a:ahLst/>
                  <a:cxnLst/>
                  <a:rect l="l" t="t" r="r" b="b"/>
                  <a:pathLst>
                    <a:path w="23304" h="16847" extrusionOk="0">
                      <a:moveTo>
                        <a:pt x="13534" y="14288"/>
                      </a:moveTo>
                      <a:cubicBezTo>
                        <a:pt x="20311" y="10326"/>
                        <a:pt x="24696" y="6166"/>
                        <a:pt x="22902" y="2600"/>
                      </a:cubicBezTo>
                      <a:cubicBezTo>
                        <a:pt x="21307" y="-767"/>
                        <a:pt x="16125" y="-965"/>
                        <a:pt x="9348" y="2600"/>
                      </a:cubicBezTo>
                      <a:cubicBezTo>
                        <a:pt x="2371" y="6166"/>
                        <a:pt x="-818" y="10722"/>
                        <a:pt x="179" y="14288"/>
                      </a:cubicBezTo>
                      <a:cubicBezTo>
                        <a:pt x="1175" y="18447"/>
                        <a:pt x="7155" y="16863"/>
                        <a:pt x="13534" y="142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84" name="Google Shape;4584;p37"/>
                <p:cNvSpPr/>
                <p:nvPr/>
              </p:nvSpPr>
              <p:spPr>
                <a:xfrm>
                  <a:off x="488724" y="5005451"/>
                  <a:ext cx="42042" cy="22118"/>
                </a:xfrm>
                <a:custGeom>
                  <a:avLst/>
                  <a:gdLst/>
                  <a:ahLst/>
                  <a:cxnLst/>
                  <a:rect l="l" t="t" r="r" b="b"/>
                  <a:pathLst>
                    <a:path w="42042" h="22118" extrusionOk="0">
                      <a:moveTo>
                        <a:pt x="23122" y="2823"/>
                      </a:moveTo>
                      <a:cubicBezTo>
                        <a:pt x="21727" y="3417"/>
                        <a:pt x="20331" y="4209"/>
                        <a:pt x="19135" y="5002"/>
                      </a:cubicBezTo>
                      <a:cubicBezTo>
                        <a:pt x="17341" y="4011"/>
                        <a:pt x="14750" y="3813"/>
                        <a:pt x="11760" y="4209"/>
                      </a:cubicBezTo>
                      <a:cubicBezTo>
                        <a:pt x="4186" y="5200"/>
                        <a:pt x="598" y="9558"/>
                        <a:pt x="0" y="14114"/>
                      </a:cubicBezTo>
                      <a:cubicBezTo>
                        <a:pt x="1794" y="20056"/>
                        <a:pt x="5182" y="23424"/>
                        <a:pt x="13355" y="21641"/>
                      </a:cubicBezTo>
                      <a:cubicBezTo>
                        <a:pt x="17939" y="20651"/>
                        <a:pt x="20730" y="18472"/>
                        <a:pt x="22125" y="15897"/>
                      </a:cubicBezTo>
                      <a:cubicBezTo>
                        <a:pt x="25713" y="16491"/>
                        <a:pt x="29899" y="16095"/>
                        <a:pt x="34882" y="13916"/>
                      </a:cubicBezTo>
                      <a:cubicBezTo>
                        <a:pt x="40862" y="11341"/>
                        <a:pt x="43254" y="7577"/>
                        <a:pt x="41460" y="4011"/>
                      </a:cubicBezTo>
                      <a:cubicBezTo>
                        <a:pt x="38669" y="-1733"/>
                        <a:pt x="31095" y="-545"/>
                        <a:pt x="23122" y="28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85" name="Google Shape;4585;p37"/>
                <p:cNvSpPr/>
                <p:nvPr/>
              </p:nvSpPr>
              <p:spPr>
                <a:xfrm>
                  <a:off x="450577" y="4873555"/>
                  <a:ext cx="27510" cy="16382"/>
                </a:xfrm>
                <a:custGeom>
                  <a:avLst/>
                  <a:gdLst/>
                  <a:ahLst/>
                  <a:cxnLst/>
                  <a:rect l="l" t="t" r="r" b="b"/>
                  <a:pathLst>
                    <a:path w="27510" h="16382" extrusionOk="0">
                      <a:moveTo>
                        <a:pt x="10640" y="1802"/>
                      </a:moveTo>
                      <a:cubicBezTo>
                        <a:pt x="4262" y="4575"/>
                        <a:pt x="-2117" y="8339"/>
                        <a:pt x="674" y="13093"/>
                      </a:cubicBezTo>
                      <a:cubicBezTo>
                        <a:pt x="3265" y="17451"/>
                        <a:pt x="10042" y="16857"/>
                        <a:pt x="17417" y="14876"/>
                      </a:cubicBezTo>
                      <a:cubicBezTo>
                        <a:pt x="24991" y="12301"/>
                        <a:pt x="29576" y="8735"/>
                        <a:pt x="26586" y="3981"/>
                      </a:cubicBezTo>
                      <a:cubicBezTo>
                        <a:pt x="23796" y="-179"/>
                        <a:pt x="18015" y="-1367"/>
                        <a:pt x="10640" y="18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86" name="Google Shape;4586;p37"/>
                <p:cNvSpPr/>
                <p:nvPr/>
              </p:nvSpPr>
              <p:spPr>
                <a:xfrm>
                  <a:off x="1168412" y="5419767"/>
                  <a:ext cx="23500" cy="25215"/>
                </a:xfrm>
                <a:custGeom>
                  <a:avLst/>
                  <a:gdLst/>
                  <a:ahLst/>
                  <a:cxnLst/>
                  <a:rect l="l" t="t" r="r" b="b"/>
                  <a:pathLst>
                    <a:path w="23500" h="25215" extrusionOk="0">
                      <a:moveTo>
                        <a:pt x="22937" y="5879"/>
                      </a:moveTo>
                      <a:cubicBezTo>
                        <a:pt x="22140" y="4097"/>
                        <a:pt x="20346" y="3106"/>
                        <a:pt x="18154" y="2710"/>
                      </a:cubicBezTo>
                      <a:cubicBezTo>
                        <a:pt x="17556" y="1720"/>
                        <a:pt x="16758" y="927"/>
                        <a:pt x="15762" y="333"/>
                      </a:cubicBezTo>
                      <a:cubicBezTo>
                        <a:pt x="13569" y="-856"/>
                        <a:pt x="9583" y="1125"/>
                        <a:pt x="6393" y="6474"/>
                      </a:cubicBezTo>
                      <a:cubicBezTo>
                        <a:pt x="1609" y="9841"/>
                        <a:pt x="-184" y="14001"/>
                        <a:pt x="15" y="17963"/>
                      </a:cubicBezTo>
                      <a:cubicBezTo>
                        <a:pt x="812" y="19151"/>
                        <a:pt x="1809" y="19944"/>
                        <a:pt x="3005" y="20340"/>
                      </a:cubicBezTo>
                      <a:cubicBezTo>
                        <a:pt x="3802" y="22321"/>
                        <a:pt x="5397" y="23509"/>
                        <a:pt x="7191" y="24698"/>
                      </a:cubicBezTo>
                      <a:cubicBezTo>
                        <a:pt x="9583" y="26085"/>
                        <a:pt x="12772" y="24896"/>
                        <a:pt x="16758" y="18557"/>
                      </a:cubicBezTo>
                      <a:cubicBezTo>
                        <a:pt x="16958" y="17765"/>
                        <a:pt x="17356" y="16972"/>
                        <a:pt x="17556" y="16180"/>
                      </a:cubicBezTo>
                      <a:cubicBezTo>
                        <a:pt x="22738" y="12812"/>
                        <a:pt x="24532" y="8851"/>
                        <a:pt x="22937" y="58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87" name="Google Shape;4587;p37"/>
                <p:cNvSpPr/>
                <p:nvPr/>
              </p:nvSpPr>
              <p:spPr>
                <a:xfrm>
                  <a:off x="1087501" y="5166719"/>
                  <a:ext cx="23034" cy="16122"/>
                </a:xfrm>
                <a:custGeom>
                  <a:avLst/>
                  <a:gdLst/>
                  <a:ahLst/>
                  <a:cxnLst/>
                  <a:rect l="l" t="t" r="r" b="b"/>
                  <a:pathLst>
                    <a:path w="23034" h="16122" extrusionOk="0">
                      <a:moveTo>
                        <a:pt x="10564" y="2204"/>
                      </a:moveTo>
                      <a:cubicBezTo>
                        <a:pt x="3189" y="5770"/>
                        <a:pt x="598" y="9930"/>
                        <a:pt x="0" y="13297"/>
                      </a:cubicBezTo>
                      <a:cubicBezTo>
                        <a:pt x="2591" y="17457"/>
                        <a:pt x="7774" y="16467"/>
                        <a:pt x="13156" y="13892"/>
                      </a:cubicBezTo>
                      <a:cubicBezTo>
                        <a:pt x="20531" y="10524"/>
                        <a:pt x="24517" y="6364"/>
                        <a:pt x="22524" y="2402"/>
                      </a:cubicBezTo>
                      <a:cubicBezTo>
                        <a:pt x="20929" y="-767"/>
                        <a:pt x="16544" y="-767"/>
                        <a:pt x="10564" y="22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88" name="Google Shape;4588;p37"/>
                <p:cNvSpPr/>
                <p:nvPr/>
              </p:nvSpPr>
              <p:spPr>
                <a:xfrm>
                  <a:off x="490319" y="4668154"/>
                  <a:ext cx="40752" cy="17827"/>
                </a:xfrm>
                <a:custGeom>
                  <a:avLst/>
                  <a:gdLst/>
                  <a:ahLst/>
                  <a:cxnLst/>
                  <a:rect l="l" t="t" r="r" b="b"/>
                  <a:pathLst>
                    <a:path w="40752" h="17827" extrusionOk="0">
                      <a:moveTo>
                        <a:pt x="11760" y="1389"/>
                      </a:moveTo>
                      <a:cubicBezTo>
                        <a:pt x="3588" y="3171"/>
                        <a:pt x="997" y="7133"/>
                        <a:pt x="0" y="11887"/>
                      </a:cubicBezTo>
                      <a:cubicBezTo>
                        <a:pt x="797" y="16443"/>
                        <a:pt x="4983" y="18820"/>
                        <a:pt x="12956" y="17434"/>
                      </a:cubicBezTo>
                      <a:cubicBezTo>
                        <a:pt x="15946" y="16839"/>
                        <a:pt x="18139" y="16047"/>
                        <a:pt x="19733" y="15057"/>
                      </a:cubicBezTo>
                      <a:cubicBezTo>
                        <a:pt x="22524" y="16047"/>
                        <a:pt x="26311" y="16245"/>
                        <a:pt x="30696" y="15651"/>
                      </a:cubicBezTo>
                      <a:cubicBezTo>
                        <a:pt x="36875" y="14660"/>
                        <a:pt x="41460" y="11887"/>
                        <a:pt x="40663" y="7529"/>
                      </a:cubicBezTo>
                      <a:cubicBezTo>
                        <a:pt x="39666" y="794"/>
                        <a:pt x="32291" y="-592"/>
                        <a:pt x="23521" y="200"/>
                      </a:cubicBezTo>
                      <a:cubicBezTo>
                        <a:pt x="21727" y="398"/>
                        <a:pt x="20132" y="794"/>
                        <a:pt x="18936" y="1190"/>
                      </a:cubicBezTo>
                      <a:cubicBezTo>
                        <a:pt x="17142" y="596"/>
                        <a:pt x="14750" y="794"/>
                        <a:pt x="11760" y="13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89" name="Google Shape;4589;p37"/>
                <p:cNvSpPr/>
                <p:nvPr/>
              </p:nvSpPr>
              <p:spPr>
                <a:xfrm>
                  <a:off x="1335808" y="5185441"/>
                  <a:ext cx="25987" cy="16719"/>
                </a:xfrm>
                <a:custGeom>
                  <a:avLst/>
                  <a:gdLst/>
                  <a:ahLst/>
                  <a:cxnLst/>
                  <a:rect l="l" t="t" r="r" b="b"/>
                  <a:pathLst>
                    <a:path w="25987" h="16719" extrusionOk="0">
                      <a:moveTo>
                        <a:pt x="6232" y="5471"/>
                      </a:moveTo>
                      <a:cubicBezTo>
                        <a:pt x="1448" y="8640"/>
                        <a:pt x="-1342" y="12404"/>
                        <a:pt x="651" y="15573"/>
                      </a:cubicBezTo>
                      <a:cubicBezTo>
                        <a:pt x="4039" y="18148"/>
                        <a:pt x="10418" y="16167"/>
                        <a:pt x="17793" y="11809"/>
                      </a:cubicBezTo>
                      <a:cubicBezTo>
                        <a:pt x="23175" y="8640"/>
                        <a:pt x="27360" y="4084"/>
                        <a:pt x="25567" y="2103"/>
                      </a:cubicBezTo>
                      <a:cubicBezTo>
                        <a:pt x="22577" y="-1661"/>
                        <a:pt x="15002" y="-274"/>
                        <a:pt x="6232" y="54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90" name="Google Shape;4590;p37"/>
                <p:cNvSpPr/>
                <p:nvPr/>
              </p:nvSpPr>
              <p:spPr>
                <a:xfrm>
                  <a:off x="1677778" y="5714574"/>
                  <a:ext cx="19450" cy="20883"/>
                </a:xfrm>
                <a:custGeom>
                  <a:avLst/>
                  <a:gdLst/>
                  <a:ahLst/>
                  <a:cxnLst/>
                  <a:rect l="l" t="t" r="r" b="b"/>
                  <a:pathLst>
                    <a:path w="19450" h="20883" extrusionOk="0">
                      <a:moveTo>
                        <a:pt x="18465" y="480"/>
                      </a:moveTo>
                      <a:cubicBezTo>
                        <a:pt x="14478" y="-1303"/>
                        <a:pt x="9296" y="2064"/>
                        <a:pt x="4711" y="7611"/>
                      </a:cubicBezTo>
                      <a:cubicBezTo>
                        <a:pt x="-272" y="13355"/>
                        <a:pt x="-1468" y="18506"/>
                        <a:pt x="1921" y="20486"/>
                      </a:cubicBezTo>
                      <a:cubicBezTo>
                        <a:pt x="4711" y="22071"/>
                        <a:pt x="9495" y="18704"/>
                        <a:pt x="13282" y="14148"/>
                      </a:cubicBezTo>
                      <a:cubicBezTo>
                        <a:pt x="18265" y="8601"/>
                        <a:pt x="21056" y="3649"/>
                        <a:pt x="18465" y="4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91" name="Google Shape;4591;p37"/>
                <p:cNvSpPr/>
                <p:nvPr/>
              </p:nvSpPr>
              <p:spPr>
                <a:xfrm>
                  <a:off x="1749884" y="5956192"/>
                  <a:ext cx="18526" cy="23232"/>
                </a:xfrm>
                <a:custGeom>
                  <a:avLst/>
                  <a:gdLst/>
                  <a:ahLst/>
                  <a:cxnLst/>
                  <a:rect l="l" t="t" r="r" b="b"/>
                  <a:pathLst>
                    <a:path w="18526" h="23232" extrusionOk="0">
                      <a:moveTo>
                        <a:pt x="16721" y="925"/>
                      </a:moveTo>
                      <a:cubicBezTo>
                        <a:pt x="14130" y="-1254"/>
                        <a:pt x="9546" y="529"/>
                        <a:pt x="5758" y="5085"/>
                      </a:cubicBezTo>
                      <a:cubicBezTo>
                        <a:pt x="177" y="11820"/>
                        <a:pt x="-1617" y="18357"/>
                        <a:pt x="1572" y="22121"/>
                      </a:cubicBezTo>
                      <a:cubicBezTo>
                        <a:pt x="3964" y="24894"/>
                        <a:pt x="8150" y="22121"/>
                        <a:pt x="12735" y="17763"/>
                      </a:cubicBezTo>
                      <a:cubicBezTo>
                        <a:pt x="17519" y="10830"/>
                        <a:pt x="20708" y="4293"/>
                        <a:pt x="16721" y="92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92" name="Google Shape;4592;p37"/>
                <p:cNvSpPr/>
                <p:nvPr/>
              </p:nvSpPr>
              <p:spPr>
                <a:xfrm>
                  <a:off x="393704" y="4895041"/>
                  <a:ext cx="24774" cy="16599"/>
                </a:xfrm>
                <a:custGeom>
                  <a:avLst/>
                  <a:gdLst/>
                  <a:ahLst/>
                  <a:cxnLst/>
                  <a:rect l="l" t="t" r="r" b="b"/>
                  <a:pathLst>
                    <a:path w="24774" h="16599" extrusionOk="0">
                      <a:moveTo>
                        <a:pt x="9111" y="917"/>
                      </a:moveTo>
                      <a:cubicBezTo>
                        <a:pt x="540" y="3294"/>
                        <a:pt x="-1254" y="8048"/>
                        <a:pt x="739" y="12406"/>
                      </a:cubicBezTo>
                      <a:cubicBezTo>
                        <a:pt x="2932" y="17160"/>
                        <a:pt x="9111" y="17754"/>
                        <a:pt x="16486" y="14783"/>
                      </a:cubicBezTo>
                      <a:cubicBezTo>
                        <a:pt x="22067" y="12406"/>
                        <a:pt x="25456" y="8840"/>
                        <a:pt x="24659" y="4879"/>
                      </a:cubicBezTo>
                      <a:cubicBezTo>
                        <a:pt x="22067" y="124"/>
                        <a:pt x="16486" y="-1064"/>
                        <a:pt x="9111" y="9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93" name="Google Shape;4593;p37"/>
                <p:cNvSpPr/>
                <p:nvPr/>
              </p:nvSpPr>
              <p:spPr>
                <a:xfrm>
                  <a:off x="390257" y="4824250"/>
                  <a:ext cx="9800" cy="15054"/>
                </a:xfrm>
                <a:custGeom>
                  <a:avLst/>
                  <a:gdLst/>
                  <a:ahLst/>
                  <a:cxnLst/>
                  <a:rect l="l" t="t" r="r" b="b"/>
                  <a:pathLst>
                    <a:path w="9800" h="15054" extrusionOk="0">
                      <a:moveTo>
                        <a:pt x="9767" y="6339"/>
                      </a:moveTo>
                      <a:cubicBezTo>
                        <a:pt x="9368" y="2971"/>
                        <a:pt x="7375" y="990"/>
                        <a:pt x="4186" y="0"/>
                      </a:cubicBezTo>
                      <a:cubicBezTo>
                        <a:pt x="2791" y="4952"/>
                        <a:pt x="1395" y="9904"/>
                        <a:pt x="0" y="15055"/>
                      </a:cubicBezTo>
                      <a:cubicBezTo>
                        <a:pt x="199" y="15055"/>
                        <a:pt x="199" y="15055"/>
                        <a:pt x="399" y="15055"/>
                      </a:cubicBezTo>
                      <a:cubicBezTo>
                        <a:pt x="6976" y="14262"/>
                        <a:pt x="10166" y="10102"/>
                        <a:pt x="9767" y="633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94" name="Google Shape;4594;p37"/>
                <p:cNvSpPr/>
                <p:nvPr/>
              </p:nvSpPr>
              <p:spPr>
                <a:xfrm>
                  <a:off x="1746534" y="6055092"/>
                  <a:ext cx="17761" cy="25042"/>
                </a:xfrm>
                <a:custGeom>
                  <a:avLst/>
                  <a:gdLst/>
                  <a:ahLst/>
                  <a:cxnLst/>
                  <a:rect l="l" t="t" r="r" b="b"/>
                  <a:pathLst>
                    <a:path w="17761" h="25042" extrusionOk="0">
                      <a:moveTo>
                        <a:pt x="13095" y="18105"/>
                      </a:moveTo>
                      <a:cubicBezTo>
                        <a:pt x="17481" y="11568"/>
                        <a:pt x="19274" y="5031"/>
                        <a:pt x="16284" y="1267"/>
                      </a:cubicBezTo>
                      <a:cubicBezTo>
                        <a:pt x="13893" y="-1902"/>
                        <a:pt x="9507" y="1267"/>
                        <a:pt x="5720" y="6418"/>
                      </a:cubicBezTo>
                      <a:cubicBezTo>
                        <a:pt x="737" y="13549"/>
                        <a:pt x="-1854" y="20284"/>
                        <a:pt x="1534" y="24047"/>
                      </a:cubicBezTo>
                      <a:cubicBezTo>
                        <a:pt x="4126" y="26623"/>
                        <a:pt x="8511" y="24047"/>
                        <a:pt x="13095" y="181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95" name="Google Shape;4595;p37"/>
                <p:cNvSpPr/>
                <p:nvPr/>
              </p:nvSpPr>
              <p:spPr>
                <a:xfrm>
                  <a:off x="1189039" y="5509844"/>
                  <a:ext cx="29680" cy="19315"/>
                </a:xfrm>
                <a:custGeom>
                  <a:avLst/>
                  <a:gdLst/>
                  <a:ahLst/>
                  <a:cxnLst/>
                  <a:rect l="l" t="t" r="r" b="b"/>
                  <a:pathLst>
                    <a:path w="29680" h="19315" extrusionOk="0">
                      <a:moveTo>
                        <a:pt x="5699" y="6329"/>
                      </a:moveTo>
                      <a:cubicBezTo>
                        <a:pt x="1115" y="10092"/>
                        <a:pt x="-1676" y="14648"/>
                        <a:pt x="1115" y="17224"/>
                      </a:cubicBezTo>
                      <a:cubicBezTo>
                        <a:pt x="2909" y="18808"/>
                        <a:pt x="5301" y="19006"/>
                        <a:pt x="7892" y="18412"/>
                      </a:cubicBezTo>
                      <a:cubicBezTo>
                        <a:pt x="10483" y="20195"/>
                        <a:pt x="15068" y="19204"/>
                        <a:pt x="19652" y="16629"/>
                      </a:cubicBezTo>
                      <a:cubicBezTo>
                        <a:pt x="26429" y="13064"/>
                        <a:pt x="30216" y="8706"/>
                        <a:pt x="29618" y="4348"/>
                      </a:cubicBezTo>
                      <a:cubicBezTo>
                        <a:pt x="28024" y="2565"/>
                        <a:pt x="25831" y="1575"/>
                        <a:pt x="23439" y="1376"/>
                      </a:cubicBezTo>
                      <a:cubicBezTo>
                        <a:pt x="19453" y="-1793"/>
                        <a:pt x="12476" y="782"/>
                        <a:pt x="5699" y="632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96" name="Google Shape;4596;p37"/>
                <p:cNvSpPr/>
                <p:nvPr/>
              </p:nvSpPr>
              <p:spPr>
                <a:xfrm>
                  <a:off x="891364" y="4555226"/>
                  <a:ext cx="25163" cy="13531"/>
                </a:xfrm>
                <a:custGeom>
                  <a:avLst/>
                  <a:gdLst/>
                  <a:ahLst/>
                  <a:cxnLst/>
                  <a:rect l="l" t="t" r="r" b="b"/>
                  <a:pathLst>
                    <a:path w="25163" h="13531" extrusionOk="0">
                      <a:moveTo>
                        <a:pt x="11561" y="417"/>
                      </a:moveTo>
                      <a:cubicBezTo>
                        <a:pt x="2791" y="1605"/>
                        <a:pt x="797" y="5171"/>
                        <a:pt x="0" y="8935"/>
                      </a:cubicBezTo>
                      <a:cubicBezTo>
                        <a:pt x="1595" y="12500"/>
                        <a:pt x="5382" y="14679"/>
                        <a:pt x="13355" y="12896"/>
                      </a:cubicBezTo>
                      <a:cubicBezTo>
                        <a:pt x="20730" y="11312"/>
                        <a:pt x="25713" y="8340"/>
                        <a:pt x="25115" y="4180"/>
                      </a:cubicBezTo>
                      <a:cubicBezTo>
                        <a:pt x="24716" y="21"/>
                        <a:pt x="18737" y="-574"/>
                        <a:pt x="11561" y="4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97" name="Google Shape;4597;p37"/>
                <p:cNvSpPr/>
                <p:nvPr/>
              </p:nvSpPr>
              <p:spPr>
                <a:xfrm>
                  <a:off x="948932" y="4712201"/>
                  <a:ext cx="25616" cy="15056"/>
                </a:xfrm>
                <a:custGeom>
                  <a:avLst/>
                  <a:gdLst/>
                  <a:ahLst/>
                  <a:cxnLst/>
                  <a:rect l="l" t="t" r="r" b="b"/>
                  <a:pathLst>
                    <a:path w="25616" h="15056" extrusionOk="0">
                      <a:moveTo>
                        <a:pt x="24554" y="3299"/>
                      </a:moveTo>
                      <a:cubicBezTo>
                        <a:pt x="22162" y="327"/>
                        <a:pt x="17777" y="-1654"/>
                        <a:pt x="9405" y="1912"/>
                      </a:cubicBezTo>
                      <a:cubicBezTo>
                        <a:pt x="2429" y="4883"/>
                        <a:pt x="-960" y="8845"/>
                        <a:pt x="236" y="12411"/>
                      </a:cubicBezTo>
                      <a:cubicBezTo>
                        <a:pt x="1831" y="16967"/>
                        <a:pt x="9405" y="14590"/>
                        <a:pt x="15385" y="13005"/>
                      </a:cubicBezTo>
                      <a:cubicBezTo>
                        <a:pt x="24753" y="10232"/>
                        <a:pt x="27345" y="6864"/>
                        <a:pt x="24554" y="32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98" name="Google Shape;4598;p37"/>
                <p:cNvSpPr/>
                <p:nvPr/>
              </p:nvSpPr>
              <p:spPr>
                <a:xfrm>
                  <a:off x="886978" y="4473197"/>
                  <a:ext cx="26866" cy="14137"/>
                </a:xfrm>
                <a:custGeom>
                  <a:avLst/>
                  <a:gdLst/>
                  <a:ahLst/>
                  <a:cxnLst/>
                  <a:rect l="l" t="t" r="r" b="b"/>
                  <a:pathLst>
                    <a:path w="26866" h="14137" extrusionOk="0">
                      <a:moveTo>
                        <a:pt x="12956" y="635"/>
                      </a:moveTo>
                      <a:cubicBezTo>
                        <a:pt x="5780" y="2021"/>
                        <a:pt x="199" y="4399"/>
                        <a:pt x="0" y="8955"/>
                      </a:cubicBezTo>
                      <a:cubicBezTo>
                        <a:pt x="1196" y="13709"/>
                        <a:pt x="7375" y="15095"/>
                        <a:pt x="16145" y="13511"/>
                      </a:cubicBezTo>
                      <a:cubicBezTo>
                        <a:pt x="23919" y="12124"/>
                        <a:pt x="27706" y="8360"/>
                        <a:pt x="26710" y="4597"/>
                      </a:cubicBezTo>
                      <a:cubicBezTo>
                        <a:pt x="25713" y="1031"/>
                        <a:pt x="21129" y="-1148"/>
                        <a:pt x="12956" y="63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599" name="Google Shape;4599;p37"/>
                <p:cNvSpPr/>
                <p:nvPr/>
              </p:nvSpPr>
              <p:spPr>
                <a:xfrm>
                  <a:off x="1012620" y="5258797"/>
                  <a:ext cx="28404" cy="17239"/>
                </a:xfrm>
                <a:custGeom>
                  <a:avLst/>
                  <a:gdLst/>
                  <a:ahLst/>
                  <a:cxnLst/>
                  <a:rect l="l" t="t" r="r" b="b"/>
                  <a:pathLst>
                    <a:path w="28404" h="17239" extrusionOk="0">
                      <a:moveTo>
                        <a:pt x="5914" y="6200"/>
                      </a:moveTo>
                      <a:cubicBezTo>
                        <a:pt x="731" y="9369"/>
                        <a:pt x="-1860" y="13727"/>
                        <a:pt x="1528" y="15906"/>
                      </a:cubicBezTo>
                      <a:cubicBezTo>
                        <a:pt x="6113" y="19075"/>
                        <a:pt x="13488" y="16104"/>
                        <a:pt x="20265" y="12142"/>
                      </a:cubicBezTo>
                      <a:cubicBezTo>
                        <a:pt x="25846" y="8379"/>
                        <a:pt x="30231" y="4417"/>
                        <a:pt x="27640" y="1842"/>
                      </a:cubicBezTo>
                      <a:cubicBezTo>
                        <a:pt x="22856" y="-2516"/>
                        <a:pt x="13687" y="1644"/>
                        <a:pt x="5914" y="62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00" name="Google Shape;4600;p37"/>
                <p:cNvSpPr/>
                <p:nvPr/>
              </p:nvSpPr>
              <p:spPr>
                <a:xfrm>
                  <a:off x="849763" y="5177243"/>
                  <a:ext cx="25579" cy="17839"/>
                </a:xfrm>
                <a:custGeom>
                  <a:avLst/>
                  <a:gdLst/>
                  <a:ahLst/>
                  <a:cxnLst/>
                  <a:rect l="l" t="t" r="r" b="b"/>
                  <a:pathLst>
                    <a:path w="25579" h="17839" extrusionOk="0">
                      <a:moveTo>
                        <a:pt x="10107" y="2575"/>
                      </a:moveTo>
                      <a:cubicBezTo>
                        <a:pt x="3530" y="5745"/>
                        <a:pt x="-856" y="10301"/>
                        <a:pt x="141" y="14659"/>
                      </a:cubicBezTo>
                      <a:cubicBezTo>
                        <a:pt x="1337" y="20007"/>
                        <a:pt x="8513" y="17630"/>
                        <a:pt x="14891" y="14659"/>
                      </a:cubicBezTo>
                      <a:cubicBezTo>
                        <a:pt x="21070" y="11687"/>
                        <a:pt x="27050" y="7924"/>
                        <a:pt x="25256" y="2773"/>
                      </a:cubicBezTo>
                      <a:cubicBezTo>
                        <a:pt x="22665" y="-990"/>
                        <a:pt x="16884" y="-792"/>
                        <a:pt x="10107" y="25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01" name="Google Shape;4601;p37"/>
                <p:cNvSpPr/>
                <p:nvPr/>
              </p:nvSpPr>
              <p:spPr>
                <a:xfrm>
                  <a:off x="603781" y="5492780"/>
                  <a:ext cx="25669" cy="16991"/>
                </a:xfrm>
                <a:custGeom>
                  <a:avLst/>
                  <a:gdLst/>
                  <a:ahLst/>
                  <a:cxnLst/>
                  <a:rect l="l" t="t" r="r" b="b"/>
                  <a:pathLst>
                    <a:path w="25669" h="16991" extrusionOk="0">
                      <a:moveTo>
                        <a:pt x="8526" y="2593"/>
                      </a:moveTo>
                      <a:cubicBezTo>
                        <a:pt x="2746" y="4970"/>
                        <a:pt x="-1241" y="9526"/>
                        <a:pt x="354" y="13290"/>
                      </a:cubicBezTo>
                      <a:cubicBezTo>
                        <a:pt x="2945" y="19431"/>
                        <a:pt x="10719" y="16856"/>
                        <a:pt x="18492" y="13290"/>
                      </a:cubicBezTo>
                      <a:cubicBezTo>
                        <a:pt x="24671" y="10121"/>
                        <a:pt x="27263" y="6357"/>
                        <a:pt x="24671" y="2791"/>
                      </a:cubicBezTo>
                      <a:cubicBezTo>
                        <a:pt x="21682" y="-1566"/>
                        <a:pt x="14904" y="-180"/>
                        <a:pt x="8526" y="25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02" name="Google Shape;4602;p37"/>
                <p:cNvSpPr/>
                <p:nvPr/>
              </p:nvSpPr>
              <p:spPr>
                <a:xfrm>
                  <a:off x="531206" y="5354040"/>
                  <a:ext cx="54515" cy="102449"/>
                </a:xfrm>
                <a:custGeom>
                  <a:avLst/>
                  <a:gdLst/>
                  <a:ahLst/>
                  <a:cxnLst/>
                  <a:rect l="l" t="t" r="r" b="b"/>
                  <a:pathLst>
                    <a:path w="54515" h="102449" extrusionOk="0">
                      <a:moveTo>
                        <a:pt x="53793" y="59721"/>
                      </a:moveTo>
                      <a:cubicBezTo>
                        <a:pt x="51202" y="54967"/>
                        <a:pt x="43827" y="57542"/>
                        <a:pt x="37448" y="59919"/>
                      </a:cubicBezTo>
                      <a:cubicBezTo>
                        <a:pt x="36452" y="60315"/>
                        <a:pt x="35654" y="60711"/>
                        <a:pt x="34857" y="61108"/>
                      </a:cubicBezTo>
                      <a:cubicBezTo>
                        <a:pt x="36651" y="56948"/>
                        <a:pt x="37249" y="53382"/>
                        <a:pt x="34458" y="51996"/>
                      </a:cubicBezTo>
                      <a:cubicBezTo>
                        <a:pt x="30273" y="50015"/>
                        <a:pt x="25289" y="52590"/>
                        <a:pt x="21502" y="58334"/>
                      </a:cubicBezTo>
                      <a:cubicBezTo>
                        <a:pt x="21303" y="57938"/>
                        <a:pt x="20904" y="57542"/>
                        <a:pt x="20506" y="57146"/>
                      </a:cubicBezTo>
                      <a:cubicBezTo>
                        <a:pt x="19310" y="56155"/>
                        <a:pt x="18114" y="55165"/>
                        <a:pt x="16918" y="54571"/>
                      </a:cubicBezTo>
                      <a:cubicBezTo>
                        <a:pt x="20705" y="51996"/>
                        <a:pt x="22100" y="48034"/>
                        <a:pt x="21104" y="43478"/>
                      </a:cubicBezTo>
                      <a:cubicBezTo>
                        <a:pt x="20107" y="42091"/>
                        <a:pt x="18911" y="40903"/>
                        <a:pt x="17715" y="40308"/>
                      </a:cubicBezTo>
                      <a:cubicBezTo>
                        <a:pt x="18512" y="40110"/>
                        <a:pt x="19509" y="39912"/>
                        <a:pt x="20506" y="39714"/>
                      </a:cubicBezTo>
                      <a:cubicBezTo>
                        <a:pt x="26685" y="37733"/>
                        <a:pt x="28479" y="34168"/>
                        <a:pt x="28678" y="30008"/>
                      </a:cubicBezTo>
                      <a:cubicBezTo>
                        <a:pt x="33462" y="26838"/>
                        <a:pt x="36452" y="23471"/>
                        <a:pt x="33860" y="20103"/>
                      </a:cubicBezTo>
                      <a:cubicBezTo>
                        <a:pt x="31668" y="17330"/>
                        <a:pt x="27881" y="16538"/>
                        <a:pt x="22698" y="18321"/>
                      </a:cubicBezTo>
                      <a:cubicBezTo>
                        <a:pt x="21901" y="17924"/>
                        <a:pt x="20904" y="17528"/>
                        <a:pt x="20107" y="17330"/>
                      </a:cubicBezTo>
                      <a:cubicBezTo>
                        <a:pt x="19908" y="16934"/>
                        <a:pt x="19509" y="16538"/>
                        <a:pt x="19110" y="16142"/>
                      </a:cubicBezTo>
                      <a:cubicBezTo>
                        <a:pt x="18911" y="14755"/>
                        <a:pt x="18114" y="13368"/>
                        <a:pt x="16918" y="12180"/>
                      </a:cubicBezTo>
                      <a:cubicBezTo>
                        <a:pt x="15921" y="11189"/>
                        <a:pt x="14924" y="10595"/>
                        <a:pt x="13928" y="10199"/>
                      </a:cubicBezTo>
                      <a:cubicBezTo>
                        <a:pt x="15323" y="8020"/>
                        <a:pt x="15323" y="5445"/>
                        <a:pt x="14127" y="2672"/>
                      </a:cubicBezTo>
                      <a:cubicBezTo>
                        <a:pt x="11137" y="96"/>
                        <a:pt x="7350" y="-1092"/>
                        <a:pt x="4161" y="1285"/>
                      </a:cubicBezTo>
                      <a:cubicBezTo>
                        <a:pt x="-25" y="4256"/>
                        <a:pt x="-1620" y="8812"/>
                        <a:pt x="2367" y="12972"/>
                      </a:cubicBezTo>
                      <a:cubicBezTo>
                        <a:pt x="2566" y="13170"/>
                        <a:pt x="2766" y="13170"/>
                        <a:pt x="2965" y="13368"/>
                      </a:cubicBezTo>
                      <a:cubicBezTo>
                        <a:pt x="174" y="15745"/>
                        <a:pt x="-1221" y="18717"/>
                        <a:pt x="1370" y="22480"/>
                      </a:cubicBezTo>
                      <a:cubicBezTo>
                        <a:pt x="1769" y="22876"/>
                        <a:pt x="2168" y="23273"/>
                        <a:pt x="2566" y="23471"/>
                      </a:cubicBezTo>
                      <a:cubicBezTo>
                        <a:pt x="-25" y="25848"/>
                        <a:pt x="-1022" y="28423"/>
                        <a:pt x="1769" y="30998"/>
                      </a:cubicBezTo>
                      <a:cubicBezTo>
                        <a:pt x="2168" y="31394"/>
                        <a:pt x="2566" y="31592"/>
                        <a:pt x="2766" y="31989"/>
                      </a:cubicBezTo>
                      <a:cubicBezTo>
                        <a:pt x="2566" y="34564"/>
                        <a:pt x="3364" y="36545"/>
                        <a:pt x="5755" y="37337"/>
                      </a:cubicBezTo>
                      <a:cubicBezTo>
                        <a:pt x="6553" y="37535"/>
                        <a:pt x="7549" y="37733"/>
                        <a:pt x="8347" y="37535"/>
                      </a:cubicBezTo>
                      <a:cubicBezTo>
                        <a:pt x="9742" y="38724"/>
                        <a:pt x="11337" y="39714"/>
                        <a:pt x="13131" y="40110"/>
                      </a:cubicBezTo>
                      <a:cubicBezTo>
                        <a:pt x="12533" y="40308"/>
                        <a:pt x="11935" y="40506"/>
                        <a:pt x="11337" y="40903"/>
                      </a:cubicBezTo>
                      <a:cubicBezTo>
                        <a:pt x="6553" y="43478"/>
                        <a:pt x="3563" y="47241"/>
                        <a:pt x="6154" y="52590"/>
                      </a:cubicBezTo>
                      <a:cubicBezTo>
                        <a:pt x="6752" y="53778"/>
                        <a:pt x="7549" y="54571"/>
                        <a:pt x="8546" y="55363"/>
                      </a:cubicBezTo>
                      <a:cubicBezTo>
                        <a:pt x="7549" y="55957"/>
                        <a:pt x="6553" y="56750"/>
                        <a:pt x="5556" y="57938"/>
                      </a:cubicBezTo>
                      <a:cubicBezTo>
                        <a:pt x="2965" y="61108"/>
                        <a:pt x="2965" y="65267"/>
                        <a:pt x="7151" y="67645"/>
                      </a:cubicBezTo>
                      <a:cubicBezTo>
                        <a:pt x="10739" y="69823"/>
                        <a:pt x="14526" y="71012"/>
                        <a:pt x="18313" y="69031"/>
                      </a:cubicBezTo>
                      <a:cubicBezTo>
                        <a:pt x="18712" y="70814"/>
                        <a:pt x="19509" y="72200"/>
                        <a:pt x="21104" y="72993"/>
                      </a:cubicBezTo>
                      <a:cubicBezTo>
                        <a:pt x="24093" y="74578"/>
                        <a:pt x="26884" y="73191"/>
                        <a:pt x="29276" y="70616"/>
                      </a:cubicBezTo>
                      <a:cubicBezTo>
                        <a:pt x="29675" y="72399"/>
                        <a:pt x="30671" y="73389"/>
                        <a:pt x="32067" y="73983"/>
                      </a:cubicBezTo>
                      <a:cubicBezTo>
                        <a:pt x="29475" y="77351"/>
                        <a:pt x="29475" y="81312"/>
                        <a:pt x="32665" y="85076"/>
                      </a:cubicBezTo>
                      <a:cubicBezTo>
                        <a:pt x="33063" y="85670"/>
                        <a:pt x="33661" y="85869"/>
                        <a:pt x="34259" y="86265"/>
                      </a:cubicBezTo>
                      <a:cubicBezTo>
                        <a:pt x="31070" y="85472"/>
                        <a:pt x="27881" y="86067"/>
                        <a:pt x="24691" y="88246"/>
                      </a:cubicBezTo>
                      <a:cubicBezTo>
                        <a:pt x="20306" y="91217"/>
                        <a:pt x="22300" y="94585"/>
                        <a:pt x="24093" y="97754"/>
                      </a:cubicBezTo>
                      <a:cubicBezTo>
                        <a:pt x="26286" y="100131"/>
                        <a:pt x="29077" y="101518"/>
                        <a:pt x="31867" y="101518"/>
                      </a:cubicBezTo>
                      <a:cubicBezTo>
                        <a:pt x="35256" y="103102"/>
                        <a:pt x="39840" y="102508"/>
                        <a:pt x="44624" y="100923"/>
                      </a:cubicBezTo>
                      <a:cubicBezTo>
                        <a:pt x="49009" y="99537"/>
                        <a:pt x="53195" y="96565"/>
                        <a:pt x="51800" y="92802"/>
                      </a:cubicBezTo>
                      <a:cubicBezTo>
                        <a:pt x="50803" y="90227"/>
                        <a:pt x="49209" y="88642"/>
                        <a:pt x="47016" y="88048"/>
                      </a:cubicBezTo>
                      <a:cubicBezTo>
                        <a:pt x="47415" y="87849"/>
                        <a:pt x="48013" y="87651"/>
                        <a:pt x="48411" y="87453"/>
                      </a:cubicBezTo>
                      <a:cubicBezTo>
                        <a:pt x="54192" y="84284"/>
                        <a:pt x="52198" y="79530"/>
                        <a:pt x="49607" y="74181"/>
                      </a:cubicBezTo>
                      <a:cubicBezTo>
                        <a:pt x="48411" y="73389"/>
                        <a:pt x="47016" y="72200"/>
                        <a:pt x="45820" y="71408"/>
                      </a:cubicBezTo>
                      <a:cubicBezTo>
                        <a:pt x="51601" y="67446"/>
                        <a:pt x="56384" y="64277"/>
                        <a:pt x="53793" y="597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03" name="Google Shape;4603;p37"/>
                <p:cNvSpPr/>
                <p:nvPr/>
              </p:nvSpPr>
              <p:spPr>
                <a:xfrm>
                  <a:off x="419757" y="5128425"/>
                  <a:ext cx="56763" cy="36773"/>
                </a:xfrm>
                <a:custGeom>
                  <a:avLst/>
                  <a:gdLst/>
                  <a:ahLst/>
                  <a:cxnLst/>
                  <a:rect l="l" t="t" r="r" b="b"/>
                  <a:pathLst>
                    <a:path w="56763" h="36773" extrusionOk="0">
                      <a:moveTo>
                        <a:pt x="11960" y="19303"/>
                      </a:moveTo>
                      <a:cubicBezTo>
                        <a:pt x="15149" y="18511"/>
                        <a:pt x="17939" y="17520"/>
                        <a:pt x="20132" y="16134"/>
                      </a:cubicBezTo>
                      <a:cubicBezTo>
                        <a:pt x="24318" y="18511"/>
                        <a:pt x="28504" y="20888"/>
                        <a:pt x="32889" y="23067"/>
                      </a:cubicBezTo>
                      <a:cubicBezTo>
                        <a:pt x="32889" y="23067"/>
                        <a:pt x="32889" y="23067"/>
                        <a:pt x="32889" y="23265"/>
                      </a:cubicBezTo>
                      <a:cubicBezTo>
                        <a:pt x="33088" y="23463"/>
                        <a:pt x="33088" y="23661"/>
                        <a:pt x="33288" y="23859"/>
                      </a:cubicBezTo>
                      <a:cubicBezTo>
                        <a:pt x="30696" y="26038"/>
                        <a:pt x="29899" y="28613"/>
                        <a:pt x="30298" y="31585"/>
                      </a:cubicBezTo>
                      <a:cubicBezTo>
                        <a:pt x="32291" y="34358"/>
                        <a:pt x="35281" y="35744"/>
                        <a:pt x="39068" y="35546"/>
                      </a:cubicBezTo>
                      <a:cubicBezTo>
                        <a:pt x="40663" y="36537"/>
                        <a:pt x="43254" y="37131"/>
                        <a:pt x="46842" y="36537"/>
                      </a:cubicBezTo>
                      <a:cubicBezTo>
                        <a:pt x="54815" y="35348"/>
                        <a:pt x="55811" y="31981"/>
                        <a:pt x="55413" y="28217"/>
                      </a:cubicBezTo>
                      <a:cubicBezTo>
                        <a:pt x="56808" y="26632"/>
                        <a:pt x="57207" y="24651"/>
                        <a:pt x="56210" y="22869"/>
                      </a:cubicBezTo>
                      <a:cubicBezTo>
                        <a:pt x="55811" y="22076"/>
                        <a:pt x="55413" y="21482"/>
                        <a:pt x="55014" y="20888"/>
                      </a:cubicBezTo>
                      <a:cubicBezTo>
                        <a:pt x="56011" y="12172"/>
                        <a:pt x="53818" y="5041"/>
                        <a:pt x="40862" y="4645"/>
                      </a:cubicBezTo>
                      <a:cubicBezTo>
                        <a:pt x="40264" y="4050"/>
                        <a:pt x="39666" y="3654"/>
                        <a:pt x="39068" y="3060"/>
                      </a:cubicBezTo>
                      <a:cubicBezTo>
                        <a:pt x="34284" y="-902"/>
                        <a:pt x="29102" y="-704"/>
                        <a:pt x="23919" y="1871"/>
                      </a:cubicBezTo>
                      <a:cubicBezTo>
                        <a:pt x="21727" y="1277"/>
                        <a:pt x="18737" y="1475"/>
                        <a:pt x="15547" y="2267"/>
                      </a:cubicBezTo>
                      <a:cubicBezTo>
                        <a:pt x="6976" y="4446"/>
                        <a:pt x="598" y="8210"/>
                        <a:pt x="0" y="14945"/>
                      </a:cubicBezTo>
                      <a:cubicBezTo>
                        <a:pt x="1595" y="19501"/>
                        <a:pt x="6179" y="20491"/>
                        <a:pt x="11960" y="1930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04" name="Google Shape;4604;p37"/>
                <p:cNvSpPr/>
                <p:nvPr/>
              </p:nvSpPr>
              <p:spPr>
                <a:xfrm>
                  <a:off x="382860" y="5059329"/>
                  <a:ext cx="35184" cy="18182"/>
                </a:xfrm>
                <a:custGeom>
                  <a:avLst/>
                  <a:gdLst/>
                  <a:ahLst/>
                  <a:cxnLst/>
                  <a:rect l="l" t="t" r="r" b="b"/>
                  <a:pathLst>
                    <a:path w="35184" h="18182" extrusionOk="0">
                      <a:moveTo>
                        <a:pt x="15570" y="16691"/>
                      </a:moveTo>
                      <a:cubicBezTo>
                        <a:pt x="18759" y="15502"/>
                        <a:pt x="21749" y="14314"/>
                        <a:pt x="23941" y="12531"/>
                      </a:cubicBezTo>
                      <a:cubicBezTo>
                        <a:pt x="25536" y="13125"/>
                        <a:pt x="27529" y="13125"/>
                        <a:pt x="29722" y="12531"/>
                      </a:cubicBezTo>
                      <a:cubicBezTo>
                        <a:pt x="32911" y="10550"/>
                        <a:pt x="36499" y="8569"/>
                        <a:pt x="34705" y="4211"/>
                      </a:cubicBezTo>
                      <a:cubicBezTo>
                        <a:pt x="33111" y="448"/>
                        <a:pt x="29722" y="-939"/>
                        <a:pt x="25735" y="646"/>
                      </a:cubicBezTo>
                      <a:cubicBezTo>
                        <a:pt x="24938" y="1042"/>
                        <a:pt x="24141" y="1438"/>
                        <a:pt x="23344" y="1834"/>
                      </a:cubicBezTo>
                      <a:cubicBezTo>
                        <a:pt x="20354" y="249"/>
                        <a:pt x="15968" y="448"/>
                        <a:pt x="11384" y="2032"/>
                      </a:cubicBezTo>
                      <a:cubicBezTo>
                        <a:pt x="4607" y="4409"/>
                        <a:pt x="-376" y="8371"/>
                        <a:pt x="22" y="13918"/>
                      </a:cubicBezTo>
                      <a:cubicBezTo>
                        <a:pt x="2813" y="18275"/>
                        <a:pt x="7995" y="19464"/>
                        <a:pt x="15570" y="166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05" name="Google Shape;4605;p37"/>
                <p:cNvSpPr/>
                <p:nvPr/>
              </p:nvSpPr>
              <p:spPr>
                <a:xfrm>
                  <a:off x="439278" y="5257631"/>
                  <a:ext cx="45892" cy="38893"/>
                </a:xfrm>
                <a:custGeom>
                  <a:avLst/>
                  <a:gdLst/>
                  <a:ahLst/>
                  <a:cxnLst/>
                  <a:rect l="l" t="t" r="r" b="b"/>
                  <a:pathLst>
                    <a:path w="45892" h="38893" extrusionOk="0">
                      <a:moveTo>
                        <a:pt x="45260" y="3007"/>
                      </a:moveTo>
                      <a:cubicBezTo>
                        <a:pt x="41473" y="-2143"/>
                        <a:pt x="33300" y="36"/>
                        <a:pt x="25527" y="4196"/>
                      </a:cubicBezTo>
                      <a:cubicBezTo>
                        <a:pt x="19946" y="7167"/>
                        <a:pt x="16956" y="10733"/>
                        <a:pt x="17354" y="15091"/>
                      </a:cubicBezTo>
                      <a:cubicBezTo>
                        <a:pt x="19946" y="17270"/>
                        <a:pt x="23135" y="17864"/>
                        <a:pt x="26723" y="17468"/>
                      </a:cubicBezTo>
                      <a:cubicBezTo>
                        <a:pt x="25925" y="18260"/>
                        <a:pt x="25327" y="19053"/>
                        <a:pt x="24929" y="20043"/>
                      </a:cubicBezTo>
                      <a:cubicBezTo>
                        <a:pt x="22736" y="19251"/>
                        <a:pt x="20344" y="19647"/>
                        <a:pt x="18152" y="20835"/>
                      </a:cubicBezTo>
                      <a:cubicBezTo>
                        <a:pt x="17952" y="20835"/>
                        <a:pt x="17753" y="21034"/>
                        <a:pt x="17753" y="21034"/>
                      </a:cubicBezTo>
                      <a:cubicBezTo>
                        <a:pt x="17354" y="19449"/>
                        <a:pt x="16756" y="18260"/>
                        <a:pt x="15361" y="17072"/>
                      </a:cubicBezTo>
                      <a:cubicBezTo>
                        <a:pt x="12371" y="14298"/>
                        <a:pt x="8185" y="16477"/>
                        <a:pt x="4597" y="21232"/>
                      </a:cubicBezTo>
                      <a:cubicBezTo>
                        <a:pt x="-1382" y="28957"/>
                        <a:pt x="-1183" y="35098"/>
                        <a:pt x="3202" y="38267"/>
                      </a:cubicBezTo>
                      <a:cubicBezTo>
                        <a:pt x="6192" y="40248"/>
                        <a:pt x="9979" y="37475"/>
                        <a:pt x="14962" y="30740"/>
                      </a:cubicBezTo>
                      <a:cubicBezTo>
                        <a:pt x="17952" y="33117"/>
                        <a:pt x="21540" y="33711"/>
                        <a:pt x="24929" y="31928"/>
                      </a:cubicBezTo>
                      <a:cubicBezTo>
                        <a:pt x="25925" y="31334"/>
                        <a:pt x="26723" y="30542"/>
                        <a:pt x="27520" y="29750"/>
                      </a:cubicBezTo>
                      <a:cubicBezTo>
                        <a:pt x="29912" y="32126"/>
                        <a:pt x="33101" y="32325"/>
                        <a:pt x="36888" y="30542"/>
                      </a:cubicBezTo>
                      <a:cubicBezTo>
                        <a:pt x="41473" y="28165"/>
                        <a:pt x="44463" y="24401"/>
                        <a:pt x="42868" y="18855"/>
                      </a:cubicBezTo>
                      <a:cubicBezTo>
                        <a:pt x="41274" y="15883"/>
                        <a:pt x="38882" y="14497"/>
                        <a:pt x="36091" y="14298"/>
                      </a:cubicBezTo>
                      <a:cubicBezTo>
                        <a:pt x="36490" y="14101"/>
                        <a:pt x="37088" y="13902"/>
                        <a:pt x="37486" y="13506"/>
                      </a:cubicBezTo>
                      <a:cubicBezTo>
                        <a:pt x="42868" y="10733"/>
                        <a:pt x="47652" y="6375"/>
                        <a:pt x="45260" y="30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06" name="Google Shape;4606;p37"/>
                <p:cNvSpPr/>
                <p:nvPr/>
              </p:nvSpPr>
              <p:spPr>
                <a:xfrm>
                  <a:off x="1004442" y="4923115"/>
                  <a:ext cx="26804" cy="14414"/>
                </a:xfrm>
                <a:custGeom>
                  <a:avLst/>
                  <a:gdLst/>
                  <a:ahLst/>
                  <a:cxnLst/>
                  <a:rect l="l" t="t" r="r" b="b"/>
                  <a:pathLst>
                    <a:path w="26804" h="14414" extrusionOk="0">
                      <a:moveTo>
                        <a:pt x="26251" y="2557"/>
                      </a:moveTo>
                      <a:cubicBezTo>
                        <a:pt x="23062" y="-1405"/>
                        <a:pt x="15886" y="-415"/>
                        <a:pt x="7913" y="3151"/>
                      </a:cubicBezTo>
                      <a:cubicBezTo>
                        <a:pt x="2332" y="5528"/>
                        <a:pt x="-1455" y="9093"/>
                        <a:pt x="538" y="12065"/>
                      </a:cubicBezTo>
                      <a:cubicBezTo>
                        <a:pt x="3329" y="16621"/>
                        <a:pt x="11700" y="13253"/>
                        <a:pt x="17082" y="12659"/>
                      </a:cubicBezTo>
                      <a:cubicBezTo>
                        <a:pt x="23859" y="8697"/>
                        <a:pt x="28444" y="5330"/>
                        <a:pt x="26251" y="25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07" name="Google Shape;4607;p37"/>
                <p:cNvSpPr/>
                <p:nvPr/>
              </p:nvSpPr>
              <p:spPr>
                <a:xfrm>
                  <a:off x="825945" y="4862761"/>
                  <a:ext cx="23409" cy="16789"/>
                </a:xfrm>
                <a:custGeom>
                  <a:avLst/>
                  <a:gdLst/>
                  <a:ahLst/>
                  <a:cxnLst/>
                  <a:rect l="l" t="t" r="r" b="b"/>
                  <a:pathLst>
                    <a:path w="23409" h="16789" extrusionOk="0">
                      <a:moveTo>
                        <a:pt x="39" y="11407"/>
                      </a:moveTo>
                      <a:cubicBezTo>
                        <a:pt x="2431" y="15171"/>
                        <a:pt x="5421" y="18736"/>
                        <a:pt x="14989" y="15567"/>
                      </a:cubicBezTo>
                      <a:cubicBezTo>
                        <a:pt x="21168" y="13586"/>
                        <a:pt x="24357" y="9822"/>
                        <a:pt x="23161" y="6653"/>
                      </a:cubicBezTo>
                      <a:cubicBezTo>
                        <a:pt x="21766" y="2889"/>
                        <a:pt x="20769" y="-2063"/>
                        <a:pt x="10205" y="908"/>
                      </a:cubicBezTo>
                      <a:cubicBezTo>
                        <a:pt x="2232" y="3285"/>
                        <a:pt x="-359" y="7049"/>
                        <a:pt x="39" y="114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08" name="Google Shape;4608;p37"/>
                <p:cNvSpPr/>
                <p:nvPr/>
              </p:nvSpPr>
              <p:spPr>
                <a:xfrm>
                  <a:off x="711456" y="4431751"/>
                  <a:ext cx="25290" cy="14570"/>
                </a:xfrm>
                <a:custGeom>
                  <a:avLst/>
                  <a:gdLst/>
                  <a:ahLst/>
                  <a:cxnLst/>
                  <a:rect l="l" t="t" r="r" b="b"/>
                  <a:pathLst>
                    <a:path w="25290" h="14570" extrusionOk="0">
                      <a:moveTo>
                        <a:pt x="12075" y="680"/>
                      </a:moveTo>
                      <a:cubicBezTo>
                        <a:pt x="4700" y="2265"/>
                        <a:pt x="-881" y="5831"/>
                        <a:pt x="115" y="9792"/>
                      </a:cubicBezTo>
                      <a:cubicBezTo>
                        <a:pt x="913" y="13754"/>
                        <a:pt x="7690" y="14745"/>
                        <a:pt x="15065" y="14546"/>
                      </a:cubicBezTo>
                      <a:cubicBezTo>
                        <a:pt x="24234" y="13160"/>
                        <a:pt x="25629" y="9198"/>
                        <a:pt x="25231" y="5434"/>
                      </a:cubicBezTo>
                      <a:cubicBezTo>
                        <a:pt x="24633" y="1275"/>
                        <a:pt x="20646" y="-1301"/>
                        <a:pt x="12075" y="6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09" name="Google Shape;4609;p37"/>
                <p:cNvSpPr/>
                <p:nvPr/>
              </p:nvSpPr>
              <p:spPr>
                <a:xfrm>
                  <a:off x="1207096" y="5312064"/>
                  <a:ext cx="24547" cy="17083"/>
                </a:xfrm>
                <a:custGeom>
                  <a:avLst/>
                  <a:gdLst/>
                  <a:ahLst/>
                  <a:cxnLst/>
                  <a:rect l="l" t="t" r="r" b="b"/>
                  <a:pathLst>
                    <a:path w="24547" h="17083" extrusionOk="0">
                      <a:moveTo>
                        <a:pt x="14949" y="14142"/>
                      </a:moveTo>
                      <a:cubicBezTo>
                        <a:pt x="21926" y="10378"/>
                        <a:pt x="25912" y="5822"/>
                        <a:pt x="24118" y="1861"/>
                      </a:cubicBezTo>
                      <a:cubicBezTo>
                        <a:pt x="22723" y="-1507"/>
                        <a:pt x="17142" y="276"/>
                        <a:pt x="11960" y="2653"/>
                      </a:cubicBezTo>
                      <a:cubicBezTo>
                        <a:pt x="5382" y="5822"/>
                        <a:pt x="598" y="9982"/>
                        <a:pt x="0" y="14934"/>
                      </a:cubicBezTo>
                      <a:cubicBezTo>
                        <a:pt x="2990" y="18104"/>
                        <a:pt x="8172" y="17708"/>
                        <a:pt x="14949" y="1414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10" name="Google Shape;4610;p37"/>
                <p:cNvSpPr/>
                <p:nvPr/>
              </p:nvSpPr>
              <p:spPr>
                <a:xfrm>
                  <a:off x="529729" y="5654425"/>
                  <a:ext cx="39282" cy="20847"/>
                </a:xfrm>
                <a:custGeom>
                  <a:avLst/>
                  <a:gdLst/>
                  <a:ahLst/>
                  <a:cxnLst/>
                  <a:rect l="l" t="t" r="r" b="b"/>
                  <a:pathLst>
                    <a:path w="39282" h="20847" extrusionOk="0">
                      <a:moveTo>
                        <a:pt x="21583" y="11898"/>
                      </a:moveTo>
                      <a:cubicBezTo>
                        <a:pt x="21783" y="12493"/>
                        <a:pt x="22181" y="13087"/>
                        <a:pt x="22580" y="13879"/>
                      </a:cubicBezTo>
                      <a:cubicBezTo>
                        <a:pt x="25769" y="19426"/>
                        <a:pt x="30952" y="18633"/>
                        <a:pt x="35736" y="16454"/>
                      </a:cubicBezTo>
                      <a:cubicBezTo>
                        <a:pt x="39523" y="12294"/>
                        <a:pt x="40719" y="7739"/>
                        <a:pt x="37131" y="3182"/>
                      </a:cubicBezTo>
                      <a:cubicBezTo>
                        <a:pt x="34141" y="-581"/>
                        <a:pt x="30354" y="-779"/>
                        <a:pt x="26367" y="1400"/>
                      </a:cubicBezTo>
                      <a:cubicBezTo>
                        <a:pt x="24374" y="2588"/>
                        <a:pt x="22779" y="3975"/>
                        <a:pt x="21982" y="5758"/>
                      </a:cubicBezTo>
                      <a:cubicBezTo>
                        <a:pt x="21783" y="5163"/>
                        <a:pt x="21384" y="4569"/>
                        <a:pt x="20985" y="3975"/>
                      </a:cubicBezTo>
                      <a:cubicBezTo>
                        <a:pt x="18793" y="409"/>
                        <a:pt x="13610" y="13"/>
                        <a:pt x="8029" y="3381"/>
                      </a:cubicBezTo>
                      <a:cubicBezTo>
                        <a:pt x="1252" y="7342"/>
                        <a:pt x="-1339" y="12889"/>
                        <a:pt x="654" y="17643"/>
                      </a:cubicBezTo>
                      <a:cubicBezTo>
                        <a:pt x="3046" y="23189"/>
                        <a:pt x="10222" y="20020"/>
                        <a:pt x="14408" y="19228"/>
                      </a:cubicBezTo>
                      <a:cubicBezTo>
                        <a:pt x="18195" y="16454"/>
                        <a:pt x="20387" y="14077"/>
                        <a:pt x="21583" y="118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11" name="Google Shape;4611;p37"/>
                <p:cNvSpPr/>
                <p:nvPr/>
              </p:nvSpPr>
              <p:spPr>
                <a:xfrm>
                  <a:off x="1538523" y="6058375"/>
                  <a:ext cx="25000" cy="40607"/>
                </a:xfrm>
                <a:custGeom>
                  <a:avLst/>
                  <a:gdLst/>
                  <a:ahLst/>
                  <a:cxnLst/>
                  <a:rect l="l" t="t" r="r" b="b"/>
                  <a:pathLst>
                    <a:path w="25000" h="40607" extrusionOk="0">
                      <a:moveTo>
                        <a:pt x="20185" y="17595"/>
                      </a:moveTo>
                      <a:cubicBezTo>
                        <a:pt x="24969" y="11058"/>
                        <a:pt x="26364" y="4719"/>
                        <a:pt x="23574" y="559"/>
                      </a:cubicBezTo>
                      <a:cubicBezTo>
                        <a:pt x="19189" y="-1223"/>
                        <a:pt x="14006" y="1352"/>
                        <a:pt x="9422" y="6898"/>
                      </a:cubicBezTo>
                      <a:cubicBezTo>
                        <a:pt x="4239" y="13237"/>
                        <a:pt x="3243" y="18784"/>
                        <a:pt x="5834" y="22349"/>
                      </a:cubicBezTo>
                      <a:cubicBezTo>
                        <a:pt x="3243" y="23142"/>
                        <a:pt x="1249" y="25519"/>
                        <a:pt x="452" y="29084"/>
                      </a:cubicBezTo>
                      <a:cubicBezTo>
                        <a:pt x="-744" y="34234"/>
                        <a:pt x="253" y="38989"/>
                        <a:pt x="5634" y="40375"/>
                      </a:cubicBezTo>
                      <a:cubicBezTo>
                        <a:pt x="10020" y="41564"/>
                        <a:pt x="12212" y="37998"/>
                        <a:pt x="14205" y="34234"/>
                      </a:cubicBezTo>
                      <a:cubicBezTo>
                        <a:pt x="15601" y="30471"/>
                        <a:pt x="15800" y="26311"/>
                        <a:pt x="13408" y="23934"/>
                      </a:cubicBezTo>
                      <a:cubicBezTo>
                        <a:pt x="15601" y="22745"/>
                        <a:pt x="18192" y="20566"/>
                        <a:pt x="20185" y="175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12" name="Google Shape;4612;p37"/>
                <p:cNvSpPr/>
                <p:nvPr/>
              </p:nvSpPr>
              <p:spPr>
                <a:xfrm>
                  <a:off x="871167" y="4376750"/>
                  <a:ext cx="24873" cy="14333"/>
                </a:xfrm>
                <a:custGeom>
                  <a:avLst/>
                  <a:gdLst/>
                  <a:ahLst/>
                  <a:cxnLst/>
                  <a:rect l="l" t="t" r="r" b="b"/>
                  <a:pathLst>
                    <a:path w="24873" h="14333" extrusionOk="0">
                      <a:moveTo>
                        <a:pt x="14017" y="14083"/>
                      </a:moveTo>
                      <a:cubicBezTo>
                        <a:pt x="22189" y="12102"/>
                        <a:pt x="26375" y="8932"/>
                        <a:pt x="24382" y="5169"/>
                      </a:cubicBezTo>
                      <a:cubicBezTo>
                        <a:pt x="22787" y="1801"/>
                        <a:pt x="19399" y="-1368"/>
                        <a:pt x="10628" y="613"/>
                      </a:cubicBezTo>
                      <a:cubicBezTo>
                        <a:pt x="3054" y="2197"/>
                        <a:pt x="-534" y="5961"/>
                        <a:pt x="64" y="9725"/>
                      </a:cubicBezTo>
                      <a:cubicBezTo>
                        <a:pt x="861" y="13885"/>
                        <a:pt x="6642" y="14875"/>
                        <a:pt x="14017" y="1408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13" name="Google Shape;4613;p37"/>
                <p:cNvSpPr/>
                <p:nvPr/>
              </p:nvSpPr>
              <p:spPr>
                <a:xfrm>
                  <a:off x="1398740" y="5931354"/>
                  <a:ext cx="23549" cy="19171"/>
                </a:xfrm>
                <a:custGeom>
                  <a:avLst/>
                  <a:gdLst/>
                  <a:ahLst/>
                  <a:cxnLst/>
                  <a:rect l="l" t="t" r="r" b="b"/>
                  <a:pathLst>
                    <a:path w="23549" h="19171" extrusionOk="0">
                      <a:moveTo>
                        <a:pt x="21436" y="1398"/>
                      </a:moveTo>
                      <a:cubicBezTo>
                        <a:pt x="17251" y="-1177"/>
                        <a:pt x="11271" y="-384"/>
                        <a:pt x="4494" y="5360"/>
                      </a:cubicBezTo>
                      <a:cubicBezTo>
                        <a:pt x="-1087" y="9916"/>
                        <a:pt x="-689" y="13878"/>
                        <a:pt x="1504" y="17246"/>
                      </a:cubicBezTo>
                      <a:cubicBezTo>
                        <a:pt x="5889" y="20415"/>
                        <a:pt x="12267" y="20217"/>
                        <a:pt x="19842" y="12492"/>
                      </a:cubicBezTo>
                      <a:cubicBezTo>
                        <a:pt x="24028" y="8530"/>
                        <a:pt x="24825" y="3379"/>
                        <a:pt x="21436" y="13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14" name="Google Shape;4614;p37"/>
                <p:cNvSpPr/>
                <p:nvPr/>
              </p:nvSpPr>
              <p:spPr>
                <a:xfrm>
                  <a:off x="1345030" y="4646777"/>
                  <a:ext cx="27787" cy="13348"/>
                </a:xfrm>
                <a:custGeom>
                  <a:avLst/>
                  <a:gdLst/>
                  <a:ahLst/>
                  <a:cxnLst/>
                  <a:rect l="l" t="t" r="r" b="b"/>
                  <a:pathLst>
                    <a:path w="27787" h="13348" extrusionOk="0">
                      <a:moveTo>
                        <a:pt x="13754" y="11871"/>
                      </a:moveTo>
                      <a:cubicBezTo>
                        <a:pt x="20730" y="10088"/>
                        <a:pt x="27108" y="7315"/>
                        <a:pt x="27706" y="3551"/>
                      </a:cubicBezTo>
                      <a:cubicBezTo>
                        <a:pt x="28504" y="-14"/>
                        <a:pt x="23321" y="-806"/>
                        <a:pt x="16145" y="778"/>
                      </a:cubicBezTo>
                      <a:cubicBezTo>
                        <a:pt x="7774" y="2759"/>
                        <a:pt x="1993" y="6127"/>
                        <a:pt x="0" y="10485"/>
                      </a:cubicBezTo>
                      <a:cubicBezTo>
                        <a:pt x="997" y="14248"/>
                        <a:pt x="6578" y="13852"/>
                        <a:pt x="13754" y="118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15" name="Google Shape;4615;p37"/>
                <p:cNvSpPr/>
                <p:nvPr/>
              </p:nvSpPr>
              <p:spPr>
                <a:xfrm>
                  <a:off x="484926" y="5498703"/>
                  <a:ext cx="46565" cy="32630"/>
                </a:xfrm>
                <a:custGeom>
                  <a:avLst/>
                  <a:gdLst/>
                  <a:ahLst/>
                  <a:cxnLst/>
                  <a:rect l="l" t="t" r="r" b="b"/>
                  <a:pathLst>
                    <a:path w="46565" h="32630" extrusionOk="0">
                      <a:moveTo>
                        <a:pt x="7586" y="5188"/>
                      </a:moveTo>
                      <a:cubicBezTo>
                        <a:pt x="6988" y="5386"/>
                        <a:pt x="6589" y="5782"/>
                        <a:pt x="5991" y="6178"/>
                      </a:cubicBezTo>
                      <a:cubicBezTo>
                        <a:pt x="4596" y="6773"/>
                        <a:pt x="3201" y="7961"/>
                        <a:pt x="1805" y="9546"/>
                      </a:cubicBezTo>
                      <a:cubicBezTo>
                        <a:pt x="-1185" y="13111"/>
                        <a:pt x="-188" y="16875"/>
                        <a:pt x="2802" y="20243"/>
                      </a:cubicBezTo>
                      <a:cubicBezTo>
                        <a:pt x="7187" y="23412"/>
                        <a:pt x="12170" y="24006"/>
                        <a:pt x="16157" y="19846"/>
                      </a:cubicBezTo>
                      <a:cubicBezTo>
                        <a:pt x="16755" y="19252"/>
                        <a:pt x="17153" y="18460"/>
                        <a:pt x="17552" y="17866"/>
                      </a:cubicBezTo>
                      <a:cubicBezTo>
                        <a:pt x="17751" y="19648"/>
                        <a:pt x="18349" y="21233"/>
                        <a:pt x="19346" y="23016"/>
                      </a:cubicBezTo>
                      <a:cubicBezTo>
                        <a:pt x="21339" y="26581"/>
                        <a:pt x="25326" y="26383"/>
                        <a:pt x="28914" y="24799"/>
                      </a:cubicBezTo>
                      <a:cubicBezTo>
                        <a:pt x="29113" y="25195"/>
                        <a:pt x="29512" y="25393"/>
                        <a:pt x="29711" y="25789"/>
                      </a:cubicBezTo>
                      <a:cubicBezTo>
                        <a:pt x="29910" y="27176"/>
                        <a:pt x="30309" y="28562"/>
                        <a:pt x="31306" y="29751"/>
                      </a:cubicBezTo>
                      <a:cubicBezTo>
                        <a:pt x="35093" y="33911"/>
                        <a:pt x="39677" y="33316"/>
                        <a:pt x="43664" y="29553"/>
                      </a:cubicBezTo>
                      <a:cubicBezTo>
                        <a:pt x="46853" y="26383"/>
                        <a:pt x="47650" y="22421"/>
                        <a:pt x="44860" y="19450"/>
                      </a:cubicBezTo>
                      <a:cubicBezTo>
                        <a:pt x="44461" y="19054"/>
                        <a:pt x="44062" y="19054"/>
                        <a:pt x="43863" y="18658"/>
                      </a:cubicBezTo>
                      <a:cubicBezTo>
                        <a:pt x="44262" y="16479"/>
                        <a:pt x="43464" y="14300"/>
                        <a:pt x="41870" y="12121"/>
                      </a:cubicBezTo>
                      <a:cubicBezTo>
                        <a:pt x="40873" y="10734"/>
                        <a:pt x="39877" y="10140"/>
                        <a:pt x="38681" y="9744"/>
                      </a:cubicBezTo>
                      <a:cubicBezTo>
                        <a:pt x="39478" y="7961"/>
                        <a:pt x="39478" y="5980"/>
                        <a:pt x="38880" y="3801"/>
                      </a:cubicBezTo>
                      <a:cubicBezTo>
                        <a:pt x="36089" y="-161"/>
                        <a:pt x="31704" y="-1151"/>
                        <a:pt x="25724" y="1424"/>
                      </a:cubicBezTo>
                      <a:cubicBezTo>
                        <a:pt x="23931" y="2217"/>
                        <a:pt x="22735" y="3009"/>
                        <a:pt x="21539" y="3999"/>
                      </a:cubicBezTo>
                      <a:cubicBezTo>
                        <a:pt x="18549" y="1226"/>
                        <a:pt x="12768" y="2613"/>
                        <a:pt x="7586" y="51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16" name="Google Shape;4616;p37"/>
                <p:cNvSpPr/>
                <p:nvPr/>
              </p:nvSpPr>
              <p:spPr>
                <a:xfrm>
                  <a:off x="1507421" y="5021448"/>
                  <a:ext cx="23106" cy="16072"/>
                </a:xfrm>
                <a:custGeom>
                  <a:avLst/>
                  <a:gdLst/>
                  <a:ahLst/>
                  <a:cxnLst/>
                  <a:rect l="l" t="t" r="r" b="b"/>
                  <a:pathLst>
                    <a:path w="23106" h="16072" extrusionOk="0">
                      <a:moveTo>
                        <a:pt x="9030" y="3861"/>
                      </a:moveTo>
                      <a:cubicBezTo>
                        <a:pt x="2253" y="7625"/>
                        <a:pt x="-1335" y="11983"/>
                        <a:pt x="459" y="14756"/>
                      </a:cubicBezTo>
                      <a:cubicBezTo>
                        <a:pt x="1854" y="17133"/>
                        <a:pt x="6638" y="16143"/>
                        <a:pt x="12817" y="12973"/>
                      </a:cubicBezTo>
                      <a:cubicBezTo>
                        <a:pt x="18797" y="9408"/>
                        <a:pt x="23980" y="5050"/>
                        <a:pt x="22983" y="1881"/>
                      </a:cubicBezTo>
                      <a:cubicBezTo>
                        <a:pt x="22186" y="-1685"/>
                        <a:pt x="15209" y="296"/>
                        <a:pt x="9030" y="38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17" name="Google Shape;4617;p37"/>
                <p:cNvSpPr/>
                <p:nvPr/>
              </p:nvSpPr>
              <p:spPr>
                <a:xfrm>
                  <a:off x="437139" y="5314076"/>
                  <a:ext cx="32612" cy="24721"/>
                </a:xfrm>
                <a:custGeom>
                  <a:avLst/>
                  <a:gdLst/>
                  <a:ahLst/>
                  <a:cxnLst/>
                  <a:rect l="l" t="t" r="r" b="b"/>
                  <a:pathLst>
                    <a:path w="32612" h="24721" extrusionOk="0">
                      <a:moveTo>
                        <a:pt x="15906" y="22629"/>
                      </a:moveTo>
                      <a:cubicBezTo>
                        <a:pt x="18896" y="21044"/>
                        <a:pt x="20490" y="19063"/>
                        <a:pt x="21288" y="17082"/>
                      </a:cubicBezTo>
                      <a:cubicBezTo>
                        <a:pt x="23082" y="17082"/>
                        <a:pt x="25274" y="16686"/>
                        <a:pt x="27666" y="15695"/>
                      </a:cubicBezTo>
                      <a:cubicBezTo>
                        <a:pt x="32251" y="12922"/>
                        <a:pt x="34244" y="8960"/>
                        <a:pt x="31055" y="4206"/>
                      </a:cubicBezTo>
                      <a:cubicBezTo>
                        <a:pt x="28862" y="1037"/>
                        <a:pt x="24676" y="-1142"/>
                        <a:pt x="20690" y="641"/>
                      </a:cubicBezTo>
                      <a:cubicBezTo>
                        <a:pt x="17500" y="2027"/>
                        <a:pt x="15308" y="4206"/>
                        <a:pt x="14710" y="6980"/>
                      </a:cubicBezTo>
                      <a:cubicBezTo>
                        <a:pt x="12318" y="6980"/>
                        <a:pt x="9527" y="7574"/>
                        <a:pt x="6338" y="9357"/>
                      </a:cubicBezTo>
                      <a:cubicBezTo>
                        <a:pt x="757" y="12328"/>
                        <a:pt x="-1037" y="16488"/>
                        <a:pt x="558" y="20648"/>
                      </a:cubicBezTo>
                      <a:cubicBezTo>
                        <a:pt x="3946" y="24015"/>
                        <a:pt x="8132" y="26788"/>
                        <a:pt x="15906" y="2262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18" name="Google Shape;4618;p37"/>
                <p:cNvSpPr/>
                <p:nvPr/>
              </p:nvSpPr>
              <p:spPr>
                <a:xfrm>
                  <a:off x="378896" y="5306776"/>
                  <a:ext cx="125700" cy="78894"/>
                </a:xfrm>
                <a:custGeom>
                  <a:avLst/>
                  <a:gdLst/>
                  <a:ahLst/>
                  <a:cxnLst/>
                  <a:rect l="l" t="t" r="r" b="b"/>
                  <a:pathLst>
                    <a:path w="125700" h="78894" extrusionOk="0">
                      <a:moveTo>
                        <a:pt x="24118" y="60632"/>
                      </a:moveTo>
                      <a:cubicBezTo>
                        <a:pt x="24517" y="61226"/>
                        <a:pt x="25115" y="61820"/>
                        <a:pt x="25514" y="62216"/>
                      </a:cubicBezTo>
                      <a:cubicBezTo>
                        <a:pt x="26311" y="63009"/>
                        <a:pt x="26909" y="63405"/>
                        <a:pt x="27706" y="63801"/>
                      </a:cubicBezTo>
                      <a:cubicBezTo>
                        <a:pt x="26510" y="63801"/>
                        <a:pt x="25115" y="63999"/>
                        <a:pt x="23720" y="64792"/>
                      </a:cubicBezTo>
                      <a:cubicBezTo>
                        <a:pt x="20132" y="66971"/>
                        <a:pt x="17939" y="70536"/>
                        <a:pt x="19933" y="74696"/>
                      </a:cubicBezTo>
                      <a:cubicBezTo>
                        <a:pt x="21727" y="78658"/>
                        <a:pt x="25314" y="80044"/>
                        <a:pt x="29700" y="77865"/>
                      </a:cubicBezTo>
                      <a:cubicBezTo>
                        <a:pt x="33088" y="75290"/>
                        <a:pt x="35281" y="71923"/>
                        <a:pt x="33487" y="67763"/>
                      </a:cubicBezTo>
                      <a:cubicBezTo>
                        <a:pt x="32690" y="66178"/>
                        <a:pt x="31693" y="65188"/>
                        <a:pt x="30497" y="64395"/>
                      </a:cubicBezTo>
                      <a:cubicBezTo>
                        <a:pt x="32291" y="64395"/>
                        <a:pt x="34085" y="63801"/>
                        <a:pt x="35879" y="62414"/>
                      </a:cubicBezTo>
                      <a:cubicBezTo>
                        <a:pt x="39467" y="59245"/>
                        <a:pt x="39068" y="55680"/>
                        <a:pt x="36676" y="52510"/>
                      </a:cubicBezTo>
                      <a:cubicBezTo>
                        <a:pt x="37673" y="51520"/>
                        <a:pt x="38470" y="50331"/>
                        <a:pt x="39267" y="49143"/>
                      </a:cubicBezTo>
                      <a:cubicBezTo>
                        <a:pt x="39267" y="49143"/>
                        <a:pt x="39467" y="48944"/>
                        <a:pt x="39467" y="48944"/>
                      </a:cubicBezTo>
                      <a:cubicBezTo>
                        <a:pt x="41261" y="49935"/>
                        <a:pt x="44450" y="50529"/>
                        <a:pt x="45845" y="49935"/>
                      </a:cubicBezTo>
                      <a:cubicBezTo>
                        <a:pt x="47041" y="49341"/>
                        <a:pt x="48237" y="48548"/>
                        <a:pt x="49234" y="47756"/>
                      </a:cubicBezTo>
                      <a:cubicBezTo>
                        <a:pt x="49433" y="48746"/>
                        <a:pt x="49832" y="49737"/>
                        <a:pt x="50430" y="50529"/>
                      </a:cubicBezTo>
                      <a:cubicBezTo>
                        <a:pt x="51028" y="51520"/>
                        <a:pt x="51825" y="52312"/>
                        <a:pt x="52821" y="52708"/>
                      </a:cubicBezTo>
                      <a:cubicBezTo>
                        <a:pt x="48237" y="56868"/>
                        <a:pt x="50828" y="61226"/>
                        <a:pt x="54217" y="65386"/>
                      </a:cubicBezTo>
                      <a:cubicBezTo>
                        <a:pt x="57207" y="68951"/>
                        <a:pt x="60197" y="71923"/>
                        <a:pt x="67372" y="69149"/>
                      </a:cubicBezTo>
                      <a:cubicBezTo>
                        <a:pt x="68170" y="68555"/>
                        <a:pt x="68768" y="67961"/>
                        <a:pt x="69366" y="67169"/>
                      </a:cubicBezTo>
                      <a:cubicBezTo>
                        <a:pt x="69166" y="68357"/>
                        <a:pt x="69166" y="69546"/>
                        <a:pt x="69366" y="70932"/>
                      </a:cubicBezTo>
                      <a:cubicBezTo>
                        <a:pt x="69565" y="74102"/>
                        <a:pt x="71359" y="76875"/>
                        <a:pt x="74548" y="76479"/>
                      </a:cubicBezTo>
                      <a:cubicBezTo>
                        <a:pt x="82521" y="75488"/>
                        <a:pt x="86508" y="70140"/>
                        <a:pt x="87704" y="62613"/>
                      </a:cubicBezTo>
                      <a:cubicBezTo>
                        <a:pt x="87903" y="60830"/>
                        <a:pt x="87504" y="58849"/>
                        <a:pt x="87305" y="56868"/>
                      </a:cubicBezTo>
                      <a:lnTo>
                        <a:pt x="86707" y="56670"/>
                      </a:lnTo>
                      <a:lnTo>
                        <a:pt x="86707" y="56670"/>
                      </a:lnTo>
                      <a:lnTo>
                        <a:pt x="87305" y="56868"/>
                      </a:lnTo>
                      <a:cubicBezTo>
                        <a:pt x="88302" y="56274"/>
                        <a:pt x="89498" y="55680"/>
                        <a:pt x="90693" y="55085"/>
                      </a:cubicBezTo>
                      <a:cubicBezTo>
                        <a:pt x="90295" y="56472"/>
                        <a:pt x="90095" y="57858"/>
                        <a:pt x="90494" y="59245"/>
                      </a:cubicBezTo>
                      <a:cubicBezTo>
                        <a:pt x="91690" y="63999"/>
                        <a:pt x="97670" y="62811"/>
                        <a:pt x="103052" y="60830"/>
                      </a:cubicBezTo>
                      <a:cubicBezTo>
                        <a:pt x="110227" y="58255"/>
                        <a:pt x="114413" y="54095"/>
                        <a:pt x="112819" y="48944"/>
                      </a:cubicBezTo>
                      <a:cubicBezTo>
                        <a:pt x="110825" y="44785"/>
                        <a:pt x="106042" y="44190"/>
                        <a:pt x="100460" y="46567"/>
                      </a:cubicBezTo>
                      <a:cubicBezTo>
                        <a:pt x="100062" y="46765"/>
                        <a:pt x="99862" y="46765"/>
                        <a:pt x="99464" y="46964"/>
                      </a:cubicBezTo>
                      <a:cubicBezTo>
                        <a:pt x="100460" y="44785"/>
                        <a:pt x="100261" y="42606"/>
                        <a:pt x="98467" y="40229"/>
                      </a:cubicBezTo>
                      <a:cubicBezTo>
                        <a:pt x="98467" y="40229"/>
                        <a:pt x="98467" y="40229"/>
                        <a:pt x="98667" y="40031"/>
                      </a:cubicBezTo>
                      <a:cubicBezTo>
                        <a:pt x="99663" y="38050"/>
                        <a:pt x="100660" y="36267"/>
                        <a:pt x="101457" y="34286"/>
                      </a:cubicBezTo>
                      <a:cubicBezTo>
                        <a:pt x="104447" y="34682"/>
                        <a:pt x="107836" y="34088"/>
                        <a:pt x="111423" y="33295"/>
                      </a:cubicBezTo>
                      <a:cubicBezTo>
                        <a:pt x="117802" y="31711"/>
                        <a:pt x="120393" y="27353"/>
                        <a:pt x="120991" y="22797"/>
                      </a:cubicBezTo>
                      <a:cubicBezTo>
                        <a:pt x="119994" y="20024"/>
                        <a:pt x="118201" y="18043"/>
                        <a:pt x="115609" y="17052"/>
                      </a:cubicBezTo>
                      <a:cubicBezTo>
                        <a:pt x="116008" y="16854"/>
                        <a:pt x="116407" y="16458"/>
                        <a:pt x="117005" y="16260"/>
                      </a:cubicBezTo>
                      <a:lnTo>
                        <a:pt x="117603" y="15666"/>
                      </a:lnTo>
                      <a:cubicBezTo>
                        <a:pt x="119596" y="15864"/>
                        <a:pt x="121390" y="15071"/>
                        <a:pt x="123383" y="13288"/>
                      </a:cubicBezTo>
                      <a:cubicBezTo>
                        <a:pt x="126772" y="10119"/>
                        <a:pt x="125974" y="6554"/>
                        <a:pt x="123981" y="3186"/>
                      </a:cubicBezTo>
                      <a:cubicBezTo>
                        <a:pt x="121190" y="17"/>
                        <a:pt x="117204" y="-1172"/>
                        <a:pt x="113815" y="1403"/>
                      </a:cubicBezTo>
                      <a:lnTo>
                        <a:pt x="113417" y="2196"/>
                      </a:lnTo>
                      <a:cubicBezTo>
                        <a:pt x="112221" y="2394"/>
                        <a:pt x="110825" y="2988"/>
                        <a:pt x="109629" y="3780"/>
                      </a:cubicBezTo>
                      <a:cubicBezTo>
                        <a:pt x="105244" y="7148"/>
                        <a:pt x="103450" y="11506"/>
                        <a:pt x="106440" y="16260"/>
                      </a:cubicBezTo>
                      <a:cubicBezTo>
                        <a:pt x="106440" y="16458"/>
                        <a:pt x="106640" y="16458"/>
                        <a:pt x="106640" y="16656"/>
                      </a:cubicBezTo>
                      <a:cubicBezTo>
                        <a:pt x="106440" y="16656"/>
                        <a:pt x="106241" y="16656"/>
                        <a:pt x="106042" y="16656"/>
                      </a:cubicBezTo>
                      <a:cubicBezTo>
                        <a:pt x="101656" y="17448"/>
                        <a:pt x="97670" y="19231"/>
                        <a:pt x="95477" y="21608"/>
                      </a:cubicBezTo>
                      <a:cubicBezTo>
                        <a:pt x="92687" y="22004"/>
                        <a:pt x="89697" y="24382"/>
                        <a:pt x="87305" y="28937"/>
                      </a:cubicBezTo>
                      <a:cubicBezTo>
                        <a:pt x="84116" y="34682"/>
                        <a:pt x="83717" y="39436"/>
                        <a:pt x="85312" y="43002"/>
                      </a:cubicBezTo>
                      <a:cubicBezTo>
                        <a:pt x="84514" y="43794"/>
                        <a:pt x="83916" y="44586"/>
                        <a:pt x="83518" y="45379"/>
                      </a:cubicBezTo>
                      <a:cubicBezTo>
                        <a:pt x="82521" y="45379"/>
                        <a:pt x="81524" y="45775"/>
                        <a:pt x="80727" y="46369"/>
                      </a:cubicBezTo>
                      <a:cubicBezTo>
                        <a:pt x="77339" y="49143"/>
                        <a:pt x="76541" y="52708"/>
                        <a:pt x="79531" y="56274"/>
                      </a:cubicBezTo>
                      <a:cubicBezTo>
                        <a:pt x="79731" y="56472"/>
                        <a:pt x="79930" y="56670"/>
                        <a:pt x="80329" y="56868"/>
                      </a:cubicBezTo>
                      <a:cubicBezTo>
                        <a:pt x="77538" y="57462"/>
                        <a:pt x="75146" y="58255"/>
                        <a:pt x="73551" y="59839"/>
                      </a:cubicBezTo>
                      <a:cubicBezTo>
                        <a:pt x="73751" y="57264"/>
                        <a:pt x="72953" y="54887"/>
                        <a:pt x="71558" y="52510"/>
                      </a:cubicBezTo>
                      <a:cubicBezTo>
                        <a:pt x="70163" y="49935"/>
                        <a:pt x="67771" y="48746"/>
                        <a:pt x="64781" y="48548"/>
                      </a:cubicBezTo>
                      <a:cubicBezTo>
                        <a:pt x="65977" y="46171"/>
                        <a:pt x="65778" y="43398"/>
                        <a:pt x="63784" y="40625"/>
                      </a:cubicBezTo>
                      <a:cubicBezTo>
                        <a:pt x="61592" y="37455"/>
                        <a:pt x="58004" y="37059"/>
                        <a:pt x="54416" y="38446"/>
                      </a:cubicBezTo>
                      <a:cubicBezTo>
                        <a:pt x="54815" y="35078"/>
                        <a:pt x="54217" y="31513"/>
                        <a:pt x="53619" y="28145"/>
                      </a:cubicBezTo>
                      <a:cubicBezTo>
                        <a:pt x="50430" y="24580"/>
                        <a:pt x="47440" y="21212"/>
                        <a:pt x="43453" y="24382"/>
                      </a:cubicBezTo>
                      <a:cubicBezTo>
                        <a:pt x="40065" y="27155"/>
                        <a:pt x="37872" y="30126"/>
                        <a:pt x="36875" y="33494"/>
                      </a:cubicBezTo>
                      <a:cubicBezTo>
                        <a:pt x="34683" y="34088"/>
                        <a:pt x="32490" y="36465"/>
                        <a:pt x="30497" y="39832"/>
                      </a:cubicBezTo>
                      <a:cubicBezTo>
                        <a:pt x="28703" y="43002"/>
                        <a:pt x="27108" y="46369"/>
                        <a:pt x="26710" y="49143"/>
                      </a:cubicBezTo>
                      <a:cubicBezTo>
                        <a:pt x="24318" y="48152"/>
                        <a:pt x="21727" y="47756"/>
                        <a:pt x="19135" y="48152"/>
                      </a:cubicBezTo>
                      <a:cubicBezTo>
                        <a:pt x="23520" y="44388"/>
                        <a:pt x="26112" y="40031"/>
                        <a:pt x="23720" y="34484"/>
                      </a:cubicBezTo>
                      <a:cubicBezTo>
                        <a:pt x="19733" y="28937"/>
                        <a:pt x="13355" y="29928"/>
                        <a:pt x="6578" y="33494"/>
                      </a:cubicBezTo>
                      <a:cubicBezTo>
                        <a:pt x="3987" y="34880"/>
                        <a:pt x="1794" y="36267"/>
                        <a:pt x="0" y="38050"/>
                      </a:cubicBezTo>
                      <a:cubicBezTo>
                        <a:pt x="399" y="39634"/>
                        <a:pt x="797" y="41417"/>
                        <a:pt x="997" y="43002"/>
                      </a:cubicBezTo>
                      <a:cubicBezTo>
                        <a:pt x="1794" y="46765"/>
                        <a:pt x="2791" y="50529"/>
                        <a:pt x="3588" y="54293"/>
                      </a:cubicBezTo>
                      <a:cubicBezTo>
                        <a:pt x="3588" y="54689"/>
                        <a:pt x="3787" y="55085"/>
                        <a:pt x="3787" y="55481"/>
                      </a:cubicBezTo>
                      <a:cubicBezTo>
                        <a:pt x="3987" y="55481"/>
                        <a:pt x="3987" y="55481"/>
                        <a:pt x="4186" y="55481"/>
                      </a:cubicBezTo>
                      <a:cubicBezTo>
                        <a:pt x="4186" y="55680"/>
                        <a:pt x="3987" y="55878"/>
                        <a:pt x="3987" y="55878"/>
                      </a:cubicBezTo>
                      <a:cubicBezTo>
                        <a:pt x="4784" y="58849"/>
                        <a:pt x="5382" y="61820"/>
                        <a:pt x="6179" y="64792"/>
                      </a:cubicBezTo>
                      <a:cubicBezTo>
                        <a:pt x="9368" y="67367"/>
                        <a:pt x="14351" y="66772"/>
                        <a:pt x="19733" y="63603"/>
                      </a:cubicBezTo>
                      <a:cubicBezTo>
                        <a:pt x="21328" y="62613"/>
                        <a:pt x="22923" y="61622"/>
                        <a:pt x="24118" y="606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19" name="Google Shape;4619;p37"/>
                <p:cNvSpPr/>
                <p:nvPr/>
              </p:nvSpPr>
              <p:spPr>
                <a:xfrm>
                  <a:off x="662516" y="5247437"/>
                  <a:ext cx="24097" cy="17255"/>
                </a:xfrm>
                <a:custGeom>
                  <a:avLst/>
                  <a:gdLst/>
                  <a:ahLst/>
                  <a:cxnLst/>
                  <a:rect l="l" t="t" r="r" b="b"/>
                  <a:pathLst>
                    <a:path w="24097" h="17255" extrusionOk="0">
                      <a:moveTo>
                        <a:pt x="220" y="12410"/>
                      </a:moveTo>
                      <a:cubicBezTo>
                        <a:pt x="1616" y="16767"/>
                        <a:pt x="6599" y="18748"/>
                        <a:pt x="13974" y="15975"/>
                      </a:cubicBezTo>
                      <a:cubicBezTo>
                        <a:pt x="21150" y="13202"/>
                        <a:pt x="24937" y="8448"/>
                        <a:pt x="23940" y="3496"/>
                      </a:cubicBezTo>
                      <a:cubicBezTo>
                        <a:pt x="21748" y="-1258"/>
                        <a:pt x="16166" y="-664"/>
                        <a:pt x="8791" y="2307"/>
                      </a:cubicBezTo>
                      <a:cubicBezTo>
                        <a:pt x="2812" y="4684"/>
                        <a:pt x="-976" y="8448"/>
                        <a:pt x="220" y="1241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20" name="Google Shape;4620;p37"/>
                <p:cNvSpPr/>
                <p:nvPr/>
              </p:nvSpPr>
              <p:spPr>
                <a:xfrm>
                  <a:off x="1541767" y="5607809"/>
                  <a:ext cx="19767" cy="19128"/>
                </a:xfrm>
                <a:custGeom>
                  <a:avLst/>
                  <a:gdLst/>
                  <a:ahLst/>
                  <a:cxnLst/>
                  <a:rect l="l" t="t" r="r" b="b"/>
                  <a:pathLst>
                    <a:path w="19767" h="19128" extrusionOk="0">
                      <a:moveTo>
                        <a:pt x="7374" y="3050"/>
                      </a:moveTo>
                      <a:cubicBezTo>
                        <a:pt x="1792" y="8795"/>
                        <a:pt x="-1397" y="13945"/>
                        <a:pt x="597" y="17312"/>
                      </a:cubicBezTo>
                      <a:cubicBezTo>
                        <a:pt x="2590" y="20878"/>
                        <a:pt x="7772" y="18897"/>
                        <a:pt x="13752" y="13945"/>
                      </a:cubicBezTo>
                      <a:cubicBezTo>
                        <a:pt x="18735" y="9785"/>
                        <a:pt x="20729" y="5229"/>
                        <a:pt x="19333" y="2456"/>
                      </a:cubicBezTo>
                      <a:cubicBezTo>
                        <a:pt x="17539" y="-912"/>
                        <a:pt x="13353" y="-912"/>
                        <a:pt x="7374" y="30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21" name="Google Shape;4621;p37"/>
                <p:cNvSpPr/>
                <p:nvPr/>
              </p:nvSpPr>
              <p:spPr>
                <a:xfrm>
                  <a:off x="857777" y="5005805"/>
                  <a:ext cx="25205" cy="14776"/>
                </a:xfrm>
                <a:custGeom>
                  <a:avLst/>
                  <a:gdLst/>
                  <a:ahLst/>
                  <a:cxnLst/>
                  <a:rect l="l" t="t" r="r" b="b"/>
                  <a:pathLst>
                    <a:path w="25205" h="14776" extrusionOk="0">
                      <a:moveTo>
                        <a:pt x="698" y="12176"/>
                      </a:moveTo>
                      <a:cubicBezTo>
                        <a:pt x="3289" y="15939"/>
                        <a:pt x="9269" y="15147"/>
                        <a:pt x="15248" y="12770"/>
                      </a:cubicBezTo>
                      <a:cubicBezTo>
                        <a:pt x="21627" y="9799"/>
                        <a:pt x="26211" y="6233"/>
                        <a:pt x="25015" y="3262"/>
                      </a:cubicBezTo>
                      <a:cubicBezTo>
                        <a:pt x="23222" y="-2087"/>
                        <a:pt x="14651" y="92"/>
                        <a:pt x="7275" y="3064"/>
                      </a:cubicBezTo>
                      <a:cubicBezTo>
                        <a:pt x="1694" y="5441"/>
                        <a:pt x="-1495" y="9006"/>
                        <a:pt x="698" y="121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22" name="Google Shape;4622;p37"/>
                <p:cNvSpPr/>
                <p:nvPr/>
              </p:nvSpPr>
              <p:spPr>
                <a:xfrm>
                  <a:off x="737356" y="4656082"/>
                  <a:ext cx="44558" cy="19991"/>
                </a:xfrm>
                <a:custGeom>
                  <a:avLst/>
                  <a:gdLst/>
                  <a:ahLst/>
                  <a:cxnLst/>
                  <a:rect l="l" t="t" r="r" b="b"/>
                  <a:pathLst>
                    <a:path w="44558" h="19991" extrusionOk="0">
                      <a:moveTo>
                        <a:pt x="26439" y="6528"/>
                      </a:moveTo>
                      <a:cubicBezTo>
                        <a:pt x="26439" y="6132"/>
                        <a:pt x="26439" y="5538"/>
                        <a:pt x="26240" y="4944"/>
                      </a:cubicBezTo>
                      <a:cubicBezTo>
                        <a:pt x="23250" y="784"/>
                        <a:pt x="18068" y="-1395"/>
                        <a:pt x="10094" y="982"/>
                      </a:cubicBezTo>
                      <a:cubicBezTo>
                        <a:pt x="3118" y="3161"/>
                        <a:pt x="-1267" y="6924"/>
                        <a:pt x="327" y="11679"/>
                      </a:cubicBezTo>
                      <a:cubicBezTo>
                        <a:pt x="1922" y="16433"/>
                        <a:pt x="8699" y="15046"/>
                        <a:pt x="14280" y="14254"/>
                      </a:cubicBezTo>
                      <a:cubicBezTo>
                        <a:pt x="16074" y="14056"/>
                        <a:pt x="17470" y="13659"/>
                        <a:pt x="19064" y="13263"/>
                      </a:cubicBezTo>
                      <a:cubicBezTo>
                        <a:pt x="19064" y="14056"/>
                        <a:pt x="19064" y="14650"/>
                        <a:pt x="19263" y="15442"/>
                      </a:cubicBezTo>
                      <a:cubicBezTo>
                        <a:pt x="21855" y="19800"/>
                        <a:pt x="27635" y="21385"/>
                        <a:pt x="37003" y="18612"/>
                      </a:cubicBezTo>
                      <a:cubicBezTo>
                        <a:pt x="43382" y="16631"/>
                        <a:pt x="45774" y="13263"/>
                        <a:pt x="43980" y="10094"/>
                      </a:cubicBezTo>
                      <a:cubicBezTo>
                        <a:pt x="41588" y="5340"/>
                        <a:pt x="36206" y="3557"/>
                        <a:pt x="26439" y="6528"/>
                      </a:cubicBezTo>
                      <a:cubicBezTo>
                        <a:pt x="26439" y="6528"/>
                        <a:pt x="26439" y="6528"/>
                        <a:pt x="26439" y="652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23" name="Google Shape;4623;p37"/>
                <p:cNvSpPr/>
                <p:nvPr/>
              </p:nvSpPr>
              <p:spPr>
                <a:xfrm>
                  <a:off x="1991965" y="5727614"/>
                  <a:ext cx="16582" cy="19898"/>
                </a:xfrm>
                <a:custGeom>
                  <a:avLst/>
                  <a:gdLst/>
                  <a:ahLst/>
                  <a:cxnLst/>
                  <a:rect l="l" t="t" r="r" b="b"/>
                  <a:pathLst>
                    <a:path w="16582" h="19898" extrusionOk="0">
                      <a:moveTo>
                        <a:pt x="4065" y="6852"/>
                      </a:moveTo>
                      <a:cubicBezTo>
                        <a:pt x="-1117" y="13983"/>
                        <a:pt x="-918" y="17944"/>
                        <a:pt x="2271" y="19529"/>
                      </a:cubicBezTo>
                      <a:cubicBezTo>
                        <a:pt x="4862" y="20718"/>
                        <a:pt x="8450" y="19133"/>
                        <a:pt x="12835" y="13388"/>
                      </a:cubicBezTo>
                      <a:cubicBezTo>
                        <a:pt x="17021" y="6852"/>
                        <a:pt x="17819" y="1899"/>
                        <a:pt x="14629" y="315"/>
                      </a:cubicBezTo>
                      <a:cubicBezTo>
                        <a:pt x="12038" y="-874"/>
                        <a:pt x="8052" y="1305"/>
                        <a:pt x="4065" y="68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24" name="Google Shape;4624;p37"/>
                <p:cNvSpPr/>
                <p:nvPr/>
              </p:nvSpPr>
              <p:spPr>
                <a:xfrm>
                  <a:off x="2474447" y="6018399"/>
                  <a:ext cx="18168" cy="29857"/>
                </a:xfrm>
                <a:custGeom>
                  <a:avLst/>
                  <a:gdLst/>
                  <a:ahLst/>
                  <a:cxnLst/>
                  <a:rect l="l" t="t" r="r" b="b"/>
                  <a:pathLst>
                    <a:path w="18168" h="29857" extrusionOk="0">
                      <a:moveTo>
                        <a:pt x="7940" y="6861"/>
                      </a:moveTo>
                      <a:cubicBezTo>
                        <a:pt x="4153" y="8050"/>
                        <a:pt x="1362" y="12407"/>
                        <a:pt x="365" y="18944"/>
                      </a:cubicBezTo>
                      <a:cubicBezTo>
                        <a:pt x="-432" y="24293"/>
                        <a:pt x="-233" y="30235"/>
                        <a:pt x="4153" y="29839"/>
                      </a:cubicBezTo>
                      <a:cubicBezTo>
                        <a:pt x="8737" y="29443"/>
                        <a:pt x="11727" y="24095"/>
                        <a:pt x="14119" y="17558"/>
                      </a:cubicBezTo>
                      <a:cubicBezTo>
                        <a:pt x="14916" y="16567"/>
                        <a:pt x="15514" y="15181"/>
                        <a:pt x="16312" y="13596"/>
                      </a:cubicBezTo>
                      <a:cubicBezTo>
                        <a:pt x="18504" y="7455"/>
                        <a:pt x="18903" y="2701"/>
                        <a:pt x="16710" y="720"/>
                      </a:cubicBezTo>
                      <a:cubicBezTo>
                        <a:pt x="13920" y="-1459"/>
                        <a:pt x="10730" y="1513"/>
                        <a:pt x="7940" y="68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25" name="Google Shape;4625;p37"/>
                <p:cNvSpPr/>
                <p:nvPr/>
              </p:nvSpPr>
              <p:spPr>
                <a:xfrm>
                  <a:off x="877836" y="5226640"/>
                  <a:ext cx="22316" cy="16534"/>
                </a:xfrm>
                <a:custGeom>
                  <a:avLst/>
                  <a:gdLst/>
                  <a:ahLst/>
                  <a:cxnLst/>
                  <a:rect l="l" t="t" r="r" b="b"/>
                  <a:pathLst>
                    <a:path w="22316" h="16534" extrusionOk="0">
                      <a:moveTo>
                        <a:pt x="10737" y="1512"/>
                      </a:moveTo>
                      <a:cubicBezTo>
                        <a:pt x="4159" y="4483"/>
                        <a:pt x="-1023" y="8643"/>
                        <a:pt x="173" y="13595"/>
                      </a:cubicBezTo>
                      <a:cubicBezTo>
                        <a:pt x="1966" y="16963"/>
                        <a:pt x="6750" y="17359"/>
                        <a:pt x="12132" y="15180"/>
                      </a:cubicBezTo>
                      <a:cubicBezTo>
                        <a:pt x="19507" y="12407"/>
                        <a:pt x="23294" y="7851"/>
                        <a:pt x="22098" y="3295"/>
                      </a:cubicBezTo>
                      <a:cubicBezTo>
                        <a:pt x="21301" y="-271"/>
                        <a:pt x="16717" y="-1063"/>
                        <a:pt x="10737" y="15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26" name="Google Shape;4626;p37"/>
                <p:cNvSpPr/>
                <p:nvPr/>
              </p:nvSpPr>
              <p:spPr>
                <a:xfrm>
                  <a:off x="733098" y="4871703"/>
                  <a:ext cx="27438" cy="14509"/>
                </a:xfrm>
                <a:custGeom>
                  <a:avLst/>
                  <a:gdLst/>
                  <a:ahLst/>
                  <a:cxnLst/>
                  <a:rect l="l" t="t" r="r" b="b"/>
                  <a:pathLst>
                    <a:path w="27438" h="14509" extrusionOk="0">
                      <a:moveTo>
                        <a:pt x="0" y="11182"/>
                      </a:moveTo>
                      <a:cubicBezTo>
                        <a:pt x="2591" y="15936"/>
                        <a:pt x="9767" y="14549"/>
                        <a:pt x="15946" y="13361"/>
                      </a:cubicBezTo>
                      <a:cubicBezTo>
                        <a:pt x="23521" y="11776"/>
                        <a:pt x="28304" y="8012"/>
                        <a:pt x="27308" y="3456"/>
                      </a:cubicBezTo>
                      <a:cubicBezTo>
                        <a:pt x="26311" y="-1298"/>
                        <a:pt x="19335" y="-308"/>
                        <a:pt x="12558" y="1475"/>
                      </a:cubicBezTo>
                      <a:cubicBezTo>
                        <a:pt x="5382" y="3258"/>
                        <a:pt x="1196" y="6824"/>
                        <a:pt x="0" y="111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27" name="Google Shape;4627;p37"/>
                <p:cNvSpPr/>
                <p:nvPr/>
              </p:nvSpPr>
              <p:spPr>
                <a:xfrm>
                  <a:off x="641209" y="5159472"/>
                  <a:ext cx="26311" cy="17540"/>
                </a:xfrm>
                <a:custGeom>
                  <a:avLst/>
                  <a:gdLst/>
                  <a:ahLst/>
                  <a:cxnLst/>
                  <a:rect l="l" t="t" r="r" b="b"/>
                  <a:pathLst>
                    <a:path w="26311" h="17540" extrusionOk="0">
                      <a:moveTo>
                        <a:pt x="11162" y="16583"/>
                      </a:moveTo>
                      <a:cubicBezTo>
                        <a:pt x="19135" y="14404"/>
                        <a:pt x="25912" y="10640"/>
                        <a:pt x="26311" y="4104"/>
                      </a:cubicBezTo>
                      <a:cubicBezTo>
                        <a:pt x="24916" y="538"/>
                        <a:pt x="20929" y="-1047"/>
                        <a:pt x="15149" y="736"/>
                      </a:cubicBezTo>
                      <a:cubicBezTo>
                        <a:pt x="7176" y="3113"/>
                        <a:pt x="199" y="7273"/>
                        <a:pt x="0" y="13612"/>
                      </a:cubicBezTo>
                      <a:cubicBezTo>
                        <a:pt x="0" y="18168"/>
                        <a:pt x="5780" y="18168"/>
                        <a:pt x="11162" y="1658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28" name="Google Shape;4628;p37"/>
                <p:cNvSpPr/>
                <p:nvPr/>
              </p:nvSpPr>
              <p:spPr>
                <a:xfrm>
                  <a:off x="763400" y="5464829"/>
                  <a:ext cx="22215" cy="18142"/>
                </a:xfrm>
                <a:custGeom>
                  <a:avLst/>
                  <a:gdLst/>
                  <a:ahLst/>
                  <a:cxnLst/>
                  <a:rect l="l" t="t" r="r" b="b"/>
                  <a:pathLst>
                    <a:path w="22215" h="18142" extrusionOk="0">
                      <a:moveTo>
                        <a:pt x="15544" y="16282"/>
                      </a:moveTo>
                      <a:cubicBezTo>
                        <a:pt x="23716" y="12122"/>
                        <a:pt x="22720" y="7764"/>
                        <a:pt x="21125" y="3802"/>
                      </a:cubicBezTo>
                      <a:cubicBezTo>
                        <a:pt x="18135" y="831"/>
                        <a:pt x="14547" y="-1942"/>
                        <a:pt x="6973" y="1821"/>
                      </a:cubicBezTo>
                      <a:cubicBezTo>
                        <a:pt x="-1200" y="5981"/>
                        <a:pt x="-1000" y="10537"/>
                        <a:pt x="1591" y="14103"/>
                      </a:cubicBezTo>
                      <a:cubicBezTo>
                        <a:pt x="3983" y="17470"/>
                        <a:pt x="8169" y="20046"/>
                        <a:pt x="15544" y="162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29" name="Google Shape;4629;p37"/>
                <p:cNvSpPr/>
                <p:nvPr/>
              </p:nvSpPr>
              <p:spPr>
                <a:xfrm>
                  <a:off x="1176591" y="4589713"/>
                  <a:ext cx="33495" cy="26594"/>
                </a:xfrm>
                <a:custGeom>
                  <a:avLst/>
                  <a:gdLst/>
                  <a:ahLst/>
                  <a:cxnLst/>
                  <a:rect l="l" t="t" r="r" b="b"/>
                  <a:pathLst>
                    <a:path w="33495" h="26594" extrusionOk="0">
                      <a:moveTo>
                        <a:pt x="12567" y="25355"/>
                      </a:moveTo>
                      <a:cubicBezTo>
                        <a:pt x="21337" y="22186"/>
                        <a:pt x="20938" y="17630"/>
                        <a:pt x="21138" y="14064"/>
                      </a:cubicBezTo>
                      <a:cubicBezTo>
                        <a:pt x="21138" y="13272"/>
                        <a:pt x="20739" y="12480"/>
                        <a:pt x="19942" y="11885"/>
                      </a:cubicBezTo>
                      <a:cubicBezTo>
                        <a:pt x="20739" y="11885"/>
                        <a:pt x="21337" y="11885"/>
                        <a:pt x="22134" y="11687"/>
                      </a:cubicBezTo>
                      <a:cubicBezTo>
                        <a:pt x="28513" y="11093"/>
                        <a:pt x="32100" y="8518"/>
                        <a:pt x="33496" y="5150"/>
                      </a:cubicBezTo>
                      <a:cubicBezTo>
                        <a:pt x="33496" y="1783"/>
                        <a:pt x="29709" y="0"/>
                        <a:pt x="23529" y="0"/>
                      </a:cubicBezTo>
                      <a:cubicBezTo>
                        <a:pt x="15955" y="198"/>
                        <a:pt x="9377" y="1783"/>
                        <a:pt x="8979" y="6339"/>
                      </a:cubicBezTo>
                      <a:cubicBezTo>
                        <a:pt x="8779" y="8518"/>
                        <a:pt x="10374" y="10102"/>
                        <a:pt x="12965" y="10895"/>
                      </a:cubicBezTo>
                      <a:cubicBezTo>
                        <a:pt x="12168" y="11093"/>
                        <a:pt x="11371" y="11291"/>
                        <a:pt x="10374" y="11489"/>
                      </a:cubicBezTo>
                      <a:cubicBezTo>
                        <a:pt x="9" y="14262"/>
                        <a:pt x="-988" y="18224"/>
                        <a:pt x="607" y="21988"/>
                      </a:cubicBezTo>
                      <a:cubicBezTo>
                        <a:pt x="1803" y="24959"/>
                        <a:pt x="3796" y="28525"/>
                        <a:pt x="12567" y="253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30" name="Google Shape;4630;p37"/>
                <p:cNvSpPr/>
                <p:nvPr/>
              </p:nvSpPr>
              <p:spPr>
                <a:xfrm>
                  <a:off x="1429246" y="5976446"/>
                  <a:ext cx="27437" cy="22280"/>
                </a:xfrm>
                <a:custGeom>
                  <a:avLst/>
                  <a:gdLst/>
                  <a:ahLst/>
                  <a:cxnLst/>
                  <a:rect l="l" t="t" r="r" b="b"/>
                  <a:pathLst>
                    <a:path w="27437" h="22280" extrusionOk="0">
                      <a:moveTo>
                        <a:pt x="2092" y="18704"/>
                      </a:moveTo>
                      <a:cubicBezTo>
                        <a:pt x="4285" y="20487"/>
                        <a:pt x="7275" y="19497"/>
                        <a:pt x="10663" y="16723"/>
                      </a:cubicBezTo>
                      <a:cubicBezTo>
                        <a:pt x="10863" y="19497"/>
                        <a:pt x="11859" y="21477"/>
                        <a:pt x="14251" y="22072"/>
                      </a:cubicBezTo>
                      <a:cubicBezTo>
                        <a:pt x="19035" y="23260"/>
                        <a:pt x="23420" y="19298"/>
                        <a:pt x="26012" y="12167"/>
                      </a:cubicBezTo>
                      <a:cubicBezTo>
                        <a:pt x="28204" y="6423"/>
                        <a:pt x="28204" y="1471"/>
                        <a:pt x="23620" y="84"/>
                      </a:cubicBezTo>
                      <a:cubicBezTo>
                        <a:pt x="21626" y="84"/>
                        <a:pt x="19633" y="678"/>
                        <a:pt x="17640" y="1867"/>
                      </a:cubicBezTo>
                      <a:cubicBezTo>
                        <a:pt x="17241" y="1471"/>
                        <a:pt x="16843" y="1074"/>
                        <a:pt x="16245" y="678"/>
                      </a:cubicBezTo>
                      <a:cubicBezTo>
                        <a:pt x="13255" y="-1105"/>
                        <a:pt x="8670" y="678"/>
                        <a:pt x="4484" y="5432"/>
                      </a:cubicBezTo>
                      <a:cubicBezTo>
                        <a:pt x="-898" y="11375"/>
                        <a:pt x="-1097" y="16129"/>
                        <a:pt x="2092" y="187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31" name="Google Shape;4631;p37"/>
                <p:cNvSpPr/>
                <p:nvPr/>
              </p:nvSpPr>
              <p:spPr>
                <a:xfrm>
                  <a:off x="554803" y="4655974"/>
                  <a:ext cx="26864" cy="16029"/>
                </a:xfrm>
                <a:custGeom>
                  <a:avLst/>
                  <a:gdLst/>
                  <a:ahLst/>
                  <a:cxnLst/>
                  <a:rect l="l" t="t" r="r" b="b"/>
                  <a:pathLst>
                    <a:path w="26864" h="16029" extrusionOk="0">
                      <a:moveTo>
                        <a:pt x="15047" y="15748"/>
                      </a:moveTo>
                      <a:cubicBezTo>
                        <a:pt x="23419" y="11984"/>
                        <a:pt x="28801" y="7626"/>
                        <a:pt x="26210" y="2872"/>
                      </a:cubicBezTo>
                      <a:cubicBezTo>
                        <a:pt x="23818" y="-1288"/>
                        <a:pt x="16443" y="-297"/>
                        <a:pt x="9865" y="1882"/>
                      </a:cubicBezTo>
                      <a:cubicBezTo>
                        <a:pt x="2689" y="4259"/>
                        <a:pt x="-1497" y="7824"/>
                        <a:pt x="497" y="12182"/>
                      </a:cubicBezTo>
                      <a:cubicBezTo>
                        <a:pt x="2490" y="16342"/>
                        <a:pt x="9068" y="16342"/>
                        <a:pt x="15047" y="1574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32" name="Google Shape;4632;p37"/>
                <p:cNvSpPr/>
                <p:nvPr/>
              </p:nvSpPr>
              <p:spPr>
                <a:xfrm>
                  <a:off x="1713768" y="5782502"/>
                  <a:ext cx="20532" cy="19460"/>
                </a:xfrm>
                <a:custGeom>
                  <a:avLst/>
                  <a:gdLst/>
                  <a:ahLst/>
                  <a:cxnLst/>
                  <a:rect l="l" t="t" r="r" b="b"/>
                  <a:pathLst>
                    <a:path w="20532" h="19460" extrusionOk="0">
                      <a:moveTo>
                        <a:pt x="3803" y="8023"/>
                      </a:moveTo>
                      <a:cubicBezTo>
                        <a:pt x="-582" y="12777"/>
                        <a:pt x="-980" y="16738"/>
                        <a:pt x="1611" y="19116"/>
                      </a:cubicBezTo>
                      <a:cubicBezTo>
                        <a:pt x="6195" y="20502"/>
                        <a:pt x="11577" y="17729"/>
                        <a:pt x="17358" y="10400"/>
                      </a:cubicBezTo>
                      <a:cubicBezTo>
                        <a:pt x="20348" y="6636"/>
                        <a:pt x="21544" y="2476"/>
                        <a:pt x="19550" y="1089"/>
                      </a:cubicBezTo>
                      <a:cubicBezTo>
                        <a:pt x="15763" y="-1882"/>
                        <a:pt x="9783" y="1486"/>
                        <a:pt x="3803" y="80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33" name="Google Shape;4633;p37"/>
                <p:cNvSpPr/>
                <p:nvPr/>
              </p:nvSpPr>
              <p:spPr>
                <a:xfrm>
                  <a:off x="1008333" y="4552629"/>
                  <a:ext cx="25639" cy="13290"/>
                </a:xfrm>
                <a:custGeom>
                  <a:avLst/>
                  <a:gdLst/>
                  <a:ahLst/>
                  <a:cxnLst/>
                  <a:rect l="l" t="t" r="r" b="b"/>
                  <a:pathLst>
                    <a:path w="25639" h="13290" extrusionOk="0">
                      <a:moveTo>
                        <a:pt x="8806" y="1627"/>
                      </a:moveTo>
                      <a:cubicBezTo>
                        <a:pt x="1232" y="4202"/>
                        <a:pt x="-1559" y="7768"/>
                        <a:pt x="833" y="11135"/>
                      </a:cubicBezTo>
                      <a:cubicBezTo>
                        <a:pt x="2826" y="14305"/>
                        <a:pt x="9005" y="13512"/>
                        <a:pt x="14586" y="11729"/>
                      </a:cubicBezTo>
                      <a:cubicBezTo>
                        <a:pt x="21762" y="9550"/>
                        <a:pt x="26347" y="6381"/>
                        <a:pt x="25549" y="2617"/>
                      </a:cubicBezTo>
                      <a:cubicBezTo>
                        <a:pt x="21962" y="-354"/>
                        <a:pt x="16181" y="-948"/>
                        <a:pt x="8806" y="16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34" name="Google Shape;4634;p37"/>
                <p:cNvSpPr/>
                <p:nvPr/>
              </p:nvSpPr>
              <p:spPr>
                <a:xfrm>
                  <a:off x="549897" y="4543617"/>
                  <a:ext cx="26644" cy="14453"/>
                </a:xfrm>
                <a:custGeom>
                  <a:avLst/>
                  <a:gdLst/>
                  <a:ahLst/>
                  <a:cxnLst/>
                  <a:rect l="l" t="t" r="r" b="b"/>
                  <a:pathLst>
                    <a:path w="26644" h="14453" extrusionOk="0">
                      <a:moveTo>
                        <a:pt x="15966" y="13610"/>
                      </a:moveTo>
                      <a:cubicBezTo>
                        <a:pt x="23940" y="12025"/>
                        <a:pt x="27328" y="8657"/>
                        <a:pt x="26531" y="4299"/>
                      </a:cubicBezTo>
                      <a:cubicBezTo>
                        <a:pt x="24139" y="-257"/>
                        <a:pt x="18358" y="-851"/>
                        <a:pt x="10983" y="932"/>
                      </a:cubicBezTo>
                      <a:cubicBezTo>
                        <a:pt x="3808" y="2715"/>
                        <a:pt x="-1574" y="5686"/>
                        <a:pt x="419" y="10242"/>
                      </a:cubicBezTo>
                      <a:cubicBezTo>
                        <a:pt x="2412" y="14798"/>
                        <a:pt x="8791" y="15194"/>
                        <a:pt x="15966" y="1361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35" name="Google Shape;4635;p37"/>
                <p:cNvSpPr/>
                <p:nvPr/>
              </p:nvSpPr>
              <p:spPr>
                <a:xfrm>
                  <a:off x="1039887" y="5559364"/>
                  <a:ext cx="24964" cy="20429"/>
                </a:xfrm>
                <a:custGeom>
                  <a:avLst/>
                  <a:gdLst/>
                  <a:ahLst/>
                  <a:cxnLst/>
                  <a:rect l="l" t="t" r="r" b="b"/>
                  <a:pathLst>
                    <a:path w="24964" h="20429" extrusionOk="0">
                      <a:moveTo>
                        <a:pt x="17316" y="15245"/>
                      </a:moveTo>
                      <a:cubicBezTo>
                        <a:pt x="23096" y="10887"/>
                        <a:pt x="26485" y="6133"/>
                        <a:pt x="24292" y="2369"/>
                      </a:cubicBezTo>
                      <a:cubicBezTo>
                        <a:pt x="20904" y="-2980"/>
                        <a:pt x="13329" y="1775"/>
                        <a:pt x="6951" y="6331"/>
                      </a:cubicBezTo>
                      <a:cubicBezTo>
                        <a:pt x="772" y="10689"/>
                        <a:pt x="-1819" y="16037"/>
                        <a:pt x="1370" y="19008"/>
                      </a:cubicBezTo>
                      <a:cubicBezTo>
                        <a:pt x="4559" y="22376"/>
                        <a:pt x="10937" y="19206"/>
                        <a:pt x="17316" y="1524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36" name="Google Shape;4636;p37"/>
                <p:cNvSpPr/>
                <p:nvPr/>
              </p:nvSpPr>
              <p:spPr>
                <a:xfrm>
                  <a:off x="1248238" y="5418194"/>
                  <a:ext cx="24005" cy="18387"/>
                </a:xfrm>
                <a:custGeom>
                  <a:avLst/>
                  <a:gdLst/>
                  <a:ahLst/>
                  <a:cxnLst/>
                  <a:rect l="l" t="t" r="r" b="b"/>
                  <a:pathLst>
                    <a:path w="24005" h="18387" extrusionOk="0">
                      <a:moveTo>
                        <a:pt x="15666" y="13791"/>
                      </a:moveTo>
                      <a:cubicBezTo>
                        <a:pt x="21447" y="9829"/>
                        <a:pt x="25234" y="5075"/>
                        <a:pt x="23639" y="1509"/>
                      </a:cubicBezTo>
                      <a:cubicBezTo>
                        <a:pt x="20251" y="-1858"/>
                        <a:pt x="14470" y="915"/>
                        <a:pt x="8690" y="4877"/>
                      </a:cubicBezTo>
                      <a:cubicBezTo>
                        <a:pt x="2710" y="8838"/>
                        <a:pt x="-2074" y="13593"/>
                        <a:pt x="916" y="16960"/>
                      </a:cubicBezTo>
                      <a:cubicBezTo>
                        <a:pt x="3507" y="20129"/>
                        <a:pt x="9886" y="17554"/>
                        <a:pt x="15666" y="137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37" name="Google Shape;4637;p37"/>
                <p:cNvSpPr/>
                <p:nvPr/>
              </p:nvSpPr>
              <p:spPr>
                <a:xfrm>
                  <a:off x="941533" y="5044251"/>
                  <a:ext cx="23044" cy="15860"/>
                </a:xfrm>
                <a:custGeom>
                  <a:avLst/>
                  <a:gdLst/>
                  <a:ahLst/>
                  <a:cxnLst/>
                  <a:rect l="l" t="t" r="r" b="b"/>
                  <a:pathLst>
                    <a:path w="23044" h="15860" extrusionOk="0">
                      <a:moveTo>
                        <a:pt x="261" y="12752"/>
                      </a:moveTo>
                      <a:cubicBezTo>
                        <a:pt x="3250" y="15328"/>
                        <a:pt x="7237" y="17507"/>
                        <a:pt x="15011" y="14139"/>
                      </a:cubicBezTo>
                      <a:cubicBezTo>
                        <a:pt x="22984" y="10573"/>
                        <a:pt x="24379" y="6414"/>
                        <a:pt x="21987" y="2848"/>
                      </a:cubicBezTo>
                      <a:cubicBezTo>
                        <a:pt x="19595" y="-916"/>
                        <a:pt x="14014" y="-916"/>
                        <a:pt x="6838" y="2650"/>
                      </a:cubicBezTo>
                      <a:cubicBezTo>
                        <a:pt x="1058" y="5621"/>
                        <a:pt x="-736" y="9385"/>
                        <a:pt x="261" y="127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38" name="Google Shape;4638;p37"/>
                <p:cNvSpPr/>
                <p:nvPr/>
              </p:nvSpPr>
              <p:spPr>
                <a:xfrm>
                  <a:off x="779402" y="4481845"/>
                  <a:ext cx="24068" cy="13799"/>
                </a:xfrm>
                <a:custGeom>
                  <a:avLst/>
                  <a:gdLst/>
                  <a:ahLst/>
                  <a:cxnLst/>
                  <a:rect l="l" t="t" r="r" b="b"/>
                  <a:pathLst>
                    <a:path w="24068" h="13799" extrusionOk="0">
                      <a:moveTo>
                        <a:pt x="140" y="9220"/>
                      </a:moveTo>
                      <a:cubicBezTo>
                        <a:pt x="1336" y="12984"/>
                        <a:pt x="7913" y="13974"/>
                        <a:pt x="14890" y="13776"/>
                      </a:cubicBezTo>
                      <a:cubicBezTo>
                        <a:pt x="21268" y="11795"/>
                        <a:pt x="24258" y="9022"/>
                        <a:pt x="24059" y="5654"/>
                      </a:cubicBezTo>
                      <a:cubicBezTo>
                        <a:pt x="23860" y="1495"/>
                        <a:pt x="20072" y="-883"/>
                        <a:pt x="11701" y="306"/>
                      </a:cubicBezTo>
                      <a:cubicBezTo>
                        <a:pt x="3528" y="1693"/>
                        <a:pt x="-857" y="5456"/>
                        <a:pt x="140" y="922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39" name="Google Shape;4639;p37"/>
                <p:cNvSpPr/>
                <p:nvPr/>
              </p:nvSpPr>
              <p:spPr>
                <a:xfrm>
                  <a:off x="931328" y="5884394"/>
                  <a:ext cx="26773" cy="36021"/>
                </a:xfrm>
                <a:custGeom>
                  <a:avLst/>
                  <a:gdLst/>
                  <a:ahLst/>
                  <a:cxnLst/>
                  <a:rect l="l" t="t" r="r" b="b"/>
                  <a:pathLst>
                    <a:path w="26773" h="36021" extrusionOk="0">
                      <a:moveTo>
                        <a:pt x="25415" y="8543"/>
                      </a:moveTo>
                      <a:cubicBezTo>
                        <a:pt x="24418" y="7552"/>
                        <a:pt x="23222" y="6760"/>
                        <a:pt x="21827" y="6562"/>
                      </a:cubicBezTo>
                      <a:cubicBezTo>
                        <a:pt x="21229" y="4977"/>
                        <a:pt x="19834" y="3591"/>
                        <a:pt x="18040" y="2204"/>
                      </a:cubicBezTo>
                      <a:cubicBezTo>
                        <a:pt x="17841" y="2006"/>
                        <a:pt x="17641" y="2006"/>
                        <a:pt x="17442" y="1808"/>
                      </a:cubicBezTo>
                      <a:cubicBezTo>
                        <a:pt x="17243" y="1412"/>
                        <a:pt x="16844" y="1015"/>
                        <a:pt x="16445" y="817"/>
                      </a:cubicBezTo>
                      <a:cubicBezTo>
                        <a:pt x="12459" y="-1758"/>
                        <a:pt x="7276" y="2006"/>
                        <a:pt x="3688" y="8543"/>
                      </a:cubicBezTo>
                      <a:cubicBezTo>
                        <a:pt x="300" y="14684"/>
                        <a:pt x="-2092" y="22013"/>
                        <a:pt x="2692" y="24192"/>
                      </a:cubicBezTo>
                      <a:cubicBezTo>
                        <a:pt x="3888" y="24588"/>
                        <a:pt x="5084" y="24588"/>
                        <a:pt x="6080" y="24192"/>
                      </a:cubicBezTo>
                      <a:cubicBezTo>
                        <a:pt x="6080" y="25776"/>
                        <a:pt x="6479" y="27361"/>
                        <a:pt x="7276" y="28946"/>
                      </a:cubicBezTo>
                      <a:cubicBezTo>
                        <a:pt x="6678" y="31719"/>
                        <a:pt x="6878" y="34096"/>
                        <a:pt x="8672" y="35285"/>
                      </a:cubicBezTo>
                      <a:cubicBezTo>
                        <a:pt x="10665" y="36671"/>
                        <a:pt x="13256" y="36077"/>
                        <a:pt x="15847" y="33700"/>
                      </a:cubicBezTo>
                      <a:cubicBezTo>
                        <a:pt x="17442" y="33700"/>
                        <a:pt x="18837" y="32908"/>
                        <a:pt x="20033" y="31323"/>
                      </a:cubicBezTo>
                      <a:cubicBezTo>
                        <a:pt x="21229" y="29540"/>
                        <a:pt x="22027" y="27559"/>
                        <a:pt x="22027" y="25776"/>
                      </a:cubicBezTo>
                      <a:cubicBezTo>
                        <a:pt x="23621" y="22211"/>
                        <a:pt x="24618" y="19240"/>
                        <a:pt x="24219" y="17061"/>
                      </a:cubicBezTo>
                      <a:cubicBezTo>
                        <a:pt x="26810" y="14089"/>
                        <a:pt x="27807" y="10920"/>
                        <a:pt x="25415" y="854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40" name="Google Shape;4640;p37"/>
                <p:cNvSpPr/>
                <p:nvPr/>
              </p:nvSpPr>
              <p:spPr>
                <a:xfrm>
                  <a:off x="1602895" y="5700667"/>
                  <a:ext cx="19342" cy="34365"/>
                </a:xfrm>
                <a:custGeom>
                  <a:avLst/>
                  <a:gdLst/>
                  <a:ahLst/>
                  <a:cxnLst/>
                  <a:rect l="l" t="t" r="r" b="b"/>
                  <a:pathLst>
                    <a:path w="19342" h="34365" extrusionOk="0">
                      <a:moveTo>
                        <a:pt x="1857" y="33601"/>
                      </a:moveTo>
                      <a:cubicBezTo>
                        <a:pt x="2256" y="33997"/>
                        <a:pt x="2854" y="34195"/>
                        <a:pt x="3452" y="34195"/>
                      </a:cubicBezTo>
                      <a:cubicBezTo>
                        <a:pt x="5844" y="34988"/>
                        <a:pt x="9631" y="32809"/>
                        <a:pt x="12422" y="31818"/>
                      </a:cubicBezTo>
                      <a:cubicBezTo>
                        <a:pt x="17803" y="27064"/>
                        <a:pt x="20594" y="23697"/>
                        <a:pt x="18800" y="21320"/>
                      </a:cubicBezTo>
                      <a:cubicBezTo>
                        <a:pt x="18601" y="20924"/>
                        <a:pt x="18202" y="20725"/>
                        <a:pt x="18003" y="20527"/>
                      </a:cubicBezTo>
                      <a:cubicBezTo>
                        <a:pt x="18999" y="17952"/>
                        <a:pt x="18999" y="15377"/>
                        <a:pt x="18202" y="13396"/>
                      </a:cubicBezTo>
                      <a:cubicBezTo>
                        <a:pt x="17803" y="12406"/>
                        <a:pt x="16608" y="12010"/>
                        <a:pt x="15412" y="12208"/>
                      </a:cubicBezTo>
                      <a:cubicBezTo>
                        <a:pt x="17206" y="8048"/>
                        <a:pt x="17604" y="3888"/>
                        <a:pt x="15212" y="1511"/>
                      </a:cubicBezTo>
                      <a:cubicBezTo>
                        <a:pt x="11624" y="-2055"/>
                        <a:pt x="7239" y="917"/>
                        <a:pt x="3651" y="8048"/>
                      </a:cubicBezTo>
                      <a:cubicBezTo>
                        <a:pt x="661" y="13792"/>
                        <a:pt x="1060" y="18546"/>
                        <a:pt x="3452" y="21914"/>
                      </a:cubicBezTo>
                      <a:cubicBezTo>
                        <a:pt x="3651" y="21914"/>
                        <a:pt x="3651" y="22112"/>
                        <a:pt x="3851" y="22112"/>
                      </a:cubicBezTo>
                      <a:cubicBezTo>
                        <a:pt x="63" y="26668"/>
                        <a:pt x="-1531" y="30828"/>
                        <a:pt x="1857" y="3360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41" name="Google Shape;4641;p37"/>
                <p:cNvSpPr/>
                <p:nvPr/>
              </p:nvSpPr>
              <p:spPr>
                <a:xfrm>
                  <a:off x="1367535" y="5586042"/>
                  <a:ext cx="22292" cy="20910"/>
                </a:xfrm>
                <a:custGeom>
                  <a:avLst/>
                  <a:gdLst/>
                  <a:ahLst/>
                  <a:cxnLst/>
                  <a:rect l="l" t="t" r="r" b="b"/>
                  <a:pathLst>
                    <a:path w="22292" h="20910" extrusionOk="0">
                      <a:moveTo>
                        <a:pt x="21547" y="1046"/>
                      </a:moveTo>
                      <a:cubicBezTo>
                        <a:pt x="19354" y="-1925"/>
                        <a:pt x="13574" y="2037"/>
                        <a:pt x="8989" y="5404"/>
                      </a:cubicBezTo>
                      <a:cubicBezTo>
                        <a:pt x="2810" y="9960"/>
                        <a:pt x="-1376" y="14714"/>
                        <a:pt x="418" y="19072"/>
                      </a:cubicBezTo>
                      <a:cubicBezTo>
                        <a:pt x="1813" y="22836"/>
                        <a:pt x="6996" y="20063"/>
                        <a:pt x="11979" y="17488"/>
                      </a:cubicBezTo>
                      <a:cubicBezTo>
                        <a:pt x="16962" y="11545"/>
                        <a:pt x="24736" y="5404"/>
                        <a:pt x="21547" y="104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42" name="Google Shape;4642;p37"/>
                <p:cNvSpPr/>
                <p:nvPr/>
              </p:nvSpPr>
              <p:spPr>
                <a:xfrm>
                  <a:off x="651360" y="4812321"/>
                  <a:ext cx="23565" cy="15052"/>
                </a:xfrm>
                <a:custGeom>
                  <a:avLst/>
                  <a:gdLst/>
                  <a:ahLst/>
                  <a:cxnLst/>
                  <a:rect l="l" t="t" r="r" b="b"/>
                  <a:pathLst>
                    <a:path w="23565" h="15052" extrusionOk="0">
                      <a:moveTo>
                        <a:pt x="12572" y="440"/>
                      </a:moveTo>
                      <a:cubicBezTo>
                        <a:pt x="2805" y="2223"/>
                        <a:pt x="-982" y="6977"/>
                        <a:pt x="214" y="11929"/>
                      </a:cubicBezTo>
                      <a:cubicBezTo>
                        <a:pt x="1011" y="15494"/>
                        <a:pt x="6393" y="15891"/>
                        <a:pt x="15562" y="13712"/>
                      </a:cubicBezTo>
                      <a:cubicBezTo>
                        <a:pt x="20346" y="12325"/>
                        <a:pt x="23933" y="8759"/>
                        <a:pt x="23535" y="4401"/>
                      </a:cubicBezTo>
                      <a:cubicBezTo>
                        <a:pt x="23136" y="440"/>
                        <a:pt x="18552" y="-749"/>
                        <a:pt x="12572" y="4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43" name="Google Shape;4643;p37"/>
                <p:cNvSpPr/>
                <p:nvPr/>
              </p:nvSpPr>
              <p:spPr>
                <a:xfrm>
                  <a:off x="1052369" y="4491764"/>
                  <a:ext cx="26479" cy="12782"/>
                </a:xfrm>
                <a:custGeom>
                  <a:avLst/>
                  <a:gdLst/>
                  <a:ahLst/>
                  <a:cxnLst/>
                  <a:rect l="l" t="t" r="r" b="b"/>
                  <a:pathLst>
                    <a:path w="26479" h="12782" extrusionOk="0">
                      <a:moveTo>
                        <a:pt x="16196" y="11781"/>
                      </a:moveTo>
                      <a:cubicBezTo>
                        <a:pt x="23172" y="9800"/>
                        <a:pt x="27757" y="6829"/>
                        <a:pt x="26162" y="3263"/>
                      </a:cubicBezTo>
                      <a:cubicBezTo>
                        <a:pt x="24567" y="-303"/>
                        <a:pt x="17790" y="-699"/>
                        <a:pt x="10814" y="886"/>
                      </a:cubicBezTo>
                      <a:cubicBezTo>
                        <a:pt x="3439" y="2471"/>
                        <a:pt x="-1146" y="6036"/>
                        <a:pt x="249" y="9602"/>
                      </a:cubicBezTo>
                      <a:cubicBezTo>
                        <a:pt x="1844" y="13365"/>
                        <a:pt x="8222" y="13365"/>
                        <a:pt x="16196" y="117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44" name="Google Shape;4644;p37"/>
                <p:cNvSpPr/>
                <p:nvPr/>
              </p:nvSpPr>
              <p:spPr>
                <a:xfrm>
                  <a:off x="547545" y="5196045"/>
                  <a:ext cx="24830" cy="17242"/>
                </a:xfrm>
                <a:custGeom>
                  <a:avLst/>
                  <a:gdLst/>
                  <a:ahLst/>
                  <a:cxnLst/>
                  <a:rect l="l" t="t" r="r" b="b"/>
                  <a:pathLst>
                    <a:path w="24830" h="17242" extrusionOk="0">
                      <a:moveTo>
                        <a:pt x="8153" y="2790"/>
                      </a:moveTo>
                      <a:cubicBezTo>
                        <a:pt x="2373" y="5365"/>
                        <a:pt x="-1215" y="9129"/>
                        <a:pt x="380" y="13090"/>
                      </a:cubicBezTo>
                      <a:cubicBezTo>
                        <a:pt x="2373" y="17844"/>
                        <a:pt x="7954" y="18439"/>
                        <a:pt x="15329" y="15269"/>
                      </a:cubicBezTo>
                      <a:cubicBezTo>
                        <a:pt x="22904" y="12100"/>
                        <a:pt x="25893" y="7742"/>
                        <a:pt x="24498" y="3186"/>
                      </a:cubicBezTo>
                      <a:cubicBezTo>
                        <a:pt x="21309" y="-1766"/>
                        <a:pt x="14930" y="-182"/>
                        <a:pt x="8153" y="27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45" name="Google Shape;4645;p37"/>
                <p:cNvSpPr/>
                <p:nvPr/>
              </p:nvSpPr>
              <p:spPr>
                <a:xfrm>
                  <a:off x="1619940" y="5944335"/>
                  <a:ext cx="18591" cy="19601"/>
                </a:xfrm>
                <a:custGeom>
                  <a:avLst/>
                  <a:gdLst/>
                  <a:ahLst/>
                  <a:cxnLst/>
                  <a:rect l="l" t="t" r="r" b="b"/>
                  <a:pathLst>
                    <a:path w="18591" h="19601" extrusionOk="0">
                      <a:moveTo>
                        <a:pt x="14113" y="16150"/>
                      </a:moveTo>
                      <a:cubicBezTo>
                        <a:pt x="19495" y="10603"/>
                        <a:pt x="19296" y="6840"/>
                        <a:pt x="17303" y="4264"/>
                      </a:cubicBezTo>
                      <a:cubicBezTo>
                        <a:pt x="14711" y="897"/>
                        <a:pt x="11921" y="-3065"/>
                        <a:pt x="4346" y="3670"/>
                      </a:cubicBezTo>
                      <a:cubicBezTo>
                        <a:pt x="-836" y="8226"/>
                        <a:pt x="-437" y="12782"/>
                        <a:pt x="758" y="15754"/>
                      </a:cubicBezTo>
                      <a:cubicBezTo>
                        <a:pt x="2552" y="20508"/>
                        <a:pt x="7137" y="21102"/>
                        <a:pt x="14113" y="161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46" name="Google Shape;4646;p37"/>
                <p:cNvSpPr/>
                <p:nvPr/>
              </p:nvSpPr>
              <p:spPr>
                <a:xfrm>
                  <a:off x="1781607" y="5871974"/>
                  <a:ext cx="30751" cy="24475"/>
                </a:xfrm>
                <a:custGeom>
                  <a:avLst/>
                  <a:gdLst/>
                  <a:ahLst/>
                  <a:cxnLst/>
                  <a:rect l="l" t="t" r="r" b="b"/>
                  <a:pathLst>
                    <a:path w="30751" h="24475" extrusionOk="0">
                      <a:moveTo>
                        <a:pt x="28452" y="956"/>
                      </a:moveTo>
                      <a:cubicBezTo>
                        <a:pt x="26259" y="-827"/>
                        <a:pt x="23070" y="-233"/>
                        <a:pt x="19482" y="3729"/>
                      </a:cubicBezTo>
                      <a:cubicBezTo>
                        <a:pt x="19283" y="3531"/>
                        <a:pt x="19084" y="3333"/>
                        <a:pt x="18884" y="3333"/>
                      </a:cubicBezTo>
                      <a:cubicBezTo>
                        <a:pt x="17489" y="2739"/>
                        <a:pt x="15695" y="2937"/>
                        <a:pt x="14101" y="4323"/>
                      </a:cubicBezTo>
                      <a:cubicBezTo>
                        <a:pt x="13303" y="3135"/>
                        <a:pt x="12307" y="2144"/>
                        <a:pt x="10513" y="1946"/>
                      </a:cubicBezTo>
                      <a:cubicBezTo>
                        <a:pt x="6925" y="1352"/>
                        <a:pt x="3337" y="4720"/>
                        <a:pt x="1344" y="10860"/>
                      </a:cubicBezTo>
                      <a:cubicBezTo>
                        <a:pt x="-1447" y="18784"/>
                        <a:pt x="347" y="23142"/>
                        <a:pt x="4533" y="24330"/>
                      </a:cubicBezTo>
                      <a:cubicBezTo>
                        <a:pt x="6127" y="24726"/>
                        <a:pt x="7722" y="24330"/>
                        <a:pt x="9117" y="22944"/>
                      </a:cubicBezTo>
                      <a:cubicBezTo>
                        <a:pt x="11310" y="25123"/>
                        <a:pt x="13901" y="23538"/>
                        <a:pt x="16493" y="19972"/>
                      </a:cubicBezTo>
                      <a:cubicBezTo>
                        <a:pt x="19482" y="20765"/>
                        <a:pt x="23469" y="17595"/>
                        <a:pt x="26459" y="15416"/>
                      </a:cubicBezTo>
                      <a:cubicBezTo>
                        <a:pt x="32439" y="6502"/>
                        <a:pt x="31243" y="3135"/>
                        <a:pt x="28452" y="9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47" name="Google Shape;4647;p37"/>
                <p:cNvSpPr/>
                <p:nvPr/>
              </p:nvSpPr>
              <p:spPr>
                <a:xfrm>
                  <a:off x="608520" y="5009250"/>
                  <a:ext cx="26228" cy="15276"/>
                </a:xfrm>
                <a:custGeom>
                  <a:avLst/>
                  <a:gdLst/>
                  <a:ahLst/>
                  <a:cxnLst/>
                  <a:rect l="l" t="t" r="r" b="b"/>
                  <a:pathLst>
                    <a:path w="26228" h="15276" extrusionOk="0">
                      <a:moveTo>
                        <a:pt x="0" y="12296"/>
                      </a:moveTo>
                      <a:cubicBezTo>
                        <a:pt x="3189" y="16257"/>
                        <a:pt x="9368" y="15861"/>
                        <a:pt x="16145" y="13484"/>
                      </a:cubicBezTo>
                      <a:cubicBezTo>
                        <a:pt x="21527" y="11701"/>
                        <a:pt x="27108" y="8730"/>
                        <a:pt x="26112" y="4570"/>
                      </a:cubicBezTo>
                      <a:cubicBezTo>
                        <a:pt x="24517" y="-1571"/>
                        <a:pt x="17341" y="-778"/>
                        <a:pt x="8970" y="2589"/>
                      </a:cubicBezTo>
                      <a:cubicBezTo>
                        <a:pt x="3189" y="4966"/>
                        <a:pt x="0" y="8334"/>
                        <a:pt x="0" y="1229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48" name="Google Shape;4648;p37"/>
                <p:cNvSpPr/>
                <p:nvPr/>
              </p:nvSpPr>
              <p:spPr>
                <a:xfrm>
                  <a:off x="658445" y="4942665"/>
                  <a:ext cx="24589" cy="15590"/>
                </a:xfrm>
                <a:custGeom>
                  <a:avLst/>
                  <a:gdLst/>
                  <a:ahLst/>
                  <a:cxnLst/>
                  <a:rect l="l" t="t" r="r" b="b"/>
                  <a:pathLst>
                    <a:path w="24589" h="15590" extrusionOk="0">
                      <a:moveTo>
                        <a:pt x="10470" y="1627"/>
                      </a:moveTo>
                      <a:cubicBezTo>
                        <a:pt x="3892" y="4400"/>
                        <a:pt x="-2087" y="8164"/>
                        <a:pt x="703" y="12522"/>
                      </a:cubicBezTo>
                      <a:cubicBezTo>
                        <a:pt x="3095" y="16483"/>
                        <a:pt x="9673" y="15889"/>
                        <a:pt x="15254" y="14701"/>
                      </a:cubicBezTo>
                      <a:cubicBezTo>
                        <a:pt x="24224" y="10541"/>
                        <a:pt x="26018" y="6381"/>
                        <a:pt x="23626" y="2617"/>
                      </a:cubicBezTo>
                      <a:cubicBezTo>
                        <a:pt x="21632" y="-354"/>
                        <a:pt x="16450" y="-948"/>
                        <a:pt x="10470" y="16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49" name="Google Shape;4649;p37"/>
                <p:cNvSpPr/>
                <p:nvPr/>
              </p:nvSpPr>
              <p:spPr>
                <a:xfrm>
                  <a:off x="721637" y="5445567"/>
                  <a:ext cx="28208" cy="33489"/>
                </a:xfrm>
                <a:custGeom>
                  <a:avLst/>
                  <a:gdLst/>
                  <a:ahLst/>
                  <a:cxnLst/>
                  <a:rect l="l" t="t" r="r" b="b"/>
                  <a:pathLst>
                    <a:path w="28208" h="33489" extrusionOk="0">
                      <a:moveTo>
                        <a:pt x="19036" y="31780"/>
                      </a:moveTo>
                      <a:cubicBezTo>
                        <a:pt x="26211" y="28413"/>
                        <a:pt x="29401" y="24055"/>
                        <a:pt x="27806" y="19301"/>
                      </a:cubicBezTo>
                      <a:cubicBezTo>
                        <a:pt x="27009" y="17914"/>
                        <a:pt x="25813" y="16923"/>
                        <a:pt x="24417" y="16527"/>
                      </a:cubicBezTo>
                      <a:cubicBezTo>
                        <a:pt x="24218" y="15735"/>
                        <a:pt x="24019" y="15141"/>
                        <a:pt x="23620" y="14348"/>
                      </a:cubicBezTo>
                      <a:cubicBezTo>
                        <a:pt x="22424" y="11575"/>
                        <a:pt x="18637" y="10189"/>
                        <a:pt x="14451" y="11377"/>
                      </a:cubicBezTo>
                      <a:cubicBezTo>
                        <a:pt x="17042" y="7811"/>
                        <a:pt x="17441" y="4246"/>
                        <a:pt x="13455" y="1274"/>
                      </a:cubicBezTo>
                      <a:cubicBezTo>
                        <a:pt x="10265" y="-1103"/>
                        <a:pt x="6079" y="86"/>
                        <a:pt x="3090" y="2859"/>
                      </a:cubicBezTo>
                      <a:cubicBezTo>
                        <a:pt x="-1096" y="7019"/>
                        <a:pt x="-897" y="11575"/>
                        <a:pt x="2890" y="14943"/>
                      </a:cubicBezTo>
                      <a:cubicBezTo>
                        <a:pt x="3688" y="15537"/>
                        <a:pt x="4485" y="15933"/>
                        <a:pt x="5282" y="16131"/>
                      </a:cubicBezTo>
                      <a:cubicBezTo>
                        <a:pt x="897" y="19895"/>
                        <a:pt x="-299" y="24451"/>
                        <a:pt x="2093" y="28611"/>
                      </a:cubicBezTo>
                      <a:cubicBezTo>
                        <a:pt x="3289" y="30592"/>
                        <a:pt x="5282" y="31780"/>
                        <a:pt x="8073" y="31780"/>
                      </a:cubicBezTo>
                      <a:cubicBezTo>
                        <a:pt x="10066" y="34157"/>
                        <a:pt x="14252" y="33959"/>
                        <a:pt x="19036" y="317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50" name="Google Shape;4650;p37"/>
                <p:cNvSpPr/>
                <p:nvPr/>
              </p:nvSpPr>
              <p:spPr>
                <a:xfrm>
                  <a:off x="672312" y="5073297"/>
                  <a:ext cx="24966" cy="17201"/>
                </a:xfrm>
                <a:custGeom>
                  <a:avLst/>
                  <a:gdLst/>
                  <a:ahLst/>
                  <a:cxnLst/>
                  <a:rect l="l" t="t" r="r" b="b"/>
                  <a:pathLst>
                    <a:path w="24966" h="17201" extrusionOk="0">
                      <a:moveTo>
                        <a:pt x="7765" y="3120"/>
                      </a:moveTo>
                      <a:cubicBezTo>
                        <a:pt x="1586" y="6884"/>
                        <a:pt x="-1802" y="11638"/>
                        <a:pt x="988" y="15401"/>
                      </a:cubicBezTo>
                      <a:cubicBezTo>
                        <a:pt x="3779" y="19165"/>
                        <a:pt x="9958" y="16194"/>
                        <a:pt x="15141" y="14015"/>
                      </a:cubicBezTo>
                      <a:cubicBezTo>
                        <a:pt x="22316" y="11043"/>
                        <a:pt x="26701" y="7280"/>
                        <a:pt x="24310" y="2526"/>
                      </a:cubicBezTo>
                      <a:cubicBezTo>
                        <a:pt x="20323" y="-644"/>
                        <a:pt x="14941" y="-1238"/>
                        <a:pt x="7765" y="312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51" name="Google Shape;4651;p37"/>
                <p:cNvSpPr/>
                <p:nvPr/>
              </p:nvSpPr>
              <p:spPr>
                <a:xfrm>
                  <a:off x="1089326" y="5224862"/>
                  <a:ext cx="25622" cy="15985"/>
                </a:xfrm>
                <a:custGeom>
                  <a:avLst/>
                  <a:gdLst/>
                  <a:ahLst/>
                  <a:cxnLst/>
                  <a:rect l="l" t="t" r="r" b="b"/>
                  <a:pathLst>
                    <a:path w="25622" h="15985" extrusionOk="0">
                      <a:moveTo>
                        <a:pt x="5749" y="5073"/>
                      </a:moveTo>
                      <a:cubicBezTo>
                        <a:pt x="965" y="8243"/>
                        <a:pt x="-1826" y="12403"/>
                        <a:pt x="1364" y="14581"/>
                      </a:cubicBezTo>
                      <a:cubicBezTo>
                        <a:pt x="5749" y="17751"/>
                        <a:pt x="13124" y="15176"/>
                        <a:pt x="20100" y="10620"/>
                      </a:cubicBezTo>
                      <a:cubicBezTo>
                        <a:pt x="25283" y="7252"/>
                        <a:pt x="26479" y="3687"/>
                        <a:pt x="25083" y="715"/>
                      </a:cubicBezTo>
                      <a:cubicBezTo>
                        <a:pt x="19702" y="-1067"/>
                        <a:pt x="12725" y="517"/>
                        <a:pt x="5749" y="50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52" name="Google Shape;4652;p37"/>
                <p:cNvSpPr/>
                <p:nvPr/>
              </p:nvSpPr>
              <p:spPr>
                <a:xfrm>
                  <a:off x="801658" y="5359035"/>
                  <a:ext cx="22937" cy="18065"/>
                </a:xfrm>
                <a:custGeom>
                  <a:avLst/>
                  <a:gdLst/>
                  <a:ahLst/>
                  <a:cxnLst/>
                  <a:rect l="l" t="t" r="r" b="b"/>
                  <a:pathLst>
                    <a:path w="22937" h="18065" extrusionOk="0">
                      <a:moveTo>
                        <a:pt x="11968" y="16297"/>
                      </a:moveTo>
                      <a:cubicBezTo>
                        <a:pt x="18745" y="13127"/>
                        <a:pt x="23130" y="8571"/>
                        <a:pt x="22931" y="3817"/>
                      </a:cubicBezTo>
                      <a:cubicBezTo>
                        <a:pt x="22731" y="-145"/>
                        <a:pt x="17948" y="-937"/>
                        <a:pt x="12167" y="1044"/>
                      </a:cubicBezTo>
                      <a:cubicBezTo>
                        <a:pt x="3197" y="4213"/>
                        <a:pt x="-191" y="9363"/>
                        <a:pt x="8" y="14712"/>
                      </a:cubicBezTo>
                      <a:cubicBezTo>
                        <a:pt x="1802" y="18872"/>
                        <a:pt x="6187" y="18872"/>
                        <a:pt x="11968" y="162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53" name="Google Shape;4653;p37"/>
                <p:cNvSpPr/>
                <p:nvPr/>
              </p:nvSpPr>
              <p:spPr>
                <a:xfrm>
                  <a:off x="599159" y="5196676"/>
                  <a:ext cx="47117" cy="26937"/>
                </a:xfrm>
                <a:custGeom>
                  <a:avLst/>
                  <a:gdLst/>
                  <a:ahLst/>
                  <a:cxnLst/>
                  <a:rect l="l" t="t" r="r" b="b"/>
                  <a:pathLst>
                    <a:path w="47117" h="26937" extrusionOk="0">
                      <a:moveTo>
                        <a:pt x="9560" y="21968"/>
                      </a:moveTo>
                      <a:cubicBezTo>
                        <a:pt x="9959" y="23553"/>
                        <a:pt x="10756" y="24741"/>
                        <a:pt x="11952" y="25930"/>
                      </a:cubicBezTo>
                      <a:cubicBezTo>
                        <a:pt x="16536" y="27515"/>
                        <a:pt x="21320" y="28307"/>
                        <a:pt x="26702" y="19789"/>
                      </a:cubicBezTo>
                      <a:cubicBezTo>
                        <a:pt x="27499" y="18403"/>
                        <a:pt x="28097" y="17016"/>
                        <a:pt x="28496" y="15827"/>
                      </a:cubicBezTo>
                      <a:cubicBezTo>
                        <a:pt x="31087" y="15827"/>
                        <a:pt x="34077" y="15431"/>
                        <a:pt x="36868" y="15035"/>
                      </a:cubicBezTo>
                      <a:cubicBezTo>
                        <a:pt x="42847" y="13252"/>
                        <a:pt x="47831" y="9885"/>
                        <a:pt x="47033" y="5527"/>
                      </a:cubicBezTo>
                      <a:cubicBezTo>
                        <a:pt x="45837" y="179"/>
                        <a:pt x="39459" y="-1010"/>
                        <a:pt x="32283" y="773"/>
                      </a:cubicBezTo>
                      <a:cubicBezTo>
                        <a:pt x="28496" y="1763"/>
                        <a:pt x="24509" y="3348"/>
                        <a:pt x="22317" y="5527"/>
                      </a:cubicBezTo>
                      <a:cubicBezTo>
                        <a:pt x="21320" y="5329"/>
                        <a:pt x="20324" y="5131"/>
                        <a:pt x="19327" y="5527"/>
                      </a:cubicBezTo>
                      <a:cubicBezTo>
                        <a:pt x="16935" y="4933"/>
                        <a:pt x="13746" y="5527"/>
                        <a:pt x="9959" y="7310"/>
                      </a:cubicBezTo>
                      <a:cubicBezTo>
                        <a:pt x="3182" y="10281"/>
                        <a:pt x="-1403" y="14837"/>
                        <a:pt x="391" y="19591"/>
                      </a:cubicBezTo>
                      <a:cubicBezTo>
                        <a:pt x="1388" y="22562"/>
                        <a:pt x="5175" y="22761"/>
                        <a:pt x="9560" y="2196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54" name="Google Shape;4654;p37"/>
                <p:cNvSpPr/>
                <p:nvPr/>
              </p:nvSpPr>
              <p:spPr>
                <a:xfrm>
                  <a:off x="2478998" y="6170026"/>
                  <a:ext cx="12408" cy="12317"/>
                </a:xfrm>
                <a:custGeom>
                  <a:avLst/>
                  <a:gdLst/>
                  <a:ahLst/>
                  <a:cxnLst/>
                  <a:rect l="l" t="t" r="r" b="b"/>
                  <a:pathLst>
                    <a:path w="12408" h="12317" extrusionOk="0">
                      <a:moveTo>
                        <a:pt x="10564" y="630"/>
                      </a:moveTo>
                      <a:cubicBezTo>
                        <a:pt x="7774" y="-1747"/>
                        <a:pt x="4385" y="3007"/>
                        <a:pt x="1794" y="8157"/>
                      </a:cubicBezTo>
                      <a:cubicBezTo>
                        <a:pt x="997" y="9544"/>
                        <a:pt x="399" y="10931"/>
                        <a:pt x="0" y="12317"/>
                      </a:cubicBezTo>
                      <a:lnTo>
                        <a:pt x="10963" y="12317"/>
                      </a:lnTo>
                      <a:cubicBezTo>
                        <a:pt x="12757" y="7365"/>
                        <a:pt x="13156" y="2809"/>
                        <a:pt x="10564" y="6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55" name="Google Shape;4655;p37"/>
                <p:cNvSpPr/>
                <p:nvPr/>
              </p:nvSpPr>
              <p:spPr>
                <a:xfrm>
                  <a:off x="1523795" y="5801681"/>
                  <a:ext cx="19038" cy="22041"/>
                </a:xfrm>
                <a:custGeom>
                  <a:avLst/>
                  <a:gdLst/>
                  <a:ahLst/>
                  <a:cxnLst/>
                  <a:rect l="l" t="t" r="r" b="b"/>
                  <a:pathLst>
                    <a:path w="19038" h="22041" extrusionOk="0">
                      <a:moveTo>
                        <a:pt x="2024" y="21330"/>
                      </a:moveTo>
                      <a:cubicBezTo>
                        <a:pt x="4616" y="23113"/>
                        <a:pt x="9200" y="21528"/>
                        <a:pt x="13984" y="16774"/>
                      </a:cubicBezTo>
                      <a:cubicBezTo>
                        <a:pt x="19565" y="9643"/>
                        <a:pt x="20362" y="4295"/>
                        <a:pt x="17173" y="1125"/>
                      </a:cubicBezTo>
                      <a:cubicBezTo>
                        <a:pt x="14781" y="-1450"/>
                        <a:pt x="9997" y="531"/>
                        <a:pt x="6011" y="5681"/>
                      </a:cubicBezTo>
                      <a:cubicBezTo>
                        <a:pt x="1028" y="12020"/>
                        <a:pt x="-2361" y="18557"/>
                        <a:pt x="2024" y="213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56" name="Google Shape;4656;p37"/>
                <p:cNvSpPr/>
                <p:nvPr/>
              </p:nvSpPr>
              <p:spPr>
                <a:xfrm>
                  <a:off x="454153" y="4829045"/>
                  <a:ext cx="24637" cy="15527"/>
                </a:xfrm>
                <a:custGeom>
                  <a:avLst/>
                  <a:gdLst/>
                  <a:ahLst/>
                  <a:cxnLst/>
                  <a:rect l="l" t="t" r="r" b="b"/>
                  <a:pathLst>
                    <a:path w="24637" h="15527" extrusionOk="0">
                      <a:moveTo>
                        <a:pt x="287" y="11448"/>
                      </a:moveTo>
                      <a:cubicBezTo>
                        <a:pt x="2081" y="16400"/>
                        <a:pt x="8061" y="16202"/>
                        <a:pt x="14838" y="14221"/>
                      </a:cubicBezTo>
                      <a:cubicBezTo>
                        <a:pt x="22213" y="11052"/>
                        <a:pt x="26798" y="7288"/>
                        <a:pt x="23608" y="3128"/>
                      </a:cubicBezTo>
                      <a:cubicBezTo>
                        <a:pt x="20818" y="-437"/>
                        <a:pt x="14041" y="-1032"/>
                        <a:pt x="7064" y="1742"/>
                      </a:cubicBezTo>
                      <a:cubicBezTo>
                        <a:pt x="1683" y="4119"/>
                        <a:pt x="-909" y="7882"/>
                        <a:pt x="287" y="1144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57" name="Google Shape;4657;p37"/>
                <p:cNvSpPr/>
                <p:nvPr/>
              </p:nvSpPr>
              <p:spPr>
                <a:xfrm>
                  <a:off x="966117" y="5558016"/>
                  <a:ext cx="22700" cy="19184"/>
                </a:xfrm>
                <a:custGeom>
                  <a:avLst/>
                  <a:gdLst/>
                  <a:ahLst/>
                  <a:cxnLst/>
                  <a:rect l="l" t="t" r="r" b="b"/>
                  <a:pathLst>
                    <a:path w="22700" h="19184" extrusionOk="0">
                      <a:moveTo>
                        <a:pt x="15741" y="14413"/>
                      </a:moveTo>
                      <a:cubicBezTo>
                        <a:pt x="20325" y="11046"/>
                        <a:pt x="24710" y="6490"/>
                        <a:pt x="21720" y="2330"/>
                      </a:cubicBezTo>
                      <a:cubicBezTo>
                        <a:pt x="19528" y="-641"/>
                        <a:pt x="14545" y="-839"/>
                        <a:pt x="9362" y="2132"/>
                      </a:cubicBezTo>
                      <a:cubicBezTo>
                        <a:pt x="1389" y="6886"/>
                        <a:pt x="-1999" y="13027"/>
                        <a:pt x="1190" y="17583"/>
                      </a:cubicBezTo>
                      <a:cubicBezTo>
                        <a:pt x="3382" y="20752"/>
                        <a:pt x="8764" y="18969"/>
                        <a:pt x="15741" y="144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58" name="Google Shape;4658;p37"/>
                <p:cNvSpPr/>
                <p:nvPr/>
              </p:nvSpPr>
              <p:spPr>
                <a:xfrm>
                  <a:off x="1260839" y="5478090"/>
                  <a:ext cx="24743" cy="26072"/>
                </a:xfrm>
                <a:custGeom>
                  <a:avLst/>
                  <a:gdLst/>
                  <a:ahLst/>
                  <a:cxnLst/>
                  <a:rect l="l" t="t" r="r" b="b"/>
                  <a:pathLst>
                    <a:path w="24743" h="26072" extrusionOk="0">
                      <a:moveTo>
                        <a:pt x="24194" y="1832"/>
                      </a:moveTo>
                      <a:cubicBezTo>
                        <a:pt x="22599" y="-743"/>
                        <a:pt x="19211" y="-347"/>
                        <a:pt x="15224" y="1436"/>
                      </a:cubicBezTo>
                      <a:cubicBezTo>
                        <a:pt x="13231" y="1040"/>
                        <a:pt x="10839" y="1436"/>
                        <a:pt x="8248" y="3615"/>
                      </a:cubicBezTo>
                      <a:cubicBezTo>
                        <a:pt x="6454" y="4606"/>
                        <a:pt x="4660" y="6388"/>
                        <a:pt x="3065" y="8963"/>
                      </a:cubicBezTo>
                      <a:cubicBezTo>
                        <a:pt x="-1121" y="15500"/>
                        <a:pt x="-722" y="21245"/>
                        <a:pt x="2467" y="25405"/>
                      </a:cubicBezTo>
                      <a:cubicBezTo>
                        <a:pt x="7450" y="27782"/>
                        <a:pt x="12633" y="23622"/>
                        <a:pt x="16619" y="15897"/>
                      </a:cubicBezTo>
                      <a:cubicBezTo>
                        <a:pt x="17217" y="14906"/>
                        <a:pt x="17616" y="13916"/>
                        <a:pt x="17815" y="13123"/>
                      </a:cubicBezTo>
                      <a:cubicBezTo>
                        <a:pt x="18015" y="12925"/>
                        <a:pt x="18214" y="12727"/>
                        <a:pt x="18613" y="12529"/>
                      </a:cubicBezTo>
                      <a:cubicBezTo>
                        <a:pt x="23197" y="8963"/>
                        <a:pt x="25988" y="4606"/>
                        <a:pt x="24194" y="18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59" name="Google Shape;4659;p37"/>
                <p:cNvSpPr/>
                <p:nvPr/>
              </p:nvSpPr>
              <p:spPr>
                <a:xfrm>
                  <a:off x="1439853" y="5689676"/>
                  <a:ext cx="19144" cy="19722"/>
                </a:xfrm>
                <a:custGeom>
                  <a:avLst/>
                  <a:gdLst/>
                  <a:ahLst/>
                  <a:cxnLst/>
                  <a:rect l="l" t="t" r="r" b="b"/>
                  <a:pathLst>
                    <a:path w="19144" h="19722" extrusionOk="0">
                      <a:moveTo>
                        <a:pt x="13411" y="14284"/>
                      </a:moveTo>
                      <a:cubicBezTo>
                        <a:pt x="18195" y="8935"/>
                        <a:pt x="20786" y="3785"/>
                        <a:pt x="17996" y="1012"/>
                      </a:cubicBezTo>
                      <a:cubicBezTo>
                        <a:pt x="15604" y="-1365"/>
                        <a:pt x="10820" y="616"/>
                        <a:pt x="6036" y="5172"/>
                      </a:cubicBezTo>
                      <a:cubicBezTo>
                        <a:pt x="455" y="10520"/>
                        <a:pt x="-1538" y="15869"/>
                        <a:pt x="1252" y="18840"/>
                      </a:cubicBezTo>
                      <a:cubicBezTo>
                        <a:pt x="3445" y="21019"/>
                        <a:pt x="8229" y="19038"/>
                        <a:pt x="13411" y="142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60" name="Google Shape;4660;p37"/>
                <p:cNvSpPr/>
                <p:nvPr/>
              </p:nvSpPr>
              <p:spPr>
                <a:xfrm>
                  <a:off x="883280" y="4595752"/>
                  <a:ext cx="26115" cy="13372"/>
                </a:xfrm>
                <a:custGeom>
                  <a:avLst/>
                  <a:gdLst/>
                  <a:ahLst/>
                  <a:cxnLst/>
                  <a:rect l="l" t="t" r="r" b="b"/>
                  <a:pathLst>
                    <a:path w="26115" h="13372" extrusionOk="0">
                      <a:moveTo>
                        <a:pt x="310" y="10006"/>
                      </a:moveTo>
                      <a:cubicBezTo>
                        <a:pt x="2702" y="13968"/>
                        <a:pt x="8881" y="14166"/>
                        <a:pt x="16256" y="11987"/>
                      </a:cubicBezTo>
                      <a:cubicBezTo>
                        <a:pt x="24030" y="9808"/>
                        <a:pt x="28017" y="6044"/>
                        <a:pt x="25226" y="2479"/>
                      </a:cubicBezTo>
                      <a:cubicBezTo>
                        <a:pt x="22236" y="-889"/>
                        <a:pt x="15260" y="-493"/>
                        <a:pt x="8084" y="1686"/>
                      </a:cubicBezTo>
                      <a:cubicBezTo>
                        <a:pt x="1307" y="3865"/>
                        <a:pt x="-886" y="6837"/>
                        <a:pt x="310" y="100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61" name="Google Shape;4661;p37"/>
                <p:cNvSpPr/>
                <p:nvPr/>
              </p:nvSpPr>
              <p:spPr>
                <a:xfrm>
                  <a:off x="802265" y="4678180"/>
                  <a:ext cx="23719" cy="13713"/>
                </a:xfrm>
                <a:custGeom>
                  <a:avLst/>
                  <a:gdLst/>
                  <a:ahLst/>
                  <a:cxnLst/>
                  <a:rect l="l" t="t" r="r" b="b"/>
                  <a:pathLst>
                    <a:path w="23719" h="13713" extrusionOk="0">
                      <a:moveTo>
                        <a:pt x="12757" y="475"/>
                      </a:moveTo>
                      <a:cubicBezTo>
                        <a:pt x="5780" y="2060"/>
                        <a:pt x="199" y="5229"/>
                        <a:pt x="0" y="9785"/>
                      </a:cubicBezTo>
                      <a:cubicBezTo>
                        <a:pt x="797" y="13351"/>
                        <a:pt x="5382" y="14341"/>
                        <a:pt x="11362" y="13351"/>
                      </a:cubicBezTo>
                      <a:cubicBezTo>
                        <a:pt x="18737" y="11964"/>
                        <a:pt x="23720" y="8398"/>
                        <a:pt x="23720" y="4040"/>
                      </a:cubicBezTo>
                      <a:cubicBezTo>
                        <a:pt x="23521" y="277"/>
                        <a:pt x="18338" y="-714"/>
                        <a:pt x="12757" y="4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62" name="Google Shape;4662;p37"/>
                <p:cNvSpPr/>
                <p:nvPr/>
              </p:nvSpPr>
              <p:spPr>
                <a:xfrm>
                  <a:off x="985776" y="4863470"/>
                  <a:ext cx="25850" cy="13701"/>
                </a:xfrm>
                <a:custGeom>
                  <a:avLst/>
                  <a:gdLst/>
                  <a:ahLst/>
                  <a:cxnLst/>
                  <a:rect l="l" t="t" r="r" b="b"/>
                  <a:pathLst>
                    <a:path w="25850" h="13701" extrusionOk="0">
                      <a:moveTo>
                        <a:pt x="68" y="11095"/>
                      </a:moveTo>
                      <a:cubicBezTo>
                        <a:pt x="1065" y="15849"/>
                        <a:pt x="8838" y="12878"/>
                        <a:pt x="14818" y="11689"/>
                      </a:cubicBezTo>
                      <a:cubicBezTo>
                        <a:pt x="20399" y="9510"/>
                        <a:pt x="26578" y="6539"/>
                        <a:pt x="25781" y="3369"/>
                      </a:cubicBezTo>
                      <a:cubicBezTo>
                        <a:pt x="24784" y="-1583"/>
                        <a:pt x="17011" y="-394"/>
                        <a:pt x="8838" y="2577"/>
                      </a:cubicBezTo>
                      <a:cubicBezTo>
                        <a:pt x="2858" y="4756"/>
                        <a:pt x="-530" y="8123"/>
                        <a:pt x="68" y="110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63" name="Google Shape;4663;p37"/>
                <p:cNvSpPr/>
                <p:nvPr/>
              </p:nvSpPr>
              <p:spPr>
                <a:xfrm>
                  <a:off x="1051607" y="5027841"/>
                  <a:ext cx="21743" cy="14464"/>
                </a:xfrm>
                <a:custGeom>
                  <a:avLst/>
                  <a:gdLst/>
                  <a:ahLst/>
                  <a:cxnLst/>
                  <a:rect l="l" t="t" r="r" b="b"/>
                  <a:pathLst>
                    <a:path w="21743" h="14464" extrusionOk="0">
                      <a:moveTo>
                        <a:pt x="1211" y="12920"/>
                      </a:moveTo>
                      <a:cubicBezTo>
                        <a:pt x="3603" y="15297"/>
                        <a:pt x="8785" y="14901"/>
                        <a:pt x="14765" y="11929"/>
                      </a:cubicBezTo>
                      <a:cubicBezTo>
                        <a:pt x="19948" y="8562"/>
                        <a:pt x="23137" y="5194"/>
                        <a:pt x="21143" y="2223"/>
                      </a:cubicBezTo>
                      <a:cubicBezTo>
                        <a:pt x="18552" y="-1541"/>
                        <a:pt x="12174" y="-154"/>
                        <a:pt x="5596" y="3610"/>
                      </a:cubicBezTo>
                      <a:cubicBezTo>
                        <a:pt x="-184" y="6779"/>
                        <a:pt x="-1181" y="10543"/>
                        <a:pt x="1211" y="1292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64" name="Google Shape;4664;p37"/>
                <p:cNvSpPr/>
                <p:nvPr/>
              </p:nvSpPr>
              <p:spPr>
                <a:xfrm>
                  <a:off x="1059942" y="5084935"/>
                  <a:ext cx="39917" cy="17509"/>
                </a:xfrm>
                <a:custGeom>
                  <a:avLst/>
                  <a:gdLst/>
                  <a:ahLst/>
                  <a:cxnLst/>
                  <a:rect l="l" t="t" r="r" b="b"/>
                  <a:pathLst>
                    <a:path w="39917" h="17509" extrusionOk="0">
                      <a:moveTo>
                        <a:pt x="22177" y="3763"/>
                      </a:moveTo>
                      <a:cubicBezTo>
                        <a:pt x="18789" y="1584"/>
                        <a:pt x="13606" y="2178"/>
                        <a:pt x="7826" y="4753"/>
                      </a:cubicBezTo>
                      <a:cubicBezTo>
                        <a:pt x="2444" y="7130"/>
                        <a:pt x="-1343" y="10894"/>
                        <a:pt x="451" y="14460"/>
                      </a:cubicBezTo>
                      <a:cubicBezTo>
                        <a:pt x="2843" y="19016"/>
                        <a:pt x="9819" y="17827"/>
                        <a:pt x="16397" y="15054"/>
                      </a:cubicBezTo>
                      <a:cubicBezTo>
                        <a:pt x="17991" y="14262"/>
                        <a:pt x="19586" y="13469"/>
                        <a:pt x="20583" y="12677"/>
                      </a:cubicBezTo>
                      <a:cubicBezTo>
                        <a:pt x="22576" y="14262"/>
                        <a:pt x="26164" y="14064"/>
                        <a:pt x="30948" y="12479"/>
                      </a:cubicBezTo>
                      <a:cubicBezTo>
                        <a:pt x="37924" y="10102"/>
                        <a:pt x="39319" y="6734"/>
                        <a:pt x="39917" y="3367"/>
                      </a:cubicBezTo>
                      <a:cubicBezTo>
                        <a:pt x="37525" y="-1"/>
                        <a:pt x="33539" y="-1387"/>
                        <a:pt x="25765" y="1782"/>
                      </a:cubicBezTo>
                      <a:cubicBezTo>
                        <a:pt x="24370" y="2376"/>
                        <a:pt x="23174" y="2971"/>
                        <a:pt x="22177" y="37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65" name="Google Shape;4665;p37"/>
                <p:cNvSpPr/>
                <p:nvPr/>
              </p:nvSpPr>
              <p:spPr>
                <a:xfrm>
                  <a:off x="915614" y="5111165"/>
                  <a:ext cx="22456" cy="15022"/>
                </a:xfrm>
                <a:custGeom>
                  <a:avLst/>
                  <a:gdLst/>
                  <a:ahLst/>
                  <a:cxnLst/>
                  <a:rect l="l" t="t" r="r" b="b"/>
                  <a:pathLst>
                    <a:path w="22456" h="15022" extrusionOk="0">
                      <a:moveTo>
                        <a:pt x="9037" y="1699"/>
                      </a:moveTo>
                      <a:cubicBezTo>
                        <a:pt x="2858" y="4076"/>
                        <a:pt x="-530" y="8038"/>
                        <a:pt x="68" y="11208"/>
                      </a:cubicBezTo>
                      <a:cubicBezTo>
                        <a:pt x="865" y="15367"/>
                        <a:pt x="6247" y="15962"/>
                        <a:pt x="12426" y="13783"/>
                      </a:cubicBezTo>
                      <a:cubicBezTo>
                        <a:pt x="19402" y="10613"/>
                        <a:pt x="22990" y="7048"/>
                        <a:pt x="22392" y="3680"/>
                      </a:cubicBezTo>
                      <a:cubicBezTo>
                        <a:pt x="21595" y="-480"/>
                        <a:pt x="16413" y="-1074"/>
                        <a:pt x="9037" y="16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66" name="Google Shape;4666;p37"/>
                <p:cNvSpPr/>
                <p:nvPr/>
              </p:nvSpPr>
              <p:spPr>
                <a:xfrm>
                  <a:off x="718344" y="4507494"/>
                  <a:ext cx="23126" cy="12363"/>
                </a:xfrm>
                <a:custGeom>
                  <a:avLst/>
                  <a:gdLst/>
                  <a:ahLst/>
                  <a:cxnLst/>
                  <a:rect l="l" t="t" r="r" b="b"/>
                  <a:pathLst>
                    <a:path w="23126" h="12363" extrusionOk="0">
                      <a:moveTo>
                        <a:pt x="9772" y="409"/>
                      </a:moveTo>
                      <a:cubicBezTo>
                        <a:pt x="3393" y="1400"/>
                        <a:pt x="5" y="4371"/>
                        <a:pt x="5" y="7739"/>
                      </a:cubicBezTo>
                      <a:cubicBezTo>
                        <a:pt x="-195" y="12691"/>
                        <a:pt x="6184" y="12691"/>
                        <a:pt x="12761" y="12097"/>
                      </a:cubicBezTo>
                      <a:cubicBezTo>
                        <a:pt x="19937" y="10710"/>
                        <a:pt x="23126" y="7739"/>
                        <a:pt x="23126" y="4569"/>
                      </a:cubicBezTo>
                      <a:cubicBezTo>
                        <a:pt x="23126" y="13"/>
                        <a:pt x="16748" y="-581"/>
                        <a:pt x="9772" y="4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67" name="Google Shape;4667;p37"/>
                <p:cNvSpPr/>
                <p:nvPr/>
              </p:nvSpPr>
              <p:spPr>
                <a:xfrm>
                  <a:off x="1400700" y="5604723"/>
                  <a:ext cx="31550" cy="32038"/>
                </a:xfrm>
                <a:custGeom>
                  <a:avLst/>
                  <a:gdLst/>
                  <a:ahLst/>
                  <a:cxnLst/>
                  <a:rect l="l" t="t" r="r" b="b"/>
                  <a:pathLst>
                    <a:path w="31550" h="32038" extrusionOk="0">
                      <a:moveTo>
                        <a:pt x="14493" y="8116"/>
                      </a:moveTo>
                      <a:cubicBezTo>
                        <a:pt x="14493" y="7918"/>
                        <a:pt x="14493" y="7918"/>
                        <a:pt x="14493" y="8116"/>
                      </a:cubicBezTo>
                      <a:cubicBezTo>
                        <a:pt x="10706" y="7720"/>
                        <a:pt x="5922" y="11880"/>
                        <a:pt x="2135" y="20200"/>
                      </a:cubicBezTo>
                      <a:cubicBezTo>
                        <a:pt x="-257" y="25548"/>
                        <a:pt x="-1054" y="31095"/>
                        <a:pt x="1936" y="31887"/>
                      </a:cubicBezTo>
                      <a:cubicBezTo>
                        <a:pt x="6321" y="33075"/>
                        <a:pt x="11304" y="27133"/>
                        <a:pt x="15290" y="19605"/>
                      </a:cubicBezTo>
                      <a:cubicBezTo>
                        <a:pt x="15689" y="19011"/>
                        <a:pt x="15888" y="18417"/>
                        <a:pt x="16088" y="17823"/>
                      </a:cubicBezTo>
                      <a:cubicBezTo>
                        <a:pt x="18081" y="19407"/>
                        <a:pt x="21270" y="19804"/>
                        <a:pt x="25855" y="15842"/>
                      </a:cubicBezTo>
                      <a:cubicBezTo>
                        <a:pt x="34226" y="8711"/>
                        <a:pt x="31237" y="4947"/>
                        <a:pt x="30041" y="1579"/>
                      </a:cubicBezTo>
                      <a:cubicBezTo>
                        <a:pt x="27250" y="-1392"/>
                        <a:pt x="22865" y="-5"/>
                        <a:pt x="18081" y="4353"/>
                      </a:cubicBezTo>
                      <a:cubicBezTo>
                        <a:pt x="16287" y="5541"/>
                        <a:pt x="15290" y="6928"/>
                        <a:pt x="14493" y="81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68" name="Google Shape;4668;p37"/>
                <p:cNvSpPr/>
                <p:nvPr/>
              </p:nvSpPr>
              <p:spPr>
                <a:xfrm>
                  <a:off x="1016467" y="5364209"/>
                  <a:ext cx="21765" cy="17039"/>
                </a:xfrm>
                <a:custGeom>
                  <a:avLst/>
                  <a:gdLst/>
                  <a:ahLst/>
                  <a:cxnLst/>
                  <a:rect l="l" t="t" r="r" b="b"/>
                  <a:pathLst>
                    <a:path w="21765" h="17039" extrusionOk="0">
                      <a:moveTo>
                        <a:pt x="13827" y="14293"/>
                      </a:moveTo>
                      <a:cubicBezTo>
                        <a:pt x="21800" y="10133"/>
                        <a:pt x="22398" y="5775"/>
                        <a:pt x="21401" y="2011"/>
                      </a:cubicBezTo>
                      <a:cubicBezTo>
                        <a:pt x="18411" y="-762"/>
                        <a:pt x="14026" y="-762"/>
                        <a:pt x="8445" y="2605"/>
                      </a:cubicBezTo>
                      <a:cubicBezTo>
                        <a:pt x="1668" y="6567"/>
                        <a:pt x="-1721" y="11519"/>
                        <a:pt x="871" y="15085"/>
                      </a:cubicBezTo>
                      <a:cubicBezTo>
                        <a:pt x="2864" y="18254"/>
                        <a:pt x="8445" y="17264"/>
                        <a:pt x="13827" y="142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69" name="Google Shape;4669;p37"/>
                <p:cNvSpPr/>
                <p:nvPr/>
              </p:nvSpPr>
              <p:spPr>
                <a:xfrm>
                  <a:off x="697608" y="4667654"/>
                  <a:ext cx="24228" cy="13312"/>
                </a:xfrm>
                <a:custGeom>
                  <a:avLst/>
                  <a:gdLst/>
                  <a:ahLst/>
                  <a:cxnLst/>
                  <a:rect l="l" t="t" r="r" b="b"/>
                  <a:pathLst>
                    <a:path w="24228" h="13312" extrusionOk="0">
                      <a:moveTo>
                        <a:pt x="9179" y="898"/>
                      </a:moveTo>
                      <a:cubicBezTo>
                        <a:pt x="2601" y="2285"/>
                        <a:pt x="-189" y="5851"/>
                        <a:pt x="10" y="9416"/>
                      </a:cubicBezTo>
                      <a:cubicBezTo>
                        <a:pt x="409" y="14765"/>
                        <a:pt x="8382" y="12982"/>
                        <a:pt x="12368" y="13180"/>
                      </a:cubicBezTo>
                      <a:cubicBezTo>
                        <a:pt x="20939" y="10605"/>
                        <a:pt x="24926" y="7634"/>
                        <a:pt x="24128" y="4068"/>
                      </a:cubicBezTo>
                      <a:cubicBezTo>
                        <a:pt x="23132" y="-488"/>
                        <a:pt x="16355" y="-686"/>
                        <a:pt x="9179" y="8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70" name="Google Shape;4670;p37"/>
                <p:cNvSpPr/>
                <p:nvPr/>
              </p:nvSpPr>
              <p:spPr>
                <a:xfrm>
                  <a:off x="722630" y="4832580"/>
                  <a:ext cx="23823" cy="16071"/>
                </a:xfrm>
                <a:custGeom>
                  <a:avLst/>
                  <a:gdLst/>
                  <a:ahLst/>
                  <a:cxnLst/>
                  <a:rect l="l" t="t" r="r" b="b"/>
                  <a:pathLst>
                    <a:path w="23823" h="16071" extrusionOk="0">
                      <a:moveTo>
                        <a:pt x="8675" y="1773"/>
                      </a:moveTo>
                      <a:cubicBezTo>
                        <a:pt x="2296" y="4744"/>
                        <a:pt x="-1690" y="9300"/>
                        <a:pt x="702" y="13262"/>
                      </a:cubicBezTo>
                      <a:cubicBezTo>
                        <a:pt x="2496" y="16629"/>
                        <a:pt x="7877" y="16629"/>
                        <a:pt x="13857" y="15045"/>
                      </a:cubicBezTo>
                      <a:cubicBezTo>
                        <a:pt x="22628" y="12668"/>
                        <a:pt x="23425" y="8508"/>
                        <a:pt x="23823" y="5140"/>
                      </a:cubicBezTo>
                      <a:cubicBezTo>
                        <a:pt x="20236" y="1178"/>
                        <a:pt x="17046" y="-2189"/>
                        <a:pt x="8675" y="17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71" name="Google Shape;4671;p37"/>
                <p:cNvSpPr/>
                <p:nvPr/>
              </p:nvSpPr>
              <p:spPr>
                <a:xfrm>
                  <a:off x="881951" y="4434723"/>
                  <a:ext cx="24011" cy="13266"/>
                </a:xfrm>
                <a:custGeom>
                  <a:avLst/>
                  <a:gdLst/>
                  <a:ahLst/>
                  <a:cxnLst/>
                  <a:rect l="l" t="t" r="r" b="b"/>
                  <a:pathLst>
                    <a:path w="24011" h="13266" extrusionOk="0">
                      <a:moveTo>
                        <a:pt x="15392" y="86"/>
                      </a:moveTo>
                      <a:cubicBezTo>
                        <a:pt x="6223" y="1076"/>
                        <a:pt x="1041" y="4840"/>
                        <a:pt x="44" y="9396"/>
                      </a:cubicBezTo>
                      <a:cubicBezTo>
                        <a:pt x="-554" y="12962"/>
                        <a:pt x="5027" y="13556"/>
                        <a:pt x="10808" y="13160"/>
                      </a:cubicBezTo>
                      <a:cubicBezTo>
                        <a:pt x="18980" y="11971"/>
                        <a:pt x="23565" y="9198"/>
                        <a:pt x="23963" y="5236"/>
                      </a:cubicBezTo>
                      <a:cubicBezTo>
                        <a:pt x="24362" y="2067"/>
                        <a:pt x="22369" y="-508"/>
                        <a:pt x="15392" y="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72" name="Google Shape;4672;p37"/>
                <p:cNvSpPr/>
                <p:nvPr/>
              </p:nvSpPr>
              <p:spPr>
                <a:xfrm>
                  <a:off x="929429" y="5302923"/>
                  <a:ext cx="39110" cy="31058"/>
                </a:xfrm>
                <a:custGeom>
                  <a:avLst/>
                  <a:gdLst/>
                  <a:ahLst/>
                  <a:cxnLst/>
                  <a:rect l="l" t="t" r="r" b="b"/>
                  <a:pathLst>
                    <a:path w="39110" h="31058" extrusionOk="0">
                      <a:moveTo>
                        <a:pt x="604" y="28433"/>
                      </a:moveTo>
                      <a:cubicBezTo>
                        <a:pt x="2797" y="32791"/>
                        <a:pt x="9175" y="31008"/>
                        <a:pt x="15753" y="28235"/>
                      </a:cubicBezTo>
                      <a:cubicBezTo>
                        <a:pt x="20736" y="24868"/>
                        <a:pt x="26516" y="20708"/>
                        <a:pt x="25121" y="17538"/>
                      </a:cubicBezTo>
                      <a:cubicBezTo>
                        <a:pt x="25121" y="17340"/>
                        <a:pt x="24922" y="17142"/>
                        <a:pt x="24922" y="16944"/>
                      </a:cubicBezTo>
                      <a:cubicBezTo>
                        <a:pt x="26516" y="16548"/>
                        <a:pt x="28111" y="15954"/>
                        <a:pt x="29905" y="15161"/>
                      </a:cubicBezTo>
                      <a:cubicBezTo>
                        <a:pt x="35686" y="11596"/>
                        <a:pt x="41267" y="7238"/>
                        <a:pt x="38277" y="2880"/>
                      </a:cubicBezTo>
                      <a:cubicBezTo>
                        <a:pt x="35486" y="-1280"/>
                        <a:pt x="28709" y="-686"/>
                        <a:pt x="22131" y="3078"/>
                      </a:cubicBezTo>
                      <a:cubicBezTo>
                        <a:pt x="15753" y="6643"/>
                        <a:pt x="12564" y="11596"/>
                        <a:pt x="15753" y="15557"/>
                      </a:cubicBezTo>
                      <a:cubicBezTo>
                        <a:pt x="12962" y="16350"/>
                        <a:pt x="9972" y="17538"/>
                        <a:pt x="6983" y="18727"/>
                      </a:cubicBezTo>
                      <a:cubicBezTo>
                        <a:pt x="-193" y="21698"/>
                        <a:pt x="-791" y="25462"/>
                        <a:pt x="604" y="284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73" name="Google Shape;4673;p37"/>
                <p:cNvSpPr/>
                <p:nvPr/>
              </p:nvSpPr>
              <p:spPr>
                <a:xfrm>
                  <a:off x="815931" y="5085856"/>
                  <a:ext cx="25429" cy="15344"/>
                </a:xfrm>
                <a:custGeom>
                  <a:avLst/>
                  <a:gdLst/>
                  <a:ahLst/>
                  <a:cxnLst/>
                  <a:rect l="l" t="t" r="r" b="b"/>
                  <a:pathLst>
                    <a:path w="25429" h="15344" extrusionOk="0">
                      <a:moveTo>
                        <a:pt x="1283" y="13737"/>
                      </a:moveTo>
                      <a:cubicBezTo>
                        <a:pt x="4871" y="17105"/>
                        <a:pt x="11648" y="14530"/>
                        <a:pt x="17030" y="11954"/>
                      </a:cubicBezTo>
                      <a:cubicBezTo>
                        <a:pt x="23409" y="8587"/>
                        <a:pt x="27196" y="5021"/>
                        <a:pt x="24605" y="2248"/>
                      </a:cubicBezTo>
                      <a:cubicBezTo>
                        <a:pt x="21814" y="-1119"/>
                        <a:pt x="15436" y="-525"/>
                        <a:pt x="8858" y="2842"/>
                      </a:cubicBezTo>
                      <a:cubicBezTo>
                        <a:pt x="2081" y="6012"/>
                        <a:pt x="-2304" y="10172"/>
                        <a:pt x="1283" y="1373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74" name="Google Shape;4674;p37"/>
                <p:cNvSpPr/>
                <p:nvPr/>
              </p:nvSpPr>
              <p:spPr>
                <a:xfrm>
                  <a:off x="1653986" y="6176867"/>
                  <a:ext cx="13801" cy="5278"/>
                </a:xfrm>
                <a:custGeom>
                  <a:avLst/>
                  <a:gdLst/>
                  <a:ahLst/>
                  <a:cxnLst/>
                  <a:rect l="l" t="t" r="r" b="b"/>
                  <a:pathLst>
                    <a:path w="13801" h="5278" extrusionOk="0">
                      <a:moveTo>
                        <a:pt x="12159" y="921"/>
                      </a:moveTo>
                      <a:cubicBezTo>
                        <a:pt x="8770" y="-1258"/>
                        <a:pt x="4186" y="524"/>
                        <a:pt x="0" y="5279"/>
                      </a:cubicBezTo>
                      <a:lnTo>
                        <a:pt x="13754" y="5279"/>
                      </a:lnTo>
                      <a:cubicBezTo>
                        <a:pt x="13953" y="3298"/>
                        <a:pt x="13554" y="1911"/>
                        <a:pt x="12159" y="9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75" name="Google Shape;4675;p37"/>
                <p:cNvSpPr/>
                <p:nvPr/>
              </p:nvSpPr>
              <p:spPr>
                <a:xfrm>
                  <a:off x="1955877" y="6022876"/>
                  <a:ext cx="17011" cy="23375"/>
                </a:xfrm>
                <a:custGeom>
                  <a:avLst/>
                  <a:gdLst/>
                  <a:ahLst/>
                  <a:cxnLst/>
                  <a:rect l="l" t="t" r="r" b="b"/>
                  <a:pathLst>
                    <a:path w="17011" h="23375" extrusionOk="0">
                      <a:moveTo>
                        <a:pt x="1882" y="22787"/>
                      </a:moveTo>
                      <a:cubicBezTo>
                        <a:pt x="4673" y="24569"/>
                        <a:pt x="8261" y="22390"/>
                        <a:pt x="12845" y="15061"/>
                      </a:cubicBezTo>
                      <a:cubicBezTo>
                        <a:pt x="15636" y="9713"/>
                        <a:pt x="19622" y="1987"/>
                        <a:pt x="14639" y="205"/>
                      </a:cubicBezTo>
                      <a:cubicBezTo>
                        <a:pt x="11649" y="-984"/>
                        <a:pt x="7264" y="3176"/>
                        <a:pt x="4075" y="8326"/>
                      </a:cubicBezTo>
                      <a:cubicBezTo>
                        <a:pt x="288" y="14665"/>
                        <a:pt x="-1706" y="20608"/>
                        <a:pt x="1882" y="227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76" name="Google Shape;4676;p37"/>
                <p:cNvSpPr/>
                <p:nvPr/>
              </p:nvSpPr>
              <p:spPr>
                <a:xfrm>
                  <a:off x="2025823" y="6041191"/>
                  <a:ext cx="17289" cy="24863"/>
                </a:xfrm>
                <a:custGeom>
                  <a:avLst/>
                  <a:gdLst/>
                  <a:ahLst/>
                  <a:cxnLst/>
                  <a:rect l="l" t="t" r="r" b="b"/>
                  <a:pathLst>
                    <a:path w="17289" h="24863" extrusionOk="0">
                      <a:moveTo>
                        <a:pt x="15653" y="8829"/>
                      </a:moveTo>
                      <a:cubicBezTo>
                        <a:pt x="17447" y="5660"/>
                        <a:pt x="17846" y="3085"/>
                        <a:pt x="16451" y="1302"/>
                      </a:cubicBezTo>
                      <a:cubicBezTo>
                        <a:pt x="14059" y="-1472"/>
                        <a:pt x="10271" y="311"/>
                        <a:pt x="6684" y="5462"/>
                      </a:cubicBezTo>
                      <a:cubicBezTo>
                        <a:pt x="6285" y="6056"/>
                        <a:pt x="5886" y="6650"/>
                        <a:pt x="5488" y="7443"/>
                      </a:cubicBezTo>
                      <a:cubicBezTo>
                        <a:pt x="5089" y="8037"/>
                        <a:pt x="4690" y="8433"/>
                        <a:pt x="4292" y="9027"/>
                      </a:cubicBezTo>
                      <a:cubicBezTo>
                        <a:pt x="-93" y="15564"/>
                        <a:pt x="-1289" y="21111"/>
                        <a:pt x="1501" y="23884"/>
                      </a:cubicBezTo>
                      <a:cubicBezTo>
                        <a:pt x="3893" y="26459"/>
                        <a:pt x="7680" y="23686"/>
                        <a:pt x="11667" y="18734"/>
                      </a:cubicBezTo>
                      <a:cubicBezTo>
                        <a:pt x="14258" y="14772"/>
                        <a:pt x="15454" y="11404"/>
                        <a:pt x="15653" y="882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77" name="Google Shape;4677;p37"/>
                <p:cNvSpPr/>
                <p:nvPr/>
              </p:nvSpPr>
              <p:spPr>
                <a:xfrm>
                  <a:off x="692950" y="5014842"/>
                  <a:ext cx="23296" cy="15064"/>
                </a:xfrm>
                <a:custGeom>
                  <a:avLst/>
                  <a:gdLst/>
                  <a:ahLst/>
                  <a:cxnLst/>
                  <a:rect l="l" t="t" r="r" b="b"/>
                  <a:pathLst>
                    <a:path w="23296" h="15064" extrusionOk="0">
                      <a:moveTo>
                        <a:pt x="12442" y="13835"/>
                      </a:moveTo>
                      <a:cubicBezTo>
                        <a:pt x="19419" y="11458"/>
                        <a:pt x="24601" y="7892"/>
                        <a:pt x="23006" y="3138"/>
                      </a:cubicBezTo>
                      <a:cubicBezTo>
                        <a:pt x="21810" y="-625"/>
                        <a:pt x="16429" y="-625"/>
                        <a:pt x="11047" y="1157"/>
                      </a:cubicBezTo>
                      <a:cubicBezTo>
                        <a:pt x="4270" y="3534"/>
                        <a:pt x="-713" y="7100"/>
                        <a:pt x="84" y="11656"/>
                      </a:cubicBezTo>
                      <a:cubicBezTo>
                        <a:pt x="1878" y="15618"/>
                        <a:pt x="6662" y="15816"/>
                        <a:pt x="12442" y="1383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78" name="Google Shape;4678;p37"/>
                <p:cNvSpPr/>
                <p:nvPr/>
              </p:nvSpPr>
              <p:spPr>
                <a:xfrm>
                  <a:off x="787087" y="5266412"/>
                  <a:ext cx="23558" cy="16222"/>
                </a:xfrm>
                <a:custGeom>
                  <a:avLst/>
                  <a:gdLst/>
                  <a:ahLst/>
                  <a:cxnLst/>
                  <a:rect l="l" t="t" r="r" b="b"/>
                  <a:pathLst>
                    <a:path w="23558" h="16222" extrusionOk="0">
                      <a:moveTo>
                        <a:pt x="229" y="12847"/>
                      </a:moveTo>
                      <a:cubicBezTo>
                        <a:pt x="1624" y="17403"/>
                        <a:pt x="8002" y="16413"/>
                        <a:pt x="12985" y="15224"/>
                      </a:cubicBezTo>
                      <a:cubicBezTo>
                        <a:pt x="20361" y="11659"/>
                        <a:pt x="23749" y="7895"/>
                        <a:pt x="23550" y="4329"/>
                      </a:cubicBezTo>
                      <a:cubicBezTo>
                        <a:pt x="23151" y="-425"/>
                        <a:pt x="17371" y="-1019"/>
                        <a:pt x="10594" y="1358"/>
                      </a:cubicBezTo>
                      <a:cubicBezTo>
                        <a:pt x="4016" y="3735"/>
                        <a:pt x="-1167" y="8291"/>
                        <a:pt x="229" y="1284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79" name="Google Shape;4679;p37"/>
                <p:cNvSpPr/>
                <p:nvPr/>
              </p:nvSpPr>
              <p:spPr>
                <a:xfrm>
                  <a:off x="647595" y="4980193"/>
                  <a:ext cx="24601" cy="14966"/>
                </a:xfrm>
                <a:custGeom>
                  <a:avLst/>
                  <a:gdLst/>
                  <a:ahLst/>
                  <a:cxnLst/>
                  <a:rect l="l" t="t" r="r" b="b"/>
                  <a:pathLst>
                    <a:path w="24601" h="14966" extrusionOk="0">
                      <a:moveTo>
                        <a:pt x="391" y="11640"/>
                      </a:moveTo>
                      <a:cubicBezTo>
                        <a:pt x="2583" y="16196"/>
                        <a:pt x="8563" y="15404"/>
                        <a:pt x="14742" y="13225"/>
                      </a:cubicBezTo>
                      <a:cubicBezTo>
                        <a:pt x="20722" y="10650"/>
                        <a:pt x="25904" y="7678"/>
                        <a:pt x="24310" y="4113"/>
                      </a:cubicBezTo>
                      <a:cubicBezTo>
                        <a:pt x="22117" y="-641"/>
                        <a:pt x="14942" y="-1236"/>
                        <a:pt x="6769" y="2132"/>
                      </a:cubicBezTo>
                      <a:cubicBezTo>
                        <a:pt x="1387" y="4311"/>
                        <a:pt x="-1005" y="8074"/>
                        <a:pt x="391" y="116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80" name="Google Shape;4680;p37"/>
                <p:cNvSpPr/>
                <p:nvPr/>
              </p:nvSpPr>
              <p:spPr>
                <a:xfrm>
                  <a:off x="1086632" y="4892827"/>
                  <a:ext cx="23392" cy="13865"/>
                </a:xfrm>
                <a:custGeom>
                  <a:avLst/>
                  <a:gdLst/>
                  <a:ahLst/>
                  <a:cxnLst/>
                  <a:rect l="l" t="t" r="r" b="b"/>
                  <a:pathLst>
                    <a:path w="23392" h="13865" extrusionOk="0">
                      <a:moveTo>
                        <a:pt x="12430" y="952"/>
                      </a:moveTo>
                      <a:cubicBezTo>
                        <a:pt x="5254" y="3131"/>
                        <a:pt x="-726" y="6498"/>
                        <a:pt x="72" y="10658"/>
                      </a:cubicBezTo>
                      <a:cubicBezTo>
                        <a:pt x="869" y="14818"/>
                        <a:pt x="7048" y="14620"/>
                        <a:pt x="14224" y="11847"/>
                      </a:cubicBezTo>
                      <a:cubicBezTo>
                        <a:pt x="20204" y="9668"/>
                        <a:pt x="22994" y="6300"/>
                        <a:pt x="23393" y="2735"/>
                      </a:cubicBezTo>
                      <a:cubicBezTo>
                        <a:pt x="22396" y="-38"/>
                        <a:pt x="18410" y="-831"/>
                        <a:pt x="12430" y="9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81" name="Google Shape;4681;p37"/>
                <p:cNvSpPr/>
                <p:nvPr/>
              </p:nvSpPr>
              <p:spPr>
                <a:xfrm>
                  <a:off x="533124" y="4608031"/>
                  <a:ext cx="56858" cy="25019"/>
                </a:xfrm>
                <a:custGeom>
                  <a:avLst/>
                  <a:gdLst/>
                  <a:ahLst/>
                  <a:cxnLst/>
                  <a:rect l="l" t="t" r="r" b="b"/>
                  <a:pathLst>
                    <a:path w="56858" h="25019" extrusionOk="0">
                      <a:moveTo>
                        <a:pt x="25365" y="5255"/>
                      </a:moveTo>
                      <a:cubicBezTo>
                        <a:pt x="23970" y="699"/>
                        <a:pt x="18388" y="-688"/>
                        <a:pt x="10814" y="303"/>
                      </a:cubicBezTo>
                      <a:cubicBezTo>
                        <a:pt x="4236" y="1293"/>
                        <a:pt x="-547" y="4066"/>
                        <a:pt x="50" y="7830"/>
                      </a:cubicBezTo>
                      <a:cubicBezTo>
                        <a:pt x="848" y="12782"/>
                        <a:pt x="6628" y="13971"/>
                        <a:pt x="13605" y="13971"/>
                      </a:cubicBezTo>
                      <a:cubicBezTo>
                        <a:pt x="12807" y="15357"/>
                        <a:pt x="12608" y="17140"/>
                        <a:pt x="13007" y="18923"/>
                      </a:cubicBezTo>
                      <a:cubicBezTo>
                        <a:pt x="13804" y="22489"/>
                        <a:pt x="18189" y="23479"/>
                        <a:pt x="23770" y="22885"/>
                      </a:cubicBezTo>
                      <a:cubicBezTo>
                        <a:pt x="26760" y="22291"/>
                        <a:pt x="29949" y="21498"/>
                        <a:pt x="32541" y="20310"/>
                      </a:cubicBezTo>
                      <a:cubicBezTo>
                        <a:pt x="33139" y="24073"/>
                        <a:pt x="38520" y="26054"/>
                        <a:pt x="46095" y="24469"/>
                      </a:cubicBezTo>
                      <a:cubicBezTo>
                        <a:pt x="52274" y="23281"/>
                        <a:pt x="55862" y="20310"/>
                        <a:pt x="56858" y="16348"/>
                      </a:cubicBezTo>
                      <a:cubicBezTo>
                        <a:pt x="56261" y="12782"/>
                        <a:pt x="52274" y="11198"/>
                        <a:pt x="46294" y="11594"/>
                      </a:cubicBezTo>
                      <a:cubicBezTo>
                        <a:pt x="43105" y="11792"/>
                        <a:pt x="40115" y="12584"/>
                        <a:pt x="37723" y="13575"/>
                      </a:cubicBezTo>
                      <a:cubicBezTo>
                        <a:pt x="37723" y="12980"/>
                        <a:pt x="37524" y="12584"/>
                        <a:pt x="37524" y="11990"/>
                      </a:cubicBezTo>
                      <a:cubicBezTo>
                        <a:pt x="36727" y="8622"/>
                        <a:pt x="31943" y="7632"/>
                        <a:pt x="27159" y="8028"/>
                      </a:cubicBezTo>
                      <a:cubicBezTo>
                        <a:pt x="26561" y="8028"/>
                        <a:pt x="25963" y="8226"/>
                        <a:pt x="25564" y="8226"/>
                      </a:cubicBezTo>
                      <a:cubicBezTo>
                        <a:pt x="25764" y="7434"/>
                        <a:pt x="25764" y="6443"/>
                        <a:pt x="25365" y="52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82" name="Google Shape;4682;p37"/>
                <p:cNvSpPr/>
                <p:nvPr/>
              </p:nvSpPr>
              <p:spPr>
                <a:xfrm>
                  <a:off x="884731" y="5494777"/>
                  <a:ext cx="22350" cy="16678"/>
                </a:xfrm>
                <a:custGeom>
                  <a:avLst/>
                  <a:gdLst/>
                  <a:ahLst/>
                  <a:cxnLst/>
                  <a:rect l="l" t="t" r="r" b="b"/>
                  <a:pathLst>
                    <a:path w="22350" h="16678" extrusionOk="0">
                      <a:moveTo>
                        <a:pt x="453" y="15057"/>
                      </a:moveTo>
                      <a:cubicBezTo>
                        <a:pt x="4041" y="18424"/>
                        <a:pt x="10420" y="16047"/>
                        <a:pt x="16001" y="12481"/>
                      </a:cubicBezTo>
                      <a:cubicBezTo>
                        <a:pt x="20984" y="9510"/>
                        <a:pt x="24372" y="4954"/>
                        <a:pt x="20984" y="2181"/>
                      </a:cubicBezTo>
                      <a:cubicBezTo>
                        <a:pt x="17595" y="-394"/>
                        <a:pt x="12612" y="-1583"/>
                        <a:pt x="6034" y="3766"/>
                      </a:cubicBezTo>
                      <a:cubicBezTo>
                        <a:pt x="1649" y="7331"/>
                        <a:pt x="-1141" y="11293"/>
                        <a:pt x="453" y="150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83" name="Google Shape;4683;p37"/>
                <p:cNvSpPr/>
                <p:nvPr/>
              </p:nvSpPr>
              <p:spPr>
                <a:xfrm>
                  <a:off x="1473197" y="6181848"/>
                  <a:ext cx="2790" cy="297"/>
                </a:xfrm>
                <a:custGeom>
                  <a:avLst/>
                  <a:gdLst/>
                  <a:ahLst/>
                  <a:cxnLst/>
                  <a:rect l="l" t="t" r="r" b="b"/>
                  <a:pathLst>
                    <a:path w="2790" h="297" extrusionOk="0">
                      <a:moveTo>
                        <a:pt x="0" y="297"/>
                      </a:moveTo>
                      <a:lnTo>
                        <a:pt x="2791" y="297"/>
                      </a:lnTo>
                      <a:cubicBezTo>
                        <a:pt x="1993" y="-99"/>
                        <a:pt x="997" y="-99"/>
                        <a:pt x="0" y="2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84" name="Google Shape;4684;p37"/>
                <p:cNvSpPr/>
                <p:nvPr/>
              </p:nvSpPr>
              <p:spPr>
                <a:xfrm>
                  <a:off x="819370" y="5419986"/>
                  <a:ext cx="20286" cy="16408"/>
                </a:xfrm>
                <a:custGeom>
                  <a:avLst/>
                  <a:gdLst/>
                  <a:ahLst/>
                  <a:cxnLst/>
                  <a:rect l="l" t="t" r="r" b="b"/>
                  <a:pathLst>
                    <a:path w="20286" h="16408" extrusionOk="0">
                      <a:moveTo>
                        <a:pt x="13392" y="14178"/>
                      </a:moveTo>
                      <a:cubicBezTo>
                        <a:pt x="18973" y="10810"/>
                        <a:pt x="21166" y="7046"/>
                        <a:pt x="19970" y="3481"/>
                      </a:cubicBezTo>
                      <a:cubicBezTo>
                        <a:pt x="18774" y="-283"/>
                        <a:pt x="14588" y="-1273"/>
                        <a:pt x="9007" y="1896"/>
                      </a:cubicBezTo>
                      <a:cubicBezTo>
                        <a:pt x="2628" y="5264"/>
                        <a:pt x="-1956" y="10018"/>
                        <a:pt x="834" y="14178"/>
                      </a:cubicBezTo>
                      <a:cubicBezTo>
                        <a:pt x="2828" y="17347"/>
                        <a:pt x="7612" y="16951"/>
                        <a:pt x="13392" y="141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85" name="Google Shape;4685;p37"/>
                <p:cNvSpPr/>
                <p:nvPr/>
              </p:nvSpPr>
              <p:spPr>
                <a:xfrm>
                  <a:off x="390656" y="5391678"/>
                  <a:ext cx="15100" cy="29610"/>
                </a:xfrm>
                <a:custGeom>
                  <a:avLst/>
                  <a:gdLst/>
                  <a:ahLst/>
                  <a:cxnLst/>
                  <a:rect l="l" t="t" r="r" b="b"/>
                  <a:pathLst>
                    <a:path w="15100" h="29610" extrusionOk="0">
                      <a:moveTo>
                        <a:pt x="13554" y="23074"/>
                      </a:moveTo>
                      <a:cubicBezTo>
                        <a:pt x="16544" y="14952"/>
                        <a:pt x="14750" y="11585"/>
                        <a:pt x="11960" y="9604"/>
                      </a:cubicBezTo>
                      <a:cubicBezTo>
                        <a:pt x="12159" y="7821"/>
                        <a:pt x="11561" y="5840"/>
                        <a:pt x="10564" y="3859"/>
                      </a:cubicBezTo>
                      <a:cubicBezTo>
                        <a:pt x="8372" y="95"/>
                        <a:pt x="3987" y="-1093"/>
                        <a:pt x="0" y="1086"/>
                      </a:cubicBezTo>
                      <a:cubicBezTo>
                        <a:pt x="0" y="1086"/>
                        <a:pt x="0" y="1086"/>
                        <a:pt x="0" y="1086"/>
                      </a:cubicBezTo>
                      <a:cubicBezTo>
                        <a:pt x="598" y="3463"/>
                        <a:pt x="1395" y="5840"/>
                        <a:pt x="1993" y="8217"/>
                      </a:cubicBezTo>
                      <a:cubicBezTo>
                        <a:pt x="2392" y="9802"/>
                        <a:pt x="2791" y="11386"/>
                        <a:pt x="3389" y="12971"/>
                      </a:cubicBezTo>
                      <a:cubicBezTo>
                        <a:pt x="3787" y="14556"/>
                        <a:pt x="4385" y="16141"/>
                        <a:pt x="4784" y="17725"/>
                      </a:cubicBezTo>
                      <a:cubicBezTo>
                        <a:pt x="5780" y="21291"/>
                        <a:pt x="6976" y="25055"/>
                        <a:pt x="7973" y="28620"/>
                      </a:cubicBezTo>
                      <a:cubicBezTo>
                        <a:pt x="8172" y="29016"/>
                        <a:pt x="8172" y="29413"/>
                        <a:pt x="8372" y="29611"/>
                      </a:cubicBezTo>
                      <a:cubicBezTo>
                        <a:pt x="11760" y="27630"/>
                        <a:pt x="13156" y="25253"/>
                        <a:pt x="13554" y="2307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86" name="Google Shape;4686;p37"/>
                <p:cNvSpPr/>
                <p:nvPr/>
              </p:nvSpPr>
              <p:spPr>
                <a:xfrm>
                  <a:off x="817372" y="5518709"/>
                  <a:ext cx="23048" cy="16373"/>
                </a:xfrm>
                <a:custGeom>
                  <a:avLst/>
                  <a:gdLst/>
                  <a:ahLst/>
                  <a:cxnLst/>
                  <a:rect l="l" t="t" r="r" b="b"/>
                  <a:pathLst>
                    <a:path w="23048" h="16373" extrusionOk="0">
                      <a:moveTo>
                        <a:pt x="16585" y="14499"/>
                      </a:moveTo>
                      <a:cubicBezTo>
                        <a:pt x="20970" y="11726"/>
                        <a:pt x="23562" y="8358"/>
                        <a:pt x="22964" y="5387"/>
                      </a:cubicBezTo>
                      <a:cubicBezTo>
                        <a:pt x="21568" y="39"/>
                        <a:pt x="16187" y="-1546"/>
                        <a:pt x="8014" y="1623"/>
                      </a:cubicBezTo>
                      <a:cubicBezTo>
                        <a:pt x="1636" y="4000"/>
                        <a:pt x="-1155" y="8755"/>
                        <a:pt x="440" y="12122"/>
                      </a:cubicBezTo>
                      <a:cubicBezTo>
                        <a:pt x="2433" y="17074"/>
                        <a:pt x="8811" y="17471"/>
                        <a:pt x="16585" y="144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87" name="Google Shape;4687;p37"/>
                <p:cNvSpPr/>
                <p:nvPr/>
              </p:nvSpPr>
              <p:spPr>
                <a:xfrm>
                  <a:off x="1035647" y="4767405"/>
                  <a:ext cx="46970" cy="15061"/>
                </a:xfrm>
                <a:custGeom>
                  <a:avLst/>
                  <a:gdLst/>
                  <a:ahLst/>
                  <a:cxnLst/>
                  <a:rect l="l" t="t" r="r" b="b"/>
                  <a:pathLst>
                    <a:path w="46970" h="15061" extrusionOk="0">
                      <a:moveTo>
                        <a:pt x="23948" y="8115"/>
                      </a:moveTo>
                      <a:cubicBezTo>
                        <a:pt x="21955" y="3559"/>
                        <a:pt x="18766" y="-997"/>
                        <a:pt x="8002" y="191"/>
                      </a:cubicBezTo>
                      <a:cubicBezTo>
                        <a:pt x="3417" y="786"/>
                        <a:pt x="-370" y="3757"/>
                        <a:pt x="29" y="6530"/>
                      </a:cubicBezTo>
                      <a:cubicBezTo>
                        <a:pt x="627" y="12275"/>
                        <a:pt x="6806" y="14850"/>
                        <a:pt x="16374" y="14850"/>
                      </a:cubicBezTo>
                      <a:cubicBezTo>
                        <a:pt x="19364" y="14058"/>
                        <a:pt x="21556" y="13067"/>
                        <a:pt x="22951" y="11879"/>
                      </a:cubicBezTo>
                      <a:cubicBezTo>
                        <a:pt x="23948" y="15642"/>
                        <a:pt x="29131" y="15840"/>
                        <a:pt x="36506" y="13661"/>
                      </a:cubicBezTo>
                      <a:cubicBezTo>
                        <a:pt x="43283" y="10888"/>
                        <a:pt x="48266" y="7521"/>
                        <a:pt x="46671" y="3757"/>
                      </a:cubicBezTo>
                      <a:cubicBezTo>
                        <a:pt x="45077" y="-7"/>
                        <a:pt x="38300" y="786"/>
                        <a:pt x="31522" y="3163"/>
                      </a:cubicBezTo>
                      <a:cubicBezTo>
                        <a:pt x="28333" y="4747"/>
                        <a:pt x="25543" y="6332"/>
                        <a:pt x="23948" y="81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88" name="Google Shape;4688;p37"/>
                <p:cNvSpPr/>
                <p:nvPr/>
              </p:nvSpPr>
              <p:spPr>
                <a:xfrm>
                  <a:off x="1559138" y="5143391"/>
                  <a:ext cx="28846" cy="24936"/>
                </a:xfrm>
                <a:custGeom>
                  <a:avLst/>
                  <a:gdLst/>
                  <a:ahLst/>
                  <a:cxnLst/>
                  <a:rect l="l" t="t" r="r" b="b"/>
                  <a:pathLst>
                    <a:path w="28846" h="24936" extrusionOk="0">
                      <a:moveTo>
                        <a:pt x="13722" y="20778"/>
                      </a:moveTo>
                      <a:cubicBezTo>
                        <a:pt x="14121" y="21571"/>
                        <a:pt x="14719" y="22165"/>
                        <a:pt x="15716" y="22363"/>
                      </a:cubicBezTo>
                      <a:cubicBezTo>
                        <a:pt x="19901" y="23155"/>
                        <a:pt x="24087" y="19788"/>
                        <a:pt x="27077" y="12062"/>
                      </a:cubicBezTo>
                      <a:cubicBezTo>
                        <a:pt x="29071" y="6318"/>
                        <a:pt x="30067" y="1168"/>
                        <a:pt x="26280" y="177"/>
                      </a:cubicBezTo>
                      <a:cubicBezTo>
                        <a:pt x="22094" y="-813"/>
                        <a:pt x="18307" y="2356"/>
                        <a:pt x="15516" y="9487"/>
                      </a:cubicBezTo>
                      <a:cubicBezTo>
                        <a:pt x="12925" y="10478"/>
                        <a:pt x="9736" y="12261"/>
                        <a:pt x="6547" y="14440"/>
                      </a:cubicBezTo>
                      <a:cubicBezTo>
                        <a:pt x="1364" y="18005"/>
                        <a:pt x="-1227" y="21967"/>
                        <a:pt x="567" y="23948"/>
                      </a:cubicBezTo>
                      <a:cubicBezTo>
                        <a:pt x="2959" y="26127"/>
                        <a:pt x="7743" y="24542"/>
                        <a:pt x="13722" y="207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89" name="Google Shape;4689;p37"/>
                <p:cNvSpPr/>
                <p:nvPr/>
              </p:nvSpPr>
              <p:spPr>
                <a:xfrm>
                  <a:off x="1419977" y="4934950"/>
                  <a:ext cx="24067" cy="14132"/>
                </a:xfrm>
                <a:custGeom>
                  <a:avLst/>
                  <a:gdLst/>
                  <a:ahLst/>
                  <a:cxnLst/>
                  <a:rect l="l" t="t" r="r" b="b"/>
                  <a:pathLst>
                    <a:path w="24067" h="14132" extrusionOk="0">
                      <a:moveTo>
                        <a:pt x="797" y="12709"/>
                      </a:moveTo>
                      <a:cubicBezTo>
                        <a:pt x="3189" y="15284"/>
                        <a:pt x="9169" y="14293"/>
                        <a:pt x="15946" y="10332"/>
                      </a:cubicBezTo>
                      <a:cubicBezTo>
                        <a:pt x="20730" y="7558"/>
                        <a:pt x="24916" y="4191"/>
                        <a:pt x="23919" y="1418"/>
                      </a:cubicBezTo>
                      <a:cubicBezTo>
                        <a:pt x="20531" y="-365"/>
                        <a:pt x="16145" y="-959"/>
                        <a:pt x="8970" y="2606"/>
                      </a:cubicBezTo>
                      <a:cubicBezTo>
                        <a:pt x="2193" y="5974"/>
                        <a:pt x="-1794" y="10134"/>
                        <a:pt x="797" y="127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90" name="Google Shape;4690;p37"/>
                <p:cNvSpPr/>
                <p:nvPr/>
              </p:nvSpPr>
              <p:spPr>
                <a:xfrm>
                  <a:off x="1220211" y="4299396"/>
                  <a:ext cx="24159" cy="9835"/>
                </a:xfrm>
                <a:custGeom>
                  <a:avLst/>
                  <a:gdLst/>
                  <a:ahLst/>
                  <a:cxnLst/>
                  <a:rect l="l" t="t" r="r" b="b"/>
                  <a:pathLst>
                    <a:path w="24159" h="9835" extrusionOk="0">
                      <a:moveTo>
                        <a:pt x="12599" y="316"/>
                      </a:moveTo>
                      <a:cubicBezTo>
                        <a:pt x="5423" y="1306"/>
                        <a:pt x="-557" y="3287"/>
                        <a:pt x="41" y="6853"/>
                      </a:cubicBezTo>
                      <a:cubicBezTo>
                        <a:pt x="639" y="9626"/>
                        <a:pt x="5622" y="10220"/>
                        <a:pt x="11802" y="9626"/>
                      </a:cubicBezTo>
                      <a:cubicBezTo>
                        <a:pt x="19575" y="8636"/>
                        <a:pt x="23960" y="6457"/>
                        <a:pt x="24160" y="3287"/>
                      </a:cubicBezTo>
                      <a:cubicBezTo>
                        <a:pt x="23362" y="118"/>
                        <a:pt x="18778" y="-476"/>
                        <a:pt x="12599" y="3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91" name="Google Shape;4691;p37"/>
                <p:cNvSpPr/>
                <p:nvPr/>
              </p:nvSpPr>
              <p:spPr>
                <a:xfrm>
                  <a:off x="1619472" y="5638289"/>
                  <a:ext cx="18755" cy="17572"/>
                </a:xfrm>
                <a:custGeom>
                  <a:avLst/>
                  <a:gdLst/>
                  <a:ahLst/>
                  <a:cxnLst/>
                  <a:rect l="l" t="t" r="r" b="b"/>
                  <a:pathLst>
                    <a:path w="18755" h="17572" extrusionOk="0">
                      <a:moveTo>
                        <a:pt x="17372" y="500"/>
                      </a:moveTo>
                      <a:cubicBezTo>
                        <a:pt x="13785" y="-1084"/>
                        <a:pt x="9001" y="1095"/>
                        <a:pt x="3818" y="7037"/>
                      </a:cubicBezTo>
                      <a:cubicBezTo>
                        <a:pt x="-168" y="11791"/>
                        <a:pt x="-1364" y="16348"/>
                        <a:pt x="1825" y="17338"/>
                      </a:cubicBezTo>
                      <a:cubicBezTo>
                        <a:pt x="4815" y="18328"/>
                        <a:pt x="9599" y="16149"/>
                        <a:pt x="13984" y="11395"/>
                      </a:cubicBezTo>
                      <a:cubicBezTo>
                        <a:pt x="18170" y="6839"/>
                        <a:pt x="20362" y="2878"/>
                        <a:pt x="17372" y="5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92" name="Google Shape;4692;p37"/>
                <p:cNvSpPr/>
                <p:nvPr/>
              </p:nvSpPr>
              <p:spPr>
                <a:xfrm>
                  <a:off x="1101831" y="4804578"/>
                  <a:ext cx="23964" cy="13543"/>
                </a:xfrm>
                <a:custGeom>
                  <a:avLst/>
                  <a:gdLst/>
                  <a:ahLst/>
                  <a:cxnLst/>
                  <a:rect l="l" t="t" r="r" b="b"/>
                  <a:pathLst>
                    <a:path w="23964" h="13543" extrusionOk="0">
                      <a:moveTo>
                        <a:pt x="11583" y="1250"/>
                      </a:moveTo>
                      <a:cubicBezTo>
                        <a:pt x="4208" y="3429"/>
                        <a:pt x="-1174" y="6994"/>
                        <a:pt x="221" y="10956"/>
                      </a:cubicBezTo>
                      <a:cubicBezTo>
                        <a:pt x="1218" y="14125"/>
                        <a:pt x="6400" y="14125"/>
                        <a:pt x="12380" y="12343"/>
                      </a:cubicBezTo>
                      <a:cubicBezTo>
                        <a:pt x="19755" y="9966"/>
                        <a:pt x="24339" y="6598"/>
                        <a:pt x="23941" y="2636"/>
                      </a:cubicBezTo>
                      <a:cubicBezTo>
                        <a:pt x="22346" y="-929"/>
                        <a:pt x="17164" y="-335"/>
                        <a:pt x="11583" y="12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93" name="Google Shape;4693;p37"/>
                <p:cNvSpPr/>
                <p:nvPr/>
              </p:nvSpPr>
              <p:spPr>
                <a:xfrm>
                  <a:off x="615209" y="5262742"/>
                  <a:ext cx="20791" cy="15973"/>
                </a:xfrm>
                <a:custGeom>
                  <a:avLst/>
                  <a:gdLst/>
                  <a:ahLst/>
                  <a:cxnLst/>
                  <a:rect l="l" t="t" r="r" b="b"/>
                  <a:pathLst>
                    <a:path w="20791" h="15973" extrusionOk="0">
                      <a:moveTo>
                        <a:pt x="20618" y="3840"/>
                      </a:moveTo>
                      <a:cubicBezTo>
                        <a:pt x="18824" y="472"/>
                        <a:pt x="14838" y="-1113"/>
                        <a:pt x="9057" y="868"/>
                      </a:cubicBezTo>
                      <a:cubicBezTo>
                        <a:pt x="1084" y="3641"/>
                        <a:pt x="-1108" y="8396"/>
                        <a:pt x="486" y="12753"/>
                      </a:cubicBezTo>
                      <a:cubicBezTo>
                        <a:pt x="1882" y="16715"/>
                        <a:pt x="6466" y="16913"/>
                        <a:pt x="12645" y="13942"/>
                      </a:cubicBezTo>
                      <a:cubicBezTo>
                        <a:pt x="18226" y="11169"/>
                        <a:pt x="21615" y="7999"/>
                        <a:pt x="20618" y="38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94" name="Google Shape;4694;p37"/>
                <p:cNvSpPr/>
                <p:nvPr/>
              </p:nvSpPr>
              <p:spPr>
                <a:xfrm>
                  <a:off x="1597320" y="5272167"/>
                  <a:ext cx="21657" cy="16362"/>
                </a:xfrm>
                <a:custGeom>
                  <a:avLst/>
                  <a:gdLst/>
                  <a:ahLst/>
                  <a:cxnLst/>
                  <a:rect l="l" t="t" r="r" b="b"/>
                  <a:pathLst>
                    <a:path w="21657" h="16362" extrusionOk="0">
                      <a:moveTo>
                        <a:pt x="6834" y="5507"/>
                      </a:moveTo>
                      <a:cubicBezTo>
                        <a:pt x="2648" y="9073"/>
                        <a:pt x="-1936" y="13431"/>
                        <a:pt x="855" y="15411"/>
                      </a:cubicBezTo>
                      <a:cubicBezTo>
                        <a:pt x="3645" y="17590"/>
                        <a:pt x="8827" y="16006"/>
                        <a:pt x="15206" y="10855"/>
                      </a:cubicBezTo>
                      <a:cubicBezTo>
                        <a:pt x="19791" y="6894"/>
                        <a:pt x="23378" y="3130"/>
                        <a:pt x="20787" y="951"/>
                      </a:cubicBezTo>
                      <a:cubicBezTo>
                        <a:pt x="18196" y="-1228"/>
                        <a:pt x="13013" y="357"/>
                        <a:pt x="6834" y="55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95" name="Google Shape;4695;p37"/>
                <p:cNvSpPr/>
                <p:nvPr/>
              </p:nvSpPr>
              <p:spPr>
                <a:xfrm>
                  <a:off x="514418" y="5054998"/>
                  <a:ext cx="25542" cy="15676"/>
                </a:xfrm>
                <a:custGeom>
                  <a:avLst/>
                  <a:gdLst/>
                  <a:ahLst/>
                  <a:cxnLst/>
                  <a:rect l="l" t="t" r="r" b="b"/>
                  <a:pathLst>
                    <a:path w="25542" h="15676" extrusionOk="0">
                      <a:moveTo>
                        <a:pt x="7195" y="2996"/>
                      </a:moveTo>
                      <a:cubicBezTo>
                        <a:pt x="2412" y="5571"/>
                        <a:pt x="-1575" y="9137"/>
                        <a:pt x="618" y="12901"/>
                      </a:cubicBezTo>
                      <a:cubicBezTo>
                        <a:pt x="4206" y="16664"/>
                        <a:pt x="10185" y="16268"/>
                        <a:pt x="16962" y="13693"/>
                      </a:cubicBezTo>
                      <a:cubicBezTo>
                        <a:pt x="22544" y="11514"/>
                        <a:pt x="26929" y="7750"/>
                        <a:pt x="25135" y="4185"/>
                      </a:cubicBezTo>
                      <a:cubicBezTo>
                        <a:pt x="22344" y="-966"/>
                        <a:pt x="15368" y="-1362"/>
                        <a:pt x="7195" y="299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96" name="Google Shape;4696;p37"/>
                <p:cNvSpPr/>
                <p:nvPr/>
              </p:nvSpPr>
              <p:spPr>
                <a:xfrm>
                  <a:off x="1903062" y="5620439"/>
                  <a:ext cx="18935" cy="19469"/>
                </a:xfrm>
                <a:custGeom>
                  <a:avLst/>
                  <a:gdLst/>
                  <a:ahLst/>
                  <a:cxnLst/>
                  <a:rect l="l" t="t" r="r" b="b"/>
                  <a:pathLst>
                    <a:path w="18935" h="19469" extrusionOk="0">
                      <a:moveTo>
                        <a:pt x="13238" y="12804"/>
                      </a:moveTo>
                      <a:cubicBezTo>
                        <a:pt x="17224" y="7851"/>
                        <a:pt x="20413" y="2701"/>
                        <a:pt x="18221" y="720"/>
                      </a:cubicBezTo>
                      <a:cubicBezTo>
                        <a:pt x="15629" y="-1459"/>
                        <a:pt x="10447" y="1513"/>
                        <a:pt x="5065" y="6861"/>
                      </a:cubicBezTo>
                      <a:cubicBezTo>
                        <a:pt x="281" y="11813"/>
                        <a:pt x="-1114" y="16369"/>
                        <a:pt x="879" y="18350"/>
                      </a:cubicBezTo>
                      <a:cubicBezTo>
                        <a:pt x="3271" y="21123"/>
                        <a:pt x="8055" y="18548"/>
                        <a:pt x="13238" y="128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97" name="Google Shape;4697;p37"/>
                <p:cNvSpPr/>
                <p:nvPr/>
              </p:nvSpPr>
              <p:spPr>
                <a:xfrm>
                  <a:off x="414575" y="5259473"/>
                  <a:ext cx="39079" cy="19723"/>
                </a:xfrm>
                <a:custGeom>
                  <a:avLst/>
                  <a:gdLst/>
                  <a:ahLst/>
                  <a:cxnLst/>
                  <a:rect l="l" t="t" r="r" b="b"/>
                  <a:pathLst>
                    <a:path w="39079" h="19723" extrusionOk="0">
                      <a:moveTo>
                        <a:pt x="199" y="16022"/>
                      </a:moveTo>
                      <a:cubicBezTo>
                        <a:pt x="3388" y="19587"/>
                        <a:pt x="8172" y="20974"/>
                        <a:pt x="15348" y="18399"/>
                      </a:cubicBezTo>
                      <a:cubicBezTo>
                        <a:pt x="16145" y="18003"/>
                        <a:pt x="16942" y="17805"/>
                        <a:pt x="17540" y="17408"/>
                      </a:cubicBezTo>
                      <a:cubicBezTo>
                        <a:pt x="19135" y="17607"/>
                        <a:pt x="20730" y="17210"/>
                        <a:pt x="22524" y="15824"/>
                      </a:cubicBezTo>
                      <a:lnTo>
                        <a:pt x="23720" y="14437"/>
                      </a:lnTo>
                      <a:cubicBezTo>
                        <a:pt x="26510" y="17012"/>
                        <a:pt x="30497" y="16616"/>
                        <a:pt x="34284" y="14437"/>
                      </a:cubicBezTo>
                      <a:cubicBezTo>
                        <a:pt x="39068" y="11268"/>
                        <a:pt x="40662" y="7306"/>
                        <a:pt x="37274" y="2750"/>
                      </a:cubicBezTo>
                      <a:cubicBezTo>
                        <a:pt x="34682" y="-816"/>
                        <a:pt x="30497" y="-419"/>
                        <a:pt x="26909" y="1165"/>
                      </a:cubicBezTo>
                      <a:cubicBezTo>
                        <a:pt x="25314" y="1760"/>
                        <a:pt x="24118" y="2750"/>
                        <a:pt x="23122" y="3740"/>
                      </a:cubicBezTo>
                      <a:cubicBezTo>
                        <a:pt x="19932" y="1363"/>
                        <a:pt x="15746" y="1363"/>
                        <a:pt x="12159" y="4137"/>
                      </a:cubicBezTo>
                      <a:cubicBezTo>
                        <a:pt x="11959" y="4335"/>
                        <a:pt x="11760" y="4533"/>
                        <a:pt x="11561" y="4731"/>
                      </a:cubicBezTo>
                      <a:cubicBezTo>
                        <a:pt x="10365" y="4929"/>
                        <a:pt x="8969" y="5325"/>
                        <a:pt x="7574" y="5919"/>
                      </a:cubicBezTo>
                      <a:cubicBezTo>
                        <a:pt x="1993" y="8098"/>
                        <a:pt x="-798" y="11664"/>
                        <a:pt x="199" y="1602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98" name="Google Shape;4698;p37"/>
                <p:cNvSpPr/>
                <p:nvPr/>
              </p:nvSpPr>
              <p:spPr>
                <a:xfrm>
                  <a:off x="2188426" y="5833021"/>
                  <a:ext cx="19950" cy="26526"/>
                </a:xfrm>
                <a:custGeom>
                  <a:avLst/>
                  <a:gdLst/>
                  <a:ahLst/>
                  <a:cxnLst/>
                  <a:rect l="l" t="t" r="r" b="b"/>
                  <a:pathLst>
                    <a:path w="19950" h="26526" extrusionOk="0">
                      <a:moveTo>
                        <a:pt x="17694" y="4451"/>
                      </a:moveTo>
                      <a:cubicBezTo>
                        <a:pt x="15900" y="3857"/>
                        <a:pt x="13907" y="5243"/>
                        <a:pt x="11714" y="7422"/>
                      </a:cubicBezTo>
                      <a:cubicBezTo>
                        <a:pt x="11914" y="3460"/>
                        <a:pt x="11116" y="687"/>
                        <a:pt x="8724" y="93"/>
                      </a:cubicBezTo>
                      <a:cubicBezTo>
                        <a:pt x="5934" y="-699"/>
                        <a:pt x="2944" y="3659"/>
                        <a:pt x="1150" y="9799"/>
                      </a:cubicBezTo>
                      <a:cubicBezTo>
                        <a:pt x="-843" y="17327"/>
                        <a:pt x="-245" y="22675"/>
                        <a:pt x="2944" y="23666"/>
                      </a:cubicBezTo>
                      <a:cubicBezTo>
                        <a:pt x="3143" y="23666"/>
                        <a:pt x="3343" y="23666"/>
                        <a:pt x="3542" y="23666"/>
                      </a:cubicBezTo>
                      <a:cubicBezTo>
                        <a:pt x="3741" y="24656"/>
                        <a:pt x="4140" y="25646"/>
                        <a:pt x="5136" y="26241"/>
                      </a:cubicBezTo>
                      <a:cubicBezTo>
                        <a:pt x="8724" y="27627"/>
                        <a:pt x="12711" y="23864"/>
                        <a:pt x="16299" y="17327"/>
                      </a:cubicBezTo>
                      <a:cubicBezTo>
                        <a:pt x="20684" y="10592"/>
                        <a:pt x="21083" y="5639"/>
                        <a:pt x="17694" y="44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699" name="Google Shape;4699;p37"/>
                <p:cNvSpPr/>
                <p:nvPr/>
              </p:nvSpPr>
              <p:spPr>
                <a:xfrm>
                  <a:off x="1706401" y="5454811"/>
                  <a:ext cx="20011" cy="18761"/>
                </a:xfrm>
                <a:custGeom>
                  <a:avLst/>
                  <a:gdLst/>
                  <a:ahLst/>
                  <a:cxnLst/>
                  <a:rect l="l" t="t" r="r" b="b"/>
                  <a:pathLst>
                    <a:path w="20011" h="18761" extrusionOk="0">
                      <a:moveTo>
                        <a:pt x="605" y="17385"/>
                      </a:moveTo>
                      <a:cubicBezTo>
                        <a:pt x="2599" y="20753"/>
                        <a:pt x="8180" y="17385"/>
                        <a:pt x="13761" y="13226"/>
                      </a:cubicBezTo>
                      <a:cubicBezTo>
                        <a:pt x="18545" y="8670"/>
                        <a:pt x="21136" y="4510"/>
                        <a:pt x="19541" y="1935"/>
                      </a:cubicBezTo>
                      <a:cubicBezTo>
                        <a:pt x="17748" y="-1037"/>
                        <a:pt x="13562" y="-839"/>
                        <a:pt x="7183" y="4312"/>
                      </a:cubicBezTo>
                      <a:cubicBezTo>
                        <a:pt x="1004" y="9462"/>
                        <a:pt x="-1189" y="14414"/>
                        <a:pt x="605" y="173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00" name="Google Shape;4700;p37"/>
                <p:cNvSpPr/>
                <p:nvPr/>
              </p:nvSpPr>
              <p:spPr>
                <a:xfrm>
                  <a:off x="1427393" y="5358291"/>
                  <a:ext cx="21756" cy="17952"/>
                </a:xfrm>
                <a:custGeom>
                  <a:avLst/>
                  <a:gdLst/>
                  <a:ahLst/>
                  <a:cxnLst/>
                  <a:rect l="l" t="t" r="r" b="b"/>
                  <a:pathLst>
                    <a:path w="21756" h="17952" extrusionOk="0">
                      <a:moveTo>
                        <a:pt x="8929" y="4363"/>
                      </a:moveTo>
                      <a:cubicBezTo>
                        <a:pt x="2949" y="8721"/>
                        <a:pt x="-1635" y="13674"/>
                        <a:pt x="557" y="16843"/>
                      </a:cubicBezTo>
                      <a:cubicBezTo>
                        <a:pt x="2351" y="19418"/>
                        <a:pt x="7534" y="17041"/>
                        <a:pt x="11919" y="14466"/>
                      </a:cubicBezTo>
                      <a:cubicBezTo>
                        <a:pt x="18696" y="9316"/>
                        <a:pt x="23281" y="4363"/>
                        <a:pt x="21287" y="996"/>
                      </a:cubicBezTo>
                      <a:cubicBezTo>
                        <a:pt x="19493" y="-1381"/>
                        <a:pt x="13912" y="798"/>
                        <a:pt x="8929" y="43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01" name="Google Shape;4701;p37"/>
                <p:cNvSpPr/>
                <p:nvPr/>
              </p:nvSpPr>
              <p:spPr>
                <a:xfrm>
                  <a:off x="604150" y="5332988"/>
                  <a:ext cx="24173" cy="16427"/>
                </a:xfrm>
                <a:custGeom>
                  <a:avLst/>
                  <a:gdLst/>
                  <a:ahLst/>
                  <a:cxnLst/>
                  <a:rect l="l" t="t" r="r" b="b"/>
                  <a:pathLst>
                    <a:path w="24173" h="16427" extrusionOk="0">
                      <a:moveTo>
                        <a:pt x="782" y="13819"/>
                      </a:moveTo>
                      <a:cubicBezTo>
                        <a:pt x="3971" y="18771"/>
                        <a:pt x="10748" y="15403"/>
                        <a:pt x="15532" y="14017"/>
                      </a:cubicBezTo>
                      <a:cubicBezTo>
                        <a:pt x="21911" y="9659"/>
                        <a:pt x="26296" y="6093"/>
                        <a:pt x="23107" y="2726"/>
                      </a:cubicBezTo>
                      <a:cubicBezTo>
                        <a:pt x="19718" y="-1038"/>
                        <a:pt x="13539" y="-840"/>
                        <a:pt x="6961" y="2924"/>
                      </a:cubicBezTo>
                      <a:cubicBezTo>
                        <a:pt x="1779" y="5895"/>
                        <a:pt x="-1610" y="10253"/>
                        <a:pt x="782" y="138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02" name="Google Shape;4702;p37"/>
                <p:cNvSpPr/>
                <p:nvPr/>
              </p:nvSpPr>
              <p:spPr>
                <a:xfrm>
                  <a:off x="2363294" y="5977264"/>
                  <a:ext cx="14779" cy="21159"/>
                </a:xfrm>
                <a:custGeom>
                  <a:avLst/>
                  <a:gdLst/>
                  <a:ahLst/>
                  <a:cxnLst/>
                  <a:rect l="l" t="t" r="r" b="b"/>
                  <a:pathLst>
                    <a:path w="14779" h="21159" extrusionOk="0">
                      <a:moveTo>
                        <a:pt x="13449" y="10755"/>
                      </a:moveTo>
                      <a:cubicBezTo>
                        <a:pt x="15642" y="5011"/>
                        <a:pt x="15044" y="1247"/>
                        <a:pt x="12253" y="58"/>
                      </a:cubicBezTo>
                      <a:cubicBezTo>
                        <a:pt x="8267" y="-536"/>
                        <a:pt x="4479" y="3426"/>
                        <a:pt x="1490" y="10755"/>
                      </a:cubicBezTo>
                      <a:cubicBezTo>
                        <a:pt x="-1102" y="16896"/>
                        <a:pt x="-105" y="20462"/>
                        <a:pt x="2885" y="21056"/>
                      </a:cubicBezTo>
                      <a:cubicBezTo>
                        <a:pt x="6672" y="21848"/>
                        <a:pt x="10659" y="18085"/>
                        <a:pt x="13449" y="107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03" name="Google Shape;4703;p37"/>
                <p:cNvSpPr/>
                <p:nvPr/>
              </p:nvSpPr>
              <p:spPr>
                <a:xfrm>
                  <a:off x="1275856" y="4906550"/>
                  <a:ext cx="22531" cy="13232"/>
                </a:xfrm>
                <a:custGeom>
                  <a:avLst/>
                  <a:gdLst/>
                  <a:ahLst/>
                  <a:cxnLst/>
                  <a:rect l="l" t="t" r="r" b="b"/>
                  <a:pathLst>
                    <a:path w="22531" h="13232" extrusionOk="0">
                      <a:moveTo>
                        <a:pt x="8379" y="1689"/>
                      </a:moveTo>
                      <a:cubicBezTo>
                        <a:pt x="2001" y="4265"/>
                        <a:pt x="-1188" y="7632"/>
                        <a:pt x="406" y="10207"/>
                      </a:cubicBezTo>
                      <a:cubicBezTo>
                        <a:pt x="2001" y="12980"/>
                        <a:pt x="5987" y="14763"/>
                        <a:pt x="13960" y="11396"/>
                      </a:cubicBezTo>
                      <a:cubicBezTo>
                        <a:pt x="19940" y="8821"/>
                        <a:pt x="22532" y="5651"/>
                        <a:pt x="22532" y="2482"/>
                      </a:cubicBezTo>
                      <a:cubicBezTo>
                        <a:pt x="19940" y="105"/>
                        <a:pt x="15954" y="-1282"/>
                        <a:pt x="8379" y="16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04" name="Google Shape;4704;p37"/>
                <p:cNvSpPr/>
                <p:nvPr/>
              </p:nvSpPr>
              <p:spPr>
                <a:xfrm>
                  <a:off x="1070550" y="4569346"/>
                  <a:ext cx="25123" cy="12571"/>
                </a:xfrm>
                <a:custGeom>
                  <a:avLst/>
                  <a:gdLst/>
                  <a:ahLst/>
                  <a:cxnLst/>
                  <a:rect l="l" t="t" r="r" b="b"/>
                  <a:pathLst>
                    <a:path w="25123" h="12571" extrusionOk="0">
                      <a:moveTo>
                        <a:pt x="9775" y="756"/>
                      </a:moveTo>
                      <a:cubicBezTo>
                        <a:pt x="3198" y="2143"/>
                        <a:pt x="-191" y="4520"/>
                        <a:pt x="8" y="7887"/>
                      </a:cubicBezTo>
                      <a:cubicBezTo>
                        <a:pt x="407" y="11453"/>
                        <a:pt x="2799" y="14028"/>
                        <a:pt x="11769" y="11651"/>
                      </a:cubicBezTo>
                      <a:cubicBezTo>
                        <a:pt x="18346" y="9868"/>
                        <a:pt x="24127" y="7095"/>
                        <a:pt x="25123" y="2935"/>
                      </a:cubicBezTo>
                      <a:cubicBezTo>
                        <a:pt x="22333" y="162"/>
                        <a:pt x="17150" y="-828"/>
                        <a:pt x="9775" y="7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05" name="Google Shape;4705;p37"/>
                <p:cNvSpPr/>
                <p:nvPr/>
              </p:nvSpPr>
              <p:spPr>
                <a:xfrm>
                  <a:off x="365018" y="4968386"/>
                  <a:ext cx="26434" cy="33692"/>
                </a:xfrm>
                <a:custGeom>
                  <a:avLst/>
                  <a:gdLst/>
                  <a:ahLst/>
                  <a:cxnLst/>
                  <a:rect l="l" t="t" r="r" b="b"/>
                  <a:pathLst>
                    <a:path w="26434" h="33692" extrusionOk="0">
                      <a:moveTo>
                        <a:pt x="9692" y="24041"/>
                      </a:moveTo>
                      <a:cubicBezTo>
                        <a:pt x="9293" y="25626"/>
                        <a:pt x="9094" y="27211"/>
                        <a:pt x="9692" y="28994"/>
                      </a:cubicBezTo>
                      <a:cubicBezTo>
                        <a:pt x="10888" y="33154"/>
                        <a:pt x="13877" y="34936"/>
                        <a:pt x="19658" y="32757"/>
                      </a:cubicBezTo>
                      <a:cubicBezTo>
                        <a:pt x="22847" y="30182"/>
                        <a:pt x="27432" y="27211"/>
                        <a:pt x="24043" y="21862"/>
                      </a:cubicBezTo>
                      <a:cubicBezTo>
                        <a:pt x="23644" y="21070"/>
                        <a:pt x="23046" y="20476"/>
                        <a:pt x="22448" y="19882"/>
                      </a:cubicBezTo>
                      <a:cubicBezTo>
                        <a:pt x="25638" y="17901"/>
                        <a:pt x="27232" y="15524"/>
                        <a:pt x="25438" y="13147"/>
                      </a:cubicBezTo>
                      <a:cubicBezTo>
                        <a:pt x="25239" y="12948"/>
                        <a:pt x="25040" y="12750"/>
                        <a:pt x="24840" y="12354"/>
                      </a:cubicBezTo>
                      <a:cubicBezTo>
                        <a:pt x="26036" y="10968"/>
                        <a:pt x="26435" y="9185"/>
                        <a:pt x="26435" y="7600"/>
                      </a:cubicBezTo>
                      <a:cubicBezTo>
                        <a:pt x="26036" y="1856"/>
                        <a:pt x="21053" y="-918"/>
                        <a:pt x="13279" y="271"/>
                      </a:cubicBezTo>
                      <a:cubicBezTo>
                        <a:pt x="6104" y="1459"/>
                        <a:pt x="124" y="4629"/>
                        <a:pt x="1918" y="10968"/>
                      </a:cubicBezTo>
                      <a:cubicBezTo>
                        <a:pt x="2117" y="11958"/>
                        <a:pt x="2715" y="12750"/>
                        <a:pt x="3313" y="13543"/>
                      </a:cubicBezTo>
                      <a:cubicBezTo>
                        <a:pt x="722" y="15127"/>
                        <a:pt x="-673" y="17306"/>
                        <a:pt x="323" y="19683"/>
                      </a:cubicBezTo>
                      <a:cubicBezTo>
                        <a:pt x="1320" y="23447"/>
                        <a:pt x="5107" y="24438"/>
                        <a:pt x="9692" y="2404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06" name="Google Shape;4706;p37"/>
                <p:cNvSpPr/>
                <p:nvPr/>
              </p:nvSpPr>
              <p:spPr>
                <a:xfrm>
                  <a:off x="478561" y="5089267"/>
                  <a:ext cx="23478" cy="17061"/>
                </a:xfrm>
                <a:custGeom>
                  <a:avLst/>
                  <a:gdLst/>
                  <a:ahLst/>
                  <a:cxnLst/>
                  <a:rect l="l" t="t" r="r" b="b"/>
                  <a:pathLst>
                    <a:path w="23478" h="17061" extrusionOk="0">
                      <a:moveTo>
                        <a:pt x="12157" y="15476"/>
                      </a:moveTo>
                      <a:cubicBezTo>
                        <a:pt x="18934" y="11911"/>
                        <a:pt x="26110" y="7751"/>
                        <a:pt x="22522" y="2006"/>
                      </a:cubicBezTo>
                      <a:cubicBezTo>
                        <a:pt x="20927" y="-767"/>
                        <a:pt x="16143" y="-371"/>
                        <a:pt x="11559" y="1412"/>
                      </a:cubicBezTo>
                      <a:cubicBezTo>
                        <a:pt x="2788" y="4780"/>
                        <a:pt x="-1995" y="9336"/>
                        <a:pt x="795" y="15080"/>
                      </a:cubicBezTo>
                      <a:cubicBezTo>
                        <a:pt x="2390" y="17854"/>
                        <a:pt x="6775" y="17457"/>
                        <a:pt x="12157" y="154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07" name="Google Shape;4707;p37"/>
                <p:cNvSpPr/>
                <p:nvPr/>
              </p:nvSpPr>
              <p:spPr>
                <a:xfrm>
                  <a:off x="415127" y="4937313"/>
                  <a:ext cx="23686" cy="15967"/>
                </a:xfrm>
                <a:custGeom>
                  <a:avLst/>
                  <a:gdLst/>
                  <a:ahLst/>
                  <a:cxnLst/>
                  <a:rect l="l" t="t" r="r" b="b"/>
                  <a:pathLst>
                    <a:path w="23686" h="15967" extrusionOk="0">
                      <a:moveTo>
                        <a:pt x="245" y="12326"/>
                      </a:moveTo>
                      <a:cubicBezTo>
                        <a:pt x="1242" y="16486"/>
                        <a:pt x="6225" y="16684"/>
                        <a:pt x="13600" y="14902"/>
                      </a:cubicBezTo>
                      <a:cubicBezTo>
                        <a:pt x="19181" y="13119"/>
                        <a:pt x="24563" y="9751"/>
                        <a:pt x="23566" y="4799"/>
                      </a:cubicBezTo>
                      <a:cubicBezTo>
                        <a:pt x="22769" y="-153"/>
                        <a:pt x="16789" y="-1144"/>
                        <a:pt x="9613" y="1233"/>
                      </a:cubicBezTo>
                      <a:cubicBezTo>
                        <a:pt x="2238" y="3611"/>
                        <a:pt x="-951" y="7770"/>
                        <a:pt x="245" y="123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08" name="Google Shape;4708;p37"/>
                <p:cNvSpPr/>
                <p:nvPr/>
              </p:nvSpPr>
              <p:spPr>
                <a:xfrm>
                  <a:off x="493664" y="5286242"/>
                  <a:ext cx="22031" cy="18048"/>
                </a:xfrm>
                <a:custGeom>
                  <a:avLst/>
                  <a:gdLst/>
                  <a:ahLst/>
                  <a:cxnLst/>
                  <a:rect l="l" t="t" r="r" b="b"/>
                  <a:pathLst>
                    <a:path w="22031" h="18048" extrusionOk="0">
                      <a:moveTo>
                        <a:pt x="12601" y="16787"/>
                      </a:moveTo>
                      <a:cubicBezTo>
                        <a:pt x="19378" y="13618"/>
                        <a:pt x="23764" y="9458"/>
                        <a:pt x="21372" y="4902"/>
                      </a:cubicBezTo>
                      <a:cubicBezTo>
                        <a:pt x="19578" y="940"/>
                        <a:pt x="15193" y="-2031"/>
                        <a:pt x="7618" y="1733"/>
                      </a:cubicBezTo>
                      <a:cubicBezTo>
                        <a:pt x="1240" y="5100"/>
                        <a:pt x="-754" y="10250"/>
                        <a:pt x="243" y="14806"/>
                      </a:cubicBezTo>
                      <a:cubicBezTo>
                        <a:pt x="1439" y="19164"/>
                        <a:pt x="6821" y="18372"/>
                        <a:pt x="12601" y="167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09" name="Google Shape;4709;p37"/>
                <p:cNvSpPr/>
                <p:nvPr/>
              </p:nvSpPr>
              <p:spPr>
                <a:xfrm>
                  <a:off x="1127610" y="5303858"/>
                  <a:ext cx="22538" cy="16215"/>
                </a:xfrm>
                <a:custGeom>
                  <a:avLst/>
                  <a:gdLst/>
                  <a:ahLst/>
                  <a:cxnLst/>
                  <a:rect l="l" t="t" r="r" b="b"/>
                  <a:pathLst>
                    <a:path w="22538" h="16215" extrusionOk="0">
                      <a:moveTo>
                        <a:pt x="1151" y="15018"/>
                      </a:moveTo>
                      <a:cubicBezTo>
                        <a:pt x="3543" y="17395"/>
                        <a:pt x="8526" y="16009"/>
                        <a:pt x="14107" y="12839"/>
                      </a:cubicBezTo>
                      <a:cubicBezTo>
                        <a:pt x="19489" y="8877"/>
                        <a:pt x="24871" y="4519"/>
                        <a:pt x="21482" y="1152"/>
                      </a:cubicBezTo>
                      <a:cubicBezTo>
                        <a:pt x="19090" y="-1225"/>
                        <a:pt x="13509" y="360"/>
                        <a:pt x="8526" y="3331"/>
                      </a:cubicBezTo>
                      <a:cubicBezTo>
                        <a:pt x="2347" y="7095"/>
                        <a:pt x="-2238" y="11651"/>
                        <a:pt x="1151" y="1501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10" name="Google Shape;4710;p37"/>
                <p:cNvSpPr/>
                <p:nvPr/>
              </p:nvSpPr>
              <p:spPr>
                <a:xfrm>
                  <a:off x="2185956" y="5968995"/>
                  <a:ext cx="17349" cy="21202"/>
                </a:xfrm>
                <a:custGeom>
                  <a:avLst/>
                  <a:gdLst/>
                  <a:ahLst/>
                  <a:cxnLst/>
                  <a:rect l="l" t="t" r="r" b="b"/>
                  <a:pathLst>
                    <a:path w="17349" h="21202" extrusionOk="0">
                      <a:moveTo>
                        <a:pt x="1826" y="11695"/>
                      </a:moveTo>
                      <a:cubicBezTo>
                        <a:pt x="-367" y="16053"/>
                        <a:pt x="-765" y="19420"/>
                        <a:pt x="1627" y="21203"/>
                      </a:cubicBezTo>
                      <a:cubicBezTo>
                        <a:pt x="6211" y="21005"/>
                        <a:pt x="10995" y="16053"/>
                        <a:pt x="15181" y="8723"/>
                      </a:cubicBezTo>
                      <a:cubicBezTo>
                        <a:pt x="17573" y="4564"/>
                        <a:pt x="18370" y="206"/>
                        <a:pt x="15580" y="7"/>
                      </a:cubicBezTo>
                      <a:cubicBezTo>
                        <a:pt x="11194" y="-191"/>
                        <a:pt x="6211" y="3573"/>
                        <a:pt x="1826" y="116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11" name="Google Shape;4711;p37"/>
                <p:cNvSpPr/>
                <p:nvPr/>
              </p:nvSpPr>
              <p:spPr>
                <a:xfrm>
                  <a:off x="590119" y="5456577"/>
                  <a:ext cx="20584" cy="16848"/>
                </a:xfrm>
                <a:custGeom>
                  <a:avLst/>
                  <a:gdLst/>
                  <a:ahLst/>
                  <a:cxnLst/>
                  <a:rect l="l" t="t" r="r" b="b"/>
                  <a:pathLst>
                    <a:path w="20584" h="16848" extrusionOk="0">
                      <a:moveTo>
                        <a:pt x="13418" y="15224"/>
                      </a:moveTo>
                      <a:cubicBezTo>
                        <a:pt x="19597" y="12054"/>
                        <a:pt x="21192" y="8092"/>
                        <a:pt x="20394" y="4329"/>
                      </a:cubicBezTo>
                      <a:cubicBezTo>
                        <a:pt x="19597" y="169"/>
                        <a:pt x="14813" y="-1218"/>
                        <a:pt x="9232" y="1159"/>
                      </a:cubicBezTo>
                      <a:cubicBezTo>
                        <a:pt x="2654" y="4131"/>
                        <a:pt x="-1731" y="9281"/>
                        <a:pt x="661" y="13837"/>
                      </a:cubicBezTo>
                      <a:cubicBezTo>
                        <a:pt x="2256" y="17799"/>
                        <a:pt x="7637" y="17403"/>
                        <a:pt x="13418" y="152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12" name="Google Shape;4712;p37"/>
                <p:cNvSpPr/>
                <p:nvPr/>
              </p:nvSpPr>
              <p:spPr>
                <a:xfrm>
                  <a:off x="2089527" y="5879292"/>
                  <a:ext cx="15815" cy="20681"/>
                </a:xfrm>
                <a:custGeom>
                  <a:avLst/>
                  <a:gdLst/>
                  <a:ahLst/>
                  <a:cxnLst/>
                  <a:rect l="l" t="t" r="r" b="b"/>
                  <a:pathLst>
                    <a:path w="15815" h="20681" extrusionOk="0">
                      <a:moveTo>
                        <a:pt x="4373" y="6514"/>
                      </a:moveTo>
                      <a:cubicBezTo>
                        <a:pt x="785" y="11466"/>
                        <a:pt x="-1009" y="16814"/>
                        <a:pt x="586" y="19390"/>
                      </a:cubicBezTo>
                      <a:cubicBezTo>
                        <a:pt x="3177" y="23351"/>
                        <a:pt x="7761" y="17409"/>
                        <a:pt x="11947" y="12258"/>
                      </a:cubicBezTo>
                      <a:cubicBezTo>
                        <a:pt x="15535" y="6712"/>
                        <a:pt x="17130" y="1958"/>
                        <a:pt x="14538" y="373"/>
                      </a:cubicBezTo>
                      <a:cubicBezTo>
                        <a:pt x="12146" y="-1014"/>
                        <a:pt x="8160" y="1562"/>
                        <a:pt x="4373" y="65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13" name="Google Shape;4713;p37"/>
                <p:cNvSpPr/>
                <p:nvPr/>
              </p:nvSpPr>
              <p:spPr>
                <a:xfrm>
                  <a:off x="464472" y="5211247"/>
                  <a:ext cx="28741" cy="28988"/>
                </a:xfrm>
                <a:custGeom>
                  <a:avLst/>
                  <a:gdLst/>
                  <a:ahLst/>
                  <a:cxnLst/>
                  <a:rect l="l" t="t" r="r" b="b"/>
                  <a:pathLst>
                    <a:path w="28741" h="28988" extrusionOk="0">
                      <a:moveTo>
                        <a:pt x="28438" y="3831"/>
                      </a:moveTo>
                      <a:cubicBezTo>
                        <a:pt x="27043" y="67"/>
                        <a:pt x="22458" y="-923"/>
                        <a:pt x="16678" y="860"/>
                      </a:cubicBezTo>
                      <a:cubicBezTo>
                        <a:pt x="9502" y="3237"/>
                        <a:pt x="6313" y="7396"/>
                        <a:pt x="7907" y="11556"/>
                      </a:cubicBezTo>
                      <a:cubicBezTo>
                        <a:pt x="2127" y="14131"/>
                        <a:pt x="-664" y="18688"/>
                        <a:pt x="134" y="23640"/>
                      </a:cubicBezTo>
                      <a:cubicBezTo>
                        <a:pt x="1330" y="30177"/>
                        <a:pt x="9103" y="28790"/>
                        <a:pt x="13489" y="28988"/>
                      </a:cubicBezTo>
                      <a:cubicBezTo>
                        <a:pt x="24252" y="25026"/>
                        <a:pt x="24850" y="19876"/>
                        <a:pt x="23056" y="14924"/>
                      </a:cubicBezTo>
                      <a:cubicBezTo>
                        <a:pt x="22857" y="14330"/>
                        <a:pt x="22658" y="13735"/>
                        <a:pt x="22259" y="13339"/>
                      </a:cubicBezTo>
                      <a:cubicBezTo>
                        <a:pt x="27242" y="10566"/>
                        <a:pt x="29634" y="7396"/>
                        <a:pt x="28438" y="38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14" name="Google Shape;4714;p37"/>
                <p:cNvSpPr/>
                <p:nvPr/>
              </p:nvSpPr>
              <p:spPr>
                <a:xfrm>
                  <a:off x="1135407" y="4683562"/>
                  <a:ext cx="21726" cy="12425"/>
                </a:xfrm>
                <a:custGeom>
                  <a:avLst/>
                  <a:gdLst/>
                  <a:ahLst/>
                  <a:cxnLst/>
                  <a:rect l="l" t="t" r="r" b="b"/>
                  <a:pathLst>
                    <a:path w="21726" h="12425" extrusionOk="0">
                      <a:moveTo>
                        <a:pt x="11094" y="838"/>
                      </a:moveTo>
                      <a:cubicBezTo>
                        <a:pt x="3918" y="3017"/>
                        <a:pt x="-865" y="6780"/>
                        <a:pt x="131" y="10346"/>
                      </a:cubicBezTo>
                      <a:cubicBezTo>
                        <a:pt x="928" y="13317"/>
                        <a:pt x="6709" y="12723"/>
                        <a:pt x="12489" y="10940"/>
                      </a:cubicBezTo>
                      <a:cubicBezTo>
                        <a:pt x="18868" y="8959"/>
                        <a:pt x="22256" y="6186"/>
                        <a:pt x="21658" y="3215"/>
                      </a:cubicBezTo>
                      <a:cubicBezTo>
                        <a:pt x="21060" y="243"/>
                        <a:pt x="17273" y="-945"/>
                        <a:pt x="11094" y="8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15" name="Google Shape;4715;p37"/>
                <p:cNvSpPr/>
                <p:nvPr/>
              </p:nvSpPr>
              <p:spPr>
                <a:xfrm>
                  <a:off x="396148" y="5084990"/>
                  <a:ext cx="38770" cy="27481"/>
                </a:xfrm>
                <a:custGeom>
                  <a:avLst/>
                  <a:gdLst/>
                  <a:ahLst/>
                  <a:cxnLst/>
                  <a:rect l="l" t="t" r="r" b="b"/>
                  <a:pathLst>
                    <a:path w="38770" h="27481" extrusionOk="0">
                      <a:moveTo>
                        <a:pt x="26998" y="1132"/>
                      </a:moveTo>
                      <a:cubicBezTo>
                        <a:pt x="21018" y="3113"/>
                        <a:pt x="16633" y="6481"/>
                        <a:pt x="16633" y="10442"/>
                      </a:cubicBezTo>
                      <a:cubicBezTo>
                        <a:pt x="16234" y="11037"/>
                        <a:pt x="15636" y="11829"/>
                        <a:pt x="15238" y="12621"/>
                      </a:cubicBezTo>
                      <a:cubicBezTo>
                        <a:pt x="13045" y="11037"/>
                        <a:pt x="9657" y="11235"/>
                        <a:pt x="6866" y="12621"/>
                      </a:cubicBezTo>
                      <a:cubicBezTo>
                        <a:pt x="2082" y="14602"/>
                        <a:pt x="-1306" y="19158"/>
                        <a:pt x="488" y="23516"/>
                      </a:cubicBezTo>
                      <a:cubicBezTo>
                        <a:pt x="2481" y="28072"/>
                        <a:pt x="7663" y="28469"/>
                        <a:pt x="12646" y="25893"/>
                      </a:cubicBezTo>
                      <a:cubicBezTo>
                        <a:pt x="13444" y="25299"/>
                        <a:pt x="14241" y="24705"/>
                        <a:pt x="15038" y="23913"/>
                      </a:cubicBezTo>
                      <a:cubicBezTo>
                        <a:pt x="15437" y="24309"/>
                        <a:pt x="15836" y="24507"/>
                        <a:pt x="16234" y="24903"/>
                      </a:cubicBezTo>
                      <a:cubicBezTo>
                        <a:pt x="21417" y="26290"/>
                        <a:pt x="26998" y="23913"/>
                        <a:pt x="31782" y="15395"/>
                      </a:cubicBezTo>
                      <a:cubicBezTo>
                        <a:pt x="32579" y="14206"/>
                        <a:pt x="32978" y="12820"/>
                        <a:pt x="33376" y="11829"/>
                      </a:cubicBezTo>
                      <a:cubicBezTo>
                        <a:pt x="36765" y="9848"/>
                        <a:pt x="38957" y="7471"/>
                        <a:pt x="38758" y="4104"/>
                      </a:cubicBezTo>
                      <a:cubicBezTo>
                        <a:pt x="38160" y="-452"/>
                        <a:pt x="32778" y="-849"/>
                        <a:pt x="26998" y="11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16" name="Google Shape;4716;p37"/>
                <p:cNvSpPr/>
                <p:nvPr/>
              </p:nvSpPr>
              <p:spPr>
                <a:xfrm>
                  <a:off x="1607994" y="5522833"/>
                  <a:ext cx="18853" cy="16405"/>
                </a:xfrm>
                <a:custGeom>
                  <a:avLst/>
                  <a:gdLst/>
                  <a:ahLst/>
                  <a:cxnLst/>
                  <a:rect l="l" t="t" r="r" b="b"/>
                  <a:pathLst>
                    <a:path w="18853" h="16405" extrusionOk="0">
                      <a:moveTo>
                        <a:pt x="17090" y="471"/>
                      </a:moveTo>
                      <a:cubicBezTo>
                        <a:pt x="14299" y="-1114"/>
                        <a:pt x="9515" y="1461"/>
                        <a:pt x="5130" y="5819"/>
                      </a:cubicBezTo>
                      <a:cubicBezTo>
                        <a:pt x="346" y="10375"/>
                        <a:pt x="-850" y="13941"/>
                        <a:pt x="545" y="15525"/>
                      </a:cubicBezTo>
                      <a:cubicBezTo>
                        <a:pt x="5329" y="17506"/>
                        <a:pt x="9914" y="16318"/>
                        <a:pt x="15495" y="10177"/>
                      </a:cubicBezTo>
                      <a:cubicBezTo>
                        <a:pt x="19880" y="5027"/>
                        <a:pt x="19481" y="1857"/>
                        <a:pt x="17090" y="4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17" name="Google Shape;4717;p37"/>
                <p:cNvSpPr/>
                <p:nvPr/>
              </p:nvSpPr>
              <p:spPr>
                <a:xfrm>
                  <a:off x="539808" y="5231347"/>
                  <a:ext cx="28846" cy="16831"/>
                </a:xfrm>
                <a:custGeom>
                  <a:avLst/>
                  <a:gdLst/>
                  <a:ahLst/>
                  <a:cxnLst/>
                  <a:rect l="l" t="t" r="r" b="b"/>
                  <a:pathLst>
                    <a:path w="28846" h="16831" extrusionOk="0">
                      <a:moveTo>
                        <a:pt x="7518" y="14633"/>
                      </a:moveTo>
                      <a:cubicBezTo>
                        <a:pt x="9910" y="17208"/>
                        <a:pt x="14495" y="17406"/>
                        <a:pt x="19677" y="15822"/>
                      </a:cubicBezTo>
                      <a:cubicBezTo>
                        <a:pt x="26056" y="13841"/>
                        <a:pt x="28846" y="10077"/>
                        <a:pt x="28846" y="4927"/>
                      </a:cubicBezTo>
                      <a:cubicBezTo>
                        <a:pt x="27650" y="1163"/>
                        <a:pt x="23664" y="-422"/>
                        <a:pt x="18880" y="173"/>
                      </a:cubicBezTo>
                      <a:cubicBezTo>
                        <a:pt x="15890" y="-422"/>
                        <a:pt x="11903" y="569"/>
                        <a:pt x="7718" y="2352"/>
                      </a:cubicBezTo>
                      <a:cubicBezTo>
                        <a:pt x="3532" y="4135"/>
                        <a:pt x="-853" y="6710"/>
                        <a:pt x="143" y="10275"/>
                      </a:cubicBezTo>
                      <a:cubicBezTo>
                        <a:pt x="741" y="13643"/>
                        <a:pt x="3930" y="14633"/>
                        <a:pt x="7518" y="146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18" name="Google Shape;4718;p37"/>
                <p:cNvSpPr/>
                <p:nvPr/>
              </p:nvSpPr>
              <p:spPr>
                <a:xfrm>
                  <a:off x="2585039" y="6181074"/>
                  <a:ext cx="4584" cy="1071"/>
                </a:xfrm>
                <a:custGeom>
                  <a:avLst/>
                  <a:gdLst/>
                  <a:ahLst/>
                  <a:cxnLst/>
                  <a:rect l="l" t="t" r="r" b="b"/>
                  <a:pathLst>
                    <a:path w="4584" h="1071" extrusionOk="0">
                      <a:moveTo>
                        <a:pt x="3588" y="279"/>
                      </a:moveTo>
                      <a:cubicBezTo>
                        <a:pt x="2392" y="-315"/>
                        <a:pt x="1196" y="81"/>
                        <a:pt x="0" y="1072"/>
                      </a:cubicBezTo>
                      <a:lnTo>
                        <a:pt x="4585" y="1072"/>
                      </a:lnTo>
                      <a:cubicBezTo>
                        <a:pt x="4186" y="675"/>
                        <a:pt x="3787" y="477"/>
                        <a:pt x="3588" y="2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19" name="Google Shape;4719;p37"/>
                <p:cNvSpPr/>
                <p:nvPr/>
              </p:nvSpPr>
              <p:spPr>
                <a:xfrm>
                  <a:off x="410788" y="4783682"/>
                  <a:ext cx="24716" cy="14670"/>
                </a:xfrm>
                <a:custGeom>
                  <a:avLst/>
                  <a:gdLst/>
                  <a:ahLst/>
                  <a:cxnLst/>
                  <a:rect l="l" t="t" r="r" b="b"/>
                  <a:pathLst>
                    <a:path w="24716" h="14670" extrusionOk="0">
                      <a:moveTo>
                        <a:pt x="13355" y="14025"/>
                      </a:moveTo>
                      <a:cubicBezTo>
                        <a:pt x="19933" y="12836"/>
                        <a:pt x="23321" y="9667"/>
                        <a:pt x="24716" y="5705"/>
                      </a:cubicBezTo>
                      <a:cubicBezTo>
                        <a:pt x="23122" y="951"/>
                        <a:pt x="18338" y="-832"/>
                        <a:pt x="10564" y="357"/>
                      </a:cubicBezTo>
                      <a:cubicBezTo>
                        <a:pt x="3787" y="1545"/>
                        <a:pt x="0" y="4913"/>
                        <a:pt x="0" y="8874"/>
                      </a:cubicBezTo>
                      <a:cubicBezTo>
                        <a:pt x="0" y="14421"/>
                        <a:pt x="5581" y="15609"/>
                        <a:pt x="13355" y="1402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20" name="Google Shape;4720;p37"/>
                <p:cNvSpPr/>
                <p:nvPr/>
              </p:nvSpPr>
              <p:spPr>
                <a:xfrm>
                  <a:off x="709340" y="5492129"/>
                  <a:ext cx="21299" cy="15185"/>
                </a:xfrm>
                <a:custGeom>
                  <a:avLst/>
                  <a:gdLst/>
                  <a:ahLst/>
                  <a:cxnLst/>
                  <a:rect l="l" t="t" r="r" b="b"/>
                  <a:pathLst>
                    <a:path w="21299" h="15185" extrusionOk="0">
                      <a:moveTo>
                        <a:pt x="14988" y="11960"/>
                      </a:moveTo>
                      <a:cubicBezTo>
                        <a:pt x="19174" y="9187"/>
                        <a:pt x="22363" y="5819"/>
                        <a:pt x="20968" y="3244"/>
                      </a:cubicBezTo>
                      <a:cubicBezTo>
                        <a:pt x="18775" y="-1312"/>
                        <a:pt x="12396" y="-718"/>
                        <a:pt x="5819" y="2848"/>
                      </a:cubicBezTo>
                      <a:cubicBezTo>
                        <a:pt x="238" y="6017"/>
                        <a:pt x="-1556" y="10573"/>
                        <a:pt x="1434" y="13545"/>
                      </a:cubicBezTo>
                      <a:cubicBezTo>
                        <a:pt x="4423" y="16516"/>
                        <a:pt x="9606" y="15129"/>
                        <a:pt x="14988" y="119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21" name="Google Shape;4721;p37"/>
                <p:cNvSpPr/>
                <p:nvPr/>
              </p:nvSpPr>
              <p:spPr>
                <a:xfrm>
                  <a:off x="1793886" y="5766893"/>
                  <a:ext cx="17938" cy="17608"/>
                </a:xfrm>
                <a:custGeom>
                  <a:avLst/>
                  <a:gdLst/>
                  <a:ahLst/>
                  <a:cxnLst/>
                  <a:rect l="l" t="t" r="r" b="b"/>
                  <a:pathLst>
                    <a:path w="17938" h="17608" extrusionOk="0">
                      <a:moveTo>
                        <a:pt x="4014" y="5606"/>
                      </a:moveTo>
                      <a:cubicBezTo>
                        <a:pt x="-172" y="10360"/>
                        <a:pt x="-1168" y="14520"/>
                        <a:pt x="1423" y="16501"/>
                      </a:cubicBezTo>
                      <a:cubicBezTo>
                        <a:pt x="4413" y="18877"/>
                        <a:pt x="8798" y="17491"/>
                        <a:pt x="13981" y="11746"/>
                      </a:cubicBezTo>
                      <a:cubicBezTo>
                        <a:pt x="18366" y="6992"/>
                        <a:pt x="18565" y="3228"/>
                        <a:pt x="17170" y="1248"/>
                      </a:cubicBezTo>
                      <a:cubicBezTo>
                        <a:pt x="13582" y="-1129"/>
                        <a:pt x="9396" y="-337"/>
                        <a:pt x="4014" y="56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22" name="Google Shape;4722;p37"/>
                <p:cNvSpPr/>
                <p:nvPr/>
              </p:nvSpPr>
              <p:spPr>
                <a:xfrm>
                  <a:off x="543343" y="5106671"/>
                  <a:ext cx="21739" cy="16134"/>
                </a:xfrm>
                <a:custGeom>
                  <a:avLst/>
                  <a:gdLst/>
                  <a:ahLst/>
                  <a:cxnLst/>
                  <a:rect l="l" t="t" r="r" b="b"/>
                  <a:pathLst>
                    <a:path w="21739" h="16134" extrusionOk="0">
                      <a:moveTo>
                        <a:pt x="9964" y="1439"/>
                      </a:moveTo>
                      <a:cubicBezTo>
                        <a:pt x="3386" y="4609"/>
                        <a:pt x="-999" y="8571"/>
                        <a:pt x="197" y="13325"/>
                      </a:cubicBezTo>
                      <a:cubicBezTo>
                        <a:pt x="3386" y="16494"/>
                        <a:pt x="7970" y="17287"/>
                        <a:pt x="13751" y="14117"/>
                      </a:cubicBezTo>
                      <a:cubicBezTo>
                        <a:pt x="20329" y="10552"/>
                        <a:pt x="23518" y="5996"/>
                        <a:pt x="20727" y="1836"/>
                      </a:cubicBezTo>
                      <a:cubicBezTo>
                        <a:pt x="18933" y="-541"/>
                        <a:pt x="14149" y="-541"/>
                        <a:pt x="9964" y="143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23" name="Google Shape;4723;p37"/>
                <p:cNvSpPr/>
                <p:nvPr/>
              </p:nvSpPr>
              <p:spPr>
                <a:xfrm>
                  <a:off x="1648329" y="5348425"/>
                  <a:ext cx="18027" cy="16299"/>
                </a:xfrm>
                <a:custGeom>
                  <a:avLst/>
                  <a:gdLst/>
                  <a:ahLst/>
                  <a:cxnLst/>
                  <a:rect l="l" t="t" r="r" b="b"/>
                  <a:pathLst>
                    <a:path w="18027" h="16299" extrusionOk="0">
                      <a:moveTo>
                        <a:pt x="1072" y="15220"/>
                      </a:moveTo>
                      <a:cubicBezTo>
                        <a:pt x="3066" y="17200"/>
                        <a:pt x="6654" y="16408"/>
                        <a:pt x="10441" y="13239"/>
                      </a:cubicBezTo>
                      <a:cubicBezTo>
                        <a:pt x="17018" y="6702"/>
                        <a:pt x="20008" y="2146"/>
                        <a:pt x="16620" y="363"/>
                      </a:cubicBezTo>
                      <a:cubicBezTo>
                        <a:pt x="13829" y="-1024"/>
                        <a:pt x="8846" y="1750"/>
                        <a:pt x="4461" y="5513"/>
                      </a:cubicBezTo>
                      <a:cubicBezTo>
                        <a:pt x="-323" y="10069"/>
                        <a:pt x="-921" y="13437"/>
                        <a:pt x="1072" y="1522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24" name="Google Shape;4724;p37"/>
                <p:cNvSpPr/>
                <p:nvPr/>
              </p:nvSpPr>
              <p:spPr>
                <a:xfrm>
                  <a:off x="1474405" y="5467963"/>
                  <a:ext cx="20574" cy="15875"/>
                </a:xfrm>
                <a:custGeom>
                  <a:avLst/>
                  <a:gdLst/>
                  <a:ahLst/>
                  <a:cxnLst/>
                  <a:rect l="l" t="t" r="r" b="b"/>
                  <a:pathLst>
                    <a:path w="20574" h="15875" extrusionOk="0">
                      <a:moveTo>
                        <a:pt x="14539" y="10771"/>
                      </a:moveTo>
                      <a:cubicBezTo>
                        <a:pt x="19721" y="7007"/>
                        <a:pt x="22113" y="2847"/>
                        <a:pt x="19522" y="867"/>
                      </a:cubicBezTo>
                      <a:cubicBezTo>
                        <a:pt x="16332" y="-1510"/>
                        <a:pt x="10552" y="1263"/>
                        <a:pt x="4772" y="6017"/>
                      </a:cubicBezTo>
                      <a:cubicBezTo>
                        <a:pt x="1184" y="8988"/>
                        <a:pt x="-610" y="12356"/>
                        <a:pt x="187" y="14931"/>
                      </a:cubicBezTo>
                      <a:cubicBezTo>
                        <a:pt x="3177" y="17308"/>
                        <a:pt x="8758" y="14931"/>
                        <a:pt x="14539" y="107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25" name="Google Shape;4725;p37"/>
                <p:cNvSpPr/>
                <p:nvPr/>
              </p:nvSpPr>
              <p:spPr>
                <a:xfrm>
                  <a:off x="1251339" y="4524480"/>
                  <a:ext cx="23505" cy="10856"/>
                </a:xfrm>
                <a:custGeom>
                  <a:avLst/>
                  <a:gdLst/>
                  <a:ahLst/>
                  <a:cxnLst/>
                  <a:rect l="l" t="t" r="r" b="b"/>
                  <a:pathLst>
                    <a:path w="23505" h="10856" extrusionOk="0">
                      <a:moveTo>
                        <a:pt x="8" y="8779"/>
                      </a:moveTo>
                      <a:cubicBezTo>
                        <a:pt x="2001" y="11354"/>
                        <a:pt x="7183" y="11354"/>
                        <a:pt x="12764" y="9769"/>
                      </a:cubicBezTo>
                      <a:cubicBezTo>
                        <a:pt x="19940" y="7986"/>
                        <a:pt x="25322" y="5015"/>
                        <a:pt x="22930" y="1647"/>
                      </a:cubicBezTo>
                      <a:cubicBezTo>
                        <a:pt x="20937" y="-928"/>
                        <a:pt x="15156" y="-135"/>
                        <a:pt x="9376" y="1647"/>
                      </a:cubicBezTo>
                      <a:cubicBezTo>
                        <a:pt x="3595" y="3430"/>
                        <a:pt x="-192" y="5807"/>
                        <a:pt x="8" y="87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26" name="Google Shape;4726;p37"/>
                <p:cNvSpPr/>
                <p:nvPr/>
              </p:nvSpPr>
              <p:spPr>
                <a:xfrm>
                  <a:off x="1212500" y="5079348"/>
                  <a:ext cx="20425" cy="14722"/>
                </a:xfrm>
                <a:custGeom>
                  <a:avLst/>
                  <a:gdLst/>
                  <a:ahLst/>
                  <a:cxnLst/>
                  <a:rect l="l" t="t" r="r" b="b"/>
                  <a:pathLst>
                    <a:path w="20425" h="14722" extrusionOk="0">
                      <a:moveTo>
                        <a:pt x="9147" y="2021"/>
                      </a:moveTo>
                      <a:cubicBezTo>
                        <a:pt x="2370" y="5388"/>
                        <a:pt x="-1816" y="9746"/>
                        <a:pt x="775" y="13114"/>
                      </a:cubicBezTo>
                      <a:cubicBezTo>
                        <a:pt x="2769" y="15491"/>
                        <a:pt x="7353" y="15292"/>
                        <a:pt x="13333" y="12123"/>
                      </a:cubicBezTo>
                      <a:cubicBezTo>
                        <a:pt x="19113" y="8756"/>
                        <a:pt x="21306" y="5388"/>
                        <a:pt x="20110" y="2615"/>
                      </a:cubicBezTo>
                      <a:cubicBezTo>
                        <a:pt x="19113" y="-555"/>
                        <a:pt x="15127" y="-951"/>
                        <a:pt x="9147" y="20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27" name="Google Shape;4727;p37"/>
                <p:cNvSpPr/>
                <p:nvPr/>
              </p:nvSpPr>
              <p:spPr>
                <a:xfrm>
                  <a:off x="2416808" y="6176995"/>
                  <a:ext cx="9198" cy="5150"/>
                </a:xfrm>
                <a:custGeom>
                  <a:avLst/>
                  <a:gdLst/>
                  <a:ahLst/>
                  <a:cxnLst/>
                  <a:rect l="l" t="t" r="r" b="b"/>
                  <a:pathLst>
                    <a:path w="9198" h="5150" extrusionOk="0">
                      <a:moveTo>
                        <a:pt x="6179" y="0"/>
                      </a:moveTo>
                      <a:cubicBezTo>
                        <a:pt x="3787" y="0"/>
                        <a:pt x="1594" y="1981"/>
                        <a:pt x="0" y="5150"/>
                      </a:cubicBezTo>
                      <a:lnTo>
                        <a:pt x="9169" y="5150"/>
                      </a:lnTo>
                      <a:cubicBezTo>
                        <a:pt x="9368" y="1981"/>
                        <a:pt x="8571" y="0"/>
                        <a:pt x="6179"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28" name="Google Shape;4728;p37"/>
                <p:cNvSpPr/>
                <p:nvPr/>
              </p:nvSpPr>
              <p:spPr>
                <a:xfrm>
                  <a:off x="1038202" y="4661655"/>
                  <a:ext cx="22641" cy="12747"/>
                </a:xfrm>
                <a:custGeom>
                  <a:avLst/>
                  <a:gdLst/>
                  <a:ahLst/>
                  <a:cxnLst/>
                  <a:rect l="l" t="t" r="r" b="b"/>
                  <a:pathLst>
                    <a:path w="22641" h="12747" extrusionOk="0">
                      <a:moveTo>
                        <a:pt x="464" y="10067"/>
                      </a:moveTo>
                      <a:cubicBezTo>
                        <a:pt x="1659" y="12840"/>
                        <a:pt x="5447" y="13830"/>
                        <a:pt x="13220" y="11255"/>
                      </a:cubicBezTo>
                      <a:cubicBezTo>
                        <a:pt x="19200" y="8878"/>
                        <a:pt x="23785" y="5313"/>
                        <a:pt x="22389" y="2143"/>
                      </a:cubicBezTo>
                      <a:cubicBezTo>
                        <a:pt x="21393" y="-630"/>
                        <a:pt x="15214" y="-432"/>
                        <a:pt x="9633" y="1153"/>
                      </a:cubicBezTo>
                      <a:cubicBezTo>
                        <a:pt x="1261" y="3332"/>
                        <a:pt x="-1131" y="6699"/>
                        <a:pt x="464" y="100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29" name="Google Shape;4729;p37"/>
                <p:cNvSpPr/>
                <p:nvPr/>
              </p:nvSpPr>
              <p:spPr>
                <a:xfrm>
                  <a:off x="647107" y="5214107"/>
                  <a:ext cx="21010" cy="15982"/>
                </a:xfrm>
                <a:custGeom>
                  <a:avLst/>
                  <a:gdLst/>
                  <a:ahLst/>
                  <a:cxnLst/>
                  <a:rect l="l" t="t" r="r" b="b"/>
                  <a:pathLst>
                    <a:path w="21010" h="15982" extrusionOk="0">
                      <a:moveTo>
                        <a:pt x="14632" y="14640"/>
                      </a:moveTo>
                      <a:cubicBezTo>
                        <a:pt x="21609" y="11866"/>
                        <a:pt x="20811" y="8103"/>
                        <a:pt x="21011" y="4339"/>
                      </a:cubicBezTo>
                      <a:cubicBezTo>
                        <a:pt x="19416" y="179"/>
                        <a:pt x="15429" y="-1604"/>
                        <a:pt x="7456" y="1764"/>
                      </a:cubicBezTo>
                      <a:cubicBezTo>
                        <a:pt x="1277" y="4339"/>
                        <a:pt x="-1115" y="8301"/>
                        <a:pt x="480" y="11668"/>
                      </a:cubicBezTo>
                      <a:cubicBezTo>
                        <a:pt x="2473" y="15630"/>
                        <a:pt x="7257" y="17413"/>
                        <a:pt x="14632" y="146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30" name="Google Shape;4730;p37"/>
                <p:cNvSpPr/>
                <p:nvPr/>
              </p:nvSpPr>
              <p:spPr>
                <a:xfrm>
                  <a:off x="757404" y="5428164"/>
                  <a:ext cx="22410" cy="15748"/>
                </a:xfrm>
                <a:custGeom>
                  <a:avLst/>
                  <a:gdLst/>
                  <a:ahLst/>
                  <a:cxnLst/>
                  <a:rect l="l" t="t" r="r" b="b"/>
                  <a:pathLst>
                    <a:path w="22410" h="15748" extrusionOk="0">
                      <a:moveTo>
                        <a:pt x="22138" y="3425"/>
                      </a:moveTo>
                      <a:cubicBezTo>
                        <a:pt x="20543" y="-1131"/>
                        <a:pt x="14763" y="-735"/>
                        <a:pt x="7985" y="2236"/>
                      </a:cubicBezTo>
                      <a:cubicBezTo>
                        <a:pt x="2006" y="5010"/>
                        <a:pt x="-187" y="8575"/>
                        <a:pt x="12" y="12735"/>
                      </a:cubicBezTo>
                      <a:cubicBezTo>
                        <a:pt x="3202" y="15904"/>
                        <a:pt x="7786" y="17093"/>
                        <a:pt x="14763" y="13725"/>
                      </a:cubicBezTo>
                      <a:cubicBezTo>
                        <a:pt x="20543" y="11150"/>
                        <a:pt x="23334" y="6991"/>
                        <a:pt x="22138" y="342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31" name="Google Shape;4731;p37"/>
                <p:cNvSpPr/>
                <p:nvPr/>
              </p:nvSpPr>
              <p:spPr>
                <a:xfrm>
                  <a:off x="634233" y="5812930"/>
                  <a:ext cx="66178" cy="62772"/>
                </a:xfrm>
                <a:custGeom>
                  <a:avLst/>
                  <a:gdLst/>
                  <a:ahLst/>
                  <a:cxnLst/>
                  <a:rect l="l" t="t" r="r" b="b"/>
                  <a:pathLst>
                    <a:path w="66178" h="62772" extrusionOk="0">
                      <a:moveTo>
                        <a:pt x="45446" y="28702"/>
                      </a:moveTo>
                      <a:cubicBezTo>
                        <a:pt x="45446" y="28900"/>
                        <a:pt x="45646" y="28900"/>
                        <a:pt x="45646" y="29098"/>
                      </a:cubicBezTo>
                      <a:cubicBezTo>
                        <a:pt x="50828" y="35040"/>
                        <a:pt x="56210" y="32663"/>
                        <a:pt x="60795" y="28503"/>
                      </a:cubicBezTo>
                      <a:cubicBezTo>
                        <a:pt x="63784" y="25928"/>
                        <a:pt x="65578" y="22561"/>
                        <a:pt x="62987" y="18203"/>
                      </a:cubicBezTo>
                      <a:cubicBezTo>
                        <a:pt x="62190" y="17609"/>
                        <a:pt x="61592" y="17411"/>
                        <a:pt x="60795" y="17014"/>
                      </a:cubicBezTo>
                      <a:cubicBezTo>
                        <a:pt x="61791" y="16420"/>
                        <a:pt x="62788" y="15826"/>
                        <a:pt x="63984" y="14835"/>
                      </a:cubicBezTo>
                      <a:cubicBezTo>
                        <a:pt x="66974" y="11468"/>
                        <a:pt x="66974" y="6318"/>
                        <a:pt x="63585" y="2554"/>
                      </a:cubicBezTo>
                      <a:cubicBezTo>
                        <a:pt x="59798" y="-1210"/>
                        <a:pt x="54416" y="-814"/>
                        <a:pt x="51028" y="3742"/>
                      </a:cubicBezTo>
                      <a:cubicBezTo>
                        <a:pt x="47838" y="7902"/>
                        <a:pt x="48237" y="12260"/>
                        <a:pt x="52423" y="15826"/>
                      </a:cubicBezTo>
                      <a:cubicBezTo>
                        <a:pt x="50629" y="16420"/>
                        <a:pt x="49034" y="17212"/>
                        <a:pt x="47440" y="18599"/>
                      </a:cubicBezTo>
                      <a:cubicBezTo>
                        <a:pt x="46642" y="19193"/>
                        <a:pt x="46044" y="19986"/>
                        <a:pt x="45446" y="20778"/>
                      </a:cubicBezTo>
                      <a:cubicBezTo>
                        <a:pt x="41659" y="17609"/>
                        <a:pt x="35281" y="19788"/>
                        <a:pt x="29102" y="23551"/>
                      </a:cubicBezTo>
                      <a:cubicBezTo>
                        <a:pt x="25115" y="25928"/>
                        <a:pt x="24118" y="29494"/>
                        <a:pt x="25314" y="32861"/>
                      </a:cubicBezTo>
                      <a:cubicBezTo>
                        <a:pt x="24318" y="33852"/>
                        <a:pt x="23520" y="35040"/>
                        <a:pt x="22524" y="36229"/>
                      </a:cubicBezTo>
                      <a:cubicBezTo>
                        <a:pt x="24118" y="32861"/>
                        <a:pt x="23520" y="29098"/>
                        <a:pt x="20331" y="26126"/>
                      </a:cubicBezTo>
                      <a:cubicBezTo>
                        <a:pt x="18537" y="24344"/>
                        <a:pt x="16345" y="23948"/>
                        <a:pt x="14351" y="24146"/>
                      </a:cubicBezTo>
                      <a:cubicBezTo>
                        <a:pt x="14152" y="23948"/>
                        <a:pt x="14152" y="23551"/>
                        <a:pt x="13753" y="23353"/>
                      </a:cubicBezTo>
                      <a:cubicBezTo>
                        <a:pt x="10564" y="20382"/>
                        <a:pt x="6976" y="20184"/>
                        <a:pt x="3787" y="21967"/>
                      </a:cubicBezTo>
                      <a:cubicBezTo>
                        <a:pt x="3588" y="21769"/>
                        <a:pt x="3588" y="21769"/>
                        <a:pt x="3389" y="21570"/>
                      </a:cubicBezTo>
                      <a:cubicBezTo>
                        <a:pt x="2392" y="20976"/>
                        <a:pt x="1196" y="20778"/>
                        <a:pt x="0" y="20778"/>
                      </a:cubicBezTo>
                      <a:cubicBezTo>
                        <a:pt x="598" y="21570"/>
                        <a:pt x="1395" y="22165"/>
                        <a:pt x="1993" y="22957"/>
                      </a:cubicBezTo>
                      <a:cubicBezTo>
                        <a:pt x="3189" y="24146"/>
                        <a:pt x="4385" y="25532"/>
                        <a:pt x="5581" y="26721"/>
                      </a:cubicBezTo>
                      <a:cubicBezTo>
                        <a:pt x="9966" y="31277"/>
                        <a:pt x="14152" y="36031"/>
                        <a:pt x="18537" y="40389"/>
                      </a:cubicBezTo>
                      <a:cubicBezTo>
                        <a:pt x="19135" y="39993"/>
                        <a:pt x="19733" y="39398"/>
                        <a:pt x="20531" y="38804"/>
                      </a:cubicBezTo>
                      <a:cubicBezTo>
                        <a:pt x="20730" y="38606"/>
                        <a:pt x="20929" y="38408"/>
                        <a:pt x="21129" y="38012"/>
                      </a:cubicBezTo>
                      <a:cubicBezTo>
                        <a:pt x="20929" y="38210"/>
                        <a:pt x="20730" y="38606"/>
                        <a:pt x="20730" y="38804"/>
                      </a:cubicBezTo>
                      <a:cubicBezTo>
                        <a:pt x="20331" y="39597"/>
                        <a:pt x="19933" y="40389"/>
                        <a:pt x="19534" y="41181"/>
                      </a:cubicBezTo>
                      <a:cubicBezTo>
                        <a:pt x="21527" y="43162"/>
                        <a:pt x="23520" y="45341"/>
                        <a:pt x="25514" y="47322"/>
                      </a:cubicBezTo>
                      <a:cubicBezTo>
                        <a:pt x="26510" y="48312"/>
                        <a:pt x="27507" y="49303"/>
                        <a:pt x="28504" y="50293"/>
                      </a:cubicBezTo>
                      <a:cubicBezTo>
                        <a:pt x="29301" y="51086"/>
                        <a:pt x="30098" y="51878"/>
                        <a:pt x="30896" y="52868"/>
                      </a:cubicBezTo>
                      <a:cubicBezTo>
                        <a:pt x="33885" y="55840"/>
                        <a:pt x="36676" y="58613"/>
                        <a:pt x="39666" y="61584"/>
                      </a:cubicBezTo>
                      <a:cubicBezTo>
                        <a:pt x="40065" y="61980"/>
                        <a:pt x="40463" y="62377"/>
                        <a:pt x="40862" y="62773"/>
                      </a:cubicBezTo>
                      <a:cubicBezTo>
                        <a:pt x="41460" y="62377"/>
                        <a:pt x="42257" y="61980"/>
                        <a:pt x="42855" y="61584"/>
                      </a:cubicBezTo>
                      <a:cubicBezTo>
                        <a:pt x="44848" y="57821"/>
                        <a:pt x="48038" y="53661"/>
                        <a:pt x="43453" y="50689"/>
                      </a:cubicBezTo>
                      <a:cubicBezTo>
                        <a:pt x="42855" y="50293"/>
                        <a:pt x="42058" y="49897"/>
                        <a:pt x="41460" y="49501"/>
                      </a:cubicBezTo>
                      <a:cubicBezTo>
                        <a:pt x="41061" y="49303"/>
                        <a:pt x="40862" y="48907"/>
                        <a:pt x="40463" y="48709"/>
                      </a:cubicBezTo>
                      <a:cubicBezTo>
                        <a:pt x="40065" y="48510"/>
                        <a:pt x="39865" y="48510"/>
                        <a:pt x="39467" y="48510"/>
                      </a:cubicBezTo>
                      <a:cubicBezTo>
                        <a:pt x="37075" y="47520"/>
                        <a:pt x="34683" y="46926"/>
                        <a:pt x="32291" y="46728"/>
                      </a:cubicBezTo>
                      <a:cubicBezTo>
                        <a:pt x="32690" y="46331"/>
                        <a:pt x="32889" y="45935"/>
                        <a:pt x="33288" y="45539"/>
                      </a:cubicBezTo>
                      <a:cubicBezTo>
                        <a:pt x="36277" y="41181"/>
                        <a:pt x="37473" y="37021"/>
                        <a:pt x="36477" y="33852"/>
                      </a:cubicBezTo>
                      <a:cubicBezTo>
                        <a:pt x="38071" y="33258"/>
                        <a:pt x="39865" y="32465"/>
                        <a:pt x="41460" y="31475"/>
                      </a:cubicBezTo>
                      <a:cubicBezTo>
                        <a:pt x="42855" y="30881"/>
                        <a:pt x="44250" y="29890"/>
                        <a:pt x="45446" y="287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32" name="Google Shape;4732;p37"/>
                <p:cNvSpPr/>
                <p:nvPr/>
              </p:nvSpPr>
              <p:spPr>
                <a:xfrm>
                  <a:off x="694964" y="5293204"/>
                  <a:ext cx="21958" cy="16610"/>
                </a:xfrm>
                <a:custGeom>
                  <a:avLst/>
                  <a:gdLst/>
                  <a:ahLst/>
                  <a:cxnLst/>
                  <a:rect l="l" t="t" r="r" b="b"/>
                  <a:pathLst>
                    <a:path w="21958" h="16610" extrusionOk="0">
                      <a:moveTo>
                        <a:pt x="14614" y="14778"/>
                      </a:moveTo>
                      <a:cubicBezTo>
                        <a:pt x="20793" y="11212"/>
                        <a:pt x="23584" y="6854"/>
                        <a:pt x="20993" y="2892"/>
                      </a:cubicBezTo>
                      <a:cubicBezTo>
                        <a:pt x="18999" y="-277"/>
                        <a:pt x="14614" y="-1267"/>
                        <a:pt x="8634" y="2100"/>
                      </a:cubicBezTo>
                      <a:cubicBezTo>
                        <a:pt x="2256" y="5468"/>
                        <a:pt x="-2329" y="10024"/>
                        <a:pt x="1259" y="13985"/>
                      </a:cubicBezTo>
                      <a:cubicBezTo>
                        <a:pt x="3651" y="16561"/>
                        <a:pt x="7638" y="17947"/>
                        <a:pt x="14614" y="147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33" name="Google Shape;4733;p37"/>
                <p:cNvSpPr/>
                <p:nvPr/>
              </p:nvSpPr>
              <p:spPr>
                <a:xfrm>
                  <a:off x="612808" y="5097338"/>
                  <a:ext cx="23202" cy="15061"/>
                </a:xfrm>
                <a:custGeom>
                  <a:avLst/>
                  <a:gdLst/>
                  <a:ahLst/>
                  <a:cxnLst/>
                  <a:rect l="l" t="t" r="r" b="b"/>
                  <a:pathLst>
                    <a:path w="23202" h="15061" extrusionOk="0">
                      <a:moveTo>
                        <a:pt x="14049" y="13149"/>
                      </a:moveTo>
                      <a:cubicBezTo>
                        <a:pt x="19830" y="10772"/>
                        <a:pt x="24614" y="7009"/>
                        <a:pt x="22820" y="2651"/>
                      </a:cubicBezTo>
                      <a:cubicBezTo>
                        <a:pt x="21424" y="-717"/>
                        <a:pt x="15843" y="-519"/>
                        <a:pt x="10063" y="1264"/>
                      </a:cubicBezTo>
                      <a:cubicBezTo>
                        <a:pt x="2488" y="3839"/>
                        <a:pt x="-1099" y="8197"/>
                        <a:pt x="296" y="12357"/>
                      </a:cubicBezTo>
                      <a:cubicBezTo>
                        <a:pt x="1292" y="15923"/>
                        <a:pt x="6874" y="15725"/>
                        <a:pt x="14049" y="131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34" name="Google Shape;4734;p37"/>
                <p:cNvSpPr/>
                <p:nvPr/>
              </p:nvSpPr>
              <p:spPr>
                <a:xfrm>
                  <a:off x="543302" y="4775253"/>
                  <a:ext cx="25464" cy="13942"/>
                </a:xfrm>
                <a:custGeom>
                  <a:avLst/>
                  <a:gdLst/>
                  <a:ahLst/>
                  <a:cxnLst/>
                  <a:rect l="l" t="t" r="r" b="b"/>
                  <a:pathLst>
                    <a:path w="25464" h="13942" extrusionOk="0">
                      <a:moveTo>
                        <a:pt x="9406" y="1258"/>
                      </a:moveTo>
                      <a:cubicBezTo>
                        <a:pt x="3825" y="3239"/>
                        <a:pt x="-1158" y="6408"/>
                        <a:pt x="237" y="10172"/>
                      </a:cubicBezTo>
                      <a:cubicBezTo>
                        <a:pt x="2031" y="14926"/>
                        <a:pt x="8808" y="14530"/>
                        <a:pt x="16383" y="12549"/>
                      </a:cubicBezTo>
                      <a:cubicBezTo>
                        <a:pt x="21565" y="10568"/>
                        <a:pt x="27545" y="8389"/>
                        <a:pt x="24754" y="4229"/>
                      </a:cubicBezTo>
                      <a:cubicBezTo>
                        <a:pt x="22362" y="664"/>
                        <a:pt x="17180" y="-1515"/>
                        <a:pt x="9406" y="125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35" name="Google Shape;4735;p37"/>
                <p:cNvSpPr/>
                <p:nvPr/>
              </p:nvSpPr>
              <p:spPr>
                <a:xfrm>
                  <a:off x="1123446" y="4988792"/>
                  <a:ext cx="25714" cy="13987"/>
                </a:xfrm>
                <a:custGeom>
                  <a:avLst/>
                  <a:gdLst/>
                  <a:ahLst/>
                  <a:cxnLst/>
                  <a:rect l="l" t="t" r="r" b="b"/>
                  <a:pathLst>
                    <a:path w="25714" h="13987" extrusionOk="0">
                      <a:moveTo>
                        <a:pt x="9501" y="2644"/>
                      </a:moveTo>
                      <a:cubicBezTo>
                        <a:pt x="3920" y="4625"/>
                        <a:pt x="-864" y="7795"/>
                        <a:pt x="132" y="11162"/>
                      </a:cubicBezTo>
                      <a:cubicBezTo>
                        <a:pt x="1129" y="15124"/>
                        <a:pt x="7109" y="14332"/>
                        <a:pt x="13288" y="12351"/>
                      </a:cubicBezTo>
                      <a:cubicBezTo>
                        <a:pt x="19666" y="8785"/>
                        <a:pt x="27241" y="5021"/>
                        <a:pt x="25447" y="1654"/>
                      </a:cubicBezTo>
                      <a:cubicBezTo>
                        <a:pt x="23653" y="-1515"/>
                        <a:pt x="15680" y="465"/>
                        <a:pt x="9501" y="264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36" name="Google Shape;4736;p37"/>
                <p:cNvSpPr/>
                <p:nvPr/>
              </p:nvSpPr>
              <p:spPr>
                <a:xfrm>
                  <a:off x="445471" y="5546876"/>
                  <a:ext cx="5339" cy="9706"/>
                </a:xfrm>
                <a:custGeom>
                  <a:avLst/>
                  <a:gdLst/>
                  <a:ahLst/>
                  <a:cxnLst/>
                  <a:rect l="l" t="t" r="r" b="b"/>
                  <a:pathLst>
                    <a:path w="5339" h="9706" extrusionOk="0">
                      <a:moveTo>
                        <a:pt x="0" y="0"/>
                      </a:moveTo>
                      <a:cubicBezTo>
                        <a:pt x="1395" y="3169"/>
                        <a:pt x="2791" y="6339"/>
                        <a:pt x="4385" y="9706"/>
                      </a:cubicBezTo>
                      <a:cubicBezTo>
                        <a:pt x="5581" y="7527"/>
                        <a:pt x="5581" y="5150"/>
                        <a:pt x="4784" y="2971"/>
                      </a:cubicBezTo>
                      <a:cubicBezTo>
                        <a:pt x="3389" y="1188"/>
                        <a:pt x="1794" y="396"/>
                        <a:pt x="0"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37" name="Google Shape;4737;p37"/>
                <p:cNvSpPr/>
                <p:nvPr/>
              </p:nvSpPr>
              <p:spPr>
                <a:xfrm>
                  <a:off x="1054635" y="5658525"/>
                  <a:ext cx="22147" cy="16471"/>
                </a:xfrm>
                <a:custGeom>
                  <a:avLst/>
                  <a:gdLst/>
                  <a:ahLst/>
                  <a:cxnLst/>
                  <a:rect l="l" t="t" r="r" b="b"/>
                  <a:pathLst>
                    <a:path w="22147" h="16471" extrusionOk="0">
                      <a:moveTo>
                        <a:pt x="2369" y="15524"/>
                      </a:moveTo>
                      <a:cubicBezTo>
                        <a:pt x="6554" y="17307"/>
                        <a:pt x="11737" y="16712"/>
                        <a:pt x="17717" y="12553"/>
                      </a:cubicBezTo>
                      <a:cubicBezTo>
                        <a:pt x="22301" y="7402"/>
                        <a:pt x="23497" y="3441"/>
                        <a:pt x="20507" y="1262"/>
                      </a:cubicBezTo>
                      <a:cubicBezTo>
                        <a:pt x="16720" y="-1512"/>
                        <a:pt x="10940" y="469"/>
                        <a:pt x="4960" y="5421"/>
                      </a:cubicBezTo>
                      <a:cubicBezTo>
                        <a:pt x="176" y="9581"/>
                        <a:pt x="-2017" y="13543"/>
                        <a:pt x="2369" y="155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38" name="Google Shape;4738;p37"/>
                <p:cNvSpPr/>
                <p:nvPr/>
              </p:nvSpPr>
              <p:spPr>
                <a:xfrm>
                  <a:off x="833957" y="5293889"/>
                  <a:ext cx="21158" cy="15701"/>
                </a:xfrm>
                <a:custGeom>
                  <a:avLst/>
                  <a:gdLst/>
                  <a:ahLst/>
                  <a:cxnLst/>
                  <a:rect l="l" t="t" r="r" b="b"/>
                  <a:pathLst>
                    <a:path w="21158" h="15701" extrusionOk="0">
                      <a:moveTo>
                        <a:pt x="798" y="13895"/>
                      </a:moveTo>
                      <a:cubicBezTo>
                        <a:pt x="2991" y="16668"/>
                        <a:pt x="8173" y="16074"/>
                        <a:pt x="13954" y="13301"/>
                      </a:cubicBezTo>
                      <a:cubicBezTo>
                        <a:pt x="19335" y="9933"/>
                        <a:pt x="22325" y="6170"/>
                        <a:pt x="20731" y="2802"/>
                      </a:cubicBezTo>
                      <a:cubicBezTo>
                        <a:pt x="18538" y="-1754"/>
                        <a:pt x="11761" y="-169"/>
                        <a:pt x="5582" y="3396"/>
                      </a:cubicBezTo>
                      <a:cubicBezTo>
                        <a:pt x="599" y="6368"/>
                        <a:pt x="-1195" y="11122"/>
                        <a:pt x="798" y="138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39" name="Google Shape;4739;p37"/>
                <p:cNvSpPr/>
                <p:nvPr/>
              </p:nvSpPr>
              <p:spPr>
                <a:xfrm>
                  <a:off x="1379323" y="6005679"/>
                  <a:ext cx="25783" cy="23608"/>
                </a:xfrm>
                <a:custGeom>
                  <a:avLst/>
                  <a:gdLst/>
                  <a:ahLst/>
                  <a:cxnLst/>
                  <a:rect l="l" t="t" r="r" b="b"/>
                  <a:pathLst>
                    <a:path w="25783" h="23608" extrusionOk="0">
                      <a:moveTo>
                        <a:pt x="13147" y="18986"/>
                      </a:moveTo>
                      <a:cubicBezTo>
                        <a:pt x="13545" y="19382"/>
                        <a:pt x="13944" y="19580"/>
                        <a:pt x="14342" y="19976"/>
                      </a:cubicBezTo>
                      <a:cubicBezTo>
                        <a:pt x="17133" y="21759"/>
                        <a:pt x="20522" y="18788"/>
                        <a:pt x="23312" y="12845"/>
                      </a:cubicBezTo>
                      <a:cubicBezTo>
                        <a:pt x="25903" y="7299"/>
                        <a:pt x="26900" y="2544"/>
                        <a:pt x="24109" y="365"/>
                      </a:cubicBezTo>
                      <a:cubicBezTo>
                        <a:pt x="21718" y="-625"/>
                        <a:pt x="18728" y="365"/>
                        <a:pt x="16136" y="3733"/>
                      </a:cubicBezTo>
                      <a:cubicBezTo>
                        <a:pt x="12748" y="2742"/>
                        <a:pt x="8363" y="4921"/>
                        <a:pt x="3978" y="9676"/>
                      </a:cubicBezTo>
                      <a:cubicBezTo>
                        <a:pt x="-208" y="14430"/>
                        <a:pt x="-1006" y="19184"/>
                        <a:pt x="1187" y="21957"/>
                      </a:cubicBezTo>
                      <a:cubicBezTo>
                        <a:pt x="4177" y="25325"/>
                        <a:pt x="8562" y="23146"/>
                        <a:pt x="13147" y="189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40" name="Google Shape;4740;p37"/>
                <p:cNvSpPr/>
                <p:nvPr/>
              </p:nvSpPr>
              <p:spPr>
                <a:xfrm>
                  <a:off x="603935" y="4652833"/>
                  <a:ext cx="28620" cy="15675"/>
                </a:xfrm>
                <a:custGeom>
                  <a:avLst/>
                  <a:gdLst/>
                  <a:ahLst/>
                  <a:cxnLst/>
                  <a:rect l="l" t="t" r="r" b="b"/>
                  <a:pathLst>
                    <a:path w="28620" h="15675" extrusionOk="0">
                      <a:moveTo>
                        <a:pt x="22524" y="2844"/>
                      </a:moveTo>
                      <a:cubicBezTo>
                        <a:pt x="20929" y="467"/>
                        <a:pt x="16743" y="-524"/>
                        <a:pt x="12558" y="269"/>
                      </a:cubicBezTo>
                      <a:cubicBezTo>
                        <a:pt x="5382" y="1457"/>
                        <a:pt x="199" y="4627"/>
                        <a:pt x="0" y="9777"/>
                      </a:cubicBezTo>
                      <a:cubicBezTo>
                        <a:pt x="1794" y="13144"/>
                        <a:pt x="4983" y="15125"/>
                        <a:pt x="9568" y="15125"/>
                      </a:cubicBezTo>
                      <a:cubicBezTo>
                        <a:pt x="12558" y="16116"/>
                        <a:pt x="16544" y="15720"/>
                        <a:pt x="21328" y="14333"/>
                      </a:cubicBezTo>
                      <a:cubicBezTo>
                        <a:pt x="25912" y="12946"/>
                        <a:pt x="29301" y="10173"/>
                        <a:pt x="28504" y="7598"/>
                      </a:cubicBezTo>
                      <a:cubicBezTo>
                        <a:pt x="27706" y="5023"/>
                        <a:pt x="25514" y="3438"/>
                        <a:pt x="22524" y="284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41" name="Google Shape;4741;p37"/>
                <p:cNvSpPr/>
                <p:nvPr/>
              </p:nvSpPr>
              <p:spPr>
                <a:xfrm>
                  <a:off x="762970" y="4965413"/>
                  <a:ext cx="20786" cy="14652"/>
                </a:xfrm>
                <a:custGeom>
                  <a:avLst/>
                  <a:gdLst/>
                  <a:ahLst/>
                  <a:cxnLst/>
                  <a:rect l="l" t="t" r="r" b="b"/>
                  <a:pathLst>
                    <a:path w="20786" h="14652" extrusionOk="0">
                      <a:moveTo>
                        <a:pt x="10991" y="272"/>
                      </a:moveTo>
                      <a:cubicBezTo>
                        <a:pt x="3815" y="3046"/>
                        <a:pt x="426" y="7007"/>
                        <a:pt x="28" y="11365"/>
                      </a:cubicBezTo>
                      <a:cubicBezTo>
                        <a:pt x="-371" y="14535"/>
                        <a:pt x="3615" y="15129"/>
                        <a:pt x="8001" y="14337"/>
                      </a:cubicBezTo>
                      <a:cubicBezTo>
                        <a:pt x="15974" y="12950"/>
                        <a:pt x="20160" y="8592"/>
                        <a:pt x="20758" y="4432"/>
                      </a:cubicBezTo>
                      <a:cubicBezTo>
                        <a:pt x="21156" y="1065"/>
                        <a:pt x="17369" y="-718"/>
                        <a:pt x="10991" y="2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42" name="Google Shape;4742;p37"/>
                <p:cNvSpPr/>
                <p:nvPr/>
              </p:nvSpPr>
              <p:spPr>
                <a:xfrm>
                  <a:off x="849106" y="5117152"/>
                  <a:ext cx="19152" cy="15179"/>
                </a:xfrm>
                <a:custGeom>
                  <a:avLst/>
                  <a:gdLst/>
                  <a:ahLst/>
                  <a:cxnLst/>
                  <a:rect l="l" t="t" r="r" b="b"/>
                  <a:pathLst>
                    <a:path w="19152" h="15179" extrusionOk="0">
                      <a:moveTo>
                        <a:pt x="0" y="12154"/>
                      </a:moveTo>
                      <a:cubicBezTo>
                        <a:pt x="1196" y="15917"/>
                        <a:pt x="5980" y="15917"/>
                        <a:pt x="11760" y="13540"/>
                      </a:cubicBezTo>
                      <a:cubicBezTo>
                        <a:pt x="18537" y="10767"/>
                        <a:pt x="19733" y="7003"/>
                        <a:pt x="18936" y="3636"/>
                      </a:cubicBezTo>
                      <a:cubicBezTo>
                        <a:pt x="17939" y="268"/>
                        <a:pt x="14351" y="-1514"/>
                        <a:pt x="7774" y="1655"/>
                      </a:cubicBezTo>
                      <a:cubicBezTo>
                        <a:pt x="1993" y="4428"/>
                        <a:pt x="199" y="8390"/>
                        <a:pt x="0" y="121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43" name="Google Shape;4743;p37"/>
                <p:cNvSpPr/>
                <p:nvPr/>
              </p:nvSpPr>
              <p:spPr>
                <a:xfrm>
                  <a:off x="1043339" y="5458601"/>
                  <a:ext cx="20476" cy="15972"/>
                </a:xfrm>
                <a:custGeom>
                  <a:avLst/>
                  <a:gdLst/>
                  <a:ahLst/>
                  <a:cxnLst/>
                  <a:rect l="l" t="t" r="r" b="b"/>
                  <a:pathLst>
                    <a:path w="20476" h="15972" extrusionOk="0">
                      <a:moveTo>
                        <a:pt x="111" y="12605"/>
                      </a:moveTo>
                      <a:cubicBezTo>
                        <a:pt x="1107" y="17359"/>
                        <a:pt x="6688" y="16567"/>
                        <a:pt x="13466" y="13398"/>
                      </a:cubicBezTo>
                      <a:cubicBezTo>
                        <a:pt x="19645" y="9634"/>
                        <a:pt x="21638" y="5870"/>
                        <a:pt x="19844" y="2701"/>
                      </a:cubicBezTo>
                      <a:cubicBezTo>
                        <a:pt x="18050" y="-271"/>
                        <a:pt x="13864" y="-1063"/>
                        <a:pt x="8283" y="1710"/>
                      </a:cubicBezTo>
                      <a:cubicBezTo>
                        <a:pt x="2901" y="4483"/>
                        <a:pt x="-687" y="9238"/>
                        <a:pt x="111" y="126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44" name="Google Shape;4744;p37"/>
                <p:cNvSpPr/>
                <p:nvPr/>
              </p:nvSpPr>
              <p:spPr>
                <a:xfrm>
                  <a:off x="944610" y="5241466"/>
                  <a:ext cx="21393" cy="13497"/>
                </a:xfrm>
                <a:custGeom>
                  <a:avLst/>
                  <a:gdLst/>
                  <a:ahLst/>
                  <a:cxnLst/>
                  <a:rect l="l" t="t" r="r" b="b"/>
                  <a:pathLst>
                    <a:path w="21393" h="13497" extrusionOk="0">
                      <a:moveTo>
                        <a:pt x="6751" y="2533"/>
                      </a:moveTo>
                      <a:cubicBezTo>
                        <a:pt x="2565" y="5109"/>
                        <a:pt x="-1222" y="8278"/>
                        <a:pt x="372" y="10655"/>
                      </a:cubicBezTo>
                      <a:cubicBezTo>
                        <a:pt x="2565" y="14023"/>
                        <a:pt x="8146" y="14617"/>
                        <a:pt x="15123" y="11249"/>
                      </a:cubicBezTo>
                      <a:cubicBezTo>
                        <a:pt x="19707" y="9070"/>
                        <a:pt x="22298" y="5505"/>
                        <a:pt x="21102" y="3128"/>
                      </a:cubicBezTo>
                      <a:cubicBezTo>
                        <a:pt x="19309" y="-834"/>
                        <a:pt x="14325" y="-1032"/>
                        <a:pt x="6751" y="25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45" name="Google Shape;4745;p37"/>
                <p:cNvSpPr/>
                <p:nvPr/>
              </p:nvSpPr>
              <p:spPr>
                <a:xfrm>
                  <a:off x="1106568" y="5488779"/>
                  <a:ext cx="22206" cy="16136"/>
                </a:xfrm>
                <a:custGeom>
                  <a:avLst/>
                  <a:gdLst/>
                  <a:ahLst/>
                  <a:cxnLst/>
                  <a:rect l="l" t="t" r="r" b="b"/>
                  <a:pathLst>
                    <a:path w="22206" h="16136" extrusionOk="0">
                      <a:moveTo>
                        <a:pt x="21994" y="2831"/>
                      </a:moveTo>
                      <a:cubicBezTo>
                        <a:pt x="20399" y="-1329"/>
                        <a:pt x="15018" y="-537"/>
                        <a:pt x="8440" y="2831"/>
                      </a:cubicBezTo>
                      <a:cubicBezTo>
                        <a:pt x="2859" y="5604"/>
                        <a:pt x="-530" y="9169"/>
                        <a:pt x="68" y="13527"/>
                      </a:cubicBezTo>
                      <a:cubicBezTo>
                        <a:pt x="1663" y="17885"/>
                        <a:pt x="7642" y="16102"/>
                        <a:pt x="13622" y="13131"/>
                      </a:cubicBezTo>
                      <a:cubicBezTo>
                        <a:pt x="19203" y="10358"/>
                        <a:pt x="23190" y="6396"/>
                        <a:pt x="21994" y="28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46" name="Google Shape;4746;p37"/>
                <p:cNvSpPr/>
                <p:nvPr/>
              </p:nvSpPr>
              <p:spPr>
                <a:xfrm>
                  <a:off x="1184018" y="5594867"/>
                  <a:ext cx="20014" cy="15639"/>
                </a:xfrm>
                <a:custGeom>
                  <a:avLst/>
                  <a:gdLst/>
                  <a:ahLst/>
                  <a:cxnLst/>
                  <a:rect l="l" t="t" r="r" b="b"/>
                  <a:pathLst>
                    <a:path w="20014" h="15639" extrusionOk="0">
                      <a:moveTo>
                        <a:pt x="6534" y="3512"/>
                      </a:moveTo>
                      <a:cubicBezTo>
                        <a:pt x="1352" y="7078"/>
                        <a:pt x="-1439" y="11832"/>
                        <a:pt x="754" y="14407"/>
                      </a:cubicBezTo>
                      <a:cubicBezTo>
                        <a:pt x="2946" y="16982"/>
                        <a:pt x="8328" y="15200"/>
                        <a:pt x="13511" y="12030"/>
                      </a:cubicBezTo>
                      <a:cubicBezTo>
                        <a:pt x="18494" y="8068"/>
                        <a:pt x="21683" y="3908"/>
                        <a:pt x="19092" y="1333"/>
                      </a:cubicBezTo>
                      <a:cubicBezTo>
                        <a:pt x="16700" y="-1242"/>
                        <a:pt x="11318" y="145"/>
                        <a:pt x="6534" y="35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47" name="Google Shape;4747;p37"/>
                <p:cNvSpPr/>
                <p:nvPr/>
              </p:nvSpPr>
              <p:spPr>
                <a:xfrm>
                  <a:off x="1406887" y="5838190"/>
                  <a:ext cx="18764" cy="17415"/>
                </a:xfrm>
                <a:custGeom>
                  <a:avLst/>
                  <a:gdLst/>
                  <a:ahLst/>
                  <a:cxnLst/>
                  <a:rect l="l" t="t" r="r" b="b"/>
                  <a:pathLst>
                    <a:path w="18764" h="17415" extrusionOk="0">
                      <a:moveTo>
                        <a:pt x="14685" y="12157"/>
                      </a:moveTo>
                      <a:cubicBezTo>
                        <a:pt x="19070" y="7799"/>
                        <a:pt x="19668" y="3639"/>
                        <a:pt x="17675" y="1064"/>
                      </a:cubicBezTo>
                      <a:cubicBezTo>
                        <a:pt x="14485" y="-1115"/>
                        <a:pt x="10499" y="74"/>
                        <a:pt x="5914" y="4432"/>
                      </a:cubicBezTo>
                      <a:cubicBezTo>
                        <a:pt x="1529" y="8592"/>
                        <a:pt x="-1660" y="13148"/>
                        <a:pt x="931" y="15921"/>
                      </a:cubicBezTo>
                      <a:cubicBezTo>
                        <a:pt x="3921" y="18694"/>
                        <a:pt x="9104" y="17704"/>
                        <a:pt x="14685" y="121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48" name="Google Shape;4748;p37"/>
                <p:cNvSpPr/>
                <p:nvPr/>
              </p:nvSpPr>
              <p:spPr>
                <a:xfrm>
                  <a:off x="1220233" y="5614841"/>
                  <a:ext cx="19280" cy="15557"/>
                </a:xfrm>
                <a:custGeom>
                  <a:avLst/>
                  <a:gdLst/>
                  <a:ahLst/>
                  <a:cxnLst/>
                  <a:rect l="l" t="t" r="r" b="b"/>
                  <a:pathLst>
                    <a:path w="19280" h="15557" extrusionOk="0">
                      <a:moveTo>
                        <a:pt x="2012" y="14439"/>
                      </a:moveTo>
                      <a:cubicBezTo>
                        <a:pt x="5002" y="16024"/>
                        <a:pt x="8989" y="16420"/>
                        <a:pt x="14171" y="12260"/>
                      </a:cubicBezTo>
                      <a:cubicBezTo>
                        <a:pt x="19354" y="8101"/>
                        <a:pt x="20550" y="4535"/>
                        <a:pt x="17958" y="1960"/>
                      </a:cubicBezTo>
                      <a:cubicBezTo>
                        <a:pt x="14969" y="-813"/>
                        <a:pt x="10384" y="-1210"/>
                        <a:pt x="4205" y="4535"/>
                      </a:cubicBezTo>
                      <a:cubicBezTo>
                        <a:pt x="-380" y="8497"/>
                        <a:pt x="-1376" y="12657"/>
                        <a:pt x="2012" y="1443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49" name="Google Shape;4749;p37"/>
                <p:cNvSpPr/>
                <p:nvPr/>
              </p:nvSpPr>
              <p:spPr>
                <a:xfrm>
                  <a:off x="783528" y="4426222"/>
                  <a:ext cx="24323" cy="11858"/>
                </a:xfrm>
                <a:custGeom>
                  <a:avLst/>
                  <a:gdLst/>
                  <a:ahLst/>
                  <a:cxnLst/>
                  <a:rect l="l" t="t" r="r" b="b"/>
                  <a:pathLst>
                    <a:path w="24323" h="11858" extrusionOk="0">
                      <a:moveTo>
                        <a:pt x="11162" y="464"/>
                      </a:moveTo>
                      <a:cubicBezTo>
                        <a:pt x="5182" y="1455"/>
                        <a:pt x="0" y="3634"/>
                        <a:pt x="0" y="7199"/>
                      </a:cubicBezTo>
                      <a:cubicBezTo>
                        <a:pt x="199" y="11557"/>
                        <a:pt x="6378" y="12152"/>
                        <a:pt x="12757" y="11755"/>
                      </a:cubicBezTo>
                      <a:cubicBezTo>
                        <a:pt x="19135" y="9973"/>
                        <a:pt x="24517" y="8190"/>
                        <a:pt x="24318" y="4624"/>
                      </a:cubicBezTo>
                      <a:cubicBezTo>
                        <a:pt x="24517" y="266"/>
                        <a:pt x="18537" y="-724"/>
                        <a:pt x="11162" y="4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50" name="Google Shape;4750;p37"/>
                <p:cNvSpPr/>
                <p:nvPr/>
              </p:nvSpPr>
              <p:spPr>
                <a:xfrm>
                  <a:off x="1149592" y="5375060"/>
                  <a:ext cx="20328" cy="16658"/>
                </a:xfrm>
                <a:custGeom>
                  <a:avLst/>
                  <a:gdLst/>
                  <a:ahLst/>
                  <a:cxnLst/>
                  <a:rect l="l" t="t" r="r" b="b"/>
                  <a:pathLst>
                    <a:path w="20328" h="16658" extrusionOk="0">
                      <a:moveTo>
                        <a:pt x="1294" y="15524"/>
                      </a:moveTo>
                      <a:cubicBezTo>
                        <a:pt x="3885" y="18298"/>
                        <a:pt x="9068" y="15524"/>
                        <a:pt x="13851" y="12157"/>
                      </a:cubicBezTo>
                      <a:cubicBezTo>
                        <a:pt x="19233" y="8393"/>
                        <a:pt x="21625" y="4233"/>
                        <a:pt x="19632" y="1658"/>
                      </a:cubicBezTo>
                      <a:cubicBezTo>
                        <a:pt x="17639" y="-917"/>
                        <a:pt x="12656" y="-521"/>
                        <a:pt x="7074" y="3045"/>
                      </a:cubicBezTo>
                      <a:cubicBezTo>
                        <a:pt x="-301" y="7799"/>
                        <a:pt x="-1297" y="11761"/>
                        <a:pt x="1294" y="155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51" name="Google Shape;4751;p37"/>
                <p:cNvSpPr/>
                <p:nvPr/>
              </p:nvSpPr>
              <p:spPr>
                <a:xfrm>
                  <a:off x="1886841" y="6092137"/>
                  <a:ext cx="33158" cy="21071"/>
                </a:xfrm>
                <a:custGeom>
                  <a:avLst/>
                  <a:gdLst/>
                  <a:ahLst/>
                  <a:cxnLst/>
                  <a:rect l="l" t="t" r="r" b="b"/>
                  <a:pathLst>
                    <a:path w="33158" h="21071" extrusionOk="0">
                      <a:moveTo>
                        <a:pt x="19692" y="19093"/>
                      </a:moveTo>
                      <a:cubicBezTo>
                        <a:pt x="22482" y="21074"/>
                        <a:pt x="26668" y="17706"/>
                        <a:pt x="30057" y="12160"/>
                      </a:cubicBezTo>
                      <a:cubicBezTo>
                        <a:pt x="33644" y="6614"/>
                        <a:pt x="34043" y="2652"/>
                        <a:pt x="31651" y="77"/>
                      </a:cubicBezTo>
                      <a:cubicBezTo>
                        <a:pt x="28462" y="-320"/>
                        <a:pt x="24874" y="671"/>
                        <a:pt x="21286" y="6614"/>
                      </a:cubicBezTo>
                      <a:cubicBezTo>
                        <a:pt x="20688" y="7604"/>
                        <a:pt x="20290" y="8594"/>
                        <a:pt x="19692" y="9585"/>
                      </a:cubicBezTo>
                      <a:cubicBezTo>
                        <a:pt x="20290" y="7406"/>
                        <a:pt x="20090" y="5623"/>
                        <a:pt x="18894" y="4831"/>
                      </a:cubicBezTo>
                      <a:cubicBezTo>
                        <a:pt x="14509" y="1661"/>
                        <a:pt x="8529" y="2454"/>
                        <a:pt x="1952" y="11170"/>
                      </a:cubicBezTo>
                      <a:cubicBezTo>
                        <a:pt x="-1238" y="15329"/>
                        <a:pt x="-42" y="18499"/>
                        <a:pt x="2151" y="19885"/>
                      </a:cubicBezTo>
                      <a:cubicBezTo>
                        <a:pt x="6337" y="22659"/>
                        <a:pt x="11519" y="20282"/>
                        <a:pt x="16702" y="15726"/>
                      </a:cubicBezTo>
                      <a:cubicBezTo>
                        <a:pt x="17499" y="14339"/>
                        <a:pt x="18097" y="13151"/>
                        <a:pt x="18695" y="11962"/>
                      </a:cubicBezTo>
                      <a:cubicBezTo>
                        <a:pt x="17898" y="15527"/>
                        <a:pt x="18097" y="17905"/>
                        <a:pt x="19692" y="190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52" name="Google Shape;4752;p37"/>
                <p:cNvSpPr/>
                <p:nvPr/>
              </p:nvSpPr>
              <p:spPr>
                <a:xfrm>
                  <a:off x="1612946" y="5850549"/>
                  <a:ext cx="17715" cy="18163"/>
                </a:xfrm>
                <a:custGeom>
                  <a:avLst/>
                  <a:gdLst/>
                  <a:ahLst/>
                  <a:cxnLst/>
                  <a:rect l="l" t="t" r="r" b="b"/>
                  <a:pathLst>
                    <a:path w="17715" h="18163" extrusionOk="0">
                      <a:moveTo>
                        <a:pt x="12735" y="12477"/>
                      </a:moveTo>
                      <a:cubicBezTo>
                        <a:pt x="17320" y="7524"/>
                        <a:pt x="19114" y="2770"/>
                        <a:pt x="16523" y="789"/>
                      </a:cubicBezTo>
                      <a:cubicBezTo>
                        <a:pt x="13931" y="-1192"/>
                        <a:pt x="9546" y="591"/>
                        <a:pt x="4962" y="5741"/>
                      </a:cubicBezTo>
                      <a:cubicBezTo>
                        <a:pt x="776" y="10496"/>
                        <a:pt x="-1018" y="14854"/>
                        <a:pt x="577" y="18023"/>
                      </a:cubicBezTo>
                      <a:cubicBezTo>
                        <a:pt x="4364" y="18617"/>
                        <a:pt x="8151" y="17429"/>
                        <a:pt x="12735" y="1247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53" name="Google Shape;4753;p37"/>
                <p:cNvSpPr/>
                <p:nvPr/>
              </p:nvSpPr>
              <p:spPr>
                <a:xfrm>
                  <a:off x="1444103" y="5774911"/>
                  <a:ext cx="16539" cy="15071"/>
                </a:xfrm>
                <a:custGeom>
                  <a:avLst/>
                  <a:gdLst/>
                  <a:ahLst/>
                  <a:cxnLst/>
                  <a:rect l="l" t="t" r="r" b="b"/>
                  <a:pathLst>
                    <a:path w="16539" h="15071" extrusionOk="0">
                      <a:moveTo>
                        <a:pt x="12550" y="10464"/>
                      </a:moveTo>
                      <a:cubicBezTo>
                        <a:pt x="16337" y="7096"/>
                        <a:pt x="17334" y="3531"/>
                        <a:pt x="15939" y="1154"/>
                      </a:cubicBezTo>
                      <a:cubicBezTo>
                        <a:pt x="13148" y="-1025"/>
                        <a:pt x="9161" y="-233"/>
                        <a:pt x="4378" y="4521"/>
                      </a:cubicBezTo>
                      <a:cubicBezTo>
                        <a:pt x="790" y="7889"/>
                        <a:pt x="-1203" y="11850"/>
                        <a:pt x="790" y="13831"/>
                      </a:cubicBezTo>
                      <a:cubicBezTo>
                        <a:pt x="3381" y="16406"/>
                        <a:pt x="7966" y="14822"/>
                        <a:pt x="12550" y="104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54" name="Google Shape;4754;p37"/>
                <p:cNvSpPr/>
                <p:nvPr/>
              </p:nvSpPr>
              <p:spPr>
                <a:xfrm>
                  <a:off x="1348271" y="5670881"/>
                  <a:ext cx="18619" cy="16899"/>
                </a:xfrm>
                <a:custGeom>
                  <a:avLst/>
                  <a:gdLst/>
                  <a:ahLst/>
                  <a:cxnLst/>
                  <a:rect l="l" t="t" r="r" b="b"/>
                  <a:pathLst>
                    <a:path w="18619" h="16899" extrusionOk="0">
                      <a:moveTo>
                        <a:pt x="17489" y="395"/>
                      </a:moveTo>
                      <a:cubicBezTo>
                        <a:pt x="13702" y="-992"/>
                        <a:pt x="9317" y="1386"/>
                        <a:pt x="4932" y="5743"/>
                      </a:cubicBezTo>
                      <a:cubicBezTo>
                        <a:pt x="547" y="10101"/>
                        <a:pt x="-1845" y="14657"/>
                        <a:pt x="1743" y="16440"/>
                      </a:cubicBezTo>
                      <a:cubicBezTo>
                        <a:pt x="4932" y="17827"/>
                        <a:pt x="10114" y="16044"/>
                        <a:pt x="14499" y="11488"/>
                      </a:cubicBezTo>
                      <a:cubicBezTo>
                        <a:pt x="18685" y="6932"/>
                        <a:pt x="19682" y="2970"/>
                        <a:pt x="17489" y="3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55" name="Google Shape;4755;p37"/>
                <p:cNvSpPr/>
                <p:nvPr/>
              </p:nvSpPr>
              <p:spPr>
                <a:xfrm>
                  <a:off x="2058619" y="6166614"/>
                  <a:ext cx="14177" cy="15531"/>
                </a:xfrm>
                <a:custGeom>
                  <a:avLst/>
                  <a:gdLst/>
                  <a:ahLst/>
                  <a:cxnLst/>
                  <a:rect l="l" t="t" r="r" b="b"/>
                  <a:pathLst>
                    <a:path w="14177" h="15531" extrusionOk="0">
                      <a:moveTo>
                        <a:pt x="4186" y="4834"/>
                      </a:moveTo>
                      <a:cubicBezTo>
                        <a:pt x="1595" y="8994"/>
                        <a:pt x="199" y="12560"/>
                        <a:pt x="0" y="15531"/>
                      </a:cubicBezTo>
                      <a:lnTo>
                        <a:pt x="10764" y="15531"/>
                      </a:lnTo>
                      <a:cubicBezTo>
                        <a:pt x="10764" y="15531"/>
                        <a:pt x="10764" y="15333"/>
                        <a:pt x="10963" y="15333"/>
                      </a:cubicBezTo>
                      <a:cubicBezTo>
                        <a:pt x="14352" y="8796"/>
                        <a:pt x="15348" y="3250"/>
                        <a:pt x="12558" y="80"/>
                      </a:cubicBezTo>
                      <a:cubicBezTo>
                        <a:pt x="9767" y="-316"/>
                        <a:pt x="6777" y="675"/>
                        <a:pt x="4186" y="483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56" name="Google Shape;4756;p37"/>
                <p:cNvSpPr/>
                <p:nvPr/>
              </p:nvSpPr>
              <p:spPr>
                <a:xfrm>
                  <a:off x="856214" y="4796251"/>
                  <a:ext cx="20598" cy="11946"/>
                </a:xfrm>
                <a:custGeom>
                  <a:avLst/>
                  <a:gdLst/>
                  <a:ahLst/>
                  <a:cxnLst/>
                  <a:rect l="l" t="t" r="r" b="b"/>
                  <a:pathLst>
                    <a:path w="20598" h="11946" extrusionOk="0">
                      <a:moveTo>
                        <a:pt x="9237" y="663"/>
                      </a:moveTo>
                      <a:cubicBezTo>
                        <a:pt x="2858" y="2248"/>
                        <a:pt x="-530" y="5219"/>
                        <a:pt x="68" y="8587"/>
                      </a:cubicBezTo>
                      <a:cubicBezTo>
                        <a:pt x="666" y="11954"/>
                        <a:pt x="4852" y="12746"/>
                        <a:pt x="11031" y="11162"/>
                      </a:cubicBezTo>
                      <a:cubicBezTo>
                        <a:pt x="17010" y="9577"/>
                        <a:pt x="20598" y="6804"/>
                        <a:pt x="20598" y="3436"/>
                      </a:cubicBezTo>
                      <a:cubicBezTo>
                        <a:pt x="18804" y="465"/>
                        <a:pt x="15416" y="-922"/>
                        <a:pt x="9237" y="6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57" name="Google Shape;4757;p37"/>
                <p:cNvSpPr/>
                <p:nvPr/>
              </p:nvSpPr>
              <p:spPr>
                <a:xfrm>
                  <a:off x="957849" y="4782121"/>
                  <a:ext cx="21071" cy="11786"/>
                </a:xfrm>
                <a:custGeom>
                  <a:avLst/>
                  <a:gdLst/>
                  <a:ahLst/>
                  <a:cxnLst/>
                  <a:rect l="l" t="t" r="r" b="b"/>
                  <a:pathLst>
                    <a:path w="21071" h="11786" extrusionOk="0">
                      <a:moveTo>
                        <a:pt x="12847" y="10633"/>
                      </a:moveTo>
                      <a:cubicBezTo>
                        <a:pt x="19624" y="8652"/>
                        <a:pt x="21418" y="5681"/>
                        <a:pt x="21019" y="2511"/>
                      </a:cubicBezTo>
                      <a:cubicBezTo>
                        <a:pt x="19026" y="-262"/>
                        <a:pt x="15039" y="-856"/>
                        <a:pt x="8860" y="1323"/>
                      </a:cubicBezTo>
                      <a:cubicBezTo>
                        <a:pt x="2681" y="3303"/>
                        <a:pt x="-1106" y="6473"/>
                        <a:pt x="289" y="9444"/>
                      </a:cubicBezTo>
                      <a:cubicBezTo>
                        <a:pt x="1884" y="12217"/>
                        <a:pt x="6867" y="12416"/>
                        <a:pt x="12847" y="106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58" name="Google Shape;4758;p37"/>
                <p:cNvSpPr/>
                <p:nvPr/>
              </p:nvSpPr>
              <p:spPr>
                <a:xfrm>
                  <a:off x="1370777" y="5781978"/>
                  <a:ext cx="23511" cy="41392"/>
                </a:xfrm>
                <a:custGeom>
                  <a:avLst/>
                  <a:gdLst/>
                  <a:ahLst/>
                  <a:cxnLst/>
                  <a:rect l="l" t="t" r="r" b="b"/>
                  <a:pathLst>
                    <a:path w="23511" h="41392" extrusionOk="0">
                      <a:moveTo>
                        <a:pt x="19500" y="1218"/>
                      </a:moveTo>
                      <a:cubicBezTo>
                        <a:pt x="15713" y="-1556"/>
                        <a:pt x="10530" y="623"/>
                        <a:pt x="4949" y="5576"/>
                      </a:cubicBezTo>
                      <a:cubicBezTo>
                        <a:pt x="1561" y="8745"/>
                        <a:pt x="-433" y="12905"/>
                        <a:pt x="1361" y="14886"/>
                      </a:cubicBezTo>
                      <a:cubicBezTo>
                        <a:pt x="3554" y="17263"/>
                        <a:pt x="6743" y="16669"/>
                        <a:pt x="10331" y="14291"/>
                      </a:cubicBezTo>
                      <a:cubicBezTo>
                        <a:pt x="7740" y="16470"/>
                        <a:pt x="5348" y="19640"/>
                        <a:pt x="3355" y="23800"/>
                      </a:cubicBezTo>
                      <a:cubicBezTo>
                        <a:pt x="3155" y="24394"/>
                        <a:pt x="2757" y="24790"/>
                        <a:pt x="2557" y="25384"/>
                      </a:cubicBezTo>
                      <a:cubicBezTo>
                        <a:pt x="-632" y="29742"/>
                        <a:pt x="-433" y="33704"/>
                        <a:pt x="963" y="37270"/>
                      </a:cubicBezTo>
                      <a:cubicBezTo>
                        <a:pt x="4551" y="41033"/>
                        <a:pt x="9534" y="43609"/>
                        <a:pt x="16709" y="38656"/>
                      </a:cubicBezTo>
                      <a:cubicBezTo>
                        <a:pt x="27274" y="31525"/>
                        <a:pt x="22689" y="25781"/>
                        <a:pt x="21493" y="20828"/>
                      </a:cubicBezTo>
                      <a:cubicBezTo>
                        <a:pt x="21294" y="20234"/>
                        <a:pt x="21095" y="19640"/>
                        <a:pt x="20895" y="19046"/>
                      </a:cubicBezTo>
                      <a:cubicBezTo>
                        <a:pt x="21693" y="15678"/>
                        <a:pt x="21892" y="13103"/>
                        <a:pt x="19301" y="12112"/>
                      </a:cubicBezTo>
                      <a:cubicBezTo>
                        <a:pt x="16909" y="11122"/>
                        <a:pt x="14318" y="11518"/>
                        <a:pt x="11926" y="12905"/>
                      </a:cubicBezTo>
                      <a:cubicBezTo>
                        <a:pt x="12922" y="12112"/>
                        <a:pt x="13919" y="11122"/>
                        <a:pt x="14916" y="10330"/>
                      </a:cubicBezTo>
                      <a:cubicBezTo>
                        <a:pt x="18503" y="7358"/>
                        <a:pt x="21095" y="3595"/>
                        <a:pt x="19500" y="121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59" name="Google Shape;4759;p37"/>
                <p:cNvSpPr/>
                <p:nvPr/>
              </p:nvSpPr>
              <p:spPr>
                <a:xfrm>
                  <a:off x="1569541" y="5979483"/>
                  <a:ext cx="17338" cy="17508"/>
                </a:xfrm>
                <a:custGeom>
                  <a:avLst/>
                  <a:gdLst/>
                  <a:ahLst/>
                  <a:cxnLst/>
                  <a:rect l="l" t="t" r="r" b="b"/>
                  <a:pathLst>
                    <a:path w="17338" h="17508" extrusionOk="0">
                      <a:moveTo>
                        <a:pt x="15478" y="414"/>
                      </a:moveTo>
                      <a:cubicBezTo>
                        <a:pt x="12089" y="-1170"/>
                        <a:pt x="7704" y="1999"/>
                        <a:pt x="3718" y="6357"/>
                      </a:cubicBezTo>
                      <a:cubicBezTo>
                        <a:pt x="-867" y="11507"/>
                        <a:pt x="-1066" y="15469"/>
                        <a:pt x="2322" y="17054"/>
                      </a:cubicBezTo>
                      <a:cubicBezTo>
                        <a:pt x="5511" y="18440"/>
                        <a:pt x="9498" y="16658"/>
                        <a:pt x="13883" y="11705"/>
                      </a:cubicBezTo>
                      <a:cubicBezTo>
                        <a:pt x="16873" y="6753"/>
                        <a:pt x="19066" y="1999"/>
                        <a:pt x="15478" y="4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60" name="Google Shape;4760;p37"/>
                <p:cNvSpPr/>
                <p:nvPr/>
              </p:nvSpPr>
              <p:spPr>
                <a:xfrm>
                  <a:off x="757533" y="4911208"/>
                  <a:ext cx="22504" cy="13151"/>
                </a:xfrm>
                <a:custGeom>
                  <a:avLst/>
                  <a:gdLst/>
                  <a:ahLst/>
                  <a:cxnLst/>
                  <a:rect l="l" t="t" r="r" b="b"/>
                  <a:pathLst>
                    <a:path w="22504" h="13151" extrusionOk="0">
                      <a:moveTo>
                        <a:pt x="7458" y="1983"/>
                      </a:moveTo>
                      <a:cubicBezTo>
                        <a:pt x="1678" y="4361"/>
                        <a:pt x="-2110" y="7728"/>
                        <a:pt x="1279" y="11096"/>
                      </a:cubicBezTo>
                      <a:cubicBezTo>
                        <a:pt x="4069" y="13869"/>
                        <a:pt x="9053" y="13671"/>
                        <a:pt x="15232" y="11492"/>
                      </a:cubicBezTo>
                      <a:cubicBezTo>
                        <a:pt x="20215" y="8520"/>
                        <a:pt x="24401" y="5351"/>
                        <a:pt x="21610" y="2182"/>
                      </a:cubicBezTo>
                      <a:cubicBezTo>
                        <a:pt x="18820" y="-988"/>
                        <a:pt x="13039" y="-394"/>
                        <a:pt x="7458" y="198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61" name="Google Shape;4761;p37"/>
                <p:cNvSpPr/>
                <p:nvPr/>
              </p:nvSpPr>
              <p:spPr>
                <a:xfrm>
                  <a:off x="1366870" y="5529439"/>
                  <a:ext cx="17187" cy="14831"/>
                </a:xfrm>
                <a:custGeom>
                  <a:avLst/>
                  <a:gdLst/>
                  <a:ahLst/>
                  <a:cxnLst/>
                  <a:rect l="l" t="t" r="r" b="b"/>
                  <a:pathLst>
                    <a:path w="17187" h="14831" extrusionOk="0">
                      <a:moveTo>
                        <a:pt x="10251" y="12287"/>
                      </a:moveTo>
                      <a:cubicBezTo>
                        <a:pt x="15633" y="9117"/>
                        <a:pt x="17826" y="5156"/>
                        <a:pt x="17029" y="1788"/>
                      </a:cubicBezTo>
                      <a:cubicBezTo>
                        <a:pt x="14836" y="-985"/>
                        <a:pt x="11248" y="-589"/>
                        <a:pt x="5866" y="3373"/>
                      </a:cubicBezTo>
                      <a:cubicBezTo>
                        <a:pt x="2079" y="6146"/>
                        <a:pt x="-512" y="9513"/>
                        <a:pt x="86" y="12287"/>
                      </a:cubicBezTo>
                      <a:cubicBezTo>
                        <a:pt x="684" y="16249"/>
                        <a:pt x="5468" y="15060"/>
                        <a:pt x="10251" y="122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62" name="Google Shape;4762;p37"/>
                <p:cNvSpPr/>
                <p:nvPr/>
              </p:nvSpPr>
              <p:spPr>
                <a:xfrm>
                  <a:off x="1240020" y="5753917"/>
                  <a:ext cx="19314" cy="17129"/>
                </a:xfrm>
                <a:custGeom>
                  <a:avLst/>
                  <a:gdLst/>
                  <a:ahLst/>
                  <a:cxnLst/>
                  <a:rect l="l" t="t" r="r" b="b"/>
                  <a:pathLst>
                    <a:path w="19314" h="17129" extrusionOk="0">
                      <a:moveTo>
                        <a:pt x="563" y="15016"/>
                      </a:moveTo>
                      <a:cubicBezTo>
                        <a:pt x="2955" y="19572"/>
                        <a:pt x="8934" y="15610"/>
                        <a:pt x="12921" y="13827"/>
                      </a:cubicBezTo>
                      <a:cubicBezTo>
                        <a:pt x="19499" y="7686"/>
                        <a:pt x="20695" y="3923"/>
                        <a:pt x="17904" y="1348"/>
                      </a:cubicBezTo>
                      <a:cubicBezTo>
                        <a:pt x="15313" y="-1029"/>
                        <a:pt x="10928" y="-237"/>
                        <a:pt x="5945" y="3527"/>
                      </a:cubicBezTo>
                      <a:cubicBezTo>
                        <a:pt x="762" y="7488"/>
                        <a:pt x="-1032" y="11846"/>
                        <a:pt x="563" y="150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63" name="Google Shape;4763;p37"/>
                <p:cNvSpPr/>
                <p:nvPr/>
              </p:nvSpPr>
              <p:spPr>
                <a:xfrm>
                  <a:off x="913471" y="4406021"/>
                  <a:ext cx="22948" cy="10784"/>
                </a:xfrm>
                <a:custGeom>
                  <a:avLst/>
                  <a:gdLst/>
                  <a:ahLst/>
                  <a:cxnLst/>
                  <a:rect l="l" t="t" r="r" b="b"/>
                  <a:pathLst>
                    <a:path w="22948" h="10784" extrusionOk="0">
                      <a:moveTo>
                        <a:pt x="11779" y="10564"/>
                      </a:moveTo>
                      <a:cubicBezTo>
                        <a:pt x="18157" y="9771"/>
                        <a:pt x="21944" y="7790"/>
                        <a:pt x="22941" y="5017"/>
                      </a:cubicBezTo>
                      <a:cubicBezTo>
                        <a:pt x="23140" y="1055"/>
                        <a:pt x="19552" y="-331"/>
                        <a:pt x="13373" y="65"/>
                      </a:cubicBezTo>
                      <a:cubicBezTo>
                        <a:pt x="5799" y="659"/>
                        <a:pt x="-380" y="3036"/>
                        <a:pt x="18" y="7196"/>
                      </a:cubicBezTo>
                      <a:cubicBezTo>
                        <a:pt x="417" y="9969"/>
                        <a:pt x="5599" y="11356"/>
                        <a:pt x="11779" y="105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64" name="Google Shape;4764;p37"/>
                <p:cNvSpPr/>
                <p:nvPr/>
              </p:nvSpPr>
              <p:spPr>
                <a:xfrm>
                  <a:off x="583163" y="5171028"/>
                  <a:ext cx="22366" cy="14115"/>
                </a:xfrm>
                <a:custGeom>
                  <a:avLst/>
                  <a:gdLst/>
                  <a:ahLst/>
                  <a:cxnLst/>
                  <a:rect l="l" t="t" r="r" b="b"/>
                  <a:pathLst>
                    <a:path w="22366" h="14115" extrusionOk="0">
                      <a:moveTo>
                        <a:pt x="12400" y="12357"/>
                      </a:moveTo>
                      <a:cubicBezTo>
                        <a:pt x="18579" y="10376"/>
                        <a:pt x="21769" y="7008"/>
                        <a:pt x="22367" y="3641"/>
                      </a:cubicBezTo>
                      <a:cubicBezTo>
                        <a:pt x="19377" y="-519"/>
                        <a:pt x="14394" y="-717"/>
                        <a:pt x="8813" y="1066"/>
                      </a:cubicBezTo>
                      <a:cubicBezTo>
                        <a:pt x="2035" y="3046"/>
                        <a:pt x="-356" y="7206"/>
                        <a:pt x="42" y="10970"/>
                      </a:cubicBezTo>
                      <a:cubicBezTo>
                        <a:pt x="640" y="15724"/>
                        <a:pt x="6819" y="14139"/>
                        <a:pt x="12400" y="123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65" name="Google Shape;4765;p37"/>
                <p:cNvSpPr/>
                <p:nvPr/>
              </p:nvSpPr>
              <p:spPr>
                <a:xfrm>
                  <a:off x="1198241" y="5022296"/>
                  <a:ext cx="21619" cy="13438"/>
                </a:xfrm>
                <a:custGeom>
                  <a:avLst/>
                  <a:gdLst/>
                  <a:ahLst/>
                  <a:cxnLst/>
                  <a:rect l="l" t="t" r="r" b="b"/>
                  <a:pathLst>
                    <a:path w="21619" h="13438" extrusionOk="0">
                      <a:moveTo>
                        <a:pt x="7858" y="2023"/>
                      </a:moveTo>
                      <a:cubicBezTo>
                        <a:pt x="1679" y="4796"/>
                        <a:pt x="-912" y="7965"/>
                        <a:pt x="284" y="11135"/>
                      </a:cubicBezTo>
                      <a:cubicBezTo>
                        <a:pt x="1480" y="14304"/>
                        <a:pt x="6065" y="13908"/>
                        <a:pt x="11845" y="11729"/>
                      </a:cubicBezTo>
                      <a:cubicBezTo>
                        <a:pt x="17825" y="9550"/>
                        <a:pt x="21811" y="6579"/>
                        <a:pt x="21612" y="3013"/>
                      </a:cubicBezTo>
                      <a:cubicBezTo>
                        <a:pt x="19619" y="-156"/>
                        <a:pt x="15632" y="-1345"/>
                        <a:pt x="7858" y="20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66" name="Google Shape;4766;p37"/>
                <p:cNvSpPr/>
                <p:nvPr/>
              </p:nvSpPr>
              <p:spPr>
                <a:xfrm>
                  <a:off x="1177812" y="4885300"/>
                  <a:ext cx="40343" cy="25329"/>
                </a:xfrm>
                <a:custGeom>
                  <a:avLst/>
                  <a:gdLst/>
                  <a:ahLst/>
                  <a:cxnLst/>
                  <a:rect l="l" t="t" r="r" b="b"/>
                  <a:pathLst>
                    <a:path w="40343" h="25329" extrusionOk="0">
                      <a:moveTo>
                        <a:pt x="382" y="23930"/>
                      </a:moveTo>
                      <a:cubicBezTo>
                        <a:pt x="3173" y="25911"/>
                        <a:pt x="7558" y="25911"/>
                        <a:pt x="13338" y="23138"/>
                      </a:cubicBezTo>
                      <a:cubicBezTo>
                        <a:pt x="19119" y="20365"/>
                        <a:pt x="22109" y="17195"/>
                        <a:pt x="20514" y="14620"/>
                      </a:cubicBezTo>
                      <a:cubicBezTo>
                        <a:pt x="22507" y="14422"/>
                        <a:pt x="24501" y="14026"/>
                        <a:pt x="26494" y="13828"/>
                      </a:cubicBezTo>
                      <a:cubicBezTo>
                        <a:pt x="35663" y="10856"/>
                        <a:pt x="42241" y="7489"/>
                        <a:pt x="39849" y="2735"/>
                      </a:cubicBezTo>
                      <a:cubicBezTo>
                        <a:pt x="38454" y="-38"/>
                        <a:pt x="33271" y="-831"/>
                        <a:pt x="26893" y="952"/>
                      </a:cubicBezTo>
                      <a:cubicBezTo>
                        <a:pt x="18920" y="3329"/>
                        <a:pt x="11146" y="6102"/>
                        <a:pt x="12142" y="11451"/>
                      </a:cubicBezTo>
                      <a:cubicBezTo>
                        <a:pt x="12342" y="12243"/>
                        <a:pt x="12740" y="12837"/>
                        <a:pt x="13139" y="13233"/>
                      </a:cubicBezTo>
                      <a:cubicBezTo>
                        <a:pt x="11345" y="13630"/>
                        <a:pt x="9551" y="14422"/>
                        <a:pt x="7558" y="15214"/>
                      </a:cubicBezTo>
                      <a:cubicBezTo>
                        <a:pt x="2375" y="17789"/>
                        <a:pt x="-1212" y="20761"/>
                        <a:pt x="382" y="239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67" name="Google Shape;4767;p37"/>
                <p:cNvSpPr/>
                <p:nvPr/>
              </p:nvSpPr>
              <p:spPr>
                <a:xfrm>
                  <a:off x="957701" y="5986263"/>
                  <a:ext cx="62488" cy="47205"/>
                </a:xfrm>
                <a:custGeom>
                  <a:avLst/>
                  <a:gdLst/>
                  <a:ahLst/>
                  <a:cxnLst/>
                  <a:rect l="l" t="t" r="r" b="b"/>
                  <a:pathLst>
                    <a:path w="62488" h="47205" extrusionOk="0">
                      <a:moveTo>
                        <a:pt x="34124" y="45533"/>
                      </a:moveTo>
                      <a:cubicBezTo>
                        <a:pt x="36715" y="48505"/>
                        <a:pt x="41698" y="47316"/>
                        <a:pt x="47080" y="43553"/>
                      </a:cubicBezTo>
                      <a:cubicBezTo>
                        <a:pt x="51465" y="39195"/>
                        <a:pt x="54255" y="34639"/>
                        <a:pt x="52860" y="31271"/>
                      </a:cubicBezTo>
                      <a:cubicBezTo>
                        <a:pt x="53458" y="29885"/>
                        <a:pt x="53857" y="28696"/>
                        <a:pt x="54056" y="27507"/>
                      </a:cubicBezTo>
                      <a:cubicBezTo>
                        <a:pt x="56249" y="28102"/>
                        <a:pt x="58641" y="27309"/>
                        <a:pt x="60634" y="24734"/>
                      </a:cubicBezTo>
                      <a:cubicBezTo>
                        <a:pt x="62627" y="20971"/>
                        <a:pt x="63624" y="17207"/>
                        <a:pt x="60435" y="14037"/>
                      </a:cubicBezTo>
                      <a:cubicBezTo>
                        <a:pt x="57245" y="10868"/>
                        <a:pt x="53259" y="11066"/>
                        <a:pt x="50468" y="14830"/>
                      </a:cubicBezTo>
                      <a:cubicBezTo>
                        <a:pt x="48475" y="17603"/>
                        <a:pt x="47678" y="20971"/>
                        <a:pt x="49272" y="23744"/>
                      </a:cubicBezTo>
                      <a:cubicBezTo>
                        <a:pt x="47678" y="24734"/>
                        <a:pt x="45884" y="26715"/>
                        <a:pt x="44289" y="28894"/>
                      </a:cubicBezTo>
                      <a:cubicBezTo>
                        <a:pt x="42296" y="29885"/>
                        <a:pt x="40303" y="31271"/>
                        <a:pt x="38309" y="33054"/>
                      </a:cubicBezTo>
                      <a:cubicBezTo>
                        <a:pt x="36914" y="34242"/>
                        <a:pt x="35718" y="35629"/>
                        <a:pt x="34921" y="37016"/>
                      </a:cubicBezTo>
                      <a:cubicBezTo>
                        <a:pt x="34921" y="36818"/>
                        <a:pt x="34921" y="36421"/>
                        <a:pt x="34921" y="36223"/>
                      </a:cubicBezTo>
                      <a:cubicBezTo>
                        <a:pt x="34721" y="27904"/>
                        <a:pt x="29539" y="26517"/>
                        <a:pt x="23759" y="25923"/>
                      </a:cubicBezTo>
                      <a:cubicBezTo>
                        <a:pt x="25951" y="23348"/>
                        <a:pt x="27745" y="19980"/>
                        <a:pt x="29340" y="17207"/>
                      </a:cubicBezTo>
                      <a:cubicBezTo>
                        <a:pt x="31732" y="16613"/>
                        <a:pt x="33725" y="14632"/>
                        <a:pt x="35319" y="12453"/>
                      </a:cubicBezTo>
                      <a:cubicBezTo>
                        <a:pt x="37313" y="8293"/>
                        <a:pt x="37911" y="4133"/>
                        <a:pt x="34124" y="1558"/>
                      </a:cubicBezTo>
                      <a:cubicBezTo>
                        <a:pt x="29738" y="-1413"/>
                        <a:pt x="25951" y="171"/>
                        <a:pt x="23160" y="3737"/>
                      </a:cubicBezTo>
                      <a:cubicBezTo>
                        <a:pt x="20968" y="2350"/>
                        <a:pt x="18177" y="1756"/>
                        <a:pt x="15387" y="2548"/>
                      </a:cubicBezTo>
                      <a:cubicBezTo>
                        <a:pt x="9008" y="4331"/>
                        <a:pt x="7613" y="8887"/>
                        <a:pt x="8410" y="13641"/>
                      </a:cubicBezTo>
                      <a:cubicBezTo>
                        <a:pt x="8410" y="13641"/>
                        <a:pt x="8410" y="13641"/>
                        <a:pt x="8410" y="13641"/>
                      </a:cubicBezTo>
                      <a:cubicBezTo>
                        <a:pt x="1633" y="17405"/>
                        <a:pt x="-1157" y="23348"/>
                        <a:pt x="437" y="28300"/>
                      </a:cubicBezTo>
                      <a:cubicBezTo>
                        <a:pt x="2231" y="34044"/>
                        <a:pt x="8211" y="32460"/>
                        <a:pt x="13992" y="29290"/>
                      </a:cubicBezTo>
                      <a:cubicBezTo>
                        <a:pt x="10404" y="37610"/>
                        <a:pt x="10404" y="44345"/>
                        <a:pt x="24556" y="45137"/>
                      </a:cubicBezTo>
                      <a:cubicBezTo>
                        <a:pt x="27745" y="45335"/>
                        <a:pt x="30934" y="43751"/>
                        <a:pt x="32728" y="41374"/>
                      </a:cubicBezTo>
                      <a:cubicBezTo>
                        <a:pt x="32928" y="43156"/>
                        <a:pt x="33127" y="44543"/>
                        <a:pt x="34124" y="455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68" name="Google Shape;4768;p37"/>
                <p:cNvSpPr/>
                <p:nvPr/>
              </p:nvSpPr>
              <p:spPr>
                <a:xfrm>
                  <a:off x="1510065" y="5390719"/>
                  <a:ext cx="17916" cy="14874"/>
                </a:xfrm>
                <a:custGeom>
                  <a:avLst/>
                  <a:gdLst/>
                  <a:ahLst/>
                  <a:cxnLst/>
                  <a:rect l="l" t="t" r="r" b="b"/>
                  <a:pathLst>
                    <a:path w="17916" h="14874" extrusionOk="0">
                      <a:moveTo>
                        <a:pt x="8380" y="2639"/>
                      </a:moveTo>
                      <a:cubicBezTo>
                        <a:pt x="3397" y="6006"/>
                        <a:pt x="-191" y="9770"/>
                        <a:pt x="8" y="13534"/>
                      </a:cubicBezTo>
                      <a:cubicBezTo>
                        <a:pt x="2201" y="15713"/>
                        <a:pt x="6187" y="15317"/>
                        <a:pt x="11369" y="11751"/>
                      </a:cubicBezTo>
                      <a:cubicBezTo>
                        <a:pt x="16552" y="7987"/>
                        <a:pt x="19143" y="3827"/>
                        <a:pt x="17349" y="1252"/>
                      </a:cubicBezTo>
                      <a:cubicBezTo>
                        <a:pt x="15954" y="-927"/>
                        <a:pt x="12566" y="-134"/>
                        <a:pt x="8380" y="263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69" name="Google Shape;4769;p37"/>
                <p:cNvSpPr/>
                <p:nvPr/>
              </p:nvSpPr>
              <p:spPr>
                <a:xfrm>
                  <a:off x="1578569" y="5465607"/>
                  <a:ext cx="18427" cy="14807"/>
                </a:xfrm>
                <a:custGeom>
                  <a:avLst/>
                  <a:gdLst/>
                  <a:ahLst/>
                  <a:cxnLst/>
                  <a:rect l="l" t="t" r="r" b="b"/>
                  <a:pathLst>
                    <a:path w="18427" h="14807" extrusionOk="0">
                      <a:moveTo>
                        <a:pt x="4457" y="5401"/>
                      </a:moveTo>
                      <a:cubicBezTo>
                        <a:pt x="869" y="8372"/>
                        <a:pt x="-1124" y="12136"/>
                        <a:pt x="670" y="13721"/>
                      </a:cubicBezTo>
                      <a:cubicBezTo>
                        <a:pt x="3460" y="16098"/>
                        <a:pt x="8244" y="14513"/>
                        <a:pt x="14025" y="9561"/>
                      </a:cubicBezTo>
                      <a:cubicBezTo>
                        <a:pt x="17214" y="5995"/>
                        <a:pt x="19606" y="2826"/>
                        <a:pt x="17812" y="1043"/>
                      </a:cubicBezTo>
                      <a:cubicBezTo>
                        <a:pt x="15221" y="-1334"/>
                        <a:pt x="10238" y="449"/>
                        <a:pt x="4457" y="540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70" name="Google Shape;4770;p37"/>
                <p:cNvSpPr/>
                <p:nvPr/>
              </p:nvSpPr>
              <p:spPr>
                <a:xfrm>
                  <a:off x="1783980" y="5657144"/>
                  <a:ext cx="17117" cy="16645"/>
                </a:xfrm>
                <a:custGeom>
                  <a:avLst/>
                  <a:gdLst/>
                  <a:ahLst/>
                  <a:cxnLst/>
                  <a:rect l="l" t="t" r="r" b="b"/>
                  <a:pathLst>
                    <a:path w="17117" h="16645" extrusionOk="0">
                      <a:moveTo>
                        <a:pt x="2758" y="16509"/>
                      </a:moveTo>
                      <a:cubicBezTo>
                        <a:pt x="4153" y="17103"/>
                        <a:pt x="8538" y="15914"/>
                        <a:pt x="13720" y="9972"/>
                      </a:cubicBezTo>
                      <a:cubicBezTo>
                        <a:pt x="18305" y="4822"/>
                        <a:pt x="17707" y="1652"/>
                        <a:pt x="15116" y="464"/>
                      </a:cubicBezTo>
                      <a:cubicBezTo>
                        <a:pt x="12525" y="-923"/>
                        <a:pt x="8339" y="860"/>
                        <a:pt x="4153" y="5020"/>
                      </a:cubicBezTo>
                      <a:cubicBezTo>
                        <a:pt x="-232" y="9378"/>
                        <a:pt x="-1827" y="13736"/>
                        <a:pt x="2758" y="165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71" name="Google Shape;4771;p37"/>
                <p:cNvSpPr/>
                <p:nvPr/>
              </p:nvSpPr>
              <p:spPr>
                <a:xfrm>
                  <a:off x="1363066" y="5111666"/>
                  <a:ext cx="19124" cy="13117"/>
                </a:xfrm>
                <a:custGeom>
                  <a:avLst/>
                  <a:gdLst/>
                  <a:ahLst/>
                  <a:cxnLst/>
                  <a:rect l="l" t="t" r="r" b="b"/>
                  <a:pathLst>
                    <a:path w="19124" h="13117" extrusionOk="0">
                      <a:moveTo>
                        <a:pt x="12063" y="10905"/>
                      </a:moveTo>
                      <a:cubicBezTo>
                        <a:pt x="17843" y="7538"/>
                        <a:pt x="20235" y="4369"/>
                        <a:pt x="18641" y="1793"/>
                      </a:cubicBezTo>
                      <a:cubicBezTo>
                        <a:pt x="17046" y="-782"/>
                        <a:pt x="12860" y="-584"/>
                        <a:pt x="7279" y="2388"/>
                      </a:cubicBezTo>
                      <a:cubicBezTo>
                        <a:pt x="1897" y="5359"/>
                        <a:pt x="-1292" y="8925"/>
                        <a:pt x="502" y="11500"/>
                      </a:cubicBezTo>
                      <a:cubicBezTo>
                        <a:pt x="2097" y="14273"/>
                        <a:pt x="6681" y="13084"/>
                        <a:pt x="12063" y="109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72" name="Google Shape;4772;p37"/>
                <p:cNvSpPr/>
                <p:nvPr/>
              </p:nvSpPr>
              <p:spPr>
                <a:xfrm>
                  <a:off x="1136792" y="4370465"/>
                  <a:ext cx="20703" cy="10661"/>
                </a:xfrm>
                <a:custGeom>
                  <a:avLst/>
                  <a:gdLst/>
                  <a:ahLst/>
                  <a:cxnLst/>
                  <a:rect l="l" t="t" r="r" b="b"/>
                  <a:pathLst>
                    <a:path w="20703" h="10661" extrusionOk="0">
                      <a:moveTo>
                        <a:pt x="141" y="5907"/>
                      </a:moveTo>
                      <a:cubicBezTo>
                        <a:pt x="1337" y="9076"/>
                        <a:pt x="5722" y="10463"/>
                        <a:pt x="11304" y="10661"/>
                      </a:cubicBezTo>
                      <a:cubicBezTo>
                        <a:pt x="18280" y="9274"/>
                        <a:pt x="20473" y="7294"/>
                        <a:pt x="20672" y="5115"/>
                      </a:cubicBezTo>
                      <a:cubicBezTo>
                        <a:pt x="21070" y="1549"/>
                        <a:pt x="17682" y="-630"/>
                        <a:pt x="9908" y="162"/>
                      </a:cubicBezTo>
                      <a:cubicBezTo>
                        <a:pt x="3530" y="559"/>
                        <a:pt x="-855" y="2936"/>
                        <a:pt x="141" y="59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73" name="Google Shape;4773;p37"/>
                <p:cNvSpPr/>
                <p:nvPr/>
              </p:nvSpPr>
              <p:spPr>
                <a:xfrm>
                  <a:off x="1774918" y="5562053"/>
                  <a:ext cx="18211" cy="17659"/>
                </a:xfrm>
                <a:custGeom>
                  <a:avLst/>
                  <a:gdLst/>
                  <a:ahLst/>
                  <a:cxnLst/>
                  <a:rect l="l" t="t" r="r" b="b"/>
                  <a:pathLst>
                    <a:path w="18211" h="17659" extrusionOk="0">
                      <a:moveTo>
                        <a:pt x="11620" y="12555"/>
                      </a:moveTo>
                      <a:cubicBezTo>
                        <a:pt x="16403" y="8197"/>
                        <a:pt x="18397" y="4235"/>
                        <a:pt x="18197" y="868"/>
                      </a:cubicBezTo>
                      <a:cubicBezTo>
                        <a:pt x="15806" y="-717"/>
                        <a:pt x="12218" y="-320"/>
                        <a:pt x="7633" y="3641"/>
                      </a:cubicBezTo>
                      <a:cubicBezTo>
                        <a:pt x="1853" y="8593"/>
                        <a:pt x="-1735" y="13546"/>
                        <a:pt x="856" y="16715"/>
                      </a:cubicBezTo>
                      <a:cubicBezTo>
                        <a:pt x="2849" y="19092"/>
                        <a:pt x="7035" y="16715"/>
                        <a:pt x="11620" y="125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74" name="Google Shape;4774;p37"/>
                <p:cNvSpPr/>
                <p:nvPr/>
              </p:nvSpPr>
              <p:spPr>
                <a:xfrm>
                  <a:off x="2111524" y="5767723"/>
                  <a:ext cx="14518" cy="18094"/>
                </a:xfrm>
                <a:custGeom>
                  <a:avLst/>
                  <a:gdLst/>
                  <a:ahLst/>
                  <a:cxnLst/>
                  <a:rect l="l" t="t" r="r" b="b"/>
                  <a:pathLst>
                    <a:path w="14518" h="18094" extrusionOk="0">
                      <a:moveTo>
                        <a:pt x="13271" y="616"/>
                      </a:moveTo>
                      <a:cubicBezTo>
                        <a:pt x="11277" y="-968"/>
                        <a:pt x="7690" y="418"/>
                        <a:pt x="3902" y="5767"/>
                      </a:cubicBezTo>
                      <a:cubicBezTo>
                        <a:pt x="314" y="10719"/>
                        <a:pt x="-1081" y="15275"/>
                        <a:pt x="912" y="17454"/>
                      </a:cubicBezTo>
                      <a:cubicBezTo>
                        <a:pt x="3105" y="19633"/>
                        <a:pt x="6892" y="15869"/>
                        <a:pt x="10679" y="11907"/>
                      </a:cubicBezTo>
                      <a:cubicBezTo>
                        <a:pt x="14865" y="6163"/>
                        <a:pt x="15463" y="2201"/>
                        <a:pt x="13271" y="6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75" name="Google Shape;4775;p37"/>
                <p:cNvSpPr/>
                <p:nvPr/>
              </p:nvSpPr>
              <p:spPr>
                <a:xfrm>
                  <a:off x="581906" y="5590696"/>
                  <a:ext cx="19062" cy="15259"/>
                </a:xfrm>
                <a:custGeom>
                  <a:avLst/>
                  <a:gdLst/>
                  <a:ahLst/>
                  <a:cxnLst/>
                  <a:rect l="l" t="t" r="r" b="b"/>
                  <a:pathLst>
                    <a:path w="19062" h="15259" extrusionOk="0">
                      <a:moveTo>
                        <a:pt x="17644" y="1740"/>
                      </a:moveTo>
                      <a:cubicBezTo>
                        <a:pt x="14455" y="-1231"/>
                        <a:pt x="9272" y="-241"/>
                        <a:pt x="4090" y="3523"/>
                      </a:cubicBezTo>
                      <a:cubicBezTo>
                        <a:pt x="-96" y="6692"/>
                        <a:pt x="-893" y="9862"/>
                        <a:pt x="901" y="12635"/>
                      </a:cubicBezTo>
                      <a:cubicBezTo>
                        <a:pt x="3293" y="16200"/>
                        <a:pt x="7877" y="16002"/>
                        <a:pt x="13857" y="12833"/>
                      </a:cubicBezTo>
                      <a:cubicBezTo>
                        <a:pt x="18242" y="8871"/>
                        <a:pt x="20833" y="4711"/>
                        <a:pt x="17644" y="17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76" name="Google Shape;4776;p37"/>
                <p:cNvSpPr/>
                <p:nvPr/>
              </p:nvSpPr>
              <p:spPr>
                <a:xfrm>
                  <a:off x="1301450" y="5595663"/>
                  <a:ext cx="18066" cy="14977"/>
                </a:xfrm>
                <a:custGeom>
                  <a:avLst/>
                  <a:gdLst/>
                  <a:ahLst/>
                  <a:cxnLst/>
                  <a:rect l="l" t="t" r="r" b="b"/>
                  <a:pathLst>
                    <a:path w="18066" h="14977" extrusionOk="0">
                      <a:moveTo>
                        <a:pt x="726" y="13809"/>
                      </a:moveTo>
                      <a:cubicBezTo>
                        <a:pt x="2121" y="16187"/>
                        <a:pt x="6307" y="14602"/>
                        <a:pt x="10094" y="12027"/>
                      </a:cubicBezTo>
                      <a:cubicBezTo>
                        <a:pt x="15276" y="8659"/>
                        <a:pt x="17668" y="4896"/>
                        <a:pt x="18067" y="1924"/>
                      </a:cubicBezTo>
                      <a:cubicBezTo>
                        <a:pt x="14878" y="-1245"/>
                        <a:pt x="10492" y="-255"/>
                        <a:pt x="5509" y="3113"/>
                      </a:cubicBezTo>
                      <a:cubicBezTo>
                        <a:pt x="-72" y="7273"/>
                        <a:pt x="-869" y="11234"/>
                        <a:pt x="726" y="138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77" name="Google Shape;4777;p37"/>
                <p:cNvSpPr/>
                <p:nvPr/>
              </p:nvSpPr>
              <p:spPr>
                <a:xfrm>
                  <a:off x="2564095" y="6070226"/>
                  <a:ext cx="17421" cy="24180"/>
                </a:xfrm>
                <a:custGeom>
                  <a:avLst/>
                  <a:gdLst/>
                  <a:ahLst/>
                  <a:cxnLst/>
                  <a:rect l="l" t="t" r="r" b="b"/>
                  <a:pathLst>
                    <a:path w="17421" h="24180" extrusionOk="0">
                      <a:moveTo>
                        <a:pt x="15363" y="0"/>
                      </a:moveTo>
                      <a:cubicBezTo>
                        <a:pt x="13968" y="198"/>
                        <a:pt x="12772" y="991"/>
                        <a:pt x="11576" y="2179"/>
                      </a:cubicBezTo>
                      <a:cubicBezTo>
                        <a:pt x="11178" y="1783"/>
                        <a:pt x="10580" y="1387"/>
                        <a:pt x="10181" y="1188"/>
                      </a:cubicBezTo>
                      <a:cubicBezTo>
                        <a:pt x="5596" y="1188"/>
                        <a:pt x="1809" y="5546"/>
                        <a:pt x="414" y="13074"/>
                      </a:cubicBezTo>
                      <a:cubicBezTo>
                        <a:pt x="-782" y="18818"/>
                        <a:pt x="613" y="23969"/>
                        <a:pt x="4600" y="24167"/>
                      </a:cubicBezTo>
                      <a:cubicBezTo>
                        <a:pt x="6992" y="24365"/>
                        <a:pt x="9184" y="22384"/>
                        <a:pt x="10580" y="19413"/>
                      </a:cubicBezTo>
                      <a:cubicBezTo>
                        <a:pt x="13171" y="18224"/>
                        <a:pt x="15363" y="14064"/>
                        <a:pt x="16759" y="9310"/>
                      </a:cubicBezTo>
                      <a:cubicBezTo>
                        <a:pt x="17955" y="4556"/>
                        <a:pt x="17556" y="1188"/>
                        <a:pt x="15363"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78" name="Google Shape;4778;p37"/>
                <p:cNvSpPr/>
                <p:nvPr/>
              </p:nvSpPr>
              <p:spPr>
                <a:xfrm>
                  <a:off x="1471363" y="5269864"/>
                  <a:ext cx="21497" cy="14750"/>
                </a:xfrm>
                <a:custGeom>
                  <a:avLst/>
                  <a:gdLst/>
                  <a:ahLst/>
                  <a:cxnLst/>
                  <a:rect l="l" t="t" r="r" b="b"/>
                  <a:pathLst>
                    <a:path w="21497" h="14750" extrusionOk="0">
                      <a:moveTo>
                        <a:pt x="6219" y="5037"/>
                      </a:moveTo>
                      <a:cubicBezTo>
                        <a:pt x="2233" y="7810"/>
                        <a:pt x="-358" y="10782"/>
                        <a:pt x="40" y="13753"/>
                      </a:cubicBezTo>
                      <a:cubicBezTo>
                        <a:pt x="3030" y="16922"/>
                        <a:pt x="9807" y="11772"/>
                        <a:pt x="15189" y="8999"/>
                      </a:cubicBezTo>
                      <a:cubicBezTo>
                        <a:pt x="19774" y="6622"/>
                        <a:pt x="22764" y="3056"/>
                        <a:pt x="20970" y="1274"/>
                      </a:cubicBezTo>
                      <a:cubicBezTo>
                        <a:pt x="18179" y="-1500"/>
                        <a:pt x="12598" y="481"/>
                        <a:pt x="6219" y="503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79" name="Google Shape;4779;p37"/>
                <p:cNvSpPr/>
                <p:nvPr/>
              </p:nvSpPr>
              <p:spPr>
                <a:xfrm>
                  <a:off x="1895767" y="5751661"/>
                  <a:ext cx="14974" cy="16908"/>
                </a:xfrm>
                <a:custGeom>
                  <a:avLst/>
                  <a:gdLst/>
                  <a:ahLst/>
                  <a:cxnLst/>
                  <a:rect l="l" t="t" r="r" b="b"/>
                  <a:pathLst>
                    <a:path w="14974" h="16908" extrusionOk="0">
                      <a:moveTo>
                        <a:pt x="600" y="15886"/>
                      </a:moveTo>
                      <a:cubicBezTo>
                        <a:pt x="2394" y="18659"/>
                        <a:pt x="6779" y="15292"/>
                        <a:pt x="10766" y="11726"/>
                      </a:cubicBezTo>
                      <a:cubicBezTo>
                        <a:pt x="14952" y="6377"/>
                        <a:pt x="16148" y="2614"/>
                        <a:pt x="13756" y="633"/>
                      </a:cubicBezTo>
                      <a:cubicBezTo>
                        <a:pt x="11962" y="-754"/>
                        <a:pt x="9171" y="39"/>
                        <a:pt x="5583" y="4001"/>
                      </a:cubicBezTo>
                      <a:cubicBezTo>
                        <a:pt x="1198" y="8556"/>
                        <a:pt x="-1194" y="13311"/>
                        <a:pt x="600" y="158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80" name="Google Shape;4780;p37"/>
                <p:cNvSpPr/>
                <p:nvPr/>
              </p:nvSpPr>
              <p:spPr>
                <a:xfrm>
                  <a:off x="1689443" y="5568931"/>
                  <a:ext cx="16907" cy="15502"/>
                </a:xfrm>
                <a:custGeom>
                  <a:avLst/>
                  <a:gdLst/>
                  <a:ahLst/>
                  <a:cxnLst/>
                  <a:rect l="l" t="t" r="r" b="b"/>
                  <a:pathLst>
                    <a:path w="16907" h="15502" extrusionOk="0">
                      <a:moveTo>
                        <a:pt x="3412" y="6470"/>
                      </a:moveTo>
                      <a:cubicBezTo>
                        <a:pt x="23" y="10234"/>
                        <a:pt x="-973" y="13800"/>
                        <a:pt x="1020" y="14988"/>
                      </a:cubicBezTo>
                      <a:cubicBezTo>
                        <a:pt x="3412" y="16375"/>
                        <a:pt x="7797" y="14988"/>
                        <a:pt x="12581" y="10432"/>
                      </a:cubicBezTo>
                      <a:cubicBezTo>
                        <a:pt x="16368" y="5678"/>
                        <a:pt x="18561" y="1518"/>
                        <a:pt x="15371" y="330"/>
                      </a:cubicBezTo>
                      <a:cubicBezTo>
                        <a:pt x="12182" y="-1057"/>
                        <a:pt x="7598" y="2112"/>
                        <a:pt x="3412" y="647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81" name="Google Shape;4781;p37"/>
                <p:cNvSpPr/>
                <p:nvPr/>
              </p:nvSpPr>
              <p:spPr>
                <a:xfrm>
                  <a:off x="1482377" y="5891329"/>
                  <a:ext cx="23498" cy="30088"/>
                </a:xfrm>
                <a:custGeom>
                  <a:avLst/>
                  <a:gdLst/>
                  <a:ahLst/>
                  <a:cxnLst/>
                  <a:rect l="l" t="t" r="r" b="b"/>
                  <a:pathLst>
                    <a:path w="23498" h="30088" extrusionOk="0">
                      <a:moveTo>
                        <a:pt x="14540" y="14087"/>
                      </a:moveTo>
                      <a:cubicBezTo>
                        <a:pt x="17131" y="8342"/>
                        <a:pt x="16932" y="3588"/>
                        <a:pt x="13743" y="1409"/>
                      </a:cubicBezTo>
                      <a:cubicBezTo>
                        <a:pt x="9955" y="-1166"/>
                        <a:pt x="5770" y="-770"/>
                        <a:pt x="2182" y="7352"/>
                      </a:cubicBezTo>
                      <a:cubicBezTo>
                        <a:pt x="-1007" y="14285"/>
                        <a:pt x="-609" y="19633"/>
                        <a:pt x="2780" y="23199"/>
                      </a:cubicBezTo>
                      <a:cubicBezTo>
                        <a:pt x="4175" y="23793"/>
                        <a:pt x="5570" y="23793"/>
                        <a:pt x="6966" y="23397"/>
                      </a:cubicBezTo>
                      <a:cubicBezTo>
                        <a:pt x="6168" y="25378"/>
                        <a:pt x="6368" y="27161"/>
                        <a:pt x="7364" y="28547"/>
                      </a:cubicBezTo>
                      <a:cubicBezTo>
                        <a:pt x="9358" y="31519"/>
                        <a:pt x="13543" y="30330"/>
                        <a:pt x="19922" y="23793"/>
                      </a:cubicBezTo>
                      <a:cubicBezTo>
                        <a:pt x="22513" y="21020"/>
                        <a:pt x="24905" y="16662"/>
                        <a:pt x="22513" y="13889"/>
                      </a:cubicBezTo>
                      <a:cubicBezTo>
                        <a:pt x="20719" y="11710"/>
                        <a:pt x="17929" y="11710"/>
                        <a:pt x="14540" y="140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82" name="Google Shape;4782;p37"/>
                <p:cNvSpPr/>
                <p:nvPr/>
              </p:nvSpPr>
              <p:spPr>
                <a:xfrm>
                  <a:off x="1265973" y="5685227"/>
                  <a:ext cx="17214" cy="16081"/>
                </a:xfrm>
                <a:custGeom>
                  <a:avLst/>
                  <a:gdLst/>
                  <a:ahLst/>
                  <a:cxnLst/>
                  <a:rect l="l" t="t" r="r" b="b"/>
                  <a:pathLst>
                    <a:path w="17214" h="16081" extrusionOk="0">
                      <a:moveTo>
                        <a:pt x="15473" y="905"/>
                      </a:moveTo>
                      <a:cubicBezTo>
                        <a:pt x="13280" y="-679"/>
                        <a:pt x="9493" y="-283"/>
                        <a:pt x="5506" y="2886"/>
                      </a:cubicBezTo>
                      <a:cubicBezTo>
                        <a:pt x="523" y="7046"/>
                        <a:pt x="-1271" y="11206"/>
                        <a:pt x="922" y="14375"/>
                      </a:cubicBezTo>
                      <a:cubicBezTo>
                        <a:pt x="3314" y="17743"/>
                        <a:pt x="7699" y="15762"/>
                        <a:pt x="13081" y="11602"/>
                      </a:cubicBezTo>
                      <a:cubicBezTo>
                        <a:pt x="17864" y="6848"/>
                        <a:pt x="18263" y="3084"/>
                        <a:pt x="15473" y="9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83" name="Google Shape;4783;p37"/>
                <p:cNvSpPr/>
                <p:nvPr/>
              </p:nvSpPr>
              <p:spPr>
                <a:xfrm>
                  <a:off x="1704958" y="5888689"/>
                  <a:ext cx="16621" cy="15871"/>
                </a:xfrm>
                <a:custGeom>
                  <a:avLst/>
                  <a:gdLst/>
                  <a:ahLst/>
                  <a:cxnLst/>
                  <a:rect l="l" t="t" r="r" b="b"/>
                  <a:pathLst>
                    <a:path w="16621" h="15871" extrusionOk="0">
                      <a:moveTo>
                        <a:pt x="10819" y="12171"/>
                      </a:moveTo>
                      <a:cubicBezTo>
                        <a:pt x="15603" y="6625"/>
                        <a:pt x="17995" y="3059"/>
                        <a:pt x="15802" y="1078"/>
                      </a:cubicBezTo>
                      <a:cubicBezTo>
                        <a:pt x="13411" y="-1101"/>
                        <a:pt x="9623" y="88"/>
                        <a:pt x="5039" y="4050"/>
                      </a:cubicBezTo>
                      <a:cubicBezTo>
                        <a:pt x="1252" y="7417"/>
                        <a:pt x="-742" y="11379"/>
                        <a:pt x="255" y="13954"/>
                      </a:cubicBezTo>
                      <a:cubicBezTo>
                        <a:pt x="1850" y="18312"/>
                        <a:pt x="7231" y="14152"/>
                        <a:pt x="10819" y="121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84" name="Google Shape;4784;p37"/>
                <p:cNvSpPr/>
                <p:nvPr/>
              </p:nvSpPr>
              <p:spPr>
                <a:xfrm>
                  <a:off x="1654086" y="6097719"/>
                  <a:ext cx="16018" cy="19129"/>
                </a:xfrm>
                <a:custGeom>
                  <a:avLst/>
                  <a:gdLst/>
                  <a:ahLst/>
                  <a:cxnLst/>
                  <a:rect l="l" t="t" r="r" b="b"/>
                  <a:pathLst>
                    <a:path w="16018" h="19129" extrusionOk="0">
                      <a:moveTo>
                        <a:pt x="2492" y="7568"/>
                      </a:moveTo>
                      <a:cubicBezTo>
                        <a:pt x="-897" y="12917"/>
                        <a:pt x="-698" y="16680"/>
                        <a:pt x="2292" y="18859"/>
                      </a:cubicBezTo>
                      <a:cubicBezTo>
                        <a:pt x="6478" y="20246"/>
                        <a:pt x="9667" y="16086"/>
                        <a:pt x="12857" y="11134"/>
                      </a:cubicBezTo>
                      <a:cubicBezTo>
                        <a:pt x="16046" y="6182"/>
                        <a:pt x="17640" y="1428"/>
                        <a:pt x="13654" y="239"/>
                      </a:cubicBezTo>
                      <a:cubicBezTo>
                        <a:pt x="9867" y="-949"/>
                        <a:pt x="5880" y="2418"/>
                        <a:pt x="2492" y="756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85" name="Google Shape;4785;p37"/>
                <p:cNvSpPr/>
                <p:nvPr/>
              </p:nvSpPr>
              <p:spPr>
                <a:xfrm>
                  <a:off x="1202643" y="5712972"/>
                  <a:ext cx="17119" cy="15062"/>
                </a:xfrm>
                <a:custGeom>
                  <a:avLst/>
                  <a:gdLst/>
                  <a:ahLst/>
                  <a:cxnLst/>
                  <a:rect l="l" t="t" r="r" b="b"/>
                  <a:pathLst>
                    <a:path w="17119" h="15062" extrusionOk="0">
                      <a:moveTo>
                        <a:pt x="10633" y="11788"/>
                      </a:moveTo>
                      <a:cubicBezTo>
                        <a:pt x="15417" y="8024"/>
                        <a:pt x="18606" y="3864"/>
                        <a:pt x="16413" y="893"/>
                      </a:cubicBezTo>
                      <a:cubicBezTo>
                        <a:pt x="14619" y="-1286"/>
                        <a:pt x="10234" y="893"/>
                        <a:pt x="6447" y="3468"/>
                      </a:cubicBezTo>
                      <a:cubicBezTo>
                        <a:pt x="1265" y="7034"/>
                        <a:pt x="-1526" y="11193"/>
                        <a:pt x="866" y="14165"/>
                      </a:cubicBezTo>
                      <a:cubicBezTo>
                        <a:pt x="2460" y="16344"/>
                        <a:pt x="6646" y="14165"/>
                        <a:pt x="10633" y="117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86" name="Google Shape;4786;p37"/>
                <p:cNvSpPr/>
                <p:nvPr/>
              </p:nvSpPr>
              <p:spPr>
                <a:xfrm>
                  <a:off x="1263834" y="5817834"/>
                  <a:ext cx="18150" cy="14811"/>
                </a:xfrm>
                <a:custGeom>
                  <a:avLst/>
                  <a:gdLst/>
                  <a:ahLst/>
                  <a:cxnLst/>
                  <a:rect l="l" t="t" r="r" b="b"/>
                  <a:pathLst>
                    <a:path w="18150" h="14811" extrusionOk="0">
                      <a:moveTo>
                        <a:pt x="17013" y="819"/>
                      </a:moveTo>
                      <a:cubicBezTo>
                        <a:pt x="14222" y="-964"/>
                        <a:pt x="9638" y="225"/>
                        <a:pt x="4854" y="3790"/>
                      </a:cubicBezTo>
                      <a:cubicBezTo>
                        <a:pt x="867" y="6762"/>
                        <a:pt x="-926" y="10525"/>
                        <a:pt x="469" y="12903"/>
                      </a:cubicBezTo>
                      <a:cubicBezTo>
                        <a:pt x="3060" y="17062"/>
                        <a:pt x="8641" y="13695"/>
                        <a:pt x="14023" y="9733"/>
                      </a:cubicBezTo>
                      <a:cubicBezTo>
                        <a:pt x="17412" y="5969"/>
                        <a:pt x="19604" y="2404"/>
                        <a:pt x="17013" y="8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87" name="Google Shape;4787;p37"/>
                <p:cNvSpPr/>
                <p:nvPr/>
              </p:nvSpPr>
              <p:spPr>
                <a:xfrm>
                  <a:off x="2205361" y="6119153"/>
                  <a:ext cx="20933" cy="26952"/>
                </a:xfrm>
                <a:custGeom>
                  <a:avLst/>
                  <a:gdLst/>
                  <a:ahLst/>
                  <a:cxnLst/>
                  <a:rect l="l" t="t" r="r" b="b"/>
                  <a:pathLst>
                    <a:path w="20933" h="26952" extrusionOk="0">
                      <a:moveTo>
                        <a:pt x="18898" y="7924"/>
                      </a:moveTo>
                      <a:cubicBezTo>
                        <a:pt x="17303" y="7329"/>
                        <a:pt x="15908" y="7725"/>
                        <a:pt x="14313" y="9112"/>
                      </a:cubicBezTo>
                      <a:cubicBezTo>
                        <a:pt x="14513" y="5348"/>
                        <a:pt x="13516" y="2377"/>
                        <a:pt x="11722" y="0"/>
                      </a:cubicBezTo>
                      <a:cubicBezTo>
                        <a:pt x="7935" y="0"/>
                        <a:pt x="4347" y="2575"/>
                        <a:pt x="2354" y="10697"/>
                      </a:cubicBezTo>
                      <a:cubicBezTo>
                        <a:pt x="759" y="17036"/>
                        <a:pt x="-2032" y="24761"/>
                        <a:pt x="2354" y="26544"/>
                      </a:cubicBezTo>
                      <a:cubicBezTo>
                        <a:pt x="4546" y="27534"/>
                        <a:pt x="7138" y="26742"/>
                        <a:pt x="9330" y="23969"/>
                      </a:cubicBezTo>
                      <a:cubicBezTo>
                        <a:pt x="9529" y="24365"/>
                        <a:pt x="9729" y="24563"/>
                        <a:pt x="9928" y="24959"/>
                      </a:cubicBezTo>
                      <a:cubicBezTo>
                        <a:pt x="12519" y="27732"/>
                        <a:pt x="15709" y="24167"/>
                        <a:pt x="18898" y="19215"/>
                      </a:cubicBezTo>
                      <a:cubicBezTo>
                        <a:pt x="21090" y="13668"/>
                        <a:pt x="22087" y="9112"/>
                        <a:pt x="18898" y="79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88" name="Google Shape;4788;p37"/>
                <p:cNvSpPr/>
                <p:nvPr/>
              </p:nvSpPr>
              <p:spPr>
                <a:xfrm>
                  <a:off x="640988" y="5329189"/>
                  <a:ext cx="47622" cy="28222"/>
                </a:xfrm>
                <a:custGeom>
                  <a:avLst/>
                  <a:gdLst/>
                  <a:ahLst/>
                  <a:cxnLst/>
                  <a:rect l="l" t="t" r="r" b="b"/>
                  <a:pathLst>
                    <a:path w="47622" h="28222" extrusionOk="0">
                      <a:moveTo>
                        <a:pt x="30320" y="20589"/>
                      </a:moveTo>
                      <a:cubicBezTo>
                        <a:pt x="32313" y="23759"/>
                        <a:pt x="36499" y="24947"/>
                        <a:pt x="43077" y="21976"/>
                      </a:cubicBezTo>
                      <a:cubicBezTo>
                        <a:pt x="49056" y="16825"/>
                        <a:pt x="48259" y="12666"/>
                        <a:pt x="45668" y="9298"/>
                      </a:cubicBezTo>
                      <a:cubicBezTo>
                        <a:pt x="44073" y="7119"/>
                        <a:pt x="40485" y="7317"/>
                        <a:pt x="36698" y="8902"/>
                      </a:cubicBezTo>
                      <a:cubicBezTo>
                        <a:pt x="37097" y="7911"/>
                        <a:pt x="37296" y="6723"/>
                        <a:pt x="37097" y="5534"/>
                      </a:cubicBezTo>
                      <a:cubicBezTo>
                        <a:pt x="36499" y="-210"/>
                        <a:pt x="30519" y="-1003"/>
                        <a:pt x="23144" y="978"/>
                      </a:cubicBezTo>
                      <a:cubicBezTo>
                        <a:pt x="16367" y="2761"/>
                        <a:pt x="12181" y="6129"/>
                        <a:pt x="11184" y="11279"/>
                      </a:cubicBezTo>
                      <a:cubicBezTo>
                        <a:pt x="8992" y="11081"/>
                        <a:pt x="6799" y="11675"/>
                        <a:pt x="4607" y="13458"/>
                      </a:cubicBezTo>
                      <a:cubicBezTo>
                        <a:pt x="620" y="16429"/>
                        <a:pt x="-1772" y="20589"/>
                        <a:pt x="1617" y="25145"/>
                      </a:cubicBezTo>
                      <a:cubicBezTo>
                        <a:pt x="4806" y="29107"/>
                        <a:pt x="9191" y="28711"/>
                        <a:pt x="13975" y="26928"/>
                      </a:cubicBezTo>
                      <a:cubicBezTo>
                        <a:pt x="17164" y="24155"/>
                        <a:pt x="18360" y="20985"/>
                        <a:pt x="17563" y="17816"/>
                      </a:cubicBezTo>
                      <a:cubicBezTo>
                        <a:pt x="19755" y="18212"/>
                        <a:pt x="22347" y="17816"/>
                        <a:pt x="25337" y="17222"/>
                      </a:cubicBezTo>
                      <a:cubicBezTo>
                        <a:pt x="26732" y="16825"/>
                        <a:pt x="27928" y="16429"/>
                        <a:pt x="29124" y="15835"/>
                      </a:cubicBezTo>
                      <a:cubicBezTo>
                        <a:pt x="28924" y="17420"/>
                        <a:pt x="29323" y="19004"/>
                        <a:pt x="30320" y="205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89" name="Google Shape;4789;p37"/>
                <p:cNvSpPr/>
                <p:nvPr/>
              </p:nvSpPr>
              <p:spPr>
                <a:xfrm>
                  <a:off x="1548194" y="5853358"/>
                  <a:ext cx="14600" cy="15347"/>
                </a:xfrm>
                <a:custGeom>
                  <a:avLst/>
                  <a:gdLst/>
                  <a:ahLst/>
                  <a:cxnLst/>
                  <a:rect l="l" t="t" r="r" b="b"/>
                  <a:pathLst>
                    <a:path w="14600" h="15347" extrusionOk="0">
                      <a:moveTo>
                        <a:pt x="1744" y="15015"/>
                      </a:moveTo>
                      <a:cubicBezTo>
                        <a:pt x="4136" y="16204"/>
                        <a:pt x="7724" y="14025"/>
                        <a:pt x="11112" y="11252"/>
                      </a:cubicBezTo>
                      <a:cubicBezTo>
                        <a:pt x="14700" y="6300"/>
                        <a:pt x="15896" y="2536"/>
                        <a:pt x="12906" y="555"/>
                      </a:cubicBezTo>
                      <a:cubicBezTo>
                        <a:pt x="10514" y="-1030"/>
                        <a:pt x="6727" y="951"/>
                        <a:pt x="3936" y="4319"/>
                      </a:cubicBezTo>
                      <a:cubicBezTo>
                        <a:pt x="349" y="8677"/>
                        <a:pt x="-1645" y="13233"/>
                        <a:pt x="1744" y="150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90" name="Google Shape;4790;p37"/>
                <p:cNvSpPr/>
                <p:nvPr/>
              </p:nvSpPr>
              <p:spPr>
                <a:xfrm>
                  <a:off x="538722" y="5084349"/>
                  <a:ext cx="17536" cy="11758"/>
                </a:xfrm>
                <a:custGeom>
                  <a:avLst/>
                  <a:gdLst/>
                  <a:ahLst/>
                  <a:cxnLst/>
                  <a:rect l="l" t="t" r="r" b="b"/>
                  <a:pathLst>
                    <a:path w="17536" h="11758" extrusionOk="0">
                      <a:moveTo>
                        <a:pt x="34" y="8509"/>
                      </a:moveTo>
                      <a:cubicBezTo>
                        <a:pt x="831" y="11877"/>
                        <a:pt x="5216" y="12669"/>
                        <a:pt x="11196" y="10688"/>
                      </a:cubicBezTo>
                      <a:cubicBezTo>
                        <a:pt x="15780" y="9103"/>
                        <a:pt x="18571" y="5934"/>
                        <a:pt x="17176" y="2963"/>
                      </a:cubicBezTo>
                      <a:cubicBezTo>
                        <a:pt x="15980" y="388"/>
                        <a:pt x="12392" y="-801"/>
                        <a:pt x="7608" y="586"/>
                      </a:cubicBezTo>
                      <a:cubicBezTo>
                        <a:pt x="2824" y="1774"/>
                        <a:pt x="-365" y="4151"/>
                        <a:pt x="34" y="85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91" name="Google Shape;4791;p37"/>
                <p:cNvSpPr/>
                <p:nvPr/>
              </p:nvSpPr>
              <p:spPr>
                <a:xfrm>
                  <a:off x="2146994" y="6148777"/>
                  <a:ext cx="11954" cy="15974"/>
                </a:xfrm>
                <a:custGeom>
                  <a:avLst/>
                  <a:gdLst/>
                  <a:ahLst/>
                  <a:cxnLst/>
                  <a:rect l="l" t="t" r="r" b="b"/>
                  <a:pathLst>
                    <a:path w="11954" h="15974" extrusionOk="0">
                      <a:moveTo>
                        <a:pt x="1720" y="15540"/>
                      </a:moveTo>
                      <a:cubicBezTo>
                        <a:pt x="3713" y="16729"/>
                        <a:pt x="6703" y="15540"/>
                        <a:pt x="9494" y="11182"/>
                      </a:cubicBezTo>
                      <a:cubicBezTo>
                        <a:pt x="11886" y="6824"/>
                        <a:pt x="12882" y="3061"/>
                        <a:pt x="10889" y="1080"/>
                      </a:cubicBezTo>
                      <a:cubicBezTo>
                        <a:pt x="8497" y="-1495"/>
                        <a:pt x="4710" y="684"/>
                        <a:pt x="1720" y="6032"/>
                      </a:cubicBezTo>
                      <a:cubicBezTo>
                        <a:pt x="-672" y="10192"/>
                        <a:pt x="-473" y="14352"/>
                        <a:pt x="1720" y="155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92" name="Google Shape;4792;p37"/>
                <p:cNvSpPr/>
                <p:nvPr/>
              </p:nvSpPr>
              <p:spPr>
                <a:xfrm>
                  <a:off x="733959" y="5566069"/>
                  <a:ext cx="27841" cy="39045"/>
                </a:xfrm>
                <a:custGeom>
                  <a:avLst/>
                  <a:gdLst/>
                  <a:ahLst/>
                  <a:cxnLst/>
                  <a:rect l="l" t="t" r="r" b="b"/>
                  <a:pathLst>
                    <a:path w="27841" h="39045" extrusionOk="0">
                      <a:moveTo>
                        <a:pt x="1332" y="37658"/>
                      </a:moveTo>
                      <a:cubicBezTo>
                        <a:pt x="4322" y="40630"/>
                        <a:pt x="9704" y="38253"/>
                        <a:pt x="14487" y="35876"/>
                      </a:cubicBezTo>
                      <a:cubicBezTo>
                        <a:pt x="18474" y="32508"/>
                        <a:pt x="21265" y="29141"/>
                        <a:pt x="19072" y="26764"/>
                      </a:cubicBezTo>
                      <a:cubicBezTo>
                        <a:pt x="18673" y="26169"/>
                        <a:pt x="18075" y="25971"/>
                        <a:pt x="17477" y="25575"/>
                      </a:cubicBezTo>
                      <a:cubicBezTo>
                        <a:pt x="18673" y="25377"/>
                        <a:pt x="20069" y="24981"/>
                        <a:pt x="21464" y="24387"/>
                      </a:cubicBezTo>
                      <a:cubicBezTo>
                        <a:pt x="25251" y="21019"/>
                        <a:pt x="26646" y="16661"/>
                        <a:pt x="24653" y="12897"/>
                      </a:cubicBezTo>
                      <a:cubicBezTo>
                        <a:pt x="28440" y="6361"/>
                        <a:pt x="29038" y="1606"/>
                        <a:pt x="25450" y="220"/>
                      </a:cubicBezTo>
                      <a:cubicBezTo>
                        <a:pt x="22261" y="-969"/>
                        <a:pt x="18075" y="2795"/>
                        <a:pt x="14886" y="8341"/>
                      </a:cubicBezTo>
                      <a:cubicBezTo>
                        <a:pt x="14487" y="8936"/>
                        <a:pt x="14089" y="9728"/>
                        <a:pt x="13690" y="10322"/>
                      </a:cubicBezTo>
                      <a:cubicBezTo>
                        <a:pt x="13092" y="10719"/>
                        <a:pt x="12494" y="11115"/>
                        <a:pt x="11896" y="11511"/>
                      </a:cubicBezTo>
                      <a:cubicBezTo>
                        <a:pt x="8308" y="14284"/>
                        <a:pt x="7910" y="17850"/>
                        <a:pt x="9704" y="21415"/>
                      </a:cubicBezTo>
                      <a:cubicBezTo>
                        <a:pt x="10700" y="23198"/>
                        <a:pt x="11697" y="24387"/>
                        <a:pt x="13092" y="24981"/>
                      </a:cubicBezTo>
                      <a:cubicBezTo>
                        <a:pt x="10900" y="25179"/>
                        <a:pt x="8508" y="25971"/>
                        <a:pt x="6116" y="27358"/>
                      </a:cubicBezTo>
                      <a:cubicBezTo>
                        <a:pt x="136" y="30725"/>
                        <a:pt x="-1459" y="34687"/>
                        <a:pt x="1332" y="3765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93" name="Google Shape;4793;p37"/>
                <p:cNvSpPr/>
                <p:nvPr/>
              </p:nvSpPr>
              <p:spPr>
                <a:xfrm>
                  <a:off x="1396528" y="5251319"/>
                  <a:ext cx="18570" cy="13999"/>
                </a:xfrm>
                <a:custGeom>
                  <a:avLst/>
                  <a:gdLst/>
                  <a:ahLst/>
                  <a:cxnLst/>
                  <a:rect l="l" t="t" r="r" b="b"/>
                  <a:pathLst>
                    <a:path w="18570" h="13999" extrusionOk="0">
                      <a:moveTo>
                        <a:pt x="925" y="13282"/>
                      </a:moveTo>
                      <a:cubicBezTo>
                        <a:pt x="3516" y="15263"/>
                        <a:pt x="8898" y="12886"/>
                        <a:pt x="13682" y="9320"/>
                      </a:cubicBezTo>
                      <a:cubicBezTo>
                        <a:pt x="17270" y="6547"/>
                        <a:pt x="19662" y="2981"/>
                        <a:pt x="18067" y="1198"/>
                      </a:cubicBezTo>
                      <a:cubicBezTo>
                        <a:pt x="16074" y="-981"/>
                        <a:pt x="11689" y="-188"/>
                        <a:pt x="6307" y="3576"/>
                      </a:cubicBezTo>
                      <a:cubicBezTo>
                        <a:pt x="1523" y="7537"/>
                        <a:pt x="-1666" y="11301"/>
                        <a:pt x="925" y="132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94" name="Google Shape;4794;p37"/>
                <p:cNvSpPr/>
                <p:nvPr/>
              </p:nvSpPr>
              <p:spPr>
                <a:xfrm>
                  <a:off x="1256785" y="4964507"/>
                  <a:ext cx="15749" cy="10546"/>
                </a:xfrm>
                <a:custGeom>
                  <a:avLst/>
                  <a:gdLst/>
                  <a:ahLst/>
                  <a:cxnLst/>
                  <a:rect l="l" t="t" r="r" b="b"/>
                  <a:pathLst>
                    <a:path w="15749" h="10546" extrusionOk="0">
                      <a:moveTo>
                        <a:pt x="143" y="9497"/>
                      </a:moveTo>
                      <a:cubicBezTo>
                        <a:pt x="2335" y="11280"/>
                        <a:pt x="6123" y="10686"/>
                        <a:pt x="10508" y="8507"/>
                      </a:cubicBezTo>
                      <a:cubicBezTo>
                        <a:pt x="15491" y="6130"/>
                        <a:pt x="16488" y="3357"/>
                        <a:pt x="15292" y="1376"/>
                      </a:cubicBezTo>
                      <a:cubicBezTo>
                        <a:pt x="13896" y="-1001"/>
                        <a:pt x="9710" y="-11"/>
                        <a:pt x="5325" y="2168"/>
                      </a:cubicBezTo>
                      <a:cubicBezTo>
                        <a:pt x="741" y="4545"/>
                        <a:pt x="-455" y="7120"/>
                        <a:pt x="143" y="94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95" name="Google Shape;4795;p37"/>
                <p:cNvSpPr/>
                <p:nvPr/>
              </p:nvSpPr>
              <p:spPr>
                <a:xfrm>
                  <a:off x="1974688" y="6148674"/>
                  <a:ext cx="19799" cy="33471"/>
                </a:xfrm>
                <a:custGeom>
                  <a:avLst/>
                  <a:gdLst/>
                  <a:ahLst/>
                  <a:cxnLst/>
                  <a:rect l="l" t="t" r="r" b="b"/>
                  <a:pathLst>
                    <a:path w="19799" h="33471" extrusionOk="0">
                      <a:moveTo>
                        <a:pt x="17555" y="11087"/>
                      </a:moveTo>
                      <a:cubicBezTo>
                        <a:pt x="20345" y="5937"/>
                        <a:pt x="20744" y="1579"/>
                        <a:pt x="17555" y="192"/>
                      </a:cubicBezTo>
                      <a:cubicBezTo>
                        <a:pt x="14764" y="-798"/>
                        <a:pt x="11774" y="2173"/>
                        <a:pt x="9581" y="5937"/>
                      </a:cubicBezTo>
                      <a:cubicBezTo>
                        <a:pt x="6592" y="11087"/>
                        <a:pt x="5994" y="15247"/>
                        <a:pt x="9183" y="16634"/>
                      </a:cubicBezTo>
                      <a:cubicBezTo>
                        <a:pt x="6990" y="17822"/>
                        <a:pt x="4798" y="19605"/>
                        <a:pt x="2804" y="22774"/>
                      </a:cubicBezTo>
                      <a:cubicBezTo>
                        <a:pt x="213" y="26934"/>
                        <a:pt x="-385" y="30500"/>
                        <a:pt x="213" y="33471"/>
                      </a:cubicBezTo>
                      <a:lnTo>
                        <a:pt x="11774" y="33471"/>
                      </a:lnTo>
                      <a:cubicBezTo>
                        <a:pt x="13767" y="31490"/>
                        <a:pt x="15761" y="28717"/>
                        <a:pt x="17555" y="26142"/>
                      </a:cubicBezTo>
                      <a:cubicBezTo>
                        <a:pt x="20943" y="20794"/>
                        <a:pt x="19947" y="16634"/>
                        <a:pt x="16159" y="15841"/>
                      </a:cubicBezTo>
                      <a:cubicBezTo>
                        <a:pt x="15362" y="15643"/>
                        <a:pt x="14764" y="15643"/>
                        <a:pt x="13967" y="15643"/>
                      </a:cubicBezTo>
                      <a:cubicBezTo>
                        <a:pt x="15362" y="14455"/>
                        <a:pt x="16558" y="12870"/>
                        <a:pt x="17555" y="110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96" name="Google Shape;4796;p37"/>
                <p:cNvSpPr/>
                <p:nvPr/>
              </p:nvSpPr>
              <p:spPr>
                <a:xfrm>
                  <a:off x="1221085" y="4402993"/>
                  <a:ext cx="20318" cy="7840"/>
                </a:xfrm>
                <a:custGeom>
                  <a:avLst/>
                  <a:gdLst/>
                  <a:ahLst/>
                  <a:cxnLst/>
                  <a:rect l="l" t="t" r="r" b="b"/>
                  <a:pathLst>
                    <a:path w="20318" h="7840" extrusionOk="0">
                      <a:moveTo>
                        <a:pt x="10130" y="7451"/>
                      </a:moveTo>
                      <a:cubicBezTo>
                        <a:pt x="14714" y="6460"/>
                        <a:pt x="19897" y="5470"/>
                        <a:pt x="20295" y="3093"/>
                      </a:cubicBezTo>
                      <a:cubicBezTo>
                        <a:pt x="20694" y="121"/>
                        <a:pt x="15910" y="-473"/>
                        <a:pt x="9731" y="319"/>
                      </a:cubicBezTo>
                      <a:cubicBezTo>
                        <a:pt x="4947" y="914"/>
                        <a:pt x="961" y="2498"/>
                        <a:pt x="163" y="4875"/>
                      </a:cubicBezTo>
                      <a:cubicBezTo>
                        <a:pt x="-1033" y="8441"/>
                        <a:pt x="4548" y="8045"/>
                        <a:pt x="10130" y="74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97" name="Google Shape;4797;p37"/>
                <p:cNvSpPr/>
                <p:nvPr/>
              </p:nvSpPr>
              <p:spPr>
                <a:xfrm>
                  <a:off x="1881008" y="6021687"/>
                  <a:ext cx="18278" cy="30546"/>
                </a:xfrm>
                <a:custGeom>
                  <a:avLst/>
                  <a:gdLst/>
                  <a:ahLst/>
                  <a:cxnLst/>
                  <a:rect l="l" t="t" r="r" b="b"/>
                  <a:pathLst>
                    <a:path w="18278" h="30546" extrusionOk="0">
                      <a:moveTo>
                        <a:pt x="2403" y="30513"/>
                      </a:moveTo>
                      <a:cubicBezTo>
                        <a:pt x="5393" y="30909"/>
                        <a:pt x="8382" y="27740"/>
                        <a:pt x="10974" y="23778"/>
                      </a:cubicBezTo>
                      <a:cubicBezTo>
                        <a:pt x="12170" y="21599"/>
                        <a:pt x="12768" y="19816"/>
                        <a:pt x="12768" y="18430"/>
                      </a:cubicBezTo>
                      <a:cubicBezTo>
                        <a:pt x="14562" y="16647"/>
                        <a:pt x="16355" y="13874"/>
                        <a:pt x="17751" y="10308"/>
                      </a:cubicBezTo>
                      <a:cubicBezTo>
                        <a:pt x="18947" y="3573"/>
                        <a:pt x="18149" y="-191"/>
                        <a:pt x="14960" y="7"/>
                      </a:cubicBezTo>
                      <a:cubicBezTo>
                        <a:pt x="10974" y="205"/>
                        <a:pt x="7386" y="5158"/>
                        <a:pt x="5193" y="12289"/>
                      </a:cubicBezTo>
                      <a:cubicBezTo>
                        <a:pt x="4396" y="15062"/>
                        <a:pt x="3997" y="17439"/>
                        <a:pt x="4196" y="19222"/>
                      </a:cubicBezTo>
                      <a:cubicBezTo>
                        <a:pt x="3399" y="20212"/>
                        <a:pt x="2602" y="21401"/>
                        <a:pt x="1805" y="22590"/>
                      </a:cubicBezTo>
                      <a:cubicBezTo>
                        <a:pt x="-787" y="27145"/>
                        <a:pt x="-587" y="30117"/>
                        <a:pt x="2403" y="305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98" name="Google Shape;4798;p37"/>
                <p:cNvSpPr/>
                <p:nvPr/>
              </p:nvSpPr>
              <p:spPr>
                <a:xfrm>
                  <a:off x="2003708" y="5937335"/>
                  <a:ext cx="9663" cy="11209"/>
                </a:xfrm>
                <a:custGeom>
                  <a:avLst/>
                  <a:gdLst/>
                  <a:ahLst/>
                  <a:cxnLst/>
                  <a:rect l="l" t="t" r="r" b="b"/>
                  <a:pathLst>
                    <a:path w="9663" h="11209" extrusionOk="0">
                      <a:moveTo>
                        <a:pt x="9664" y="3341"/>
                      </a:moveTo>
                      <a:cubicBezTo>
                        <a:pt x="8866" y="4530"/>
                        <a:pt x="9664" y="1756"/>
                        <a:pt x="8268" y="568"/>
                      </a:cubicBezTo>
                      <a:cubicBezTo>
                        <a:pt x="6873" y="-819"/>
                        <a:pt x="4681" y="370"/>
                        <a:pt x="2289" y="3737"/>
                      </a:cubicBezTo>
                      <a:cubicBezTo>
                        <a:pt x="96" y="6709"/>
                        <a:pt x="-701" y="9680"/>
                        <a:pt x="694" y="10869"/>
                      </a:cubicBezTo>
                      <a:cubicBezTo>
                        <a:pt x="2289" y="11859"/>
                        <a:pt x="4481" y="11067"/>
                        <a:pt x="9664" y="334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799" name="Google Shape;4799;p37"/>
                <p:cNvSpPr/>
                <p:nvPr/>
              </p:nvSpPr>
              <p:spPr>
                <a:xfrm>
                  <a:off x="840452" y="4287579"/>
                  <a:ext cx="46127" cy="44817"/>
                </a:xfrm>
                <a:custGeom>
                  <a:avLst/>
                  <a:gdLst/>
                  <a:ahLst/>
                  <a:cxnLst/>
                  <a:rect l="l" t="t" r="r" b="b"/>
                  <a:pathLst>
                    <a:path w="46127" h="44817" extrusionOk="0">
                      <a:moveTo>
                        <a:pt x="27989" y="15105"/>
                      </a:moveTo>
                      <a:cubicBezTo>
                        <a:pt x="29185" y="14114"/>
                        <a:pt x="29384" y="13124"/>
                        <a:pt x="28985" y="12133"/>
                      </a:cubicBezTo>
                      <a:cubicBezTo>
                        <a:pt x="30779" y="12133"/>
                        <a:pt x="32573" y="12133"/>
                        <a:pt x="34567" y="11935"/>
                      </a:cubicBezTo>
                      <a:cubicBezTo>
                        <a:pt x="41144" y="11341"/>
                        <a:pt x="45131" y="9162"/>
                        <a:pt x="46127" y="5398"/>
                      </a:cubicBezTo>
                      <a:cubicBezTo>
                        <a:pt x="45729" y="1635"/>
                        <a:pt x="41344" y="-346"/>
                        <a:pt x="33371" y="50"/>
                      </a:cubicBezTo>
                      <a:cubicBezTo>
                        <a:pt x="25996" y="446"/>
                        <a:pt x="20614" y="2625"/>
                        <a:pt x="20215" y="6389"/>
                      </a:cubicBezTo>
                      <a:cubicBezTo>
                        <a:pt x="19617" y="6191"/>
                        <a:pt x="18820" y="5993"/>
                        <a:pt x="18222" y="5993"/>
                      </a:cubicBezTo>
                      <a:cubicBezTo>
                        <a:pt x="11843" y="4804"/>
                        <a:pt x="5864" y="6389"/>
                        <a:pt x="4070" y="9756"/>
                      </a:cubicBezTo>
                      <a:cubicBezTo>
                        <a:pt x="-1312" y="20651"/>
                        <a:pt x="-3106" y="31744"/>
                        <a:pt x="9850" y="44818"/>
                      </a:cubicBezTo>
                      <a:cubicBezTo>
                        <a:pt x="18621" y="33725"/>
                        <a:pt x="18022" y="23226"/>
                        <a:pt x="27989" y="151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00" name="Google Shape;4800;p37"/>
                <p:cNvSpPr/>
                <p:nvPr/>
              </p:nvSpPr>
              <p:spPr>
                <a:xfrm>
                  <a:off x="785498" y="4793446"/>
                  <a:ext cx="26378" cy="23475"/>
                </a:xfrm>
                <a:custGeom>
                  <a:avLst/>
                  <a:gdLst/>
                  <a:ahLst/>
                  <a:cxnLst/>
                  <a:rect l="l" t="t" r="r" b="b"/>
                  <a:pathLst>
                    <a:path w="26378" h="23475" extrusionOk="0">
                      <a:moveTo>
                        <a:pt x="26334" y="10798"/>
                      </a:moveTo>
                      <a:cubicBezTo>
                        <a:pt x="26135" y="5053"/>
                        <a:pt x="26135" y="-1484"/>
                        <a:pt x="12780" y="299"/>
                      </a:cubicBezTo>
                      <a:cubicBezTo>
                        <a:pt x="2614" y="1685"/>
                        <a:pt x="222" y="7628"/>
                        <a:pt x="23" y="12778"/>
                      </a:cubicBezTo>
                      <a:cubicBezTo>
                        <a:pt x="-376" y="19117"/>
                        <a:pt x="4408" y="23475"/>
                        <a:pt x="15371" y="23475"/>
                      </a:cubicBezTo>
                      <a:cubicBezTo>
                        <a:pt x="26533" y="21296"/>
                        <a:pt x="26533" y="15750"/>
                        <a:pt x="26334" y="107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01" name="Google Shape;4801;p37"/>
                <p:cNvSpPr/>
                <p:nvPr/>
              </p:nvSpPr>
              <p:spPr>
                <a:xfrm>
                  <a:off x="1338202" y="4493385"/>
                  <a:ext cx="25305" cy="17694"/>
                </a:xfrm>
                <a:custGeom>
                  <a:avLst/>
                  <a:gdLst/>
                  <a:ahLst/>
                  <a:cxnLst/>
                  <a:rect l="l" t="t" r="r" b="b"/>
                  <a:pathLst>
                    <a:path w="25305" h="17694" extrusionOk="0">
                      <a:moveTo>
                        <a:pt x="10615" y="255"/>
                      </a:moveTo>
                      <a:cubicBezTo>
                        <a:pt x="-2540" y="1840"/>
                        <a:pt x="-547" y="6792"/>
                        <a:pt x="1446" y="10754"/>
                      </a:cubicBezTo>
                      <a:cubicBezTo>
                        <a:pt x="3041" y="14122"/>
                        <a:pt x="5433" y="17885"/>
                        <a:pt x="15598" y="17687"/>
                      </a:cubicBezTo>
                      <a:cubicBezTo>
                        <a:pt x="27159" y="14122"/>
                        <a:pt x="25365" y="9169"/>
                        <a:pt x="24967" y="4613"/>
                      </a:cubicBezTo>
                      <a:cubicBezTo>
                        <a:pt x="24767" y="1246"/>
                        <a:pt x="18189" y="-735"/>
                        <a:pt x="10615" y="2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02" name="Google Shape;4802;p37"/>
                <p:cNvSpPr/>
                <p:nvPr/>
              </p:nvSpPr>
              <p:spPr>
                <a:xfrm>
                  <a:off x="755394" y="4945208"/>
                  <a:ext cx="32571" cy="18726"/>
                </a:xfrm>
                <a:custGeom>
                  <a:avLst/>
                  <a:gdLst/>
                  <a:ahLst/>
                  <a:cxnLst/>
                  <a:rect l="l" t="t" r="r" b="b"/>
                  <a:pathLst>
                    <a:path w="32571" h="18726" extrusionOk="0">
                      <a:moveTo>
                        <a:pt x="32519" y="9385"/>
                      </a:moveTo>
                      <a:cubicBezTo>
                        <a:pt x="30725" y="2253"/>
                        <a:pt x="19364" y="-1906"/>
                        <a:pt x="8999" y="867"/>
                      </a:cubicBezTo>
                      <a:cubicBezTo>
                        <a:pt x="2620" y="2650"/>
                        <a:pt x="-968" y="6215"/>
                        <a:pt x="228" y="9979"/>
                      </a:cubicBezTo>
                      <a:cubicBezTo>
                        <a:pt x="2820" y="17902"/>
                        <a:pt x="12786" y="19685"/>
                        <a:pt x="24347" y="18299"/>
                      </a:cubicBezTo>
                      <a:cubicBezTo>
                        <a:pt x="31124" y="17506"/>
                        <a:pt x="32918" y="13346"/>
                        <a:pt x="32519" y="93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03" name="Google Shape;4803;p37"/>
                <p:cNvSpPr/>
                <p:nvPr/>
              </p:nvSpPr>
              <p:spPr>
                <a:xfrm>
                  <a:off x="931038" y="5500632"/>
                  <a:ext cx="37654" cy="47464"/>
                </a:xfrm>
                <a:custGeom>
                  <a:avLst/>
                  <a:gdLst/>
                  <a:ahLst/>
                  <a:cxnLst/>
                  <a:rect l="l" t="t" r="r" b="b"/>
                  <a:pathLst>
                    <a:path w="37654" h="47464" extrusionOk="0">
                      <a:moveTo>
                        <a:pt x="33079" y="36340"/>
                      </a:moveTo>
                      <a:cubicBezTo>
                        <a:pt x="40056" y="28417"/>
                        <a:pt x="38062" y="22276"/>
                        <a:pt x="33677" y="17126"/>
                      </a:cubicBezTo>
                      <a:cubicBezTo>
                        <a:pt x="32083" y="15343"/>
                        <a:pt x="29292" y="14551"/>
                        <a:pt x="25904" y="15145"/>
                      </a:cubicBezTo>
                      <a:cubicBezTo>
                        <a:pt x="32282" y="11183"/>
                        <a:pt x="34674" y="6429"/>
                        <a:pt x="33677" y="2665"/>
                      </a:cubicBezTo>
                      <a:cubicBezTo>
                        <a:pt x="28893" y="-1297"/>
                        <a:pt x="22714" y="-901"/>
                        <a:pt x="15140" y="4250"/>
                      </a:cubicBezTo>
                      <a:cubicBezTo>
                        <a:pt x="8163" y="9004"/>
                        <a:pt x="7565" y="13956"/>
                        <a:pt x="9957" y="17126"/>
                      </a:cubicBezTo>
                      <a:cubicBezTo>
                        <a:pt x="11751" y="19305"/>
                        <a:pt x="14941" y="19503"/>
                        <a:pt x="18528" y="18512"/>
                      </a:cubicBezTo>
                      <a:cubicBezTo>
                        <a:pt x="14143" y="21682"/>
                        <a:pt x="12947" y="24653"/>
                        <a:pt x="13147" y="27030"/>
                      </a:cubicBezTo>
                      <a:cubicBezTo>
                        <a:pt x="12748" y="26832"/>
                        <a:pt x="12549" y="26832"/>
                        <a:pt x="12150" y="26634"/>
                      </a:cubicBezTo>
                      <a:cubicBezTo>
                        <a:pt x="8562" y="25842"/>
                        <a:pt x="4974" y="28021"/>
                        <a:pt x="2383" y="31784"/>
                      </a:cubicBezTo>
                      <a:cubicBezTo>
                        <a:pt x="-408" y="39312"/>
                        <a:pt x="-1006" y="44462"/>
                        <a:pt x="1984" y="46641"/>
                      </a:cubicBezTo>
                      <a:cubicBezTo>
                        <a:pt x="6370" y="49612"/>
                        <a:pt x="10954" y="44066"/>
                        <a:pt x="13944" y="37727"/>
                      </a:cubicBezTo>
                      <a:cubicBezTo>
                        <a:pt x="14941" y="35746"/>
                        <a:pt x="15339" y="33963"/>
                        <a:pt x="15539" y="32378"/>
                      </a:cubicBezTo>
                      <a:cubicBezTo>
                        <a:pt x="16137" y="32973"/>
                        <a:pt x="16535" y="33765"/>
                        <a:pt x="17133" y="34359"/>
                      </a:cubicBezTo>
                      <a:cubicBezTo>
                        <a:pt x="20522" y="38123"/>
                        <a:pt x="24508" y="40698"/>
                        <a:pt x="33079" y="363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04" name="Google Shape;4804;p37"/>
                <p:cNvSpPr/>
                <p:nvPr/>
              </p:nvSpPr>
              <p:spPr>
                <a:xfrm>
                  <a:off x="649918" y="4401936"/>
                  <a:ext cx="27861" cy="21185"/>
                </a:xfrm>
                <a:custGeom>
                  <a:avLst/>
                  <a:gdLst/>
                  <a:ahLst/>
                  <a:cxnLst/>
                  <a:rect l="l" t="t" r="r" b="b"/>
                  <a:pathLst>
                    <a:path w="27861" h="21185" extrusionOk="0">
                      <a:moveTo>
                        <a:pt x="16406" y="21185"/>
                      </a:moveTo>
                      <a:cubicBezTo>
                        <a:pt x="28365" y="18610"/>
                        <a:pt x="28365" y="13063"/>
                        <a:pt x="27568" y="8111"/>
                      </a:cubicBezTo>
                      <a:cubicBezTo>
                        <a:pt x="26571" y="2169"/>
                        <a:pt x="20392" y="-803"/>
                        <a:pt x="11024" y="188"/>
                      </a:cubicBezTo>
                      <a:cubicBezTo>
                        <a:pt x="3449" y="980"/>
                        <a:pt x="-1932" y="4149"/>
                        <a:pt x="659" y="9498"/>
                      </a:cubicBezTo>
                      <a:cubicBezTo>
                        <a:pt x="3449" y="14846"/>
                        <a:pt x="7635" y="20195"/>
                        <a:pt x="16406" y="211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05" name="Google Shape;4805;p37"/>
                <p:cNvSpPr/>
                <p:nvPr/>
              </p:nvSpPr>
              <p:spPr>
                <a:xfrm>
                  <a:off x="1797026" y="5809589"/>
                  <a:ext cx="20663" cy="25359"/>
                </a:xfrm>
                <a:custGeom>
                  <a:avLst/>
                  <a:gdLst/>
                  <a:ahLst/>
                  <a:cxnLst/>
                  <a:rect l="l" t="t" r="r" b="b"/>
                  <a:pathLst>
                    <a:path w="20663" h="25359" extrusionOk="0">
                      <a:moveTo>
                        <a:pt x="15624" y="20553"/>
                      </a:moveTo>
                      <a:cubicBezTo>
                        <a:pt x="25192" y="9460"/>
                        <a:pt x="18415" y="8073"/>
                        <a:pt x="17219" y="3518"/>
                      </a:cubicBezTo>
                      <a:cubicBezTo>
                        <a:pt x="16023" y="-642"/>
                        <a:pt x="12236" y="-2029"/>
                        <a:pt x="6057" y="4508"/>
                      </a:cubicBezTo>
                      <a:cubicBezTo>
                        <a:pt x="-1518" y="12431"/>
                        <a:pt x="-721" y="18374"/>
                        <a:pt x="1671" y="22732"/>
                      </a:cubicBezTo>
                      <a:cubicBezTo>
                        <a:pt x="4063" y="27288"/>
                        <a:pt x="9445" y="25505"/>
                        <a:pt x="15624" y="205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06" name="Google Shape;4806;p37"/>
                <p:cNvSpPr/>
                <p:nvPr/>
              </p:nvSpPr>
              <p:spPr>
                <a:xfrm>
                  <a:off x="1151330" y="5633773"/>
                  <a:ext cx="24048" cy="25470"/>
                </a:xfrm>
                <a:custGeom>
                  <a:avLst/>
                  <a:gdLst/>
                  <a:ahLst/>
                  <a:cxnLst/>
                  <a:rect l="l" t="t" r="r" b="b"/>
                  <a:pathLst>
                    <a:path w="24048" h="25470" extrusionOk="0">
                      <a:moveTo>
                        <a:pt x="23277" y="5016"/>
                      </a:moveTo>
                      <a:cubicBezTo>
                        <a:pt x="22280" y="262"/>
                        <a:pt x="17695" y="-2115"/>
                        <a:pt x="10320" y="2441"/>
                      </a:cubicBezTo>
                      <a:cubicBezTo>
                        <a:pt x="1151" y="8185"/>
                        <a:pt x="-1241" y="15317"/>
                        <a:pt x="553" y="21457"/>
                      </a:cubicBezTo>
                      <a:cubicBezTo>
                        <a:pt x="1949" y="26013"/>
                        <a:pt x="7330" y="26806"/>
                        <a:pt x="15104" y="23240"/>
                      </a:cubicBezTo>
                      <a:cubicBezTo>
                        <a:pt x="25270" y="16901"/>
                        <a:pt x="24672" y="10761"/>
                        <a:pt x="23277" y="50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07" name="Google Shape;4807;p37"/>
                <p:cNvSpPr/>
                <p:nvPr/>
              </p:nvSpPr>
              <p:spPr>
                <a:xfrm>
                  <a:off x="872815" y="4345471"/>
                  <a:ext cx="29931" cy="16883"/>
                </a:xfrm>
                <a:custGeom>
                  <a:avLst/>
                  <a:gdLst/>
                  <a:ahLst/>
                  <a:cxnLst/>
                  <a:rect l="l" t="t" r="r" b="b"/>
                  <a:pathLst>
                    <a:path w="29931" h="16883" extrusionOk="0">
                      <a:moveTo>
                        <a:pt x="13366" y="0"/>
                      </a:moveTo>
                      <a:cubicBezTo>
                        <a:pt x="3599" y="0"/>
                        <a:pt x="410" y="4952"/>
                        <a:pt x="11" y="9508"/>
                      </a:cubicBezTo>
                      <a:cubicBezTo>
                        <a:pt x="-388" y="16045"/>
                        <a:pt x="10177" y="15253"/>
                        <a:pt x="14960" y="16838"/>
                      </a:cubicBezTo>
                      <a:cubicBezTo>
                        <a:pt x="25126" y="17234"/>
                        <a:pt x="30309" y="15055"/>
                        <a:pt x="29910" y="10301"/>
                      </a:cubicBezTo>
                      <a:cubicBezTo>
                        <a:pt x="29511" y="4556"/>
                        <a:pt x="24329" y="0"/>
                        <a:pt x="13366"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08" name="Google Shape;4808;p37"/>
                <p:cNvSpPr/>
                <p:nvPr/>
              </p:nvSpPr>
              <p:spPr>
                <a:xfrm>
                  <a:off x="1282522" y="5018695"/>
                  <a:ext cx="23775" cy="19991"/>
                </a:xfrm>
                <a:custGeom>
                  <a:avLst/>
                  <a:gdLst/>
                  <a:ahLst/>
                  <a:cxnLst/>
                  <a:rect l="l" t="t" r="r" b="b"/>
                  <a:pathLst>
                    <a:path w="23775" h="19991" extrusionOk="0">
                      <a:moveTo>
                        <a:pt x="9089" y="1860"/>
                      </a:moveTo>
                      <a:cubicBezTo>
                        <a:pt x="-3269" y="7605"/>
                        <a:pt x="-279" y="12953"/>
                        <a:pt x="2312" y="17509"/>
                      </a:cubicBezTo>
                      <a:cubicBezTo>
                        <a:pt x="3907" y="20282"/>
                        <a:pt x="8092" y="21075"/>
                        <a:pt x="15069" y="18103"/>
                      </a:cubicBezTo>
                      <a:cubicBezTo>
                        <a:pt x="25633" y="12953"/>
                        <a:pt x="24437" y="8397"/>
                        <a:pt x="22444" y="4039"/>
                      </a:cubicBezTo>
                      <a:cubicBezTo>
                        <a:pt x="20849" y="672"/>
                        <a:pt x="17062" y="-1904"/>
                        <a:pt x="9089" y="18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09" name="Google Shape;4809;p37"/>
                <p:cNvSpPr/>
                <p:nvPr/>
              </p:nvSpPr>
              <p:spPr>
                <a:xfrm>
                  <a:off x="932021" y="4370200"/>
                  <a:ext cx="29325" cy="17075"/>
                </a:xfrm>
                <a:custGeom>
                  <a:avLst/>
                  <a:gdLst/>
                  <a:ahLst/>
                  <a:cxnLst/>
                  <a:rect l="l" t="t" r="r" b="b"/>
                  <a:pathLst>
                    <a:path w="29325" h="17075" extrusionOk="0">
                      <a:moveTo>
                        <a:pt x="14755" y="17067"/>
                      </a:moveTo>
                      <a:cubicBezTo>
                        <a:pt x="24722" y="17265"/>
                        <a:pt x="28907" y="14096"/>
                        <a:pt x="29306" y="8747"/>
                      </a:cubicBezTo>
                      <a:cubicBezTo>
                        <a:pt x="29705" y="3201"/>
                        <a:pt x="23924" y="428"/>
                        <a:pt x="14955" y="32"/>
                      </a:cubicBezTo>
                      <a:cubicBezTo>
                        <a:pt x="5387" y="-365"/>
                        <a:pt x="-194" y="3003"/>
                        <a:pt x="5" y="8351"/>
                      </a:cubicBezTo>
                      <a:cubicBezTo>
                        <a:pt x="204" y="13303"/>
                        <a:pt x="4590" y="17067"/>
                        <a:pt x="14755" y="170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10" name="Google Shape;4810;p37"/>
                <p:cNvSpPr/>
                <p:nvPr/>
              </p:nvSpPr>
              <p:spPr>
                <a:xfrm>
                  <a:off x="959533" y="4148967"/>
                  <a:ext cx="11959" cy="5942"/>
                </a:xfrm>
                <a:custGeom>
                  <a:avLst/>
                  <a:gdLst/>
                  <a:ahLst/>
                  <a:cxnLst/>
                  <a:rect l="l" t="t" r="r" b="b"/>
                  <a:pathLst>
                    <a:path w="11959" h="5942" extrusionOk="0">
                      <a:moveTo>
                        <a:pt x="11960" y="0"/>
                      </a:moveTo>
                      <a:cubicBezTo>
                        <a:pt x="7973" y="1783"/>
                        <a:pt x="3987" y="3764"/>
                        <a:pt x="0" y="5745"/>
                      </a:cubicBezTo>
                      <a:cubicBezTo>
                        <a:pt x="199" y="5745"/>
                        <a:pt x="399" y="5745"/>
                        <a:pt x="598" y="5943"/>
                      </a:cubicBezTo>
                      <a:cubicBezTo>
                        <a:pt x="8571" y="5943"/>
                        <a:pt x="11561" y="3368"/>
                        <a:pt x="11960"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11" name="Google Shape;4811;p37"/>
                <p:cNvSpPr/>
                <p:nvPr/>
              </p:nvSpPr>
              <p:spPr>
                <a:xfrm>
                  <a:off x="807097" y="5858321"/>
                  <a:ext cx="97860" cy="83595"/>
                </a:xfrm>
                <a:custGeom>
                  <a:avLst/>
                  <a:gdLst/>
                  <a:ahLst/>
                  <a:cxnLst/>
                  <a:rect l="l" t="t" r="r" b="b"/>
                  <a:pathLst>
                    <a:path w="97860" h="83595" extrusionOk="0">
                      <a:moveTo>
                        <a:pt x="39219" y="64924"/>
                      </a:moveTo>
                      <a:cubicBezTo>
                        <a:pt x="43405" y="64924"/>
                        <a:pt x="46793" y="62546"/>
                        <a:pt x="47989" y="55613"/>
                      </a:cubicBezTo>
                      <a:cubicBezTo>
                        <a:pt x="49185" y="47690"/>
                        <a:pt x="49783" y="39964"/>
                        <a:pt x="54368" y="32833"/>
                      </a:cubicBezTo>
                      <a:cubicBezTo>
                        <a:pt x="55364" y="31248"/>
                        <a:pt x="55564" y="29862"/>
                        <a:pt x="55364" y="28475"/>
                      </a:cubicBezTo>
                      <a:cubicBezTo>
                        <a:pt x="58554" y="28475"/>
                        <a:pt x="61344" y="26494"/>
                        <a:pt x="63537" y="22136"/>
                      </a:cubicBezTo>
                      <a:cubicBezTo>
                        <a:pt x="64932" y="24513"/>
                        <a:pt x="68919" y="24315"/>
                        <a:pt x="72706" y="21740"/>
                      </a:cubicBezTo>
                      <a:cubicBezTo>
                        <a:pt x="72905" y="22731"/>
                        <a:pt x="73304" y="23523"/>
                        <a:pt x="74101" y="24117"/>
                      </a:cubicBezTo>
                      <a:cubicBezTo>
                        <a:pt x="75098" y="25108"/>
                        <a:pt x="76493" y="25306"/>
                        <a:pt x="77689" y="24910"/>
                      </a:cubicBezTo>
                      <a:cubicBezTo>
                        <a:pt x="77490" y="26494"/>
                        <a:pt x="77490" y="27881"/>
                        <a:pt x="77689" y="29466"/>
                      </a:cubicBezTo>
                      <a:lnTo>
                        <a:pt x="77689" y="30060"/>
                      </a:lnTo>
                      <a:cubicBezTo>
                        <a:pt x="77290" y="29664"/>
                        <a:pt x="77091" y="29070"/>
                        <a:pt x="76493" y="28673"/>
                      </a:cubicBezTo>
                      <a:cubicBezTo>
                        <a:pt x="72307" y="25306"/>
                        <a:pt x="67125" y="26494"/>
                        <a:pt x="63537" y="30654"/>
                      </a:cubicBezTo>
                      <a:cubicBezTo>
                        <a:pt x="60148" y="34616"/>
                        <a:pt x="58155" y="39766"/>
                        <a:pt x="61942" y="43926"/>
                      </a:cubicBezTo>
                      <a:cubicBezTo>
                        <a:pt x="64533" y="46699"/>
                        <a:pt x="66925" y="46897"/>
                        <a:pt x="69118" y="46303"/>
                      </a:cubicBezTo>
                      <a:cubicBezTo>
                        <a:pt x="68719" y="46501"/>
                        <a:pt x="68321" y="46699"/>
                        <a:pt x="67922" y="47096"/>
                      </a:cubicBezTo>
                      <a:cubicBezTo>
                        <a:pt x="63935" y="51057"/>
                        <a:pt x="64733" y="55613"/>
                        <a:pt x="67922" y="59971"/>
                      </a:cubicBezTo>
                      <a:cubicBezTo>
                        <a:pt x="70314" y="61556"/>
                        <a:pt x="72506" y="61952"/>
                        <a:pt x="74699" y="61754"/>
                      </a:cubicBezTo>
                      <a:cubicBezTo>
                        <a:pt x="73902" y="64924"/>
                        <a:pt x="74101" y="67499"/>
                        <a:pt x="75696" y="69281"/>
                      </a:cubicBezTo>
                      <a:cubicBezTo>
                        <a:pt x="79283" y="71064"/>
                        <a:pt x="83071" y="67697"/>
                        <a:pt x="86459" y="62745"/>
                      </a:cubicBezTo>
                      <a:cubicBezTo>
                        <a:pt x="87855" y="60566"/>
                        <a:pt x="89250" y="58188"/>
                        <a:pt x="90047" y="56208"/>
                      </a:cubicBezTo>
                      <a:cubicBezTo>
                        <a:pt x="92040" y="55811"/>
                        <a:pt x="94034" y="54623"/>
                        <a:pt x="96027" y="52048"/>
                      </a:cubicBezTo>
                      <a:cubicBezTo>
                        <a:pt x="101209" y="44917"/>
                        <a:pt x="93635" y="37587"/>
                        <a:pt x="94831" y="29862"/>
                      </a:cubicBezTo>
                      <a:cubicBezTo>
                        <a:pt x="95828" y="23919"/>
                        <a:pt x="98020" y="15005"/>
                        <a:pt x="89050" y="14411"/>
                      </a:cubicBezTo>
                      <a:cubicBezTo>
                        <a:pt x="89449" y="13817"/>
                        <a:pt x="89648" y="13222"/>
                        <a:pt x="90047" y="12430"/>
                      </a:cubicBezTo>
                      <a:cubicBezTo>
                        <a:pt x="92240" y="7874"/>
                        <a:pt x="92638" y="2724"/>
                        <a:pt x="89250" y="743"/>
                      </a:cubicBezTo>
                      <a:cubicBezTo>
                        <a:pt x="86858" y="-644"/>
                        <a:pt x="84267" y="-49"/>
                        <a:pt x="81675" y="2724"/>
                      </a:cubicBezTo>
                      <a:cubicBezTo>
                        <a:pt x="81077" y="2922"/>
                        <a:pt x="80280" y="3318"/>
                        <a:pt x="79682" y="3912"/>
                      </a:cubicBezTo>
                      <a:cubicBezTo>
                        <a:pt x="79483" y="3516"/>
                        <a:pt x="79283" y="3120"/>
                        <a:pt x="79283" y="2724"/>
                      </a:cubicBezTo>
                      <a:cubicBezTo>
                        <a:pt x="76692" y="743"/>
                        <a:pt x="73503" y="-49"/>
                        <a:pt x="70114" y="2130"/>
                      </a:cubicBezTo>
                      <a:cubicBezTo>
                        <a:pt x="67324" y="-446"/>
                        <a:pt x="62939" y="-1238"/>
                        <a:pt x="56560" y="2922"/>
                      </a:cubicBezTo>
                      <a:cubicBezTo>
                        <a:pt x="51976" y="5893"/>
                        <a:pt x="49783" y="9657"/>
                        <a:pt x="50381" y="12826"/>
                      </a:cubicBezTo>
                      <a:cubicBezTo>
                        <a:pt x="49982" y="13222"/>
                        <a:pt x="49385" y="13817"/>
                        <a:pt x="48986" y="14411"/>
                      </a:cubicBezTo>
                      <a:cubicBezTo>
                        <a:pt x="46594" y="17580"/>
                        <a:pt x="46993" y="20750"/>
                        <a:pt x="48986" y="23127"/>
                      </a:cubicBezTo>
                      <a:cubicBezTo>
                        <a:pt x="48986" y="23127"/>
                        <a:pt x="48986" y="23127"/>
                        <a:pt x="48986" y="23127"/>
                      </a:cubicBezTo>
                      <a:cubicBezTo>
                        <a:pt x="45199" y="22731"/>
                        <a:pt x="41810" y="25306"/>
                        <a:pt x="40415" y="28673"/>
                      </a:cubicBezTo>
                      <a:cubicBezTo>
                        <a:pt x="37026" y="37785"/>
                        <a:pt x="34036" y="47096"/>
                        <a:pt x="31046" y="56406"/>
                      </a:cubicBezTo>
                      <a:cubicBezTo>
                        <a:pt x="28854" y="56009"/>
                        <a:pt x="26462" y="56406"/>
                        <a:pt x="23871" y="57990"/>
                      </a:cubicBezTo>
                      <a:cubicBezTo>
                        <a:pt x="22077" y="56604"/>
                        <a:pt x="20283" y="56009"/>
                        <a:pt x="18489" y="55613"/>
                      </a:cubicBezTo>
                      <a:cubicBezTo>
                        <a:pt x="18489" y="55415"/>
                        <a:pt x="18489" y="55217"/>
                        <a:pt x="18489" y="55019"/>
                      </a:cubicBezTo>
                      <a:cubicBezTo>
                        <a:pt x="19486" y="52246"/>
                        <a:pt x="20482" y="49275"/>
                        <a:pt x="16695" y="47096"/>
                      </a:cubicBezTo>
                      <a:cubicBezTo>
                        <a:pt x="12908" y="44718"/>
                        <a:pt x="9320" y="45907"/>
                        <a:pt x="6529" y="48680"/>
                      </a:cubicBezTo>
                      <a:cubicBezTo>
                        <a:pt x="4137" y="51057"/>
                        <a:pt x="2941" y="53831"/>
                        <a:pt x="4137" y="56406"/>
                      </a:cubicBezTo>
                      <a:cubicBezTo>
                        <a:pt x="3340" y="57396"/>
                        <a:pt x="2742" y="58585"/>
                        <a:pt x="1945" y="59971"/>
                      </a:cubicBezTo>
                      <a:cubicBezTo>
                        <a:pt x="-846" y="65518"/>
                        <a:pt x="-846" y="69876"/>
                        <a:pt x="3340" y="69678"/>
                      </a:cubicBezTo>
                      <a:cubicBezTo>
                        <a:pt x="5333" y="69479"/>
                        <a:pt x="7327" y="68687"/>
                        <a:pt x="9320" y="67499"/>
                      </a:cubicBezTo>
                      <a:cubicBezTo>
                        <a:pt x="9519" y="67895"/>
                        <a:pt x="9719" y="68291"/>
                        <a:pt x="9918" y="68489"/>
                      </a:cubicBezTo>
                      <a:cubicBezTo>
                        <a:pt x="10915" y="69479"/>
                        <a:pt x="11712" y="70272"/>
                        <a:pt x="12708" y="70866"/>
                      </a:cubicBezTo>
                      <a:cubicBezTo>
                        <a:pt x="11712" y="74036"/>
                        <a:pt x="11911" y="77205"/>
                        <a:pt x="12908" y="80374"/>
                      </a:cubicBezTo>
                      <a:cubicBezTo>
                        <a:pt x="15499" y="87307"/>
                        <a:pt x="22874" y="81365"/>
                        <a:pt x="28655" y="78195"/>
                      </a:cubicBezTo>
                      <a:cubicBezTo>
                        <a:pt x="37026" y="74630"/>
                        <a:pt x="40415" y="69876"/>
                        <a:pt x="39219" y="64924"/>
                      </a:cubicBezTo>
                      <a:close/>
                      <a:moveTo>
                        <a:pt x="73104" y="44520"/>
                      </a:moveTo>
                      <a:cubicBezTo>
                        <a:pt x="74300" y="43530"/>
                        <a:pt x="75696" y="42738"/>
                        <a:pt x="76892" y="41747"/>
                      </a:cubicBezTo>
                      <a:lnTo>
                        <a:pt x="76892" y="41549"/>
                      </a:lnTo>
                      <a:cubicBezTo>
                        <a:pt x="76892" y="42539"/>
                        <a:pt x="77091" y="43332"/>
                        <a:pt x="77091" y="44322"/>
                      </a:cubicBezTo>
                      <a:cubicBezTo>
                        <a:pt x="75895" y="44124"/>
                        <a:pt x="74500" y="44124"/>
                        <a:pt x="73104" y="4452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12" name="Google Shape;4812;p37"/>
                <p:cNvSpPr/>
                <p:nvPr/>
              </p:nvSpPr>
              <p:spPr>
                <a:xfrm>
                  <a:off x="1101828" y="5560850"/>
                  <a:ext cx="23136" cy="32916"/>
                </a:xfrm>
                <a:custGeom>
                  <a:avLst/>
                  <a:gdLst/>
                  <a:ahLst/>
                  <a:cxnLst/>
                  <a:rect l="l" t="t" r="r" b="b"/>
                  <a:pathLst>
                    <a:path w="23136" h="32916" extrusionOk="0">
                      <a:moveTo>
                        <a:pt x="20555" y="10787"/>
                      </a:moveTo>
                      <a:cubicBezTo>
                        <a:pt x="20156" y="9995"/>
                        <a:pt x="19359" y="9202"/>
                        <a:pt x="18562" y="8806"/>
                      </a:cubicBezTo>
                      <a:cubicBezTo>
                        <a:pt x="18960" y="5439"/>
                        <a:pt x="18163" y="2665"/>
                        <a:pt x="16369" y="883"/>
                      </a:cubicBezTo>
                      <a:cubicBezTo>
                        <a:pt x="13578" y="-1891"/>
                        <a:pt x="9393" y="2269"/>
                        <a:pt x="6403" y="7816"/>
                      </a:cubicBezTo>
                      <a:cubicBezTo>
                        <a:pt x="4808" y="10985"/>
                        <a:pt x="3413" y="13956"/>
                        <a:pt x="2815" y="16532"/>
                      </a:cubicBezTo>
                      <a:cubicBezTo>
                        <a:pt x="-773" y="21682"/>
                        <a:pt x="-574" y="26832"/>
                        <a:pt x="1420" y="30992"/>
                      </a:cubicBezTo>
                      <a:cubicBezTo>
                        <a:pt x="3014" y="34360"/>
                        <a:pt x="8994" y="32973"/>
                        <a:pt x="15572" y="29407"/>
                      </a:cubicBezTo>
                      <a:cubicBezTo>
                        <a:pt x="25737" y="22276"/>
                        <a:pt x="23744" y="16135"/>
                        <a:pt x="20555" y="107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13" name="Google Shape;4813;p37"/>
                <p:cNvSpPr/>
                <p:nvPr/>
              </p:nvSpPr>
              <p:spPr>
                <a:xfrm>
                  <a:off x="855677" y="4631752"/>
                  <a:ext cx="29015" cy="20134"/>
                </a:xfrm>
                <a:custGeom>
                  <a:avLst/>
                  <a:gdLst/>
                  <a:ahLst/>
                  <a:cxnLst/>
                  <a:rect l="l" t="t" r="r" b="b"/>
                  <a:pathLst>
                    <a:path w="29015" h="20134" extrusionOk="0">
                      <a:moveTo>
                        <a:pt x="10970" y="19963"/>
                      </a:moveTo>
                      <a:cubicBezTo>
                        <a:pt x="22132" y="18378"/>
                        <a:pt x="31301" y="10058"/>
                        <a:pt x="28510" y="3917"/>
                      </a:cubicBezTo>
                      <a:cubicBezTo>
                        <a:pt x="27314" y="1144"/>
                        <a:pt x="23129" y="-837"/>
                        <a:pt x="18743" y="352"/>
                      </a:cubicBezTo>
                      <a:cubicBezTo>
                        <a:pt x="8777" y="3125"/>
                        <a:pt x="405" y="7681"/>
                        <a:pt x="7" y="14614"/>
                      </a:cubicBezTo>
                      <a:cubicBezTo>
                        <a:pt x="-192" y="18774"/>
                        <a:pt x="3993" y="20755"/>
                        <a:pt x="10970" y="199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14" name="Google Shape;4814;p37"/>
                <p:cNvSpPr/>
                <p:nvPr/>
              </p:nvSpPr>
              <p:spPr>
                <a:xfrm>
                  <a:off x="1007360" y="4206408"/>
                  <a:ext cx="25923" cy="18228"/>
                </a:xfrm>
                <a:custGeom>
                  <a:avLst/>
                  <a:gdLst/>
                  <a:ahLst/>
                  <a:cxnLst/>
                  <a:rect l="l" t="t" r="r" b="b"/>
                  <a:pathLst>
                    <a:path w="25923" h="18228" extrusionOk="0">
                      <a:moveTo>
                        <a:pt x="9978" y="18229"/>
                      </a:moveTo>
                      <a:cubicBezTo>
                        <a:pt x="19545" y="16446"/>
                        <a:pt x="25724" y="12484"/>
                        <a:pt x="25924" y="6542"/>
                      </a:cubicBezTo>
                      <a:cubicBezTo>
                        <a:pt x="25924" y="3372"/>
                        <a:pt x="22137" y="203"/>
                        <a:pt x="15559" y="5"/>
                      </a:cubicBezTo>
                      <a:cubicBezTo>
                        <a:pt x="2204" y="-193"/>
                        <a:pt x="609" y="5749"/>
                        <a:pt x="11" y="11296"/>
                      </a:cubicBezTo>
                      <a:cubicBezTo>
                        <a:pt x="-188" y="14861"/>
                        <a:pt x="2204" y="17635"/>
                        <a:pt x="9978" y="1822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15" name="Google Shape;4815;p37"/>
                <p:cNvSpPr/>
                <p:nvPr/>
              </p:nvSpPr>
              <p:spPr>
                <a:xfrm>
                  <a:off x="1355367" y="4202794"/>
                  <a:ext cx="23098" cy="15126"/>
                </a:xfrm>
                <a:custGeom>
                  <a:avLst/>
                  <a:gdLst/>
                  <a:ahLst/>
                  <a:cxnLst/>
                  <a:rect l="l" t="t" r="r" b="b"/>
                  <a:pathLst>
                    <a:path w="23098" h="15126" extrusionOk="0">
                      <a:moveTo>
                        <a:pt x="29" y="4213"/>
                      </a:moveTo>
                      <a:cubicBezTo>
                        <a:pt x="627" y="8373"/>
                        <a:pt x="228" y="12929"/>
                        <a:pt x="11789" y="15108"/>
                      </a:cubicBezTo>
                      <a:cubicBezTo>
                        <a:pt x="18965" y="15306"/>
                        <a:pt x="22553" y="13919"/>
                        <a:pt x="22951" y="10948"/>
                      </a:cubicBezTo>
                      <a:cubicBezTo>
                        <a:pt x="23748" y="6392"/>
                        <a:pt x="21556" y="2232"/>
                        <a:pt x="10194" y="449"/>
                      </a:cubicBezTo>
                      <a:cubicBezTo>
                        <a:pt x="3417" y="-937"/>
                        <a:pt x="-370" y="1044"/>
                        <a:pt x="29" y="42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16" name="Google Shape;4816;p37"/>
                <p:cNvSpPr/>
                <p:nvPr/>
              </p:nvSpPr>
              <p:spPr>
                <a:xfrm>
                  <a:off x="1397504" y="4799965"/>
                  <a:ext cx="23105" cy="14574"/>
                </a:xfrm>
                <a:custGeom>
                  <a:avLst/>
                  <a:gdLst/>
                  <a:ahLst/>
                  <a:cxnLst/>
                  <a:rect l="l" t="t" r="r" b="b"/>
                  <a:pathLst>
                    <a:path w="23105" h="14574" extrusionOk="0">
                      <a:moveTo>
                        <a:pt x="547" y="9231"/>
                      </a:moveTo>
                      <a:cubicBezTo>
                        <a:pt x="2142" y="12598"/>
                        <a:pt x="5331" y="15966"/>
                        <a:pt x="14500" y="13985"/>
                      </a:cubicBezTo>
                      <a:cubicBezTo>
                        <a:pt x="22872" y="12202"/>
                        <a:pt x="23270" y="8438"/>
                        <a:pt x="23071" y="5467"/>
                      </a:cubicBezTo>
                      <a:cubicBezTo>
                        <a:pt x="21676" y="1703"/>
                        <a:pt x="19483" y="-1466"/>
                        <a:pt x="9317" y="713"/>
                      </a:cubicBezTo>
                      <a:cubicBezTo>
                        <a:pt x="547" y="2694"/>
                        <a:pt x="-1048" y="6061"/>
                        <a:pt x="547" y="92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17" name="Google Shape;4817;p37"/>
                <p:cNvSpPr/>
                <p:nvPr/>
              </p:nvSpPr>
              <p:spPr>
                <a:xfrm>
                  <a:off x="2175886" y="5820040"/>
                  <a:ext cx="20724" cy="23968"/>
                </a:xfrm>
                <a:custGeom>
                  <a:avLst/>
                  <a:gdLst/>
                  <a:ahLst/>
                  <a:cxnLst/>
                  <a:rect l="l" t="t" r="r" b="b"/>
                  <a:pathLst>
                    <a:path w="20724" h="23968" extrusionOk="0">
                      <a:moveTo>
                        <a:pt x="18873" y="10499"/>
                      </a:moveTo>
                      <a:cubicBezTo>
                        <a:pt x="21863" y="5150"/>
                        <a:pt x="20866" y="1783"/>
                        <a:pt x="18474" y="0"/>
                      </a:cubicBezTo>
                      <a:cubicBezTo>
                        <a:pt x="13292" y="198"/>
                        <a:pt x="7511" y="3962"/>
                        <a:pt x="2528" y="13470"/>
                      </a:cubicBezTo>
                      <a:cubicBezTo>
                        <a:pt x="-63" y="18224"/>
                        <a:pt x="-1458" y="23771"/>
                        <a:pt x="2329" y="23969"/>
                      </a:cubicBezTo>
                      <a:cubicBezTo>
                        <a:pt x="7511" y="23771"/>
                        <a:pt x="13690" y="19413"/>
                        <a:pt x="18873" y="104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18" name="Google Shape;4818;p37"/>
                <p:cNvSpPr/>
                <p:nvPr/>
              </p:nvSpPr>
              <p:spPr>
                <a:xfrm>
                  <a:off x="574117" y="4497767"/>
                  <a:ext cx="28471" cy="17083"/>
                </a:xfrm>
                <a:custGeom>
                  <a:avLst/>
                  <a:gdLst/>
                  <a:ahLst/>
                  <a:cxnLst/>
                  <a:rect l="l" t="t" r="r" b="b"/>
                  <a:pathLst>
                    <a:path w="28471" h="17083" extrusionOk="0">
                      <a:moveTo>
                        <a:pt x="15865" y="17069"/>
                      </a:moveTo>
                      <a:cubicBezTo>
                        <a:pt x="24038" y="15880"/>
                        <a:pt x="29021" y="13899"/>
                        <a:pt x="28423" y="9145"/>
                      </a:cubicBezTo>
                      <a:cubicBezTo>
                        <a:pt x="27626" y="2806"/>
                        <a:pt x="21646" y="-363"/>
                        <a:pt x="12477" y="33"/>
                      </a:cubicBezTo>
                      <a:cubicBezTo>
                        <a:pt x="4504" y="231"/>
                        <a:pt x="-878" y="3995"/>
                        <a:pt x="119" y="9145"/>
                      </a:cubicBezTo>
                      <a:cubicBezTo>
                        <a:pt x="1315" y="15484"/>
                        <a:pt x="8889" y="17267"/>
                        <a:pt x="15865" y="1706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19" name="Google Shape;4819;p37"/>
                <p:cNvSpPr/>
                <p:nvPr/>
              </p:nvSpPr>
              <p:spPr>
                <a:xfrm>
                  <a:off x="1110155" y="5405476"/>
                  <a:ext cx="21468" cy="24639"/>
                </a:xfrm>
                <a:custGeom>
                  <a:avLst/>
                  <a:gdLst/>
                  <a:ahLst/>
                  <a:cxnLst/>
                  <a:rect l="l" t="t" r="r" b="b"/>
                  <a:pathLst>
                    <a:path w="21468" h="24639" extrusionOk="0">
                      <a:moveTo>
                        <a:pt x="10035" y="1352"/>
                      </a:moveTo>
                      <a:cubicBezTo>
                        <a:pt x="-330" y="7493"/>
                        <a:pt x="-928" y="14426"/>
                        <a:pt x="667" y="20765"/>
                      </a:cubicBezTo>
                      <a:cubicBezTo>
                        <a:pt x="1663" y="24529"/>
                        <a:pt x="5450" y="26113"/>
                        <a:pt x="11630" y="22944"/>
                      </a:cubicBezTo>
                      <a:cubicBezTo>
                        <a:pt x="23589" y="16407"/>
                        <a:pt x="21197" y="10068"/>
                        <a:pt x="21397" y="4125"/>
                      </a:cubicBezTo>
                      <a:cubicBezTo>
                        <a:pt x="19403" y="758"/>
                        <a:pt x="15217" y="-1619"/>
                        <a:pt x="10035" y="13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20" name="Google Shape;4820;p37"/>
                <p:cNvSpPr/>
                <p:nvPr/>
              </p:nvSpPr>
              <p:spPr>
                <a:xfrm>
                  <a:off x="1362879" y="5211774"/>
                  <a:ext cx="31257" cy="24556"/>
                </a:xfrm>
                <a:custGeom>
                  <a:avLst/>
                  <a:gdLst/>
                  <a:ahLst/>
                  <a:cxnLst/>
                  <a:rect l="l" t="t" r="r" b="b"/>
                  <a:pathLst>
                    <a:path w="31257" h="24556" extrusionOk="0">
                      <a:moveTo>
                        <a:pt x="15838" y="1522"/>
                      </a:moveTo>
                      <a:cubicBezTo>
                        <a:pt x="12848" y="2512"/>
                        <a:pt x="11054" y="3899"/>
                        <a:pt x="10057" y="5087"/>
                      </a:cubicBezTo>
                      <a:cubicBezTo>
                        <a:pt x="7067" y="4691"/>
                        <a:pt x="3878" y="7662"/>
                        <a:pt x="1486" y="13011"/>
                      </a:cubicBezTo>
                      <a:cubicBezTo>
                        <a:pt x="-507" y="18953"/>
                        <a:pt x="-906" y="23906"/>
                        <a:pt x="2882" y="24500"/>
                      </a:cubicBezTo>
                      <a:cubicBezTo>
                        <a:pt x="6469" y="25094"/>
                        <a:pt x="9659" y="20934"/>
                        <a:pt x="11652" y="15784"/>
                      </a:cubicBezTo>
                      <a:cubicBezTo>
                        <a:pt x="13845" y="18359"/>
                        <a:pt x="16834" y="19548"/>
                        <a:pt x="25007" y="15784"/>
                      </a:cubicBezTo>
                      <a:cubicBezTo>
                        <a:pt x="31186" y="12813"/>
                        <a:pt x="31983" y="9247"/>
                        <a:pt x="30787" y="6276"/>
                      </a:cubicBezTo>
                      <a:cubicBezTo>
                        <a:pt x="29193" y="2116"/>
                        <a:pt x="26402" y="-2440"/>
                        <a:pt x="15838" y="152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21" name="Google Shape;4821;p37"/>
                <p:cNvSpPr/>
                <p:nvPr/>
              </p:nvSpPr>
              <p:spPr>
                <a:xfrm>
                  <a:off x="1064344" y="4979795"/>
                  <a:ext cx="26262" cy="14925"/>
                </a:xfrm>
                <a:custGeom>
                  <a:avLst/>
                  <a:gdLst/>
                  <a:ahLst/>
                  <a:cxnLst/>
                  <a:rect l="l" t="t" r="r" b="b"/>
                  <a:pathLst>
                    <a:path w="26262" h="14925" extrusionOk="0">
                      <a:moveTo>
                        <a:pt x="35" y="10849"/>
                      </a:moveTo>
                      <a:cubicBezTo>
                        <a:pt x="2626" y="15009"/>
                        <a:pt x="8606" y="16198"/>
                        <a:pt x="17377" y="13425"/>
                      </a:cubicBezTo>
                      <a:cubicBezTo>
                        <a:pt x="23556" y="11444"/>
                        <a:pt x="26944" y="8076"/>
                        <a:pt x="26147" y="4511"/>
                      </a:cubicBezTo>
                      <a:cubicBezTo>
                        <a:pt x="24752" y="-1036"/>
                        <a:pt x="17576" y="-838"/>
                        <a:pt x="9005" y="1737"/>
                      </a:cubicBezTo>
                      <a:cubicBezTo>
                        <a:pt x="2626" y="3718"/>
                        <a:pt x="-363" y="6690"/>
                        <a:pt x="35" y="108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22" name="Google Shape;4822;p37"/>
                <p:cNvSpPr/>
                <p:nvPr/>
              </p:nvSpPr>
              <p:spPr>
                <a:xfrm>
                  <a:off x="764373" y="4702867"/>
                  <a:ext cx="26928" cy="20459"/>
                </a:xfrm>
                <a:custGeom>
                  <a:avLst/>
                  <a:gdLst/>
                  <a:ahLst/>
                  <a:cxnLst/>
                  <a:rect l="l" t="t" r="r" b="b"/>
                  <a:pathLst>
                    <a:path w="26928" h="20459" extrusionOk="0">
                      <a:moveTo>
                        <a:pt x="26928" y="7878"/>
                      </a:moveTo>
                      <a:cubicBezTo>
                        <a:pt x="26928" y="3124"/>
                        <a:pt x="25134" y="-837"/>
                        <a:pt x="16165" y="153"/>
                      </a:cubicBezTo>
                      <a:cubicBezTo>
                        <a:pt x="5401" y="1143"/>
                        <a:pt x="-379" y="5501"/>
                        <a:pt x="19" y="11444"/>
                      </a:cubicBezTo>
                      <a:cubicBezTo>
                        <a:pt x="1813" y="17783"/>
                        <a:pt x="4803" y="21943"/>
                        <a:pt x="15567" y="19962"/>
                      </a:cubicBezTo>
                      <a:cubicBezTo>
                        <a:pt x="25932" y="18179"/>
                        <a:pt x="26729" y="13227"/>
                        <a:pt x="26928" y="78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23" name="Google Shape;4823;p37"/>
                <p:cNvSpPr/>
                <p:nvPr/>
              </p:nvSpPr>
              <p:spPr>
                <a:xfrm>
                  <a:off x="1314144" y="5437113"/>
                  <a:ext cx="34432" cy="38700"/>
                </a:xfrm>
                <a:custGeom>
                  <a:avLst/>
                  <a:gdLst/>
                  <a:ahLst/>
                  <a:cxnLst/>
                  <a:rect l="l" t="t" r="r" b="b"/>
                  <a:pathLst>
                    <a:path w="34432" h="38700" extrusionOk="0">
                      <a:moveTo>
                        <a:pt x="1386" y="36471"/>
                      </a:moveTo>
                      <a:cubicBezTo>
                        <a:pt x="4176" y="39838"/>
                        <a:pt x="9359" y="39244"/>
                        <a:pt x="16136" y="35679"/>
                      </a:cubicBezTo>
                      <a:cubicBezTo>
                        <a:pt x="21518" y="31717"/>
                        <a:pt x="23910" y="27953"/>
                        <a:pt x="24109" y="24784"/>
                      </a:cubicBezTo>
                      <a:cubicBezTo>
                        <a:pt x="27099" y="23397"/>
                        <a:pt x="29889" y="19435"/>
                        <a:pt x="31883" y="15077"/>
                      </a:cubicBezTo>
                      <a:cubicBezTo>
                        <a:pt x="34873" y="8739"/>
                        <a:pt x="35670" y="2598"/>
                        <a:pt x="31883" y="221"/>
                      </a:cubicBezTo>
                      <a:cubicBezTo>
                        <a:pt x="26900" y="-1166"/>
                        <a:pt x="23112" y="4183"/>
                        <a:pt x="20122" y="10521"/>
                      </a:cubicBezTo>
                      <a:cubicBezTo>
                        <a:pt x="18727" y="13493"/>
                        <a:pt x="17731" y="16464"/>
                        <a:pt x="17332" y="18841"/>
                      </a:cubicBezTo>
                      <a:cubicBezTo>
                        <a:pt x="14741" y="19237"/>
                        <a:pt x="11551" y="20426"/>
                        <a:pt x="8562" y="22407"/>
                      </a:cubicBezTo>
                      <a:cubicBezTo>
                        <a:pt x="987" y="27161"/>
                        <a:pt x="-2003" y="32509"/>
                        <a:pt x="1386" y="364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24" name="Google Shape;4824;p37"/>
                <p:cNvSpPr/>
                <p:nvPr/>
              </p:nvSpPr>
              <p:spPr>
                <a:xfrm>
                  <a:off x="1425459" y="5328018"/>
                  <a:ext cx="24322" cy="21515"/>
                </a:xfrm>
                <a:custGeom>
                  <a:avLst/>
                  <a:gdLst/>
                  <a:ahLst/>
                  <a:cxnLst/>
                  <a:rect l="l" t="t" r="r" b="b"/>
                  <a:pathLst>
                    <a:path w="24322" h="21515" extrusionOk="0">
                      <a:moveTo>
                        <a:pt x="298" y="19383"/>
                      </a:moveTo>
                      <a:cubicBezTo>
                        <a:pt x="1693" y="23146"/>
                        <a:pt x="8271" y="21364"/>
                        <a:pt x="15048" y="18392"/>
                      </a:cubicBezTo>
                      <a:cubicBezTo>
                        <a:pt x="23021" y="12450"/>
                        <a:pt x="25214" y="6705"/>
                        <a:pt x="24018" y="2149"/>
                      </a:cubicBezTo>
                      <a:cubicBezTo>
                        <a:pt x="23221" y="-1020"/>
                        <a:pt x="18038" y="-624"/>
                        <a:pt x="12656" y="2941"/>
                      </a:cubicBezTo>
                      <a:cubicBezTo>
                        <a:pt x="5082" y="8092"/>
                        <a:pt x="-1496" y="14232"/>
                        <a:pt x="298" y="1938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25" name="Google Shape;4825;p37"/>
                <p:cNvSpPr/>
                <p:nvPr/>
              </p:nvSpPr>
              <p:spPr>
                <a:xfrm>
                  <a:off x="1490157" y="6153892"/>
                  <a:ext cx="23077" cy="28055"/>
                </a:xfrm>
                <a:custGeom>
                  <a:avLst/>
                  <a:gdLst/>
                  <a:ahLst/>
                  <a:cxnLst/>
                  <a:rect l="l" t="t" r="r" b="b"/>
                  <a:pathLst>
                    <a:path w="23077" h="28055" extrusionOk="0">
                      <a:moveTo>
                        <a:pt x="21112" y="1710"/>
                      </a:moveTo>
                      <a:cubicBezTo>
                        <a:pt x="17922" y="-1856"/>
                        <a:pt x="11943" y="719"/>
                        <a:pt x="6960" y="4285"/>
                      </a:cubicBezTo>
                      <a:cubicBezTo>
                        <a:pt x="-17" y="12209"/>
                        <a:pt x="-2010" y="18547"/>
                        <a:pt x="2176" y="22707"/>
                      </a:cubicBezTo>
                      <a:cubicBezTo>
                        <a:pt x="2375" y="22905"/>
                        <a:pt x="2574" y="23103"/>
                        <a:pt x="2973" y="23301"/>
                      </a:cubicBezTo>
                      <a:cubicBezTo>
                        <a:pt x="2774" y="24688"/>
                        <a:pt x="2973" y="25877"/>
                        <a:pt x="3571" y="26867"/>
                      </a:cubicBezTo>
                      <a:cubicBezTo>
                        <a:pt x="3372" y="27263"/>
                        <a:pt x="3172" y="27659"/>
                        <a:pt x="2774" y="28056"/>
                      </a:cubicBezTo>
                      <a:lnTo>
                        <a:pt x="4368" y="28056"/>
                      </a:lnTo>
                      <a:lnTo>
                        <a:pt x="14932" y="28056"/>
                      </a:lnTo>
                      <a:lnTo>
                        <a:pt x="17524" y="28056"/>
                      </a:lnTo>
                      <a:cubicBezTo>
                        <a:pt x="17922" y="27461"/>
                        <a:pt x="18122" y="26669"/>
                        <a:pt x="18321" y="25877"/>
                      </a:cubicBezTo>
                      <a:cubicBezTo>
                        <a:pt x="18520" y="23301"/>
                        <a:pt x="18520" y="20726"/>
                        <a:pt x="17524" y="18547"/>
                      </a:cubicBezTo>
                      <a:cubicBezTo>
                        <a:pt x="23304" y="12209"/>
                        <a:pt x="24700" y="5870"/>
                        <a:pt x="21112" y="171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26" name="Google Shape;4826;p37"/>
                <p:cNvSpPr/>
                <p:nvPr/>
              </p:nvSpPr>
              <p:spPr>
                <a:xfrm>
                  <a:off x="1173725" y="5812432"/>
                  <a:ext cx="31447" cy="52310"/>
                </a:xfrm>
                <a:custGeom>
                  <a:avLst/>
                  <a:gdLst/>
                  <a:ahLst/>
                  <a:cxnLst/>
                  <a:rect l="l" t="t" r="r" b="b"/>
                  <a:pathLst>
                    <a:path w="31447" h="52310" extrusionOk="0">
                      <a:moveTo>
                        <a:pt x="29983" y="1467"/>
                      </a:moveTo>
                      <a:cubicBezTo>
                        <a:pt x="26196" y="-2098"/>
                        <a:pt x="19419" y="1467"/>
                        <a:pt x="13838" y="5429"/>
                      </a:cubicBezTo>
                      <a:cubicBezTo>
                        <a:pt x="8855" y="8995"/>
                        <a:pt x="6064" y="13154"/>
                        <a:pt x="6861" y="16522"/>
                      </a:cubicBezTo>
                      <a:cubicBezTo>
                        <a:pt x="6662" y="16918"/>
                        <a:pt x="6463" y="17314"/>
                        <a:pt x="6064" y="17908"/>
                      </a:cubicBezTo>
                      <a:cubicBezTo>
                        <a:pt x="2476" y="24842"/>
                        <a:pt x="2676" y="31180"/>
                        <a:pt x="6861" y="33557"/>
                      </a:cubicBezTo>
                      <a:cubicBezTo>
                        <a:pt x="7459" y="33756"/>
                        <a:pt x="7858" y="34152"/>
                        <a:pt x="8456" y="34350"/>
                      </a:cubicBezTo>
                      <a:cubicBezTo>
                        <a:pt x="5067" y="35142"/>
                        <a:pt x="3074" y="38708"/>
                        <a:pt x="1280" y="41877"/>
                      </a:cubicBezTo>
                      <a:cubicBezTo>
                        <a:pt x="-912" y="45839"/>
                        <a:pt x="-314" y="49999"/>
                        <a:pt x="3273" y="51584"/>
                      </a:cubicBezTo>
                      <a:cubicBezTo>
                        <a:pt x="7858" y="53564"/>
                        <a:pt x="12243" y="51385"/>
                        <a:pt x="15233" y="46433"/>
                      </a:cubicBezTo>
                      <a:cubicBezTo>
                        <a:pt x="16429" y="41877"/>
                        <a:pt x="17226" y="37123"/>
                        <a:pt x="13040" y="34944"/>
                      </a:cubicBezTo>
                      <a:cubicBezTo>
                        <a:pt x="16030" y="34548"/>
                        <a:pt x="19020" y="32765"/>
                        <a:pt x="21612" y="27813"/>
                      </a:cubicBezTo>
                      <a:cubicBezTo>
                        <a:pt x="24203" y="23059"/>
                        <a:pt x="24203" y="19493"/>
                        <a:pt x="23007" y="16720"/>
                      </a:cubicBezTo>
                      <a:cubicBezTo>
                        <a:pt x="23007" y="16720"/>
                        <a:pt x="23206" y="16522"/>
                        <a:pt x="23206" y="16522"/>
                      </a:cubicBezTo>
                      <a:cubicBezTo>
                        <a:pt x="29186" y="10777"/>
                        <a:pt x="33970" y="5231"/>
                        <a:pt x="29983" y="14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27" name="Google Shape;4827;p37"/>
                <p:cNvSpPr/>
                <p:nvPr/>
              </p:nvSpPr>
              <p:spPr>
                <a:xfrm>
                  <a:off x="1113303" y="5707729"/>
                  <a:ext cx="34688" cy="29461"/>
                </a:xfrm>
                <a:custGeom>
                  <a:avLst/>
                  <a:gdLst/>
                  <a:ahLst/>
                  <a:cxnLst/>
                  <a:rect l="l" t="t" r="r" b="b"/>
                  <a:pathLst>
                    <a:path w="34688" h="29461" extrusionOk="0">
                      <a:moveTo>
                        <a:pt x="17651" y="24756"/>
                      </a:moveTo>
                      <a:cubicBezTo>
                        <a:pt x="17850" y="25549"/>
                        <a:pt x="18448" y="26341"/>
                        <a:pt x="19245" y="26935"/>
                      </a:cubicBezTo>
                      <a:cubicBezTo>
                        <a:pt x="22036" y="28916"/>
                        <a:pt x="25823" y="23172"/>
                        <a:pt x="29012" y="18814"/>
                      </a:cubicBezTo>
                      <a:cubicBezTo>
                        <a:pt x="32800" y="11484"/>
                        <a:pt x="36985" y="3363"/>
                        <a:pt x="33198" y="391"/>
                      </a:cubicBezTo>
                      <a:cubicBezTo>
                        <a:pt x="30806" y="-1589"/>
                        <a:pt x="26222" y="4353"/>
                        <a:pt x="23431" y="9107"/>
                      </a:cubicBezTo>
                      <a:cubicBezTo>
                        <a:pt x="23232" y="9504"/>
                        <a:pt x="22833" y="10098"/>
                        <a:pt x="22634" y="10494"/>
                      </a:cubicBezTo>
                      <a:cubicBezTo>
                        <a:pt x="20043" y="7721"/>
                        <a:pt x="15060" y="8117"/>
                        <a:pt x="9478" y="11088"/>
                      </a:cubicBezTo>
                      <a:cubicBezTo>
                        <a:pt x="1306" y="15446"/>
                        <a:pt x="-1684" y="21587"/>
                        <a:pt x="907" y="26737"/>
                      </a:cubicBezTo>
                      <a:cubicBezTo>
                        <a:pt x="3299" y="31293"/>
                        <a:pt x="9877" y="29510"/>
                        <a:pt x="16056" y="25945"/>
                      </a:cubicBezTo>
                      <a:cubicBezTo>
                        <a:pt x="16455" y="25549"/>
                        <a:pt x="17053" y="25152"/>
                        <a:pt x="17651" y="247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28" name="Google Shape;4828;p37"/>
                <p:cNvSpPr/>
                <p:nvPr/>
              </p:nvSpPr>
              <p:spPr>
                <a:xfrm>
                  <a:off x="1234309" y="5883890"/>
                  <a:ext cx="52257" cy="37657"/>
                </a:xfrm>
                <a:custGeom>
                  <a:avLst/>
                  <a:gdLst/>
                  <a:ahLst/>
                  <a:cxnLst/>
                  <a:rect l="l" t="t" r="r" b="b"/>
                  <a:pathLst>
                    <a:path w="52257" h="37657" extrusionOk="0">
                      <a:moveTo>
                        <a:pt x="16838" y="32817"/>
                      </a:moveTo>
                      <a:cubicBezTo>
                        <a:pt x="20426" y="29846"/>
                        <a:pt x="23416" y="26280"/>
                        <a:pt x="24413" y="22913"/>
                      </a:cubicBezTo>
                      <a:cubicBezTo>
                        <a:pt x="24413" y="23111"/>
                        <a:pt x="24612" y="23309"/>
                        <a:pt x="24612" y="23507"/>
                      </a:cubicBezTo>
                      <a:cubicBezTo>
                        <a:pt x="25609" y="25686"/>
                        <a:pt x="27602" y="26479"/>
                        <a:pt x="30193" y="26280"/>
                      </a:cubicBezTo>
                      <a:cubicBezTo>
                        <a:pt x="30592" y="27469"/>
                        <a:pt x="31389" y="28261"/>
                        <a:pt x="32585" y="28856"/>
                      </a:cubicBezTo>
                      <a:cubicBezTo>
                        <a:pt x="37369" y="31035"/>
                        <a:pt x="43349" y="31233"/>
                        <a:pt x="49926" y="20338"/>
                      </a:cubicBezTo>
                      <a:cubicBezTo>
                        <a:pt x="54710" y="12216"/>
                        <a:pt x="51122" y="10037"/>
                        <a:pt x="48133" y="8453"/>
                      </a:cubicBezTo>
                      <a:cubicBezTo>
                        <a:pt x="47335" y="8056"/>
                        <a:pt x="46538" y="7660"/>
                        <a:pt x="45741" y="7462"/>
                      </a:cubicBezTo>
                      <a:cubicBezTo>
                        <a:pt x="45541" y="6076"/>
                        <a:pt x="44943" y="4887"/>
                        <a:pt x="44545" y="3698"/>
                      </a:cubicBezTo>
                      <a:cubicBezTo>
                        <a:pt x="42751" y="-660"/>
                        <a:pt x="38166" y="-1848"/>
                        <a:pt x="31788" y="3897"/>
                      </a:cubicBezTo>
                      <a:cubicBezTo>
                        <a:pt x="26207" y="8849"/>
                        <a:pt x="23815" y="13801"/>
                        <a:pt x="23815" y="18159"/>
                      </a:cubicBezTo>
                      <a:cubicBezTo>
                        <a:pt x="20027" y="13207"/>
                        <a:pt x="12453" y="16178"/>
                        <a:pt x="5676" y="21725"/>
                      </a:cubicBezTo>
                      <a:cubicBezTo>
                        <a:pt x="-1101" y="27073"/>
                        <a:pt x="-104" y="31827"/>
                        <a:pt x="294" y="35591"/>
                      </a:cubicBezTo>
                      <a:cubicBezTo>
                        <a:pt x="5078" y="39553"/>
                        <a:pt x="11058" y="37374"/>
                        <a:pt x="16838" y="328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29" name="Google Shape;4829;p37"/>
                <p:cNvSpPr/>
                <p:nvPr/>
              </p:nvSpPr>
              <p:spPr>
                <a:xfrm>
                  <a:off x="863528" y="5289156"/>
                  <a:ext cx="32346" cy="22242"/>
                </a:xfrm>
                <a:custGeom>
                  <a:avLst/>
                  <a:gdLst/>
                  <a:ahLst/>
                  <a:cxnLst/>
                  <a:rect l="l" t="t" r="r" b="b"/>
                  <a:pathLst>
                    <a:path w="32346" h="22242" extrusionOk="0">
                      <a:moveTo>
                        <a:pt x="26839" y="3573"/>
                      </a:moveTo>
                      <a:cubicBezTo>
                        <a:pt x="24048" y="-1974"/>
                        <a:pt x="17072" y="7"/>
                        <a:pt x="10693" y="2384"/>
                      </a:cubicBezTo>
                      <a:cubicBezTo>
                        <a:pt x="1724" y="5950"/>
                        <a:pt x="-1864" y="11496"/>
                        <a:pt x="926" y="16845"/>
                      </a:cubicBezTo>
                      <a:cubicBezTo>
                        <a:pt x="2521" y="19816"/>
                        <a:pt x="6707" y="20212"/>
                        <a:pt x="11291" y="18826"/>
                      </a:cubicBezTo>
                      <a:cubicBezTo>
                        <a:pt x="11291" y="19024"/>
                        <a:pt x="11291" y="19222"/>
                        <a:pt x="11491" y="19420"/>
                      </a:cubicBezTo>
                      <a:cubicBezTo>
                        <a:pt x="13285" y="24174"/>
                        <a:pt x="20261" y="22193"/>
                        <a:pt x="26241" y="18826"/>
                      </a:cubicBezTo>
                      <a:cubicBezTo>
                        <a:pt x="31822" y="15656"/>
                        <a:pt x="33815" y="11695"/>
                        <a:pt x="31224" y="8723"/>
                      </a:cubicBezTo>
                      <a:cubicBezTo>
                        <a:pt x="30028" y="7535"/>
                        <a:pt x="28633" y="6742"/>
                        <a:pt x="26839" y="6544"/>
                      </a:cubicBezTo>
                      <a:cubicBezTo>
                        <a:pt x="26839" y="5554"/>
                        <a:pt x="26839" y="4563"/>
                        <a:pt x="26839" y="35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30" name="Google Shape;4830;p37"/>
                <p:cNvSpPr/>
                <p:nvPr/>
              </p:nvSpPr>
              <p:spPr>
                <a:xfrm>
                  <a:off x="999192" y="4339125"/>
                  <a:ext cx="46894" cy="16081"/>
                </a:xfrm>
                <a:custGeom>
                  <a:avLst/>
                  <a:gdLst/>
                  <a:ahLst/>
                  <a:cxnLst/>
                  <a:rect l="l" t="t" r="r" b="b"/>
                  <a:pathLst>
                    <a:path w="46894" h="16081" extrusionOk="0">
                      <a:moveTo>
                        <a:pt x="12564" y="16052"/>
                      </a:moveTo>
                      <a:cubicBezTo>
                        <a:pt x="16950" y="16250"/>
                        <a:pt x="19740" y="15457"/>
                        <a:pt x="21534" y="14071"/>
                      </a:cubicBezTo>
                      <a:cubicBezTo>
                        <a:pt x="23129" y="16052"/>
                        <a:pt x="28311" y="16250"/>
                        <a:pt x="32896" y="15854"/>
                      </a:cubicBezTo>
                      <a:cubicBezTo>
                        <a:pt x="41865" y="13675"/>
                        <a:pt x="48244" y="10901"/>
                        <a:pt x="46649" y="6345"/>
                      </a:cubicBezTo>
                      <a:cubicBezTo>
                        <a:pt x="45852" y="3968"/>
                        <a:pt x="41467" y="3176"/>
                        <a:pt x="36683" y="4166"/>
                      </a:cubicBezTo>
                      <a:cubicBezTo>
                        <a:pt x="31500" y="5157"/>
                        <a:pt x="26517" y="6543"/>
                        <a:pt x="23527" y="8722"/>
                      </a:cubicBezTo>
                      <a:cubicBezTo>
                        <a:pt x="22929" y="4166"/>
                        <a:pt x="19939" y="-192"/>
                        <a:pt x="9774" y="7"/>
                      </a:cubicBezTo>
                      <a:cubicBezTo>
                        <a:pt x="3993" y="7"/>
                        <a:pt x="-193" y="2384"/>
                        <a:pt x="7" y="6543"/>
                      </a:cubicBezTo>
                      <a:cubicBezTo>
                        <a:pt x="1601" y="10505"/>
                        <a:pt x="2598" y="15457"/>
                        <a:pt x="12564" y="160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31" name="Google Shape;4831;p37"/>
                <p:cNvSpPr/>
                <p:nvPr/>
              </p:nvSpPr>
              <p:spPr>
                <a:xfrm>
                  <a:off x="782866" y="5108234"/>
                  <a:ext cx="25116" cy="18572"/>
                </a:xfrm>
                <a:custGeom>
                  <a:avLst/>
                  <a:gdLst/>
                  <a:ahLst/>
                  <a:cxnLst/>
                  <a:rect l="l" t="t" r="r" b="b"/>
                  <a:pathLst>
                    <a:path w="25116" h="18572" extrusionOk="0">
                      <a:moveTo>
                        <a:pt x="11625" y="867"/>
                      </a:moveTo>
                      <a:cubicBezTo>
                        <a:pt x="3054" y="3442"/>
                        <a:pt x="-1531" y="8592"/>
                        <a:pt x="462" y="14337"/>
                      </a:cubicBezTo>
                      <a:cubicBezTo>
                        <a:pt x="2256" y="19487"/>
                        <a:pt x="9432" y="18497"/>
                        <a:pt x="14415" y="18497"/>
                      </a:cubicBezTo>
                      <a:cubicBezTo>
                        <a:pt x="24581" y="15129"/>
                        <a:pt x="25578" y="10177"/>
                        <a:pt x="24980" y="6017"/>
                      </a:cubicBezTo>
                      <a:cubicBezTo>
                        <a:pt x="24182" y="1263"/>
                        <a:pt x="19398" y="-1510"/>
                        <a:pt x="11625" y="8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32" name="Google Shape;4832;p37"/>
                <p:cNvSpPr/>
                <p:nvPr/>
              </p:nvSpPr>
              <p:spPr>
                <a:xfrm>
                  <a:off x="355973" y="5182196"/>
                  <a:ext cx="10494" cy="18422"/>
                </a:xfrm>
                <a:custGeom>
                  <a:avLst/>
                  <a:gdLst/>
                  <a:ahLst/>
                  <a:cxnLst/>
                  <a:rect l="l" t="t" r="r" b="b"/>
                  <a:pathLst>
                    <a:path w="10494" h="18422" extrusionOk="0">
                      <a:moveTo>
                        <a:pt x="9966" y="6537"/>
                      </a:moveTo>
                      <a:cubicBezTo>
                        <a:pt x="8172" y="2377"/>
                        <a:pt x="4784" y="198"/>
                        <a:pt x="0" y="0"/>
                      </a:cubicBezTo>
                      <a:cubicBezTo>
                        <a:pt x="399" y="6141"/>
                        <a:pt x="797" y="12282"/>
                        <a:pt x="1395" y="18422"/>
                      </a:cubicBezTo>
                      <a:cubicBezTo>
                        <a:pt x="7176" y="15847"/>
                        <a:pt x="12159" y="12083"/>
                        <a:pt x="9966" y="653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33" name="Google Shape;4833;p37"/>
                <p:cNvSpPr/>
                <p:nvPr/>
              </p:nvSpPr>
              <p:spPr>
                <a:xfrm>
                  <a:off x="1041748" y="5675506"/>
                  <a:ext cx="29545" cy="35898"/>
                </a:xfrm>
                <a:custGeom>
                  <a:avLst/>
                  <a:gdLst/>
                  <a:ahLst/>
                  <a:cxnLst/>
                  <a:rect l="l" t="t" r="r" b="b"/>
                  <a:pathLst>
                    <a:path w="29545" h="35898" extrusionOk="0">
                      <a:moveTo>
                        <a:pt x="505" y="14192"/>
                      </a:moveTo>
                      <a:cubicBezTo>
                        <a:pt x="1502" y="16371"/>
                        <a:pt x="3894" y="17757"/>
                        <a:pt x="6884" y="18550"/>
                      </a:cubicBezTo>
                      <a:cubicBezTo>
                        <a:pt x="6685" y="18748"/>
                        <a:pt x="6685" y="18946"/>
                        <a:pt x="6485" y="19144"/>
                      </a:cubicBezTo>
                      <a:cubicBezTo>
                        <a:pt x="3495" y="24492"/>
                        <a:pt x="2698" y="29247"/>
                        <a:pt x="4891" y="31227"/>
                      </a:cubicBezTo>
                      <a:cubicBezTo>
                        <a:pt x="7283" y="33208"/>
                        <a:pt x="10073" y="32020"/>
                        <a:pt x="12864" y="29247"/>
                      </a:cubicBezTo>
                      <a:cubicBezTo>
                        <a:pt x="12664" y="32020"/>
                        <a:pt x="13462" y="34595"/>
                        <a:pt x="15654" y="35783"/>
                      </a:cubicBezTo>
                      <a:cubicBezTo>
                        <a:pt x="20637" y="36774"/>
                        <a:pt x="24624" y="31227"/>
                        <a:pt x="27614" y="25285"/>
                      </a:cubicBezTo>
                      <a:cubicBezTo>
                        <a:pt x="30205" y="20135"/>
                        <a:pt x="30604" y="14390"/>
                        <a:pt x="26219" y="13994"/>
                      </a:cubicBezTo>
                      <a:cubicBezTo>
                        <a:pt x="25820" y="13994"/>
                        <a:pt x="25222" y="13994"/>
                        <a:pt x="24823" y="13994"/>
                      </a:cubicBezTo>
                      <a:cubicBezTo>
                        <a:pt x="27414" y="11022"/>
                        <a:pt x="27016" y="8249"/>
                        <a:pt x="25621" y="5476"/>
                      </a:cubicBezTo>
                      <a:cubicBezTo>
                        <a:pt x="21634" y="1712"/>
                        <a:pt x="17249" y="-2844"/>
                        <a:pt x="6884" y="2307"/>
                      </a:cubicBezTo>
                      <a:cubicBezTo>
                        <a:pt x="1103" y="5476"/>
                        <a:pt x="-1089" y="10428"/>
                        <a:pt x="505" y="141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34" name="Google Shape;4834;p37"/>
                <p:cNvSpPr/>
                <p:nvPr/>
              </p:nvSpPr>
              <p:spPr>
                <a:xfrm>
                  <a:off x="1006316" y="4867189"/>
                  <a:ext cx="29020" cy="15360"/>
                </a:xfrm>
                <a:custGeom>
                  <a:avLst/>
                  <a:gdLst/>
                  <a:ahLst/>
                  <a:cxnLst/>
                  <a:rect l="l" t="t" r="r" b="b"/>
                  <a:pathLst>
                    <a:path w="29020" h="15360" extrusionOk="0">
                      <a:moveTo>
                        <a:pt x="17401" y="443"/>
                      </a:moveTo>
                      <a:cubicBezTo>
                        <a:pt x="9228" y="2027"/>
                        <a:pt x="857" y="4602"/>
                        <a:pt x="59" y="10545"/>
                      </a:cubicBezTo>
                      <a:cubicBezTo>
                        <a:pt x="-738" y="16092"/>
                        <a:pt x="6637" y="15695"/>
                        <a:pt x="13813" y="14903"/>
                      </a:cubicBezTo>
                      <a:cubicBezTo>
                        <a:pt x="22384" y="12922"/>
                        <a:pt x="29759" y="10149"/>
                        <a:pt x="28962" y="4206"/>
                      </a:cubicBezTo>
                      <a:cubicBezTo>
                        <a:pt x="28762" y="443"/>
                        <a:pt x="23779" y="-746"/>
                        <a:pt x="17401" y="44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35" name="Google Shape;4835;p37"/>
                <p:cNvSpPr/>
                <p:nvPr/>
              </p:nvSpPr>
              <p:spPr>
                <a:xfrm>
                  <a:off x="1455154" y="5370284"/>
                  <a:ext cx="22664" cy="18681"/>
                </a:xfrm>
                <a:custGeom>
                  <a:avLst/>
                  <a:gdLst/>
                  <a:ahLst/>
                  <a:cxnLst/>
                  <a:rect l="l" t="t" r="r" b="b"/>
                  <a:pathLst>
                    <a:path w="22664" h="18681" extrusionOk="0">
                      <a:moveTo>
                        <a:pt x="104" y="16141"/>
                      </a:moveTo>
                      <a:cubicBezTo>
                        <a:pt x="2098" y="18716"/>
                        <a:pt x="5486" y="19904"/>
                        <a:pt x="11466" y="16933"/>
                      </a:cubicBezTo>
                      <a:cubicBezTo>
                        <a:pt x="20236" y="12575"/>
                        <a:pt x="24023" y="7425"/>
                        <a:pt x="22229" y="2869"/>
                      </a:cubicBezTo>
                      <a:cubicBezTo>
                        <a:pt x="21033" y="-102"/>
                        <a:pt x="17446" y="-1291"/>
                        <a:pt x="11267" y="1878"/>
                      </a:cubicBezTo>
                      <a:cubicBezTo>
                        <a:pt x="3094" y="6038"/>
                        <a:pt x="-693" y="11189"/>
                        <a:pt x="104" y="1614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36" name="Google Shape;4836;p37"/>
                <p:cNvSpPr/>
                <p:nvPr/>
              </p:nvSpPr>
              <p:spPr>
                <a:xfrm>
                  <a:off x="1050020" y="5711940"/>
                  <a:ext cx="30241" cy="26723"/>
                </a:xfrm>
                <a:custGeom>
                  <a:avLst/>
                  <a:gdLst/>
                  <a:ahLst/>
                  <a:cxnLst/>
                  <a:rect l="l" t="t" r="r" b="b"/>
                  <a:pathLst>
                    <a:path w="30241" h="26723" extrusionOk="0">
                      <a:moveTo>
                        <a:pt x="29508" y="6877"/>
                      </a:moveTo>
                      <a:cubicBezTo>
                        <a:pt x="27315" y="5094"/>
                        <a:pt x="24724" y="4301"/>
                        <a:pt x="21734" y="4698"/>
                      </a:cubicBezTo>
                      <a:cubicBezTo>
                        <a:pt x="21734" y="3905"/>
                        <a:pt x="21535" y="2915"/>
                        <a:pt x="20937" y="2321"/>
                      </a:cubicBezTo>
                      <a:cubicBezTo>
                        <a:pt x="18146" y="-1047"/>
                        <a:pt x="12764" y="-1047"/>
                        <a:pt x="6386" y="4301"/>
                      </a:cubicBezTo>
                      <a:cubicBezTo>
                        <a:pt x="1801" y="8065"/>
                        <a:pt x="-1388" y="12225"/>
                        <a:pt x="605" y="16385"/>
                      </a:cubicBezTo>
                      <a:cubicBezTo>
                        <a:pt x="1801" y="17573"/>
                        <a:pt x="3396" y="18168"/>
                        <a:pt x="5389" y="18168"/>
                      </a:cubicBezTo>
                      <a:cubicBezTo>
                        <a:pt x="4791" y="20545"/>
                        <a:pt x="5389" y="22724"/>
                        <a:pt x="7382" y="24705"/>
                      </a:cubicBezTo>
                      <a:cubicBezTo>
                        <a:pt x="10372" y="27478"/>
                        <a:pt x="15355" y="27676"/>
                        <a:pt x="20737" y="23516"/>
                      </a:cubicBezTo>
                      <a:cubicBezTo>
                        <a:pt x="27514" y="17970"/>
                        <a:pt x="32099" y="12423"/>
                        <a:pt x="29508" y="687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37" name="Google Shape;4837;p37"/>
                <p:cNvSpPr/>
                <p:nvPr/>
              </p:nvSpPr>
              <p:spPr>
                <a:xfrm>
                  <a:off x="1462090" y="4552855"/>
                  <a:ext cx="28249" cy="10447"/>
                </a:xfrm>
                <a:custGeom>
                  <a:avLst/>
                  <a:gdLst/>
                  <a:ahLst/>
                  <a:cxnLst/>
                  <a:rect l="l" t="t" r="r" b="b"/>
                  <a:pathLst>
                    <a:path w="28249" h="10447" extrusionOk="0">
                      <a:moveTo>
                        <a:pt x="145" y="5560"/>
                      </a:moveTo>
                      <a:cubicBezTo>
                        <a:pt x="-1251" y="10512"/>
                        <a:pt x="7719" y="10710"/>
                        <a:pt x="15891" y="10314"/>
                      </a:cubicBezTo>
                      <a:cubicBezTo>
                        <a:pt x="22469" y="10116"/>
                        <a:pt x="26456" y="7937"/>
                        <a:pt x="28249" y="5164"/>
                      </a:cubicBezTo>
                      <a:cubicBezTo>
                        <a:pt x="27651" y="1796"/>
                        <a:pt x="23466" y="-185"/>
                        <a:pt x="15891" y="14"/>
                      </a:cubicBezTo>
                      <a:cubicBezTo>
                        <a:pt x="7918" y="14"/>
                        <a:pt x="1141" y="1994"/>
                        <a:pt x="145" y="55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38" name="Google Shape;4838;p37"/>
                <p:cNvSpPr/>
                <p:nvPr/>
              </p:nvSpPr>
              <p:spPr>
                <a:xfrm>
                  <a:off x="1091083" y="4273961"/>
                  <a:ext cx="34390" cy="13866"/>
                </a:xfrm>
                <a:custGeom>
                  <a:avLst/>
                  <a:gdLst/>
                  <a:ahLst/>
                  <a:cxnLst/>
                  <a:rect l="l" t="t" r="r" b="b"/>
                  <a:pathLst>
                    <a:path w="34390" h="13866" extrusionOk="0">
                      <a:moveTo>
                        <a:pt x="19939" y="0"/>
                      </a:moveTo>
                      <a:cubicBezTo>
                        <a:pt x="14158" y="0"/>
                        <a:pt x="10570" y="1189"/>
                        <a:pt x="8976" y="3566"/>
                      </a:cubicBezTo>
                      <a:cubicBezTo>
                        <a:pt x="4391" y="4556"/>
                        <a:pt x="1401" y="6735"/>
                        <a:pt x="6" y="9508"/>
                      </a:cubicBezTo>
                      <a:cubicBezTo>
                        <a:pt x="-193" y="12678"/>
                        <a:pt x="4591" y="13866"/>
                        <a:pt x="10172" y="13866"/>
                      </a:cubicBezTo>
                      <a:cubicBezTo>
                        <a:pt x="12962" y="13866"/>
                        <a:pt x="15553" y="13470"/>
                        <a:pt x="17746" y="12876"/>
                      </a:cubicBezTo>
                      <a:cubicBezTo>
                        <a:pt x="18942" y="13074"/>
                        <a:pt x="20337" y="13074"/>
                        <a:pt x="21733" y="13074"/>
                      </a:cubicBezTo>
                      <a:cubicBezTo>
                        <a:pt x="28709" y="13074"/>
                        <a:pt x="35287" y="11291"/>
                        <a:pt x="34290" y="6735"/>
                      </a:cubicBezTo>
                      <a:cubicBezTo>
                        <a:pt x="33493" y="2773"/>
                        <a:pt x="27314" y="990"/>
                        <a:pt x="19939"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39" name="Google Shape;4839;p37"/>
                <p:cNvSpPr/>
                <p:nvPr/>
              </p:nvSpPr>
              <p:spPr>
                <a:xfrm>
                  <a:off x="668118" y="4355771"/>
                  <a:ext cx="5381" cy="5348"/>
                </a:xfrm>
                <a:custGeom>
                  <a:avLst/>
                  <a:gdLst/>
                  <a:ahLst/>
                  <a:cxnLst/>
                  <a:rect l="l" t="t" r="r" b="b"/>
                  <a:pathLst>
                    <a:path w="5381" h="5348" extrusionOk="0">
                      <a:moveTo>
                        <a:pt x="5382" y="0"/>
                      </a:moveTo>
                      <a:cubicBezTo>
                        <a:pt x="3588" y="1783"/>
                        <a:pt x="1794" y="3566"/>
                        <a:pt x="0" y="5348"/>
                      </a:cubicBezTo>
                      <a:cubicBezTo>
                        <a:pt x="3189" y="4160"/>
                        <a:pt x="4784" y="2377"/>
                        <a:pt x="5382"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40" name="Google Shape;4840;p37"/>
                <p:cNvSpPr/>
                <p:nvPr/>
              </p:nvSpPr>
              <p:spPr>
                <a:xfrm>
                  <a:off x="710453" y="5558930"/>
                  <a:ext cx="36306" cy="72686"/>
                </a:xfrm>
                <a:custGeom>
                  <a:avLst/>
                  <a:gdLst/>
                  <a:ahLst/>
                  <a:cxnLst/>
                  <a:rect l="l" t="t" r="r" b="b"/>
                  <a:pathLst>
                    <a:path w="36306" h="72686" extrusionOk="0">
                      <a:moveTo>
                        <a:pt x="321" y="56880"/>
                      </a:moveTo>
                      <a:cubicBezTo>
                        <a:pt x="3510" y="62625"/>
                        <a:pt x="9490" y="65398"/>
                        <a:pt x="18460" y="63021"/>
                      </a:cubicBezTo>
                      <a:cubicBezTo>
                        <a:pt x="17264" y="66587"/>
                        <a:pt x="17463" y="69756"/>
                        <a:pt x="19855" y="71341"/>
                      </a:cubicBezTo>
                      <a:cubicBezTo>
                        <a:pt x="23642" y="74114"/>
                        <a:pt x="28625" y="72727"/>
                        <a:pt x="33011" y="65993"/>
                      </a:cubicBezTo>
                      <a:cubicBezTo>
                        <a:pt x="37196" y="59456"/>
                        <a:pt x="37396" y="53513"/>
                        <a:pt x="33609" y="50145"/>
                      </a:cubicBezTo>
                      <a:cubicBezTo>
                        <a:pt x="31017" y="48759"/>
                        <a:pt x="28625" y="49155"/>
                        <a:pt x="26234" y="51136"/>
                      </a:cubicBezTo>
                      <a:cubicBezTo>
                        <a:pt x="26234" y="50938"/>
                        <a:pt x="26034" y="50542"/>
                        <a:pt x="26034" y="50344"/>
                      </a:cubicBezTo>
                      <a:cubicBezTo>
                        <a:pt x="24240" y="46184"/>
                        <a:pt x="21051" y="44005"/>
                        <a:pt x="16865" y="44005"/>
                      </a:cubicBezTo>
                      <a:cubicBezTo>
                        <a:pt x="16666" y="43608"/>
                        <a:pt x="16666" y="43212"/>
                        <a:pt x="16467" y="42816"/>
                      </a:cubicBezTo>
                      <a:cubicBezTo>
                        <a:pt x="17663" y="40439"/>
                        <a:pt x="17463" y="37666"/>
                        <a:pt x="16068" y="35091"/>
                      </a:cubicBezTo>
                      <a:cubicBezTo>
                        <a:pt x="15271" y="34298"/>
                        <a:pt x="14473" y="33704"/>
                        <a:pt x="13676" y="33308"/>
                      </a:cubicBezTo>
                      <a:cubicBezTo>
                        <a:pt x="14872" y="33110"/>
                        <a:pt x="16267" y="32714"/>
                        <a:pt x="17264" y="31525"/>
                      </a:cubicBezTo>
                      <a:cubicBezTo>
                        <a:pt x="22247" y="26375"/>
                        <a:pt x="21250" y="21225"/>
                        <a:pt x="18858" y="16272"/>
                      </a:cubicBezTo>
                      <a:cubicBezTo>
                        <a:pt x="22048" y="19244"/>
                        <a:pt x="26034" y="18451"/>
                        <a:pt x="30021" y="15678"/>
                      </a:cubicBezTo>
                      <a:cubicBezTo>
                        <a:pt x="34207" y="11716"/>
                        <a:pt x="35203" y="7358"/>
                        <a:pt x="31815" y="3198"/>
                      </a:cubicBezTo>
                      <a:cubicBezTo>
                        <a:pt x="28426" y="-961"/>
                        <a:pt x="23642" y="-961"/>
                        <a:pt x="19456" y="2604"/>
                      </a:cubicBezTo>
                      <a:cubicBezTo>
                        <a:pt x="16068" y="5377"/>
                        <a:pt x="15071" y="8943"/>
                        <a:pt x="16267" y="12310"/>
                      </a:cubicBezTo>
                      <a:cubicBezTo>
                        <a:pt x="12679" y="9339"/>
                        <a:pt x="8494" y="8349"/>
                        <a:pt x="4906" y="12509"/>
                      </a:cubicBezTo>
                      <a:cubicBezTo>
                        <a:pt x="-676" y="19244"/>
                        <a:pt x="3112" y="25384"/>
                        <a:pt x="7098" y="30733"/>
                      </a:cubicBezTo>
                      <a:cubicBezTo>
                        <a:pt x="7896" y="31921"/>
                        <a:pt x="9091" y="32516"/>
                        <a:pt x="10487" y="33110"/>
                      </a:cubicBezTo>
                      <a:cubicBezTo>
                        <a:pt x="9091" y="33308"/>
                        <a:pt x="7696" y="34100"/>
                        <a:pt x="6301" y="35091"/>
                      </a:cubicBezTo>
                      <a:cubicBezTo>
                        <a:pt x="4308" y="36874"/>
                        <a:pt x="3510" y="39251"/>
                        <a:pt x="3710" y="41430"/>
                      </a:cubicBezTo>
                      <a:cubicBezTo>
                        <a:pt x="2115" y="44005"/>
                        <a:pt x="2115" y="46778"/>
                        <a:pt x="3510" y="49155"/>
                      </a:cubicBezTo>
                      <a:cubicBezTo>
                        <a:pt x="720" y="51730"/>
                        <a:pt x="-676" y="54701"/>
                        <a:pt x="321" y="568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41" name="Google Shape;4841;p37"/>
                <p:cNvSpPr/>
                <p:nvPr/>
              </p:nvSpPr>
              <p:spPr>
                <a:xfrm>
                  <a:off x="833053" y="5003695"/>
                  <a:ext cx="25137" cy="18128"/>
                </a:xfrm>
                <a:custGeom>
                  <a:avLst/>
                  <a:gdLst/>
                  <a:ahLst/>
                  <a:cxnLst/>
                  <a:rect l="l" t="t" r="r" b="b"/>
                  <a:pathLst>
                    <a:path w="25137" h="18128" extrusionOk="0">
                      <a:moveTo>
                        <a:pt x="905" y="13097"/>
                      </a:moveTo>
                      <a:cubicBezTo>
                        <a:pt x="3097" y="17454"/>
                        <a:pt x="8479" y="18445"/>
                        <a:pt x="13861" y="18049"/>
                      </a:cubicBezTo>
                      <a:cubicBezTo>
                        <a:pt x="23030" y="14285"/>
                        <a:pt x="26219" y="10323"/>
                        <a:pt x="24824" y="5767"/>
                      </a:cubicBezTo>
                      <a:cubicBezTo>
                        <a:pt x="23229" y="23"/>
                        <a:pt x="16651" y="-1562"/>
                        <a:pt x="7881" y="1607"/>
                      </a:cubicBezTo>
                      <a:cubicBezTo>
                        <a:pt x="307" y="4183"/>
                        <a:pt x="-1288" y="8739"/>
                        <a:pt x="905" y="130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42" name="Google Shape;4842;p37"/>
                <p:cNvSpPr/>
                <p:nvPr/>
              </p:nvSpPr>
              <p:spPr>
                <a:xfrm>
                  <a:off x="861032" y="5100149"/>
                  <a:ext cx="27654" cy="17216"/>
                </a:xfrm>
                <a:custGeom>
                  <a:avLst/>
                  <a:gdLst/>
                  <a:ahLst/>
                  <a:cxnLst/>
                  <a:rect l="l" t="t" r="r" b="b"/>
                  <a:pathLst>
                    <a:path w="27654" h="17216" extrusionOk="0">
                      <a:moveTo>
                        <a:pt x="8605" y="2019"/>
                      </a:moveTo>
                      <a:cubicBezTo>
                        <a:pt x="2626" y="4198"/>
                        <a:pt x="-1361" y="8159"/>
                        <a:pt x="433" y="11725"/>
                      </a:cubicBezTo>
                      <a:cubicBezTo>
                        <a:pt x="3423" y="17866"/>
                        <a:pt x="11396" y="18856"/>
                        <a:pt x="21562" y="14696"/>
                      </a:cubicBezTo>
                      <a:cubicBezTo>
                        <a:pt x="27741" y="12121"/>
                        <a:pt x="28538" y="8159"/>
                        <a:pt x="26943" y="4396"/>
                      </a:cubicBezTo>
                      <a:cubicBezTo>
                        <a:pt x="24153" y="-755"/>
                        <a:pt x="17176" y="-1151"/>
                        <a:pt x="8605" y="20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43" name="Google Shape;4843;p37"/>
                <p:cNvSpPr/>
                <p:nvPr/>
              </p:nvSpPr>
              <p:spPr>
                <a:xfrm>
                  <a:off x="876015" y="4192943"/>
                  <a:ext cx="11361" cy="6734"/>
                </a:xfrm>
                <a:custGeom>
                  <a:avLst/>
                  <a:gdLst/>
                  <a:ahLst/>
                  <a:cxnLst/>
                  <a:rect l="l" t="t" r="r" b="b"/>
                  <a:pathLst>
                    <a:path w="11361" h="6734" extrusionOk="0">
                      <a:moveTo>
                        <a:pt x="11362" y="396"/>
                      </a:moveTo>
                      <a:cubicBezTo>
                        <a:pt x="11362" y="198"/>
                        <a:pt x="11362" y="0"/>
                        <a:pt x="11362" y="0"/>
                      </a:cubicBezTo>
                      <a:cubicBezTo>
                        <a:pt x="7574" y="2179"/>
                        <a:pt x="3787" y="4556"/>
                        <a:pt x="0" y="6735"/>
                      </a:cubicBezTo>
                      <a:cubicBezTo>
                        <a:pt x="5980" y="6141"/>
                        <a:pt x="11362" y="4952"/>
                        <a:pt x="11362" y="39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44" name="Google Shape;4844;p37"/>
                <p:cNvSpPr/>
                <p:nvPr/>
              </p:nvSpPr>
              <p:spPr>
                <a:xfrm>
                  <a:off x="1449444" y="4932822"/>
                  <a:ext cx="24191" cy="14296"/>
                </a:xfrm>
                <a:custGeom>
                  <a:avLst/>
                  <a:gdLst/>
                  <a:ahLst/>
                  <a:cxnLst/>
                  <a:rect l="l" t="t" r="r" b="b"/>
                  <a:pathLst>
                    <a:path w="24191" h="14296" extrusionOk="0">
                      <a:moveTo>
                        <a:pt x="10597" y="971"/>
                      </a:moveTo>
                      <a:cubicBezTo>
                        <a:pt x="2824" y="3150"/>
                        <a:pt x="-366" y="6319"/>
                        <a:pt x="33" y="10083"/>
                      </a:cubicBezTo>
                      <a:cubicBezTo>
                        <a:pt x="3222" y="13451"/>
                        <a:pt x="8006" y="16026"/>
                        <a:pt x="17972" y="12856"/>
                      </a:cubicBezTo>
                      <a:cubicBezTo>
                        <a:pt x="23753" y="11073"/>
                        <a:pt x="24750" y="7508"/>
                        <a:pt x="23952" y="4933"/>
                      </a:cubicBezTo>
                      <a:cubicBezTo>
                        <a:pt x="22756" y="1367"/>
                        <a:pt x="20564" y="-1604"/>
                        <a:pt x="10597" y="9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45" name="Google Shape;4845;p37"/>
                <p:cNvSpPr/>
                <p:nvPr/>
              </p:nvSpPr>
              <p:spPr>
                <a:xfrm>
                  <a:off x="1219255" y="4093613"/>
                  <a:ext cx="25920" cy="13890"/>
                </a:xfrm>
                <a:custGeom>
                  <a:avLst/>
                  <a:gdLst/>
                  <a:ahLst/>
                  <a:cxnLst/>
                  <a:rect l="l" t="t" r="r" b="b"/>
                  <a:pathLst>
                    <a:path w="25920" h="13890" extrusionOk="0">
                      <a:moveTo>
                        <a:pt x="12558" y="13755"/>
                      </a:moveTo>
                      <a:cubicBezTo>
                        <a:pt x="22125" y="14548"/>
                        <a:pt x="25514" y="11775"/>
                        <a:pt x="25912" y="7417"/>
                      </a:cubicBezTo>
                      <a:cubicBezTo>
                        <a:pt x="26112" y="4247"/>
                        <a:pt x="22524" y="1474"/>
                        <a:pt x="16145" y="484"/>
                      </a:cubicBezTo>
                      <a:cubicBezTo>
                        <a:pt x="7574" y="-705"/>
                        <a:pt x="0" y="87"/>
                        <a:pt x="0" y="5238"/>
                      </a:cubicBezTo>
                      <a:cubicBezTo>
                        <a:pt x="0" y="9001"/>
                        <a:pt x="3787" y="12171"/>
                        <a:pt x="12558" y="137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46" name="Google Shape;4846;p37"/>
                <p:cNvSpPr/>
                <p:nvPr/>
              </p:nvSpPr>
              <p:spPr>
                <a:xfrm>
                  <a:off x="1332630" y="4130611"/>
                  <a:ext cx="25920" cy="13097"/>
                </a:xfrm>
                <a:custGeom>
                  <a:avLst/>
                  <a:gdLst/>
                  <a:ahLst/>
                  <a:cxnLst/>
                  <a:rect l="l" t="t" r="r" b="b"/>
                  <a:pathLst>
                    <a:path w="25920" h="13097" extrusionOk="0">
                      <a:moveTo>
                        <a:pt x="12999" y="12809"/>
                      </a:moveTo>
                      <a:cubicBezTo>
                        <a:pt x="19776" y="13601"/>
                        <a:pt x="24360" y="12809"/>
                        <a:pt x="25556" y="9838"/>
                      </a:cubicBezTo>
                      <a:cubicBezTo>
                        <a:pt x="27350" y="5678"/>
                        <a:pt x="22367" y="2509"/>
                        <a:pt x="13796" y="726"/>
                      </a:cubicBezTo>
                      <a:cubicBezTo>
                        <a:pt x="6222" y="-859"/>
                        <a:pt x="441" y="131"/>
                        <a:pt x="43" y="3895"/>
                      </a:cubicBezTo>
                      <a:cubicBezTo>
                        <a:pt x="-555" y="8253"/>
                        <a:pt x="5225" y="11026"/>
                        <a:pt x="12999" y="128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47" name="Google Shape;4847;p37"/>
                <p:cNvSpPr/>
                <p:nvPr/>
              </p:nvSpPr>
              <p:spPr>
                <a:xfrm>
                  <a:off x="556789" y="4839401"/>
                  <a:ext cx="48269" cy="23968"/>
                </a:xfrm>
                <a:custGeom>
                  <a:avLst/>
                  <a:gdLst/>
                  <a:ahLst/>
                  <a:cxnLst/>
                  <a:rect l="l" t="t" r="r" b="b"/>
                  <a:pathLst>
                    <a:path w="48269" h="23968" extrusionOk="0">
                      <a:moveTo>
                        <a:pt x="105" y="19712"/>
                      </a:moveTo>
                      <a:cubicBezTo>
                        <a:pt x="3693" y="24664"/>
                        <a:pt x="9872" y="24664"/>
                        <a:pt x="16848" y="22882"/>
                      </a:cubicBezTo>
                      <a:cubicBezTo>
                        <a:pt x="23625" y="21297"/>
                        <a:pt x="27213" y="18127"/>
                        <a:pt x="26615" y="14166"/>
                      </a:cubicBezTo>
                      <a:cubicBezTo>
                        <a:pt x="29007" y="15354"/>
                        <a:pt x="32794" y="15156"/>
                        <a:pt x="36781" y="14166"/>
                      </a:cubicBezTo>
                      <a:cubicBezTo>
                        <a:pt x="44156" y="12185"/>
                        <a:pt x="49139" y="8817"/>
                        <a:pt x="48143" y="3865"/>
                      </a:cubicBezTo>
                      <a:cubicBezTo>
                        <a:pt x="47345" y="-295"/>
                        <a:pt x="42761" y="-889"/>
                        <a:pt x="36382" y="1092"/>
                      </a:cubicBezTo>
                      <a:cubicBezTo>
                        <a:pt x="30403" y="3073"/>
                        <a:pt x="25220" y="5846"/>
                        <a:pt x="24223" y="10006"/>
                      </a:cubicBezTo>
                      <a:cubicBezTo>
                        <a:pt x="21234" y="7035"/>
                        <a:pt x="16250" y="6440"/>
                        <a:pt x="10071" y="8421"/>
                      </a:cubicBezTo>
                      <a:cubicBezTo>
                        <a:pt x="3095" y="10600"/>
                        <a:pt x="-692" y="14562"/>
                        <a:pt x="105" y="197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48" name="Google Shape;4848;p37"/>
                <p:cNvSpPr/>
                <p:nvPr/>
              </p:nvSpPr>
              <p:spPr>
                <a:xfrm>
                  <a:off x="1169821" y="6026294"/>
                  <a:ext cx="48186" cy="69917"/>
                </a:xfrm>
                <a:custGeom>
                  <a:avLst/>
                  <a:gdLst/>
                  <a:ahLst/>
                  <a:cxnLst/>
                  <a:rect l="l" t="t" r="r" b="b"/>
                  <a:pathLst>
                    <a:path w="48186" h="69917" extrusionOk="0">
                      <a:moveTo>
                        <a:pt x="23521" y="67702"/>
                      </a:moveTo>
                      <a:cubicBezTo>
                        <a:pt x="28305" y="71466"/>
                        <a:pt x="34883" y="70278"/>
                        <a:pt x="41660" y="65325"/>
                      </a:cubicBezTo>
                      <a:cubicBezTo>
                        <a:pt x="48437" y="60571"/>
                        <a:pt x="49633" y="55025"/>
                        <a:pt x="46643" y="50865"/>
                      </a:cubicBezTo>
                      <a:cubicBezTo>
                        <a:pt x="44650" y="48290"/>
                        <a:pt x="41860" y="47498"/>
                        <a:pt x="38670" y="48092"/>
                      </a:cubicBezTo>
                      <a:cubicBezTo>
                        <a:pt x="39468" y="47101"/>
                        <a:pt x="40066" y="45913"/>
                        <a:pt x="40464" y="44526"/>
                      </a:cubicBezTo>
                      <a:cubicBezTo>
                        <a:pt x="41660" y="40961"/>
                        <a:pt x="40664" y="37197"/>
                        <a:pt x="37474" y="35414"/>
                      </a:cubicBezTo>
                      <a:cubicBezTo>
                        <a:pt x="38072" y="35018"/>
                        <a:pt x="38870" y="34424"/>
                        <a:pt x="39468" y="33829"/>
                      </a:cubicBezTo>
                      <a:cubicBezTo>
                        <a:pt x="45846" y="28085"/>
                        <a:pt x="45846" y="23331"/>
                        <a:pt x="43653" y="19369"/>
                      </a:cubicBezTo>
                      <a:cubicBezTo>
                        <a:pt x="42258" y="17982"/>
                        <a:pt x="40464" y="17388"/>
                        <a:pt x="38471" y="17388"/>
                      </a:cubicBezTo>
                      <a:cubicBezTo>
                        <a:pt x="38272" y="17190"/>
                        <a:pt x="38072" y="16992"/>
                        <a:pt x="37674" y="16794"/>
                      </a:cubicBezTo>
                      <a:cubicBezTo>
                        <a:pt x="37873" y="14813"/>
                        <a:pt x="37474" y="12832"/>
                        <a:pt x="36677" y="11247"/>
                      </a:cubicBezTo>
                      <a:cubicBezTo>
                        <a:pt x="38272" y="8276"/>
                        <a:pt x="38072" y="5107"/>
                        <a:pt x="35680" y="2730"/>
                      </a:cubicBezTo>
                      <a:cubicBezTo>
                        <a:pt x="30498" y="-2619"/>
                        <a:pt x="25315" y="749"/>
                        <a:pt x="21728" y="5503"/>
                      </a:cubicBezTo>
                      <a:cubicBezTo>
                        <a:pt x="19734" y="7880"/>
                        <a:pt x="19734" y="10653"/>
                        <a:pt x="21130" y="13030"/>
                      </a:cubicBezTo>
                      <a:cubicBezTo>
                        <a:pt x="20930" y="13426"/>
                        <a:pt x="20731" y="13823"/>
                        <a:pt x="20731" y="14219"/>
                      </a:cubicBezTo>
                      <a:cubicBezTo>
                        <a:pt x="20332" y="13624"/>
                        <a:pt x="19734" y="13228"/>
                        <a:pt x="18937" y="12634"/>
                      </a:cubicBezTo>
                      <a:cubicBezTo>
                        <a:pt x="13954" y="9861"/>
                        <a:pt x="8373" y="13030"/>
                        <a:pt x="3589" y="18577"/>
                      </a:cubicBezTo>
                      <a:cubicBezTo>
                        <a:pt x="599" y="21944"/>
                        <a:pt x="-1394" y="25510"/>
                        <a:pt x="1197" y="28283"/>
                      </a:cubicBezTo>
                      <a:cubicBezTo>
                        <a:pt x="6180" y="29868"/>
                        <a:pt x="11761" y="29075"/>
                        <a:pt x="17342" y="23925"/>
                      </a:cubicBezTo>
                      <a:cubicBezTo>
                        <a:pt x="18937" y="22340"/>
                        <a:pt x="20332" y="20756"/>
                        <a:pt x="20930" y="19369"/>
                      </a:cubicBezTo>
                      <a:cubicBezTo>
                        <a:pt x="21927" y="21944"/>
                        <a:pt x="24319" y="23925"/>
                        <a:pt x="27508" y="25312"/>
                      </a:cubicBezTo>
                      <a:cubicBezTo>
                        <a:pt x="25515" y="27887"/>
                        <a:pt x="24319" y="30462"/>
                        <a:pt x="24319" y="32839"/>
                      </a:cubicBezTo>
                      <a:cubicBezTo>
                        <a:pt x="23322" y="36405"/>
                        <a:pt x="23322" y="39574"/>
                        <a:pt x="24717" y="42149"/>
                      </a:cubicBezTo>
                      <a:cubicBezTo>
                        <a:pt x="24717" y="42149"/>
                        <a:pt x="24917" y="42347"/>
                        <a:pt x="24917" y="42347"/>
                      </a:cubicBezTo>
                      <a:cubicBezTo>
                        <a:pt x="23920" y="46111"/>
                        <a:pt x="25315" y="49280"/>
                        <a:pt x="29103" y="51657"/>
                      </a:cubicBezTo>
                      <a:cubicBezTo>
                        <a:pt x="29501" y="51657"/>
                        <a:pt x="29701" y="51657"/>
                        <a:pt x="30099" y="51855"/>
                      </a:cubicBezTo>
                      <a:cubicBezTo>
                        <a:pt x="29701" y="52054"/>
                        <a:pt x="29302" y="52450"/>
                        <a:pt x="28903" y="52846"/>
                      </a:cubicBezTo>
                      <a:cubicBezTo>
                        <a:pt x="23322" y="57006"/>
                        <a:pt x="20731" y="62750"/>
                        <a:pt x="23521" y="677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49" name="Google Shape;4849;p37"/>
                <p:cNvSpPr/>
                <p:nvPr/>
              </p:nvSpPr>
              <p:spPr>
                <a:xfrm>
                  <a:off x="1183845" y="5676218"/>
                  <a:ext cx="31344" cy="30873"/>
                </a:xfrm>
                <a:custGeom>
                  <a:avLst/>
                  <a:gdLst/>
                  <a:ahLst/>
                  <a:cxnLst/>
                  <a:rect l="l" t="t" r="r" b="b"/>
                  <a:pathLst>
                    <a:path w="31344" h="30873" extrusionOk="0">
                      <a:moveTo>
                        <a:pt x="25643" y="26157"/>
                      </a:moveTo>
                      <a:cubicBezTo>
                        <a:pt x="30825" y="22195"/>
                        <a:pt x="32619" y="18036"/>
                        <a:pt x="30427" y="14470"/>
                      </a:cubicBezTo>
                      <a:cubicBezTo>
                        <a:pt x="27636" y="12687"/>
                        <a:pt x="24248" y="11499"/>
                        <a:pt x="20062" y="12885"/>
                      </a:cubicBezTo>
                      <a:cubicBezTo>
                        <a:pt x="20660" y="9320"/>
                        <a:pt x="19464" y="6348"/>
                        <a:pt x="19065" y="3179"/>
                      </a:cubicBezTo>
                      <a:cubicBezTo>
                        <a:pt x="18866" y="2981"/>
                        <a:pt x="18667" y="2585"/>
                        <a:pt x="18268" y="2387"/>
                      </a:cubicBezTo>
                      <a:cubicBezTo>
                        <a:pt x="18069" y="1792"/>
                        <a:pt x="17670" y="1396"/>
                        <a:pt x="17072" y="802"/>
                      </a:cubicBezTo>
                      <a:cubicBezTo>
                        <a:pt x="16075" y="-189"/>
                        <a:pt x="14879" y="-189"/>
                        <a:pt x="13285" y="406"/>
                      </a:cubicBezTo>
                      <a:cubicBezTo>
                        <a:pt x="11491" y="406"/>
                        <a:pt x="9498" y="1198"/>
                        <a:pt x="7504" y="2981"/>
                      </a:cubicBezTo>
                      <a:cubicBezTo>
                        <a:pt x="-1465" y="10904"/>
                        <a:pt x="-867" y="17639"/>
                        <a:pt x="1524" y="23186"/>
                      </a:cubicBezTo>
                      <a:cubicBezTo>
                        <a:pt x="2521" y="25365"/>
                        <a:pt x="4714" y="26553"/>
                        <a:pt x="7504" y="25761"/>
                      </a:cubicBezTo>
                      <a:cubicBezTo>
                        <a:pt x="7704" y="26949"/>
                        <a:pt x="8302" y="28138"/>
                        <a:pt x="9298" y="29128"/>
                      </a:cubicBezTo>
                      <a:cubicBezTo>
                        <a:pt x="13085" y="32496"/>
                        <a:pt x="19464" y="30713"/>
                        <a:pt x="25643" y="261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50" name="Google Shape;4850;p37"/>
                <p:cNvSpPr/>
                <p:nvPr/>
              </p:nvSpPr>
              <p:spPr>
                <a:xfrm>
                  <a:off x="752984" y="4433159"/>
                  <a:ext cx="26756" cy="16506"/>
                </a:xfrm>
                <a:custGeom>
                  <a:avLst/>
                  <a:gdLst/>
                  <a:ahLst/>
                  <a:cxnLst/>
                  <a:rect l="l" t="t" r="r" b="b"/>
                  <a:pathLst>
                    <a:path w="26756" h="16506" extrusionOk="0">
                      <a:moveTo>
                        <a:pt x="14399" y="65"/>
                      </a:moveTo>
                      <a:cubicBezTo>
                        <a:pt x="5230" y="659"/>
                        <a:pt x="844" y="4819"/>
                        <a:pt x="47" y="10365"/>
                      </a:cubicBezTo>
                      <a:cubicBezTo>
                        <a:pt x="-551" y="14921"/>
                        <a:pt x="4632" y="16110"/>
                        <a:pt x="10811" y="16506"/>
                      </a:cubicBezTo>
                      <a:cubicBezTo>
                        <a:pt x="19382" y="15912"/>
                        <a:pt x="26757" y="14129"/>
                        <a:pt x="26757" y="7790"/>
                      </a:cubicBezTo>
                      <a:cubicBezTo>
                        <a:pt x="26757" y="3036"/>
                        <a:pt x="22770" y="-529"/>
                        <a:pt x="14399" y="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51" name="Google Shape;4851;p37"/>
                <p:cNvSpPr/>
                <p:nvPr/>
              </p:nvSpPr>
              <p:spPr>
                <a:xfrm>
                  <a:off x="1387701" y="5950280"/>
                  <a:ext cx="26105" cy="26531"/>
                </a:xfrm>
                <a:custGeom>
                  <a:avLst/>
                  <a:gdLst/>
                  <a:ahLst/>
                  <a:cxnLst/>
                  <a:rect l="l" t="t" r="r" b="b"/>
                  <a:pathLst>
                    <a:path w="26105" h="26531" extrusionOk="0">
                      <a:moveTo>
                        <a:pt x="24103" y="5252"/>
                      </a:moveTo>
                      <a:cubicBezTo>
                        <a:pt x="22110" y="3866"/>
                        <a:pt x="19917" y="3866"/>
                        <a:pt x="17525" y="4460"/>
                      </a:cubicBezTo>
                      <a:cubicBezTo>
                        <a:pt x="17127" y="3073"/>
                        <a:pt x="16130" y="1885"/>
                        <a:pt x="15532" y="696"/>
                      </a:cubicBezTo>
                      <a:cubicBezTo>
                        <a:pt x="12343" y="-1086"/>
                        <a:pt x="8755" y="300"/>
                        <a:pt x="4968" y="7828"/>
                      </a:cubicBezTo>
                      <a:cubicBezTo>
                        <a:pt x="3373" y="10997"/>
                        <a:pt x="2775" y="13572"/>
                        <a:pt x="2775" y="15553"/>
                      </a:cubicBezTo>
                      <a:cubicBezTo>
                        <a:pt x="-215" y="19317"/>
                        <a:pt x="-1411" y="23279"/>
                        <a:pt x="2377" y="25458"/>
                      </a:cubicBezTo>
                      <a:cubicBezTo>
                        <a:pt x="7360" y="28429"/>
                        <a:pt x="13938" y="24863"/>
                        <a:pt x="20515" y="19317"/>
                      </a:cubicBezTo>
                      <a:cubicBezTo>
                        <a:pt x="24502" y="13968"/>
                        <a:pt x="28688" y="8224"/>
                        <a:pt x="24103" y="52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52" name="Google Shape;4852;p37"/>
                <p:cNvSpPr/>
                <p:nvPr/>
              </p:nvSpPr>
              <p:spPr>
                <a:xfrm>
                  <a:off x="900862" y="5167764"/>
                  <a:ext cx="26986" cy="17586"/>
                </a:xfrm>
                <a:custGeom>
                  <a:avLst/>
                  <a:gdLst/>
                  <a:ahLst/>
                  <a:cxnLst/>
                  <a:rect l="l" t="t" r="r" b="b"/>
                  <a:pathLst>
                    <a:path w="26986" h="17586" extrusionOk="0">
                      <a:moveTo>
                        <a:pt x="668" y="14035"/>
                      </a:moveTo>
                      <a:cubicBezTo>
                        <a:pt x="2860" y="18591"/>
                        <a:pt x="10036" y="18195"/>
                        <a:pt x="16614" y="16016"/>
                      </a:cubicBezTo>
                      <a:cubicBezTo>
                        <a:pt x="23789" y="13639"/>
                        <a:pt x="27178" y="9281"/>
                        <a:pt x="26979" y="4923"/>
                      </a:cubicBezTo>
                      <a:cubicBezTo>
                        <a:pt x="22992" y="-425"/>
                        <a:pt x="17012" y="-1416"/>
                        <a:pt x="8242" y="1952"/>
                      </a:cubicBezTo>
                      <a:cubicBezTo>
                        <a:pt x="468" y="5121"/>
                        <a:pt x="-1126" y="10271"/>
                        <a:pt x="668" y="1403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53" name="Google Shape;4853;p37"/>
                <p:cNvSpPr/>
                <p:nvPr/>
              </p:nvSpPr>
              <p:spPr>
                <a:xfrm>
                  <a:off x="1018357" y="5453670"/>
                  <a:ext cx="27529" cy="17489"/>
                </a:xfrm>
                <a:custGeom>
                  <a:avLst/>
                  <a:gdLst/>
                  <a:ahLst/>
                  <a:cxnLst/>
                  <a:rect l="l" t="t" r="r" b="b"/>
                  <a:pathLst>
                    <a:path w="27529" h="17489" extrusionOk="0">
                      <a:moveTo>
                        <a:pt x="27086" y="4463"/>
                      </a:moveTo>
                      <a:cubicBezTo>
                        <a:pt x="24096" y="-1083"/>
                        <a:pt x="16322" y="-1282"/>
                        <a:pt x="6954" y="2878"/>
                      </a:cubicBezTo>
                      <a:cubicBezTo>
                        <a:pt x="575" y="5652"/>
                        <a:pt x="-1019" y="10009"/>
                        <a:pt x="575" y="13575"/>
                      </a:cubicBezTo>
                      <a:cubicBezTo>
                        <a:pt x="3166" y="19122"/>
                        <a:pt x="10143" y="17933"/>
                        <a:pt x="17717" y="15160"/>
                      </a:cubicBezTo>
                      <a:cubicBezTo>
                        <a:pt x="22900" y="11792"/>
                        <a:pt x="29278" y="8425"/>
                        <a:pt x="27086" y="44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54" name="Google Shape;4854;p37"/>
                <p:cNvSpPr/>
                <p:nvPr/>
              </p:nvSpPr>
              <p:spPr>
                <a:xfrm>
                  <a:off x="753031" y="4834501"/>
                  <a:ext cx="25763" cy="15850"/>
                </a:xfrm>
                <a:custGeom>
                  <a:avLst/>
                  <a:gdLst/>
                  <a:ahLst/>
                  <a:cxnLst/>
                  <a:rect l="l" t="t" r="r" b="b"/>
                  <a:pathLst>
                    <a:path w="25763" h="15850" extrusionOk="0">
                      <a:moveTo>
                        <a:pt x="0" y="9162"/>
                      </a:moveTo>
                      <a:cubicBezTo>
                        <a:pt x="3189" y="15104"/>
                        <a:pt x="7574" y="17283"/>
                        <a:pt x="15747" y="14906"/>
                      </a:cubicBezTo>
                      <a:cubicBezTo>
                        <a:pt x="21527" y="13123"/>
                        <a:pt x="26311" y="10152"/>
                        <a:pt x="25713" y="6190"/>
                      </a:cubicBezTo>
                      <a:cubicBezTo>
                        <a:pt x="24916" y="1238"/>
                        <a:pt x="18737" y="-743"/>
                        <a:pt x="11561" y="248"/>
                      </a:cubicBezTo>
                      <a:cubicBezTo>
                        <a:pt x="3987" y="1238"/>
                        <a:pt x="797" y="5596"/>
                        <a:pt x="0" y="91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55" name="Google Shape;4855;p37"/>
                <p:cNvSpPr/>
                <p:nvPr/>
              </p:nvSpPr>
              <p:spPr>
                <a:xfrm>
                  <a:off x="598386" y="4448844"/>
                  <a:ext cx="25378" cy="17064"/>
                </a:xfrm>
                <a:custGeom>
                  <a:avLst/>
                  <a:gdLst/>
                  <a:ahLst/>
                  <a:cxnLst/>
                  <a:rect l="l" t="t" r="r" b="b"/>
                  <a:pathLst>
                    <a:path w="25378" h="17064" extrusionOk="0">
                      <a:moveTo>
                        <a:pt x="12725" y="17064"/>
                      </a:moveTo>
                      <a:cubicBezTo>
                        <a:pt x="19303" y="15678"/>
                        <a:pt x="26279" y="14093"/>
                        <a:pt x="25283" y="8348"/>
                      </a:cubicBezTo>
                      <a:cubicBezTo>
                        <a:pt x="24485" y="3396"/>
                        <a:pt x="18904" y="-368"/>
                        <a:pt x="11928" y="29"/>
                      </a:cubicBezTo>
                      <a:cubicBezTo>
                        <a:pt x="2560" y="623"/>
                        <a:pt x="-829" y="5971"/>
                        <a:pt x="168" y="11716"/>
                      </a:cubicBezTo>
                      <a:cubicBezTo>
                        <a:pt x="965" y="16272"/>
                        <a:pt x="6546" y="17064"/>
                        <a:pt x="12725" y="170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56" name="Google Shape;4856;p37"/>
                <p:cNvSpPr/>
                <p:nvPr/>
              </p:nvSpPr>
              <p:spPr>
                <a:xfrm>
                  <a:off x="1790142" y="5725132"/>
                  <a:ext cx="21309" cy="20918"/>
                </a:xfrm>
                <a:custGeom>
                  <a:avLst/>
                  <a:gdLst/>
                  <a:ahLst/>
                  <a:cxnLst/>
                  <a:rect l="l" t="t" r="r" b="b"/>
                  <a:pathLst>
                    <a:path w="21309" h="20918" extrusionOk="0">
                      <a:moveTo>
                        <a:pt x="13937" y="15276"/>
                      </a:moveTo>
                      <a:cubicBezTo>
                        <a:pt x="19120" y="9136"/>
                        <a:pt x="23505" y="3589"/>
                        <a:pt x="20116" y="816"/>
                      </a:cubicBezTo>
                      <a:cubicBezTo>
                        <a:pt x="17126" y="-1759"/>
                        <a:pt x="11147" y="2202"/>
                        <a:pt x="6163" y="6560"/>
                      </a:cubicBezTo>
                      <a:cubicBezTo>
                        <a:pt x="383" y="11711"/>
                        <a:pt x="-1610" y="16861"/>
                        <a:pt x="1380" y="19634"/>
                      </a:cubicBezTo>
                      <a:cubicBezTo>
                        <a:pt x="4370" y="22804"/>
                        <a:pt x="9353" y="19634"/>
                        <a:pt x="13937" y="152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57" name="Google Shape;4857;p37"/>
                <p:cNvSpPr/>
                <p:nvPr/>
              </p:nvSpPr>
              <p:spPr>
                <a:xfrm>
                  <a:off x="1246762" y="4919156"/>
                  <a:ext cx="24999" cy="14182"/>
                </a:xfrm>
                <a:custGeom>
                  <a:avLst/>
                  <a:gdLst/>
                  <a:ahLst/>
                  <a:cxnLst/>
                  <a:rect l="l" t="t" r="r" b="b"/>
                  <a:pathLst>
                    <a:path w="24999" h="14182" extrusionOk="0">
                      <a:moveTo>
                        <a:pt x="0" y="10279"/>
                      </a:moveTo>
                      <a:cubicBezTo>
                        <a:pt x="0" y="14637"/>
                        <a:pt x="6179" y="14637"/>
                        <a:pt x="13156" y="13647"/>
                      </a:cubicBezTo>
                      <a:cubicBezTo>
                        <a:pt x="20730" y="11269"/>
                        <a:pt x="25713" y="8298"/>
                        <a:pt x="24916" y="4138"/>
                      </a:cubicBezTo>
                      <a:cubicBezTo>
                        <a:pt x="24119" y="375"/>
                        <a:pt x="19135" y="-1012"/>
                        <a:pt x="11561" y="771"/>
                      </a:cubicBezTo>
                      <a:cubicBezTo>
                        <a:pt x="3987" y="2554"/>
                        <a:pt x="0" y="6317"/>
                        <a:pt x="0" y="102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58" name="Google Shape;4858;p37"/>
                <p:cNvSpPr/>
                <p:nvPr/>
              </p:nvSpPr>
              <p:spPr>
                <a:xfrm>
                  <a:off x="593243" y="4537013"/>
                  <a:ext cx="27307" cy="15535"/>
                </a:xfrm>
                <a:custGeom>
                  <a:avLst/>
                  <a:gdLst/>
                  <a:ahLst/>
                  <a:cxnLst/>
                  <a:rect l="l" t="t" r="r" b="b"/>
                  <a:pathLst>
                    <a:path w="27307" h="15535" extrusionOk="0">
                      <a:moveTo>
                        <a:pt x="9895" y="406"/>
                      </a:moveTo>
                      <a:cubicBezTo>
                        <a:pt x="4114" y="1198"/>
                        <a:pt x="-869" y="3377"/>
                        <a:pt x="128" y="8527"/>
                      </a:cubicBezTo>
                      <a:cubicBezTo>
                        <a:pt x="3118" y="13677"/>
                        <a:pt x="9097" y="16451"/>
                        <a:pt x="18067" y="15262"/>
                      </a:cubicBezTo>
                      <a:cubicBezTo>
                        <a:pt x="24645" y="14470"/>
                        <a:pt x="27834" y="11102"/>
                        <a:pt x="27236" y="7141"/>
                      </a:cubicBezTo>
                      <a:cubicBezTo>
                        <a:pt x="25841" y="406"/>
                        <a:pt x="18266" y="-783"/>
                        <a:pt x="9895" y="4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59" name="Google Shape;4859;p37"/>
                <p:cNvSpPr/>
                <p:nvPr/>
              </p:nvSpPr>
              <p:spPr>
                <a:xfrm>
                  <a:off x="1079886" y="4637684"/>
                  <a:ext cx="26550" cy="14664"/>
                </a:xfrm>
                <a:custGeom>
                  <a:avLst/>
                  <a:gdLst/>
                  <a:ahLst/>
                  <a:cxnLst/>
                  <a:rect l="l" t="t" r="r" b="b"/>
                  <a:pathLst>
                    <a:path w="26550" h="14664" extrusionOk="0">
                      <a:moveTo>
                        <a:pt x="40" y="9871"/>
                      </a:moveTo>
                      <a:cubicBezTo>
                        <a:pt x="439" y="14229"/>
                        <a:pt x="5820" y="15615"/>
                        <a:pt x="13993" y="14031"/>
                      </a:cubicBezTo>
                      <a:cubicBezTo>
                        <a:pt x="23760" y="12248"/>
                        <a:pt x="26351" y="8484"/>
                        <a:pt x="26550" y="3928"/>
                      </a:cubicBezTo>
                      <a:cubicBezTo>
                        <a:pt x="25155" y="363"/>
                        <a:pt x="20571" y="-628"/>
                        <a:pt x="14391" y="363"/>
                      </a:cubicBezTo>
                      <a:cubicBezTo>
                        <a:pt x="5621" y="1749"/>
                        <a:pt x="-558" y="4721"/>
                        <a:pt x="40" y="98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60" name="Google Shape;4860;p37"/>
                <p:cNvSpPr/>
                <p:nvPr/>
              </p:nvSpPr>
              <p:spPr>
                <a:xfrm>
                  <a:off x="1118197" y="4865285"/>
                  <a:ext cx="24448" cy="13484"/>
                </a:xfrm>
                <a:custGeom>
                  <a:avLst/>
                  <a:gdLst/>
                  <a:ahLst/>
                  <a:cxnLst/>
                  <a:rect l="l" t="t" r="r" b="b"/>
                  <a:pathLst>
                    <a:path w="24448" h="13484" extrusionOk="0">
                      <a:moveTo>
                        <a:pt x="0" y="8884"/>
                      </a:moveTo>
                      <a:cubicBezTo>
                        <a:pt x="1595" y="13638"/>
                        <a:pt x="6777" y="14034"/>
                        <a:pt x="12558" y="13043"/>
                      </a:cubicBezTo>
                      <a:cubicBezTo>
                        <a:pt x="20531" y="11657"/>
                        <a:pt x="25314" y="8289"/>
                        <a:pt x="24318" y="3931"/>
                      </a:cubicBezTo>
                      <a:cubicBezTo>
                        <a:pt x="23521" y="366"/>
                        <a:pt x="19335" y="-823"/>
                        <a:pt x="12757" y="564"/>
                      </a:cubicBezTo>
                      <a:cubicBezTo>
                        <a:pt x="4784" y="1951"/>
                        <a:pt x="1395" y="5714"/>
                        <a:pt x="0" y="88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61" name="Google Shape;4861;p37"/>
                <p:cNvSpPr/>
                <p:nvPr/>
              </p:nvSpPr>
              <p:spPr>
                <a:xfrm>
                  <a:off x="884530" y="5511911"/>
                  <a:ext cx="23004" cy="22757"/>
                </a:xfrm>
                <a:custGeom>
                  <a:avLst/>
                  <a:gdLst/>
                  <a:ahLst/>
                  <a:cxnLst/>
                  <a:rect l="l" t="t" r="r" b="b"/>
                  <a:pathLst>
                    <a:path w="23004" h="22757" extrusionOk="0">
                      <a:moveTo>
                        <a:pt x="9624" y="22089"/>
                      </a:moveTo>
                      <a:cubicBezTo>
                        <a:pt x="16800" y="19712"/>
                        <a:pt x="24972" y="7233"/>
                        <a:pt x="22580" y="2281"/>
                      </a:cubicBezTo>
                      <a:cubicBezTo>
                        <a:pt x="20985" y="-1087"/>
                        <a:pt x="16401" y="-294"/>
                        <a:pt x="12414" y="1885"/>
                      </a:cubicBezTo>
                      <a:cubicBezTo>
                        <a:pt x="3644" y="6639"/>
                        <a:pt x="-542" y="12779"/>
                        <a:pt x="56" y="19514"/>
                      </a:cubicBezTo>
                      <a:cubicBezTo>
                        <a:pt x="2049" y="22288"/>
                        <a:pt x="5039" y="23674"/>
                        <a:pt x="9624" y="220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62" name="Google Shape;4862;p37"/>
                <p:cNvSpPr/>
                <p:nvPr/>
              </p:nvSpPr>
              <p:spPr>
                <a:xfrm>
                  <a:off x="918745" y="5573032"/>
                  <a:ext cx="25303" cy="19305"/>
                </a:xfrm>
                <a:custGeom>
                  <a:avLst/>
                  <a:gdLst/>
                  <a:ahLst/>
                  <a:cxnLst/>
                  <a:rect l="l" t="t" r="r" b="b"/>
                  <a:pathLst>
                    <a:path w="25303" h="19305" extrusionOk="0">
                      <a:moveTo>
                        <a:pt x="18463" y="15839"/>
                      </a:moveTo>
                      <a:cubicBezTo>
                        <a:pt x="24044" y="11878"/>
                        <a:pt x="26835" y="7718"/>
                        <a:pt x="24443" y="4152"/>
                      </a:cubicBezTo>
                      <a:cubicBezTo>
                        <a:pt x="21055" y="-800"/>
                        <a:pt x="14875" y="-1791"/>
                        <a:pt x="6504" y="3756"/>
                      </a:cubicBezTo>
                      <a:cubicBezTo>
                        <a:pt x="-273" y="8312"/>
                        <a:pt x="-1669" y="13660"/>
                        <a:pt x="1919" y="17226"/>
                      </a:cubicBezTo>
                      <a:cubicBezTo>
                        <a:pt x="5507" y="20792"/>
                        <a:pt x="12284" y="19405"/>
                        <a:pt x="18463" y="1583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63" name="Google Shape;4863;p37"/>
                <p:cNvSpPr/>
                <p:nvPr/>
              </p:nvSpPr>
              <p:spPr>
                <a:xfrm>
                  <a:off x="791509" y="5460369"/>
                  <a:ext cx="24363" cy="20005"/>
                </a:xfrm>
                <a:custGeom>
                  <a:avLst/>
                  <a:gdLst/>
                  <a:ahLst/>
                  <a:cxnLst/>
                  <a:rect l="l" t="t" r="r" b="b"/>
                  <a:pathLst>
                    <a:path w="24363" h="20005" extrusionOk="0">
                      <a:moveTo>
                        <a:pt x="24310" y="5093"/>
                      </a:moveTo>
                      <a:cubicBezTo>
                        <a:pt x="20922" y="-850"/>
                        <a:pt x="15340" y="-1246"/>
                        <a:pt x="8364" y="2121"/>
                      </a:cubicBezTo>
                      <a:cubicBezTo>
                        <a:pt x="1587" y="5489"/>
                        <a:pt x="-1602" y="10837"/>
                        <a:pt x="790" y="15393"/>
                      </a:cubicBezTo>
                      <a:cubicBezTo>
                        <a:pt x="3780" y="20940"/>
                        <a:pt x="11155" y="21336"/>
                        <a:pt x="19128" y="17374"/>
                      </a:cubicBezTo>
                      <a:cubicBezTo>
                        <a:pt x="27101" y="13214"/>
                        <a:pt x="23314" y="8460"/>
                        <a:pt x="24310" y="50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64" name="Google Shape;4864;p37"/>
                <p:cNvSpPr/>
                <p:nvPr/>
              </p:nvSpPr>
              <p:spPr>
                <a:xfrm>
                  <a:off x="739810" y="5385877"/>
                  <a:ext cx="40349" cy="23514"/>
                </a:xfrm>
                <a:custGeom>
                  <a:avLst/>
                  <a:gdLst/>
                  <a:ahLst/>
                  <a:cxnLst/>
                  <a:rect l="l" t="t" r="r" b="b"/>
                  <a:pathLst>
                    <a:path w="40349" h="23514" extrusionOk="0">
                      <a:moveTo>
                        <a:pt x="12424" y="17187"/>
                      </a:moveTo>
                      <a:cubicBezTo>
                        <a:pt x="12025" y="20357"/>
                        <a:pt x="12823" y="22733"/>
                        <a:pt x="16012" y="23130"/>
                      </a:cubicBezTo>
                      <a:cubicBezTo>
                        <a:pt x="16610" y="23130"/>
                        <a:pt x="17407" y="23130"/>
                        <a:pt x="18005" y="23130"/>
                      </a:cubicBezTo>
                      <a:cubicBezTo>
                        <a:pt x="21992" y="24120"/>
                        <a:pt x="27174" y="22932"/>
                        <a:pt x="31161" y="22536"/>
                      </a:cubicBezTo>
                      <a:cubicBezTo>
                        <a:pt x="38337" y="18970"/>
                        <a:pt x="42124" y="15008"/>
                        <a:pt x="39532" y="11442"/>
                      </a:cubicBezTo>
                      <a:cubicBezTo>
                        <a:pt x="37340" y="8273"/>
                        <a:pt x="33752" y="7283"/>
                        <a:pt x="29566" y="7481"/>
                      </a:cubicBezTo>
                      <a:cubicBezTo>
                        <a:pt x="30762" y="3519"/>
                        <a:pt x="30364" y="746"/>
                        <a:pt x="27374" y="151"/>
                      </a:cubicBezTo>
                      <a:cubicBezTo>
                        <a:pt x="24782" y="-443"/>
                        <a:pt x="22191" y="746"/>
                        <a:pt x="19799" y="3123"/>
                      </a:cubicBezTo>
                      <a:cubicBezTo>
                        <a:pt x="19600" y="2727"/>
                        <a:pt x="19201" y="2330"/>
                        <a:pt x="19002" y="1934"/>
                      </a:cubicBezTo>
                      <a:cubicBezTo>
                        <a:pt x="17009" y="-443"/>
                        <a:pt x="12623" y="-47"/>
                        <a:pt x="8438" y="2132"/>
                      </a:cubicBezTo>
                      <a:cubicBezTo>
                        <a:pt x="1660" y="5698"/>
                        <a:pt x="-2127" y="10650"/>
                        <a:pt x="1262" y="14414"/>
                      </a:cubicBezTo>
                      <a:cubicBezTo>
                        <a:pt x="3255" y="16791"/>
                        <a:pt x="7441" y="17781"/>
                        <a:pt x="12823" y="15206"/>
                      </a:cubicBezTo>
                      <a:cubicBezTo>
                        <a:pt x="12823" y="15404"/>
                        <a:pt x="12623" y="15602"/>
                        <a:pt x="12623" y="15800"/>
                      </a:cubicBezTo>
                      <a:cubicBezTo>
                        <a:pt x="12623" y="15999"/>
                        <a:pt x="12424" y="16593"/>
                        <a:pt x="12424" y="171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65" name="Google Shape;4865;p37"/>
                <p:cNvSpPr/>
                <p:nvPr/>
              </p:nvSpPr>
              <p:spPr>
                <a:xfrm>
                  <a:off x="1356499" y="4945748"/>
                  <a:ext cx="27828" cy="13624"/>
                </a:xfrm>
                <a:custGeom>
                  <a:avLst/>
                  <a:gdLst/>
                  <a:ahLst/>
                  <a:cxnLst/>
                  <a:rect l="l" t="t" r="r" b="b"/>
                  <a:pathLst>
                    <a:path w="27828" h="13624" extrusionOk="0">
                      <a:moveTo>
                        <a:pt x="7866" y="2506"/>
                      </a:moveTo>
                      <a:cubicBezTo>
                        <a:pt x="2684" y="4487"/>
                        <a:pt x="-1104" y="7656"/>
                        <a:pt x="292" y="11222"/>
                      </a:cubicBezTo>
                      <a:cubicBezTo>
                        <a:pt x="3082" y="14589"/>
                        <a:pt x="9660" y="14193"/>
                        <a:pt x="17832" y="11420"/>
                      </a:cubicBezTo>
                      <a:cubicBezTo>
                        <a:pt x="23812" y="9439"/>
                        <a:pt x="28995" y="6071"/>
                        <a:pt x="27599" y="3496"/>
                      </a:cubicBezTo>
                      <a:cubicBezTo>
                        <a:pt x="25407" y="-664"/>
                        <a:pt x="17633" y="-1258"/>
                        <a:pt x="7866" y="25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66" name="Google Shape;4866;p37"/>
                <p:cNvSpPr/>
                <p:nvPr/>
              </p:nvSpPr>
              <p:spPr>
                <a:xfrm>
                  <a:off x="1641278" y="5795983"/>
                  <a:ext cx="20372" cy="21819"/>
                </a:xfrm>
                <a:custGeom>
                  <a:avLst/>
                  <a:gdLst/>
                  <a:ahLst/>
                  <a:cxnLst/>
                  <a:rect l="l" t="t" r="r" b="b"/>
                  <a:pathLst>
                    <a:path w="20372" h="21819" extrusionOk="0">
                      <a:moveTo>
                        <a:pt x="7326" y="3852"/>
                      </a:moveTo>
                      <a:cubicBezTo>
                        <a:pt x="749" y="9794"/>
                        <a:pt x="-1643" y="16133"/>
                        <a:pt x="1147" y="20293"/>
                      </a:cubicBezTo>
                      <a:cubicBezTo>
                        <a:pt x="3340" y="23462"/>
                        <a:pt x="7924" y="21283"/>
                        <a:pt x="12908" y="17520"/>
                      </a:cubicBezTo>
                      <a:cubicBezTo>
                        <a:pt x="18688" y="11379"/>
                        <a:pt x="22674" y="5238"/>
                        <a:pt x="18887" y="1276"/>
                      </a:cubicBezTo>
                      <a:cubicBezTo>
                        <a:pt x="16695" y="-1101"/>
                        <a:pt x="11712" y="-110"/>
                        <a:pt x="7326" y="38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67" name="Google Shape;4867;p37"/>
                <p:cNvSpPr/>
                <p:nvPr/>
              </p:nvSpPr>
              <p:spPr>
                <a:xfrm>
                  <a:off x="446022" y="5386300"/>
                  <a:ext cx="44567" cy="38769"/>
                </a:xfrm>
                <a:custGeom>
                  <a:avLst/>
                  <a:gdLst/>
                  <a:ahLst/>
                  <a:cxnLst/>
                  <a:rect l="l" t="t" r="r" b="b"/>
                  <a:pathLst>
                    <a:path w="44567" h="38769" extrusionOk="0">
                      <a:moveTo>
                        <a:pt x="25361" y="25876"/>
                      </a:moveTo>
                      <a:cubicBezTo>
                        <a:pt x="25959" y="25084"/>
                        <a:pt x="26756" y="24292"/>
                        <a:pt x="27354" y="23499"/>
                      </a:cubicBezTo>
                      <a:cubicBezTo>
                        <a:pt x="28550" y="23301"/>
                        <a:pt x="29547" y="22905"/>
                        <a:pt x="30743" y="22509"/>
                      </a:cubicBezTo>
                      <a:cubicBezTo>
                        <a:pt x="30743" y="22509"/>
                        <a:pt x="30743" y="22509"/>
                        <a:pt x="30743" y="22509"/>
                      </a:cubicBezTo>
                      <a:cubicBezTo>
                        <a:pt x="32935" y="24292"/>
                        <a:pt x="35526" y="24886"/>
                        <a:pt x="38317" y="23697"/>
                      </a:cubicBezTo>
                      <a:cubicBezTo>
                        <a:pt x="43300" y="21716"/>
                        <a:pt x="46091" y="17755"/>
                        <a:pt x="43699" y="12604"/>
                      </a:cubicBezTo>
                      <a:cubicBezTo>
                        <a:pt x="42702" y="10425"/>
                        <a:pt x="40908" y="8841"/>
                        <a:pt x="38716" y="8445"/>
                      </a:cubicBezTo>
                      <a:cubicBezTo>
                        <a:pt x="36722" y="6662"/>
                        <a:pt x="33533" y="6662"/>
                        <a:pt x="29945" y="7454"/>
                      </a:cubicBezTo>
                      <a:cubicBezTo>
                        <a:pt x="27952" y="7256"/>
                        <a:pt x="25959" y="7652"/>
                        <a:pt x="24165" y="8643"/>
                      </a:cubicBezTo>
                      <a:cubicBezTo>
                        <a:pt x="24165" y="7058"/>
                        <a:pt x="23766" y="5473"/>
                        <a:pt x="22770" y="3888"/>
                      </a:cubicBezTo>
                      <a:cubicBezTo>
                        <a:pt x="20178" y="521"/>
                        <a:pt x="16790" y="-1460"/>
                        <a:pt x="12803" y="1313"/>
                      </a:cubicBezTo>
                      <a:cubicBezTo>
                        <a:pt x="8418" y="4285"/>
                        <a:pt x="5827" y="8643"/>
                        <a:pt x="9016" y="13595"/>
                      </a:cubicBezTo>
                      <a:cubicBezTo>
                        <a:pt x="10611" y="16170"/>
                        <a:pt x="13202" y="17557"/>
                        <a:pt x="15793" y="17160"/>
                      </a:cubicBezTo>
                      <a:cubicBezTo>
                        <a:pt x="15793" y="17160"/>
                        <a:pt x="15793" y="17160"/>
                        <a:pt x="15793" y="17358"/>
                      </a:cubicBezTo>
                      <a:cubicBezTo>
                        <a:pt x="15394" y="17953"/>
                        <a:pt x="14996" y="18547"/>
                        <a:pt x="14796" y="19339"/>
                      </a:cubicBezTo>
                      <a:cubicBezTo>
                        <a:pt x="12405" y="19339"/>
                        <a:pt x="9614" y="20132"/>
                        <a:pt x="6823" y="21320"/>
                      </a:cubicBezTo>
                      <a:cubicBezTo>
                        <a:pt x="1442" y="23697"/>
                        <a:pt x="-1349" y="28452"/>
                        <a:pt x="644" y="33007"/>
                      </a:cubicBezTo>
                      <a:cubicBezTo>
                        <a:pt x="3634" y="39941"/>
                        <a:pt x="10611" y="39743"/>
                        <a:pt x="18584" y="36969"/>
                      </a:cubicBezTo>
                      <a:cubicBezTo>
                        <a:pt x="23766" y="33800"/>
                        <a:pt x="26955" y="30036"/>
                        <a:pt x="25361" y="258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68" name="Google Shape;4868;p37"/>
                <p:cNvSpPr/>
                <p:nvPr/>
              </p:nvSpPr>
              <p:spPr>
                <a:xfrm>
                  <a:off x="2294612" y="5989125"/>
                  <a:ext cx="25398" cy="36846"/>
                </a:xfrm>
                <a:custGeom>
                  <a:avLst/>
                  <a:gdLst/>
                  <a:ahLst/>
                  <a:cxnLst/>
                  <a:rect l="l" t="t" r="r" b="b"/>
                  <a:pathLst>
                    <a:path w="25398" h="36846" extrusionOk="0">
                      <a:moveTo>
                        <a:pt x="2202" y="36729"/>
                      </a:moveTo>
                      <a:cubicBezTo>
                        <a:pt x="7384" y="37719"/>
                        <a:pt x="12766" y="32371"/>
                        <a:pt x="17151" y="23259"/>
                      </a:cubicBezTo>
                      <a:cubicBezTo>
                        <a:pt x="17550" y="22467"/>
                        <a:pt x="17749" y="21674"/>
                        <a:pt x="17949" y="20882"/>
                      </a:cubicBezTo>
                      <a:cubicBezTo>
                        <a:pt x="20141" y="20882"/>
                        <a:pt x="22533" y="17713"/>
                        <a:pt x="24726" y="10185"/>
                      </a:cubicBezTo>
                      <a:cubicBezTo>
                        <a:pt x="25722" y="6422"/>
                        <a:pt x="25922" y="1667"/>
                        <a:pt x="23131" y="281"/>
                      </a:cubicBezTo>
                      <a:cubicBezTo>
                        <a:pt x="20540" y="-908"/>
                        <a:pt x="17749" y="1667"/>
                        <a:pt x="15756" y="8204"/>
                      </a:cubicBezTo>
                      <a:cubicBezTo>
                        <a:pt x="15158" y="9987"/>
                        <a:pt x="14959" y="11572"/>
                        <a:pt x="14760" y="13156"/>
                      </a:cubicBezTo>
                      <a:cubicBezTo>
                        <a:pt x="10773" y="13949"/>
                        <a:pt x="6388" y="17911"/>
                        <a:pt x="2601" y="25438"/>
                      </a:cubicBezTo>
                      <a:cubicBezTo>
                        <a:pt x="-589" y="30984"/>
                        <a:pt x="-987" y="36135"/>
                        <a:pt x="2202" y="3672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69" name="Google Shape;4869;p37"/>
                <p:cNvSpPr/>
                <p:nvPr/>
              </p:nvSpPr>
              <p:spPr>
                <a:xfrm>
                  <a:off x="1145426" y="5237682"/>
                  <a:ext cx="34676" cy="29372"/>
                </a:xfrm>
                <a:custGeom>
                  <a:avLst/>
                  <a:gdLst/>
                  <a:ahLst/>
                  <a:cxnLst/>
                  <a:rect l="l" t="t" r="r" b="b"/>
                  <a:pathLst>
                    <a:path w="34676" h="29372" extrusionOk="0">
                      <a:moveTo>
                        <a:pt x="26190" y="2752"/>
                      </a:moveTo>
                      <a:cubicBezTo>
                        <a:pt x="22801" y="-1408"/>
                        <a:pt x="15227" y="-616"/>
                        <a:pt x="7254" y="3544"/>
                      </a:cubicBezTo>
                      <a:cubicBezTo>
                        <a:pt x="1872" y="6317"/>
                        <a:pt x="-1516" y="10279"/>
                        <a:pt x="676" y="13449"/>
                      </a:cubicBezTo>
                      <a:cubicBezTo>
                        <a:pt x="1474" y="14439"/>
                        <a:pt x="2271" y="15033"/>
                        <a:pt x="3267" y="15429"/>
                      </a:cubicBezTo>
                      <a:cubicBezTo>
                        <a:pt x="3267" y="16024"/>
                        <a:pt x="3467" y="16420"/>
                        <a:pt x="3666" y="17014"/>
                      </a:cubicBezTo>
                      <a:cubicBezTo>
                        <a:pt x="6855" y="19787"/>
                        <a:pt x="12038" y="19589"/>
                        <a:pt x="18815" y="15231"/>
                      </a:cubicBezTo>
                      <a:cubicBezTo>
                        <a:pt x="19014" y="15231"/>
                        <a:pt x="19014" y="15033"/>
                        <a:pt x="19014" y="15033"/>
                      </a:cubicBezTo>
                      <a:cubicBezTo>
                        <a:pt x="16224" y="20976"/>
                        <a:pt x="16822" y="25730"/>
                        <a:pt x="19612" y="28305"/>
                      </a:cubicBezTo>
                      <a:cubicBezTo>
                        <a:pt x="23200" y="31475"/>
                        <a:pt x="27585" y="27117"/>
                        <a:pt x="31572" y="21372"/>
                      </a:cubicBezTo>
                      <a:cubicBezTo>
                        <a:pt x="34960" y="14439"/>
                        <a:pt x="36156" y="8496"/>
                        <a:pt x="32170" y="6119"/>
                      </a:cubicBezTo>
                      <a:cubicBezTo>
                        <a:pt x="30376" y="4931"/>
                        <a:pt x="28183" y="5129"/>
                        <a:pt x="25991" y="6317"/>
                      </a:cubicBezTo>
                      <a:cubicBezTo>
                        <a:pt x="26987" y="4931"/>
                        <a:pt x="26987" y="3742"/>
                        <a:pt x="26190" y="27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70" name="Google Shape;4870;p37"/>
                <p:cNvSpPr/>
                <p:nvPr/>
              </p:nvSpPr>
              <p:spPr>
                <a:xfrm>
                  <a:off x="1095274" y="4195475"/>
                  <a:ext cx="25390" cy="13511"/>
                </a:xfrm>
                <a:custGeom>
                  <a:avLst/>
                  <a:gdLst/>
                  <a:ahLst/>
                  <a:cxnLst/>
                  <a:rect l="l" t="t" r="r" b="b"/>
                  <a:pathLst>
                    <a:path w="25390" h="13511" extrusionOk="0">
                      <a:moveTo>
                        <a:pt x="11362" y="13314"/>
                      </a:moveTo>
                      <a:cubicBezTo>
                        <a:pt x="18936" y="14106"/>
                        <a:pt x="24517" y="12522"/>
                        <a:pt x="25314" y="8362"/>
                      </a:cubicBezTo>
                      <a:cubicBezTo>
                        <a:pt x="26112" y="4202"/>
                        <a:pt x="20531" y="1627"/>
                        <a:pt x="13554" y="438"/>
                      </a:cubicBezTo>
                      <a:cubicBezTo>
                        <a:pt x="4784" y="-1146"/>
                        <a:pt x="1794" y="1825"/>
                        <a:pt x="0" y="5193"/>
                      </a:cubicBezTo>
                      <a:cubicBezTo>
                        <a:pt x="199" y="9352"/>
                        <a:pt x="3189" y="12522"/>
                        <a:pt x="11362" y="133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71" name="Google Shape;4871;p37"/>
                <p:cNvSpPr/>
                <p:nvPr/>
              </p:nvSpPr>
              <p:spPr>
                <a:xfrm>
                  <a:off x="1102643" y="4370246"/>
                  <a:ext cx="26296" cy="13257"/>
                </a:xfrm>
                <a:custGeom>
                  <a:avLst/>
                  <a:gdLst/>
                  <a:ahLst/>
                  <a:cxnLst/>
                  <a:rect l="l" t="t" r="r" b="b"/>
                  <a:pathLst>
                    <a:path w="26296" h="13257" extrusionOk="0">
                      <a:moveTo>
                        <a:pt x="11767" y="183"/>
                      </a:moveTo>
                      <a:cubicBezTo>
                        <a:pt x="4192" y="976"/>
                        <a:pt x="-193" y="4145"/>
                        <a:pt x="7" y="8107"/>
                      </a:cubicBezTo>
                      <a:cubicBezTo>
                        <a:pt x="206" y="13257"/>
                        <a:pt x="8179" y="13059"/>
                        <a:pt x="14358" y="13257"/>
                      </a:cubicBezTo>
                      <a:cubicBezTo>
                        <a:pt x="24125" y="13059"/>
                        <a:pt x="27514" y="10484"/>
                        <a:pt x="25919" y="6126"/>
                      </a:cubicBezTo>
                      <a:cubicBezTo>
                        <a:pt x="24324" y="2362"/>
                        <a:pt x="20537" y="-807"/>
                        <a:pt x="11767" y="18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72" name="Google Shape;4872;p37"/>
                <p:cNvSpPr/>
                <p:nvPr/>
              </p:nvSpPr>
              <p:spPr>
                <a:xfrm>
                  <a:off x="681406" y="4755117"/>
                  <a:ext cx="70560" cy="31490"/>
                </a:xfrm>
                <a:custGeom>
                  <a:avLst/>
                  <a:gdLst/>
                  <a:ahLst/>
                  <a:cxnLst/>
                  <a:rect l="l" t="t" r="r" b="b"/>
                  <a:pathLst>
                    <a:path w="70560" h="31490" extrusionOk="0">
                      <a:moveTo>
                        <a:pt x="26378" y="11291"/>
                      </a:moveTo>
                      <a:cubicBezTo>
                        <a:pt x="22990" y="11886"/>
                        <a:pt x="19801" y="13074"/>
                        <a:pt x="17409" y="14659"/>
                      </a:cubicBezTo>
                      <a:cubicBezTo>
                        <a:pt x="16412" y="12876"/>
                        <a:pt x="15017" y="11490"/>
                        <a:pt x="13821" y="10301"/>
                      </a:cubicBezTo>
                      <a:cubicBezTo>
                        <a:pt x="11429" y="7924"/>
                        <a:pt x="6844" y="9905"/>
                        <a:pt x="3256" y="15451"/>
                      </a:cubicBezTo>
                      <a:cubicBezTo>
                        <a:pt x="-2325" y="24365"/>
                        <a:pt x="67" y="28327"/>
                        <a:pt x="4452" y="30308"/>
                      </a:cubicBezTo>
                      <a:cubicBezTo>
                        <a:pt x="8040" y="31695"/>
                        <a:pt x="12425" y="33477"/>
                        <a:pt x="16611" y="25158"/>
                      </a:cubicBezTo>
                      <a:cubicBezTo>
                        <a:pt x="16811" y="24761"/>
                        <a:pt x="17010" y="24167"/>
                        <a:pt x="17209" y="23771"/>
                      </a:cubicBezTo>
                      <a:cubicBezTo>
                        <a:pt x="20399" y="25752"/>
                        <a:pt x="25581" y="25752"/>
                        <a:pt x="30963" y="25158"/>
                      </a:cubicBezTo>
                      <a:cubicBezTo>
                        <a:pt x="36743" y="23177"/>
                        <a:pt x="44716" y="21394"/>
                        <a:pt x="44318" y="16640"/>
                      </a:cubicBezTo>
                      <a:cubicBezTo>
                        <a:pt x="48105" y="17828"/>
                        <a:pt x="54085" y="15847"/>
                        <a:pt x="57673" y="16046"/>
                      </a:cubicBezTo>
                      <a:cubicBezTo>
                        <a:pt x="67639" y="13470"/>
                        <a:pt x="71825" y="10103"/>
                        <a:pt x="70230" y="5943"/>
                      </a:cubicBezTo>
                      <a:cubicBezTo>
                        <a:pt x="68237" y="793"/>
                        <a:pt x="62058" y="-1782"/>
                        <a:pt x="51693" y="1387"/>
                      </a:cubicBezTo>
                      <a:cubicBezTo>
                        <a:pt x="43520" y="3764"/>
                        <a:pt x="41128" y="8320"/>
                        <a:pt x="41328" y="12084"/>
                      </a:cubicBezTo>
                      <a:cubicBezTo>
                        <a:pt x="37740" y="10103"/>
                        <a:pt x="32159" y="10103"/>
                        <a:pt x="26378" y="112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73" name="Google Shape;4873;p37"/>
                <p:cNvSpPr/>
                <p:nvPr/>
              </p:nvSpPr>
              <p:spPr>
                <a:xfrm>
                  <a:off x="1116581" y="4113382"/>
                  <a:ext cx="26739" cy="14217"/>
                </a:xfrm>
                <a:custGeom>
                  <a:avLst/>
                  <a:gdLst/>
                  <a:ahLst/>
                  <a:cxnLst/>
                  <a:rect l="l" t="t" r="r" b="b"/>
                  <a:pathLst>
                    <a:path w="26739" h="14217" extrusionOk="0">
                      <a:moveTo>
                        <a:pt x="13775" y="13993"/>
                      </a:moveTo>
                      <a:cubicBezTo>
                        <a:pt x="21549" y="14984"/>
                        <a:pt x="26532" y="12607"/>
                        <a:pt x="26731" y="8645"/>
                      </a:cubicBezTo>
                      <a:cubicBezTo>
                        <a:pt x="26930" y="4881"/>
                        <a:pt x="23343" y="1315"/>
                        <a:pt x="14971" y="325"/>
                      </a:cubicBezTo>
                      <a:cubicBezTo>
                        <a:pt x="7596" y="-467"/>
                        <a:pt x="1616" y="-71"/>
                        <a:pt x="21" y="4485"/>
                      </a:cubicBezTo>
                      <a:cubicBezTo>
                        <a:pt x="-377" y="9437"/>
                        <a:pt x="4805" y="12805"/>
                        <a:pt x="13775" y="139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74" name="Google Shape;4874;p37"/>
                <p:cNvSpPr/>
                <p:nvPr/>
              </p:nvSpPr>
              <p:spPr>
                <a:xfrm>
                  <a:off x="1023830" y="4940103"/>
                  <a:ext cx="30007" cy="14340"/>
                </a:xfrm>
                <a:custGeom>
                  <a:avLst/>
                  <a:gdLst/>
                  <a:ahLst/>
                  <a:cxnLst/>
                  <a:rect l="l" t="t" r="r" b="b"/>
                  <a:pathLst>
                    <a:path w="30007" h="14340" extrusionOk="0">
                      <a:moveTo>
                        <a:pt x="883" y="11320"/>
                      </a:moveTo>
                      <a:cubicBezTo>
                        <a:pt x="4869" y="15678"/>
                        <a:pt x="12444" y="14687"/>
                        <a:pt x="20018" y="12310"/>
                      </a:cubicBezTo>
                      <a:cubicBezTo>
                        <a:pt x="26197" y="9933"/>
                        <a:pt x="31579" y="6962"/>
                        <a:pt x="29586" y="3792"/>
                      </a:cubicBezTo>
                      <a:cubicBezTo>
                        <a:pt x="25998" y="-1952"/>
                        <a:pt x="16231" y="-169"/>
                        <a:pt x="7461" y="2604"/>
                      </a:cubicBezTo>
                      <a:cubicBezTo>
                        <a:pt x="1680" y="4387"/>
                        <a:pt x="-1708" y="8348"/>
                        <a:pt x="883" y="1132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75" name="Google Shape;4875;p37"/>
                <p:cNvSpPr/>
                <p:nvPr/>
              </p:nvSpPr>
              <p:spPr>
                <a:xfrm>
                  <a:off x="883590" y="4812810"/>
                  <a:ext cx="27343" cy="15085"/>
                </a:xfrm>
                <a:custGeom>
                  <a:avLst/>
                  <a:gdLst/>
                  <a:ahLst/>
                  <a:cxnLst/>
                  <a:rect l="l" t="t" r="r" b="b"/>
                  <a:pathLst>
                    <a:path w="27343" h="15085" extrusionOk="0">
                      <a:moveTo>
                        <a:pt x="12757" y="545"/>
                      </a:moveTo>
                      <a:cubicBezTo>
                        <a:pt x="5581" y="1932"/>
                        <a:pt x="199" y="5498"/>
                        <a:pt x="0" y="10252"/>
                      </a:cubicBezTo>
                      <a:cubicBezTo>
                        <a:pt x="0" y="15996"/>
                        <a:pt x="7375" y="15600"/>
                        <a:pt x="14351" y="14214"/>
                      </a:cubicBezTo>
                      <a:cubicBezTo>
                        <a:pt x="20929" y="12827"/>
                        <a:pt x="27906" y="10648"/>
                        <a:pt x="27308" y="4903"/>
                      </a:cubicBezTo>
                      <a:cubicBezTo>
                        <a:pt x="25912" y="347"/>
                        <a:pt x="20132" y="-841"/>
                        <a:pt x="12757" y="54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76" name="Google Shape;4876;p37"/>
                <p:cNvSpPr/>
                <p:nvPr/>
              </p:nvSpPr>
              <p:spPr>
                <a:xfrm>
                  <a:off x="571803" y="5058804"/>
                  <a:ext cx="31850" cy="28391"/>
                </a:xfrm>
                <a:custGeom>
                  <a:avLst/>
                  <a:gdLst/>
                  <a:ahLst/>
                  <a:cxnLst/>
                  <a:rect l="l" t="t" r="r" b="b"/>
                  <a:pathLst>
                    <a:path w="31850" h="28391" extrusionOk="0">
                      <a:moveTo>
                        <a:pt x="17980" y="27319"/>
                      </a:moveTo>
                      <a:cubicBezTo>
                        <a:pt x="24358" y="25932"/>
                        <a:pt x="27547" y="22961"/>
                        <a:pt x="26750" y="18999"/>
                      </a:cubicBezTo>
                      <a:cubicBezTo>
                        <a:pt x="33527" y="16028"/>
                        <a:pt x="32132" y="11670"/>
                        <a:pt x="30537" y="8104"/>
                      </a:cubicBezTo>
                      <a:cubicBezTo>
                        <a:pt x="28345" y="2954"/>
                        <a:pt x="25554" y="-2196"/>
                        <a:pt x="13993" y="973"/>
                      </a:cubicBezTo>
                      <a:cubicBezTo>
                        <a:pt x="5622" y="3350"/>
                        <a:pt x="3230" y="8104"/>
                        <a:pt x="5024" y="12462"/>
                      </a:cubicBezTo>
                      <a:cubicBezTo>
                        <a:pt x="5422" y="13255"/>
                        <a:pt x="5821" y="14047"/>
                        <a:pt x="6219" y="14839"/>
                      </a:cubicBezTo>
                      <a:cubicBezTo>
                        <a:pt x="2233" y="16424"/>
                        <a:pt x="-358" y="19197"/>
                        <a:pt x="40" y="22565"/>
                      </a:cubicBezTo>
                      <a:cubicBezTo>
                        <a:pt x="1436" y="29696"/>
                        <a:pt x="9608" y="28904"/>
                        <a:pt x="17980" y="273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77" name="Google Shape;4877;p37"/>
                <p:cNvSpPr/>
                <p:nvPr/>
              </p:nvSpPr>
              <p:spPr>
                <a:xfrm>
                  <a:off x="547118" y="4961134"/>
                  <a:ext cx="33452" cy="29338"/>
                </a:xfrm>
                <a:custGeom>
                  <a:avLst/>
                  <a:gdLst/>
                  <a:ahLst/>
                  <a:cxnLst/>
                  <a:rect l="l" t="t" r="r" b="b"/>
                  <a:pathLst>
                    <a:path w="33452" h="29338" extrusionOk="0">
                      <a:moveTo>
                        <a:pt x="26519" y="18616"/>
                      </a:moveTo>
                      <a:cubicBezTo>
                        <a:pt x="26519" y="18418"/>
                        <a:pt x="26320" y="18021"/>
                        <a:pt x="26320" y="17823"/>
                      </a:cubicBezTo>
                      <a:cubicBezTo>
                        <a:pt x="26320" y="17823"/>
                        <a:pt x="26320" y="17823"/>
                        <a:pt x="26320" y="17823"/>
                      </a:cubicBezTo>
                      <a:cubicBezTo>
                        <a:pt x="34492" y="14852"/>
                        <a:pt x="34293" y="9900"/>
                        <a:pt x="32300" y="5938"/>
                      </a:cubicBezTo>
                      <a:cubicBezTo>
                        <a:pt x="29908" y="1382"/>
                        <a:pt x="25921" y="-2184"/>
                        <a:pt x="15955" y="1580"/>
                      </a:cubicBezTo>
                      <a:cubicBezTo>
                        <a:pt x="8979" y="4155"/>
                        <a:pt x="4195" y="8117"/>
                        <a:pt x="6387" y="13069"/>
                      </a:cubicBezTo>
                      <a:cubicBezTo>
                        <a:pt x="6985" y="13663"/>
                        <a:pt x="7583" y="14060"/>
                        <a:pt x="8181" y="14654"/>
                      </a:cubicBezTo>
                      <a:cubicBezTo>
                        <a:pt x="2999" y="15842"/>
                        <a:pt x="-191" y="19012"/>
                        <a:pt x="9" y="22776"/>
                      </a:cubicBezTo>
                      <a:cubicBezTo>
                        <a:pt x="208" y="28718"/>
                        <a:pt x="6587" y="29511"/>
                        <a:pt x="11968" y="29312"/>
                      </a:cubicBezTo>
                      <a:cubicBezTo>
                        <a:pt x="19941" y="26539"/>
                        <a:pt x="28313" y="25153"/>
                        <a:pt x="26519" y="186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78" name="Google Shape;4878;p37"/>
                <p:cNvSpPr/>
                <p:nvPr/>
              </p:nvSpPr>
              <p:spPr>
                <a:xfrm>
                  <a:off x="499882" y="5434034"/>
                  <a:ext cx="23650" cy="20542"/>
                </a:xfrm>
                <a:custGeom>
                  <a:avLst/>
                  <a:gdLst/>
                  <a:ahLst/>
                  <a:cxnLst/>
                  <a:rect l="l" t="t" r="r" b="b"/>
                  <a:pathLst>
                    <a:path w="23650" h="20542" extrusionOk="0">
                      <a:moveTo>
                        <a:pt x="204" y="13798"/>
                      </a:moveTo>
                      <a:cubicBezTo>
                        <a:pt x="2596" y="18354"/>
                        <a:pt x="6184" y="22514"/>
                        <a:pt x="14157" y="19542"/>
                      </a:cubicBezTo>
                      <a:cubicBezTo>
                        <a:pt x="21333" y="16967"/>
                        <a:pt x="24323" y="11619"/>
                        <a:pt x="23525" y="6270"/>
                      </a:cubicBezTo>
                      <a:cubicBezTo>
                        <a:pt x="22529" y="328"/>
                        <a:pt x="16150" y="-1059"/>
                        <a:pt x="9373" y="724"/>
                      </a:cubicBezTo>
                      <a:cubicBezTo>
                        <a:pt x="1799" y="2705"/>
                        <a:pt x="-793" y="7855"/>
                        <a:pt x="204" y="137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79" name="Google Shape;4879;p37"/>
                <p:cNvSpPr/>
                <p:nvPr/>
              </p:nvSpPr>
              <p:spPr>
                <a:xfrm>
                  <a:off x="478559" y="4642162"/>
                  <a:ext cx="28533" cy="16521"/>
                </a:xfrm>
                <a:custGeom>
                  <a:avLst/>
                  <a:gdLst/>
                  <a:ahLst/>
                  <a:cxnLst/>
                  <a:rect l="l" t="t" r="r" b="b"/>
                  <a:pathLst>
                    <a:path w="28533" h="16521" extrusionOk="0">
                      <a:moveTo>
                        <a:pt x="10365" y="16486"/>
                      </a:moveTo>
                      <a:cubicBezTo>
                        <a:pt x="19335" y="16882"/>
                        <a:pt x="26510" y="13911"/>
                        <a:pt x="28304" y="7374"/>
                      </a:cubicBezTo>
                      <a:cubicBezTo>
                        <a:pt x="29700" y="2422"/>
                        <a:pt x="24517" y="243"/>
                        <a:pt x="18338" y="45"/>
                      </a:cubicBezTo>
                      <a:cubicBezTo>
                        <a:pt x="9568" y="-351"/>
                        <a:pt x="2392" y="1828"/>
                        <a:pt x="0" y="8761"/>
                      </a:cubicBezTo>
                      <a:cubicBezTo>
                        <a:pt x="199" y="13515"/>
                        <a:pt x="4385" y="16090"/>
                        <a:pt x="10365" y="164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80" name="Google Shape;4880;p37"/>
                <p:cNvSpPr/>
                <p:nvPr/>
              </p:nvSpPr>
              <p:spPr>
                <a:xfrm>
                  <a:off x="582535" y="5236702"/>
                  <a:ext cx="42674" cy="21120"/>
                </a:xfrm>
                <a:custGeom>
                  <a:avLst/>
                  <a:gdLst/>
                  <a:ahLst/>
                  <a:cxnLst/>
                  <a:rect l="l" t="t" r="r" b="b"/>
                  <a:pathLst>
                    <a:path w="42674" h="21120" extrusionOk="0">
                      <a:moveTo>
                        <a:pt x="32761" y="20173"/>
                      </a:moveTo>
                      <a:cubicBezTo>
                        <a:pt x="39339" y="17598"/>
                        <a:pt x="43525" y="13636"/>
                        <a:pt x="42528" y="8090"/>
                      </a:cubicBezTo>
                      <a:cubicBezTo>
                        <a:pt x="41731" y="3534"/>
                        <a:pt x="37346" y="1553"/>
                        <a:pt x="31366" y="3138"/>
                      </a:cubicBezTo>
                      <a:cubicBezTo>
                        <a:pt x="27978" y="4128"/>
                        <a:pt x="25386" y="5317"/>
                        <a:pt x="23194" y="6901"/>
                      </a:cubicBezTo>
                      <a:cubicBezTo>
                        <a:pt x="23592" y="5713"/>
                        <a:pt x="23592" y="4722"/>
                        <a:pt x="23194" y="3534"/>
                      </a:cubicBezTo>
                      <a:cubicBezTo>
                        <a:pt x="21200" y="-1022"/>
                        <a:pt x="15021" y="-824"/>
                        <a:pt x="8045" y="2147"/>
                      </a:cubicBezTo>
                      <a:cubicBezTo>
                        <a:pt x="1866" y="4722"/>
                        <a:pt x="-925" y="8684"/>
                        <a:pt x="271" y="12448"/>
                      </a:cubicBezTo>
                      <a:cubicBezTo>
                        <a:pt x="1866" y="17994"/>
                        <a:pt x="8444" y="16211"/>
                        <a:pt x="14224" y="14032"/>
                      </a:cubicBezTo>
                      <a:cubicBezTo>
                        <a:pt x="16417" y="13042"/>
                        <a:pt x="18410" y="11854"/>
                        <a:pt x="19805" y="10665"/>
                      </a:cubicBezTo>
                      <a:cubicBezTo>
                        <a:pt x="18808" y="12646"/>
                        <a:pt x="18410" y="14825"/>
                        <a:pt x="19008" y="17202"/>
                      </a:cubicBezTo>
                      <a:cubicBezTo>
                        <a:pt x="20204" y="21362"/>
                        <a:pt x="25785" y="21956"/>
                        <a:pt x="32761" y="201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81" name="Google Shape;4881;p37"/>
                <p:cNvSpPr/>
                <p:nvPr/>
              </p:nvSpPr>
              <p:spPr>
                <a:xfrm>
                  <a:off x="980447" y="5195211"/>
                  <a:ext cx="40357" cy="19202"/>
                </a:xfrm>
                <a:custGeom>
                  <a:avLst/>
                  <a:gdLst/>
                  <a:ahLst/>
                  <a:cxnLst/>
                  <a:rect l="l" t="t" r="r" b="b"/>
                  <a:pathLst>
                    <a:path w="40357" h="19202" extrusionOk="0">
                      <a:moveTo>
                        <a:pt x="28120" y="1643"/>
                      </a:moveTo>
                      <a:cubicBezTo>
                        <a:pt x="27522" y="1841"/>
                        <a:pt x="26924" y="2237"/>
                        <a:pt x="26526" y="2435"/>
                      </a:cubicBezTo>
                      <a:cubicBezTo>
                        <a:pt x="24931" y="-536"/>
                        <a:pt x="20147" y="-338"/>
                        <a:pt x="14566" y="2237"/>
                      </a:cubicBezTo>
                      <a:cubicBezTo>
                        <a:pt x="6992" y="5803"/>
                        <a:pt x="-383" y="10161"/>
                        <a:pt x="15" y="15905"/>
                      </a:cubicBezTo>
                      <a:cubicBezTo>
                        <a:pt x="414" y="21254"/>
                        <a:pt x="7590" y="19075"/>
                        <a:pt x="14168" y="16500"/>
                      </a:cubicBezTo>
                      <a:cubicBezTo>
                        <a:pt x="14566" y="16301"/>
                        <a:pt x="15164" y="15905"/>
                        <a:pt x="15563" y="15707"/>
                      </a:cubicBezTo>
                      <a:cubicBezTo>
                        <a:pt x="16161" y="19471"/>
                        <a:pt x="21543" y="19669"/>
                        <a:pt x="28519" y="16896"/>
                      </a:cubicBezTo>
                      <a:cubicBezTo>
                        <a:pt x="35695" y="13330"/>
                        <a:pt x="41077" y="8576"/>
                        <a:pt x="40279" y="3228"/>
                      </a:cubicBezTo>
                      <a:cubicBezTo>
                        <a:pt x="39681" y="-536"/>
                        <a:pt x="34100" y="-932"/>
                        <a:pt x="28120" y="164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82" name="Google Shape;4882;p37"/>
                <p:cNvSpPr/>
                <p:nvPr/>
              </p:nvSpPr>
              <p:spPr>
                <a:xfrm>
                  <a:off x="481349" y="4786051"/>
                  <a:ext cx="30373" cy="15643"/>
                </a:xfrm>
                <a:custGeom>
                  <a:avLst/>
                  <a:gdLst/>
                  <a:ahLst/>
                  <a:cxnLst/>
                  <a:rect l="l" t="t" r="r" b="b"/>
                  <a:pathLst>
                    <a:path w="30373" h="15643" extrusionOk="0">
                      <a:moveTo>
                        <a:pt x="30098" y="5713"/>
                      </a:moveTo>
                      <a:cubicBezTo>
                        <a:pt x="27706" y="-824"/>
                        <a:pt x="19135" y="-824"/>
                        <a:pt x="10564" y="1157"/>
                      </a:cubicBezTo>
                      <a:cubicBezTo>
                        <a:pt x="4385" y="2543"/>
                        <a:pt x="598" y="5515"/>
                        <a:pt x="0" y="10269"/>
                      </a:cubicBezTo>
                      <a:cubicBezTo>
                        <a:pt x="3987" y="16212"/>
                        <a:pt x="11162" y="16608"/>
                        <a:pt x="19933" y="14429"/>
                      </a:cubicBezTo>
                      <a:cubicBezTo>
                        <a:pt x="26112" y="13042"/>
                        <a:pt x="31693" y="9873"/>
                        <a:pt x="30098" y="57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83" name="Google Shape;4883;p37"/>
                <p:cNvSpPr/>
                <p:nvPr/>
              </p:nvSpPr>
              <p:spPr>
                <a:xfrm>
                  <a:off x="1065473" y="5782942"/>
                  <a:ext cx="44917" cy="25217"/>
                </a:xfrm>
                <a:custGeom>
                  <a:avLst/>
                  <a:gdLst/>
                  <a:ahLst/>
                  <a:cxnLst/>
                  <a:rect l="l" t="t" r="r" b="b"/>
                  <a:pathLst>
                    <a:path w="44917" h="25217" extrusionOk="0">
                      <a:moveTo>
                        <a:pt x="17443" y="18082"/>
                      </a:moveTo>
                      <a:cubicBezTo>
                        <a:pt x="17642" y="20063"/>
                        <a:pt x="18440" y="21648"/>
                        <a:pt x="19636" y="22638"/>
                      </a:cubicBezTo>
                      <a:cubicBezTo>
                        <a:pt x="22227" y="24817"/>
                        <a:pt x="25018" y="25609"/>
                        <a:pt x="28207" y="24619"/>
                      </a:cubicBezTo>
                      <a:cubicBezTo>
                        <a:pt x="28207" y="24817"/>
                        <a:pt x="28406" y="24817"/>
                        <a:pt x="28406" y="25015"/>
                      </a:cubicBezTo>
                      <a:cubicBezTo>
                        <a:pt x="33389" y="26402"/>
                        <a:pt x="37974" y="20459"/>
                        <a:pt x="42160" y="13328"/>
                      </a:cubicBezTo>
                      <a:cubicBezTo>
                        <a:pt x="46346" y="5999"/>
                        <a:pt x="45349" y="2037"/>
                        <a:pt x="41960" y="452"/>
                      </a:cubicBezTo>
                      <a:cubicBezTo>
                        <a:pt x="39568" y="-736"/>
                        <a:pt x="36579" y="452"/>
                        <a:pt x="33589" y="3621"/>
                      </a:cubicBezTo>
                      <a:cubicBezTo>
                        <a:pt x="30200" y="1641"/>
                        <a:pt x="26413" y="1244"/>
                        <a:pt x="22028" y="6593"/>
                      </a:cubicBezTo>
                      <a:cubicBezTo>
                        <a:pt x="21828" y="6197"/>
                        <a:pt x="21828" y="5800"/>
                        <a:pt x="21629" y="5404"/>
                      </a:cubicBezTo>
                      <a:cubicBezTo>
                        <a:pt x="19038" y="2037"/>
                        <a:pt x="14852" y="1046"/>
                        <a:pt x="9071" y="4612"/>
                      </a:cubicBezTo>
                      <a:cubicBezTo>
                        <a:pt x="2693" y="8574"/>
                        <a:pt x="-1493" y="13922"/>
                        <a:pt x="500" y="18874"/>
                      </a:cubicBezTo>
                      <a:cubicBezTo>
                        <a:pt x="2693" y="23826"/>
                        <a:pt x="8474" y="23628"/>
                        <a:pt x="15251" y="19469"/>
                      </a:cubicBezTo>
                      <a:cubicBezTo>
                        <a:pt x="16048" y="18874"/>
                        <a:pt x="16845" y="18478"/>
                        <a:pt x="17443" y="180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84" name="Google Shape;4884;p37"/>
                <p:cNvSpPr/>
                <p:nvPr/>
              </p:nvSpPr>
              <p:spPr>
                <a:xfrm>
                  <a:off x="1098128" y="4597689"/>
                  <a:ext cx="27671" cy="12625"/>
                </a:xfrm>
                <a:custGeom>
                  <a:avLst/>
                  <a:gdLst/>
                  <a:ahLst/>
                  <a:cxnLst/>
                  <a:rect l="l" t="t" r="r" b="b"/>
                  <a:pathLst>
                    <a:path w="27671" h="12625" extrusionOk="0">
                      <a:moveTo>
                        <a:pt x="27444" y="5098"/>
                      </a:moveTo>
                      <a:cubicBezTo>
                        <a:pt x="25451" y="344"/>
                        <a:pt x="18275" y="-845"/>
                        <a:pt x="9704" y="542"/>
                      </a:cubicBezTo>
                      <a:cubicBezTo>
                        <a:pt x="3725" y="1532"/>
                        <a:pt x="-860" y="3711"/>
                        <a:pt x="137" y="7475"/>
                      </a:cubicBezTo>
                      <a:cubicBezTo>
                        <a:pt x="1731" y="12824"/>
                        <a:pt x="10701" y="11833"/>
                        <a:pt x="15883" y="12625"/>
                      </a:cubicBezTo>
                      <a:cubicBezTo>
                        <a:pt x="23657" y="10645"/>
                        <a:pt x="28840" y="8664"/>
                        <a:pt x="27444" y="50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85" name="Google Shape;4885;p37"/>
                <p:cNvSpPr/>
                <p:nvPr/>
              </p:nvSpPr>
              <p:spPr>
                <a:xfrm>
                  <a:off x="1445668" y="5906025"/>
                  <a:ext cx="26607" cy="24821"/>
                </a:xfrm>
                <a:custGeom>
                  <a:avLst/>
                  <a:gdLst/>
                  <a:ahLst/>
                  <a:cxnLst/>
                  <a:rect l="l" t="t" r="r" b="b"/>
                  <a:pathLst>
                    <a:path w="26607" h="24821" extrusionOk="0">
                      <a:moveTo>
                        <a:pt x="12181" y="22765"/>
                      </a:moveTo>
                      <a:cubicBezTo>
                        <a:pt x="12181" y="22765"/>
                        <a:pt x="12380" y="22963"/>
                        <a:pt x="12380" y="22963"/>
                      </a:cubicBezTo>
                      <a:cubicBezTo>
                        <a:pt x="17563" y="23359"/>
                        <a:pt x="21549" y="20784"/>
                        <a:pt x="24539" y="12861"/>
                      </a:cubicBezTo>
                      <a:cubicBezTo>
                        <a:pt x="26732" y="7314"/>
                        <a:pt x="27728" y="1966"/>
                        <a:pt x="24738" y="381"/>
                      </a:cubicBezTo>
                      <a:cubicBezTo>
                        <a:pt x="22745" y="-609"/>
                        <a:pt x="20154" y="381"/>
                        <a:pt x="17762" y="2758"/>
                      </a:cubicBezTo>
                      <a:cubicBezTo>
                        <a:pt x="15171" y="183"/>
                        <a:pt x="11782" y="579"/>
                        <a:pt x="7596" y="3947"/>
                      </a:cubicBezTo>
                      <a:cubicBezTo>
                        <a:pt x="-1573" y="11276"/>
                        <a:pt x="-975" y="17615"/>
                        <a:pt x="1816" y="22567"/>
                      </a:cubicBezTo>
                      <a:cubicBezTo>
                        <a:pt x="3809" y="25737"/>
                        <a:pt x="7995" y="25340"/>
                        <a:pt x="12181" y="227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86" name="Google Shape;4886;p37"/>
                <p:cNvSpPr/>
                <p:nvPr/>
              </p:nvSpPr>
              <p:spPr>
                <a:xfrm>
                  <a:off x="942192" y="4484925"/>
                  <a:ext cx="42913" cy="20331"/>
                </a:xfrm>
                <a:custGeom>
                  <a:avLst/>
                  <a:gdLst/>
                  <a:ahLst/>
                  <a:cxnLst/>
                  <a:rect l="l" t="t" r="r" b="b"/>
                  <a:pathLst>
                    <a:path w="42913" h="20331" extrusionOk="0">
                      <a:moveTo>
                        <a:pt x="23521" y="9706"/>
                      </a:moveTo>
                      <a:cubicBezTo>
                        <a:pt x="23122" y="5546"/>
                        <a:pt x="23521" y="198"/>
                        <a:pt x="12558" y="0"/>
                      </a:cubicBezTo>
                      <a:cubicBezTo>
                        <a:pt x="4385" y="0"/>
                        <a:pt x="598" y="3169"/>
                        <a:pt x="0" y="7725"/>
                      </a:cubicBezTo>
                      <a:cubicBezTo>
                        <a:pt x="1196" y="12281"/>
                        <a:pt x="3189" y="16639"/>
                        <a:pt x="13355" y="16243"/>
                      </a:cubicBezTo>
                      <a:cubicBezTo>
                        <a:pt x="15149" y="16243"/>
                        <a:pt x="16743" y="15847"/>
                        <a:pt x="18139" y="15451"/>
                      </a:cubicBezTo>
                      <a:cubicBezTo>
                        <a:pt x="17939" y="16045"/>
                        <a:pt x="17939" y="16837"/>
                        <a:pt x="18338" y="17432"/>
                      </a:cubicBezTo>
                      <a:cubicBezTo>
                        <a:pt x="20331" y="20799"/>
                        <a:pt x="26909" y="20799"/>
                        <a:pt x="34085" y="19611"/>
                      </a:cubicBezTo>
                      <a:cubicBezTo>
                        <a:pt x="40862" y="18224"/>
                        <a:pt x="43852" y="15451"/>
                        <a:pt x="42656" y="12480"/>
                      </a:cubicBezTo>
                      <a:cubicBezTo>
                        <a:pt x="40862" y="8716"/>
                        <a:pt x="34683" y="8716"/>
                        <a:pt x="27308" y="10499"/>
                      </a:cubicBezTo>
                      <a:cubicBezTo>
                        <a:pt x="25713" y="10895"/>
                        <a:pt x="24318" y="11291"/>
                        <a:pt x="22923" y="11687"/>
                      </a:cubicBezTo>
                      <a:cubicBezTo>
                        <a:pt x="23321" y="11291"/>
                        <a:pt x="23521" y="10499"/>
                        <a:pt x="23521" y="97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87" name="Google Shape;4887;p37"/>
                <p:cNvSpPr/>
                <p:nvPr/>
              </p:nvSpPr>
              <p:spPr>
                <a:xfrm>
                  <a:off x="1202711" y="5042294"/>
                  <a:ext cx="26400" cy="13979"/>
                </a:xfrm>
                <a:custGeom>
                  <a:avLst/>
                  <a:gdLst/>
                  <a:ahLst/>
                  <a:cxnLst/>
                  <a:rect l="l" t="t" r="r" b="b"/>
                  <a:pathLst>
                    <a:path w="26400" h="13979" extrusionOk="0">
                      <a:moveTo>
                        <a:pt x="14352" y="844"/>
                      </a:moveTo>
                      <a:cubicBezTo>
                        <a:pt x="7176" y="2429"/>
                        <a:pt x="1595" y="5598"/>
                        <a:pt x="0" y="10352"/>
                      </a:cubicBezTo>
                      <a:cubicBezTo>
                        <a:pt x="2193" y="14116"/>
                        <a:pt x="7375" y="14908"/>
                        <a:pt x="14750" y="12927"/>
                      </a:cubicBezTo>
                      <a:cubicBezTo>
                        <a:pt x="22524" y="10748"/>
                        <a:pt x="27108" y="7183"/>
                        <a:pt x="26311" y="2825"/>
                      </a:cubicBezTo>
                      <a:cubicBezTo>
                        <a:pt x="25912" y="-741"/>
                        <a:pt x="20132" y="-345"/>
                        <a:pt x="14352" y="84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88" name="Google Shape;4888;p37"/>
                <p:cNvSpPr/>
                <p:nvPr/>
              </p:nvSpPr>
              <p:spPr>
                <a:xfrm>
                  <a:off x="1418991" y="5851566"/>
                  <a:ext cx="33445" cy="38401"/>
                </a:xfrm>
                <a:custGeom>
                  <a:avLst/>
                  <a:gdLst/>
                  <a:ahLst/>
                  <a:cxnLst/>
                  <a:rect l="l" t="t" r="r" b="b"/>
                  <a:pathLst>
                    <a:path w="33445" h="38401" extrusionOk="0">
                      <a:moveTo>
                        <a:pt x="16334" y="32853"/>
                      </a:moveTo>
                      <a:cubicBezTo>
                        <a:pt x="19124" y="29882"/>
                        <a:pt x="21118" y="26910"/>
                        <a:pt x="22114" y="24137"/>
                      </a:cubicBezTo>
                      <a:cubicBezTo>
                        <a:pt x="25104" y="24929"/>
                        <a:pt x="28094" y="21562"/>
                        <a:pt x="30884" y="16808"/>
                      </a:cubicBezTo>
                      <a:cubicBezTo>
                        <a:pt x="33675" y="10073"/>
                        <a:pt x="34871" y="3734"/>
                        <a:pt x="30884" y="763"/>
                      </a:cubicBezTo>
                      <a:cubicBezTo>
                        <a:pt x="27496" y="-1813"/>
                        <a:pt x="23709" y="2545"/>
                        <a:pt x="20918" y="7696"/>
                      </a:cubicBezTo>
                      <a:cubicBezTo>
                        <a:pt x="19722" y="10271"/>
                        <a:pt x="18726" y="12648"/>
                        <a:pt x="18327" y="15025"/>
                      </a:cubicBezTo>
                      <a:cubicBezTo>
                        <a:pt x="14739" y="14629"/>
                        <a:pt x="10354" y="16610"/>
                        <a:pt x="6367" y="20175"/>
                      </a:cubicBezTo>
                      <a:cubicBezTo>
                        <a:pt x="-210" y="26316"/>
                        <a:pt x="-1606" y="32457"/>
                        <a:pt x="1783" y="36418"/>
                      </a:cubicBezTo>
                      <a:cubicBezTo>
                        <a:pt x="4972" y="40380"/>
                        <a:pt x="11151" y="38003"/>
                        <a:pt x="16334" y="328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89" name="Google Shape;4889;p37"/>
                <p:cNvSpPr/>
                <p:nvPr/>
              </p:nvSpPr>
              <p:spPr>
                <a:xfrm>
                  <a:off x="1288576" y="5710490"/>
                  <a:ext cx="24889" cy="18232"/>
                </a:xfrm>
                <a:custGeom>
                  <a:avLst/>
                  <a:gdLst/>
                  <a:ahLst/>
                  <a:cxnLst/>
                  <a:rect l="l" t="t" r="r" b="b"/>
                  <a:pathLst>
                    <a:path w="24889" h="18232" extrusionOk="0">
                      <a:moveTo>
                        <a:pt x="23366" y="2583"/>
                      </a:moveTo>
                      <a:cubicBezTo>
                        <a:pt x="19380" y="-983"/>
                        <a:pt x="13201" y="-983"/>
                        <a:pt x="5626" y="3375"/>
                      </a:cubicBezTo>
                      <a:cubicBezTo>
                        <a:pt x="-553" y="6941"/>
                        <a:pt x="-752" y="11100"/>
                        <a:pt x="843" y="15062"/>
                      </a:cubicBezTo>
                      <a:cubicBezTo>
                        <a:pt x="4829" y="19024"/>
                        <a:pt x="11407" y="20014"/>
                        <a:pt x="20177" y="13675"/>
                      </a:cubicBezTo>
                      <a:cubicBezTo>
                        <a:pt x="24762" y="10308"/>
                        <a:pt x="26356" y="5356"/>
                        <a:pt x="23366" y="258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90" name="Google Shape;4890;p37"/>
                <p:cNvSpPr/>
                <p:nvPr/>
              </p:nvSpPr>
              <p:spPr>
                <a:xfrm>
                  <a:off x="507446" y="5074401"/>
                  <a:ext cx="25983" cy="32289"/>
                </a:xfrm>
                <a:custGeom>
                  <a:avLst/>
                  <a:gdLst/>
                  <a:ahLst/>
                  <a:cxnLst/>
                  <a:rect l="l" t="t" r="r" b="b"/>
                  <a:pathLst>
                    <a:path w="25983" h="32289" extrusionOk="0">
                      <a:moveTo>
                        <a:pt x="214" y="25786"/>
                      </a:moveTo>
                      <a:cubicBezTo>
                        <a:pt x="4001" y="30342"/>
                        <a:pt x="9184" y="33908"/>
                        <a:pt x="18153" y="31531"/>
                      </a:cubicBezTo>
                      <a:cubicBezTo>
                        <a:pt x="24930" y="29748"/>
                        <a:pt x="26724" y="25390"/>
                        <a:pt x="25728" y="21428"/>
                      </a:cubicBezTo>
                      <a:cubicBezTo>
                        <a:pt x="25130" y="18853"/>
                        <a:pt x="23535" y="17070"/>
                        <a:pt x="21343" y="16080"/>
                      </a:cubicBezTo>
                      <a:cubicBezTo>
                        <a:pt x="21741" y="15684"/>
                        <a:pt x="22140" y="15090"/>
                        <a:pt x="22539" y="14495"/>
                      </a:cubicBezTo>
                      <a:cubicBezTo>
                        <a:pt x="27322" y="7562"/>
                        <a:pt x="25728" y="2808"/>
                        <a:pt x="21941" y="1025"/>
                      </a:cubicBezTo>
                      <a:cubicBezTo>
                        <a:pt x="17755" y="-956"/>
                        <a:pt x="12174" y="-757"/>
                        <a:pt x="6991" y="7958"/>
                      </a:cubicBezTo>
                      <a:cubicBezTo>
                        <a:pt x="5197" y="11128"/>
                        <a:pt x="4400" y="14297"/>
                        <a:pt x="4998" y="16674"/>
                      </a:cubicBezTo>
                      <a:cubicBezTo>
                        <a:pt x="812" y="18457"/>
                        <a:pt x="-583" y="21825"/>
                        <a:pt x="214" y="257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91" name="Google Shape;4891;p37"/>
                <p:cNvSpPr/>
                <p:nvPr/>
              </p:nvSpPr>
              <p:spPr>
                <a:xfrm>
                  <a:off x="779412" y="5870452"/>
                  <a:ext cx="41292" cy="64727"/>
                </a:xfrm>
                <a:custGeom>
                  <a:avLst/>
                  <a:gdLst/>
                  <a:ahLst/>
                  <a:cxnLst/>
                  <a:rect l="l" t="t" r="r" b="b"/>
                  <a:pathLst>
                    <a:path w="41292" h="64727" extrusionOk="0">
                      <a:moveTo>
                        <a:pt x="40194" y="10203"/>
                      </a:moveTo>
                      <a:cubicBezTo>
                        <a:pt x="40194" y="10005"/>
                        <a:pt x="40194" y="10005"/>
                        <a:pt x="40194" y="10203"/>
                      </a:cubicBezTo>
                      <a:cubicBezTo>
                        <a:pt x="39795" y="7826"/>
                        <a:pt x="38799" y="5647"/>
                        <a:pt x="36805" y="3270"/>
                      </a:cubicBezTo>
                      <a:cubicBezTo>
                        <a:pt x="33018" y="-1088"/>
                        <a:pt x="27636" y="-890"/>
                        <a:pt x="23849" y="2676"/>
                      </a:cubicBezTo>
                      <a:cubicBezTo>
                        <a:pt x="20660" y="5647"/>
                        <a:pt x="18667" y="9213"/>
                        <a:pt x="19065" y="12778"/>
                      </a:cubicBezTo>
                      <a:cubicBezTo>
                        <a:pt x="16075" y="16542"/>
                        <a:pt x="15677" y="20900"/>
                        <a:pt x="17869" y="24466"/>
                      </a:cubicBezTo>
                      <a:cubicBezTo>
                        <a:pt x="18069" y="24862"/>
                        <a:pt x="18268" y="25258"/>
                        <a:pt x="18467" y="25456"/>
                      </a:cubicBezTo>
                      <a:cubicBezTo>
                        <a:pt x="17072" y="26051"/>
                        <a:pt x="15677" y="27041"/>
                        <a:pt x="14082" y="28229"/>
                      </a:cubicBezTo>
                      <a:cubicBezTo>
                        <a:pt x="9697" y="31993"/>
                        <a:pt x="7305" y="36747"/>
                        <a:pt x="10893" y="39718"/>
                      </a:cubicBezTo>
                      <a:cubicBezTo>
                        <a:pt x="11292" y="39917"/>
                        <a:pt x="11491" y="40115"/>
                        <a:pt x="11890" y="40511"/>
                      </a:cubicBezTo>
                      <a:cubicBezTo>
                        <a:pt x="10096" y="43878"/>
                        <a:pt x="9697" y="46652"/>
                        <a:pt x="10494" y="48831"/>
                      </a:cubicBezTo>
                      <a:cubicBezTo>
                        <a:pt x="7903" y="48633"/>
                        <a:pt x="5312" y="49425"/>
                        <a:pt x="2920" y="51208"/>
                      </a:cubicBezTo>
                      <a:cubicBezTo>
                        <a:pt x="-867" y="54179"/>
                        <a:pt x="-867" y="58141"/>
                        <a:pt x="2322" y="61508"/>
                      </a:cubicBezTo>
                      <a:cubicBezTo>
                        <a:pt x="6508" y="65866"/>
                        <a:pt x="11292" y="65668"/>
                        <a:pt x="15677" y="61706"/>
                      </a:cubicBezTo>
                      <a:cubicBezTo>
                        <a:pt x="18268" y="58735"/>
                        <a:pt x="20461" y="55169"/>
                        <a:pt x="17072" y="51802"/>
                      </a:cubicBezTo>
                      <a:cubicBezTo>
                        <a:pt x="21059" y="51010"/>
                        <a:pt x="25045" y="48434"/>
                        <a:pt x="28434" y="42294"/>
                      </a:cubicBezTo>
                      <a:cubicBezTo>
                        <a:pt x="30427" y="38530"/>
                        <a:pt x="30626" y="35559"/>
                        <a:pt x="29630" y="33380"/>
                      </a:cubicBezTo>
                      <a:cubicBezTo>
                        <a:pt x="30626" y="30805"/>
                        <a:pt x="30228" y="28824"/>
                        <a:pt x="28832" y="27041"/>
                      </a:cubicBezTo>
                      <a:cubicBezTo>
                        <a:pt x="28633" y="26843"/>
                        <a:pt x="28633" y="26843"/>
                        <a:pt x="28434" y="26645"/>
                      </a:cubicBezTo>
                      <a:cubicBezTo>
                        <a:pt x="29430" y="26248"/>
                        <a:pt x="30228" y="25852"/>
                        <a:pt x="31224" y="25456"/>
                      </a:cubicBezTo>
                      <a:cubicBezTo>
                        <a:pt x="39397" y="20108"/>
                        <a:pt x="43383" y="15156"/>
                        <a:pt x="40194" y="1020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92" name="Google Shape;4892;p37"/>
                <p:cNvSpPr/>
                <p:nvPr/>
              </p:nvSpPr>
              <p:spPr>
                <a:xfrm>
                  <a:off x="1501302" y="4421226"/>
                  <a:ext cx="28881" cy="10040"/>
                </a:xfrm>
                <a:custGeom>
                  <a:avLst/>
                  <a:gdLst/>
                  <a:ahLst/>
                  <a:cxnLst/>
                  <a:rect l="l" t="t" r="r" b="b"/>
                  <a:pathLst>
                    <a:path w="28881" h="10040" extrusionOk="0">
                      <a:moveTo>
                        <a:pt x="0" y="5064"/>
                      </a:moveTo>
                      <a:cubicBezTo>
                        <a:pt x="0" y="8828"/>
                        <a:pt x="5382" y="10017"/>
                        <a:pt x="12757" y="10017"/>
                      </a:cubicBezTo>
                      <a:cubicBezTo>
                        <a:pt x="19933" y="10215"/>
                        <a:pt x="26710" y="9224"/>
                        <a:pt x="28504" y="6055"/>
                      </a:cubicBezTo>
                      <a:cubicBezTo>
                        <a:pt x="30298" y="2687"/>
                        <a:pt x="25514" y="508"/>
                        <a:pt x="18139" y="112"/>
                      </a:cubicBezTo>
                      <a:cubicBezTo>
                        <a:pt x="9568" y="-482"/>
                        <a:pt x="2990" y="1301"/>
                        <a:pt x="0" y="50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93" name="Google Shape;4893;p37"/>
                <p:cNvSpPr/>
                <p:nvPr/>
              </p:nvSpPr>
              <p:spPr>
                <a:xfrm>
                  <a:off x="802829" y="5239607"/>
                  <a:ext cx="24433" cy="19400"/>
                </a:xfrm>
                <a:custGeom>
                  <a:avLst/>
                  <a:gdLst/>
                  <a:ahLst/>
                  <a:cxnLst/>
                  <a:rect l="l" t="t" r="r" b="b"/>
                  <a:pathLst>
                    <a:path w="24433" h="19400" extrusionOk="0">
                      <a:moveTo>
                        <a:pt x="24351" y="9345"/>
                      </a:moveTo>
                      <a:cubicBezTo>
                        <a:pt x="23155" y="3402"/>
                        <a:pt x="20963" y="-2144"/>
                        <a:pt x="9202" y="827"/>
                      </a:cubicBezTo>
                      <a:cubicBezTo>
                        <a:pt x="2824" y="2412"/>
                        <a:pt x="-365" y="6373"/>
                        <a:pt x="33" y="10335"/>
                      </a:cubicBezTo>
                      <a:cubicBezTo>
                        <a:pt x="831" y="16674"/>
                        <a:pt x="5216" y="20636"/>
                        <a:pt x="14983" y="19051"/>
                      </a:cubicBezTo>
                      <a:cubicBezTo>
                        <a:pt x="22358" y="16872"/>
                        <a:pt x="24949" y="13109"/>
                        <a:pt x="24351" y="934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94" name="Google Shape;4894;p37"/>
                <p:cNvSpPr/>
                <p:nvPr/>
              </p:nvSpPr>
              <p:spPr>
                <a:xfrm>
                  <a:off x="453244" y="4976123"/>
                  <a:ext cx="50643" cy="26344"/>
                </a:xfrm>
                <a:custGeom>
                  <a:avLst/>
                  <a:gdLst/>
                  <a:ahLst/>
                  <a:cxnLst/>
                  <a:rect l="l" t="t" r="r" b="b"/>
                  <a:pathLst>
                    <a:path w="50643" h="26344" extrusionOk="0">
                      <a:moveTo>
                        <a:pt x="14949" y="25812"/>
                      </a:moveTo>
                      <a:cubicBezTo>
                        <a:pt x="21328" y="24624"/>
                        <a:pt x="25713" y="21256"/>
                        <a:pt x="25314" y="16502"/>
                      </a:cubicBezTo>
                      <a:cubicBezTo>
                        <a:pt x="25314" y="16106"/>
                        <a:pt x="25115" y="15710"/>
                        <a:pt x="25115" y="15314"/>
                      </a:cubicBezTo>
                      <a:cubicBezTo>
                        <a:pt x="28703" y="17889"/>
                        <a:pt x="34882" y="17295"/>
                        <a:pt x="40264" y="15710"/>
                      </a:cubicBezTo>
                      <a:cubicBezTo>
                        <a:pt x="47838" y="12342"/>
                        <a:pt x="52024" y="9173"/>
                        <a:pt x="50230" y="5211"/>
                      </a:cubicBezTo>
                      <a:cubicBezTo>
                        <a:pt x="47838" y="-137"/>
                        <a:pt x="41261" y="-1326"/>
                        <a:pt x="32490" y="1448"/>
                      </a:cubicBezTo>
                      <a:cubicBezTo>
                        <a:pt x="26112" y="3428"/>
                        <a:pt x="21926" y="7390"/>
                        <a:pt x="22325" y="11154"/>
                      </a:cubicBezTo>
                      <a:cubicBezTo>
                        <a:pt x="19933" y="9173"/>
                        <a:pt x="16345" y="8183"/>
                        <a:pt x="11960" y="8381"/>
                      </a:cubicBezTo>
                      <a:cubicBezTo>
                        <a:pt x="2591" y="8777"/>
                        <a:pt x="2591" y="15116"/>
                        <a:pt x="0" y="18087"/>
                      </a:cubicBezTo>
                      <a:cubicBezTo>
                        <a:pt x="1794" y="25614"/>
                        <a:pt x="7176" y="27397"/>
                        <a:pt x="14949" y="258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95" name="Google Shape;4895;p37"/>
                <p:cNvSpPr/>
                <p:nvPr/>
              </p:nvSpPr>
              <p:spPr>
                <a:xfrm>
                  <a:off x="1179710" y="4156996"/>
                  <a:ext cx="24823" cy="11299"/>
                </a:xfrm>
                <a:custGeom>
                  <a:avLst/>
                  <a:gdLst/>
                  <a:ahLst/>
                  <a:cxnLst/>
                  <a:rect l="l" t="t" r="r" b="b"/>
                  <a:pathLst>
                    <a:path w="24823" h="11299" extrusionOk="0">
                      <a:moveTo>
                        <a:pt x="14430" y="11186"/>
                      </a:moveTo>
                      <a:cubicBezTo>
                        <a:pt x="21407" y="11780"/>
                        <a:pt x="25194" y="9997"/>
                        <a:pt x="24795" y="6828"/>
                      </a:cubicBezTo>
                      <a:cubicBezTo>
                        <a:pt x="24396" y="2668"/>
                        <a:pt x="18417" y="687"/>
                        <a:pt x="10842" y="93"/>
                      </a:cubicBezTo>
                      <a:cubicBezTo>
                        <a:pt x="4663" y="-303"/>
                        <a:pt x="-719" y="489"/>
                        <a:pt x="79" y="4054"/>
                      </a:cubicBezTo>
                      <a:cubicBezTo>
                        <a:pt x="1075" y="8214"/>
                        <a:pt x="7254" y="10195"/>
                        <a:pt x="14430" y="111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96" name="Google Shape;4896;p37"/>
                <p:cNvSpPr/>
                <p:nvPr/>
              </p:nvSpPr>
              <p:spPr>
                <a:xfrm>
                  <a:off x="1601927" y="5985461"/>
                  <a:ext cx="20840" cy="32105"/>
                </a:xfrm>
                <a:custGeom>
                  <a:avLst/>
                  <a:gdLst/>
                  <a:ahLst/>
                  <a:cxnLst/>
                  <a:rect l="l" t="t" r="r" b="b"/>
                  <a:pathLst>
                    <a:path w="20840" h="32105" extrusionOk="0">
                      <a:moveTo>
                        <a:pt x="18771" y="13254"/>
                      </a:moveTo>
                      <a:cubicBezTo>
                        <a:pt x="18771" y="13056"/>
                        <a:pt x="18971" y="13056"/>
                        <a:pt x="18971" y="12858"/>
                      </a:cubicBezTo>
                      <a:cubicBezTo>
                        <a:pt x="21562" y="6717"/>
                        <a:pt x="21363" y="2756"/>
                        <a:pt x="18971" y="775"/>
                      </a:cubicBezTo>
                      <a:cubicBezTo>
                        <a:pt x="16579" y="-1206"/>
                        <a:pt x="12991" y="577"/>
                        <a:pt x="10400" y="6519"/>
                      </a:cubicBezTo>
                      <a:cubicBezTo>
                        <a:pt x="9204" y="9095"/>
                        <a:pt x="8406" y="11670"/>
                        <a:pt x="7808" y="13849"/>
                      </a:cubicBezTo>
                      <a:cubicBezTo>
                        <a:pt x="7011" y="14641"/>
                        <a:pt x="6214" y="15433"/>
                        <a:pt x="5417" y="16226"/>
                      </a:cubicBezTo>
                      <a:cubicBezTo>
                        <a:pt x="633" y="21772"/>
                        <a:pt x="-1560" y="27319"/>
                        <a:pt x="1231" y="31280"/>
                      </a:cubicBezTo>
                      <a:cubicBezTo>
                        <a:pt x="5018" y="33261"/>
                        <a:pt x="9204" y="31677"/>
                        <a:pt x="13390" y="26526"/>
                      </a:cubicBezTo>
                      <a:cubicBezTo>
                        <a:pt x="17376" y="21772"/>
                        <a:pt x="20366" y="16622"/>
                        <a:pt x="18771" y="132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97" name="Google Shape;4897;p37"/>
                <p:cNvSpPr/>
                <p:nvPr/>
              </p:nvSpPr>
              <p:spPr>
                <a:xfrm>
                  <a:off x="1561310" y="4824437"/>
                  <a:ext cx="25104" cy="12455"/>
                </a:xfrm>
                <a:custGeom>
                  <a:avLst/>
                  <a:gdLst/>
                  <a:ahLst/>
                  <a:cxnLst/>
                  <a:rect l="l" t="t" r="r" b="b"/>
                  <a:pathLst>
                    <a:path w="25104" h="12455" extrusionOk="0">
                      <a:moveTo>
                        <a:pt x="12547" y="11302"/>
                      </a:moveTo>
                      <a:cubicBezTo>
                        <a:pt x="19324" y="9123"/>
                        <a:pt x="25105" y="6152"/>
                        <a:pt x="25105" y="2784"/>
                      </a:cubicBezTo>
                      <a:cubicBezTo>
                        <a:pt x="24905" y="-980"/>
                        <a:pt x="17929" y="-385"/>
                        <a:pt x="10953" y="1397"/>
                      </a:cubicBezTo>
                      <a:cubicBezTo>
                        <a:pt x="3578" y="3378"/>
                        <a:pt x="-1007" y="6944"/>
                        <a:pt x="189" y="10113"/>
                      </a:cubicBezTo>
                      <a:cubicBezTo>
                        <a:pt x="986" y="12887"/>
                        <a:pt x="5770" y="13085"/>
                        <a:pt x="12547" y="113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98" name="Google Shape;4898;p37"/>
                <p:cNvSpPr/>
                <p:nvPr/>
              </p:nvSpPr>
              <p:spPr>
                <a:xfrm>
                  <a:off x="1436041" y="5507170"/>
                  <a:ext cx="21268" cy="17098"/>
                </a:xfrm>
                <a:custGeom>
                  <a:avLst/>
                  <a:gdLst/>
                  <a:ahLst/>
                  <a:cxnLst/>
                  <a:rect l="l" t="t" r="r" b="b"/>
                  <a:pathLst>
                    <a:path w="21268" h="17098" extrusionOk="0">
                      <a:moveTo>
                        <a:pt x="13237" y="14153"/>
                      </a:moveTo>
                      <a:cubicBezTo>
                        <a:pt x="19815" y="9993"/>
                        <a:pt x="22406" y="5635"/>
                        <a:pt x="20811" y="1673"/>
                      </a:cubicBezTo>
                      <a:cubicBezTo>
                        <a:pt x="17423" y="-506"/>
                        <a:pt x="12639" y="-1100"/>
                        <a:pt x="6261" y="3258"/>
                      </a:cubicBezTo>
                      <a:cubicBezTo>
                        <a:pt x="-516" y="7814"/>
                        <a:pt x="-1114" y="12370"/>
                        <a:pt x="1278" y="15341"/>
                      </a:cubicBezTo>
                      <a:cubicBezTo>
                        <a:pt x="3271" y="18114"/>
                        <a:pt x="8055" y="17520"/>
                        <a:pt x="13237" y="141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899" name="Google Shape;4899;p37"/>
                <p:cNvSpPr/>
                <p:nvPr/>
              </p:nvSpPr>
              <p:spPr>
                <a:xfrm>
                  <a:off x="447823" y="4844784"/>
                  <a:ext cx="22227" cy="17896"/>
                </a:xfrm>
                <a:custGeom>
                  <a:avLst/>
                  <a:gdLst/>
                  <a:ahLst/>
                  <a:cxnLst/>
                  <a:rect l="l" t="t" r="r" b="b"/>
                  <a:pathLst>
                    <a:path w="22227" h="17896" extrusionOk="0">
                      <a:moveTo>
                        <a:pt x="8411" y="661"/>
                      </a:moveTo>
                      <a:cubicBezTo>
                        <a:pt x="2232" y="2246"/>
                        <a:pt x="-359" y="6009"/>
                        <a:pt x="40" y="10763"/>
                      </a:cubicBezTo>
                      <a:cubicBezTo>
                        <a:pt x="2631" y="15319"/>
                        <a:pt x="6019" y="19479"/>
                        <a:pt x="14591" y="17300"/>
                      </a:cubicBezTo>
                      <a:cubicBezTo>
                        <a:pt x="21168" y="15716"/>
                        <a:pt x="22564" y="11358"/>
                        <a:pt x="22165" y="7000"/>
                      </a:cubicBezTo>
                      <a:cubicBezTo>
                        <a:pt x="21567" y="1255"/>
                        <a:pt x="16584" y="-1320"/>
                        <a:pt x="8411" y="6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00" name="Google Shape;4900;p37"/>
                <p:cNvSpPr/>
                <p:nvPr/>
              </p:nvSpPr>
              <p:spPr>
                <a:xfrm>
                  <a:off x="386559" y="4865201"/>
                  <a:ext cx="27059" cy="17620"/>
                </a:xfrm>
                <a:custGeom>
                  <a:avLst/>
                  <a:gdLst/>
                  <a:ahLst/>
                  <a:cxnLst/>
                  <a:rect l="l" t="t" r="r" b="b"/>
                  <a:pathLst>
                    <a:path w="27059" h="17620" extrusionOk="0">
                      <a:moveTo>
                        <a:pt x="15060" y="16692"/>
                      </a:moveTo>
                      <a:cubicBezTo>
                        <a:pt x="21438" y="14909"/>
                        <a:pt x="27617" y="11938"/>
                        <a:pt x="27019" y="5599"/>
                      </a:cubicBezTo>
                      <a:cubicBezTo>
                        <a:pt x="22833" y="-145"/>
                        <a:pt x="15060" y="-938"/>
                        <a:pt x="7086" y="845"/>
                      </a:cubicBezTo>
                      <a:cubicBezTo>
                        <a:pt x="509" y="2232"/>
                        <a:pt x="-687" y="6788"/>
                        <a:pt x="309" y="11146"/>
                      </a:cubicBezTo>
                      <a:cubicBezTo>
                        <a:pt x="1705" y="17287"/>
                        <a:pt x="7684" y="18871"/>
                        <a:pt x="15060" y="166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01" name="Google Shape;4901;p37"/>
                <p:cNvSpPr/>
                <p:nvPr/>
              </p:nvSpPr>
              <p:spPr>
                <a:xfrm>
                  <a:off x="685236" y="4832720"/>
                  <a:ext cx="25139" cy="16258"/>
                </a:xfrm>
                <a:custGeom>
                  <a:avLst/>
                  <a:gdLst/>
                  <a:ahLst/>
                  <a:cxnLst/>
                  <a:rect l="l" t="t" r="r" b="b"/>
                  <a:pathLst>
                    <a:path w="25139" h="16258" extrusionOk="0">
                      <a:moveTo>
                        <a:pt x="10788" y="444"/>
                      </a:moveTo>
                      <a:cubicBezTo>
                        <a:pt x="4210" y="1434"/>
                        <a:pt x="-375" y="4207"/>
                        <a:pt x="24" y="8565"/>
                      </a:cubicBezTo>
                      <a:cubicBezTo>
                        <a:pt x="423" y="13517"/>
                        <a:pt x="4609" y="17083"/>
                        <a:pt x="12582" y="16093"/>
                      </a:cubicBezTo>
                      <a:cubicBezTo>
                        <a:pt x="20355" y="15102"/>
                        <a:pt x="24940" y="11339"/>
                        <a:pt x="25139" y="5990"/>
                      </a:cubicBezTo>
                      <a:cubicBezTo>
                        <a:pt x="24342" y="246"/>
                        <a:pt x="18561" y="-745"/>
                        <a:pt x="10788" y="44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02" name="Google Shape;4902;p37"/>
                <p:cNvSpPr/>
                <p:nvPr/>
              </p:nvSpPr>
              <p:spPr>
                <a:xfrm>
                  <a:off x="1478709" y="5409320"/>
                  <a:ext cx="21595" cy="17263"/>
                </a:xfrm>
                <a:custGeom>
                  <a:avLst/>
                  <a:gdLst/>
                  <a:ahLst/>
                  <a:cxnLst/>
                  <a:rect l="l" t="t" r="r" b="b"/>
                  <a:pathLst>
                    <a:path w="21595" h="17263" extrusionOk="0">
                      <a:moveTo>
                        <a:pt x="21397" y="3252"/>
                      </a:moveTo>
                      <a:cubicBezTo>
                        <a:pt x="20401" y="-313"/>
                        <a:pt x="16015" y="-1106"/>
                        <a:pt x="9438" y="1668"/>
                      </a:cubicBezTo>
                      <a:cubicBezTo>
                        <a:pt x="3059" y="6224"/>
                        <a:pt x="-1127" y="10780"/>
                        <a:pt x="269" y="14741"/>
                      </a:cubicBezTo>
                      <a:cubicBezTo>
                        <a:pt x="1863" y="18703"/>
                        <a:pt x="7245" y="17713"/>
                        <a:pt x="13823" y="13751"/>
                      </a:cubicBezTo>
                      <a:cubicBezTo>
                        <a:pt x="19603" y="10384"/>
                        <a:pt x="22394" y="6224"/>
                        <a:pt x="21397" y="32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03" name="Google Shape;4903;p37"/>
                <p:cNvSpPr/>
                <p:nvPr/>
              </p:nvSpPr>
              <p:spPr>
                <a:xfrm>
                  <a:off x="934995" y="4640255"/>
                  <a:ext cx="26137" cy="12622"/>
                </a:xfrm>
                <a:custGeom>
                  <a:avLst/>
                  <a:gdLst/>
                  <a:ahLst/>
                  <a:cxnLst/>
                  <a:rect l="l" t="t" r="r" b="b"/>
                  <a:pathLst>
                    <a:path w="26137" h="12622" extrusionOk="0">
                      <a:moveTo>
                        <a:pt x="8990" y="367"/>
                      </a:moveTo>
                      <a:cubicBezTo>
                        <a:pt x="2811" y="961"/>
                        <a:pt x="-976" y="3735"/>
                        <a:pt x="220" y="7696"/>
                      </a:cubicBezTo>
                      <a:cubicBezTo>
                        <a:pt x="1815" y="12252"/>
                        <a:pt x="7794" y="13045"/>
                        <a:pt x="14173" y="12451"/>
                      </a:cubicBezTo>
                      <a:cubicBezTo>
                        <a:pt x="21149" y="11262"/>
                        <a:pt x="26332" y="8885"/>
                        <a:pt x="26132" y="5517"/>
                      </a:cubicBezTo>
                      <a:cubicBezTo>
                        <a:pt x="25534" y="-425"/>
                        <a:pt x="16764" y="-425"/>
                        <a:pt x="8990" y="3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04" name="Google Shape;4904;p37"/>
                <p:cNvSpPr/>
                <p:nvPr/>
              </p:nvSpPr>
              <p:spPr>
                <a:xfrm>
                  <a:off x="933820" y="4259896"/>
                  <a:ext cx="25381" cy="15450"/>
                </a:xfrm>
                <a:custGeom>
                  <a:avLst/>
                  <a:gdLst/>
                  <a:ahLst/>
                  <a:cxnLst/>
                  <a:rect l="l" t="t" r="r" b="b"/>
                  <a:pathLst>
                    <a:path w="25381" h="15450" extrusionOk="0">
                      <a:moveTo>
                        <a:pt x="15946" y="15451"/>
                      </a:moveTo>
                      <a:cubicBezTo>
                        <a:pt x="22524" y="15451"/>
                        <a:pt x="25912" y="12876"/>
                        <a:pt x="25314" y="8914"/>
                      </a:cubicBezTo>
                      <a:cubicBezTo>
                        <a:pt x="24318" y="3566"/>
                        <a:pt x="19733" y="0"/>
                        <a:pt x="9568" y="0"/>
                      </a:cubicBezTo>
                      <a:cubicBezTo>
                        <a:pt x="2591" y="0"/>
                        <a:pt x="399" y="2971"/>
                        <a:pt x="0" y="6735"/>
                      </a:cubicBezTo>
                      <a:cubicBezTo>
                        <a:pt x="1395" y="11885"/>
                        <a:pt x="6378" y="15451"/>
                        <a:pt x="15946" y="154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05" name="Google Shape;4905;p37"/>
                <p:cNvSpPr/>
                <p:nvPr/>
              </p:nvSpPr>
              <p:spPr>
                <a:xfrm>
                  <a:off x="485364" y="5265481"/>
                  <a:ext cx="30255" cy="20723"/>
                </a:xfrm>
                <a:custGeom>
                  <a:avLst/>
                  <a:gdLst/>
                  <a:ahLst/>
                  <a:cxnLst/>
                  <a:rect l="l" t="t" r="r" b="b"/>
                  <a:pathLst>
                    <a:path w="30255" h="20723" extrusionOk="0">
                      <a:moveTo>
                        <a:pt x="14323" y="20117"/>
                      </a:moveTo>
                      <a:cubicBezTo>
                        <a:pt x="15918" y="19324"/>
                        <a:pt x="17313" y="18532"/>
                        <a:pt x="18509" y="17740"/>
                      </a:cubicBezTo>
                      <a:cubicBezTo>
                        <a:pt x="20901" y="18136"/>
                        <a:pt x="23293" y="17344"/>
                        <a:pt x="25884" y="15561"/>
                      </a:cubicBezTo>
                      <a:cubicBezTo>
                        <a:pt x="29272" y="13184"/>
                        <a:pt x="31864" y="9816"/>
                        <a:pt x="29073" y="6053"/>
                      </a:cubicBezTo>
                      <a:cubicBezTo>
                        <a:pt x="27080" y="3279"/>
                        <a:pt x="24289" y="2289"/>
                        <a:pt x="21299" y="2685"/>
                      </a:cubicBezTo>
                      <a:cubicBezTo>
                        <a:pt x="19107" y="-88"/>
                        <a:pt x="14921" y="-881"/>
                        <a:pt x="9738" y="1100"/>
                      </a:cubicBezTo>
                      <a:cubicBezTo>
                        <a:pt x="2563" y="3874"/>
                        <a:pt x="-826" y="8628"/>
                        <a:pt x="171" y="13976"/>
                      </a:cubicBezTo>
                      <a:cubicBezTo>
                        <a:pt x="1367" y="19721"/>
                        <a:pt x="6151" y="21900"/>
                        <a:pt x="14323" y="201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06" name="Google Shape;4906;p37"/>
                <p:cNvSpPr/>
                <p:nvPr/>
              </p:nvSpPr>
              <p:spPr>
                <a:xfrm>
                  <a:off x="1912216" y="5600870"/>
                  <a:ext cx="18004" cy="18565"/>
                </a:xfrm>
                <a:custGeom>
                  <a:avLst/>
                  <a:gdLst/>
                  <a:ahLst/>
                  <a:cxnLst/>
                  <a:rect l="l" t="t" r="r" b="b"/>
                  <a:pathLst>
                    <a:path w="18004" h="18565" extrusionOk="0">
                      <a:moveTo>
                        <a:pt x="5080" y="5631"/>
                      </a:moveTo>
                      <a:cubicBezTo>
                        <a:pt x="-899" y="11970"/>
                        <a:pt x="-1099" y="16129"/>
                        <a:pt x="1891" y="17912"/>
                      </a:cubicBezTo>
                      <a:cubicBezTo>
                        <a:pt x="4283" y="19497"/>
                        <a:pt x="8070" y="18308"/>
                        <a:pt x="13054" y="13158"/>
                      </a:cubicBezTo>
                      <a:cubicBezTo>
                        <a:pt x="18037" y="7017"/>
                        <a:pt x="19432" y="2263"/>
                        <a:pt x="16442" y="480"/>
                      </a:cubicBezTo>
                      <a:cubicBezTo>
                        <a:pt x="14050" y="-906"/>
                        <a:pt x="9864" y="679"/>
                        <a:pt x="5080" y="56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07" name="Google Shape;4907;p37"/>
                <p:cNvSpPr/>
                <p:nvPr/>
              </p:nvSpPr>
              <p:spPr>
                <a:xfrm>
                  <a:off x="2376633" y="5938319"/>
                  <a:ext cx="13614" cy="21163"/>
                </a:xfrm>
                <a:custGeom>
                  <a:avLst/>
                  <a:gdLst/>
                  <a:ahLst/>
                  <a:cxnLst/>
                  <a:rect l="l" t="t" r="r" b="b"/>
                  <a:pathLst>
                    <a:path w="13614" h="21163" extrusionOk="0">
                      <a:moveTo>
                        <a:pt x="1904" y="9290"/>
                      </a:moveTo>
                      <a:cubicBezTo>
                        <a:pt x="-886" y="15232"/>
                        <a:pt x="-488" y="19392"/>
                        <a:pt x="2303" y="20779"/>
                      </a:cubicBezTo>
                      <a:cubicBezTo>
                        <a:pt x="5093" y="22166"/>
                        <a:pt x="8083" y="19789"/>
                        <a:pt x="11273" y="13846"/>
                      </a:cubicBezTo>
                      <a:cubicBezTo>
                        <a:pt x="13864" y="7903"/>
                        <a:pt x="14462" y="3149"/>
                        <a:pt x="12269" y="970"/>
                      </a:cubicBezTo>
                      <a:cubicBezTo>
                        <a:pt x="9279" y="-2001"/>
                        <a:pt x="5293" y="2159"/>
                        <a:pt x="1904" y="92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08" name="Google Shape;4908;p37"/>
                <p:cNvSpPr/>
                <p:nvPr/>
              </p:nvSpPr>
              <p:spPr>
                <a:xfrm>
                  <a:off x="1261901" y="5520385"/>
                  <a:ext cx="21391" cy="16242"/>
                </a:xfrm>
                <a:custGeom>
                  <a:avLst/>
                  <a:gdLst/>
                  <a:ahLst/>
                  <a:cxnLst/>
                  <a:rect l="l" t="t" r="r" b="b"/>
                  <a:pathLst>
                    <a:path w="21391" h="16242" extrusionOk="0">
                      <a:moveTo>
                        <a:pt x="21339" y="3909"/>
                      </a:moveTo>
                      <a:cubicBezTo>
                        <a:pt x="20541" y="-1043"/>
                        <a:pt x="15359" y="-1043"/>
                        <a:pt x="8183" y="2522"/>
                      </a:cubicBezTo>
                      <a:cubicBezTo>
                        <a:pt x="2403" y="5493"/>
                        <a:pt x="-189" y="9455"/>
                        <a:pt x="11" y="13615"/>
                      </a:cubicBezTo>
                      <a:cubicBezTo>
                        <a:pt x="1605" y="17181"/>
                        <a:pt x="6389" y="16785"/>
                        <a:pt x="11771" y="14407"/>
                      </a:cubicBezTo>
                      <a:cubicBezTo>
                        <a:pt x="17352" y="11832"/>
                        <a:pt x="21937" y="7870"/>
                        <a:pt x="21339" y="39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09" name="Google Shape;4909;p37"/>
                <p:cNvSpPr/>
                <p:nvPr/>
              </p:nvSpPr>
              <p:spPr>
                <a:xfrm>
                  <a:off x="893535" y="4869263"/>
                  <a:ext cx="30318" cy="16263"/>
                </a:xfrm>
                <a:custGeom>
                  <a:avLst/>
                  <a:gdLst/>
                  <a:ahLst/>
                  <a:cxnLst/>
                  <a:rect l="l" t="t" r="r" b="b"/>
                  <a:pathLst>
                    <a:path w="30318" h="16263" extrusionOk="0">
                      <a:moveTo>
                        <a:pt x="19754" y="1538"/>
                      </a:moveTo>
                      <a:cubicBezTo>
                        <a:pt x="16765" y="-443"/>
                        <a:pt x="11781" y="-839"/>
                        <a:pt x="5602" y="2330"/>
                      </a:cubicBezTo>
                      <a:cubicBezTo>
                        <a:pt x="-577" y="5302"/>
                        <a:pt x="-577" y="8669"/>
                        <a:pt x="619" y="11641"/>
                      </a:cubicBezTo>
                      <a:cubicBezTo>
                        <a:pt x="1815" y="14612"/>
                        <a:pt x="4606" y="15998"/>
                        <a:pt x="9589" y="15008"/>
                      </a:cubicBezTo>
                      <a:cubicBezTo>
                        <a:pt x="11582" y="16197"/>
                        <a:pt x="14572" y="16395"/>
                        <a:pt x="17761" y="16197"/>
                      </a:cubicBezTo>
                      <a:cubicBezTo>
                        <a:pt x="25734" y="15206"/>
                        <a:pt x="30319" y="11641"/>
                        <a:pt x="30319" y="6688"/>
                      </a:cubicBezTo>
                      <a:cubicBezTo>
                        <a:pt x="30119" y="2528"/>
                        <a:pt x="25934" y="548"/>
                        <a:pt x="19754" y="15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10" name="Google Shape;4910;p37"/>
                <p:cNvSpPr/>
                <p:nvPr/>
              </p:nvSpPr>
              <p:spPr>
                <a:xfrm>
                  <a:off x="850502" y="4467878"/>
                  <a:ext cx="28320" cy="13169"/>
                </a:xfrm>
                <a:custGeom>
                  <a:avLst/>
                  <a:gdLst/>
                  <a:ahLst/>
                  <a:cxnLst/>
                  <a:rect l="l" t="t" r="r" b="b"/>
                  <a:pathLst>
                    <a:path w="28320" h="13169" extrusionOk="0">
                      <a:moveTo>
                        <a:pt x="14551" y="13085"/>
                      </a:moveTo>
                      <a:cubicBezTo>
                        <a:pt x="22125" y="13680"/>
                        <a:pt x="27906" y="11104"/>
                        <a:pt x="28304" y="6350"/>
                      </a:cubicBezTo>
                      <a:cubicBezTo>
                        <a:pt x="28703" y="1200"/>
                        <a:pt x="21727" y="11"/>
                        <a:pt x="14750" y="11"/>
                      </a:cubicBezTo>
                      <a:cubicBezTo>
                        <a:pt x="7176" y="-187"/>
                        <a:pt x="2193" y="2190"/>
                        <a:pt x="0" y="6350"/>
                      </a:cubicBezTo>
                      <a:cubicBezTo>
                        <a:pt x="997" y="11897"/>
                        <a:pt x="8372" y="12491"/>
                        <a:pt x="14551" y="130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11" name="Google Shape;4911;p37"/>
                <p:cNvSpPr/>
                <p:nvPr/>
              </p:nvSpPr>
              <p:spPr>
                <a:xfrm>
                  <a:off x="955618" y="4572360"/>
                  <a:ext cx="26916" cy="14192"/>
                </a:xfrm>
                <a:custGeom>
                  <a:avLst/>
                  <a:gdLst/>
                  <a:ahLst/>
                  <a:cxnLst/>
                  <a:rect l="l" t="t" r="r" b="b"/>
                  <a:pathLst>
                    <a:path w="26916" h="14192" extrusionOk="0">
                      <a:moveTo>
                        <a:pt x="9895" y="516"/>
                      </a:moveTo>
                      <a:cubicBezTo>
                        <a:pt x="4114" y="1507"/>
                        <a:pt x="-869" y="4280"/>
                        <a:pt x="128" y="8044"/>
                      </a:cubicBezTo>
                      <a:cubicBezTo>
                        <a:pt x="1722" y="13392"/>
                        <a:pt x="9496" y="14779"/>
                        <a:pt x="18067" y="13986"/>
                      </a:cubicBezTo>
                      <a:cubicBezTo>
                        <a:pt x="24645" y="13392"/>
                        <a:pt x="27435" y="10223"/>
                        <a:pt x="26837" y="5468"/>
                      </a:cubicBezTo>
                      <a:cubicBezTo>
                        <a:pt x="25044" y="1111"/>
                        <a:pt x="18864" y="-1068"/>
                        <a:pt x="9895" y="5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12" name="Google Shape;4912;p37"/>
                <p:cNvSpPr/>
                <p:nvPr/>
              </p:nvSpPr>
              <p:spPr>
                <a:xfrm>
                  <a:off x="1077187" y="6071000"/>
                  <a:ext cx="45710" cy="48136"/>
                </a:xfrm>
                <a:custGeom>
                  <a:avLst/>
                  <a:gdLst/>
                  <a:ahLst/>
                  <a:cxnLst/>
                  <a:rect l="l" t="t" r="r" b="b"/>
                  <a:pathLst>
                    <a:path w="45710" h="48136" extrusionOk="0">
                      <a:moveTo>
                        <a:pt x="17091" y="43795"/>
                      </a:moveTo>
                      <a:cubicBezTo>
                        <a:pt x="23469" y="38447"/>
                        <a:pt x="23669" y="33098"/>
                        <a:pt x="19881" y="29335"/>
                      </a:cubicBezTo>
                      <a:cubicBezTo>
                        <a:pt x="19483" y="28938"/>
                        <a:pt x="19084" y="28740"/>
                        <a:pt x="18685" y="28344"/>
                      </a:cubicBezTo>
                      <a:cubicBezTo>
                        <a:pt x="18885" y="27948"/>
                        <a:pt x="18885" y="27552"/>
                        <a:pt x="19084" y="27156"/>
                      </a:cubicBezTo>
                      <a:cubicBezTo>
                        <a:pt x="20280" y="27750"/>
                        <a:pt x="21277" y="28146"/>
                        <a:pt x="22473" y="28344"/>
                      </a:cubicBezTo>
                      <a:cubicBezTo>
                        <a:pt x="22672" y="28740"/>
                        <a:pt x="23071" y="29136"/>
                        <a:pt x="23469" y="29533"/>
                      </a:cubicBezTo>
                      <a:cubicBezTo>
                        <a:pt x="25861" y="31513"/>
                        <a:pt x="29050" y="29533"/>
                        <a:pt x="32838" y="23986"/>
                      </a:cubicBezTo>
                      <a:cubicBezTo>
                        <a:pt x="36226" y="21807"/>
                        <a:pt x="39216" y="18043"/>
                        <a:pt x="42405" y="13884"/>
                      </a:cubicBezTo>
                      <a:cubicBezTo>
                        <a:pt x="46392" y="8337"/>
                        <a:pt x="46990" y="3187"/>
                        <a:pt x="43003" y="1008"/>
                      </a:cubicBezTo>
                      <a:cubicBezTo>
                        <a:pt x="37223" y="-1963"/>
                        <a:pt x="31044" y="1800"/>
                        <a:pt x="25861" y="10120"/>
                      </a:cubicBezTo>
                      <a:cubicBezTo>
                        <a:pt x="22871" y="9129"/>
                        <a:pt x="19483" y="10318"/>
                        <a:pt x="17489" y="13091"/>
                      </a:cubicBezTo>
                      <a:cubicBezTo>
                        <a:pt x="16692" y="14280"/>
                        <a:pt x="15895" y="15468"/>
                        <a:pt x="15297" y="16855"/>
                      </a:cubicBezTo>
                      <a:cubicBezTo>
                        <a:pt x="8719" y="13289"/>
                        <a:pt x="3935" y="17449"/>
                        <a:pt x="1344" y="22599"/>
                      </a:cubicBezTo>
                      <a:cubicBezTo>
                        <a:pt x="-649" y="26759"/>
                        <a:pt x="547" y="31117"/>
                        <a:pt x="4135" y="33891"/>
                      </a:cubicBezTo>
                      <a:cubicBezTo>
                        <a:pt x="547" y="37654"/>
                        <a:pt x="-1646" y="41814"/>
                        <a:pt x="1543" y="45776"/>
                      </a:cubicBezTo>
                      <a:cubicBezTo>
                        <a:pt x="5729" y="49540"/>
                        <a:pt x="11310" y="48747"/>
                        <a:pt x="17091" y="437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13" name="Google Shape;4913;p37"/>
                <p:cNvSpPr/>
                <p:nvPr/>
              </p:nvSpPr>
              <p:spPr>
                <a:xfrm>
                  <a:off x="735198" y="5084389"/>
                  <a:ext cx="22205" cy="39649"/>
                </a:xfrm>
                <a:custGeom>
                  <a:avLst/>
                  <a:gdLst/>
                  <a:ahLst/>
                  <a:cxnLst/>
                  <a:rect l="l" t="t" r="r" b="b"/>
                  <a:pathLst>
                    <a:path w="22205" h="39649" extrusionOk="0">
                      <a:moveTo>
                        <a:pt x="22019" y="6290"/>
                      </a:moveTo>
                      <a:cubicBezTo>
                        <a:pt x="19627" y="2328"/>
                        <a:pt x="16836" y="-1436"/>
                        <a:pt x="8664" y="545"/>
                      </a:cubicBezTo>
                      <a:cubicBezTo>
                        <a:pt x="-306" y="2724"/>
                        <a:pt x="-904" y="7478"/>
                        <a:pt x="691" y="11836"/>
                      </a:cubicBezTo>
                      <a:cubicBezTo>
                        <a:pt x="2086" y="15204"/>
                        <a:pt x="4478" y="18373"/>
                        <a:pt x="9660" y="18373"/>
                      </a:cubicBezTo>
                      <a:cubicBezTo>
                        <a:pt x="7667" y="20354"/>
                        <a:pt x="5674" y="23127"/>
                        <a:pt x="3880" y="26098"/>
                      </a:cubicBezTo>
                      <a:cubicBezTo>
                        <a:pt x="491" y="31645"/>
                        <a:pt x="93" y="36597"/>
                        <a:pt x="2883" y="38776"/>
                      </a:cubicBezTo>
                      <a:cubicBezTo>
                        <a:pt x="7069" y="42144"/>
                        <a:pt x="11255" y="35012"/>
                        <a:pt x="15242" y="30258"/>
                      </a:cubicBezTo>
                      <a:cubicBezTo>
                        <a:pt x="18232" y="24910"/>
                        <a:pt x="20823" y="18769"/>
                        <a:pt x="18032" y="16590"/>
                      </a:cubicBezTo>
                      <a:cubicBezTo>
                        <a:pt x="18032" y="16590"/>
                        <a:pt x="17833" y="16392"/>
                        <a:pt x="17833" y="16392"/>
                      </a:cubicBezTo>
                      <a:cubicBezTo>
                        <a:pt x="22617" y="14015"/>
                        <a:pt x="22417" y="10053"/>
                        <a:pt x="22019" y="62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14" name="Google Shape;4914;p37"/>
                <p:cNvSpPr/>
                <p:nvPr/>
              </p:nvSpPr>
              <p:spPr>
                <a:xfrm>
                  <a:off x="1353159" y="4326644"/>
                  <a:ext cx="22320" cy="13934"/>
                </a:xfrm>
                <a:custGeom>
                  <a:avLst/>
                  <a:gdLst/>
                  <a:ahLst/>
                  <a:cxnLst/>
                  <a:rect l="l" t="t" r="r" b="b"/>
                  <a:pathLst>
                    <a:path w="22320" h="13934" extrusionOk="0">
                      <a:moveTo>
                        <a:pt x="10807" y="13874"/>
                      </a:moveTo>
                      <a:cubicBezTo>
                        <a:pt x="20176" y="13280"/>
                        <a:pt x="20973" y="8922"/>
                        <a:pt x="22169" y="5357"/>
                      </a:cubicBezTo>
                      <a:cubicBezTo>
                        <a:pt x="23166" y="2583"/>
                        <a:pt x="19179" y="8"/>
                        <a:pt x="12402" y="8"/>
                      </a:cubicBezTo>
                      <a:cubicBezTo>
                        <a:pt x="1838" y="-190"/>
                        <a:pt x="-355" y="3178"/>
                        <a:pt x="44" y="7338"/>
                      </a:cubicBezTo>
                      <a:cubicBezTo>
                        <a:pt x="442" y="10507"/>
                        <a:pt x="1638" y="14469"/>
                        <a:pt x="10807" y="1387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15" name="Google Shape;4915;p37"/>
                <p:cNvSpPr/>
                <p:nvPr/>
              </p:nvSpPr>
              <p:spPr>
                <a:xfrm>
                  <a:off x="1313468" y="5761714"/>
                  <a:ext cx="20356" cy="18645"/>
                </a:xfrm>
                <a:custGeom>
                  <a:avLst/>
                  <a:gdLst/>
                  <a:ahLst/>
                  <a:cxnLst/>
                  <a:rect l="l" t="t" r="r" b="b"/>
                  <a:pathLst>
                    <a:path w="20356" h="18645" extrusionOk="0">
                      <a:moveTo>
                        <a:pt x="14420" y="14152"/>
                      </a:moveTo>
                      <a:cubicBezTo>
                        <a:pt x="20002" y="9398"/>
                        <a:pt x="22194" y="4446"/>
                        <a:pt x="18606" y="1276"/>
                      </a:cubicBezTo>
                      <a:cubicBezTo>
                        <a:pt x="15816" y="-1101"/>
                        <a:pt x="11032" y="-110"/>
                        <a:pt x="6049" y="3852"/>
                      </a:cubicBezTo>
                      <a:cubicBezTo>
                        <a:pt x="-529" y="9002"/>
                        <a:pt x="-1326" y="13756"/>
                        <a:pt x="1664" y="17124"/>
                      </a:cubicBezTo>
                      <a:cubicBezTo>
                        <a:pt x="4255" y="20095"/>
                        <a:pt x="9039" y="18510"/>
                        <a:pt x="14420" y="141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16" name="Google Shape;4916;p37"/>
                <p:cNvSpPr/>
                <p:nvPr/>
              </p:nvSpPr>
              <p:spPr>
                <a:xfrm>
                  <a:off x="466747" y="4669237"/>
                  <a:ext cx="26927" cy="38338"/>
                </a:xfrm>
                <a:custGeom>
                  <a:avLst/>
                  <a:gdLst/>
                  <a:ahLst/>
                  <a:cxnLst/>
                  <a:rect l="l" t="t" r="r" b="b"/>
                  <a:pathLst>
                    <a:path w="26927" h="38338" extrusionOk="0">
                      <a:moveTo>
                        <a:pt x="14005" y="38339"/>
                      </a:moveTo>
                      <a:cubicBezTo>
                        <a:pt x="24370" y="36358"/>
                        <a:pt x="27758" y="32396"/>
                        <a:pt x="26761" y="27048"/>
                      </a:cubicBezTo>
                      <a:cubicBezTo>
                        <a:pt x="25765" y="21501"/>
                        <a:pt x="20383" y="20115"/>
                        <a:pt x="13606" y="20907"/>
                      </a:cubicBezTo>
                      <a:cubicBezTo>
                        <a:pt x="15799" y="19521"/>
                        <a:pt x="18190" y="17143"/>
                        <a:pt x="20582" y="14568"/>
                      </a:cubicBezTo>
                      <a:cubicBezTo>
                        <a:pt x="24370" y="8824"/>
                        <a:pt x="25366" y="4268"/>
                        <a:pt x="22974" y="1693"/>
                      </a:cubicBezTo>
                      <a:cubicBezTo>
                        <a:pt x="19386" y="-2071"/>
                        <a:pt x="14005" y="702"/>
                        <a:pt x="8423" y="7437"/>
                      </a:cubicBezTo>
                      <a:cubicBezTo>
                        <a:pt x="3440" y="13380"/>
                        <a:pt x="2045" y="19124"/>
                        <a:pt x="5832" y="21699"/>
                      </a:cubicBezTo>
                      <a:cubicBezTo>
                        <a:pt x="6231" y="22096"/>
                        <a:pt x="6829" y="22294"/>
                        <a:pt x="7427" y="22294"/>
                      </a:cubicBezTo>
                      <a:cubicBezTo>
                        <a:pt x="2244" y="24077"/>
                        <a:pt x="-945" y="27048"/>
                        <a:pt x="251" y="31604"/>
                      </a:cubicBezTo>
                      <a:cubicBezTo>
                        <a:pt x="1846" y="37348"/>
                        <a:pt x="9221" y="37745"/>
                        <a:pt x="14005" y="3833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17" name="Google Shape;4917;p37"/>
                <p:cNvSpPr/>
                <p:nvPr/>
              </p:nvSpPr>
              <p:spPr>
                <a:xfrm>
                  <a:off x="1626035" y="5615207"/>
                  <a:ext cx="22280" cy="17695"/>
                </a:xfrm>
                <a:custGeom>
                  <a:avLst/>
                  <a:gdLst/>
                  <a:ahLst/>
                  <a:cxnLst/>
                  <a:rect l="l" t="t" r="r" b="b"/>
                  <a:pathLst>
                    <a:path w="22280" h="17695" extrusionOk="0">
                      <a:moveTo>
                        <a:pt x="1241" y="16847"/>
                      </a:moveTo>
                      <a:cubicBezTo>
                        <a:pt x="5626" y="19026"/>
                        <a:pt x="11407" y="17045"/>
                        <a:pt x="18184" y="10508"/>
                      </a:cubicBezTo>
                      <a:cubicBezTo>
                        <a:pt x="21572" y="7140"/>
                        <a:pt x="23366" y="3179"/>
                        <a:pt x="21572" y="1594"/>
                      </a:cubicBezTo>
                      <a:cubicBezTo>
                        <a:pt x="18184" y="-1774"/>
                        <a:pt x="11805" y="405"/>
                        <a:pt x="4829" y="6150"/>
                      </a:cubicBezTo>
                      <a:cubicBezTo>
                        <a:pt x="-154" y="10310"/>
                        <a:pt x="-1151" y="14272"/>
                        <a:pt x="1241" y="1684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18" name="Google Shape;4918;p37"/>
                <p:cNvSpPr/>
                <p:nvPr/>
              </p:nvSpPr>
              <p:spPr>
                <a:xfrm>
                  <a:off x="1206880" y="4229576"/>
                  <a:ext cx="45866" cy="18896"/>
                </a:xfrm>
                <a:custGeom>
                  <a:avLst/>
                  <a:gdLst/>
                  <a:ahLst/>
                  <a:cxnLst/>
                  <a:rect l="l" t="t" r="r" b="b"/>
                  <a:pathLst>
                    <a:path w="45866" h="18896" extrusionOk="0">
                      <a:moveTo>
                        <a:pt x="13173" y="11898"/>
                      </a:moveTo>
                      <a:cubicBezTo>
                        <a:pt x="16761" y="11898"/>
                        <a:pt x="19751" y="11502"/>
                        <a:pt x="21943" y="10709"/>
                      </a:cubicBezTo>
                      <a:cubicBezTo>
                        <a:pt x="19751" y="12096"/>
                        <a:pt x="18555" y="13879"/>
                        <a:pt x="18355" y="15661"/>
                      </a:cubicBezTo>
                      <a:cubicBezTo>
                        <a:pt x="18156" y="18435"/>
                        <a:pt x="22940" y="19425"/>
                        <a:pt x="30913" y="18633"/>
                      </a:cubicBezTo>
                      <a:cubicBezTo>
                        <a:pt x="37491" y="17444"/>
                        <a:pt x="45663" y="16058"/>
                        <a:pt x="45862" y="11700"/>
                      </a:cubicBezTo>
                      <a:cubicBezTo>
                        <a:pt x="46062" y="8134"/>
                        <a:pt x="39484" y="7144"/>
                        <a:pt x="32508" y="7738"/>
                      </a:cubicBezTo>
                      <a:cubicBezTo>
                        <a:pt x="29119" y="7936"/>
                        <a:pt x="26528" y="8728"/>
                        <a:pt x="24335" y="9521"/>
                      </a:cubicBezTo>
                      <a:cubicBezTo>
                        <a:pt x="25531" y="8728"/>
                        <a:pt x="26328" y="7540"/>
                        <a:pt x="26328" y="6153"/>
                      </a:cubicBezTo>
                      <a:cubicBezTo>
                        <a:pt x="23936" y="1993"/>
                        <a:pt x="18754" y="-186"/>
                        <a:pt x="10781" y="12"/>
                      </a:cubicBezTo>
                      <a:cubicBezTo>
                        <a:pt x="2808" y="211"/>
                        <a:pt x="-979" y="2984"/>
                        <a:pt x="217" y="6946"/>
                      </a:cubicBezTo>
                      <a:cubicBezTo>
                        <a:pt x="1413" y="10709"/>
                        <a:pt x="7193" y="11700"/>
                        <a:pt x="13173" y="118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19" name="Google Shape;4919;p37"/>
                <p:cNvSpPr/>
                <p:nvPr/>
              </p:nvSpPr>
              <p:spPr>
                <a:xfrm>
                  <a:off x="691062" y="5388492"/>
                  <a:ext cx="22538" cy="20681"/>
                </a:xfrm>
                <a:custGeom>
                  <a:avLst/>
                  <a:gdLst/>
                  <a:ahLst/>
                  <a:cxnLst/>
                  <a:rect l="l" t="t" r="r" b="b"/>
                  <a:pathLst>
                    <a:path w="22538" h="20681" extrusionOk="0">
                      <a:moveTo>
                        <a:pt x="11738" y="19327"/>
                      </a:moveTo>
                      <a:cubicBezTo>
                        <a:pt x="19711" y="15761"/>
                        <a:pt x="24296" y="10413"/>
                        <a:pt x="21904" y="4470"/>
                      </a:cubicBezTo>
                      <a:cubicBezTo>
                        <a:pt x="20309" y="706"/>
                        <a:pt x="16124" y="-1275"/>
                        <a:pt x="9745" y="904"/>
                      </a:cubicBezTo>
                      <a:cubicBezTo>
                        <a:pt x="-22" y="4272"/>
                        <a:pt x="-420" y="10017"/>
                        <a:pt x="178" y="15365"/>
                      </a:cubicBezTo>
                      <a:cubicBezTo>
                        <a:pt x="1772" y="20119"/>
                        <a:pt x="5360" y="22298"/>
                        <a:pt x="11738" y="193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20" name="Google Shape;4920;p37"/>
                <p:cNvSpPr/>
                <p:nvPr/>
              </p:nvSpPr>
              <p:spPr>
                <a:xfrm>
                  <a:off x="1249347" y="5076164"/>
                  <a:ext cx="23342" cy="14715"/>
                </a:xfrm>
                <a:custGeom>
                  <a:avLst/>
                  <a:gdLst/>
                  <a:ahLst/>
                  <a:cxnLst/>
                  <a:rect l="l" t="t" r="r" b="b"/>
                  <a:pathLst>
                    <a:path w="23342" h="14715" extrusionOk="0">
                      <a:moveTo>
                        <a:pt x="14159" y="13326"/>
                      </a:moveTo>
                      <a:cubicBezTo>
                        <a:pt x="21733" y="10553"/>
                        <a:pt x="24125" y="6789"/>
                        <a:pt x="23128" y="3025"/>
                      </a:cubicBezTo>
                      <a:cubicBezTo>
                        <a:pt x="22132" y="-144"/>
                        <a:pt x="17348" y="-739"/>
                        <a:pt x="11567" y="846"/>
                      </a:cubicBezTo>
                      <a:cubicBezTo>
                        <a:pt x="4192" y="2827"/>
                        <a:pt x="-193" y="6987"/>
                        <a:pt x="7" y="11147"/>
                      </a:cubicBezTo>
                      <a:cubicBezTo>
                        <a:pt x="405" y="15901"/>
                        <a:pt x="6784" y="15109"/>
                        <a:pt x="14159" y="133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21" name="Google Shape;4921;p37"/>
                <p:cNvSpPr/>
                <p:nvPr/>
              </p:nvSpPr>
              <p:spPr>
                <a:xfrm>
                  <a:off x="987792" y="5253497"/>
                  <a:ext cx="27083" cy="17742"/>
                </a:xfrm>
                <a:custGeom>
                  <a:avLst/>
                  <a:gdLst/>
                  <a:ahLst/>
                  <a:cxnLst/>
                  <a:rect l="l" t="t" r="r" b="b"/>
                  <a:pathLst>
                    <a:path w="27083" h="17742" extrusionOk="0">
                      <a:moveTo>
                        <a:pt x="26755" y="3576"/>
                      </a:moveTo>
                      <a:cubicBezTo>
                        <a:pt x="24363" y="-2565"/>
                        <a:pt x="15992" y="407"/>
                        <a:pt x="8816" y="3576"/>
                      </a:cubicBezTo>
                      <a:cubicBezTo>
                        <a:pt x="1839" y="6547"/>
                        <a:pt x="-1749" y="11302"/>
                        <a:pt x="843" y="15263"/>
                      </a:cubicBezTo>
                      <a:cubicBezTo>
                        <a:pt x="3633" y="19423"/>
                        <a:pt x="10410" y="17640"/>
                        <a:pt x="17387" y="15065"/>
                      </a:cubicBezTo>
                      <a:cubicBezTo>
                        <a:pt x="23965" y="12094"/>
                        <a:pt x="28350" y="7934"/>
                        <a:pt x="26755" y="35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22" name="Google Shape;4922;p37"/>
                <p:cNvSpPr/>
                <p:nvPr/>
              </p:nvSpPr>
              <p:spPr>
                <a:xfrm>
                  <a:off x="653988" y="5265727"/>
                  <a:ext cx="25001" cy="17233"/>
                </a:xfrm>
                <a:custGeom>
                  <a:avLst/>
                  <a:gdLst/>
                  <a:ahLst/>
                  <a:cxnLst/>
                  <a:rect l="l" t="t" r="r" b="b"/>
                  <a:pathLst>
                    <a:path w="25001" h="17233" extrusionOk="0">
                      <a:moveTo>
                        <a:pt x="15127" y="15711"/>
                      </a:moveTo>
                      <a:cubicBezTo>
                        <a:pt x="22303" y="12739"/>
                        <a:pt x="27087" y="8976"/>
                        <a:pt x="24097" y="3627"/>
                      </a:cubicBezTo>
                      <a:cubicBezTo>
                        <a:pt x="22103" y="-136"/>
                        <a:pt x="16722" y="-929"/>
                        <a:pt x="10941" y="1052"/>
                      </a:cubicBezTo>
                      <a:cubicBezTo>
                        <a:pt x="3965" y="3429"/>
                        <a:pt x="-1018" y="7589"/>
                        <a:pt x="178" y="12938"/>
                      </a:cubicBezTo>
                      <a:cubicBezTo>
                        <a:pt x="1573" y="19078"/>
                        <a:pt x="8749" y="17296"/>
                        <a:pt x="15127" y="1571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23" name="Google Shape;4923;p37"/>
                <p:cNvSpPr/>
                <p:nvPr/>
              </p:nvSpPr>
              <p:spPr>
                <a:xfrm>
                  <a:off x="1221495" y="5158573"/>
                  <a:ext cx="26196" cy="15609"/>
                </a:xfrm>
                <a:custGeom>
                  <a:avLst/>
                  <a:gdLst/>
                  <a:ahLst/>
                  <a:cxnLst/>
                  <a:rect l="l" t="t" r="r" b="b"/>
                  <a:pathLst>
                    <a:path w="26196" h="15609" extrusionOk="0">
                      <a:moveTo>
                        <a:pt x="10517" y="2625"/>
                      </a:moveTo>
                      <a:cubicBezTo>
                        <a:pt x="3939" y="5399"/>
                        <a:pt x="-1841" y="8964"/>
                        <a:pt x="551" y="13124"/>
                      </a:cubicBezTo>
                      <a:cubicBezTo>
                        <a:pt x="2743" y="16888"/>
                        <a:pt x="9521" y="15897"/>
                        <a:pt x="15899" y="13322"/>
                      </a:cubicBezTo>
                      <a:cubicBezTo>
                        <a:pt x="22277" y="10747"/>
                        <a:pt x="27061" y="6785"/>
                        <a:pt x="26065" y="2625"/>
                      </a:cubicBezTo>
                      <a:cubicBezTo>
                        <a:pt x="23274" y="-1534"/>
                        <a:pt x="17095" y="-148"/>
                        <a:pt x="10517" y="262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24" name="Google Shape;4924;p37"/>
                <p:cNvSpPr/>
                <p:nvPr/>
              </p:nvSpPr>
              <p:spPr>
                <a:xfrm>
                  <a:off x="1005777" y="4701741"/>
                  <a:ext cx="23892" cy="14870"/>
                </a:xfrm>
                <a:custGeom>
                  <a:avLst/>
                  <a:gdLst/>
                  <a:ahLst/>
                  <a:cxnLst/>
                  <a:rect l="l" t="t" r="r" b="b"/>
                  <a:pathLst>
                    <a:path w="23892" h="14870" extrusionOk="0">
                      <a:moveTo>
                        <a:pt x="13953" y="14551"/>
                      </a:moveTo>
                      <a:cubicBezTo>
                        <a:pt x="22524" y="13164"/>
                        <a:pt x="24916" y="9203"/>
                        <a:pt x="23521" y="5043"/>
                      </a:cubicBezTo>
                      <a:cubicBezTo>
                        <a:pt x="22125" y="685"/>
                        <a:pt x="16743" y="-1098"/>
                        <a:pt x="8970" y="685"/>
                      </a:cubicBezTo>
                      <a:cubicBezTo>
                        <a:pt x="2791" y="2072"/>
                        <a:pt x="0" y="5241"/>
                        <a:pt x="0" y="9005"/>
                      </a:cubicBezTo>
                      <a:cubicBezTo>
                        <a:pt x="2392" y="12570"/>
                        <a:pt x="5581" y="15938"/>
                        <a:pt x="13953" y="145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25" name="Google Shape;4925;p37"/>
                <p:cNvSpPr/>
                <p:nvPr/>
              </p:nvSpPr>
              <p:spPr>
                <a:xfrm>
                  <a:off x="531144" y="4570390"/>
                  <a:ext cx="25266" cy="22692"/>
                </a:xfrm>
                <a:custGeom>
                  <a:avLst/>
                  <a:gdLst/>
                  <a:ahLst/>
                  <a:cxnLst/>
                  <a:rect l="l" t="t" r="r" b="b"/>
                  <a:pathLst>
                    <a:path w="25266" h="22692" extrusionOk="0">
                      <a:moveTo>
                        <a:pt x="37" y="15956"/>
                      </a:moveTo>
                      <a:cubicBezTo>
                        <a:pt x="1433" y="20512"/>
                        <a:pt x="5618" y="23880"/>
                        <a:pt x="13791" y="22295"/>
                      </a:cubicBezTo>
                      <a:cubicBezTo>
                        <a:pt x="20767" y="20909"/>
                        <a:pt x="27146" y="17541"/>
                        <a:pt x="24754" y="12193"/>
                      </a:cubicBezTo>
                      <a:cubicBezTo>
                        <a:pt x="24156" y="11004"/>
                        <a:pt x="23359" y="10014"/>
                        <a:pt x="22362" y="9023"/>
                      </a:cubicBezTo>
                      <a:cubicBezTo>
                        <a:pt x="24355" y="5854"/>
                        <a:pt x="25750" y="2882"/>
                        <a:pt x="24156" y="1100"/>
                      </a:cubicBezTo>
                      <a:cubicBezTo>
                        <a:pt x="21565" y="-1674"/>
                        <a:pt x="17578" y="1100"/>
                        <a:pt x="13791" y="6052"/>
                      </a:cubicBezTo>
                      <a:cubicBezTo>
                        <a:pt x="13791" y="6052"/>
                        <a:pt x="13791" y="6250"/>
                        <a:pt x="13591" y="6250"/>
                      </a:cubicBezTo>
                      <a:cubicBezTo>
                        <a:pt x="11997" y="6250"/>
                        <a:pt x="10203" y="6250"/>
                        <a:pt x="8608" y="6448"/>
                      </a:cubicBezTo>
                      <a:cubicBezTo>
                        <a:pt x="2429" y="7438"/>
                        <a:pt x="-361" y="11004"/>
                        <a:pt x="37" y="159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26" name="Google Shape;4926;p37"/>
                <p:cNvSpPr/>
                <p:nvPr/>
              </p:nvSpPr>
              <p:spPr>
                <a:xfrm>
                  <a:off x="963649" y="5644954"/>
                  <a:ext cx="23421" cy="17343"/>
                </a:xfrm>
                <a:custGeom>
                  <a:avLst/>
                  <a:gdLst/>
                  <a:ahLst/>
                  <a:cxnLst/>
                  <a:rect l="l" t="t" r="r" b="b"/>
                  <a:pathLst>
                    <a:path w="23421" h="17343" extrusionOk="0">
                      <a:moveTo>
                        <a:pt x="22195" y="2353"/>
                      </a:moveTo>
                      <a:cubicBezTo>
                        <a:pt x="18408" y="-619"/>
                        <a:pt x="12827" y="-1213"/>
                        <a:pt x="6050" y="3145"/>
                      </a:cubicBezTo>
                      <a:cubicBezTo>
                        <a:pt x="867" y="6513"/>
                        <a:pt x="-1724" y="10871"/>
                        <a:pt x="1266" y="14436"/>
                      </a:cubicBezTo>
                      <a:cubicBezTo>
                        <a:pt x="4655" y="18596"/>
                        <a:pt x="10634" y="18200"/>
                        <a:pt x="17212" y="13842"/>
                      </a:cubicBezTo>
                      <a:cubicBezTo>
                        <a:pt x="22395" y="10474"/>
                        <a:pt x="25185" y="6513"/>
                        <a:pt x="22195" y="23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27" name="Google Shape;4927;p37"/>
                <p:cNvSpPr/>
                <p:nvPr/>
              </p:nvSpPr>
              <p:spPr>
                <a:xfrm>
                  <a:off x="1512021" y="5526363"/>
                  <a:ext cx="32446" cy="38170"/>
                </a:xfrm>
                <a:custGeom>
                  <a:avLst/>
                  <a:gdLst/>
                  <a:ahLst/>
                  <a:cxnLst/>
                  <a:rect l="l" t="t" r="r" b="b"/>
                  <a:pathLst>
                    <a:path w="32446" h="38170" extrusionOk="0">
                      <a:moveTo>
                        <a:pt x="23166" y="2487"/>
                      </a:moveTo>
                      <a:cubicBezTo>
                        <a:pt x="18383" y="5854"/>
                        <a:pt x="14197" y="9618"/>
                        <a:pt x="12602" y="12985"/>
                      </a:cubicBezTo>
                      <a:cubicBezTo>
                        <a:pt x="12602" y="12985"/>
                        <a:pt x="12602" y="12985"/>
                        <a:pt x="12602" y="12985"/>
                      </a:cubicBezTo>
                      <a:cubicBezTo>
                        <a:pt x="9413" y="12391"/>
                        <a:pt x="6224" y="15759"/>
                        <a:pt x="3632" y="21305"/>
                      </a:cubicBezTo>
                      <a:cubicBezTo>
                        <a:pt x="-155" y="29031"/>
                        <a:pt x="-1550" y="35766"/>
                        <a:pt x="2237" y="37746"/>
                      </a:cubicBezTo>
                      <a:cubicBezTo>
                        <a:pt x="5426" y="39529"/>
                        <a:pt x="9214" y="35568"/>
                        <a:pt x="12602" y="28238"/>
                      </a:cubicBezTo>
                      <a:cubicBezTo>
                        <a:pt x="14197" y="24871"/>
                        <a:pt x="14994" y="22296"/>
                        <a:pt x="15193" y="20117"/>
                      </a:cubicBezTo>
                      <a:cubicBezTo>
                        <a:pt x="17186" y="20513"/>
                        <a:pt x="20176" y="19324"/>
                        <a:pt x="23764" y="17145"/>
                      </a:cubicBezTo>
                      <a:cubicBezTo>
                        <a:pt x="30143" y="11797"/>
                        <a:pt x="33531" y="6250"/>
                        <a:pt x="32136" y="1694"/>
                      </a:cubicBezTo>
                      <a:cubicBezTo>
                        <a:pt x="31339" y="-683"/>
                        <a:pt x="27153" y="-683"/>
                        <a:pt x="23166" y="24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28" name="Google Shape;4928;p37"/>
                <p:cNvSpPr/>
                <p:nvPr/>
              </p:nvSpPr>
              <p:spPr>
                <a:xfrm>
                  <a:off x="1308666" y="5354158"/>
                  <a:ext cx="24608" cy="17717"/>
                </a:xfrm>
                <a:custGeom>
                  <a:avLst/>
                  <a:gdLst/>
                  <a:ahLst/>
                  <a:cxnLst/>
                  <a:rect l="l" t="t" r="r" b="b"/>
                  <a:pathLst>
                    <a:path w="24608" h="17717" extrusionOk="0">
                      <a:moveTo>
                        <a:pt x="87" y="15231"/>
                      </a:moveTo>
                      <a:cubicBezTo>
                        <a:pt x="884" y="19193"/>
                        <a:pt x="6465" y="17608"/>
                        <a:pt x="11847" y="16023"/>
                      </a:cubicBezTo>
                      <a:cubicBezTo>
                        <a:pt x="17827" y="11269"/>
                        <a:pt x="26597" y="6713"/>
                        <a:pt x="24205" y="1563"/>
                      </a:cubicBezTo>
                      <a:cubicBezTo>
                        <a:pt x="22611" y="-1805"/>
                        <a:pt x="16232" y="968"/>
                        <a:pt x="11050" y="3346"/>
                      </a:cubicBezTo>
                      <a:cubicBezTo>
                        <a:pt x="4073" y="6515"/>
                        <a:pt x="-711" y="10675"/>
                        <a:pt x="87" y="152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29" name="Google Shape;4929;p37"/>
                <p:cNvSpPr/>
                <p:nvPr/>
              </p:nvSpPr>
              <p:spPr>
                <a:xfrm>
                  <a:off x="788705" y="4381888"/>
                  <a:ext cx="24620" cy="14490"/>
                </a:xfrm>
                <a:custGeom>
                  <a:avLst/>
                  <a:gdLst/>
                  <a:ahLst/>
                  <a:cxnLst/>
                  <a:rect l="l" t="t" r="r" b="b"/>
                  <a:pathLst>
                    <a:path w="24620" h="14490" extrusionOk="0">
                      <a:moveTo>
                        <a:pt x="6" y="8152"/>
                      </a:moveTo>
                      <a:cubicBezTo>
                        <a:pt x="-194" y="12114"/>
                        <a:pt x="4790" y="13897"/>
                        <a:pt x="14158" y="14491"/>
                      </a:cubicBezTo>
                      <a:cubicBezTo>
                        <a:pt x="19141" y="14491"/>
                        <a:pt x="23526" y="11916"/>
                        <a:pt x="24523" y="7360"/>
                      </a:cubicBezTo>
                      <a:cubicBezTo>
                        <a:pt x="25320" y="3398"/>
                        <a:pt x="21134" y="823"/>
                        <a:pt x="15354" y="229"/>
                      </a:cubicBezTo>
                      <a:cubicBezTo>
                        <a:pt x="5388" y="-960"/>
                        <a:pt x="205" y="2606"/>
                        <a:pt x="6" y="81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30" name="Google Shape;4930;p37"/>
                <p:cNvSpPr/>
                <p:nvPr/>
              </p:nvSpPr>
              <p:spPr>
                <a:xfrm>
                  <a:off x="1024627" y="5873970"/>
                  <a:ext cx="33564" cy="44548"/>
                </a:xfrm>
                <a:custGeom>
                  <a:avLst/>
                  <a:gdLst/>
                  <a:ahLst/>
                  <a:cxnLst/>
                  <a:rect l="l" t="t" r="r" b="b"/>
                  <a:pathLst>
                    <a:path w="33564" h="44548" extrusionOk="0">
                      <a:moveTo>
                        <a:pt x="31579" y="14609"/>
                      </a:moveTo>
                      <a:cubicBezTo>
                        <a:pt x="29386" y="12430"/>
                        <a:pt x="25998" y="12231"/>
                        <a:pt x="22410" y="13816"/>
                      </a:cubicBezTo>
                      <a:cubicBezTo>
                        <a:pt x="22211" y="12826"/>
                        <a:pt x="22011" y="12033"/>
                        <a:pt x="21413" y="11043"/>
                      </a:cubicBezTo>
                      <a:cubicBezTo>
                        <a:pt x="23805" y="7675"/>
                        <a:pt x="24403" y="4506"/>
                        <a:pt x="22410" y="2525"/>
                      </a:cubicBezTo>
                      <a:cubicBezTo>
                        <a:pt x="18423" y="-1437"/>
                        <a:pt x="12444" y="-1040"/>
                        <a:pt x="5069" y="5893"/>
                      </a:cubicBezTo>
                      <a:cubicBezTo>
                        <a:pt x="-712" y="11439"/>
                        <a:pt x="-1509" y="16985"/>
                        <a:pt x="2477" y="19363"/>
                      </a:cubicBezTo>
                      <a:cubicBezTo>
                        <a:pt x="3075" y="19759"/>
                        <a:pt x="3673" y="19957"/>
                        <a:pt x="4471" y="20155"/>
                      </a:cubicBezTo>
                      <a:cubicBezTo>
                        <a:pt x="4869" y="21145"/>
                        <a:pt x="5667" y="21938"/>
                        <a:pt x="6663" y="22928"/>
                      </a:cubicBezTo>
                      <a:cubicBezTo>
                        <a:pt x="7859" y="24117"/>
                        <a:pt x="9254" y="24909"/>
                        <a:pt x="10650" y="25305"/>
                      </a:cubicBezTo>
                      <a:cubicBezTo>
                        <a:pt x="10450" y="26692"/>
                        <a:pt x="10650" y="28079"/>
                        <a:pt x="11447" y="29465"/>
                      </a:cubicBezTo>
                      <a:cubicBezTo>
                        <a:pt x="10251" y="30059"/>
                        <a:pt x="9055" y="31050"/>
                        <a:pt x="8058" y="32437"/>
                      </a:cubicBezTo>
                      <a:cubicBezTo>
                        <a:pt x="5467" y="36002"/>
                        <a:pt x="5069" y="40162"/>
                        <a:pt x="8856" y="42737"/>
                      </a:cubicBezTo>
                      <a:cubicBezTo>
                        <a:pt x="13440" y="45907"/>
                        <a:pt x="18224" y="44916"/>
                        <a:pt x="21214" y="39766"/>
                      </a:cubicBezTo>
                      <a:cubicBezTo>
                        <a:pt x="22809" y="36992"/>
                        <a:pt x="22410" y="34417"/>
                        <a:pt x="20815" y="32238"/>
                      </a:cubicBezTo>
                      <a:cubicBezTo>
                        <a:pt x="23008" y="31644"/>
                        <a:pt x="25201" y="30456"/>
                        <a:pt x="27592" y="28871"/>
                      </a:cubicBezTo>
                      <a:cubicBezTo>
                        <a:pt x="33572" y="23522"/>
                        <a:pt x="35366" y="18174"/>
                        <a:pt x="31579" y="146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31" name="Google Shape;4931;p37"/>
                <p:cNvSpPr/>
                <p:nvPr/>
              </p:nvSpPr>
              <p:spPr>
                <a:xfrm>
                  <a:off x="1267687" y="4183132"/>
                  <a:ext cx="26761" cy="12403"/>
                </a:xfrm>
                <a:custGeom>
                  <a:avLst/>
                  <a:gdLst/>
                  <a:ahLst/>
                  <a:cxnLst/>
                  <a:rect l="l" t="t" r="r" b="b"/>
                  <a:pathLst>
                    <a:path w="26761" h="12403" extrusionOk="0">
                      <a:moveTo>
                        <a:pt x="14755" y="12385"/>
                      </a:moveTo>
                      <a:cubicBezTo>
                        <a:pt x="22130" y="12583"/>
                        <a:pt x="27313" y="11197"/>
                        <a:pt x="26715" y="7037"/>
                      </a:cubicBezTo>
                      <a:cubicBezTo>
                        <a:pt x="26316" y="3075"/>
                        <a:pt x="19938" y="698"/>
                        <a:pt x="12762" y="104"/>
                      </a:cubicBezTo>
                      <a:cubicBezTo>
                        <a:pt x="5387" y="-490"/>
                        <a:pt x="-194" y="1490"/>
                        <a:pt x="5" y="5452"/>
                      </a:cubicBezTo>
                      <a:cubicBezTo>
                        <a:pt x="603" y="9612"/>
                        <a:pt x="6583" y="11593"/>
                        <a:pt x="14755" y="123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32" name="Google Shape;4932;p37"/>
                <p:cNvSpPr/>
                <p:nvPr/>
              </p:nvSpPr>
              <p:spPr>
                <a:xfrm>
                  <a:off x="585936" y="4745863"/>
                  <a:ext cx="26420" cy="17293"/>
                </a:xfrm>
                <a:custGeom>
                  <a:avLst/>
                  <a:gdLst/>
                  <a:ahLst/>
                  <a:cxnLst/>
                  <a:rect l="l" t="t" r="r" b="b"/>
                  <a:pathLst>
                    <a:path w="26420" h="17293" extrusionOk="0">
                      <a:moveTo>
                        <a:pt x="59" y="10442"/>
                      </a:moveTo>
                      <a:cubicBezTo>
                        <a:pt x="657" y="15989"/>
                        <a:pt x="6039" y="18168"/>
                        <a:pt x="14012" y="16979"/>
                      </a:cubicBezTo>
                      <a:cubicBezTo>
                        <a:pt x="21985" y="15791"/>
                        <a:pt x="26171" y="12225"/>
                        <a:pt x="25972" y="7075"/>
                      </a:cubicBezTo>
                      <a:cubicBezTo>
                        <a:pt x="25972" y="7075"/>
                        <a:pt x="25972" y="6877"/>
                        <a:pt x="25972" y="6877"/>
                      </a:cubicBezTo>
                      <a:cubicBezTo>
                        <a:pt x="26570" y="5688"/>
                        <a:pt x="26570" y="4500"/>
                        <a:pt x="25972" y="3311"/>
                      </a:cubicBezTo>
                      <a:cubicBezTo>
                        <a:pt x="23181" y="736"/>
                        <a:pt x="19394" y="-1245"/>
                        <a:pt x="12816" y="934"/>
                      </a:cubicBezTo>
                      <a:cubicBezTo>
                        <a:pt x="11620" y="1330"/>
                        <a:pt x="10424" y="1726"/>
                        <a:pt x="9428" y="2321"/>
                      </a:cubicBezTo>
                      <a:cubicBezTo>
                        <a:pt x="3448" y="3113"/>
                        <a:pt x="-539" y="6084"/>
                        <a:pt x="59" y="1044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33" name="Google Shape;4933;p37"/>
                <p:cNvSpPr/>
                <p:nvPr/>
              </p:nvSpPr>
              <p:spPr>
                <a:xfrm>
                  <a:off x="639144" y="4996977"/>
                  <a:ext cx="22263" cy="17347"/>
                </a:xfrm>
                <a:custGeom>
                  <a:avLst/>
                  <a:gdLst/>
                  <a:ahLst/>
                  <a:cxnLst/>
                  <a:rect l="l" t="t" r="r" b="b"/>
                  <a:pathLst>
                    <a:path w="22263" h="17347" extrusionOk="0">
                      <a:moveTo>
                        <a:pt x="1268" y="14467"/>
                      </a:moveTo>
                      <a:cubicBezTo>
                        <a:pt x="3062" y="17636"/>
                        <a:pt x="6849" y="18230"/>
                        <a:pt x="12629" y="16051"/>
                      </a:cubicBezTo>
                      <a:cubicBezTo>
                        <a:pt x="18011" y="13476"/>
                        <a:pt x="23991" y="10307"/>
                        <a:pt x="21798" y="4959"/>
                      </a:cubicBezTo>
                      <a:cubicBezTo>
                        <a:pt x="20403" y="1195"/>
                        <a:pt x="16217" y="-1380"/>
                        <a:pt x="9839" y="799"/>
                      </a:cubicBezTo>
                      <a:cubicBezTo>
                        <a:pt x="1467" y="3770"/>
                        <a:pt x="-2121" y="8722"/>
                        <a:pt x="1268" y="144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34" name="Google Shape;4934;p37"/>
                <p:cNvSpPr/>
                <p:nvPr/>
              </p:nvSpPr>
              <p:spPr>
                <a:xfrm>
                  <a:off x="1511207" y="5762785"/>
                  <a:ext cx="19491" cy="18992"/>
                </a:xfrm>
                <a:custGeom>
                  <a:avLst/>
                  <a:gdLst/>
                  <a:ahLst/>
                  <a:cxnLst/>
                  <a:rect l="l" t="t" r="r" b="b"/>
                  <a:pathLst>
                    <a:path w="19491" h="18992" extrusionOk="0">
                      <a:moveTo>
                        <a:pt x="14014" y="16845"/>
                      </a:moveTo>
                      <a:cubicBezTo>
                        <a:pt x="20193" y="12091"/>
                        <a:pt x="20193" y="8129"/>
                        <a:pt x="18599" y="5356"/>
                      </a:cubicBezTo>
                      <a:cubicBezTo>
                        <a:pt x="16406" y="1592"/>
                        <a:pt x="14014" y="-2964"/>
                        <a:pt x="5443" y="2583"/>
                      </a:cubicBezTo>
                      <a:cubicBezTo>
                        <a:pt x="-338" y="6148"/>
                        <a:pt x="-537" y="10902"/>
                        <a:pt x="460" y="14270"/>
                      </a:cubicBezTo>
                      <a:cubicBezTo>
                        <a:pt x="1855" y="19222"/>
                        <a:pt x="6240" y="20609"/>
                        <a:pt x="14014" y="1684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35" name="Google Shape;4935;p37"/>
                <p:cNvSpPr/>
                <p:nvPr/>
              </p:nvSpPr>
              <p:spPr>
                <a:xfrm>
                  <a:off x="786383" y="5294361"/>
                  <a:ext cx="24543" cy="17287"/>
                </a:xfrm>
                <a:custGeom>
                  <a:avLst/>
                  <a:gdLst/>
                  <a:ahLst/>
                  <a:cxnLst/>
                  <a:rect l="l" t="t" r="r" b="b"/>
                  <a:pathLst>
                    <a:path w="24543" h="17287" extrusionOk="0">
                      <a:moveTo>
                        <a:pt x="533" y="14413"/>
                      </a:moveTo>
                      <a:cubicBezTo>
                        <a:pt x="4520" y="18573"/>
                        <a:pt x="10699" y="17781"/>
                        <a:pt x="17277" y="14810"/>
                      </a:cubicBezTo>
                      <a:cubicBezTo>
                        <a:pt x="24851" y="11244"/>
                        <a:pt x="26246" y="6490"/>
                        <a:pt x="22658" y="2528"/>
                      </a:cubicBezTo>
                      <a:cubicBezTo>
                        <a:pt x="19868" y="-839"/>
                        <a:pt x="14287" y="-641"/>
                        <a:pt x="8705" y="1934"/>
                      </a:cubicBezTo>
                      <a:cubicBezTo>
                        <a:pt x="2327" y="5103"/>
                        <a:pt x="-1460" y="9461"/>
                        <a:pt x="533" y="144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36" name="Google Shape;4936;p37"/>
                <p:cNvSpPr/>
                <p:nvPr/>
              </p:nvSpPr>
              <p:spPr>
                <a:xfrm>
                  <a:off x="1696643" y="5717581"/>
                  <a:ext cx="19060" cy="18950"/>
                </a:xfrm>
                <a:custGeom>
                  <a:avLst/>
                  <a:gdLst/>
                  <a:ahLst/>
                  <a:cxnLst/>
                  <a:rect l="l" t="t" r="r" b="b"/>
                  <a:pathLst>
                    <a:path w="19060" h="18950" extrusionOk="0">
                      <a:moveTo>
                        <a:pt x="13353" y="15498"/>
                      </a:moveTo>
                      <a:cubicBezTo>
                        <a:pt x="20729" y="7574"/>
                        <a:pt x="19732" y="4009"/>
                        <a:pt x="17141" y="1434"/>
                      </a:cubicBezTo>
                      <a:cubicBezTo>
                        <a:pt x="14948" y="-944"/>
                        <a:pt x="11161" y="-547"/>
                        <a:pt x="6178" y="4009"/>
                      </a:cubicBezTo>
                      <a:cubicBezTo>
                        <a:pt x="597" y="9159"/>
                        <a:pt x="-1397" y="14309"/>
                        <a:pt x="995" y="17479"/>
                      </a:cubicBezTo>
                      <a:cubicBezTo>
                        <a:pt x="3786" y="20846"/>
                        <a:pt x="9367" y="17677"/>
                        <a:pt x="13353" y="154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37" name="Google Shape;4937;p37"/>
                <p:cNvSpPr/>
                <p:nvPr/>
              </p:nvSpPr>
              <p:spPr>
                <a:xfrm>
                  <a:off x="692635" y="4571797"/>
                  <a:ext cx="27311" cy="13820"/>
                </a:xfrm>
                <a:custGeom>
                  <a:avLst/>
                  <a:gdLst/>
                  <a:ahLst/>
                  <a:cxnLst/>
                  <a:rect l="l" t="t" r="r" b="b"/>
                  <a:pathLst>
                    <a:path w="27311" h="13820" extrusionOk="0">
                      <a:moveTo>
                        <a:pt x="0" y="7814"/>
                      </a:moveTo>
                      <a:cubicBezTo>
                        <a:pt x="1993" y="12766"/>
                        <a:pt x="8172" y="14153"/>
                        <a:pt x="15348" y="13757"/>
                      </a:cubicBezTo>
                      <a:cubicBezTo>
                        <a:pt x="21129" y="13559"/>
                        <a:pt x="27308" y="12172"/>
                        <a:pt x="27308" y="7418"/>
                      </a:cubicBezTo>
                      <a:cubicBezTo>
                        <a:pt x="27507" y="683"/>
                        <a:pt x="20331" y="-704"/>
                        <a:pt x="11362" y="287"/>
                      </a:cubicBezTo>
                      <a:cubicBezTo>
                        <a:pt x="5182" y="1277"/>
                        <a:pt x="1196" y="3654"/>
                        <a:pt x="0" y="78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38" name="Google Shape;4938;p37"/>
                <p:cNvSpPr/>
                <p:nvPr/>
              </p:nvSpPr>
              <p:spPr>
                <a:xfrm>
                  <a:off x="594898" y="4709773"/>
                  <a:ext cx="25362" cy="17050"/>
                </a:xfrm>
                <a:custGeom>
                  <a:avLst/>
                  <a:gdLst/>
                  <a:ahLst/>
                  <a:cxnLst/>
                  <a:rect l="l" t="t" r="r" b="b"/>
                  <a:pathLst>
                    <a:path w="25362" h="17050" extrusionOk="0">
                      <a:moveTo>
                        <a:pt x="8638" y="576"/>
                      </a:moveTo>
                      <a:cubicBezTo>
                        <a:pt x="2658" y="1765"/>
                        <a:pt x="-1727" y="4934"/>
                        <a:pt x="665" y="9292"/>
                      </a:cubicBezTo>
                      <a:cubicBezTo>
                        <a:pt x="3256" y="14244"/>
                        <a:pt x="8638" y="17414"/>
                        <a:pt x="17807" y="17017"/>
                      </a:cubicBezTo>
                      <a:cubicBezTo>
                        <a:pt x="24186" y="13848"/>
                        <a:pt x="26577" y="9292"/>
                        <a:pt x="24783" y="4934"/>
                      </a:cubicBezTo>
                      <a:cubicBezTo>
                        <a:pt x="22790" y="180"/>
                        <a:pt x="15614" y="-811"/>
                        <a:pt x="8638" y="5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39" name="Google Shape;4939;p37"/>
                <p:cNvSpPr/>
                <p:nvPr/>
              </p:nvSpPr>
              <p:spPr>
                <a:xfrm>
                  <a:off x="817003" y="5384737"/>
                  <a:ext cx="25149" cy="34198"/>
                </a:xfrm>
                <a:custGeom>
                  <a:avLst/>
                  <a:gdLst/>
                  <a:ahLst/>
                  <a:cxnLst/>
                  <a:rect l="l" t="t" r="r" b="b"/>
                  <a:pathLst>
                    <a:path w="25149" h="34198" extrusionOk="0">
                      <a:moveTo>
                        <a:pt x="6789" y="2876"/>
                      </a:moveTo>
                      <a:cubicBezTo>
                        <a:pt x="1009" y="5848"/>
                        <a:pt x="-1184" y="10206"/>
                        <a:pt x="610" y="13771"/>
                      </a:cubicBezTo>
                      <a:cubicBezTo>
                        <a:pt x="2205" y="17139"/>
                        <a:pt x="5195" y="17931"/>
                        <a:pt x="8583" y="17931"/>
                      </a:cubicBezTo>
                      <a:cubicBezTo>
                        <a:pt x="6989" y="19516"/>
                        <a:pt x="5195" y="21497"/>
                        <a:pt x="3799" y="24072"/>
                      </a:cubicBezTo>
                      <a:cubicBezTo>
                        <a:pt x="610" y="29222"/>
                        <a:pt x="-187" y="33976"/>
                        <a:pt x="3401" y="34174"/>
                      </a:cubicBezTo>
                      <a:cubicBezTo>
                        <a:pt x="7586" y="34570"/>
                        <a:pt x="12171" y="30014"/>
                        <a:pt x="16556" y="23874"/>
                      </a:cubicBezTo>
                      <a:cubicBezTo>
                        <a:pt x="18549" y="20308"/>
                        <a:pt x="19546" y="17337"/>
                        <a:pt x="18948" y="15554"/>
                      </a:cubicBezTo>
                      <a:cubicBezTo>
                        <a:pt x="25327" y="11592"/>
                        <a:pt x="25925" y="7828"/>
                        <a:pt x="24529" y="4659"/>
                      </a:cubicBezTo>
                      <a:cubicBezTo>
                        <a:pt x="21739" y="-887"/>
                        <a:pt x="15360" y="-1482"/>
                        <a:pt x="6789" y="28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40" name="Google Shape;4940;p37"/>
                <p:cNvSpPr/>
                <p:nvPr/>
              </p:nvSpPr>
              <p:spPr>
                <a:xfrm>
                  <a:off x="1035031" y="5529363"/>
                  <a:ext cx="22408" cy="28855"/>
                </a:xfrm>
                <a:custGeom>
                  <a:avLst/>
                  <a:gdLst/>
                  <a:ahLst/>
                  <a:cxnLst/>
                  <a:rect l="l" t="t" r="r" b="b"/>
                  <a:pathLst>
                    <a:path w="22408" h="28855" extrusionOk="0">
                      <a:moveTo>
                        <a:pt x="246" y="25833"/>
                      </a:moveTo>
                      <a:cubicBezTo>
                        <a:pt x="1442" y="29993"/>
                        <a:pt x="6624" y="29398"/>
                        <a:pt x="12405" y="26823"/>
                      </a:cubicBezTo>
                      <a:cubicBezTo>
                        <a:pt x="18584" y="23258"/>
                        <a:pt x="23567" y="18900"/>
                        <a:pt x="22172" y="13948"/>
                      </a:cubicBezTo>
                      <a:cubicBezTo>
                        <a:pt x="21574" y="11967"/>
                        <a:pt x="20179" y="11174"/>
                        <a:pt x="18185" y="10976"/>
                      </a:cubicBezTo>
                      <a:cubicBezTo>
                        <a:pt x="19780" y="6618"/>
                        <a:pt x="19581" y="3053"/>
                        <a:pt x="17986" y="676"/>
                      </a:cubicBezTo>
                      <a:cubicBezTo>
                        <a:pt x="13202" y="-1503"/>
                        <a:pt x="9614" y="1864"/>
                        <a:pt x="6624" y="6816"/>
                      </a:cubicBezTo>
                      <a:cubicBezTo>
                        <a:pt x="4432" y="10778"/>
                        <a:pt x="2837" y="14542"/>
                        <a:pt x="3037" y="17513"/>
                      </a:cubicBezTo>
                      <a:cubicBezTo>
                        <a:pt x="645" y="20088"/>
                        <a:pt x="-551" y="23060"/>
                        <a:pt x="246" y="258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41" name="Google Shape;4941;p37"/>
                <p:cNvSpPr/>
                <p:nvPr/>
              </p:nvSpPr>
              <p:spPr>
                <a:xfrm>
                  <a:off x="697172" y="4467993"/>
                  <a:ext cx="26982" cy="13759"/>
                </a:xfrm>
                <a:custGeom>
                  <a:avLst/>
                  <a:gdLst/>
                  <a:ahLst/>
                  <a:cxnLst/>
                  <a:rect l="l" t="t" r="r" b="b"/>
                  <a:pathLst>
                    <a:path w="26982" h="13759" extrusionOk="0">
                      <a:moveTo>
                        <a:pt x="8420" y="292"/>
                      </a:moveTo>
                      <a:cubicBezTo>
                        <a:pt x="2041" y="1085"/>
                        <a:pt x="-1547" y="4254"/>
                        <a:pt x="646" y="8216"/>
                      </a:cubicBezTo>
                      <a:cubicBezTo>
                        <a:pt x="3038" y="12772"/>
                        <a:pt x="9616" y="14356"/>
                        <a:pt x="16791" y="13564"/>
                      </a:cubicBezTo>
                      <a:cubicBezTo>
                        <a:pt x="22970" y="12970"/>
                        <a:pt x="27356" y="10989"/>
                        <a:pt x="26957" y="6631"/>
                      </a:cubicBezTo>
                      <a:cubicBezTo>
                        <a:pt x="23967" y="688"/>
                        <a:pt x="16791" y="-698"/>
                        <a:pt x="8420" y="2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42" name="Google Shape;4942;p37"/>
                <p:cNvSpPr/>
                <p:nvPr/>
              </p:nvSpPr>
              <p:spPr>
                <a:xfrm>
                  <a:off x="759226" y="4517833"/>
                  <a:ext cx="25359" cy="15029"/>
                </a:xfrm>
                <a:custGeom>
                  <a:avLst/>
                  <a:gdLst/>
                  <a:ahLst/>
                  <a:cxnLst/>
                  <a:rect l="l" t="t" r="r" b="b"/>
                  <a:pathLst>
                    <a:path w="25359" h="15029" extrusionOk="0">
                      <a:moveTo>
                        <a:pt x="12542" y="173"/>
                      </a:moveTo>
                      <a:cubicBezTo>
                        <a:pt x="5566" y="1163"/>
                        <a:pt x="-1211" y="3144"/>
                        <a:pt x="184" y="8493"/>
                      </a:cubicBezTo>
                      <a:cubicBezTo>
                        <a:pt x="1380" y="13247"/>
                        <a:pt x="7958" y="14633"/>
                        <a:pt x="13738" y="15029"/>
                      </a:cubicBezTo>
                      <a:cubicBezTo>
                        <a:pt x="23505" y="13247"/>
                        <a:pt x="26296" y="9681"/>
                        <a:pt x="25100" y="5125"/>
                      </a:cubicBezTo>
                      <a:cubicBezTo>
                        <a:pt x="23904" y="1361"/>
                        <a:pt x="19120" y="-620"/>
                        <a:pt x="12542" y="1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43" name="Google Shape;4943;p37"/>
                <p:cNvSpPr/>
                <p:nvPr/>
              </p:nvSpPr>
              <p:spPr>
                <a:xfrm>
                  <a:off x="700205" y="5072214"/>
                  <a:ext cx="23222" cy="16126"/>
                </a:xfrm>
                <a:custGeom>
                  <a:avLst/>
                  <a:gdLst/>
                  <a:ahLst/>
                  <a:cxnLst/>
                  <a:rect l="l" t="t" r="r" b="b"/>
                  <a:pathLst>
                    <a:path w="23222" h="16126" extrusionOk="0">
                      <a:moveTo>
                        <a:pt x="11566" y="439"/>
                      </a:moveTo>
                      <a:cubicBezTo>
                        <a:pt x="4788" y="2222"/>
                        <a:pt x="-1191" y="5590"/>
                        <a:pt x="204" y="11334"/>
                      </a:cubicBezTo>
                      <a:cubicBezTo>
                        <a:pt x="1201" y="15692"/>
                        <a:pt x="5984" y="16881"/>
                        <a:pt x="11964" y="15692"/>
                      </a:cubicBezTo>
                      <a:cubicBezTo>
                        <a:pt x="19738" y="14107"/>
                        <a:pt x="23924" y="10344"/>
                        <a:pt x="23126" y="5193"/>
                      </a:cubicBezTo>
                      <a:cubicBezTo>
                        <a:pt x="21931" y="1034"/>
                        <a:pt x="17545" y="-947"/>
                        <a:pt x="11566" y="43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44" name="Google Shape;4944;p37"/>
                <p:cNvSpPr/>
                <p:nvPr/>
              </p:nvSpPr>
              <p:spPr>
                <a:xfrm>
                  <a:off x="728315" y="4342613"/>
                  <a:ext cx="30113" cy="12761"/>
                </a:xfrm>
                <a:custGeom>
                  <a:avLst/>
                  <a:gdLst/>
                  <a:ahLst/>
                  <a:cxnLst/>
                  <a:rect l="l" t="t" r="r" b="b"/>
                  <a:pathLst>
                    <a:path w="30113" h="12761" extrusionOk="0">
                      <a:moveTo>
                        <a:pt x="12159" y="12762"/>
                      </a:moveTo>
                      <a:cubicBezTo>
                        <a:pt x="20331" y="12168"/>
                        <a:pt x="29500" y="11772"/>
                        <a:pt x="30098" y="5631"/>
                      </a:cubicBezTo>
                      <a:cubicBezTo>
                        <a:pt x="30497" y="1669"/>
                        <a:pt x="23122" y="282"/>
                        <a:pt x="17541" y="84"/>
                      </a:cubicBezTo>
                      <a:cubicBezTo>
                        <a:pt x="9368" y="-312"/>
                        <a:pt x="598" y="480"/>
                        <a:pt x="0" y="7017"/>
                      </a:cubicBezTo>
                      <a:cubicBezTo>
                        <a:pt x="0" y="11375"/>
                        <a:pt x="6777" y="12168"/>
                        <a:pt x="12159" y="127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45" name="Google Shape;4945;p37"/>
                <p:cNvSpPr/>
                <p:nvPr/>
              </p:nvSpPr>
              <p:spPr>
                <a:xfrm>
                  <a:off x="1106971" y="4924720"/>
                  <a:ext cx="27273" cy="13529"/>
                </a:xfrm>
                <a:custGeom>
                  <a:avLst/>
                  <a:gdLst/>
                  <a:ahLst/>
                  <a:cxnLst/>
                  <a:rect l="l" t="t" r="r" b="b"/>
                  <a:pathLst>
                    <a:path w="27273" h="13529" extrusionOk="0">
                      <a:moveTo>
                        <a:pt x="7239" y="1941"/>
                      </a:moveTo>
                      <a:cubicBezTo>
                        <a:pt x="1857" y="3922"/>
                        <a:pt x="-1731" y="7488"/>
                        <a:pt x="861" y="10459"/>
                      </a:cubicBezTo>
                      <a:cubicBezTo>
                        <a:pt x="4449" y="14817"/>
                        <a:pt x="12222" y="14025"/>
                        <a:pt x="19996" y="11251"/>
                      </a:cubicBezTo>
                      <a:cubicBezTo>
                        <a:pt x="25777" y="9072"/>
                        <a:pt x="27770" y="5903"/>
                        <a:pt x="27172" y="2536"/>
                      </a:cubicBezTo>
                      <a:cubicBezTo>
                        <a:pt x="22189" y="-634"/>
                        <a:pt x="15013" y="-832"/>
                        <a:pt x="7239" y="194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46" name="Google Shape;4946;p37"/>
                <p:cNvSpPr/>
                <p:nvPr/>
              </p:nvSpPr>
              <p:spPr>
                <a:xfrm>
                  <a:off x="1586383" y="6135177"/>
                  <a:ext cx="26069" cy="36788"/>
                </a:xfrm>
                <a:custGeom>
                  <a:avLst/>
                  <a:gdLst/>
                  <a:ahLst/>
                  <a:cxnLst/>
                  <a:rect l="l" t="t" r="r" b="b"/>
                  <a:pathLst>
                    <a:path w="26069" h="36788" extrusionOk="0">
                      <a:moveTo>
                        <a:pt x="23751" y="14680"/>
                      </a:moveTo>
                      <a:cubicBezTo>
                        <a:pt x="22356" y="11510"/>
                        <a:pt x="19964" y="8935"/>
                        <a:pt x="16575" y="6756"/>
                      </a:cubicBezTo>
                      <a:cubicBezTo>
                        <a:pt x="15778" y="6162"/>
                        <a:pt x="14781" y="5964"/>
                        <a:pt x="13585" y="5964"/>
                      </a:cubicBezTo>
                      <a:cubicBezTo>
                        <a:pt x="13785" y="3191"/>
                        <a:pt x="13187" y="1012"/>
                        <a:pt x="11193" y="219"/>
                      </a:cubicBezTo>
                      <a:cubicBezTo>
                        <a:pt x="8403" y="-969"/>
                        <a:pt x="4815" y="2794"/>
                        <a:pt x="2224" y="8539"/>
                      </a:cubicBezTo>
                      <a:cubicBezTo>
                        <a:pt x="-1165" y="15868"/>
                        <a:pt x="-168" y="20028"/>
                        <a:pt x="1825" y="23000"/>
                      </a:cubicBezTo>
                      <a:cubicBezTo>
                        <a:pt x="4018" y="23594"/>
                        <a:pt x="6011" y="22603"/>
                        <a:pt x="7805" y="20424"/>
                      </a:cubicBezTo>
                      <a:cubicBezTo>
                        <a:pt x="8004" y="21415"/>
                        <a:pt x="8403" y="22405"/>
                        <a:pt x="8801" y="23198"/>
                      </a:cubicBezTo>
                      <a:cubicBezTo>
                        <a:pt x="5214" y="27754"/>
                        <a:pt x="3818" y="32508"/>
                        <a:pt x="6808" y="35875"/>
                      </a:cubicBezTo>
                      <a:cubicBezTo>
                        <a:pt x="10595" y="37856"/>
                        <a:pt x="14183" y="36470"/>
                        <a:pt x="17970" y="33102"/>
                      </a:cubicBezTo>
                      <a:cubicBezTo>
                        <a:pt x="20163" y="33894"/>
                        <a:pt x="22555" y="31319"/>
                        <a:pt x="24349" y="28546"/>
                      </a:cubicBezTo>
                      <a:cubicBezTo>
                        <a:pt x="24747" y="26961"/>
                        <a:pt x="24947" y="25179"/>
                        <a:pt x="24947" y="23594"/>
                      </a:cubicBezTo>
                      <a:cubicBezTo>
                        <a:pt x="26342" y="20622"/>
                        <a:pt x="26541" y="17849"/>
                        <a:pt x="24947" y="16066"/>
                      </a:cubicBezTo>
                      <a:cubicBezTo>
                        <a:pt x="24947" y="15472"/>
                        <a:pt x="24349" y="15076"/>
                        <a:pt x="23751" y="146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47" name="Google Shape;4947;p37"/>
                <p:cNvSpPr/>
                <p:nvPr/>
              </p:nvSpPr>
              <p:spPr>
                <a:xfrm>
                  <a:off x="634013" y="4768005"/>
                  <a:ext cx="25733" cy="15637"/>
                </a:xfrm>
                <a:custGeom>
                  <a:avLst/>
                  <a:gdLst/>
                  <a:ahLst/>
                  <a:cxnLst/>
                  <a:rect l="l" t="t" r="r" b="b"/>
                  <a:pathLst>
                    <a:path w="25733" h="15637" extrusionOk="0">
                      <a:moveTo>
                        <a:pt x="12379" y="384"/>
                      </a:moveTo>
                      <a:cubicBezTo>
                        <a:pt x="5004" y="1573"/>
                        <a:pt x="-378" y="4940"/>
                        <a:pt x="21" y="10289"/>
                      </a:cubicBezTo>
                      <a:cubicBezTo>
                        <a:pt x="419" y="14845"/>
                        <a:pt x="6200" y="15637"/>
                        <a:pt x="12180" y="15637"/>
                      </a:cubicBezTo>
                      <a:cubicBezTo>
                        <a:pt x="20551" y="15439"/>
                        <a:pt x="24538" y="12072"/>
                        <a:pt x="25734" y="7318"/>
                      </a:cubicBezTo>
                      <a:cubicBezTo>
                        <a:pt x="25136" y="1375"/>
                        <a:pt x="20352" y="-1002"/>
                        <a:pt x="12379" y="3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48" name="Google Shape;4948;p37"/>
                <p:cNvSpPr/>
                <p:nvPr/>
              </p:nvSpPr>
              <p:spPr>
                <a:xfrm>
                  <a:off x="2367118" y="6089885"/>
                  <a:ext cx="14661" cy="24343"/>
                </a:xfrm>
                <a:custGeom>
                  <a:avLst/>
                  <a:gdLst/>
                  <a:ahLst/>
                  <a:cxnLst/>
                  <a:rect l="l" t="t" r="r" b="b"/>
                  <a:pathLst>
                    <a:path w="14661" h="24343" extrusionOk="0">
                      <a:moveTo>
                        <a:pt x="10821" y="16986"/>
                      </a:moveTo>
                      <a:cubicBezTo>
                        <a:pt x="14010" y="10648"/>
                        <a:pt x="16402" y="3715"/>
                        <a:pt x="13014" y="743"/>
                      </a:cubicBezTo>
                      <a:cubicBezTo>
                        <a:pt x="10223" y="-1832"/>
                        <a:pt x="6635" y="2724"/>
                        <a:pt x="3645" y="7676"/>
                      </a:cubicBezTo>
                      <a:cubicBezTo>
                        <a:pt x="-341" y="14411"/>
                        <a:pt x="-1138" y="20156"/>
                        <a:pt x="1652" y="23920"/>
                      </a:cubicBezTo>
                      <a:cubicBezTo>
                        <a:pt x="4642" y="25504"/>
                        <a:pt x="8030" y="22533"/>
                        <a:pt x="10821" y="169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49" name="Google Shape;4949;p37"/>
                <p:cNvSpPr/>
                <p:nvPr/>
              </p:nvSpPr>
              <p:spPr>
                <a:xfrm>
                  <a:off x="1431796" y="5601691"/>
                  <a:ext cx="20899" cy="20707"/>
                </a:xfrm>
                <a:custGeom>
                  <a:avLst/>
                  <a:gdLst/>
                  <a:ahLst/>
                  <a:cxnLst/>
                  <a:rect l="l" t="t" r="r" b="b"/>
                  <a:pathLst>
                    <a:path w="20899" h="20707" extrusionOk="0">
                      <a:moveTo>
                        <a:pt x="1536" y="19468"/>
                      </a:moveTo>
                      <a:cubicBezTo>
                        <a:pt x="3928" y="21647"/>
                        <a:pt x="8711" y="21053"/>
                        <a:pt x="14292" y="16893"/>
                      </a:cubicBezTo>
                      <a:cubicBezTo>
                        <a:pt x="20870" y="10752"/>
                        <a:pt x="22266" y="5404"/>
                        <a:pt x="19674" y="1640"/>
                      </a:cubicBezTo>
                      <a:cubicBezTo>
                        <a:pt x="17681" y="-1331"/>
                        <a:pt x="12499" y="-143"/>
                        <a:pt x="7715" y="4215"/>
                      </a:cubicBezTo>
                      <a:cubicBezTo>
                        <a:pt x="1934" y="9762"/>
                        <a:pt x="-2451" y="15902"/>
                        <a:pt x="1536" y="1946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50" name="Google Shape;4950;p37"/>
                <p:cNvSpPr/>
                <p:nvPr/>
              </p:nvSpPr>
              <p:spPr>
                <a:xfrm>
                  <a:off x="1048898" y="5601167"/>
                  <a:ext cx="22430" cy="18782"/>
                </a:xfrm>
                <a:custGeom>
                  <a:avLst/>
                  <a:gdLst/>
                  <a:ahLst/>
                  <a:cxnLst/>
                  <a:rect l="l" t="t" r="r" b="b"/>
                  <a:pathLst>
                    <a:path w="22430" h="18782" extrusionOk="0">
                      <a:moveTo>
                        <a:pt x="15281" y="15832"/>
                      </a:moveTo>
                      <a:cubicBezTo>
                        <a:pt x="20862" y="12861"/>
                        <a:pt x="23453" y="8701"/>
                        <a:pt x="22058" y="4739"/>
                      </a:cubicBezTo>
                      <a:cubicBezTo>
                        <a:pt x="20464" y="381"/>
                        <a:pt x="16676" y="-1996"/>
                        <a:pt x="8903" y="2164"/>
                      </a:cubicBezTo>
                      <a:cubicBezTo>
                        <a:pt x="2126" y="5928"/>
                        <a:pt x="-665" y="10484"/>
                        <a:pt x="132" y="15634"/>
                      </a:cubicBezTo>
                      <a:cubicBezTo>
                        <a:pt x="2923" y="20190"/>
                        <a:pt x="8703" y="19398"/>
                        <a:pt x="15281" y="158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51" name="Google Shape;4951;p37"/>
                <p:cNvSpPr/>
                <p:nvPr/>
              </p:nvSpPr>
              <p:spPr>
                <a:xfrm>
                  <a:off x="915536" y="5233121"/>
                  <a:ext cx="24181" cy="17341"/>
                </a:xfrm>
                <a:custGeom>
                  <a:avLst/>
                  <a:gdLst/>
                  <a:ahLst/>
                  <a:cxnLst/>
                  <a:rect l="l" t="t" r="r" b="b"/>
                  <a:pathLst>
                    <a:path w="24181" h="17341" extrusionOk="0">
                      <a:moveTo>
                        <a:pt x="11706" y="776"/>
                      </a:moveTo>
                      <a:cubicBezTo>
                        <a:pt x="2935" y="3747"/>
                        <a:pt x="-1649" y="9095"/>
                        <a:pt x="544" y="14642"/>
                      </a:cubicBezTo>
                      <a:cubicBezTo>
                        <a:pt x="2138" y="18406"/>
                        <a:pt x="7919" y="18009"/>
                        <a:pt x="15493" y="14840"/>
                      </a:cubicBezTo>
                      <a:cubicBezTo>
                        <a:pt x="20676" y="12463"/>
                        <a:pt x="25858" y="8897"/>
                        <a:pt x="23665" y="3945"/>
                      </a:cubicBezTo>
                      <a:cubicBezTo>
                        <a:pt x="22270" y="380"/>
                        <a:pt x="17287" y="-1007"/>
                        <a:pt x="11706" y="7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52" name="Google Shape;4952;p37"/>
                <p:cNvSpPr/>
                <p:nvPr/>
              </p:nvSpPr>
              <p:spPr>
                <a:xfrm>
                  <a:off x="1005751" y="4510617"/>
                  <a:ext cx="22927" cy="14481"/>
                </a:xfrm>
                <a:custGeom>
                  <a:avLst/>
                  <a:gdLst/>
                  <a:ahLst/>
                  <a:cxnLst/>
                  <a:rect l="l" t="t" r="r" b="b"/>
                  <a:pathLst>
                    <a:path w="22927" h="14481" extrusionOk="0">
                      <a:moveTo>
                        <a:pt x="7401" y="455"/>
                      </a:moveTo>
                      <a:cubicBezTo>
                        <a:pt x="624" y="1643"/>
                        <a:pt x="-173" y="5011"/>
                        <a:pt x="26" y="8379"/>
                      </a:cubicBezTo>
                      <a:cubicBezTo>
                        <a:pt x="226" y="12935"/>
                        <a:pt x="4411" y="15113"/>
                        <a:pt x="12982" y="14321"/>
                      </a:cubicBezTo>
                      <a:cubicBezTo>
                        <a:pt x="21155" y="12736"/>
                        <a:pt x="24344" y="9567"/>
                        <a:pt x="22351" y="5407"/>
                      </a:cubicBezTo>
                      <a:cubicBezTo>
                        <a:pt x="20357" y="1643"/>
                        <a:pt x="15374" y="-1130"/>
                        <a:pt x="7401" y="4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53" name="Google Shape;4953;p37"/>
                <p:cNvSpPr/>
                <p:nvPr/>
              </p:nvSpPr>
              <p:spPr>
                <a:xfrm>
                  <a:off x="1226961" y="5222234"/>
                  <a:ext cx="22296" cy="15030"/>
                </a:xfrm>
                <a:custGeom>
                  <a:avLst/>
                  <a:gdLst/>
                  <a:ahLst/>
                  <a:cxnLst/>
                  <a:rect l="l" t="t" r="r" b="b"/>
                  <a:pathLst>
                    <a:path w="22296" h="15030" extrusionOk="0">
                      <a:moveTo>
                        <a:pt x="7642" y="2551"/>
                      </a:moveTo>
                      <a:cubicBezTo>
                        <a:pt x="2261" y="5126"/>
                        <a:pt x="-1327" y="8494"/>
                        <a:pt x="467" y="12852"/>
                      </a:cubicBezTo>
                      <a:cubicBezTo>
                        <a:pt x="2460" y="15625"/>
                        <a:pt x="7443" y="16021"/>
                        <a:pt x="14420" y="12455"/>
                      </a:cubicBezTo>
                      <a:cubicBezTo>
                        <a:pt x="19801" y="9682"/>
                        <a:pt x="23389" y="5918"/>
                        <a:pt x="21994" y="2947"/>
                      </a:cubicBezTo>
                      <a:cubicBezTo>
                        <a:pt x="20599" y="-1213"/>
                        <a:pt x="14420" y="-618"/>
                        <a:pt x="7642" y="25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54" name="Google Shape;4954;p37"/>
                <p:cNvSpPr/>
                <p:nvPr/>
              </p:nvSpPr>
              <p:spPr>
                <a:xfrm>
                  <a:off x="1364423" y="5472438"/>
                  <a:ext cx="21050" cy="18071"/>
                </a:xfrm>
                <a:custGeom>
                  <a:avLst/>
                  <a:gdLst/>
                  <a:ahLst/>
                  <a:cxnLst/>
                  <a:rect l="l" t="t" r="r" b="b"/>
                  <a:pathLst>
                    <a:path w="21050" h="18071" extrusionOk="0">
                      <a:moveTo>
                        <a:pt x="7716" y="3523"/>
                      </a:moveTo>
                      <a:cubicBezTo>
                        <a:pt x="1337" y="7881"/>
                        <a:pt x="-1453" y="12833"/>
                        <a:pt x="739" y="16399"/>
                      </a:cubicBezTo>
                      <a:cubicBezTo>
                        <a:pt x="2533" y="19370"/>
                        <a:pt x="7716" y="18181"/>
                        <a:pt x="13695" y="14418"/>
                      </a:cubicBezTo>
                      <a:cubicBezTo>
                        <a:pt x="19277" y="10060"/>
                        <a:pt x="22665" y="5306"/>
                        <a:pt x="20273" y="1740"/>
                      </a:cubicBezTo>
                      <a:cubicBezTo>
                        <a:pt x="18280" y="-1231"/>
                        <a:pt x="12898" y="-241"/>
                        <a:pt x="7716" y="35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55" name="Google Shape;4955;p37"/>
                <p:cNvSpPr/>
                <p:nvPr/>
              </p:nvSpPr>
              <p:spPr>
                <a:xfrm>
                  <a:off x="1074744" y="4233947"/>
                  <a:ext cx="26277" cy="12688"/>
                </a:xfrm>
                <a:custGeom>
                  <a:avLst/>
                  <a:gdLst/>
                  <a:ahLst/>
                  <a:cxnLst/>
                  <a:rect l="l" t="t" r="r" b="b"/>
                  <a:pathLst>
                    <a:path w="26277" h="12688" extrusionOk="0">
                      <a:moveTo>
                        <a:pt x="14551" y="12678"/>
                      </a:moveTo>
                      <a:cubicBezTo>
                        <a:pt x="22723" y="12876"/>
                        <a:pt x="27706" y="10301"/>
                        <a:pt x="25912" y="5943"/>
                      </a:cubicBezTo>
                      <a:cubicBezTo>
                        <a:pt x="24118" y="1585"/>
                        <a:pt x="17341" y="0"/>
                        <a:pt x="9767" y="0"/>
                      </a:cubicBezTo>
                      <a:cubicBezTo>
                        <a:pt x="2791" y="0"/>
                        <a:pt x="0" y="2179"/>
                        <a:pt x="0" y="5943"/>
                      </a:cubicBezTo>
                      <a:cubicBezTo>
                        <a:pt x="997" y="10499"/>
                        <a:pt x="6976" y="12480"/>
                        <a:pt x="14551" y="126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56" name="Google Shape;4956;p37"/>
                <p:cNvSpPr/>
                <p:nvPr/>
              </p:nvSpPr>
              <p:spPr>
                <a:xfrm>
                  <a:off x="1537037" y="5815517"/>
                  <a:ext cx="21028" cy="17806"/>
                </a:xfrm>
                <a:custGeom>
                  <a:avLst/>
                  <a:gdLst/>
                  <a:ahLst/>
                  <a:cxnLst/>
                  <a:rect l="l" t="t" r="r" b="b"/>
                  <a:pathLst>
                    <a:path w="21028" h="17806" extrusionOk="0">
                      <a:moveTo>
                        <a:pt x="19478" y="760"/>
                      </a:moveTo>
                      <a:cubicBezTo>
                        <a:pt x="15292" y="-1023"/>
                        <a:pt x="10110" y="165"/>
                        <a:pt x="4529" y="6108"/>
                      </a:cubicBezTo>
                      <a:cubicBezTo>
                        <a:pt x="542" y="10466"/>
                        <a:pt x="-2049" y="15814"/>
                        <a:pt x="2137" y="17399"/>
                      </a:cubicBezTo>
                      <a:cubicBezTo>
                        <a:pt x="6721" y="19182"/>
                        <a:pt x="12900" y="14824"/>
                        <a:pt x="17884" y="9872"/>
                      </a:cubicBezTo>
                      <a:cubicBezTo>
                        <a:pt x="21870" y="6108"/>
                        <a:pt x="21671" y="2939"/>
                        <a:pt x="19478" y="7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57" name="Google Shape;4957;p37"/>
                <p:cNvSpPr/>
                <p:nvPr/>
              </p:nvSpPr>
              <p:spPr>
                <a:xfrm>
                  <a:off x="972482" y="4291857"/>
                  <a:ext cx="24509" cy="12581"/>
                </a:xfrm>
                <a:custGeom>
                  <a:avLst/>
                  <a:gdLst/>
                  <a:ahLst/>
                  <a:cxnLst/>
                  <a:rect l="l" t="t" r="r" b="b"/>
                  <a:pathLst>
                    <a:path w="24509" h="12581" extrusionOk="0">
                      <a:moveTo>
                        <a:pt x="9774" y="12411"/>
                      </a:moveTo>
                      <a:cubicBezTo>
                        <a:pt x="17349" y="13203"/>
                        <a:pt x="23129" y="11222"/>
                        <a:pt x="24325" y="6864"/>
                      </a:cubicBezTo>
                      <a:cubicBezTo>
                        <a:pt x="25521" y="3101"/>
                        <a:pt x="20737" y="526"/>
                        <a:pt x="14957" y="129"/>
                      </a:cubicBezTo>
                      <a:cubicBezTo>
                        <a:pt x="7781" y="-465"/>
                        <a:pt x="1602" y="922"/>
                        <a:pt x="7" y="5676"/>
                      </a:cubicBezTo>
                      <a:cubicBezTo>
                        <a:pt x="-192" y="9440"/>
                        <a:pt x="3794" y="11817"/>
                        <a:pt x="9774" y="1241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58" name="Google Shape;4958;p37"/>
                <p:cNvSpPr/>
                <p:nvPr/>
              </p:nvSpPr>
              <p:spPr>
                <a:xfrm>
                  <a:off x="1095869" y="4532710"/>
                  <a:ext cx="27126" cy="11245"/>
                </a:xfrm>
                <a:custGeom>
                  <a:avLst/>
                  <a:gdLst/>
                  <a:ahLst/>
                  <a:cxnLst/>
                  <a:rect l="l" t="t" r="r" b="b"/>
                  <a:pathLst>
                    <a:path w="27126" h="11245" extrusionOk="0">
                      <a:moveTo>
                        <a:pt x="14156" y="11245"/>
                      </a:moveTo>
                      <a:cubicBezTo>
                        <a:pt x="20135" y="10651"/>
                        <a:pt x="26913" y="9264"/>
                        <a:pt x="27112" y="5897"/>
                      </a:cubicBezTo>
                      <a:cubicBezTo>
                        <a:pt x="27511" y="548"/>
                        <a:pt x="19737" y="-442"/>
                        <a:pt x="10967" y="152"/>
                      </a:cubicBezTo>
                      <a:cubicBezTo>
                        <a:pt x="4389" y="548"/>
                        <a:pt x="203" y="2925"/>
                        <a:pt x="3" y="6293"/>
                      </a:cubicBezTo>
                      <a:cubicBezTo>
                        <a:pt x="-196" y="11443"/>
                        <a:pt x="8176" y="10651"/>
                        <a:pt x="14156" y="1124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59" name="Google Shape;4959;p37"/>
                <p:cNvSpPr/>
                <p:nvPr/>
              </p:nvSpPr>
              <p:spPr>
                <a:xfrm>
                  <a:off x="1117143" y="4715237"/>
                  <a:ext cx="23000" cy="12368"/>
                </a:xfrm>
                <a:custGeom>
                  <a:avLst/>
                  <a:gdLst/>
                  <a:ahLst/>
                  <a:cxnLst/>
                  <a:rect l="l" t="t" r="r" b="b"/>
                  <a:pathLst>
                    <a:path w="23000" h="12368" extrusionOk="0">
                      <a:moveTo>
                        <a:pt x="7233" y="1055"/>
                      </a:moveTo>
                      <a:cubicBezTo>
                        <a:pt x="655" y="2838"/>
                        <a:pt x="-1139" y="6205"/>
                        <a:pt x="655" y="9177"/>
                      </a:cubicBezTo>
                      <a:cubicBezTo>
                        <a:pt x="2449" y="12148"/>
                        <a:pt x="7632" y="13138"/>
                        <a:pt x="14209" y="11752"/>
                      </a:cubicBezTo>
                      <a:cubicBezTo>
                        <a:pt x="20189" y="9771"/>
                        <a:pt x="23976" y="7196"/>
                        <a:pt x="22780" y="3828"/>
                      </a:cubicBezTo>
                      <a:cubicBezTo>
                        <a:pt x="21186" y="-530"/>
                        <a:pt x="14608" y="-728"/>
                        <a:pt x="7233" y="10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60" name="Google Shape;4960;p37"/>
                <p:cNvSpPr/>
                <p:nvPr/>
              </p:nvSpPr>
              <p:spPr>
                <a:xfrm>
                  <a:off x="1130100" y="4779190"/>
                  <a:ext cx="21783" cy="12638"/>
                </a:xfrm>
                <a:custGeom>
                  <a:avLst/>
                  <a:gdLst/>
                  <a:ahLst/>
                  <a:cxnLst/>
                  <a:rect l="l" t="t" r="r" b="b"/>
                  <a:pathLst>
                    <a:path w="21783" h="12638" extrusionOk="0">
                      <a:moveTo>
                        <a:pt x="8628" y="292"/>
                      </a:moveTo>
                      <a:cubicBezTo>
                        <a:pt x="1252" y="1480"/>
                        <a:pt x="-342" y="4650"/>
                        <a:pt x="56" y="8017"/>
                      </a:cubicBezTo>
                      <a:cubicBezTo>
                        <a:pt x="455" y="11583"/>
                        <a:pt x="4641" y="12969"/>
                        <a:pt x="10820" y="12573"/>
                      </a:cubicBezTo>
                      <a:cubicBezTo>
                        <a:pt x="17996" y="11979"/>
                        <a:pt x="20388" y="9007"/>
                        <a:pt x="21783" y="5640"/>
                      </a:cubicBezTo>
                      <a:cubicBezTo>
                        <a:pt x="20388" y="1678"/>
                        <a:pt x="16800" y="-897"/>
                        <a:pt x="8628" y="2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61" name="Google Shape;4961;p37"/>
                <p:cNvSpPr/>
                <p:nvPr/>
              </p:nvSpPr>
              <p:spPr>
                <a:xfrm>
                  <a:off x="964710" y="4762607"/>
                  <a:ext cx="23532" cy="13560"/>
                </a:xfrm>
                <a:custGeom>
                  <a:avLst/>
                  <a:gdLst/>
                  <a:ahLst/>
                  <a:cxnLst/>
                  <a:rect l="l" t="t" r="r" b="b"/>
                  <a:pathLst>
                    <a:path w="23532" h="13560" extrusionOk="0">
                      <a:moveTo>
                        <a:pt x="10969" y="235"/>
                      </a:moveTo>
                      <a:cubicBezTo>
                        <a:pt x="4391" y="1028"/>
                        <a:pt x="205" y="3999"/>
                        <a:pt x="6" y="7564"/>
                      </a:cubicBezTo>
                      <a:cubicBezTo>
                        <a:pt x="-194" y="12121"/>
                        <a:pt x="4790" y="13903"/>
                        <a:pt x="11367" y="13507"/>
                      </a:cubicBezTo>
                      <a:cubicBezTo>
                        <a:pt x="18942" y="12121"/>
                        <a:pt x="23327" y="9347"/>
                        <a:pt x="23526" y="5980"/>
                      </a:cubicBezTo>
                      <a:cubicBezTo>
                        <a:pt x="23726" y="1424"/>
                        <a:pt x="18742" y="-755"/>
                        <a:pt x="10969" y="23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62" name="Google Shape;4962;p37"/>
                <p:cNvSpPr/>
                <p:nvPr/>
              </p:nvSpPr>
              <p:spPr>
                <a:xfrm>
                  <a:off x="1352339" y="5380840"/>
                  <a:ext cx="19256" cy="17942"/>
                </a:xfrm>
                <a:custGeom>
                  <a:avLst/>
                  <a:gdLst/>
                  <a:ahLst/>
                  <a:cxnLst/>
                  <a:rect l="l" t="t" r="r" b="b"/>
                  <a:pathLst>
                    <a:path w="19256" h="17942" extrusionOk="0">
                      <a:moveTo>
                        <a:pt x="6246" y="2811"/>
                      </a:moveTo>
                      <a:cubicBezTo>
                        <a:pt x="-1528" y="7565"/>
                        <a:pt x="-531" y="11527"/>
                        <a:pt x="1262" y="14697"/>
                      </a:cubicBezTo>
                      <a:cubicBezTo>
                        <a:pt x="2857" y="17470"/>
                        <a:pt x="5847" y="19649"/>
                        <a:pt x="12026" y="16083"/>
                      </a:cubicBezTo>
                      <a:cubicBezTo>
                        <a:pt x="21394" y="10537"/>
                        <a:pt x="19202" y="6179"/>
                        <a:pt x="18604" y="2415"/>
                      </a:cubicBezTo>
                      <a:cubicBezTo>
                        <a:pt x="16411" y="-1151"/>
                        <a:pt x="11827" y="-556"/>
                        <a:pt x="6246" y="281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63" name="Google Shape;4963;p37"/>
                <p:cNvSpPr/>
                <p:nvPr/>
              </p:nvSpPr>
              <p:spPr>
                <a:xfrm>
                  <a:off x="1004778" y="5047136"/>
                  <a:ext cx="23339" cy="15112"/>
                </a:xfrm>
                <a:custGeom>
                  <a:avLst/>
                  <a:gdLst/>
                  <a:ahLst/>
                  <a:cxnLst/>
                  <a:rect l="l" t="t" r="r" b="b"/>
                  <a:pathLst>
                    <a:path w="23339" h="15112" extrusionOk="0">
                      <a:moveTo>
                        <a:pt x="10367" y="954"/>
                      </a:moveTo>
                      <a:cubicBezTo>
                        <a:pt x="2992" y="3331"/>
                        <a:pt x="-1393" y="7293"/>
                        <a:pt x="401" y="11849"/>
                      </a:cubicBezTo>
                      <a:cubicBezTo>
                        <a:pt x="1796" y="15415"/>
                        <a:pt x="7577" y="15811"/>
                        <a:pt x="13357" y="14226"/>
                      </a:cubicBezTo>
                      <a:cubicBezTo>
                        <a:pt x="21928" y="12047"/>
                        <a:pt x="23523" y="7689"/>
                        <a:pt x="23324" y="3728"/>
                      </a:cubicBezTo>
                      <a:cubicBezTo>
                        <a:pt x="20932" y="162"/>
                        <a:pt x="16546" y="-1027"/>
                        <a:pt x="10367" y="9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64" name="Google Shape;4964;p37"/>
                <p:cNvSpPr/>
                <p:nvPr/>
              </p:nvSpPr>
              <p:spPr>
                <a:xfrm>
                  <a:off x="1074814" y="5266600"/>
                  <a:ext cx="20986" cy="15796"/>
                </a:xfrm>
                <a:custGeom>
                  <a:avLst/>
                  <a:gdLst/>
                  <a:ahLst/>
                  <a:cxnLst/>
                  <a:rect l="l" t="t" r="r" b="b"/>
                  <a:pathLst>
                    <a:path w="20986" h="15796" extrusionOk="0">
                      <a:moveTo>
                        <a:pt x="926" y="12659"/>
                      </a:moveTo>
                      <a:cubicBezTo>
                        <a:pt x="3717" y="16423"/>
                        <a:pt x="9099" y="17017"/>
                        <a:pt x="15876" y="13253"/>
                      </a:cubicBezTo>
                      <a:cubicBezTo>
                        <a:pt x="21457" y="10084"/>
                        <a:pt x="21656" y="6518"/>
                        <a:pt x="20261" y="3151"/>
                      </a:cubicBezTo>
                      <a:cubicBezTo>
                        <a:pt x="17271" y="-415"/>
                        <a:pt x="12288" y="-1405"/>
                        <a:pt x="5312" y="2556"/>
                      </a:cubicBezTo>
                      <a:cubicBezTo>
                        <a:pt x="528" y="5528"/>
                        <a:pt x="-1266" y="9490"/>
                        <a:pt x="926" y="126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65" name="Google Shape;4965;p37"/>
                <p:cNvSpPr/>
                <p:nvPr/>
              </p:nvSpPr>
              <p:spPr>
                <a:xfrm>
                  <a:off x="875731" y="4248327"/>
                  <a:ext cx="24819" cy="13550"/>
                </a:xfrm>
                <a:custGeom>
                  <a:avLst/>
                  <a:gdLst/>
                  <a:ahLst/>
                  <a:cxnLst/>
                  <a:rect l="l" t="t" r="r" b="b"/>
                  <a:pathLst>
                    <a:path w="24819" h="13550" extrusionOk="0">
                      <a:moveTo>
                        <a:pt x="10849" y="13551"/>
                      </a:moveTo>
                      <a:cubicBezTo>
                        <a:pt x="19819" y="13551"/>
                        <a:pt x="24603" y="11966"/>
                        <a:pt x="24802" y="8004"/>
                      </a:cubicBezTo>
                      <a:cubicBezTo>
                        <a:pt x="25201" y="2854"/>
                        <a:pt x="18822" y="675"/>
                        <a:pt x="11447" y="81"/>
                      </a:cubicBezTo>
                      <a:cubicBezTo>
                        <a:pt x="4670" y="-514"/>
                        <a:pt x="883" y="2260"/>
                        <a:pt x="85" y="5825"/>
                      </a:cubicBezTo>
                      <a:cubicBezTo>
                        <a:pt x="-911" y="11372"/>
                        <a:pt x="7062" y="12164"/>
                        <a:pt x="10849" y="135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66" name="Google Shape;4966;p37"/>
                <p:cNvSpPr/>
                <p:nvPr/>
              </p:nvSpPr>
              <p:spPr>
                <a:xfrm>
                  <a:off x="951644" y="5022569"/>
                  <a:ext cx="24034" cy="14312"/>
                </a:xfrm>
                <a:custGeom>
                  <a:avLst/>
                  <a:gdLst/>
                  <a:ahLst/>
                  <a:cxnLst/>
                  <a:rect l="l" t="t" r="r" b="b"/>
                  <a:pathLst>
                    <a:path w="24034" h="14312" extrusionOk="0">
                      <a:moveTo>
                        <a:pt x="116" y="10466"/>
                      </a:moveTo>
                      <a:cubicBezTo>
                        <a:pt x="913" y="14428"/>
                        <a:pt x="5896" y="15022"/>
                        <a:pt x="11677" y="13636"/>
                      </a:cubicBezTo>
                      <a:cubicBezTo>
                        <a:pt x="18852" y="11853"/>
                        <a:pt x="23237" y="8485"/>
                        <a:pt x="24035" y="4722"/>
                      </a:cubicBezTo>
                      <a:cubicBezTo>
                        <a:pt x="22440" y="-230"/>
                        <a:pt x="17457" y="-627"/>
                        <a:pt x="11677" y="562"/>
                      </a:cubicBezTo>
                      <a:cubicBezTo>
                        <a:pt x="4700" y="2345"/>
                        <a:pt x="-881" y="5514"/>
                        <a:pt x="116" y="104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67" name="Google Shape;4967;p37"/>
                <p:cNvSpPr/>
                <p:nvPr/>
              </p:nvSpPr>
              <p:spPr>
                <a:xfrm>
                  <a:off x="972285" y="5093311"/>
                  <a:ext cx="37255" cy="19348"/>
                </a:xfrm>
                <a:custGeom>
                  <a:avLst/>
                  <a:gdLst/>
                  <a:ahLst/>
                  <a:cxnLst/>
                  <a:rect l="l" t="t" r="r" b="b"/>
                  <a:pathLst>
                    <a:path w="37255" h="19348" extrusionOk="0">
                      <a:moveTo>
                        <a:pt x="13958" y="1132"/>
                      </a:moveTo>
                      <a:cubicBezTo>
                        <a:pt x="5586" y="3509"/>
                        <a:pt x="-194" y="7272"/>
                        <a:pt x="5" y="13215"/>
                      </a:cubicBezTo>
                      <a:cubicBezTo>
                        <a:pt x="1201" y="16979"/>
                        <a:pt x="5387" y="17969"/>
                        <a:pt x="11566" y="15988"/>
                      </a:cubicBezTo>
                      <a:cubicBezTo>
                        <a:pt x="12164" y="15790"/>
                        <a:pt x="12762" y="15592"/>
                        <a:pt x="13360" y="15394"/>
                      </a:cubicBezTo>
                      <a:cubicBezTo>
                        <a:pt x="15752" y="19752"/>
                        <a:pt x="21931" y="20346"/>
                        <a:pt x="30701" y="17969"/>
                      </a:cubicBezTo>
                      <a:cubicBezTo>
                        <a:pt x="35684" y="15394"/>
                        <a:pt x="38276" y="12225"/>
                        <a:pt x="36880" y="10046"/>
                      </a:cubicBezTo>
                      <a:cubicBezTo>
                        <a:pt x="34688" y="7074"/>
                        <a:pt x="31698" y="4301"/>
                        <a:pt x="25917" y="4895"/>
                      </a:cubicBezTo>
                      <a:cubicBezTo>
                        <a:pt x="25917" y="4499"/>
                        <a:pt x="26117" y="3905"/>
                        <a:pt x="26117" y="3509"/>
                      </a:cubicBezTo>
                      <a:cubicBezTo>
                        <a:pt x="25718" y="-651"/>
                        <a:pt x="19938" y="-651"/>
                        <a:pt x="13958" y="11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68" name="Google Shape;4968;p37"/>
                <p:cNvSpPr/>
                <p:nvPr/>
              </p:nvSpPr>
              <p:spPr>
                <a:xfrm>
                  <a:off x="850973" y="4423850"/>
                  <a:ext cx="24444" cy="15125"/>
                </a:xfrm>
                <a:custGeom>
                  <a:avLst/>
                  <a:gdLst/>
                  <a:ahLst/>
                  <a:cxnLst/>
                  <a:rect l="l" t="t" r="r" b="b"/>
                  <a:pathLst>
                    <a:path w="24444" h="15125" extrusionOk="0">
                      <a:moveTo>
                        <a:pt x="11090" y="261"/>
                      </a:moveTo>
                      <a:cubicBezTo>
                        <a:pt x="4114" y="1450"/>
                        <a:pt x="-870" y="4817"/>
                        <a:pt x="127" y="9373"/>
                      </a:cubicBezTo>
                      <a:cubicBezTo>
                        <a:pt x="924" y="13335"/>
                        <a:pt x="6107" y="14920"/>
                        <a:pt x="12286" y="15118"/>
                      </a:cubicBezTo>
                      <a:cubicBezTo>
                        <a:pt x="21455" y="15316"/>
                        <a:pt x="23249" y="11354"/>
                        <a:pt x="24445" y="7987"/>
                      </a:cubicBezTo>
                      <a:cubicBezTo>
                        <a:pt x="22252" y="3233"/>
                        <a:pt x="20259" y="-1125"/>
                        <a:pt x="11090" y="2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69" name="Google Shape;4969;p37"/>
                <p:cNvSpPr/>
                <p:nvPr/>
              </p:nvSpPr>
              <p:spPr>
                <a:xfrm>
                  <a:off x="929836" y="4978209"/>
                  <a:ext cx="26744" cy="13639"/>
                </a:xfrm>
                <a:custGeom>
                  <a:avLst/>
                  <a:gdLst/>
                  <a:ahLst/>
                  <a:cxnLst/>
                  <a:rect l="l" t="t" r="r" b="b"/>
                  <a:pathLst>
                    <a:path w="26744" h="13639" extrusionOk="0">
                      <a:moveTo>
                        <a:pt x="196" y="9266"/>
                      </a:moveTo>
                      <a:cubicBezTo>
                        <a:pt x="1392" y="14416"/>
                        <a:pt x="8170" y="14020"/>
                        <a:pt x="15146" y="13030"/>
                      </a:cubicBezTo>
                      <a:cubicBezTo>
                        <a:pt x="20727" y="10851"/>
                        <a:pt x="27305" y="8077"/>
                        <a:pt x="26707" y="4512"/>
                      </a:cubicBezTo>
                      <a:cubicBezTo>
                        <a:pt x="25710" y="-1629"/>
                        <a:pt x="16541" y="-44"/>
                        <a:pt x="8767" y="946"/>
                      </a:cubicBezTo>
                      <a:cubicBezTo>
                        <a:pt x="794" y="2135"/>
                        <a:pt x="-601" y="5700"/>
                        <a:pt x="196" y="92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70" name="Google Shape;4970;p37"/>
                <p:cNvSpPr/>
                <p:nvPr/>
              </p:nvSpPr>
              <p:spPr>
                <a:xfrm>
                  <a:off x="688848" y="5878182"/>
                  <a:ext cx="23371" cy="25450"/>
                </a:xfrm>
                <a:custGeom>
                  <a:avLst/>
                  <a:gdLst/>
                  <a:ahLst/>
                  <a:cxnLst/>
                  <a:rect l="l" t="t" r="r" b="b"/>
                  <a:pathLst>
                    <a:path w="23371" h="25450" extrusionOk="0">
                      <a:moveTo>
                        <a:pt x="22125" y="10990"/>
                      </a:moveTo>
                      <a:cubicBezTo>
                        <a:pt x="21129" y="9604"/>
                        <a:pt x="19733" y="8613"/>
                        <a:pt x="18338" y="8217"/>
                      </a:cubicBezTo>
                      <a:cubicBezTo>
                        <a:pt x="18936" y="5246"/>
                        <a:pt x="18338" y="2869"/>
                        <a:pt x="16145" y="1284"/>
                      </a:cubicBezTo>
                      <a:cubicBezTo>
                        <a:pt x="12159" y="-1687"/>
                        <a:pt x="6777" y="690"/>
                        <a:pt x="2392" y="6434"/>
                      </a:cubicBezTo>
                      <a:cubicBezTo>
                        <a:pt x="1196" y="8217"/>
                        <a:pt x="399" y="9604"/>
                        <a:pt x="0" y="10990"/>
                      </a:cubicBezTo>
                      <a:cubicBezTo>
                        <a:pt x="997" y="11981"/>
                        <a:pt x="1993" y="12773"/>
                        <a:pt x="2990" y="13764"/>
                      </a:cubicBezTo>
                      <a:cubicBezTo>
                        <a:pt x="5581" y="16141"/>
                        <a:pt x="8172" y="18518"/>
                        <a:pt x="10764" y="20895"/>
                      </a:cubicBezTo>
                      <a:cubicBezTo>
                        <a:pt x="12358" y="22480"/>
                        <a:pt x="13953" y="23866"/>
                        <a:pt x="15747" y="25451"/>
                      </a:cubicBezTo>
                      <a:cubicBezTo>
                        <a:pt x="21527" y="21291"/>
                        <a:pt x="25514" y="15943"/>
                        <a:pt x="22125" y="109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71" name="Google Shape;4971;p37"/>
                <p:cNvSpPr/>
                <p:nvPr/>
              </p:nvSpPr>
              <p:spPr>
                <a:xfrm>
                  <a:off x="873870" y="4709797"/>
                  <a:ext cx="26454" cy="13274"/>
                </a:xfrm>
                <a:custGeom>
                  <a:avLst/>
                  <a:gdLst/>
                  <a:ahLst/>
                  <a:cxnLst/>
                  <a:rect l="l" t="t" r="r" b="b"/>
                  <a:pathLst>
                    <a:path w="26454" h="13274" extrusionOk="0">
                      <a:moveTo>
                        <a:pt x="750" y="9863"/>
                      </a:moveTo>
                      <a:cubicBezTo>
                        <a:pt x="3341" y="14419"/>
                        <a:pt x="10517" y="13428"/>
                        <a:pt x="16298" y="12438"/>
                      </a:cubicBezTo>
                      <a:cubicBezTo>
                        <a:pt x="23274" y="10853"/>
                        <a:pt x="27858" y="8278"/>
                        <a:pt x="26065" y="4514"/>
                      </a:cubicBezTo>
                      <a:cubicBezTo>
                        <a:pt x="24071" y="354"/>
                        <a:pt x="17892" y="-834"/>
                        <a:pt x="10517" y="553"/>
                      </a:cubicBezTo>
                      <a:cubicBezTo>
                        <a:pt x="3341" y="2137"/>
                        <a:pt x="-2040" y="5109"/>
                        <a:pt x="750" y="98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72" name="Google Shape;4972;p37"/>
                <p:cNvSpPr/>
                <p:nvPr/>
              </p:nvSpPr>
              <p:spPr>
                <a:xfrm>
                  <a:off x="1515023" y="6004079"/>
                  <a:ext cx="21094" cy="31085"/>
                </a:xfrm>
                <a:custGeom>
                  <a:avLst/>
                  <a:gdLst/>
                  <a:ahLst/>
                  <a:cxnLst/>
                  <a:rect l="l" t="t" r="r" b="b"/>
                  <a:pathLst>
                    <a:path w="21094" h="31085" extrusionOk="0">
                      <a:moveTo>
                        <a:pt x="19567" y="1570"/>
                      </a:moveTo>
                      <a:cubicBezTo>
                        <a:pt x="15979" y="-1599"/>
                        <a:pt x="10398" y="183"/>
                        <a:pt x="5215" y="5532"/>
                      </a:cubicBezTo>
                      <a:cubicBezTo>
                        <a:pt x="-167" y="10880"/>
                        <a:pt x="-1761" y="16625"/>
                        <a:pt x="2225" y="19398"/>
                      </a:cubicBezTo>
                      <a:cubicBezTo>
                        <a:pt x="2624" y="19794"/>
                        <a:pt x="3023" y="19992"/>
                        <a:pt x="3621" y="19992"/>
                      </a:cubicBezTo>
                      <a:cubicBezTo>
                        <a:pt x="2225" y="25539"/>
                        <a:pt x="3222" y="29897"/>
                        <a:pt x="7408" y="31085"/>
                      </a:cubicBezTo>
                      <a:cubicBezTo>
                        <a:pt x="11394" y="31085"/>
                        <a:pt x="14185" y="26529"/>
                        <a:pt x="16377" y="21181"/>
                      </a:cubicBezTo>
                      <a:cubicBezTo>
                        <a:pt x="17773" y="17813"/>
                        <a:pt x="17972" y="15040"/>
                        <a:pt x="17573" y="12861"/>
                      </a:cubicBezTo>
                      <a:cubicBezTo>
                        <a:pt x="20763" y="8503"/>
                        <a:pt x="22557" y="4145"/>
                        <a:pt x="19567" y="157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73" name="Google Shape;4973;p37"/>
                <p:cNvSpPr/>
                <p:nvPr/>
              </p:nvSpPr>
              <p:spPr>
                <a:xfrm>
                  <a:off x="1192594" y="5617247"/>
                  <a:ext cx="23578" cy="27429"/>
                </a:xfrm>
                <a:custGeom>
                  <a:avLst/>
                  <a:gdLst/>
                  <a:ahLst/>
                  <a:cxnLst/>
                  <a:rect l="l" t="t" r="r" b="b"/>
                  <a:pathLst>
                    <a:path w="23578" h="27429" extrusionOk="0">
                      <a:moveTo>
                        <a:pt x="22875" y="5101"/>
                      </a:moveTo>
                      <a:cubicBezTo>
                        <a:pt x="21081" y="2525"/>
                        <a:pt x="18091" y="2129"/>
                        <a:pt x="14503" y="3318"/>
                      </a:cubicBezTo>
                      <a:cubicBezTo>
                        <a:pt x="14104" y="2327"/>
                        <a:pt x="13307" y="1535"/>
                        <a:pt x="12510" y="743"/>
                      </a:cubicBezTo>
                      <a:cubicBezTo>
                        <a:pt x="9520" y="-1634"/>
                        <a:pt x="5135" y="1931"/>
                        <a:pt x="2543" y="8072"/>
                      </a:cubicBezTo>
                      <a:cubicBezTo>
                        <a:pt x="-845" y="16193"/>
                        <a:pt x="-1044" y="23325"/>
                        <a:pt x="3141" y="26692"/>
                      </a:cubicBezTo>
                      <a:cubicBezTo>
                        <a:pt x="6331" y="29069"/>
                        <a:pt x="10118" y="25504"/>
                        <a:pt x="13506" y="18769"/>
                      </a:cubicBezTo>
                      <a:cubicBezTo>
                        <a:pt x="13506" y="18571"/>
                        <a:pt x="13706" y="18372"/>
                        <a:pt x="13706" y="18174"/>
                      </a:cubicBezTo>
                      <a:cubicBezTo>
                        <a:pt x="14702" y="17778"/>
                        <a:pt x="15898" y="17184"/>
                        <a:pt x="16895" y="16392"/>
                      </a:cubicBezTo>
                      <a:cubicBezTo>
                        <a:pt x="21878" y="12628"/>
                        <a:pt x="25067" y="8270"/>
                        <a:pt x="22875" y="510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74" name="Google Shape;4974;p37"/>
                <p:cNvSpPr/>
                <p:nvPr/>
              </p:nvSpPr>
              <p:spPr>
                <a:xfrm>
                  <a:off x="1913588" y="5908579"/>
                  <a:ext cx="27701" cy="35050"/>
                </a:xfrm>
                <a:custGeom>
                  <a:avLst/>
                  <a:gdLst/>
                  <a:ahLst/>
                  <a:cxnLst/>
                  <a:rect l="l" t="t" r="r" b="b"/>
                  <a:pathLst>
                    <a:path w="27701" h="35050" extrusionOk="0">
                      <a:moveTo>
                        <a:pt x="12279" y="29720"/>
                      </a:moveTo>
                      <a:cubicBezTo>
                        <a:pt x="13276" y="28531"/>
                        <a:pt x="14073" y="27541"/>
                        <a:pt x="14671" y="26551"/>
                      </a:cubicBezTo>
                      <a:cubicBezTo>
                        <a:pt x="15070" y="26749"/>
                        <a:pt x="15468" y="27145"/>
                        <a:pt x="15867" y="27343"/>
                      </a:cubicBezTo>
                      <a:cubicBezTo>
                        <a:pt x="20252" y="29324"/>
                        <a:pt x="24637" y="24173"/>
                        <a:pt x="26631" y="17240"/>
                      </a:cubicBezTo>
                      <a:cubicBezTo>
                        <a:pt x="28823" y="9317"/>
                        <a:pt x="27627" y="2978"/>
                        <a:pt x="23242" y="7"/>
                      </a:cubicBezTo>
                      <a:cubicBezTo>
                        <a:pt x="18458" y="-191"/>
                        <a:pt x="14272" y="3968"/>
                        <a:pt x="12080" y="10902"/>
                      </a:cubicBezTo>
                      <a:cubicBezTo>
                        <a:pt x="11681" y="12090"/>
                        <a:pt x="11482" y="13279"/>
                        <a:pt x="11083" y="14467"/>
                      </a:cubicBezTo>
                      <a:cubicBezTo>
                        <a:pt x="9289" y="15260"/>
                        <a:pt x="7296" y="17042"/>
                        <a:pt x="5303" y="19419"/>
                      </a:cubicBezTo>
                      <a:cubicBezTo>
                        <a:pt x="320" y="25362"/>
                        <a:pt x="-1474" y="30909"/>
                        <a:pt x="1316" y="34078"/>
                      </a:cubicBezTo>
                      <a:cubicBezTo>
                        <a:pt x="3908" y="36455"/>
                        <a:pt x="7894" y="34276"/>
                        <a:pt x="12279" y="2972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75" name="Google Shape;4975;p37"/>
                <p:cNvSpPr/>
                <p:nvPr/>
              </p:nvSpPr>
              <p:spPr>
                <a:xfrm>
                  <a:off x="772964" y="4601936"/>
                  <a:ext cx="24322" cy="13389"/>
                </a:xfrm>
                <a:custGeom>
                  <a:avLst/>
                  <a:gdLst/>
                  <a:ahLst/>
                  <a:cxnLst/>
                  <a:rect l="l" t="t" r="r" b="b"/>
                  <a:pathLst>
                    <a:path w="24322" h="13389" extrusionOk="0">
                      <a:moveTo>
                        <a:pt x="13355" y="59"/>
                      </a:moveTo>
                      <a:cubicBezTo>
                        <a:pt x="6179" y="455"/>
                        <a:pt x="399" y="2832"/>
                        <a:pt x="0" y="7586"/>
                      </a:cubicBezTo>
                      <a:cubicBezTo>
                        <a:pt x="797" y="12142"/>
                        <a:pt x="5382" y="13727"/>
                        <a:pt x="11362" y="13331"/>
                      </a:cubicBezTo>
                      <a:cubicBezTo>
                        <a:pt x="18737" y="12935"/>
                        <a:pt x="24517" y="10558"/>
                        <a:pt x="24318" y="5407"/>
                      </a:cubicBezTo>
                      <a:cubicBezTo>
                        <a:pt x="24318" y="1247"/>
                        <a:pt x="19135" y="-337"/>
                        <a:pt x="13355" y="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76" name="Google Shape;4976;p37"/>
                <p:cNvSpPr/>
                <p:nvPr/>
              </p:nvSpPr>
              <p:spPr>
                <a:xfrm>
                  <a:off x="802246" y="4886750"/>
                  <a:ext cx="24780" cy="14952"/>
                </a:xfrm>
                <a:custGeom>
                  <a:avLst/>
                  <a:gdLst/>
                  <a:ahLst/>
                  <a:cxnLst/>
                  <a:rect l="l" t="t" r="r" b="b"/>
                  <a:pathLst>
                    <a:path w="24780" h="14952" extrusionOk="0">
                      <a:moveTo>
                        <a:pt x="12776" y="96"/>
                      </a:moveTo>
                      <a:cubicBezTo>
                        <a:pt x="5600" y="690"/>
                        <a:pt x="-380" y="3859"/>
                        <a:pt x="19" y="9009"/>
                      </a:cubicBezTo>
                      <a:cubicBezTo>
                        <a:pt x="418" y="14160"/>
                        <a:pt x="6796" y="14754"/>
                        <a:pt x="11978" y="14952"/>
                      </a:cubicBezTo>
                      <a:cubicBezTo>
                        <a:pt x="19951" y="13367"/>
                        <a:pt x="24337" y="10396"/>
                        <a:pt x="24735" y="6632"/>
                      </a:cubicBezTo>
                      <a:cubicBezTo>
                        <a:pt x="25333" y="1680"/>
                        <a:pt x="19951" y="-499"/>
                        <a:pt x="12776" y="9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77" name="Google Shape;4977;p37"/>
                <p:cNvSpPr/>
                <p:nvPr/>
              </p:nvSpPr>
              <p:spPr>
                <a:xfrm>
                  <a:off x="971012" y="5411531"/>
                  <a:ext cx="23508" cy="16500"/>
                </a:xfrm>
                <a:custGeom>
                  <a:avLst/>
                  <a:gdLst/>
                  <a:ahLst/>
                  <a:cxnLst/>
                  <a:rect l="l" t="t" r="r" b="b"/>
                  <a:pathLst>
                    <a:path w="23508" h="16500" extrusionOk="0">
                      <a:moveTo>
                        <a:pt x="15231" y="14115"/>
                      </a:moveTo>
                      <a:cubicBezTo>
                        <a:pt x="20812" y="11342"/>
                        <a:pt x="24998" y="7578"/>
                        <a:pt x="23004" y="3814"/>
                      </a:cubicBezTo>
                      <a:cubicBezTo>
                        <a:pt x="20812" y="-345"/>
                        <a:pt x="15430" y="-1534"/>
                        <a:pt x="8055" y="2428"/>
                      </a:cubicBezTo>
                      <a:cubicBezTo>
                        <a:pt x="2872" y="5201"/>
                        <a:pt x="-1114" y="8767"/>
                        <a:pt x="281" y="13521"/>
                      </a:cubicBezTo>
                      <a:cubicBezTo>
                        <a:pt x="2673" y="17284"/>
                        <a:pt x="8055" y="17482"/>
                        <a:pt x="15231" y="141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78" name="Google Shape;4978;p37"/>
                <p:cNvSpPr/>
                <p:nvPr/>
              </p:nvSpPr>
              <p:spPr>
                <a:xfrm>
                  <a:off x="847799" y="5147351"/>
                  <a:ext cx="23921" cy="15285"/>
                </a:xfrm>
                <a:custGeom>
                  <a:avLst/>
                  <a:gdLst/>
                  <a:ahLst/>
                  <a:cxnLst/>
                  <a:rect l="l" t="t" r="r" b="b"/>
                  <a:pathLst>
                    <a:path w="23921" h="15285" extrusionOk="0">
                      <a:moveTo>
                        <a:pt x="111" y="12064"/>
                      </a:moveTo>
                      <a:cubicBezTo>
                        <a:pt x="2902" y="16620"/>
                        <a:pt x="9679" y="15630"/>
                        <a:pt x="16057" y="13451"/>
                      </a:cubicBezTo>
                      <a:cubicBezTo>
                        <a:pt x="21638" y="11668"/>
                        <a:pt x="25824" y="7904"/>
                        <a:pt x="23034" y="4141"/>
                      </a:cubicBezTo>
                      <a:cubicBezTo>
                        <a:pt x="20243" y="575"/>
                        <a:pt x="15659" y="-1802"/>
                        <a:pt x="7885" y="1764"/>
                      </a:cubicBezTo>
                      <a:cubicBezTo>
                        <a:pt x="2902" y="4339"/>
                        <a:pt x="-686" y="7904"/>
                        <a:pt x="111" y="120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79" name="Google Shape;4979;p37"/>
                <p:cNvSpPr/>
                <p:nvPr/>
              </p:nvSpPr>
              <p:spPr>
                <a:xfrm>
                  <a:off x="1275582" y="5912333"/>
                  <a:ext cx="27868" cy="27301"/>
                </a:xfrm>
                <a:custGeom>
                  <a:avLst/>
                  <a:gdLst/>
                  <a:ahLst/>
                  <a:cxnLst/>
                  <a:rect l="l" t="t" r="r" b="b"/>
                  <a:pathLst>
                    <a:path w="27868" h="27301" extrusionOk="0">
                      <a:moveTo>
                        <a:pt x="9052" y="26362"/>
                      </a:moveTo>
                      <a:cubicBezTo>
                        <a:pt x="12042" y="28739"/>
                        <a:pt x="17424" y="26362"/>
                        <a:pt x="22208" y="22004"/>
                      </a:cubicBezTo>
                      <a:cubicBezTo>
                        <a:pt x="26992" y="16853"/>
                        <a:pt x="29583" y="11505"/>
                        <a:pt x="26593" y="7741"/>
                      </a:cubicBezTo>
                      <a:cubicBezTo>
                        <a:pt x="24201" y="4770"/>
                        <a:pt x="20015" y="5958"/>
                        <a:pt x="16029" y="8732"/>
                      </a:cubicBezTo>
                      <a:cubicBezTo>
                        <a:pt x="17225" y="2195"/>
                        <a:pt x="15431" y="214"/>
                        <a:pt x="12441" y="16"/>
                      </a:cubicBezTo>
                      <a:cubicBezTo>
                        <a:pt x="7856" y="-182"/>
                        <a:pt x="3072" y="1402"/>
                        <a:pt x="481" y="9722"/>
                      </a:cubicBezTo>
                      <a:cubicBezTo>
                        <a:pt x="-914" y="14476"/>
                        <a:pt x="880" y="17249"/>
                        <a:pt x="3870" y="17844"/>
                      </a:cubicBezTo>
                      <a:cubicBezTo>
                        <a:pt x="5265" y="18042"/>
                        <a:pt x="6660" y="17844"/>
                        <a:pt x="7856" y="17249"/>
                      </a:cubicBezTo>
                      <a:cubicBezTo>
                        <a:pt x="6262" y="20815"/>
                        <a:pt x="6062" y="23984"/>
                        <a:pt x="9052" y="263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80" name="Google Shape;4980;p37"/>
                <p:cNvSpPr/>
                <p:nvPr/>
              </p:nvSpPr>
              <p:spPr>
                <a:xfrm>
                  <a:off x="792912" y="5053316"/>
                  <a:ext cx="27926" cy="18423"/>
                </a:xfrm>
                <a:custGeom>
                  <a:avLst/>
                  <a:gdLst/>
                  <a:ahLst/>
                  <a:cxnLst/>
                  <a:rect l="l" t="t" r="r" b="b"/>
                  <a:pathLst>
                    <a:path w="27926" h="18423" extrusionOk="0">
                      <a:moveTo>
                        <a:pt x="17525" y="518"/>
                      </a:moveTo>
                      <a:cubicBezTo>
                        <a:pt x="12342" y="1905"/>
                        <a:pt x="7758" y="4282"/>
                        <a:pt x="6761" y="7650"/>
                      </a:cubicBezTo>
                      <a:cubicBezTo>
                        <a:pt x="2376" y="9829"/>
                        <a:pt x="-813" y="12602"/>
                        <a:pt x="183" y="15771"/>
                      </a:cubicBezTo>
                      <a:cubicBezTo>
                        <a:pt x="1579" y="20525"/>
                        <a:pt x="9552" y="17356"/>
                        <a:pt x="13738" y="17752"/>
                      </a:cubicBezTo>
                      <a:cubicBezTo>
                        <a:pt x="15531" y="16762"/>
                        <a:pt x="17126" y="15573"/>
                        <a:pt x="18322" y="14781"/>
                      </a:cubicBezTo>
                      <a:cubicBezTo>
                        <a:pt x="18521" y="14781"/>
                        <a:pt x="18920" y="14583"/>
                        <a:pt x="19119" y="14583"/>
                      </a:cubicBezTo>
                      <a:cubicBezTo>
                        <a:pt x="25498" y="12602"/>
                        <a:pt x="28288" y="9234"/>
                        <a:pt x="27890" y="5273"/>
                      </a:cubicBezTo>
                      <a:cubicBezTo>
                        <a:pt x="27690" y="1113"/>
                        <a:pt x="23704" y="-1066"/>
                        <a:pt x="17525" y="51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81" name="Google Shape;4981;p37"/>
                <p:cNvSpPr/>
                <p:nvPr/>
              </p:nvSpPr>
              <p:spPr>
                <a:xfrm>
                  <a:off x="1191926" y="4458634"/>
                  <a:ext cx="25156" cy="11632"/>
                </a:xfrm>
                <a:custGeom>
                  <a:avLst/>
                  <a:gdLst/>
                  <a:ahLst/>
                  <a:cxnLst/>
                  <a:rect l="l" t="t" r="r" b="b"/>
                  <a:pathLst>
                    <a:path w="25156" h="11632" extrusionOk="0">
                      <a:moveTo>
                        <a:pt x="21" y="5690"/>
                      </a:moveTo>
                      <a:cubicBezTo>
                        <a:pt x="-377" y="9850"/>
                        <a:pt x="4805" y="11633"/>
                        <a:pt x="12579" y="11633"/>
                      </a:cubicBezTo>
                      <a:cubicBezTo>
                        <a:pt x="19755" y="10840"/>
                        <a:pt x="25535" y="8859"/>
                        <a:pt x="25137" y="4898"/>
                      </a:cubicBezTo>
                      <a:cubicBezTo>
                        <a:pt x="24738" y="738"/>
                        <a:pt x="17961" y="-451"/>
                        <a:pt x="10785" y="143"/>
                      </a:cubicBezTo>
                      <a:cubicBezTo>
                        <a:pt x="5005" y="342"/>
                        <a:pt x="420" y="2521"/>
                        <a:pt x="21" y="56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82" name="Google Shape;4982;p37"/>
                <p:cNvSpPr/>
                <p:nvPr/>
              </p:nvSpPr>
              <p:spPr>
                <a:xfrm>
                  <a:off x="1582048" y="4962698"/>
                  <a:ext cx="25459" cy="13086"/>
                </a:xfrm>
                <a:custGeom>
                  <a:avLst/>
                  <a:gdLst/>
                  <a:ahLst/>
                  <a:cxnLst/>
                  <a:rect l="l" t="t" r="r" b="b"/>
                  <a:pathLst>
                    <a:path w="25459" h="13086" extrusionOk="0">
                      <a:moveTo>
                        <a:pt x="380" y="11306"/>
                      </a:moveTo>
                      <a:cubicBezTo>
                        <a:pt x="2373" y="14278"/>
                        <a:pt x="8552" y="13287"/>
                        <a:pt x="16126" y="10118"/>
                      </a:cubicBezTo>
                      <a:cubicBezTo>
                        <a:pt x="20910" y="7939"/>
                        <a:pt x="26491" y="5166"/>
                        <a:pt x="25295" y="2392"/>
                      </a:cubicBezTo>
                      <a:cubicBezTo>
                        <a:pt x="23501" y="-1371"/>
                        <a:pt x="16525" y="-381"/>
                        <a:pt x="8153" y="3185"/>
                      </a:cubicBezTo>
                      <a:cubicBezTo>
                        <a:pt x="2373" y="5760"/>
                        <a:pt x="-1215" y="8929"/>
                        <a:pt x="380" y="113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83" name="Google Shape;4983;p37"/>
                <p:cNvSpPr/>
                <p:nvPr/>
              </p:nvSpPr>
              <p:spPr>
                <a:xfrm>
                  <a:off x="1497273" y="4718972"/>
                  <a:ext cx="25761" cy="11450"/>
                </a:xfrm>
                <a:custGeom>
                  <a:avLst/>
                  <a:gdLst/>
                  <a:ahLst/>
                  <a:cxnLst/>
                  <a:rect l="l" t="t" r="r" b="b"/>
                  <a:pathLst>
                    <a:path w="25761" h="11450" extrusionOk="0">
                      <a:moveTo>
                        <a:pt x="15789" y="9997"/>
                      </a:moveTo>
                      <a:cubicBezTo>
                        <a:pt x="21171" y="8413"/>
                        <a:pt x="25955" y="6234"/>
                        <a:pt x="25755" y="3262"/>
                      </a:cubicBezTo>
                      <a:cubicBezTo>
                        <a:pt x="22965" y="885"/>
                        <a:pt x="18779" y="-1096"/>
                        <a:pt x="11005" y="687"/>
                      </a:cubicBezTo>
                      <a:cubicBezTo>
                        <a:pt x="3431" y="2272"/>
                        <a:pt x="-1552" y="5441"/>
                        <a:pt x="441" y="8611"/>
                      </a:cubicBezTo>
                      <a:cubicBezTo>
                        <a:pt x="2235" y="11780"/>
                        <a:pt x="8215" y="12374"/>
                        <a:pt x="15789" y="99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84" name="Google Shape;4984;p37"/>
                <p:cNvSpPr/>
                <p:nvPr/>
              </p:nvSpPr>
              <p:spPr>
                <a:xfrm>
                  <a:off x="1489119" y="4050845"/>
                  <a:ext cx="23950" cy="10186"/>
                </a:xfrm>
                <a:custGeom>
                  <a:avLst/>
                  <a:gdLst/>
                  <a:ahLst/>
                  <a:cxnLst/>
                  <a:rect l="l" t="t" r="r" b="b"/>
                  <a:pathLst>
                    <a:path w="23950" h="10186" extrusionOk="0">
                      <a:moveTo>
                        <a:pt x="10190" y="9378"/>
                      </a:moveTo>
                      <a:cubicBezTo>
                        <a:pt x="17964" y="10963"/>
                        <a:pt x="22747" y="10171"/>
                        <a:pt x="23943" y="7398"/>
                      </a:cubicBezTo>
                      <a:cubicBezTo>
                        <a:pt x="24143" y="4030"/>
                        <a:pt x="19957" y="2049"/>
                        <a:pt x="13977" y="861"/>
                      </a:cubicBezTo>
                      <a:cubicBezTo>
                        <a:pt x="6801" y="-526"/>
                        <a:pt x="622" y="-526"/>
                        <a:pt x="24" y="3040"/>
                      </a:cubicBezTo>
                      <a:cubicBezTo>
                        <a:pt x="-375" y="5813"/>
                        <a:pt x="4210" y="7992"/>
                        <a:pt x="10190" y="93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85" name="Google Shape;4985;p37"/>
                <p:cNvSpPr/>
                <p:nvPr/>
              </p:nvSpPr>
              <p:spPr>
                <a:xfrm>
                  <a:off x="1551865" y="5454123"/>
                  <a:ext cx="20501" cy="15942"/>
                </a:xfrm>
                <a:custGeom>
                  <a:avLst/>
                  <a:gdLst/>
                  <a:ahLst/>
                  <a:cxnLst/>
                  <a:rect l="l" t="t" r="r" b="b"/>
                  <a:pathLst>
                    <a:path w="20501" h="15942" extrusionOk="0">
                      <a:moveTo>
                        <a:pt x="1462" y="15300"/>
                      </a:moveTo>
                      <a:cubicBezTo>
                        <a:pt x="4252" y="16885"/>
                        <a:pt x="9435" y="15499"/>
                        <a:pt x="14418" y="11537"/>
                      </a:cubicBezTo>
                      <a:cubicBezTo>
                        <a:pt x="19401" y="7773"/>
                        <a:pt x="21992" y="4009"/>
                        <a:pt x="19600" y="1038"/>
                      </a:cubicBezTo>
                      <a:cubicBezTo>
                        <a:pt x="16411" y="-1141"/>
                        <a:pt x="11229" y="48"/>
                        <a:pt x="5050" y="5198"/>
                      </a:cubicBezTo>
                      <a:cubicBezTo>
                        <a:pt x="266" y="9358"/>
                        <a:pt x="-1528" y="13518"/>
                        <a:pt x="1462" y="153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86" name="Google Shape;4986;p37"/>
                <p:cNvSpPr/>
                <p:nvPr/>
              </p:nvSpPr>
              <p:spPr>
                <a:xfrm>
                  <a:off x="1223437" y="4506493"/>
                  <a:ext cx="25119" cy="11133"/>
                </a:xfrm>
                <a:custGeom>
                  <a:avLst/>
                  <a:gdLst/>
                  <a:ahLst/>
                  <a:cxnLst/>
                  <a:rect l="l" t="t" r="r" b="b"/>
                  <a:pathLst>
                    <a:path w="25119" h="11133" extrusionOk="0">
                      <a:moveTo>
                        <a:pt x="13758" y="24"/>
                      </a:moveTo>
                      <a:cubicBezTo>
                        <a:pt x="5984" y="24"/>
                        <a:pt x="-195" y="2005"/>
                        <a:pt x="5" y="6363"/>
                      </a:cubicBezTo>
                      <a:cubicBezTo>
                        <a:pt x="204" y="9730"/>
                        <a:pt x="5187" y="11315"/>
                        <a:pt x="11366" y="11117"/>
                      </a:cubicBezTo>
                      <a:cubicBezTo>
                        <a:pt x="19140" y="10919"/>
                        <a:pt x="24323" y="8740"/>
                        <a:pt x="25120" y="4778"/>
                      </a:cubicBezTo>
                      <a:cubicBezTo>
                        <a:pt x="24920" y="816"/>
                        <a:pt x="19738" y="-174"/>
                        <a:pt x="13758" y="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87" name="Google Shape;4987;p37"/>
                <p:cNvSpPr/>
                <p:nvPr/>
              </p:nvSpPr>
              <p:spPr>
                <a:xfrm>
                  <a:off x="724390" y="5165496"/>
                  <a:ext cx="22751" cy="15832"/>
                </a:xfrm>
                <a:custGeom>
                  <a:avLst/>
                  <a:gdLst/>
                  <a:ahLst/>
                  <a:cxnLst/>
                  <a:rect l="l" t="t" r="r" b="b"/>
                  <a:pathLst>
                    <a:path w="22751" h="15832" extrusionOk="0">
                      <a:moveTo>
                        <a:pt x="8310" y="1051"/>
                      </a:moveTo>
                      <a:cubicBezTo>
                        <a:pt x="1932" y="3032"/>
                        <a:pt x="-1058" y="6795"/>
                        <a:pt x="337" y="11153"/>
                      </a:cubicBezTo>
                      <a:cubicBezTo>
                        <a:pt x="1732" y="15313"/>
                        <a:pt x="5918" y="16700"/>
                        <a:pt x="12496" y="15313"/>
                      </a:cubicBezTo>
                      <a:cubicBezTo>
                        <a:pt x="18874" y="13530"/>
                        <a:pt x="23459" y="9965"/>
                        <a:pt x="22662" y="5805"/>
                      </a:cubicBezTo>
                      <a:cubicBezTo>
                        <a:pt x="21665" y="853"/>
                        <a:pt x="16483" y="-1525"/>
                        <a:pt x="8310" y="10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88" name="Google Shape;4988;p37"/>
                <p:cNvSpPr/>
                <p:nvPr/>
              </p:nvSpPr>
              <p:spPr>
                <a:xfrm>
                  <a:off x="635561" y="4834315"/>
                  <a:ext cx="21992" cy="15078"/>
                </a:xfrm>
                <a:custGeom>
                  <a:avLst/>
                  <a:gdLst/>
                  <a:ahLst/>
                  <a:cxnLst/>
                  <a:rect l="l" t="t" r="r" b="b"/>
                  <a:pathLst>
                    <a:path w="21992" h="15078" extrusionOk="0">
                      <a:moveTo>
                        <a:pt x="11229" y="38"/>
                      </a:moveTo>
                      <a:cubicBezTo>
                        <a:pt x="2857" y="632"/>
                        <a:pt x="-531" y="4990"/>
                        <a:pt x="67" y="9942"/>
                      </a:cubicBezTo>
                      <a:cubicBezTo>
                        <a:pt x="465" y="14300"/>
                        <a:pt x="4851" y="15885"/>
                        <a:pt x="11628" y="14696"/>
                      </a:cubicBezTo>
                      <a:cubicBezTo>
                        <a:pt x="17807" y="13508"/>
                        <a:pt x="21993" y="11131"/>
                        <a:pt x="21993" y="6376"/>
                      </a:cubicBezTo>
                      <a:cubicBezTo>
                        <a:pt x="20996" y="2415"/>
                        <a:pt x="17209" y="-359"/>
                        <a:pt x="11229" y="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89" name="Google Shape;4989;p37"/>
                <p:cNvSpPr/>
                <p:nvPr/>
              </p:nvSpPr>
              <p:spPr>
                <a:xfrm>
                  <a:off x="454241" y="4928252"/>
                  <a:ext cx="26441" cy="16148"/>
                </a:xfrm>
                <a:custGeom>
                  <a:avLst/>
                  <a:gdLst/>
                  <a:ahLst/>
                  <a:cxnLst/>
                  <a:rect l="l" t="t" r="r" b="b"/>
                  <a:pathLst>
                    <a:path w="26441" h="16148" extrusionOk="0">
                      <a:moveTo>
                        <a:pt x="14551" y="16039"/>
                      </a:moveTo>
                      <a:cubicBezTo>
                        <a:pt x="22524" y="15445"/>
                        <a:pt x="27308" y="11087"/>
                        <a:pt x="26311" y="5739"/>
                      </a:cubicBezTo>
                      <a:cubicBezTo>
                        <a:pt x="25314" y="-6"/>
                        <a:pt x="18338" y="-600"/>
                        <a:pt x="11162" y="390"/>
                      </a:cubicBezTo>
                      <a:cubicBezTo>
                        <a:pt x="5182" y="1381"/>
                        <a:pt x="797" y="4154"/>
                        <a:pt x="0" y="9304"/>
                      </a:cubicBezTo>
                      <a:cubicBezTo>
                        <a:pt x="1595" y="14851"/>
                        <a:pt x="7375" y="16633"/>
                        <a:pt x="14551" y="1603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90" name="Google Shape;4990;p37"/>
                <p:cNvSpPr/>
                <p:nvPr/>
              </p:nvSpPr>
              <p:spPr>
                <a:xfrm>
                  <a:off x="1594269" y="5087900"/>
                  <a:ext cx="23532" cy="13533"/>
                </a:xfrm>
                <a:custGeom>
                  <a:avLst/>
                  <a:gdLst/>
                  <a:ahLst/>
                  <a:cxnLst/>
                  <a:rect l="l" t="t" r="r" b="b"/>
                  <a:pathLst>
                    <a:path w="23532" h="13533" extrusionOk="0">
                      <a:moveTo>
                        <a:pt x="517" y="11891"/>
                      </a:moveTo>
                      <a:cubicBezTo>
                        <a:pt x="2909" y="14466"/>
                        <a:pt x="8092" y="14069"/>
                        <a:pt x="15467" y="10306"/>
                      </a:cubicBezTo>
                      <a:cubicBezTo>
                        <a:pt x="20649" y="7334"/>
                        <a:pt x="25034" y="4165"/>
                        <a:pt x="23041" y="1788"/>
                      </a:cubicBezTo>
                      <a:cubicBezTo>
                        <a:pt x="20849" y="-985"/>
                        <a:pt x="15666" y="-589"/>
                        <a:pt x="8490" y="3373"/>
                      </a:cubicBezTo>
                      <a:cubicBezTo>
                        <a:pt x="3507" y="5948"/>
                        <a:pt x="-1675" y="9315"/>
                        <a:pt x="517" y="118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91" name="Google Shape;4991;p37"/>
                <p:cNvSpPr/>
                <p:nvPr/>
              </p:nvSpPr>
              <p:spPr>
                <a:xfrm>
                  <a:off x="590049" y="4590984"/>
                  <a:ext cx="26126" cy="14784"/>
                </a:xfrm>
                <a:custGeom>
                  <a:avLst/>
                  <a:gdLst/>
                  <a:ahLst/>
                  <a:cxnLst/>
                  <a:rect l="l" t="t" r="r" b="b"/>
                  <a:pathLst>
                    <a:path w="26126" h="14784" extrusionOk="0">
                      <a:moveTo>
                        <a:pt x="132" y="9030"/>
                      </a:moveTo>
                      <a:cubicBezTo>
                        <a:pt x="2724" y="13982"/>
                        <a:pt x="8504" y="15369"/>
                        <a:pt x="15680" y="14576"/>
                      </a:cubicBezTo>
                      <a:cubicBezTo>
                        <a:pt x="21660" y="13982"/>
                        <a:pt x="26842" y="11407"/>
                        <a:pt x="26045" y="7049"/>
                      </a:cubicBezTo>
                      <a:cubicBezTo>
                        <a:pt x="24849" y="908"/>
                        <a:pt x="18072" y="-1271"/>
                        <a:pt x="9301" y="710"/>
                      </a:cubicBezTo>
                      <a:cubicBezTo>
                        <a:pt x="3920" y="1899"/>
                        <a:pt x="-864" y="4474"/>
                        <a:pt x="132" y="90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92" name="Google Shape;4992;p37"/>
                <p:cNvSpPr/>
                <p:nvPr/>
              </p:nvSpPr>
              <p:spPr>
                <a:xfrm>
                  <a:off x="609915" y="4798993"/>
                  <a:ext cx="24569" cy="14495"/>
                </a:xfrm>
                <a:custGeom>
                  <a:avLst/>
                  <a:gdLst/>
                  <a:ahLst/>
                  <a:cxnLst/>
                  <a:rect l="l" t="t" r="r" b="b"/>
                  <a:pathLst>
                    <a:path w="24569" h="14495" extrusionOk="0">
                      <a:moveTo>
                        <a:pt x="10166" y="298"/>
                      </a:moveTo>
                      <a:cubicBezTo>
                        <a:pt x="3588" y="1288"/>
                        <a:pt x="0" y="4656"/>
                        <a:pt x="0" y="8618"/>
                      </a:cubicBezTo>
                      <a:cubicBezTo>
                        <a:pt x="199" y="14758"/>
                        <a:pt x="6976" y="14957"/>
                        <a:pt x="13355" y="14164"/>
                      </a:cubicBezTo>
                      <a:cubicBezTo>
                        <a:pt x="20531" y="12778"/>
                        <a:pt x="25115" y="10202"/>
                        <a:pt x="24517" y="5844"/>
                      </a:cubicBezTo>
                      <a:cubicBezTo>
                        <a:pt x="23720" y="694"/>
                        <a:pt x="17740" y="-692"/>
                        <a:pt x="10166" y="2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93" name="Google Shape;4993;p37"/>
                <p:cNvSpPr/>
                <p:nvPr/>
              </p:nvSpPr>
              <p:spPr>
                <a:xfrm>
                  <a:off x="1837032" y="5482196"/>
                  <a:ext cx="20793" cy="17785"/>
                </a:xfrm>
                <a:custGeom>
                  <a:avLst/>
                  <a:gdLst/>
                  <a:ahLst/>
                  <a:cxnLst/>
                  <a:rect l="l" t="t" r="r" b="b"/>
                  <a:pathLst>
                    <a:path w="20793" h="17785" extrusionOk="0">
                      <a:moveTo>
                        <a:pt x="13689" y="12385"/>
                      </a:moveTo>
                      <a:cubicBezTo>
                        <a:pt x="18274" y="8027"/>
                        <a:pt x="22260" y="3471"/>
                        <a:pt x="20267" y="1094"/>
                      </a:cubicBezTo>
                      <a:cubicBezTo>
                        <a:pt x="17875" y="-1481"/>
                        <a:pt x="12294" y="698"/>
                        <a:pt x="6314" y="5452"/>
                      </a:cubicBezTo>
                      <a:cubicBezTo>
                        <a:pt x="932" y="9612"/>
                        <a:pt x="-1061" y="13970"/>
                        <a:pt x="534" y="16347"/>
                      </a:cubicBezTo>
                      <a:cubicBezTo>
                        <a:pt x="2527" y="19318"/>
                        <a:pt x="7510" y="17535"/>
                        <a:pt x="13689" y="123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94" name="Google Shape;4994;p37"/>
                <p:cNvSpPr/>
                <p:nvPr/>
              </p:nvSpPr>
              <p:spPr>
                <a:xfrm>
                  <a:off x="440288" y="4778491"/>
                  <a:ext cx="23630" cy="15724"/>
                </a:xfrm>
                <a:custGeom>
                  <a:avLst/>
                  <a:gdLst/>
                  <a:ahLst/>
                  <a:cxnLst/>
                  <a:rect l="l" t="t" r="r" b="b"/>
                  <a:pathLst>
                    <a:path w="23630" h="15724" extrusionOk="0">
                      <a:moveTo>
                        <a:pt x="9966" y="198"/>
                      </a:moveTo>
                      <a:cubicBezTo>
                        <a:pt x="3588" y="793"/>
                        <a:pt x="199" y="3764"/>
                        <a:pt x="0" y="8716"/>
                      </a:cubicBezTo>
                      <a:cubicBezTo>
                        <a:pt x="2193" y="13272"/>
                        <a:pt x="6578" y="16243"/>
                        <a:pt x="14152" y="15649"/>
                      </a:cubicBezTo>
                      <a:cubicBezTo>
                        <a:pt x="20730" y="15055"/>
                        <a:pt x="24318" y="11885"/>
                        <a:pt x="23520" y="7329"/>
                      </a:cubicBezTo>
                      <a:cubicBezTo>
                        <a:pt x="22325" y="1981"/>
                        <a:pt x="17740" y="-792"/>
                        <a:pt x="9966" y="1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95" name="Google Shape;4995;p37"/>
                <p:cNvSpPr/>
                <p:nvPr/>
              </p:nvSpPr>
              <p:spPr>
                <a:xfrm>
                  <a:off x="718075" y="5231071"/>
                  <a:ext cx="35112" cy="25164"/>
                </a:xfrm>
                <a:custGeom>
                  <a:avLst/>
                  <a:gdLst/>
                  <a:ahLst/>
                  <a:cxnLst/>
                  <a:rect l="l" t="t" r="r" b="b"/>
                  <a:pathLst>
                    <a:path w="35112" h="25164" extrusionOk="0">
                      <a:moveTo>
                        <a:pt x="12233" y="24417"/>
                      </a:moveTo>
                      <a:cubicBezTo>
                        <a:pt x="18013" y="22832"/>
                        <a:pt x="22797" y="20059"/>
                        <a:pt x="23794" y="15899"/>
                      </a:cubicBezTo>
                      <a:cubicBezTo>
                        <a:pt x="24790" y="15503"/>
                        <a:pt x="25986" y="14909"/>
                        <a:pt x="27182" y="14116"/>
                      </a:cubicBezTo>
                      <a:cubicBezTo>
                        <a:pt x="32365" y="11145"/>
                        <a:pt x="36351" y="7183"/>
                        <a:pt x="34757" y="3618"/>
                      </a:cubicBezTo>
                      <a:cubicBezTo>
                        <a:pt x="32963" y="-740"/>
                        <a:pt x="26385" y="-938"/>
                        <a:pt x="19807" y="1835"/>
                      </a:cubicBezTo>
                      <a:cubicBezTo>
                        <a:pt x="14625" y="4014"/>
                        <a:pt x="12233" y="6985"/>
                        <a:pt x="11236" y="9758"/>
                      </a:cubicBezTo>
                      <a:cubicBezTo>
                        <a:pt x="5057" y="11739"/>
                        <a:pt x="-723" y="14710"/>
                        <a:pt x="74" y="20653"/>
                      </a:cubicBezTo>
                      <a:cubicBezTo>
                        <a:pt x="1469" y="25209"/>
                        <a:pt x="6452" y="26001"/>
                        <a:pt x="12233" y="244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96" name="Google Shape;4996;p37"/>
                <p:cNvSpPr/>
                <p:nvPr/>
              </p:nvSpPr>
              <p:spPr>
                <a:xfrm>
                  <a:off x="1667605" y="5287058"/>
                  <a:ext cx="22042" cy="16313"/>
                </a:xfrm>
                <a:custGeom>
                  <a:avLst/>
                  <a:gdLst/>
                  <a:ahLst/>
                  <a:cxnLst/>
                  <a:rect l="l" t="t" r="r" b="b"/>
                  <a:pathLst>
                    <a:path w="22042" h="16313" extrusionOk="0">
                      <a:moveTo>
                        <a:pt x="9104" y="2699"/>
                      </a:moveTo>
                      <a:cubicBezTo>
                        <a:pt x="1928" y="6661"/>
                        <a:pt x="-1061" y="11019"/>
                        <a:pt x="334" y="14387"/>
                      </a:cubicBezTo>
                      <a:cubicBezTo>
                        <a:pt x="1729" y="18150"/>
                        <a:pt x="7709" y="15773"/>
                        <a:pt x="14087" y="12604"/>
                      </a:cubicBezTo>
                      <a:cubicBezTo>
                        <a:pt x="19668" y="8840"/>
                        <a:pt x="22858" y="5275"/>
                        <a:pt x="21861" y="2501"/>
                      </a:cubicBezTo>
                      <a:cubicBezTo>
                        <a:pt x="20466" y="-668"/>
                        <a:pt x="16080" y="-1064"/>
                        <a:pt x="9104" y="26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97" name="Google Shape;4997;p37"/>
                <p:cNvSpPr/>
                <p:nvPr/>
              </p:nvSpPr>
              <p:spPr>
                <a:xfrm>
                  <a:off x="1409935" y="5138042"/>
                  <a:ext cx="24009" cy="14863"/>
                </a:xfrm>
                <a:custGeom>
                  <a:avLst/>
                  <a:gdLst/>
                  <a:ahLst/>
                  <a:cxnLst/>
                  <a:rect l="l" t="t" r="r" b="b"/>
                  <a:pathLst>
                    <a:path w="24009" h="14863" extrusionOk="0">
                      <a:moveTo>
                        <a:pt x="23795" y="1763"/>
                      </a:moveTo>
                      <a:cubicBezTo>
                        <a:pt x="22599" y="-1209"/>
                        <a:pt x="16619" y="-20"/>
                        <a:pt x="11038" y="2357"/>
                      </a:cubicBezTo>
                      <a:cubicBezTo>
                        <a:pt x="4261" y="5328"/>
                        <a:pt x="-1320" y="9290"/>
                        <a:pt x="275" y="13054"/>
                      </a:cubicBezTo>
                      <a:cubicBezTo>
                        <a:pt x="1471" y="16025"/>
                        <a:pt x="7251" y="14837"/>
                        <a:pt x="11836" y="13054"/>
                      </a:cubicBezTo>
                      <a:cubicBezTo>
                        <a:pt x="19609" y="9290"/>
                        <a:pt x="25190" y="5328"/>
                        <a:pt x="23795" y="17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98" name="Google Shape;4998;p37"/>
                <p:cNvSpPr/>
                <p:nvPr/>
              </p:nvSpPr>
              <p:spPr>
                <a:xfrm>
                  <a:off x="1314533" y="4853188"/>
                  <a:ext cx="23679" cy="11828"/>
                </a:xfrm>
                <a:custGeom>
                  <a:avLst/>
                  <a:gdLst/>
                  <a:ahLst/>
                  <a:cxnLst/>
                  <a:rect l="l" t="t" r="r" b="b"/>
                  <a:pathLst>
                    <a:path w="23679" h="11828" extrusionOk="0">
                      <a:moveTo>
                        <a:pt x="14551" y="10680"/>
                      </a:moveTo>
                      <a:cubicBezTo>
                        <a:pt x="20730" y="9293"/>
                        <a:pt x="24517" y="6322"/>
                        <a:pt x="23521" y="3351"/>
                      </a:cubicBezTo>
                      <a:cubicBezTo>
                        <a:pt x="22125" y="-215"/>
                        <a:pt x="16145" y="-809"/>
                        <a:pt x="8970" y="974"/>
                      </a:cubicBezTo>
                      <a:cubicBezTo>
                        <a:pt x="2791" y="2360"/>
                        <a:pt x="0" y="5331"/>
                        <a:pt x="0" y="8897"/>
                      </a:cubicBezTo>
                      <a:cubicBezTo>
                        <a:pt x="1395" y="12661"/>
                        <a:pt x="7774" y="12265"/>
                        <a:pt x="14551" y="106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999" name="Google Shape;4999;p37"/>
                <p:cNvSpPr/>
                <p:nvPr/>
              </p:nvSpPr>
              <p:spPr>
                <a:xfrm>
                  <a:off x="2261989" y="5889016"/>
                  <a:ext cx="15631" cy="20595"/>
                </a:xfrm>
                <a:custGeom>
                  <a:avLst/>
                  <a:gdLst/>
                  <a:ahLst/>
                  <a:cxnLst/>
                  <a:rect l="l" t="t" r="r" b="b"/>
                  <a:pathLst>
                    <a:path w="15631" h="20595" extrusionOk="0">
                      <a:moveTo>
                        <a:pt x="2534" y="20362"/>
                      </a:moveTo>
                      <a:cubicBezTo>
                        <a:pt x="6321" y="21550"/>
                        <a:pt x="10507" y="18183"/>
                        <a:pt x="13895" y="10853"/>
                      </a:cubicBezTo>
                      <a:cubicBezTo>
                        <a:pt x="16487" y="5307"/>
                        <a:pt x="16088" y="1345"/>
                        <a:pt x="13297" y="157"/>
                      </a:cubicBezTo>
                      <a:cubicBezTo>
                        <a:pt x="9510" y="-834"/>
                        <a:pt x="5324" y="2930"/>
                        <a:pt x="1736" y="9863"/>
                      </a:cubicBezTo>
                      <a:cubicBezTo>
                        <a:pt x="-1054" y="15806"/>
                        <a:pt x="-257" y="19371"/>
                        <a:pt x="2534" y="203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00" name="Google Shape;5000;p37"/>
                <p:cNvSpPr/>
                <p:nvPr/>
              </p:nvSpPr>
              <p:spPr>
                <a:xfrm>
                  <a:off x="1365210" y="4654062"/>
                  <a:ext cx="23472" cy="11403"/>
                </a:xfrm>
                <a:custGeom>
                  <a:avLst/>
                  <a:gdLst/>
                  <a:ahLst/>
                  <a:cxnLst/>
                  <a:rect l="l" t="t" r="r" b="b"/>
                  <a:pathLst>
                    <a:path w="23472" h="11403" extrusionOk="0">
                      <a:moveTo>
                        <a:pt x="152" y="6369"/>
                      </a:moveTo>
                      <a:cubicBezTo>
                        <a:pt x="949" y="9538"/>
                        <a:pt x="4337" y="12312"/>
                        <a:pt x="12908" y="11123"/>
                      </a:cubicBezTo>
                      <a:cubicBezTo>
                        <a:pt x="19486" y="10133"/>
                        <a:pt x="22675" y="7756"/>
                        <a:pt x="23473" y="4586"/>
                      </a:cubicBezTo>
                      <a:cubicBezTo>
                        <a:pt x="21679" y="1615"/>
                        <a:pt x="18490" y="-762"/>
                        <a:pt x="10118" y="228"/>
                      </a:cubicBezTo>
                      <a:cubicBezTo>
                        <a:pt x="3141" y="822"/>
                        <a:pt x="-845" y="3398"/>
                        <a:pt x="152" y="636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01" name="Google Shape;5001;p37"/>
                <p:cNvSpPr/>
                <p:nvPr/>
              </p:nvSpPr>
              <p:spPr>
                <a:xfrm>
                  <a:off x="1261601" y="4264318"/>
                  <a:ext cx="25625" cy="11251"/>
                </a:xfrm>
                <a:custGeom>
                  <a:avLst/>
                  <a:gdLst/>
                  <a:ahLst/>
                  <a:cxnLst/>
                  <a:rect l="l" t="t" r="r" b="b"/>
                  <a:pathLst>
                    <a:path w="25625" h="11251" extrusionOk="0">
                      <a:moveTo>
                        <a:pt x="10277" y="11227"/>
                      </a:moveTo>
                      <a:cubicBezTo>
                        <a:pt x="17253" y="11425"/>
                        <a:pt x="23432" y="10435"/>
                        <a:pt x="25625" y="6869"/>
                      </a:cubicBezTo>
                      <a:cubicBezTo>
                        <a:pt x="23831" y="3106"/>
                        <a:pt x="19247" y="927"/>
                        <a:pt x="11473" y="134"/>
                      </a:cubicBezTo>
                      <a:cubicBezTo>
                        <a:pt x="4895" y="-460"/>
                        <a:pt x="709" y="927"/>
                        <a:pt x="111" y="4096"/>
                      </a:cubicBezTo>
                      <a:cubicBezTo>
                        <a:pt x="-487" y="7662"/>
                        <a:pt x="1108" y="11029"/>
                        <a:pt x="10277" y="112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02" name="Google Shape;5002;p37"/>
                <p:cNvSpPr/>
                <p:nvPr/>
              </p:nvSpPr>
              <p:spPr>
                <a:xfrm>
                  <a:off x="1126902" y="5013907"/>
                  <a:ext cx="24191" cy="13494"/>
                </a:xfrm>
                <a:custGeom>
                  <a:avLst/>
                  <a:gdLst/>
                  <a:ahLst/>
                  <a:cxnLst/>
                  <a:rect l="l" t="t" r="r" b="b"/>
                  <a:pathLst>
                    <a:path w="24191" h="13494" extrusionOk="0">
                      <a:moveTo>
                        <a:pt x="23586" y="2291"/>
                      </a:moveTo>
                      <a:cubicBezTo>
                        <a:pt x="21592" y="-681"/>
                        <a:pt x="15812" y="-483"/>
                        <a:pt x="10231" y="1300"/>
                      </a:cubicBezTo>
                      <a:cubicBezTo>
                        <a:pt x="3454" y="3479"/>
                        <a:pt x="-1928" y="7045"/>
                        <a:pt x="663" y="11205"/>
                      </a:cubicBezTo>
                      <a:cubicBezTo>
                        <a:pt x="2656" y="14176"/>
                        <a:pt x="7839" y="13978"/>
                        <a:pt x="13819" y="12195"/>
                      </a:cubicBezTo>
                      <a:cubicBezTo>
                        <a:pt x="19998" y="9620"/>
                        <a:pt x="26177" y="6450"/>
                        <a:pt x="23586" y="22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03" name="Google Shape;5003;p37"/>
                <p:cNvSpPr/>
                <p:nvPr/>
              </p:nvSpPr>
              <p:spPr>
                <a:xfrm>
                  <a:off x="581185" y="5118192"/>
                  <a:ext cx="23164" cy="31090"/>
                </a:xfrm>
                <a:custGeom>
                  <a:avLst/>
                  <a:gdLst/>
                  <a:ahLst/>
                  <a:cxnLst/>
                  <a:rect l="l" t="t" r="r" b="b"/>
                  <a:pathLst>
                    <a:path w="23164" h="31090" extrusionOk="0">
                      <a:moveTo>
                        <a:pt x="22750" y="4577"/>
                      </a:moveTo>
                      <a:cubicBezTo>
                        <a:pt x="21354" y="615"/>
                        <a:pt x="16770" y="-1167"/>
                        <a:pt x="10192" y="813"/>
                      </a:cubicBezTo>
                      <a:cubicBezTo>
                        <a:pt x="2618" y="3191"/>
                        <a:pt x="-970" y="7152"/>
                        <a:pt x="226" y="12105"/>
                      </a:cubicBezTo>
                      <a:cubicBezTo>
                        <a:pt x="1621" y="14680"/>
                        <a:pt x="3415" y="16463"/>
                        <a:pt x="6006" y="17057"/>
                      </a:cubicBezTo>
                      <a:cubicBezTo>
                        <a:pt x="5807" y="17453"/>
                        <a:pt x="5608" y="17651"/>
                        <a:pt x="5209" y="18047"/>
                      </a:cubicBezTo>
                      <a:cubicBezTo>
                        <a:pt x="1422" y="23396"/>
                        <a:pt x="1023" y="27952"/>
                        <a:pt x="3814" y="30131"/>
                      </a:cubicBezTo>
                      <a:cubicBezTo>
                        <a:pt x="6604" y="32508"/>
                        <a:pt x="10591" y="30329"/>
                        <a:pt x="14179" y="25178"/>
                      </a:cubicBezTo>
                      <a:cubicBezTo>
                        <a:pt x="16969" y="21019"/>
                        <a:pt x="18165" y="17453"/>
                        <a:pt x="17169" y="14680"/>
                      </a:cubicBezTo>
                      <a:cubicBezTo>
                        <a:pt x="21952" y="12303"/>
                        <a:pt x="24145" y="8737"/>
                        <a:pt x="22750" y="457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04" name="Google Shape;5004;p37"/>
                <p:cNvSpPr/>
                <p:nvPr/>
              </p:nvSpPr>
              <p:spPr>
                <a:xfrm>
                  <a:off x="664581" y="5292006"/>
                  <a:ext cx="23809" cy="17446"/>
                </a:xfrm>
                <a:custGeom>
                  <a:avLst/>
                  <a:gdLst/>
                  <a:ahLst/>
                  <a:cxnLst/>
                  <a:rect l="l" t="t" r="r" b="b"/>
                  <a:pathLst>
                    <a:path w="23809" h="17446" extrusionOk="0">
                      <a:moveTo>
                        <a:pt x="16095" y="15382"/>
                      </a:moveTo>
                      <a:cubicBezTo>
                        <a:pt x="21477" y="13005"/>
                        <a:pt x="25264" y="9241"/>
                        <a:pt x="23271" y="4685"/>
                      </a:cubicBezTo>
                      <a:cubicBezTo>
                        <a:pt x="21477" y="525"/>
                        <a:pt x="16892" y="-1059"/>
                        <a:pt x="10912" y="723"/>
                      </a:cubicBezTo>
                      <a:cubicBezTo>
                        <a:pt x="3936" y="2902"/>
                        <a:pt x="-1446" y="7458"/>
                        <a:pt x="348" y="12807"/>
                      </a:cubicBezTo>
                      <a:cubicBezTo>
                        <a:pt x="2341" y="18353"/>
                        <a:pt x="9119" y="18551"/>
                        <a:pt x="16095" y="153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05" name="Google Shape;5005;p37"/>
                <p:cNvSpPr/>
                <p:nvPr/>
              </p:nvSpPr>
              <p:spPr>
                <a:xfrm>
                  <a:off x="2083186" y="5864898"/>
                  <a:ext cx="18879" cy="19771"/>
                </a:xfrm>
                <a:custGeom>
                  <a:avLst/>
                  <a:gdLst/>
                  <a:ahLst/>
                  <a:cxnLst/>
                  <a:rect l="l" t="t" r="r" b="b"/>
                  <a:pathLst>
                    <a:path w="18879" h="19771" extrusionOk="0">
                      <a:moveTo>
                        <a:pt x="16095" y="8824"/>
                      </a:moveTo>
                      <a:cubicBezTo>
                        <a:pt x="18886" y="4862"/>
                        <a:pt x="20082" y="703"/>
                        <a:pt x="17291" y="108"/>
                      </a:cubicBezTo>
                      <a:cubicBezTo>
                        <a:pt x="12906" y="-684"/>
                        <a:pt x="7524" y="2882"/>
                        <a:pt x="2342" y="10409"/>
                      </a:cubicBezTo>
                      <a:cubicBezTo>
                        <a:pt x="-250" y="14569"/>
                        <a:pt x="-848" y="17936"/>
                        <a:pt x="1345" y="19719"/>
                      </a:cubicBezTo>
                      <a:cubicBezTo>
                        <a:pt x="5930" y="20313"/>
                        <a:pt x="11311" y="15757"/>
                        <a:pt x="16095" y="88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06" name="Google Shape;5006;p37"/>
                <p:cNvSpPr/>
                <p:nvPr/>
              </p:nvSpPr>
              <p:spPr>
                <a:xfrm>
                  <a:off x="566095" y="5029644"/>
                  <a:ext cx="21694" cy="16027"/>
                </a:xfrm>
                <a:custGeom>
                  <a:avLst/>
                  <a:gdLst/>
                  <a:ahLst/>
                  <a:cxnLst/>
                  <a:rect l="l" t="t" r="r" b="b"/>
                  <a:pathLst>
                    <a:path w="21694" h="16027" extrusionOk="0">
                      <a:moveTo>
                        <a:pt x="12525" y="15871"/>
                      </a:moveTo>
                      <a:cubicBezTo>
                        <a:pt x="19302" y="14286"/>
                        <a:pt x="21694" y="10522"/>
                        <a:pt x="21694" y="6362"/>
                      </a:cubicBezTo>
                      <a:cubicBezTo>
                        <a:pt x="21694" y="1608"/>
                        <a:pt x="17309" y="-769"/>
                        <a:pt x="11529" y="222"/>
                      </a:cubicBezTo>
                      <a:cubicBezTo>
                        <a:pt x="4353" y="1410"/>
                        <a:pt x="-1029" y="5768"/>
                        <a:pt x="167" y="11117"/>
                      </a:cubicBezTo>
                      <a:cubicBezTo>
                        <a:pt x="1164" y="15475"/>
                        <a:pt x="6346" y="16465"/>
                        <a:pt x="12525" y="158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07" name="Google Shape;5007;p37"/>
                <p:cNvSpPr/>
                <p:nvPr/>
              </p:nvSpPr>
              <p:spPr>
                <a:xfrm>
                  <a:off x="1055669" y="6016218"/>
                  <a:ext cx="28892" cy="26960"/>
                </a:xfrm>
                <a:custGeom>
                  <a:avLst/>
                  <a:gdLst/>
                  <a:ahLst/>
                  <a:cxnLst/>
                  <a:rect l="l" t="t" r="r" b="b"/>
                  <a:pathLst>
                    <a:path w="28892" h="26960" extrusionOk="0">
                      <a:moveTo>
                        <a:pt x="24058" y="13795"/>
                      </a:moveTo>
                      <a:cubicBezTo>
                        <a:pt x="28643" y="9041"/>
                        <a:pt x="30636" y="4485"/>
                        <a:pt x="27048" y="1514"/>
                      </a:cubicBezTo>
                      <a:cubicBezTo>
                        <a:pt x="23460" y="-1458"/>
                        <a:pt x="18477" y="127"/>
                        <a:pt x="14092" y="4683"/>
                      </a:cubicBezTo>
                      <a:cubicBezTo>
                        <a:pt x="13095" y="5673"/>
                        <a:pt x="12298" y="6664"/>
                        <a:pt x="11501" y="7654"/>
                      </a:cubicBezTo>
                      <a:cubicBezTo>
                        <a:pt x="9308" y="8249"/>
                        <a:pt x="7115" y="9635"/>
                        <a:pt x="4724" y="12012"/>
                      </a:cubicBezTo>
                      <a:cubicBezTo>
                        <a:pt x="-1256" y="17955"/>
                        <a:pt x="-1057" y="22709"/>
                        <a:pt x="2531" y="25680"/>
                      </a:cubicBezTo>
                      <a:cubicBezTo>
                        <a:pt x="5521" y="28058"/>
                        <a:pt x="10105" y="27265"/>
                        <a:pt x="14889" y="22115"/>
                      </a:cubicBezTo>
                      <a:cubicBezTo>
                        <a:pt x="16484" y="20332"/>
                        <a:pt x="17879" y="18549"/>
                        <a:pt x="18676" y="16766"/>
                      </a:cubicBezTo>
                      <a:cubicBezTo>
                        <a:pt x="20470" y="16172"/>
                        <a:pt x="22264" y="14984"/>
                        <a:pt x="24058" y="137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08" name="Google Shape;5008;p37"/>
                <p:cNvSpPr/>
                <p:nvPr/>
              </p:nvSpPr>
              <p:spPr>
                <a:xfrm>
                  <a:off x="1993739" y="5764360"/>
                  <a:ext cx="17471" cy="19622"/>
                </a:xfrm>
                <a:custGeom>
                  <a:avLst/>
                  <a:gdLst/>
                  <a:ahLst/>
                  <a:cxnLst/>
                  <a:rect l="l" t="t" r="r" b="b"/>
                  <a:pathLst>
                    <a:path w="17471" h="19622" extrusionOk="0">
                      <a:moveTo>
                        <a:pt x="5481" y="5762"/>
                      </a:moveTo>
                      <a:cubicBezTo>
                        <a:pt x="1295" y="10318"/>
                        <a:pt x="-1097" y="15270"/>
                        <a:pt x="498" y="18043"/>
                      </a:cubicBezTo>
                      <a:cubicBezTo>
                        <a:pt x="2690" y="22401"/>
                        <a:pt x="7873" y="16855"/>
                        <a:pt x="12656" y="12101"/>
                      </a:cubicBezTo>
                      <a:cubicBezTo>
                        <a:pt x="16842" y="6951"/>
                        <a:pt x="18836" y="2394"/>
                        <a:pt x="16444" y="414"/>
                      </a:cubicBezTo>
                      <a:cubicBezTo>
                        <a:pt x="14052" y="-973"/>
                        <a:pt x="9667" y="1206"/>
                        <a:pt x="5481" y="57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09" name="Google Shape;5009;p37"/>
                <p:cNvSpPr/>
                <p:nvPr/>
              </p:nvSpPr>
              <p:spPr>
                <a:xfrm>
                  <a:off x="540523" y="4928176"/>
                  <a:ext cx="22838" cy="14867"/>
                </a:xfrm>
                <a:custGeom>
                  <a:avLst/>
                  <a:gdLst/>
                  <a:ahLst/>
                  <a:cxnLst/>
                  <a:rect l="l" t="t" r="r" b="b"/>
                  <a:pathLst>
                    <a:path w="22838" h="14867" extrusionOk="0">
                      <a:moveTo>
                        <a:pt x="26" y="8985"/>
                      </a:moveTo>
                      <a:cubicBezTo>
                        <a:pt x="425" y="15125"/>
                        <a:pt x="7003" y="15522"/>
                        <a:pt x="13979" y="14333"/>
                      </a:cubicBezTo>
                      <a:cubicBezTo>
                        <a:pt x="19959" y="12352"/>
                        <a:pt x="24344" y="9579"/>
                        <a:pt x="22351" y="5023"/>
                      </a:cubicBezTo>
                      <a:cubicBezTo>
                        <a:pt x="20756" y="1061"/>
                        <a:pt x="16371" y="-722"/>
                        <a:pt x="9993" y="269"/>
                      </a:cubicBezTo>
                      <a:cubicBezTo>
                        <a:pt x="3813" y="1457"/>
                        <a:pt x="-372" y="4429"/>
                        <a:pt x="26" y="89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10" name="Google Shape;5010;p37"/>
                <p:cNvSpPr/>
                <p:nvPr/>
              </p:nvSpPr>
              <p:spPr>
                <a:xfrm>
                  <a:off x="508854" y="4740218"/>
                  <a:ext cx="22154" cy="15082"/>
                </a:xfrm>
                <a:custGeom>
                  <a:avLst/>
                  <a:gdLst/>
                  <a:ahLst/>
                  <a:cxnLst/>
                  <a:rect l="l" t="t" r="r" b="b"/>
                  <a:pathLst>
                    <a:path w="22154" h="15082" extrusionOk="0">
                      <a:moveTo>
                        <a:pt x="11364" y="43"/>
                      </a:moveTo>
                      <a:cubicBezTo>
                        <a:pt x="3191" y="439"/>
                        <a:pt x="-995" y="4401"/>
                        <a:pt x="201" y="9749"/>
                      </a:cubicBezTo>
                      <a:cubicBezTo>
                        <a:pt x="1198" y="13909"/>
                        <a:pt x="5982" y="15692"/>
                        <a:pt x="11962" y="14899"/>
                      </a:cubicBezTo>
                      <a:cubicBezTo>
                        <a:pt x="18539" y="13513"/>
                        <a:pt x="22526" y="10938"/>
                        <a:pt x="22127" y="6382"/>
                      </a:cubicBezTo>
                      <a:cubicBezTo>
                        <a:pt x="21729" y="2024"/>
                        <a:pt x="17343" y="-353"/>
                        <a:pt x="11364" y="4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11" name="Google Shape;5011;p37"/>
                <p:cNvSpPr/>
                <p:nvPr/>
              </p:nvSpPr>
              <p:spPr>
                <a:xfrm>
                  <a:off x="1290016" y="4395983"/>
                  <a:ext cx="22754" cy="10300"/>
                </a:xfrm>
                <a:custGeom>
                  <a:avLst/>
                  <a:gdLst/>
                  <a:ahLst/>
                  <a:cxnLst/>
                  <a:rect l="l" t="t" r="r" b="b"/>
                  <a:pathLst>
                    <a:path w="22754" h="10300" extrusionOk="0">
                      <a:moveTo>
                        <a:pt x="0" y="6141"/>
                      </a:moveTo>
                      <a:cubicBezTo>
                        <a:pt x="0" y="9310"/>
                        <a:pt x="5581" y="10301"/>
                        <a:pt x="11760" y="10301"/>
                      </a:cubicBezTo>
                      <a:cubicBezTo>
                        <a:pt x="18338" y="10102"/>
                        <a:pt x="22325" y="8518"/>
                        <a:pt x="22723" y="5348"/>
                      </a:cubicBezTo>
                      <a:cubicBezTo>
                        <a:pt x="23122" y="2377"/>
                        <a:pt x="19733" y="0"/>
                        <a:pt x="13156" y="0"/>
                      </a:cubicBezTo>
                      <a:cubicBezTo>
                        <a:pt x="5581" y="198"/>
                        <a:pt x="0" y="2575"/>
                        <a:pt x="0" y="614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12" name="Google Shape;5012;p37"/>
                <p:cNvSpPr/>
                <p:nvPr/>
              </p:nvSpPr>
              <p:spPr>
                <a:xfrm>
                  <a:off x="1901978" y="5684388"/>
                  <a:ext cx="17294" cy="26505"/>
                </a:xfrm>
                <a:custGeom>
                  <a:avLst/>
                  <a:gdLst/>
                  <a:ahLst/>
                  <a:cxnLst/>
                  <a:rect l="l" t="t" r="r" b="b"/>
                  <a:pathLst>
                    <a:path w="17294" h="26505" extrusionOk="0">
                      <a:moveTo>
                        <a:pt x="15318" y="160"/>
                      </a:moveTo>
                      <a:cubicBezTo>
                        <a:pt x="12129" y="-632"/>
                        <a:pt x="7943" y="1547"/>
                        <a:pt x="3358" y="6103"/>
                      </a:cubicBezTo>
                      <a:cubicBezTo>
                        <a:pt x="-230" y="11253"/>
                        <a:pt x="-1226" y="15215"/>
                        <a:pt x="1764" y="16403"/>
                      </a:cubicBezTo>
                      <a:cubicBezTo>
                        <a:pt x="2362" y="16601"/>
                        <a:pt x="3159" y="16799"/>
                        <a:pt x="3757" y="16799"/>
                      </a:cubicBezTo>
                      <a:cubicBezTo>
                        <a:pt x="2960" y="21157"/>
                        <a:pt x="3358" y="24525"/>
                        <a:pt x="5950" y="26506"/>
                      </a:cubicBezTo>
                      <a:cubicBezTo>
                        <a:pt x="9737" y="25713"/>
                        <a:pt x="13125" y="23138"/>
                        <a:pt x="15517" y="16997"/>
                      </a:cubicBezTo>
                      <a:cubicBezTo>
                        <a:pt x="17311" y="12441"/>
                        <a:pt x="17511" y="8480"/>
                        <a:pt x="16115" y="6301"/>
                      </a:cubicBezTo>
                      <a:cubicBezTo>
                        <a:pt x="17710" y="3131"/>
                        <a:pt x="17909" y="754"/>
                        <a:pt x="15318" y="1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13" name="Google Shape;5013;p37"/>
                <p:cNvSpPr/>
                <p:nvPr/>
              </p:nvSpPr>
              <p:spPr>
                <a:xfrm>
                  <a:off x="485136" y="4591847"/>
                  <a:ext cx="22009" cy="14527"/>
                </a:xfrm>
                <a:custGeom>
                  <a:avLst/>
                  <a:gdLst/>
                  <a:ahLst/>
                  <a:cxnLst/>
                  <a:rect l="l" t="t" r="r" b="b"/>
                  <a:pathLst>
                    <a:path w="22009" h="14527" extrusionOk="0">
                      <a:moveTo>
                        <a:pt x="7176" y="14506"/>
                      </a:moveTo>
                      <a:cubicBezTo>
                        <a:pt x="13953" y="13516"/>
                        <a:pt x="20929" y="12327"/>
                        <a:pt x="21926" y="6583"/>
                      </a:cubicBezTo>
                      <a:cubicBezTo>
                        <a:pt x="22723" y="1828"/>
                        <a:pt x="17740" y="-350"/>
                        <a:pt x="11561" y="46"/>
                      </a:cubicBezTo>
                      <a:cubicBezTo>
                        <a:pt x="9568" y="244"/>
                        <a:pt x="7774" y="442"/>
                        <a:pt x="6179" y="838"/>
                      </a:cubicBezTo>
                      <a:cubicBezTo>
                        <a:pt x="3987" y="4602"/>
                        <a:pt x="1993" y="8167"/>
                        <a:pt x="0" y="11931"/>
                      </a:cubicBezTo>
                      <a:cubicBezTo>
                        <a:pt x="1196" y="13516"/>
                        <a:pt x="3389" y="14704"/>
                        <a:pt x="7176" y="145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14" name="Google Shape;5014;p37"/>
                <p:cNvSpPr/>
                <p:nvPr/>
              </p:nvSpPr>
              <p:spPr>
                <a:xfrm>
                  <a:off x="1558773" y="5336629"/>
                  <a:ext cx="20779" cy="14471"/>
                </a:xfrm>
                <a:custGeom>
                  <a:avLst/>
                  <a:gdLst/>
                  <a:ahLst/>
                  <a:cxnLst/>
                  <a:rect l="l" t="t" r="r" b="b"/>
                  <a:pathLst>
                    <a:path w="20779" h="14471" extrusionOk="0">
                      <a:moveTo>
                        <a:pt x="334" y="12753"/>
                      </a:moveTo>
                      <a:cubicBezTo>
                        <a:pt x="4719" y="15527"/>
                        <a:pt x="9503" y="15131"/>
                        <a:pt x="16081" y="10178"/>
                      </a:cubicBezTo>
                      <a:cubicBezTo>
                        <a:pt x="21462" y="6019"/>
                        <a:pt x="21662" y="2651"/>
                        <a:pt x="19469" y="868"/>
                      </a:cubicBezTo>
                      <a:cubicBezTo>
                        <a:pt x="17077" y="-1113"/>
                        <a:pt x="11895" y="472"/>
                        <a:pt x="6712" y="3840"/>
                      </a:cubicBezTo>
                      <a:cubicBezTo>
                        <a:pt x="1131" y="7603"/>
                        <a:pt x="-862" y="10971"/>
                        <a:pt x="334" y="127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15" name="Google Shape;5015;p37"/>
                <p:cNvSpPr/>
                <p:nvPr/>
              </p:nvSpPr>
              <p:spPr>
                <a:xfrm>
                  <a:off x="968344" y="5920221"/>
                  <a:ext cx="24217" cy="25679"/>
                </a:xfrm>
                <a:custGeom>
                  <a:avLst/>
                  <a:gdLst/>
                  <a:ahLst/>
                  <a:cxnLst/>
                  <a:rect l="l" t="t" r="r" b="b"/>
                  <a:pathLst>
                    <a:path w="24217" h="25679" extrusionOk="0">
                      <a:moveTo>
                        <a:pt x="14511" y="23624"/>
                      </a:moveTo>
                      <a:cubicBezTo>
                        <a:pt x="19494" y="20455"/>
                        <a:pt x="20690" y="17087"/>
                        <a:pt x="20092" y="13918"/>
                      </a:cubicBezTo>
                      <a:cubicBezTo>
                        <a:pt x="20491" y="13720"/>
                        <a:pt x="20690" y="13324"/>
                        <a:pt x="21088" y="13126"/>
                      </a:cubicBezTo>
                      <a:cubicBezTo>
                        <a:pt x="24477" y="9956"/>
                        <a:pt x="25274" y="6192"/>
                        <a:pt x="22683" y="2627"/>
                      </a:cubicBezTo>
                      <a:cubicBezTo>
                        <a:pt x="19893" y="-1137"/>
                        <a:pt x="15906" y="-543"/>
                        <a:pt x="12517" y="2429"/>
                      </a:cubicBezTo>
                      <a:cubicBezTo>
                        <a:pt x="10724" y="4212"/>
                        <a:pt x="8730" y="5994"/>
                        <a:pt x="8132" y="7975"/>
                      </a:cubicBezTo>
                      <a:cubicBezTo>
                        <a:pt x="7933" y="8173"/>
                        <a:pt x="7734" y="8173"/>
                        <a:pt x="7534" y="8371"/>
                      </a:cubicBezTo>
                      <a:cubicBezTo>
                        <a:pt x="757" y="12333"/>
                        <a:pt x="-1834" y="18078"/>
                        <a:pt x="1355" y="22832"/>
                      </a:cubicBezTo>
                      <a:cubicBezTo>
                        <a:pt x="3946" y="26992"/>
                        <a:pt x="9129" y="26001"/>
                        <a:pt x="14511" y="236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16" name="Google Shape;5016;p37"/>
                <p:cNvSpPr/>
                <p:nvPr/>
              </p:nvSpPr>
              <p:spPr>
                <a:xfrm>
                  <a:off x="584800" y="4878771"/>
                  <a:ext cx="24018" cy="15280"/>
                </a:xfrm>
                <a:custGeom>
                  <a:avLst/>
                  <a:gdLst/>
                  <a:ahLst/>
                  <a:cxnLst/>
                  <a:rect l="l" t="t" r="r" b="b"/>
                  <a:pathLst>
                    <a:path w="24018" h="15280" extrusionOk="0">
                      <a:moveTo>
                        <a:pt x="14949" y="14414"/>
                      </a:moveTo>
                      <a:cubicBezTo>
                        <a:pt x="21527" y="12829"/>
                        <a:pt x="25115" y="9660"/>
                        <a:pt x="23720" y="5302"/>
                      </a:cubicBezTo>
                      <a:cubicBezTo>
                        <a:pt x="22125" y="-245"/>
                        <a:pt x="15348" y="-641"/>
                        <a:pt x="8172" y="548"/>
                      </a:cubicBezTo>
                      <a:cubicBezTo>
                        <a:pt x="399" y="1736"/>
                        <a:pt x="0" y="5698"/>
                        <a:pt x="0" y="9065"/>
                      </a:cubicBezTo>
                      <a:cubicBezTo>
                        <a:pt x="1395" y="15602"/>
                        <a:pt x="7176" y="16197"/>
                        <a:pt x="14949" y="144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17" name="Google Shape;5017;p37"/>
                <p:cNvSpPr/>
                <p:nvPr/>
              </p:nvSpPr>
              <p:spPr>
                <a:xfrm>
                  <a:off x="569850" y="4781342"/>
                  <a:ext cx="23964" cy="13987"/>
                </a:xfrm>
                <a:custGeom>
                  <a:avLst/>
                  <a:gdLst/>
                  <a:ahLst/>
                  <a:cxnLst/>
                  <a:rect l="l" t="t" r="r" b="b"/>
                  <a:pathLst>
                    <a:path w="23964" h="13987" extrusionOk="0">
                      <a:moveTo>
                        <a:pt x="9368" y="319"/>
                      </a:moveTo>
                      <a:cubicBezTo>
                        <a:pt x="4784" y="913"/>
                        <a:pt x="0" y="2498"/>
                        <a:pt x="0" y="6262"/>
                      </a:cubicBezTo>
                      <a:cubicBezTo>
                        <a:pt x="0" y="11808"/>
                        <a:pt x="5980" y="13393"/>
                        <a:pt x="11362" y="13987"/>
                      </a:cubicBezTo>
                      <a:cubicBezTo>
                        <a:pt x="19135" y="12601"/>
                        <a:pt x="24517" y="9827"/>
                        <a:pt x="23919" y="5668"/>
                      </a:cubicBezTo>
                      <a:cubicBezTo>
                        <a:pt x="23521" y="517"/>
                        <a:pt x="16743" y="-671"/>
                        <a:pt x="9368" y="3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18" name="Google Shape;5018;p37"/>
                <p:cNvSpPr/>
                <p:nvPr/>
              </p:nvSpPr>
              <p:spPr>
                <a:xfrm>
                  <a:off x="2469450" y="6106126"/>
                  <a:ext cx="12620" cy="23836"/>
                </a:xfrm>
                <a:custGeom>
                  <a:avLst/>
                  <a:gdLst/>
                  <a:ahLst/>
                  <a:cxnLst/>
                  <a:rect l="l" t="t" r="r" b="b"/>
                  <a:pathLst>
                    <a:path w="12620" h="23836" extrusionOk="0">
                      <a:moveTo>
                        <a:pt x="10943" y="350"/>
                      </a:moveTo>
                      <a:cubicBezTo>
                        <a:pt x="8153" y="-1235"/>
                        <a:pt x="4764" y="2727"/>
                        <a:pt x="2372" y="8868"/>
                      </a:cubicBezTo>
                      <a:cubicBezTo>
                        <a:pt x="-418" y="15999"/>
                        <a:pt x="-1216" y="22536"/>
                        <a:pt x="2571" y="23725"/>
                      </a:cubicBezTo>
                      <a:cubicBezTo>
                        <a:pt x="5761" y="24715"/>
                        <a:pt x="8750" y="18970"/>
                        <a:pt x="11142" y="13622"/>
                      </a:cubicBezTo>
                      <a:cubicBezTo>
                        <a:pt x="12737" y="7679"/>
                        <a:pt x="13534" y="1935"/>
                        <a:pt x="10943" y="3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19" name="Google Shape;5019;p37"/>
                <p:cNvSpPr/>
                <p:nvPr/>
              </p:nvSpPr>
              <p:spPr>
                <a:xfrm>
                  <a:off x="471782" y="4887193"/>
                  <a:ext cx="24139" cy="16103"/>
                </a:xfrm>
                <a:custGeom>
                  <a:avLst/>
                  <a:gdLst/>
                  <a:ahLst/>
                  <a:cxnLst/>
                  <a:rect l="l" t="t" r="r" b="b"/>
                  <a:pathLst>
                    <a:path w="24139" h="16103" extrusionOk="0">
                      <a:moveTo>
                        <a:pt x="0" y="10746"/>
                      </a:moveTo>
                      <a:cubicBezTo>
                        <a:pt x="0" y="16095"/>
                        <a:pt x="6179" y="16491"/>
                        <a:pt x="11760" y="15897"/>
                      </a:cubicBezTo>
                      <a:cubicBezTo>
                        <a:pt x="19335" y="15104"/>
                        <a:pt x="24517" y="11935"/>
                        <a:pt x="24118" y="6190"/>
                      </a:cubicBezTo>
                      <a:cubicBezTo>
                        <a:pt x="23122" y="1238"/>
                        <a:pt x="18537" y="-743"/>
                        <a:pt x="12558" y="248"/>
                      </a:cubicBezTo>
                      <a:cubicBezTo>
                        <a:pt x="5382" y="1436"/>
                        <a:pt x="0" y="5200"/>
                        <a:pt x="0" y="1074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20" name="Google Shape;5020;p37"/>
                <p:cNvSpPr/>
                <p:nvPr/>
              </p:nvSpPr>
              <p:spPr>
                <a:xfrm>
                  <a:off x="671507" y="5144784"/>
                  <a:ext cx="23563" cy="16203"/>
                </a:xfrm>
                <a:custGeom>
                  <a:avLst/>
                  <a:gdLst/>
                  <a:ahLst/>
                  <a:cxnLst/>
                  <a:rect l="l" t="t" r="r" b="b"/>
                  <a:pathLst>
                    <a:path w="23563" h="16203" extrusionOk="0">
                      <a:moveTo>
                        <a:pt x="0" y="11858"/>
                      </a:moveTo>
                      <a:cubicBezTo>
                        <a:pt x="2193" y="16612"/>
                        <a:pt x="6976" y="17008"/>
                        <a:pt x="12757" y="15226"/>
                      </a:cubicBezTo>
                      <a:cubicBezTo>
                        <a:pt x="19933" y="13047"/>
                        <a:pt x="24716" y="9085"/>
                        <a:pt x="23321" y="3935"/>
                      </a:cubicBezTo>
                      <a:cubicBezTo>
                        <a:pt x="22125" y="-27"/>
                        <a:pt x="16743" y="-820"/>
                        <a:pt x="10764" y="765"/>
                      </a:cubicBezTo>
                      <a:cubicBezTo>
                        <a:pt x="2990" y="2944"/>
                        <a:pt x="598" y="7302"/>
                        <a:pt x="0" y="1185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21" name="Google Shape;5021;p37"/>
                <p:cNvSpPr/>
                <p:nvPr/>
              </p:nvSpPr>
              <p:spPr>
                <a:xfrm>
                  <a:off x="437729" y="4721765"/>
                  <a:ext cx="35913" cy="16712"/>
                </a:xfrm>
                <a:custGeom>
                  <a:avLst/>
                  <a:gdLst/>
                  <a:ahLst/>
                  <a:cxnLst/>
                  <a:rect l="l" t="t" r="r" b="b"/>
                  <a:pathLst>
                    <a:path w="35913" h="16712" extrusionOk="0">
                      <a:moveTo>
                        <a:pt x="11728" y="16712"/>
                      </a:moveTo>
                      <a:cubicBezTo>
                        <a:pt x="14319" y="16712"/>
                        <a:pt x="16910" y="16316"/>
                        <a:pt x="19103" y="15524"/>
                      </a:cubicBezTo>
                      <a:cubicBezTo>
                        <a:pt x="21295" y="15722"/>
                        <a:pt x="23887" y="15326"/>
                        <a:pt x="26677" y="14731"/>
                      </a:cubicBezTo>
                      <a:cubicBezTo>
                        <a:pt x="33056" y="13147"/>
                        <a:pt x="36444" y="9779"/>
                        <a:pt x="35846" y="6016"/>
                      </a:cubicBezTo>
                      <a:cubicBezTo>
                        <a:pt x="35248" y="1460"/>
                        <a:pt x="30464" y="-1116"/>
                        <a:pt x="22691" y="469"/>
                      </a:cubicBezTo>
                      <a:cubicBezTo>
                        <a:pt x="20299" y="865"/>
                        <a:pt x="18305" y="1658"/>
                        <a:pt x="16711" y="2648"/>
                      </a:cubicBezTo>
                      <a:cubicBezTo>
                        <a:pt x="15116" y="2252"/>
                        <a:pt x="13322" y="1856"/>
                        <a:pt x="11528" y="1658"/>
                      </a:cubicBezTo>
                      <a:cubicBezTo>
                        <a:pt x="4751" y="865"/>
                        <a:pt x="765" y="4035"/>
                        <a:pt x="167" y="8393"/>
                      </a:cubicBezTo>
                      <a:cubicBezTo>
                        <a:pt x="-1029" y="14335"/>
                        <a:pt x="4353" y="16712"/>
                        <a:pt x="11728" y="167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22" name="Google Shape;5022;p37"/>
                <p:cNvSpPr/>
                <p:nvPr/>
              </p:nvSpPr>
              <p:spPr>
                <a:xfrm>
                  <a:off x="676120" y="5098687"/>
                  <a:ext cx="22198" cy="14033"/>
                </a:xfrm>
                <a:custGeom>
                  <a:avLst/>
                  <a:gdLst/>
                  <a:ahLst/>
                  <a:cxnLst/>
                  <a:rect l="l" t="t" r="r" b="b"/>
                  <a:pathLst>
                    <a:path w="22198" h="14033" extrusionOk="0">
                      <a:moveTo>
                        <a:pt x="7347" y="906"/>
                      </a:moveTo>
                      <a:cubicBezTo>
                        <a:pt x="1167" y="2688"/>
                        <a:pt x="-1424" y="6848"/>
                        <a:pt x="769" y="10810"/>
                      </a:cubicBezTo>
                      <a:cubicBezTo>
                        <a:pt x="2961" y="14574"/>
                        <a:pt x="8343" y="14772"/>
                        <a:pt x="14323" y="12791"/>
                      </a:cubicBezTo>
                      <a:cubicBezTo>
                        <a:pt x="18907" y="11008"/>
                        <a:pt x="22894" y="8433"/>
                        <a:pt x="22097" y="5264"/>
                      </a:cubicBezTo>
                      <a:cubicBezTo>
                        <a:pt x="20701" y="113"/>
                        <a:pt x="14323" y="-1075"/>
                        <a:pt x="7347" y="9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23" name="Google Shape;5023;p37"/>
                <p:cNvSpPr/>
                <p:nvPr/>
              </p:nvSpPr>
              <p:spPr>
                <a:xfrm>
                  <a:off x="1708986" y="5611949"/>
                  <a:ext cx="19077" cy="16452"/>
                </a:xfrm>
                <a:custGeom>
                  <a:avLst/>
                  <a:gdLst/>
                  <a:ahLst/>
                  <a:cxnLst/>
                  <a:rect l="l" t="t" r="r" b="b"/>
                  <a:pathLst>
                    <a:path w="19077" h="16452" extrusionOk="0">
                      <a:moveTo>
                        <a:pt x="14166" y="11984"/>
                      </a:moveTo>
                      <a:cubicBezTo>
                        <a:pt x="19149" y="7824"/>
                        <a:pt x="19747" y="4060"/>
                        <a:pt x="18551" y="2079"/>
                      </a:cubicBezTo>
                      <a:cubicBezTo>
                        <a:pt x="15362" y="-1090"/>
                        <a:pt x="10977" y="-892"/>
                        <a:pt x="4997" y="4457"/>
                      </a:cubicBezTo>
                      <a:cubicBezTo>
                        <a:pt x="213" y="8616"/>
                        <a:pt x="-1182" y="12578"/>
                        <a:pt x="1011" y="14955"/>
                      </a:cubicBezTo>
                      <a:cubicBezTo>
                        <a:pt x="3602" y="17530"/>
                        <a:pt x="8386" y="16936"/>
                        <a:pt x="14166" y="119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24" name="Google Shape;5024;p37"/>
                <p:cNvSpPr/>
                <p:nvPr/>
              </p:nvSpPr>
              <p:spPr>
                <a:xfrm>
                  <a:off x="1629812" y="5171744"/>
                  <a:ext cx="19699" cy="13970"/>
                </a:xfrm>
                <a:custGeom>
                  <a:avLst/>
                  <a:gdLst/>
                  <a:ahLst/>
                  <a:cxnLst/>
                  <a:rect l="l" t="t" r="r" b="b"/>
                  <a:pathLst>
                    <a:path w="19699" h="13970" extrusionOk="0">
                      <a:moveTo>
                        <a:pt x="10222" y="12234"/>
                      </a:moveTo>
                      <a:cubicBezTo>
                        <a:pt x="17796" y="7084"/>
                        <a:pt x="21783" y="3122"/>
                        <a:pt x="18593" y="745"/>
                      </a:cubicBezTo>
                      <a:cubicBezTo>
                        <a:pt x="16201" y="-1038"/>
                        <a:pt x="10620" y="547"/>
                        <a:pt x="5637" y="3716"/>
                      </a:cubicBezTo>
                      <a:cubicBezTo>
                        <a:pt x="255" y="7084"/>
                        <a:pt x="-941" y="10253"/>
                        <a:pt x="654" y="12432"/>
                      </a:cubicBezTo>
                      <a:cubicBezTo>
                        <a:pt x="2249" y="14611"/>
                        <a:pt x="5836" y="14413"/>
                        <a:pt x="10222" y="1223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25" name="Google Shape;5025;p37"/>
                <p:cNvSpPr/>
                <p:nvPr/>
              </p:nvSpPr>
              <p:spPr>
                <a:xfrm>
                  <a:off x="1447484" y="4275743"/>
                  <a:ext cx="24271" cy="8986"/>
                </a:xfrm>
                <a:custGeom>
                  <a:avLst/>
                  <a:gdLst/>
                  <a:ahLst/>
                  <a:cxnLst/>
                  <a:rect l="l" t="t" r="r" b="b"/>
                  <a:pathLst>
                    <a:path w="24271" h="8986" extrusionOk="0">
                      <a:moveTo>
                        <a:pt x="11960" y="8914"/>
                      </a:moveTo>
                      <a:cubicBezTo>
                        <a:pt x="19335" y="9310"/>
                        <a:pt x="25315" y="8122"/>
                        <a:pt x="24118" y="4160"/>
                      </a:cubicBezTo>
                      <a:cubicBezTo>
                        <a:pt x="23122" y="1189"/>
                        <a:pt x="17142" y="198"/>
                        <a:pt x="11162" y="0"/>
                      </a:cubicBezTo>
                      <a:cubicBezTo>
                        <a:pt x="4983" y="0"/>
                        <a:pt x="797" y="1189"/>
                        <a:pt x="0" y="4160"/>
                      </a:cubicBezTo>
                      <a:cubicBezTo>
                        <a:pt x="1395" y="7131"/>
                        <a:pt x="6179" y="8518"/>
                        <a:pt x="11960" y="89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26" name="Google Shape;5026;p37"/>
                <p:cNvSpPr/>
                <p:nvPr/>
              </p:nvSpPr>
              <p:spPr>
                <a:xfrm>
                  <a:off x="1377919" y="6180363"/>
                  <a:ext cx="6179" cy="792"/>
                </a:xfrm>
                <a:custGeom>
                  <a:avLst/>
                  <a:gdLst/>
                  <a:ahLst/>
                  <a:cxnLst/>
                  <a:rect l="l" t="t" r="r" b="b"/>
                  <a:pathLst>
                    <a:path w="6179" h="792" extrusionOk="0">
                      <a:moveTo>
                        <a:pt x="0" y="594"/>
                      </a:moveTo>
                      <a:cubicBezTo>
                        <a:pt x="1993" y="594"/>
                        <a:pt x="4186" y="792"/>
                        <a:pt x="6179" y="792"/>
                      </a:cubicBezTo>
                      <a:cubicBezTo>
                        <a:pt x="6179" y="792"/>
                        <a:pt x="5980" y="792"/>
                        <a:pt x="5980" y="594"/>
                      </a:cubicBezTo>
                      <a:cubicBezTo>
                        <a:pt x="4186" y="-198"/>
                        <a:pt x="2193" y="-198"/>
                        <a:pt x="0" y="5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27" name="Google Shape;5027;p37"/>
                <p:cNvSpPr/>
                <p:nvPr/>
              </p:nvSpPr>
              <p:spPr>
                <a:xfrm>
                  <a:off x="1260947" y="4808974"/>
                  <a:ext cx="21704" cy="12531"/>
                </a:xfrm>
                <a:custGeom>
                  <a:avLst/>
                  <a:gdLst/>
                  <a:ahLst/>
                  <a:cxnLst/>
                  <a:rect l="l" t="t" r="r" b="b"/>
                  <a:pathLst>
                    <a:path w="21704" h="12531" extrusionOk="0">
                      <a:moveTo>
                        <a:pt x="367" y="9532"/>
                      </a:moveTo>
                      <a:cubicBezTo>
                        <a:pt x="1762" y="12305"/>
                        <a:pt x="6346" y="13296"/>
                        <a:pt x="12725" y="11909"/>
                      </a:cubicBezTo>
                      <a:cubicBezTo>
                        <a:pt x="19103" y="9928"/>
                        <a:pt x="21894" y="7353"/>
                        <a:pt x="21694" y="3985"/>
                      </a:cubicBezTo>
                      <a:cubicBezTo>
                        <a:pt x="21495" y="618"/>
                        <a:pt x="17509" y="-967"/>
                        <a:pt x="11130" y="618"/>
                      </a:cubicBezTo>
                      <a:cubicBezTo>
                        <a:pt x="3556" y="2203"/>
                        <a:pt x="-1427" y="5570"/>
                        <a:pt x="367" y="95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28" name="Google Shape;5028;p37"/>
                <p:cNvSpPr/>
                <p:nvPr/>
              </p:nvSpPr>
              <p:spPr>
                <a:xfrm>
                  <a:off x="2301892" y="6092602"/>
                  <a:ext cx="12652" cy="18825"/>
                </a:xfrm>
                <a:custGeom>
                  <a:avLst/>
                  <a:gdLst/>
                  <a:ahLst/>
                  <a:cxnLst/>
                  <a:rect l="l" t="t" r="r" b="b"/>
                  <a:pathLst>
                    <a:path w="12652" h="18825" extrusionOk="0">
                      <a:moveTo>
                        <a:pt x="11066" y="11496"/>
                      </a:moveTo>
                      <a:cubicBezTo>
                        <a:pt x="13259" y="4761"/>
                        <a:pt x="13458" y="403"/>
                        <a:pt x="9871" y="7"/>
                      </a:cubicBezTo>
                      <a:cubicBezTo>
                        <a:pt x="6283" y="-191"/>
                        <a:pt x="3094" y="3771"/>
                        <a:pt x="901" y="9714"/>
                      </a:cubicBezTo>
                      <a:cubicBezTo>
                        <a:pt x="-694" y="14269"/>
                        <a:pt x="-96" y="17835"/>
                        <a:pt x="2097" y="18627"/>
                      </a:cubicBezTo>
                      <a:cubicBezTo>
                        <a:pt x="5286" y="19618"/>
                        <a:pt x="8675" y="16845"/>
                        <a:pt x="11066" y="1149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29" name="Google Shape;5029;p37"/>
                <p:cNvSpPr/>
                <p:nvPr/>
              </p:nvSpPr>
              <p:spPr>
                <a:xfrm>
                  <a:off x="1203242" y="4345829"/>
                  <a:ext cx="23408" cy="11143"/>
                </a:xfrm>
                <a:custGeom>
                  <a:avLst/>
                  <a:gdLst/>
                  <a:ahLst/>
                  <a:cxnLst/>
                  <a:rect l="l" t="t" r="r" b="b"/>
                  <a:pathLst>
                    <a:path w="23408" h="11143" extrusionOk="0">
                      <a:moveTo>
                        <a:pt x="67" y="6178"/>
                      </a:moveTo>
                      <a:cubicBezTo>
                        <a:pt x="465" y="9150"/>
                        <a:pt x="3854" y="11329"/>
                        <a:pt x="12026" y="11131"/>
                      </a:cubicBezTo>
                      <a:cubicBezTo>
                        <a:pt x="18405" y="10536"/>
                        <a:pt x="23787" y="8357"/>
                        <a:pt x="23388" y="4792"/>
                      </a:cubicBezTo>
                      <a:cubicBezTo>
                        <a:pt x="23189" y="1820"/>
                        <a:pt x="17209" y="236"/>
                        <a:pt x="11428" y="38"/>
                      </a:cubicBezTo>
                      <a:cubicBezTo>
                        <a:pt x="2857" y="-358"/>
                        <a:pt x="-531" y="2415"/>
                        <a:pt x="67" y="61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30" name="Google Shape;5030;p37"/>
                <p:cNvSpPr/>
                <p:nvPr/>
              </p:nvSpPr>
              <p:spPr>
                <a:xfrm>
                  <a:off x="657289" y="4702568"/>
                  <a:ext cx="22636" cy="13496"/>
                </a:xfrm>
                <a:custGeom>
                  <a:avLst/>
                  <a:gdLst/>
                  <a:ahLst/>
                  <a:cxnLst/>
                  <a:rect l="l" t="t" r="r" b="b"/>
                  <a:pathLst>
                    <a:path w="22636" h="13496" extrusionOk="0">
                      <a:moveTo>
                        <a:pt x="8038" y="254"/>
                      </a:moveTo>
                      <a:cubicBezTo>
                        <a:pt x="3055" y="1047"/>
                        <a:pt x="-533" y="3622"/>
                        <a:pt x="65" y="6989"/>
                      </a:cubicBezTo>
                      <a:cubicBezTo>
                        <a:pt x="1062" y="12139"/>
                        <a:pt x="6444" y="14120"/>
                        <a:pt x="14217" y="13328"/>
                      </a:cubicBezTo>
                      <a:cubicBezTo>
                        <a:pt x="20596" y="11347"/>
                        <a:pt x="24184" y="7980"/>
                        <a:pt x="21991" y="4216"/>
                      </a:cubicBezTo>
                      <a:cubicBezTo>
                        <a:pt x="19998" y="452"/>
                        <a:pt x="14018" y="-538"/>
                        <a:pt x="8038" y="2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31" name="Google Shape;5031;p37"/>
                <p:cNvSpPr/>
                <p:nvPr/>
              </p:nvSpPr>
              <p:spPr>
                <a:xfrm>
                  <a:off x="678567" y="4793204"/>
                  <a:ext cx="21642" cy="15716"/>
                </a:xfrm>
                <a:custGeom>
                  <a:avLst/>
                  <a:gdLst/>
                  <a:ahLst/>
                  <a:cxnLst/>
                  <a:rect l="l" t="t" r="r" b="b"/>
                  <a:pathLst>
                    <a:path w="21642" h="15716" extrusionOk="0">
                      <a:moveTo>
                        <a:pt x="115" y="8662"/>
                      </a:moveTo>
                      <a:cubicBezTo>
                        <a:pt x="1112" y="13218"/>
                        <a:pt x="5297" y="16387"/>
                        <a:pt x="13071" y="15595"/>
                      </a:cubicBezTo>
                      <a:cubicBezTo>
                        <a:pt x="20446" y="14803"/>
                        <a:pt x="20646" y="10445"/>
                        <a:pt x="21642" y="6681"/>
                      </a:cubicBezTo>
                      <a:cubicBezTo>
                        <a:pt x="21044" y="1927"/>
                        <a:pt x="17656" y="-1045"/>
                        <a:pt x="9085" y="342"/>
                      </a:cubicBezTo>
                      <a:cubicBezTo>
                        <a:pt x="2706" y="1531"/>
                        <a:pt x="-682" y="4700"/>
                        <a:pt x="115" y="86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32" name="Google Shape;5032;p37"/>
                <p:cNvSpPr/>
                <p:nvPr/>
              </p:nvSpPr>
              <p:spPr>
                <a:xfrm>
                  <a:off x="736686" y="5045573"/>
                  <a:ext cx="23749" cy="14698"/>
                </a:xfrm>
                <a:custGeom>
                  <a:avLst/>
                  <a:gdLst/>
                  <a:ahLst/>
                  <a:cxnLst/>
                  <a:rect l="l" t="t" r="r" b="b"/>
                  <a:pathLst>
                    <a:path w="23749" h="14698" extrusionOk="0">
                      <a:moveTo>
                        <a:pt x="9966" y="535"/>
                      </a:moveTo>
                      <a:cubicBezTo>
                        <a:pt x="3389" y="1724"/>
                        <a:pt x="598" y="4893"/>
                        <a:pt x="0" y="9251"/>
                      </a:cubicBezTo>
                      <a:cubicBezTo>
                        <a:pt x="2392" y="13411"/>
                        <a:pt x="6578" y="15788"/>
                        <a:pt x="14152" y="14204"/>
                      </a:cubicBezTo>
                      <a:cubicBezTo>
                        <a:pt x="20531" y="13015"/>
                        <a:pt x="24118" y="9449"/>
                        <a:pt x="23720" y="5488"/>
                      </a:cubicBezTo>
                      <a:cubicBezTo>
                        <a:pt x="22923" y="337"/>
                        <a:pt x="17341" y="-851"/>
                        <a:pt x="9966" y="53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33" name="Google Shape;5033;p37"/>
                <p:cNvSpPr/>
                <p:nvPr/>
              </p:nvSpPr>
              <p:spPr>
                <a:xfrm>
                  <a:off x="706140" y="4888987"/>
                  <a:ext cx="22736" cy="15673"/>
                </a:xfrm>
                <a:custGeom>
                  <a:avLst/>
                  <a:gdLst/>
                  <a:ahLst/>
                  <a:cxnLst/>
                  <a:rect l="l" t="t" r="r" b="b"/>
                  <a:pathLst>
                    <a:path w="22736" h="15673" extrusionOk="0">
                      <a:moveTo>
                        <a:pt x="647" y="10734"/>
                      </a:moveTo>
                      <a:cubicBezTo>
                        <a:pt x="2242" y="14102"/>
                        <a:pt x="5830" y="16677"/>
                        <a:pt x="13404" y="15290"/>
                      </a:cubicBezTo>
                      <a:cubicBezTo>
                        <a:pt x="20181" y="13310"/>
                        <a:pt x="23968" y="9546"/>
                        <a:pt x="22374" y="4792"/>
                      </a:cubicBezTo>
                      <a:cubicBezTo>
                        <a:pt x="21178" y="1028"/>
                        <a:pt x="16992" y="-1151"/>
                        <a:pt x="10414" y="632"/>
                      </a:cubicBezTo>
                      <a:cubicBezTo>
                        <a:pt x="3637" y="2217"/>
                        <a:pt x="-1944" y="5584"/>
                        <a:pt x="647" y="1073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34" name="Google Shape;5034;p37"/>
                <p:cNvSpPr/>
                <p:nvPr/>
              </p:nvSpPr>
              <p:spPr>
                <a:xfrm>
                  <a:off x="728874" y="4996651"/>
                  <a:ext cx="21576" cy="15461"/>
                </a:xfrm>
                <a:custGeom>
                  <a:avLst/>
                  <a:gdLst/>
                  <a:ahLst/>
                  <a:cxnLst/>
                  <a:rect l="l" t="t" r="r" b="b"/>
                  <a:pathLst>
                    <a:path w="21576" h="15461" extrusionOk="0">
                      <a:moveTo>
                        <a:pt x="10404" y="530"/>
                      </a:moveTo>
                      <a:cubicBezTo>
                        <a:pt x="2829" y="2510"/>
                        <a:pt x="-1755" y="6472"/>
                        <a:pt x="637" y="11226"/>
                      </a:cubicBezTo>
                      <a:cubicBezTo>
                        <a:pt x="2231" y="14594"/>
                        <a:pt x="6617" y="16575"/>
                        <a:pt x="13194" y="14792"/>
                      </a:cubicBezTo>
                      <a:cubicBezTo>
                        <a:pt x="20769" y="11623"/>
                        <a:pt x="22961" y="7661"/>
                        <a:pt x="20769" y="3105"/>
                      </a:cubicBezTo>
                      <a:cubicBezTo>
                        <a:pt x="19373" y="133"/>
                        <a:pt x="14988" y="-659"/>
                        <a:pt x="10404" y="5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35" name="Google Shape;5035;p37"/>
                <p:cNvSpPr/>
                <p:nvPr/>
              </p:nvSpPr>
              <p:spPr>
                <a:xfrm>
                  <a:off x="673899" y="4650588"/>
                  <a:ext cx="24361" cy="26217"/>
                </a:xfrm>
                <a:custGeom>
                  <a:avLst/>
                  <a:gdLst/>
                  <a:ahLst/>
                  <a:cxnLst/>
                  <a:rect l="l" t="t" r="r" b="b"/>
                  <a:pathLst>
                    <a:path w="24361" h="26217" extrusionOk="0">
                      <a:moveTo>
                        <a:pt x="0" y="21332"/>
                      </a:moveTo>
                      <a:cubicBezTo>
                        <a:pt x="199" y="25294"/>
                        <a:pt x="5581" y="26680"/>
                        <a:pt x="13156" y="26086"/>
                      </a:cubicBezTo>
                      <a:cubicBezTo>
                        <a:pt x="19335" y="25294"/>
                        <a:pt x="24916" y="22718"/>
                        <a:pt x="24318" y="17766"/>
                      </a:cubicBezTo>
                      <a:cubicBezTo>
                        <a:pt x="23919" y="14201"/>
                        <a:pt x="19135" y="12814"/>
                        <a:pt x="13753" y="12616"/>
                      </a:cubicBezTo>
                      <a:cubicBezTo>
                        <a:pt x="17142" y="6673"/>
                        <a:pt x="18338" y="1325"/>
                        <a:pt x="13953" y="136"/>
                      </a:cubicBezTo>
                      <a:cubicBezTo>
                        <a:pt x="10166" y="-854"/>
                        <a:pt x="6378" y="3702"/>
                        <a:pt x="3389" y="8852"/>
                      </a:cubicBezTo>
                      <a:cubicBezTo>
                        <a:pt x="1395" y="12220"/>
                        <a:pt x="399" y="15191"/>
                        <a:pt x="797" y="17568"/>
                      </a:cubicBezTo>
                      <a:cubicBezTo>
                        <a:pt x="199" y="18955"/>
                        <a:pt x="0" y="20143"/>
                        <a:pt x="0" y="213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36" name="Google Shape;5036;p37"/>
                <p:cNvSpPr/>
                <p:nvPr/>
              </p:nvSpPr>
              <p:spPr>
                <a:xfrm>
                  <a:off x="984619" y="5595555"/>
                  <a:ext cx="23051" cy="16744"/>
                </a:xfrm>
                <a:custGeom>
                  <a:avLst/>
                  <a:gdLst/>
                  <a:ahLst/>
                  <a:cxnLst/>
                  <a:rect l="l" t="t" r="r" b="b"/>
                  <a:pathLst>
                    <a:path w="23051" h="16744" extrusionOk="0">
                      <a:moveTo>
                        <a:pt x="16374" y="14907"/>
                      </a:moveTo>
                      <a:cubicBezTo>
                        <a:pt x="22554" y="11936"/>
                        <a:pt x="24347" y="7380"/>
                        <a:pt x="22155" y="3814"/>
                      </a:cubicBezTo>
                      <a:cubicBezTo>
                        <a:pt x="19564" y="-345"/>
                        <a:pt x="14381" y="-1534"/>
                        <a:pt x="7205" y="2428"/>
                      </a:cubicBezTo>
                      <a:cubicBezTo>
                        <a:pt x="1824" y="5399"/>
                        <a:pt x="-1166" y="9361"/>
                        <a:pt x="428" y="13719"/>
                      </a:cubicBezTo>
                      <a:cubicBezTo>
                        <a:pt x="4415" y="16492"/>
                        <a:pt x="9199" y="18275"/>
                        <a:pt x="16374" y="149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37" name="Google Shape;5037;p37"/>
                <p:cNvSpPr/>
                <p:nvPr/>
              </p:nvSpPr>
              <p:spPr>
                <a:xfrm>
                  <a:off x="897742" y="5380303"/>
                  <a:ext cx="26695" cy="17306"/>
                </a:xfrm>
                <a:custGeom>
                  <a:avLst/>
                  <a:gdLst/>
                  <a:ahLst/>
                  <a:cxnLst/>
                  <a:rect l="l" t="t" r="r" b="b"/>
                  <a:pathLst>
                    <a:path w="26695" h="17306" extrusionOk="0">
                      <a:moveTo>
                        <a:pt x="17541" y="13253"/>
                      </a:moveTo>
                      <a:cubicBezTo>
                        <a:pt x="22125" y="10480"/>
                        <a:pt x="28304" y="6914"/>
                        <a:pt x="26311" y="2953"/>
                      </a:cubicBezTo>
                      <a:cubicBezTo>
                        <a:pt x="23919" y="-2000"/>
                        <a:pt x="16743" y="179"/>
                        <a:pt x="10365" y="2953"/>
                      </a:cubicBezTo>
                      <a:cubicBezTo>
                        <a:pt x="3189" y="6122"/>
                        <a:pt x="598" y="10678"/>
                        <a:pt x="0" y="15234"/>
                      </a:cubicBezTo>
                      <a:cubicBezTo>
                        <a:pt x="5581" y="18998"/>
                        <a:pt x="11561" y="17215"/>
                        <a:pt x="17541" y="132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38" name="Google Shape;5038;p37"/>
                <p:cNvSpPr/>
                <p:nvPr/>
              </p:nvSpPr>
              <p:spPr>
                <a:xfrm>
                  <a:off x="927377" y="5442573"/>
                  <a:ext cx="23758" cy="17070"/>
                </a:xfrm>
                <a:custGeom>
                  <a:avLst/>
                  <a:gdLst/>
                  <a:ahLst/>
                  <a:cxnLst/>
                  <a:rect l="l" t="t" r="r" b="b"/>
                  <a:pathLst>
                    <a:path w="23758" h="17070" extrusionOk="0">
                      <a:moveTo>
                        <a:pt x="1062" y="14966"/>
                      </a:moveTo>
                      <a:cubicBezTo>
                        <a:pt x="3454" y="18531"/>
                        <a:pt x="9234" y="16947"/>
                        <a:pt x="14616" y="14768"/>
                      </a:cubicBezTo>
                      <a:cubicBezTo>
                        <a:pt x="20795" y="11004"/>
                        <a:pt x="25977" y="6646"/>
                        <a:pt x="22788" y="2090"/>
                      </a:cubicBezTo>
                      <a:cubicBezTo>
                        <a:pt x="20197" y="-1476"/>
                        <a:pt x="14217" y="109"/>
                        <a:pt x="9035" y="2486"/>
                      </a:cubicBezTo>
                      <a:cubicBezTo>
                        <a:pt x="2258" y="5854"/>
                        <a:pt x="-2128" y="10410"/>
                        <a:pt x="1062" y="149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39" name="Google Shape;5039;p37"/>
                <p:cNvSpPr/>
                <p:nvPr/>
              </p:nvSpPr>
              <p:spPr>
                <a:xfrm>
                  <a:off x="706787" y="4313974"/>
                  <a:ext cx="14992" cy="10696"/>
                </a:xfrm>
                <a:custGeom>
                  <a:avLst/>
                  <a:gdLst/>
                  <a:ahLst/>
                  <a:cxnLst/>
                  <a:rect l="l" t="t" r="r" b="b"/>
                  <a:pathLst>
                    <a:path w="14992" h="10696" extrusionOk="0">
                      <a:moveTo>
                        <a:pt x="14750" y="4754"/>
                      </a:moveTo>
                      <a:cubicBezTo>
                        <a:pt x="14152" y="2971"/>
                        <a:pt x="13156" y="1387"/>
                        <a:pt x="11760" y="0"/>
                      </a:cubicBezTo>
                      <a:cubicBezTo>
                        <a:pt x="7774" y="3368"/>
                        <a:pt x="3987" y="6933"/>
                        <a:pt x="0" y="10301"/>
                      </a:cubicBezTo>
                      <a:cubicBezTo>
                        <a:pt x="1395" y="10499"/>
                        <a:pt x="2791" y="10499"/>
                        <a:pt x="4186" y="10697"/>
                      </a:cubicBezTo>
                      <a:cubicBezTo>
                        <a:pt x="9767" y="10103"/>
                        <a:pt x="16345" y="9904"/>
                        <a:pt x="14750" y="47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40" name="Google Shape;5040;p37"/>
                <p:cNvSpPr/>
                <p:nvPr/>
              </p:nvSpPr>
              <p:spPr>
                <a:xfrm>
                  <a:off x="713365" y="4388838"/>
                  <a:ext cx="25141" cy="13496"/>
                </a:xfrm>
                <a:custGeom>
                  <a:avLst/>
                  <a:gdLst/>
                  <a:ahLst/>
                  <a:cxnLst/>
                  <a:rect l="l" t="t" r="r" b="b"/>
                  <a:pathLst>
                    <a:path w="25141" h="13496" extrusionOk="0">
                      <a:moveTo>
                        <a:pt x="0" y="6947"/>
                      </a:moveTo>
                      <a:cubicBezTo>
                        <a:pt x="399" y="11701"/>
                        <a:pt x="5382" y="13285"/>
                        <a:pt x="11362" y="13483"/>
                      </a:cubicBezTo>
                      <a:cubicBezTo>
                        <a:pt x="19135" y="13682"/>
                        <a:pt x="24716" y="11701"/>
                        <a:pt x="25115" y="6352"/>
                      </a:cubicBezTo>
                      <a:cubicBezTo>
                        <a:pt x="25514" y="1796"/>
                        <a:pt x="21328" y="-185"/>
                        <a:pt x="14750" y="13"/>
                      </a:cubicBezTo>
                      <a:cubicBezTo>
                        <a:pt x="7574" y="212"/>
                        <a:pt x="1196" y="1796"/>
                        <a:pt x="0" y="694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41" name="Google Shape;5041;p37"/>
                <p:cNvSpPr/>
                <p:nvPr/>
              </p:nvSpPr>
              <p:spPr>
                <a:xfrm>
                  <a:off x="1196333" y="4696423"/>
                  <a:ext cx="26790" cy="10987"/>
                </a:xfrm>
                <a:custGeom>
                  <a:avLst/>
                  <a:gdLst/>
                  <a:ahLst/>
                  <a:cxnLst/>
                  <a:rect l="l" t="t" r="r" b="b"/>
                  <a:pathLst>
                    <a:path w="26790" h="10987" extrusionOk="0">
                      <a:moveTo>
                        <a:pt x="0" y="6200"/>
                      </a:moveTo>
                      <a:cubicBezTo>
                        <a:pt x="0" y="10558"/>
                        <a:pt x="5980" y="11152"/>
                        <a:pt x="12358" y="10954"/>
                      </a:cubicBezTo>
                      <a:cubicBezTo>
                        <a:pt x="19335" y="9172"/>
                        <a:pt x="27706" y="7389"/>
                        <a:pt x="26710" y="3427"/>
                      </a:cubicBezTo>
                      <a:cubicBezTo>
                        <a:pt x="25912" y="-139"/>
                        <a:pt x="17740" y="-337"/>
                        <a:pt x="11162" y="258"/>
                      </a:cubicBezTo>
                      <a:cubicBezTo>
                        <a:pt x="5581" y="654"/>
                        <a:pt x="0" y="2635"/>
                        <a:pt x="0" y="62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42" name="Google Shape;5042;p37"/>
                <p:cNvSpPr/>
                <p:nvPr/>
              </p:nvSpPr>
              <p:spPr>
                <a:xfrm>
                  <a:off x="388924" y="5079776"/>
                  <a:ext cx="22301" cy="16768"/>
                </a:xfrm>
                <a:custGeom>
                  <a:avLst/>
                  <a:gdLst/>
                  <a:ahLst/>
                  <a:cxnLst/>
                  <a:rect l="l" t="t" r="r" b="b"/>
                  <a:pathLst>
                    <a:path w="22301" h="16768" extrusionOk="0">
                      <a:moveTo>
                        <a:pt x="11897" y="16450"/>
                      </a:moveTo>
                      <a:cubicBezTo>
                        <a:pt x="20070" y="15063"/>
                        <a:pt x="22661" y="10309"/>
                        <a:pt x="22262" y="5159"/>
                      </a:cubicBezTo>
                      <a:cubicBezTo>
                        <a:pt x="19870" y="206"/>
                        <a:pt x="15684" y="-1180"/>
                        <a:pt x="9306" y="999"/>
                      </a:cubicBezTo>
                      <a:cubicBezTo>
                        <a:pt x="3725" y="2980"/>
                        <a:pt x="-860" y="5753"/>
                        <a:pt x="137" y="10705"/>
                      </a:cubicBezTo>
                      <a:cubicBezTo>
                        <a:pt x="934" y="15459"/>
                        <a:pt x="5718" y="17638"/>
                        <a:pt x="11897" y="164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43" name="Google Shape;5043;p37"/>
                <p:cNvSpPr/>
                <p:nvPr/>
              </p:nvSpPr>
              <p:spPr>
                <a:xfrm>
                  <a:off x="984965" y="5357932"/>
                  <a:ext cx="23571" cy="15391"/>
                </a:xfrm>
                <a:custGeom>
                  <a:avLst/>
                  <a:gdLst/>
                  <a:ahLst/>
                  <a:cxnLst/>
                  <a:rect l="l" t="t" r="r" b="b"/>
                  <a:pathLst>
                    <a:path w="23571" h="15391" extrusionOk="0">
                      <a:moveTo>
                        <a:pt x="17623" y="13438"/>
                      </a:moveTo>
                      <a:cubicBezTo>
                        <a:pt x="23204" y="9278"/>
                        <a:pt x="24998" y="5514"/>
                        <a:pt x="22407" y="2543"/>
                      </a:cubicBezTo>
                      <a:cubicBezTo>
                        <a:pt x="19018" y="-1220"/>
                        <a:pt x="13038" y="-626"/>
                        <a:pt x="6261" y="3137"/>
                      </a:cubicBezTo>
                      <a:cubicBezTo>
                        <a:pt x="680" y="6307"/>
                        <a:pt x="-2110" y="9872"/>
                        <a:pt x="1876" y="12844"/>
                      </a:cubicBezTo>
                      <a:cubicBezTo>
                        <a:pt x="5863" y="15815"/>
                        <a:pt x="11045" y="16409"/>
                        <a:pt x="17623" y="134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44" name="Google Shape;5044;p37"/>
                <p:cNvSpPr/>
                <p:nvPr/>
              </p:nvSpPr>
              <p:spPr>
                <a:xfrm>
                  <a:off x="841576" y="4927194"/>
                  <a:ext cx="22390" cy="14310"/>
                </a:xfrm>
                <a:custGeom>
                  <a:avLst/>
                  <a:gdLst/>
                  <a:ahLst/>
                  <a:cxnLst/>
                  <a:rect l="l" t="t" r="r" b="b"/>
                  <a:pathLst>
                    <a:path w="22390" h="14310" extrusionOk="0">
                      <a:moveTo>
                        <a:pt x="7530" y="1251"/>
                      </a:moveTo>
                      <a:cubicBezTo>
                        <a:pt x="1750" y="3034"/>
                        <a:pt x="-1041" y="7392"/>
                        <a:pt x="355" y="10759"/>
                      </a:cubicBezTo>
                      <a:cubicBezTo>
                        <a:pt x="1750" y="14325"/>
                        <a:pt x="7132" y="15117"/>
                        <a:pt x="13311" y="13532"/>
                      </a:cubicBezTo>
                      <a:cubicBezTo>
                        <a:pt x="19490" y="11551"/>
                        <a:pt x="23078" y="8382"/>
                        <a:pt x="22280" y="4618"/>
                      </a:cubicBezTo>
                      <a:cubicBezTo>
                        <a:pt x="21483" y="-532"/>
                        <a:pt x="14307" y="-928"/>
                        <a:pt x="7530" y="12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45" name="Google Shape;5045;p37"/>
                <p:cNvSpPr/>
                <p:nvPr/>
              </p:nvSpPr>
              <p:spPr>
                <a:xfrm>
                  <a:off x="1349837" y="5890498"/>
                  <a:ext cx="25571" cy="32594"/>
                </a:xfrm>
                <a:custGeom>
                  <a:avLst/>
                  <a:gdLst/>
                  <a:ahLst/>
                  <a:cxnLst/>
                  <a:rect l="l" t="t" r="r" b="b"/>
                  <a:pathLst>
                    <a:path w="25571" h="32594" extrusionOk="0">
                      <a:moveTo>
                        <a:pt x="2568" y="31756"/>
                      </a:moveTo>
                      <a:cubicBezTo>
                        <a:pt x="5757" y="33736"/>
                        <a:pt x="10740" y="32152"/>
                        <a:pt x="15524" y="27596"/>
                      </a:cubicBezTo>
                      <a:cubicBezTo>
                        <a:pt x="16920" y="26011"/>
                        <a:pt x="18115" y="24426"/>
                        <a:pt x="18913" y="23040"/>
                      </a:cubicBezTo>
                      <a:cubicBezTo>
                        <a:pt x="21105" y="22049"/>
                        <a:pt x="23298" y="19672"/>
                        <a:pt x="25491" y="15116"/>
                      </a:cubicBezTo>
                      <a:cubicBezTo>
                        <a:pt x="26288" y="4618"/>
                        <a:pt x="21105" y="1250"/>
                        <a:pt x="14926" y="61"/>
                      </a:cubicBezTo>
                      <a:cubicBezTo>
                        <a:pt x="11338" y="-533"/>
                        <a:pt x="6754" y="3231"/>
                        <a:pt x="4960" y="9372"/>
                      </a:cubicBezTo>
                      <a:cubicBezTo>
                        <a:pt x="3365" y="14324"/>
                        <a:pt x="3565" y="17493"/>
                        <a:pt x="4761" y="19672"/>
                      </a:cubicBezTo>
                      <a:cubicBezTo>
                        <a:pt x="-821" y="24822"/>
                        <a:pt x="-1418" y="29379"/>
                        <a:pt x="2568" y="317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46" name="Google Shape;5046;p37"/>
                <p:cNvSpPr/>
                <p:nvPr/>
              </p:nvSpPr>
              <p:spPr>
                <a:xfrm>
                  <a:off x="1206433" y="4815650"/>
                  <a:ext cx="23413" cy="12975"/>
                </a:xfrm>
                <a:custGeom>
                  <a:avLst/>
                  <a:gdLst/>
                  <a:ahLst/>
                  <a:cxnLst/>
                  <a:rect l="l" t="t" r="r" b="b"/>
                  <a:pathLst>
                    <a:path w="23413" h="12975" extrusionOk="0">
                      <a:moveTo>
                        <a:pt x="265" y="9590"/>
                      </a:moveTo>
                      <a:cubicBezTo>
                        <a:pt x="1261" y="12760"/>
                        <a:pt x="5447" y="13750"/>
                        <a:pt x="12822" y="12363"/>
                      </a:cubicBezTo>
                      <a:cubicBezTo>
                        <a:pt x="19799" y="10383"/>
                        <a:pt x="23785" y="7015"/>
                        <a:pt x="23387" y="3053"/>
                      </a:cubicBezTo>
                      <a:cubicBezTo>
                        <a:pt x="22988" y="-710"/>
                        <a:pt x="16809" y="-314"/>
                        <a:pt x="11228" y="676"/>
                      </a:cubicBezTo>
                      <a:cubicBezTo>
                        <a:pt x="3055" y="2261"/>
                        <a:pt x="-1130" y="5430"/>
                        <a:pt x="265" y="95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47" name="Google Shape;5047;p37"/>
                <p:cNvSpPr/>
                <p:nvPr/>
              </p:nvSpPr>
              <p:spPr>
                <a:xfrm>
                  <a:off x="860830" y="4938248"/>
                  <a:ext cx="42289" cy="15642"/>
                </a:xfrm>
                <a:custGeom>
                  <a:avLst/>
                  <a:gdLst/>
                  <a:ahLst/>
                  <a:cxnLst/>
                  <a:rect l="l" t="t" r="r" b="b"/>
                  <a:pathLst>
                    <a:path w="42289" h="15642" extrusionOk="0">
                      <a:moveTo>
                        <a:pt x="31531" y="1488"/>
                      </a:moveTo>
                      <a:cubicBezTo>
                        <a:pt x="29537" y="2280"/>
                        <a:pt x="27544" y="3072"/>
                        <a:pt x="25949" y="3865"/>
                      </a:cubicBezTo>
                      <a:cubicBezTo>
                        <a:pt x="25949" y="3469"/>
                        <a:pt x="25750" y="3072"/>
                        <a:pt x="25551" y="2676"/>
                      </a:cubicBezTo>
                      <a:cubicBezTo>
                        <a:pt x="22760" y="-691"/>
                        <a:pt x="16382" y="-1087"/>
                        <a:pt x="8010" y="2676"/>
                      </a:cubicBezTo>
                      <a:cubicBezTo>
                        <a:pt x="2628" y="5053"/>
                        <a:pt x="-1358" y="9015"/>
                        <a:pt x="436" y="12185"/>
                      </a:cubicBezTo>
                      <a:cubicBezTo>
                        <a:pt x="3226" y="16741"/>
                        <a:pt x="11199" y="15750"/>
                        <a:pt x="19172" y="12779"/>
                      </a:cubicBezTo>
                      <a:cubicBezTo>
                        <a:pt x="19571" y="12581"/>
                        <a:pt x="19970" y="12383"/>
                        <a:pt x="20368" y="12383"/>
                      </a:cubicBezTo>
                      <a:cubicBezTo>
                        <a:pt x="21963" y="16542"/>
                        <a:pt x="28541" y="16146"/>
                        <a:pt x="34520" y="14364"/>
                      </a:cubicBezTo>
                      <a:cubicBezTo>
                        <a:pt x="40500" y="12581"/>
                        <a:pt x="43689" y="9015"/>
                        <a:pt x="41696" y="5450"/>
                      </a:cubicBezTo>
                      <a:cubicBezTo>
                        <a:pt x="40102" y="2082"/>
                        <a:pt x="36115" y="695"/>
                        <a:pt x="31531" y="14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48" name="Google Shape;5048;p37"/>
                <p:cNvSpPr/>
                <p:nvPr/>
              </p:nvSpPr>
              <p:spPr>
                <a:xfrm>
                  <a:off x="354777" y="5061362"/>
                  <a:ext cx="4185" cy="13668"/>
                </a:xfrm>
                <a:custGeom>
                  <a:avLst/>
                  <a:gdLst/>
                  <a:ahLst/>
                  <a:cxnLst/>
                  <a:rect l="l" t="t" r="r" b="b"/>
                  <a:pathLst>
                    <a:path w="4185" h="13668" extrusionOk="0">
                      <a:moveTo>
                        <a:pt x="4186" y="5943"/>
                      </a:moveTo>
                      <a:cubicBezTo>
                        <a:pt x="4186" y="2971"/>
                        <a:pt x="2791" y="990"/>
                        <a:pt x="598" y="0"/>
                      </a:cubicBezTo>
                      <a:cubicBezTo>
                        <a:pt x="399" y="4556"/>
                        <a:pt x="199" y="9112"/>
                        <a:pt x="0" y="13668"/>
                      </a:cubicBezTo>
                      <a:cubicBezTo>
                        <a:pt x="2791" y="11687"/>
                        <a:pt x="4186" y="8914"/>
                        <a:pt x="4186" y="594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49" name="Google Shape;5049;p37"/>
                <p:cNvSpPr/>
                <p:nvPr/>
              </p:nvSpPr>
              <p:spPr>
                <a:xfrm>
                  <a:off x="858873" y="4674478"/>
                  <a:ext cx="23073" cy="12892"/>
                </a:xfrm>
                <a:custGeom>
                  <a:avLst/>
                  <a:gdLst/>
                  <a:ahLst/>
                  <a:cxnLst/>
                  <a:rect l="l" t="t" r="r" b="b"/>
                  <a:pathLst>
                    <a:path w="23073" h="12892" extrusionOk="0">
                      <a:moveTo>
                        <a:pt x="12558" y="12893"/>
                      </a:moveTo>
                      <a:cubicBezTo>
                        <a:pt x="19933" y="10714"/>
                        <a:pt x="23919" y="8337"/>
                        <a:pt x="22923" y="4573"/>
                      </a:cubicBezTo>
                      <a:cubicBezTo>
                        <a:pt x="21727" y="809"/>
                        <a:pt x="17341" y="-577"/>
                        <a:pt x="11162" y="215"/>
                      </a:cubicBezTo>
                      <a:cubicBezTo>
                        <a:pt x="5183" y="1007"/>
                        <a:pt x="0" y="2988"/>
                        <a:pt x="0" y="6950"/>
                      </a:cubicBezTo>
                      <a:cubicBezTo>
                        <a:pt x="0" y="12298"/>
                        <a:pt x="8571" y="11308"/>
                        <a:pt x="12558" y="128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50" name="Google Shape;5050;p37"/>
                <p:cNvSpPr/>
                <p:nvPr/>
              </p:nvSpPr>
              <p:spPr>
                <a:xfrm>
                  <a:off x="853459" y="4570499"/>
                  <a:ext cx="22469" cy="13652"/>
                </a:xfrm>
                <a:custGeom>
                  <a:avLst/>
                  <a:gdLst/>
                  <a:ahLst/>
                  <a:cxnLst/>
                  <a:rect l="l" t="t" r="r" b="b"/>
                  <a:pathLst>
                    <a:path w="22469" h="13652" extrusionOk="0">
                      <a:moveTo>
                        <a:pt x="22158" y="7131"/>
                      </a:moveTo>
                      <a:cubicBezTo>
                        <a:pt x="23553" y="3764"/>
                        <a:pt x="20165" y="990"/>
                        <a:pt x="13786" y="0"/>
                      </a:cubicBezTo>
                      <a:cubicBezTo>
                        <a:pt x="6013" y="792"/>
                        <a:pt x="1827" y="3764"/>
                        <a:pt x="232" y="8122"/>
                      </a:cubicBezTo>
                      <a:cubicBezTo>
                        <a:pt x="-964" y="11291"/>
                        <a:pt x="2624" y="13074"/>
                        <a:pt x="7209" y="13470"/>
                      </a:cubicBezTo>
                      <a:cubicBezTo>
                        <a:pt x="15381" y="14460"/>
                        <a:pt x="20564" y="11291"/>
                        <a:pt x="22158" y="71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51" name="Google Shape;5051;p37"/>
                <p:cNvSpPr/>
                <p:nvPr/>
              </p:nvSpPr>
              <p:spPr>
                <a:xfrm>
                  <a:off x="898141" y="4750000"/>
                  <a:ext cx="20530" cy="13847"/>
                </a:xfrm>
                <a:custGeom>
                  <a:avLst/>
                  <a:gdLst/>
                  <a:ahLst/>
                  <a:cxnLst/>
                  <a:rect l="l" t="t" r="r" b="b"/>
                  <a:pathLst>
                    <a:path w="20530" h="13847" extrusionOk="0">
                      <a:moveTo>
                        <a:pt x="10166" y="363"/>
                      </a:moveTo>
                      <a:cubicBezTo>
                        <a:pt x="3787" y="1551"/>
                        <a:pt x="1196" y="5117"/>
                        <a:pt x="0" y="8881"/>
                      </a:cubicBezTo>
                      <a:cubicBezTo>
                        <a:pt x="199" y="13041"/>
                        <a:pt x="4784" y="14427"/>
                        <a:pt x="11162" y="13635"/>
                      </a:cubicBezTo>
                      <a:cubicBezTo>
                        <a:pt x="18338" y="12843"/>
                        <a:pt x="20531" y="9277"/>
                        <a:pt x="20531" y="5513"/>
                      </a:cubicBezTo>
                      <a:cubicBezTo>
                        <a:pt x="20331" y="1750"/>
                        <a:pt x="17142" y="-1024"/>
                        <a:pt x="10166" y="3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52" name="Google Shape;5052;p37"/>
                <p:cNvSpPr/>
                <p:nvPr/>
              </p:nvSpPr>
              <p:spPr>
                <a:xfrm>
                  <a:off x="999428" y="5149833"/>
                  <a:ext cx="34061" cy="14542"/>
                </a:xfrm>
                <a:custGeom>
                  <a:avLst/>
                  <a:gdLst/>
                  <a:ahLst/>
                  <a:cxnLst/>
                  <a:rect l="l" t="t" r="r" b="b"/>
                  <a:pathLst>
                    <a:path w="34061" h="14542" extrusionOk="0">
                      <a:moveTo>
                        <a:pt x="22693" y="471"/>
                      </a:moveTo>
                      <a:cubicBezTo>
                        <a:pt x="20501" y="1065"/>
                        <a:pt x="18707" y="1857"/>
                        <a:pt x="16913" y="2848"/>
                      </a:cubicBezTo>
                      <a:cubicBezTo>
                        <a:pt x="14920" y="273"/>
                        <a:pt x="10933" y="471"/>
                        <a:pt x="5551" y="3244"/>
                      </a:cubicBezTo>
                      <a:cubicBezTo>
                        <a:pt x="767" y="5621"/>
                        <a:pt x="-1027" y="8790"/>
                        <a:pt x="568" y="10969"/>
                      </a:cubicBezTo>
                      <a:cubicBezTo>
                        <a:pt x="2163" y="13148"/>
                        <a:pt x="6349" y="13148"/>
                        <a:pt x="10734" y="11167"/>
                      </a:cubicBezTo>
                      <a:cubicBezTo>
                        <a:pt x="11332" y="10969"/>
                        <a:pt x="11930" y="10573"/>
                        <a:pt x="12328" y="10375"/>
                      </a:cubicBezTo>
                      <a:cubicBezTo>
                        <a:pt x="12926" y="14733"/>
                        <a:pt x="18308" y="15327"/>
                        <a:pt x="25285" y="13743"/>
                      </a:cubicBezTo>
                      <a:cubicBezTo>
                        <a:pt x="32261" y="11366"/>
                        <a:pt x="34852" y="7998"/>
                        <a:pt x="33856" y="4432"/>
                      </a:cubicBezTo>
                      <a:cubicBezTo>
                        <a:pt x="32859" y="867"/>
                        <a:pt x="28673" y="-916"/>
                        <a:pt x="22693" y="4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53" name="Google Shape;5053;p37"/>
                <p:cNvSpPr/>
                <p:nvPr/>
              </p:nvSpPr>
              <p:spPr>
                <a:xfrm>
                  <a:off x="1861423" y="5956689"/>
                  <a:ext cx="17879" cy="19655"/>
                </a:xfrm>
                <a:custGeom>
                  <a:avLst/>
                  <a:gdLst/>
                  <a:ahLst/>
                  <a:cxnLst/>
                  <a:rect l="l" t="t" r="r" b="b"/>
                  <a:pathLst>
                    <a:path w="17879" h="19655" extrusionOk="0">
                      <a:moveTo>
                        <a:pt x="14613" y="10729"/>
                      </a:moveTo>
                      <a:cubicBezTo>
                        <a:pt x="17204" y="7163"/>
                        <a:pt x="19198" y="2805"/>
                        <a:pt x="16806" y="1022"/>
                      </a:cubicBezTo>
                      <a:cubicBezTo>
                        <a:pt x="13218" y="-1553"/>
                        <a:pt x="8633" y="824"/>
                        <a:pt x="3650" y="7163"/>
                      </a:cubicBezTo>
                      <a:cubicBezTo>
                        <a:pt x="-137" y="12115"/>
                        <a:pt x="-934" y="16473"/>
                        <a:pt x="1059" y="19445"/>
                      </a:cubicBezTo>
                      <a:cubicBezTo>
                        <a:pt x="5643" y="20633"/>
                        <a:pt x="10427" y="16671"/>
                        <a:pt x="14613" y="1072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54" name="Google Shape;5054;p37"/>
                <p:cNvSpPr/>
                <p:nvPr/>
              </p:nvSpPr>
              <p:spPr>
                <a:xfrm>
                  <a:off x="962181" y="4902968"/>
                  <a:ext cx="22301" cy="12352"/>
                </a:xfrm>
                <a:custGeom>
                  <a:avLst/>
                  <a:gdLst/>
                  <a:ahLst/>
                  <a:cxnLst/>
                  <a:rect l="l" t="t" r="r" b="b"/>
                  <a:pathLst>
                    <a:path w="22301" h="12352" extrusionOk="0">
                      <a:moveTo>
                        <a:pt x="8315" y="715"/>
                      </a:moveTo>
                      <a:cubicBezTo>
                        <a:pt x="3531" y="2102"/>
                        <a:pt x="-854" y="4479"/>
                        <a:pt x="143" y="7252"/>
                      </a:cubicBezTo>
                      <a:cubicBezTo>
                        <a:pt x="1538" y="11412"/>
                        <a:pt x="6720" y="13393"/>
                        <a:pt x="14494" y="11808"/>
                      </a:cubicBezTo>
                      <a:cubicBezTo>
                        <a:pt x="19477" y="10818"/>
                        <a:pt x="22666" y="7847"/>
                        <a:pt x="22268" y="5073"/>
                      </a:cubicBezTo>
                      <a:cubicBezTo>
                        <a:pt x="21471" y="517"/>
                        <a:pt x="16487" y="-1067"/>
                        <a:pt x="8315" y="7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55" name="Google Shape;5055;p37"/>
                <p:cNvSpPr/>
                <p:nvPr/>
              </p:nvSpPr>
              <p:spPr>
                <a:xfrm>
                  <a:off x="1068365" y="5196572"/>
                  <a:ext cx="23770" cy="13740"/>
                </a:xfrm>
                <a:custGeom>
                  <a:avLst/>
                  <a:gdLst/>
                  <a:ahLst/>
                  <a:cxnLst/>
                  <a:rect l="l" t="t" r="r" b="b"/>
                  <a:pathLst>
                    <a:path w="23770" h="13740" extrusionOk="0">
                      <a:moveTo>
                        <a:pt x="0" y="9790"/>
                      </a:moveTo>
                      <a:cubicBezTo>
                        <a:pt x="797" y="14742"/>
                        <a:pt x="6777" y="14148"/>
                        <a:pt x="13554" y="12761"/>
                      </a:cubicBezTo>
                      <a:cubicBezTo>
                        <a:pt x="19534" y="11375"/>
                        <a:pt x="24318" y="8205"/>
                        <a:pt x="23720" y="4244"/>
                      </a:cubicBezTo>
                      <a:cubicBezTo>
                        <a:pt x="23122" y="-313"/>
                        <a:pt x="17541" y="-907"/>
                        <a:pt x="10365" y="1074"/>
                      </a:cubicBezTo>
                      <a:cubicBezTo>
                        <a:pt x="4186" y="2461"/>
                        <a:pt x="199" y="5234"/>
                        <a:pt x="0" y="97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56" name="Google Shape;5056;p37"/>
                <p:cNvSpPr/>
                <p:nvPr/>
              </p:nvSpPr>
              <p:spPr>
                <a:xfrm>
                  <a:off x="1125235" y="5322241"/>
                  <a:ext cx="23072" cy="30830"/>
                </a:xfrm>
                <a:custGeom>
                  <a:avLst/>
                  <a:gdLst/>
                  <a:ahLst/>
                  <a:cxnLst/>
                  <a:rect l="l" t="t" r="r" b="b"/>
                  <a:pathLst>
                    <a:path w="23072" h="30830" extrusionOk="0">
                      <a:moveTo>
                        <a:pt x="21067" y="2380"/>
                      </a:moveTo>
                      <a:cubicBezTo>
                        <a:pt x="19074" y="-790"/>
                        <a:pt x="13692" y="-592"/>
                        <a:pt x="8111" y="1786"/>
                      </a:cubicBezTo>
                      <a:cubicBezTo>
                        <a:pt x="2331" y="4162"/>
                        <a:pt x="-1456" y="8322"/>
                        <a:pt x="537" y="11690"/>
                      </a:cubicBezTo>
                      <a:cubicBezTo>
                        <a:pt x="2131" y="14463"/>
                        <a:pt x="6517" y="14265"/>
                        <a:pt x="11300" y="12878"/>
                      </a:cubicBezTo>
                      <a:cubicBezTo>
                        <a:pt x="10104" y="14463"/>
                        <a:pt x="9108" y="16246"/>
                        <a:pt x="8111" y="18425"/>
                      </a:cubicBezTo>
                      <a:cubicBezTo>
                        <a:pt x="5520" y="24566"/>
                        <a:pt x="5919" y="28726"/>
                        <a:pt x="9307" y="30706"/>
                      </a:cubicBezTo>
                      <a:cubicBezTo>
                        <a:pt x="13892" y="31499"/>
                        <a:pt x="18277" y="28527"/>
                        <a:pt x="21466" y="21000"/>
                      </a:cubicBezTo>
                      <a:cubicBezTo>
                        <a:pt x="24057" y="15057"/>
                        <a:pt x="23459" y="10303"/>
                        <a:pt x="20071" y="8917"/>
                      </a:cubicBezTo>
                      <a:cubicBezTo>
                        <a:pt x="19672" y="8719"/>
                        <a:pt x="19273" y="8520"/>
                        <a:pt x="18875" y="8520"/>
                      </a:cubicBezTo>
                      <a:cubicBezTo>
                        <a:pt x="21267" y="6738"/>
                        <a:pt x="22263" y="4559"/>
                        <a:pt x="21067" y="23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57" name="Google Shape;5057;p37"/>
                <p:cNvSpPr/>
                <p:nvPr/>
              </p:nvSpPr>
              <p:spPr>
                <a:xfrm>
                  <a:off x="1295619" y="5616764"/>
                  <a:ext cx="34126" cy="23147"/>
                </a:xfrm>
                <a:custGeom>
                  <a:avLst/>
                  <a:gdLst/>
                  <a:ahLst/>
                  <a:cxnLst/>
                  <a:rect l="l" t="t" r="r" b="b"/>
                  <a:pathLst>
                    <a:path w="34126" h="23147" extrusionOk="0">
                      <a:moveTo>
                        <a:pt x="16124" y="6970"/>
                      </a:moveTo>
                      <a:cubicBezTo>
                        <a:pt x="15526" y="4989"/>
                        <a:pt x="13931" y="3801"/>
                        <a:pt x="12336" y="3009"/>
                      </a:cubicBezTo>
                      <a:cubicBezTo>
                        <a:pt x="7752" y="2216"/>
                        <a:pt x="3367" y="4989"/>
                        <a:pt x="776" y="12517"/>
                      </a:cubicBezTo>
                      <a:cubicBezTo>
                        <a:pt x="-1018" y="18063"/>
                        <a:pt x="377" y="22223"/>
                        <a:pt x="4164" y="23015"/>
                      </a:cubicBezTo>
                      <a:cubicBezTo>
                        <a:pt x="8549" y="23808"/>
                        <a:pt x="12735" y="21034"/>
                        <a:pt x="15326" y="14498"/>
                      </a:cubicBezTo>
                      <a:cubicBezTo>
                        <a:pt x="18117" y="17073"/>
                        <a:pt x="23100" y="16677"/>
                        <a:pt x="28881" y="12517"/>
                      </a:cubicBezTo>
                      <a:cubicBezTo>
                        <a:pt x="33864" y="8753"/>
                        <a:pt x="35060" y="4791"/>
                        <a:pt x="33465" y="1820"/>
                      </a:cubicBezTo>
                      <a:cubicBezTo>
                        <a:pt x="30675" y="-953"/>
                        <a:pt x="26489" y="-557"/>
                        <a:pt x="21107" y="3009"/>
                      </a:cubicBezTo>
                      <a:cubicBezTo>
                        <a:pt x="19313" y="4197"/>
                        <a:pt x="17519" y="5584"/>
                        <a:pt x="16124" y="697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58" name="Google Shape;5058;p37"/>
                <p:cNvSpPr/>
                <p:nvPr/>
              </p:nvSpPr>
              <p:spPr>
                <a:xfrm>
                  <a:off x="1158077" y="5350030"/>
                  <a:ext cx="20501" cy="14881"/>
                </a:xfrm>
                <a:custGeom>
                  <a:avLst/>
                  <a:gdLst/>
                  <a:ahLst/>
                  <a:cxnLst/>
                  <a:rect l="l" t="t" r="r" b="b"/>
                  <a:pathLst>
                    <a:path w="20501" h="14881" extrusionOk="0">
                      <a:moveTo>
                        <a:pt x="1580" y="12624"/>
                      </a:moveTo>
                      <a:cubicBezTo>
                        <a:pt x="4171" y="14803"/>
                        <a:pt x="8158" y="16190"/>
                        <a:pt x="14138" y="13020"/>
                      </a:cubicBezTo>
                      <a:cubicBezTo>
                        <a:pt x="19918" y="9851"/>
                        <a:pt x="21712" y="6484"/>
                        <a:pt x="19719" y="3314"/>
                      </a:cubicBezTo>
                      <a:cubicBezTo>
                        <a:pt x="17127" y="-252"/>
                        <a:pt x="12742" y="-1638"/>
                        <a:pt x="5566" y="2720"/>
                      </a:cubicBezTo>
                      <a:cubicBezTo>
                        <a:pt x="185" y="6087"/>
                        <a:pt x="-1609" y="10049"/>
                        <a:pt x="1580" y="126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59" name="Google Shape;5059;p37"/>
                <p:cNvSpPr/>
                <p:nvPr/>
              </p:nvSpPr>
              <p:spPr>
                <a:xfrm>
                  <a:off x="1161517" y="4954874"/>
                  <a:ext cx="23713" cy="14126"/>
                </a:xfrm>
                <a:custGeom>
                  <a:avLst/>
                  <a:gdLst/>
                  <a:ahLst/>
                  <a:cxnLst/>
                  <a:rect l="l" t="t" r="r" b="b"/>
                  <a:pathLst>
                    <a:path w="23713" h="14126" extrusionOk="0">
                      <a:moveTo>
                        <a:pt x="133" y="10613"/>
                      </a:moveTo>
                      <a:cubicBezTo>
                        <a:pt x="2525" y="14179"/>
                        <a:pt x="7707" y="15367"/>
                        <a:pt x="15481" y="12594"/>
                      </a:cubicBezTo>
                      <a:cubicBezTo>
                        <a:pt x="21660" y="10415"/>
                        <a:pt x="24650" y="6850"/>
                        <a:pt x="23454" y="3680"/>
                      </a:cubicBezTo>
                      <a:cubicBezTo>
                        <a:pt x="21859" y="-480"/>
                        <a:pt x="16278" y="-1074"/>
                        <a:pt x="8505" y="1699"/>
                      </a:cubicBezTo>
                      <a:cubicBezTo>
                        <a:pt x="2126" y="3878"/>
                        <a:pt x="-664" y="7048"/>
                        <a:pt x="133" y="106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60" name="Google Shape;5060;p37"/>
                <p:cNvSpPr/>
                <p:nvPr/>
              </p:nvSpPr>
              <p:spPr>
                <a:xfrm>
                  <a:off x="1133532" y="5090881"/>
                  <a:ext cx="21933" cy="14679"/>
                </a:xfrm>
                <a:custGeom>
                  <a:avLst/>
                  <a:gdLst/>
                  <a:ahLst/>
                  <a:cxnLst/>
                  <a:rect l="l" t="t" r="r" b="b"/>
                  <a:pathLst>
                    <a:path w="21933" h="14679" extrusionOk="0">
                      <a:moveTo>
                        <a:pt x="8783" y="1382"/>
                      </a:moveTo>
                      <a:cubicBezTo>
                        <a:pt x="810" y="4353"/>
                        <a:pt x="-1183" y="8117"/>
                        <a:pt x="611" y="12673"/>
                      </a:cubicBezTo>
                      <a:cubicBezTo>
                        <a:pt x="2803" y="16041"/>
                        <a:pt x="8185" y="14654"/>
                        <a:pt x="13766" y="12277"/>
                      </a:cubicBezTo>
                      <a:cubicBezTo>
                        <a:pt x="19746" y="9702"/>
                        <a:pt x="23135" y="6136"/>
                        <a:pt x="21540" y="2967"/>
                      </a:cubicBezTo>
                      <a:cubicBezTo>
                        <a:pt x="20145" y="-203"/>
                        <a:pt x="15162" y="-995"/>
                        <a:pt x="8783" y="13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61" name="Google Shape;5061;p37"/>
                <p:cNvSpPr/>
                <p:nvPr/>
              </p:nvSpPr>
              <p:spPr>
                <a:xfrm>
                  <a:off x="1786456" y="5955621"/>
                  <a:ext cx="16366" cy="18573"/>
                </a:xfrm>
                <a:custGeom>
                  <a:avLst/>
                  <a:gdLst/>
                  <a:ahLst/>
                  <a:cxnLst/>
                  <a:rect l="l" t="t" r="r" b="b"/>
                  <a:pathLst>
                    <a:path w="16366" h="18573" extrusionOk="0">
                      <a:moveTo>
                        <a:pt x="15031" y="308"/>
                      </a:moveTo>
                      <a:cubicBezTo>
                        <a:pt x="11643" y="-485"/>
                        <a:pt x="8055" y="-89"/>
                        <a:pt x="3869" y="5656"/>
                      </a:cubicBezTo>
                      <a:cubicBezTo>
                        <a:pt x="281" y="10608"/>
                        <a:pt x="-1314" y="15560"/>
                        <a:pt x="1278" y="17739"/>
                      </a:cubicBezTo>
                      <a:cubicBezTo>
                        <a:pt x="4068" y="20117"/>
                        <a:pt x="8453" y="17145"/>
                        <a:pt x="12440" y="12193"/>
                      </a:cubicBezTo>
                      <a:cubicBezTo>
                        <a:pt x="16626" y="7241"/>
                        <a:pt x="17423" y="3279"/>
                        <a:pt x="15031" y="30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62" name="Google Shape;5062;p37"/>
                <p:cNvSpPr/>
                <p:nvPr/>
              </p:nvSpPr>
              <p:spPr>
                <a:xfrm>
                  <a:off x="1515548" y="5666705"/>
                  <a:ext cx="19540" cy="16601"/>
                </a:xfrm>
                <a:custGeom>
                  <a:avLst/>
                  <a:gdLst/>
                  <a:ahLst/>
                  <a:cxnLst/>
                  <a:rect l="l" t="t" r="r" b="b"/>
                  <a:pathLst>
                    <a:path w="19540" h="16601" extrusionOk="0">
                      <a:moveTo>
                        <a:pt x="6285" y="4373"/>
                      </a:moveTo>
                      <a:cubicBezTo>
                        <a:pt x="1501" y="8533"/>
                        <a:pt x="-891" y="12495"/>
                        <a:pt x="305" y="16060"/>
                      </a:cubicBezTo>
                      <a:cubicBezTo>
                        <a:pt x="3893" y="17249"/>
                        <a:pt x="8078" y="16655"/>
                        <a:pt x="13261" y="12495"/>
                      </a:cubicBezTo>
                      <a:cubicBezTo>
                        <a:pt x="18444" y="8335"/>
                        <a:pt x="21035" y="3779"/>
                        <a:pt x="18643" y="1204"/>
                      </a:cubicBezTo>
                      <a:cubicBezTo>
                        <a:pt x="16251" y="-1173"/>
                        <a:pt x="11467" y="15"/>
                        <a:pt x="6285" y="43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63" name="Google Shape;5063;p37"/>
                <p:cNvSpPr/>
                <p:nvPr/>
              </p:nvSpPr>
              <p:spPr>
                <a:xfrm>
                  <a:off x="1356235" y="5559187"/>
                  <a:ext cx="17984" cy="13956"/>
                </a:xfrm>
                <a:custGeom>
                  <a:avLst/>
                  <a:gdLst/>
                  <a:ahLst/>
                  <a:cxnLst/>
                  <a:rect l="l" t="t" r="r" b="b"/>
                  <a:pathLst>
                    <a:path w="17984" h="13956" extrusionOk="0">
                      <a:moveTo>
                        <a:pt x="17697" y="1951"/>
                      </a:moveTo>
                      <a:cubicBezTo>
                        <a:pt x="15305" y="-822"/>
                        <a:pt x="11119" y="-822"/>
                        <a:pt x="5538" y="3140"/>
                      </a:cubicBezTo>
                      <a:cubicBezTo>
                        <a:pt x="1552" y="5913"/>
                        <a:pt x="-1239" y="9478"/>
                        <a:pt x="555" y="12054"/>
                      </a:cubicBezTo>
                      <a:cubicBezTo>
                        <a:pt x="2748" y="15025"/>
                        <a:pt x="7532" y="14431"/>
                        <a:pt x="12913" y="10865"/>
                      </a:cubicBezTo>
                      <a:cubicBezTo>
                        <a:pt x="17099" y="8092"/>
                        <a:pt x="18694" y="4724"/>
                        <a:pt x="17697" y="19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64" name="Google Shape;5064;p37"/>
                <p:cNvSpPr/>
                <p:nvPr/>
              </p:nvSpPr>
              <p:spPr>
                <a:xfrm>
                  <a:off x="1275854" y="5434905"/>
                  <a:ext cx="20455" cy="15314"/>
                </a:xfrm>
                <a:custGeom>
                  <a:avLst/>
                  <a:gdLst/>
                  <a:ahLst/>
                  <a:cxnLst/>
                  <a:rect l="l" t="t" r="r" b="b"/>
                  <a:pathLst>
                    <a:path w="20455" h="15314" extrusionOk="0">
                      <a:moveTo>
                        <a:pt x="6189" y="3815"/>
                      </a:moveTo>
                      <a:cubicBezTo>
                        <a:pt x="1206" y="7381"/>
                        <a:pt x="-1983" y="11541"/>
                        <a:pt x="1405" y="14116"/>
                      </a:cubicBezTo>
                      <a:cubicBezTo>
                        <a:pt x="4395" y="16295"/>
                        <a:pt x="9777" y="15503"/>
                        <a:pt x="14959" y="11739"/>
                      </a:cubicBezTo>
                      <a:cubicBezTo>
                        <a:pt x="19943" y="8173"/>
                        <a:pt x="21537" y="4212"/>
                        <a:pt x="19743" y="1042"/>
                      </a:cubicBezTo>
                      <a:cubicBezTo>
                        <a:pt x="16155" y="-1137"/>
                        <a:pt x="11172" y="250"/>
                        <a:pt x="6189" y="38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65" name="Google Shape;5065;p37"/>
                <p:cNvSpPr/>
                <p:nvPr/>
              </p:nvSpPr>
              <p:spPr>
                <a:xfrm>
                  <a:off x="1937629" y="6049604"/>
                  <a:ext cx="15466" cy="21271"/>
                </a:xfrm>
                <a:custGeom>
                  <a:avLst/>
                  <a:gdLst/>
                  <a:ahLst/>
                  <a:cxnLst/>
                  <a:rect l="l" t="t" r="r" b="b"/>
                  <a:pathLst>
                    <a:path w="15466" h="21271" extrusionOk="0">
                      <a:moveTo>
                        <a:pt x="5181" y="4180"/>
                      </a:moveTo>
                      <a:cubicBezTo>
                        <a:pt x="-400" y="11510"/>
                        <a:pt x="-1795" y="17848"/>
                        <a:pt x="2590" y="20820"/>
                      </a:cubicBezTo>
                      <a:cubicBezTo>
                        <a:pt x="4982" y="22405"/>
                        <a:pt x="8769" y="19631"/>
                        <a:pt x="11360" y="15471"/>
                      </a:cubicBezTo>
                      <a:cubicBezTo>
                        <a:pt x="15347" y="9331"/>
                        <a:pt x="16742" y="3784"/>
                        <a:pt x="14151" y="417"/>
                      </a:cubicBezTo>
                      <a:cubicBezTo>
                        <a:pt x="11559" y="-574"/>
                        <a:pt x="8370" y="21"/>
                        <a:pt x="5181" y="41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66" name="Google Shape;5066;p37"/>
                <p:cNvSpPr/>
                <p:nvPr/>
              </p:nvSpPr>
              <p:spPr>
                <a:xfrm>
                  <a:off x="978590" y="4423532"/>
                  <a:ext cx="33166" cy="14021"/>
                </a:xfrm>
                <a:custGeom>
                  <a:avLst/>
                  <a:gdLst/>
                  <a:ahLst/>
                  <a:cxnLst/>
                  <a:rect l="l" t="t" r="r" b="b"/>
                  <a:pathLst>
                    <a:path w="33166" h="14021" extrusionOk="0">
                      <a:moveTo>
                        <a:pt x="24994" y="2758"/>
                      </a:moveTo>
                      <a:cubicBezTo>
                        <a:pt x="23599" y="381"/>
                        <a:pt x="19612" y="-609"/>
                        <a:pt x="14031" y="381"/>
                      </a:cubicBezTo>
                      <a:cubicBezTo>
                        <a:pt x="5659" y="1966"/>
                        <a:pt x="-1517" y="4937"/>
                        <a:pt x="277" y="9691"/>
                      </a:cubicBezTo>
                      <a:cubicBezTo>
                        <a:pt x="1473" y="13059"/>
                        <a:pt x="6058" y="14842"/>
                        <a:pt x="14828" y="13653"/>
                      </a:cubicBezTo>
                      <a:cubicBezTo>
                        <a:pt x="15626" y="13455"/>
                        <a:pt x="16423" y="13257"/>
                        <a:pt x="17220" y="13059"/>
                      </a:cubicBezTo>
                      <a:cubicBezTo>
                        <a:pt x="18615" y="13455"/>
                        <a:pt x="20011" y="13653"/>
                        <a:pt x="21805" y="13653"/>
                      </a:cubicBezTo>
                      <a:cubicBezTo>
                        <a:pt x="27984" y="13851"/>
                        <a:pt x="32170" y="12068"/>
                        <a:pt x="33166" y="8701"/>
                      </a:cubicBezTo>
                      <a:cubicBezTo>
                        <a:pt x="32170" y="5532"/>
                        <a:pt x="29977" y="3353"/>
                        <a:pt x="24994" y="275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67" name="Google Shape;5067;p37"/>
                <p:cNvSpPr/>
                <p:nvPr/>
              </p:nvSpPr>
              <p:spPr>
                <a:xfrm>
                  <a:off x="1778716" y="6080092"/>
                  <a:ext cx="41802" cy="57892"/>
                </a:xfrm>
                <a:custGeom>
                  <a:avLst/>
                  <a:gdLst/>
                  <a:ahLst/>
                  <a:cxnLst/>
                  <a:rect l="l" t="t" r="r" b="b"/>
                  <a:pathLst>
                    <a:path w="41802" h="57892" extrusionOk="0">
                      <a:moveTo>
                        <a:pt x="36923" y="13904"/>
                      </a:moveTo>
                      <a:cubicBezTo>
                        <a:pt x="41109" y="9150"/>
                        <a:pt x="42704" y="4594"/>
                        <a:pt x="41309" y="1227"/>
                      </a:cubicBezTo>
                      <a:cubicBezTo>
                        <a:pt x="37920" y="-1348"/>
                        <a:pt x="33933" y="236"/>
                        <a:pt x="29748" y="4990"/>
                      </a:cubicBezTo>
                      <a:cubicBezTo>
                        <a:pt x="26558" y="8556"/>
                        <a:pt x="24764" y="12320"/>
                        <a:pt x="24964" y="15291"/>
                      </a:cubicBezTo>
                      <a:cubicBezTo>
                        <a:pt x="22572" y="15489"/>
                        <a:pt x="19781" y="16876"/>
                        <a:pt x="16592" y="20441"/>
                      </a:cubicBezTo>
                      <a:cubicBezTo>
                        <a:pt x="12606" y="24601"/>
                        <a:pt x="10612" y="28959"/>
                        <a:pt x="11210" y="32327"/>
                      </a:cubicBezTo>
                      <a:cubicBezTo>
                        <a:pt x="6626" y="32723"/>
                        <a:pt x="3636" y="37477"/>
                        <a:pt x="1643" y="43618"/>
                      </a:cubicBezTo>
                      <a:cubicBezTo>
                        <a:pt x="-550" y="50551"/>
                        <a:pt x="-1347" y="57484"/>
                        <a:pt x="4433" y="57880"/>
                      </a:cubicBezTo>
                      <a:cubicBezTo>
                        <a:pt x="7822" y="58078"/>
                        <a:pt x="11011" y="55899"/>
                        <a:pt x="13602" y="51937"/>
                      </a:cubicBezTo>
                      <a:cubicBezTo>
                        <a:pt x="14001" y="53522"/>
                        <a:pt x="14798" y="54512"/>
                        <a:pt x="15994" y="55107"/>
                      </a:cubicBezTo>
                      <a:cubicBezTo>
                        <a:pt x="19582" y="56890"/>
                        <a:pt x="24565" y="56691"/>
                        <a:pt x="28552" y="47778"/>
                      </a:cubicBezTo>
                      <a:cubicBezTo>
                        <a:pt x="32339" y="39062"/>
                        <a:pt x="29349" y="35298"/>
                        <a:pt x="26558" y="32129"/>
                      </a:cubicBezTo>
                      <a:cubicBezTo>
                        <a:pt x="26758" y="31930"/>
                        <a:pt x="26957" y="31732"/>
                        <a:pt x="27156" y="31732"/>
                      </a:cubicBezTo>
                      <a:cubicBezTo>
                        <a:pt x="31342" y="25790"/>
                        <a:pt x="33136" y="21234"/>
                        <a:pt x="31542" y="18460"/>
                      </a:cubicBezTo>
                      <a:cubicBezTo>
                        <a:pt x="33136" y="17866"/>
                        <a:pt x="34930" y="16083"/>
                        <a:pt x="36923" y="139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68" name="Google Shape;5068;p37"/>
                <p:cNvSpPr/>
                <p:nvPr/>
              </p:nvSpPr>
              <p:spPr>
                <a:xfrm>
                  <a:off x="1092033" y="4442083"/>
                  <a:ext cx="21978" cy="10553"/>
                </a:xfrm>
                <a:custGeom>
                  <a:avLst/>
                  <a:gdLst/>
                  <a:ahLst/>
                  <a:cxnLst/>
                  <a:rect l="l" t="t" r="r" b="b"/>
                  <a:pathLst>
                    <a:path w="21978" h="10553" extrusionOk="0">
                      <a:moveTo>
                        <a:pt x="52" y="5601"/>
                      </a:moveTo>
                      <a:cubicBezTo>
                        <a:pt x="650" y="8770"/>
                        <a:pt x="5434" y="10553"/>
                        <a:pt x="11813" y="10553"/>
                      </a:cubicBezTo>
                      <a:cubicBezTo>
                        <a:pt x="18789" y="10553"/>
                        <a:pt x="21380" y="8176"/>
                        <a:pt x="21978" y="4809"/>
                      </a:cubicBezTo>
                      <a:cubicBezTo>
                        <a:pt x="20782" y="1441"/>
                        <a:pt x="16995" y="-342"/>
                        <a:pt x="10617" y="54"/>
                      </a:cubicBezTo>
                      <a:cubicBezTo>
                        <a:pt x="4039" y="253"/>
                        <a:pt x="-546" y="2233"/>
                        <a:pt x="52" y="560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69" name="Google Shape;5069;p37"/>
                <p:cNvSpPr/>
                <p:nvPr/>
              </p:nvSpPr>
              <p:spPr>
                <a:xfrm>
                  <a:off x="1281984" y="5552615"/>
                  <a:ext cx="20845" cy="15050"/>
                </a:xfrm>
                <a:custGeom>
                  <a:avLst/>
                  <a:gdLst/>
                  <a:ahLst/>
                  <a:cxnLst/>
                  <a:rect l="l" t="t" r="r" b="b"/>
                  <a:pathLst>
                    <a:path w="20845" h="15050" extrusionOk="0">
                      <a:moveTo>
                        <a:pt x="20590" y="2184"/>
                      </a:moveTo>
                      <a:cubicBezTo>
                        <a:pt x="17201" y="-1381"/>
                        <a:pt x="11620" y="-391"/>
                        <a:pt x="5441" y="3769"/>
                      </a:cubicBezTo>
                      <a:cubicBezTo>
                        <a:pt x="1654" y="6146"/>
                        <a:pt x="-1137" y="10108"/>
                        <a:pt x="458" y="12683"/>
                      </a:cubicBezTo>
                      <a:cubicBezTo>
                        <a:pt x="3049" y="16843"/>
                        <a:pt x="9029" y="15060"/>
                        <a:pt x="15009" y="10900"/>
                      </a:cubicBezTo>
                      <a:cubicBezTo>
                        <a:pt x="18596" y="8325"/>
                        <a:pt x="21786" y="4958"/>
                        <a:pt x="20590" y="21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70" name="Google Shape;5070;p37"/>
                <p:cNvSpPr/>
                <p:nvPr/>
              </p:nvSpPr>
              <p:spPr>
                <a:xfrm>
                  <a:off x="1455960" y="5790090"/>
                  <a:ext cx="18768" cy="16418"/>
                </a:xfrm>
                <a:custGeom>
                  <a:avLst/>
                  <a:gdLst/>
                  <a:ahLst/>
                  <a:cxnLst/>
                  <a:rect l="l" t="t" r="r" b="b"/>
                  <a:pathLst>
                    <a:path w="18768" h="16418" extrusionOk="0">
                      <a:moveTo>
                        <a:pt x="17237" y="831"/>
                      </a:moveTo>
                      <a:cubicBezTo>
                        <a:pt x="14048" y="-1348"/>
                        <a:pt x="9065" y="1030"/>
                        <a:pt x="4679" y="4793"/>
                      </a:cubicBezTo>
                      <a:cubicBezTo>
                        <a:pt x="-503" y="9151"/>
                        <a:pt x="-1300" y="13311"/>
                        <a:pt x="1889" y="15490"/>
                      </a:cubicBezTo>
                      <a:cubicBezTo>
                        <a:pt x="4879" y="17471"/>
                        <a:pt x="9264" y="16282"/>
                        <a:pt x="14247" y="11924"/>
                      </a:cubicBezTo>
                      <a:cubicBezTo>
                        <a:pt x="17835" y="7566"/>
                        <a:pt x="20625" y="3010"/>
                        <a:pt x="17237" y="8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71" name="Google Shape;5071;p37"/>
                <p:cNvSpPr/>
                <p:nvPr/>
              </p:nvSpPr>
              <p:spPr>
                <a:xfrm>
                  <a:off x="863699" y="4514186"/>
                  <a:ext cx="22730" cy="12074"/>
                </a:xfrm>
                <a:custGeom>
                  <a:avLst/>
                  <a:gdLst/>
                  <a:ahLst/>
                  <a:cxnLst/>
                  <a:rect l="l" t="t" r="r" b="b"/>
                  <a:pathLst>
                    <a:path w="22730" h="12074" extrusionOk="0">
                      <a:moveTo>
                        <a:pt x="9127" y="254"/>
                      </a:moveTo>
                      <a:cubicBezTo>
                        <a:pt x="2948" y="1046"/>
                        <a:pt x="-1636" y="3424"/>
                        <a:pt x="556" y="7583"/>
                      </a:cubicBezTo>
                      <a:cubicBezTo>
                        <a:pt x="2550" y="11149"/>
                        <a:pt x="7333" y="12536"/>
                        <a:pt x="13712" y="11941"/>
                      </a:cubicBezTo>
                      <a:cubicBezTo>
                        <a:pt x="19293" y="10357"/>
                        <a:pt x="24276" y="8376"/>
                        <a:pt x="22283" y="4216"/>
                      </a:cubicBezTo>
                      <a:cubicBezTo>
                        <a:pt x="20688" y="452"/>
                        <a:pt x="15107" y="-538"/>
                        <a:pt x="9127" y="2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72" name="Google Shape;5072;p37"/>
                <p:cNvSpPr/>
                <p:nvPr/>
              </p:nvSpPr>
              <p:spPr>
                <a:xfrm>
                  <a:off x="1318919" y="5295610"/>
                  <a:ext cx="18547" cy="12941"/>
                </a:xfrm>
                <a:custGeom>
                  <a:avLst/>
                  <a:gdLst/>
                  <a:ahLst/>
                  <a:cxnLst/>
                  <a:rect l="l" t="t" r="r" b="b"/>
                  <a:pathLst>
                    <a:path w="18547" h="12941" extrusionOk="0">
                      <a:moveTo>
                        <a:pt x="7375" y="1873"/>
                      </a:moveTo>
                      <a:cubicBezTo>
                        <a:pt x="2990" y="4052"/>
                        <a:pt x="0" y="6825"/>
                        <a:pt x="0" y="9598"/>
                      </a:cubicBezTo>
                      <a:cubicBezTo>
                        <a:pt x="0" y="13758"/>
                        <a:pt x="4784" y="13560"/>
                        <a:pt x="9966" y="11579"/>
                      </a:cubicBezTo>
                      <a:cubicBezTo>
                        <a:pt x="15946" y="9598"/>
                        <a:pt x="18737" y="6033"/>
                        <a:pt x="18537" y="2467"/>
                      </a:cubicBezTo>
                      <a:cubicBezTo>
                        <a:pt x="16943" y="-504"/>
                        <a:pt x="13355" y="-900"/>
                        <a:pt x="7375" y="18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73" name="Google Shape;5073;p37"/>
                <p:cNvSpPr/>
                <p:nvPr/>
              </p:nvSpPr>
              <p:spPr>
                <a:xfrm>
                  <a:off x="2142908" y="6128321"/>
                  <a:ext cx="14158" cy="19264"/>
                </a:xfrm>
                <a:custGeom>
                  <a:avLst/>
                  <a:gdLst/>
                  <a:ahLst/>
                  <a:cxnLst/>
                  <a:rect l="l" t="t" r="r" b="b"/>
                  <a:pathLst>
                    <a:path w="14158" h="19264" extrusionOk="0">
                      <a:moveTo>
                        <a:pt x="2019" y="19159"/>
                      </a:moveTo>
                      <a:cubicBezTo>
                        <a:pt x="6005" y="19952"/>
                        <a:pt x="9394" y="16188"/>
                        <a:pt x="12184" y="10642"/>
                      </a:cubicBezTo>
                      <a:cubicBezTo>
                        <a:pt x="14377" y="6284"/>
                        <a:pt x="14975" y="1926"/>
                        <a:pt x="12782" y="539"/>
                      </a:cubicBezTo>
                      <a:cubicBezTo>
                        <a:pt x="9793" y="-1244"/>
                        <a:pt x="6005" y="1530"/>
                        <a:pt x="2617" y="6878"/>
                      </a:cubicBezTo>
                      <a:cubicBezTo>
                        <a:pt x="-1170" y="12821"/>
                        <a:pt x="-373" y="16584"/>
                        <a:pt x="2019" y="191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74" name="Google Shape;5074;p37"/>
                <p:cNvSpPr/>
                <p:nvPr/>
              </p:nvSpPr>
              <p:spPr>
                <a:xfrm>
                  <a:off x="748956" y="4294553"/>
                  <a:ext cx="23632" cy="13575"/>
                </a:xfrm>
                <a:custGeom>
                  <a:avLst/>
                  <a:gdLst/>
                  <a:ahLst/>
                  <a:cxnLst/>
                  <a:rect l="l" t="t" r="r" b="b"/>
                  <a:pathLst>
                    <a:path w="23632" h="13575" extrusionOk="0">
                      <a:moveTo>
                        <a:pt x="13244" y="13479"/>
                      </a:moveTo>
                      <a:cubicBezTo>
                        <a:pt x="19224" y="12885"/>
                        <a:pt x="24008" y="10904"/>
                        <a:pt x="23609" y="6546"/>
                      </a:cubicBezTo>
                      <a:cubicBezTo>
                        <a:pt x="21616" y="2980"/>
                        <a:pt x="18826" y="-189"/>
                        <a:pt x="11849" y="9"/>
                      </a:cubicBezTo>
                      <a:cubicBezTo>
                        <a:pt x="3876" y="207"/>
                        <a:pt x="-1306" y="2980"/>
                        <a:pt x="288" y="8130"/>
                      </a:cubicBezTo>
                      <a:cubicBezTo>
                        <a:pt x="1285" y="11894"/>
                        <a:pt x="6467" y="14073"/>
                        <a:pt x="13244" y="134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75" name="Google Shape;5075;p37"/>
                <p:cNvSpPr/>
                <p:nvPr/>
              </p:nvSpPr>
              <p:spPr>
                <a:xfrm>
                  <a:off x="1097375" y="5642574"/>
                  <a:ext cx="21147" cy="17639"/>
                </a:xfrm>
                <a:custGeom>
                  <a:avLst/>
                  <a:gdLst/>
                  <a:ahLst/>
                  <a:cxnLst/>
                  <a:rect l="l" t="t" r="r" b="b"/>
                  <a:pathLst>
                    <a:path w="21147" h="17639" extrusionOk="0">
                      <a:moveTo>
                        <a:pt x="12848" y="15826"/>
                      </a:moveTo>
                      <a:cubicBezTo>
                        <a:pt x="20423" y="10676"/>
                        <a:pt x="22416" y="6714"/>
                        <a:pt x="20423" y="3346"/>
                      </a:cubicBezTo>
                      <a:cubicBezTo>
                        <a:pt x="18031" y="-813"/>
                        <a:pt x="13048" y="-1408"/>
                        <a:pt x="6271" y="3346"/>
                      </a:cubicBezTo>
                      <a:cubicBezTo>
                        <a:pt x="1287" y="6912"/>
                        <a:pt x="-1104" y="11072"/>
                        <a:pt x="490" y="14836"/>
                      </a:cubicBezTo>
                      <a:cubicBezTo>
                        <a:pt x="2483" y="19986"/>
                        <a:pt x="9061" y="16618"/>
                        <a:pt x="12848" y="158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76" name="Google Shape;5076;p37"/>
                <p:cNvSpPr/>
                <p:nvPr/>
              </p:nvSpPr>
              <p:spPr>
                <a:xfrm>
                  <a:off x="870249" y="5478539"/>
                  <a:ext cx="20838" cy="14605"/>
                </a:xfrm>
                <a:custGeom>
                  <a:avLst/>
                  <a:gdLst/>
                  <a:ahLst/>
                  <a:cxnLst/>
                  <a:rect l="l" t="t" r="r" b="b"/>
                  <a:pathLst>
                    <a:path w="20838" h="14605" extrusionOk="0">
                      <a:moveTo>
                        <a:pt x="16131" y="13467"/>
                      </a:moveTo>
                      <a:cubicBezTo>
                        <a:pt x="21712" y="8712"/>
                        <a:pt x="21712" y="5741"/>
                        <a:pt x="19320" y="3562"/>
                      </a:cubicBezTo>
                      <a:cubicBezTo>
                        <a:pt x="15733" y="-3"/>
                        <a:pt x="10949" y="-1984"/>
                        <a:pt x="3574" y="2968"/>
                      </a:cubicBezTo>
                      <a:cubicBezTo>
                        <a:pt x="-612" y="5741"/>
                        <a:pt x="-812" y="9109"/>
                        <a:pt x="1381" y="11882"/>
                      </a:cubicBezTo>
                      <a:cubicBezTo>
                        <a:pt x="4770" y="16042"/>
                        <a:pt x="11148" y="14457"/>
                        <a:pt x="16131" y="134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77" name="Google Shape;5077;p37"/>
                <p:cNvSpPr/>
                <p:nvPr/>
              </p:nvSpPr>
              <p:spPr>
                <a:xfrm>
                  <a:off x="1010169" y="5725231"/>
                  <a:ext cx="20561" cy="17706"/>
                </a:xfrm>
                <a:custGeom>
                  <a:avLst/>
                  <a:gdLst/>
                  <a:ahLst/>
                  <a:cxnLst/>
                  <a:rect l="l" t="t" r="r" b="b"/>
                  <a:pathLst>
                    <a:path w="20561" h="17706" extrusionOk="0">
                      <a:moveTo>
                        <a:pt x="14544" y="13989"/>
                      </a:moveTo>
                      <a:cubicBezTo>
                        <a:pt x="20125" y="10424"/>
                        <a:pt x="21919" y="6066"/>
                        <a:pt x="19527" y="2698"/>
                      </a:cubicBezTo>
                      <a:cubicBezTo>
                        <a:pt x="16338" y="-1858"/>
                        <a:pt x="10358" y="-273"/>
                        <a:pt x="4577" y="4679"/>
                      </a:cubicBezTo>
                      <a:cubicBezTo>
                        <a:pt x="192" y="8443"/>
                        <a:pt x="-1402" y="12801"/>
                        <a:pt x="1388" y="16564"/>
                      </a:cubicBezTo>
                      <a:cubicBezTo>
                        <a:pt x="4777" y="19140"/>
                        <a:pt x="9561" y="16961"/>
                        <a:pt x="14544" y="139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78" name="Google Shape;5078;p37"/>
                <p:cNvSpPr/>
                <p:nvPr/>
              </p:nvSpPr>
              <p:spPr>
                <a:xfrm>
                  <a:off x="626818" y="4730340"/>
                  <a:ext cx="23559" cy="12950"/>
                </a:xfrm>
                <a:custGeom>
                  <a:avLst/>
                  <a:gdLst/>
                  <a:ahLst/>
                  <a:cxnLst/>
                  <a:rect l="l" t="t" r="r" b="b"/>
                  <a:pathLst>
                    <a:path w="23559" h="12950" extrusionOk="0">
                      <a:moveTo>
                        <a:pt x="11002" y="16"/>
                      </a:moveTo>
                      <a:cubicBezTo>
                        <a:pt x="3826" y="214"/>
                        <a:pt x="637" y="3780"/>
                        <a:pt x="39" y="7742"/>
                      </a:cubicBezTo>
                      <a:cubicBezTo>
                        <a:pt x="-559" y="13090"/>
                        <a:pt x="5820" y="13090"/>
                        <a:pt x="11600" y="12892"/>
                      </a:cubicBezTo>
                      <a:cubicBezTo>
                        <a:pt x="17978" y="12496"/>
                        <a:pt x="22164" y="10119"/>
                        <a:pt x="23560" y="6751"/>
                      </a:cubicBezTo>
                      <a:cubicBezTo>
                        <a:pt x="21766" y="1403"/>
                        <a:pt x="16982" y="-182"/>
                        <a:pt x="11002" y="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79" name="Google Shape;5079;p37"/>
                <p:cNvSpPr/>
                <p:nvPr/>
              </p:nvSpPr>
              <p:spPr>
                <a:xfrm>
                  <a:off x="1261082" y="4748452"/>
                  <a:ext cx="22754" cy="11281"/>
                </a:xfrm>
                <a:custGeom>
                  <a:avLst/>
                  <a:gdLst/>
                  <a:ahLst/>
                  <a:cxnLst/>
                  <a:rect l="l" t="t" r="r" b="b"/>
                  <a:pathLst>
                    <a:path w="22754" h="11281" extrusionOk="0">
                      <a:moveTo>
                        <a:pt x="32" y="7458"/>
                      </a:moveTo>
                      <a:cubicBezTo>
                        <a:pt x="430" y="10825"/>
                        <a:pt x="4815" y="11816"/>
                        <a:pt x="11194" y="11023"/>
                      </a:cubicBezTo>
                      <a:cubicBezTo>
                        <a:pt x="17373" y="10231"/>
                        <a:pt x="22157" y="8646"/>
                        <a:pt x="22755" y="4882"/>
                      </a:cubicBezTo>
                      <a:cubicBezTo>
                        <a:pt x="21359" y="1317"/>
                        <a:pt x="17772" y="-862"/>
                        <a:pt x="9599" y="326"/>
                      </a:cubicBezTo>
                      <a:cubicBezTo>
                        <a:pt x="3021" y="1317"/>
                        <a:pt x="-367" y="4090"/>
                        <a:pt x="32" y="745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80" name="Google Shape;5080;p37"/>
                <p:cNvSpPr/>
                <p:nvPr/>
              </p:nvSpPr>
              <p:spPr>
                <a:xfrm>
                  <a:off x="1272577" y="4619563"/>
                  <a:ext cx="22043" cy="10428"/>
                </a:xfrm>
                <a:custGeom>
                  <a:avLst/>
                  <a:gdLst/>
                  <a:ahLst/>
                  <a:cxnLst/>
                  <a:rect l="l" t="t" r="r" b="b"/>
                  <a:pathLst>
                    <a:path w="22043" h="10428" extrusionOk="0">
                      <a:moveTo>
                        <a:pt x="9466" y="656"/>
                      </a:moveTo>
                      <a:cubicBezTo>
                        <a:pt x="3486" y="1844"/>
                        <a:pt x="-700" y="3825"/>
                        <a:pt x="97" y="7391"/>
                      </a:cubicBezTo>
                      <a:cubicBezTo>
                        <a:pt x="2290" y="9966"/>
                        <a:pt x="6476" y="11154"/>
                        <a:pt x="12854" y="9966"/>
                      </a:cubicBezTo>
                      <a:cubicBezTo>
                        <a:pt x="19233" y="8777"/>
                        <a:pt x="23020" y="6400"/>
                        <a:pt x="21824" y="3231"/>
                      </a:cubicBezTo>
                      <a:cubicBezTo>
                        <a:pt x="20827" y="61"/>
                        <a:pt x="15844" y="-731"/>
                        <a:pt x="9466" y="6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81" name="Google Shape;5081;p37"/>
                <p:cNvSpPr/>
                <p:nvPr/>
              </p:nvSpPr>
              <p:spPr>
                <a:xfrm>
                  <a:off x="654835" y="5126657"/>
                  <a:ext cx="20579" cy="15319"/>
                </a:xfrm>
                <a:custGeom>
                  <a:avLst/>
                  <a:gdLst/>
                  <a:ahLst/>
                  <a:cxnLst/>
                  <a:rect l="l" t="t" r="r" b="b"/>
                  <a:pathLst>
                    <a:path w="20579" h="15319" extrusionOk="0">
                      <a:moveTo>
                        <a:pt x="7702" y="1262"/>
                      </a:moveTo>
                      <a:cubicBezTo>
                        <a:pt x="2121" y="3639"/>
                        <a:pt x="-1069" y="7601"/>
                        <a:pt x="327" y="11563"/>
                      </a:cubicBezTo>
                      <a:cubicBezTo>
                        <a:pt x="1722" y="15921"/>
                        <a:pt x="7104" y="15723"/>
                        <a:pt x="10692" y="14732"/>
                      </a:cubicBezTo>
                      <a:cubicBezTo>
                        <a:pt x="19063" y="11563"/>
                        <a:pt x="21854" y="7997"/>
                        <a:pt x="20060" y="4035"/>
                      </a:cubicBezTo>
                      <a:cubicBezTo>
                        <a:pt x="18266" y="272"/>
                        <a:pt x="14080" y="-1313"/>
                        <a:pt x="7702" y="12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82" name="Google Shape;5082;p37"/>
                <p:cNvSpPr/>
                <p:nvPr/>
              </p:nvSpPr>
              <p:spPr>
                <a:xfrm>
                  <a:off x="854732" y="5702036"/>
                  <a:ext cx="30448" cy="27160"/>
                </a:xfrm>
                <a:custGeom>
                  <a:avLst/>
                  <a:gdLst/>
                  <a:ahLst/>
                  <a:cxnLst/>
                  <a:rect l="l" t="t" r="r" b="b"/>
                  <a:pathLst>
                    <a:path w="30448" h="27160" extrusionOk="0">
                      <a:moveTo>
                        <a:pt x="22679" y="25101"/>
                      </a:moveTo>
                      <a:cubicBezTo>
                        <a:pt x="28858" y="20743"/>
                        <a:pt x="32645" y="15790"/>
                        <a:pt x="29057" y="11234"/>
                      </a:cubicBezTo>
                      <a:cubicBezTo>
                        <a:pt x="26267" y="7867"/>
                        <a:pt x="21284" y="8857"/>
                        <a:pt x="16500" y="11631"/>
                      </a:cubicBezTo>
                      <a:cubicBezTo>
                        <a:pt x="17895" y="8857"/>
                        <a:pt x="17696" y="6084"/>
                        <a:pt x="16101" y="2717"/>
                      </a:cubicBezTo>
                      <a:cubicBezTo>
                        <a:pt x="12912" y="-453"/>
                        <a:pt x="9723" y="-849"/>
                        <a:pt x="5935" y="1528"/>
                      </a:cubicBezTo>
                      <a:cubicBezTo>
                        <a:pt x="354" y="5292"/>
                        <a:pt x="-1838" y="10442"/>
                        <a:pt x="1750" y="15989"/>
                      </a:cubicBezTo>
                      <a:cubicBezTo>
                        <a:pt x="3344" y="18564"/>
                        <a:pt x="6135" y="19356"/>
                        <a:pt x="9125" y="18366"/>
                      </a:cubicBezTo>
                      <a:cubicBezTo>
                        <a:pt x="8128" y="20347"/>
                        <a:pt x="7929" y="22526"/>
                        <a:pt x="9125" y="24308"/>
                      </a:cubicBezTo>
                      <a:cubicBezTo>
                        <a:pt x="11317" y="28072"/>
                        <a:pt x="16699" y="27874"/>
                        <a:pt x="22679" y="2510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83" name="Google Shape;5083;p37"/>
                <p:cNvSpPr/>
                <p:nvPr/>
              </p:nvSpPr>
              <p:spPr>
                <a:xfrm>
                  <a:off x="605423" y="5135947"/>
                  <a:ext cx="21982" cy="15718"/>
                </a:xfrm>
                <a:custGeom>
                  <a:avLst/>
                  <a:gdLst/>
                  <a:ahLst/>
                  <a:cxnLst/>
                  <a:rect l="l" t="t" r="r" b="b"/>
                  <a:pathLst>
                    <a:path w="21982" h="15718" extrusionOk="0">
                      <a:moveTo>
                        <a:pt x="2299" y="6433"/>
                      </a:moveTo>
                      <a:cubicBezTo>
                        <a:pt x="306" y="8216"/>
                        <a:pt x="-492" y="10197"/>
                        <a:pt x="306" y="11979"/>
                      </a:cubicBezTo>
                      <a:cubicBezTo>
                        <a:pt x="2498" y="16337"/>
                        <a:pt x="8079" y="16734"/>
                        <a:pt x="15454" y="13960"/>
                      </a:cubicBezTo>
                      <a:cubicBezTo>
                        <a:pt x="15654" y="13762"/>
                        <a:pt x="15853" y="13762"/>
                        <a:pt x="15853" y="13564"/>
                      </a:cubicBezTo>
                      <a:cubicBezTo>
                        <a:pt x="19042" y="11979"/>
                        <a:pt x="21434" y="9800"/>
                        <a:pt x="21833" y="6829"/>
                      </a:cubicBezTo>
                      <a:cubicBezTo>
                        <a:pt x="22032" y="6235"/>
                        <a:pt x="22032" y="5839"/>
                        <a:pt x="21833" y="5244"/>
                      </a:cubicBezTo>
                      <a:cubicBezTo>
                        <a:pt x="21833" y="5046"/>
                        <a:pt x="21833" y="4848"/>
                        <a:pt x="21833" y="4848"/>
                      </a:cubicBezTo>
                      <a:cubicBezTo>
                        <a:pt x="21035" y="688"/>
                        <a:pt x="16451" y="-1094"/>
                        <a:pt x="10073" y="688"/>
                      </a:cubicBezTo>
                      <a:cubicBezTo>
                        <a:pt x="6086" y="2075"/>
                        <a:pt x="3495" y="4056"/>
                        <a:pt x="2299" y="64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84" name="Google Shape;5084;p37"/>
                <p:cNvSpPr/>
                <p:nvPr/>
              </p:nvSpPr>
              <p:spPr>
                <a:xfrm>
                  <a:off x="1485755" y="5186478"/>
                  <a:ext cx="19773" cy="12794"/>
                </a:xfrm>
                <a:custGeom>
                  <a:avLst/>
                  <a:gdLst/>
                  <a:ahLst/>
                  <a:cxnLst/>
                  <a:rect l="l" t="t" r="r" b="b"/>
                  <a:pathLst>
                    <a:path w="19773" h="12794" extrusionOk="0">
                      <a:moveTo>
                        <a:pt x="0" y="10574"/>
                      </a:moveTo>
                      <a:cubicBezTo>
                        <a:pt x="1794" y="13149"/>
                        <a:pt x="5581" y="13743"/>
                        <a:pt x="11561" y="10970"/>
                      </a:cubicBezTo>
                      <a:cubicBezTo>
                        <a:pt x="17341" y="8395"/>
                        <a:pt x="20730" y="4829"/>
                        <a:pt x="19534" y="1660"/>
                      </a:cubicBezTo>
                      <a:cubicBezTo>
                        <a:pt x="18537" y="-519"/>
                        <a:pt x="14750" y="-519"/>
                        <a:pt x="10166" y="1462"/>
                      </a:cubicBezTo>
                      <a:cubicBezTo>
                        <a:pt x="4585" y="3839"/>
                        <a:pt x="399" y="6810"/>
                        <a:pt x="0" y="1057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85" name="Google Shape;5085;p37"/>
                <p:cNvSpPr/>
                <p:nvPr/>
              </p:nvSpPr>
              <p:spPr>
                <a:xfrm>
                  <a:off x="1539714" y="5254051"/>
                  <a:ext cx="26674" cy="32976"/>
                </a:xfrm>
                <a:custGeom>
                  <a:avLst/>
                  <a:gdLst/>
                  <a:ahLst/>
                  <a:cxnLst/>
                  <a:rect l="l" t="t" r="r" b="b"/>
                  <a:pathLst>
                    <a:path w="26674" h="32976" extrusionOk="0">
                      <a:moveTo>
                        <a:pt x="14608" y="29764"/>
                      </a:moveTo>
                      <a:cubicBezTo>
                        <a:pt x="18396" y="26793"/>
                        <a:pt x="21386" y="24019"/>
                        <a:pt x="19791" y="22038"/>
                      </a:cubicBezTo>
                      <a:cubicBezTo>
                        <a:pt x="19791" y="21840"/>
                        <a:pt x="19592" y="21840"/>
                        <a:pt x="19392" y="21642"/>
                      </a:cubicBezTo>
                      <a:cubicBezTo>
                        <a:pt x="21186" y="20454"/>
                        <a:pt x="23179" y="18275"/>
                        <a:pt x="25372" y="14709"/>
                      </a:cubicBezTo>
                      <a:cubicBezTo>
                        <a:pt x="28960" y="3220"/>
                        <a:pt x="24375" y="2032"/>
                        <a:pt x="20787" y="249"/>
                      </a:cubicBezTo>
                      <a:cubicBezTo>
                        <a:pt x="17997" y="-1138"/>
                        <a:pt x="13213" y="3418"/>
                        <a:pt x="9825" y="10351"/>
                      </a:cubicBezTo>
                      <a:cubicBezTo>
                        <a:pt x="6237" y="18077"/>
                        <a:pt x="6835" y="20850"/>
                        <a:pt x="8828" y="22038"/>
                      </a:cubicBezTo>
                      <a:cubicBezTo>
                        <a:pt x="7831" y="22435"/>
                        <a:pt x="6835" y="23029"/>
                        <a:pt x="5639" y="23623"/>
                      </a:cubicBezTo>
                      <a:cubicBezTo>
                        <a:pt x="1652" y="26000"/>
                        <a:pt x="-1138" y="29170"/>
                        <a:pt x="456" y="31151"/>
                      </a:cubicBezTo>
                      <a:cubicBezTo>
                        <a:pt x="2848" y="34122"/>
                        <a:pt x="8031" y="33330"/>
                        <a:pt x="14608" y="297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86" name="Google Shape;5086;p37"/>
                <p:cNvSpPr/>
                <p:nvPr/>
              </p:nvSpPr>
              <p:spPr>
                <a:xfrm>
                  <a:off x="1713753" y="5483594"/>
                  <a:ext cx="27264" cy="32076"/>
                </a:xfrm>
                <a:custGeom>
                  <a:avLst/>
                  <a:gdLst/>
                  <a:ahLst/>
                  <a:cxnLst/>
                  <a:rect l="l" t="t" r="r" b="b"/>
                  <a:pathLst>
                    <a:path w="27264" h="32076" extrusionOk="0">
                      <a:moveTo>
                        <a:pt x="2223" y="31786"/>
                      </a:moveTo>
                      <a:cubicBezTo>
                        <a:pt x="3419" y="32578"/>
                        <a:pt x="8004" y="31984"/>
                        <a:pt x="13984" y="27032"/>
                      </a:cubicBezTo>
                      <a:cubicBezTo>
                        <a:pt x="17173" y="24457"/>
                        <a:pt x="18369" y="22278"/>
                        <a:pt x="18369" y="20495"/>
                      </a:cubicBezTo>
                      <a:cubicBezTo>
                        <a:pt x="20761" y="19702"/>
                        <a:pt x="23153" y="16731"/>
                        <a:pt x="25545" y="11977"/>
                      </a:cubicBezTo>
                      <a:cubicBezTo>
                        <a:pt x="27937" y="5836"/>
                        <a:pt x="27737" y="2072"/>
                        <a:pt x="25545" y="488"/>
                      </a:cubicBezTo>
                      <a:cubicBezTo>
                        <a:pt x="23352" y="-899"/>
                        <a:pt x="20761" y="686"/>
                        <a:pt x="18170" y="5044"/>
                      </a:cubicBezTo>
                      <a:cubicBezTo>
                        <a:pt x="17771" y="4053"/>
                        <a:pt x="17173" y="3261"/>
                        <a:pt x="16376" y="2667"/>
                      </a:cubicBezTo>
                      <a:cubicBezTo>
                        <a:pt x="12987" y="290"/>
                        <a:pt x="8801" y="1874"/>
                        <a:pt x="5014" y="8015"/>
                      </a:cubicBezTo>
                      <a:cubicBezTo>
                        <a:pt x="3220" y="13760"/>
                        <a:pt x="2423" y="18712"/>
                        <a:pt x="3818" y="21683"/>
                      </a:cubicBezTo>
                      <a:cubicBezTo>
                        <a:pt x="-168" y="25051"/>
                        <a:pt x="-1564" y="28616"/>
                        <a:pt x="2223" y="317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87" name="Google Shape;5087;p37"/>
                <p:cNvSpPr/>
                <p:nvPr/>
              </p:nvSpPr>
              <p:spPr>
                <a:xfrm>
                  <a:off x="1400484" y="4877924"/>
                  <a:ext cx="20271" cy="10953"/>
                </a:xfrm>
                <a:custGeom>
                  <a:avLst/>
                  <a:gdLst/>
                  <a:ahLst/>
                  <a:cxnLst/>
                  <a:rect l="l" t="t" r="r" b="b"/>
                  <a:pathLst>
                    <a:path w="20271" h="10953" extrusionOk="0">
                      <a:moveTo>
                        <a:pt x="8929" y="800"/>
                      </a:moveTo>
                      <a:cubicBezTo>
                        <a:pt x="2949" y="2385"/>
                        <a:pt x="-838" y="5158"/>
                        <a:pt x="159" y="8327"/>
                      </a:cubicBezTo>
                      <a:cubicBezTo>
                        <a:pt x="1155" y="11299"/>
                        <a:pt x="5740" y="11299"/>
                        <a:pt x="11520" y="10506"/>
                      </a:cubicBezTo>
                      <a:cubicBezTo>
                        <a:pt x="17899" y="8525"/>
                        <a:pt x="21088" y="5950"/>
                        <a:pt x="20091" y="2979"/>
                      </a:cubicBezTo>
                      <a:cubicBezTo>
                        <a:pt x="19095" y="7"/>
                        <a:pt x="14909" y="-785"/>
                        <a:pt x="8929" y="8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88" name="Google Shape;5088;p37"/>
                <p:cNvSpPr/>
                <p:nvPr/>
              </p:nvSpPr>
              <p:spPr>
                <a:xfrm>
                  <a:off x="1387487" y="4090668"/>
                  <a:ext cx="19911" cy="11402"/>
                </a:xfrm>
                <a:custGeom>
                  <a:avLst/>
                  <a:gdLst/>
                  <a:ahLst/>
                  <a:cxnLst/>
                  <a:rect l="l" t="t" r="r" b="b"/>
                  <a:pathLst>
                    <a:path w="19911" h="11402" extrusionOk="0">
                      <a:moveTo>
                        <a:pt x="8970" y="11154"/>
                      </a:moveTo>
                      <a:cubicBezTo>
                        <a:pt x="16145" y="11947"/>
                        <a:pt x="18737" y="10758"/>
                        <a:pt x="19534" y="8777"/>
                      </a:cubicBezTo>
                      <a:cubicBezTo>
                        <a:pt x="20929" y="5608"/>
                        <a:pt x="18537" y="2438"/>
                        <a:pt x="10963" y="656"/>
                      </a:cubicBezTo>
                      <a:cubicBezTo>
                        <a:pt x="4983" y="-731"/>
                        <a:pt x="0" y="61"/>
                        <a:pt x="0" y="3231"/>
                      </a:cubicBezTo>
                      <a:cubicBezTo>
                        <a:pt x="0" y="6598"/>
                        <a:pt x="3787" y="9371"/>
                        <a:pt x="8970" y="111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89" name="Google Shape;5089;p37"/>
                <p:cNvSpPr/>
                <p:nvPr/>
              </p:nvSpPr>
              <p:spPr>
                <a:xfrm>
                  <a:off x="1718395" y="5404210"/>
                  <a:ext cx="20105" cy="15914"/>
                </a:xfrm>
                <a:custGeom>
                  <a:avLst/>
                  <a:gdLst/>
                  <a:ahLst/>
                  <a:cxnLst/>
                  <a:rect l="l" t="t" r="r" b="b"/>
                  <a:pathLst>
                    <a:path w="20105" h="15914" extrusionOk="0">
                      <a:moveTo>
                        <a:pt x="11933" y="12125"/>
                      </a:moveTo>
                      <a:cubicBezTo>
                        <a:pt x="17514" y="8560"/>
                        <a:pt x="19906" y="4994"/>
                        <a:pt x="20105" y="1429"/>
                      </a:cubicBezTo>
                      <a:cubicBezTo>
                        <a:pt x="18112" y="-552"/>
                        <a:pt x="14524" y="-750"/>
                        <a:pt x="9143" y="2617"/>
                      </a:cubicBezTo>
                      <a:cubicBezTo>
                        <a:pt x="2764" y="6579"/>
                        <a:pt x="-1621" y="10937"/>
                        <a:pt x="571" y="14503"/>
                      </a:cubicBezTo>
                      <a:cubicBezTo>
                        <a:pt x="2166" y="17276"/>
                        <a:pt x="6551" y="15691"/>
                        <a:pt x="11933" y="1212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90" name="Google Shape;5090;p37"/>
                <p:cNvSpPr/>
                <p:nvPr/>
              </p:nvSpPr>
              <p:spPr>
                <a:xfrm>
                  <a:off x="996164" y="6037352"/>
                  <a:ext cx="21333" cy="18315"/>
                </a:xfrm>
                <a:custGeom>
                  <a:avLst/>
                  <a:gdLst/>
                  <a:ahLst/>
                  <a:cxnLst/>
                  <a:rect l="l" t="t" r="r" b="b"/>
                  <a:pathLst>
                    <a:path w="21333" h="18315" extrusionOk="0">
                      <a:moveTo>
                        <a:pt x="16190" y="14451"/>
                      </a:moveTo>
                      <a:cubicBezTo>
                        <a:pt x="19778" y="11480"/>
                        <a:pt x="22569" y="7717"/>
                        <a:pt x="20775" y="4349"/>
                      </a:cubicBezTo>
                      <a:cubicBezTo>
                        <a:pt x="18184" y="-999"/>
                        <a:pt x="13001" y="-1198"/>
                        <a:pt x="6224" y="2566"/>
                      </a:cubicBezTo>
                      <a:cubicBezTo>
                        <a:pt x="244" y="5934"/>
                        <a:pt x="-752" y="10490"/>
                        <a:pt x="444" y="15046"/>
                      </a:cubicBezTo>
                      <a:cubicBezTo>
                        <a:pt x="4430" y="19404"/>
                        <a:pt x="9812" y="19602"/>
                        <a:pt x="16190" y="144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91" name="Google Shape;5091;p37"/>
                <p:cNvSpPr/>
                <p:nvPr/>
              </p:nvSpPr>
              <p:spPr>
                <a:xfrm>
                  <a:off x="2027429" y="5655352"/>
                  <a:ext cx="15813" cy="16917"/>
                </a:xfrm>
                <a:custGeom>
                  <a:avLst/>
                  <a:gdLst/>
                  <a:ahLst/>
                  <a:cxnLst/>
                  <a:rect l="l" t="t" r="r" b="b"/>
                  <a:pathLst>
                    <a:path w="15813" h="16917" extrusionOk="0">
                      <a:moveTo>
                        <a:pt x="14845" y="869"/>
                      </a:moveTo>
                      <a:cubicBezTo>
                        <a:pt x="12852" y="-914"/>
                        <a:pt x="9264" y="-122"/>
                        <a:pt x="4879" y="4830"/>
                      </a:cubicBezTo>
                      <a:cubicBezTo>
                        <a:pt x="693" y="9386"/>
                        <a:pt x="-1101" y="13744"/>
                        <a:pt x="693" y="16121"/>
                      </a:cubicBezTo>
                      <a:cubicBezTo>
                        <a:pt x="2686" y="18498"/>
                        <a:pt x="6872" y="15131"/>
                        <a:pt x="11058" y="11565"/>
                      </a:cubicBezTo>
                      <a:cubicBezTo>
                        <a:pt x="15841" y="6613"/>
                        <a:pt x="16838" y="2849"/>
                        <a:pt x="14845" y="86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92" name="Google Shape;5092;p37"/>
                <p:cNvSpPr/>
                <p:nvPr/>
              </p:nvSpPr>
              <p:spPr>
                <a:xfrm>
                  <a:off x="523088" y="5159885"/>
                  <a:ext cx="48962" cy="21869"/>
                </a:xfrm>
                <a:custGeom>
                  <a:avLst/>
                  <a:gdLst/>
                  <a:ahLst/>
                  <a:cxnLst/>
                  <a:rect l="l" t="t" r="r" b="b"/>
                  <a:pathLst>
                    <a:path w="48962" h="21869" extrusionOk="0">
                      <a:moveTo>
                        <a:pt x="19853" y="21122"/>
                      </a:moveTo>
                      <a:cubicBezTo>
                        <a:pt x="23441" y="19141"/>
                        <a:pt x="26032" y="16962"/>
                        <a:pt x="26630" y="14387"/>
                      </a:cubicBezTo>
                      <a:cubicBezTo>
                        <a:pt x="30417" y="17358"/>
                        <a:pt x="35998" y="18150"/>
                        <a:pt x="43573" y="15575"/>
                      </a:cubicBezTo>
                      <a:cubicBezTo>
                        <a:pt x="48955" y="11019"/>
                        <a:pt x="50350" y="6265"/>
                        <a:pt x="47559" y="2898"/>
                      </a:cubicBezTo>
                      <a:cubicBezTo>
                        <a:pt x="44569" y="-866"/>
                        <a:pt x="37593" y="125"/>
                        <a:pt x="31015" y="3294"/>
                      </a:cubicBezTo>
                      <a:cubicBezTo>
                        <a:pt x="27826" y="4879"/>
                        <a:pt x="25434" y="6859"/>
                        <a:pt x="24437" y="8840"/>
                      </a:cubicBezTo>
                      <a:cubicBezTo>
                        <a:pt x="22444" y="7256"/>
                        <a:pt x="19853" y="6661"/>
                        <a:pt x="16664" y="7256"/>
                      </a:cubicBezTo>
                      <a:cubicBezTo>
                        <a:pt x="16863" y="5473"/>
                        <a:pt x="16265" y="3888"/>
                        <a:pt x="14670" y="2105"/>
                      </a:cubicBezTo>
                      <a:cubicBezTo>
                        <a:pt x="11880" y="-866"/>
                        <a:pt x="7694" y="-470"/>
                        <a:pt x="4305" y="1907"/>
                      </a:cubicBezTo>
                      <a:cubicBezTo>
                        <a:pt x="-478" y="5275"/>
                        <a:pt x="-1276" y="10029"/>
                        <a:pt x="1914" y="13793"/>
                      </a:cubicBezTo>
                      <a:cubicBezTo>
                        <a:pt x="3110" y="15377"/>
                        <a:pt x="4903" y="15971"/>
                        <a:pt x="6697" y="15774"/>
                      </a:cubicBezTo>
                      <a:cubicBezTo>
                        <a:pt x="6697" y="16368"/>
                        <a:pt x="6897" y="16764"/>
                        <a:pt x="7096" y="17358"/>
                      </a:cubicBezTo>
                      <a:cubicBezTo>
                        <a:pt x="8890" y="21914"/>
                        <a:pt x="13474" y="22707"/>
                        <a:pt x="19853" y="2112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93" name="Google Shape;5093;p37"/>
                <p:cNvSpPr/>
                <p:nvPr/>
              </p:nvSpPr>
              <p:spPr>
                <a:xfrm>
                  <a:off x="1242210" y="5334416"/>
                  <a:ext cx="38522" cy="27477"/>
                </a:xfrm>
                <a:custGeom>
                  <a:avLst/>
                  <a:gdLst/>
                  <a:ahLst/>
                  <a:cxnLst/>
                  <a:rect l="l" t="t" r="r" b="b"/>
                  <a:pathLst>
                    <a:path w="38522" h="27477" extrusionOk="0">
                      <a:moveTo>
                        <a:pt x="7144" y="15957"/>
                      </a:moveTo>
                      <a:cubicBezTo>
                        <a:pt x="765" y="18730"/>
                        <a:pt x="-829" y="22692"/>
                        <a:pt x="367" y="25663"/>
                      </a:cubicBezTo>
                      <a:cubicBezTo>
                        <a:pt x="1363" y="28436"/>
                        <a:pt x="5948" y="27644"/>
                        <a:pt x="10134" y="25861"/>
                      </a:cubicBezTo>
                      <a:cubicBezTo>
                        <a:pt x="15914" y="23484"/>
                        <a:pt x="18904" y="20117"/>
                        <a:pt x="19901" y="17145"/>
                      </a:cubicBezTo>
                      <a:cubicBezTo>
                        <a:pt x="22492" y="17541"/>
                        <a:pt x="26678" y="15957"/>
                        <a:pt x="31262" y="13580"/>
                      </a:cubicBezTo>
                      <a:cubicBezTo>
                        <a:pt x="38039" y="9222"/>
                        <a:pt x="39634" y="5260"/>
                        <a:pt x="37840" y="1892"/>
                      </a:cubicBezTo>
                      <a:cubicBezTo>
                        <a:pt x="36245" y="-881"/>
                        <a:pt x="31462" y="-485"/>
                        <a:pt x="26279" y="2289"/>
                      </a:cubicBezTo>
                      <a:cubicBezTo>
                        <a:pt x="19701" y="5854"/>
                        <a:pt x="16114" y="10806"/>
                        <a:pt x="17110" y="14570"/>
                      </a:cubicBezTo>
                      <a:cubicBezTo>
                        <a:pt x="14519" y="13580"/>
                        <a:pt x="11130" y="14174"/>
                        <a:pt x="7144" y="159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94" name="Google Shape;5094;p37"/>
                <p:cNvSpPr/>
                <p:nvPr/>
              </p:nvSpPr>
              <p:spPr>
                <a:xfrm>
                  <a:off x="2465217" y="5984453"/>
                  <a:ext cx="13987" cy="29538"/>
                </a:xfrm>
                <a:custGeom>
                  <a:avLst/>
                  <a:gdLst/>
                  <a:ahLst/>
                  <a:cxnLst/>
                  <a:rect l="l" t="t" r="r" b="b"/>
                  <a:pathLst>
                    <a:path w="13987" h="29538" extrusionOk="0">
                      <a:moveTo>
                        <a:pt x="11189" y="19413"/>
                      </a:moveTo>
                      <a:cubicBezTo>
                        <a:pt x="11987" y="17234"/>
                        <a:pt x="12186" y="15451"/>
                        <a:pt x="12186" y="13866"/>
                      </a:cubicBezTo>
                      <a:cubicBezTo>
                        <a:pt x="12784" y="12083"/>
                        <a:pt x="13183" y="10103"/>
                        <a:pt x="13581" y="8122"/>
                      </a:cubicBezTo>
                      <a:cubicBezTo>
                        <a:pt x="14777" y="2971"/>
                        <a:pt x="13183" y="396"/>
                        <a:pt x="10791" y="0"/>
                      </a:cubicBezTo>
                      <a:cubicBezTo>
                        <a:pt x="7203" y="991"/>
                        <a:pt x="4014" y="4952"/>
                        <a:pt x="2618" y="12876"/>
                      </a:cubicBezTo>
                      <a:cubicBezTo>
                        <a:pt x="2419" y="14659"/>
                        <a:pt x="2220" y="16441"/>
                        <a:pt x="2220" y="17828"/>
                      </a:cubicBezTo>
                      <a:cubicBezTo>
                        <a:pt x="2020" y="18224"/>
                        <a:pt x="1821" y="18620"/>
                        <a:pt x="1622" y="19016"/>
                      </a:cubicBezTo>
                      <a:cubicBezTo>
                        <a:pt x="-970" y="25355"/>
                        <a:pt x="-372" y="29317"/>
                        <a:pt x="2818" y="29515"/>
                      </a:cubicBezTo>
                      <a:cubicBezTo>
                        <a:pt x="6007" y="29911"/>
                        <a:pt x="9196" y="25157"/>
                        <a:pt x="11189" y="194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95" name="Google Shape;5095;p37"/>
                <p:cNvSpPr/>
                <p:nvPr/>
              </p:nvSpPr>
              <p:spPr>
                <a:xfrm>
                  <a:off x="1471403" y="5059459"/>
                  <a:ext cx="23425" cy="11492"/>
                </a:xfrm>
                <a:custGeom>
                  <a:avLst/>
                  <a:gdLst/>
                  <a:ahLst/>
                  <a:cxnLst/>
                  <a:rect l="l" t="t" r="r" b="b"/>
                  <a:pathLst>
                    <a:path w="23425" h="11492" extrusionOk="0">
                      <a:moveTo>
                        <a:pt x="7774" y="2695"/>
                      </a:moveTo>
                      <a:cubicBezTo>
                        <a:pt x="3189" y="4676"/>
                        <a:pt x="0" y="7053"/>
                        <a:pt x="0" y="9826"/>
                      </a:cubicBezTo>
                      <a:cubicBezTo>
                        <a:pt x="2392" y="13590"/>
                        <a:pt x="9966" y="10024"/>
                        <a:pt x="15946" y="8440"/>
                      </a:cubicBezTo>
                      <a:cubicBezTo>
                        <a:pt x="20929" y="7053"/>
                        <a:pt x="24517" y="4280"/>
                        <a:pt x="23122" y="2101"/>
                      </a:cubicBezTo>
                      <a:cubicBezTo>
                        <a:pt x="20929" y="-1069"/>
                        <a:pt x="14949" y="-474"/>
                        <a:pt x="7774" y="26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96" name="Google Shape;5096;p37"/>
                <p:cNvSpPr/>
                <p:nvPr/>
              </p:nvSpPr>
              <p:spPr>
                <a:xfrm>
                  <a:off x="1812917" y="5611548"/>
                  <a:ext cx="16335" cy="15638"/>
                </a:xfrm>
                <a:custGeom>
                  <a:avLst/>
                  <a:gdLst/>
                  <a:ahLst/>
                  <a:cxnLst/>
                  <a:rect l="l" t="t" r="r" b="b"/>
                  <a:pathLst>
                    <a:path w="16335" h="15638" extrusionOk="0">
                      <a:moveTo>
                        <a:pt x="331" y="14365"/>
                      </a:moveTo>
                      <a:cubicBezTo>
                        <a:pt x="1925" y="17337"/>
                        <a:pt x="6709" y="14564"/>
                        <a:pt x="11094" y="11592"/>
                      </a:cubicBezTo>
                      <a:cubicBezTo>
                        <a:pt x="15878" y="6838"/>
                        <a:pt x="17672" y="3074"/>
                        <a:pt x="15280" y="895"/>
                      </a:cubicBezTo>
                      <a:cubicBezTo>
                        <a:pt x="13486" y="-689"/>
                        <a:pt x="10696" y="-293"/>
                        <a:pt x="6709" y="3074"/>
                      </a:cubicBezTo>
                      <a:cubicBezTo>
                        <a:pt x="2125" y="7036"/>
                        <a:pt x="-1065" y="11394"/>
                        <a:pt x="331" y="143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97" name="Google Shape;5097;p37"/>
                <p:cNvSpPr/>
                <p:nvPr/>
              </p:nvSpPr>
              <p:spPr>
                <a:xfrm>
                  <a:off x="1632524" y="5396797"/>
                  <a:ext cx="18481" cy="13810"/>
                </a:xfrm>
                <a:custGeom>
                  <a:avLst/>
                  <a:gdLst/>
                  <a:ahLst/>
                  <a:cxnLst/>
                  <a:rect l="l" t="t" r="r" b="b"/>
                  <a:pathLst>
                    <a:path w="18481" h="13810" extrusionOk="0">
                      <a:moveTo>
                        <a:pt x="17276" y="523"/>
                      </a:moveTo>
                      <a:cubicBezTo>
                        <a:pt x="14485" y="-1062"/>
                        <a:pt x="9303" y="1117"/>
                        <a:pt x="4519" y="4881"/>
                      </a:cubicBezTo>
                      <a:cubicBezTo>
                        <a:pt x="533" y="8050"/>
                        <a:pt x="-1062" y="11418"/>
                        <a:pt x="732" y="12804"/>
                      </a:cubicBezTo>
                      <a:cubicBezTo>
                        <a:pt x="2925" y="14785"/>
                        <a:pt x="7310" y="13795"/>
                        <a:pt x="12891" y="10229"/>
                      </a:cubicBezTo>
                      <a:cubicBezTo>
                        <a:pt x="17276" y="6069"/>
                        <a:pt x="20266" y="2306"/>
                        <a:pt x="17276" y="5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98" name="Google Shape;5098;p37"/>
                <p:cNvSpPr/>
                <p:nvPr/>
              </p:nvSpPr>
              <p:spPr>
                <a:xfrm>
                  <a:off x="1203738" y="5288914"/>
                  <a:ext cx="22246" cy="12718"/>
                </a:xfrm>
                <a:custGeom>
                  <a:avLst/>
                  <a:gdLst/>
                  <a:ahLst/>
                  <a:cxnLst/>
                  <a:rect l="l" t="t" r="r" b="b"/>
                  <a:pathLst>
                    <a:path w="22246" h="12718" extrusionOk="0">
                      <a:moveTo>
                        <a:pt x="568" y="10352"/>
                      </a:moveTo>
                      <a:cubicBezTo>
                        <a:pt x="3358" y="13918"/>
                        <a:pt x="9338" y="13126"/>
                        <a:pt x="16115" y="10154"/>
                      </a:cubicBezTo>
                      <a:cubicBezTo>
                        <a:pt x="19902" y="7777"/>
                        <a:pt x="23690" y="5004"/>
                        <a:pt x="21696" y="2429"/>
                      </a:cubicBezTo>
                      <a:cubicBezTo>
                        <a:pt x="18906" y="-939"/>
                        <a:pt x="13125" y="-741"/>
                        <a:pt x="6149" y="2627"/>
                      </a:cubicBezTo>
                      <a:cubicBezTo>
                        <a:pt x="2162" y="4608"/>
                        <a:pt x="-1425" y="7975"/>
                        <a:pt x="568" y="103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099" name="Google Shape;5099;p37"/>
                <p:cNvSpPr/>
                <p:nvPr/>
              </p:nvSpPr>
              <p:spPr>
                <a:xfrm>
                  <a:off x="1191483" y="5431586"/>
                  <a:ext cx="18617" cy="14991"/>
                </a:xfrm>
                <a:custGeom>
                  <a:avLst/>
                  <a:gdLst/>
                  <a:ahLst/>
                  <a:cxnLst/>
                  <a:rect l="l" t="t" r="r" b="b"/>
                  <a:pathLst>
                    <a:path w="18617" h="14991" extrusionOk="0">
                      <a:moveTo>
                        <a:pt x="464" y="12483"/>
                      </a:moveTo>
                      <a:cubicBezTo>
                        <a:pt x="2258" y="16445"/>
                        <a:pt x="7042" y="15256"/>
                        <a:pt x="13022" y="12087"/>
                      </a:cubicBezTo>
                      <a:cubicBezTo>
                        <a:pt x="18802" y="8323"/>
                        <a:pt x="19799" y="4559"/>
                        <a:pt x="17407" y="1786"/>
                      </a:cubicBezTo>
                      <a:cubicBezTo>
                        <a:pt x="15613" y="-393"/>
                        <a:pt x="11627" y="-789"/>
                        <a:pt x="7042" y="1786"/>
                      </a:cubicBezTo>
                      <a:cubicBezTo>
                        <a:pt x="1461" y="5153"/>
                        <a:pt x="-1130" y="9115"/>
                        <a:pt x="464" y="1248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00" name="Google Shape;5100;p37"/>
                <p:cNvSpPr/>
                <p:nvPr/>
              </p:nvSpPr>
              <p:spPr>
                <a:xfrm>
                  <a:off x="1528923" y="5924304"/>
                  <a:ext cx="17553" cy="18176"/>
                </a:xfrm>
                <a:custGeom>
                  <a:avLst/>
                  <a:gdLst/>
                  <a:ahLst/>
                  <a:cxnLst/>
                  <a:rect l="l" t="t" r="r" b="b"/>
                  <a:pathLst>
                    <a:path w="17553" h="18176" extrusionOk="0">
                      <a:moveTo>
                        <a:pt x="1879" y="17560"/>
                      </a:moveTo>
                      <a:cubicBezTo>
                        <a:pt x="5866" y="19739"/>
                        <a:pt x="9852" y="15777"/>
                        <a:pt x="13440" y="11419"/>
                      </a:cubicBezTo>
                      <a:cubicBezTo>
                        <a:pt x="17227" y="6863"/>
                        <a:pt x="19420" y="2307"/>
                        <a:pt x="15433" y="525"/>
                      </a:cubicBezTo>
                      <a:cubicBezTo>
                        <a:pt x="11646" y="-1258"/>
                        <a:pt x="7261" y="1713"/>
                        <a:pt x="3274" y="6269"/>
                      </a:cubicBezTo>
                      <a:cubicBezTo>
                        <a:pt x="-712" y="11023"/>
                        <a:pt x="-911" y="14787"/>
                        <a:pt x="1879" y="175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01" name="Google Shape;5101;p37"/>
                <p:cNvSpPr/>
                <p:nvPr/>
              </p:nvSpPr>
              <p:spPr>
                <a:xfrm>
                  <a:off x="1123622" y="5446740"/>
                  <a:ext cx="18731" cy="13177"/>
                </a:xfrm>
                <a:custGeom>
                  <a:avLst/>
                  <a:gdLst/>
                  <a:ahLst/>
                  <a:cxnLst/>
                  <a:rect l="l" t="t" r="r" b="b"/>
                  <a:pathLst>
                    <a:path w="18731" h="13177" extrusionOk="0">
                      <a:moveTo>
                        <a:pt x="18295" y="1488"/>
                      </a:moveTo>
                      <a:cubicBezTo>
                        <a:pt x="16900" y="-1087"/>
                        <a:pt x="12116" y="101"/>
                        <a:pt x="7930" y="1884"/>
                      </a:cubicBezTo>
                      <a:cubicBezTo>
                        <a:pt x="2150" y="4459"/>
                        <a:pt x="-1438" y="8025"/>
                        <a:pt x="555" y="11591"/>
                      </a:cubicBezTo>
                      <a:cubicBezTo>
                        <a:pt x="1950" y="14364"/>
                        <a:pt x="6535" y="12977"/>
                        <a:pt x="10920" y="11392"/>
                      </a:cubicBezTo>
                      <a:cubicBezTo>
                        <a:pt x="16102" y="8619"/>
                        <a:pt x="20089" y="5054"/>
                        <a:pt x="18295" y="14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02" name="Google Shape;5102;p37"/>
                <p:cNvSpPr/>
                <p:nvPr/>
              </p:nvSpPr>
              <p:spPr>
                <a:xfrm>
                  <a:off x="1168534" y="5567020"/>
                  <a:ext cx="19632" cy="30437"/>
                </a:xfrm>
                <a:custGeom>
                  <a:avLst/>
                  <a:gdLst/>
                  <a:ahLst/>
                  <a:cxnLst/>
                  <a:rect l="l" t="t" r="r" b="b"/>
                  <a:pathLst>
                    <a:path w="19632" h="30437" extrusionOk="0">
                      <a:moveTo>
                        <a:pt x="18829" y="1646"/>
                      </a:moveTo>
                      <a:cubicBezTo>
                        <a:pt x="16238" y="-731"/>
                        <a:pt x="11454" y="-533"/>
                        <a:pt x="6072" y="2240"/>
                      </a:cubicBezTo>
                      <a:cubicBezTo>
                        <a:pt x="1687" y="4419"/>
                        <a:pt x="-904" y="7985"/>
                        <a:pt x="292" y="10560"/>
                      </a:cubicBezTo>
                      <a:cubicBezTo>
                        <a:pt x="1288" y="12937"/>
                        <a:pt x="3282" y="13531"/>
                        <a:pt x="5873" y="13333"/>
                      </a:cubicBezTo>
                      <a:cubicBezTo>
                        <a:pt x="5474" y="13927"/>
                        <a:pt x="4876" y="14521"/>
                        <a:pt x="4478" y="15314"/>
                      </a:cubicBezTo>
                      <a:cubicBezTo>
                        <a:pt x="1288" y="20464"/>
                        <a:pt x="890" y="26407"/>
                        <a:pt x="3481" y="28982"/>
                      </a:cubicBezTo>
                      <a:cubicBezTo>
                        <a:pt x="7069" y="32547"/>
                        <a:pt x="11454" y="29180"/>
                        <a:pt x="15440" y="23039"/>
                      </a:cubicBezTo>
                      <a:cubicBezTo>
                        <a:pt x="18829" y="16502"/>
                        <a:pt x="18430" y="12342"/>
                        <a:pt x="15042" y="10362"/>
                      </a:cubicBezTo>
                      <a:cubicBezTo>
                        <a:pt x="14842" y="10362"/>
                        <a:pt x="14643" y="10163"/>
                        <a:pt x="14643" y="10163"/>
                      </a:cubicBezTo>
                      <a:cubicBezTo>
                        <a:pt x="18430" y="6994"/>
                        <a:pt x="21022" y="3825"/>
                        <a:pt x="18829" y="164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03" name="Google Shape;5103;p37"/>
                <p:cNvSpPr/>
                <p:nvPr/>
              </p:nvSpPr>
              <p:spPr>
                <a:xfrm>
                  <a:off x="2242579" y="6159493"/>
                  <a:ext cx="13049" cy="18812"/>
                </a:xfrm>
                <a:custGeom>
                  <a:avLst/>
                  <a:gdLst/>
                  <a:ahLst/>
                  <a:cxnLst/>
                  <a:rect l="l" t="t" r="r" b="b"/>
                  <a:pathLst>
                    <a:path w="13049" h="18812" extrusionOk="0">
                      <a:moveTo>
                        <a:pt x="10782" y="71"/>
                      </a:moveTo>
                      <a:cubicBezTo>
                        <a:pt x="6795" y="-523"/>
                        <a:pt x="3606" y="2646"/>
                        <a:pt x="1214" y="8787"/>
                      </a:cubicBezTo>
                      <a:cubicBezTo>
                        <a:pt x="-779" y="13541"/>
                        <a:pt x="-181" y="16710"/>
                        <a:pt x="2011" y="18097"/>
                      </a:cubicBezTo>
                      <a:cubicBezTo>
                        <a:pt x="5001" y="20276"/>
                        <a:pt x="8788" y="17304"/>
                        <a:pt x="11380" y="11560"/>
                      </a:cubicBezTo>
                      <a:cubicBezTo>
                        <a:pt x="13971" y="6013"/>
                        <a:pt x="13373" y="1853"/>
                        <a:pt x="10782" y="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04" name="Google Shape;5104;p37"/>
                <p:cNvSpPr/>
                <p:nvPr/>
              </p:nvSpPr>
              <p:spPr>
                <a:xfrm>
                  <a:off x="614725" y="4954821"/>
                  <a:ext cx="20798" cy="13635"/>
                </a:xfrm>
                <a:custGeom>
                  <a:avLst/>
                  <a:gdLst/>
                  <a:ahLst/>
                  <a:cxnLst/>
                  <a:rect l="l" t="t" r="r" b="b"/>
                  <a:pathLst>
                    <a:path w="20798" h="13635" extrusionOk="0">
                      <a:moveTo>
                        <a:pt x="13727" y="13043"/>
                      </a:moveTo>
                      <a:cubicBezTo>
                        <a:pt x="18113" y="11062"/>
                        <a:pt x="21900" y="8486"/>
                        <a:pt x="20505" y="5317"/>
                      </a:cubicBezTo>
                      <a:cubicBezTo>
                        <a:pt x="18511" y="563"/>
                        <a:pt x="13329" y="-1616"/>
                        <a:pt x="5356" y="1355"/>
                      </a:cubicBezTo>
                      <a:cubicBezTo>
                        <a:pt x="173" y="3138"/>
                        <a:pt x="-823" y="6506"/>
                        <a:pt x="572" y="9477"/>
                      </a:cubicBezTo>
                      <a:cubicBezTo>
                        <a:pt x="2565" y="13439"/>
                        <a:pt x="7349" y="14429"/>
                        <a:pt x="13727" y="1304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05" name="Google Shape;5105;p37"/>
                <p:cNvSpPr/>
                <p:nvPr/>
              </p:nvSpPr>
              <p:spPr>
                <a:xfrm>
                  <a:off x="417764" y="5477126"/>
                  <a:ext cx="31988" cy="64798"/>
                </a:xfrm>
                <a:custGeom>
                  <a:avLst/>
                  <a:gdLst/>
                  <a:ahLst/>
                  <a:cxnLst/>
                  <a:rect l="l" t="t" r="r" b="b"/>
                  <a:pathLst>
                    <a:path w="31988" h="64798" extrusionOk="0">
                      <a:moveTo>
                        <a:pt x="28703" y="57469"/>
                      </a:moveTo>
                      <a:cubicBezTo>
                        <a:pt x="28105" y="53706"/>
                        <a:pt x="26112" y="50734"/>
                        <a:pt x="21926" y="50536"/>
                      </a:cubicBezTo>
                      <a:cubicBezTo>
                        <a:pt x="22923" y="47961"/>
                        <a:pt x="22723" y="44990"/>
                        <a:pt x="20929" y="42216"/>
                      </a:cubicBezTo>
                      <a:cubicBezTo>
                        <a:pt x="20331" y="41226"/>
                        <a:pt x="19534" y="40632"/>
                        <a:pt x="18936" y="40037"/>
                      </a:cubicBezTo>
                      <a:cubicBezTo>
                        <a:pt x="19135" y="38849"/>
                        <a:pt x="19135" y="37858"/>
                        <a:pt x="19135" y="37066"/>
                      </a:cubicBezTo>
                      <a:cubicBezTo>
                        <a:pt x="19335" y="37066"/>
                        <a:pt x="19335" y="37264"/>
                        <a:pt x="19534" y="37264"/>
                      </a:cubicBezTo>
                      <a:cubicBezTo>
                        <a:pt x="21926" y="31123"/>
                        <a:pt x="24716" y="25775"/>
                        <a:pt x="25713" y="21615"/>
                      </a:cubicBezTo>
                      <a:cubicBezTo>
                        <a:pt x="26311" y="21219"/>
                        <a:pt x="27108" y="20625"/>
                        <a:pt x="27706" y="20030"/>
                      </a:cubicBezTo>
                      <a:cubicBezTo>
                        <a:pt x="31294" y="16069"/>
                        <a:pt x="33686" y="11513"/>
                        <a:pt x="30497" y="6759"/>
                      </a:cubicBezTo>
                      <a:cubicBezTo>
                        <a:pt x="25912" y="23"/>
                        <a:pt x="19534" y="2599"/>
                        <a:pt x="14949" y="6560"/>
                      </a:cubicBezTo>
                      <a:cubicBezTo>
                        <a:pt x="14551" y="6957"/>
                        <a:pt x="14152" y="7353"/>
                        <a:pt x="13754" y="7749"/>
                      </a:cubicBezTo>
                      <a:cubicBezTo>
                        <a:pt x="13554" y="7353"/>
                        <a:pt x="13554" y="6957"/>
                        <a:pt x="13355" y="6560"/>
                      </a:cubicBezTo>
                      <a:cubicBezTo>
                        <a:pt x="10764" y="2202"/>
                        <a:pt x="6777" y="-1759"/>
                        <a:pt x="1196" y="816"/>
                      </a:cubicBezTo>
                      <a:cubicBezTo>
                        <a:pt x="797" y="1014"/>
                        <a:pt x="399" y="1212"/>
                        <a:pt x="0" y="1410"/>
                      </a:cubicBezTo>
                      <a:cubicBezTo>
                        <a:pt x="1794" y="6560"/>
                        <a:pt x="3787" y="11513"/>
                        <a:pt x="5581" y="16663"/>
                      </a:cubicBezTo>
                      <a:cubicBezTo>
                        <a:pt x="6378" y="18446"/>
                        <a:pt x="6976" y="20427"/>
                        <a:pt x="7774" y="22209"/>
                      </a:cubicBezTo>
                      <a:cubicBezTo>
                        <a:pt x="9169" y="25973"/>
                        <a:pt x="10564" y="29539"/>
                        <a:pt x="12159" y="33302"/>
                      </a:cubicBezTo>
                      <a:cubicBezTo>
                        <a:pt x="12358" y="33897"/>
                        <a:pt x="12558" y="34293"/>
                        <a:pt x="12757" y="34887"/>
                      </a:cubicBezTo>
                      <a:cubicBezTo>
                        <a:pt x="13156" y="35878"/>
                        <a:pt x="13554" y="36868"/>
                        <a:pt x="13953" y="37858"/>
                      </a:cubicBezTo>
                      <a:cubicBezTo>
                        <a:pt x="14949" y="40433"/>
                        <a:pt x="15946" y="42811"/>
                        <a:pt x="16943" y="45386"/>
                      </a:cubicBezTo>
                      <a:cubicBezTo>
                        <a:pt x="17740" y="47169"/>
                        <a:pt x="18338" y="48951"/>
                        <a:pt x="19135" y="50734"/>
                      </a:cubicBezTo>
                      <a:cubicBezTo>
                        <a:pt x="19534" y="51527"/>
                        <a:pt x="19933" y="52319"/>
                        <a:pt x="20132" y="53309"/>
                      </a:cubicBezTo>
                      <a:cubicBezTo>
                        <a:pt x="21727" y="57073"/>
                        <a:pt x="23520" y="61035"/>
                        <a:pt x="25115" y="64798"/>
                      </a:cubicBezTo>
                      <a:cubicBezTo>
                        <a:pt x="27906" y="62619"/>
                        <a:pt x="29301" y="60242"/>
                        <a:pt x="28703" y="5746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06" name="Google Shape;5106;p37"/>
                <p:cNvSpPr/>
                <p:nvPr/>
              </p:nvSpPr>
              <p:spPr>
                <a:xfrm>
                  <a:off x="371969" y="5246335"/>
                  <a:ext cx="30598" cy="31690"/>
                </a:xfrm>
                <a:custGeom>
                  <a:avLst/>
                  <a:gdLst/>
                  <a:ahLst/>
                  <a:cxnLst/>
                  <a:rect l="l" t="t" r="r" b="b"/>
                  <a:pathLst>
                    <a:path w="30598" h="31690" extrusionOk="0">
                      <a:moveTo>
                        <a:pt x="24467" y="13907"/>
                      </a:moveTo>
                      <a:cubicBezTo>
                        <a:pt x="28852" y="12521"/>
                        <a:pt x="31244" y="9153"/>
                        <a:pt x="30447" y="5389"/>
                      </a:cubicBezTo>
                      <a:cubicBezTo>
                        <a:pt x="28852" y="1032"/>
                        <a:pt x="25065" y="-949"/>
                        <a:pt x="18687" y="437"/>
                      </a:cubicBezTo>
                      <a:cubicBezTo>
                        <a:pt x="13903" y="1428"/>
                        <a:pt x="10315" y="4003"/>
                        <a:pt x="11112" y="7965"/>
                      </a:cubicBezTo>
                      <a:cubicBezTo>
                        <a:pt x="11112" y="8361"/>
                        <a:pt x="11312" y="8559"/>
                        <a:pt x="11312" y="8955"/>
                      </a:cubicBezTo>
                      <a:cubicBezTo>
                        <a:pt x="9518" y="7767"/>
                        <a:pt x="7524" y="7767"/>
                        <a:pt x="4933" y="9153"/>
                      </a:cubicBezTo>
                      <a:cubicBezTo>
                        <a:pt x="149" y="12125"/>
                        <a:pt x="-1246" y="16482"/>
                        <a:pt x="1146" y="21633"/>
                      </a:cubicBezTo>
                      <a:cubicBezTo>
                        <a:pt x="2940" y="24010"/>
                        <a:pt x="5531" y="26387"/>
                        <a:pt x="8322" y="25991"/>
                      </a:cubicBezTo>
                      <a:cubicBezTo>
                        <a:pt x="10714" y="31339"/>
                        <a:pt x="14102" y="32924"/>
                        <a:pt x="18288" y="30745"/>
                      </a:cubicBezTo>
                      <a:cubicBezTo>
                        <a:pt x="23072" y="28368"/>
                        <a:pt x="25862" y="24208"/>
                        <a:pt x="23470" y="18860"/>
                      </a:cubicBezTo>
                      <a:cubicBezTo>
                        <a:pt x="21876" y="15096"/>
                        <a:pt x="18687" y="13907"/>
                        <a:pt x="15099" y="14898"/>
                      </a:cubicBezTo>
                      <a:cubicBezTo>
                        <a:pt x="14899" y="14502"/>
                        <a:pt x="14899" y="13907"/>
                        <a:pt x="14700" y="13511"/>
                      </a:cubicBezTo>
                      <a:cubicBezTo>
                        <a:pt x="17092" y="15096"/>
                        <a:pt x="20281" y="15294"/>
                        <a:pt x="24467" y="139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07" name="Google Shape;5107;p37"/>
                <p:cNvSpPr/>
                <p:nvPr/>
              </p:nvSpPr>
              <p:spPr>
                <a:xfrm>
                  <a:off x="672093" y="4926354"/>
                  <a:ext cx="18904" cy="15869"/>
                </a:xfrm>
                <a:custGeom>
                  <a:avLst/>
                  <a:gdLst/>
                  <a:ahLst/>
                  <a:cxnLst/>
                  <a:rect l="l" t="t" r="r" b="b"/>
                  <a:pathLst>
                    <a:path w="18904" h="15869" extrusionOk="0">
                      <a:moveTo>
                        <a:pt x="410" y="10609"/>
                      </a:moveTo>
                      <a:cubicBezTo>
                        <a:pt x="1606" y="14372"/>
                        <a:pt x="5393" y="16749"/>
                        <a:pt x="12569" y="15561"/>
                      </a:cubicBezTo>
                      <a:cubicBezTo>
                        <a:pt x="19546" y="11995"/>
                        <a:pt x="19745" y="7241"/>
                        <a:pt x="17951" y="3081"/>
                      </a:cubicBezTo>
                      <a:cubicBezTo>
                        <a:pt x="16556" y="-88"/>
                        <a:pt x="11772" y="-682"/>
                        <a:pt x="6988" y="704"/>
                      </a:cubicBezTo>
                      <a:cubicBezTo>
                        <a:pt x="410" y="2685"/>
                        <a:pt x="-786" y="6845"/>
                        <a:pt x="410" y="106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08" name="Google Shape;5108;p37"/>
                <p:cNvSpPr/>
                <p:nvPr/>
              </p:nvSpPr>
              <p:spPr>
                <a:xfrm>
                  <a:off x="1450123" y="5657776"/>
                  <a:ext cx="16149" cy="14426"/>
                </a:xfrm>
                <a:custGeom>
                  <a:avLst/>
                  <a:gdLst/>
                  <a:ahLst/>
                  <a:cxnLst/>
                  <a:rect l="l" t="t" r="r" b="b"/>
                  <a:pathLst>
                    <a:path w="16149" h="14426" extrusionOk="0">
                      <a:moveTo>
                        <a:pt x="1547" y="13698"/>
                      </a:moveTo>
                      <a:cubicBezTo>
                        <a:pt x="3939" y="15481"/>
                        <a:pt x="7726" y="13698"/>
                        <a:pt x="11513" y="11519"/>
                      </a:cubicBezTo>
                      <a:cubicBezTo>
                        <a:pt x="15898" y="7161"/>
                        <a:pt x="17493" y="3595"/>
                        <a:pt x="14902" y="1020"/>
                      </a:cubicBezTo>
                      <a:cubicBezTo>
                        <a:pt x="12709" y="-1159"/>
                        <a:pt x="8723" y="426"/>
                        <a:pt x="5334" y="3199"/>
                      </a:cubicBezTo>
                      <a:cubicBezTo>
                        <a:pt x="749" y="6963"/>
                        <a:pt x="-1842" y="11321"/>
                        <a:pt x="1547" y="136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09" name="Google Shape;5109;p37"/>
                <p:cNvSpPr/>
                <p:nvPr/>
              </p:nvSpPr>
              <p:spPr>
                <a:xfrm>
                  <a:off x="606519" y="4626954"/>
                  <a:ext cx="18011" cy="11501"/>
                </a:xfrm>
                <a:custGeom>
                  <a:avLst/>
                  <a:gdLst/>
                  <a:ahLst/>
                  <a:cxnLst/>
                  <a:rect l="l" t="t" r="r" b="b"/>
                  <a:pathLst>
                    <a:path w="18011" h="11501" extrusionOk="0">
                      <a:moveTo>
                        <a:pt x="9375" y="0"/>
                      </a:moveTo>
                      <a:cubicBezTo>
                        <a:pt x="4392" y="0"/>
                        <a:pt x="804" y="1387"/>
                        <a:pt x="7" y="5943"/>
                      </a:cubicBezTo>
                      <a:cubicBezTo>
                        <a:pt x="-193" y="9508"/>
                        <a:pt x="3993" y="11687"/>
                        <a:pt x="10172" y="11489"/>
                      </a:cubicBezTo>
                      <a:cubicBezTo>
                        <a:pt x="14956" y="11291"/>
                        <a:pt x="18544" y="8716"/>
                        <a:pt x="17946" y="5348"/>
                      </a:cubicBezTo>
                      <a:cubicBezTo>
                        <a:pt x="17548" y="2179"/>
                        <a:pt x="14558" y="0"/>
                        <a:pt x="9375"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10" name="Google Shape;5110;p37"/>
                <p:cNvSpPr/>
                <p:nvPr/>
              </p:nvSpPr>
              <p:spPr>
                <a:xfrm>
                  <a:off x="1211565" y="5856785"/>
                  <a:ext cx="18665" cy="16301"/>
                </a:xfrm>
                <a:custGeom>
                  <a:avLst/>
                  <a:gdLst/>
                  <a:ahLst/>
                  <a:cxnLst/>
                  <a:rect l="l" t="t" r="r" b="b"/>
                  <a:pathLst>
                    <a:path w="18665" h="16301" extrusionOk="0">
                      <a:moveTo>
                        <a:pt x="914" y="13965"/>
                      </a:moveTo>
                      <a:cubicBezTo>
                        <a:pt x="3106" y="17333"/>
                        <a:pt x="7890" y="16937"/>
                        <a:pt x="13073" y="13569"/>
                      </a:cubicBezTo>
                      <a:cubicBezTo>
                        <a:pt x="17856" y="10003"/>
                        <a:pt x="19252" y="6636"/>
                        <a:pt x="18454" y="3467"/>
                      </a:cubicBezTo>
                      <a:cubicBezTo>
                        <a:pt x="17059" y="-891"/>
                        <a:pt x="12475" y="-891"/>
                        <a:pt x="7093" y="2080"/>
                      </a:cubicBezTo>
                      <a:cubicBezTo>
                        <a:pt x="1512" y="5447"/>
                        <a:pt x="-1678" y="10400"/>
                        <a:pt x="914" y="139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11" name="Google Shape;5111;p37"/>
                <p:cNvSpPr/>
                <p:nvPr/>
              </p:nvSpPr>
              <p:spPr>
                <a:xfrm>
                  <a:off x="680199" y="5207873"/>
                  <a:ext cx="20880" cy="13101"/>
                </a:xfrm>
                <a:custGeom>
                  <a:avLst/>
                  <a:gdLst/>
                  <a:ahLst/>
                  <a:cxnLst/>
                  <a:rect l="l" t="t" r="r" b="b"/>
                  <a:pathLst>
                    <a:path w="20880" h="13101" extrusionOk="0">
                      <a:moveTo>
                        <a:pt x="7652" y="866"/>
                      </a:moveTo>
                      <a:cubicBezTo>
                        <a:pt x="1075" y="2649"/>
                        <a:pt x="-1517" y="6611"/>
                        <a:pt x="875" y="10374"/>
                      </a:cubicBezTo>
                      <a:cubicBezTo>
                        <a:pt x="3267" y="14336"/>
                        <a:pt x="9048" y="13148"/>
                        <a:pt x="14031" y="11959"/>
                      </a:cubicBezTo>
                      <a:cubicBezTo>
                        <a:pt x="18615" y="9582"/>
                        <a:pt x="22203" y="6809"/>
                        <a:pt x="20409" y="3640"/>
                      </a:cubicBezTo>
                      <a:cubicBezTo>
                        <a:pt x="18615" y="74"/>
                        <a:pt x="13433" y="-917"/>
                        <a:pt x="7652" y="8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12" name="Google Shape;5112;p37"/>
                <p:cNvSpPr/>
                <p:nvPr/>
              </p:nvSpPr>
              <p:spPr>
                <a:xfrm>
                  <a:off x="1402297" y="5024090"/>
                  <a:ext cx="20138" cy="11768"/>
                </a:xfrm>
                <a:custGeom>
                  <a:avLst/>
                  <a:gdLst/>
                  <a:ahLst/>
                  <a:cxnLst/>
                  <a:rect l="l" t="t" r="r" b="b"/>
                  <a:pathLst>
                    <a:path w="20138" h="11768" extrusionOk="0">
                      <a:moveTo>
                        <a:pt x="7913" y="1814"/>
                      </a:moveTo>
                      <a:cubicBezTo>
                        <a:pt x="2332" y="4587"/>
                        <a:pt x="-1455" y="7756"/>
                        <a:pt x="538" y="10332"/>
                      </a:cubicBezTo>
                      <a:cubicBezTo>
                        <a:pt x="2731" y="12907"/>
                        <a:pt x="8511" y="11718"/>
                        <a:pt x="13893" y="9143"/>
                      </a:cubicBezTo>
                      <a:cubicBezTo>
                        <a:pt x="18079" y="7162"/>
                        <a:pt x="21069" y="3993"/>
                        <a:pt x="19873" y="2210"/>
                      </a:cubicBezTo>
                      <a:cubicBezTo>
                        <a:pt x="18477" y="-563"/>
                        <a:pt x="13893" y="-761"/>
                        <a:pt x="7913" y="18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13" name="Google Shape;5113;p37"/>
                <p:cNvSpPr/>
                <p:nvPr/>
              </p:nvSpPr>
              <p:spPr>
                <a:xfrm>
                  <a:off x="1332458" y="4705637"/>
                  <a:ext cx="16876" cy="8543"/>
                </a:xfrm>
                <a:custGeom>
                  <a:avLst/>
                  <a:gdLst/>
                  <a:ahLst/>
                  <a:cxnLst/>
                  <a:rect l="l" t="t" r="r" b="b"/>
                  <a:pathLst>
                    <a:path w="16876" h="8543" extrusionOk="0">
                      <a:moveTo>
                        <a:pt x="10380" y="8080"/>
                      </a:moveTo>
                      <a:cubicBezTo>
                        <a:pt x="15762" y="6891"/>
                        <a:pt x="17356" y="4514"/>
                        <a:pt x="16758" y="2335"/>
                      </a:cubicBezTo>
                      <a:cubicBezTo>
                        <a:pt x="15961" y="-240"/>
                        <a:pt x="11576" y="-438"/>
                        <a:pt x="6792" y="552"/>
                      </a:cubicBezTo>
                      <a:cubicBezTo>
                        <a:pt x="1609" y="1741"/>
                        <a:pt x="-185" y="3920"/>
                        <a:pt x="15" y="6297"/>
                      </a:cubicBezTo>
                      <a:cubicBezTo>
                        <a:pt x="1609" y="8476"/>
                        <a:pt x="5596" y="9070"/>
                        <a:pt x="10380" y="80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14" name="Google Shape;5114;p37"/>
                <p:cNvSpPr/>
                <p:nvPr/>
              </p:nvSpPr>
              <p:spPr>
                <a:xfrm>
                  <a:off x="1037060" y="4824680"/>
                  <a:ext cx="18356" cy="10235"/>
                </a:xfrm>
                <a:custGeom>
                  <a:avLst/>
                  <a:gdLst/>
                  <a:ahLst/>
                  <a:cxnLst/>
                  <a:rect l="l" t="t" r="r" b="b"/>
                  <a:pathLst>
                    <a:path w="18356" h="10235" extrusionOk="0">
                      <a:moveTo>
                        <a:pt x="6987" y="560"/>
                      </a:moveTo>
                      <a:cubicBezTo>
                        <a:pt x="1805" y="1748"/>
                        <a:pt x="-786" y="4522"/>
                        <a:pt x="210" y="7097"/>
                      </a:cubicBezTo>
                      <a:cubicBezTo>
                        <a:pt x="1207" y="9672"/>
                        <a:pt x="5393" y="10662"/>
                        <a:pt x="10177" y="10068"/>
                      </a:cubicBezTo>
                      <a:cubicBezTo>
                        <a:pt x="14961" y="9276"/>
                        <a:pt x="18548" y="7295"/>
                        <a:pt x="18349" y="4126"/>
                      </a:cubicBezTo>
                      <a:cubicBezTo>
                        <a:pt x="17552" y="362"/>
                        <a:pt x="13366" y="-827"/>
                        <a:pt x="6987" y="5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15" name="Google Shape;5115;p37"/>
                <p:cNvSpPr/>
                <p:nvPr/>
              </p:nvSpPr>
              <p:spPr>
                <a:xfrm>
                  <a:off x="1860428" y="6007981"/>
                  <a:ext cx="16178" cy="30463"/>
                </a:xfrm>
                <a:custGeom>
                  <a:avLst/>
                  <a:gdLst/>
                  <a:ahLst/>
                  <a:cxnLst/>
                  <a:rect l="l" t="t" r="r" b="b"/>
                  <a:pathLst>
                    <a:path w="16178" h="30463" extrusionOk="0">
                      <a:moveTo>
                        <a:pt x="12817" y="15100"/>
                      </a:moveTo>
                      <a:cubicBezTo>
                        <a:pt x="13415" y="13713"/>
                        <a:pt x="14013" y="12129"/>
                        <a:pt x="14611" y="10544"/>
                      </a:cubicBezTo>
                      <a:cubicBezTo>
                        <a:pt x="16804" y="4799"/>
                        <a:pt x="17003" y="-549"/>
                        <a:pt x="13216" y="45"/>
                      </a:cubicBezTo>
                      <a:cubicBezTo>
                        <a:pt x="8632" y="640"/>
                        <a:pt x="4246" y="5988"/>
                        <a:pt x="1655" y="14704"/>
                      </a:cubicBezTo>
                      <a:cubicBezTo>
                        <a:pt x="659" y="18071"/>
                        <a:pt x="260" y="21043"/>
                        <a:pt x="858" y="23222"/>
                      </a:cubicBezTo>
                      <a:cubicBezTo>
                        <a:pt x="-537" y="26391"/>
                        <a:pt x="-338" y="28966"/>
                        <a:pt x="2253" y="30155"/>
                      </a:cubicBezTo>
                      <a:cubicBezTo>
                        <a:pt x="5044" y="31343"/>
                        <a:pt x="8632" y="28966"/>
                        <a:pt x="11024" y="25401"/>
                      </a:cubicBezTo>
                      <a:cubicBezTo>
                        <a:pt x="14013" y="21241"/>
                        <a:pt x="15010" y="17279"/>
                        <a:pt x="12817" y="151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16" name="Google Shape;5116;p37"/>
                <p:cNvSpPr/>
                <p:nvPr/>
              </p:nvSpPr>
              <p:spPr>
                <a:xfrm>
                  <a:off x="772790" y="5820575"/>
                  <a:ext cx="32649" cy="24936"/>
                </a:xfrm>
                <a:custGeom>
                  <a:avLst/>
                  <a:gdLst/>
                  <a:ahLst/>
                  <a:cxnLst/>
                  <a:rect l="l" t="t" r="r" b="b"/>
                  <a:pathLst>
                    <a:path w="32649" h="24936" extrusionOk="0">
                      <a:moveTo>
                        <a:pt x="12731" y="17491"/>
                      </a:moveTo>
                      <a:cubicBezTo>
                        <a:pt x="12731" y="19471"/>
                        <a:pt x="13728" y="21452"/>
                        <a:pt x="15522" y="23037"/>
                      </a:cubicBezTo>
                      <a:cubicBezTo>
                        <a:pt x="19509" y="26405"/>
                        <a:pt x="24890" y="25018"/>
                        <a:pt x="28877" y="21056"/>
                      </a:cubicBezTo>
                      <a:cubicBezTo>
                        <a:pt x="31867" y="18085"/>
                        <a:pt x="33262" y="14519"/>
                        <a:pt x="31867" y="11548"/>
                      </a:cubicBezTo>
                      <a:cubicBezTo>
                        <a:pt x="33461" y="6992"/>
                        <a:pt x="32465" y="3823"/>
                        <a:pt x="30272" y="1445"/>
                      </a:cubicBezTo>
                      <a:cubicBezTo>
                        <a:pt x="27282" y="-1526"/>
                        <a:pt x="22698" y="257"/>
                        <a:pt x="19708" y="5209"/>
                      </a:cubicBezTo>
                      <a:cubicBezTo>
                        <a:pt x="19110" y="6199"/>
                        <a:pt x="18512" y="7190"/>
                        <a:pt x="18113" y="8180"/>
                      </a:cubicBezTo>
                      <a:cubicBezTo>
                        <a:pt x="17515" y="8577"/>
                        <a:pt x="17117" y="8973"/>
                        <a:pt x="16519" y="9369"/>
                      </a:cubicBezTo>
                      <a:cubicBezTo>
                        <a:pt x="16319" y="8378"/>
                        <a:pt x="15721" y="7190"/>
                        <a:pt x="14525" y="6398"/>
                      </a:cubicBezTo>
                      <a:cubicBezTo>
                        <a:pt x="11336" y="3823"/>
                        <a:pt x="7350" y="5605"/>
                        <a:pt x="3562" y="8577"/>
                      </a:cubicBezTo>
                      <a:cubicBezTo>
                        <a:pt x="-424" y="11944"/>
                        <a:pt x="-823" y="15114"/>
                        <a:pt x="1171" y="18481"/>
                      </a:cubicBezTo>
                      <a:cubicBezTo>
                        <a:pt x="3762" y="21056"/>
                        <a:pt x="7948" y="21056"/>
                        <a:pt x="11535" y="18085"/>
                      </a:cubicBezTo>
                      <a:cubicBezTo>
                        <a:pt x="12133" y="18085"/>
                        <a:pt x="12333" y="17887"/>
                        <a:pt x="12731" y="174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17" name="Google Shape;5117;p37"/>
                <p:cNvSpPr/>
                <p:nvPr/>
              </p:nvSpPr>
              <p:spPr>
                <a:xfrm>
                  <a:off x="1456882" y="4148643"/>
                  <a:ext cx="20562" cy="8005"/>
                </a:xfrm>
                <a:custGeom>
                  <a:avLst/>
                  <a:gdLst/>
                  <a:ahLst/>
                  <a:cxnLst/>
                  <a:rect l="l" t="t" r="r" b="b"/>
                  <a:pathLst>
                    <a:path w="20562" h="8005" extrusionOk="0">
                      <a:moveTo>
                        <a:pt x="9339" y="7455"/>
                      </a:moveTo>
                      <a:cubicBezTo>
                        <a:pt x="14123" y="8049"/>
                        <a:pt x="19305" y="8644"/>
                        <a:pt x="20302" y="6465"/>
                      </a:cubicBezTo>
                      <a:cubicBezTo>
                        <a:pt x="21697" y="3691"/>
                        <a:pt x="17312" y="1512"/>
                        <a:pt x="11133" y="522"/>
                      </a:cubicBezTo>
                      <a:cubicBezTo>
                        <a:pt x="6349" y="-469"/>
                        <a:pt x="1964" y="-72"/>
                        <a:pt x="569" y="1909"/>
                      </a:cubicBezTo>
                      <a:cubicBezTo>
                        <a:pt x="-1823" y="4880"/>
                        <a:pt x="3758" y="6266"/>
                        <a:pt x="9339" y="74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18" name="Google Shape;5118;p37"/>
                <p:cNvSpPr/>
                <p:nvPr/>
              </p:nvSpPr>
              <p:spPr>
                <a:xfrm>
                  <a:off x="2211192" y="6095572"/>
                  <a:ext cx="11484" cy="15063"/>
                </a:xfrm>
                <a:custGeom>
                  <a:avLst/>
                  <a:gdLst/>
                  <a:ahLst/>
                  <a:cxnLst/>
                  <a:rect l="l" t="t" r="r" b="b"/>
                  <a:pathLst>
                    <a:path w="11484" h="15063" extrusionOk="0">
                      <a:moveTo>
                        <a:pt x="2702" y="15064"/>
                      </a:moveTo>
                      <a:cubicBezTo>
                        <a:pt x="5492" y="15064"/>
                        <a:pt x="8084" y="11696"/>
                        <a:pt x="10276" y="7536"/>
                      </a:cubicBezTo>
                      <a:cubicBezTo>
                        <a:pt x="12070" y="2980"/>
                        <a:pt x="12070" y="-189"/>
                        <a:pt x="8881" y="9"/>
                      </a:cubicBezTo>
                      <a:cubicBezTo>
                        <a:pt x="6090" y="405"/>
                        <a:pt x="2901" y="3178"/>
                        <a:pt x="1107" y="7338"/>
                      </a:cubicBezTo>
                      <a:cubicBezTo>
                        <a:pt x="-886" y="11894"/>
                        <a:pt x="-89" y="15064"/>
                        <a:pt x="2702" y="150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19" name="Google Shape;5119;p37"/>
                <p:cNvSpPr/>
                <p:nvPr/>
              </p:nvSpPr>
              <p:spPr>
                <a:xfrm>
                  <a:off x="1767273" y="5896603"/>
                  <a:ext cx="13943" cy="14098"/>
                </a:xfrm>
                <a:custGeom>
                  <a:avLst/>
                  <a:gdLst/>
                  <a:ahLst/>
                  <a:cxnLst/>
                  <a:rect l="l" t="t" r="r" b="b"/>
                  <a:pathLst>
                    <a:path w="13943" h="14098" extrusionOk="0">
                      <a:moveTo>
                        <a:pt x="11492" y="8218"/>
                      </a:moveTo>
                      <a:cubicBezTo>
                        <a:pt x="14482" y="3860"/>
                        <a:pt x="14880" y="691"/>
                        <a:pt x="11890" y="97"/>
                      </a:cubicBezTo>
                      <a:cubicBezTo>
                        <a:pt x="8900" y="-497"/>
                        <a:pt x="5512" y="1681"/>
                        <a:pt x="2522" y="5643"/>
                      </a:cubicBezTo>
                      <a:cubicBezTo>
                        <a:pt x="-667" y="10001"/>
                        <a:pt x="-867" y="13171"/>
                        <a:pt x="2123" y="13963"/>
                      </a:cubicBezTo>
                      <a:cubicBezTo>
                        <a:pt x="5113" y="14755"/>
                        <a:pt x="8502" y="11982"/>
                        <a:pt x="11492" y="821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20" name="Google Shape;5120;p37"/>
                <p:cNvSpPr/>
                <p:nvPr/>
              </p:nvSpPr>
              <p:spPr>
                <a:xfrm>
                  <a:off x="1902350" y="5811565"/>
                  <a:ext cx="10161" cy="10660"/>
                </a:xfrm>
                <a:custGeom>
                  <a:avLst/>
                  <a:gdLst/>
                  <a:ahLst/>
                  <a:cxnLst/>
                  <a:rect l="l" t="t" r="r" b="b"/>
                  <a:pathLst>
                    <a:path w="10161" h="10660" extrusionOk="0">
                      <a:moveTo>
                        <a:pt x="9165" y="750"/>
                      </a:moveTo>
                      <a:cubicBezTo>
                        <a:pt x="7969" y="-835"/>
                        <a:pt x="5577" y="155"/>
                        <a:pt x="2787" y="3127"/>
                      </a:cubicBezTo>
                      <a:cubicBezTo>
                        <a:pt x="395" y="5900"/>
                        <a:pt x="-801" y="8673"/>
                        <a:pt x="594" y="10060"/>
                      </a:cubicBezTo>
                      <a:cubicBezTo>
                        <a:pt x="1790" y="11447"/>
                        <a:pt x="4182" y="10852"/>
                        <a:pt x="10162" y="3721"/>
                      </a:cubicBezTo>
                      <a:cubicBezTo>
                        <a:pt x="9365" y="4711"/>
                        <a:pt x="10361" y="2136"/>
                        <a:pt x="9165" y="7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21" name="Google Shape;5121;p37"/>
                <p:cNvSpPr/>
                <p:nvPr/>
              </p:nvSpPr>
              <p:spPr>
                <a:xfrm>
                  <a:off x="757556" y="5493191"/>
                  <a:ext cx="33115" cy="70437"/>
                </a:xfrm>
                <a:custGeom>
                  <a:avLst/>
                  <a:gdLst/>
                  <a:ahLst/>
                  <a:cxnLst/>
                  <a:rect l="l" t="t" r="r" b="b"/>
                  <a:pathLst>
                    <a:path w="33115" h="70437" extrusionOk="0">
                      <a:moveTo>
                        <a:pt x="5043" y="66957"/>
                      </a:moveTo>
                      <a:cubicBezTo>
                        <a:pt x="10026" y="69532"/>
                        <a:pt x="12019" y="73296"/>
                        <a:pt x="18198" y="66957"/>
                      </a:cubicBezTo>
                      <a:cubicBezTo>
                        <a:pt x="18996" y="66165"/>
                        <a:pt x="19594" y="65372"/>
                        <a:pt x="20192" y="64580"/>
                      </a:cubicBezTo>
                      <a:cubicBezTo>
                        <a:pt x="21587" y="64184"/>
                        <a:pt x="23181" y="63788"/>
                        <a:pt x="24776" y="62995"/>
                      </a:cubicBezTo>
                      <a:cubicBezTo>
                        <a:pt x="30557" y="59826"/>
                        <a:pt x="34344" y="55468"/>
                        <a:pt x="32749" y="51902"/>
                      </a:cubicBezTo>
                      <a:cubicBezTo>
                        <a:pt x="31553" y="49129"/>
                        <a:pt x="28763" y="47742"/>
                        <a:pt x="24776" y="48337"/>
                      </a:cubicBezTo>
                      <a:cubicBezTo>
                        <a:pt x="24577" y="47148"/>
                        <a:pt x="24178" y="46158"/>
                        <a:pt x="23381" y="44969"/>
                      </a:cubicBezTo>
                      <a:cubicBezTo>
                        <a:pt x="27567" y="41008"/>
                        <a:pt x="27965" y="36451"/>
                        <a:pt x="27168" y="32093"/>
                      </a:cubicBezTo>
                      <a:cubicBezTo>
                        <a:pt x="32151" y="22585"/>
                        <a:pt x="28165" y="19218"/>
                        <a:pt x="24577" y="16444"/>
                      </a:cubicBezTo>
                      <a:cubicBezTo>
                        <a:pt x="23580" y="15652"/>
                        <a:pt x="22583" y="15058"/>
                        <a:pt x="21587" y="14266"/>
                      </a:cubicBezTo>
                      <a:cubicBezTo>
                        <a:pt x="21985" y="14068"/>
                        <a:pt x="22185" y="13671"/>
                        <a:pt x="22583" y="13473"/>
                      </a:cubicBezTo>
                      <a:cubicBezTo>
                        <a:pt x="25175" y="9115"/>
                        <a:pt x="27367" y="4361"/>
                        <a:pt x="22583" y="1192"/>
                      </a:cubicBezTo>
                      <a:cubicBezTo>
                        <a:pt x="17800" y="-1978"/>
                        <a:pt x="13614" y="1786"/>
                        <a:pt x="10225" y="5352"/>
                      </a:cubicBezTo>
                      <a:cubicBezTo>
                        <a:pt x="7235" y="8521"/>
                        <a:pt x="6438" y="12879"/>
                        <a:pt x="9627" y="15256"/>
                      </a:cubicBezTo>
                      <a:cubicBezTo>
                        <a:pt x="10225" y="15652"/>
                        <a:pt x="10624" y="16048"/>
                        <a:pt x="11222" y="16246"/>
                      </a:cubicBezTo>
                      <a:cubicBezTo>
                        <a:pt x="10425" y="17237"/>
                        <a:pt x="9428" y="18623"/>
                        <a:pt x="8431" y="20208"/>
                      </a:cubicBezTo>
                      <a:cubicBezTo>
                        <a:pt x="4445" y="26943"/>
                        <a:pt x="5242" y="31697"/>
                        <a:pt x="7435" y="35065"/>
                      </a:cubicBezTo>
                      <a:cubicBezTo>
                        <a:pt x="3249" y="39225"/>
                        <a:pt x="60" y="44375"/>
                        <a:pt x="60" y="49129"/>
                      </a:cubicBezTo>
                      <a:cubicBezTo>
                        <a:pt x="-339" y="58043"/>
                        <a:pt x="1256" y="65174"/>
                        <a:pt x="5043" y="669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22" name="Google Shape;5122;p37"/>
                <p:cNvSpPr/>
                <p:nvPr/>
              </p:nvSpPr>
              <p:spPr>
                <a:xfrm>
                  <a:off x="1153523" y="5594029"/>
                  <a:ext cx="27661" cy="30918"/>
                </a:xfrm>
                <a:custGeom>
                  <a:avLst/>
                  <a:gdLst/>
                  <a:ahLst/>
                  <a:cxnLst/>
                  <a:rect l="l" t="t" r="r" b="b"/>
                  <a:pathLst>
                    <a:path w="27661" h="30918" extrusionOk="0">
                      <a:moveTo>
                        <a:pt x="15901" y="1973"/>
                      </a:moveTo>
                      <a:cubicBezTo>
                        <a:pt x="15702" y="-2384"/>
                        <a:pt x="9523" y="983"/>
                        <a:pt x="4739" y="7124"/>
                      </a:cubicBezTo>
                      <a:cubicBezTo>
                        <a:pt x="952" y="12274"/>
                        <a:pt x="-1042" y="18019"/>
                        <a:pt x="553" y="20594"/>
                      </a:cubicBezTo>
                      <a:cubicBezTo>
                        <a:pt x="5337" y="29310"/>
                        <a:pt x="12513" y="34262"/>
                        <a:pt x="27661" y="28319"/>
                      </a:cubicBezTo>
                      <a:cubicBezTo>
                        <a:pt x="24672" y="16434"/>
                        <a:pt x="16698" y="13661"/>
                        <a:pt x="15901" y="19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23" name="Google Shape;5123;p37"/>
                <p:cNvSpPr/>
                <p:nvPr/>
              </p:nvSpPr>
              <p:spPr>
                <a:xfrm>
                  <a:off x="1109651" y="5137986"/>
                  <a:ext cx="22349" cy="30191"/>
                </a:xfrm>
                <a:custGeom>
                  <a:avLst/>
                  <a:gdLst/>
                  <a:ahLst/>
                  <a:cxnLst/>
                  <a:rect l="l" t="t" r="r" b="b"/>
                  <a:pathLst>
                    <a:path w="22349" h="30191" extrusionOk="0">
                      <a:moveTo>
                        <a:pt x="19708" y="1224"/>
                      </a:moveTo>
                      <a:cubicBezTo>
                        <a:pt x="16519" y="-2539"/>
                        <a:pt x="9742" y="2809"/>
                        <a:pt x="3962" y="11327"/>
                      </a:cubicBezTo>
                      <a:cubicBezTo>
                        <a:pt x="-2816" y="21430"/>
                        <a:pt x="772" y="24797"/>
                        <a:pt x="2566" y="28363"/>
                      </a:cubicBezTo>
                      <a:cubicBezTo>
                        <a:pt x="4958" y="33513"/>
                        <a:pt x="11735" y="26778"/>
                        <a:pt x="18114" y="20637"/>
                      </a:cubicBezTo>
                      <a:cubicBezTo>
                        <a:pt x="24293" y="9940"/>
                        <a:pt x="22698" y="4592"/>
                        <a:pt x="19708" y="12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24" name="Google Shape;5124;p37"/>
                <p:cNvSpPr/>
                <p:nvPr/>
              </p:nvSpPr>
              <p:spPr>
                <a:xfrm>
                  <a:off x="1961800" y="5631155"/>
                  <a:ext cx="18498" cy="31640"/>
                </a:xfrm>
                <a:custGeom>
                  <a:avLst/>
                  <a:gdLst/>
                  <a:ahLst/>
                  <a:cxnLst/>
                  <a:rect l="l" t="t" r="r" b="b"/>
                  <a:pathLst>
                    <a:path w="18498" h="31640" extrusionOk="0">
                      <a:moveTo>
                        <a:pt x="1142" y="19123"/>
                      </a:moveTo>
                      <a:cubicBezTo>
                        <a:pt x="2936" y="23085"/>
                        <a:pt x="4331" y="28037"/>
                        <a:pt x="6922" y="30810"/>
                      </a:cubicBezTo>
                      <a:cubicBezTo>
                        <a:pt x="9314" y="33385"/>
                        <a:pt x="13301" y="29622"/>
                        <a:pt x="16291" y="24273"/>
                      </a:cubicBezTo>
                      <a:cubicBezTo>
                        <a:pt x="19281" y="18133"/>
                        <a:pt x="18683" y="14765"/>
                        <a:pt x="17686" y="12586"/>
                      </a:cubicBezTo>
                      <a:cubicBezTo>
                        <a:pt x="15892" y="8426"/>
                        <a:pt x="13899" y="4861"/>
                        <a:pt x="11507" y="1889"/>
                      </a:cubicBezTo>
                      <a:cubicBezTo>
                        <a:pt x="9314" y="-884"/>
                        <a:pt x="6324" y="-1478"/>
                        <a:pt x="2338" y="6247"/>
                      </a:cubicBezTo>
                      <a:cubicBezTo>
                        <a:pt x="-652" y="11794"/>
                        <a:pt x="-453" y="16152"/>
                        <a:pt x="1142" y="191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25" name="Google Shape;5125;p37"/>
                <p:cNvSpPr/>
                <p:nvPr/>
              </p:nvSpPr>
              <p:spPr>
                <a:xfrm>
                  <a:off x="854259" y="5418440"/>
                  <a:ext cx="46618" cy="34823"/>
                </a:xfrm>
                <a:custGeom>
                  <a:avLst/>
                  <a:gdLst/>
                  <a:ahLst/>
                  <a:cxnLst/>
                  <a:rect l="l" t="t" r="r" b="b"/>
                  <a:pathLst>
                    <a:path w="46618" h="34823" extrusionOk="0">
                      <a:moveTo>
                        <a:pt x="11989" y="33948"/>
                      </a:moveTo>
                      <a:cubicBezTo>
                        <a:pt x="14780" y="35929"/>
                        <a:pt x="19165" y="34740"/>
                        <a:pt x="23749" y="28401"/>
                      </a:cubicBezTo>
                      <a:cubicBezTo>
                        <a:pt x="25743" y="25430"/>
                        <a:pt x="27138" y="22063"/>
                        <a:pt x="27736" y="18695"/>
                      </a:cubicBezTo>
                      <a:cubicBezTo>
                        <a:pt x="30526" y="19884"/>
                        <a:pt x="34314" y="20280"/>
                        <a:pt x="38898" y="19487"/>
                      </a:cubicBezTo>
                      <a:cubicBezTo>
                        <a:pt x="46074" y="16516"/>
                        <a:pt x="47071" y="12554"/>
                        <a:pt x="46473" y="8791"/>
                      </a:cubicBezTo>
                      <a:cubicBezTo>
                        <a:pt x="45675" y="3046"/>
                        <a:pt x="41091" y="-123"/>
                        <a:pt x="32121" y="1858"/>
                      </a:cubicBezTo>
                      <a:cubicBezTo>
                        <a:pt x="29131" y="2452"/>
                        <a:pt x="26739" y="3838"/>
                        <a:pt x="24945" y="5423"/>
                      </a:cubicBezTo>
                      <a:cubicBezTo>
                        <a:pt x="24148" y="5225"/>
                        <a:pt x="23151" y="5225"/>
                        <a:pt x="22155" y="5423"/>
                      </a:cubicBezTo>
                      <a:cubicBezTo>
                        <a:pt x="22354" y="4631"/>
                        <a:pt x="22354" y="3838"/>
                        <a:pt x="22155" y="3046"/>
                      </a:cubicBezTo>
                      <a:cubicBezTo>
                        <a:pt x="21158" y="-1312"/>
                        <a:pt x="15776" y="-519"/>
                        <a:pt x="10395" y="2452"/>
                      </a:cubicBezTo>
                      <a:cubicBezTo>
                        <a:pt x="4016" y="5819"/>
                        <a:pt x="-1166" y="10375"/>
                        <a:pt x="229" y="15328"/>
                      </a:cubicBezTo>
                      <a:cubicBezTo>
                        <a:pt x="1425" y="19289"/>
                        <a:pt x="5611" y="19091"/>
                        <a:pt x="11391" y="16516"/>
                      </a:cubicBezTo>
                      <a:cubicBezTo>
                        <a:pt x="7604" y="25034"/>
                        <a:pt x="8003" y="31175"/>
                        <a:pt x="11989" y="3394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26" name="Google Shape;5126;p37"/>
                <p:cNvSpPr/>
                <p:nvPr/>
              </p:nvSpPr>
              <p:spPr>
                <a:xfrm>
                  <a:off x="1450532" y="5858926"/>
                  <a:ext cx="20381" cy="26526"/>
                </a:xfrm>
                <a:custGeom>
                  <a:avLst/>
                  <a:gdLst/>
                  <a:ahLst/>
                  <a:cxnLst/>
                  <a:rect l="l" t="t" r="r" b="b"/>
                  <a:pathLst>
                    <a:path w="20381" h="26526" extrusionOk="0">
                      <a:moveTo>
                        <a:pt x="16486" y="2514"/>
                      </a:moveTo>
                      <a:cubicBezTo>
                        <a:pt x="12898" y="-61"/>
                        <a:pt x="8912" y="-3428"/>
                        <a:pt x="2733" y="8259"/>
                      </a:cubicBezTo>
                      <a:cubicBezTo>
                        <a:pt x="-2051" y="17173"/>
                        <a:pt x="341" y="22125"/>
                        <a:pt x="3131" y="24899"/>
                      </a:cubicBezTo>
                      <a:cubicBezTo>
                        <a:pt x="6719" y="28266"/>
                        <a:pt x="11902" y="26681"/>
                        <a:pt x="18081" y="17569"/>
                      </a:cubicBezTo>
                      <a:cubicBezTo>
                        <a:pt x="22665" y="7665"/>
                        <a:pt x="19476" y="4892"/>
                        <a:pt x="16486" y="25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27" name="Google Shape;5127;p37"/>
                <p:cNvSpPr/>
                <p:nvPr/>
              </p:nvSpPr>
              <p:spPr>
                <a:xfrm>
                  <a:off x="844358" y="5504008"/>
                  <a:ext cx="19939" cy="27955"/>
                </a:xfrm>
                <a:custGeom>
                  <a:avLst/>
                  <a:gdLst/>
                  <a:ahLst/>
                  <a:cxnLst/>
                  <a:rect l="l" t="t" r="r" b="b"/>
                  <a:pathLst>
                    <a:path w="19939" h="27955" extrusionOk="0">
                      <a:moveTo>
                        <a:pt x="3353" y="27417"/>
                      </a:moveTo>
                      <a:cubicBezTo>
                        <a:pt x="6742" y="29596"/>
                        <a:pt x="11326" y="24842"/>
                        <a:pt x="15711" y="18899"/>
                      </a:cubicBezTo>
                      <a:cubicBezTo>
                        <a:pt x="20894" y="9787"/>
                        <a:pt x="21093" y="3646"/>
                        <a:pt x="17505" y="873"/>
                      </a:cubicBezTo>
                      <a:cubicBezTo>
                        <a:pt x="13718" y="-2098"/>
                        <a:pt x="8137" y="2854"/>
                        <a:pt x="3553" y="10579"/>
                      </a:cubicBezTo>
                      <a:cubicBezTo>
                        <a:pt x="-1829" y="19890"/>
                        <a:pt x="-434" y="25040"/>
                        <a:pt x="3353" y="274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28" name="Google Shape;5128;p37"/>
                <p:cNvSpPr/>
                <p:nvPr/>
              </p:nvSpPr>
              <p:spPr>
                <a:xfrm>
                  <a:off x="926454" y="5597754"/>
                  <a:ext cx="24554" cy="22637"/>
                </a:xfrm>
                <a:custGeom>
                  <a:avLst/>
                  <a:gdLst/>
                  <a:ahLst/>
                  <a:cxnLst/>
                  <a:rect l="l" t="t" r="r" b="b"/>
                  <a:pathLst>
                    <a:path w="24554" h="22637" extrusionOk="0">
                      <a:moveTo>
                        <a:pt x="6569" y="21623"/>
                      </a:moveTo>
                      <a:cubicBezTo>
                        <a:pt x="11751" y="19048"/>
                        <a:pt x="16934" y="17661"/>
                        <a:pt x="22116" y="11124"/>
                      </a:cubicBezTo>
                      <a:cubicBezTo>
                        <a:pt x="24309" y="7558"/>
                        <a:pt x="25305" y="4389"/>
                        <a:pt x="23910" y="3399"/>
                      </a:cubicBezTo>
                      <a:cubicBezTo>
                        <a:pt x="20920" y="824"/>
                        <a:pt x="17731" y="-1355"/>
                        <a:pt x="12150" y="1022"/>
                      </a:cubicBezTo>
                      <a:cubicBezTo>
                        <a:pt x="7167" y="3201"/>
                        <a:pt x="2582" y="8351"/>
                        <a:pt x="589" y="15086"/>
                      </a:cubicBezTo>
                      <a:cubicBezTo>
                        <a:pt x="-1205" y="21821"/>
                        <a:pt x="1187" y="24198"/>
                        <a:pt x="6569" y="216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29" name="Google Shape;5129;p37"/>
                <p:cNvSpPr/>
                <p:nvPr/>
              </p:nvSpPr>
              <p:spPr>
                <a:xfrm>
                  <a:off x="1515870" y="5954316"/>
                  <a:ext cx="29494" cy="29081"/>
                </a:xfrm>
                <a:custGeom>
                  <a:avLst/>
                  <a:gdLst/>
                  <a:ahLst/>
                  <a:cxnLst/>
                  <a:rect l="l" t="t" r="r" b="b"/>
                  <a:pathLst>
                    <a:path w="29494" h="29081" extrusionOk="0">
                      <a:moveTo>
                        <a:pt x="26892" y="2405"/>
                      </a:moveTo>
                      <a:cubicBezTo>
                        <a:pt x="25298" y="1612"/>
                        <a:pt x="23105" y="2008"/>
                        <a:pt x="20912" y="2999"/>
                      </a:cubicBezTo>
                      <a:cubicBezTo>
                        <a:pt x="20115" y="2008"/>
                        <a:pt x="19118" y="1216"/>
                        <a:pt x="17923" y="424"/>
                      </a:cubicBezTo>
                      <a:cubicBezTo>
                        <a:pt x="12740" y="-369"/>
                        <a:pt x="6960" y="-1161"/>
                        <a:pt x="1777" y="9139"/>
                      </a:cubicBezTo>
                      <a:cubicBezTo>
                        <a:pt x="-1213" y="14884"/>
                        <a:pt x="-216" y="20034"/>
                        <a:pt x="3172" y="22015"/>
                      </a:cubicBezTo>
                      <a:cubicBezTo>
                        <a:pt x="4169" y="22609"/>
                        <a:pt x="5564" y="22808"/>
                        <a:pt x="6960" y="22609"/>
                      </a:cubicBezTo>
                      <a:cubicBezTo>
                        <a:pt x="6561" y="25779"/>
                        <a:pt x="7159" y="28156"/>
                        <a:pt x="8953" y="28750"/>
                      </a:cubicBezTo>
                      <a:cubicBezTo>
                        <a:pt x="15132" y="30731"/>
                        <a:pt x="21710" y="23600"/>
                        <a:pt x="27490" y="13497"/>
                      </a:cubicBezTo>
                      <a:cubicBezTo>
                        <a:pt x="30879" y="7753"/>
                        <a:pt x="29483" y="3989"/>
                        <a:pt x="26892" y="24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30" name="Google Shape;5130;p37"/>
                <p:cNvSpPr/>
                <p:nvPr/>
              </p:nvSpPr>
              <p:spPr>
                <a:xfrm>
                  <a:off x="1938693" y="6154803"/>
                  <a:ext cx="18126" cy="23204"/>
                </a:xfrm>
                <a:custGeom>
                  <a:avLst/>
                  <a:gdLst/>
                  <a:ahLst/>
                  <a:cxnLst/>
                  <a:rect l="l" t="t" r="r" b="b"/>
                  <a:pathLst>
                    <a:path w="18126" h="23204" extrusionOk="0">
                      <a:moveTo>
                        <a:pt x="9299" y="6"/>
                      </a:moveTo>
                      <a:cubicBezTo>
                        <a:pt x="6309" y="-192"/>
                        <a:pt x="2522" y="4166"/>
                        <a:pt x="928" y="10307"/>
                      </a:cubicBezTo>
                      <a:cubicBezTo>
                        <a:pt x="-2062" y="22390"/>
                        <a:pt x="2722" y="22985"/>
                        <a:pt x="7506" y="23183"/>
                      </a:cubicBezTo>
                      <a:cubicBezTo>
                        <a:pt x="11093" y="23381"/>
                        <a:pt x="14681" y="22390"/>
                        <a:pt x="18070" y="13278"/>
                      </a:cubicBezTo>
                      <a:cubicBezTo>
                        <a:pt x="18668" y="2978"/>
                        <a:pt x="14482" y="403"/>
                        <a:pt x="9299" y="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31" name="Google Shape;5131;p37"/>
                <p:cNvSpPr/>
                <p:nvPr/>
              </p:nvSpPr>
              <p:spPr>
                <a:xfrm>
                  <a:off x="2651954" y="5835761"/>
                  <a:ext cx="15262" cy="26546"/>
                </a:xfrm>
                <a:custGeom>
                  <a:avLst/>
                  <a:gdLst/>
                  <a:ahLst/>
                  <a:cxnLst/>
                  <a:rect l="l" t="t" r="r" b="b"/>
                  <a:pathLst>
                    <a:path w="15262" h="26546" extrusionOk="0">
                      <a:moveTo>
                        <a:pt x="857" y="8247"/>
                      </a:moveTo>
                      <a:cubicBezTo>
                        <a:pt x="-1535" y="18944"/>
                        <a:pt x="1454" y="23500"/>
                        <a:pt x="5242" y="25877"/>
                      </a:cubicBezTo>
                      <a:cubicBezTo>
                        <a:pt x="8830" y="28254"/>
                        <a:pt x="12218" y="24094"/>
                        <a:pt x="14610" y="16567"/>
                      </a:cubicBezTo>
                      <a:cubicBezTo>
                        <a:pt x="17201" y="2107"/>
                        <a:pt x="11421" y="4484"/>
                        <a:pt x="8630" y="1512"/>
                      </a:cubicBezTo>
                      <a:cubicBezTo>
                        <a:pt x="6238" y="-1459"/>
                        <a:pt x="2651" y="-468"/>
                        <a:pt x="857" y="824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32" name="Google Shape;5132;p37"/>
                <p:cNvSpPr/>
                <p:nvPr/>
              </p:nvSpPr>
              <p:spPr>
                <a:xfrm>
                  <a:off x="2127445" y="6090557"/>
                  <a:ext cx="16064" cy="28974"/>
                </a:xfrm>
                <a:custGeom>
                  <a:avLst/>
                  <a:gdLst/>
                  <a:ahLst/>
                  <a:cxnLst/>
                  <a:rect l="l" t="t" r="r" b="b"/>
                  <a:pathLst>
                    <a:path w="16064" h="28974" extrusionOk="0">
                      <a:moveTo>
                        <a:pt x="11302" y="1261"/>
                      </a:moveTo>
                      <a:cubicBezTo>
                        <a:pt x="8312" y="-1513"/>
                        <a:pt x="4525" y="72"/>
                        <a:pt x="1735" y="8194"/>
                      </a:cubicBezTo>
                      <a:cubicBezTo>
                        <a:pt x="-1654" y="18494"/>
                        <a:pt x="339" y="25229"/>
                        <a:pt x="4127" y="28201"/>
                      </a:cubicBezTo>
                      <a:cubicBezTo>
                        <a:pt x="7116" y="30578"/>
                        <a:pt x="10904" y="27408"/>
                        <a:pt x="14492" y="19683"/>
                      </a:cubicBezTo>
                      <a:cubicBezTo>
                        <a:pt x="18079" y="8590"/>
                        <a:pt x="14890" y="4430"/>
                        <a:pt x="11302" y="12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33" name="Google Shape;5133;p37"/>
                <p:cNvSpPr/>
                <p:nvPr/>
              </p:nvSpPr>
              <p:spPr>
                <a:xfrm>
                  <a:off x="813771" y="5737038"/>
                  <a:ext cx="51569" cy="35092"/>
                </a:xfrm>
                <a:custGeom>
                  <a:avLst/>
                  <a:gdLst/>
                  <a:ahLst/>
                  <a:cxnLst/>
                  <a:rect l="l" t="t" r="r" b="b"/>
                  <a:pathLst>
                    <a:path w="51569" h="35092" extrusionOk="0">
                      <a:moveTo>
                        <a:pt x="31548" y="23377"/>
                      </a:moveTo>
                      <a:cubicBezTo>
                        <a:pt x="33143" y="22981"/>
                        <a:pt x="34937" y="22386"/>
                        <a:pt x="36731" y="21792"/>
                      </a:cubicBezTo>
                      <a:cubicBezTo>
                        <a:pt x="36930" y="22188"/>
                        <a:pt x="37130" y="22585"/>
                        <a:pt x="37528" y="22981"/>
                      </a:cubicBezTo>
                      <a:cubicBezTo>
                        <a:pt x="40120" y="26150"/>
                        <a:pt x="44305" y="26744"/>
                        <a:pt x="47694" y="23773"/>
                      </a:cubicBezTo>
                      <a:cubicBezTo>
                        <a:pt x="51680" y="20207"/>
                        <a:pt x="52677" y="15453"/>
                        <a:pt x="50285" y="10897"/>
                      </a:cubicBezTo>
                      <a:cubicBezTo>
                        <a:pt x="49687" y="10501"/>
                        <a:pt x="49288" y="10105"/>
                        <a:pt x="48691" y="9709"/>
                      </a:cubicBezTo>
                      <a:cubicBezTo>
                        <a:pt x="48491" y="9115"/>
                        <a:pt x="48093" y="8520"/>
                        <a:pt x="47495" y="7926"/>
                      </a:cubicBezTo>
                      <a:cubicBezTo>
                        <a:pt x="45501" y="6143"/>
                        <a:pt x="43109" y="5549"/>
                        <a:pt x="40319" y="5945"/>
                      </a:cubicBezTo>
                      <a:cubicBezTo>
                        <a:pt x="40120" y="4360"/>
                        <a:pt x="39522" y="2974"/>
                        <a:pt x="38525" y="1785"/>
                      </a:cubicBezTo>
                      <a:cubicBezTo>
                        <a:pt x="35336" y="-1582"/>
                        <a:pt x="30552" y="-394"/>
                        <a:pt x="24971" y="7134"/>
                      </a:cubicBezTo>
                      <a:cubicBezTo>
                        <a:pt x="22180" y="10699"/>
                        <a:pt x="20785" y="13869"/>
                        <a:pt x="20386" y="16444"/>
                      </a:cubicBezTo>
                      <a:cubicBezTo>
                        <a:pt x="19190" y="15255"/>
                        <a:pt x="17994" y="14463"/>
                        <a:pt x="16599" y="13869"/>
                      </a:cubicBezTo>
                      <a:cubicBezTo>
                        <a:pt x="16599" y="11492"/>
                        <a:pt x="15602" y="9709"/>
                        <a:pt x="13210" y="8916"/>
                      </a:cubicBezTo>
                      <a:cubicBezTo>
                        <a:pt x="9623" y="7728"/>
                        <a:pt x="5237" y="9313"/>
                        <a:pt x="2646" y="15453"/>
                      </a:cubicBezTo>
                      <a:cubicBezTo>
                        <a:pt x="1849" y="17236"/>
                        <a:pt x="1450" y="18821"/>
                        <a:pt x="1052" y="20406"/>
                      </a:cubicBezTo>
                      <a:cubicBezTo>
                        <a:pt x="-742" y="23971"/>
                        <a:pt x="-344" y="27933"/>
                        <a:pt x="3045" y="30508"/>
                      </a:cubicBezTo>
                      <a:cubicBezTo>
                        <a:pt x="9423" y="35262"/>
                        <a:pt x="16798" y="37243"/>
                        <a:pt x="24173" y="31895"/>
                      </a:cubicBezTo>
                      <a:cubicBezTo>
                        <a:pt x="25967" y="29122"/>
                        <a:pt x="26167" y="26744"/>
                        <a:pt x="25768" y="24565"/>
                      </a:cubicBezTo>
                      <a:cubicBezTo>
                        <a:pt x="27961" y="24565"/>
                        <a:pt x="29755" y="24565"/>
                        <a:pt x="31548" y="2337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34" name="Google Shape;5134;p37"/>
                <p:cNvSpPr/>
                <p:nvPr/>
              </p:nvSpPr>
              <p:spPr>
                <a:xfrm>
                  <a:off x="2346037" y="6071381"/>
                  <a:ext cx="18267" cy="30401"/>
                </a:xfrm>
                <a:custGeom>
                  <a:avLst/>
                  <a:gdLst/>
                  <a:ahLst/>
                  <a:cxnLst/>
                  <a:rect l="l" t="t" r="r" b="b"/>
                  <a:pathLst>
                    <a:path w="18267" h="30401" extrusionOk="0">
                      <a:moveTo>
                        <a:pt x="10973" y="1419"/>
                      </a:moveTo>
                      <a:cubicBezTo>
                        <a:pt x="7585" y="-2146"/>
                        <a:pt x="3399" y="1023"/>
                        <a:pt x="1007" y="10730"/>
                      </a:cubicBezTo>
                      <a:cubicBezTo>
                        <a:pt x="-1385" y="19842"/>
                        <a:pt x="808" y="24398"/>
                        <a:pt x="4196" y="26577"/>
                      </a:cubicBezTo>
                      <a:cubicBezTo>
                        <a:pt x="4794" y="26577"/>
                        <a:pt x="5193" y="26775"/>
                        <a:pt x="5791" y="26775"/>
                      </a:cubicBezTo>
                      <a:cubicBezTo>
                        <a:pt x="6189" y="29152"/>
                        <a:pt x="7385" y="30737"/>
                        <a:pt x="9977" y="30340"/>
                      </a:cubicBezTo>
                      <a:cubicBezTo>
                        <a:pt x="13963" y="29944"/>
                        <a:pt x="16953" y="25190"/>
                        <a:pt x="17950" y="19247"/>
                      </a:cubicBezTo>
                      <a:cubicBezTo>
                        <a:pt x="18548" y="15286"/>
                        <a:pt x="18348" y="12116"/>
                        <a:pt x="16953" y="10135"/>
                      </a:cubicBezTo>
                      <a:cubicBezTo>
                        <a:pt x="16754" y="5183"/>
                        <a:pt x="13166" y="3797"/>
                        <a:pt x="10973" y="14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35" name="Google Shape;5135;p37"/>
                <p:cNvSpPr/>
                <p:nvPr/>
              </p:nvSpPr>
              <p:spPr>
                <a:xfrm>
                  <a:off x="1204775" y="5586286"/>
                  <a:ext cx="20231" cy="26526"/>
                </a:xfrm>
                <a:custGeom>
                  <a:avLst/>
                  <a:gdLst/>
                  <a:ahLst/>
                  <a:cxnLst/>
                  <a:rect l="l" t="t" r="r" b="b"/>
                  <a:pathLst>
                    <a:path w="20231" h="26526" extrusionOk="0">
                      <a:moveTo>
                        <a:pt x="18268" y="604"/>
                      </a:moveTo>
                      <a:cubicBezTo>
                        <a:pt x="14082" y="-1377"/>
                        <a:pt x="8501" y="1396"/>
                        <a:pt x="3119" y="10706"/>
                      </a:cubicBezTo>
                      <a:cubicBezTo>
                        <a:pt x="-1864" y="19224"/>
                        <a:pt x="-70" y="23978"/>
                        <a:pt x="2919" y="25959"/>
                      </a:cubicBezTo>
                      <a:cubicBezTo>
                        <a:pt x="7105" y="28930"/>
                        <a:pt x="11889" y="19422"/>
                        <a:pt x="15278" y="16055"/>
                      </a:cubicBezTo>
                      <a:cubicBezTo>
                        <a:pt x="20659" y="7339"/>
                        <a:pt x="21656" y="2189"/>
                        <a:pt x="18268" y="6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36" name="Google Shape;5136;p37"/>
                <p:cNvSpPr/>
                <p:nvPr/>
              </p:nvSpPr>
              <p:spPr>
                <a:xfrm>
                  <a:off x="1877400" y="5588397"/>
                  <a:ext cx="16529" cy="23687"/>
                </a:xfrm>
                <a:custGeom>
                  <a:avLst/>
                  <a:gdLst/>
                  <a:ahLst/>
                  <a:cxnLst/>
                  <a:rect l="l" t="t" r="r" b="b"/>
                  <a:pathLst>
                    <a:path w="16529" h="23687" extrusionOk="0">
                      <a:moveTo>
                        <a:pt x="1426" y="9190"/>
                      </a:moveTo>
                      <a:cubicBezTo>
                        <a:pt x="-2560" y="22066"/>
                        <a:pt x="2623" y="22858"/>
                        <a:pt x="7008" y="23651"/>
                      </a:cubicBezTo>
                      <a:cubicBezTo>
                        <a:pt x="9599" y="24047"/>
                        <a:pt x="12788" y="21273"/>
                        <a:pt x="15180" y="14142"/>
                      </a:cubicBezTo>
                      <a:cubicBezTo>
                        <a:pt x="18569" y="2851"/>
                        <a:pt x="14981" y="1267"/>
                        <a:pt x="10994" y="276"/>
                      </a:cubicBezTo>
                      <a:cubicBezTo>
                        <a:pt x="8004" y="-714"/>
                        <a:pt x="4018" y="672"/>
                        <a:pt x="1426" y="91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37" name="Google Shape;5137;p37"/>
                <p:cNvSpPr/>
                <p:nvPr/>
              </p:nvSpPr>
              <p:spPr>
                <a:xfrm>
                  <a:off x="2513384" y="6000412"/>
                  <a:ext cx="16086" cy="25639"/>
                </a:xfrm>
                <a:custGeom>
                  <a:avLst/>
                  <a:gdLst/>
                  <a:ahLst/>
                  <a:cxnLst/>
                  <a:rect l="l" t="t" r="r" b="b"/>
                  <a:pathLst>
                    <a:path w="16086" h="25639" extrusionOk="0">
                      <a:moveTo>
                        <a:pt x="12655" y="86"/>
                      </a:moveTo>
                      <a:cubicBezTo>
                        <a:pt x="8469" y="1275"/>
                        <a:pt x="3287" y="3454"/>
                        <a:pt x="695" y="14151"/>
                      </a:cubicBezTo>
                      <a:cubicBezTo>
                        <a:pt x="-1298" y="22272"/>
                        <a:pt x="1293" y="25640"/>
                        <a:pt x="4682" y="25640"/>
                      </a:cubicBezTo>
                      <a:cubicBezTo>
                        <a:pt x="9466" y="25442"/>
                        <a:pt x="13452" y="21084"/>
                        <a:pt x="15844" y="10585"/>
                      </a:cubicBezTo>
                      <a:cubicBezTo>
                        <a:pt x="16641" y="4048"/>
                        <a:pt x="15445" y="-706"/>
                        <a:pt x="12655" y="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38" name="Google Shape;5138;p37"/>
                <p:cNvSpPr/>
                <p:nvPr/>
              </p:nvSpPr>
              <p:spPr>
                <a:xfrm>
                  <a:off x="1089564" y="5450549"/>
                  <a:ext cx="20917" cy="23744"/>
                </a:xfrm>
                <a:custGeom>
                  <a:avLst/>
                  <a:gdLst/>
                  <a:ahLst/>
                  <a:cxnLst/>
                  <a:rect l="l" t="t" r="r" b="b"/>
                  <a:pathLst>
                    <a:path w="20917" h="23744" extrusionOk="0">
                      <a:moveTo>
                        <a:pt x="18268" y="452"/>
                      </a:moveTo>
                      <a:cubicBezTo>
                        <a:pt x="14481" y="-1330"/>
                        <a:pt x="9299" y="2235"/>
                        <a:pt x="4316" y="9762"/>
                      </a:cubicBezTo>
                      <a:cubicBezTo>
                        <a:pt x="130" y="16101"/>
                        <a:pt x="-1664" y="22044"/>
                        <a:pt x="1924" y="23431"/>
                      </a:cubicBezTo>
                      <a:cubicBezTo>
                        <a:pt x="6508" y="25015"/>
                        <a:pt x="12289" y="20459"/>
                        <a:pt x="17870" y="13130"/>
                      </a:cubicBezTo>
                      <a:cubicBezTo>
                        <a:pt x="22454" y="5207"/>
                        <a:pt x="21258" y="1839"/>
                        <a:pt x="18268" y="4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39" name="Google Shape;5139;p37"/>
                <p:cNvSpPr/>
                <p:nvPr/>
              </p:nvSpPr>
              <p:spPr>
                <a:xfrm>
                  <a:off x="972414" y="5308273"/>
                  <a:ext cx="36178" cy="32916"/>
                </a:xfrm>
                <a:custGeom>
                  <a:avLst/>
                  <a:gdLst/>
                  <a:ahLst/>
                  <a:cxnLst/>
                  <a:rect l="l" t="t" r="r" b="b"/>
                  <a:pathLst>
                    <a:path w="36178" h="32916" extrusionOk="0">
                      <a:moveTo>
                        <a:pt x="32964" y="13971"/>
                      </a:moveTo>
                      <a:cubicBezTo>
                        <a:pt x="37549" y="5652"/>
                        <a:pt x="36751" y="2086"/>
                        <a:pt x="33562" y="700"/>
                      </a:cubicBezTo>
                      <a:cubicBezTo>
                        <a:pt x="29376" y="-1083"/>
                        <a:pt x="24194" y="105"/>
                        <a:pt x="17417" y="9416"/>
                      </a:cubicBezTo>
                      <a:cubicBezTo>
                        <a:pt x="15025" y="12783"/>
                        <a:pt x="13630" y="15754"/>
                        <a:pt x="13630" y="17735"/>
                      </a:cubicBezTo>
                      <a:cubicBezTo>
                        <a:pt x="11636" y="18329"/>
                        <a:pt x="9444" y="19122"/>
                        <a:pt x="7052" y="20310"/>
                      </a:cubicBezTo>
                      <a:cubicBezTo>
                        <a:pt x="1869" y="23084"/>
                        <a:pt x="-921" y="26847"/>
                        <a:pt x="275" y="30809"/>
                      </a:cubicBezTo>
                      <a:cubicBezTo>
                        <a:pt x="5258" y="34573"/>
                        <a:pt x="12832" y="32790"/>
                        <a:pt x="20008" y="29422"/>
                      </a:cubicBezTo>
                      <a:cubicBezTo>
                        <a:pt x="25589" y="26847"/>
                        <a:pt x="29576" y="22886"/>
                        <a:pt x="25988" y="19716"/>
                      </a:cubicBezTo>
                      <a:cubicBezTo>
                        <a:pt x="25988" y="19716"/>
                        <a:pt x="25789" y="19518"/>
                        <a:pt x="25789" y="19518"/>
                      </a:cubicBezTo>
                      <a:cubicBezTo>
                        <a:pt x="28180" y="18726"/>
                        <a:pt x="30373" y="16943"/>
                        <a:pt x="32964" y="139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40" name="Google Shape;5140;p37"/>
                <p:cNvSpPr/>
                <p:nvPr/>
              </p:nvSpPr>
              <p:spPr>
                <a:xfrm>
                  <a:off x="1924819" y="6023830"/>
                  <a:ext cx="15820" cy="29778"/>
                </a:xfrm>
                <a:custGeom>
                  <a:avLst/>
                  <a:gdLst/>
                  <a:ahLst/>
                  <a:cxnLst/>
                  <a:rect l="l" t="t" r="r" b="b"/>
                  <a:pathLst>
                    <a:path w="15820" h="29778" extrusionOk="0">
                      <a:moveTo>
                        <a:pt x="13805" y="18861"/>
                      </a:moveTo>
                      <a:cubicBezTo>
                        <a:pt x="17792" y="8362"/>
                        <a:pt x="15001" y="4004"/>
                        <a:pt x="12809" y="241"/>
                      </a:cubicBezTo>
                      <a:cubicBezTo>
                        <a:pt x="7825" y="-1146"/>
                        <a:pt x="4636" y="3608"/>
                        <a:pt x="2444" y="10739"/>
                      </a:cubicBezTo>
                      <a:cubicBezTo>
                        <a:pt x="-546" y="20049"/>
                        <a:pt x="-1543" y="28171"/>
                        <a:pt x="3839" y="29558"/>
                      </a:cubicBezTo>
                      <a:cubicBezTo>
                        <a:pt x="7626" y="30944"/>
                        <a:pt x="11413" y="25596"/>
                        <a:pt x="13805" y="188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41" name="Google Shape;5141;p37"/>
                <p:cNvSpPr/>
                <p:nvPr/>
              </p:nvSpPr>
              <p:spPr>
                <a:xfrm>
                  <a:off x="1510471" y="6103939"/>
                  <a:ext cx="45023" cy="36890"/>
                </a:xfrm>
                <a:custGeom>
                  <a:avLst/>
                  <a:gdLst/>
                  <a:ahLst/>
                  <a:cxnLst/>
                  <a:rect l="l" t="t" r="r" b="b"/>
                  <a:pathLst>
                    <a:path w="45023" h="36890" extrusionOk="0">
                      <a:moveTo>
                        <a:pt x="17142" y="22741"/>
                      </a:moveTo>
                      <a:cubicBezTo>
                        <a:pt x="18139" y="23732"/>
                        <a:pt x="19733" y="24524"/>
                        <a:pt x="21527" y="24920"/>
                      </a:cubicBezTo>
                      <a:cubicBezTo>
                        <a:pt x="24118" y="25515"/>
                        <a:pt x="27108" y="26505"/>
                        <a:pt x="29899" y="26703"/>
                      </a:cubicBezTo>
                      <a:cubicBezTo>
                        <a:pt x="30298" y="27694"/>
                        <a:pt x="31095" y="28486"/>
                        <a:pt x="31892" y="29278"/>
                      </a:cubicBezTo>
                      <a:cubicBezTo>
                        <a:pt x="35480" y="32448"/>
                        <a:pt x="38869" y="27297"/>
                        <a:pt x="42058" y="21553"/>
                      </a:cubicBezTo>
                      <a:cubicBezTo>
                        <a:pt x="44848" y="13035"/>
                        <a:pt x="47440" y="3923"/>
                        <a:pt x="41061" y="357"/>
                      </a:cubicBezTo>
                      <a:cubicBezTo>
                        <a:pt x="38470" y="-1029"/>
                        <a:pt x="34882" y="1744"/>
                        <a:pt x="32889" y="6498"/>
                      </a:cubicBezTo>
                      <a:cubicBezTo>
                        <a:pt x="32690" y="6894"/>
                        <a:pt x="32490" y="7489"/>
                        <a:pt x="32291" y="7885"/>
                      </a:cubicBezTo>
                      <a:cubicBezTo>
                        <a:pt x="31494" y="7291"/>
                        <a:pt x="30696" y="6498"/>
                        <a:pt x="29899" y="5904"/>
                      </a:cubicBezTo>
                      <a:cubicBezTo>
                        <a:pt x="24716" y="4517"/>
                        <a:pt x="19733" y="5508"/>
                        <a:pt x="16544" y="11054"/>
                      </a:cubicBezTo>
                      <a:cubicBezTo>
                        <a:pt x="16145" y="10856"/>
                        <a:pt x="15547" y="10658"/>
                        <a:pt x="14949" y="10658"/>
                      </a:cubicBezTo>
                      <a:cubicBezTo>
                        <a:pt x="10166" y="10262"/>
                        <a:pt x="5182" y="16006"/>
                        <a:pt x="1595" y="23930"/>
                      </a:cubicBezTo>
                      <a:cubicBezTo>
                        <a:pt x="-1794" y="31853"/>
                        <a:pt x="797" y="35617"/>
                        <a:pt x="3986" y="36608"/>
                      </a:cubicBezTo>
                      <a:cubicBezTo>
                        <a:pt x="8770" y="38390"/>
                        <a:pt x="13155" y="31457"/>
                        <a:pt x="16544" y="23930"/>
                      </a:cubicBezTo>
                      <a:cubicBezTo>
                        <a:pt x="16743" y="23732"/>
                        <a:pt x="16943" y="23138"/>
                        <a:pt x="17142" y="2274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42" name="Google Shape;5142;p37"/>
                <p:cNvSpPr/>
                <p:nvPr/>
              </p:nvSpPr>
              <p:spPr>
                <a:xfrm>
                  <a:off x="938712" y="5471898"/>
                  <a:ext cx="20187" cy="26208"/>
                </a:xfrm>
                <a:custGeom>
                  <a:avLst/>
                  <a:gdLst/>
                  <a:ahLst/>
                  <a:cxnLst/>
                  <a:rect l="l" t="t" r="r" b="b"/>
                  <a:pathLst>
                    <a:path w="20187" h="26208" extrusionOk="0">
                      <a:moveTo>
                        <a:pt x="5074" y="8421"/>
                      </a:moveTo>
                      <a:cubicBezTo>
                        <a:pt x="91" y="15552"/>
                        <a:pt x="-1703" y="22485"/>
                        <a:pt x="1885" y="25258"/>
                      </a:cubicBezTo>
                      <a:cubicBezTo>
                        <a:pt x="5273" y="27833"/>
                        <a:pt x="10256" y="25060"/>
                        <a:pt x="16037" y="18325"/>
                      </a:cubicBezTo>
                      <a:cubicBezTo>
                        <a:pt x="21419" y="9807"/>
                        <a:pt x="20821" y="5251"/>
                        <a:pt x="18429" y="1884"/>
                      </a:cubicBezTo>
                      <a:cubicBezTo>
                        <a:pt x="15439" y="-2276"/>
                        <a:pt x="10456" y="695"/>
                        <a:pt x="5074" y="84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43" name="Google Shape;5143;p37"/>
                <p:cNvSpPr/>
                <p:nvPr/>
              </p:nvSpPr>
              <p:spPr>
                <a:xfrm>
                  <a:off x="1389875" y="5721553"/>
                  <a:ext cx="15265" cy="29440"/>
                </a:xfrm>
                <a:custGeom>
                  <a:avLst/>
                  <a:gdLst/>
                  <a:ahLst/>
                  <a:cxnLst/>
                  <a:rect l="l" t="t" r="r" b="b"/>
                  <a:pathLst>
                    <a:path w="15265" h="29440" extrusionOk="0">
                      <a:moveTo>
                        <a:pt x="10967" y="38"/>
                      </a:moveTo>
                      <a:cubicBezTo>
                        <a:pt x="8575" y="-359"/>
                        <a:pt x="4987" y="2415"/>
                        <a:pt x="3392" y="6575"/>
                      </a:cubicBezTo>
                      <a:cubicBezTo>
                        <a:pt x="4" y="16083"/>
                        <a:pt x="-1790" y="25195"/>
                        <a:pt x="2595" y="28760"/>
                      </a:cubicBezTo>
                      <a:cubicBezTo>
                        <a:pt x="4987" y="30741"/>
                        <a:pt x="8375" y="28364"/>
                        <a:pt x="11764" y="22025"/>
                      </a:cubicBezTo>
                      <a:cubicBezTo>
                        <a:pt x="16747" y="11923"/>
                        <a:pt x="16349" y="434"/>
                        <a:pt x="10967" y="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44" name="Google Shape;5144;p37"/>
                <p:cNvSpPr/>
                <p:nvPr/>
              </p:nvSpPr>
              <p:spPr>
                <a:xfrm>
                  <a:off x="1801599" y="5369556"/>
                  <a:ext cx="16677" cy="20601"/>
                </a:xfrm>
                <a:custGeom>
                  <a:avLst/>
                  <a:gdLst/>
                  <a:ahLst/>
                  <a:cxnLst/>
                  <a:rect l="l" t="t" r="r" b="b"/>
                  <a:pathLst>
                    <a:path w="16677" h="20601" extrusionOk="0">
                      <a:moveTo>
                        <a:pt x="13841" y="427"/>
                      </a:moveTo>
                      <a:cubicBezTo>
                        <a:pt x="10254" y="-563"/>
                        <a:pt x="6666" y="-563"/>
                        <a:pt x="2281" y="8747"/>
                      </a:cubicBezTo>
                      <a:cubicBezTo>
                        <a:pt x="-1507" y="16671"/>
                        <a:pt x="-111" y="19840"/>
                        <a:pt x="3078" y="20434"/>
                      </a:cubicBezTo>
                      <a:cubicBezTo>
                        <a:pt x="6466" y="21029"/>
                        <a:pt x="10652" y="20434"/>
                        <a:pt x="14838" y="11916"/>
                      </a:cubicBezTo>
                      <a:cubicBezTo>
                        <a:pt x="18426" y="4191"/>
                        <a:pt x="16034" y="1814"/>
                        <a:pt x="13841" y="4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45" name="Google Shape;5145;p37"/>
                <p:cNvSpPr/>
                <p:nvPr/>
              </p:nvSpPr>
              <p:spPr>
                <a:xfrm>
                  <a:off x="2951970" y="5656221"/>
                  <a:ext cx="12437" cy="28601"/>
                </a:xfrm>
                <a:custGeom>
                  <a:avLst/>
                  <a:gdLst/>
                  <a:ahLst/>
                  <a:cxnLst/>
                  <a:rect l="l" t="t" r="r" b="b"/>
                  <a:pathLst>
                    <a:path w="12437" h="28601" extrusionOk="0">
                      <a:moveTo>
                        <a:pt x="8002" y="0"/>
                      </a:moveTo>
                      <a:cubicBezTo>
                        <a:pt x="3816" y="2377"/>
                        <a:pt x="427" y="8122"/>
                        <a:pt x="29" y="18818"/>
                      </a:cubicBezTo>
                      <a:cubicBezTo>
                        <a:pt x="-171" y="24365"/>
                        <a:pt x="627" y="29911"/>
                        <a:pt x="3816" y="28327"/>
                      </a:cubicBezTo>
                      <a:cubicBezTo>
                        <a:pt x="8201" y="26148"/>
                        <a:pt x="11590" y="19611"/>
                        <a:pt x="12387" y="9310"/>
                      </a:cubicBezTo>
                      <a:cubicBezTo>
                        <a:pt x="12785" y="3368"/>
                        <a:pt x="10792" y="792"/>
                        <a:pt x="8002"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46" name="Google Shape;5146;p37"/>
                <p:cNvSpPr/>
                <p:nvPr/>
              </p:nvSpPr>
              <p:spPr>
                <a:xfrm>
                  <a:off x="721243" y="5825841"/>
                  <a:ext cx="41619" cy="74350"/>
                </a:xfrm>
                <a:custGeom>
                  <a:avLst/>
                  <a:gdLst/>
                  <a:ahLst/>
                  <a:cxnLst/>
                  <a:rect l="l" t="t" r="r" b="b"/>
                  <a:pathLst>
                    <a:path w="41619" h="74350" extrusionOk="0">
                      <a:moveTo>
                        <a:pt x="29396" y="16384"/>
                      </a:moveTo>
                      <a:cubicBezTo>
                        <a:pt x="32984" y="17969"/>
                        <a:pt x="36971" y="16781"/>
                        <a:pt x="39761" y="13215"/>
                      </a:cubicBezTo>
                      <a:cubicBezTo>
                        <a:pt x="42352" y="8857"/>
                        <a:pt x="42751" y="4103"/>
                        <a:pt x="37569" y="1132"/>
                      </a:cubicBezTo>
                      <a:cubicBezTo>
                        <a:pt x="33781" y="-1047"/>
                        <a:pt x="29595" y="-57"/>
                        <a:pt x="27602" y="3905"/>
                      </a:cubicBezTo>
                      <a:cubicBezTo>
                        <a:pt x="27403" y="4301"/>
                        <a:pt x="27204" y="4499"/>
                        <a:pt x="27004" y="4895"/>
                      </a:cubicBezTo>
                      <a:cubicBezTo>
                        <a:pt x="26406" y="4499"/>
                        <a:pt x="26008" y="4301"/>
                        <a:pt x="25410" y="3905"/>
                      </a:cubicBezTo>
                      <a:cubicBezTo>
                        <a:pt x="21822" y="2320"/>
                        <a:pt x="16041" y="6876"/>
                        <a:pt x="12852" y="13413"/>
                      </a:cubicBezTo>
                      <a:cubicBezTo>
                        <a:pt x="12653" y="14007"/>
                        <a:pt x="12254" y="14602"/>
                        <a:pt x="12055" y="14998"/>
                      </a:cubicBezTo>
                      <a:cubicBezTo>
                        <a:pt x="8866" y="13215"/>
                        <a:pt x="5078" y="14205"/>
                        <a:pt x="2686" y="16583"/>
                      </a:cubicBezTo>
                      <a:cubicBezTo>
                        <a:pt x="95" y="19158"/>
                        <a:pt x="-1499" y="23516"/>
                        <a:pt x="2088" y="26685"/>
                      </a:cubicBezTo>
                      <a:cubicBezTo>
                        <a:pt x="6274" y="30449"/>
                        <a:pt x="10460" y="29260"/>
                        <a:pt x="13849" y="25893"/>
                      </a:cubicBezTo>
                      <a:cubicBezTo>
                        <a:pt x="14048" y="26091"/>
                        <a:pt x="14247" y="26091"/>
                        <a:pt x="14447" y="26289"/>
                      </a:cubicBezTo>
                      <a:cubicBezTo>
                        <a:pt x="13649" y="26685"/>
                        <a:pt x="13051" y="27081"/>
                        <a:pt x="12254" y="27477"/>
                      </a:cubicBezTo>
                      <a:cubicBezTo>
                        <a:pt x="6872" y="30449"/>
                        <a:pt x="3882" y="34807"/>
                        <a:pt x="4680" y="39759"/>
                      </a:cubicBezTo>
                      <a:cubicBezTo>
                        <a:pt x="5278" y="40551"/>
                        <a:pt x="5876" y="41145"/>
                        <a:pt x="6474" y="41542"/>
                      </a:cubicBezTo>
                      <a:cubicBezTo>
                        <a:pt x="6274" y="41740"/>
                        <a:pt x="6075" y="41740"/>
                        <a:pt x="6075" y="41938"/>
                      </a:cubicBezTo>
                      <a:cubicBezTo>
                        <a:pt x="1092" y="46494"/>
                        <a:pt x="-901" y="51842"/>
                        <a:pt x="4680" y="56993"/>
                      </a:cubicBezTo>
                      <a:cubicBezTo>
                        <a:pt x="4879" y="57191"/>
                        <a:pt x="5278" y="57389"/>
                        <a:pt x="5477" y="57587"/>
                      </a:cubicBezTo>
                      <a:cubicBezTo>
                        <a:pt x="5676" y="58181"/>
                        <a:pt x="5676" y="58775"/>
                        <a:pt x="5876" y="59370"/>
                      </a:cubicBezTo>
                      <a:cubicBezTo>
                        <a:pt x="3085" y="61945"/>
                        <a:pt x="2686" y="65907"/>
                        <a:pt x="5676" y="69274"/>
                      </a:cubicBezTo>
                      <a:cubicBezTo>
                        <a:pt x="9862" y="74028"/>
                        <a:pt x="14447" y="72642"/>
                        <a:pt x="19031" y="70066"/>
                      </a:cubicBezTo>
                      <a:cubicBezTo>
                        <a:pt x="19430" y="69868"/>
                        <a:pt x="19629" y="69472"/>
                        <a:pt x="20028" y="69274"/>
                      </a:cubicBezTo>
                      <a:cubicBezTo>
                        <a:pt x="20028" y="71255"/>
                        <a:pt x="20426" y="72642"/>
                        <a:pt x="21822" y="73632"/>
                      </a:cubicBezTo>
                      <a:cubicBezTo>
                        <a:pt x="25410" y="76207"/>
                        <a:pt x="29994" y="71453"/>
                        <a:pt x="34379" y="65907"/>
                      </a:cubicBezTo>
                      <a:cubicBezTo>
                        <a:pt x="37369" y="59766"/>
                        <a:pt x="39761" y="53625"/>
                        <a:pt x="36373" y="51248"/>
                      </a:cubicBezTo>
                      <a:cubicBezTo>
                        <a:pt x="32785" y="48673"/>
                        <a:pt x="27802" y="53427"/>
                        <a:pt x="24014" y="59172"/>
                      </a:cubicBezTo>
                      <a:cubicBezTo>
                        <a:pt x="23416" y="59964"/>
                        <a:pt x="23018" y="60954"/>
                        <a:pt x="22420" y="61747"/>
                      </a:cubicBezTo>
                      <a:cubicBezTo>
                        <a:pt x="22220" y="60954"/>
                        <a:pt x="22021" y="60360"/>
                        <a:pt x="21423" y="59568"/>
                      </a:cubicBezTo>
                      <a:cubicBezTo>
                        <a:pt x="20825" y="58577"/>
                        <a:pt x="20227" y="57983"/>
                        <a:pt x="19629" y="57389"/>
                      </a:cubicBezTo>
                      <a:cubicBezTo>
                        <a:pt x="20028" y="56993"/>
                        <a:pt x="20227" y="56398"/>
                        <a:pt x="20426" y="56002"/>
                      </a:cubicBezTo>
                      <a:cubicBezTo>
                        <a:pt x="23616" y="50258"/>
                        <a:pt x="23018" y="45702"/>
                        <a:pt x="20426" y="43126"/>
                      </a:cubicBezTo>
                      <a:cubicBezTo>
                        <a:pt x="20028" y="42532"/>
                        <a:pt x="19430" y="42136"/>
                        <a:pt x="18832" y="41938"/>
                      </a:cubicBezTo>
                      <a:cubicBezTo>
                        <a:pt x="21024" y="41344"/>
                        <a:pt x="23217" y="40353"/>
                        <a:pt x="25410" y="39363"/>
                      </a:cubicBezTo>
                      <a:cubicBezTo>
                        <a:pt x="31589" y="36590"/>
                        <a:pt x="34778" y="32232"/>
                        <a:pt x="32187" y="28468"/>
                      </a:cubicBezTo>
                      <a:cubicBezTo>
                        <a:pt x="30393" y="25496"/>
                        <a:pt x="27602" y="24110"/>
                        <a:pt x="24014" y="23912"/>
                      </a:cubicBezTo>
                      <a:cubicBezTo>
                        <a:pt x="25210" y="22723"/>
                        <a:pt x="26207" y="21139"/>
                        <a:pt x="27403" y="19158"/>
                      </a:cubicBezTo>
                      <a:cubicBezTo>
                        <a:pt x="28599" y="18167"/>
                        <a:pt x="28997" y="17177"/>
                        <a:pt x="29396" y="163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47" name="Google Shape;5147;p37"/>
                <p:cNvSpPr/>
                <p:nvPr/>
              </p:nvSpPr>
              <p:spPr>
                <a:xfrm>
                  <a:off x="1744480" y="6181551"/>
                  <a:ext cx="4783" cy="594"/>
                </a:xfrm>
                <a:custGeom>
                  <a:avLst/>
                  <a:gdLst/>
                  <a:ahLst/>
                  <a:cxnLst/>
                  <a:rect l="l" t="t" r="r" b="b"/>
                  <a:pathLst>
                    <a:path w="4783" h="594" extrusionOk="0">
                      <a:moveTo>
                        <a:pt x="0" y="594"/>
                      </a:moveTo>
                      <a:lnTo>
                        <a:pt x="4784" y="594"/>
                      </a:lnTo>
                      <a:cubicBezTo>
                        <a:pt x="4186" y="198"/>
                        <a:pt x="3588" y="0"/>
                        <a:pt x="2591" y="0"/>
                      </a:cubicBezTo>
                      <a:cubicBezTo>
                        <a:pt x="1794" y="198"/>
                        <a:pt x="797" y="396"/>
                        <a:pt x="0" y="5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48" name="Google Shape;5148;p37"/>
                <p:cNvSpPr/>
                <p:nvPr/>
              </p:nvSpPr>
              <p:spPr>
                <a:xfrm>
                  <a:off x="1988787" y="5963775"/>
                  <a:ext cx="15186" cy="26707"/>
                </a:xfrm>
                <a:custGeom>
                  <a:avLst/>
                  <a:gdLst/>
                  <a:ahLst/>
                  <a:cxnLst/>
                  <a:rect l="l" t="t" r="r" b="b"/>
                  <a:pathLst>
                    <a:path w="15186" h="26707" extrusionOk="0">
                      <a:moveTo>
                        <a:pt x="5449" y="26027"/>
                      </a:moveTo>
                      <a:cubicBezTo>
                        <a:pt x="7841" y="27810"/>
                        <a:pt x="11229" y="26225"/>
                        <a:pt x="13422" y="19688"/>
                      </a:cubicBezTo>
                      <a:cubicBezTo>
                        <a:pt x="17807" y="6812"/>
                        <a:pt x="13024" y="4237"/>
                        <a:pt x="9834" y="275"/>
                      </a:cubicBezTo>
                      <a:cubicBezTo>
                        <a:pt x="6844" y="-715"/>
                        <a:pt x="3057" y="870"/>
                        <a:pt x="1263" y="6614"/>
                      </a:cubicBezTo>
                      <a:cubicBezTo>
                        <a:pt x="-1926" y="18103"/>
                        <a:pt x="1463" y="23055"/>
                        <a:pt x="5449" y="260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49" name="Google Shape;5149;p37"/>
                <p:cNvSpPr/>
                <p:nvPr/>
              </p:nvSpPr>
              <p:spPr>
                <a:xfrm>
                  <a:off x="1977565" y="6064481"/>
                  <a:ext cx="30647" cy="40068"/>
                </a:xfrm>
                <a:custGeom>
                  <a:avLst/>
                  <a:gdLst/>
                  <a:ahLst/>
                  <a:cxnLst/>
                  <a:rect l="l" t="t" r="r" b="b"/>
                  <a:pathLst>
                    <a:path w="30647" h="40068" extrusionOk="0">
                      <a:moveTo>
                        <a:pt x="29428" y="15055"/>
                      </a:moveTo>
                      <a:cubicBezTo>
                        <a:pt x="32019" y="6537"/>
                        <a:pt x="30225" y="1387"/>
                        <a:pt x="26438" y="0"/>
                      </a:cubicBezTo>
                      <a:cubicBezTo>
                        <a:pt x="22053" y="198"/>
                        <a:pt x="18864" y="5745"/>
                        <a:pt x="16671" y="12480"/>
                      </a:cubicBezTo>
                      <a:cubicBezTo>
                        <a:pt x="15874" y="15253"/>
                        <a:pt x="15276" y="17828"/>
                        <a:pt x="14877" y="20007"/>
                      </a:cubicBezTo>
                      <a:cubicBezTo>
                        <a:pt x="11289" y="18224"/>
                        <a:pt x="7104" y="20997"/>
                        <a:pt x="2918" y="27534"/>
                      </a:cubicBezTo>
                      <a:cubicBezTo>
                        <a:pt x="-471" y="32883"/>
                        <a:pt x="-870" y="37241"/>
                        <a:pt x="1522" y="40014"/>
                      </a:cubicBezTo>
                      <a:cubicBezTo>
                        <a:pt x="6107" y="40608"/>
                        <a:pt x="10293" y="36250"/>
                        <a:pt x="13881" y="29911"/>
                      </a:cubicBezTo>
                      <a:cubicBezTo>
                        <a:pt x="14678" y="28525"/>
                        <a:pt x="15276" y="27138"/>
                        <a:pt x="15874" y="25752"/>
                      </a:cubicBezTo>
                      <a:cubicBezTo>
                        <a:pt x="16671" y="26742"/>
                        <a:pt x="17668" y="27138"/>
                        <a:pt x="19462" y="26940"/>
                      </a:cubicBezTo>
                      <a:cubicBezTo>
                        <a:pt x="23249" y="26544"/>
                        <a:pt x="27435" y="21988"/>
                        <a:pt x="29428" y="150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50" name="Google Shape;5150;p37"/>
                <p:cNvSpPr/>
                <p:nvPr/>
              </p:nvSpPr>
              <p:spPr>
                <a:xfrm>
                  <a:off x="2048975" y="5647158"/>
                  <a:ext cx="17205" cy="21198"/>
                </a:xfrm>
                <a:custGeom>
                  <a:avLst/>
                  <a:gdLst/>
                  <a:ahLst/>
                  <a:cxnLst/>
                  <a:rect l="l" t="t" r="r" b="b"/>
                  <a:pathLst>
                    <a:path w="17205" h="21198" extrusionOk="0">
                      <a:moveTo>
                        <a:pt x="3265" y="20552"/>
                      </a:moveTo>
                      <a:cubicBezTo>
                        <a:pt x="7650" y="20948"/>
                        <a:pt x="11438" y="24118"/>
                        <a:pt x="16022" y="11638"/>
                      </a:cubicBezTo>
                      <a:cubicBezTo>
                        <a:pt x="18414" y="5299"/>
                        <a:pt x="16819" y="2130"/>
                        <a:pt x="14427" y="1139"/>
                      </a:cubicBezTo>
                      <a:cubicBezTo>
                        <a:pt x="10640" y="-643"/>
                        <a:pt x="6454" y="-1634"/>
                        <a:pt x="1671" y="8469"/>
                      </a:cubicBezTo>
                      <a:cubicBezTo>
                        <a:pt x="-2117" y="16788"/>
                        <a:pt x="1471" y="18571"/>
                        <a:pt x="3265" y="205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51" name="Google Shape;5151;p37"/>
                <p:cNvSpPr/>
                <p:nvPr/>
              </p:nvSpPr>
              <p:spPr>
                <a:xfrm>
                  <a:off x="1721632" y="5732031"/>
                  <a:ext cx="15576" cy="24646"/>
                </a:xfrm>
                <a:custGeom>
                  <a:avLst/>
                  <a:gdLst/>
                  <a:ahLst/>
                  <a:cxnLst/>
                  <a:rect l="l" t="t" r="r" b="b"/>
                  <a:pathLst>
                    <a:path w="15576" h="24646" extrusionOk="0">
                      <a:moveTo>
                        <a:pt x="13679" y="454"/>
                      </a:moveTo>
                      <a:cubicBezTo>
                        <a:pt x="9494" y="-1725"/>
                        <a:pt x="5308" y="4218"/>
                        <a:pt x="1919" y="12339"/>
                      </a:cubicBezTo>
                      <a:cubicBezTo>
                        <a:pt x="-672" y="18282"/>
                        <a:pt x="-672" y="22442"/>
                        <a:pt x="2119" y="24621"/>
                      </a:cubicBezTo>
                      <a:cubicBezTo>
                        <a:pt x="6105" y="25017"/>
                        <a:pt x="10291" y="20857"/>
                        <a:pt x="13879" y="12339"/>
                      </a:cubicBezTo>
                      <a:cubicBezTo>
                        <a:pt x="16271" y="6397"/>
                        <a:pt x="16071" y="1841"/>
                        <a:pt x="13679" y="4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52" name="Google Shape;5152;p37"/>
                <p:cNvSpPr/>
                <p:nvPr/>
              </p:nvSpPr>
              <p:spPr>
                <a:xfrm>
                  <a:off x="1383176" y="5832362"/>
                  <a:ext cx="18750" cy="26070"/>
                </a:xfrm>
                <a:custGeom>
                  <a:avLst/>
                  <a:gdLst/>
                  <a:ahLst/>
                  <a:cxnLst/>
                  <a:rect l="l" t="t" r="r" b="b"/>
                  <a:pathLst>
                    <a:path w="18750" h="26070" extrusionOk="0">
                      <a:moveTo>
                        <a:pt x="15075" y="1346"/>
                      </a:moveTo>
                      <a:cubicBezTo>
                        <a:pt x="12085" y="-833"/>
                        <a:pt x="8696" y="-1229"/>
                        <a:pt x="4311" y="6893"/>
                      </a:cubicBezTo>
                      <a:cubicBezTo>
                        <a:pt x="-871" y="16401"/>
                        <a:pt x="-1270" y="23136"/>
                        <a:pt x="2517" y="25513"/>
                      </a:cubicBezTo>
                      <a:cubicBezTo>
                        <a:pt x="7301" y="26899"/>
                        <a:pt x="11686" y="26305"/>
                        <a:pt x="16271" y="16599"/>
                      </a:cubicBezTo>
                      <a:cubicBezTo>
                        <a:pt x="20855" y="6893"/>
                        <a:pt x="18264" y="3723"/>
                        <a:pt x="15075" y="134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53" name="Google Shape;5153;p37"/>
                <p:cNvSpPr/>
                <p:nvPr/>
              </p:nvSpPr>
              <p:spPr>
                <a:xfrm>
                  <a:off x="2147029" y="5853341"/>
                  <a:ext cx="14295" cy="25986"/>
                </a:xfrm>
                <a:custGeom>
                  <a:avLst/>
                  <a:gdLst/>
                  <a:ahLst/>
                  <a:cxnLst/>
                  <a:rect l="l" t="t" r="r" b="b"/>
                  <a:pathLst>
                    <a:path w="14295" h="25986" extrusionOk="0">
                      <a:moveTo>
                        <a:pt x="3878" y="25928"/>
                      </a:moveTo>
                      <a:cubicBezTo>
                        <a:pt x="7267" y="26522"/>
                        <a:pt x="10655" y="22560"/>
                        <a:pt x="13246" y="15429"/>
                      </a:cubicBezTo>
                      <a:cubicBezTo>
                        <a:pt x="15439" y="6515"/>
                        <a:pt x="14044" y="1365"/>
                        <a:pt x="10456" y="176"/>
                      </a:cubicBezTo>
                      <a:cubicBezTo>
                        <a:pt x="7067" y="-1012"/>
                        <a:pt x="3479" y="3940"/>
                        <a:pt x="1486" y="11071"/>
                      </a:cubicBezTo>
                      <a:cubicBezTo>
                        <a:pt x="-1105" y="19391"/>
                        <a:pt x="-308" y="25135"/>
                        <a:pt x="3878" y="2592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54" name="Google Shape;5154;p37"/>
                <p:cNvSpPr/>
                <p:nvPr/>
              </p:nvSpPr>
              <p:spPr>
                <a:xfrm>
                  <a:off x="2155366" y="5685969"/>
                  <a:ext cx="13046" cy="28953"/>
                </a:xfrm>
                <a:custGeom>
                  <a:avLst/>
                  <a:gdLst/>
                  <a:ahLst/>
                  <a:cxnLst/>
                  <a:rect l="l" t="t" r="r" b="b"/>
                  <a:pathLst>
                    <a:path w="13046" h="28953" extrusionOk="0">
                      <a:moveTo>
                        <a:pt x="1919" y="8880"/>
                      </a:moveTo>
                      <a:cubicBezTo>
                        <a:pt x="-274" y="17595"/>
                        <a:pt x="-1270" y="26509"/>
                        <a:pt x="2716" y="28688"/>
                      </a:cubicBezTo>
                      <a:cubicBezTo>
                        <a:pt x="5706" y="30273"/>
                        <a:pt x="9294" y="24529"/>
                        <a:pt x="12085" y="17793"/>
                      </a:cubicBezTo>
                      <a:cubicBezTo>
                        <a:pt x="14277" y="8087"/>
                        <a:pt x="12483" y="2739"/>
                        <a:pt x="9095" y="362"/>
                      </a:cubicBezTo>
                      <a:cubicBezTo>
                        <a:pt x="6703" y="-1223"/>
                        <a:pt x="3314" y="2541"/>
                        <a:pt x="1919" y="88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55" name="Google Shape;5155;p37"/>
                <p:cNvSpPr/>
                <p:nvPr/>
              </p:nvSpPr>
              <p:spPr>
                <a:xfrm>
                  <a:off x="964341" y="5257512"/>
                  <a:ext cx="17585" cy="21743"/>
                </a:xfrm>
                <a:custGeom>
                  <a:avLst/>
                  <a:gdLst/>
                  <a:ahLst/>
                  <a:cxnLst/>
                  <a:rect l="l" t="t" r="r" b="b"/>
                  <a:pathLst>
                    <a:path w="17585" h="21743" extrusionOk="0">
                      <a:moveTo>
                        <a:pt x="972" y="19766"/>
                      </a:moveTo>
                      <a:cubicBezTo>
                        <a:pt x="3364" y="23331"/>
                        <a:pt x="7949" y="22341"/>
                        <a:pt x="13729" y="14615"/>
                      </a:cubicBezTo>
                      <a:cubicBezTo>
                        <a:pt x="18712" y="8276"/>
                        <a:pt x="17516" y="4315"/>
                        <a:pt x="17317" y="1343"/>
                      </a:cubicBezTo>
                      <a:cubicBezTo>
                        <a:pt x="13929" y="-1232"/>
                        <a:pt x="9743" y="-241"/>
                        <a:pt x="4959" y="5503"/>
                      </a:cubicBezTo>
                      <a:cubicBezTo>
                        <a:pt x="374" y="11248"/>
                        <a:pt x="-1220" y="16794"/>
                        <a:pt x="972" y="197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56" name="Google Shape;5156;p37"/>
                <p:cNvSpPr/>
                <p:nvPr/>
              </p:nvSpPr>
              <p:spPr>
                <a:xfrm>
                  <a:off x="1033484" y="5327794"/>
                  <a:ext cx="17669" cy="22344"/>
                </a:xfrm>
                <a:custGeom>
                  <a:avLst/>
                  <a:gdLst/>
                  <a:ahLst/>
                  <a:cxnLst/>
                  <a:rect l="l" t="t" r="r" b="b"/>
                  <a:pathLst>
                    <a:path w="17669" h="22344" extrusionOk="0">
                      <a:moveTo>
                        <a:pt x="3188" y="6732"/>
                      </a:moveTo>
                      <a:cubicBezTo>
                        <a:pt x="-1994" y="13863"/>
                        <a:pt x="198" y="17032"/>
                        <a:pt x="2391" y="19410"/>
                      </a:cubicBezTo>
                      <a:cubicBezTo>
                        <a:pt x="4783" y="22183"/>
                        <a:pt x="7374" y="24956"/>
                        <a:pt x="14351" y="17825"/>
                      </a:cubicBezTo>
                      <a:cubicBezTo>
                        <a:pt x="19533" y="9307"/>
                        <a:pt x="17540" y="5543"/>
                        <a:pt x="15746" y="2374"/>
                      </a:cubicBezTo>
                      <a:cubicBezTo>
                        <a:pt x="13553" y="-1390"/>
                        <a:pt x="8969" y="-1192"/>
                        <a:pt x="3188" y="67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57" name="Google Shape;5157;p37"/>
                <p:cNvSpPr/>
                <p:nvPr/>
              </p:nvSpPr>
              <p:spPr>
                <a:xfrm>
                  <a:off x="1776704" y="6067311"/>
                  <a:ext cx="15241" cy="27959"/>
                </a:xfrm>
                <a:custGeom>
                  <a:avLst/>
                  <a:gdLst/>
                  <a:ahLst/>
                  <a:cxnLst/>
                  <a:rect l="l" t="t" r="r" b="b"/>
                  <a:pathLst>
                    <a:path w="15241" h="27959" extrusionOk="0">
                      <a:moveTo>
                        <a:pt x="3854" y="27873"/>
                      </a:moveTo>
                      <a:cubicBezTo>
                        <a:pt x="6844" y="28666"/>
                        <a:pt x="10232" y="23912"/>
                        <a:pt x="12624" y="17969"/>
                      </a:cubicBezTo>
                      <a:cubicBezTo>
                        <a:pt x="16013" y="9451"/>
                        <a:pt x="16212" y="3112"/>
                        <a:pt x="12624" y="141"/>
                      </a:cubicBezTo>
                      <a:cubicBezTo>
                        <a:pt x="8040" y="-1048"/>
                        <a:pt x="4851" y="5489"/>
                        <a:pt x="2260" y="11828"/>
                      </a:cubicBezTo>
                      <a:cubicBezTo>
                        <a:pt x="-1328" y="20742"/>
                        <a:pt x="-531" y="26685"/>
                        <a:pt x="3854" y="278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58" name="Google Shape;5158;p37"/>
                <p:cNvSpPr/>
                <p:nvPr/>
              </p:nvSpPr>
              <p:spPr>
                <a:xfrm>
                  <a:off x="1631326" y="6026665"/>
                  <a:ext cx="15949" cy="24942"/>
                </a:xfrm>
                <a:custGeom>
                  <a:avLst/>
                  <a:gdLst/>
                  <a:ahLst/>
                  <a:cxnLst/>
                  <a:rect l="l" t="t" r="r" b="b"/>
                  <a:pathLst>
                    <a:path w="15949" h="24942" extrusionOk="0">
                      <a:moveTo>
                        <a:pt x="3326" y="24742"/>
                      </a:moveTo>
                      <a:cubicBezTo>
                        <a:pt x="7113" y="26129"/>
                        <a:pt x="10900" y="19988"/>
                        <a:pt x="13691" y="16225"/>
                      </a:cubicBezTo>
                      <a:cubicBezTo>
                        <a:pt x="17677" y="6320"/>
                        <a:pt x="15684" y="2755"/>
                        <a:pt x="13093" y="774"/>
                      </a:cubicBezTo>
                      <a:cubicBezTo>
                        <a:pt x="10103" y="-1405"/>
                        <a:pt x="5718" y="972"/>
                        <a:pt x="2528" y="8499"/>
                      </a:cubicBezTo>
                      <a:cubicBezTo>
                        <a:pt x="-1059" y="16621"/>
                        <a:pt x="-860" y="23158"/>
                        <a:pt x="3326" y="2474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59" name="Google Shape;5159;p37"/>
                <p:cNvSpPr/>
                <p:nvPr/>
              </p:nvSpPr>
              <p:spPr>
                <a:xfrm>
                  <a:off x="2721770" y="6023938"/>
                  <a:ext cx="14399" cy="21922"/>
                </a:xfrm>
                <a:custGeom>
                  <a:avLst/>
                  <a:gdLst/>
                  <a:ahLst/>
                  <a:cxnLst/>
                  <a:rect l="l" t="t" r="r" b="b"/>
                  <a:pathLst>
                    <a:path w="14399" h="21922" extrusionOk="0">
                      <a:moveTo>
                        <a:pt x="14359" y="8056"/>
                      </a:moveTo>
                      <a:cubicBezTo>
                        <a:pt x="14757" y="727"/>
                        <a:pt x="12166" y="-461"/>
                        <a:pt x="9575" y="133"/>
                      </a:cubicBezTo>
                      <a:cubicBezTo>
                        <a:pt x="5588" y="727"/>
                        <a:pt x="1601" y="3698"/>
                        <a:pt x="206" y="13801"/>
                      </a:cubicBezTo>
                      <a:cubicBezTo>
                        <a:pt x="-790" y="21130"/>
                        <a:pt x="2000" y="22517"/>
                        <a:pt x="4791" y="21725"/>
                      </a:cubicBezTo>
                      <a:cubicBezTo>
                        <a:pt x="8578" y="20536"/>
                        <a:pt x="12564" y="17961"/>
                        <a:pt x="14359" y="80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60" name="Google Shape;5160;p37"/>
                <p:cNvSpPr/>
                <p:nvPr/>
              </p:nvSpPr>
              <p:spPr>
                <a:xfrm>
                  <a:off x="2611651" y="6014676"/>
                  <a:ext cx="14245" cy="24131"/>
                </a:xfrm>
                <a:custGeom>
                  <a:avLst/>
                  <a:gdLst/>
                  <a:ahLst/>
                  <a:cxnLst/>
                  <a:rect l="l" t="t" r="r" b="b"/>
                  <a:pathLst>
                    <a:path w="14245" h="24131" extrusionOk="0">
                      <a:moveTo>
                        <a:pt x="11858" y="679"/>
                      </a:moveTo>
                      <a:cubicBezTo>
                        <a:pt x="8271" y="-905"/>
                        <a:pt x="4284" y="-311"/>
                        <a:pt x="1494" y="8999"/>
                      </a:cubicBezTo>
                      <a:cubicBezTo>
                        <a:pt x="-898" y="16526"/>
                        <a:pt x="-500" y="22667"/>
                        <a:pt x="3287" y="23856"/>
                      </a:cubicBezTo>
                      <a:cubicBezTo>
                        <a:pt x="7075" y="25242"/>
                        <a:pt x="10862" y="21281"/>
                        <a:pt x="13453" y="14744"/>
                      </a:cubicBezTo>
                      <a:cubicBezTo>
                        <a:pt x="14848" y="7018"/>
                        <a:pt x="14450" y="2066"/>
                        <a:pt x="11858" y="6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61" name="Google Shape;5161;p37"/>
                <p:cNvSpPr/>
                <p:nvPr/>
              </p:nvSpPr>
              <p:spPr>
                <a:xfrm>
                  <a:off x="1619985" y="5713671"/>
                  <a:ext cx="16024" cy="28186"/>
                </a:xfrm>
                <a:custGeom>
                  <a:avLst/>
                  <a:gdLst/>
                  <a:ahLst/>
                  <a:cxnLst/>
                  <a:rect l="l" t="t" r="r" b="b"/>
                  <a:pathLst>
                    <a:path w="16024" h="28186" extrusionOk="0">
                      <a:moveTo>
                        <a:pt x="13869" y="392"/>
                      </a:moveTo>
                      <a:cubicBezTo>
                        <a:pt x="11277" y="-1193"/>
                        <a:pt x="7690" y="2174"/>
                        <a:pt x="4899" y="7919"/>
                      </a:cubicBezTo>
                      <a:cubicBezTo>
                        <a:pt x="1311" y="15248"/>
                        <a:pt x="-1878" y="23370"/>
                        <a:pt x="1311" y="27134"/>
                      </a:cubicBezTo>
                      <a:cubicBezTo>
                        <a:pt x="4301" y="30699"/>
                        <a:pt x="8288" y="24558"/>
                        <a:pt x="11875" y="18418"/>
                      </a:cubicBezTo>
                      <a:cubicBezTo>
                        <a:pt x="15463" y="10494"/>
                        <a:pt x="18055" y="2967"/>
                        <a:pt x="13869" y="3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62" name="Google Shape;5162;p37"/>
                <p:cNvSpPr/>
                <p:nvPr/>
              </p:nvSpPr>
              <p:spPr>
                <a:xfrm>
                  <a:off x="2196752" y="5697355"/>
                  <a:ext cx="13230" cy="25152"/>
                </a:xfrm>
                <a:custGeom>
                  <a:avLst/>
                  <a:gdLst/>
                  <a:ahLst/>
                  <a:cxnLst/>
                  <a:rect l="l" t="t" r="r" b="b"/>
                  <a:pathLst>
                    <a:path w="13230" h="25152" extrusionOk="0">
                      <a:moveTo>
                        <a:pt x="10365" y="465"/>
                      </a:moveTo>
                      <a:cubicBezTo>
                        <a:pt x="7973" y="-922"/>
                        <a:pt x="4784" y="663"/>
                        <a:pt x="2392" y="7002"/>
                      </a:cubicBezTo>
                      <a:cubicBezTo>
                        <a:pt x="-797" y="15520"/>
                        <a:pt x="-797" y="21858"/>
                        <a:pt x="2392" y="25028"/>
                      </a:cubicBezTo>
                      <a:cubicBezTo>
                        <a:pt x="5182" y="25622"/>
                        <a:pt x="7973" y="24235"/>
                        <a:pt x="10564" y="17897"/>
                      </a:cubicBezTo>
                      <a:cubicBezTo>
                        <a:pt x="14152" y="8983"/>
                        <a:pt x="14152" y="2644"/>
                        <a:pt x="10365" y="4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63" name="Google Shape;5163;p37"/>
                <p:cNvSpPr/>
                <p:nvPr/>
              </p:nvSpPr>
              <p:spPr>
                <a:xfrm>
                  <a:off x="948330" y="5354384"/>
                  <a:ext cx="34125" cy="36777"/>
                </a:xfrm>
                <a:custGeom>
                  <a:avLst/>
                  <a:gdLst/>
                  <a:ahLst/>
                  <a:cxnLst/>
                  <a:rect l="l" t="t" r="r" b="b"/>
                  <a:pathLst>
                    <a:path w="34125" h="36777" extrusionOk="0">
                      <a:moveTo>
                        <a:pt x="13396" y="28673"/>
                      </a:moveTo>
                      <a:cubicBezTo>
                        <a:pt x="17582" y="23721"/>
                        <a:pt x="19176" y="19561"/>
                        <a:pt x="18579" y="16194"/>
                      </a:cubicBezTo>
                      <a:cubicBezTo>
                        <a:pt x="20173" y="15798"/>
                        <a:pt x="21967" y="15203"/>
                        <a:pt x="23960" y="14213"/>
                      </a:cubicBezTo>
                      <a:cubicBezTo>
                        <a:pt x="30538" y="10845"/>
                        <a:pt x="34126" y="6685"/>
                        <a:pt x="34126" y="2922"/>
                      </a:cubicBezTo>
                      <a:cubicBezTo>
                        <a:pt x="31535" y="-1238"/>
                        <a:pt x="26552" y="-446"/>
                        <a:pt x="21369" y="2129"/>
                      </a:cubicBezTo>
                      <a:cubicBezTo>
                        <a:pt x="14991" y="5299"/>
                        <a:pt x="10207" y="9459"/>
                        <a:pt x="12001" y="13817"/>
                      </a:cubicBezTo>
                      <a:cubicBezTo>
                        <a:pt x="10207" y="15005"/>
                        <a:pt x="8214" y="16788"/>
                        <a:pt x="6220" y="18967"/>
                      </a:cubicBezTo>
                      <a:cubicBezTo>
                        <a:pt x="41" y="26098"/>
                        <a:pt x="-1354" y="32635"/>
                        <a:pt x="1237" y="35804"/>
                      </a:cubicBezTo>
                      <a:cubicBezTo>
                        <a:pt x="3629" y="38974"/>
                        <a:pt x="9011" y="33824"/>
                        <a:pt x="13396" y="286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64" name="Google Shape;5164;p37"/>
                <p:cNvSpPr/>
                <p:nvPr/>
              </p:nvSpPr>
              <p:spPr>
                <a:xfrm>
                  <a:off x="2095879" y="5973534"/>
                  <a:ext cx="13760" cy="24926"/>
                </a:xfrm>
                <a:custGeom>
                  <a:avLst/>
                  <a:gdLst/>
                  <a:ahLst/>
                  <a:cxnLst/>
                  <a:rect l="l" t="t" r="r" b="b"/>
                  <a:pathLst>
                    <a:path w="13760" h="24926" extrusionOk="0">
                      <a:moveTo>
                        <a:pt x="3402" y="24786"/>
                      </a:moveTo>
                      <a:cubicBezTo>
                        <a:pt x="6392" y="25776"/>
                        <a:pt x="9382" y="21418"/>
                        <a:pt x="11574" y="15674"/>
                      </a:cubicBezTo>
                      <a:cubicBezTo>
                        <a:pt x="14166" y="8543"/>
                        <a:pt x="14564" y="2798"/>
                        <a:pt x="12172" y="25"/>
                      </a:cubicBezTo>
                      <a:cubicBezTo>
                        <a:pt x="7787" y="-371"/>
                        <a:pt x="4000" y="3987"/>
                        <a:pt x="1608" y="10920"/>
                      </a:cubicBezTo>
                      <a:cubicBezTo>
                        <a:pt x="-1183" y="18447"/>
                        <a:pt x="-186" y="23795"/>
                        <a:pt x="3402" y="247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65" name="Google Shape;5165;p37"/>
                <p:cNvSpPr/>
                <p:nvPr/>
              </p:nvSpPr>
              <p:spPr>
                <a:xfrm>
                  <a:off x="1658105" y="5178068"/>
                  <a:ext cx="16378" cy="24957"/>
                </a:xfrm>
                <a:custGeom>
                  <a:avLst/>
                  <a:gdLst/>
                  <a:ahLst/>
                  <a:cxnLst/>
                  <a:rect l="l" t="t" r="r" b="b"/>
                  <a:pathLst>
                    <a:path w="16378" h="24957" extrusionOk="0">
                      <a:moveTo>
                        <a:pt x="13023" y="13240"/>
                      </a:moveTo>
                      <a:cubicBezTo>
                        <a:pt x="16411" y="7495"/>
                        <a:pt x="17009" y="3335"/>
                        <a:pt x="15814" y="364"/>
                      </a:cubicBezTo>
                      <a:cubicBezTo>
                        <a:pt x="12824" y="-1023"/>
                        <a:pt x="9236" y="1552"/>
                        <a:pt x="5050" y="8089"/>
                      </a:cubicBezTo>
                      <a:cubicBezTo>
                        <a:pt x="864" y="14626"/>
                        <a:pt x="-1329" y="21361"/>
                        <a:pt x="864" y="23936"/>
                      </a:cubicBezTo>
                      <a:cubicBezTo>
                        <a:pt x="3854" y="27700"/>
                        <a:pt x="8837" y="20371"/>
                        <a:pt x="13023" y="132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66" name="Google Shape;5166;p37"/>
                <p:cNvSpPr/>
                <p:nvPr/>
              </p:nvSpPr>
              <p:spPr>
                <a:xfrm>
                  <a:off x="1082916" y="6087980"/>
                  <a:ext cx="91590" cy="57480"/>
                </a:xfrm>
                <a:custGeom>
                  <a:avLst/>
                  <a:gdLst/>
                  <a:ahLst/>
                  <a:cxnLst/>
                  <a:rect l="l" t="t" r="r" b="b"/>
                  <a:pathLst>
                    <a:path w="91590" h="57480" extrusionOk="0">
                      <a:moveTo>
                        <a:pt x="81724" y="28796"/>
                      </a:moveTo>
                      <a:cubicBezTo>
                        <a:pt x="82920" y="27211"/>
                        <a:pt x="83717" y="25627"/>
                        <a:pt x="84116" y="24240"/>
                      </a:cubicBezTo>
                      <a:cubicBezTo>
                        <a:pt x="84315" y="23844"/>
                        <a:pt x="84514" y="23448"/>
                        <a:pt x="84714" y="23051"/>
                      </a:cubicBezTo>
                      <a:cubicBezTo>
                        <a:pt x="87106" y="18297"/>
                        <a:pt x="85710" y="13345"/>
                        <a:pt x="80328" y="10572"/>
                      </a:cubicBezTo>
                      <a:cubicBezTo>
                        <a:pt x="76541" y="8591"/>
                        <a:pt x="73352" y="9978"/>
                        <a:pt x="71558" y="12751"/>
                      </a:cubicBezTo>
                      <a:cubicBezTo>
                        <a:pt x="71757" y="12355"/>
                        <a:pt x="71957" y="11958"/>
                        <a:pt x="71957" y="11562"/>
                      </a:cubicBezTo>
                      <a:cubicBezTo>
                        <a:pt x="73751" y="6412"/>
                        <a:pt x="72355" y="1460"/>
                        <a:pt x="66176" y="271"/>
                      </a:cubicBezTo>
                      <a:cubicBezTo>
                        <a:pt x="61592" y="-719"/>
                        <a:pt x="58004" y="1063"/>
                        <a:pt x="56011" y="4629"/>
                      </a:cubicBezTo>
                      <a:cubicBezTo>
                        <a:pt x="54416" y="4827"/>
                        <a:pt x="52622" y="5421"/>
                        <a:pt x="50828" y="6610"/>
                      </a:cubicBezTo>
                      <a:cubicBezTo>
                        <a:pt x="50629" y="5620"/>
                        <a:pt x="50230" y="4827"/>
                        <a:pt x="49632" y="4035"/>
                      </a:cubicBezTo>
                      <a:cubicBezTo>
                        <a:pt x="47838" y="1658"/>
                        <a:pt x="43453" y="2450"/>
                        <a:pt x="39666" y="6016"/>
                      </a:cubicBezTo>
                      <a:cubicBezTo>
                        <a:pt x="32889" y="12355"/>
                        <a:pt x="26311" y="19486"/>
                        <a:pt x="29301" y="26419"/>
                      </a:cubicBezTo>
                      <a:cubicBezTo>
                        <a:pt x="29899" y="27806"/>
                        <a:pt x="30896" y="28400"/>
                        <a:pt x="32291" y="28598"/>
                      </a:cubicBezTo>
                      <a:cubicBezTo>
                        <a:pt x="30696" y="30182"/>
                        <a:pt x="29102" y="32560"/>
                        <a:pt x="27706" y="35333"/>
                      </a:cubicBezTo>
                      <a:cubicBezTo>
                        <a:pt x="27308" y="36323"/>
                        <a:pt x="26909" y="37314"/>
                        <a:pt x="26510" y="38304"/>
                      </a:cubicBezTo>
                      <a:cubicBezTo>
                        <a:pt x="26311" y="38304"/>
                        <a:pt x="26311" y="38106"/>
                        <a:pt x="26112" y="38106"/>
                      </a:cubicBezTo>
                      <a:cubicBezTo>
                        <a:pt x="22723" y="35927"/>
                        <a:pt x="18139" y="35135"/>
                        <a:pt x="15547" y="39097"/>
                      </a:cubicBezTo>
                      <a:cubicBezTo>
                        <a:pt x="14750" y="40285"/>
                        <a:pt x="14351" y="41474"/>
                        <a:pt x="14152" y="42464"/>
                      </a:cubicBezTo>
                      <a:cubicBezTo>
                        <a:pt x="14351" y="40285"/>
                        <a:pt x="13753" y="38106"/>
                        <a:pt x="11561" y="36323"/>
                      </a:cubicBezTo>
                      <a:cubicBezTo>
                        <a:pt x="7375" y="32956"/>
                        <a:pt x="3189" y="34342"/>
                        <a:pt x="0" y="38106"/>
                      </a:cubicBezTo>
                      <a:cubicBezTo>
                        <a:pt x="6976" y="40483"/>
                        <a:pt x="13953" y="42662"/>
                        <a:pt x="20929" y="44841"/>
                      </a:cubicBezTo>
                      <a:cubicBezTo>
                        <a:pt x="21926" y="45237"/>
                        <a:pt x="23122" y="45435"/>
                        <a:pt x="24118" y="45831"/>
                      </a:cubicBezTo>
                      <a:cubicBezTo>
                        <a:pt x="25514" y="46228"/>
                        <a:pt x="26710" y="46624"/>
                        <a:pt x="28105" y="47020"/>
                      </a:cubicBezTo>
                      <a:cubicBezTo>
                        <a:pt x="28504" y="47218"/>
                        <a:pt x="28902" y="47218"/>
                        <a:pt x="29301" y="47416"/>
                      </a:cubicBezTo>
                      <a:cubicBezTo>
                        <a:pt x="30497" y="47812"/>
                        <a:pt x="31693" y="48209"/>
                        <a:pt x="32889" y="48407"/>
                      </a:cubicBezTo>
                      <a:cubicBezTo>
                        <a:pt x="34683" y="46228"/>
                        <a:pt x="36078" y="43455"/>
                        <a:pt x="37473" y="40681"/>
                      </a:cubicBezTo>
                      <a:cubicBezTo>
                        <a:pt x="40463" y="34144"/>
                        <a:pt x="41659" y="28598"/>
                        <a:pt x="37872" y="26419"/>
                      </a:cubicBezTo>
                      <a:cubicBezTo>
                        <a:pt x="39267" y="25627"/>
                        <a:pt x="40463" y="24636"/>
                        <a:pt x="41859" y="23646"/>
                      </a:cubicBezTo>
                      <a:cubicBezTo>
                        <a:pt x="43054" y="22457"/>
                        <a:pt x="44250" y="21070"/>
                        <a:pt x="45247" y="19882"/>
                      </a:cubicBezTo>
                      <a:cubicBezTo>
                        <a:pt x="45646" y="20278"/>
                        <a:pt x="46044" y="20476"/>
                        <a:pt x="46443" y="20872"/>
                      </a:cubicBezTo>
                      <a:cubicBezTo>
                        <a:pt x="49234" y="22655"/>
                        <a:pt x="52423" y="22853"/>
                        <a:pt x="55811" y="21070"/>
                      </a:cubicBezTo>
                      <a:cubicBezTo>
                        <a:pt x="54416" y="24438"/>
                        <a:pt x="54416" y="27607"/>
                        <a:pt x="56011" y="29588"/>
                      </a:cubicBezTo>
                      <a:cubicBezTo>
                        <a:pt x="58403" y="32361"/>
                        <a:pt x="61392" y="31965"/>
                        <a:pt x="65180" y="27409"/>
                      </a:cubicBezTo>
                      <a:cubicBezTo>
                        <a:pt x="63585" y="29786"/>
                        <a:pt x="62588" y="32163"/>
                        <a:pt x="63784" y="34342"/>
                      </a:cubicBezTo>
                      <a:cubicBezTo>
                        <a:pt x="66376" y="39493"/>
                        <a:pt x="72355" y="36521"/>
                        <a:pt x="78136" y="32361"/>
                      </a:cubicBezTo>
                      <a:cubicBezTo>
                        <a:pt x="78734" y="31767"/>
                        <a:pt x="79332" y="31173"/>
                        <a:pt x="79930" y="30579"/>
                      </a:cubicBezTo>
                      <a:cubicBezTo>
                        <a:pt x="79332" y="31371"/>
                        <a:pt x="78734" y="32361"/>
                        <a:pt x="78136" y="33154"/>
                      </a:cubicBezTo>
                      <a:cubicBezTo>
                        <a:pt x="76143" y="36323"/>
                        <a:pt x="75146" y="39097"/>
                        <a:pt x="74747" y="41672"/>
                      </a:cubicBezTo>
                      <a:cubicBezTo>
                        <a:pt x="72156" y="41672"/>
                        <a:pt x="69764" y="43058"/>
                        <a:pt x="67970" y="46030"/>
                      </a:cubicBezTo>
                      <a:cubicBezTo>
                        <a:pt x="65977" y="49595"/>
                        <a:pt x="65778" y="54151"/>
                        <a:pt x="69964" y="56132"/>
                      </a:cubicBezTo>
                      <a:cubicBezTo>
                        <a:pt x="74747" y="58509"/>
                        <a:pt x="79731" y="57915"/>
                        <a:pt x="82720" y="52963"/>
                      </a:cubicBezTo>
                      <a:cubicBezTo>
                        <a:pt x="84116" y="50784"/>
                        <a:pt x="84315" y="48803"/>
                        <a:pt x="83518" y="46822"/>
                      </a:cubicBezTo>
                      <a:cubicBezTo>
                        <a:pt x="85112" y="45435"/>
                        <a:pt x="86508" y="43455"/>
                        <a:pt x="88102" y="41276"/>
                      </a:cubicBezTo>
                      <a:cubicBezTo>
                        <a:pt x="91690" y="34144"/>
                        <a:pt x="92886" y="28202"/>
                        <a:pt x="89896" y="25428"/>
                      </a:cubicBezTo>
                      <a:cubicBezTo>
                        <a:pt x="87903" y="23646"/>
                        <a:pt x="84714" y="25428"/>
                        <a:pt x="81724" y="28796"/>
                      </a:cubicBezTo>
                      <a:close/>
                      <a:moveTo>
                        <a:pt x="70561" y="14336"/>
                      </a:moveTo>
                      <a:cubicBezTo>
                        <a:pt x="70561" y="14533"/>
                        <a:pt x="70362" y="14533"/>
                        <a:pt x="70362" y="14732"/>
                      </a:cubicBezTo>
                      <a:cubicBezTo>
                        <a:pt x="70362" y="14732"/>
                        <a:pt x="70362" y="14533"/>
                        <a:pt x="70362" y="14533"/>
                      </a:cubicBezTo>
                      <a:cubicBezTo>
                        <a:pt x="70561" y="14533"/>
                        <a:pt x="70561" y="14533"/>
                        <a:pt x="70561" y="14336"/>
                      </a:cubicBezTo>
                      <a:close/>
                      <a:moveTo>
                        <a:pt x="66774" y="26023"/>
                      </a:moveTo>
                      <a:cubicBezTo>
                        <a:pt x="66974" y="25627"/>
                        <a:pt x="67372" y="25230"/>
                        <a:pt x="67572" y="24834"/>
                      </a:cubicBezTo>
                      <a:cubicBezTo>
                        <a:pt x="68369" y="23249"/>
                        <a:pt x="68967" y="21863"/>
                        <a:pt x="69565" y="20476"/>
                      </a:cubicBezTo>
                      <a:cubicBezTo>
                        <a:pt x="69764" y="21269"/>
                        <a:pt x="69964" y="21863"/>
                        <a:pt x="70362" y="22457"/>
                      </a:cubicBezTo>
                      <a:cubicBezTo>
                        <a:pt x="68967" y="23646"/>
                        <a:pt x="67771" y="24834"/>
                        <a:pt x="66774" y="260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67" name="Google Shape;5167;p37"/>
                <p:cNvSpPr/>
                <p:nvPr/>
              </p:nvSpPr>
              <p:spPr>
                <a:xfrm>
                  <a:off x="1006950" y="5474966"/>
                  <a:ext cx="18556" cy="25331"/>
                </a:xfrm>
                <a:custGeom>
                  <a:avLst/>
                  <a:gdLst/>
                  <a:ahLst/>
                  <a:cxnLst/>
                  <a:rect l="l" t="t" r="r" b="b"/>
                  <a:pathLst>
                    <a:path w="18556" h="25331" extrusionOk="0">
                      <a:moveTo>
                        <a:pt x="14175" y="17039"/>
                      </a:moveTo>
                      <a:cubicBezTo>
                        <a:pt x="18759" y="9314"/>
                        <a:pt x="19955" y="3569"/>
                        <a:pt x="16766" y="796"/>
                      </a:cubicBezTo>
                      <a:cubicBezTo>
                        <a:pt x="13776" y="-1779"/>
                        <a:pt x="8992" y="2183"/>
                        <a:pt x="5006" y="8521"/>
                      </a:cubicBezTo>
                      <a:cubicBezTo>
                        <a:pt x="820" y="15455"/>
                        <a:pt x="-2170" y="22586"/>
                        <a:pt x="2016" y="24765"/>
                      </a:cubicBezTo>
                      <a:cubicBezTo>
                        <a:pt x="5405" y="26746"/>
                        <a:pt x="9590" y="23378"/>
                        <a:pt x="14175" y="1703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68" name="Google Shape;5168;p37"/>
                <p:cNvSpPr/>
                <p:nvPr/>
              </p:nvSpPr>
              <p:spPr>
                <a:xfrm>
                  <a:off x="1074481" y="5654012"/>
                  <a:ext cx="17854" cy="23754"/>
                </a:xfrm>
                <a:custGeom>
                  <a:avLst/>
                  <a:gdLst/>
                  <a:ahLst/>
                  <a:cxnLst/>
                  <a:rect l="l" t="t" r="r" b="b"/>
                  <a:pathLst>
                    <a:path w="17854" h="23754" extrusionOk="0">
                      <a:moveTo>
                        <a:pt x="14016" y="15679"/>
                      </a:moveTo>
                      <a:cubicBezTo>
                        <a:pt x="19597" y="7161"/>
                        <a:pt x="18401" y="2407"/>
                        <a:pt x="14813" y="427"/>
                      </a:cubicBezTo>
                      <a:cubicBezTo>
                        <a:pt x="12222" y="-960"/>
                        <a:pt x="8634" y="1021"/>
                        <a:pt x="4847" y="6567"/>
                      </a:cubicBezTo>
                      <a:cubicBezTo>
                        <a:pt x="-136" y="14293"/>
                        <a:pt x="-1531" y="20235"/>
                        <a:pt x="1857" y="23405"/>
                      </a:cubicBezTo>
                      <a:cubicBezTo>
                        <a:pt x="5445" y="24791"/>
                        <a:pt x="9830" y="22018"/>
                        <a:pt x="14016" y="156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69" name="Google Shape;5169;p37"/>
                <p:cNvSpPr/>
                <p:nvPr/>
              </p:nvSpPr>
              <p:spPr>
                <a:xfrm>
                  <a:off x="1263199" y="5364743"/>
                  <a:ext cx="17365" cy="23127"/>
                </a:xfrm>
                <a:custGeom>
                  <a:avLst/>
                  <a:gdLst/>
                  <a:ahLst/>
                  <a:cxnLst/>
                  <a:rect l="l" t="t" r="r" b="b"/>
                  <a:pathLst>
                    <a:path w="17365" h="23127" extrusionOk="0">
                      <a:moveTo>
                        <a:pt x="15257" y="90"/>
                      </a:moveTo>
                      <a:cubicBezTo>
                        <a:pt x="11868" y="-703"/>
                        <a:pt x="7483" y="3853"/>
                        <a:pt x="3098" y="10192"/>
                      </a:cubicBezTo>
                      <a:cubicBezTo>
                        <a:pt x="-889" y="17125"/>
                        <a:pt x="-889" y="21681"/>
                        <a:pt x="2301" y="22870"/>
                      </a:cubicBezTo>
                      <a:cubicBezTo>
                        <a:pt x="5689" y="24256"/>
                        <a:pt x="10274" y="19898"/>
                        <a:pt x="13662" y="13361"/>
                      </a:cubicBezTo>
                      <a:cubicBezTo>
                        <a:pt x="17250" y="7221"/>
                        <a:pt x="19044" y="1080"/>
                        <a:pt x="15257" y="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70" name="Google Shape;5170;p37"/>
                <p:cNvSpPr/>
                <p:nvPr/>
              </p:nvSpPr>
              <p:spPr>
                <a:xfrm>
                  <a:off x="1594661" y="5929574"/>
                  <a:ext cx="22408" cy="40995"/>
                </a:xfrm>
                <a:custGeom>
                  <a:avLst/>
                  <a:gdLst/>
                  <a:ahLst/>
                  <a:cxnLst/>
                  <a:rect l="l" t="t" r="r" b="b"/>
                  <a:pathLst>
                    <a:path w="22408" h="40995" extrusionOk="0">
                      <a:moveTo>
                        <a:pt x="19659" y="405"/>
                      </a:moveTo>
                      <a:cubicBezTo>
                        <a:pt x="15473" y="-1378"/>
                        <a:pt x="10888" y="2782"/>
                        <a:pt x="7500" y="11696"/>
                      </a:cubicBezTo>
                      <a:cubicBezTo>
                        <a:pt x="6503" y="14271"/>
                        <a:pt x="6105" y="16450"/>
                        <a:pt x="6105" y="18035"/>
                      </a:cubicBezTo>
                      <a:cubicBezTo>
                        <a:pt x="4909" y="19422"/>
                        <a:pt x="3912" y="21006"/>
                        <a:pt x="2716" y="22987"/>
                      </a:cubicBezTo>
                      <a:cubicBezTo>
                        <a:pt x="-1470" y="31307"/>
                        <a:pt x="-673" y="37844"/>
                        <a:pt x="4111" y="40419"/>
                      </a:cubicBezTo>
                      <a:cubicBezTo>
                        <a:pt x="8497" y="42796"/>
                        <a:pt x="12682" y="37448"/>
                        <a:pt x="15672" y="31109"/>
                      </a:cubicBezTo>
                      <a:cubicBezTo>
                        <a:pt x="17865" y="26553"/>
                        <a:pt x="18263" y="22789"/>
                        <a:pt x="17267" y="19818"/>
                      </a:cubicBezTo>
                      <a:cubicBezTo>
                        <a:pt x="18263" y="18629"/>
                        <a:pt x="19260" y="17441"/>
                        <a:pt x="20057" y="15856"/>
                      </a:cubicBezTo>
                      <a:cubicBezTo>
                        <a:pt x="23446" y="6546"/>
                        <a:pt x="23047" y="1990"/>
                        <a:pt x="19659" y="4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71" name="Google Shape;5171;p37"/>
                <p:cNvSpPr/>
                <p:nvPr/>
              </p:nvSpPr>
              <p:spPr>
                <a:xfrm>
                  <a:off x="1667760" y="5942911"/>
                  <a:ext cx="22632" cy="41259"/>
                </a:xfrm>
                <a:custGeom>
                  <a:avLst/>
                  <a:gdLst/>
                  <a:ahLst/>
                  <a:cxnLst/>
                  <a:rect l="l" t="t" r="r" b="b"/>
                  <a:pathLst>
                    <a:path w="22632" h="41259" extrusionOk="0">
                      <a:moveTo>
                        <a:pt x="20709" y="26289"/>
                      </a:moveTo>
                      <a:cubicBezTo>
                        <a:pt x="22902" y="19950"/>
                        <a:pt x="21307" y="17177"/>
                        <a:pt x="18118" y="16187"/>
                      </a:cubicBezTo>
                      <a:cubicBezTo>
                        <a:pt x="17919" y="16187"/>
                        <a:pt x="17520" y="16187"/>
                        <a:pt x="17321" y="16187"/>
                      </a:cubicBezTo>
                      <a:cubicBezTo>
                        <a:pt x="22105" y="10838"/>
                        <a:pt x="23899" y="6480"/>
                        <a:pt x="21706" y="3509"/>
                      </a:cubicBezTo>
                      <a:cubicBezTo>
                        <a:pt x="18915" y="-255"/>
                        <a:pt x="14331" y="-2236"/>
                        <a:pt x="6757" y="4103"/>
                      </a:cubicBezTo>
                      <a:cubicBezTo>
                        <a:pt x="777" y="9055"/>
                        <a:pt x="-1815" y="14800"/>
                        <a:pt x="1375" y="18366"/>
                      </a:cubicBezTo>
                      <a:cubicBezTo>
                        <a:pt x="3767" y="20941"/>
                        <a:pt x="7155" y="21337"/>
                        <a:pt x="10942" y="19950"/>
                      </a:cubicBezTo>
                      <a:cubicBezTo>
                        <a:pt x="9149" y="22129"/>
                        <a:pt x="7354" y="25497"/>
                        <a:pt x="5959" y="29260"/>
                      </a:cubicBezTo>
                      <a:cubicBezTo>
                        <a:pt x="3767" y="35203"/>
                        <a:pt x="3567" y="40353"/>
                        <a:pt x="6757" y="41146"/>
                      </a:cubicBezTo>
                      <a:cubicBezTo>
                        <a:pt x="11939" y="42136"/>
                        <a:pt x="17122" y="36590"/>
                        <a:pt x="20709" y="262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72" name="Google Shape;5172;p37"/>
                <p:cNvSpPr/>
                <p:nvPr/>
              </p:nvSpPr>
              <p:spPr>
                <a:xfrm>
                  <a:off x="1084119" y="5540455"/>
                  <a:ext cx="18842" cy="28669"/>
                </a:xfrm>
                <a:custGeom>
                  <a:avLst/>
                  <a:gdLst/>
                  <a:ahLst/>
                  <a:cxnLst/>
                  <a:rect l="l" t="t" r="r" b="b"/>
                  <a:pathLst>
                    <a:path w="18842" h="28669" extrusionOk="0">
                      <a:moveTo>
                        <a:pt x="13348" y="17911"/>
                      </a:moveTo>
                      <a:cubicBezTo>
                        <a:pt x="16935" y="10978"/>
                        <a:pt x="21321" y="2460"/>
                        <a:pt x="17135" y="281"/>
                      </a:cubicBezTo>
                      <a:cubicBezTo>
                        <a:pt x="13946" y="-1304"/>
                        <a:pt x="8962" y="4045"/>
                        <a:pt x="4976" y="10581"/>
                      </a:cubicBezTo>
                      <a:cubicBezTo>
                        <a:pt x="790" y="18109"/>
                        <a:pt x="-2001" y="25636"/>
                        <a:pt x="1787" y="28211"/>
                      </a:cubicBezTo>
                      <a:cubicBezTo>
                        <a:pt x="5374" y="30390"/>
                        <a:pt x="9959" y="24448"/>
                        <a:pt x="13348" y="1791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73" name="Google Shape;5173;p37"/>
                <p:cNvSpPr/>
                <p:nvPr/>
              </p:nvSpPr>
              <p:spPr>
                <a:xfrm>
                  <a:off x="1924546" y="5407796"/>
                  <a:ext cx="16403" cy="22010"/>
                </a:xfrm>
                <a:custGeom>
                  <a:avLst/>
                  <a:gdLst/>
                  <a:ahLst/>
                  <a:cxnLst/>
                  <a:rect l="l" t="t" r="r" b="b"/>
                  <a:pathLst>
                    <a:path w="16403" h="22010" extrusionOk="0">
                      <a:moveTo>
                        <a:pt x="13480" y="617"/>
                      </a:moveTo>
                      <a:cubicBezTo>
                        <a:pt x="10291" y="-572"/>
                        <a:pt x="6902" y="-968"/>
                        <a:pt x="2517" y="8342"/>
                      </a:cubicBezTo>
                      <a:cubicBezTo>
                        <a:pt x="-871" y="15671"/>
                        <a:pt x="-672" y="20029"/>
                        <a:pt x="2118" y="22010"/>
                      </a:cubicBezTo>
                      <a:cubicBezTo>
                        <a:pt x="6304" y="21614"/>
                        <a:pt x="11088" y="19435"/>
                        <a:pt x="15274" y="9927"/>
                      </a:cubicBezTo>
                      <a:cubicBezTo>
                        <a:pt x="17666" y="4579"/>
                        <a:pt x="15872" y="1607"/>
                        <a:pt x="13480" y="6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74" name="Google Shape;5174;p37"/>
                <p:cNvSpPr/>
                <p:nvPr/>
              </p:nvSpPr>
              <p:spPr>
                <a:xfrm>
                  <a:off x="915216" y="5547320"/>
                  <a:ext cx="19408" cy="23853"/>
                </a:xfrm>
                <a:custGeom>
                  <a:avLst/>
                  <a:gdLst/>
                  <a:ahLst/>
                  <a:cxnLst/>
                  <a:rect l="l" t="t" r="r" b="b"/>
                  <a:pathLst>
                    <a:path w="19408" h="23853" extrusionOk="0">
                      <a:moveTo>
                        <a:pt x="2458" y="23723"/>
                      </a:moveTo>
                      <a:cubicBezTo>
                        <a:pt x="6245" y="24713"/>
                        <a:pt x="11029" y="19959"/>
                        <a:pt x="15215" y="14214"/>
                      </a:cubicBezTo>
                      <a:cubicBezTo>
                        <a:pt x="19600" y="7875"/>
                        <a:pt x="20796" y="2923"/>
                        <a:pt x="17607" y="150"/>
                      </a:cubicBezTo>
                      <a:cubicBezTo>
                        <a:pt x="13222" y="-841"/>
                        <a:pt x="8239" y="3121"/>
                        <a:pt x="3654" y="10649"/>
                      </a:cubicBezTo>
                      <a:cubicBezTo>
                        <a:pt x="-332" y="17186"/>
                        <a:pt x="-1528" y="22732"/>
                        <a:pt x="2458" y="237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75" name="Google Shape;5175;p37"/>
                <p:cNvSpPr/>
                <p:nvPr/>
              </p:nvSpPr>
              <p:spPr>
                <a:xfrm>
                  <a:off x="1180468" y="5193296"/>
                  <a:ext cx="17634" cy="23077"/>
                </a:xfrm>
                <a:custGeom>
                  <a:avLst/>
                  <a:gdLst/>
                  <a:ahLst/>
                  <a:cxnLst/>
                  <a:rect l="l" t="t" r="r" b="b"/>
                  <a:pathLst>
                    <a:path w="17634" h="23077" extrusionOk="0">
                      <a:moveTo>
                        <a:pt x="15068" y="388"/>
                      </a:moveTo>
                      <a:cubicBezTo>
                        <a:pt x="12676" y="-998"/>
                        <a:pt x="8689" y="1379"/>
                        <a:pt x="5301" y="6727"/>
                      </a:cubicBezTo>
                      <a:cubicBezTo>
                        <a:pt x="716" y="13858"/>
                        <a:pt x="-2074" y="20989"/>
                        <a:pt x="1912" y="22772"/>
                      </a:cubicBezTo>
                      <a:cubicBezTo>
                        <a:pt x="4902" y="23961"/>
                        <a:pt x="9088" y="21782"/>
                        <a:pt x="14071" y="14452"/>
                      </a:cubicBezTo>
                      <a:cubicBezTo>
                        <a:pt x="19054" y="6133"/>
                        <a:pt x="18257" y="2171"/>
                        <a:pt x="15068" y="3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76" name="Google Shape;5176;p37"/>
                <p:cNvSpPr/>
                <p:nvPr/>
              </p:nvSpPr>
              <p:spPr>
                <a:xfrm>
                  <a:off x="961752" y="5906566"/>
                  <a:ext cx="18792" cy="25492"/>
                </a:xfrm>
                <a:custGeom>
                  <a:avLst/>
                  <a:gdLst/>
                  <a:ahLst/>
                  <a:cxnLst/>
                  <a:rect l="l" t="t" r="r" b="b"/>
                  <a:pathLst>
                    <a:path w="18792" h="25492" extrusionOk="0">
                      <a:moveTo>
                        <a:pt x="2565" y="25196"/>
                      </a:moveTo>
                      <a:cubicBezTo>
                        <a:pt x="6352" y="26780"/>
                        <a:pt x="10937" y="21828"/>
                        <a:pt x="14923" y="14895"/>
                      </a:cubicBezTo>
                      <a:cubicBezTo>
                        <a:pt x="17315" y="9349"/>
                        <a:pt x="21102" y="2415"/>
                        <a:pt x="16917" y="435"/>
                      </a:cubicBezTo>
                      <a:cubicBezTo>
                        <a:pt x="13528" y="-1150"/>
                        <a:pt x="8744" y="1623"/>
                        <a:pt x="4758" y="8358"/>
                      </a:cubicBezTo>
                      <a:cubicBezTo>
                        <a:pt x="372" y="15687"/>
                        <a:pt x="-2219" y="23215"/>
                        <a:pt x="2565" y="2519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77" name="Google Shape;5177;p37"/>
                <p:cNvSpPr/>
                <p:nvPr/>
              </p:nvSpPr>
              <p:spPr>
                <a:xfrm>
                  <a:off x="1023668" y="5493448"/>
                  <a:ext cx="48678" cy="44311"/>
                </a:xfrm>
                <a:custGeom>
                  <a:avLst/>
                  <a:gdLst/>
                  <a:ahLst/>
                  <a:cxnLst/>
                  <a:rect l="l" t="t" r="r" b="b"/>
                  <a:pathLst>
                    <a:path w="48678" h="44311" extrusionOk="0">
                      <a:moveTo>
                        <a:pt x="14799" y="34610"/>
                      </a:moveTo>
                      <a:cubicBezTo>
                        <a:pt x="15397" y="33422"/>
                        <a:pt x="15995" y="32431"/>
                        <a:pt x="16593" y="31441"/>
                      </a:cubicBezTo>
                      <a:cubicBezTo>
                        <a:pt x="18984" y="31837"/>
                        <a:pt x="22772" y="30450"/>
                        <a:pt x="26957" y="27677"/>
                      </a:cubicBezTo>
                      <a:cubicBezTo>
                        <a:pt x="29947" y="25300"/>
                        <a:pt x="32539" y="22725"/>
                        <a:pt x="34333" y="20150"/>
                      </a:cubicBezTo>
                      <a:cubicBezTo>
                        <a:pt x="36525" y="19753"/>
                        <a:pt x="38718" y="18961"/>
                        <a:pt x="40711" y="17575"/>
                      </a:cubicBezTo>
                      <a:cubicBezTo>
                        <a:pt x="48285" y="12820"/>
                        <a:pt x="50079" y="7076"/>
                        <a:pt x="47687" y="2322"/>
                      </a:cubicBezTo>
                      <a:cubicBezTo>
                        <a:pt x="43701" y="-1640"/>
                        <a:pt x="37522" y="-55"/>
                        <a:pt x="31343" y="3510"/>
                      </a:cubicBezTo>
                      <a:cubicBezTo>
                        <a:pt x="25363" y="6878"/>
                        <a:pt x="21576" y="10839"/>
                        <a:pt x="22174" y="14405"/>
                      </a:cubicBezTo>
                      <a:cubicBezTo>
                        <a:pt x="19782" y="16188"/>
                        <a:pt x="17788" y="18169"/>
                        <a:pt x="16393" y="20150"/>
                      </a:cubicBezTo>
                      <a:cubicBezTo>
                        <a:pt x="13603" y="18367"/>
                        <a:pt x="9417" y="21536"/>
                        <a:pt x="5231" y="26885"/>
                      </a:cubicBezTo>
                      <a:cubicBezTo>
                        <a:pt x="-749" y="34412"/>
                        <a:pt x="-749" y="39760"/>
                        <a:pt x="1045" y="44118"/>
                      </a:cubicBezTo>
                      <a:cubicBezTo>
                        <a:pt x="5032" y="45109"/>
                        <a:pt x="10015" y="42336"/>
                        <a:pt x="14799" y="3461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78" name="Google Shape;5178;p37"/>
                <p:cNvSpPr/>
                <p:nvPr/>
              </p:nvSpPr>
              <p:spPr>
                <a:xfrm>
                  <a:off x="1259645" y="5105811"/>
                  <a:ext cx="37268" cy="22407"/>
                </a:xfrm>
                <a:custGeom>
                  <a:avLst/>
                  <a:gdLst/>
                  <a:ahLst/>
                  <a:cxnLst/>
                  <a:rect l="l" t="t" r="r" b="b"/>
                  <a:pathLst>
                    <a:path w="37268" h="22407" extrusionOk="0">
                      <a:moveTo>
                        <a:pt x="17615" y="1111"/>
                      </a:moveTo>
                      <a:cubicBezTo>
                        <a:pt x="14824" y="-1860"/>
                        <a:pt x="10240" y="1309"/>
                        <a:pt x="4858" y="8441"/>
                      </a:cubicBezTo>
                      <a:cubicBezTo>
                        <a:pt x="273" y="14581"/>
                        <a:pt x="-1521" y="20128"/>
                        <a:pt x="1469" y="21911"/>
                      </a:cubicBezTo>
                      <a:cubicBezTo>
                        <a:pt x="4658" y="23892"/>
                        <a:pt x="9642" y="19732"/>
                        <a:pt x="14625" y="13393"/>
                      </a:cubicBezTo>
                      <a:cubicBezTo>
                        <a:pt x="14824" y="12997"/>
                        <a:pt x="15023" y="12600"/>
                        <a:pt x="15223" y="12402"/>
                      </a:cubicBezTo>
                      <a:cubicBezTo>
                        <a:pt x="15023" y="13195"/>
                        <a:pt x="15023" y="13987"/>
                        <a:pt x="15223" y="14978"/>
                      </a:cubicBezTo>
                      <a:cubicBezTo>
                        <a:pt x="17415" y="18147"/>
                        <a:pt x="23395" y="16364"/>
                        <a:pt x="29774" y="13195"/>
                      </a:cubicBezTo>
                      <a:cubicBezTo>
                        <a:pt x="35554" y="10421"/>
                        <a:pt x="38544" y="6658"/>
                        <a:pt x="36750" y="4083"/>
                      </a:cubicBezTo>
                      <a:cubicBezTo>
                        <a:pt x="34557" y="1111"/>
                        <a:pt x="28578" y="1904"/>
                        <a:pt x="22199" y="5271"/>
                      </a:cubicBezTo>
                      <a:cubicBezTo>
                        <a:pt x="20007" y="6460"/>
                        <a:pt x="18213" y="7648"/>
                        <a:pt x="17216" y="9035"/>
                      </a:cubicBezTo>
                      <a:cubicBezTo>
                        <a:pt x="18611" y="5271"/>
                        <a:pt x="19010" y="2696"/>
                        <a:pt x="17615" y="111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79" name="Google Shape;5179;p37"/>
                <p:cNvSpPr/>
                <p:nvPr/>
              </p:nvSpPr>
              <p:spPr>
                <a:xfrm>
                  <a:off x="1737728" y="5576956"/>
                  <a:ext cx="19976" cy="37458"/>
                </a:xfrm>
                <a:custGeom>
                  <a:avLst/>
                  <a:gdLst/>
                  <a:ahLst/>
                  <a:cxnLst/>
                  <a:rect l="l" t="t" r="r" b="b"/>
                  <a:pathLst>
                    <a:path w="19976" h="37458" extrusionOk="0">
                      <a:moveTo>
                        <a:pt x="3962" y="9340"/>
                      </a:moveTo>
                      <a:cubicBezTo>
                        <a:pt x="773" y="16867"/>
                        <a:pt x="-2018" y="24791"/>
                        <a:pt x="1969" y="26970"/>
                      </a:cubicBezTo>
                      <a:cubicBezTo>
                        <a:pt x="2766" y="27366"/>
                        <a:pt x="3564" y="27366"/>
                        <a:pt x="4162" y="27168"/>
                      </a:cubicBezTo>
                      <a:cubicBezTo>
                        <a:pt x="2766" y="32913"/>
                        <a:pt x="4959" y="36082"/>
                        <a:pt x="8347" y="37271"/>
                      </a:cubicBezTo>
                      <a:cubicBezTo>
                        <a:pt x="11736" y="38261"/>
                        <a:pt x="15324" y="35290"/>
                        <a:pt x="17915" y="29545"/>
                      </a:cubicBezTo>
                      <a:cubicBezTo>
                        <a:pt x="21104" y="22414"/>
                        <a:pt x="20506" y="17264"/>
                        <a:pt x="16719" y="14887"/>
                      </a:cubicBezTo>
                      <a:cubicBezTo>
                        <a:pt x="15324" y="14887"/>
                        <a:pt x="13729" y="15085"/>
                        <a:pt x="12334" y="15679"/>
                      </a:cubicBezTo>
                      <a:cubicBezTo>
                        <a:pt x="15523" y="7557"/>
                        <a:pt x="16719" y="1020"/>
                        <a:pt x="12533" y="30"/>
                      </a:cubicBezTo>
                      <a:cubicBezTo>
                        <a:pt x="9942" y="-366"/>
                        <a:pt x="6553" y="3199"/>
                        <a:pt x="3962" y="93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80" name="Google Shape;5180;p37"/>
                <p:cNvSpPr/>
                <p:nvPr/>
              </p:nvSpPr>
              <p:spPr>
                <a:xfrm>
                  <a:off x="719492" y="5636793"/>
                  <a:ext cx="37917" cy="53133"/>
                </a:xfrm>
                <a:custGeom>
                  <a:avLst/>
                  <a:gdLst/>
                  <a:ahLst/>
                  <a:cxnLst/>
                  <a:rect l="l" t="t" r="r" b="b"/>
                  <a:pathLst>
                    <a:path w="37917" h="53133" extrusionOk="0">
                      <a:moveTo>
                        <a:pt x="12610" y="37850"/>
                      </a:moveTo>
                      <a:cubicBezTo>
                        <a:pt x="8823" y="36661"/>
                        <a:pt x="4836" y="37256"/>
                        <a:pt x="2046" y="40821"/>
                      </a:cubicBezTo>
                      <a:cubicBezTo>
                        <a:pt x="-745" y="43991"/>
                        <a:pt x="-745" y="48943"/>
                        <a:pt x="2444" y="51320"/>
                      </a:cubicBezTo>
                      <a:cubicBezTo>
                        <a:pt x="6630" y="54489"/>
                        <a:pt x="12211" y="53301"/>
                        <a:pt x="15799" y="49339"/>
                      </a:cubicBezTo>
                      <a:cubicBezTo>
                        <a:pt x="15799" y="49339"/>
                        <a:pt x="15799" y="49339"/>
                        <a:pt x="15998" y="49141"/>
                      </a:cubicBezTo>
                      <a:cubicBezTo>
                        <a:pt x="16198" y="49339"/>
                        <a:pt x="16198" y="49735"/>
                        <a:pt x="16397" y="49933"/>
                      </a:cubicBezTo>
                      <a:cubicBezTo>
                        <a:pt x="19188" y="54489"/>
                        <a:pt x="25765" y="53103"/>
                        <a:pt x="31945" y="48547"/>
                      </a:cubicBezTo>
                      <a:cubicBezTo>
                        <a:pt x="36728" y="45179"/>
                        <a:pt x="39519" y="40623"/>
                        <a:pt x="36928" y="37057"/>
                      </a:cubicBezTo>
                      <a:cubicBezTo>
                        <a:pt x="35333" y="34878"/>
                        <a:pt x="32941" y="34086"/>
                        <a:pt x="29951" y="34482"/>
                      </a:cubicBezTo>
                      <a:cubicBezTo>
                        <a:pt x="31147" y="31313"/>
                        <a:pt x="31347" y="28936"/>
                        <a:pt x="30549" y="27549"/>
                      </a:cubicBezTo>
                      <a:cubicBezTo>
                        <a:pt x="33738" y="25172"/>
                        <a:pt x="34934" y="22795"/>
                        <a:pt x="34336" y="20220"/>
                      </a:cubicBezTo>
                      <a:cubicBezTo>
                        <a:pt x="33539" y="17249"/>
                        <a:pt x="32144" y="15070"/>
                        <a:pt x="29951" y="13683"/>
                      </a:cubicBezTo>
                      <a:cubicBezTo>
                        <a:pt x="32941" y="11108"/>
                        <a:pt x="34536" y="7542"/>
                        <a:pt x="31347" y="3581"/>
                      </a:cubicBezTo>
                      <a:cubicBezTo>
                        <a:pt x="28157" y="-381"/>
                        <a:pt x="23174" y="-1174"/>
                        <a:pt x="18390" y="1798"/>
                      </a:cubicBezTo>
                      <a:cubicBezTo>
                        <a:pt x="14005" y="4571"/>
                        <a:pt x="12411" y="8731"/>
                        <a:pt x="14204" y="13287"/>
                      </a:cubicBezTo>
                      <a:cubicBezTo>
                        <a:pt x="12809" y="13683"/>
                        <a:pt x="11215" y="14475"/>
                        <a:pt x="9819" y="15268"/>
                      </a:cubicBezTo>
                      <a:cubicBezTo>
                        <a:pt x="3640" y="19031"/>
                        <a:pt x="-546" y="23984"/>
                        <a:pt x="1448" y="28738"/>
                      </a:cubicBezTo>
                      <a:cubicBezTo>
                        <a:pt x="3242" y="33096"/>
                        <a:pt x="8025" y="31709"/>
                        <a:pt x="12809" y="29530"/>
                      </a:cubicBezTo>
                      <a:cubicBezTo>
                        <a:pt x="14204" y="30124"/>
                        <a:pt x="15799" y="30322"/>
                        <a:pt x="17593" y="30521"/>
                      </a:cubicBezTo>
                      <a:cubicBezTo>
                        <a:pt x="16796" y="31511"/>
                        <a:pt x="16198" y="32501"/>
                        <a:pt x="15400" y="33690"/>
                      </a:cubicBezTo>
                      <a:cubicBezTo>
                        <a:pt x="14204" y="34878"/>
                        <a:pt x="13407" y="36463"/>
                        <a:pt x="12610" y="378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81" name="Google Shape;5181;p37"/>
                <p:cNvSpPr/>
                <p:nvPr/>
              </p:nvSpPr>
              <p:spPr>
                <a:xfrm>
                  <a:off x="2177329" y="6102514"/>
                  <a:ext cx="14043" cy="24568"/>
                </a:xfrm>
                <a:custGeom>
                  <a:avLst/>
                  <a:gdLst/>
                  <a:ahLst/>
                  <a:cxnLst/>
                  <a:rect l="l" t="t" r="r" b="b"/>
                  <a:pathLst>
                    <a:path w="14043" h="24568" extrusionOk="0">
                      <a:moveTo>
                        <a:pt x="11051" y="0"/>
                      </a:moveTo>
                      <a:cubicBezTo>
                        <a:pt x="7464" y="792"/>
                        <a:pt x="3676" y="3169"/>
                        <a:pt x="1284" y="11291"/>
                      </a:cubicBezTo>
                      <a:cubicBezTo>
                        <a:pt x="-1107" y="19215"/>
                        <a:pt x="-111" y="24365"/>
                        <a:pt x="3876" y="24563"/>
                      </a:cubicBezTo>
                      <a:cubicBezTo>
                        <a:pt x="7862" y="24761"/>
                        <a:pt x="11251" y="19215"/>
                        <a:pt x="13045" y="11885"/>
                      </a:cubicBezTo>
                      <a:cubicBezTo>
                        <a:pt x="14839" y="5547"/>
                        <a:pt x="14241" y="1189"/>
                        <a:pt x="11051"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82" name="Google Shape;5182;p37"/>
                <p:cNvSpPr/>
                <p:nvPr/>
              </p:nvSpPr>
              <p:spPr>
                <a:xfrm>
                  <a:off x="2429764" y="6180332"/>
                  <a:ext cx="6577" cy="1813"/>
                </a:xfrm>
                <a:custGeom>
                  <a:avLst/>
                  <a:gdLst/>
                  <a:ahLst/>
                  <a:cxnLst/>
                  <a:rect l="l" t="t" r="r" b="b"/>
                  <a:pathLst>
                    <a:path w="6577" h="1813" extrusionOk="0">
                      <a:moveTo>
                        <a:pt x="3588" y="30"/>
                      </a:moveTo>
                      <a:cubicBezTo>
                        <a:pt x="2193" y="30"/>
                        <a:pt x="997" y="823"/>
                        <a:pt x="0" y="1813"/>
                      </a:cubicBezTo>
                      <a:lnTo>
                        <a:pt x="6578" y="1813"/>
                      </a:lnTo>
                      <a:cubicBezTo>
                        <a:pt x="5980" y="625"/>
                        <a:pt x="4983" y="-168"/>
                        <a:pt x="3588" y="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83" name="Google Shape;5183;p37"/>
                <p:cNvSpPr/>
                <p:nvPr/>
              </p:nvSpPr>
              <p:spPr>
                <a:xfrm>
                  <a:off x="1733385" y="5967015"/>
                  <a:ext cx="16203" cy="25671"/>
                </a:xfrm>
                <a:custGeom>
                  <a:avLst/>
                  <a:gdLst/>
                  <a:ahLst/>
                  <a:cxnLst/>
                  <a:rect l="l" t="t" r="r" b="b"/>
                  <a:pathLst>
                    <a:path w="16203" h="25671" extrusionOk="0">
                      <a:moveTo>
                        <a:pt x="14085" y="14467"/>
                      </a:moveTo>
                      <a:cubicBezTo>
                        <a:pt x="17075" y="7534"/>
                        <a:pt x="16676" y="2384"/>
                        <a:pt x="14284" y="7"/>
                      </a:cubicBezTo>
                      <a:cubicBezTo>
                        <a:pt x="9102" y="-191"/>
                        <a:pt x="4916" y="3968"/>
                        <a:pt x="1527" y="12684"/>
                      </a:cubicBezTo>
                      <a:cubicBezTo>
                        <a:pt x="-1463" y="20608"/>
                        <a:pt x="331" y="24570"/>
                        <a:pt x="3521" y="25560"/>
                      </a:cubicBezTo>
                      <a:cubicBezTo>
                        <a:pt x="7308" y="26551"/>
                        <a:pt x="11294" y="20806"/>
                        <a:pt x="14085" y="144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84" name="Google Shape;5184;p37"/>
                <p:cNvSpPr/>
                <p:nvPr/>
              </p:nvSpPr>
              <p:spPr>
                <a:xfrm>
                  <a:off x="1954332" y="6057733"/>
                  <a:ext cx="16509" cy="25435"/>
                </a:xfrm>
                <a:custGeom>
                  <a:avLst/>
                  <a:gdLst/>
                  <a:ahLst/>
                  <a:cxnLst/>
                  <a:rect l="l" t="t" r="r" b="b"/>
                  <a:pathLst>
                    <a:path w="16509" h="25435" extrusionOk="0">
                      <a:moveTo>
                        <a:pt x="14191" y="13681"/>
                      </a:moveTo>
                      <a:cubicBezTo>
                        <a:pt x="15785" y="7937"/>
                        <a:pt x="18177" y="1202"/>
                        <a:pt x="14789" y="211"/>
                      </a:cubicBezTo>
                      <a:cubicBezTo>
                        <a:pt x="10005" y="-1175"/>
                        <a:pt x="5221" y="4371"/>
                        <a:pt x="1434" y="13681"/>
                      </a:cubicBezTo>
                      <a:cubicBezTo>
                        <a:pt x="-1157" y="20020"/>
                        <a:pt x="39" y="23982"/>
                        <a:pt x="2829" y="25170"/>
                      </a:cubicBezTo>
                      <a:cubicBezTo>
                        <a:pt x="7015" y="26755"/>
                        <a:pt x="11002" y="21011"/>
                        <a:pt x="14191" y="136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85" name="Google Shape;5185;p37"/>
                <p:cNvSpPr/>
                <p:nvPr/>
              </p:nvSpPr>
              <p:spPr>
                <a:xfrm>
                  <a:off x="2611416" y="5766539"/>
                  <a:ext cx="11689" cy="26044"/>
                </a:xfrm>
                <a:custGeom>
                  <a:avLst/>
                  <a:gdLst/>
                  <a:ahLst/>
                  <a:cxnLst/>
                  <a:rect l="l" t="t" r="r" b="b"/>
                  <a:pathLst>
                    <a:path w="11689" h="26044" extrusionOk="0">
                      <a:moveTo>
                        <a:pt x="3323" y="25967"/>
                      </a:moveTo>
                      <a:cubicBezTo>
                        <a:pt x="6911" y="26759"/>
                        <a:pt x="9104" y="21411"/>
                        <a:pt x="10698" y="15270"/>
                      </a:cubicBezTo>
                      <a:cubicBezTo>
                        <a:pt x="11895" y="7346"/>
                        <a:pt x="12692" y="413"/>
                        <a:pt x="8905" y="17"/>
                      </a:cubicBezTo>
                      <a:cubicBezTo>
                        <a:pt x="5516" y="-379"/>
                        <a:pt x="2725" y="6158"/>
                        <a:pt x="932" y="12695"/>
                      </a:cubicBezTo>
                      <a:cubicBezTo>
                        <a:pt x="-863" y="20024"/>
                        <a:pt x="-65" y="25174"/>
                        <a:pt x="3323" y="259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86" name="Google Shape;5186;p37"/>
                <p:cNvSpPr/>
                <p:nvPr/>
              </p:nvSpPr>
              <p:spPr>
                <a:xfrm>
                  <a:off x="1792059" y="5555191"/>
                  <a:ext cx="14706" cy="24292"/>
                </a:xfrm>
                <a:custGeom>
                  <a:avLst/>
                  <a:gdLst/>
                  <a:ahLst/>
                  <a:cxnLst/>
                  <a:rect l="l" t="t" r="r" b="b"/>
                  <a:pathLst>
                    <a:path w="14706" h="24292" extrusionOk="0">
                      <a:moveTo>
                        <a:pt x="12817" y="401"/>
                      </a:moveTo>
                      <a:cubicBezTo>
                        <a:pt x="9827" y="-1184"/>
                        <a:pt x="6040" y="1985"/>
                        <a:pt x="2651" y="8919"/>
                      </a:cubicBezTo>
                      <a:cubicBezTo>
                        <a:pt x="-737" y="16050"/>
                        <a:pt x="-737" y="21398"/>
                        <a:pt x="1854" y="23577"/>
                      </a:cubicBezTo>
                      <a:cubicBezTo>
                        <a:pt x="4644" y="26152"/>
                        <a:pt x="8432" y="21398"/>
                        <a:pt x="11820" y="15258"/>
                      </a:cubicBezTo>
                      <a:cubicBezTo>
                        <a:pt x="14810" y="7928"/>
                        <a:pt x="16006" y="1985"/>
                        <a:pt x="12817" y="40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87" name="Google Shape;5187;p37"/>
                <p:cNvSpPr/>
                <p:nvPr/>
              </p:nvSpPr>
              <p:spPr>
                <a:xfrm>
                  <a:off x="1188240" y="5899458"/>
                  <a:ext cx="43991" cy="27549"/>
                </a:xfrm>
                <a:custGeom>
                  <a:avLst/>
                  <a:gdLst/>
                  <a:ahLst/>
                  <a:cxnLst/>
                  <a:rect l="l" t="t" r="r" b="b"/>
                  <a:pathLst>
                    <a:path w="43991" h="27549" extrusionOk="0">
                      <a:moveTo>
                        <a:pt x="12678" y="20418"/>
                      </a:moveTo>
                      <a:cubicBezTo>
                        <a:pt x="12678" y="20418"/>
                        <a:pt x="12678" y="20616"/>
                        <a:pt x="12678" y="20418"/>
                      </a:cubicBezTo>
                      <a:cubicBezTo>
                        <a:pt x="12877" y="21408"/>
                        <a:pt x="13475" y="22201"/>
                        <a:pt x="14073" y="22795"/>
                      </a:cubicBezTo>
                      <a:cubicBezTo>
                        <a:pt x="17063" y="25766"/>
                        <a:pt x="20252" y="24578"/>
                        <a:pt x="22644" y="22597"/>
                      </a:cubicBezTo>
                      <a:cubicBezTo>
                        <a:pt x="25435" y="22399"/>
                        <a:pt x="28624" y="20220"/>
                        <a:pt x="30816" y="19229"/>
                      </a:cubicBezTo>
                      <a:cubicBezTo>
                        <a:pt x="32012" y="18041"/>
                        <a:pt x="32810" y="17050"/>
                        <a:pt x="33806" y="16060"/>
                      </a:cubicBezTo>
                      <a:cubicBezTo>
                        <a:pt x="38391" y="14475"/>
                        <a:pt x="42776" y="12693"/>
                        <a:pt x="43972" y="6354"/>
                      </a:cubicBezTo>
                      <a:cubicBezTo>
                        <a:pt x="44171" y="4769"/>
                        <a:pt x="42776" y="3184"/>
                        <a:pt x="41779" y="1005"/>
                      </a:cubicBezTo>
                      <a:cubicBezTo>
                        <a:pt x="34205" y="-2164"/>
                        <a:pt x="27827" y="2788"/>
                        <a:pt x="21448" y="7146"/>
                      </a:cubicBezTo>
                      <a:cubicBezTo>
                        <a:pt x="20252" y="7938"/>
                        <a:pt x="18857" y="8731"/>
                        <a:pt x="17661" y="9721"/>
                      </a:cubicBezTo>
                      <a:cubicBezTo>
                        <a:pt x="18259" y="6750"/>
                        <a:pt x="17462" y="4571"/>
                        <a:pt x="15468" y="3977"/>
                      </a:cubicBezTo>
                      <a:cubicBezTo>
                        <a:pt x="10685" y="2392"/>
                        <a:pt x="5901" y="8335"/>
                        <a:pt x="2313" y="16060"/>
                      </a:cubicBezTo>
                      <a:cubicBezTo>
                        <a:pt x="-79" y="21210"/>
                        <a:pt x="-1474" y="26361"/>
                        <a:pt x="2512" y="27549"/>
                      </a:cubicBezTo>
                      <a:cubicBezTo>
                        <a:pt x="5901" y="27153"/>
                        <a:pt x="9289" y="24974"/>
                        <a:pt x="12678" y="2041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88" name="Google Shape;5188;p37"/>
                <p:cNvSpPr/>
                <p:nvPr/>
              </p:nvSpPr>
              <p:spPr>
                <a:xfrm>
                  <a:off x="1082589" y="5855959"/>
                  <a:ext cx="18965" cy="24377"/>
                </a:xfrm>
                <a:custGeom>
                  <a:avLst/>
                  <a:gdLst/>
                  <a:ahLst/>
                  <a:cxnLst/>
                  <a:rect l="l" t="t" r="r" b="b"/>
                  <a:pathLst>
                    <a:path w="18965" h="24377" extrusionOk="0">
                      <a:moveTo>
                        <a:pt x="16074" y="133"/>
                      </a:moveTo>
                      <a:cubicBezTo>
                        <a:pt x="12486" y="-660"/>
                        <a:pt x="8499" y="2113"/>
                        <a:pt x="5111" y="8056"/>
                      </a:cubicBezTo>
                      <a:cubicBezTo>
                        <a:pt x="3915" y="9047"/>
                        <a:pt x="2719" y="10235"/>
                        <a:pt x="1722" y="11820"/>
                      </a:cubicBezTo>
                      <a:cubicBezTo>
                        <a:pt x="-72" y="14593"/>
                        <a:pt x="-670" y="17762"/>
                        <a:pt x="925" y="20338"/>
                      </a:cubicBezTo>
                      <a:cubicBezTo>
                        <a:pt x="925" y="22318"/>
                        <a:pt x="1523" y="23903"/>
                        <a:pt x="3317" y="24299"/>
                      </a:cubicBezTo>
                      <a:cubicBezTo>
                        <a:pt x="4313" y="24497"/>
                        <a:pt x="5509" y="24299"/>
                        <a:pt x="6506" y="23903"/>
                      </a:cubicBezTo>
                      <a:cubicBezTo>
                        <a:pt x="9297" y="24101"/>
                        <a:pt x="11888" y="22318"/>
                        <a:pt x="14479" y="19347"/>
                      </a:cubicBezTo>
                      <a:cubicBezTo>
                        <a:pt x="16074" y="16772"/>
                        <a:pt x="17070" y="13999"/>
                        <a:pt x="16472" y="11622"/>
                      </a:cubicBezTo>
                      <a:cubicBezTo>
                        <a:pt x="19462" y="5679"/>
                        <a:pt x="20260" y="1123"/>
                        <a:pt x="16074" y="1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89" name="Google Shape;5189;p37"/>
                <p:cNvSpPr/>
                <p:nvPr/>
              </p:nvSpPr>
              <p:spPr>
                <a:xfrm>
                  <a:off x="1865419" y="5770143"/>
                  <a:ext cx="15362" cy="23863"/>
                </a:xfrm>
                <a:custGeom>
                  <a:avLst/>
                  <a:gdLst/>
                  <a:ahLst/>
                  <a:cxnLst/>
                  <a:rect l="l" t="t" r="r" b="b"/>
                  <a:pathLst>
                    <a:path w="15362" h="23863" extrusionOk="0">
                      <a:moveTo>
                        <a:pt x="1846" y="23551"/>
                      </a:moveTo>
                      <a:cubicBezTo>
                        <a:pt x="5833" y="25136"/>
                        <a:pt x="10218" y="20580"/>
                        <a:pt x="13607" y="12458"/>
                      </a:cubicBezTo>
                      <a:cubicBezTo>
                        <a:pt x="16198" y="6516"/>
                        <a:pt x="15799" y="2158"/>
                        <a:pt x="13208" y="573"/>
                      </a:cubicBezTo>
                      <a:cubicBezTo>
                        <a:pt x="10019" y="-1210"/>
                        <a:pt x="6032" y="1167"/>
                        <a:pt x="2644" y="7704"/>
                      </a:cubicBezTo>
                      <a:cubicBezTo>
                        <a:pt x="-944" y="14439"/>
                        <a:pt x="-546" y="19986"/>
                        <a:pt x="1846" y="235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90" name="Google Shape;5190;p37"/>
                <p:cNvSpPr/>
                <p:nvPr/>
              </p:nvSpPr>
              <p:spPr>
                <a:xfrm>
                  <a:off x="1682438" y="5626238"/>
                  <a:ext cx="13972" cy="22933"/>
                </a:xfrm>
                <a:custGeom>
                  <a:avLst/>
                  <a:gdLst/>
                  <a:ahLst/>
                  <a:cxnLst/>
                  <a:rect l="l" t="t" r="r" b="b"/>
                  <a:pathLst>
                    <a:path w="13972" h="22933" extrusionOk="0">
                      <a:moveTo>
                        <a:pt x="10815" y="14731"/>
                      </a:moveTo>
                      <a:cubicBezTo>
                        <a:pt x="14403" y="7599"/>
                        <a:pt x="15201" y="2053"/>
                        <a:pt x="11812" y="270"/>
                      </a:cubicBezTo>
                      <a:cubicBezTo>
                        <a:pt x="9221" y="-918"/>
                        <a:pt x="5832" y="1855"/>
                        <a:pt x="2842" y="7798"/>
                      </a:cubicBezTo>
                      <a:cubicBezTo>
                        <a:pt x="-745" y="15127"/>
                        <a:pt x="-347" y="19683"/>
                        <a:pt x="849" y="22654"/>
                      </a:cubicBezTo>
                      <a:cubicBezTo>
                        <a:pt x="4836" y="24041"/>
                        <a:pt x="8025" y="20079"/>
                        <a:pt x="10815" y="147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91" name="Google Shape;5191;p37"/>
                <p:cNvSpPr/>
                <p:nvPr/>
              </p:nvSpPr>
              <p:spPr>
                <a:xfrm>
                  <a:off x="1875974" y="5483809"/>
                  <a:ext cx="15784" cy="25826"/>
                </a:xfrm>
                <a:custGeom>
                  <a:avLst/>
                  <a:gdLst/>
                  <a:ahLst/>
                  <a:cxnLst/>
                  <a:rect l="l" t="t" r="r" b="b"/>
                  <a:pathLst>
                    <a:path w="15784" h="25826" extrusionOk="0">
                      <a:moveTo>
                        <a:pt x="2453" y="25826"/>
                      </a:moveTo>
                      <a:cubicBezTo>
                        <a:pt x="6440" y="25826"/>
                        <a:pt x="10227" y="20478"/>
                        <a:pt x="13416" y="12356"/>
                      </a:cubicBezTo>
                      <a:cubicBezTo>
                        <a:pt x="15808" y="6612"/>
                        <a:pt x="16805" y="471"/>
                        <a:pt x="14413" y="75"/>
                      </a:cubicBezTo>
                      <a:cubicBezTo>
                        <a:pt x="10227" y="-718"/>
                        <a:pt x="5045" y="4829"/>
                        <a:pt x="1457" y="14733"/>
                      </a:cubicBezTo>
                      <a:cubicBezTo>
                        <a:pt x="-537" y="19884"/>
                        <a:pt x="-736" y="24638"/>
                        <a:pt x="2453" y="258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92" name="Google Shape;5192;p37"/>
                <p:cNvSpPr/>
                <p:nvPr/>
              </p:nvSpPr>
              <p:spPr>
                <a:xfrm>
                  <a:off x="1000841" y="5745760"/>
                  <a:ext cx="34298" cy="40439"/>
                </a:xfrm>
                <a:custGeom>
                  <a:avLst/>
                  <a:gdLst/>
                  <a:ahLst/>
                  <a:cxnLst/>
                  <a:rect l="l" t="t" r="r" b="b"/>
                  <a:pathLst>
                    <a:path w="34298" h="40439" extrusionOk="0">
                      <a:moveTo>
                        <a:pt x="13905" y="31493"/>
                      </a:moveTo>
                      <a:cubicBezTo>
                        <a:pt x="15899" y="28324"/>
                        <a:pt x="16895" y="25352"/>
                        <a:pt x="16895" y="23173"/>
                      </a:cubicBezTo>
                      <a:cubicBezTo>
                        <a:pt x="19686" y="23173"/>
                        <a:pt x="23473" y="21192"/>
                        <a:pt x="27061" y="18815"/>
                      </a:cubicBezTo>
                      <a:cubicBezTo>
                        <a:pt x="32443" y="13863"/>
                        <a:pt x="36628" y="8911"/>
                        <a:pt x="32841" y="5345"/>
                      </a:cubicBezTo>
                      <a:cubicBezTo>
                        <a:pt x="31446" y="4157"/>
                        <a:pt x="29851" y="3959"/>
                        <a:pt x="27858" y="4553"/>
                      </a:cubicBezTo>
                      <a:cubicBezTo>
                        <a:pt x="27659" y="3563"/>
                        <a:pt x="27260" y="2770"/>
                        <a:pt x="26463" y="1978"/>
                      </a:cubicBezTo>
                      <a:cubicBezTo>
                        <a:pt x="22476" y="-1786"/>
                        <a:pt x="17094" y="-201"/>
                        <a:pt x="11713" y="6930"/>
                      </a:cubicBezTo>
                      <a:cubicBezTo>
                        <a:pt x="7925" y="11882"/>
                        <a:pt x="7925" y="16834"/>
                        <a:pt x="10317" y="19212"/>
                      </a:cubicBezTo>
                      <a:cubicBezTo>
                        <a:pt x="8125" y="20202"/>
                        <a:pt x="5733" y="22381"/>
                        <a:pt x="3540" y="25748"/>
                      </a:cubicBezTo>
                      <a:cubicBezTo>
                        <a:pt x="-646" y="32285"/>
                        <a:pt x="-1044" y="37238"/>
                        <a:pt x="1946" y="40011"/>
                      </a:cubicBezTo>
                      <a:cubicBezTo>
                        <a:pt x="5534" y="41794"/>
                        <a:pt x="9919" y="37832"/>
                        <a:pt x="13905" y="314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93" name="Google Shape;5193;p37"/>
                <p:cNvSpPr/>
                <p:nvPr/>
              </p:nvSpPr>
              <p:spPr>
                <a:xfrm>
                  <a:off x="1257851" y="5998225"/>
                  <a:ext cx="17702" cy="24502"/>
                </a:xfrm>
                <a:custGeom>
                  <a:avLst/>
                  <a:gdLst/>
                  <a:ahLst/>
                  <a:cxnLst/>
                  <a:rect l="l" t="t" r="r" b="b"/>
                  <a:pathLst>
                    <a:path w="17702" h="24502" extrusionOk="0">
                      <a:moveTo>
                        <a:pt x="2067" y="23469"/>
                      </a:moveTo>
                      <a:cubicBezTo>
                        <a:pt x="5854" y="26242"/>
                        <a:pt x="10837" y="23469"/>
                        <a:pt x="15422" y="14753"/>
                      </a:cubicBezTo>
                      <a:cubicBezTo>
                        <a:pt x="19209" y="7226"/>
                        <a:pt x="17615" y="3462"/>
                        <a:pt x="15422" y="293"/>
                      </a:cubicBezTo>
                      <a:cubicBezTo>
                        <a:pt x="11435" y="-896"/>
                        <a:pt x="7250" y="1481"/>
                        <a:pt x="3462" y="8414"/>
                      </a:cubicBezTo>
                      <a:cubicBezTo>
                        <a:pt x="-325" y="14951"/>
                        <a:pt x="-1321" y="21092"/>
                        <a:pt x="2067" y="2346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94" name="Google Shape;5194;p37"/>
                <p:cNvSpPr/>
                <p:nvPr/>
              </p:nvSpPr>
              <p:spPr>
                <a:xfrm>
                  <a:off x="2385812" y="5731693"/>
                  <a:ext cx="11455" cy="25355"/>
                </a:xfrm>
                <a:custGeom>
                  <a:avLst/>
                  <a:gdLst/>
                  <a:ahLst/>
                  <a:cxnLst/>
                  <a:rect l="l" t="t" r="r" b="b"/>
                  <a:pathLst>
                    <a:path w="11455" h="25355" extrusionOk="0">
                      <a:moveTo>
                        <a:pt x="3688" y="25355"/>
                      </a:moveTo>
                      <a:cubicBezTo>
                        <a:pt x="6678" y="25355"/>
                        <a:pt x="8870" y="20205"/>
                        <a:pt x="10266" y="14262"/>
                      </a:cubicBezTo>
                      <a:cubicBezTo>
                        <a:pt x="11860" y="7131"/>
                        <a:pt x="12259" y="1387"/>
                        <a:pt x="8870" y="0"/>
                      </a:cubicBezTo>
                      <a:cubicBezTo>
                        <a:pt x="4884" y="594"/>
                        <a:pt x="2293" y="5744"/>
                        <a:pt x="698" y="12876"/>
                      </a:cubicBezTo>
                      <a:cubicBezTo>
                        <a:pt x="-897" y="20205"/>
                        <a:pt x="299" y="25157"/>
                        <a:pt x="3688" y="253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95" name="Google Shape;5195;p37"/>
                <p:cNvSpPr/>
                <p:nvPr/>
              </p:nvSpPr>
              <p:spPr>
                <a:xfrm>
                  <a:off x="2533064" y="5909268"/>
                  <a:ext cx="12025" cy="25866"/>
                </a:xfrm>
                <a:custGeom>
                  <a:avLst/>
                  <a:gdLst/>
                  <a:ahLst/>
                  <a:cxnLst/>
                  <a:rect l="l" t="t" r="r" b="b"/>
                  <a:pathLst>
                    <a:path w="12025" h="25866" extrusionOk="0">
                      <a:moveTo>
                        <a:pt x="8522" y="110"/>
                      </a:moveTo>
                      <a:cubicBezTo>
                        <a:pt x="5732" y="-683"/>
                        <a:pt x="2742" y="2883"/>
                        <a:pt x="1147" y="8825"/>
                      </a:cubicBezTo>
                      <a:cubicBezTo>
                        <a:pt x="-1045" y="17343"/>
                        <a:pt x="-49" y="23880"/>
                        <a:pt x="3739" y="25663"/>
                      </a:cubicBezTo>
                      <a:cubicBezTo>
                        <a:pt x="6529" y="26852"/>
                        <a:pt x="8921" y="22692"/>
                        <a:pt x="10914" y="16749"/>
                      </a:cubicBezTo>
                      <a:cubicBezTo>
                        <a:pt x="12509" y="8429"/>
                        <a:pt x="12908" y="1298"/>
                        <a:pt x="8522" y="11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96" name="Google Shape;5196;p37"/>
                <p:cNvSpPr/>
                <p:nvPr/>
              </p:nvSpPr>
              <p:spPr>
                <a:xfrm>
                  <a:off x="874493" y="5783100"/>
                  <a:ext cx="51432" cy="62889"/>
                </a:xfrm>
                <a:custGeom>
                  <a:avLst/>
                  <a:gdLst/>
                  <a:ahLst/>
                  <a:cxnLst/>
                  <a:rect l="l" t="t" r="r" b="b"/>
                  <a:pathLst>
                    <a:path w="51432" h="62889" extrusionOk="0">
                      <a:moveTo>
                        <a:pt x="36205" y="62890"/>
                      </a:moveTo>
                      <a:cubicBezTo>
                        <a:pt x="40989" y="62890"/>
                        <a:pt x="45374" y="58135"/>
                        <a:pt x="48763" y="51599"/>
                      </a:cubicBezTo>
                      <a:cubicBezTo>
                        <a:pt x="51553" y="46448"/>
                        <a:pt x="51952" y="42685"/>
                        <a:pt x="49959" y="40902"/>
                      </a:cubicBezTo>
                      <a:cubicBezTo>
                        <a:pt x="50158" y="38723"/>
                        <a:pt x="49759" y="37138"/>
                        <a:pt x="48763" y="36148"/>
                      </a:cubicBezTo>
                      <a:cubicBezTo>
                        <a:pt x="51752" y="31790"/>
                        <a:pt x="52151" y="27234"/>
                        <a:pt x="50357" y="23272"/>
                      </a:cubicBezTo>
                      <a:cubicBezTo>
                        <a:pt x="48364" y="18518"/>
                        <a:pt x="41786" y="18122"/>
                        <a:pt x="35408" y="22083"/>
                      </a:cubicBezTo>
                      <a:cubicBezTo>
                        <a:pt x="35009" y="22281"/>
                        <a:pt x="34610" y="22480"/>
                        <a:pt x="34212" y="22876"/>
                      </a:cubicBezTo>
                      <a:cubicBezTo>
                        <a:pt x="34212" y="21885"/>
                        <a:pt x="33813" y="20895"/>
                        <a:pt x="33614" y="19904"/>
                      </a:cubicBezTo>
                      <a:cubicBezTo>
                        <a:pt x="33813" y="19904"/>
                        <a:pt x="34212" y="20103"/>
                        <a:pt x="34411" y="20103"/>
                      </a:cubicBezTo>
                      <a:cubicBezTo>
                        <a:pt x="36604" y="20499"/>
                        <a:pt x="38597" y="19706"/>
                        <a:pt x="40391" y="17725"/>
                      </a:cubicBezTo>
                      <a:cubicBezTo>
                        <a:pt x="42583" y="17131"/>
                        <a:pt x="44577" y="15546"/>
                        <a:pt x="46171" y="13566"/>
                      </a:cubicBezTo>
                      <a:cubicBezTo>
                        <a:pt x="48962" y="10198"/>
                        <a:pt x="49560" y="6831"/>
                        <a:pt x="46570" y="3661"/>
                      </a:cubicBezTo>
                      <a:cubicBezTo>
                        <a:pt x="46371" y="2275"/>
                        <a:pt x="45972" y="1284"/>
                        <a:pt x="44975" y="690"/>
                      </a:cubicBezTo>
                      <a:cubicBezTo>
                        <a:pt x="42384" y="-697"/>
                        <a:pt x="39594" y="96"/>
                        <a:pt x="37002" y="2275"/>
                      </a:cubicBezTo>
                      <a:cubicBezTo>
                        <a:pt x="33614" y="690"/>
                        <a:pt x="29827" y="1680"/>
                        <a:pt x="25242" y="7821"/>
                      </a:cubicBezTo>
                      <a:cubicBezTo>
                        <a:pt x="23448" y="10198"/>
                        <a:pt x="21854" y="12971"/>
                        <a:pt x="20857" y="15348"/>
                      </a:cubicBezTo>
                      <a:cubicBezTo>
                        <a:pt x="20857" y="15348"/>
                        <a:pt x="20658" y="15348"/>
                        <a:pt x="20658" y="15546"/>
                      </a:cubicBezTo>
                      <a:cubicBezTo>
                        <a:pt x="21056" y="13962"/>
                        <a:pt x="21455" y="12377"/>
                        <a:pt x="21654" y="10792"/>
                      </a:cubicBezTo>
                      <a:cubicBezTo>
                        <a:pt x="22252" y="5840"/>
                        <a:pt x="19462" y="1680"/>
                        <a:pt x="14080" y="492"/>
                      </a:cubicBezTo>
                      <a:cubicBezTo>
                        <a:pt x="9296" y="-499"/>
                        <a:pt x="4512" y="690"/>
                        <a:pt x="1522" y="5048"/>
                      </a:cubicBezTo>
                      <a:cubicBezTo>
                        <a:pt x="-1866" y="10000"/>
                        <a:pt x="1124" y="13962"/>
                        <a:pt x="3515" y="18122"/>
                      </a:cubicBezTo>
                      <a:cubicBezTo>
                        <a:pt x="5509" y="21291"/>
                        <a:pt x="8499" y="23074"/>
                        <a:pt x="11489" y="24460"/>
                      </a:cubicBezTo>
                      <a:cubicBezTo>
                        <a:pt x="10293" y="27036"/>
                        <a:pt x="10293" y="29413"/>
                        <a:pt x="11688" y="31195"/>
                      </a:cubicBezTo>
                      <a:cubicBezTo>
                        <a:pt x="5309" y="35157"/>
                        <a:pt x="-2265" y="38525"/>
                        <a:pt x="3117" y="48429"/>
                      </a:cubicBezTo>
                      <a:cubicBezTo>
                        <a:pt x="6705" y="55362"/>
                        <a:pt x="25043" y="60116"/>
                        <a:pt x="29029" y="55560"/>
                      </a:cubicBezTo>
                      <a:cubicBezTo>
                        <a:pt x="33614" y="50212"/>
                        <a:pt x="32816" y="46448"/>
                        <a:pt x="30425" y="43477"/>
                      </a:cubicBezTo>
                      <a:cubicBezTo>
                        <a:pt x="32019" y="44269"/>
                        <a:pt x="34012" y="44665"/>
                        <a:pt x="36205" y="44269"/>
                      </a:cubicBezTo>
                      <a:cubicBezTo>
                        <a:pt x="35607" y="46448"/>
                        <a:pt x="35408" y="48627"/>
                        <a:pt x="35607" y="50212"/>
                      </a:cubicBezTo>
                      <a:cubicBezTo>
                        <a:pt x="32816" y="56353"/>
                        <a:pt x="33813" y="60116"/>
                        <a:pt x="36205" y="62890"/>
                      </a:cubicBezTo>
                      <a:close/>
                      <a:moveTo>
                        <a:pt x="25043" y="37138"/>
                      </a:moveTo>
                      <a:cubicBezTo>
                        <a:pt x="24445" y="36742"/>
                        <a:pt x="23847" y="36544"/>
                        <a:pt x="23448" y="36346"/>
                      </a:cubicBezTo>
                      <a:cubicBezTo>
                        <a:pt x="22850" y="35751"/>
                        <a:pt x="22252" y="34959"/>
                        <a:pt x="21854" y="34365"/>
                      </a:cubicBezTo>
                      <a:lnTo>
                        <a:pt x="21654" y="33969"/>
                      </a:lnTo>
                      <a:cubicBezTo>
                        <a:pt x="23049" y="33572"/>
                        <a:pt x="24445" y="32978"/>
                        <a:pt x="25840" y="32186"/>
                      </a:cubicBezTo>
                      <a:cubicBezTo>
                        <a:pt x="25242" y="33969"/>
                        <a:pt x="25242" y="35950"/>
                        <a:pt x="25840" y="37732"/>
                      </a:cubicBezTo>
                      <a:cubicBezTo>
                        <a:pt x="25441" y="37534"/>
                        <a:pt x="25242" y="37336"/>
                        <a:pt x="25043" y="371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97" name="Google Shape;5197;p37"/>
                <p:cNvSpPr/>
                <p:nvPr/>
              </p:nvSpPr>
              <p:spPr>
                <a:xfrm>
                  <a:off x="2565181" y="5997941"/>
                  <a:ext cx="11331" cy="27314"/>
                </a:xfrm>
                <a:custGeom>
                  <a:avLst/>
                  <a:gdLst/>
                  <a:ahLst/>
                  <a:cxnLst/>
                  <a:rect l="l" t="t" r="r" b="b"/>
                  <a:pathLst>
                    <a:path w="11331" h="27314" extrusionOk="0">
                      <a:moveTo>
                        <a:pt x="7500" y="378"/>
                      </a:moveTo>
                      <a:cubicBezTo>
                        <a:pt x="4510" y="-1405"/>
                        <a:pt x="2118" y="3350"/>
                        <a:pt x="923" y="9689"/>
                      </a:cubicBezTo>
                      <a:cubicBezTo>
                        <a:pt x="-672" y="18206"/>
                        <a:pt x="-473" y="25337"/>
                        <a:pt x="3713" y="27120"/>
                      </a:cubicBezTo>
                      <a:cubicBezTo>
                        <a:pt x="6504" y="28309"/>
                        <a:pt x="8896" y="23951"/>
                        <a:pt x="10689" y="16622"/>
                      </a:cubicBezTo>
                      <a:cubicBezTo>
                        <a:pt x="12085" y="8896"/>
                        <a:pt x="11287" y="2557"/>
                        <a:pt x="7500" y="3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98" name="Google Shape;5198;p37"/>
                <p:cNvSpPr/>
                <p:nvPr/>
              </p:nvSpPr>
              <p:spPr>
                <a:xfrm>
                  <a:off x="3112107" y="5774259"/>
                  <a:ext cx="11511" cy="27804"/>
                </a:xfrm>
                <a:custGeom>
                  <a:avLst/>
                  <a:gdLst/>
                  <a:ahLst/>
                  <a:cxnLst/>
                  <a:rect l="l" t="t" r="r" b="b"/>
                  <a:pathLst>
                    <a:path w="11511" h="27804" extrusionOk="0">
                      <a:moveTo>
                        <a:pt x="11512" y="9729"/>
                      </a:moveTo>
                      <a:cubicBezTo>
                        <a:pt x="11512" y="4578"/>
                        <a:pt x="10715" y="-374"/>
                        <a:pt x="8721" y="22"/>
                      </a:cubicBezTo>
                      <a:cubicBezTo>
                        <a:pt x="4536" y="815"/>
                        <a:pt x="1147" y="6559"/>
                        <a:pt x="150" y="17058"/>
                      </a:cubicBezTo>
                      <a:cubicBezTo>
                        <a:pt x="-448" y="23595"/>
                        <a:pt x="748" y="28349"/>
                        <a:pt x="3539" y="27755"/>
                      </a:cubicBezTo>
                      <a:cubicBezTo>
                        <a:pt x="8123" y="26764"/>
                        <a:pt x="10715" y="19831"/>
                        <a:pt x="11512" y="972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199" name="Google Shape;5199;p37"/>
                <p:cNvSpPr/>
                <p:nvPr/>
              </p:nvSpPr>
              <p:spPr>
                <a:xfrm>
                  <a:off x="925163" y="5864348"/>
                  <a:ext cx="17427" cy="23844"/>
                </a:xfrm>
                <a:custGeom>
                  <a:avLst/>
                  <a:gdLst/>
                  <a:ahLst/>
                  <a:cxnLst/>
                  <a:rect l="l" t="t" r="r" b="b"/>
                  <a:pathLst>
                    <a:path w="17427" h="23844" extrusionOk="0">
                      <a:moveTo>
                        <a:pt x="2079" y="23240"/>
                      </a:moveTo>
                      <a:cubicBezTo>
                        <a:pt x="5667" y="25419"/>
                        <a:pt x="10053" y="21457"/>
                        <a:pt x="14438" y="15317"/>
                      </a:cubicBezTo>
                      <a:cubicBezTo>
                        <a:pt x="17029" y="8978"/>
                        <a:pt x="19022" y="2837"/>
                        <a:pt x="15634" y="658"/>
                      </a:cubicBezTo>
                      <a:cubicBezTo>
                        <a:pt x="12046" y="-1719"/>
                        <a:pt x="7461" y="2639"/>
                        <a:pt x="3674" y="8978"/>
                      </a:cubicBezTo>
                      <a:cubicBezTo>
                        <a:pt x="-113" y="15317"/>
                        <a:pt x="-1508" y="21259"/>
                        <a:pt x="2079" y="232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00" name="Google Shape;5200;p37"/>
                <p:cNvSpPr/>
                <p:nvPr/>
              </p:nvSpPr>
              <p:spPr>
                <a:xfrm>
                  <a:off x="3223515" y="6097358"/>
                  <a:ext cx="10530" cy="27738"/>
                </a:xfrm>
                <a:custGeom>
                  <a:avLst/>
                  <a:gdLst/>
                  <a:ahLst/>
                  <a:cxnLst/>
                  <a:rect l="l" t="t" r="r" b="b"/>
                  <a:pathLst>
                    <a:path w="10530" h="27738" extrusionOk="0">
                      <a:moveTo>
                        <a:pt x="5348" y="6"/>
                      </a:moveTo>
                      <a:cubicBezTo>
                        <a:pt x="2557" y="-192"/>
                        <a:pt x="564" y="4562"/>
                        <a:pt x="166" y="10901"/>
                      </a:cubicBezTo>
                      <a:cubicBezTo>
                        <a:pt x="-632" y="20211"/>
                        <a:pt x="1561" y="25163"/>
                        <a:pt x="4352" y="27738"/>
                      </a:cubicBezTo>
                      <a:cubicBezTo>
                        <a:pt x="8139" y="26550"/>
                        <a:pt x="10331" y="23182"/>
                        <a:pt x="10531" y="16645"/>
                      </a:cubicBezTo>
                      <a:cubicBezTo>
                        <a:pt x="10531" y="8524"/>
                        <a:pt x="9933" y="204"/>
                        <a:pt x="5348" y="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01" name="Google Shape;5201;p37"/>
                <p:cNvSpPr/>
                <p:nvPr/>
              </p:nvSpPr>
              <p:spPr>
                <a:xfrm>
                  <a:off x="1202757" y="5339662"/>
                  <a:ext cx="17105" cy="21988"/>
                </a:xfrm>
                <a:custGeom>
                  <a:avLst/>
                  <a:gdLst/>
                  <a:ahLst/>
                  <a:cxnLst/>
                  <a:rect l="l" t="t" r="r" b="b"/>
                  <a:pathLst>
                    <a:path w="17105" h="21988" extrusionOk="0">
                      <a:moveTo>
                        <a:pt x="12910" y="14672"/>
                      </a:moveTo>
                      <a:cubicBezTo>
                        <a:pt x="16897" y="8334"/>
                        <a:pt x="18491" y="2787"/>
                        <a:pt x="15701" y="608"/>
                      </a:cubicBezTo>
                      <a:cubicBezTo>
                        <a:pt x="12910" y="-1571"/>
                        <a:pt x="8525" y="2391"/>
                        <a:pt x="4140" y="7938"/>
                      </a:cubicBezTo>
                      <a:cubicBezTo>
                        <a:pt x="-1242" y="15069"/>
                        <a:pt x="-445" y="18634"/>
                        <a:pt x="1349" y="21606"/>
                      </a:cubicBezTo>
                      <a:cubicBezTo>
                        <a:pt x="4738" y="22794"/>
                        <a:pt x="8525" y="21407"/>
                        <a:pt x="12910" y="146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02" name="Google Shape;5202;p37"/>
                <p:cNvSpPr/>
                <p:nvPr/>
              </p:nvSpPr>
              <p:spPr>
                <a:xfrm>
                  <a:off x="888337" y="5447356"/>
                  <a:ext cx="32131" cy="42861"/>
                </a:xfrm>
                <a:custGeom>
                  <a:avLst/>
                  <a:gdLst/>
                  <a:ahLst/>
                  <a:cxnLst/>
                  <a:rect l="l" t="t" r="r" b="b"/>
                  <a:pathLst>
                    <a:path w="32131" h="42861" extrusionOk="0">
                      <a:moveTo>
                        <a:pt x="28341" y="19690"/>
                      </a:moveTo>
                      <a:cubicBezTo>
                        <a:pt x="32526" y="14540"/>
                        <a:pt x="33124" y="9390"/>
                        <a:pt x="30733" y="7805"/>
                      </a:cubicBezTo>
                      <a:cubicBezTo>
                        <a:pt x="29537" y="6814"/>
                        <a:pt x="28141" y="6616"/>
                        <a:pt x="26347" y="6814"/>
                      </a:cubicBezTo>
                      <a:cubicBezTo>
                        <a:pt x="26547" y="5230"/>
                        <a:pt x="25949" y="3843"/>
                        <a:pt x="24952" y="2457"/>
                      </a:cubicBezTo>
                      <a:cubicBezTo>
                        <a:pt x="21165" y="-1703"/>
                        <a:pt x="14388" y="-317"/>
                        <a:pt x="6813" y="4636"/>
                      </a:cubicBezTo>
                      <a:cubicBezTo>
                        <a:pt x="1432" y="8003"/>
                        <a:pt x="-1558" y="12559"/>
                        <a:pt x="834" y="15530"/>
                      </a:cubicBezTo>
                      <a:cubicBezTo>
                        <a:pt x="4023" y="19294"/>
                        <a:pt x="9205" y="19690"/>
                        <a:pt x="15384" y="16917"/>
                      </a:cubicBezTo>
                      <a:cubicBezTo>
                        <a:pt x="14786" y="18106"/>
                        <a:pt x="14188" y="19096"/>
                        <a:pt x="13790" y="20285"/>
                      </a:cubicBezTo>
                      <a:cubicBezTo>
                        <a:pt x="11597" y="20879"/>
                        <a:pt x="9205" y="22860"/>
                        <a:pt x="7212" y="26227"/>
                      </a:cubicBezTo>
                      <a:cubicBezTo>
                        <a:pt x="3425" y="32368"/>
                        <a:pt x="1830" y="38707"/>
                        <a:pt x="5817" y="42272"/>
                      </a:cubicBezTo>
                      <a:cubicBezTo>
                        <a:pt x="9405" y="44055"/>
                        <a:pt x="13590" y="41678"/>
                        <a:pt x="16780" y="36726"/>
                      </a:cubicBezTo>
                      <a:cubicBezTo>
                        <a:pt x="19172" y="33358"/>
                        <a:pt x="20368" y="29991"/>
                        <a:pt x="20368" y="27218"/>
                      </a:cubicBezTo>
                      <a:cubicBezTo>
                        <a:pt x="22959" y="25633"/>
                        <a:pt x="25749" y="23058"/>
                        <a:pt x="28341" y="196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03" name="Google Shape;5203;p37"/>
                <p:cNvSpPr/>
                <p:nvPr/>
              </p:nvSpPr>
              <p:spPr>
                <a:xfrm>
                  <a:off x="1336434" y="5400639"/>
                  <a:ext cx="16571" cy="23372"/>
                </a:xfrm>
                <a:custGeom>
                  <a:avLst/>
                  <a:gdLst/>
                  <a:ahLst/>
                  <a:cxnLst/>
                  <a:rect l="l" t="t" r="r" b="b"/>
                  <a:pathLst>
                    <a:path w="16571" h="23372" extrusionOk="0">
                      <a:moveTo>
                        <a:pt x="13580" y="48"/>
                      </a:moveTo>
                      <a:cubicBezTo>
                        <a:pt x="10191" y="-348"/>
                        <a:pt x="6005" y="1632"/>
                        <a:pt x="2417" y="9556"/>
                      </a:cubicBezTo>
                      <a:cubicBezTo>
                        <a:pt x="-772" y="16489"/>
                        <a:pt x="-772" y="21441"/>
                        <a:pt x="2218" y="23026"/>
                      </a:cubicBezTo>
                      <a:cubicBezTo>
                        <a:pt x="6005" y="25007"/>
                        <a:pt x="9792" y="18074"/>
                        <a:pt x="12982" y="12923"/>
                      </a:cubicBezTo>
                      <a:cubicBezTo>
                        <a:pt x="17766" y="4604"/>
                        <a:pt x="17566" y="444"/>
                        <a:pt x="13580" y="4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04" name="Google Shape;5204;p37"/>
                <p:cNvSpPr/>
                <p:nvPr/>
              </p:nvSpPr>
              <p:spPr>
                <a:xfrm>
                  <a:off x="1384087" y="5915564"/>
                  <a:ext cx="17416" cy="26969"/>
                </a:xfrm>
                <a:custGeom>
                  <a:avLst/>
                  <a:gdLst/>
                  <a:ahLst/>
                  <a:cxnLst/>
                  <a:rect l="l" t="t" r="r" b="b"/>
                  <a:pathLst>
                    <a:path w="17416" h="26969" extrusionOk="0">
                      <a:moveTo>
                        <a:pt x="15758" y="350"/>
                      </a:moveTo>
                      <a:cubicBezTo>
                        <a:pt x="11572" y="-1631"/>
                        <a:pt x="6589" y="5104"/>
                        <a:pt x="3001" y="12632"/>
                      </a:cubicBezTo>
                      <a:cubicBezTo>
                        <a:pt x="211" y="18772"/>
                        <a:pt x="-1782" y="25904"/>
                        <a:pt x="2403" y="26894"/>
                      </a:cubicBezTo>
                      <a:cubicBezTo>
                        <a:pt x="6191" y="27687"/>
                        <a:pt x="10177" y="22140"/>
                        <a:pt x="13765" y="15801"/>
                      </a:cubicBezTo>
                      <a:cubicBezTo>
                        <a:pt x="15958" y="9660"/>
                        <a:pt x="19546" y="2133"/>
                        <a:pt x="15758" y="3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05" name="Google Shape;5205;p37"/>
                <p:cNvSpPr/>
                <p:nvPr/>
              </p:nvSpPr>
              <p:spPr>
                <a:xfrm>
                  <a:off x="1150363" y="5290532"/>
                  <a:ext cx="18399" cy="23251"/>
                </a:xfrm>
                <a:custGeom>
                  <a:avLst/>
                  <a:gdLst/>
                  <a:ahLst/>
                  <a:cxnLst/>
                  <a:rect l="l" t="t" r="r" b="b"/>
                  <a:pathLst>
                    <a:path w="18399" h="23251" extrusionOk="0">
                      <a:moveTo>
                        <a:pt x="16469" y="414"/>
                      </a:moveTo>
                      <a:cubicBezTo>
                        <a:pt x="13679" y="-973"/>
                        <a:pt x="9294" y="1008"/>
                        <a:pt x="4709" y="8139"/>
                      </a:cubicBezTo>
                      <a:cubicBezTo>
                        <a:pt x="723" y="14280"/>
                        <a:pt x="-1470" y="19826"/>
                        <a:pt x="1121" y="22798"/>
                      </a:cubicBezTo>
                      <a:cubicBezTo>
                        <a:pt x="4908" y="24580"/>
                        <a:pt x="9892" y="21015"/>
                        <a:pt x="14675" y="13686"/>
                      </a:cubicBezTo>
                      <a:cubicBezTo>
                        <a:pt x="19061" y="6951"/>
                        <a:pt x="19459" y="1800"/>
                        <a:pt x="16469" y="4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06" name="Google Shape;5206;p37"/>
                <p:cNvSpPr/>
                <p:nvPr/>
              </p:nvSpPr>
              <p:spPr>
                <a:xfrm>
                  <a:off x="1673891" y="5739009"/>
                  <a:ext cx="16850" cy="26975"/>
                </a:xfrm>
                <a:custGeom>
                  <a:avLst/>
                  <a:gdLst/>
                  <a:ahLst/>
                  <a:cxnLst/>
                  <a:rect l="l" t="t" r="r" b="b"/>
                  <a:pathLst>
                    <a:path w="16850" h="26975" extrusionOk="0">
                      <a:moveTo>
                        <a:pt x="14579" y="12295"/>
                      </a:moveTo>
                      <a:cubicBezTo>
                        <a:pt x="16771" y="6154"/>
                        <a:pt x="18167" y="211"/>
                        <a:pt x="14977" y="13"/>
                      </a:cubicBezTo>
                      <a:cubicBezTo>
                        <a:pt x="9396" y="-383"/>
                        <a:pt x="4812" y="8333"/>
                        <a:pt x="1423" y="16850"/>
                      </a:cubicBezTo>
                      <a:cubicBezTo>
                        <a:pt x="-770" y="22397"/>
                        <a:pt x="-570" y="27349"/>
                        <a:pt x="3018" y="26953"/>
                      </a:cubicBezTo>
                      <a:cubicBezTo>
                        <a:pt x="7801" y="26161"/>
                        <a:pt x="11788" y="19426"/>
                        <a:pt x="14579" y="122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07" name="Google Shape;5207;p37"/>
                <p:cNvSpPr/>
                <p:nvPr/>
              </p:nvSpPr>
              <p:spPr>
                <a:xfrm>
                  <a:off x="1516378" y="5787006"/>
                  <a:ext cx="15725" cy="25864"/>
                </a:xfrm>
                <a:custGeom>
                  <a:avLst/>
                  <a:gdLst/>
                  <a:ahLst/>
                  <a:cxnLst/>
                  <a:rect l="l" t="t" r="r" b="b"/>
                  <a:pathLst>
                    <a:path w="15725" h="25864" extrusionOk="0">
                      <a:moveTo>
                        <a:pt x="12232" y="15404"/>
                      </a:moveTo>
                      <a:cubicBezTo>
                        <a:pt x="15023" y="9263"/>
                        <a:pt x="17614" y="2528"/>
                        <a:pt x="13827" y="151"/>
                      </a:cubicBezTo>
                      <a:cubicBezTo>
                        <a:pt x="10039" y="-840"/>
                        <a:pt x="6053" y="3122"/>
                        <a:pt x="2864" y="9857"/>
                      </a:cubicBezTo>
                      <a:cubicBezTo>
                        <a:pt x="-325" y="16394"/>
                        <a:pt x="-1123" y="22733"/>
                        <a:pt x="1867" y="25110"/>
                      </a:cubicBezTo>
                      <a:cubicBezTo>
                        <a:pt x="5455" y="28081"/>
                        <a:pt x="9242" y="21743"/>
                        <a:pt x="12232" y="154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08" name="Google Shape;5208;p37"/>
                <p:cNvSpPr/>
                <p:nvPr/>
              </p:nvSpPr>
              <p:spPr>
                <a:xfrm>
                  <a:off x="1417609" y="6131363"/>
                  <a:ext cx="24806" cy="50782"/>
                </a:xfrm>
                <a:custGeom>
                  <a:avLst/>
                  <a:gdLst/>
                  <a:ahLst/>
                  <a:cxnLst/>
                  <a:rect l="l" t="t" r="r" b="b"/>
                  <a:pathLst>
                    <a:path w="24806" h="50782" extrusionOk="0">
                      <a:moveTo>
                        <a:pt x="16720" y="28795"/>
                      </a:moveTo>
                      <a:cubicBezTo>
                        <a:pt x="18115" y="24833"/>
                        <a:pt x="19909" y="20871"/>
                        <a:pt x="20706" y="17900"/>
                      </a:cubicBezTo>
                      <a:cubicBezTo>
                        <a:pt x="20906" y="17702"/>
                        <a:pt x="21105" y="17504"/>
                        <a:pt x="21304" y="17504"/>
                      </a:cubicBezTo>
                      <a:cubicBezTo>
                        <a:pt x="25092" y="14532"/>
                        <a:pt x="25889" y="9580"/>
                        <a:pt x="23298" y="7797"/>
                      </a:cubicBezTo>
                      <a:cubicBezTo>
                        <a:pt x="21902" y="6807"/>
                        <a:pt x="20507" y="5618"/>
                        <a:pt x="19112" y="4430"/>
                      </a:cubicBezTo>
                      <a:cubicBezTo>
                        <a:pt x="18913" y="3241"/>
                        <a:pt x="18514" y="2053"/>
                        <a:pt x="17517" y="1062"/>
                      </a:cubicBezTo>
                      <a:cubicBezTo>
                        <a:pt x="15524" y="-720"/>
                        <a:pt x="12733" y="-126"/>
                        <a:pt x="9943" y="1855"/>
                      </a:cubicBezTo>
                      <a:cubicBezTo>
                        <a:pt x="8149" y="2251"/>
                        <a:pt x="6156" y="3043"/>
                        <a:pt x="3963" y="4430"/>
                      </a:cubicBezTo>
                      <a:cubicBezTo>
                        <a:pt x="973" y="8193"/>
                        <a:pt x="375" y="10967"/>
                        <a:pt x="973" y="13146"/>
                      </a:cubicBezTo>
                      <a:cubicBezTo>
                        <a:pt x="-223" y="15919"/>
                        <a:pt x="-422" y="18494"/>
                        <a:pt x="973" y="20277"/>
                      </a:cubicBezTo>
                      <a:cubicBezTo>
                        <a:pt x="176" y="23446"/>
                        <a:pt x="1172" y="26418"/>
                        <a:pt x="3963" y="28399"/>
                      </a:cubicBezTo>
                      <a:cubicBezTo>
                        <a:pt x="4362" y="28597"/>
                        <a:pt x="4760" y="28993"/>
                        <a:pt x="5159" y="29191"/>
                      </a:cubicBezTo>
                      <a:cubicBezTo>
                        <a:pt x="4561" y="31964"/>
                        <a:pt x="5159" y="34143"/>
                        <a:pt x="6554" y="35332"/>
                      </a:cubicBezTo>
                      <a:cubicBezTo>
                        <a:pt x="7152" y="35926"/>
                        <a:pt x="7750" y="36124"/>
                        <a:pt x="8548" y="36124"/>
                      </a:cubicBezTo>
                      <a:cubicBezTo>
                        <a:pt x="7152" y="37114"/>
                        <a:pt x="5558" y="38501"/>
                        <a:pt x="3963" y="40482"/>
                      </a:cubicBezTo>
                      <a:cubicBezTo>
                        <a:pt x="375" y="44840"/>
                        <a:pt x="176" y="48604"/>
                        <a:pt x="2368" y="50783"/>
                      </a:cubicBezTo>
                      <a:cubicBezTo>
                        <a:pt x="4960" y="50783"/>
                        <a:pt x="7750" y="50783"/>
                        <a:pt x="10341" y="50783"/>
                      </a:cubicBezTo>
                      <a:lnTo>
                        <a:pt x="15325" y="50783"/>
                      </a:lnTo>
                      <a:cubicBezTo>
                        <a:pt x="16720" y="49792"/>
                        <a:pt x="18314" y="48405"/>
                        <a:pt x="19710" y="46821"/>
                      </a:cubicBezTo>
                      <a:cubicBezTo>
                        <a:pt x="23896" y="41868"/>
                        <a:pt x="22700" y="38105"/>
                        <a:pt x="19710" y="35926"/>
                      </a:cubicBezTo>
                      <a:cubicBezTo>
                        <a:pt x="17318" y="34737"/>
                        <a:pt x="14926" y="33945"/>
                        <a:pt x="12135" y="34539"/>
                      </a:cubicBezTo>
                      <a:cubicBezTo>
                        <a:pt x="13730" y="33153"/>
                        <a:pt x="15325" y="30974"/>
                        <a:pt x="16720" y="287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09" name="Google Shape;5209;p37"/>
                <p:cNvSpPr/>
                <p:nvPr/>
              </p:nvSpPr>
              <p:spPr>
                <a:xfrm>
                  <a:off x="854047" y="5833559"/>
                  <a:ext cx="17696" cy="23144"/>
                </a:xfrm>
                <a:custGeom>
                  <a:avLst/>
                  <a:gdLst/>
                  <a:ahLst/>
                  <a:cxnLst/>
                  <a:rect l="l" t="t" r="r" b="b"/>
                  <a:pathLst>
                    <a:path w="17696" h="23144" extrusionOk="0">
                      <a:moveTo>
                        <a:pt x="1637" y="22334"/>
                      </a:moveTo>
                      <a:cubicBezTo>
                        <a:pt x="5225" y="25306"/>
                        <a:pt x="9810" y="19561"/>
                        <a:pt x="13996" y="13817"/>
                      </a:cubicBezTo>
                      <a:cubicBezTo>
                        <a:pt x="17982" y="6884"/>
                        <a:pt x="19377" y="1337"/>
                        <a:pt x="14992" y="149"/>
                      </a:cubicBezTo>
                      <a:cubicBezTo>
                        <a:pt x="12002" y="-644"/>
                        <a:pt x="7817" y="1733"/>
                        <a:pt x="4229" y="7280"/>
                      </a:cubicBezTo>
                      <a:cubicBezTo>
                        <a:pt x="242" y="13619"/>
                        <a:pt x="-1552" y="19759"/>
                        <a:pt x="1637" y="2233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10" name="Google Shape;5210;p37"/>
                <p:cNvSpPr/>
                <p:nvPr/>
              </p:nvSpPr>
              <p:spPr>
                <a:xfrm>
                  <a:off x="1806694" y="5911326"/>
                  <a:ext cx="13106" cy="27283"/>
                </a:xfrm>
                <a:custGeom>
                  <a:avLst/>
                  <a:gdLst/>
                  <a:ahLst/>
                  <a:cxnLst/>
                  <a:rect l="l" t="t" r="r" b="b"/>
                  <a:pathLst>
                    <a:path w="13106" h="27283" extrusionOk="0">
                      <a:moveTo>
                        <a:pt x="2567" y="26775"/>
                      </a:moveTo>
                      <a:cubicBezTo>
                        <a:pt x="5158" y="28756"/>
                        <a:pt x="8347" y="24794"/>
                        <a:pt x="11138" y="17663"/>
                      </a:cubicBezTo>
                      <a:cubicBezTo>
                        <a:pt x="13530" y="10136"/>
                        <a:pt x="14128" y="3004"/>
                        <a:pt x="10739" y="429"/>
                      </a:cubicBezTo>
                      <a:cubicBezTo>
                        <a:pt x="8347" y="-1353"/>
                        <a:pt x="4560" y="2608"/>
                        <a:pt x="2368" y="8749"/>
                      </a:cubicBezTo>
                      <a:cubicBezTo>
                        <a:pt x="-622" y="17069"/>
                        <a:pt x="-1021" y="24002"/>
                        <a:pt x="2567" y="267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11" name="Google Shape;5211;p37"/>
                <p:cNvSpPr/>
                <p:nvPr/>
              </p:nvSpPr>
              <p:spPr>
                <a:xfrm>
                  <a:off x="1252363" y="6102650"/>
                  <a:ext cx="45134" cy="57320"/>
                </a:xfrm>
                <a:custGeom>
                  <a:avLst/>
                  <a:gdLst/>
                  <a:ahLst/>
                  <a:cxnLst/>
                  <a:rect l="l" t="t" r="r" b="b"/>
                  <a:pathLst>
                    <a:path w="45134" h="57320" extrusionOk="0">
                      <a:moveTo>
                        <a:pt x="42836" y="12542"/>
                      </a:moveTo>
                      <a:cubicBezTo>
                        <a:pt x="45228" y="6797"/>
                        <a:pt x="46424" y="656"/>
                        <a:pt x="43035" y="62"/>
                      </a:cubicBezTo>
                      <a:cubicBezTo>
                        <a:pt x="37853" y="-731"/>
                        <a:pt x="33268" y="6203"/>
                        <a:pt x="29880" y="14324"/>
                      </a:cubicBezTo>
                      <a:cubicBezTo>
                        <a:pt x="28086" y="18682"/>
                        <a:pt x="27289" y="22248"/>
                        <a:pt x="28086" y="24823"/>
                      </a:cubicBezTo>
                      <a:cubicBezTo>
                        <a:pt x="24498" y="24031"/>
                        <a:pt x="20512" y="26011"/>
                        <a:pt x="16724" y="31360"/>
                      </a:cubicBezTo>
                      <a:cubicBezTo>
                        <a:pt x="16326" y="31162"/>
                        <a:pt x="15927" y="30964"/>
                        <a:pt x="15528" y="30766"/>
                      </a:cubicBezTo>
                      <a:cubicBezTo>
                        <a:pt x="14133" y="29973"/>
                        <a:pt x="12937" y="29775"/>
                        <a:pt x="11741" y="29973"/>
                      </a:cubicBezTo>
                      <a:cubicBezTo>
                        <a:pt x="13535" y="28983"/>
                        <a:pt x="15329" y="27398"/>
                        <a:pt x="17322" y="25813"/>
                      </a:cubicBezTo>
                      <a:cubicBezTo>
                        <a:pt x="20113" y="21852"/>
                        <a:pt x="21907" y="18088"/>
                        <a:pt x="19714" y="15909"/>
                      </a:cubicBezTo>
                      <a:cubicBezTo>
                        <a:pt x="16126" y="12542"/>
                        <a:pt x="10944" y="14720"/>
                        <a:pt x="5761" y="20267"/>
                      </a:cubicBezTo>
                      <a:cubicBezTo>
                        <a:pt x="2771" y="23634"/>
                        <a:pt x="978" y="27794"/>
                        <a:pt x="3369" y="29973"/>
                      </a:cubicBezTo>
                      <a:cubicBezTo>
                        <a:pt x="4964" y="31360"/>
                        <a:pt x="6758" y="31756"/>
                        <a:pt x="8751" y="31360"/>
                      </a:cubicBezTo>
                      <a:cubicBezTo>
                        <a:pt x="7555" y="32152"/>
                        <a:pt x="6758" y="33341"/>
                        <a:pt x="5961" y="34529"/>
                      </a:cubicBezTo>
                      <a:cubicBezTo>
                        <a:pt x="4167" y="37303"/>
                        <a:pt x="3369" y="40076"/>
                        <a:pt x="3967" y="42651"/>
                      </a:cubicBezTo>
                      <a:cubicBezTo>
                        <a:pt x="3369" y="43443"/>
                        <a:pt x="2971" y="44434"/>
                        <a:pt x="2373" y="45226"/>
                      </a:cubicBezTo>
                      <a:cubicBezTo>
                        <a:pt x="-617" y="50772"/>
                        <a:pt x="-816" y="55130"/>
                        <a:pt x="1974" y="57309"/>
                      </a:cubicBezTo>
                      <a:cubicBezTo>
                        <a:pt x="5761" y="57508"/>
                        <a:pt x="9947" y="55130"/>
                        <a:pt x="13535" y="48594"/>
                      </a:cubicBezTo>
                      <a:cubicBezTo>
                        <a:pt x="13535" y="48395"/>
                        <a:pt x="13734" y="48395"/>
                        <a:pt x="13734" y="48197"/>
                      </a:cubicBezTo>
                      <a:cubicBezTo>
                        <a:pt x="14532" y="47999"/>
                        <a:pt x="15130" y="47801"/>
                        <a:pt x="15728" y="47405"/>
                      </a:cubicBezTo>
                      <a:cubicBezTo>
                        <a:pt x="21309" y="49782"/>
                        <a:pt x="27089" y="44037"/>
                        <a:pt x="31474" y="39680"/>
                      </a:cubicBezTo>
                      <a:cubicBezTo>
                        <a:pt x="34464" y="32945"/>
                        <a:pt x="34863" y="28785"/>
                        <a:pt x="32272" y="26804"/>
                      </a:cubicBezTo>
                      <a:cubicBezTo>
                        <a:pt x="32072" y="26606"/>
                        <a:pt x="32072" y="26606"/>
                        <a:pt x="31873" y="26408"/>
                      </a:cubicBezTo>
                      <a:cubicBezTo>
                        <a:pt x="36458" y="24823"/>
                        <a:pt x="40045" y="19475"/>
                        <a:pt x="42836" y="1254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12" name="Google Shape;5212;p37"/>
                <p:cNvSpPr/>
                <p:nvPr/>
              </p:nvSpPr>
              <p:spPr>
                <a:xfrm>
                  <a:off x="2441971" y="6112781"/>
                  <a:ext cx="14046" cy="25409"/>
                </a:xfrm>
                <a:custGeom>
                  <a:avLst/>
                  <a:gdLst/>
                  <a:ahLst/>
                  <a:cxnLst/>
                  <a:rect l="l" t="t" r="r" b="b"/>
                  <a:pathLst>
                    <a:path w="14046" h="25409" extrusionOk="0">
                      <a:moveTo>
                        <a:pt x="9520" y="628"/>
                      </a:moveTo>
                      <a:cubicBezTo>
                        <a:pt x="5932" y="-1155"/>
                        <a:pt x="3141" y="826"/>
                        <a:pt x="1347" y="6967"/>
                      </a:cubicBezTo>
                      <a:cubicBezTo>
                        <a:pt x="-1842" y="18060"/>
                        <a:pt x="1148" y="22814"/>
                        <a:pt x="4935" y="24993"/>
                      </a:cubicBezTo>
                      <a:cubicBezTo>
                        <a:pt x="8324" y="26974"/>
                        <a:pt x="11912" y="21625"/>
                        <a:pt x="13307" y="14494"/>
                      </a:cubicBezTo>
                      <a:cubicBezTo>
                        <a:pt x="15699" y="4788"/>
                        <a:pt x="11712" y="3005"/>
                        <a:pt x="9520" y="62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13" name="Google Shape;5213;p37"/>
                <p:cNvSpPr/>
                <p:nvPr/>
              </p:nvSpPr>
              <p:spPr>
                <a:xfrm>
                  <a:off x="1334727" y="5588291"/>
                  <a:ext cx="17470" cy="21056"/>
                </a:xfrm>
                <a:custGeom>
                  <a:avLst/>
                  <a:gdLst/>
                  <a:ahLst/>
                  <a:cxnLst/>
                  <a:rect l="l" t="t" r="r" b="b"/>
                  <a:pathLst>
                    <a:path w="17470" h="21056" extrusionOk="0">
                      <a:moveTo>
                        <a:pt x="14888" y="13060"/>
                      </a:moveTo>
                      <a:cubicBezTo>
                        <a:pt x="18077" y="7513"/>
                        <a:pt x="18277" y="2759"/>
                        <a:pt x="15685" y="1570"/>
                      </a:cubicBezTo>
                      <a:cubicBezTo>
                        <a:pt x="12696" y="-14"/>
                        <a:pt x="9108" y="-2589"/>
                        <a:pt x="3327" y="6721"/>
                      </a:cubicBezTo>
                      <a:cubicBezTo>
                        <a:pt x="-1058" y="13654"/>
                        <a:pt x="-659" y="18210"/>
                        <a:pt x="1932" y="20587"/>
                      </a:cubicBezTo>
                      <a:cubicBezTo>
                        <a:pt x="5719" y="21577"/>
                        <a:pt x="9706" y="21776"/>
                        <a:pt x="14888" y="130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14" name="Google Shape;5214;p37"/>
                <p:cNvSpPr/>
                <p:nvPr/>
              </p:nvSpPr>
              <p:spPr>
                <a:xfrm>
                  <a:off x="994580" y="5396140"/>
                  <a:ext cx="45879" cy="37405"/>
                </a:xfrm>
                <a:custGeom>
                  <a:avLst/>
                  <a:gdLst/>
                  <a:ahLst/>
                  <a:cxnLst/>
                  <a:rect l="l" t="t" r="r" b="b"/>
                  <a:pathLst>
                    <a:path w="45879" h="37405" extrusionOk="0">
                      <a:moveTo>
                        <a:pt x="17775" y="7717"/>
                      </a:moveTo>
                      <a:cubicBezTo>
                        <a:pt x="14984" y="12273"/>
                        <a:pt x="13390" y="16631"/>
                        <a:pt x="13788" y="19404"/>
                      </a:cubicBezTo>
                      <a:cubicBezTo>
                        <a:pt x="12991" y="19800"/>
                        <a:pt x="12194" y="20196"/>
                        <a:pt x="11396" y="20593"/>
                      </a:cubicBezTo>
                      <a:cubicBezTo>
                        <a:pt x="3822" y="24951"/>
                        <a:pt x="-1161" y="29705"/>
                        <a:pt x="234" y="35053"/>
                      </a:cubicBezTo>
                      <a:cubicBezTo>
                        <a:pt x="2227" y="38222"/>
                        <a:pt x="6214" y="38222"/>
                        <a:pt x="11795" y="34855"/>
                      </a:cubicBezTo>
                      <a:cubicBezTo>
                        <a:pt x="17376" y="31487"/>
                        <a:pt x="21761" y="27328"/>
                        <a:pt x="22957" y="23366"/>
                      </a:cubicBezTo>
                      <a:cubicBezTo>
                        <a:pt x="26147" y="24158"/>
                        <a:pt x="30332" y="22970"/>
                        <a:pt x="34518" y="21187"/>
                      </a:cubicBezTo>
                      <a:cubicBezTo>
                        <a:pt x="44684" y="16433"/>
                        <a:pt x="45282" y="10292"/>
                        <a:pt x="45880" y="5340"/>
                      </a:cubicBezTo>
                      <a:cubicBezTo>
                        <a:pt x="42890" y="-9"/>
                        <a:pt x="37508" y="388"/>
                        <a:pt x="31329" y="3557"/>
                      </a:cubicBezTo>
                      <a:cubicBezTo>
                        <a:pt x="30930" y="2369"/>
                        <a:pt x="30133" y="1378"/>
                        <a:pt x="29136" y="784"/>
                      </a:cubicBezTo>
                      <a:cubicBezTo>
                        <a:pt x="26545" y="-1197"/>
                        <a:pt x="22359" y="388"/>
                        <a:pt x="17775" y="77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15" name="Google Shape;5215;p37"/>
                <p:cNvSpPr/>
                <p:nvPr/>
              </p:nvSpPr>
              <p:spPr>
                <a:xfrm>
                  <a:off x="787913" y="5964675"/>
                  <a:ext cx="30585" cy="24334"/>
                </a:xfrm>
                <a:custGeom>
                  <a:avLst/>
                  <a:gdLst/>
                  <a:ahLst/>
                  <a:cxnLst/>
                  <a:rect l="l" t="t" r="r" b="b"/>
                  <a:pathLst>
                    <a:path w="30585" h="24334" extrusionOk="0">
                      <a:moveTo>
                        <a:pt x="28504" y="5318"/>
                      </a:moveTo>
                      <a:cubicBezTo>
                        <a:pt x="25713" y="4129"/>
                        <a:pt x="23122" y="5318"/>
                        <a:pt x="20730" y="7695"/>
                      </a:cubicBezTo>
                      <a:cubicBezTo>
                        <a:pt x="20331" y="7299"/>
                        <a:pt x="19933" y="6705"/>
                        <a:pt x="19534" y="6308"/>
                      </a:cubicBezTo>
                      <a:cubicBezTo>
                        <a:pt x="18139" y="5516"/>
                        <a:pt x="16544" y="5120"/>
                        <a:pt x="15149" y="4724"/>
                      </a:cubicBezTo>
                      <a:cubicBezTo>
                        <a:pt x="14750" y="2941"/>
                        <a:pt x="13554" y="1554"/>
                        <a:pt x="10963" y="564"/>
                      </a:cubicBezTo>
                      <a:cubicBezTo>
                        <a:pt x="6777" y="-823"/>
                        <a:pt x="3189" y="366"/>
                        <a:pt x="997" y="3932"/>
                      </a:cubicBezTo>
                      <a:cubicBezTo>
                        <a:pt x="199" y="5120"/>
                        <a:pt x="0" y="6308"/>
                        <a:pt x="0" y="7299"/>
                      </a:cubicBezTo>
                      <a:cubicBezTo>
                        <a:pt x="399" y="7695"/>
                        <a:pt x="997" y="7893"/>
                        <a:pt x="1395" y="8289"/>
                      </a:cubicBezTo>
                      <a:cubicBezTo>
                        <a:pt x="5581" y="11261"/>
                        <a:pt x="9767" y="14430"/>
                        <a:pt x="13953" y="17402"/>
                      </a:cubicBezTo>
                      <a:cubicBezTo>
                        <a:pt x="15547" y="18590"/>
                        <a:pt x="17142" y="19580"/>
                        <a:pt x="18537" y="20769"/>
                      </a:cubicBezTo>
                      <a:cubicBezTo>
                        <a:pt x="19534" y="21363"/>
                        <a:pt x="20531" y="22156"/>
                        <a:pt x="21328" y="22750"/>
                      </a:cubicBezTo>
                      <a:cubicBezTo>
                        <a:pt x="22125" y="23344"/>
                        <a:pt x="22923" y="23938"/>
                        <a:pt x="23720" y="24335"/>
                      </a:cubicBezTo>
                      <a:cubicBezTo>
                        <a:pt x="24916" y="22948"/>
                        <a:pt x="26112" y="21363"/>
                        <a:pt x="27308" y="19382"/>
                      </a:cubicBezTo>
                      <a:cubicBezTo>
                        <a:pt x="30896" y="13044"/>
                        <a:pt x="31892" y="7497"/>
                        <a:pt x="28504" y="531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16" name="Google Shape;5216;p37"/>
                <p:cNvSpPr/>
                <p:nvPr/>
              </p:nvSpPr>
              <p:spPr>
                <a:xfrm>
                  <a:off x="1843270" y="5659863"/>
                  <a:ext cx="14448" cy="25110"/>
                </a:xfrm>
                <a:custGeom>
                  <a:avLst/>
                  <a:gdLst/>
                  <a:ahLst/>
                  <a:cxnLst/>
                  <a:rect l="l" t="t" r="r" b="b"/>
                  <a:pathLst>
                    <a:path w="14448" h="25110" extrusionOk="0">
                      <a:moveTo>
                        <a:pt x="11438" y="15176"/>
                      </a:moveTo>
                      <a:cubicBezTo>
                        <a:pt x="14826" y="8045"/>
                        <a:pt x="15624" y="2301"/>
                        <a:pt x="12435" y="320"/>
                      </a:cubicBezTo>
                      <a:cubicBezTo>
                        <a:pt x="9843" y="-1265"/>
                        <a:pt x="6455" y="3291"/>
                        <a:pt x="3864" y="8441"/>
                      </a:cubicBezTo>
                      <a:cubicBezTo>
                        <a:pt x="475" y="14978"/>
                        <a:pt x="-1120" y="21119"/>
                        <a:pt x="874" y="25081"/>
                      </a:cubicBezTo>
                      <a:cubicBezTo>
                        <a:pt x="4462" y="25477"/>
                        <a:pt x="8049" y="21911"/>
                        <a:pt x="11438" y="151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17" name="Google Shape;5217;p37"/>
                <p:cNvSpPr/>
                <p:nvPr/>
              </p:nvSpPr>
              <p:spPr>
                <a:xfrm>
                  <a:off x="2402481" y="6086972"/>
                  <a:ext cx="18787" cy="34521"/>
                </a:xfrm>
                <a:custGeom>
                  <a:avLst/>
                  <a:gdLst/>
                  <a:ahLst/>
                  <a:cxnLst/>
                  <a:rect l="l" t="t" r="r" b="b"/>
                  <a:pathLst>
                    <a:path w="18787" h="34521" extrusionOk="0">
                      <a:moveTo>
                        <a:pt x="16918" y="8609"/>
                      </a:moveTo>
                      <a:cubicBezTo>
                        <a:pt x="18114" y="4251"/>
                        <a:pt x="18314" y="488"/>
                        <a:pt x="16320" y="91"/>
                      </a:cubicBezTo>
                      <a:cubicBezTo>
                        <a:pt x="11537" y="-701"/>
                        <a:pt x="6354" y="3657"/>
                        <a:pt x="1969" y="13363"/>
                      </a:cubicBezTo>
                      <a:cubicBezTo>
                        <a:pt x="-622" y="19306"/>
                        <a:pt x="-822" y="24456"/>
                        <a:pt x="2368" y="24654"/>
                      </a:cubicBezTo>
                      <a:cubicBezTo>
                        <a:pt x="3364" y="24852"/>
                        <a:pt x="4361" y="24654"/>
                        <a:pt x="5357" y="24258"/>
                      </a:cubicBezTo>
                      <a:cubicBezTo>
                        <a:pt x="5158" y="29805"/>
                        <a:pt x="6753" y="33370"/>
                        <a:pt x="9743" y="34361"/>
                      </a:cubicBezTo>
                      <a:cubicBezTo>
                        <a:pt x="13331" y="35549"/>
                        <a:pt x="16719" y="30003"/>
                        <a:pt x="18114" y="22872"/>
                      </a:cubicBezTo>
                      <a:cubicBezTo>
                        <a:pt x="19310" y="16731"/>
                        <a:pt x="18912" y="11580"/>
                        <a:pt x="16918" y="86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18" name="Google Shape;5218;p37"/>
                <p:cNvSpPr/>
                <p:nvPr/>
              </p:nvSpPr>
              <p:spPr>
                <a:xfrm>
                  <a:off x="1079757" y="5245615"/>
                  <a:ext cx="17593" cy="21516"/>
                </a:xfrm>
                <a:custGeom>
                  <a:avLst/>
                  <a:gdLst/>
                  <a:ahLst/>
                  <a:cxnLst/>
                  <a:rect l="l" t="t" r="r" b="b"/>
                  <a:pathLst>
                    <a:path w="17593" h="21516" extrusionOk="0">
                      <a:moveTo>
                        <a:pt x="3159" y="7694"/>
                      </a:moveTo>
                      <a:cubicBezTo>
                        <a:pt x="-827" y="14231"/>
                        <a:pt x="-827" y="19183"/>
                        <a:pt x="1963" y="20966"/>
                      </a:cubicBezTo>
                      <a:cubicBezTo>
                        <a:pt x="4953" y="22947"/>
                        <a:pt x="9338" y="19381"/>
                        <a:pt x="13923" y="13439"/>
                      </a:cubicBezTo>
                      <a:cubicBezTo>
                        <a:pt x="18109" y="6109"/>
                        <a:pt x="18906" y="1355"/>
                        <a:pt x="15318" y="365"/>
                      </a:cubicBezTo>
                      <a:cubicBezTo>
                        <a:pt x="11930" y="-626"/>
                        <a:pt x="7744" y="-31"/>
                        <a:pt x="3159" y="76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19" name="Google Shape;5219;p37"/>
                <p:cNvSpPr/>
                <p:nvPr/>
              </p:nvSpPr>
              <p:spPr>
                <a:xfrm>
                  <a:off x="1015136" y="5198945"/>
                  <a:ext cx="17964" cy="21838"/>
                </a:xfrm>
                <a:custGeom>
                  <a:avLst/>
                  <a:gdLst/>
                  <a:ahLst/>
                  <a:cxnLst/>
                  <a:rect l="l" t="t" r="r" b="b"/>
                  <a:pathLst>
                    <a:path w="17964" h="21838" extrusionOk="0">
                      <a:moveTo>
                        <a:pt x="1405" y="21284"/>
                      </a:moveTo>
                      <a:cubicBezTo>
                        <a:pt x="4395" y="23463"/>
                        <a:pt x="9378" y="18907"/>
                        <a:pt x="13763" y="13162"/>
                      </a:cubicBezTo>
                      <a:cubicBezTo>
                        <a:pt x="17750" y="8012"/>
                        <a:pt x="18946" y="3654"/>
                        <a:pt x="17152" y="683"/>
                      </a:cubicBezTo>
                      <a:cubicBezTo>
                        <a:pt x="14560" y="-1299"/>
                        <a:pt x="10175" y="1079"/>
                        <a:pt x="5391" y="7219"/>
                      </a:cubicBezTo>
                      <a:cubicBezTo>
                        <a:pt x="408" y="13558"/>
                        <a:pt x="-1585" y="19105"/>
                        <a:pt x="1405" y="212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20" name="Google Shape;5220;p37"/>
                <p:cNvSpPr/>
                <p:nvPr/>
              </p:nvSpPr>
              <p:spPr>
                <a:xfrm>
                  <a:off x="2250510" y="6055361"/>
                  <a:ext cx="16237" cy="23645"/>
                </a:xfrm>
                <a:custGeom>
                  <a:avLst/>
                  <a:gdLst/>
                  <a:ahLst/>
                  <a:cxnLst/>
                  <a:rect l="l" t="t" r="r" b="b"/>
                  <a:pathLst>
                    <a:path w="16237" h="23645" extrusionOk="0">
                      <a:moveTo>
                        <a:pt x="12617" y="7"/>
                      </a:moveTo>
                      <a:cubicBezTo>
                        <a:pt x="8431" y="-191"/>
                        <a:pt x="4245" y="3573"/>
                        <a:pt x="1255" y="11893"/>
                      </a:cubicBezTo>
                      <a:cubicBezTo>
                        <a:pt x="-1336" y="18628"/>
                        <a:pt x="458" y="21797"/>
                        <a:pt x="3249" y="23580"/>
                      </a:cubicBezTo>
                      <a:cubicBezTo>
                        <a:pt x="7634" y="24174"/>
                        <a:pt x="12418" y="20807"/>
                        <a:pt x="15408" y="10308"/>
                      </a:cubicBezTo>
                      <a:cubicBezTo>
                        <a:pt x="17202" y="4960"/>
                        <a:pt x="16006" y="206"/>
                        <a:pt x="12617" y="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21" name="Google Shape;5221;p37"/>
                <p:cNvSpPr/>
                <p:nvPr/>
              </p:nvSpPr>
              <p:spPr>
                <a:xfrm>
                  <a:off x="847785" y="5918536"/>
                  <a:ext cx="119555" cy="93179"/>
                </a:xfrm>
                <a:custGeom>
                  <a:avLst/>
                  <a:gdLst/>
                  <a:ahLst/>
                  <a:cxnLst/>
                  <a:rect l="l" t="t" r="r" b="b"/>
                  <a:pathLst>
                    <a:path w="119555" h="93179" extrusionOk="0">
                      <a:moveTo>
                        <a:pt x="14477" y="85330"/>
                      </a:moveTo>
                      <a:cubicBezTo>
                        <a:pt x="17069" y="84933"/>
                        <a:pt x="19859" y="84141"/>
                        <a:pt x="22251" y="83547"/>
                      </a:cubicBezTo>
                      <a:cubicBezTo>
                        <a:pt x="25241" y="81170"/>
                        <a:pt x="27234" y="79189"/>
                        <a:pt x="28231" y="77208"/>
                      </a:cubicBezTo>
                      <a:cubicBezTo>
                        <a:pt x="28430" y="77406"/>
                        <a:pt x="28430" y="77604"/>
                        <a:pt x="28630" y="77802"/>
                      </a:cubicBezTo>
                      <a:cubicBezTo>
                        <a:pt x="29826" y="78793"/>
                        <a:pt x="31221" y="79387"/>
                        <a:pt x="32417" y="79783"/>
                      </a:cubicBezTo>
                      <a:cubicBezTo>
                        <a:pt x="30025" y="82358"/>
                        <a:pt x="29228" y="85924"/>
                        <a:pt x="32217" y="89688"/>
                      </a:cubicBezTo>
                      <a:cubicBezTo>
                        <a:pt x="36005" y="94442"/>
                        <a:pt x="42184" y="94046"/>
                        <a:pt x="45772" y="90282"/>
                      </a:cubicBezTo>
                      <a:cubicBezTo>
                        <a:pt x="53944" y="81764"/>
                        <a:pt x="61319" y="72256"/>
                        <a:pt x="72880" y="76812"/>
                      </a:cubicBezTo>
                      <a:cubicBezTo>
                        <a:pt x="72282" y="77604"/>
                        <a:pt x="71684" y="78397"/>
                        <a:pt x="71086" y="79189"/>
                      </a:cubicBezTo>
                      <a:cubicBezTo>
                        <a:pt x="67100" y="84735"/>
                        <a:pt x="66302" y="89489"/>
                        <a:pt x="69292" y="91470"/>
                      </a:cubicBezTo>
                      <a:cubicBezTo>
                        <a:pt x="72880" y="93649"/>
                        <a:pt x="77265" y="90678"/>
                        <a:pt x="81850" y="83547"/>
                      </a:cubicBezTo>
                      <a:cubicBezTo>
                        <a:pt x="82049" y="82953"/>
                        <a:pt x="82448" y="82358"/>
                        <a:pt x="82647" y="81764"/>
                      </a:cubicBezTo>
                      <a:cubicBezTo>
                        <a:pt x="84242" y="81368"/>
                        <a:pt x="86235" y="80377"/>
                        <a:pt x="87231" y="79981"/>
                      </a:cubicBezTo>
                      <a:cubicBezTo>
                        <a:pt x="90620" y="76614"/>
                        <a:pt x="90819" y="72850"/>
                        <a:pt x="89424" y="69482"/>
                      </a:cubicBezTo>
                      <a:cubicBezTo>
                        <a:pt x="93211" y="69482"/>
                        <a:pt x="96600" y="66907"/>
                        <a:pt x="99390" y="63936"/>
                      </a:cubicBezTo>
                      <a:cubicBezTo>
                        <a:pt x="103776" y="59380"/>
                        <a:pt x="105570" y="52843"/>
                        <a:pt x="100387" y="48287"/>
                      </a:cubicBezTo>
                      <a:cubicBezTo>
                        <a:pt x="94607" y="42939"/>
                        <a:pt x="89623" y="48287"/>
                        <a:pt x="85438" y="52249"/>
                      </a:cubicBezTo>
                      <a:cubicBezTo>
                        <a:pt x="82049" y="55418"/>
                        <a:pt x="80255" y="58984"/>
                        <a:pt x="81451" y="62946"/>
                      </a:cubicBezTo>
                      <a:cubicBezTo>
                        <a:pt x="76866" y="61361"/>
                        <a:pt x="72681" y="60965"/>
                        <a:pt x="68694" y="61361"/>
                      </a:cubicBezTo>
                      <a:cubicBezTo>
                        <a:pt x="69093" y="60767"/>
                        <a:pt x="69491" y="59974"/>
                        <a:pt x="69890" y="59182"/>
                      </a:cubicBezTo>
                      <a:cubicBezTo>
                        <a:pt x="72681" y="53834"/>
                        <a:pt x="72481" y="49674"/>
                        <a:pt x="70289" y="46702"/>
                      </a:cubicBezTo>
                      <a:cubicBezTo>
                        <a:pt x="70887" y="45514"/>
                        <a:pt x="71285" y="44523"/>
                        <a:pt x="71684" y="43533"/>
                      </a:cubicBezTo>
                      <a:cubicBezTo>
                        <a:pt x="72083" y="43731"/>
                        <a:pt x="72282" y="44127"/>
                        <a:pt x="72681" y="44325"/>
                      </a:cubicBezTo>
                      <a:cubicBezTo>
                        <a:pt x="76667" y="46306"/>
                        <a:pt x="81052" y="46108"/>
                        <a:pt x="84042" y="41354"/>
                      </a:cubicBezTo>
                      <a:cubicBezTo>
                        <a:pt x="86235" y="40562"/>
                        <a:pt x="88427" y="39175"/>
                        <a:pt x="90620" y="37590"/>
                      </a:cubicBezTo>
                      <a:cubicBezTo>
                        <a:pt x="94806" y="33827"/>
                        <a:pt x="98394" y="30063"/>
                        <a:pt x="98593" y="26497"/>
                      </a:cubicBezTo>
                      <a:cubicBezTo>
                        <a:pt x="98792" y="29271"/>
                        <a:pt x="99988" y="31648"/>
                        <a:pt x="102380" y="33034"/>
                      </a:cubicBezTo>
                      <a:cubicBezTo>
                        <a:pt x="102779" y="33232"/>
                        <a:pt x="103178" y="33430"/>
                        <a:pt x="103776" y="33430"/>
                      </a:cubicBezTo>
                      <a:cubicBezTo>
                        <a:pt x="100387" y="39373"/>
                        <a:pt x="98992" y="45910"/>
                        <a:pt x="105968" y="50664"/>
                      </a:cubicBezTo>
                      <a:cubicBezTo>
                        <a:pt x="109755" y="53239"/>
                        <a:pt x="113343" y="50664"/>
                        <a:pt x="116333" y="46900"/>
                      </a:cubicBezTo>
                      <a:cubicBezTo>
                        <a:pt x="119522" y="40958"/>
                        <a:pt x="122313" y="34421"/>
                        <a:pt x="114539" y="29667"/>
                      </a:cubicBezTo>
                      <a:cubicBezTo>
                        <a:pt x="113543" y="29072"/>
                        <a:pt x="112347" y="28676"/>
                        <a:pt x="111151" y="28676"/>
                      </a:cubicBezTo>
                      <a:cubicBezTo>
                        <a:pt x="111948" y="27686"/>
                        <a:pt x="112546" y="26497"/>
                        <a:pt x="113343" y="25309"/>
                      </a:cubicBezTo>
                      <a:cubicBezTo>
                        <a:pt x="116134" y="18970"/>
                        <a:pt x="116532" y="13225"/>
                        <a:pt x="112546" y="10254"/>
                      </a:cubicBezTo>
                      <a:cubicBezTo>
                        <a:pt x="109157" y="7877"/>
                        <a:pt x="104971" y="9660"/>
                        <a:pt x="101982" y="15206"/>
                      </a:cubicBezTo>
                      <a:cubicBezTo>
                        <a:pt x="99988" y="18970"/>
                        <a:pt x="98792" y="22338"/>
                        <a:pt x="98792" y="25309"/>
                      </a:cubicBezTo>
                      <a:cubicBezTo>
                        <a:pt x="98593" y="24517"/>
                        <a:pt x="98394" y="23724"/>
                        <a:pt x="97796" y="22734"/>
                      </a:cubicBezTo>
                      <a:cubicBezTo>
                        <a:pt x="96799" y="21149"/>
                        <a:pt x="95205" y="20357"/>
                        <a:pt x="93411" y="20159"/>
                      </a:cubicBezTo>
                      <a:cubicBezTo>
                        <a:pt x="94208" y="17187"/>
                        <a:pt x="93610" y="14216"/>
                        <a:pt x="90221" y="11245"/>
                      </a:cubicBezTo>
                      <a:cubicBezTo>
                        <a:pt x="88627" y="9858"/>
                        <a:pt x="86833" y="8868"/>
                        <a:pt x="84840" y="8471"/>
                      </a:cubicBezTo>
                      <a:cubicBezTo>
                        <a:pt x="84640" y="7283"/>
                        <a:pt x="84242" y="6292"/>
                        <a:pt x="83444" y="5302"/>
                      </a:cubicBezTo>
                      <a:cubicBezTo>
                        <a:pt x="79258" y="-443"/>
                        <a:pt x="72880" y="-2225"/>
                        <a:pt x="63312" y="3519"/>
                      </a:cubicBezTo>
                      <a:cubicBezTo>
                        <a:pt x="57931" y="6887"/>
                        <a:pt x="54542" y="11839"/>
                        <a:pt x="56735" y="15602"/>
                      </a:cubicBezTo>
                      <a:cubicBezTo>
                        <a:pt x="56934" y="15999"/>
                        <a:pt x="57133" y="16197"/>
                        <a:pt x="57333" y="16593"/>
                      </a:cubicBezTo>
                      <a:cubicBezTo>
                        <a:pt x="54143" y="20555"/>
                        <a:pt x="53346" y="25309"/>
                        <a:pt x="57133" y="28874"/>
                      </a:cubicBezTo>
                      <a:cubicBezTo>
                        <a:pt x="61120" y="32638"/>
                        <a:pt x="66302" y="31053"/>
                        <a:pt x="71285" y="26299"/>
                      </a:cubicBezTo>
                      <a:cubicBezTo>
                        <a:pt x="72681" y="24517"/>
                        <a:pt x="73877" y="22139"/>
                        <a:pt x="73677" y="19762"/>
                      </a:cubicBezTo>
                      <a:cubicBezTo>
                        <a:pt x="74275" y="19564"/>
                        <a:pt x="74873" y="19564"/>
                        <a:pt x="75471" y="19366"/>
                      </a:cubicBezTo>
                      <a:cubicBezTo>
                        <a:pt x="75870" y="21941"/>
                        <a:pt x="77265" y="24715"/>
                        <a:pt x="79657" y="27092"/>
                      </a:cubicBezTo>
                      <a:cubicBezTo>
                        <a:pt x="79856" y="27290"/>
                        <a:pt x="80056" y="27488"/>
                        <a:pt x="80454" y="27686"/>
                      </a:cubicBezTo>
                      <a:cubicBezTo>
                        <a:pt x="79458" y="28874"/>
                        <a:pt x="78461" y="30063"/>
                        <a:pt x="77863" y="31251"/>
                      </a:cubicBezTo>
                      <a:cubicBezTo>
                        <a:pt x="75073" y="31251"/>
                        <a:pt x="72681" y="32638"/>
                        <a:pt x="70887" y="35808"/>
                      </a:cubicBezTo>
                      <a:cubicBezTo>
                        <a:pt x="70687" y="36006"/>
                        <a:pt x="70687" y="36204"/>
                        <a:pt x="70488" y="36402"/>
                      </a:cubicBezTo>
                      <a:cubicBezTo>
                        <a:pt x="66302" y="35015"/>
                        <a:pt x="61120" y="38185"/>
                        <a:pt x="56336" y="45712"/>
                      </a:cubicBezTo>
                      <a:cubicBezTo>
                        <a:pt x="52947" y="51060"/>
                        <a:pt x="52549" y="55815"/>
                        <a:pt x="55339" y="57399"/>
                      </a:cubicBezTo>
                      <a:cubicBezTo>
                        <a:pt x="55539" y="57597"/>
                        <a:pt x="55738" y="57597"/>
                        <a:pt x="55937" y="57597"/>
                      </a:cubicBezTo>
                      <a:cubicBezTo>
                        <a:pt x="55339" y="60172"/>
                        <a:pt x="55738" y="62549"/>
                        <a:pt x="56934" y="64134"/>
                      </a:cubicBezTo>
                      <a:cubicBezTo>
                        <a:pt x="54941" y="65125"/>
                        <a:pt x="52947" y="66115"/>
                        <a:pt x="51153" y="67304"/>
                      </a:cubicBezTo>
                      <a:cubicBezTo>
                        <a:pt x="50954" y="65917"/>
                        <a:pt x="50157" y="64728"/>
                        <a:pt x="48961" y="63738"/>
                      </a:cubicBezTo>
                      <a:cubicBezTo>
                        <a:pt x="44974" y="59776"/>
                        <a:pt x="39194" y="59182"/>
                        <a:pt x="32815" y="64728"/>
                      </a:cubicBezTo>
                      <a:cubicBezTo>
                        <a:pt x="30623" y="66511"/>
                        <a:pt x="29228" y="68492"/>
                        <a:pt x="28231" y="70473"/>
                      </a:cubicBezTo>
                      <a:cubicBezTo>
                        <a:pt x="26636" y="67898"/>
                        <a:pt x="24643" y="66511"/>
                        <a:pt x="21852" y="66115"/>
                      </a:cubicBezTo>
                      <a:cubicBezTo>
                        <a:pt x="22251" y="63936"/>
                        <a:pt x="21852" y="61757"/>
                        <a:pt x="19461" y="59974"/>
                      </a:cubicBezTo>
                      <a:cubicBezTo>
                        <a:pt x="19062" y="59578"/>
                        <a:pt x="18663" y="59380"/>
                        <a:pt x="18265" y="59182"/>
                      </a:cubicBezTo>
                      <a:cubicBezTo>
                        <a:pt x="19660" y="57795"/>
                        <a:pt x="20656" y="56409"/>
                        <a:pt x="21454" y="55022"/>
                      </a:cubicBezTo>
                      <a:cubicBezTo>
                        <a:pt x="21852" y="55815"/>
                        <a:pt x="22650" y="56607"/>
                        <a:pt x="23447" y="57597"/>
                      </a:cubicBezTo>
                      <a:cubicBezTo>
                        <a:pt x="26238" y="60370"/>
                        <a:pt x="31221" y="60370"/>
                        <a:pt x="34011" y="57399"/>
                      </a:cubicBezTo>
                      <a:cubicBezTo>
                        <a:pt x="34211" y="57597"/>
                        <a:pt x="34211" y="57795"/>
                        <a:pt x="34410" y="57993"/>
                      </a:cubicBezTo>
                      <a:cubicBezTo>
                        <a:pt x="38396" y="61361"/>
                        <a:pt x="43579" y="59578"/>
                        <a:pt x="48164" y="54032"/>
                      </a:cubicBezTo>
                      <a:cubicBezTo>
                        <a:pt x="49559" y="51258"/>
                        <a:pt x="52349" y="47099"/>
                        <a:pt x="47964" y="42542"/>
                      </a:cubicBezTo>
                      <a:cubicBezTo>
                        <a:pt x="43778" y="38383"/>
                        <a:pt x="38795" y="39175"/>
                        <a:pt x="35008" y="42542"/>
                      </a:cubicBezTo>
                      <a:cubicBezTo>
                        <a:pt x="34211" y="43335"/>
                        <a:pt x="33613" y="44127"/>
                        <a:pt x="33015" y="45118"/>
                      </a:cubicBezTo>
                      <a:cubicBezTo>
                        <a:pt x="31420" y="43929"/>
                        <a:pt x="29626" y="42741"/>
                        <a:pt x="27832" y="41750"/>
                      </a:cubicBezTo>
                      <a:cubicBezTo>
                        <a:pt x="26038" y="43335"/>
                        <a:pt x="23846" y="44920"/>
                        <a:pt x="22450" y="46702"/>
                      </a:cubicBezTo>
                      <a:cubicBezTo>
                        <a:pt x="22450" y="46504"/>
                        <a:pt x="22251" y="46306"/>
                        <a:pt x="22251" y="45910"/>
                      </a:cubicBezTo>
                      <a:cubicBezTo>
                        <a:pt x="18863" y="40958"/>
                        <a:pt x="13481" y="40363"/>
                        <a:pt x="6704" y="44127"/>
                      </a:cubicBezTo>
                      <a:cubicBezTo>
                        <a:pt x="-871" y="48485"/>
                        <a:pt x="-871" y="54230"/>
                        <a:pt x="1122" y="59182"/>
                      </a:cubicBezTo>
                      <a:cubicBezTo>
                        <a:pt x="2318" y="62153"/>
                        <a:pt x="4511" y="63936"/>
                        <a:pt x="7102" y="64134"/>
                      </a:cubicBezTo>
                      <a:cubicBezTo>
                        <a:pt x="6106" y="66511"/>
                        <a:pt x="6106" y="69086"/>
                        <a:pt x="7900" y="71067"/>
                      </a:cubicBezTo>
                      <a:cubicBezTo>
                        <a:pt x="4312" y="73840"/>
                        <a:pt x="2318" y="77406"/>
                        <a:pt x="3315" y="80377"/>
                      </a:cubicBezTo>
                      <a:cubicBezTo>
                        <a:pt x="1720" y="84537"/>
                        <a:pt x="2119" y="87707"/>
                        <a:pt x="4511" y="89688"/>
                      </a:cubicBezTo>
                      <a:cubicBezTo>
                        <a:pt x="7501" y="92461"/>
                        <a:pt x="10890" y="89688"/>
                        <a:pt x="14477" y="853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22" name="Google Shape;5222;p37"/>
                <p:cNvSpPr/>
                <p:nvPr/>
              </p:nvSpPr>
              <p:spPr>
                <a:xfrm>
                  <a:off x="900712" y="5342926"/>
                  <a:ext cx="17497" cy="22051"/>
                </a:xfrm>
                <a:custGeom>
                  <a:avLst/>
                  <a:gdLst/>
                  <a:ahLst/>
                  <a:cxnLst/>
                  <a:rect l="l" t="t" r="r" b="b"/>
                  <a:pathLst>
                    <a:path w="17497" h="22051" extrusionOk="0">
                      <a:moveTo>
                        <a:pt x="4804" y="7050"/>
                      </a:moveTo>
                      <a:cubicBezTo>
                        <a:pt x="219" y="13191"/>
                        <a:pt x="-1176" y="18539"/>
                        <a:pt x="1017" y="21312"/>
                      </a:cubicBezTo>
                      <a:cubicBezTo>
                        <a:pt x="3608" y="23095"/>
                        <a:pt x="7196" y="21708"/>
                        <a:pt x="11382" y="16558"/>
                      </a:cubicBezTo>
                      <a:cubicBezTo>
                        <a:pt x="15966" y="10814"/>
                        <a:pt x="18956" y="4475"/>
                        <a:pt x="16763" y="1305"/>
                      </a:cubicBezTo>
                      <a:cubicBezTo>
                        <a:pt x="14571" y="-1666"/>
                        <a:pt x="9588" y="513"/>
                        <a:pt x="4804" y="70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23" name="Google Shape;5223;p37"/>
                <p:cNvSpPr/>
                <p:nvPr/>
              </p:nvSpPr>
              <p:spPr>
                <a:xfrm>
                  <a:off x="1576012" y="5078335"/>
                  <a:ext cx="16341" cy="25648"/>
                </a:xfrm>
                <a:custGeom>
                  <a:avLst/>
                  <a:gdLst/>
                  <a:ahLst/>
                  <a:cxnLst/>
                  <a:rect l="l" t="t" r="r" b="b"/>
                  <a:pathLst>
                    <a:path w="16341" h="25648" extrusionOk="0">
                      <a:moveTo>
                        <a:pt x="5818" y="7194"/>
                      </a:moveTo>
                      <a:cubicBezTo>
                        <a:pt x="1034" y="14325"/>
                        <a:pt x="-959" y="20664"/>
                        <a:pt x="436" y="25220"/>
                      </a:cubicBezTo>
                      <a:cubicBezTo>
                        <a:pt x="3426" y="27003"/>
                        <a:pt x="7213" y="23041"/>
                        <a:pt x="11001" y="16702"/>
                      </a:cubicBezTo>
                      <a:cubicBezTo>
                        <a:pt x="14788" y="10561"/>
                        <a:pt x="17578" y="4421"/>
                        <a:pt x="15784" y="1251"/>
                      </a:cubicBezTo>
                      <a:cubicBezTo>
                        <a:pt x="14190" y="-1918"/>
                        <a:pt x="10004" y="1251"/>
                        <a:pt x="5818" y="71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24" name="Google Shape;5224;p37"/>
                <p:cNvSpPr/>
                <p:nvPr/>
              </p:nvSpPr>
              <p:spPr>
                <a:xfrm>
                  <a:off x="1219662" y="4892625"/>
                  <a:ext cx="17447" cy="24322"/>
                </a:xfrm>
                <a:custGeom>
                  <a:avLst/>
                  <a:gdLst/>
                  <a:ahLst/>
                  <a:cxnLst/>
                  <a:rect l="l" t="t" r="r" b="b"/>
                  <a:pathLst>
                    <a:path w="17447" h="24322" extrusionOk="0">
                      <a:moveTo>
                        <a:pt x="4976" y="8285"/>
                      </a:moveTo>
                      <a:cubicBezTo>
                        <a:pt x="-605" y="15812"/>
                        <a:pt x="-1004" y="21161"/>
                        <a:pt x="1388" y="23736"/>
                      </a:cubicBezTo>
                      <a:cubicBezTo>
                        <a:pt x="3182" y="25717"/>
                        <a:pt x="6969" y="22547"/>
                        <a:pt x="11553" y="16208"/>
                      </a:cubicBezTo>
                      <a:cubicBezTo>
                        <a:pt x="15141" y="10662"/>
                        <a:pt x="19327" y="3531"/>
                        <a:pt x="16537" y="758"/>
                      </a:cubicBezTo>
                      <a:cubicBezTo>
                        <a:pt x="14145" y="-1818"/>
                        <a:pt x="9162" y="2540"/>
                        <a:pt x="4976" y="82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25" name="Google Shape;5225;p37"/>
                <p:cNvSpPr/>
                <p:nvPr/>
              </p:nvSpPr>
              <p:spPr>
                <a:xfrm>
                  <a:off x="1701740" y="6075095"/>
                  <a:ext cx="39502" cy="35225"/>
                </a:xfrm>
                <a:custGeom>
                  <a:avLst/>
                  <a:gdLst/>
                  <a:ahLst/>
                  <a:cxnLst/>
                  <a:rect l="l" t="t" r="r" b="b"/>
                  <a:pathLst>
                    <a:path w="39502" h="35225" extrusionOk="0">
                      <a:moveTo>
                        <a:pt x="13041" y="33559"/>
                      </a:moveTo>
                      <a:cubicBezTo>
                        <a:pt x="16828" y="36729"/>
                        <a:pt x="21412" y="35738"/>
                        <a:pt x="26396" y="27419"/>
                      </a:cubicBezTo>
                      <a:cubicBezTo>
                        <a:pt x="26595" y="27022"/>
                        <a:pt x="26794" y="26626"/>
                        <a:pt x="26794" y="26230"/>
                      </a:cubicBezTo>
                      <a:cubicBezTo>
                        <a:pt x="30980" y="25636"/>
                        <a:pt x="34967" y="22268"/>
                        <a:pt x="38156" y="14939"/>
                      </a:cubicBezTo>
                      <a:cubicBezTo>
                        <a:pt x="40548" y="6619"/>
                        <a:pt x="39950" y="875"/>
                        <a:pt x="34767" y="82"/>
                      </a:cubicBezTo>
                      <a:cubicBezTo>
                        <a:pt x="29585" y="-512"/>
                        <a:pt x="23804" y="2063"/>
                        <a:pt x="19818" y="9195"/>
                      </a:cubicBezTo>
                      <a:cubicBezTo>
                        <a:pt x="19818" y="7016"/>
                        <a:pt x="19020" y="5233"/>
                        <a:pt x="17625" y="3648"/>
                      </a:cubicBezTo>
                      <a:cubicBezTo>
                        <a:pt x="13639" y="3054"/>
                        <a:pt x="9453" y="3648"/>
                        <a:pt x="5267" y="8996"/>
                      </a:cubicBezTo>
                      <a:cubicBezTo>
                        <a:pt x="-314" y="16128"/>
                        <a:pt x="-1909" y="22863"/>
                        <a:pt x="2676" y="26230"/>
                      </a:cubicBezTo>
                      <a:cubicBezTo>
                        <a:pt x="5068" y="27815"/>
                        <a:pt x="8456" y="27022"/>
                        <a:pt x="11845" y="24051"/>
                      </a:cubicBezTo>
                      <a:cubicBezTo>
                        <a:pt x="10649" y="28409"/>
                        <a:pt x="11048" y="31975"/>
                        <a:pt x="13041" y="335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26" name="Google Shape;5226;p37"/>
                <p:cNvSpPr/>
                <p:nvPr/>
              </p:nvSpPr>
              <p:spPr>
                <a:xfrm>
                  <a:off x="760929" y="5873320"/>
                  <a:ext cx="23913" cy="34570"/>
                </a:xfrm>
                <a:custGeom>
                  <a:avLst/>
                  <a:gdLst/>
                  <a:ahLst/>
                  <a:cxnLst/>
                  <a:rect l="l" t="t" r="r" b="b"/>
                  <a:pathLst>
                    <a:path w="23913" h="34570" extrusionOk="0">
                      <a:moveTo>
                        <a:pt x="8646" y="34076"/>
                      </a:moveTo>
                      <a:cubicBezTo>
                        <a:pt x="12434" y="35859"/>
                        <a:pt x="16819" y="32690"/>
                        <a:pt x="21204" y="26549"/>
                      </a:cubicBezTo>
                      <a:cubicBezTo>
                        <a:pt x="25390" y="19220"/>
                        <a:pt x="24194" y="15456"/>
                        <a:pt x="21204" y="13079"/>
                      </a:cubicBezTo>
                      <a:cubicBezTo>
                        <a:pt x="20407" y="12485"/>
                        <a:pt x="19410" y="11891"/>
                        <a:pt x="18413" y="11891"/>
                      </a:cubicBezTo>
                      <a:cubicBezTo>
                        <a:pt x="20407" y="7731"/>
                        <a:pt x="19809" y="3967"/>
                        <a:pt x="16221" y="1788"/>
                      </a:cubicBezTo>
                      <a:cubicBezTo>
                        <a:pt x="11636" y="-985"/>
                        <a:pt x="6055" y="-589"/>
                        <a:pt x="2268" y="3373"/>
                      </a:cubicBezTo>
                      <a:cubicBezTo>
                        <a:pt x="-722" y="6542"/>
                        <a:pt x="-921" y="11098"/>
                        <a:pt x="2667" y="14070"/>
                      </a:cubicBezTo>
                      <a:cubicBezTo>
                        <a:pt x="3863" y="15060"/>
                        <a:pt x="4859" y="15654"/>
                        <a:pt x="6055" y="16050"/>
                      </a:cubicBezTo>
                      <a:cubicBezTo>
                        <a:pt x="5058" y="16645"/>
                        <a:pt x="4261" y="17239"/>
                        <a:pt x="3464" y="18031"/>
                      </a:cubicBezTo>
                      <a:cubicBezTo>
                        <a:pt x="-323" y="21993"/>
                        <a:pt x="-722" y="27143"/>
                        <a:pt x="3065" y="31105"/>
                      </a:cubicBezTo>
                      <a:cubicBezTo>
                        <a:pt x="4261" y="32492"/>
                        <a:pt x="5856" y="32888"/>
                        <a:pt x="7251" y="32888"/>
                      </a:cubicBezTo>
                      <a:cubicBezTo>
                        <a:pt x="7650" y="33680"/>
                        <a:pt x="8248" y="33878"/>
                        <a:pt x="8646" y="340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27" name="Google Shape;5227;p37"/>
                <p:cNvSpPr/>
                <p:nvPr/>
              </p:nvSpPr>
              <p:spPr>
                <a:xfrm>
                  <a:off x="3020567" y="6176203"/>
                  <a:ext cx="9767" cy="5942"/>
                </a:xfrm>
                <a:custGeom>
                  <a:avLst/>
                  <a:gdLst/>
                  <a:ahLst/>
                  <a:cxnLst/>
                  <a:rect l="l" t="t" r="r" b="b"/>
                  <a:pathLst>
                    <a:path w="9767" h="5942" extrusionOk="0">
                      <a:moveTo>
                        <a:pt x="5183" y="0"/>
                      </a:moveTo>
                      <a:cubicBezTo>
                        <a:pt x="2990" y="198"/>
                        <a:pt x="1196" y="2377"/>
                        <a:pt x="0" y="5943"/>
                      </a:cubicBezTo>
                      <a:lnTo>
                        <a:pt x="9767" y="5943"/>
                      </a:lnTo>
                      <a:cubicBezTo>
                        <a:pt x="9169" y="2179"/>
                        <a:pt x="7774" y="0"/>
                        <a:pt x="5183"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28" name="Google Shape;5228;p37"/>
                <p:cNvSpPr/>
                <p:nvPr/>
              </p:nvSpPr>
              <p:spPr>
                <a:xfrm>
                  <a:off x="1849881" y="6140701"/>
                  <a:ext cx="17146" cy="22458"/>
                </a:xfrm>
                <a:custGeom>
                  <a:avLst/>
                  <a:gdLst/>
                  <a:ahLst/>
                  <a:cxnLst/>
                  <a:rect l="l" t="t" r="r" b="b"/>
                  <a:pathLst>
                    <a:path w="17146" h="22458" extrusionOk="0">
                      <a:moveTo>
                        <a:pt x="14793" y="1629"/>
                      </a:moveTo>
                      <a:cubicBezTo>
                        <a:pt x="11404" y="-1541"/>
                        <a:pt x="7019" y="-352"/>
                        <a:pt x="2634" y="7571"/>
                      </a:cubicBezTo>
                      <a:cubicBezTo>
                        <a:pt x="-356" y="12920"/>
                        <a:pt x="-954" y="18466"/>
                        <a:pt x="1637" y="20843"/>
                      </a:cubicBezTo>
                      <a:cubicBezTo>
                        <a:pt x="5624" y="24409"/>
                        <a:pt x="10407" y="22032"/>
                        <a:pt x="15590" y="14108"/>
                      </a:cubicBezTo>
                      <a:cubicBezTo>
                        <a:pt x="18380" y="7175"/>
                        <a:pt x="16985" y="3808"/>
                        <a:pt x="14793" y="162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29" name="Google Shape;5229;p37"/>
                <p:cNvSpPr/>
                <p:nvPr/>
              </p:nvSpPr>
              <p:spPr>
                <a:xfrm>
                  <a:off x="1041078" y="6034111"/>
                  <a:ext cx="68070" cy="48791"/>
                </a:xfrm>
                <a:custGeom>
                  <a:avLst/>
                  <a:gdLst/>
                  <a:ahLst/>
                  <a:cxnLst/>
                  <a:rect l="l" t="t" r="r" b="b"/>
                  <a:pathLst>
                    <a:path w="68070" h="48791" extrusionOk="0">
                      <a:moveTo>
                        <a:pt x="45626" y="37303"/>
                      </a:moveTo>
                      <a:cubicBezTo>
                        <a:pt x="45626" y="37303"/>
                        <a:pt x="45626" y="37105"/>
                        <a:pt x="45626" y="37303"/>
                      </a:cubicBezTo>
                      <a:cubicBezTo>
                        <a:pt x="49413" y="35719"/>
                        <a:pt x="52403" y="32153"/>
                        <a:pt x="54396" y="26408"/>
                      </a:cubicBezTo>
                      <a:cubicBezTo>
                        <a:pt x="54795" y="25022"/>
                        <a:pt x="55193" y="23833"/>
                        <a:pt x="55393" y="22645"/>
                      </a:cubicBezTo>
                      <a:cubicBezTo>
                        <a:pt x="55592" y="22645"/>
                        <a:pt x="55791" y="22843"/>
                        <a:pt x="55791" y="22843"/>
                      </a:cubicBezTo>
                      <a:cubicBezTo>
                        <a:pt x="59977" y="24428"/>
                        <a:pt x="63166" y="22843"/>
                        <a:pt x="65359" y="18881"/>
                      </a:cubicBezTo>
                      <a:cubicBezTo>
                        <a:pt x="66355" y="16504"/>
                        <a:pt x="66156" y="14523"/>
                        <a:pt x="65359" y="12740"/>
                      </a:cubicBezTo>
                      <a:cubicBezTo>
                        <a:pt x="65957" y="11948"/>
                        <a:pt x="66555" y="11156"/>
                        <a:pt x="66953" y="10165"/>
                      </a:cubicBezTo>
                      <a:cubicBezTo>
                        <a:pt x="69345" y="6005"/>
                        <a:pt x="67751" y="2242"/>
                        <a:pt x="63565" y="657"/>
                      </a:cubicBezTo>
                      <a:cubicBezTo>
                        <a:pt x="57984" y="-1522"/>
                        <a:pt x="54396" y="2043"/>
                        <a:pt x="52203" y="6600"/>
                      </a:cubicBezTo>
                      <a:cubicBezTo>
                        <a:pt x="51406" y="7194"/>
                        <a:pt x="50609" y="7788"/>
                        <a:pt x="49811" y="8580"/>
                      </a:cubicBezTo>
                      <a:cubicBezTo>
                        <a:pt x="46024" y="12146"/>
                        <a:pt x="44031" y="15910"/>
                        <a:pt x="44230" y="19277"/>
                      </a:cubicBezTo>
                      <a:cubicBezTo>
                        <a:pt x="42835" y="20862"/>
                        <a:pt x="41838" y="23041"/>
                        <a:pt x="40842" y="25418"/>
                      </a:cubicBezTo>
                      <a:cubicBezTo>
                        <a:pt x="39048" y="26012"/>
                        <a:pt x="37254" y="27201"/>
                        <a:pt x="35460" y="29380"/>
                      </a:cubicBezTo>
                      <a:cubicBezTo>
                        <a:pt x="35061" y="28587"/>
                        <a:pt x="34463" y="27795"/>
                        <a:pt x="33467" y="27201"/>
                      </a:cubicBezTo>
                      <a:cubicBezTo>
                        <a:pt x="28483" y="22843"/>
                        <a:pt x="24298" y="26408"/>
                        <a:pt x="21108" y="29974"/>
                      </a:cubicBezTo>
                      <a:cubicBezTo>
                        <a:pt x="20909" y="30172"/>
                        <a:pt x="20710" y="30370"/>
                        <a:pt x="20510" y="30568"/>
                      </a:cubicBezTo>
                      <a:cubicBezTo>
                        <a:pt x="20311" y="30172"/>
                        <a:pt x="20112" y="29776"/>
                        <a:pt x="19912" y="29380"/>
                      </a:cubicBezTo>
                      <a:cubicBezTo>
                        <a:pt x="19912" y="28389"/>
                        <a:pt x="19514" y="27795"/>
                        <a:pt x="18916" y="27399"/>
                      </a:cubicBezTo>
                      <a:cubicBezTo>
                        <a:pt x="17919" y="26805"/>
                        <a:pt x="16923" y="26408"/>
                        <a:pt x="15727" y="26607"/>
                      </a:cubicBezTo>
                      <a:cubicBezTo>
                        <a:pt x="12737" y="25814"/>
                        <a:pt x="9348" y="27003"/>
                        <a:pt x="6159" y="29578"/>
                      </a:cubicBezTo>
                      <a:cubicBezTo>
                        <a:pt x="-1814" y="35719"/>
                        <a:pt x="-1017" y="41661"/>
                        <a:pt x="2770" y="46415"/>
                      </a:cubicBezTo>
                      <a:cubicBezTo>
                        <a:pt x="5760" y="50179"/>
                        <a:pt x="10943" y="49189"/>
                        <a:pt x="15727" y="45425"/>
                      </a:cubicBezTo>
                      <a:cubicBezTo>
                        <a:pt x="17720" y="43840"/>
                        <a:pt x="19115" y="42454"/>
                        <a:pt x="19912" y="40869"/>
                      </a:cubicBezTo>
                      <a:cubicBezTo>
                        <a:pt x="20311" y="41661"/>
                        <a:pt x="20909" y="42255"/>
                        <a:pt x="21507" y="43048"/>
                      </a:cubicBezTo>
                      <a:cubicBezTo>
                        <a:pt x="24896" y="45425"/>
                        <a:pt x="27686" y="45227"/>
                        <a:pt x="30277" y="43642"/>
                      </a:cubicBezTo>
                      <a:cubicBezTo>
                        <a:pt x="30676" y="44831"/>
                        <a:pt x="31274" y="45623"/>
                        <a:pt x="32271" y="46019"/>
                      </a:cubicBezTo>
                      <a:cubicBezTo>
                        <a:pt x="36058" y="48000"/>
                        <a:pt x="41041" y="44038"/>
                        <a:pt x="45626" y="3730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30" name="Google Shape;5230;p37"/>
                <p:cNvSpPr/>
                <p:nvPr/>
              </p:nvSpPr>
              <p:spPr>
                <a:xfrm>
                  <a:off x="1212198" y="5250995"/>
                  <a:ext cx="16698" cy="21021"/>
                </a:xfrm>
                <a:custGeom>
                  <a:avLst/>
                  <a:gdLst/>
                  <a:ahLst/>
                  <a:cxnLst/>
                  <a:rect l="l" t="t" r="r" b="b"/>
                  <a:pathLst>
                    <a:path w="16698" h="21021" extrusionOk="0">
                      <a:moveTo>
                        <a:pt x="3469" y="10040"/>
                      </a:moveTo>
                      <a:cubicBezTo>
                        <a:pt x="280" y="15388"/>
                        <a:pt x="-1514" y="20340"/>
                        <a:pt x="1675" y="20935"/>
                      </a:cubicBezTo>
                      <a:cubicBezTo>
                        <a:pt x="5064" y="21727"/>
                        <a:pt x="9648" y="16973"/>
                        <a:pt x="13635" y="10832"/>
                      </a:cubicBezTo>
                      <a:cubicBezTo>
                        <a:pt x="17223" y="4890"/>
                        <a:pt x="17621" y="928"/>
                        <a:pt x="15030" y="135"/>
                      </a:cubicBezTo>
                      <a:cubicBezTo>
                        <a:pt x="11642" y="-855"/>
                        <a:pt x="7256" y="3701"/>
                        <a:pt x="3469" y="100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31" name="Google Shape;5231;p37"/>
                <p:cNvSpPr/>
                <p:nvPr/>
              </p:nvSpPr>
              <p:spPr>
                <a:xfrm>
                  <a:off x="2586069" y="6095360"/>
                  <a:ext cx="10829" cy="25180"/>
                </a:xfrm>
                <a:custGeom>
                  <a:avLst/>
                  <a:gdLst/>
                  <a:ahLst/>
                  <a:cxnLst/>
                  <a:rect l="l" t="t" r="r" b="b"/>
                  <a:pathLst>
                    <a:path w="10829" h="25180" extrusionOk="0">
                      <a:moveTo>
                        <a:pt x="7343" y="23"/>
                      </a:moveTo>
                      <a:cubicBezTo>
                        <a:pt x="4353" y="-373"/>
                        <a:pt x="1562" y="4381"/>
                        <a:pt x="565" y="10522"/>
                      </a:cubicBezTo>
                      <a:cubicBezTo>
                        <a:pt x="-631" y="17653"/>
                        <a:pt x="-33" y="23595"/>
                        <a:pt x="3356" y="25180"/>
                      </a:cubicBezTo>
                      <a:cubicBezTo>
                        <a:pt x="6744" y="24784"/>
                        <a:pt x="9136" y="21219"/>
                        <a:pt x="10133" y="14682"/>
                      </a:cubicBezTo>
                      <a:cubicBezTo>
                        <a:pt x="11329" y="7550"/>
                        <a:pt x="11329" y="617"/>
                        <a:pt x="7343" y="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32" name="Google Shape;5232;p37"/>
                <p:cNvSpPr/>
                <p:nvPr/>
              </p:nvSpPr>
              <p:spPr>
                <a:xfrm>
                  <a:off x="2687627" y="6110437"/>
                  <a:ext cx="12034" cy="26748"/>
                </a:xfrm>
                <a:custGeom>
                  <a:avLst/>
                  <a:gdLst/>
                  <a:ahLst/>
                  <a:cxnLst/>
                  <a:rect l="l" t="t" r="r" b="b"/>
                  <a:pathLst>
                    <a:path w="12034" h="26748" extrusionOk="0">
                      <a:moveTo>
                        <a:pt x="7241" y="0"/>
                      </a:moveTo>
                      <a:cubicBezTo>
                        <a:pt x="4251" y="1585"/>
                        <a:pt x="1461" y="4358"/>
                        <a:pt x="464" y="10895"/>
                      </a:cubicBezTo>
                      <a:cubicBezTo>
                        <a:pt x="-732" y="19809"/>
                        <a:pt x="265" y="26346"/>
                        <a:pt x="4849" y="26742"/>
                      </a:cubicBezTo>
                      <a:cubicBezTo>
                        <a:pt x="7640" y="26940"/>
                        <a:pt x="10430" y="22582"/>
                        <a:pt x="11427" y="16045"/>
                      </a:cubicBezTo>
                      <a:cubicBezTo>
                        <a:pt x="13022" y="6933"/>
                        <a:pt x="11427" y="1585"/>
                        <a:pt x="7241"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33" name="Google Shape;5233;p37"/>
                <p:cNvSpPr/>
                <p:nvPr/>
              </p:nvSpPr>
              <p:spPr>
                <a:xfrm>
                  <a:off x="1919230" y="5253236"/>
                  <a:ext cx="13538" cy="24398"/>
                </a:xfrm>
                <a:custGeom>
                  <a:avLst/>
                  <a:gdLst/>
                  <a:ahLst/>
                  <a:cxnLst/>
                  <a:rect l="l" t="t" r="r" b="b"/>
                  <a:pathLst>
                    <a:path w="13538" h="24398" extrusionOk="0">
                      <a:moveTo>
                        <a:pt x="2053" y="24241"/>
                      </a:moveTo>
                      <a:cubicBezTo>
                        <a:pt x="4445" y="25231"/>
                        <a:pt x="7634" y="21467"/>
                        <a:pt x="10624" y="15327"/>
                      </a:cubicBezTo>
                      <a:cubicBezTo>
                        <a:pt x="13215" y="8790"/>
                        <a:pt x="14810" y="2451"/>
                        <a:pt x="12219" y="470"/>
                      </a:cubicBezTo>
                      <a:cubicBezTo>
                        <a:pt x="9428" y="-1709"/>
                        <a:pt x="5442" y="4036"/>
                        <a:pt x="2452" y="10572"/>
                      </a:cubicBezTo>
                      <a:cubicBezTo>
                        <a:pt x="-538" y="17506"/>
                        <a:pt x="-937" y="23052"/>
                        <a:pt x="2053" y="2424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34" name="Google Shape;5234;p37"/>
                <p:cNvSpPr/>
                <p:nvPr/>
              </p:nvSpPr>
              <p:spPr>
                <a:xfrm>
                  <a:off x="2253982" y="5810532"/>
                  <a:ext cx="12676" cy="22844"/>
                </a:xfrm>
                <a:custGeom>
                  <a:avLst/>
                  <a:gdLst/>
                  <a:ahLst/>
                  <a:cxnLst/>
                  <a:rect l="l" t="t" r="r" b="b"/>
                  <a:pathLst>
                    <a:path w="12676" h="22844" extrusionOk="0">
                      <a:moveTo>
                        <a:pt x="973" y="10697"/>
                      </a:moveTo>
                      <a:cubicBezTo>
                        <a:pt x="-1220" y="18422"/>
                        <a:pt x="574" y="22186"/>
                        <a:pt x="3564" y="22780"/>
                      </a:cubicBezTo>
                      <a:cubicBezTo>
                        <a:pt x="6155" y="23374"/>
                        <a:pt x="9145" y="19809"/>
                        <a:pt x="11139" y="14064"/>
                      </a:cubicBezTo>
                      <a:cubicBezTo>
                        <a:pt x="13530" y="6735"/>
                        <a:pt x="13132" y="1783"/>
                        <a:pt x="9943" y="0"/>
                      </a:cubicBezTo>
                      <a:cubicBezTo>
                        <a:pt x="6753" y="594"/>
                        <a:pt x="3166" y="3367"/>
                        <a:pt x="973" y="106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35" name="Google Shape;5235;p37"/>
                <p:cNvSpPr/>
                <p:nvPr/>
              </p:nvSpPr>
              <p:spPr>
                <a:xfrm>
                  <a:off x="1282641" y="6163753"/>
                  <a:ext cx="27839" cy="11855"/>
                </a:xfrm>
                <a:custGeom>
                  <a:avLst/>
                  <a:gdLst/>
                  <a:ahLst/>
                  <a:cxnLst/>
                  <a:rect l="l" t="t" r="r" b="b"/>
                  <a:pathLst>
                    <a:path w="27839" h="11855" extrusionOk="0">
                      <a:moveTo>
                        <a:pt x="24916" y="1753"/>
                      </a:moveTo>
                      <a:cubicBezTo>
                        <a:pt x="22524" y="366"/>
                        <a:pt x="19933" y="961"/>
                        <a:pt x="17541" y="3734"/>
                      </a:cubicBezTo>
                      <a:cubicBezTo>
                        <a:pt x="16743" y="2545"/>
                        <a:pt x="15547" y="1555"/>
                        <a:pt x="13753" y="763"/>
                      </a:cubicBezTo>
                      <a:cubicBezTo>
                        <a:pt x="8970" y="-1218"/>
                        <a:pt x="3986" y="763"/>
                        <a:pt x="1196" y="5517"/>
                      </a:cubicBezTo>
                      <a:cubicBezTo>
                        <a:pt x="598" y="6507"/>
                        <a:pt x="199" y="7696"/>
                        <a:pt x="0" y="8686"/>
                      </a:cubicBezTo>
                      <a:cubicBezTo>
                        <a:pt x="4584" y="9280"/>
                        <a:pt x="9169" y="9875"/>
                        <a:pt x="13554" y="10469"/>
                      </a:cubicBezTo>
                      <a:cubicBezTo>
                        <a:pt x="14750" y="10667"/>
                        <a:pt x="16145" y="10865"/>
                        <a:pt x="17341" y="10865"/>
                      </a:cubicBezTo>
                      <a:cubicBezTo>
                        <a:pt x="20531" y="11261"/>
                        <a:pt x="23521" y="11657"/>
                        <a:pt x="26710" y="11855"/>
                      </a:cubicBezTo>
                      <a:cubicBezTo>
                        <a:pt x="29102" y="6309"/>
                        <a:pt x="27308" y="3139"/>
                        <a:pt x="24916" y="17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36" name="Google Shape;5236;p37"/>
                <p:cNvSpPr/>
                <p:nvPr/>
              </p:nvSpPr>
              <p:spPr>
                <a:xfrm>
                  <a:off x="1417474" y="5960981"/>
                  <a:ext cx="16127" cy="23354"/>
                </a:xfrm>
                <a:custGeom>
                  <a:avLst/>
                  <a:gdLst/>
                  <a:ahLst/>
                  <a:cxnLst/>
                  <a:rect l="l" t="t" r="r" b="b"/>
                  <a:pathLst>
                    <a:path w="16127" h="23354" extrusionOk="0">
                      <a:moveTo>
                        <a:pt x="1706" y="22482"/>
                      </a:moveTo>
                      <a:cubicBezTo>
                        <a:pt x="4895" y="24661"/>
                        <a:pt x="9280" y="22878"/>
                        <a:pt x="13068" y="15747"/>
                      </a:cubicBezTo>
                      <a:cubicBezTo>
                        <a:pt x="16855" y="9012"/>
                        <a:pt x="17054" y="3268"/>
                        <a:pt x="14064" y="494"/>
                      </a:cubicBezTo>
                      <a:cubicBezTo>
                        <a:pt x="10277" y="-1486"/>
                        <a:pt x="6490" y="2673"/>
                        <a:pt x="2902" y="9606"/>
                      </a:cubicBezTo>
                      <a:cubicBezTo>
                        <a:pt x="-287" y="15549"/>
                        <a:pt x="-1085" y="20699"/>
                        <a:pt x="1706" y="224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37" name="Google Shape;5237;p37"/>
                <p:cNvSpPr/>
                <p:nvPr/>
              </p:nvSpPr>
              <p:spPr>
                <a:xfrm>
                  <a:off x="2233452" y="5691626"/>
                  <a:ext cx="27041" cy="42458"/>
                </a:xfrm>
                <a:custGeom>
                  <a:avLst/>
                  <a:gdLst/>
                  <a:ahLst/>
                  <a:cxnLst/>
                  <a:rect l="l" t="t" r="r" b="b"/>
                  <a:pathLst>
                    <a:path w="27041" h="42458" extrusionOk="0">
                      <a:moveTo>
                        <a:pt x="12533" y="25408"/>
                      </a:moveTo>
                      <a:cubicBezTo>
                        <a:pt x="12733" y="25606"/>
                        <a:pt x="13131" y="25804"/>
                        <a:pt x="13530" y="26002"/>
                      </a:cubicBezTo>
                      <a:cubicBezTo>
                        <a:pt x="17915" y="29172"/>
                        <a:pt x="22300" y="25408"/>
                        <a:pt x="25888" y="18277"/>
                      </a:cubicBezTo>
                      <a:cubicBezTo>
                        <a:pt x="29875" y="4213"/>
                        <a:pt x="22500" y="5599"/>
                        <a:pt x="19310" y="2034"/>
                      </a:cubicBezTo>
                      <a:cubicBezTo>
                        <a:pt x="16321" y="-1334"/>
                        <a:pt x="11736" y="-1136"/>
                        <a:pt x="8946" y="7382"/>
                      </a:cubicBezTo>
                      <a:cubicBezTo>
                        <a:pt x="7152" y="12532"/>
                        <a:pt x="7152" y="16296"/>
                        <a:pt x="8148" y="19267"/>
                      </a:cubicBezTo>
                      <a:cubicBezTo>
                        <a:pt x="6155" y="19663"/>
                        <a:pt x="3763" y="22239"/>
                        <a:pt x="1570" y="26597"/>
                      </a:cubicBezTo>
                      <a:cubicBezTo>
                        <a:pt x="-423" y="34322"/>
                        <a:pt x="-822" y="40265"/>
                        <a:pt x="2168" y="42047"/>
                      </a:cubicBezTo>
                      <a:cubicBezTo>
                        <a:pt x="5358" y="43830"/>
                        <a:pt x="8547" y="39670"/>
                        <a:pt x="11138" y="32341"/>
                      </a:cubicBezTo>
                      <a:cubicBezTo>
                        <a:pt x="12135" y="29766"/>
                        <a:pt x="12533" y="27389"/>
                        <a:pt x="12533" y="2540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38" name="Google Shape;5238;p37"/>
                <p:cNvSpPr/>
                <p:nvPr/>
              </p:nvSpPr>
              <p:spPr>
                <a:xfrm>
                  <a:off x="1433678" y="5661499"/>
                  <a:ext cx="16016" cy="23184"/>
                </a:xfrm>
                <a:custGeom>
                  <a:avLst/>
                  <a:gdLst/>
                  <a:ahLst/>
                  <a:cxnLst/>
                  <a:rect l="l" t="t" r="r" b="b"/>
                  <a:pathLst>
                    <a:path w="16016" h="23184" extrusionOk="0">
                      <a:moveTo>
                        <a:pt x="12809" y="13738"/>
                      </a:moveTo>
                      <a:cubicBezTo>
                        <a:pt x="15799" y="7399"/>
                        <a:pt x="17194" y="1853"/>
                        <a:pt x="14803" y="466"/>
                      </a:cubicBezTo>
                      <a:cubicBezTo>
                        <a:pt x="10617" y="-1911"/>
                        <a:pt x="6032" y="5220"/>
                        <a:pt x="2245" y="12352"/>
                      </a:cubicBezTo>
                      <a:cubicBezTo>
                        <a:pt x="-546" y="17700"/>
                        <a:pt x="-944" y="22256"/>
                        <a:pt x="2245" y="23048"/>
                      </a:cubicBezTo>
                      <a:cubicBezTo>
                        <a:pt x="6032" y="24039"/>
                        <a:pt x="9819" y="19483"/>
                        <a:pt x="12809" y="137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39" name="Google Shape;5239;p37"/>
                <p:cNvSpPr/>
                <p:nvPr/>
              </p:nvSpPr>
              <p:spPr>
                <a:xfrm>
                  <a:off x="1173239" y="5504818"/>
                  <a:ext cx="18584" cy="21579"/>
                </a:xfrm>
                <a:custGeom>
                  <a:avLst/>
                  <a:gdLst/>
                  <a:ahLst/>
                  <a:cxnLst/>
                  <a:rect l="l" t="t" r="r" b="b"/>
                  <a:pathLst>
                    <a:path w="18584" h="21579" extrusionOk="0">
                      <a:moveTo>
                        <a:pt x="16118" y="261"/>
                      </a:moveTo>
                      <a:cubicBezTo>
                        <a:pt x="11932" y="-927"/>
                        <a:pt x="6949" y="1846"/>
                        <a:pt x="2165" y="10562"/>
                      </a:cubicBezTo>
                      <a:cubicBezTo>
                        <a:pt x="-1224" y="16702"/>
                        <a:pt x="-227" y="19674"/>
                        <a:pt x="2364" y="21457"/>
                      </a:cubicBezTo>
                      <a:cubicBezTo>
                        <a:pt x="6550" y="22249"/>
                        <a:pt x="11533" y="19278"/>
                        <a:pt x="16118" y="10760"/>
                      </a:cubicBezTo>
                      <a:cubicBezTo>
                        <a:pt x="19506" y="5015"/>
                        <a:pt x="19307" y="1053"/>
                        <a:pt x="16118" y="2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40" name="Google Shape;5240;p37"/>
                <p:cNvSpPr/>
                <p:nvPr/>
              </p:nvSpPr>
              <p:spPr>
                <a:xfrm>
                  <a:off x="2647006" y="5598571"/>
                  <a:ext cx="10955" cy="22398"/>
                </a:xfrm>
                <a:custGeom>
                  <a:avLst/>
                  <a:gdLst/>
                  <a:ahLst/>
                  <a:cxnLst/>
                  <a:rect l="l" t="t" r="r" b="b"/>
                  <a:pathLst>
                    <a:path w="10955" h="22398" extrusionOk="0">
                      <a:moveTo>
                        <a:pt x="622" y="10505"/>
                      </a:moveTo>
                      <a:cubicBezTo>
                        <a:pt x="-973" y="19221"/>
                        <a:pt x="622" y="22588"/>
                        <a:pt x="4010" y="22390"/>
                      </a:cubicBezTo>
                      <a:cubicBezTo>
                        <a:pt x="6602" y="22192"/>
                        <a:pt x="9193" y="19221"/>
                        <a:pt x="10588" y="12287"/>
                      </a:cubicBezTo>
                      <a:cubicBezTo>
                        <a:pt x="11585" y="4562"/>
                        <a:pt x="10588" y="-192"/>
                        <a:pt x="7200" y="6"/>
                      </a:cubicBezTo>
                      <a:cubicBezTo>
                        <a:pt x="4608" y="6"/>
                        <a:pt x="2017" y="3770"/>
                        <a:pt x="622" y="105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41" name="Google Shape;5241;p37"/>
                <p:cNvSpPr/>
                <p:nvPr/>
              </p:nvSpPr>
              <p:spPr>
                <a:xfrm>
                  <a:off x="3158386" y="5687492"/>
                  <a:ext cx="9558" cy="22244"/>
                </a:xfrm>
                <a:custGeom>
                  <a:avLst/>
                  <a:gdLst/>
                  <a:ahLst/>
                  <a:cxnLst/>
                  <a:rect l="l" t="t" r="r" b="b"/>
                  <a:pathLst>
                    <a:path w="9558" h="22244" extrusionOk="0">
                      <a:moveTo>
                        <a:pt x="4102" y="22213"/>
                      </a:moveTo>
                      <a:cubicBezTo>
                        <a:pt x="6892" y="22609"/>
                        <a:pt x="8686" y="19242"/>
                        <a:pt x="9483" y="12507"/>
                      </a:cubicBezTo>
                      <a:cubicBezTo>
                        <a:pt x="9882" y="5970"/>
                        <a:pt x="8686" y="1216"/>
                        <a:pt x="6294" y="225"/>
                      </a:cubicBezTo>
                      <a:cubicBezTo>
                        <a:pt x="2906" y="-1161"/>
                        <a:pt x="713" y="3989"/>
                        <a:pt x="115" y="11912"/>
                      </a:cubicBezTo>
                      <a:cubicBezTo>
                        <a:pt x="-483" y="18251"/>
                        <a:pt x="1311" y="21817"/>
                        <a:pt x="4102" y="222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42" name="Google Shape;5242;p37"/>
                <p:cNvSpPr/>
                <p:nvPr/>
              </p:nvSpPr>
              <p:spPr>
                <a:xfrm>
                  <a:off x="784023" y="5571434"/>
                  <a:ext cx="22466" cy="24560"/>
                </a:xfrm>
                <a:custGeom>
                  <a:avLst/>
                  <a:gdLst/>
                  <a:ahLst/>
                  <a:cxnLst/>
                  <a:rect l="l" t="t" r="r" b="b"/>
                  <a:pathLst>
                    <a:path w="22466" h="24560" extrusionOk="0">
                      <a:moveTo>
                        <a:pt x="6282" y="21201"/>
                      </a:moveTo>
                      <a:cubicBezTo>
                        <a:pt x="6681" y="21795"/>
                        <a:pt x="7279" y="22587"/>
                        <a:pt x="8076" y="23181"/>
                      </a:cubicBezTo>
                      <a:cubicBezTo>
                        <a:pt x="11465" y="26153"/>
                        <a:pt x="14854" y="23776"/>
                        <a:pt x="18441" y="21201"/>
                      </a:cubicBezTo>
                      <a:cubicBezTo>
                        <a:pt x="22029" y="17635"/>
                        <a:pt x="24222" y="12881"/>
                        <a:pt x="20634" y="9117"/>
                      </a:cubicBezTo>
                      <a:cubicBezTo>
                        <a:pt x="20036" y="8523"/>
                        <a:pt x="19438" y="8127"/>
                        <a:pt x="18641" y="7731"/>
                      </a:cubicBezTo>
                      <a:cubicBezTo>
                        <a:pt x="21033" y="3373"/>
                        <a:pt x="20833" y="5"/>
                        <a:pt x="18441" y="5"/>
                      </a:cubicBezTo>
                      <a:cubicBezTo>
                        <a:pt x="12661" y="-193"/>
                        <a:pt x="6681" y="5354"/>
                        <a:pt x="1698" y="14268"/>
                      </a:cubicBezTo>
                      <a:cubicBezTo>
                        <a:pt x="-893" y="18824"/>
                        <a:pt x="-96" y="21201"/>
                        <a:pt x="1299" y="23181"/>
                      </a:cubicBezTo>
                      <a:cubicBezTo>
                        <a:pt x="2894" y="22785"/>
                        <a:pt x="4489" y="22191"/>
                        <a:pt x="6282" y="2120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43" name="Google Shape;5243;p37"/>
                <p:cNvSpPr/>
                <p:nvPr/>
              </p:nvSpPr>
              <p:spPr>
                <a:xfrm>
                  <a:off x="2143930" y="5936458"/>
                  <a:ext cx="14205" cy="30373"/>
                </a:xfrm>
                <a:custGeom>
                  <a:avLst/>
                  <a:gdLst/>
                  <a:ahLst/>
                  <a:cxnLst/>
                  <a:rect l="l" t="t" r="r" b="b"/>
                  <a:pathLst>
                    <a:path w="14205" h="30373" extrusionOk="0">
                      <a:moveTo>
                        <a:pt x="399" y="19470"/>
                      </a:moveTo>
                      <a:cubicBezTo>
                        <a:pt x="-199" y="24423"/>
                        <a:pt x="797" y="28582"/>
                        <a:pt x="3987" y="30365"/>
                      </a:cubicBezTo>
                      <a:cubicBezTo>
                        <a:pt x="8172" y="30563"/>
                        <a:pt x="11362" y="27394"/>
                        <a:pt x="12956" y="21055"/>
                      </a:cubicBezTo>
                      <a:cubicBezTo>
                        <a:pt x="14551" y="15112"/>
                        <a:pt x="14950" y="9170"/>
                        <a:pt x="12159" y="6793"/>
                      </a:cubicBezTo>
                      <a:cubicBezTo>
                        <a:pt x="12358" y="4416"/>
                        <a:pt x="12159" y="2237"/>
                        <a:pt x="10963" y="1048"/>
                      </a:cubicBezTo>
                      <a:cubicBezTo>
                        <a:pt x="7973" y="-1923"/>
                        <a:pt x="4584" y="1642"/>
                        <a:pt x="1595" y="8972"/>
                      </a:cubicBezTo>
                      <a:cubicBezTo>
                        <a:pt x="0" y="13132"/>
                        <a:pt x="-399" y="16697"/>
                        <a:pt x="399" y="1947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44" name="Google Shape;5244;p37"/>
                <p:cNvSpPr/>
                <p:nvPr/>
              </p:nvSpPr>
              <p:spPr>
                <a:xfrm>
                  <a:off x="1560217" y="5805883"/>
                  <a:ext cx="14605" cy="22552"/>
                </a:xfrm>
                <a:custGeom>
                  <a:avLst/>
                  <a:gdLst/>
                  <a:ahLst/>
                  <a:cxnLst/>
                  <a:rect l="l" t="t" r="r" b="b"/>
                  <a:pathLst>
                    <a:path w="14605" h="22552" extrusionOk="0">
                      <a:moveTo>
                        <a:pt x="12644" y="687"/>
                      </a:moveTo>
                      <a:cubicBezTo>
                        <a:pt x="10252" y="-1293"/>
                        <a:pt x="6465" y="1084"/>
                        <a:pt x="3475" y="6828"/>
                      </a:cubicBezTo>
                      <a:cubicBezTo>
                        <a:pt x="86" y="13167"/>
                        <a:pt x="-1509" y="19506"/>
                        <a:pt x="1880" y="22279"/>
                      </a:cubicBezTo>
                      <a:cubicBezTo>
                        <a:pt x="4671" y="23468"/>
                        <a:pt x="8258" y="20694"/>
                        <a:pt x="11248" y="15742"/>
                      </a:cubicBezTo>
                      <a:cubicBezTo>
                        <a:pt x="15235" y="8809"/>
                        <a:pt x="15634" y="3262"/>
                        <a:pt x="12644" y="6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45" name="Google Shape;5245;p37"/>
                <p:cNvSpPr/>
                <p:nvPr/>
              </p:nvSpPr>
              <p:spPr>
                <a:xfrm>
                  <a:off x="1276136" y="5654598"/>
                  <a:ext cx="17125" cy="25003"/>
                </a:xfrm>
                <a:custGeom>
                  <a:avLst/>
                  <a:gdLst/>
                  <a:ahLst/>
                  <a:cxnLst/>
                  <a:rect l="l" t="t" r="r" b="b"/>
                  <a:pathLst>
                    <a:path w="17125" h="25003" extrusionOk="0">
                      <a:moveTo>
                        <a:pt x="12884" y="15093"/>
                      </a:moveTo>
                      <a:cubicBezTo>
                        <a:pt x="17269" y="8953"/>
                        <a:pt x="18465" y="3010"/>
                        <a:pt x="15475" y="633"/>
                      </a:cubicBezTo>
                      <a:cubicBezTo>
                        <a:pt x="12086" y="-1942"/>
                        <a:pt x="7901" y="3802"/>
                        <a:pt x="4113" y="9547"/>
                      </a:cubicBezTo>
                      <a:cubicBezTo>
                        <a:pt x="127" y="15886"/>
                        <a:pt x="-870" y="21234"/>
                        <a:pt x="725" y="24800"/>
                      </a:cubicBezTo>
                      <a:cubicBezTo>
                        <a:pt x="5110" y="26186"/>
                        <a:pt x="9296" y="20244"/>
                        <a:pt x="12884" y="150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46" name="Google Shape;5246;p37"/>
                <p:cNvSpPr/>
                <p:nvPr/>
              </p:nvSpPr>
              <p:spPr>
                <a:xfrm>
                  <a:off x="1782857" y="5798448"/>
                  <a:ext cx="13712" cy="23414"/>
                </a:xfrm>
                <a:custGeom>
                  <a:avLst/>
                  <a:gdLst/>
                  <a:ahLst/>
                  <a:cxnLst/>
                  <a:rect l="l" t="t" r="r" b="b"/>
                  <a:pathLst>
                    <a:path w="13712" h="23414" extrusionOk="0">
                      <a:moveTo>
                        <a:pt x="1290" y="12282"/>
                      </a:moveTo>
                      <a:cubicBezTo>
                        <a:pt x="-504" y="17828"/>
                        <a:pt x="-704" y="22978"/>
                        <a:pt x="2486" y="23374"/>
                      </a:cubicBezTo>
                      <a:cubicBezTo>
                        <a:pt x="6671" y="23969"/>
                        <a:pt x="10060" y="17828"/>
                        <a:pt x="12452" y="11291"/>
                      </a:cubicBezTo>
                      <a:cubicBezTo>
                        <a:pt x="14445" y="5546"/>
                        <a:pt x="14046" y="1189"/>
                        <a:pt x="11455" y="0"/>
                      </a:cubicBezTo>
                      <a:cubicBezTo>
                        <a:pt x="7070" y="198"/>
                        <a:pt x="3682" y="5150"/>
                        <a:pt x="1290" y="122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47" name="Google Shape;5247;p37"/>
                <p:cNvSpPr/>
                <p:nvPr/>
              </p:nvSpPr>
              <p:spPr>
                <a:xfrm>
                  <a:off x="1361127" y="5912582"/>
                  <a:ext cx="16039" cy="26063"/>
                </a:xfrm>
                <a:custGeom>
                  <a:avLst/>
                  <a:gdLst/>
                  <a:ahLst/>
                  <a:cxnLst/>
                  <a:rect l="l" t="t" r="r" b="b"/>
                  <a:pathLst>
                    <a:path w="16039" h="26063" extrusionOk="0">
                      <a:moveTo>
                        <a:pt x="10414" y="19378"/>
                      </a:moveTo>
                      <a:cubicBezTo>
                        <a:pt x="14998" y="12445"/>
                        <a:pt x="17789" y="5313"/>
                        <a:pt x="14799" y="559"/>
                      </a:cubicBezTo>
                      <a:cubicBezTo>
                        <a:pt x="12008" y="-1025"/>
                        <a:pt x="8620" y="757"/>
                        <a:pt x="5431" y="5908"/>
                      </a:cubicBezTo>
                      <a:cubicBezTo>
                        <a:pt x="1046" y="13039"/>
                        <a:pt x="-1745" y="20566"/>
                        <a:pt x="1245" y="24924"/>
                      </a:cubicBezTo>
                      <a:cubicBezTo>
                        <a:pt x="3437" y="28094"/>
                        <a:pt x="7424" y="24132"/>
                        <a:pt x="10414" y="193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48" name="Google Shape;5248;p37"/>
                <p:cNvSpPr/>
                <p:nvPr/>
              </p:nvSpPr>
              <p:spPr>
                <a:xfrm>
                  <a:off x="1589009" y="6054328"/>
                  <a:ext cx="16534" cy="20226"/>
                </a:xfrm>
                <a:custGeom>
                  <a:avLst/>
                  <a:gdLst/>
                  <a:ahLst/>
                  <a:cxnLst/>
                  <a:rect l="l" t="t" r="r" b="b"/>
                  <a:pathLst>
                    <a:path w="16534" h="20226" extrusionOk="0">
                      <a:moveTo>
                        <a:pt x="3784" y="19860"/>
                      </a:moveTo>
                      <a:cubicBezTo>
                        <a:pt x="6973" y="20850"/>
                        <a:pt x="11159" y="20256"/>
                        <a:pt x="14548" y="12729"/>
                      </a:cubicBezTo>
                      <a:cubicBezTo>
                        <a:pt x="18534" y="4607"/>
                        <a:pt x="15744" y="2032"/>
                        <a:pt x="12953" y="51"/>
                      </a:cubicBezTo>
                      <a:cubicBezTo>
                        <a:pt x="9365" y="-147"/>
                        <a:pt x="5578" y="-147"/>
                        <a:pt x="1990" y="7578"/>
                      </a:cubicBezTo>
                      <a:cubicBezTo>
                        <a:pt x="-1797" y="15700"/>
                        <a:pt x="396" y="18869"/>
                        <a:pt x="3784" y="198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49" name="Google Shape;5249;p37"/>
                <p:cNvSpPr/>
                <p:nvPr/>
              </p:nvSpPr>
              <p:spPr>
                <a:xfrm>
                  <a:off x="1426659" y="5167642"/>
                  <a:ext cx="15752" cy="21054"/>
                </a:xfrm>
                <a:custGeom>
                  <a:avLst/>
                  <a:gdLst/>
                  <a:ahLst/>
                  <a:cxnLst/>
                  <a:rect l="l" t="t" r="r" b="b"/>
                  <a:pathLst>
                    <a:path w="15752" h="21054" extrusionOk="0">
                      <a:moveTo>
                        <a:pt x="3483" y="6828"/>
                      </a:moveTo>
                      <a:cubicBezTo>
                        <a:pt x="-1898" y="15940"/>
                        <a:pt x="-304" y="19308"/>
                        <a:pt x="3284" y="20496"/>
                      </a:cubicBezTo>
                      <a:cubicBezTo>
                        <a:pt x="6075" y="21289"/>
                        <a:pt x="9463" y="22477"/>
                        <a:pt x="13649" y="14157"/>
                      </a:cubicBezTo>
                      <a:cubicBezTo>
                        <a:pt x="17835" y="5838"/>
                        <a:pt x="14845" y="3065"/>
                        <a:pt x="12652" y="687"/>
                      </a:cubicBezTo>
                      <a:cubicBezTo>
                        <a:pt x="10659" y="-1293"/>
                        <a:pt x="6872" y="1084"/>
                        <a:pt x="3483" y="682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50" name="Google Shape;5250;p37"/>
                <p:cNvSpPr/>
                <p:nvPr/>
              </p:nvSpPr>
              <p:spPr>
                <a:xfrm>
                  <a:off x="2290425" y="6080328"/>
                  <a:ext cx="12088" cy="22636"/>
                </a:xfrm>
                <a:custGeom>
                  <a:avLst/>
                  <a:gdLst/>
                  <a:ahLst/>
                  <a:cxnLst/>
                  <a:rect l="l" t="t" r="r" b="b"/>
                  <a:pathLst>
                    <a:path w="12088" h="22636" extrusionOk="0">
                      <a:moveTo>
                        <a:pt x="8382" y="0"/>
                      </a:moveTo>
                      <a:cubicBezTo>
                        <a:pt x="5591" y="0"/>
                        <a:pt x="2601" y="3764"/>
                        <a:pt x="1007" y="9904"/>
                      </a:cubicBezTo>
                      <a:cubicBezTo>
                        <a:pt x="-1186" y="18026"/>
                        <a:pt x="409" y="21988"/>
                        <a:pt x="3798" y="22582"/>
                      </a:cubicBezTo>
                      <a:cubicBezTo>
                        <a:pt x="6787" y="23176"/>
                        <a:pt x="9379" y="18818"/>
                        <a:pt x="11172" y="12083"/>
                      </a:cubicBezTo>
                      <a:cubicBezTo>
                        <a:pt x="12966" y="4952"/>
                        <a:pt x="12169" y="0"/>
                        <a:pt x="8382"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51" name="Google Shape;5251;p37"/>
                <p:cNvSpPr/>
                <p:nvPr/>
              </p:nvSpPr>
              <p:spPr>
                <a:xfrm>
                  <a:off x="1215401" y="6075208"/>
                  <a:ext cx="29634" cy="26431"/>
                </a:xfrm>
                <a:custGeom>
                  <a:avLst/>
                  <a:gdLst/>
                  <a:ahLst/>
                  <a:cxnLst/>
                  <a:rect l="l" t="t" r="r" b="b"/>
                  <a:pathLst>
                    <a:path w="29634" h="26431" extrusionOk="0">
                      <a:moveTo>
                        <a:pt x="2858" y="24731"/>
                      </a:moveTo>
                      <a:cubicBezTo>
                        <a:pt x="5050" y="25325"/>
                        <a:pt x="7243" y="23938"/>
                        <a:pt x="9236" y="21957"/>
                      </a:cubicBezTo>
                      <a:cubicBezTo>
                        <a:pt x="9236" y="22552"/>
                        <a:pt x="9436" y="23344"/>
                        <a:pt x="9834" y="23938"/>
                      </a:cubicBezTo>
                      <a:cubicBezTo>
                        <a:pt x="12027" y="28494"/>
                        <a:pt x="18007" y="26315"/>
                        <a:pt x="23787" y="21363"/>
                      </a:cubicBezTo>
                      <a:cubicBezTo>
                        <a:pt x="30166" y="16015"/>
                        <a:pt x="30564" y="11062"/>
                        <a:pt x="28571" y="6705"/>
                      </a:cubicBezTo>
                      <a:cubicBezTo>
                        <a:pt x="25980" y="3535"/>
                        <a:pt x="21395" y="5516"/>
                        <a:pt x="16811" y="9082"/>
                      </a:cubicBezTo>
                      <a:cubicBezTo>
                        <a:pt x="16811" y="9082"/>
                        <a:pt x="16811" y="9082"/>
                        <a:pt x="16611" y="9082"/>
                      </a:cubicBezTo>
                      <a:cubicBezTo>
                        <a:pt x="17807" y="4129"/>
                        <a:pt x="16811" y="1554"/>
                        <a:pt x="14220" y="366"/>
                      </a:cubicBezTo>
                      <a:cubicBezTo>
                        <a:pt x="10034" y="-1417"/>
                        <a:pt x="6047" y="3535"/>
                        <a:pt x="2858" y="10468"/>
                      </a:cubicBezTo>
                      <a:cubicBezTo>
                        <a:pt x="-331" y="17401"/>
                        <a:pt x="-1527" y="23542"/>
                        <a:pt x="2858" y="247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52" name="Google Shape;5252;p37"/>
                <p:cNvSpPr/>
                <p:nvPr/>
              </p:nvSpPr>
              <p:spPr>
                <a:xfrm>
                  <a:off x="2440571" y="5772655"/>
                  <a:ext cx="12657" cy="24208"/>
                </a:xfrm>
                <a:custGeom>
                  <a:avLst/>
                  <a:gdLst/>
                  <a:ahLst/>
                  <a:cxnLst/>
                  <a:rect l="l" t="t" r="r" b="b"/>
                  <a:pathLst>
                    <a:path w="12657" h="24208" extrusionOk="0">
                      <a:moveTo>
                        <a:pt x="12315" y="9154"/>
                      </a:moveTo>
                      <a:cubicBezTo>
                        <a:pt x="13113" y="4400"/>
                        <a:pt x="12515" y="438"/>
                        <a:pt x="10521" y="42"/>
                      </a:cubicBezTo>
                      <a:cubicBezTo>
                        <a:pt x="6535" y="-552"/>
                        <a:pt x="2947" y="5192"/>
                        <a:pt x="754" y="13710"/>
                      </a:cubicBezTo>
                      <a:cubicBezTo>
                        <a:pt x="-840" y="19851"/>
                        <a:pt x="156" y="23615"/>
                        <a:pt x="3146" y="24209"/>
                      </a:cubicBezTo>
                      <a:cubicBezTo>
                        <a:pt x="7332" y="23218"/>
                        <a:pt x="10721" y="18068"/>
                        <a:pt x="12315" y="91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53" name="Google Shape;5253;p37"/>
                <p:cNvSpPr/>
                <p:nvPr/>
              </p:nvSpPr>
              <p:spPr>
                <a:xfrm>
                  <a:off x="1281337" y="5253309"/>
                  <a:ext cx="16099" cy="23199"/>
                </a:xfrm>
                <a:custGeom>
                  <a:avLst/>
                  <a:gdLst/>
                  <a:ahLst/>
                  <a:cxnLst/>
                  <a:rect l="l" t="t" r="r" b="b"/>
                  <a:pathLst>
                    <a:path w="16099" h="23199" extrusionOk="0">
                      <a:moveTo>
                        <a:pt x="14459" y="0"/>
                      </a:moveTo>
                      <a:cubicBezTo>
                        <a:pt x="10074" y="594"/>
                        <a:pt x="5888" y="4358"/>
                        <a:pt x="2500" y="11291"/>
                      </a:cubicBezTo>
                      <a:cubicBezTo>
                        <a:pt x="-1088" y="18422"/>
                        <a:pt x="-689" y="22780"/>
                        <a:pt x="2899" y="23176"/>
                      </a:cubicBezTo>
                      <a:cubicBezTo>
                        <a:pt x="6287" y="23572"/>
                        <a:pt x="9875" y="18818"/>
                        <a:pt x="12666" y="13668"/>
                      </a:cubicBezTo>
                      <a:cubicBezTo>
                        <a:pt x="16054" y="7131"/>
                        <a:pt x="17449" y="1783"/>
                        <a:pt x="14459"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54" name="Google Shape;5254;p37"/>
                <p:cNvSpPr/>
                <p:nvPr/>
              </p:nvSpPr>
              <p:spPr>
                <a:xfrm>
                  <a:off x="967747" y="5580994"/>
                  <a:ext cx="18196" cy="22922"/>
                </a:xfrm>
                <a:custGeom>
                  <a:avLst/>
                  <a:gdLst/>
                  <a:ahLst/>
                  <a:cxnLst/>
                  <a:rect l="l" t="t" r="r" b="b"/>
                  <a:pathLst>
                    <a:path w="18196" h="22922" extrusionOk="0">
                      <a:moveTo>
                        <a:pt x="2351" y="22733"/>
                      </a:moveTo>
                      <a:cubicBezTo>
                        <a:pt x="6138" y="23922"/>
                        <a:pt x="10722" y="19366"/>
                        <a:pt x="14510" y="13225"/>
                      </a:cubicBezTo>
                      <a:cubicBezTo>
                        <a:pt x="18895" y="6490"/>
                        <a:pt x="19293" y="1934"/>
                        <a:pt x="16104" y="151"/>
                      </a:cubicBezTo>
                      <a:cubicBezTo>
                        <a:pt x="11918" y="-839"/>
                        <a:pt x="7732" y="3122"/>
                        <a:pt x="3746" y="9659"/>
                      </a:cubicBezTo>
                      <a:cubicBezTo>
                        <a:pt x="158" y="15800"/>
                        <a:pt x="-1835" y="21545"/>
                        <a:pt x="2351" y="227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55" name="Google Shape;5255;p37"/>
                <p:cNvSpPr/>
                <p:nvPr/>
              </p:nvSpPr>
              <p:spPr>
                <a:xfrm>
                  <a:off x="1891875" y="5647985"/>
                  <a:ext cx="13632" cy="23444"/>
                </a:xfrm>
                <a:custGeom>
                  <a:avLst/>
                  <a:gdLst/>
                  <a:ahLst/>
                  <a:cxnLst/>
                  <a:rect l="l" t="t" r="r" b="b"/>
                  <a:pathLst>
                    <a:path w="13632" h="23444" extrusionOk="0">
                      <a:moveTo>
                        <a:pt x="1701" y="22697"/>
                      </a:moveTo>
                      <a:cubicBezTo>
                        <a:pt x="4691" y="25470"/>
                        <a:pt x="8279" y="20121"/>
                        <a:pt x="11667" y="13386"/>
                      </a:cubicBezTo>
                      <a:cubicBezTo>
                        <a:pt x="14657" y="6057"/>
                        <a:pt x="14059" y="1699"/>
                        <a:pt x="11069" y="313"/>
                      </a:cubicBezTo>
                      <a:cubicBezTo>
                        <a:pt x="8677" y="-1074"/>
                        <a:pt x="5089" y="2294"/>
                        <a:pt x="2697" y="7642"/>
                      </a:cubicBezTo>
                      <a:cubicBezTo>
                        <a:pt x="-492" y="14377"/>
                        <a:pt x="-890" y="20319"/>
                        <a:pt x="1701" y="226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56" name="Google Shape;5256;p37"/>
                <p:cNvSpPr/>
                <p:nvPr/>
              </p:nvSpPr>
              <p:spPr>
                <a:xfrm>
                  <a:off x="1826632" y="5952017"/>
                  <a:ext cx="21398" cy="42709"/>
                </a:xfrm>
                <a:custGeom>
                  <a:avLst/>
                  <a:gdLst/>
                  <a:ahLst/>
                  <a:cxnLst/>
                  <a:rect l="l" t="t" r="r" b="b"/>
                  <a:pathLst>
                    <a:path w="21398" h="42709" extrusionOk="0">
                      <a:moveTo>
                        <a:pt x="19106" y="346"/>
                      </a:moveTo>
                      <a:cubicBezTo>
                        <a:pt x="17910" y="-249"/>
                        <a:pt x="16714" y="-51"/>
                        <a:pt x="15518" y="742"/>
                      </a:cubicBezTo>
                      <a:cubicBezTo>
                        <a:pt x="15319" y="544"/>
                        <a:pt x="14920" y="544"/>
                        <a:pt x="14721" y="346"/>
                      </a:cubicBezTo>
                      <a:cubicBezTo>
                        <a:pt x="10136" y="-645"/>
                        <a:pt x="5951" y="3911"/>
                        <a:pt x="4157" y="11835"/>
                      </a:cubicBezTo>
                      <a:cubicBezTo>
                        <a:pt x="2961" y="17183"/>
                        <a:pt x="3559" y="20947"/>
                        <a:pt x="6549" y="22333"/>
                      </a:cubicBezTo>
                      <a:cubicBezTo>
                        <a:pt x="6549" y="24116"/>
                        <a:pt x="7147" y="25305"/>
                        <a:pt x="7944" y="26097"/>
                      </a:cubicBezTo>
                      <a:cubicBezTo>
                        <a:pt x="6150" y="27484"/>
                        <a:pt x="4157" y="29465"/>
                        <a:pt x="2562" y="31842"/>
                      </a:cubicBezTo>
                      <a:cubicBezTo>
                        <a:pt x="-29" y="35407"/>
                        <a:pt x="-826" y="39765"/>
                        <a:pt x="967" y="41548"/>
                      </a:cubicBezTo>
                      <a:cubicBezTo>
                        <a:pt x="3957" y="44321"/>
                        <a:pt x="8542" y="41944"/>
                        <a:pt x="13326" y="36398"/>
                      </a:cubicBezTo>
                      <a:cubicBezTo>
                        <a:pt x="17113" y="30851"/>
                        <a:pt x="18110" y="26493"/>
                        <a:pt x="15319" y="24710"/>
                      </a:cubicBezTo>
                      <a:cubicBezTo>
                        <a:pt x="14920" y="24512"/>
                        <a:pt x="14721" y="24314"/>
                        <a:pt x="14322" y="24314"/>
                      </a:cubicBezTo>
                      <a:cubicBezTo>
                        <a:pt x="16116" y="21937"/>
                        <a:pt x="17910" y="18372"/>
                        <a:pt x="19505" y="14608"/>
                      </a:cubicBezTo>
                      <a:cubicBezTo>
                        <a:pt x="21897" y="7675"/>
                        <a:pt x="22295" y="1732"/>
                        <a:pt x="19106" y="34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57" name="Google Shape;5257;p37"/>
                <p:cNvSpPr/>
                <p:nvPr/>
              </p:nvSpPr>
              <p:spPr>
                <a:xfrm>
                  <a:off x="2914683" y="6054066"/>
                  <a:ext cx="12377" cy="25668"/>
                </a:xfrm>
                <a:custGeom>
                  <a:avLst/>
                  <a:gdLst/>
                  <a:ahLst/>
                  <a:cxnLst/>
                  <a:rect l="l" t="t" r="r" b="b"/>
                  <a:pathLst>
                    <a:path w="12377" h="25668" extrusionOk="0">
                      <a:moveTo>
                        <a:pt x="7816" y="115"/>
                      </a:moveTo>
                      <a:cubicBezTo>
                        <a:pt x="4428" y="1105"/>
                        <a:pt x="1238" y="4671"/>
                        <a:pt x="242" y="12198"/>
                      </a:cubicBezTo>
                      <a:cubicBezTo>
                        <a:pt x="-755" y="19725"/>
                        <a:pt x="1438" y="23885"/>
                        <a:pt x="4826" y="25668"/>
                      </a:cubicBezTo>
                      <a:cubicBezTo>
                        <a:pt x="9411" y="24083"/>
                        <a:pt x="11404" y="16358"/>
                        <a:pt x="12201" y="8632"/>
                      </a:cubicBezTo>
                      <a:cubicBezTo>
                        <a:pt x="12999" y="2690"/>
                        <a:pt x="11005" y="-678"/>
                        <a:pt x="7816" y="1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58" name="Google Shape;5258;p37"/>
                <p:cNvSpPr/>
                <p:nvPr/>
              </p:nvSpPr>
              <p:spPr>
                <a:xfrm>
                  <a:off x="1923738" y="5718179"/>
                  <a:ext cx="14298" cy="25670"/>
                </a:xfrm>
                <a:custGeom>
                  <a:avLst/>
                  <a:gdLst/>
                  <a:ahLst/>
                  <a:cxnLst/>
                  <a:rect l="l" t="t" r="r" b="b"/>
                  <a:pathLst>
                    <a:path w="14298" h="25670" extrusionOk="0">
                      <a:moveTo>
                        <a:pt x="2528" y="11533"/>
                      </a:moveTo>
                      <a:cubicBezTo>
                        <a:pt x="-63" y="18070"/>
                        <a:pt x="-1459" y="24805"/>
                        <a:pt x="2329" y="25597"/>
                      </a:cubicBezTo>
                      <a:cubicBezTo>
                        <a:pt x="5917" y="26389"/>
                        <a:pt x="9505" y="20645"/>
                        <a:pt x="12096" y="14306"/>
                      </a:cubicBezTo>
                      <a:cubicBezTo>
                        <a:pt x="14687" y="7769"/>
                        <a:pt x="15285" y="1826"/>
                        <a:pt x="12295" y="44"/>
                      </a:cubicBezTo>
                      <a:cubicBezTo>
                        <a:pt x="8109" y="-551"/>
                        <a:pt x="5119" y="4996"/>
                        <a:pt x="2528" y="115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59" name="Google Shape;5259;p37"/>
                <p:cNvSpPr/>
                <p:nvPr/>
              </p:nvSpPr>
              <p:spPr>
                <a:xfrm>
                  <a:off x="1513186" y="5634077"/>
                  <a:ext cx="15957" cy="21549"/>
                </a:xfrm>
                <a:custGeom>
                  <a:avLst/>
                  <a:gdLst/>
                  <a:ahLst/>
                  <a:cxnLst/>
                  <a:rect l="l" t="t" r="r" b="b"/>
                  <a:pathLst>
                    <a:path w="15957" h="21549" extrusionOk="0">
                      <a:moveTo>
                        <a:pt x="13630" y="12636"/>
                      </a:moveTo>
                      <a:cubicBezTo>
                        <a:pt x="17417" y="4712"/>
                        <a:pt x="16221" y="1147"/>
                        <a:pt x="12633" y="156"/>
                      </a:cubicBezTo>
                      <a:cubicBezTo>
                        <a:pt x="9045" y="-834"/>
                        <a:pt x="4859" y="2929"/>
                        <a:pt x="1670" y="10259"/>
                      </a:cubicBezTo>
                      <a:cubicBezTo>
                        <a:pt x="-921" y="16003"/>
                        <a:pt x="-323" y="19965"/>
                        <a:pt x="2268" y="21550"/>
                      </a:cubicBezTo>
                      <a:cubicBezTo>
                        <a:pt x="5856" y="21352"/>
                        <a:pt x="9842" y="20163"/>
                        <a:pt x="13630" y="1263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60" name="Google Shape;5260;p37"/>
                <p:cNvSpPr/>
                <p:nvPr/>
              </p:nvSpPr>
              <p:spPr>
                <a:xfrm>
                  <a:off x="1120857" y="5949497"/>
                  <a:ext cx="16501" cy="23005"/>
                </a:xfrm>
                <a:custGeom>
                  <a:avLst/>
                  <a:gdLst/>
                  <a:ahLst/>
                  <a:cxnLst/>
                  <a:rect l="l" t="t" r="r" b="b"/>
                  <a:pathLst>
                    <a:path w="16501" h="23005" extrusionOk="0">
                      <a:moveTo>
                        <a:pt x="2323" y="22675"/>
                      </a:moveTo>
                      <a:cubicBezTo>
                        <a:pt x="6111" y="24061"/>
                        <a:pt x="10296" y="21090"/>
                        <a:pt x="14283" y="13760"/>
                      </a:cubicBezTo>
                      <a:cubicBezTo>
                        <a:pt x="16874" y="6827"/>
                        <a:pt x="17871" y="885"/>
                        <a:pt x="13486" y="92"/>
                      </a:cubicBezTo>
                      <a:cubicBezTo>
                        <a:pt x="9300" y="-700"/>
                        <a:pt x="4915" y="3658"/>
                        <a:pt x="1725" y="10987"/>
                      </a:cubicBezTo>
                      <a:cubicBezTo>
                        <a:pt x="-666" y="16930"/>
                        <a:pt x="-666" y="21486"/>
                        <a:pt x="2323" y="226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61" name="Google Shape;5261;p37"/>
                <p:cNvSpPr/>
                <p:nvPr/>
              </p:nvSpPr>
              <p:spPr>
                <a:xfrm>
                  <a:off x="1077734" y="5376633"/>
                  <a:ext cx="22799" cy="28955"/>
                </a:xfrm>
                <a:custGeom>
                  <a:avLst/>
                  <a:gdLst/>
                  <a:ahLst/>
                  <a:cxnLst/>
                  <a:rect l="l" t="t" r="r" b="b"/>
                  <a:pathLst>
                    <a:path w="22799" h="28955" extrusionOk="0">
                      <a:moveTo>
                        <a:pt x="21328" y="1075"/>
                      </a:moveTo>
                      <a:cubicBezTo>
                        <a:pt x="18737" y="-1302"/>
                        <a:pt x="14551" y="85"/>
                        <a:pt x="9767" y="7018"/>
                      </a:cubicBezTo>
                      <a:cubicBezTo>
                        <a:pt x="6977" y="10980"/>
                        <a:pt x="5581" y="14545"/>
                        <a:pt x="5581" y="16922"/>
                      </a:cubicBezTo>
                      <a:cubicBezTo>
                        <a:pt x="1196" y="20290"/>
                        <a:pt x="-1595" y="24450"/>
                        <a:pt x="997" y="27223"/>
                      </a:cubicBezTo>
                      <a:cubicBezTo>
                        <a:pt x="4385" y="30987"/>
                        <a:pt x="10764" y="28015"/>
                        <a:pt x="16544" y="24054"/>
                      </a:cubicBezTo>
                      <a:cubicBezTo>
                        <a:pt x="21527" y="20488"/>
                        <a:pt x="23521" y="16526"/>
                        <a:pt x="21926" y="13555"/>
                      </a:cubicBezTo>
                      <a:cubicBezTo>
                        <a:pt x="21328" y="13159"/>
                        <a:pt x="20929" y="12762"/>
                        <a:pt x="20331" y="12565"/>
                      </a:cubicBezTo>
                      <a:cubicBezTo>
                        <a:pt x="23321" y="6820"/>
                        <a:pt x="23521" y="3056"/>
                        <a:pt x="21328" y="10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62" name="Google Shape;5262;p37"/>
                <p:cNvSpPr/>
                <p:nvPr/>
              </p:nvSpPr>
              <p:spPr>
                <a:xfrm>
                  <a:off x="2090285" y="5784833"/>
                  <a:ext cx="12561" cy="27005"/>
                </a:xfrm>
                <a:custGeom>
                  <a:avLst/>
                  <a:gdLst/>
                  <a:ahLst/>
                  <a:cxnLst/>
                  <a:rect l="l" t="t" r="r" b="b"/>
                  <a:pathLst>
                    <a:path w="12561" h="27005" extrusionOk="0">
                      <a:moveTo>
                        <a:pt x="10391" y="145"/>
                      </a:moveTo>
                      <a:cubicBezTo>
                        <a:pt x="7401" y="-1043"/>
                        <a:pt x="4810" y="5296"/>
                        <a:pt x="2618" y="10644"/>
                      </a:cubicBezTo>
                      <a:cubicBezTo>
                        <a:pt x="-173" y="17775"/>
                        <a:pt x="-1170" y="23916"/>
                        <a:pt x="1820" y="26491"/>
                      </a:cubicBezTo>
                      <a:cubicBezTo>
                        <a:pt x="4411" y="28670"/>
                        <a:pt x="7401" y="23520"/>
                        <a:pt x="9993" y="18766"/>
                      </a:cubicBezTo>
                      <a:cubicBezTo>
                        <a:pt x="11388" y="11436"/>
                        <a:pt x="14776" y="2126"/>
                        <a:pt x="10391" y="14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63" name="Google Shape;5263;p37"/>
                <p:cNvSpPr/>
                <p:nvPr/>
              </p:nvSpPr>
              <p:spPr>
                <a:xfrm>
                  <a:off x="897734" y="5683321"/>
                  <a:ext cx="63267" cy="57012"/>
                </a:xfrm>
                <a:custGeom>
                  <a:avLst/>
                  <a:gdLst/>
                  <a:ahLst/>
                  <a:cxnLst/>
                  <a:rect l="l" t="t" r="r" b="b"/>
                  <a:pathLst>
                    <a:path w="63267" h="57012" extrusionOk="0">
                      <a:moveTo>
                        <a:pt x="31303" y="25592"/>
                      </a:moveTo>
                      <a:cubicBezTo>
                        <a:pt x="33894" y="24205"/>
                        <a:pt x="36884" y="23809"/>
                        <a:pt x="39674" y="23413"/>
                      </a:cubicBezTo>
                      <a:cubicBezTo>
                        <a:pt x="36684" y="29157"/>
                        <a:pt x="35090" y="34704"/>
                        <a:pt x="38877" y="36090"/>
                      </a:cubicBezTo>
                      <a:cubicBezTo>
                        <a:pt x="42664" y="37477"/>
                        <a:pt x="47249" y="33317"/>
                        <a:pt x="51036" y="26780"/>
                      </a:cubicBezTo>
                      <a:cubicBezTo>
                        <a:pt x="52431" y="24205"/>
                        <a:pt x="53428" y="22026"/>
                        <a:pt x="54026" y="19847"/>
                      </a:cubicBezTo>
                      <a:cubicBezTo>
                        <a:pt x="56218" y="20045"/>
                        <a:pt x="58411" y="18857"/>
                        <a:pt x="60604" y="16480"/>
                      </a:cubicBezTo>
                      <a:cubicBezTo>
                        <a:pt x="63394" y="13112"/>
                        <a:pt x="63992" y="9546"/>
                        <a:pt x="62397" y="6773"/>
                      </a:cubicBezTo>
                      <a:cubicBezTo>
                        <a:pt x="62597" y="5783"/>
                        <a:pt x="62597" y="4594"/>
                        <a:pt x="62397" y="3406"/>
                      </a:cubicBezTo>
                      <a:cubicBezTo>
                        <a:pt x="61202" y="-1150"/>
                        <a:pt x="55620" y="-556"/>
                        <a:pt x="50239" y="1821"/>
                      </a:cubicBezTo>
                      <a:cubicBezTo>
                        <a:pt x="46252" y="3604"/>
                        <a:pt x="42864" y="5585"/>
                        <a:pt x="40870" y="8358"/>
                      </a:cubicBezTo>
                      <a:cubicBezTo>
                        <a:pt x="37282" y="8952"/>
                        <a:pt x="33495" y="10735"/>
                        <a:pt x="29907" y="12320"/>
                      </a:cubicBezTo>
                      <a:cubicBezTo>
                        <a:pt x="25123" y="14499"/>
                        <a:pt x="19941" y="16281"/>
                        <a:pt x="19144" y="22026"/>
                      </a:cubicBezTo>
                      <a:cubicBezTo>
                        <a:pt x="17748" y="23413"/>
                        <a:pt x="16353" y="25195"/>
                        <a:pt x="15157" y="27176"/>
                      </a:cubicBezTo>
                      <a:cubicBezTo>
                        <a:pt x="12566" y="31336"/>
                        <a:pt x="11968" y="34704"/>
                        <a:pt x="12965" y="37675"/>
                      </a:cubicBezTo>
                      <a:cubicBezTo>
                        <a:pt x="12965" y="37873"/>
                        <a:pt x="12765" y="38269"/>
                        <a:pt x="12765" y="38467"/>
                      </a:cubicBezTo>
                      <a:cubicBezTo>
                        <a:pt x="10373" y="39260"/>
                        <a:pt x="7782" y="40844"/>
                        <a:pt x="5191" y="43023"/>
                      </a:cubicBezTo>
                      <a:cubicBezTo>
                        <a:pt x="208" y="46985"/>
                        <a:pt x="-1188" y="51541"/>
                        <a:pt x="1005" y="54512"/>
                      </a:cubicBezTo>
                      <a:cubicBezTo>
                        <a:pt x="4593" y="59465"/>
                        <a:pt x="11968" y="55899"/>
                        <a:pt x="17150" y="53720"/>
                      </a:cubicBezTo>
                      <a:cubicBezTo>
                        <a:pt x="23130" y="48570"/>
                        <a:pt x="24127" y="45004"/>
                        <a:pt x="23130" y="42231"/>
                      </a:cubicBezTo>
                      <a:cubicBezTo>
                        <a:pt x="24924" y="40646"/>
                        <a:pt x="26718" y="38269"/>
                        <a:pt x="28512" y="35298"/>
                      </a:cubicBezTo>
                      <a:cubicBezTo>
                        <a:pt x="30107" y="31534"/>
                        <a:pt x="31303" y="28167"/>
                        <a:pt x="31303" y="255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64" name="Google Shape;5264;p37"/>
                <p:cNvSpPr/>
                <p:nvPr/>
              </p:nvSpPr>
              <p:spPr>
                <a:xfrm>
                  <a:off x="986756" y="5616258"/>
                  <a:ext cx="50706" cy="48943"/>
                </a:xfrm>
                <a:custGeom>
                  <a:avLst/>
                  <a:gdLst/>
                  <a:ahLst/>
                  <a:cxnLst/>
                  <a:rect l="l" t="t" r="r" b="b"/>
                  <a:pathLst>
                    <a:path w="50706" h="48943" extrusionOk="0">
                      <a:moveTo>
                        <a:pt x="49916" y="1335"/>
                      </a:moveTo>
                      <a:cubicBezTo>
                        <a:pt x="47923" y="-249"/>
                        <a:pt x="45132" y="939"/>
                        <a:pt x="41943" y="4109"/>
                      </a:cubicBezTo>
                      <a:cubicBezTo>
                        <a:pt x="41943" y="3118"/>
                        <a:pt x="41545" y="2326"/>
                        <a:pt x="40747" y="1533"/>
                      </a:cubicBezTo>
                      <a:cubicBezTo>
                        <a:pt x="37359" y="-1636"/>
                        <a:pt x="30980" y="345"/>
                        <a:pt x="25200" y="5297"/>
                      </a:cubicBezTo>
                      <a:cubicBezTo>
                        <a:pt x="20416" y="9457"/>
                        <a:pt x="18223" y="13815"/>
                        <a:pt x="20017" y="16984"/>
                      </a:cubicBezTo>
                      <a:cubicBezTo>
                        <a:pt x="17227" y="17380"/>
                        <a:pt x="13838" y="20154"/>
                        <a:pt x="10450" y="24512"/>
                      </a:cubicBezTo>
                      <a:cubicBezTo>
                        <a:pt x="8058" y="25106"/>
                        <a:pt x="5467" y="27879"/>
                        <a:pt x="3473" y="31445"/>
                      </a:cubicBezTo>
                      <a:cubicBezTo>
                        <a:pt x="85" y="37784"/>
                        <a:pt x="-1709" y="44320"/>
                        <a:pt x="2277" y="47886"/>
                      </a:cubicBezTo>
                      <a:cubicBezTo>
                        <a:pt x="5666" y="50659"/>
                        <a:pt x="9254" y="47688"/>
                        <a:pt x="12642" y="42340"/>
                      </a:cubicBezTo>
                      <a:cubicBezTo>
                        <a:pt x="13440" y="40161"/>
                        <a:pt x="14436" y="37982"/>
                        <a:pt x="14835" y="35803"/>
                      </a:cubicBezTo>
                      <a:cubicBezTo>
                        <a:pt x="17027" y="34218"/>
                        <a:pt x="19220" y="31841"/>
                        <a:pt x="21413" y="29068"/>
                      </a:cubicBezTo>
                      <a:cubicBezTo>
                        <a:pt x="23805" y="24710"/>
                        <a:pt x="24801" y="21342"/>
                        <a:pt x="24203" y="19163"/>
                      </a:cubicBezTo>
                      <a:cubicBezTo>
                        <a:pt x="27193" y="19163"/>
                        <a:pt x="30781" y="17579"/>
                        <a:pt x="34568" y="14805"/>
                      </a:cubicBezTo>
                      <a:cubicBezTo>
                        <a:pt x="34767" y="14607"/>
                        <a:pt x="34967" y="14409"/>
                        <a:pt x="35166" y="14211"/>
                      </a:cubicBezTo>
                      <a:cubicBezTo>
                        <a:pt x="34170" y="16984"/>
                        <a:pt x="34170" y="19559"/>
                        <a:pt x="35565" y="20946"/>
                      </a:cubicBezTo>
                      <a:cubicBezTo>
                        <a:pt x="38156" y="23521"/>
                        <a:pt x="42940" y="20748"/>
                        <a:pt x="47325" y="14013"/>
                      </a:cubicBezTo>
                      <a:cubicBezTo>
                        <a:pt x="50714" y="8863"/>
                        <a:pt x="51511" y="4505"/>
                        <a:pt x="49916" y="133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65" name="Google Shape;5265;p37"/>
                <p:cNvSpPr/>
                <p:nvPr/>
              </p:nvSpPr>
              <p:spPr>
                <a:xfrm>
                  <a:off x="1312748" y="6001917"/>
                  <a:ext cx="16387" cy="23688"/>
                </a:xfrm>
                <a:custGeom>
                  <a:avLst/>
                  <a:gdLst/>
                  <a:ahLst/>
                  <a:cxnLst/>
                  <a:rect l="l" t="t" r="r" b="b"/>
                  <a:pathLst>
                    <a:path w="16387" h="23688" extrusionOk="0">
                      <a:moveTo>
                        <a:pt x="2383" y="10863"/>
                      </a:moveTo>
                      <a:cubicBezTo>
                        <a:pt x="-408" y="16608"/>
                        <a:pt x="-1006" y="21362"/>
                        <a:pt x="1984" y="23145"/>
                      </a:cubicBezTo>
                      <a:cubicBezTo>
                        <a:pt x="5572" y="25125"/>
                        <a:pt x="9758" y="21560"/>
                        <a:pt x="13545" y="14627"/>
                      </a:cubicBezTo>
                      <a:cubicBezTo>
                        <a:pt x="17332" y="7496"/>
                        <a:pt x="17133" y="2543"/>
                        <a:pt x="14143" y="166"/>
                      </a:cubicBezTo>
                      <a:cubicBezTo>
                        <a:pt x="9359" y="-1022"/>
                        <a:pt x="5572" y="4326"/>
                        <a:pt x="2383" y="108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66" name="Google Shape;5266;p37"/>
                <p:cNvSpPr/>
                <p:nvPr/>
              </p:nvSpPr>
              <p:spPr>
                <a:xfrm>
                  <a:off x="2425142" y="5960112"/>
                  <a:ext cx="14241" cy="20871"/>
                </a:xfrm>
                <a:custGeom>
                  <a:avLst/>
                  <a:gdLst/>
                  <a:ahLst/>
                  <a:cxnLst/>
                  <a:rect l="l" t="t" r="r" b="b"/>
                  <a:pathLst>
                    <a:path w="14241" h="20871" extrusionOk="0">
                      <a:moveTo>
                        <a:pt x="2629" y="19191"/>
                      </a:moveTo>
                      <a:cubicBezTo>
                        <a:pt x="5818" y="22558"/>
                        <a:pt x="9406" y="20973"/>
                        <a:pt x="13193" y="13446"/>
                      </a:cubicBezTo>
                      <a:cubicBezTo>
                        <a:pt x="15385" y="6117"/>
                        <a:pt x="13791" y="2947"/>
                        <a:pt x="11598" y="1561"/>
                      </a:cubicBezTo>
                      <a:cubicBezTo>
                        <a:pt x="8409" y="-222"/>
                        <a:pt x="4821" y="-2401"/>
                        <a:pt x="1233" y="7107"/>
                      </a:cubicBezTo>
                      <a:cubicBezTo>
                        <a:pt x="-1358" y="13446"/>
                        <a:pt x="635" y="17210"/>
                        <a:pt x="2629" y="191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67" name="Google Shape;5267;p37"/>
                <p:cNvSpPr/>
                <p:nvPr/>
              </p:nvSpPr>
              <p:spPr>
                <a:xfrm>
                  <a:off x="1571362" y="5644197"/>
                  <a:ext cx="17508" cy="19685"/>
                </a:xfrm>
                <a:custGeom>
                  <a:avLst/>
                  <a:gdLst/>
                  <a:ahLst/>
                  <a:cxnLst/>
                  <a:rect l="l" t="t" r="r" b="b"/>
                  <a:pathLst>
                    <a:path w="17508" h="19685" extrusionOk="0">
                      <a:moveTo>
                        <a:pt x="15651" y="10043"/>
                      </a:moveTo>
                      <a:cubicBezTo>
                        <a:pt x="17843" y="4893"/>
                        <a:pt x="18242" y="931"/>
                        <a:pt x="16050" y="337"/>
                      </a:cubicBezTo>
                      <a:cubicBezTo>
                        <a:pt x="12063" y="-456"/>
                        <a:pt x="7080" y="-654"/>
                        <a:pt x="1698" y="9251"/>
                      </a:cubicBezTo>
                      <a:cubicBezTo>
                        <a:pt x="-495" y="13411"/>
                        <a:pt x="-495" y="17967"/>
                        <a:pt x="1299" y="18957"/>
                      </a:cubicBezTo>
                      <a:cubicBezTo>
                        <a:pt x="5087" y="21334"/>
                        <a:pt x="10269" y="17769"/>
                        <a:pt x="15651" y="1004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68" name="Google Shape;5268;p37"/>
                <p:cNvSpPr/>
                <p:nvPr/>
              </p:nvSpPr>
              <p:spPr>
                <a:xfrm>
                  <a:off x="2538454" y="5815401"/>
                  <a:ext cx="11753" cy="22385"/>
                </a:xfrm>
                <a:custGeom>
                  <a:avLst/>
                  <a:gdLst/>
                  <a:ahLst/>
                  <a:cxnLst/>
                  <a:rect l="l" t="t" r="r" b="b"/>
                  <a:pathLst>
                    <a:path w="11753" h="22385" extrusionOk="0">
                      <a:moveTo>
                        <a:pt x="7717" y="83"/>
                      </a:moveTo>
                      <a:cubicBezTo>
                        <a:pt x="5126" y="-511"/>
                        <a:pt x="2534" y="2064"/>
                        <a:pt x="940" y="8403"/>
                      </a:cubicBezTo>
                      <a:cubicBezTo>
                        <a:pt x="-854" y="15930"/>
                        <a:pt x="-57" y="21080"/>
                        <a:pt x="3132" y="22269"/>
                      </a:cubicBezTo>
                      <a:cubicBezTo>
                        <a:pt x="6521" y="23259"/>
                        <a:pt x="9112" y="17713"/>
                        <a:pt x="11106" y="13751"/>
                      </a:cubicBezTo>
                      <a:cubicBezTo>
                        <a:pt x="12900" y="3054"/>
                        <a:pt x="10707" y="677"/>
                        <a:pt x="7717" y="8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69" name="Google Shape;5269;p37"/>
                <p:cNvSpPr/>
                <p:nvPr/>
              </p:nvSpPr>
              <p:spPr>
                <a:xfrm>
                  <a:off x="1262531" y="5833397"/>
                  <a:ext cx="16569" cy="24133"/>
                </a:xfrm>
                <a:custGeom>
                  <a:avLst/>
                  <a:gdLst/>
                  <a:ahLst/>
                  <a:cxnLst/>
                  <a:rect l="l" t="t" r="r" b="b"/>
                  <a:pathLst>
                    <a:path w="16569" h="24133" extrusionOk="0">
                      <a:moveTo>
                        <a:pt x="12934" y="13781"/>
                      </a:moveTo>
                      <a:cubicBezTo>
                        <a:pt x="15725" y="8829"/>
                        <a:pt x="18116" y="3084"/>
                        <a:pt x="15326" y="905"/>
                      </a:cubicBezTo>
                      <a:cubicBezTo>
                        <a:pt x="11140" y="-2264"/>
                        <a:pt x="6556" y="3282"/>
                        <a:pt x="2569" y="11404"/>
                      </a:cubicBezTo>
                      <a:cubicBezTo>
                        <a:pt x="-222" y="16951"/>
                        <a:pt x="-820" y="21506"/>
                        <a:pt x="1174" y="24082"/>
                      </a:cubicBezTo>
                      <a:cubicBezTo>
                        <a:pt x="5360" y="24676"/>
                        <a:pt x="9346" y="20120"/>
                        <a:pt x="12934" y="137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70" name="Google Shape;5270;p37"/>
                <p:cNvSpPr/>
                <p:nvPr/>
              </p:nvSpPr>
              <p:spPr>
                <a:xfrm>
                  <a:off x="1796852" y="6163144"/>
                  <a:ext cx="15471" cy="19001"/>
                </a:xfrm>
                <a:custGeom>
                  <a:avLst/>
                  <a:gdLst/>
                  <a:ahLst/>
                  <a:cxnLst/>
                  <a:rect l="l" t="t" r="r" b="b"/>
                  <a:pathLst>
                    <a:path w="15471" h="19001" extrusionOk="0">
                      <a:moveTo>
                        <a:pt x="12608" y="381"/>
                      </a:moveTo>
                      <a:cubicBezTo>
                        <a:pt x="8223" y="-1402"/>
                        <a:pt x="4037" y="3154"/>
                        <a:pt x="1047" y="12266"/>
                      </a:cubicBezTo>
                      <a:cubicBezTo>
                        <a:pt x="250" y="14842"/>
                        <a:pt x="-148" y="17219"/>
                        <a:pt x="51" y="19001"/>
                      </a:cubicBezTo>
                      <a:lnTo>
                        <a:pt x="3639" y="19001"/>
                      </a:lnTo>
                      <a:lnTo>
                        <a:pt x="10615" y="19001"/>
                      </a:lnTo>
                      <a:lnTo>
                        <a:pt x="10615" y="19001"/>
                      </a:lnTo>
                      <a:cubicBezTo>
                        <a:pt x="10615" y="19001"/>
                        <a:pt x="10615" y="19001"/>
                        <a:pt x="10615" y="19001"/>
                      </a:cubicBezTo>
                      <a:cubicBezTo>
                        <a:pt x="11811" y="17219"/>
                        <a:pt x="13007" y="15238"/>
                        <a:pt x="14004" y="13455"/>
                      </a:cubicBezTo>
                      <a:cubicBezTo>
                        <a:pt x="16794" y="4541"/>
                        <a:pt x="15200" y="1372"/>
                        <a:pt x="12608" y="3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71" name="Google Shape;5271;p37"/>
                <p:cNvSpPr/>
                <p:nvPr/>
              </p:nvSpPr>
              <p:spPr>
                <a:xfrm>
                  <a:off x="2001844" y="6105819"/>
                  <a:ext cx="18545" cy="50401"/>
                </a:xfrm>
                <a:custGeom>
                  <a:avLst/>
                  <a:gdLst/>
                  <a:ahLst/>
                  <a:cxnLst/>
                  <a:rect l="l" t="t" r="r" b="b"/>
                  <a:pathLst>
                    <a:path w="18545" h="50401" extrusionOk="0">
                      <a:moveTo>
                        <a:pt x="16510" y="459"/>
                      </a:moveTo>
                      <a:cubicBezTo>
                        <a:pt x="13720" y="-1522"/>
                        <a:pt x="10531" y="3232"/>
                        <a:pt x="8338" y="8580"/>
                      </a:cubicBezTo>
                      <a:cubicBezTo>
                        <a:pt x="5747" y="15117"/>
                        <a:pt x="5149" y="21060"/>
                        <a:pt x="7939" y="23635"/>
                      </a:cubicBezTo>
                      <a:cubicBezTo>
                        <a:pt x="5747" y="25022"/>
                        <a:pt x="3953" y="27597"/>
                        <a:pt x="2358" y="31559"/>
                      </a:cubicBezTo>
                      <a:cubicBezTo>
                        <a:pt x="-831" y="39878"/>
                        <a:pt x="-1230" y="47208"/>
                        <a:pt x="3953" y="49783"/>
                      </a:cubicBezTo>
                      <a:cubicBezTo>
                        <a:pt x="7939" y="51764"/>
                        <a:pt x="12723" y="48990"/>
                        <a:pt x="15314" y="41463"/>
                      </a:cubicBezTo>
                      <a:cubicBezTo>
                        <a:pt x="17906" y="33738"/>
                        <a:pt x="18902" y="26210"/>
                        <a:pt x="14318" y="23041"/>
                      </a:cubicBezTo>
                      <a:cubicBezTo>
                        <a:pt x="13720" y="22843"/>
                        <a:pt x="13321" y="22843"/>
                        <a:pt x="12723" y="22645"/>
                      </a:cubicBezTo>
                      <a:cubicBezTo>
                        <a:pt x="13919" y="21060"/>
                        <a:pt x="15314" y="18881"/>
                        <a:pt x="16510" y="16108"/>
                      </a:cubicBezTo>
                      <a:cubicBezTo>
                        <a:pt x="18703" y="9175"/>
                        <a:pt x="19700" y="2638"/>
                        <a:pt x="16510" y="4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72" name="Google Shape;5272;p37"/>
                <p:cNvSpPr/>
                <p:nvPr/>
              </p:nvSpPr>
              <p:spPr>
                <a:xfrm>
                  <a:off x="1196893" y="5787554"/>
                  <a:ext cx="17468" cy="23182"/>
                </a:xfrm>
                <a:custGeom>
                  <a:avLst/>
                  <a:gdLst/>
                  <a:ahLst/>
                  <a:cxnLst/>
                  <a:rect l="l" t="t" r="r" b="b"/>
                  <a:pathLst>
                    <a:path w="17468" h="23182" extrusionOk="0">
                      <a:moveTo>
                        <a:pt x="15585" y="0"/>
                      </a:moveTo>
                      <a:cubicBezTo>
                        <a:pt x="10203" y="0"/>
                        <a:pt x="5419" y="5546"/>
                        <a:pt x="1831" y="13272"/>
                      </a:cubicBezTo>
                      <a:cubicBezTo>
                        <a:pt x="-959" y="19016"/>
                        <a:pt x="-561" y="23374"/>
                        <a:pt x="3027" y="23176"/>
                      </a:cubicBezTo>
                      <a:cubicBezTo>
                        <a:pt x="7213" y="22978"/>
                        <a:pt x="11598" y="18026"/>
                        <a:pt x="14788" y="11489"/>
                      </a:cubicBezTo>
                      <a:cubicBezTo>
                        <a:pt x="17777" y="5943"/>
                        <a:pt x="18575" y="1387"/>
                        <a:pt x="15585"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73" name="Google Shape;5273;p37"/>
                <p:cNvSpPr/>
                <p:nvPr/>
              </p:nvSpPr>
              <p:spPr>
                <a:xfrm>
                  <a:off x="1262097" y="5755590"/>
                  <a:ext cx="16339" cy="22736"/>
                </a:xfrm>
                <a:custGeom>
                  <a:avLst/>
                  <a:gdLst/>
                  <a:ahLst/>
                  <a:cxnLst/>
                  <a:rect l="l" t="t" r="r" b="b"/>
                  <a:pathLst>
                    <a:path w="16339" h="22736" extrusionOk="0">
                      <a:moveTo>
                        <a:pt x="2405" y="22653"/>
                      </a:moveTo>
                      <a:cubicBezTo>
                        <a:pt x="6192" y="23445"/>
                        <a:pt x="10378" y="18493"/>
                        <a:pt x="13767" y="13739"/>
                      </a:cubicBezTo>
                      <a:cubicBezTo>
                        <a:pt x="17753" y="4825"/>
                        <a:pt x="16757" y="863"/>
                        <a:pt x="13169" y="71"/>
                      </a:cubicBezTo>
                      <a:cubicBezTo>
                        <a:pt x="10179" y="-523"/>
                        <a:pt x="6392" y="2646"/>
                        <a:pt x="3402" y="8589"/>
                      </a:cubicBezTo>
                      <a:cubicBezTo>
                        <a:pt x="412" y="14927"/>
                        <a:pt x="-1980" y="21662"/>
                        <a:pt x="2405" y="226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74" name="Google Shape;5274;p37"/>
                <p:cNvSpPr/>
                <p:nvPr/>
              </p:nvSpPr>
              <p:spPr>
                <a:xfrm>
                  <a:off x="1156839" y="5098637"/>
                  <a:ext cx="26263" cy="37009"/>
                </a:xfrm>
                <a:custGeom>
                  <a:avLst/>
                  <a:gdLst/>
                  <a:ahLst/>
                  <a:cxnLst/>
                  <a:rect l="l" t="t" r="r" b="b"/>
                  <a:pathLst>
                    <a:path w="26263" h="37009" extrusionOk="0">
                      <a:moveTo>
                        <a:pt x="1223" y="36612"/>
                      </a:moveTo>
                      <a:cubicBezTo>
                        <a:pt x="3415" y="38395"/>
                        <a:pt x="7601" y="33839"/>
                        <a:pt x="10990" y="29679"/>
                      </a:cubicBezTo>
                      <a:cubicBezTo>
                        <a:pt x="14976" y="22548"/>
                        <a:pt x="17169" y="16803"/>
                        <a:pt x="15176" y="14426"/>
                      </a:cubicBezTo>
                      <a:cubicBezTo>
                        <a:pt x="15973" y="14030"/>
                        <a:pt x="16970" y="13634"/>
                        <a:pt x="17966" y="13238"/>
                      </a:cubicBezTo>
                      <a:cubicBezTo>
                        <a:pt x="24145" y="9672"/>
                        <a:pt x="27335" y="5512"/>
                        <a:pt x="25939" y="1946"/>
                      </a:cubicBezTo>
                      <a:cubicBezTo>
                        <a:pt x="24743" y="-1619"/>
                        <a:pt x="18963" y="362"/>
                        <a:pt x="13581" y="2739"/>
                      </a:cubicBezTo>
                      <a:cubicBezTo>
                        <a:pt x="6206" y="6106"/>
                        <a:pt x="2817" y="10068"/>
                        <a:pt x="5010" y="13634"/>
                      </a:cubicBezTo>
                      <a:cubicBezTo>
                        <a:pt x="5807" y="14822"/>
                        <a:pt x="7003" y="15417"/>
                        <a:pt x="8797" y="15615"/>
                      </a:cubicBezTo>
                      <a:cubicBezTo>
                        <a:pt x="7801" y="16605"/>
                        <a:pt x="6804" y="17992"/>
                        <a:pt x="5807" y="19378"/>
                      </a:cubicBezTo>
                      <a:cubicBezTo>
                        <a:pt x="1621" y="26509"/>
                        <a:pt x="-1966" y="34037"/>
                        <a:pt x="1223" y="366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75" name="Google Shape;5275;p37"/>
                <p:cNvSpPr/>
                <p:nvPr/>
              </p:nvSpPr>
              <p:spPr>
                <a:xfrm>
                  <a:off x="1563173" y="6073492"/>
                  <a:ext cx="14409" cy="22244"/>
                </a:xfrm>
                <a:custGeom>
                  <a:avLst/>
                  <a:gdLst/>
                  <a:ahLst/>
                  <a:cxnLst/>
                  <a:rect l="l" t="t" r="r" b="b"/>
                  <a:pathLst>
                    <a:path w="14409" h="22244" extrusionOk="0">
                      <a:moveTo>
                        <a:pt x="2312" y="21891"/>
                      </a:moveTo>
                      <a:cubicBezTo>
                        <a:pt x="5302" y="23277"/>
                        <a:pt x="8691" y="20504"/>
                        <a:pt x="11481" y="14957"/>
                      </a:cubicBezTo>
                      <a:cubicBezTo>
                        <a:pt x="15069" y="7826"/>
                        <a:pt x="15468" y="2676"/>
                        <a:pt x="12079" y="299"/>
                      </a:cubicBezTo>
                      <a:cubicBezTo>
                        <a:pt x="8890" y="-890"/>
                        <a:pt x="5302" y="1487"/>
                        <a:pt x="2711" y="7034"/>
                      </a:cubicBezTo>
                      <a:cubicBezTo>
                        <a:pt x="-80" y="13373"/>
                        <a:pt x="-1475" y="19910"/>
                        <a:pt x="2312" y="218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76" name="Google Shape;5276;p37"/>
                <p:cNvSpPr/>
                <p:nvPr/>
              </p:nvSpPr>
              <p:spPr>
                <a:xfrm>
                  <a:off x="1339394" y="5833906"/>
                  <a:ext cx="15384" cy="24630"/>
                </a:xfrm>
                <a:custGeom>
                  <a:avLst/>
                  <a:gdLst/>
                  <a:ahLst/>
                  <a:cxnLst/>
                  <a:rect l="l" t="t" r="r" b="b"/>
                  <a:pathLst>
                    <a:path w="15384" h="24630" extrusionOk="0">
                      <a:moveTo>
                        <a:pt x="3045" y="24563"/>
                      </a:moveTo>
                      <a:cubicBezTo>
                        <a:pt x="6832" y="25355"/>
                        <a:pt x="9622" y="19016"/>
                        <a:pt x="12214" y="14064"/>
                      </a:cubicBezTo>
                      <a:cubicBezTo>
                        <a:pt x="15802" y="7131"/>
                        <a:pt x="16798" y="1585"/>
                        <a:pt x="12812" y="0"/>
                      </a:cubicBezTo>
                      <a:cubicBezTo>
                        <a:pt x="8626" y="594"/>
                        <a:pt x="4440" y="3962"/>
                        <a:pt x="1649" y="11687"/>
                      </a:cubicBezTo>
                      <a:cubicBezTo>
                        <a:pt x="-743" y="18422"/>
                        <a:pt x="-743" y="23771"/>
                        <a:pt x="3045" y="245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77" name="Google Shape;5277;p37"/>
                <p:cNvSpPr/>
                <p:nvPr/>
              </p:nvSpPr>
              <p:spPr>
                <a:xfrm>
                  <a:off x="3247999" y="6033683"/>
                  <a:ext cx="10607" cy="24458"/>
                </a:xfrm>
                <a:custGeom>
                  <a:avLst/>
                  <a:gdLst/>
                  <a:ahLst/>
                  <a:cxnLst/>
                  <a:rect l="l" t="t" r="r" b="b"/>
                  <a:pathLst>
                    <a:path w="10607" h="24458" extrusionOk="0">
                      <a:moveTo>
                        <a:pt x="4186" y="292"/>
                      </a:moveTo>
                      <a:cubicBezTo>
                        <a:pt x="1196" y="1283"/>
                        <a:pt x="0" y="6631"/>
                        <a:pt x="0" y="12772"/>
                      </a:cubicBezTo>
                      <a:cubicBezTo>
                        <a:pt x="0" y="20893"/>
                        <a:pt x="2193" y="24063"/>
                        <a:pt x="5581" y="24459"/>
                      </a:cubicBezTo>
                      <a:cubicBezTo>
                        <a:pt x="8571" y="23072"/>
                        <a:pt x="10365" y="19309"/>
                        <a:pt x="10564" y="12970"/>
                      </a:cubicBezTo>
                      <a:cubicBezTo>
                        <a:pt x="10963" y="3660"/>
                        <a:pt x="8571" y="-1292"/>
                        <a:pt x="4186" y="2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78" name="Google Shape;5278;p37"/>
                <p:cNvSpPr/>
                <p:nvPr/>
              </p:nvSpPr>
              <p:spPr>
                <a:xfrm>
                  <a:off x="1569549" y="5949520"/>
                  <a:ext cx="14044" cy="24674"/>
                </a:xfrm>
                <a:custGeom>
                  <a:avLst/>
                  <a:gdLst/>
                  <a:ahLst/>
                  <a:cxnLst/>
                  <a:rect l="l" t="t" r="r" b="b"/>
                  <a:pathLst>
                    <a:path w="14044" h="24674" extrusionOk="0">
                      <a:moveTo>
                        <a:pt x="1716" y="24038"/>
                      </a:moveTo>
                      <a:cubicBezTo>
                        <a:pt x="4706" y="26019"/>
                        <a:pt x="7896" y="23246"/>
                        <a:pt x="10686" y="17501"/>
                      </a:cubicBezTo>
                      <a:cubicBezTo>
                        <a:pt x="14075" y="10964"/>
                        <a:pt x="15071" y="4626"/>
                        <a:pt x="12879" y="1258"/>
                      </a:cubicBezTo>
                      <a:cubicBezTo>
                        <a:pt x="10885" y="-1713"/>
                        <a:pt x="7098" y="862"/>
                        <a:pt x="4108" y="6012"/>
                      </a:cubicBezTo>
                      <a:cubicBezTo>
                        <a:pt x="-875" y="14134"/>
                        <a:pt x="-875" y="20077"/>
                        <a:pt x="1716" y="240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79" name="Google Shape;5279;p37"/>
                <p:cNvSpPr/>
                <p:nvPr/>
              </p:nvSpPr>
              <p:spPr>
                <a:xfrm>
                  <a:off x="857493" y="5564424"/>
                  <a:ext cx="18938" cy="23109"/>
                </a:xfrm>
                <a:custGeom>
                  <a:avLst/>
                  <a:gdLst/>
                  <a:ahLst/>
                  <a:cxnLst/>
                  <a:rect l="l" t="t" r="r" b="b"/>
                  <a:pathLst>
                    <a:path w="18938" h="23109" extrusionOk="0">
                      <a:moveTo>
                        <a:pt x="1979" y="22862"/>
                      </a:moveTo>
                      <a:cubicBezTo>
                        <a:pt x="6364" y="24248"/>
                        <a:pt x="11148" y="19692"/>
                        <a:pt x="15732" y="12165"/>
                      </a:cubicBezTo>
                      <a:cubicBezTo>
                        <a:pt x="18921" y="6816"/>
                        <a:pt x="20117" y="1864"/>
                        <a:pt x="17526" y="478"/>
                      </a:cubicBezTo>
                      <a:cubicBezTo>
                        <a:pt x="13141" y="-1899"/>
                        <a:pt x="7759" y="5034"/>
                        <a:pt x="3175" y="11571"/>
                      </a:cubicBezTo>
                      <a:cubicBezTo>
                        <a:pt x="-613" y="16721"/>
                        <a:pt x="-1011" y="20683"/>
                        <a:pt x="1979" y="228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80" name="Google Shape;5280;p37"/>
                <p:cNvSpPr/>
                <p:nvPr/>
              </p:nvSpPr>
              <p:spPr>
                <a:xfrm>
                  <a:off x="3197392" y="5831512"/>
                  <a:ext cx="9443" cy="26023"/>
                </a:xfrm>
                <a:custGeom>
                  <a:avLst/>
                  <a:gdLst/>
                  <a:ahLst/>
                  <a:cxnLst/>
                  <a:rect l="l" t="t" r="r" b="b"/>
                  <a:pathLst>
                    <a:path w="9443" h="26023" extrusionOk="0">
                      <a:moveTo>
                        <a:pt x="6157" y="215"/>
                      </a:moveTo>
                      <a:cubicBezTo>
                        <a:pt x="3167" y="-1171"/>
                        <a:pt x="1572" y="4375"/>
                        <a:pt x="576" y="10120"/>
                      </a:cubicBezTo>
                      <a:cubicBezTo>
                        <a:pt x="-820" y="17845"/>
                        <a:pt x="376" y="23392"/>
                        <a:pt x="3566" y="25967"/>
                      </a:cubicBezTo>
                      <a:cubicBezTo>
                        <a:pt x="6555" y="26561"/>
                        <a:pt x="8350" y="22401"/>
                        <a:pt x="9147" y="16261"/>
                      </a:cubicBezTo>
                      <a:cubicBezTo>
                        <a:pt x="9745" y="9327"/>
                        <a:pt x="9745" y="1998"/>
                        <a:pt x="6157" y="2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81" name="Google Shape;5281;p37"/>
                <p:cNvSpPr/>
                <p:nvPr/>
              </p:nvSpPr>
              <p:spPr>
                <a:xfrm>
                  <a:off x="2299326" y="5883679"/>
                  <a:ext cx="11773" cy="25112"/>
                </a:xfrm>
                <a:custGeom>
                  <a:avLst/>
                  <a:gdLst/>
                  <a:ahLst/>
                  <a:cxnLst/>
                  <a:rect l="l" t="t" r="r" b="b"/>
                  <a:pathLst>
                    <a:path w="11773" h="25112" extrusionOk="0">
                      <a:moveTo>
                        <a:pt x="7653" y="146"/>
                      </a:moveTo>
                      <a:cubicBezTo>
                        <a:pt x="4863" y="-845"/>
                        <a:pt x="1873" y="3315"/>
                        <a:pt x="876" y="9654"/>
                      </a:cubicBezTo>
                      <a:cubicBezTo>
                        <a:pt x="-519" y="17577"/>
                        <a:pt x="-719" y="24907"/>
                        <a:pt x="3866" y="25105"/>
                      </a:cubicBezTo>
                      <a:cubicBezTo>
                        <a:pt x="6656" y="25303"/>
                        <a:pt x="9447" y="21737"/>
                        <a:pt x="11241" y="15200"/>
                      </a:cubicBezTo>
                      <a:cubicBezTo>
                        <a:pt x="12636" y="6484"/>
                        <a:pt x="11241" y="1532"/>
                        <a:pt x="7653" y="14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82" name="Google Shape;5282;p37"/>
                <p:cNvSpPr/>
                <p:nvPr/>
              </p:nvSpPr>
              <p:spPr>
                <a:xfrm>
                  <a:off x="1061956" y="5826751"/>
                  <a:ext cx="16512" cy="22296"/>
                </a:xfrm>
                <a:custGeom>
                  <a:avLst/>
                  <a:gdLst/>
                  <a:ahLst/>
                  <a:cxnLst/>
                  <a:rect l="l" t="t" r="r" b="b"/>
                  <a:pathLst>
                    <a:path w="16512" h="22296" extrusionOk="0">
                      <a:moveTo>
                        <a:pt x="2224" y="21814"/>
                      </a:moveTo>
                      <a:cubicBezTo>
                        <a:pt x="6011" y="23795"/>
                        <a:pt x="9998" y="19437"/>
                        <a:pt x="13585" y="13296"/>
                      </a:cubicBezTo>
                      <a:cubicBezTo>
                        <a:pt x="16974" y="6165"/>
                        <a:pt x="17971" y="420"/>
                        <a:pt x="13585" y="24"/>
                      </a:cubicBezTo>
                      <a:cubicBezTo>
                        <a:pt x="9798" y="-372"/>
                        <a:pt x="5014" y="4184"/>
                        <a:pt x="1825" y="10919"/>
                      </a:cubicBezTo>
                      <a:cubicBezTo>
                        <a:pt x="-766" y="16267"/>
                        <a:pt x="-567" y="20427"/>
                        <a:pt x="2224" y="218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83" name="Google Shape;5283;p37"/>
                <p:cNvSpPr/>
                <p:nvPr/>
              </p:nvSpPr>
              <p:spPr>
                <a:xfrm>
                  <a:off x="1777561" y="5996735"/>
                  <a:ext cx="14235" cy="24353"/>
                </a:xfrm>
                <a:custGeom>
                  <a:avLst/>
                  <a:gdLst/>
                  <a:ahLst/>
                  <a:cxnLst/>
                  <a:rect l="l" t="t" r="r" b="b"/>
                  <a:pathLst>
                    <a:path w="14235" h="24353" extrusionOk="0">
                      <a:moveTo>
                        <a:pt x="12565" y="13073"/>
                      </a:moveTo>
                      <a:cubicBezTo>
                        <a:pt x="14359" y="7725"/>
                        <a:pt x="15555" y="1584"/>
                        <a:pt x="11568" y="198"/>
                      </a:cubicBezTo>
                      <a:cubicBezTo>
                        <a:pt x="8579" y="-793"/>
                        <a:pt x="4991" y="1981"/>
                        <a:pt x="2599" y="7527"/>
                      </a:cubicBezTo>
                      <a:cubicBezTo>
                        <a:pt x="-989" y="16045"/>
                        <a:pt x="-989" y="22780"/>
                        <a:pt x="3396" y="24166"/>
                      </a:cubicBezTo>
                      <a:cubicBezTo>
                        <a:pt x="6386" y="25355"/>
                        <a:pt x="9575" y="20799"/>
                        <a:pt x="12565" y="130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84" name="Google Shape;5284;p37"/>
                <p:cNvSpPr/>
                <p:nvPr/>
              </p:nvSpPr>
              <p:spPr>
                <a:xfrm>
                  <a:off x="1385019" y="5545886"/>
                  <a:ext cx="15756" cy="20570"/>
                </a:xfrm>
                <a:custGeom>
                  <a:avLst/>
                  <a:gdLst/>
                  <a:ahLst/>
                  <a:cxnLst/>
                  <a:rect l="l" t="t" r="r" b="b"/>
                  <a:pathLst>
                    <a:path w="15756" h="20570" extrusionOk="0">
                      <a:moveTo>
                        <a:pt x="13630" y="11885"/>
                      </a:moveTo>
                      <a:cubicBezTo>
                        <a:pt x="16819" y="4160"/>
                        <a:pt x="16420" y="0"/>
                        <a:pt x="12434" y="0"/>
                      </a:cubicBezTo>
                      <a:cubicBezTo>
                        <a:pt x="8846" y="0"/>
                        <a:pt x="4461" y="3169"/>
                        <a:pt x="1272" y="10499"/>
                      </a:cubicBezTo>
                      <a:cubicBezTo>
                        <a:pt x="-1320" y="16639"/>
                        <a:pt x="474" y="19016"/>
                        <a:pt x="2866" y="20007"/>
                      </a:cubicBezTo>
                      <a:cubicBezTo>
                        <a:pt x="6255" y="21790"/>
                        <a:pt x="9843" y="19413"/>
                        <a:pt x="13630" y="118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85" name="Google Shape;5285;p37"/>
                <p:cNvSpPr/>
                <p:nvPr/>
              </p:nvSpPr>
              <p:spPr>
                <a:xfrm>
                  <a:off x="2826231" y="6034108"/>
                  <a:ext cx="12944" cy="21285"/>
                </a:xfrm>
                <a:custGeom>
                  <a:avLst/>
                  <a:gdLst/>
                  <a:ahLst/>
                  <a:cxnLst/>
                  <a:rect l="l" t="t" r="r" b="b"/>
                  <a:pathLst>
                    <a:path w="12944" h="21285" extrusionOk="0">
                      <a:moveTo>
                        <a:pt x="10558" y="65"/>
                      </a:moveTo>
                      <a:cubicBezTo>
                        <a:pt x="6173" y="-529"/>
                        <a:pt x="2186" y="2839"/>
                        <a:pt x="193" y="13734"/>
                      </a:cubicBezTo>
                      <a:cubicBezTo>
                        <a:pt x="-605" y="18884"/>
                        <a:pt x="1189" y="21063"/>
                        <a:pt x="3382" y="21261"/>
                      </a:cubicBezTo>
                      <a:cubicBezTo>
                        <a:pt x="7369" y="21657"/>
                        <a:pt x="10558" y="17299"/>
                        <a:pt x="12750" y="10762"/>
                      </a:cubicBezTo>
                      <a:cubicBezTo>
                        <a:pt x="13348" y="4622"/>
                        <a:pt x="12551" y="462"/>
                        <a:pt x="10558" y="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86" name="Google Shape;5286;p37"/>
                <p:cNvSpPr/>
                <p:nvPr/>
              </p:nvSpPr>
              <p:spPr>
                <a:xfrm>
                  <a:off x="1221622" y="5361681"/>
                  <a:ext cx="26054" cy="32002"/>
                </a:xfrm>
                <a:custGeom>
                  <a:avLst/>
                  <a:gdLst/>
                  <a:ahLst/>
                  <a:cxnLst/>
                  <a:rect l="l" t="t" r="r" b="b"/>
                  <a:pathLst>
                    <a:path w="26054" h="32002" extrusionOk="0">
                      <a:moveTo>
                        <a:pt x="12384" y="24744"/>
                      </a:moveTo>
                      <a:cubicBezTo>
                        <a:pt x="16171" y="24546"/>
                        <a:pt x="19559" y="21574"/>
                        <a:pt x="22749" y="16028"/>
                      </a:cubicBezTo>
                      <a:cubicBezTo>
                        <a:pt x="26735" y="9095"/>
                        <a:pt x="27333" y="3152"/>
                        <a:pt x="23347" y="577"/>
                      </a:cubicBezTo>
                      <a:cubicBezTo>
                        <a:pt x="19958" y="-1602"/>
                        <a:pt x="15972" y="2756"/>
                        <a:pt x="12982" y="7510"/>
                      </a:cubicBezTo>
                      <a:cubicBezTo>
                        <a:pt x="12384" y="8303"/>
                        <a:pt x="11985" y="9293"/>
                        <a:pt x="11586" y="10085"/>
                      </a:cubicBezTo>
                      <a:cubicBezTo>
                        <a:pt x="8397" y="11868"/>
                        <a:pt x="5208" y="16226"/>
                        <a:pt x="2417" y="21178"/>
                      </a:cubicBezTo>
                      <a:cubicBezTo>
                        <a:pt x="-971" y="27121"/>
                        <a:pt x="-572" y="30489"/>
                        <a:pt x="2218" y="31875"/>
                      </a:cubicBezTo>
                      <a:cubicBezTo>
                        <a:pt x="5607" y="32667"/>
                        <a:pt x="8995" y="29696"/>
                        <a:pt x="12384" y="2474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87" name="Google Shape;5287;p37"/>
                <p:cNvSpPr/>
                <p:nvPr/>
              </p:nvSpPr>
              <p:spPr>
                <a:xfrm>
                  <a:off x="1215227" y="5482484"/>
                  <a:ext cx="15103" cy="21872"/>
                </a:xfrm>
                <a:custGeom>
                  <a:avLst/>
                  <a:gdLst/>
                  <a:ahLst/>
                  <a:cxnLst/>
                  <a:rect l="l" t="t" r="r" b="b"/>
                  <a:pathLst>
                    <a:path w="15103" h="21872" extrusionOk="0">
                      <a:moveTo>
                        <a:pt x="4427" y="6550"/>
                      </a:moveTo>
                      <a:cubicBezTo>
                        <a:pt x="640" y="12493"/>
                        <a:pt x="-1353" y="18436"/>
                        <a:pt x="1039" y="21407"/>
                      </a:cubicBezTo>
                      <a:cubicBezTo>
                        <a:pt x="3829" y="22992"/>
                        <a:pt x="7417" y="20417"/>
                        <a:pt x="10806" y="15464"/>
                      </a:cubicBezTo>
                      <a:cubicBezTo>
                        <a:pt x="14992" y="9126"/>
                        <a:pt x="16387" y="3579"/>
                        <a:pt x="13796" y="806"/>
                      </a:cubicBezTo>
                      <a:cubicBezTo>
                        <a:pt x="11802" y="-1571"/>
                        <a:pt x="7616" y="1598"/>
                        <a:pt x="4427" y="65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88" name="Google Shape;5288;p37"/>
                <p:cNvSpPr/>
                <p:nvPr/>
              </p:nvSpPr>
              <p:spPr>
                <a:xfrm>
                  <a:off x="1447774" y="5475466"/>
                  <a:ext cx="16048" cy="24204"/>
                </a:xfrm>
                <a:custGeom>
                  <a:avLst/>
                  <a:gdLst/>
                  <a:ahLst/>
                  <a:cxnLst/>
                  <a:rect l="l" t="t" r="r" b="b"/>
                  <a:pathLst>
                    <a:path w="16048" h="24204" extrusionOk="0">
                      <a:moveTo>
                        <a:pt x="15257" y="693"/>
                      </a:moveTo>
                      <a:cubicBezTo>
                        <a:pt x="11669" y="-2080"/>
                        <a:pt x="7085" y="3862"/>
                        <a:pt x="2899" y="11588"/>
                      </a:cubicBezTo>
                      <a:cubicBezTo>
                        <a:pt x="-290" y="17332"/>
                        <a:pt x="-888" y="21888"/>
                        <a:pt x="1304" y="23671"/>
                      </a:cubicBezTo>
                      <a:cubicBezTo>
                        <a:pt x="4693" y="26246"/>
                        <a:pt x="8480" y="18917"/>
                        <a:pt x="12068" y="14163"/>
                      </a:cubicBezTo>
                      <a:cubicBezTo>
                        <a:pt x="14659" y="8616"/>
                        <a:pt x="17450" y="2475"/>
                        <a:pt x="15257" y="6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89" name="Google Shape;5289;p37"/>
                <p:cNvSpPr/>
                <p:nvPr/>
              </p:nvSpPr>
              <p:spPr>
                <a:xfrm>
                  <a:off x="3158850" y="6130246"/>
                  <a:ext cx="11624" cy="23683"/>
                </a:xfrm>
                <a:custGeom>
                  <a:avLst/>
                  <a:gdLst/>
                  <a:ahLst/>
                  <a:cxnLst/>
                  <a:rect l="l" t="t" r="r" b="b"/>
                  <a:pathLst>
                    <a:path w="11624" h="23683" extrusionOk="0">
                      <a:moveTo>
                        <a:pt x="7027" y="0"/>
                      </a:moveTo>
                      <a:cubicBezTo>
                        <a:pt x="3638" y="0"/>
                        <a:pt x="449" y="2575"/>
                        <a:pt x="50" y="11291"/>
                      </a:cubicBezTo>
                      <a:cubicBezTo>
                        <a:pt x="-349" y="18818"/>
                        <a:pt x="1645" y="24563"/>
                        <a:pt x="5432" y="23573"/>
                      </a:cubicBezTo>
                      <a:cubicBezTo>
                        <a:pt x="9020" y="22780"/>
                        <a:pt x="11013" y="17036"/>
                        <a:pt x="11611" y="11687"/>
                      </a:cubicBezTo>
                      <a:cubicBezTo>
                        <a:pt x="11810" y="2377"/>
                        <a:pt x="9817" y="0"/>
                        <a:pt x="7027"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90" name="Google Shape;5290;p37"/>
                <p:cNvSpPr/>
                <p:nvPr/>
              </p:nvSpPr>
              <p:spPr>
                <a:xfrm>
                  <a:off x="1632106" y="5574213"/>
                  <a:ext cx="14381" cy="19387"/>
                </a:xfrm>
                <a:custGeom>
                  <a:avLst/>
                  <a:gdLst/>
                  <a:ahLst/>
                  <a:cxnLst/>
                  <a:rect l="l" t="t" r="r" b="b"/>
                  <a:pathLst>
                    <a:path w="14381" h="19387" extrusionOk="0">
                      <a:moveTo>
                        <a:pt x="2346" y="19016"/>
                      </a:moveTo>
                      <a:cubicBezTo>
                        <a:pt x="4937" y="20403"/>
                        <a:pt x="8126" y="17827"/>
                        <a:pt x="11515" y="12677"/>
                      </a:cubicBezTo>
                      <a:cubicBezTo>
                        <a:pt x="15302" y="6536"/>
                        <a:pt x="14704" y="2971"/>
                        <a:pt x="13309" y="198"/>
                      </a:cubicBezTo>
                      <a:cubicBezTo>
                        <a:pt x="9721" y="-595"/>
                        <a:pt x="6133" y="792"/>
                        <a:pt x="2346" y="8121"/>
                      </a:cubicBezTo>
                      <a:cubicBezTo>
                        <a:pt x="-1441" y="14658"/>
                        <a:pt x="-46" y="17629"/>
                        <a:pt x="2346" y="190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91" name="Google Shape;5291;p37"/>
                <p:cNvSpPr/>
                <p:nvPr/>
              </p:nvSpPr>
              <p:spPr>
                <a:xfrm>
                  <a:off x="1514391" y="5698314"/>
                  <a:ext cx="29111" cy="30439"/>
                </a:xfrm>
                <a:custGeom>
                  <a:avLst/>
                  <a:gdLst/>
                  <a:ahLst/>
                  <a:cxnLst/>
                  <a:rect l="l" t="t" r="r" b="b"/>
                  <a:pathLst>
                    <a:path w="29111" h="30439" extrusionOk="0">
                      <a:moveTo>
                        <a:pt x="17608" y="8221"/>
                      </a:moveTo>
                      <a:cubicBezTo>
                        <a:pt x="16810" y="9410"/>
                        <a:pt x="16412" y="10796"/>
                        <a:pt x="15814" y="11787"/>
                      </a:cubicBezTo>
                      <a:cubicBezTo>
                        <a:pt x="12625" y="11391"/>
                        <a:pt x="9037" y="12579"/>
                        <a:pt x="4851" y="16739"/>
                      </a:cubicBezTo>
                      <a:cubicBezTo>
                        <a:pt x="-930" y="22285"/>
                        <a:pt x="-930" y="26842"/>
                        <a:pt x="1662" y="29417"/>
                      </a:cubicBezTo>
                      <a:cubicBezTo>
                        <a:pt x="4054" y="31596"/>
                        <a:pt x="8439" y="30209"/>
                        <a:pt x="13023" y="26049"/>
                      </a:cubicBezTo>
                      <a:cubicBezTo>
                        <a:pt x="14618" y="24663"/>
                        <a:pt x="16013" y="23078"/>
                        <a:pt x="17010" y="21691"/>
                      </a:cubicBezTo>
                      <a:cubicBezTo>
                        <a:pt x="19601" y="22484"/>
                        <a:pt x="22989" y="19512"/>
                        <a:pt x="25979" y="14758"/>
                      </a:cubicBezTo>
                      <a:cubicBezTo>
                        <a:pt x="29368" y="7825"/>
                        <a:pt x="29966" y="2873"/>
                        <a:pt x="27973" y="892"/>
                      </a:cubicBezTo>
                      <a:cubicBezTo>
                        <a:pt x="25381" y="-1683"/>
                        <a:pt x="21395" y="1486"/>
                        <a:pt x="17608" y="82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92" name="Google Shape;5292;p37"/>
                <p:cNvSpPr/>
                <p:nvPr/>
              </p:nvSpPr>
              <p:spPr>
                <a:xfrm>
                  <a:off x="1057669" y="5437457"/>
                  <a:ext cx="15712" cy="20824"/>
                </a:xfrm>
                <a:custGeom>
                  <a:avLst/>
                  <a:gdLst/>
                  <a:ahLst/>
                  <a:cxnLst/>
                  <a:rect l="l" t="t" r="r" b="b"/>
                  <a:pathLst>
                    <a:path w="15712" h="20824" extrusionOk="0">
                      <a:moveTo>
                        <a:pt x="3321" y="8196"/>
                      </a:moveTo>
                      <a:cubicBezTo>
                        <a:pt x="-267" y="13346"/>
                        <a:pt x="-865" y="17704"/>
                        <a:pt x="1128" y="19883"/>
                      </a:cubicBezTo>
                      <a:cubicBezTo>
                        <a:pt x="3919" y="22854"/>
                        <a:pt x="8304" y="18298"/>
                        <a:pt x="12291" y="13148"/>
                      </a:cubicBezTo>
                      <a:cubicBezTo>
                        <a:pt x="16078" y="7007"/>
                        <a:pt x="16476" y="3046"/>
                        <a:pt x="14682" y="1065"/>
                      </a:cubicBezTo>
                      <a:cubicBezTo>
                        <a:pt x="12091" y="-2105"/>
                        <a:pt x="7507" y="2253"/>
                        <a:pt x="3321" y="819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93" name="Google Shape;5293;p37"/>
                <p:cNvSpPr/>
                <p:nvPr/>
              </p:nvSpPr>
              <p:spPr>
                <a:xfrm>
                  <a:off x="2131743" y="5777293"/>
                  <a:ext cx="13495" cy="21028"/>
                </a:xfrm>
                <a:custGeom>
                  <a:avLst/>
                  <a:gdLst/>
                  <a:ahLst/>
                  <a:cxnLst/>
                  <a:rect l="l" t="t" r="r" b="b"/>
                  <a:pathLst>
                    <a:path w="13495" h="21028" extrusionOk="0">
                      <a:moveTo>
                        <a:pt x="4214" y="20759"/>
                      </a:moveTo>
                      <a:cubicBezTo>
                        <a:pt x="6805" y="21551"/>
                        <a:pt x="9994" y="20957"/>
                        <a:pt x="12187" y="14024"/>
                      </a:cubicBezTo>
                      <a:cubicBezTo>
                        <a:pt x="15575" y="3723"/>
                        <a:pt x="11589" y="2337"/>
                        <a:pt x="9197" y="158"/>
                      </a:cubicBezTo>
                      <a:cubicBezTo>
                        <a:pt x="5809" y="-833"/>
                        <a:pt x="3018" y="2931"/>
                        <a:pt x="1025" y="9071"/>
                      </a:cubicBezTo>
                      <a:cubicBezTo>
                        <a:pt x="-1567" y="17787"/>
                        <a:pt x="1224" y="19768"/>
                        <a:pt x="4214" y="207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94" name="Google Shape;5294;p37"/>
                <p:cNvSpPr/>
                <p:nvPr/>
              </p:nvSpPr>
              <p:spPr>
                <a:xfrm>
                  <a:off x="2854686" y="6128581"/>
                  <a:ext cx="11004" cy="23960"/>
                </a:xfrm>
                <a:custGeom>
                  <a:avLst/>
                  <a:gdLst/>
                  <a:ahLst/>
                  <a:cxnLst/>
                  <a:rect l="l" t="t" r="r" b="b"/>
                  <a:pathLst>
                    <a:path w="11004" h="23960" extrusionOk="0">
                      <a:moveTo>
                        <a:pt x="6620" y="81"/>
                      </a:moveTo>
                      <a:cubicBezTo>
                        <a:pt x="2832" y="873"/>
                        <a:pt x="440" y="6024"/>
                        <a:pt x="42" y="13551"/>
                      </a:cubicBezTo>
                      <a:cubicBezTo>
                        <a:pt x="-158" y="18899"/>
                        <a:pt x="241" y="24842"/>
                        <a:pt x="3829" y="23852"/>
                      </a:cubicBezTo>
                      <a:cubicBezTo>
                        <a:pt x="7417" y="22663"/>
                        <a:pt x="9609" y="16919"/>
                        <a:pt x="11005" y="9787"/>
                      </a:cubicBezTo>
                      <a:cubicBezTo>
                        <a:pt x="10407" y="4439"/>
                        <a:pt x="9809" y="-711"/>
                        <a:pt x="6620" y="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95" name="Google Shape;5295;p37"/>
                <p:cNvSpPr/>
                <p:nvPr/>
              </p:nvSpPr>
              <p:spPr>
                <a:xfrm>
                  <a:off x="1717461" y="5819436"/>
                  <a:ext cx="22736" cy="25461"/>
                </a:xfrm>
                <a:custGeom>
                  <a:avLst/>
                  <a:gdLst/>
                  <a:ahLst/>
                  <a:cxnLst/>
                  <a:rect l="l" t="t" r="r" b="b"/>
                  <a:pathLst>
                    <a:path w="22736" h="25461" extrusionOk="0">
                      <a:moveTo>
                        <a:pt x="20243" y="10"/>
                      </a:moveTo>
                      <a:cubicBezTo>
                        <a:pt x="16854" y="-188"/>
                        <a:pt x="13466" y="2585"/>
                        <a:pt x="11074" y="8528"/>
                      </a:cubicBezTo>
                      <a:cubicBezTo>
                        <a:pt x="11074" y="8528"/>
                        <a:pt x="11074" y="8726"/>
                        <a:pt x="10874" y="8726"/>
                      </a:cubicBezTo>
                      <a:cubicBezTo>
                        <a:pt x="8482" y="9716"/>
                        <a:pt x="5891" y="11697"/>
                        <a:pt x="3300" y="14272"/>
                      </a:cubicBezTo>
                      <a:cubicBezTo>
                        <a:pt x="310" y="17442"/>
                        <a:pt x="-886" y="21800"/>
                        <a:pt x="709" y="23780"/>
                      </a:cubicBezTo>
                      <a:cubicBezTo>
                        <a:pt x="2901" y="26554"/>
                        <a:pt x="6888" y="25761"/>
                        <a:pt x="11273" y="22394"/>
                      </a:cubicBezTo>
                      <a:cubicBezTo>
                        <a:pt x="14263" y="23186"/>
                        <a:pt x="17651" y="19026"/>
                        <a:pt x="20243" y="13678"/>
                      </a:cubicBezTo>
                      <a:cubicBezTo>
                        <a:pt x="24229" y="5754"/>
                        <a:pt x="22834" y="1991"/>
                        <a:pt x="20243" y="1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96" name="Google Shape;5296;p37"/>
                <p:cNvSpPr/>
                <p:nvPr/>
              </p:nvSpPr>
              <p:spPr>
                <a:xfrm>
                  <a:off x="1891871" y="5899870"/>
                  <a:ext cx="13678" cy="20410"/>
                </a:xfrm>
                <a:custGeom>
                  <a:avLst/>
                  <a:gdLst/>
                  <a:ahLst/>
                  <a:cxnLst/>
                  <a:rect l="l" t="t" r="r" b="b"/>
                  <a:pathLst>
                    <a:path w="13678" h="20410" extrusionOk="0">
                      <a:moveTo>
                        <a:pt x="10276" y="0"/>
                      </a:moveTo>
                      <a:cubicBezTo>
                        <a:pt x="6489" y="0"/>
                        <a:pt x="2901" y="3169"/>
                        <a:pt x="709" y="10697"/>
                      </a:cubicBezTo>
                      <a:cubicBezTo>
                        <a:pt x="-886" y="16441"/>
                        <a:pt x="310" y="20205"/>
                        <a:pt x="3300" y="20403"/>
                      </a:cubicBezTo>
                      <a:cubicBezTo>
                        <a:pt x="7087" y="20601"/>
                        <a:pt x="10675" y="17036"/>
                        <a:pt x="12868" y="9508"/>
                      </a:cubicBezTo>
                      <a:cubicBezTo>
                        <a:pt x="14861" y="3367"/>
                        <a:pt x="12868" y="990"/>
                        <a:pt x="10276"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97" name="Google Shape;5297;p37"/>
                <p:cNvSpPr/>
                <p:nvPr/>
              </p:nvSpPr>
              <p:spPr>
                <a:xfrm>
                  <a:off x="2929007" y="6161148"/>
                  <a:ext cx="10154" cy="20997"/>
                </a:xfrm>
                <a:custGeom>
                  <a:avLst/>
                  <a:gdLst/>
                  <a:ahLst/>
                  <a:cxnLst/>
                  <a:rect l="l" t="t" r="r" b="b"/>
                  <a:pathLst>
                    <a:path w="10154" h="20997" extrusionOk="0">
                      <a:moveTo>
                        <a:pt x="6846" y="0"/>
                      </a:moveTo>
                      <a:cubicBezTo>
                        <a:pt x="3259" y="792"/>
                        <a:pt x="667" y="5546"/>
                        <a:pt x="69" y="13074"/>
                      </a:cubicBezTo>
                      <a:cubicBezTo>
                        <a:pt x="-130" y="16243"/>
                        <a:pt x="69" y="19214"/>
                        <a:pt x="1066" y="20997"/>
                      </a:cubicBezTo>
                      <a:lnTo>
                        <a:pt x="7245" y="20997"/>
                      </a:lnTo>
                      <a:cubicBezTo>
                        <a:pt x="8441" y="18818"/>
                        <a:pt x="9438" y="15649"/>
                        <a:pt x="9837" y="11885"/>
                      </a:cubicBezTo>
                      <a:cubicBezTo>
                        <a:pt x="10634" y="5744"/>
                        <a:pt x="10036" y="1188"/>
                        <a:pt x="6846"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98" name="Google Shape;5298;p37"/>
                <p:cNvSpPr/>
                <p:nvPr/>
              </p:nvSpPr>
              <p:spPr>
                <a:xfrm>
                  <a:off x="1125604" y="5551075"/>
                  <a:ext cx="28041" cy="22095"/>
                </a:xfrm>
                <a:custGeom>
                  <a:avLst/>
                  <a:gdLst/>
                  <a:ahLst/>
                  <a:cxnLst/>
                  <a:rect l="l" t="t" r="r" b="b"/>
                  <a:pathLst>
                    <a:path w="28041" h="22095" extrusionOk="0">
                      <a:moveTo>
                        <a:pt x="26678" y="555"/>
                      </a:moveTo>
                      <a:cubicBezTo>
                        <a:pt x="24286" y="-1030"/>
                        <a:pt x="21296" y="951"/>
                        <a:pt x="18306" y="4319"/>
                      </a:cubicBezTo>
                      <a:cubicBezTo>
                        <a:pt x="14918" y="1942"/>
                        <a:pt x="9934" y="2140"/>
                        <a:pt x="4154" y="7290"/>
                      </a:cubicBezTo>
                      <a:cubicBezTo>
                        <a:pt x="-231" y="11252"/>
                        <a:pt x="-1228" y="15412"/>
                        <a:pt x="1563" y="17789"/>
                      </a:cubicBezTo>
                      <a:cubicBezTo>
                        <a:pt x="4154" y="19968"/>
                        <a:pt x="7742" y="20166"/>
                        <a:pt x="11928" y="17987"/>
                      </a:cubicBezTo>
                      <a:cubicBezTo>
                        <a:pt x="12127" y="19373"/>
                        <a:pt x="12526" y="20562"/>
                        <a:pt x="13323" y="21354"/>
                      </a:cubicBezTo>
                      <a:cubicBezTo>
                        <a:pt x="16712" y="24326"/>
                        <a:pt x="21097" y="17591"/>
                        <a:pt x="23887" y="14817"/>
                      </a:cubicBezTo>
                      <a:cubicBezTo>
                        <a:pt x="28073" y="6696"/>
                        <a:pt x="29269" y="2140"/>
                        <a:pt x="26678" y="5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299" name="Google Shape;5299;p37"/>
                <p:cNvSpPr/>
                <p:nvPr/>
              </p:nvSpPr>
              <p:spPr>
                <a:xfrm>
                  <a:off x="1680442" y="5846679"/>
                  <a:ext cx="13662" cy="22667"/>
                </a:xfrm>
                <a:custGeom>
                  <a:avLst/>
                  <a:gdLst/>
                  <a:ahLst/>
                  <a:cxnLst/>
                  <a:rect l="l" t="t" r="r" b="b"/>
                  <a:pathLst>
                    <a:path w="13662" h="22667" extrusionOk="0">
                      <a:moveTo>
                        <a:pt x="12811" y="301"/>
                      </a:moveTo>
                      <a:cubicBezTo>
                        <a:pt x="9024" y="-1085"/>
                        <a:pt x="5835" y="2480"/>
                        <a:pt x="3243" y="7630"/>
                      </a:cubicBezTo>
                      <a:cubicBezTo>
                        <a:pt x="54" y="14167"/>
                        <a:pt x="-1540" y="20308"/>
                        <a:pt x="2048" y="22289"/>
                      </a:cubicBezTo>
                      <a:cubicBezTo>
                        <a:pt x="4838" y="23874"/>
                        <a:pt x="8027" y="20308"/>
                        <a:pt x="10619" y="14960"/>
                      </a:cubicBezTo>
                      <a:cubicBezTo>
                        <a:pt x="13808" y="8423"/>
                        <a:pt x="14406" y="3074"/>
                        <a:pt x="12811" y="30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00" name="Google Shape;5300;p37"/>
                <p:cNvSpPr/>
                <p:nvPr/>
              </p:nvSpPr>
              <p:spPr>
                <a:xfrm>
                  <a:off x="2729584" y="6162756"/>
                  <a:ext cx="11643" cy="19389"/>
                </a:xfrm>
                <a:custGeom>
                  <a:avLst/>
                  <a:gdLst/>
                  <a:ahLst/>
                  <a:cxnLst/>
                  <a:rect l="l" t="t" r="r" b="b"/>
                  <a:pathLst>
                    <a:path w="11643" h="19389" extrusionOk="0">
                      <a:moveTo>
                        <a:pt x="7741" y="175"/>
                      </a:moveTo>
                      <a:cubicBezTo>
                        <a:pt x="4950" y="-617"/>
                        <a:pt x="1960" y="1166"/>
                        <a:pt x="565" y="7900"/>
                      </a:cubicBezTo>
                      <a:cubicBezTo>
                        <a:pt x="-432" y="13051"/>
                        <a:pt x="-33" y="16815"/>
                        <a:pt x="1163" y="19390"/>
                      </a:cubicBezTo>
                      <a:lnTo>
                        <a:pt x="9535" y="19390"/>
                      </a:lnTo>
                      <a:cubicBezTo>
                        <a:pt x="10132" y="18003"/>
                        <a:pt x="10730" y="16418"/>
                        <a:pt x="11129" y="14636"/>
                      </a:cubicBezTo>
                      <a:cubicBezTo>
                        <a:pt x="12325" y="6514"/>
                        <a:pt x="11528" y="1166"/>
                        <a:pt x="7741" y="1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01" name="Google Shape;5301;p37"/>
                <p:cNvSpPr/>
                <p:nvPr/>
              </p:nvSpPr>
              <p:spPr>
                <a:xfrm>
                  <a:off x="1734614" y="5868429"/>
                  <a:ext cx="13636" cy="26573"/>
                </a:xfrm>
                <a:custGeom>
                  <a:avLst/>
                  <a:gdLst/>
                  <a:ahLst/>
                  <a:cxnLst/>
                  <a:rect l="l" t="t" r="r" b="b"/>
                  <a:pathLst>
                    <a:path w="13636" h="26573" extrusionOk="0">
                      <a:moveTo>
                        <a:pt x="3488" y="8463"/>
                      </a:moveTo>
                      <a:cubicBezTo>
                        <a:pt x="-100" y="16386"/>
                        <a:pt x="-1495" y="22923"/>
                        <a:pt x="2093" y="26290"/>
                      </a:cubicBezTo>
                      <a:cubicBezTo>
                        <a:pt x="5083" y="27479"/>
                        <a:pt x="7873" y="24904"/>
                        <a:pt x="10464" y="18961"/>
                      </a:cubicBezTo>
                      <a:cubicBezTo>
                        <a:pt x="13853" y="11038"/>
                        <a:pt x="14849" y="3708"/>
                        <a:pt x="11860" y="737"/>
                      </a:cubicBezTo>
                      <a:cubicBezTo>
                        <a:pt x="9667" y="-1838"/>
                        <a:pt x="6079" y="2718"/>
                        <a:pt x="3488" y="84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02" name="Google Shape;5302;p37"/>
                <p:cNvSpPr/>
                <p:nvPr/>
              </p:nvSpPr>
              <p:spPr>
                <a:xfrm>
                  <a:off x="1247281" y="5640374"/>
                  <a:ext cx="16001" cy="21701"/>
                </a:xfrm>
                <a:custGeom>
                  <a:avLst/>
                  <a:gdLst/>
                  <a:ahLst/>
                  <a:cxnLst/>
                  <a:rect l="l" t="t" r="r" b="b"/>
                  <a:pathLst>
                    <a:path w="16001" h="21701" extrusionOk="0">
                      <a:moveTo>
                        <a:pt x="2870" y="21592"/>
                      </a:moveTo>
                      <a:cubicBezTo>
                        <a:pt x="5860" y="22384"/>
                        <a:pt x="9648" y="18818"/>
                        <a:pt x="12837" y="13470"/>
                      </a:cubicBezTo>
                      <a:cubicBezTo>
                        <a:pt x="17621" y="5745"/>
                        <a:pt x="16026" y="2575"/>
                        <a:pt x="14232" y="0"/>
                      </a:cubicBezTo>
                      <a:cubicBezTo>
                        <a:pt x="9847" y="0"/>
                        <a:pt x="5860" y="0"/>
                        <a:pt x="2073" y="8320"/>
                      </a:cubicBezTo>
                      <a:cubicBezTo>
                        <a:pt x="-717" y="15055"/>
                        <a:pt x="-917" y="20601"/>
                        <a:pt x="2870" y="215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03" name="Google Shape;5303;p37"/>
                <p:cNvSpPr/>
                <p:nvPr/>
              </p:nvSpPr>
              <p:spPr>
                <a:xfrm>
                  <a:off x="1123496" y="5272289"/>
                  <a:ext cx="15539" cy="22351"/>
                </a:xfrm>
                <a:custGeom>
                  <a:avLst/>
                  <a:gdLst/>
                  <a:ahLst/>
                  <a:cxnLst/>
                  <a:rect l="l" t="t" r="r" b="b"/>
                  <a:pathLst>
                    <a:path w="15539" h="22351" extrusionOk="0">
                      <a:moveTo>
                        <a:pt x="10647" y="15884"/>
                      </a:moveTo>
                      <a:cubicBezTo>
                        <a:pt x="15232" y="9149"/>
                        <a:pt x="16826" y="4196"/>
                        <a:pt x="14434" y="1423"/>
                      </a:cubicBezTo>
                      <a:cubicBezTo>
                        <a:pt x="12640" y="-756"/>
                        <a:pt x="9651" y="-954"/>
                        <a:pt x="5465" y="4592"/>
                      </a:cubicBezTo>
                      <a:cubicBezTo>
                        <a:pt x="-117" y="11922"/>
                        <a:pt x="-1113" y="18261"/>
                        <a:pt x="1079" y="21430"/>
                      </a:cubicBezTo>
                      <a:cubicBezTo>
                        <a:pt x="3073" y="24203"/>
                        <a:pt x="7059" y="20241"/>
                        <a:pt x="10647" y="158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04" name="Google Shape;5304;p37"/>
                <p:cNvSpPr/>
                <p:nvPr/>
              </p:nvSpPr>
              <p:spPr>
                <a:xfrm>
                  <a:off x="1640729" y="5836841"/>
                  <a:ext cx="16096" cy="24611"/>
                </a:xfrm>
                <a:custGeom>
                  <a:avLst/>
                  <a:gdLst/>
                  <a:ahLst/>
                  <a:cxnLst/>
                  <a:rect l="l" t="t" r="r" b="b"/>
                  <a:pathLst>
                    <a:path w="16096" h="24611" extrusionOk="0">
                      <a:moveTo>
                        <a:pt x="2494" y="12714"/>
                      </a:moveTo>
                      <a:cubicBezTo>
                        <a:pt x="-1493" y="19647"/>
                        <a:pt x="-97" y="22816"/>
                        <a:pt x="2494" y="24203"/>
                      </a:cubicBezTo>
                      <a:cubicBezTo>
                        <a:pt x="6082" y="26184"/>
                        <a:pt x="9869" y="20637"/>
                        <a:pt x="13257" y="14496"/>
                      </a:cubicBezTo>
                      <a:cubicBezTo>
                        <a:pt x="15251" y="8950"/>
                        <a:pt x="17443" y="2215"/>
                        <a:pt x="15051" y="630"/>
                      </a:cubicBezTo>
                      <a:cubicBezTo>
                        <a:pt x="10866" y="-2341"/>
                        <a:pt x="6480" y="5781"/>
                        <a:pt x="2494" y="127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05" name="Google Shape;5305;p37"/>
                <p:cNvSpPr/>
                <p:nvPr/>
              </p:nvSpPr>
              <p:spPr>
                <a:xfrm>
                  <a:off x="1446109" y="5744941"/>
                  <a:ext cx="15599" cy="23595"/>
                </a:xfrm>
                <a:custGeom>
                  <a:avLst/>
                  <a:gdLst/>
                  <a:ahLst/>
                  <a:cxnLst/>
                  <a:rect l="l" t="t" r="r" b="b"/>
                  <a:pathLst>
                    <a:path w="15599" h="23595" extrusionOk="0">
                      <a:moveTo>
                        <a:pt x="2969" y="23596"/>
                      </a:moveTo>
                      <a:cubicBezTo>
                        <a:pt x="7355" y="23596"/>
                        <a:pt x="10544" y="17257"/>
                        <a:pt x="13135" y="11908"/>
                      </a:cubicBezTo>
                      <a:cubicBezTo>
                        <a:pt x="15926" y="5371"/>
                        <a:pt x="16723" y="419"/>
                        <a:pt x="13534" y="23"/>
                      </a:cubicBezTo>
                      <a:cubicBezTo>
                        <a:pt x="9747" y="-373"/>
                        <a:pt x="5760" y="4381"/>
                        <a:pt x="2571" y="11116"/>
                      </a:cubicBezTo>
                      <a:cubicBezTo>
                        <a:pt x="-419" y="17851"/>
                        <a:pt x="-1416" y="23596"/>
                        <a:pt x="2969" y="2359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06" name="Google Shape;5306;p37"/>
                <p:cNvSpPr/>
                <p:nvPr/>
              </p:nvSpPr>
              <p:spPr>
                <a:xfrm>
                  <a:off x="2703439" y="6175965"/>
                  <a:ext cx="10364" cy="6180"/>
                </a:xfrm>
                <a:custGeom>
                  <a:avLst/>
                  <a:gdLst/>
                  <a:ahLst/>
                  <a:cxnLst/>
                  <a:rect l="l" t="t" r="r" b="b"/>
                  <a:pathLst>
                    <a:path w="10364" h="6180" extrusionOk="0">
                      <a:moveTo>
                        <a:pt x="5382" y="40"/>
                      </a:moveTo>
                      <a:cubicBezTo>
                        <a:pt x="3389" y="238"/>
                        <a:pt x="1196" y="2417"/>
                        <a:pt x="0" y="6181"/>
                      </a:cubicBezTo>
                      <a:lnTo>
                        <a:pt x="10365" y="6181"/>
                      </a:lnTo>
                      <a:cubicBezTo>
                        <a:pt x="9966" y="2219"/>
                        <a:pt x="8372" y="-356"/>
                        <a:pt x="5382" y="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07" name="Google Shape;5307;p37"/>
                <p:cNvSpPr/>
                <p:nvPr/>
              </p:nvSpPr>
              <p:spPr>
                <a:xfrm>
                  <a:off x="2528304" y="6149239"/>
                  <a:ext cx="12320" cy="24393"/>
                </a:xfrm>
                <a:custGeom>
                  <a:avLst/>
                  <a:gdLst/>
                  <a:ahLst/>
                  <a:cxnLst/>
                  <a:rect l="l" t="t" r="r" b="b"/>
                  <a:pathLst>
                    <a:path w="12320" h="24393" extrusionOk="0">
                      <a:moveTo>
                        <a:pt x="9096" y="24"/>
                      </a:moveTo>
                      <a:cubicBezTo>
                        <a:pt x="5309" y="-372"/>
                        <a:pt x="2319" y="4184"/>
                        <a:pt x="725" y="11513"/>
                      </a:cubicBezTo>
                      <a:cubicBezTo>
                        <a:pt x="-870" y="19040"/>
                        <a:pt x="127" y="24587"/>
                        <a:pt x="4113" y="24389"/>
                      </a:cubicBezTo>
                      <a:cubicBezTo>
                        <a:pt x="8100" y="24389"/>
                        <a:pt x="10292" y="17852"/>
                        <a:pt x="12086" y="11117"/>
                      </a:cubicBezTo>
                      <a:cubicBezTo>
                        <a:pt x="12684" y="5174"/>
                        <a:pt x="12286" y="420"/>
                        <a:pt x="9096" y="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08" name="Google Shape;5308;p37"/>
                <p:cNvSpPr/>
                <p:nvPr/>
              </p:nvSpPr>
              <p:spPr>
                <a:xfrm>
                  <a:off x="2147871" y="6052435"/>
                  <a:ext cx="12349" cy="22544"/>
                </a:xfrm>
                <a:custGeom>
                  <a:avLst/>
                  <a:gdLst/>
                  <a:ahLst/>
                  <a:cxnLst/>
                  <a:rect l="l" t="t" r="r" b="b"/>
                  <a:pathLst>
                    <a:path w="12349" h="22544" extrusionOk="0">
                      <a:moveTo>
                        <a:pt x="3235" y="22545"/>
                      </a:moveTo>
                      <a:cubicBezTo>
                        <a:pt x="6424" y="22545"/>
                        <a:pt x="9215" y="18781"/>
                        <a:pt x="11208" y="12442"/>
                      </a:cubicBezTo>
                      <a:cubicBezTo>
                        <a:pt x="12803" y="6302"/>
                        <a:pt x="13002" y="1151"/>
                        <a:pt x="10012" y="161"/>
                      </a:cubicBezTo>
                      <a:cubicBezTo>
                        <a:pt x="6225" y="-1028"/>
                        <a:pt x="2836" y="4519"/>
                        <a:pt x="843" y="11848"/>
                      </a:cubicBezTo>
                      <a:cubicBezTo>
                        <a:pt x="-752" y="17791"/>
                        <a:pt x="-154" y="22545"/>
                        <a:pt x="3235" y="2254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09" name="Google Shape;5309;p37"/>
                <p:cNvSpPr/>
                <p:nvPr/>
              </p:nvSpPr>
              <p:spPr>
                <a:xfrm>
                  <a:off x="2784174" y="5871169"/>
                  <a:ext cx="10662" cy="24025"/>
                </a:xfrm>
                <a:custGeom>
                  <a:avLst/>
                  <a:gdLst/>
                  <a:ahLst/>
                  <a:cxnLst/>
                  <a:rect l="l" t="t" r="r" b="b"/>
                  <a:pathLst>
                    <a:path w="10662" h="24025" extrusionOk="0">
                      <a:moveTo>
                        <a:pt x="7168" y="374"/>
                      </a:moveTo>
                      <a:cubicBezTo>
                        <a:pt x="4378" y="-1211"/>
                        <a:pt x="1986" y="2355"/>
                        <a:pt x="790" y="8892"/>
                      </a:cubicBezTo>
                      <a:cubicBezTo>
                        <a:pt x="-805" y="16617"/>
                        <a:pt x="-7" y="22164"/>
                        <a:pt x="3381" y="23748"/>
                      </a:cubicBezTo>
                      <a:cubicBezTo>
                        <a:pt x="6172" y="25135"/>
                        <a:pt x="8364" y="21173"/>
                        <a:pt x="9959" y="15033"/>
                      </a:cubicBezTo>
                      <a:cubicBezTo>
                        <a:pt x="11554" y="6713"/>
                        <a:pt x="10358" y="2157"/>
                        <a:pt x="7168" y="37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10" name="Google Shape;5310;p37"/>
                <p:cNvSpPr/>
                <p:nvPr/>
              </p:nvSpPr>
              <p:spPr>
                <a:xfrm>
                  <a:off x="1311693" y="5781146"/>
                  <a:ext cx="26413" cy="36166"/>
                </a:xfrm>
                <a:custGeom>
                  <a:avLst/>
                  <a:gdLst/>
                  <a:ahLst/>
                  <a:cxnLst/>
                  <a:rect l="l" t="t" r="r" b="b"/>
                  <a:pathLst>
                    <a:path w="26413" h="36166" extrusionOk="0">
                      <a:moveTo>
                        <a:pt x="24567" y="465"/>
                      </a:moveTo>
                      <a:cubicBezTo>
                        <a:pt x="21776" y="-1318"/>
                        <a:pt x="17989" y="2248"/>
                        <a:pt x="15199" y="7398"/>
                      </a:cubicBezTo>
                      <a:cubicBezTo>
                        <a:pt x="14003" y="9379"/>
                        <a:pt x="13205" y="11360"/>
                        <a:pt x="12408" y="13341"/>
                      </a:cubicBezTo>
                      <a:cubicBezTo>
                        <a:pt x="8621" y="12746"/>
                        <a:pt x="4634" y="15520"/>
                        <a:pt x="1844" y="22453"/>
                      </a:cubicBezTo>
                      <a:cubicBezTo>
                        <a:pt x="-349" y="27999"/>
                        <a:pt x="-1146" y="33149"/>
                        <a:pt x="2641" y="35923"/>
                      </a:cubicBezTo>
                      <a:cubicBezTo>
                        <a:pt x="6827" y="37111"/>
                        <a:pt x="11013" y="33942"/>
                        <a:pt x="14202" y="26612"/>
                      </a:cubicBezTo>
                      <a:cubicBezTo>
                        <a:pt x="14800" y="25028"/>
                        <a:pt x="15398" y="23443"/>
                        <a:pt x="15797" y="22057"/>
                      </a:cubicBezTo>
                      <a:cubicBezTo>
                        <a:pt x="17989" y="21264"/>
                        <a:pt x="20381" y="18491"/>
                        <a:pt x="22374" y="14925"/>
                      </a:cubicBezTo>
                      <a:cubicBezTo>
                        <a:pt x="26361" y="8587"/>
                        <a:pt x="27955" y="2644"/>
                        <a:pt x="24567" y="4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11" name="Google Shape;5311;p37"/>
                <p:cNvSpPr/>
                <p:nvPr/>
              </p:nvSpPr>
              <p:spPr>
                <a:xfrm>
                  <a:off x="1514470" y="5892714"/>
                  <a:ext cx="15267" cy="23153"/>
                </a:xfrm>
                <a:custGeom>
                  <a:avLst/>
                  <a:gdLst/>
                  <a:ahLst/>
                  <a:cxnLst/>
                  <a:rect l="l" t="t" r="r" b="b"/>
                  <a:pathLst>
                    <a:path w="15267" h="23153" extrusionOk="0">
                      <a:moveTo>
                        <a:pt x="1782" y="22606"/>
                      </a:moveTo>
                      <a:cubicBezTo>
                        <a:pt x="4971" y="24785"/>
                        <a:pt x="8957" y="20031"/>
                        <a:pt x="11947" y="15871"/>
                      </a:cubicBezTo>
                      <a:cubicBezTo>
                        <a:pt x="15535" y="8542"/>
                        <a:pt x="16133" y="3590"/>
                        <a:pt x="14140" y="1213"/>
                      </a:cubicBezTo>
                      <a:cubicBezTo>
                        <a:pt x="11548" y="-1957"/>
                        <a:pt x="7163" y="1411"/>
                        <a:pt x="3575" y="7551"/>
                      </a:cubicBezTo>
                      <a:cubicBezTo>
                        <a:pt x="-12" y="13692"/>
                        <a:pt x="-1408" y="20229"/>
                        <a:pt x="1782" y="226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12" name="Google Shape;5312;p37"/>
                <p:cNvSpPr/>
                <p:nvPr/>
              </p:nvSpPr>
              <p:spPr>
                <a:xfrm>
                  <a:off x="1904065" y="6066814"/>
                  <a:ext cx="13582" cy="23083"/>
                </a:xfrm>
                <a:custGeom>
                  <a:avLst/>
                  <a:gdLst/>
                  <a:ahLst/>
                  <a:cxnLst/>
                  <a:rect l="l" t="t" r="r" b="b"/>
                  <a:pathLst>
                    <a:path w="13582" h="23083" extrusionOk="0">
                      <a:moveTo>
                        <a:pt x="2268" y="23022"/>
                      </a:moveTo>
                      <a:cubicBezTo>
                        <a:pt x="5856" y="23617"/>
                        <a:pt x="9245" y="19853"/>
                        <a:pt x="11836" y="12524"/>
                      </a:cubicBezTo>
                      <a:cubicBezTo>
                        <a:pt x="13829" y="6779"/>
                        <a:pt x="14626" y="1232"/>
                        <a:pt x="11437" y="242"/>
                      </a:cubicBezTo>
                      <a:cubicBezTo>
                        <a:pt x="8049" y="-946"/>
                        <a:pt x="4062" y="2223"/>
                        <a:pt x="1471" y="10147"/>
                      </a:cubicBezTo>
                      <a:cubicBezTo>
                        <a:pt x="-323" y="15693"/>
                        <a:pt x="-921" y="20843"/>
                        <a:pt x="2268" y="2302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13" name="Google Shape;5313;p37"/>
                <p:cNvSpPr/>
                <p:nvPr/>
              </p:nvSpPr>
              <p:spPr>
                <a:xfrm>
                  <a:off x="1258246" y="5786144"/>
                  <a:ext cx="31646" cy="24498"/>
                </a:xfrm>
                <a:custGeom>
                  <a:avLst/>
                  <a:gdLst/>
                  <a:ahLst/>
                  <a:cxnLst/>
                  <a:rect l="l" t="t" r="r" b="b"/>
                  <a:pathLst>
                    <a:path w="31646" h="24498" extrusionOk="0">
                      <a:moveTo>
                        <a:pt x="30175" y="2598"/>
                      </a:moveTo>
                      <a:cubicBezTo>
                        <a:pt x="27584" y="1409"/>
                        <a:pt x="24395" y="2994"/>
                        <a:pt x="21405" y="6362"/>
                      </a:cubicBezTo>
                      <a:cubicBezTo>
                        <a:pt x="21804" y="4777"/>
                        <a:pt x="21405" y="3390"/>
                        <a:pt x="20408" y="2202"/>
                      </a:cubicBezTo>
                      <a:cubicBezTo>
                        <a:pt x="17219" y="-1364"/>
                        <a:pt x="11439" y="-572"/>
                        <a:pt x="5260" y="4381"/>
                      </a:cubicBezTo>
                      <a:cubicBezTo>
                        <a:pt x="276" y="8342"/>
                        <a:pt x="-1119" y="13097"/>
                        <a:pt x="874" y="16464"/>
                      </a:cubicBezTo>
                      <a:cubicBezTo>
                        <a:pt x="3665" y="21218"/>
                        <a:pt x="9645" y="18445"/>
                        <a:pt x="15425" y="14285"/>
                      </a:cubicBezTo>
                      <a:cubicBezTo>
                        <a:pt x="16023" y="13889"/>
                        <a:pt x="16422" y="13295"/>
                        <a:pt x="17020" y="12898"/>
                      </a:cubicBezTo>
                      <a:cubicBezTo>
                        <a:pt x="17020" y="13097"/>
                        <a:pt x="16820" y="13097"/>
                        <a:pt x="16820" y="13295"/>
                      </a:cubicBezTo>
                      <a:cubicBezTo>
                        <a:pt x="14229" y="18643"/>
                        <a:pt x="14429" y="23001"/>
                        <a:pt x="17219" y="24189"/>
                      </a:cubicBezTo>
                      <a:cubicBezTo>
                        <a:pt x="21006" y="25774"/>
                        <a:pt x="24794" y="21020"/>
                        <a:pt x="27983" y="15474"/>
                      </a:cubicBezTo>
                      <a:cubicBezTo>
                        <a:pt x="31172" y="9333"/>
                        <a:pt x="33165" y="3786"/>
                        <a:pt x="30175" y="25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14" name="Google Shape;5314;p37"/>
                <p:cNvSpPr/>
                <p:nvPr/>
              </p:nvSpPr>
              <p:spPr>
                <a:xfrm>
                  <a:off x="1535042" y="5429894"/>
                  <a:ext cx="14688" cy="22160"/>
                </a:xfrm>
                <a:custGeom>
                  <a:avLst/>
                  <a:gdLst/>
                  <a:ahLst/>
                  <a:cxnLst/>
                  <a:rect l="l" t="t" r="r" b="b"/>
                  <a:pathLst>
                    <a:path w="14688" h="22160" extrusionOk="0">
                      <a:moveTo>
                        <a:pt x="1342" y="21504"/>
                      </a:moveTo>
                      <a:cubicBezTo>
                        <a:pt x="4132" y="23880"/>
                        <a:pt x="8518" y="19523"/>
                        <a:pt x="12105" y="12986"/>
                      </a:cubicBezTo>
                      <a:cubicBezTo>
                        <a:pt x="15095" y="7439"/>
                        <a:pt x="15295" y="3081"/>
                        <a:pt x="13700" y="506"/>
                      </a:cubicBezTo>
                      <a:cubicBezTo>
                        <a:pt x="11308" y="-1079"/>
                        <a:pt x="8119" y="1100"/>
                        <a:pt x="4731" y="6449"/>
                      </a:cubicBezTo>
                      <a:cubicBezTo>
                        <a:pt x="744" y="12589"/>
                        <a:pt x="-1648" y="18928"/>
                        <a:pt x="1342" y="215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15" name="Google Shape;5315;p37"/>
                <p:cNvSpPr/>
                <p:nvPr/>
              </p:nvSpPr>
              <p:spPr>
                <a:xfrm>
                  <a:off x="1685977" y="5984950"/>
                  <a:ext cx="29141" cy="36353"/>
                </a:xfrm>
                <a:custGeom>
                  <a:avLst/>
                  <a:gdLst/>
                  <a:ahLst/>
                  <a:cxnLst/>
                  <a:rect l="l" t="t" r="r" b="b"/>
                  <a:pathLst>
                    <a:path w="29141" h="36353" extrusionOk="0">
                      <a:moveTo>
                        <a:pt x="6878" y="36348"/>
                      </a:moveTo>
                      <a:cubicBezTo>
                        <a:pt x="10665" y="36546"/>
                        <a:pt x="13855" y="31792"/>
                        <a:pt x="16247" y="26444"/>
                      </a:cubicBezTo>
                      <a:cubicBezTo>
                        <a:pt x="16446" y="26444"/>
                        <a:pt x="16645" y="26642"/>
                        <a:pt x="16645" y="26642"/>
                      </a:cubicBezTo>
                      <a:cubicBezTo>
                        <a:pt x="21828" y="28028"/>
                        <a:pt x="24818" y="21095"/>
                        <a:pt x="27608" y="16143"/>
                      </a:cubicBezTo>
                      <a:cubicBezTo>
                        <a:pt x="29402" y="8220"/>
                        <a:pt x="30598" y="1088"/>
                        <a:pt x="25416" y="98"/>
                      </a:cubicBezTo>
                      <a:cubicBezTo>
                        <a:pt x="22426" y="-496"/>
                        <a:pt x="20034" y="1683"/>
                        <a:pt x="18041" y="4852"/>
                      </a:cubicBezTo>
                      <a:cubicBezTo>
                        <a:pt x="15051" y="2673"/>
                        <a:pt x="9469" y="4258"/>
                        <a:pt x="4486" y="9210"/>
                      </a:cubicBezTo>
                      <a:cubicBezTo>
                        <a:pt x="-1494" y="15351"/>
                        <a:pt x="-297" y="19907"/>
                        <a:pt x="1297" y="22680"/>
                      </a:cubicBezTo>
                      <a:cubicBezTo>
                        <a:pt x="2692" y="24067"/>
                        <a:pt x="4287" y="24859"/>
                        <a:pt x="5882" y="24859"/>
                      </a:cubicBezTo>
                      <a:cubicBezTo>
                        <a:pt x="4287" y="30009"/>
                        <a:pt x="4088" y="34763"/>
                        <a:pt x="6878" y="3634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16" name="Google Shape;5316;p37"/>
                <p:cNvSpPr/>
                <p:nvPr/>
              </p:nvSpPr>
              <p:spPr>
                <a:xfrm>
                  <a:off x="1675807" y="6056826"/>
                  <a:ext cx="25573" cy="34577"/>
                </a:xfrm>
                <a:custGeom>
                  <a:avLst/>
                  <a:gdLst/>
                  <a:ahLst/>
                  <a:cxnLst/>
                  <a:rect l="l" t="t" r="r" b="b"/>
                  <a:pathLst>
                    <a:path w="25573" h="34577" extrusionOk="0">
                      <a:moveTo>
                        <a:pt x="22829" y="16569"/>
                      </a:moveTo>
                      <a:cubicBezTo>
                        <a:pt x="26018" y="9834"/>
                        <a:pt x="26616" y="3495"/>
                        <a:pt x="23626" y="722"/>
                      </a:cubicBezTo>
                      <a:cubicBezTo>
                        <a:pt x="20835" y="-1853"/>
                        <a:pt x="17248" y="2901"/>
                        <a:pt x="14656" y="8051"/>
                      </a:cubicBezTo>
                      <a:cubicBezTo>
                        <a:pt x="13460" y="10428"/>
                        <a:pt x="12663" y="12607"/>
                        <a:pt x="12065" y="14786"/>
                      </a:cubicBezTo>
                      <a:cubicBezTo>
                        <a:pt x="12065" y="14786"/>
                        <a:pt x="12065" y="14786"/>
                        <a:pt x="11866" y="14786"/>
                      </a:cubicBezTo>
                      <a:cubicBezTo>
                        <a:pt x="7281" y="13201"/>
                        <a:pt x="3295" y="17163"/>
                        <a:pt x="903" y="24294"/>
                      </a:cubicBezTo>
                      <a:cubicBezTo>
                        <a:pt x="-493" y="28454"/>
                        <a:pt x="-493" y="33010"/>
                        <a:pt x="2497" y="34199"/>
                      </a:cubicBezTo>
                      <a:cubicBezTo>
                        <a:pt x="7281" y="35982"/>
                        <a:pt x="10670" y="31227"/>
                        <a:pt x="13660" y="24889"/>
                      </a:cubicBezTo>
                      <a:cubicBezTo>
                        <a:pt x="13660" y="24492"/>
                        <a:pt x="13859" y="24294"/>
                        <a:pt x="13859" y="24096"/>
                      </a:cubicBezTo>
                      <a:cubicBezTo>
                        <a:pt x="17048" y="25087"/>
                        <a:pt x="20237" y="22115"/>
                        <a:pt x="22829" y="1656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17" name="Google Shape;5317;p37"/>
                <p:cNvSpPr/>
                <p:nvPr/>
              </p:nvSpPr>
              <p:spPr>
                <a:xfrm>
                  <a:off x="1651663" y="6058751"/>
                  <a:ext cx="16424" cy="21102"/>
                </a:xfrm>
                <a:custGeom>
                  <a:avLst/>
                  <a:gdLst/>
                  <a:ahLst/>
                  <a:cxnLst/>
                  <a:rect l="l" t="t" r="r" b="b"/>
                  <a:pathLst>
                    <a:path w="16424" h="21102" extrusionOk="0">
                      <a:moveTo>
                        <a:pt x="14681" y="12069"/>
                      </a:moveTo>
                      <a:cubicBezTo>
                        <a:pt x="16674" y="7117"/>
                        <a:pt x="17073" y="3155"/>
                        <a:pt x="15279" y="1372"/>
                      </a:cubicBezTo>
                      <a:cubicBezTo>
                        <a:pt x="11890" y="-1797"/>
                        <a:pt x="7306" y="580"/>
                        <a:pt x="2721" y="7909"/>
                      </a:cubicBezTo>
                      <a:cubicBezTo>
                        <a:pt x="-867" y="13654"/>
                        <a:pt x="-667" y="18804"/>
                        <a:pt x="1924" y="20389"/>
                      </a:cubicBezTo>
                      <a:cubicBezTo>
                        <a:pt x="5711" y="22766"/>
                        <a:pt x="10296" y="19002"/>
                        <a:pt x="14681" y="1206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18" name="Google Shape;5318;p37"/>
                <p:cNvSpPr/>
                <p:nvPr/>
              </p:nvSpPr>
              <p:spPr>
                <a:xfrm>
                  <a:off x="1444742" y="5362427"/>
                  <a:ext cx="15530" cy="22655"/>
                </a:xfrm>
                <a:custGeom>
                  <a:avLst/>
                  <a:gdLst/>
                  <a:ahLst/>
                  <a:cxnLst/>
                  <a:rect l="l" t="t" r="r" b="b"/>
                  <a:pathLst>
                    <a:path w="15530" h="22655" extrusionOk="0">
                      <a:moveTo>
                        <a:pt x="13705" y="227"/>
                      </a:moveTo>
                      <a:cubicBezTo>
                        <a:pt x="10317" y="-1159"/>
                        <a:pt x="6131" y="3991"/>
                        <a:pt x="2742" y="10330"/>
                      </a:cubicBezTo>
                      <a:cubicBezTo>
                        <a:pt x="-48" y="15480"/>
                        <a:pt x="-1045" y="20433"/>
                        <a:pt x="1347" y="22017"/>
                      </a:cubicBezTo>
                      <a:cubicBezTo>
                        <a:pt x="4137" y="24196"/>
                        <a:pt x="8124" y="20631"/>
                        <a:pt x="12111" y="13896"/>
                      </a:cubicBezTo>
                      <a:cubicBezTo>
                        <a:pt x="15300" y="7359"/>
                        <a:pt x="17094" y="1614"/>
                        <a:pt x="13705" y="2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19" name="Google Shape;5319;p37"/>
                <p:cNvSpPr/>
                <p:nvPr/>
              </p:nvSpPr>
              <p:spPr>
                <a:xfrm>
                  <a:off x="2030538" y="5325060"/>
                  <a:ext cx="13641" cy="24367"/>
                </a:xfrm>
                <a:custGeom>
                  <a:avLst/>
                  <a:gdLst/>
                  <a:ahLst/>
                  <a:cxnLst/>
                  <a:rect l="l" t="t" r="r" b="b"/>
                  <a:pathLst>
                    <a:path w="13641" h="24367" extrusionOk="0">
                      <a:moveTo>
                        <a:pt x="1969" y="24322"/>
                      </a:moveTo>
                      <a:cubicBezTo>
                        <a:pt x="5358" y="24917"/>
                        <a:pt x="8547" y="19568"/>
                        <a:pt x="11537" y="12041"/>
                      </a:cubicBezTo>
                      <a:cubicBezTo>
                        <a:pt x="13131" y="7089"/>
                        <a:pt x="14925" y="948"/>
                        <a:pt x="12334" y="156"/>
                      </a:cubicBezTo>
                      <a:cubicBezTo>
                        <a:pt x="8547" y="-1033"/>
                        <a:pt x="4760" y="4712"/>
                        <a:pt x="1770" y="13229"/>
                      </a:cubicBezTo>
                      <a:cubicBezTo>
                        <a:pt x="-622" y="19172"/>
                        <a:pt x="-622" y="23926"/>
                        <a:pt x="1969" y="2432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20" name="Google Shape;5320;p37"/>
                <p:cNvSpPr/>
                <p:nvPr/>
              </p:nvSpPr>
              <p:spPr>
                <a:xfrm>
                  <a:off x="1803044" y="5241028"/>
                  <a:ext cx="14566" cy="23398"/>
                </a:xfrm>
                <a:custGeom>
                  <a:avLst/>
                  <a:gdLst/>
                  <a:ahLst/>
                  <a:cxnLst/>
                  <a:rect l="l" t="t" r="r" b="b"/>
                  <a:pathLst>
                    <a:path w="14566" h="23398" extrusionOk="0">
                      <a:moveTo>
                        <a:pt x="2430" y="23374"/>
                      </a:moveTo>
                      <a:cubicBezTo>
                        <a:pt x="5619" y="23771"/>
                        <a:pt x="9606" y="19215"/>
                        <a:pt x="12396" y="11885"/>
                      </a:cubicBezTo>
                      <a:cubicBezTo>
                        <a:pt x="14390" y="6735"/>
                        <a:pt x="15586" y="1585"/>
                        <a:pt x="13393" y="0"/>
                      </a:cubicBezTo>
                      <a:cubicBezTo>
                        <a:pt x="10005" y="792"/>
                        <a:pt x="6217" y="3169"/>
                        <a:pt x="2829" y="10301"/>
                      </a:cubicBezTo>
                      <a:cubicBezTo>
                        <a:pt x="-560" y="17432"/>
                        <a:pt x="-1158" y="23176"/>
                        <a:pt x="2430" y="2337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21" name="Google Shape;5321;p37"/>
                <p:cNvSpPr/>
                <p:nvPr/>
              </p:nvSpPr>
              <p:spPr>
                <a:xfrm>
                  <a:off x="954386" y="6028705"/>
                  <a:ext cx="17082" cy="22743"/>
                </a:xfrm>
                <a:custGeom>
                  <a:avLst/>
                  <a:gdLst/>
                  <a:ahLst/>
                  <a:cxnLst/>
                  <a:rect l="l" t="t" r="r" b="b"/>
                  <a:pathLst>
                    <a:path w="17082" h="22743" extrusionOk="0">
                      <a:moveTo>
                        <a:pt x="12921" y="14976"/>
                      </a:moveTo>
                      <a:cubicBezTo>
                        <a:pt x="16110" y="9826"/>
                        <a:pt x="18502" y="4081"/>
                        <a:pt x="16110" y="1308"/>
                      </a:cubicBezTo>
                      <a:cubicBezTo>
                        <a:pt x="13121" y="-1861"/>
                        <a:pt x="8536" y="912"/>
                        <a:pt x="3952" y="7647"/>
                      </a:cubicBezTo>
                      <a:cubicBezTo>
                        <a:pt x="563" y="12995"/>
                        <a:pt x="-1231" y="18740"/>
                        <a:pt x="962" y="21315"/>
                      </a:cubicBezTo>
                      <a:cubicBezTo>
                        <a:pt x="3752" y="24683"/>
                        <a:pt x="8536" y="21909"/>
                        <a:pt x="12921" y="149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22" name="Google Shape;5322;p37"/>
                <p:cNvSpPr/>
                <p:nvPr/>
              </p:nvSpPr>
              <p:spPr>
                <a:xfrm>
                  <a:off x="1259149" y="4937414"/>
                  <a:ext cx="15450" cy="20871"/>
                </a:xfrm>
                <a:custGeom>
                  <a:avLst/>
                  <a:gdLst/>
                  <a:ahLst/>
                  <a:cxnLst/>
                  <a:rect l="l" t="t" r="r" b="b"/>
                  <a:pathLst>
                    <a:path w="15450" h="20871" extrusionOk="0">
                      <a:moveTo>
                        <a:pt x="10735" y="13612"/>
                      </a:moveTo>
                      <a:cubicBezTo>
                        <a:pt x="15319" y="7273"/>
                        <a:pt x="16515" y="2519"/>
                        <a:pt x="14522" y="340"/>
                      </a:cubicBezTo>
                      <a:cubicBezTo>
                        <a:pt x="11732" y="-1046"/>
                        <a:pt x="8343" y="1925"/>
                        <a:pt x="4954" y="7075"/>
                      </a:cubicBezTo>
                      <a:cubicBezTo>
                        <a:pt x="968" y="13018"/>
                        <a:pt x="-1623" y="18762"/>
                        <a:pt x="1167" y="20545"/>
                      </a:cubicBezTo>
                      <a:cubicBezTo>
                        <a:pt x="3360" y="21932"/>
                        <a:pt x="7147" y="18762"/>
                        <a:pt x="10735" y="136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23" name="Google Shape;5323;p37"/>
                <p:cNvSpPr/>
                <p:nvPr/>
              </p:nvSpPr>
              <p:spPr>
                <a:xfrm>
                  <a:off x="2307754" y="5696037"/>
                  <a:ext cx="11277" cy="22278"/>
                </a:xfrm>
                <a:custGeom>
                  <a:avLst/>
                  <a:gdLst/>
                  <a:ahLst/>
                  <a:cxnLst/>
                  <a:rect l="l" t="t" r="r" b="b"/>
                  <a:pathLst>
                    <a:path w="11277" h="22278" extrusionOk="0">
                      <a:moveTo>
                        <a:pt x="3212" y="22186"/>
                      </a:moveTo>
                      <a:cubicBezTo>
                        <a:pt x="6002" y="21592"/>
                        <a:pt x="8992" y="17234"/>
                        <a:pt x="10388" y="10895"/>
                      </a:cubicBezTo>
                      <a:cubicBezTo>
                        <a:pt x="11783" y="4952"/>
                        <a:pt x="11783" y="396"/>
                        <a:pt x="8594" y="0"/>
                      </a:cubicBezTo>
                      <a:cubicBezTo>
                        <a:pt x="5205" y="594"/>
                        <a:pt x="2215" y="4754"/>
                        <a:pt x="621" y="12480"/>
                      </a:cubicBezTo>
                      <a:cubicBezTo>
                        <a:pt x="-775" y="18620"/>
                        <a:pt x="222" y="22978"/>
                        <a:pt x="3212" y="221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24" name="Google Shape;5324;p37"/>
                <p:cNvSpPr/>
                <p:nvPr/>
              </p:nvSpPr>
              <p:spPr>
                <a:xfrm>
                  <a:off x="1496276" y="5356872"/>
                  <a:ext cx="15023" cy="22603"/>
                </a:xfrm>
                <a:custGeom>
                  <a:avLst/>
                  <a:gdLst/>
                  <a:ahLst/>
                  <a:cxnLst/>
                  <a:rect l="l" t="t" r="r" b="b"/>
                  <a:pathLst>
                    <a:path w="15023" h="22603" extrusionOk="0">
                      <a:moveTo>
                        <a:pt x="4229" y="7763"/>
                      </a:moveTo>
                      <a:cubicBezTo>
                        <a:pt x="242" y="14498"/>
                        <a:pt x="-1552" y="20243"/>
                        <a:pt x="1637" y="22223"/>
                      </a:cubicBezTo>
                      <a:cubicBezTo>
                        <a:pt x="4029" y="23808"/>
                        <a:pt x="7817" y="20243"/>
                        <a:pt x="11006" y="15092"/>
                      </a:cubicBezTo>
                      <a:cubicBezTo>
                        <a:pt x="14992" y="8357"/>
                        <a:pt x="16188" y="3009"/>
                        <a:pt x="13796" y="434"/>
                      </a:cubicBezTo>
                      <a:cubicBezTo>
                        <a:pt x="10806" y="-1349"/>
                        <a:pt x="7418" y="2613"/>
                        <a:pt x="4229" y="77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25" name="Google Shape;5325;p37"/>
                <p:cNvSpPr/>
                <p:nvPr/>
              </p:nvSpPr>
              <p:spPr>
                <a:xfrm>
                  <a:off x="927924" y="5726879"/>
                  <a:ext cx="26260" cy="41829"/>
                </a:xfrm>
                <a:custGeom>
                  <a:avLst/>
                  <a:gdLst/>
                  <a:ahLst/>
                  <a:cxnLst/>
                  <a:rect l="l" t="t" r="r" b="b"/>
                  <a:pathLst>
                    <a:path w="26260" h="41829" extrusionOk="0">
                      <a:moveTo>
                        <a:pt x="3704" y="41460"/>
                      </a:moveTo>
                      <a:cubicBezTo>
                        <a:pt x="7690" y="43243"/>
                        <a:pt x="11876" y="38291"/>
                        <a:pt x="16062" y="32546"/>
                      </a:cubicBezTo>
                      <a:cubicBezTo>
                        <a:pt x="17856" y="29179"/>
                        <a:pt x="19052" y="26009"/>
                        <a:pt x="18853" y="24028"/>
                      </a:cubicBezTo>
                      <a:cubicBezTo>
                        <a:pt x="20647" y="23038"/>
                        <a:pt x="22441" y="21453"/>
                        <a:pt x="24035" y="18482"/>
                      </a:cubicBezTo>
                      <a:cubicBezTo>
                        <a:pt x="28620" y="10558"/>
                        <a:pt x="25231" y="7587"/>
                        <a:pt x="21843" y="5012"/>
                      </a:cubicBezTo>
                      <a:cubicBezTo>
                        <a:pt x="21045" y="4814"/>
                        <a:pt x="20248" y="4814"/>
                        <a:pt x="19451" y="4616"/>
                      </a:cubicBezTo>
                      <a:cubicBezTo>
                        <a:pt x="19052" y="4021"/>
                        <a:pt x="18653" y="3229"/>
                        <a:pt x="18055" y="2635"/>
                      </a:cubicBezTo>
                      <a:cubicBezTo>
                        <a:pt x="14468" y="-1327"/>
                        <a:pt x="9883" y="-733"/>
                        <a:pt x="6096" y="3823"/>
                      </a:cubicBezTo>
                      <a:cubicBezTo>
                        <a:pt x="3704" y="6795"/>
                        <a:pt x="2707" y="9964"/>
                        <a:pt x="3704" y="12935"/>
                      </a:cubicBezTo>
                      <a:cubicBezTo>
                        <a:pt x="-881" y="17095"/>
                        <a:pt x="-881" y="21453"/>
                        <a:pt x="1910" y="24821"/>
                      </a:cubicBezTo>
                      <a:cubicBezTo>
                        <a:pt x="3106" y="26207"/>
                        <a:pt x="4701" y="27000"/>
                        <a:pt x="6494" y="27198"/>
                      </a:cubicBezTo>
                      <a:cubicBezTo>
                        <a:pt x="5897" y="28188"/>
                        <a:pt x="5099" y="29179"/>
                        <a:pt x="4501" y="30169"/>
                      </a:cubicBezTo>
                      <a:cubicBezTo>
                        <a:pt x="1511" y="35121"/>
                        <a:pt x="714" y="40074"/>
                        <a:pt x="3704" y="414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26" name="Google Shape;5326;p37"/>
                <p:cNvSpPr/>
                <p:nvPr/>
              </p:nvSpPr>
              <p:spPr>
                <a:xfrm>
                  <a:off x="2122956" y="5401056"/>
                  <a:ext cx="12534" cy="23012"/>
                </a:xfrm>
                <a:custGeom>
                  <a:avLst/>
                  <a:gdLst/>
                  <a:ahLst/>
                  <a:cxnLst/>
                  <a:rect l="l" t="t" r="r" b="b"/>
                  <a:pathLst>
                    <a:path w="12534" h="23012" extrusionOk="0">
                      <a:moveTo>
                        <a:pt x="1839" y="23005"/>
                      </a:moveTo>
                      <a:cubicBezTo>
                        <a:pt x="5028" y="23203"/>
                        <a:pt x="8416" y="19242"/>
                        <a:pt x="11008" y="11318"/>
                      </a:cubicBezTo>
                      <a:cubicBezTo>
                        <a:pt x="12602" y="5574"/>
                        <a:pt x="13599" y="423"/>
                        <a:pt x="10609" y="27"/>
                      </a:cubicBezTo>
                      <a:cubicBezTo>
                        <a:pt x="7220" y="-369"/>
                        <a:pt x="4031" y="3593"/>
                        <a:pt x="1639" y="11318"/>
                      </a:cubicBezTo>
                      <a:cubicBezTo>
                        <a:pt x="45" y="16666"/>
                        <a:pt x="-1151" y="22609"/>
                        <a:pt x="1839" y="230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27" name="Google Shape;5327;p37"/>
                <p:cNvSpPr/>
                <p:nvPr/>
              </p:nvSpPr>
              <p:spPr>
                <a:xfrm>
                  <a:off x="949387" y="5985311"/>
                  <a:ext cx="15857" cy="22005"/>
                </a:xfrm>
                <a:custGeom>
                  <a:avLst/>
                  <a:gdLst/>
                  <a:ahLst/>
                  <a:cxnLst/>
                  <a:rect l="l" t="t" r="r" b="b"/>
                  <a:pathLst>
                    <a:path w="15857" h="22005" extrusionOk="0">
                      <a:moveTo>
                        <a:pt x="11940" y="15385"/>
                      </a:moveTo>
                      <a:cubicBezTo>
                        <a:pt x="16525" y="8849"/>
                        <a:pt x="16326" y="3896"/>
                        <a:pt x="15130" y="925"/>
                      </a:cubicBezTo>
                      <a:cubicBezTo>
                        <a:pt x="11143" y="-1452"/>
                        <a:pt x="7157" y="925"/>
                        <a:pt x="4167" y="6075"/>
                      </a:cubicBezTo>
                      <a:cubicBezTo>
                        <a:pt x="579" y="12018"/>
                        <a:pt x="-1813" y="18753"/>
                        <a:pt x="1775" y="21328"/>
                      </a:cubicBezTo>
                      <a:cubicBezTo>
                        <a:pt x="4366" y="23507"/>
                        <a:pt x="8552" y="20140"/>
                        <a:pt x="11940" y="153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28" name="Google Shape;5328;p37"/>
                <p:cNvSpPr/>
                <p:nvPr/>
              </p:nvSpPr>
              <p:spPr>
                <a:xfrm>
                  <a:off x="1344023" y="6006951"/>
                  <a:ext cx="27654" cy="37430"/>
                </a:xfrm>
                <a:custGeom>
                  <a:avLst/>
                  <a:gdLst/>
                  <a:ahLst/>
                  <a:cxnLst/>
                  <a:rect l="l" t="t" r="r" b="b"/>
                  <a:pathLst>
                    <a:path w="27654" h="37430" extrusionOk="0">
                      <a:moveTo>
                        <a:pt x="25923" y="481"/>
                      </a:moveTo>
                      <a:cubicBezTo>
                        <a:pt x="22335" y="-1500"/>
                        <a:pt x="18349" y="2858"/>
                        <a:pt x="14761" y="9593"/>
                      </a:cubicBezTo>
                      <a:cubicBezTo>
                        <a:pt x="13565" y="11970"/>
                        <a:pt x="12767" y="14347"/>
                        <a:pt x="12568" y="16130"/>
                      </a:cubicBezTo>
                      <a:cubicBezTo>
                        <a:pt x="11970" y="16526"/>
                        <a:pt x="11372" y="17120"/>
                        <a:pt x="10974" y="17714"/>
                      </a:cubicBezTo>
                      <a:cubicBezTo>
                        <a:pt x="9778" y="18309"/>
                        <a:pt x="8582" y="19101"/>
                        <a:pt x="7186" y="19893"/>
                      </a:cubicBezTo>
                      <a:cubicBezTo>
                        <a:pt x="409" y="24647"/>
                        <a:pt x="-1385" y="29798"/>
                        <a:pt x="1007" y="34552"/>
                      </a:cubicBezTo>
                      <a:cubicBezTo>
                        <a:pt x="3001" y="38514"/>
                        <a:pt x="7186" y="38514"/>
                        <a:pt x="12369" y="33759"/>
                      </a:cubicBezTo>
                      <a:cubicBezTo>
                        <a:pt x="14163" y="32175"/>
                        <a:pt x="15757" y="30392"/>
                        <a:pt x="17153" y="28609"/>
                      </a:cubicBezTo>
                      <a:cubicBezTo>
                        <a:pt x="18349" y="28015"/>
                        <a:pt x="19744" y="27024"/>
                        <a:pt x="20741" y="25638"/>
                      </a:cubicBezTo>
                      <a:cubicBezTo>
                        <a:pt x="21737" y="23063"/>
                        <a:pt x="22933" y="20488"/>
                        <a:pt x="21937" y="18309"/>
                      </a:cubicBezTo>
                      <a:cubicBezTo>
                        <a:pt x="22933" y="16922"/>
                        <a:pt x="23930" y="15337"/>
                        <a:pt x="24727" y="13752"/>
                      </a:cubicBezTo>
                      <a:cubicBezTo>
                        <a:pt x="27717" y="7216"/>
                        <a:pt x="28913" y="2065"/>
                        <a:pt x="25923" y="4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29" name="Google Shape;5329;p37"/>
                <p:cNvSpPr/>
                <p:nvPr/>
              </p:nvSpPr>
              <p:spPr>
                <a:xfrm>
                  <a:off x="2531374" y="5541841"/>
                  <a:ext cx="11308" cy="23903"/>
                </a:xfrm>
                <a:custGeom>
                  <a:avLst/>
                  <a:gdLst/>
                  <a:ahLst/>
                  <a:cxnLst/>
                  <a:rect l="l" t="t" r="r" b="b"/>
                  <a:pathLst>
                    <a:path w="11308" h="23903" extrusionOk="0">
                      <a:moveTo>
                        <a:pt x="2239" y="23656"/>
                      </a:moveTo>
                      <a:cubicBezTo>
                        <a:pt x="5428" y="25042"/>
                        <a:pt x="8219" y="20486"/>
                        <a:pt x="10212" y="12959"/>
                      </a:cubicBezTo>
                      <a:cubicBezTo>
                        <a:pt x="11408" y="6620"/>
                        <a:pt x="12205" y="677"/>
                        <a:pt x="9415" y="83"/>
                      </a:cubicBezTo>
                      <a:cubicBezTo>
                        <a:pt x="6226" y="-709"/>
                        <a:pt x="3236" y="4243"/>
                        <a:pt x="1043" y="11374"/>
                      </a:cubicBezTo>
                      <a:cubicBezTo>
                        <a:pt x="-751" y="17911"/>
                        <a:pt x="-153" y="22665"/>
                        <a:pt x="2239" y="236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30" name="Google Shape;5330;p37"/>
                <p:cNvSpPr/>
                <p:nvPr/>
              </p:nvSpPr>
              <p:spPr>
                <a:xfrm>
                  <a:off x="2856055" y="5616399"/>
                  <a:ext cx="10060" cy="24767"/>
                </a:xfrm>
                <a:custGeom>
                  <a:avLst/>
                  <a:gdLst/>
                  <a:ahLst/>
                  <a:cxnLst/>
                  <a:rect l="l" t="t" r="r" b="b"/>
                  <a:pathLst>
                    <a:path w="10060" h="24767" extrusionOk="0">
                      <a:moveTo>
                        <a:pt x="3058" y="24767"/>
                      </a:moveTo>
                      <a:cubicBezTo>
                        <a:pt x="6447" y="24569"/>
                        <a:pt x="8639" y="19617"/>
                        <a:pt x="9636" y="12287"/>
                      </a:cubicBezTo>
                      <a:cubicBezTo>
                        <a:pt x="10832" y="4562"/>
                        <a:pt x="9436" y="-192"/>
                        <a:pt x="6247" y="6"/>
                      </a:cubicBezTo>
                      <a:cubicBezTo>
                        <a:pt x="3656" y="204"/>
                        <a:pt x="1663" y="5156"/>
                        <a:pt x="666" y="10901"/>
                      </a:cubicBezTo>
                      <a:cubicBezTo>
                        <a:pt x="-530" y="18230"/>
                        <a:pt x="-330" y="23777"/>
                        <a:pt x="3058" y="247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31" name="Google Shape;5331;p37"/>
                <p:cNvSpPr/>
                <p:nvPr/>
              </p:nvSpPr>
              <p:spPr>
                <a:xfrm>
                  <a:off x="1664075" y="6151153"/>
                  <a:ext cx="13912" cy="23975"/>
                </a:xfrm>
                <a:custGeom>
                  <a:avLst/>
                  <a:gdLst/>
                  <a:ahLst/>
                  <a:cxnLst/>
                  <a:rect l="l" t="t" r="r" b="b"/>
                  <a:pathLst>
                    <a:path w="13912" h="23975" extrusionOk="0">
                      <a:moveTo>
                        <a:pt x="12037" y="685"/>
                      </a:moveTo>
                      <a:cubicBezTo>
                        <a:pt x="9246" y="-1692"/>
                        <a:pt x="5658" y="2467"/>
                        <a:pt x="3266" y="7816"/>
                      </a:cubicBezTo>
                      <a:cubicBezTo>
                        <a:pt x="476" y="13957"/>
                        <a:pt x="-1717" y="20692"/>
                        <a:pt x="1871" y="23663"/>
                      </a:cubicBezTo>
                      <a:cubicBezTo>
                        <a:pt x="5060" y="25049"/>
                        <a:pt x="8449" y="21682"/>
                        <a:pt x="10841" y="16334"/>
                      </a:cubicBezTo>
                      <a:cubicBezTo>
                        <a:pt x="14030" y="9797"/>
                        <a:pt x="15226" y="3458"/>
                        <a:pt x="12037" y="6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32" name="Google Shape;5332;p37"/>
                <p:cNvSpPr/>
                <p:nvPr/>
              </p:nvSpPr>
              <p:spPr>
                <a:xfrm>
                  <a:off x="2298018" y="5495897"/>
                  <a:ext cx="12723" cy="23584"/>
                </a:xfrm>
                <a:custGeom>
                  <a:avLst/>
                  <a:gdLst/>
                  <a:ahLst/>
                  <a:cxnLst/>
                  <a:rect l="l" t="t" r="r" b="b"/>
                  <a:pathLst>
                    <a:path w="12723" h="23584" extrusionOk="0">
                      <a:moveTo>
                        <a:pt x="2383" y="23247"/>
                      </a:moveTo>
                      <a:cubicBezTo>
                        <a:pt x="5572" y="25029"/>
                        <a:pt x="8562" y="19483"/>
                        <a:pt x="11353" y="12946"/>
                      </a:cubicBezTo>
                      <a:cubicBezTo>
                        <a:pt x="13147" y="6607"/>
                        <a:pt x="13346" y="1853"/>
                        <a:pt x="10954" y="466"/>
                      </a:cubicBezTo>
                      <a:cubicBezTo>
                        <a:pt x="8163" y="-1118"/>
                        <a:pt x="4775" y="1259"/>
                        <a:pt x="1984" y="8786"/>
                      </a:cubicBezTo>
                      <a:cubicBezTo>
                        <a:pt x="-1006" y="16512"/>
                        <a:pt x="-408" y="21662"/>
                        <a:pt x="2383" y="2324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33" name="Google Shape;5333;p37"/>
                <p:cNvSpPr/>
                <p:nvPr/>
              </p:nvSpPr>
              <p:spPr>
                <a:xfrm>
                  <a:off x="2032219" y="5567152"/>
                  <a:ext cx="12298" cy="24817"/>
                </a:xfrm>
                <a:custGeom>
                  <a:avLst/>
                  <a:gdLst/>
                  <a:ahLst/>
                  <a:cxnLst/>
                  <a:rect l="l" t="t" r="r" b="b"/>
                  <a:pathLst>
                    <a:path w="12298" h="24817" extrusionOk="0">
                      <a:moveTo>
                        <a:pt x="10454" y="127"/>
                      </a:moveTo>
                      <a:cubicBezTo>
                        <a:pt x="7863" y="-864"/>
                        <a:pt x="4673" y="4089"/>
                        <a:pt x="2481" y="9833"/>
                      </a:cubicBezTo>
                      <a:cubicBezTo>
                        <a:pt x="-111" y="16766"/>
                        <a:pt x="-1306" y="23303"/>
                        <a:pt x="2082" y="24690"/>
                      </a:cubicBezTo>
                      <a:cubicBezTo>
                        <a:pt x="4673" y="25680"/>
                        <a:pt x="7663" y="20728"/>
                        <a:pt x="9656" y="16172"/>
                      </a:cubicBezTo>
                      <a:cubicBezTo>
                        <a:pt x="12248" y="8249"/>
                        <a:pt x="13643" y="1514"/>
                        <a:pt x="10454" y="1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34" name="Google Shape;5334;p37"/>
                <p:cNvSpPr/>
                <p:nvPr/>
              </p:nvSpPr>
              <p:spPr>
                <a:xfrm>
                  <a:off x="1417056" y="6046647"/>
                  <a:ext cx="43330" cy="38650"/>
                </a:xfrm>
                <a:custGeom>
                  <a:avLst/>
                  <a:gdLst/>
                  <a:ahLst/>
                  <a:cxnLst/>
                  <a:rect l="l" t="t" r="r" b="b"/>
                  <a:pathLst>
                    <a:path w="43330" h="38650" extrusionOk="0">
                      <a:moveTo>
                        <a:pt x="2523" y="36256"/>
                      </a:moveTo>
                      <a:cubicBezTo>
                        <a:pt x="6709" y="37643"/>
                        <a:pt x="9898" y="31502"/>
                        <a:pt x="12489" y="27343"/>
                      </a:cubicBezTo>
                      <a:cubicBezTo>
                        <a:pt x="18070" y="26550"/>
                        <a:pt x="23651" y="25956"/>
                        <a:pt x="29233" y="25164"/>
                      </a:cubicBezTo>
                      <a:cubicBezTo>
                        <a:pt x="28834" y="25560"/>
                        <a:pt x="28435" y="26154"/>
                        <a:pt x="28037" y="26748"/>
                      </a:cubicBezTo>
                      <a:cubicBezTo>
                        <a:pt x="24449" y="31700"/>
                        <a:pt x="23851" y="35860"/>
                        <a:pt x="27040" y="38237"/>
                      </a:cubicBezTo>
                      <a:cubicBezTo>
                        <a:pt x="31026" y="39822"/>
                        <a:pt x="35212" y="36653"/>
                        <a:pt x="38999" y="32097"/>
                      </a:cubicBezTo>
                      <a:cubicBezTo>
                        <a:pt x="43185" y="27144"/>
                        <a:pt x="44780" y="21994"/>
                        <a:pt x="41790" y="20013"/>
                      </a:cubicBezTo>
                      <a:cubicBezTo>
                        <a:pt x="41192" y="19617"/>
                        <a:pt x="40395" y="19221"/>
                        <a:pt x="39597" y="19221"/>
                      </a:cubicBezTo>
                      <a:cubicBezTo>
                        <a:pt x="39597" y="18230"/>
                        <a:pt x="39398" y="17042"/>
                        <a:pt x="38999" y="16249"/>
                      </a:cubicBezTo>
                      <a:cubicBezTo>
                        <a:pt x="36209" y="10109"/>
                        <a:pt x="31226" y="7336"/>
                        <a:pt x="25445" y="6345"/>
                      </a:cubicBezTo>
                      <a:cubicBezTo>
                        <a:pt x="25445" y="3968"/>
                        <a:pt x="24449" y="1789"/>
                        <a:pt x="20861" y="402"/>
                      </a:cubicBezTo>
                      <a:cubicBezTo>
                        <a:pt x="16675" y="-1182"/>
                        <a:pt x="13486" y="2185"/>
                        <a:pt x="11891" y="5751"/>
                      </a:cubicBezTo>
                      <a:cubicBezTo>
                        <a:pt x="11094" y="7732"/>
                        <a:pt x="10496" y="9713"/>
                        <a:pt x="10097" y="11495"/>
                      </a:cubicBezTo>
                      <a:cubicBezTo>
                        <a:pt x="9101" y="12882"/>
                        <a:pt x="8303" y="14269"/>
                        <a:pt x="7506" y="16051"/>
                      </a:cubicBezTo>
                      <a:cubicBezTo>
                        <a:pt x="5313" y="17834"/>
                        <a:pt x="3121" y="21004"/>
                        <a:pt x="1526" y="24965"/>
                      </a:cubicBezTo>
                      <a:cubicBezTo>
                        <a:pt x="-467" y="29918"/>
                        <a:pt x="-866" y="35266"/>
                        <a:pt x="2523" y="362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35" name="Google Shape;5335;p37"/>
                <p:cNvSpPr/>
                <p:nvPr/>
              </p:nvSpPr>
              <p:spPr>
                <a:xfrm>
                  <a:off x="1788927" y="5464331"/>
                  <a:ext cx="13787" cy="21903"/>
                </a:xfrm>
                <a:custGeom>
                  <a:avLst/>
                  <a:gdLst/>
                  <a:ahLst/>
                  <a:cxnLst/>
                  <a:rect l="l" t="t" r="r" b="b"/>
                  <a:pathLst>
                    <a:path w="13787" h="21903" extrusionOk="0">
                      <a:moveTo>
                        <a:pt x="1797" y="21732"/>
                      </a:moveTo>
                      <a:cubicBezTo>
                        <a:pt x="4986" y="22920"/>
                        <a:pt x="8574" y="17770"/>
                        <a:pt x="11564" y="11431"/>
                      </a:cubicBezTo>
                      <a:cubicBezTo>
                        <a:pt x="14355" y="5687"/>
                        <a:pt x="14554" y="933"/>
                        <a:pt x="11963" y="140"/>
                      </a:cubicBezTo>
                      <a:cubicBezTo>
                        <a:pt x="8773" y="-850"/>
                        <a:pt x="4787" y="3508"/>
                        <a:pt x="1797" y="10045"/>
                      </a:cubicBezTo>
                      <a:cubicBezTo>
                        <a:pt x="-794" y="15789"/>
                        <a:pt x="-396" y="19751"/>
                        <a:pt x="1797" y="217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36" name="Google Shape;5336;p37"/>
                <p:cNvSpPr/>
                <p:nvPr/>
              </p:nvSpPr>
              <p:spPr>
                <a:xfrm>
                  <a:off x="3046225" y="5685142"/>
                  <a:ext cx="10435" cy="22815"/>
                </a:xfrm>
                <a:custGeom>
                  <a:avLst/>
                  <a:gdLst/>
                  <a:ahLst/>
                  <a:cxnLst/>
                  <a:rect l="l" t="t" r="r" b="b"/>
                  <a:pathLst>
                    <a:path w="10435" h="22815" extrusionOk="0">
                      <a:moveTo>
                        <a:pt x="6234" y="0"/>
                      </a:moveTo>
                      <a:cubicBezTo>
                        <a:pt x="2646" y="792"/>
                        <a:pt x="454" y="5943"/>
                        <a:pt x="55" y="13668"/>
                      </a:cubicBezTo>
                      <a:cubicBezTo>
                        <a:pt x="-343" y="20205"/>
                        <a:pt x="1450" y="23176"/>
                        <a:pt x="4241" y="22780"/>
                      </a:cubicBezTo>
                      <a:cubicBezTo>
                        <a:pt x="7630" y="22186"/>
                        <a:pt x="10022" y="17432"/>
                        <a:pt x="10420" y="9508"/>
                      </a:cubicBezTo>
                      <a:cubicBezTo>
                        <a:pt x="10620" y="3368"/>
                        <a:pt x="8826" y="0"/>
                        <a:pt x="6234"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37" name="Google Shape;5337;p37"/>
                <p:cNvSpPr/>
                <p:nvPr/>
              </p:nvSpPr>
              <p:spPr>
                <a:xfrm>
                  <a:off x="1679394" y="5314122"/>
                  <a:ext cx="14768" cy="20414"/>
                </a:xfrm>
                <a:custGeom>
                  <a:avLst/>
                  <a:gdLst/>
                  <a:ahLst/>
                  <a:cxnLst/>
                  <a:rect l="l" t="t" r="r" b="b"/>
                  <a:pathLst>
                    <a:path w="14768" h="20414" extrusionOk="0">
                      <a:moveTo>
                        <a:pt x="2698" y="8914"/>
                      </a:moveTo>
                      <a:cubicBezTo>
                        <a:pt x="-492" y="14857"/>
                        <a:pt x="-890" y="19413"/>
                        <a:pt x="1701" y="20205"/>
                      </a:cubicBezTo>
                      <a:cubicBezTo>
                        <a:pt x="4491" y="20997"/>
                        <a:pt x="8279" y="19809"/>
                        <a:pt x="12265" y="12083"/>
                      </a:cubicBezTo>
                      <a:cubicBezTo>
                        <a:pt x="15255" y="6339"/>
                        <a:pt x="15454" y="2179"/>
                        <a:pt x="13461" y="0"/>
                      </a:cubicBezTo>
                      <a:cubicBezTo>
                        <a:pt x="10073" y="0"/>
                        <a:pt x="6485" y="1585"/>
                        <a:pt x="2698" y="89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38" name="Google Shape;5338;p37"/>
                <p:cNvSpPr/>
                <p:nvPr/>
              </p:nvSpPr>
              <p:spPr>
                <a:xfrm>
                  <a:off x="808906" y="5833308"/>
                  <a:ext cx="19234" cy="21855"/>
                </a:xfrm>
                <a:custGeom>
                  <a:avLst/>
                  <a:gdLst/>
                  <a:ahLst/>
                  <a:cxnLst/>
                  <a:rect l="l" t="t" r="r" b="b"/>
                  <a:pathLst>
                    <a:path w="19234" h="21855" extrusionOk="0">
                      <a:moveTo>
                        <a:pt x="1531" y="21397"/>
                      </a:moveTo>
                      <a:cubicBezTo>
                        <a:pt x="5916" y="23576"/>
                        <a:pt x="11497" y="17634"/>
                        <a:pt x="16281" y="10899"/>
                      </a:cubicBezTo>
                      <a:cubicBezTo>
                        <a:pt x="19072" y="7135"/>
                        <a:pt x="20068" y="2975"/>
                        <a:pt x="18474" y="400"/>
                      </a:cubicBezTo>
                      <a:cubicBezTo>
                        <a:pt x="14089" y="-1185"/>
                        <a:pt x="8906" y="1985"/>
                        <a:pt x="3724" y="9116"/>
                      </a:cubicBezTo>
                      <a:cubicBezTo>
                        <a:pt x="-63" y="14266"/>
                        <a:pt x="-1259" y="20011"/>
                        <a:pt x="1531" y="213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39" name="Google Shape;5339;p37"/>
                <p:cNvSpPr/>
                <p:nvPr/>
              </p:nvSpPr>
              <p:spPr>
                <a:xfrm>
                  <a:off x="1333260" y="5220030"/>
                  <a:ext cx="16088" cy="22295"/>
                </a:xfrm>
                <a:custGeom>
                  <a:avLst/>
                  <a:gdLst/>
                  <a:ahLst/>
                  <a:cxnLst/>
                  <a:rect l="l" t="t" r="r" b="b"/>
                  <a:pathLst>
                    <a:path w="16088" h="22295" extrusionOk="0">
                      <a:moveTo>
                        <a:pt x="1206" y="21195"/>
                      </a:moveTo>
                      <a:cubicBezTo>
                        <a:pt x="3598" y="23176"/>
                        <a:pt x="6986" y="23176"/>
                        <a:pt x="11571" y="15253"/>
                      </a:cubicBezTo>
                      <a:cubicBezTo>
                        <a:pt x="14959" y="9310"/>
                        <a:pt x="17152" y="3367"/>
                        <a:pt x="15557" y="0"/>
                      </a:cubicBezTo>
                      <a:cubicBezTo>
                        <a:pt x="11770" y="198"/>
                        <a:pt x="7784" y="3169"/>
                        <a:pt x="3598" y="9508"/>
                      </a:cubicBezTo>
                      <a:cubicBezTo>
                        <a:pt x="-189" y="15253"/>
                        <a:pt x="-987" y="19413"/>
                        <a:pt x="1206" y="211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40" name="Google Shape;5340;p37"/>
                <p:cNvSpPr/>
                <p:nvPr/>
              </p:nvSpPr>
              <p:spPr>
                <a:xfrm>
                  <a:off x="1067982" y="5923393"/>
                  <a:ext cx="40088" cy="33241"/>
                </a:xfrm>
                <a:custGeom>
                  <a:avLst/>
                  <a:gdLst/>
                  <a:ahLst/>
                  <a:cxnLst/>
                  <a:rect l="l" t="t" r="r" b="b"/>
                  <a:pathLst>
                    <a:path w="40088" h="33241" extrusionOk="0">
                      <a:moveTo>
                        <a:pt x="36860" y="14510"/>
                      </a:moveTo>
                      <a:cubicBezTo>
                        <a:pt x="39650" y="9360"/>
                        <a:pt x="41644" y="3417"/>
                        <a:pt x="38454" y="842"/>
                      </a:cubicBezTo>
                      <a:cubicBezTo>
                        <a:pt x="35265" y="-1733"/>
                        <a:pt x="30880" y="1832"/>
                        <a:pt x="27093" y="8369"/>
                      </a:cubicBezTo>
                      <a:cubicBezTo>
                        <a:pt x="27093" y="8369"/>
                        <a:pt x="27093" y="8369"/>
                        <a:pt x="27093" y="8567"/>
                      </a:cubicBezTo>
                      <a:cubicBezTo>
                        <a:pt x="23505" y="7973"/>
                        <a:pt x="19518" y="9360"/>
                        <a:pt x="15133" y="13123"/>
                      </a:cubicBezTo>
                      <a:cubicBezTo>
                        <a:pt x="14934" y="11142"/>
                        <a:pt x="13937" y="9360"/>
                        <a:pt x="11745" y="8171"/>
                      </a:cubicBezTo>
                      <a:cubicBezTo>
                        <a:pt x="7758" y="6388"/>
                        <a:pt x="3971" y="7379"/>
                        <a:pt x="1778" y="10944"/>
                      </a:cubicBezTo>
                      <a:cubicBezTo>
                        <a:pt x="-1212" y="15698"/>
                        <a:pt x="-614" y="20453"/>
                        <a:pt x="4968" y="22632"/>
                      </a:cubicBezTo>
                      <a:cubicBezTo>
                        <a:pt x="6961" y="23424"/>
                        <a:pt x="8755" y="23226"/>
                        <a:pt x="10150" y="22632"/>
                      </a:cubicBezTo>
                      <a:cubicBezTo>
                        <a:pt x="10349" y="23622"/>
                        <a:pt x="10947" y="24414"/>
                        <a:pt x="11745" y="25009"/>
                      </a:cubicBezTo>
                      <a:cubicBezTo>
                        <a:pt x="12343" y="25405"/>
                        <a:pt x="12941" y="25801"/>
                        <a:pt x="13738" y="26197"/>
                      </a:cubicBezTo>
                      <a:cubicBezTo>
                        <a:pt x="13738" y="28376"/>
                        <a:pt x="14934" y="30357"/>
                        <a:pt x="16927" y="31744"/>
                      </a:cubicBezTo>
                      <a:cubicBezTo>
                        <a:pt x="21312" y="34913"/>
                        <a:pt x="25697" y="32734"/>
                        <a:pt x="28887" y="28178"/>
                      </a:cubicBezTo>
                      <a:cubicBezTo>
                        <a:pt x="30282" y="25801"/>
                        <a:pt x="31079" y="23622"/>
                        <a:pt x="30681" y="21839"/>
                      </a:cubicBezTo>
                      <a:cubicBezTo>
                        <a:pt x="32475" y="20651"/>
                        <a:pt x="34667" y="18076"/>
                        <a:pt x="36860" y="1451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41" name="Google Shape;5341;p37"/>
                <p:cNvSpPr/>
                <p:nvPr/>
              </p:nvSpPr>
              <p:spPr>
                <a:xfrm>
                  <a:off x="1779174" y="5704152"/>
                  <a:ext cx="13479" cy="22991"/>
                </a:xfrm>
                <a:custGeom>
                  <a:avLst/>
                  <a:gdLst/>
                  <a:ahLst/>
                  <a:cxnLst/>
                  <a:rect l="l" t="t" r="r" b="b"/>
                  <a:pathLst>
                    <a:path w="13479" h="22991" extrusionOk="0">
                      <a:moveTo>
                        <a:pt x="2580" y="22984"/>
                      </a:moveTo>
                      <a:cubicBezTo>
                        <a:pt x="5570" y="23183"/>
                        <a:pt x="8560" y="19023"/>
                        <a:pt x="11151" y="13278"/>
                      </a:cubicBezTo>
                      <a:cubicBezTo>
                        <a:pt x="13344" y="6939"/>
                        <a:pt x="15138" y="402"/>
                        <a:pt x="10952" y="6"/>
                      </a:cubicBezTo>
                      <a:cubicBezTo>
                        <a:pt x="7962" y="-192"/>
                        <a:pt x="4574" y="4364"/>
                        <a:pt x="2381" y="9713"/>
                      </a:cubicBezTo>
                      <a:cubicBezTo>
                        <a:pt x="-210" y="16249"/>
                        <a:pt x="-1406" y="22588"/>
                        <a:pt x="2580" y="229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42" name="Google Shape;5342;p37"/>
                <p:cNvSpPr/>
                <p:nvPr/>
              </p:nvSpPr>
              <p:spPr>
                <a:xfrm>
                  <a:off x="1158949" y="5019619"/>
                  <a:ext cx="16138" cy="21198"/>
                </a:xfrm>
                <a:custGeom>
                  <a:avLst/>
                  <a:gdLst/>
                  <a:ahLst/>
                  <a:cxnLst/>
                  <a:rect l="l" t="t" r="r" b="b"/>
                  <a:pathLst>
                    <a:path w="16138" h="21198" extrusionOk="0">
                      <a:moveTo>
                        <a:pt x="509" y="20547"/>
                      </a:moveTo>
                      <a:cubicBezTo>
                        <a:pt x="2502" y="22528"/>
                        <a:pt x="6488" y="19755"/>
                        <a:pt x="10276" y="15397"/>
                      </a:cubicBezTo>
                      <a:cubicBezTo>
                        <a:pt x="15458" y="9454"/>
                        <a:pt x="17451" y="3908"/>
                        <a:pt x="15259" y="936"/>
                      </a:cubicBezTo>
                      <a:cubicBezTo>
                        <a:pt x="13465" y="-1441"/>
                        <a:pt x="9478" y="936"/>
                        <a:pt x="5691" y="5492"/>
                      </a:cubicBezTo>
                      <a:cubicBezTo>
                        <a:pt x="509" y="11633"/>
                        <a:pt x="-887" y="16982"/>
                        <a:pt x="509" y="2054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43" name="Google Shape;5343;p37"/>
                <p:cNvSpPr/>
                <p:nvPr/>
              </p:nvSpPr>
              <p:spPr>
                <a:xfrm>
                  <a:off x="2893427" y="5739126"/>
                  <a:ext cx="10648" cy="24854"/>
                </a:xfrm>
                <a:custGeom>
                  <a:avLst/>
                  <a:gdLst/>
                  <a:ahLst/>
                  <a:cxnLst/>
                  <a:rect l="l" t="t" r="r" b="b"/>
                  <a:pathLst>
                    <a:path w="10648" h="24854" extrusionOk="0">
                      <a:moveTo>
                        <a:pt x="7943" y="94"/>
                      </a:moveTo>
                      <a:cubicBezTo>
                        <a:pt x="4156" y="1480"/>
                        <a:pt x="1166" y="7027"/>
                        <a:pt x="170" y="16139"/>
                      </a:cubicBezTo>
                      <a:cubicBezTo>
                        <a:pt x="-428" y="20893"/>
                        <a:pt x="568" y="24261"/>
                        <a:pt x="2960" y="24855"/>
                      </a:cubicBezTo>
                      <a:cubicBezTo>
                        <a:pt x="6747" y="22874"/>
                        <a:pt x="9139" y="16535"/>
                        <a:pt x="10535" y="8215"/>
                      </a:cubicBezTo>
                      <a:cubicBezTo>
                        <a:pt x="10933" y="3659"/>
                        <a:pt x="10335" y="-699"/>
                        <a:pt x="7943" y="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44" name="Google Shape;5344;p37"/>
                <p:cNvSpPr/>
                <p:nvPr/>
              </p:nvSpPr>
              <p:spPr>
                <a:xfrm>
                  <a:off x="2782954" y="5694643"/>
                  <a:ext cx="9821" cy="23452"/>
                </a:xfrm>
                <a:custGeom>
                  <a:avLst/>
                  <a:gdLst/>
                  <a:ahLst/>
                  <a:cxnLst/>
                  <a:rect l="l" t="t" r="r" b="b"/>
                  <a:pathLst>
                    <a:path w="9821" h="23452" extrusionOk="0">
                      <a:moveTo>
                        <a:pt x="2010" y="22985"/>
                      </a:moveTo>
                      <a:cubicBezTo>
                        <a:pt x="5598" y="25362"/>
                        <a:pt x="7392" y="18231"/>
                        <a:pt x="9186" y="11694"/>
                      </a:cubicBezTo>
                      <a:cubicBezTo>
                        <a:pt x="10382" y="5157"/>
                        <a:pt x="9983" y="205"/>
                        <a:pt x="7192" y="7"/>
                      </a:cubicBezTo>
                      <a:cubicBezTo>
                        <a:pt x="4800" y="-191"/>
                        <a:pt x="2209" y="3968"/>
                        <a:pt x="814" y="9911"/>
                      </a:cubicBezTo>
                      <a:cubicBezTo>
                        <a:pt x="-581" y="15854"/>
                        <a:pt x="-183" y="21400"/>
                        <a:pt x="2010" y="229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45" name="Google Shape;5345;p37"/>
                <p:cNvSpPr/>
                <p:nvPr/>
              </p:nvSpPr>
              <p:spPr>
                <a:xfrm>
                  <a:off x="1435880" y="5252745"/>
                  <a:ext cx="26549" cy="20633"/>
                </a:xfrm>
                <a:custGeom>
                  <a:avLst/>
                  <a:gdLst/>
                  <a:ahLst/>
                  <a:cxnLst/>
                  <a:rect l="l" t="t" r="r" b="b"/>
                  <a:pathLst>
                    <a:path w="26549" h="20633" extrusionOk="0">
                      <a:moveTo>
                        <a:pt x="25158" y="564"/>
                      </a:moveTo>
                      <a:cubicBezTo>
                        <a:pt x="23364" y="-823"/>
                        <a:pt x="20574" y="366"/>
                        <a:pt x="17982" y="3931"/>
                      </a:cubicBezTo>
                      <a:cubicBezTo>
                        <a:pt x="14793" y="3733"/>
                        <a:pt x="10607" y="5120"/>
                        <a:pt x="6222" y="7497"/>
                      </a:cubicBezTo>
                      <a:cubicBezTo>
                        <a:pt x="2036" y="9676"/>
                        <a:pt x="-356" y="12647"/>
                        <a:pt x="43" y="15421"/>
                      </a:cubicBezTo>
                      <a:cubicBezTo>
                        <a:pt x="2435" y="18194"/>
                        <a:pt x="7418" y="17401"/>
                        <a:pt x="12999" y="15222"/>
                      </a:cubicBezTo>
                      <a:cubicBezTo>
                        <a:pt x="12601" y="17600"/>
                        <a:pt x="12999" y="19580"/>
                        <a:pt x="14395" y="20373"/>
                      </a:cubicBezTo>
                      <a:cubicBezTo>
                        <a:pt x="16787" y="21759"/>
                        <a:pt x="20374" y="17401"/>
                        <a:pt x="23564" y="12251"/>
                      </a:cubicBezTo>
                      <a:cubicBezTo>
                        <a:pt x="26753" y="6506"/>
                        <a:pt x="27550" y="2347"/>
                        <a:pt x="25158" y="5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46" name="Google Shape;5346;p37"/>
                <p:cNvSpPr/>
                <p:nvPr/>
              </p:nvSpPr>
              <p:spPr>
                <a:xfrm>
                  <a:off x="2676446" y="5674075"/>
                  <a:ext cx="9969" cy="21228"/>
                </a:xfrm>
                <a:custGeom>
                  <a:avLst/>
                  <a:gdLst/>
                  <a:ahLst/>
                  <a:cxnLst/>
                  <a:rect l="l" t="t" r="r" b="b"/>
                  <a:pathLst>
                    <a:path w="9969" h="21228" extrusionOk="0">
                      <a:moveTo>
                        <a:pt x="3473" y="21169"/>
                      </a:moveTo>
                      <a:cubicBezTo>
                        <a:pt x="6263" y="20575"/>
                        <a:pt x="8855" y="16811"/>
                        <a:pt x="9652" y="10076"/>
                      </a:cubicBezTo>
                      <a:cubicBezTo>
                        <a:pt x="10449" y="4134"/>
                        <a:pt x="9851" y="-1017"/>
                        <a:pt x="6662" y="172"/>
                      </a:cubicBezTo>
                      <a:cubicBezTo>
                        <a:pt x="3871" y="1162"/>
                        <a:pt x="1679" y="5124"/>
                        <a:pt x="84" y="11463"/>
                      </a:cubicBezTo>
                      <a:cubicBezTo>
                        <a:pt x="-314" y="17802"/>
                        <a:pt x="682" y="21764"/>
                        <a:pt x="3473" y="2116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47" name="Google Shape;5347;p37"/>
                <p:cNvSpPr/>
                <p:nvPr/>
              </p:nvSpPr>
              <p:spPr>
                <a:xfrm>
                  <a:off x="2999510" y="5766947"/>
                  <a:ext cx="9533" cy="22988"/>
                </a:xfrm>
                <a:custGeom>
                  <a:avLst/>
                  <a:gdLst/>
                  <a:ahLst/>
                  <a:cxnLst/>
                  <a:rect l="l" t="t" r="r" b="b"/>
                  <a:pathLst>
                    <a:path w="9533" h="22988" extrusionOk="0">
                      <a:moveTo>
                        <a:pt x="2719" y="22786"/>
                      </a:moveTo>
                      <a:cubicBezTo>
                        <a:pt x="6108" y="24173"/>
                        <a:pt x="8101" y="18230"/>
                        <a:pt x="9297" y="10901"/>
                      </a:cubicBezTo>
                      <a:cubicBezTo>
                        <a:pt x="9895" y="4760"/>
                        <a:pt x="9496" y="-192"/>
                        <a:pt x="6506" y="6"/>
                      </a:cubicBezTo>
                      <a:cubicBezTo>
                        <a:pt x="3716" y="204"/>
                        <a:pt x="1922" y="4958"/>
                        <a:pt x="726" y="10306"/>
                      </a:cubicBezTo>
                      <a:cubicBezTo>
                        <a:pt x="-869" y="16843"/>
                        <a:pt x="327" y="21795"/>
                        <a:pt x="2719" y="227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48" name="Google Shape;5348;p37"/>
                <p:cNvSpPr/>
                <p:nvPr/>
              </p:nvSpPr>
              <p:spPr>
                <a:xfrm>
                  <a:off x="1122578" y="5929271"/>
                  <a:ext cx="180445" cy="129013"/>
                </a:xfrm>
                <a:custGeom>
                  <a:avLst/>
                  <a:gdLst/>
                  <a:ahLst/>
                  <a:cxnLst/>
                  <a:rect l="l" t="t" r="r" b="b"/>
                  <a:pathLst>
                    <a:path w="180445" h="129013" extrusionOk="0">
                      <a:moveTo>
                        <a:pt x="52427" y="108864"/>
                      </a:moveTo>
                      <a:cubicBezTo>
                        <a:pt x="55417" y="102723"/>
                        <a:pt x="58406" y="96186"/>
                        <a:pt x="55417" y="93017"/>
                      </a:cubicBezTo>
                      <a:cubicBezTo>
                        <a:pt x="54420" y="92026"/>
                        <a:pt x="53224" y="91828"/>
                        <a:pt x="52028" y="92225"/>
                      </a:cubicBezTo>
                      <a:cubicBezTo>
                        <a:pt x="54021" y="89055"/>
                        <a:pt x="53822" y="85688"/>
                        <a:pt x="51231" y="83113"/>
                      </a:cubicBezTo>
                      <a:cubicBezTo>
                        <a:pt x="51031" y="82914"/>
                        <a:pt x="50633" y="82716"/>
                        <a:pt x="50433" y="82518"/>
                      </a:cubicBezTo>
                      <a:cubicBezTo>
                        <a:pt x="51031" y="81528"/>
                        <a:pt x="51629" y="80537"/>
                        <a:pt x="52227" y="79349"/>
                      </a:cubicBezTo>
                      <a:cubicBezTo>
                        <a:pt x="53423" y="76179"/>
                        <a:pt x="53822" y="73406"/>
                        <a:pt x="53822" y="71227"/>
                      </a:cubicBezTo>
                      <a:cubicBezTo>
                        <a:pt x="54221" y="72020"/>
                        <a:pt x="55018" y="72614"/>
                        <a:pt x="55815" y="73208"/>
                      </a:cubicBezTo>
                      <a:cubicBezTo>
                        <a:pt x="56413" y="73604"/>
                        <a:pt x="57210" y="74000"/>
                        <a:pt x="58008" y="74000"/>
                      </a:cubicBezTo>
                      <a:cubicBezTo>
                        <a:pt x="57808" y="76179"/>
                        <a:pt x="58606" y="78556"/>
                        <a:pt x="60599" y="80537"/>
                      </a:cubicBezTo>
                      <a:cubicBezTo>
                        <a:pt x="65383" y="84301"/>
                        <a:pt x="69967" y="82320"/>
                        <a:pt x="73356" y="78556"/>
                      </a:cubicBezTo>
                      <a:cubicBezTo>
                        <a:pt x="76545" y="74793"/>
                        <a:pt x="79136" y="69841"/>
                        <a:pt x="73755" y="66077"/>
                      </a:cubicBezTo>
                      <a:cubicBezTo>
                        <a:pt x="73157" y="65681"/>
                        <a:pt x="72559" y="65285"/>
                        <a:pt x="72160" y="65086"/>
                      </a:cubicBezTo>
                      <a:cubicBezTo>
                        <a:pt x="73356" y="63502"/>
                        <a:pt x="74352" y="62115"/>
                        <a:pt x="74950" y="60530"/>
                      </a:cubicBezTo>
                      <a:cubicBezTo>
                        <a:pt x="76944" y="60134"/>
                        <a:pt x="79136" y="59144"/>
                        <a:pt x="81329" y="57757"/>
                      </a:cubicBezTo>
                      <a:cubicBezTo>
                        <a:pt x="81927" y="59738"/>
                        <a:pt x="83522" y="61323"/>
                        <a:pt x="85913" y="62115"/>
                      </a:cubicBezTo>
                      <a:cubicBezTo>
                        <a:pt x="87907" y="62907"/>
                        <a:pt x="89501" y="62709"/>
                        <a:pt x="91096" y="61719"/>
                      </a:cubicBezTo>
                      <a:cubicBezTo>
                        <a:pt x="89701" y="65681"/>
                        <a:pt x="89501" y="68850"/>
                        <a:pt x="91096" y="70633"/>
                      </a:cubicBezTo>
                      <a:cubicBezTo>
                        <a:pt x="89302" y="74198"/>
                        <a:pt x="88903" y="77962"/>
                        <a:pt x="93089" y="80339"/>
                      </a:cubicBezTo>
                      <a:cubicBezTo>
                        <a:pt x="98072" y="82122"/>
                        <a:pt x="102657" y="81132"/>
                        <a:pt x="105647" y="76377"/>
                      </a:cubicBezTo>
                      <a:cubicBezTo>
                        <a:pt x="109035" y="71425"/>
                        <a:pt x="108437" y="66671"/>
                        <a:pt x="103056" y="64294"/>
                      </a:cubicBezTo>
                      <a:cubicBezTo>
                        <a:pt x="102457" y="64096"/>
                        <a:pt x="102059" y="63898"/>
                        <a:pt x="101461" y="63700"/>
                      </a:cubicBezTo>
                      <a:cubicBezTo>
                        <a:pt x="104251" y="56767"/>
                        <a:pt x="106843" y="49636"/>
                        <a:pt x="101660" y="48249"/>
                      </a:cubicBezTo>
                      <a:cubicBezTo>
                        <a:pt x="99866" y="47853"/>
                        <a:pt x="98072" y="49239"/>
                        <a:pt x="96278" y="51418"/>
                      </a:cubicBezTo>
                      <a:cubicBezTo>
                        <a:pt x="96079" y="48645"/>
                        <a:pt x="94883" y="46466"/>
                        <a:pt x="91694" y="45278"/>
                      </a:cubicBezTo>
                      <a:cubicBezTo>
                        <a:pt x="91096" y="45080"/>
                        <a:pt x="90299" y="44881"/>
                        <a:pt x="89701" y="44881"/>
                      </a:cubicBezTo>
                      <a:cubicBezTo>
                        <a:pt x="89501" y="43891"/>
                        <a:pt x="89302" y="43099"/>
                        <a:pt x="88903" y="42108"/>
                      </a:cubicBezTo>
                      <a:cubicBezTo>
                        <a:pt x="88903" y="42108"/>
                        <a:pt x="89103" y="42306"/>
                        <a:pt x="89103" y="42306"/>
                      </a:cubicBezTo>
                      <a:cubicBezTo>
                        <a:pt x="91495" y="43891"/>
                        <a:pt x="93887" y="43495"/>
                        <a:pt x="95680" y="41910"/>
                      </a:cubicBezTo>
                      <a:cubicBezTo>
                        <a:pt x="99468" y="40920"/>
                        <a:pt x="103056" y="36958"/>
                        <a:pt x="105647" y="31015"/>
                      </a:cubicBezTo>
                      <a:cubicBezTo>
                        <a:pt x="108039" y="25271"/>
                        <a:pt x="106245" y="23092"/>
                        <a:pt x="104650" y="21111"/>
                      </a:cubicBezTo>
                      <a:cubicBezTo>
                        <a:pt x="107042" y="19328"/>
                        <a:pt x="109434" y="16159"/>
                        <a:pt x="111427" y="12197"/>
                      </a:cubicBezTo>
                      <a:cubicBezTo>
                        <a:pt x="111627" y="11801"/>
                        <a:pt x="111826" y="11603"/>
                        <a:pt x="111826" y="11206"/>
                      </a:cubicBezTo>
                      <a:cubicBezTo>
                        <a:pt x="112424" y="12593"/>
                        <a:pt x="113420" y="13980"/>
                        <a:pt x="115214" y="15168"/>
                      </a:cubicBezTo>
                      <a:cubicBezTo>
                        <a:pt x="118802" y="18140"/>
                        <a:pt x="123187" y="17347"/>
                        <a:pt x="126377" y="12791"/>
                      </a:cubicBezTo>
                      <a:cubicBezTo>
                        <a:pt x="126576" y="12395"/>
                        <a:pt x="126775" y="11999"/>
                        <a:pt x="126775" y="11801"/>
                      </a:cubicBezTo>
                      <a:cubicBezTo>
                        <a:pt x="126775" y="13782"/>
                        <a:pt x="127174" y="15564"/>
                        <a:pt x="127971" y="16753"/>
                      </a:cubicBezTo>
                      <a:cubicBezTo>
                        <a:pt x="126975" y="19328"/>
                        <a:pt x="126975" y="21705"/>
                        <a:pt x="128769" y="23488"/>
                      </a:cubicBezTo>
                      <a:cubicBezTo>
                        <a:pt x="130363" y="24874"/>
                        <a:pt x="132954" y="23488"/>
                        <a:pt x="135346" y="20517"/>
                      </a:cubicBezTo>
                      <a:cubicBezTo>
                        <a:pt x="136542" y="20715"/>
                        <a:pt x="137938" y="20517"/>
                        <a:pt x="139333" y="20517"/>
                      </a:cubicBezTo>
                      <a:cubicBezTo>
                        <a:pt x="139333" y="23488"/>
                        <a:pt x="139931" y="26261"/>
                        <a:pt x="140927" y="28440"/>
                      </a:cubicBezTo>
                      <a:cubicBezTo>
                        <a:pt x="140330" y="29232"/>
                        <a:pt x="139532" y="30025"/>
                        <a:pt x="139134" y="31213"/>
                      </a:cubicBezTo>
                      <a:cubicBezTo>
                        <a:pt x="136742" y="36562"/>
                        <a:pt x="138735" y="41316"/>
                        <a:pt x="143519" y="42901"/>
                      </a:cubicBezTo>
                      <a:cubicBezTo>
                        <a:pt x="148502" y="44683"/>
                        <a:pt x="152488" y="41118"/>
                        <a:pt x="155678" y="36760"/>
                      </a:cubicBezTo>
                      <a:lnTo>
                        <a:pt x="155877" y="36166"/>
                      </a:lnTo>
                      <a:cubicBezTo>
                        <a:pt x="156475" y="35967"/>
                        <a:pt x="156874" y="35769"/>
                        <a:pt x="157472" y="35373"/>
                      </a:cubicBezTo>
                      <a:cubicBezTo>
                        <a:pt x="157472" y="36958"/>
                        <a:pt x="158269" y="38543"/>
                        <a:pt x="159664" y="39533"/>
                      </a:cubicBezTo>
                      <a:cubicBezTo>
                        <a:pt x="163850" y="42702"/>
                        <a:pt x="170029" y="43693"/>
                        <a:pt x="177006" y="37552"/>
                      </a:cubicBezTo>
                      <a:cubicBezTo>
                        <a:pt x="181789" y="33392"/>
                        <a:pt x="180992" y="29232"/>
                        <a:pt x="178202" y="26459"/>
                      </a:cubicBezTo>
                      <a:cubicBezTo>
                        <a:pt x="174215" y="23686"/>
                        <a:pt x="169830" y="22101"/>
                        <a:pt x="163651" y="26459"/>
                      </a:cubicBezTo>
                      <a:cubicBezTo>
                        <a:pt x="164049" y="24874"/>
                        <a:pt x="164249" y="23290"/>
                        <a:pt x="164249" y="21903"/>
                      </a:cubicBezTo>
                      <a:cubicBezTo>
                        <a:pt x="164249" y="16357"/>
                        <a:pt x="160262" y="14178"/>
                        <a:pt x="155080" y="15168"/>
                      </a:cubicBezTo>
                      <a:cubicBezTo>
                        <a:pt x="151492" y="15762"/>
                        <a:pt x="147904" y="16951"/>
                        <a:pt x="144316" y="17941"/>
                      </a:cubicBezTo>
                      <a:lnTo>
                        <a:pt x="144316" y="17941"/>
                      </a:lnTo>
                      <a:cubicBezTo>
                        <a:pt x="144515" y="10018"/>
                        <a:pt x="144914" y="1896"/>
                        <a:pt x="134150" y="2689"/>
                      </a:cubicBezTo>
                      <a:cubicBezTo>
                        <a:pt x="131360" y="2887"/>
                        <a:pt x="129167" y="4670"/>
                        <a:pt x="127971" y="7245"/>
                      </a:cubicBezTo>
                      <a:cubicBezTo>
                        <a:pt x="127772" y="5660"/>
                        <a:pt x="126975" y="3877"/>
                        <a:pt x="125380" y="2689"/>
                      </a:cubicBezTo>
                      <a:cubicBezTo>
                        <a:pt x="121393" y="-481"/>
                        <a:pt x="117407" y="708"/>
                        <a:pt x="114218" y="3877"/>
                      </a:cubicBezTo>
                      <a:cubicBezTo>
                        <a:pt x="114218" y="2094"/>
                        <a:pt x="113819" y="708"/>
                        <a:pt x="112424" y="312"/>
                      </a:cubicBezTo>
                      <a:cubicBezTo>
                        <a:pt x="108039" y="-1273"/>
                        <a:pt x="103056" y="3283"/>
                        <a:pt x="99667" y="11801"/>
                      </a:cubicBezTo>
                      <a:cubicBezTo>
                        <a:pt x="98670" y="13980"/>
                        <a:pt x="98072" y="16159"/>
                        <a:pt x="97873" y="18140"/>
                      </a:cubicBezTo>
                      <a:cubicBezTo>
                        <a:pt x="94285" y="18734"/>
                        <a:pt x="91694" y="21903"/>
                        <a:pt x="89501" y="27053"/>
                      </a:cubicBezTo>
                      <a:cubicBezTo>
                        <a:pt x="89103" y="28044"/>
                        <a:pt x="88704" y="29034"/>
                        <a:pt x="88505" y="30025"/>
                      </a:cubicBezTo>
                      <a:cubicBezTo>
                        <a:pt x="88305" y="30223"/>
                        <a:pt x="88106" y="30421"/>
                        <a:pt x="88106" y="30421"/>
                      </a:cubicBezTo>
                      <a:cubicBezTo>
                        <a:pt x="85116" y="33789"/>
                        <a:pt x="84717" y="37156"/>
                        <a:pt x="86711" y="39929"/>
                      </a:cubicBezTo>
                      <a:cubicBezTo>
                        <a:pt x="82326" y="37552"/>
                        <a:pt x="77143" y="40127"/>
                        <a:pt x="72359" y="44485"/>
                      </a:cubicBezTo>
                      <a:cubicBezTo>
                        <a:pt x="72160" y="44485"/>
                        <a:pt x="71761" y="44287"/>
                        <a:pt x="71562" y="44287"/>
                      </a:cubicBezTo>
                      <a:cubicBezTo>
                        <a:pt x="67575" y="43891"/>
                        <a:pt x="62792" y="48843"/>
                        <a:pt x="59602" y="55578"/>
                      </a:cubicBezTo>
                      <a:cubicBezTo>
                        <a:pt x="59403" y="55974"/>
                        <a:pt x="59204" y="56371"/>
                        <a:pt x="59004" y="56767"/>
                      </a:cubicBezTo>
                      <a:cubicBezTo>
                        <a:pt x="55815" y="60134"/>
                        <a:pt x="53623" y="63502"/>
                        <a:pt x="53224" y="66671"/>
                      </a:cubicBezTo>
                      <a:cubicBezTo>
                        <a:pt x="52427" y="64492"/>
                        <a:pt x="50832" y="62907"/>
                        <a:pt x="48839" y="62115"/>
                      </a:cubicBezTo>
                      <a:cubicBezTo>
                        <a:pt x="45450" y="60728"/>
                        <a:pt x="40866" y="63898"/>
                        <a:pt x="38474" y="70237"/>
                      </a:cubicBezTo>
                      <a:cubicBezTo>
                        <a:pt x="36281" y="75783"/>
                        <a:pt x="36082" y="80339"/>
                        <a:pt x="37477" y="83311"/>
                      </a:cubicBezTo>
                      <a:cubicBezTo>
                        <a:pt x="37078" y="83707"/>
                        <a:pt x="36680" y="84103"/>
                        <a:pt x="36281" y="84499"/>
                      </a:cubicBezTo>
                      <a:cubicBezTo>
                        <a:pt x="34089" y="86876"/>
                        <a:pt x="32494" y="89847"/>
                        <a:pt x="33291" y="92621"/>
                      </a:cubicBezTo>
                      <a:cubicBezTo>
                        <a:pt x="32494" y="91036"/>
                        <a:pt x="31896" y="89451"/>
                        <a:pt x="31298" y="87867"/>
                      </a:cubicBezTo>
                      <a:cubicBezTo>
                        <a:pt x="30301" y="84301"/>
                        <a:pt x="27909" y="82122"/>
                        <a:pt x="24521" y="82122"/>
                      </a:cubicBezTo>
                      <a:cubicBezTo>
                        <a:pt x="24720" y="81924"/>
                        <a:pt x="24920" y="81726"/>
                        <a:pt x="25119" y="81528"/>
                      </a:cubicBezTo>
                      <a:cubicBezTo>
                        <a:pt x="29903" y="76972"/>
                        <a:pt x="31099" y="72614"/>
                        <a:pt x="28308" y="69841"/>
                      </a:cubicBezTo>
                      <a:cubicBezTo>
                        <a:pt x="24521" y="66275"/>
                        <a:pt x="18940" y="68850"/>
                        <a:pt x="14156" y="74793"/>
                      </a:cubicBezTo>
                      <a:cubicBezTo>
                        <a:pt x="10369" y="79349"/>
                        <a:pt x="9571" y="83509"/>
                        <a:pt x="12761" y="86480"/>
                      </a:cubicBezTo>
                      <a:cubicBezTo>
                        <a:pt x="13359" y="86876"/>
                        <a:pt x="14156" y="87074"/>
                        <a:pt x="14953" y="87074"/>
                      </a:cubicBezTo>
                      <a:cubicBezTo>
                        <a:pt x="5386" y="96384"/>
                        <a:pt x="9771" y="103912"/>
                        <a:pt x="10767" y="111637"/>
                      </a:cubicBezTo>
                      <a:cubicBezTo>
                        <a:pt x="8176" y="111241"/>
                        <a:pt x="5386" y="112232"/>
                        <a:pt x="3392" y="114410"/>
                      </a:cubicBezTo>
                      <a:cubicBezTo>
                        <a:pt x="4" y="118174"/>
                        <a:pt x="-1790" y="122928"/>
                        <a:pt x="2595" y="126890"/>
                      </a:cubicBezTo>
                      <a:cubicBezTo>
                        <a:pt x="7180" y="131248"/>
                        <a:pt x="11166" y="128078"/>
                        <a:pt x="15153" y="124711"/>
                      </a:cubicBezTo>
                      <a:cubicBezTo>
                        <a:pt x="17146" y="122136"/>
                        <a:pt x="17943" y="119561"/>
                        <a:pt x="17345" y="117184"/>
                      </a:cubicBezTo>
                      <a:cubicBezTo>
                        <a:pt x="21132" y="117184"/>
                        <a:pt x="25119" y="115005"/>
                        <a:pt x="29105" y="111439"/>
                      </a:cubicBezTo>
                      <a:cubicBezTo>
                        <a:pt x="37676" y="103912"/>
                        <a:pt x="36481" y="98762"/>
                        <a:pt x="34089" y="93809"/>
                      </a:cubicBezTo>
                      <a:cubicBezTo>
                        <a:pt x="34687" y="94602"/>
                        <a:pt x="35285" y="95196"/>
                        <a:pt x="36481" y="95988"/>
                      </a:cubicBezTo>
                      <a:cubicBezTo>
                        <a:pt x="40467" y="98563"/>
                        <a:pt x="44055" y="98167"/>
                        <a:pt x="47443" y="95988"/>
                      </a:cubicBezTo>
                      <a:cubicBezTo>
                        <a:pt x="47045" y="96583"/>
                        <a:pt x="46646" y="97177"/>
                        <a:pt x="46247" y="97969"/>
                      </a:cubicBezTo>
                      <a:cubicBezTo>
                        <a:pt x="42660" y="104506"/>
                        <a:pt x="41464" y="110251"/>
                        <a:pt x="45052" y="112628"/>
                      </a:cubicBezTo>
                      <a:cubicBezTo>
                        <a:pt x="46845" y="114807"/>
                        <a:pt x="49636" y="113816"/>
                        <a:pt x="52427" y="1088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49" name="Google Shape;5349;p37"/>
                <p:cNvSpPr/>
                <p:nvPr/>
              </p:nvSpPr>
              <p:spPr>
                <a:xfrm>
                  <a:off x="2249088" y="5604906"/>
                  <a:ext cx="11735" cy="21404"/>
                </a:xfrm>
                <a:custGeom>
                  <a:avLst/>
                  <a:gdLst/>
                  <a:ahLst/>
                  <a:cxnLst/>
                  <a:rect l="l" t="t" r="r" b="b"/>
                  <a:pathLst>
                    <a:path w="11735" h="21404" extrusionOk="0">
                      <a:moveTo>
                        <a:pt x="8259" y="11"/>
                      </a:moveTo>
                      <a:cubicBezTo>
                        <a:pt x="5468" y="209"/>
                        <a:pt x="2678" y="4765"/>
                        <a:pt x="1083" y="10707"/>
                      </a:cubicBezTo>
                      <a:cubicBezTo>
                        <a:pt x="-711" y="17046"/>
                        <a:pt x="-113" y="20612"/>
                        <a:pt x="1681" y="21404"/>
                      </a:cubicBezTo>
                      <a:cubicBezTo>
                        <a:pt x="6266" y="20612"/>
                        <a:pt x="9455" y="17244"/>
                        <a:pt x="11249" y="9123"/>
                      </a:cubicBezTo>
                      <a:cubicBezTo>
                        <a:pt x="12644" y="2388"/>
                        <a:pt x="10850" y="-188"/>
                        <a:pt x="8259" y="1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50" name="Google Shape;5350;p37"/>
                <p:cNvSpPr/>
                <p:nvPr/>
              </p:nvSpPr>
              <p:spPr>
                <a:xfrm>
                  <a:off x="3285788" y="5814047"/>
                  <a:ext cx="8653" cy="24811"/>
                </a:xfrm>
                <a:custGeom>
                  <a:avLst/>
                  <a:gdLst/>
                  <a:ahLst/>
                  <a:cxnLst/>
                  <a:rect l="l" t="t" r="r" b="b"/>
                  <a:pathLst>
                    <a:path w="8653" h="24811" extrusionOk="0">
                      <a:moveTo>
                        <a:pt x="5065" y="50"/>
                      </a:moveTo>
                      <a:cubicBezTo>
                        <a:pt x="2275" y="-544"/>
                        <a:pt x="481" y="4210"/>
                        <a:pt x="82" y="10747"/>
                      </a:cubicBezTo>
                      <a:cubicBezTo>
                        <a:pt x="-316" y="18472"/>
                        <a:pt x="680" y="24811"/>
                        <a:pt x="4268" y="24811"/>
                      </a:cubicBezTo>
                      <a:cubicBezTo>
                        <a:pt x="7258" y="24811"/>
                        <a:pt x="8055" y="18472"/>
                        <a:pt x="8653" y="12530"/>
                      </a:cubicBezTo>
                      <a:cubicBezTo>
                        <a:pt x="8653" y="6389"/>
                        <a:pt x="7856" y="644"/>
                        <a:pt x="5065" y="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51" name="Google Shape;5351;p37"/>
                <p:cNvSpPr/>
                <p:nvPr/>
              </p:nvSpPr>
              <p:spPr>
                <a:xfrm>
                  <a:off x="2498508" y="5722252"/>
                  <a:ext cx="11732" cy="20849"/>
                </a:xfrm>
                <a:custGeom>
                  <a:avLst/>
                  <a:gdLst/>
                  <a:ahLst/>
                  <a:cxnLst/>
                  <a:rect l="l" t="t" r="r" b="b"/>
                  <a:pathLst>
                    <a:path w="11732" h="20849" extrusionOk="0">
                      <a:moveTo>
                        <a:pt x="2615" y="20731"/>
                      </a:moveTo>
                      <a:cubicBezTo>
                        <a:pt x="5804" y="21524"/>
                        <a:pt x="8993" y="18354"/>
                        <a:pt x="10987" y="10827"/>
                      </a:cubicBezTo>
                      <a:cubicBezTo>
                        <a:pt x="12581" y="4686"/>
                        <a:pt x="11385" y="1121"/>
                        <a:pt x="9591" y="130"/>
                      </a:cubicBezTo>
                      <a:cubicBezTo>
                        <a:pt x="5804" y="-662"/>
                        <a:pt x="2615" y="2111"/>
                        <a:pt x="821" y="9837"/>
                      </a:cubicBezTo>
                      <a:cubicBezTo>
                        <a:pt x="-774" y="15977"/>
                        <a:pt x="24" y="20137"/>
                        <a:pt x="2615" y="207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52" name="Google Shape;5352;p37"/>
                <p:cNvSpPr/>
                <p:nvPr/>
              </p:nvSpPr>
              <p:spPr>
                <a:xfrm>
                  <a:off x="2200273" y="5438478"/>
                  <a:ext cx="10821" cy="20526"/>
                </a:xfrm>
                <a:custGeom>
                  <a:avLst/>
                  <a:gdLst/>
                  <a:ahLst/>
                  <a:cxnLst/>
                  <a:rect l="l" t="t" r="r" b="b"/>
                  <a:pathLst>
                    <a:path w="10821" h="20526" extrusionOk="0">
                      <a:moveTo>
                        <a:pt x="2658" y="20447"/>
                      </a:moveTo>
                      <a:cubicBezTo>
                        <a:pt x="5249" y="21041"/>
                        <a:pt x="7641" y="18268"/>
                        <a:pt x="9235" y="13910"/>
                      </a:cubicBezTo>
                      <a:cubicBezTo>
                        <a:pt x="11428" y="4996"/>
                        <a:pt x="11627" y="-551"/>
                        <a:pt x="8039" y="43"/>
                      </a:cubicBezTo>
                      <a:cubicBezTo>
                        <a:pt x="5249" y="440"/>
                        <a:pt x="2458" y="5392"/>
                        <a:pt x="864" y="10938"/>
                      </a:cubicBezTo>
                      <a:cubicBezTo>
                        <a:pt x="-930" y="16683"/>
                        <a:pt x="266" y="19852"/>
                        <a:pt x="2658" y="2044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53" name="Google Shape;5353;p37"/>
                <p:cNvSpPr/>
                <p:nvPr/>
              </p:nvSpPr>
              <p:spPr>
                <a:xfrm>
                  <a:off x="1010542" y="6013439"/>
                  <a:ext cx="34717" cy="45086"/>
                </a:xfrm>
                <a:custGeom>
                  <a:avLst/>
                  <a:gdLst/>
                  <a:ahLst/>
                  <a:cxnLst/>
                  <a:rect l="l" t="t" r="r" b="b"/>
                  <a:pathLst>
                    <a:path w="34717" h="45086" extrusionOk="0">
                      <a:moveTo>
                        <a:pt x="28323" y="25488"/>
                      </a:moveTo>
                      <a:cubicBezTo>
                        <a:pt x="29918" y="24498"/>
                        <a:pt x="31313" y="22715"/>
                        <a:pt x="32509" y="20140"/>
                      </a:cubicBezTo>
                      <a:cubicBezTo>
                        <a:pt x="35898" y="13009"/>
                        <a:pt x="35300" y="7858"/>
                        <a:pt x="31313" y="5481"/>
                      </a:cubicBezTo>
                      <a:cubicBezTo>
                        <a:pt x="31114" y="5481"/>
                        <a:pt x="30914" y="5481"/>
                        <a:pt x="30914" y="5283"/>
                      </a:cubicBezTo>
                      <a:cubicBezTo>
                        <a:pt x="30316" y="3897"/>
                        <a:pt x="29320" y="2708"/>
                        <a:pt x="28124" y="1520"/>
                      </a:cubicBezTo>
                      <a:cubicBezTo>
                        <a:pt x="24536" y="-1650"/>
                        <a:pt x="21147" y="727"/>
                        <a:pt x="18158" y="3302"/>
                      </a:cubicBezTo>
                      <a:cubicBezTo>
                        <a:pt x="17161" y="4689"/>
                        <a:pt x="16364" y="6274"/>
                        <a:pt x="15965" y="7858"/>
                      </a:cubicBezTo>
                      <a:cubicBezTo>
                        <a:pt x="12178" y="5481"/>
                        <a:pt x="7195" y="6472"/>
                        <a:pt x="3407" y="9641"/>
                      </a:cubicBezTo>
                      <a:cubicBezTo>
                        <a:pt x="-978" y="13405"/>
                        <a:pt x="-778" y="18357"/>
                        <a:pt x="2012" y="23111"/>
                      </a:cubicBezTo>
                      <a:cubicBezTo>
                        <a:pt x="3607" y="24300"/>
                        <a:pt x="5002" y="24696"/>
                        <a:pt x="6397" y="24894"/>
                      </a:cubicBezTo>
                      <a:cubicBezTo>
                        <a:pt x="6397" y="26677"/>
                        <a:pt x="7195" y="28658"/>
                        <a:pt x="9188" y="30242"/>
                      </a:cubicBezTo>
                      <a:cubicBezTo>
                        <a:pt x="10384" y="31233"/>
                        <a:pt x="11580" y="31827"/>
                        <a:pt x="12776" y="32025"/>
                      </a:cubicBezTo>
                      <a:cubicBezTo>
                        <a:pt x="12975" y="32619"/>
                        <a:pt x="13174" y="33016"/>
                        <a:pt x="13772" y="33412"/>
                      </a:cubicBezTo>
                      <a:cubicBezTo>
                        <a:pt x="14171" y="33808"/>
                        <a:pt x="14570" y="34006"/>
                        <a:pt x="14968" y="34204"/>
                      </a:cubicBezTo>
                      <a:cubicBezTo>
                        <a:pt x="13174" y="37374"/>
                        <a:pt x="14570" y="40939"/>
                        <a:pt x="17759" y="43118"/>
                      </a:cubicBezTo>
                      <a:cubicBezTo>
                        <a:pt x="22543" y="46486"/>
                        <a:pt x="27327" y="45297"/>
                        <a:pt x="31313" y="41335"/>
                      </a:cubicBezTo>
                      <a:cubicBezTo>
                        <a:pt x="33506" y="37374"/>
                        <a:pt x="33107" y="33412"/>
                        <a:pt x="29320" y="30837"/>
                      </a:cubicBezTo>
                      <a:cubicBezTo>
                        <a:pt x="28124" y="30044"/>
                        <a:pt x="26729" y="29450"/>
                        <a:pt x="25533" y="29252"/>
                      </a:cubicBezTo>
                      <a:cubicBezTo>
                        <a:pt x="25931" y="28856"/>
                        <a:pt x="26330" y="28261"/>
                        <a:pt x="26729" y="27667"/>
                      </a:cubicBezTo>
                      <a:cubicBezTo>
                        <a:pt x="27327" y="27073"/>
                        <a:pt x="27925" y="26281"/>
                        <a:pt x="28323" y="254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54" name="Google Shape;5354;p37"/>
                <p:cNvSpPr/>
                <p:nvPr/>
              </p:nvSpPr>
              <p:spPr>
                <a:xfrm>
                  <a:off x="2118810" y="5630662"/>
                  <a:ext cx="12672" cy="22014"/>
                </a:xfrm>
                <a:custGeom>
                  <a:avLst/>
                  <a:gdLst/>
                  <a:ahLst/>
                  <a:cxnLst/>
                  <a:rect l="l" t="t" r="r" b="b"/>
                  <a:pathLst>
                    <a:path w="12672" h="22014" extrusionOk="0">
                      <a:moveTo>
                        <a:pt x="10968" y="10900"/>
                      </a:moveTo>
                      <a:cubicBezTo>
                        <a:pt x="13359" y="4957"/>
                        <a:pt x="13359" y="203"/>
                        <a:pt x="10170" y="5"/>
                      </a:cubicBezTo>
                      <a:cubicBezTo>
                        <a:pt x="6582" y="-193"/>
                        <a:pt x="3393" y="5354"/>
                        <a:pt x="1001" y="12287"/>
                      </a:cubicBezTo>
                      <a:cubicBezTo>
                        <a:pt x="-394" y="16843"/>
                        <a:pt x="-394" y="20408"/>
                        <a:pt x="1400" y="21993"/>
                      </a:cubicBezTo>
                      <a:cubicBezTo>
                        <a:pt x="4988" y="22389"/>
                        <a:pt x="8376" y="17239"/>
                        <a:pt x="10968" y="109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55" name="Google Shape;5355;p37"/>
                <p:cNvSpPr/>
                <p:nvPr/>
              </p:nvSpPr>
              <p:spPr>
                <a:xfrm>
                  <a:off x="1430700" y="5062527"/>
                  <a:ext cx="14495" cy="21028"/>
                </a:xfrm>
                <a:custGeom>
                  <a:avLst/>
                  <a:gdLst/>
                  <a:ahLst/>
                  <a:cxnLst/>
                  <a:rect l="l" t="t" r="r" b="b"/>
                  <a:pathLst>
                    <a:path w="14495" h="21028" extrusionOk="0">
                      <a:moveTo>
                        <a:pt x="3030" y="9531"/>
                      </a:moveTo>
                      <a:cubicBezTo>
                        <a:pt x="40" y="14880"/>
                        <a:pt x="-956" y="19040"/>
                        <a:pt x="1037" y="21021"/>
                      </a:cubicBezTo>
                      <a:cubicBezTo>
                        <a:pt x="4027" y="21219"/>
                        <a:pt x="7615" y="17653"/>
                        <a:pt x="10605" y="12701"/>
                      </a:cubicBezTo>
                      <a:cubicBezTo>
                        <a:pt x="14392" y="6362"/>
                        <a:pt x="16186" y="617"/>
                        <a:pt x="12399" y="23"/>
                      </a:cubicBezTo>
                      <a:cubicBezTo>
                        <a:pt x="9409" y="-373"/>
                        <a:pt x="6020" y="4381"/>
                        <a:pt x="3030" y="95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56" name="Google Shape;5356;p37"/>
                <p:cNvSpPr/>
                <p:nvPr/>
              </p:nvSpPr>
              <p:spPr>
                <a:xfrm>
                  <a:off x="3144150" y="5858268"/>
                  <a:ext cx="8770" cy="20208"/>
                </a:xfrm>
                <a:custGeom>
                  <a:avLst/>
                  <a:gdLst/>
                  <a:ahLst/>
                  <a:cxnLst/>
                  <a:rect l="l" t="t" r="r" b="b"/>
                  <a:pathLst>
                    <a:path w="8770" h="20208" extrusionOk="0">
                      <a:moveTo>
                        <a:pt x="3787" y="20208"/>
                      </a:moveTo>
                      <a:cubicBezTo>
                        <a:pt x="6578" y="20010"/>
                        <a:pt x="8372" y="16247"/>
                        <a:pt x="8770" y="10304"/>
                      </a:cubicBezTo>
                      <a:cubicBezTo>
                        <a:pt x="8571" y="3173"/>
                        <a:pt x="7375" y="-987"/>
                        <a:pt x="4385" y="201"/>
                      </a:cubicBezTo>
                      <a:cubicBezTo>
                        <a:pt x="1395" y="1192"/>
                        <a:pt x="0" y="6342"/>
                        <a:pt x="0" y="12483"/>
                      </a:cubicBezTo>
                      <a:cubicBezTo>
                        <a:pt x="0" y="17237"/>
                        <a:pt x="1794" y="20208"/>
                        <a:pt x="3787" y="2020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57" name="Google Shape;5357;p37"/>
                <p:cNvSpPr/>
                <p:nvPr/>
              </p:nvSpPr>
              <p:spPr>
                <a:xfrm>
                  <a:off x="1367475" y="5304869"/>
                  <a:ext cx="14311" cy="21179"/>
                </a:xfrm>
                <a:custGeom>
                  <a:avLst/>
                  <a:gdLst/>
                  <a:ahLst/>
                  <a:cxnLst/>
                  <a:rect l="l" t="t" r="r" b="b"/>
                  <a:pathLst>
                    <a:path w="14311" h="21179" extrusionOk="0">
                      <a:moveTo>
                        <a:pt x="12637" y="142"/>
                      </a:moveTo>
                      <a:cubicBezTo>
                        <a:pt x="10245" y="-849"/>
                        <a:pt x="6258" y="3509"/>
                        <a:pt x="3269" y="8461"/>
                      </a:cubicBezTo>
                      <a:cubicBezTo>
                        <a:pt x="-1117" y="15592"/>
                        <a:pt x="-718" y="19752"/>
                        <a:pt x="2272" y="20941"/>
                      </a:cubicBezTo>
                      <a:cubicBezTo>
                        <a:pt x="4664" y="21931"/>
                        <a:pt x="8052" y="19950"/>
                        <a:pt x="11840" y="12819"/>
                      </a:cubicBezTo>
                      <a:cubicBezTo>
                        <a:pt x="14431" y="7075"/>
                        <a:pt x="15427" y="1528"/>
                        <a:pt x="12637" y="14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58" name="Google Shape;5358;p37"/>
                <p:cNvSpPr/>
                <p:nvPr/>
              </p:nvSpPr>
              <p:spPr>
                <a:xfrm>
                  <a:off x="1568880" y="6029593"/>
                  <a:ext cx="14675" cy="21661"/>
                </a:xfrm>
                <a:custGeom>
                  <a:avLst/>
                  <a:gdLst/>
                  <a:ahLst/>
                  <a:cxnLst/>
                  <a:rect l="l" t="t" r="r" b="b"/>
                  <a:pathLst>
                    <a:path w="14675" h="21661" extrusionOk="0">
                      <a:moveTo>
                        <a:pt x="12950" y="619"/>
                      </a:moveTo>
                      <a:cubicBezTo>
                        <a:pt x="9761" y="-1560"/>
                        <a:pt x="5774" y="2204"/>
                        <a:pt x="2386" y="8939"/>
                      </a:cubicBezTo>
                      <a:cubicBezTo>
                        <a:pt x="-604" y="14683"/>
                        <a:pt x="-604" y="18843"/>
                        <a:pt x="1389" y="21616"/>
                      </a:cubicBezTo>
                      <a:cubicBezTo>
                        <a:pt x="4977" y="22012"/>
                        <a:pt x="8764" y="19833"/>
                        <a:pt x="12352" y="13098"/>
                      </a:cubicBezTo>
                      <a:cubicBezTo>
                        <a:pt x="15342" y="7156"/>
                        <a:pt x="15342" y="2402"/>
                        <a:pt x="12950" y="6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59" name="Google Shape;5359;p37"/>
                <p:cNvSpPr/>
                <p:nvPr/>
              </p:nvSpPr>
              <p:spPr>
                <a:xfrm>
                  <a:off x="1462232" y="5973737"/>
                  <a:ext cx="14574" cy="21068"/>
                </a:xfrm>
                <a:custGeom>
                  <a:avLst/>
                  <a:gdLst/>
                  <a:ahLst/>
                  <a:cxnLst/>
                  <a:rect l="l" t="t" r="r" b="b"/>
                  <a:pathLst>
                    <a:path w="14574" h="21068" extrusionOk="0">
                      <a:moveTo>
                        <a:pt x="2992" y="21017"/>
                      </a:moveTo>
                      <a:cubicBezTo>
                        <a:pt x="5783" y="21413"/>
                        <a:pt x="9370" y="19630"/>
                        <a:pt x="12759" y="12895"/>
                      </a:cubicBezTo>
                      <a:cubicBezTo>
                        <a:pt x="15350" y="6358"/>
                        <a:pt x="15350" y="1406"/>
                        <a:pt x="11563" y="217"/>
                      </a:cubicBezTo>
                      <a:cubicBezTo>
                        <a:pt x="8573" y="-773"/>
                        <a:pt x="5185" y="1604"/>
                        <a:pt x="2394" y="7745"/>
                      </a:cubicBezTo>
                      <a:cubicBezTo>
                        <a:pt x="-397" y="14281"/>
                        <a:pt x="-1393" y="20422"/>
                        <a:pt x="2992" y="210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60" name="Google Shape;5360;p37"/>
                <p:cNvSpPr/>
                <p:nvPr/>
              </p:nvSpPr>
              <p:spPr>
                <a:xfrm>
                  <a:off x="1537330" y="6010764"/>
                  <a:ext cx="13652" cy="20526"/>
                </a:xfrm>
                <a:custGeom>
                  <a:avLst/>
                  <a:gdLst/>
                  <a:ahLst/>
                  <a:cxnLst/>
                  <a:rect l="l" t="t" r="r" b="b"/>
                  <a:pathLst>
                    <a:path w="13652" h="20526" extrusionOk="0">
                      <a:moveTo>
                        <a:pt x="3040" y="20438"/>
                      </a:moveTo>
                      <a:cubicBezTo>
                        <a:pt x="5830" y="21033"/>
                        <a:pt x="9418" y="18656"/>
                        <a:pt x="12209" y="12317"/>
                      </a:cubicBezTo>
                      <a:cubicBezTo>
                        <a:pt x="14800" y="4591"/>
                        <a:pt x="13803" y="630"/>
                        <a:pt x="10016" y="35"/>
                      </a:cubicBezTo>
                      <a:cubicBezTo>
                        <a:pt x="7425" y="-361"/>
                        <a:pt x="4634" y="2610"/>
                        <a:pt x="2641" y="6968"/>
                      </a:cubicBezTo>
                      <a:cubicBezTo>
                        <a:pt x="-748" y="13901"/>
                        <a:pt x="-1146" y="19844"/>
                        <a:pt x="3040" y="204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61" name="Google Shape;5361;p37"/>
                <p:cNvSpPr/>
                <p:nvPr/>
              </p:nvSpPr>
              <p:spPr>
                <a:xfrm>
                  <a:off x="1308984" y="5891667"/>
                  <a:ext cx="14714" cy="22616"/>
                </a:xfrm>
                <a:custGeom>
                  <a:avLst/>
                  <a:gdLst/>
                  <a:ahLst/>
                  <a:cxnLst/>
                  <a:rect l="l" t="t" r="r" b="b"/>
                  <a:pathLst>
                    <a:path w="14714" h="22616" extrusionOk="0">
                      <a:moveTo>
                        <a:pt x="3357" y="8005"/>
                      </a:moveTo>
                      <a:cubicBezTo>
                        <a:pt x="-629" y="14938"/>
                        <a:pt x="-1028" y="20286"/>
                        <a:pt x="1962" y="22267"/>
                      </a:cubicBezTo>
                      <a:cubicBezTo>
                        <a:pt x="4553" y="23852"/>
                        <a:pt x="8340" y="19890"/>
                        <a:pt x="11928" y="13353"/>
                      </a:cubicBezTo>
                      <a:cubicBezTo>
                        <a:pt x="14719" y="7807"/>
                        <a:pt x="16114" y="1864"/>
                        <a:pt x="12725" y="279"/>
                      </a:cubicBezTo>
                      <a:cubicBezTo>
                        <a:pt x="10334" y="-1107"/>
                        <a:pt x="6347" y="2855"/>
                        <a:pt x="3357" y="80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62" name="Google Shape;5362;p37"/>
                <p:cNvSpPr/>
                <p:nvPr/>
              </p:nvSpPr>
              <p:spPr>
                <a:xfrm>
                  <a:off x="2006594" y="6179007"/>
                  <a:ext cx="9368" cy="3138"/>
                </a:xfrm>
                <a:custGeom>
                  <a:avLst/>
                  <a:gdLst/>
                  <a:ahLst/>
                  <a:cxnLst/>
                  <a:rect l="l" t="t" r="r" b="b"/>
                  <a:pathLst>
                    <a:path w="9368" h="3138" extrusionOk="0">
                      <a:moveTo>
                        <a:pt x="6578" y="167"/>
                      </a:moveTo>
                      <a:cubicBezTo>
                        <a:pt x="4385" y="-427"/>
                        <a:pt x="1993" y="563"/>
                        <a:pt x="0" y="3138"/>
                      </a:cubicBezTo>
                      <a:lnTo>
                        <a:pt x="9368" y="3138"/>
                      </a:lnTo>
                      <a:cubicBezTo>
                        <a:pt x="8770" y="1554"/>
                        <a:pt x="7973" y="563"/>
                        <a:pt x="6578" y="1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63" name="Google Shape;5363;p37"/>
                <p:cNvSpPr/>
                <p:nvPr/>
              </p:nvSpPr>
              <p:spPr>
                <a:xfrm>
                  <a:off x="1844928" y="6097622"/>
                  <a:ext cx="13439" cy="27275"/>
                </a:xfrm>
                <a:custGeom>
                  <a:avLst/>
                  <a:gdLst/>
                  <a:ahLst/>
                  <a:cxnLst/>
                  <a:rect l="l" t="t" r="r" b="b"/>
                  <a:pathLst>
                    <a:path w="13439" h="27275" extrusionOk="0">
                      <a:moveTo>
                        <a:pt x="11573" y="13013"/>
                      </a:moveTo>
                      <a:cubicBezTo>
                        <a:pt x="12969" y="7863"/>
                        <a:pt x="14962" y="1128"/>
                        <a:pt x="11573" y="137"/>
                      </a:cubicBezTo>
                      <a:cubicBezTo>
                        <a:pt x="7587" y="-1051"/>
                        <a:pt x="4198" y="5684"/>
                        <a:pt x="1806" y="12023"/>
                      </a:cubicBezTo>
                      <a:cubicBezTo>
                        <a:pt x="-984" y="19154"/>
                        <a:pt x="-187" y="24106"/>
                        <a:pt x="1806" y="27276"/>
                      </a:cubicBezTo>
                      <a:cubicBezTo>
                        <a:pt x="6989" y="25493"/>
                        <a:pt x="9779" y="19748"/>
                        <a:pt x="11573" y="130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64" name="Google Shape;5364;p37"/>
                <p:cNvSpPr/>
                <p:nvPr/>
              </p:nvSpPr>
              <p:spPr>
                <a:xfrm>
                  <a:off x="1893089" y="6117944"/>
                  <a:ext cx="13045" cy="24234"/>
                </a:xfrm>
                <a:custGeom>
                  <a:avLst/>
                  <a:gdLst/>
                  <a:ahLst/>
                  <a:cxnLst/>
                  <a:rect l="l" t="t" r="r" b="b"/>
                  <a:pathLst>
                    <a:path w="13045" h="24234" extrusionOk="0">
                      <a:moveTo>
                        <a:pt x="10055" y="21"/>
                      </a:moveTo>
                      <a:cubicBezTo>
                        <a:pt x="6667" y="-376"/>
                        <a:pt x="3677" y="4973"/>
                        <a:pt x="1883" y="10321"/>
                      </a:cubicBezTo>
                      <a:cubicBezTo>
                        <a:pt x="-708" y="17254"/>
                        <a:pt x="-908" y="23395"/>
                        <a:pt x="3079" y="24187"/>
                      </a:cubicBezTo>
                      <a:cubicBezTo>
                        <a:pt x="6467" y="24782"/>
                        <a:pt x="9059" y="19631"/>
                        <a:pt x="11251" y="14085"/>
                      </a:cubicBezTo>
                      <a:cubicBezTo>
                        <a:pt x="13245" y="7152"/>
                        <a:pt x="14440" y="615"/>
                        <a:pt x="10055" y="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65" name="Google Shape;5365;p37"/>
                <p:cNvSpPr/>
                <p:nvPr/>
              </p:nvSpPr>
              <p:spPr>
                <a:xfrm>
                  <a:off x="1093314" y="5728680"/>
                  <a:ext cx="17209" cy="21732"/>
                </a:xfrm>
                <a:custGeom>
                  <a:avLst/>
                  <a:gdLst/>
                  <a:ahLst/>
                  <a:cxnLst/>
                  <a:rect l="l" t="t" r="r" b="b"/>
                  <a:pathLst>
                    <a:path w="17209" h="21732" extrusionOk="0">
                      <a:moveTo>
                        <a:pt x="1761" y="21435"/>
                      </a:moveTo>
                      <a:cubicBezTo>
                        <a:pt x="5549" y="23020"/>
                        <a:pt x="9934" y="18068"/>
                        <a:pt x="13920" y="11333"/>
                      </a:cubicBezTo>
                      <a:cubicBezTo>
                        <a:pt x="16312" y="6381"/>
                        <a:pt x="19302" y="636"/>
                        <a:pt x="15116" y="42"/>
                      </a:cubicBezTo>
                      <a:cubicBezTo>
                        <a:pt x="11329" y="-355"/>
                        <a:pt x="6745" y="2023"/>
                        <a:pt x="2957" y="9352"/>
                      </a:cubicBezTo>
                      <a:cubicBezTo>
                        <a:pt x="167" y="14502"/>
                        <a:pt x="-1428" y="20049"/>
                        <a:pt x="1761" y="2143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66" name="Google Shape;5366;p37"/>
                <p:cNvSpPr/>
                <p:nvPr/>
              </p:nvSpPr>
              <p:spPr>
                <a:xfrm>
                  <a:off x="1154088" y="5743140"/>
                  <a:ext cx="15189" cy="22792"/>
                </a:xfrm>
                <a:custGeom>
                  <a:avLst/>
                  <a:gdLst/>
                  <a:ahLst/>
                  <a:cxnLst/>
                  <a:rect l="l" t="t" r="r" b="b"/>
                  <a:pathLst>
                    <a:path w="15189" h="22792" extrusionOk="0">
                      <a:moveTo>
                        <a:pt x="11150" y="15295"/>
                      </a:moveTo>
                      <a:cubicBezTo>
                        <a:pt x="15137" y="8758"/>
                        <a:pt x="16731" y="3211"/>
                        <a:pt x="13343" y="636"/>
                      </a:cubicBezTo>
                      <a:cubicBezTo>
                        <a:pt x="10552" y="-1345"/>
                        <a:pt x="6964" y="1428"/>
                        <a:pt x="3974" y="7173"/>
                      </a:cubicBezTo>
                      <a:cubicBezTo>
                        <a:pt x="586" y="13314"/>
                        <a:pt x="-1407" y="19455"/>
                        <a:pt x="1184" y="22426"/>
                      </a:cubicBezTo>
                      <a:cubicBezTo>
                        <a:pt x="4572" y="24011"/>
                        <a:pt x="8160" y="20247"/>
                        <a:pt x="11150" y="152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67" name="Google Shape;5367;p37"/>
                <p:cNvSpPr/>
                <p:nvPr/>
              </p:nvSpPr>
              <p:spPr>
                <a:xfrm>
                  <a:off x="1634609" y="5960473"/>
                  <a:ext cx="13558" cy="24354"/>
                </a:xfrm>
                <a:custGeom>
                  <a:avLst/>
                  <a:gdLst/>
                  <a:ahLst/>
                  <a:cxnLst/>
                  <a:rect l="l" t="t" r="r" b="b"/>
                  <a:pathLst>
                    <a:path w="13558" h="24354" extrusionOk="0">
                      <a:moveTo>
                        <a:pt x="12002" y="804"/>
                      </a:moveTo>
                      <a:cubicBezTo>
                        <a:pt x="9411" y="-1771"/>
                        <a:pt x="5823" y="2190"/>
                        <a:pt x="3232" y="7737"/>
                      </a:cubicBezTo>
                      <a:cubicBezTo>
                        <a:pt x="242" y="14274"/>
                        <a:pt x="-1552" y="20811"/>
                        <a:pt x="1837" y="23584"/>
                      </a:cubicBezTo>
                      <a:cubicBezTo>
                        <a:pt x="4627" y="25961"/>
                        <a:pt x="7617" y="22593"/>
                        <a:pt x="10607" y="16849"/>
                      </a:cubicBezTo>
                      <a:cubicBezTo>
                        <a:pt x="13198" y="10510"/>
                        <a:pt x="14992" y="3775"/>
                        <a:pt x="12002" y="8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68" name="Google Shape;5368;p37"/>
                <p:cNvSpPr/>
                <p:nvPr/>
              </p:nvSpPr>
              <p:spPr>
                <a:xfrm>
                  <a:off x="813287" y="5467379"/>
                  <a:ext cx="25098" cy="26793"/>
                </a:xfrm>
                <a:custGeom>
                  <a:avLst/>
                  <a:gdLst/>
                  <a:ahLst/>
                  <a:cxnLst/>
                  <a:rect l="l" t="t" r="r" b="b"/>
                  <a:pathLst>
                    <a:path w="25098" h="26793" extrusionOk="0">
                      <a:moveTo>
                        <a:pt x="1336" y="21259"/>
                      </a:moveTo>
                      <a:cubicBezTo>
                        <a:pt x="1336" y="21259"/>
                        <a:pt x="1535" y="21457"/>
                        <a:pt x="1535" y="21457"/>
                      </a:cubicBezTo>
                      <a:cubicBezTo>
                        <a:pt x="1735" y="22447"/>
                        <a:pt x="1934" y="23438"/>
                        <a:pt x="2532" y="24428"/>
                      </a:cubicBezTo>
                      <a:cubicBezTo>
                        <a:pt x="5123" y="28786"/>
                        <a:pt x="12100" y="26013"/>
                        <a:pt x="16684" y="24824"/>
                      </a:cubicBezTo>
                      <a:cubicBezTo>
                        <a:pt x="25654" y="19278"/>
                        <a:pt x="25853" y="14524"/>
                        <a:pt x="24458" y="10760"/>
                      </a:cubicBezTo>
                      <a:cubicBezTo>
                        <a:pt x="23461" y="7987"/>
                        <a:pt x="20870" y="6600"/>
                        <a:pt x="17282" y="6798"/>
                      </a:cubicBezTo>
                      <a:cubicBezTo>
                        <a:pt x="18079" y="4223"/>
                        <a:pt x="18079" y="2242"/>
                        <a:pt x="17083" y="1054"/>
                      </a:cubicBezTo>
                      <a:cubicBezTo>
                        <a:pt x="14691" y="-1719"/>
                        <a:pt x="9907" y="1252"/>
                        <a:pt x="4924" y="6798"/>
                      </a:cubicBezTo>
                      <a:cubicBezTo>
                        <a:pt x="738" y="12939"/>
                        <a:pt x="-1654" y="18684"/>
                        <a:pt x="1336" y="212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69" name="Google Shape;5369;p37"/>
                <p:cNvSpPr/>
                <p:nvPr/>
              </p:nvSpPr>
              <p:spPr>
                <a:xfrm>
                  <a:off x="1560902" y="5883229"/>
                  <a:ext cx="13802" cy="21258"/>
                </a:xfrm>
                <a:custGeom>
                  <a:avLst/>
                  <a:gdLst/>
                  <a:ahLst/>
                  <a:cxnLst/>
                  <a:rect l="l" t="t" r="r" b="b"/>
                  <a:pathLst>
                    <a:path w="13802" h="21258" extrusionOk="0">
                      <a:moveTo>
                        <a:pt x="11759" y="397"/>
                      </a:moveTo>
                      <a:cubicBezTo>
                        <a:pt x="7972" y="-1583"/>
                        <a:pt x="3786" y="4161"/>
                        <a:pt x="1195" y="10500"/>
                      </a:cubicBezTo>
                      <a:cubicBezTo>
                        <a:pt x="-998" y="16046"/>
                        <a:pt x="-1" y="20602"/>
                        <a:pt x="2789" y="21197"/>
                      </a:cubicBezTo>
                      <a:cubicBezTo>
                        <a:pt x="5580" y="21791"/>
                        <a:pt x="9168" y="18027"/>
                        <a:pt x="11958" y="12085"/>
                      </a:cubicBezTo>
                      <a:cubicBezTo>
                        <a:pt x="14350" y="6340"/>
                        <a:pt x="14550" y="1784"/>
                        <a:pt x="11759" y="3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70" name="Google Shape;5370;p37"/>
                <p:cNvSpPr/>
                <p:nvPr/>
              </p:nvSpPr>
              <p:spPr>
                <a:xfrm>
                  <a:off x="2264406" y="6132927"/>
                  <a:ext cx="12699" cy="23398"/>
                </a:xfrm>
                <a:custGeom>
                  <a:avLst/>
                  <a:gdLst/>
                  <a:ahLst/>
                  <a:cxnLst/>
                  <a:rect l="l" t="t" r="r" b="b"/>
                  <a:pathLst>
                    <a:path w="12699" h="23398" extrusionOk="0">
                      <a:moveTo>
                        <a:pt x="9883" y="92"/>
                      </a:moveTo>
                      <a:cubicBezTo>
                        <a:pt x="6295" y="-700"/>
                        <a:pt x="2707" y="3658"/>
                        <a:pt x="714" y="11185"/>
                      </a:cubicBezTo>
                      <a:cubicBezTo>
                        <a:pt x="-880" y="17326"/>
                        <a:pt x="316" y="21882"/>
                        <a:pt x="3106" y="23071"/>
                      </a:cubicBezTo>
                      <a:cubicBezTo>
                        <a:pt x="7093" y="24853"/>
                        <a:pt x="9684" y="19109"/>
                        <a:pt x="11876" y="12176"/>
                      </a:cubicBezTo>
                      <a:cubicBezTo>
                        <a:pt x="13272" y="5639"/>
                        <a:pt x="13072" y="687"/>
                        <a:pt x="9883" y="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71" name="Google Shape;5371;p37"/>
                <p:cNvSpPr/>
                <p:nvPr/>
              </p:nvSpPr>
              <p:spPr>
                <a:xfrm>
                  <a:off x="2370424" y="6162176"/>
                  <a:ext cx="17057" cy="20167"/>
                </a:xfrm>
                <a:custGeom>
                  <a:avLst/>
                  <a:gdLst/>
                  <a:ahLst/>
                  <a:cxnLst/>
                  <a:rect l="l" t="t" r="r" b="b"/>
                  <a:pathLst>
                    <a:path w="17057" h="20167" extrusionOk="0">
                      <a:moveTo>
                        <a:pt x="14691" y="5707"/>
                      </a:moveTo>
                      <a:cubicBezTo>
                        <a:pt x="14492" y="3330"/>
                        <a:pt x="13495" y="1547"/>
                        <a:pt x="11502" y="557"/>
                      </a:cubicBezTo>
                      <a:cubicBezTo>
                        <a:pt x="7117" y="-1424"/>
                        <a:pt x="3329" y="1943"/>
                        <a:pt x="1137" y="9669"/>
                      </a:cubicBezTo>
                      <a:cubicBezTo>
                        <a:pt x="-259" y="14225"/>
                        <a:pt x="-259" y="17790"/>
                        <a:pt x="539" y="20168"/>
                      </a:cubicBezTo>
                      <a:lnTo>
                        <a:pt x="5721" y="20168"/>
                      </a:lnTo>
                      <a:lnTo>
                        <a:pt x="11701" y="20168"/>
                      </a:lnTo>
                      <a:lnTo>
                        <a:pt x="15488" y="20168"/>
                      </a:lnTo>
                      <a:cubicBezTo>
                        <a:pt x="15887" y="18979"/>
                        <a:pt x="16286" y="17592"/>
                        <a:pt x="16684" y="16206"/>
                      </a:cubicBezTo>
                      <a:cubicBezTo>
                        <a:pt x="17481" y="10461"/>
                        <a:pt x="17083" y="6301"/>
                        <a:pt x="14691" y="57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72" name="Google Shape;5372;p37"/>
                <p:cNvSpPr/>
                <p:nvPr/>
              </p:nvSpPr>
              <p:spPr>
                <a:xfrm>
                  <a:off x="1700720" y="5529480"/>
                  <a:ext cx="13512" cy="22534"/>
                </a:xfrm>
                <a:custGeom>
                  <a:avLst/>
                  <a:gdLst/>
                  <a:ahLst/>
                  <a:cxnLst/>
                  <a:rect l="l" t="t" r="r" b="b"/>
                  <a:pathLst>
                    <a:path w="13512" h="22534" extrusionOk="0">
                      <a:moveTo>
                        <a:pt x="11470" y="360"/>
                      </a:moveTo>
                      <a:cubicBezTo>
                        <a:pt x="8679" y="-1423"/>
                        <a:pt x="5490" y="3728"/>
                        <a:pt x="2898" y="8878"/>
                      </a:cubicBezTo>
                      <a:cubicBezTo>
                        <a:pt x="-689" y="16207"/>
                        <a:pt x="-1088" y="21160"/>
                        <a:pt x="2500" y="22348"/>
                      </a:cubicBezTo>
                      <a:cubicBezTo>
                        <a:pt x="5290" y="23338"/>
                        <a:pt x="8280" y="20367"/>
                        <a:pt x="11669" y="13830"/>
                      </a:cubicBezTo>
                      <a:cubicBezTo>
                        <a:pt x="14061" y="7293"/>
                        <a:pt x="14260" y="2143"/>
                        <a:pt x="11470" y="3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73" name="Google Shape;5373;p37"/>
                <p:cNvSpPr/>
                <p:nvPr/>
              </p:nvSpPr>
              <p:spPr>
                <a:xfrm>
                  <a:off x="1070677" y="5608426"/>
                  <a:ext cx="15772" cy="19892"/>
                </a:xfrm>
                <a:custGeom>
                  <a:avLst/>
                  <a:gdLst/>
                  <a:ahLst/>
                  <a:cxnLst/>
                  <a:rect l="l" t="t" r="r" b="b"/>
                  <a:pathLst>
                    <a:path w="15772" h="19892" extrusionOk="0">
                      <a:moveTo>
                        <a:pt x="1675" y="19864"/>
                      </a:moveTo>
                      <a:cubicBezTo>
                        <a:pt x="5861" y="20260"/>
                        <a:pt x="10046" y="16497"/>
                        <a:pt x="13634" y="9762"/>
                      </a:cubicBezTo>
                      <a:cubicBezTo>
                        <a:pt x="15827" y="5602"/>
                        <a:pt x="16624" y="1442"/>
                        <a:pt x="14631" y="451"/>
                      </a:cubicBezTo>
                      <a:cubicBezTo>
                        <a:pt x="11442" y="-1133"/>
                        <a:pt x="6857" y="1442"/>
                        <a:pt x="2871" y="8375"/>
                      </a:cubicBezTo>
                      <a:cubicBezTo>
                        <a:pt x="80" y="13327"/>
                        <a:pt x="-1315" y="18279"/>
                        <a:pt x="1675" y="198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74" name="Google Shape;5374;p37"/>
                <p:cNvSpPr/>
                <p:nvPr/>
              </p:nvSpPr>
              <p:spPr>
                <a:xfrm>
                  <a:off x="1414870" y="5743452"/>
                  <a:ext cx="14167" cy="20849"/>
                </a:xfrm>
                <a:custGeom>
                  <a:avLst/>
                  <a:gdLst/>
                  <a:ahLst/>
                  <a:cxnLst/>
                  <a:rect l="l" t="t" r="r" b="b"/>
                  <a:pathLst>
                    <a:path w="14167" h="20849" extrusionOk="0">
                      <a:moveTo>
                        <a:pt x="11884" y="12606"/>
                      </a:moveTo>
                      <a:cubicBezTo>
                        <a:pt x="14475" y="5475"/>
                        <a:pt x="15273" y="919"/>
                        <a:pt x="12084" y="126"/>
                      </a:cubicBezTo>
                      <a:cubicBezTo>
                        <a:pt x="9094" y="-666"/>
                        <a:pt x="5904" y="2305"/>
                        <a:pt x="2915" y="8050"/>
                      </a:cubicBezTo>
                      <a:cubicBezTo>
                        <a:pt x="323" y="13398"/>
                        <a:pt x="-1271" y="18746"/>
                        <a:pt x="1320" y="20331"/>
                      </a:cubicBezTo>
                      <a:cubicBezTo>
                        <a:pt x="4908" y="22906"/>
                        <a:pt x="8695" y="15181"/>
                        <a:pt x="11884" y="126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75" name="Google Shape;5375;p37"/>
                <p:cNvSpPr/>
                <p:nvPr/>
              </p:nvSpPr>
              <p:spPr>
                <a:xfrm>
                  <a:off x="1346358" y="5701216"/>
                  <a:ext cx="13106" cy="21171"/>
                </a:xfrm>
                <a:custGeom>
                  <a:avLst/>
                  <a:gdLst/>
                  <a:ahLst/>
                  <a:cxnLst/>
                  <a:rect l="l" t="t" r="r" b="b"/>
                  <a:pathLst>
                    <a:path w="13106" h="21171" extrusionOk="0">
                      <a:moveTo>
                        <a:pt x="3058" y="5121"/>
                      </a:moveTo>
                      <a:cubicBezTo>
                        <a:pt x="-530" y="12054"/>
                        <a:pt x="-730" y="17006"/>
                        <a:pt x="1264" y="20176"/>
                      </a:cubicBezTo>
                      <a:cubicBezTo>
                        <a:pt x="2659" y="22553"/>
                        <a:pt x="5649" y="20374"/>
                        <a:pt x="8439" y="16808"/>
                      </a:cubicBezTo>
                      <a:cubicBezTo>
                        <a:pt x="13223" y="10469"/>
                        <a:pt x="14020" y="4527"/>
                        <a:pt x="12226" y="1357"/>
                      </a:cubicBezTo>
                      <a:cubicBezTo>
                        <a:pt x="10632" y="-1416"/>
                        <a:pt x="7044" y="169"/>
                        <a:pt x="3058" y="51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76" name="Google Shape;5376;p37"/>
                <p:cNvSpPr/>
                <p:nvPr/>
              </p:nvSpPr>
              <p:spPr>
                <a:xfrm>
                  <a:off x="1485125" y="5748773"/>
                  <a:ext cx="12799" cy="19960"/>
                </a:xfrm>
                <a:custGeom>
                  <a:avLst/>
                  <a:gdLst/>
                  <a:ahLst/>
                  <a:cxnLst/>
                  <a:rect l="l" t="t" r="r" b="b"/>
                  <a:pathLst>
                    <a:path w="12799" h="19960" extrusionOk="0">
                      <a:moveTo>
                        <a:pt x="10796" y="747"/>
                      </a:moveTo>
                      <a:cubicBezTo>
                        <a:pt x="8404" y="-1035"/>
                        <a:pt x="5015" y="153"/>
                        <a:pt x="1826" y="6690"/>
                      </a:cubicBezTo>
                      <a:cubicBezTo>
                        <a:pt x="-964" y="12633"/>
                        <a:pt x="-167" y="16396"/>
                        <a:pt x="1627" y="19368"/>
                      </a:cubicBezTo>
                      <a:cubicBezTo>
                        <a:pt x="4417" y="21349"/>
                        <a:pt x="7607" y="18179"/>
                        <a:pt x="10596" y="12633"/>
                      </a:cubicBezTo>
                      <a:cubicBezTo>
                        <a:pt x="13985" y="6096"/>
                        <a:pt x="12988" y="2530"/>
                        <a:pt x="10796" y="74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77" name="Google Shape;5377;p37"/>
                <p:cNvSpPr/>
                <p:nvPr/>
              </p:nvSpPr>
              <p:spPr>
                <a:xfrm>
                  <a:off x="2757988" y="5925765"/>
                  <a:ext cx="10118" cy="23824"/>
                </a:xfrm>
                <a:custGeom>
                  <a:avLst/>
                  <a:gdLst/>
                  <a:ahLst/>
                  <a:cxnLst/>
                  <a:rect l="l" t="t" r="r" b="b"/>
                  <a:pathLst>
                    <a:path w="10118" h="23824" extrusionOk="0">
                      <a:moveTo>
                        <a:pt x="3057" y="23824"/>
                      </a:moveTo>
                      <a:cubicBezTo>
                        <a:pt x="6844" y="22636"/>
                        <a:pt x="8837" y="16891"/>
                        <a:pt x="9834" y="9562"/>
                      </a:cubicBezTo>
                      <a:cubicBezTo>
                        <a:pt x="10432" y="5204"/>
                        <a:pt x="10232" y="450"/>
                        <a:pt x="7840" y="54"/>
                      </a:cubicBezTo>
                      <a:cubicBezTo>
                        <a:pt x="4253" y="-540"/>
                        <a:pt x="1661" y="3818"/>
                        <a:pt x="465" y="11741"/>
                      </a:cubicBezTo>
                      <a:cubicBezTo>
                        <a:pt x="-731" y="18080"/>
                        <a:pt x="465" y="22240"/>
                        <a:pt x="3057" y="238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78" name="Google Shape;5378;p37"/>
                <p:cNvSpPr/>
                <p:nvPr/>
              </p:nvSpPr>
              <p:spPr>
                <a:xfrm>
                  <a:off x="1614575" y="5773868"/>
                  <a:ext cx="14149" cy="19409"/>
                </a:xfrm>
                <a:custGeom>
                  <a:avLst/>
                  <a:gdLst/>
                  <a:ahLst/>
                  <a:cxnLst/>
                  <a:rect l="l" t="t" r="r" b="b"/>
                  <a:pathLst>
                    <a:path w="14149" h="19409" extrusionOk="0">
                      <a:moveTo>
                        <a:pt x="12701" y="413"/>
                      </a:moveTo>
                      <a:cubicBezTo>
                        <a:pt x="9512" y="-1171"/>
                        <a:pt x="5525" y="1800"/>
                        <a:pt x="1937" y="9327"/>
                      </a:cubicBezTo>
                      <a:cubicBezTo>
                        <a:pt x="143" y="13883"/>
                        <a:pt x="-1052" y="18638"/>
                        <a:pt x="1340" y="19232"/>
                      </a:cubicBezTo>
                      <a:cubicBezTo>
                        <a:pt x="4728" y="20222"/>
                        <a:pt x="8914" y="17053"/>
                        <a:pt x="12302" y="10120"/>
                      </a:cubicBezTo>
                      <a:cubicBezTo>
                        <a:pt x="14694" y="5564"/>
                        <a:pt x="14694" y="1404"/>
                        <a:pt x="12701" y="4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79" name="Google Shape;5379;p37"/>
                <p:cNvSpPr/>
                <p:nvPr/>
              </p:nvSpPr>
              <p:spPr>
                <a:xfrm>
                  <a:off x="1953697" y="5897235"/>
                  <a:ext cx="12210" cy="21149"/>
                </a:xfrm>
                <a:custGeom>
                  <a:avLst/>
                  <a:gdLst/>
                  <a:ahLst/>
                  <a:cxnLst/>
                  <a:rect l="l" t="t" r="r" b="b"/>
                  <a:pathLst>
                    <a:path w="12210" h="21149" extrusionOk="0">
                      <a:moveTo>
                        <a:pt x="10042" y="59"/>
                      </a:moveTo>
                      <a:cubicBezTo>
                        <a:pt x="7251" y="-535"/>
                        <a:pt x="3863" y="3426"/>
                        <a:pt x="1670" y="8973"/>
                      </a:cubicBezTo>
                      <a:cubicBezTo>
                        <a:pt x="-522" y="14718"/>
                        <a:pt x="-722" y="20264"/>
                        <a:pt x="2069" y="21056"/>
                      </a:cubicBezTo>
                      <a:cubicBezTo>
                        <a:pt x="4859" y="21849"/>
                        <a:pt x="8049" y="17491"/>
                        <a:pt x="10640" y="11944"/>
                      </a:cubicBezTo>
                      <a:cubicBezTo>
                        <a:pt x="12434" y="5803"/>
                        <a:pt x="13231" y="653"/>
                        <a:pt x="10042" y="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80" name="Google Shape;5380;p37"/>
                <p:cNvSpPr/>
                <p:nvPr/>
              </p:nvSpPr>
              <p:spPr>
                <a:xfrm>
                  <a:off x="2221767" y="5974540"/>
                  <a:ext cx="12060" cy="21114"/>
                </a:xfrm>
                <a:custGeom>
                  <a:avLst/>
                  <a:gdLst/>
                  <a:ahLst/>
                  <a:cxnLst/>
                  <a:rect l="l" t="t" r="r" b="b"/>
                  <a:pathLst>
                    <a:path w="12060" h="21114" extrusionOk="0">
                      <a:moveTo>
                        <a:pt x="9269" y="9"/>
                      </a:moveTo>
                      <a:cubicBezTo>
                        <a:pt x="6079" y="-189"/>
                        <a:pt x="3488" y="2980"/>
                        <a:pt x="1495" y="8923"/>
                      </a:cubicBezTo>
                      <a:cubicBezTo>
                        <a:pt x="-299" y="14667"/>
                        <a:pt x="-897" y="20214"/>
                        <a:pt x="2093" y="21006"/>
                      </a:cubicBezTo>
                      <a:cubicBezTo>
                        <a:pt x="5481" y="21799"/>
                        <a:pt x="9069" y="18233"/>
                        <a:pt x="11063" y="10706"/>
                      </a:cubicBezTo>
                      <a:cubicBezTo>
                        <a:pt x="13056" y="4763"/>
                        <a:pt x="11860" y="999"/>
                        <a:pt x="9269" y="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81" name="Google Shape;5381;p37"/>
                <p:cNvSpPr/>
                <p:nvPr/>
              </p:nvSpPr>
              <p:spPr>
                <a:xfrm>
                  <a:off x="1988691" y="5893642"/>
                  <a:ext cx="18404" cy="24339"/>
                </a:xfrm>
                <a:custGeom>
                  <a:avLst/>
                  <a:gdLst/>
                  <a:ahLst/>
                  <a:cxnLst/>
                  <a:rect l="l" t="t" r="r" b="b"/>
                  <a:pathLst>
                    <a:path w="18404" h="24339" extrusionOk="0">
                      <a:moveTo>
                        <a:pt x="10129" y="87"/>
                      </a:moveTo>
                      <a:cubicBezTo>
                        <a:pt x="6542" y="-508"/>
                        <a:pt x="3153" y="1869"/>
                        <a:pt x="761" y="9991"/>
                      </a:cubicBezTo>
                      <a:cubicBezTo>
                        <a:pt x="-834" y="15537"/>
                        <a:pt x="163" y="19301"/>
                        <a:pt x="2954" y="19301"/>
                      </a:cubicBezTo>
                      <a:cubicBezTo>
                        <a:pt x="2555" y="21084"/>
                        <a:pt x="2555" y="22471"/>
                        <a:pt x="3352" y="23659"/>
                      </a:cubicBezTo>
                      <a:cubicBezTo>
                        <a:pt x="6143" y="25640"/>
                        <a:pt x="9930" y="23065"/>
                        <a:pt x="14116" y="18905"/>
                      </a:cubicBezTo>
                      <a:cubicBezTo>
                        <a:pt x="17704" y="15141"/>
                        <a:pt x="19298" y="10981"/>
                        <a:pt x="17903" y="8802"/>
                      </a:cubicBezTo>
                      <a:cubicBezTo>
                        <a:pt x="16707" y="6822"/>
                        <a:pt x="14714" y="6623"/>
                        <a:pt x="12322" y="7812"/>
                      </a:cubicBezTo>
                      <a:cubicBezTo>
                        <a:pt x="13518" y="3256"/>
                        <a:pt x="12721" y="681"/>
                        <a:pt x="10129" y="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82" name="Google Shape;5382;p37"/>
                <p:cNvSpPr/>
                <p:nvPr/>
              </p:nvSpPr>
              <p:spPr>
                <a:xfrm>
                  <a:off x="3274485" y="6138007"/>
                  <a:ext cx="9406" cy="23436"/>
                </a:xfrm>
                <a:custGeom>
                  <a:avLst/>
                  <a:gdLst/>
                  <a:ahLst/>
                  <a:cxnLst/>
                  <a:rect l="l" t="t" r="r" b="b"/>
                  <a:pathLst>
                    <a:path w="9406" h="23436" extrusionOk="0">
                      <a:moveTo>
                        <a:pt x="3612" y="757"/>
                      </a:moveTo>
                      <a:cubicBezTo>
                        <a:pt x="822" y="3134"/>
                        <a:pt x="-175" y="9077"/>
                        <a:pt x="25" y="15019"/>
                      </a:cubicBezTo>
                      <a:cubicBezTo>
                        <a:pt x="224" y="19972"/>
                        <a:pt x="1619" y="24131"/>
                        <a:pt x="4011" y="23339"/>
                      </a:cubicBezTo>
                      <a:cubicBezTo>
                        <a:pt x="7599" y="22150"/>
                        <a:pt x="9592" y="16802"/>
                        <a:pt x="9393" y="8680"/>
                      </a:cubicBezTo>
                      <a:cubicBezTo>
                        <a:pt x="8197" y="3332"/>
                        <a:pt x="6802" y="-2016"/>
                        <a:pt x="3612" y="7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83" name="Google Shape;5383;p37"/>
                <p:cNvSpPr/>
                <p:nvPr/>
              </p:nvSpPr>
              <p:spPr>
                <a:xfrm>
                  <a:off x="1763554" y="5643732"/>
                  <a:ext cx="14189" cy="22393"/>
                </a:xfrm>
                <a:custGeom>
                  <a:avLst/>
                  <a:gdLst/>
                  <a:ahLst/>
                  <a:cxnLst/>
                  <a:rect l="l" t="t" r="r" b="b"/>
                  <a:pathLst>
                    <a:path w="14189" h="22393" extrusionOk="0">
                      <a:moveTo>
                        <a:pt x="2254" y="22394"/>
                      </a:moveTo>
                      <a:cubicBezTo>
                        <a:pt x="5842" y="22394"/>
                        <a:pt x="9629" y="19224"/>
                        <a:pt x="12619" y="11499"/>
                      </a:cubicBezTo>
                      <a:cubicBezTo>
                        <a:pt x="15011" y="5358"/>
                        <a:pt x="14612" y="1000"/>
                        <a:pt x="11822" y="208"/>
                      </a:cubicBezTo>
                      <a:cubicBezTo>
                        <a:pt x="8234" y="-981"/>
                        <a:pt x="4646" y="2981"/>
                        <a:pt x="1656" y="10707"/>
                      </a:cubicBezTo>
                      <a:cubicBezTo>
                        <a:pt x="-736" y="16847"/>
                        <a:pt x="-537" y="20809"/>
                        <a:pt x="2254" y="223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84" name="Google Shape;5384;p37"/>
                <p:cNvSpPr/>
                <p:nvPr/>
              </p:nvSpPr>
              <p:spPr>
                <a:xfrm>
                  <a:off x="1051738" y="5339647"/>
                  <a:ext cx="16478" cy="21139"/>
                </a:xfrm>
                <a:custGeom>
                  <a:avLst/>
                  <a:gdLst/>
                  <a:ahLst/>
                  <a:cxnLst/>
                  <a:rect l="l" t="t" r="r" b="b"/>
                  <a:pathLst>
                    <a:path w="16478" h="21139" extrusionOk="0">
                      <a:moveTo>
                        <a:pt x="880" y="20432"/>
                      </a:moveTo>
                      <a:cubicBezTo>
                        <a:pt x="3671" y="22809"/>
                        <a:pt x="8056" y="18847"/>
                        <a:pt x="12242" y="13697"/>
                      </a:cubicBezTo>
                      <a:cubicBezTo>
                        <a:pt x="15431" y="7953"/>
                        <a:pt x="17823" y="2802"/>
                        <a:pt x="15631" y="821"/>
                      </a:cubicBezTo>
                      <a:cubicBezTo>
                        <a:pt x="12840" y="-1754"/>
                        <a:pt x="8455" y="2010"/>
                        <a:pt x="4269" y="8151"/>
                      </a:cubicBezTo>
                      <a:cubicBezTo>
                        <a:pt x="880" y="13103"/>
                        <a:pt x="-1312" y="18253"/>
                        <a:pt x="880" y="204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85" name="Google Shape;5385;p37"/>
                <p:cNvSpPr/>
                <p:nvPr/>
              </p:nvSpPr>
              <p:spPr>
                <a:xfrm>
                  <a:off x="3040625" y="6022394"/>
                  <a:ext cx="9442" cy="23886"/>
                </a:xfrm>
                <a:custGeom>
                  <a:avLst/>
                  <a:gdLst/>
                  <a:ahLst/>
                  <a:cxnLst/>
                  <a:rect l="l" t="t" r="r" b="b"/>
                  <a:pathLst>
                    <a:path w="9442" h="23886" extrusionOk="0">
                      <a:moveTo>
                        <a:pt x="5058" y="93"/>
                      </a:moveTo>
                      <a:cubicBezTo>
                        <a:pt x="2067" y="885"/>
                        <a:pt x="473" y="6431"/>
                        <a:pt x="74" y="12572"/>
                      </a:cubicBezTo>
                      <a:cubicBezTo>
                        <a:pt x="-324" y="18911"/>
                        <a:pt x="872" y="23467"/>
                        <a:pt x="3861" y="23863"/>
                      </a:cubicBezTo>
                      <a:cubicBezTo>
                        <a:pt x="6851" y="24259"/>
                        <a:pt x="8645" y="19505"/>
                        <a:pt x="9443" y="13166"/>
                      </a:cubicBezTo>
                      <a:cubicBezTo>
                        <a:pt x="9243" y="6233"/>
                        <a:pt x="9243" y="-898"/>
                        <a:pt x="5058" y="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86" name="Google Shape;5386;p37"/>
                <p:cNvSpPr/>
                <p:nvPr/>
              </p:nvSpPr>
              <p:spPr>
                <a:xfrm>
                  <a:off x="1828981" y="5745791"/>
                  <a:ext cx="12683" cy="22000"/>
                </a:xfrm>
                <a:custGeom>
                  <a:avLst/>
                  <a:gdLst/>
                  <a:ahLst/>
                  <a:cxnLst/>
                  <a:rect l="l" t="t" r="r" b="b"/>
                  <a:pathLst>
                    <a:path w="12683" h="22000" extrusionOk="0">
                      <a:moveTo>
                        <a:pt x="3402" y="21954"/>
                      </a:moveTo>
                      <a:cubicBezTo>
                        <a:pt x="6592" y="22548"/>
                        <a:pt x="9183" y="17398"/>
                        <a:pt x="11176" y="11851"/>
                      </a:cubicBezTo>
                      <a:cubicBezTo>
                        <a:pt x="13369" y="5711"/>
                        <a:pt x="13169" y="956"/>
                        <a:pt x="10578" y="164"/>
                      </a:cubicBezTo>
                      <a:cubicBezTo>
                        <a:pt x="7987" y="-826"/>
                        <a:pt x="4399" y="2739"/>
                        <a:pt x="2007" y="8880"/>
                      </a:cubicBezTo>
                      <a:cubicBezTo>
                        <a:pt x="-1382" y="16605"/>
                        <a:pt x="-185" y="20567"/>
                        <a:pt x="3402" y="219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87" name="Google Shape;5387;p37"/>
                <p:cNvSpPr/>
                <p:nvPr/>
              </p:nvSpPr>
              <p:spPr>
                <a:xfrm>
                  <a:off x="2701947" y="5964050"/>
                  <a:ext cx="9477" cy="22037"/>
                </a:xfrm>
                <a:custGeom>
                  <a:avLst/>
                  <a:gdLst/>
                  <a:ahLst/>
                  <a:cxnLst/>
                  <a:rect l="l" t="t" r="r" b="b"/>
                  <a:pathLst>
                    <a:path w="9477" h="22037" extrusionOk="0">
                      <a:moveTo>
                        <a:pt x="2887" y="21988"/>
                      </a:moveTo>
                      <a:cubicBezTo>
                        <a:pt x="5877" y="22582"/>
                        <a:pt x="7870" y="17828"/>
                        <a:pt x="9066" y="11489"/>
                      </a:cubicBezTo>
                      <a:cubicBezTo>
                        <a:pt x="10063" y="4952"/>
                        <a:pt x="9266" y="1188"/>
                        <a:pt x="6475" y="0"/>
                      </a:cubicBezTo>
                      <a:cubicBezTo>
                        <a:pt x="3684" y="991"/>
                        <a:pt x="1093" y="3367"/>
                        <a:pt x="296" y="10301"/>
                      </a:cubicBezTo>
                      <a:cubicBezTo>
                        <a:pt x="-501" y="16441"/>
                        <a:pt x="296" y="21394"/>
                        <a:pt x="2887" y="219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88" name="Google Shape;5388;p37"/>
                <p:cNvSpPr/>
                <p:nvPr/>
              </p:nvSpPr>
              <p:spPr>
                <a:xfrm>
                  <a:off x="3144864" y="6025159"/>
                  <a:ext cx="9628" cy="20899"/>
                </a:xfrm>
                <a:custGeom>
                  <a:avLst/>
                  <a:gdLst/>
                  <a:ahLst/>
                  <a:cxnLst/>
                  <a:rect l="l" t="t" r="r" b="b"/>
                  <a:pathLst>
                    <a:path w="9628" h="20899" extrusionOk="0">
                      <a:moveTo>
                        <a:pt x="5465" y="100"/>
                      </a:moveTo>
                      <a:cubicBezTo>
                        <a:pt x="2475" y="-692"/>
                        <a:pt x="482" y="3270"/>
                        <a:pt x="83" y="9807"/>
                      </a:cubicBezTo>
                      <a:cubicBezTo>
                        <a:pt x="-315" y="15947"/>
                        <a:pt x="681" y="20305"/>
                        <a:pt x="3871" y="20900"/>
                      </a:cubicBezTo>
                      <a:cubicBezTo>
                        <a:pt x="6661" y="20107"/>
                        <a:pt x="8854" y="17136"/>
                        <a:pt x="9452" y="10599"/>
                      </a:cubicBezTo>
                      <a:cubicBezTo>
                        <a:pt x="10249" y="3864"/>
                        <a:pt x="8256" y="893"/>
                        <a:pt x="5465" y="1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89" name="Google Shape;5389;p37"/>
                <p:cNvSpPr/>
                <p:nvPr/>
              </p:nvSpPr>
              <p:spPr>
                <a:xfrm>
                  <a:off x="2216437" y="5900303"/>
                  <a:ext cx="19145" cy="23850"/>
                </a:xfrm>
                <a:custGeom>
                  <a:avLst/>
                  <a:gdLst/>
                  <a:ahLst/>
                  <a:cxnLst/>
                  <a:rect l="l" t="t" r="r" b="b"/>
                  <a:pathLst>
                    <a:path w="19145" h="23850" extrusionOk="0">
                      <a:moveTo>
                        <a:pt x="17190" y="2934"/>
                      </a:moveTo>
                      <a:cubicBezTo>
                        <a:pt x="16592" y="2934"/>
                        <a:pt x="15994" y="2934"/>
                        <a:pt x="15396" y="3132"/>
                      </a:cubicBezTo>
                      <a:cubicBezTo>
                        <a:pt x="14798" y="1944"/>
                        <a:pt x="14000" y="953"/>
                        <a:pt x="12804" y="359"/>
                      </a:cubicBezTo>
                      <a:cubicBezTo>
                        <a:pt x="8818" y="-1226"/>
                        <a:pt x="3835" y="2538"/>
                        <a:pt x="1243" y="9669"/>
                      </a:cubicBezTo>
                      <a:cubicBezTo>
                        <a:pt x="-1746" y="17791"/>
                        <a:pt x="1243" y="21356"/>
                        <a:pt x="4034" y="23337"/>
                      </a:cubicBezTo>
                      <a:cubicBezTo>
                        <a:pt x="7024" y="24328"/>
                        <a:pt x="9416" y="23931"/>
                        <a:pt x="11409" y="21752"/>
                      </a:cubicBezTo>
                      <a:cubicBezTo>
                        <a:pt x="14000" y="21752"/>
                        <a:pt x="16592" y="18187"/>
                        <a:pt x="18386" y="12640"/>
                      </a:cubicBezTo>
                      <a:cubicBezTo>
                        <a:pt x="19781" y="7688"/>
                        <a:pt x="19183" y="4321"/>
                        <a:pt x="17190" y="293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90" name="Google Shape;5390;p37"/>
                <p:cNvSpPr/>
                <p:nvPr/>
              </p:nvSpPr>
              <p:spPr>
                <a:xfrm>
                  <a:off x="2110375" y="5866194"/>
                  <a:ext cx="11259" cy="21672"/>
                </a:xfrm>
                <a:custGeom>
                  <a:avLst/>
                  <a:gdLst/>
                  <a:ahLst/>
                  <a:cxnLst/>
                  <a:rect l="l" t="t" r="r" b="b"/>
                  <a:pathLst>
                    <a:path w="11259" h="21672" extrusionOk="0">
                      <a:moveTo>
                        <a:pt x="10633" y="10499"/>
                      </a:moveTo>
                      <a:cubicBezTo>
                        <a:pt x="12028" y="4556"/>
                        <a:pt x="11032" y="792"/>
                        <a:pt x="8241" y="0"/>
                      </a:cubicBezTo>
                      <a:cubicBezTo>
                        <a:pt x="4852" y="991"/>
                        <a:pt x="2261" y="5348"/>
                        <a:pt x="866" y="11291"/>
                      </a:cubicBezTo>
                      <a:cubicBezTo>
                        <a:pt x="-529" y="17234"/>
                        <a:pt x="-529" y="22384"/>
                        <a:pt x="3059" y="21592"/>
                      </a:cubicBezTo>
                      <a:cubicBezTo>
                        <a:pt x="6049" y="20997"/>
                        <a:pt x="9238" y="16639"/>
                        <a:pt x="10633" y="104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91" name="Google Shape;5391;p37"/>
                <p:cNvSpPr/>
                <p:nvPr/>
              </p:nvSpPr>
              <p:spPr>
                <a:xfrm>
                  <a:off x="1318091" y="5524166"/>
                  <a:ext cx="13473" cy="18540"/>
                </a:xfrm>
                <a:custGeom>
                  <a:avLst/>
                  <a:gdLst/>
                  <a:ahLst/>
                  <a:cxnLst/>
                  <a:rect l="l" t="t" r="r" b="b"/>
                  <a:pathLst>
                    <a:path w="13473" h="18540" extrusionOk="0">
                      <a:moveTo>
                        <a:pt x="1226" y="17956"/>
                      </a:moveTo>
                      <a:cubicBezTo>
                        <a:pt x="3419" y="19738"/>
                        <a:pt x="7007" y="17361"/>
                        <a:pt x="10196" y="12013"/>
                      </a:cubicBezTo>
                      <a:cubicBezTo>
                        <a:pt x="13385" y="6665"/>
                        <a:pt x="14382" y="2505"/>
                        <a:pt x="12588" y="128"/>
                      </a:cubicBezTo>
                      <a:cubicBezTo>
                        <a:pt x="9797" y="-467"/>
                        <a:pt x="6608" y="920"/>
                        <a:pt x="3220" y="6268"/>
                      </a:cubicBezTo>
                      <a:cubicBezTo>
                        <a:pt x="-169" y="11815"/>
                        <a:pt x="-966" y="16173"/>
                        <a:pt x="1226" y="179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92" name="Google Shape;5392;p37"/>
                <p:cNvSpPr/>
                <p:nvPr/>
              </p:nvSpPr>
              <p:spPr>
                <a:xfrm>
                  <a:off x="2760462" y="6061838"/>
                  <a:ext cx="9904" cy="22195"/>
                </a:xfrm>
                <a:custGeom>
                  <a:avLst/>
                  <a:gdLst/>
                  <a:ahLst/>
                  <a:cxnLst/>
                  <a:rect l="l" t="t" r="r" b="b"/>
                  <a:pathLst>
                    <a:path w="9904" h="22195" extrusionOk="0">
                      <a:moveTo>
                        <a:pt x="782" y="8981"/>
                      </a:moveTo>
                      <a:cubicBezTo>
                        <a:pt x="-614" y="15122"/>
                        <a:pt x="-215" y="20272"/>
                        <a:pt x="2576" y="21857"/>
                      </a:cubicBezTo>
                      <a:cubicBezTo>
                        <a:pt x="5566" y="23442"/>
                        <a:pt x="7758" y="19282"/>
                        <a:pt x="9154" y="13141"/>
                      </a:cubicBezTo>
                      <a:cubicBezTo>
                        <a:pt x="10549" y="7000"/>
                        <a:pt x="9951" y="2246"/>
                        <a:pt x="7758" y="67"/>
                      </a:cubicBezTo>
                      <a:cubicBezTo>
                        <a:pt x="4370" y="-527"/>
                        <a:pt x="2177" y="2841"/>
                        <a:pt x="782" y="89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93" name="Google Shape;5393;p37"/>
                <p:cNvSpPr/>
                <p:nvPr/>
              </p:nvSpPr>
              <p:spPr>
                <a:xfrm>
                  <a:off x="1381269" y="5443234"/>
                  <a:ext cx="13902" cy="18981"/>
                </a:xfrm>
                <a:custGeom>
                  <a:avLst/>
                  <a:gdLst/>
                  <a:ahLst/>
                  <a:cxnLst/>
                  <a:rect l="l" t="t" r="r" b="b"/>
                  <a:pathLst>
                    <a:path w="13902" h="18981" extrusionOk="0">
                      <a:moveTo>
                        <a:pt x="3028" y="7570"/>
                      </a:moveTo>
                      <a:cubicBezTo>
                        <a:pt x="-161" y="13116"/>
                        <a:pt x="-1158" y="17870"/>
                        <a:pt x="1633" y="18861"/>
                      </a:cubicBezTo>
                      <a:cubicBezTo>
                        <a:pt x="4224" y="19653"/>
                        <a:pt x="8011" y="16484"/>
                        <a:pt x="11201" y="11135"/>
                      </a:cubicBezTo>
                      <a:cubicBezTo>
                        <a:pt x="14788" y="5193"/>
                        <a:pt x="14390" y="1825"/>
                        <a:pt x="12397" y="42"/>
                      </a:cubicBezTo>
                      <a:cubicBezTo>
                        <a:pt x="9207" y="-354"/>
                        <a:pt x="6217" y="2023"/>
                        <a:pt x="3028" y="757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94" name="Google Shape;5394;p37"/>
                <p:cNvSpPr/>
                <p:nvPr/>
              </p:nvSpPr>
              <p:spPr>
                <a:xfrm>
                  <a:off x="3066997" y="6111224"/>
                  <a:ext cx="10549" cy="21795"/>
                </a:xfrm>
                <a:custGeom>
                  <a:avLst/>
                  <a:gdLst/>
                  <a:ahLst/>
                  <a:cxnLst/>
                  <a:rect l="l" t="t" r="r" b="b"/>
                  <a:pathLst>
                    <a:path w="10549" h="21795" extrusionOk="0">
                      <a:moveTo>
                        <a:pt x="7788" y="6"/>
                      </a:moveTo>
                      <a:cubicBezTo>
                        <a:pt x="3801" y="204"/>
                        <a:pt x="612" y="4562"/>
                        <a:pt x="14" y="14269"/>
                      </a:cubicBezTo>
                      <a:cubicBezTo>
                        <a:pt x="-185" y="19815"/>
                        <a:pt x="1808" y="20806"/>
                        <a:pt x="3801" y="21796"/>
                      </a:cubicBezTo>
                      <a:cubicBezTo>
                        <a:pt x="7588" y="21598"/>
                        <a:pt x="9781" y="16844"/>
                        <a:pt x="10379" y="9316"/>
                      </a:cubicBezTo>
                      <a:cubicBezTo>
                        <a:pt x="10977" y="4364"/>
                        <a:pt x="9980" y="-192"/>
                        <a:pt x="7788" y="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95" name="Google Shape;5395;p37"/>
                <p:cNvSpPr/>
                <p:nvPr/>
              </p:nvSpPr>
              <p:spPr>
                <a:xfrm>
                  <a:off x="2172546" y="5942416"/>
                  <a:ext cx="24901" cy="24598"/>
                </a:xfrm>
                <a:custGeom>
                  <a:avLst/>
                  <a:gdLst/>
                  <a:ahLst/>
                  <a:cxnLst/>
                  <a:rect l="l" t="t" r="r" b="b"/>
                  <a:pathLst>
                    <a:path w="24901" h="24598" extrusionOk="0">
                      <a:moveTo>
                        <a:pt x="1881" y="24407"/>
                      </a:moveTo>
                      <a:cubicBezTo>
                        <a:pt x="4672" y="25398"/>
                        <a:pt x="7263" y="22427"/>
                        <a:pt x="9057" y="17870"/>
                      </a:cubicBezTo>
                      <a:cubicBezTo>
                        <a:pt x="9257" y="18465"/>
                        <a:pt x="9456" y="19059"/>
                        <a:pt x="10054" y="19455"/>
                      </a:cubicBezTo>
                      <a:cubicBezTo>
                        <a:pt x="13044" y="22427"/>
                        <a:pt x="17429" y="17870"/>
                        <a:pt x="21615" y="11730"/>
                      </a:cubicBezTo>
                      <a:cubicBezTo>
                        <a:pt x="24804" y="6381"/>
                        <a:pt x="26399" y="1627"/>
                        <a:pt x="23010" y="241"/>
                      </a:cubicBezTo>
                      <a:cubicBezTo>
                        <a:pt x="20020" y="-948"/>
                        <a:pt x="16233" y="2420"/>
                        <a:pt x="12844" y="6976"/>
                      </a:cubicBezTo>
                      <a:cubicBezTo>
                        <a:pt x="12446" y="7570"/>
                        <a:pt x="12047" y="8164"/>
                        <a:pt x="11648" y="8560"/>
                      </a:cubicBezTo>
                      <a:cubicBezTo>
                        <a:pt x="11848" y="6183"/>
                        <a:pt x="11648" y="4004"/>
                        <a:pt x="10253" y="3212"/>
                      </a:cubicBezTo>
                      <a:cubicBezTo>
                        <a:pt x="6267" y="3014"/>
                        <a:pt x="3077" y="7570"/>
                        <a:pt x="885" y="14503"/>
                      </a:cubicBezTo>
                      <a:cubicBezTo>
                        <a:pt x="-511" y="19257"/>
                        <a:pt x="-311" y="23615"/>
                        <a:pt x="1881" y="244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96" name="Google Shape;5396;p37"/>
                <p:cNvSpPr/>
                <p:nvPr/>
              </p:nvSpPr>
              <p:spPr>
                <a:xfrm>
                  <a:off x="2399561" y="6013749"/>
                  <a:ext cx="10737" cy="20652"/>
                </a:xfrm>
                <a:custGeom>
                  <a:avLst/>
                  <a:gdLst/>
                  <a:ahLst/>
                  <a:cxnLst/>
                  <a:rect l="l" t="t" r="r" b="b"/>
                  <a:pathLst>
                    <a:path w="10737" h="20652" extrusionOk="0">
                      <a:moveTo>
                        <a:pt x="10470" y="10322"/>
                      </a:moveTo>
                      <a:cubicBezTo>
                        <a:pt x="11068" y="4776"/>
                        <a:pt x="10869" y="-375"/>
                        <a:pt x="7680" y="21"/>
                      </a:cubicBezTo>
                      <a:cubicBezTo>
                        <a:pt x="4491" y="418"/>
                        <a:pt x="2099" y="5370"/>
                        <a:pt x="703" y="10916"/>
                      </a:cubicBezTo>
                      <a:cubicBezTo>
                        <a:pt x="-891" y="17453"/>
                        <a:pt x="305" y="21019"/>
                        <a:pt x="3494" y="20623"/>
                      </a:cubicBezTo>
                      <a:cubicBezTo>
                        <a:pt x="6284" y="20226"/>
                        <a:pt x="8876" y="16661"/>
                        <a:pt x="10470" y="1032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97" name="Google Shape;5397;p37"/>
                <p:cNvSpPr/>
                <p:nvPr/>
              </p:nvSpPr>
              <p:spPr>
                <a:xfrm>
                  <a:off x="1313186" y="5667512"/>
                  <a:ext cx="14505" cy="19808"/>
                </a:xfrm>
                <a:custGeom>
                  <a:avLst/>
                  <a:gdLst/>
                  <a:ahLst/>
                  <a:cxnLst/>
                  <a:rect l="l" t="t" r="r" b="b"/>
                  <a:pathLst>
                    <a:path w="14505" h="19808" extrusionOk="0">
                      <a:moveTo>
                        <a:pt x="2743" y="19809"/>
                      </a:moveTo>
                      <a:cubicBezTo>
                        <a:pt x="6132" y="19611"/>
                        <a:pt x="9520" y="16045"/>
                        <a:pt x="12709" y="10499"/>
                      </a:cubicBezTo>
                      <a:cubicBezTo>
                        <a:pt x="14702" y="4952"/>
                        <a:pt x="15699" y="0"/>
                        <a:pt x="12111" y="0"/>
                      </a:cubicBezTo>
                      <a:cubicBezTo>
                        <a:pt x="8723" y="0"/>
                        <a:pt x="4936" y="4160"/>
                        <a:pt x="2344" y="9706"/>
                      </a:cubicBezTo>
                      <a:cubicBezTo>
                        <a:pt x="-446" y="15055"/>
                        <a:pt x="-1244" y="19809"/>
                        <a:pt x="2743" y="198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98" name="Google Shape;5398;p37"/>
                <p:cNvSpPr/>
                <p:nvPr/>
              </p:nvSpPr>
              <p:spPr>
                <a:xfrm>
                  <a:off x="2062802" y="5742370"/>
                  <a:ext cx="10868" cy="19213"/>
                </a:xfrm>
                <a:custGeom>
                  <a:avLst/>
                  <a:gdLst/>
                  <a:ahLst/>
                  <a:cxnLst/>
                  <a:rect l="l" t="t" r="r" b="b"/>
                  <a:pathLst>
                    <a:path w="10868" h="19213" extrusionOk="0">
                      <a:moveTo>
                        <a:pt x="999" y="18243"/>
                      </a:moveTo>
                      <a:cubicBezTo>
                        <a:pt x="3191" y="21017"/>
                        <a:pt x="6381" y="17451"/>
                        <a:pt x="8773" y="12499"/>
                      </a:cubicBezTo>
                      <a:cubicBezTo>
                        <a:pt x="11563" y="6952"/>
                        <a:pt x="11364" y="2396"/>
                        <a:pt x="9371" y="217"/>
                      </a:cubicBezTo>
                      <a:cubicBezTo>
                        <a:pt x="6580" y="-773"/>
                        <a:pt x="3989" y="1604"/>
                        <a:pt x="1597" y="7745"/>
                      </a:cubicBezTo>
                      <a:cubicBezTo>
                        <a:pt x="-197" y="12301"/>
                        <a:pt x="-596" y="16262"/>
                        <a:pt x="999" y="1824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399" name="Google Shape;5399;p37"/>
                <p:cNvSpPr/>
                <p:nvPr/>
              </p:nvSpPr>
              <p:spPr>
                <a:xfrm>
                  <a:off x="2600312" y="5892322"/>
                  <a:ext cx="11178" cy="21424"/>
                </a:xfrm>
                <a:custGeom>
                  <a:avLst/>
                  <a:gdLst/>
                  <a:ahLst/>
                  <a:cxnLst/>
                  <a:rect l="l" t="t" r="r" b="b"/>
                  <a:pathLst>
                    <a:path w="11178" h="21424" extrusionOk="0">
                      <a:moveTo>
                        <a:pt x="2468" y="21215"/>
                      </a:moveTo>
                      <a:cubicBezTo>
                        <a:pt x="5657" y="22404"/>
                        <a:pt x="8647" y="18442"/>
                        <a:pt x="10640" y="11311"/>
                      </a:cubicBezTo>
                      <a:cubicBezTo>
                        <a:pt x="11836" y="4774"/>
                        <a:pt x="11039" y="218"/>
                        <a:pt x="8248" y="20"/>
                      </a:cubicBezTo>
                      <a:cubicBezTo>
                        <a:pt x="4660" y="-376"/>
                        <a:pt x="1870" y="5170"/>
                        <a:pt x="275" y="12103"/>
                      </a:cubicBezTo>
                      <a:cubicBezTo>
                        <a:pt x="-522" y="16461"/>
                        <a:pt x="475" y="20621"/>
                        <a:pt x="2468" y="212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00" name="Google Shape;5400;p37"/>
                <p:cNvSpPr/>
                <p:nvPr/>
              </p:nvSpPr>
              <p:spPr>
                <a:xfrm>
                  <a:off x="3030142" y="5952139"/>
                  <a:ext cx="8792" cy="21419"/>
                </a:xfrm>
                <a:custGeom>
                  <a:avLst/>
                  <a:gdLst/>
                  <a:ahLst/>
                  <a:cxnLst/>
                  <a:rect l="l" t="t" r="r" b="b"/>
                  <a:pathLst>
                    <a:path w="8792" h="21419" extrusionOk="0">
                      <a:moveTo>
                        <a:pt x="5972" y="26"/>
                      </a:moveTo>
                      <a:cubicBezTo>
                        <a:pt x="2983" y="-370"/>
                        <a:pt x="989" y="3790"/>
                        <a:pt x="192" y="10129"/>
                      </a:cubicBezTo>
                      <a:cubicBezTo>
                        <a:pt x="-605" y="17062"/>
                        <a:pt x="1189" y="20033"/>
                        <a:pt x="3581" y="21420"/>
                      </a:cubicBezTo>
                      <a:cubicBezTo>
                        <a:pt x="6770" y="20429"/>
                        <a:pt x="8364" y="15675"/>
                        <a:pt x="8763" y="9534"/>
                      </a:cubicBezTo>
                      <a:cubicBezTo>
                        <a:pt x="8962" y="4582"/>
                        <a:pt x="8165" y="422"/>
                        <a:pt x="5972" y="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01" name="Google Shape;5401;p37"/>
                <p:cNvSpPr/>
                <p:nvPr/>
              </p:nvSpPr>
              <p:spPr>
                <a:xfrm>
                  <a:off x="3235252" y="5956919"/>
                  <a:ext cx="9757" cy="18034"/>
                </a:xfrm>
                <a:custGeom>
                  <a:avLst/>
                  <a:gdLst/>
                  <a:ahLst/>
                  <a:cxnLst/>
                  <a:rect l="l" t="t" r="r" b="b"/>
                  <a:pathLst>
                    <a:path w="9757" h="18034" extrusionOk="0">
                      <a:moveTo>
                        <a:pt x="6169" y="0"/>
                      </a:moveTo>
                      <a:cubicBezTo>
                        <a:pt x="3777" y="198"/>
                        <a:pt x="787" y="1981"/>
                        <a:pt x="189" y="8320"/>
                      </a:cubicBezTo>
                      <a:cubicBezTo>
                        <a:pt x="-608" y="15055"/>
                        <a:pt x="1186" y="18224"/>
                        <a:pt x="4176" y="18026"/>
                      </a:cubicBezTo>
                      <a:cubicBezTo>
                        <a:pt x="6767" y="17630"/>
                        <a:pt x="8960" y="14659"/>
                        <a:pt x="9757" y="8320"/>
                      </a:cubicBezTo>
                      <a:cubicBezTo>
                        <a:pt x="9757" y="3169"/>
                        <a:pt x="8362" y="0"/>
                        <a:pt x="6169"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02" name="Google Shape;5402;p37"/>
                <p:cNvSpPr/>
                <p:nvPr/>
              </p:nvSpPr>
              <p:spPr>
                <a:xfrm>
                  <a:off x="1125216" y="5232192"/>
                  <a:ext cx="15441" cy="19873"/>
                </a:xfrm>
                <a:custGeom>
                  <a:avLst/>
                  <a:gdLst/>
                  <a:ahLst/>
                  <a:cxnLst/>
                  <a:rect l="l" t="t" r="r" b="b"/>
                  <a:pathLst>
                    <a:path w="15441" h="19873" extrusionOk="0">
                      <a:moveTo>
                        <a:pt x="5538" y="5270"/>
                      </a:moveTo>
                      <a:cubicBezTo>
                        <a:pt x="954" y="11213"/>
                        <a:pt x="-1638" y="17353"/>
                        <a:pt x="1153" y="19532"/>
                      </a:cubicBezTo>
                      <a:cubicBezTo>
                        <a:pt x="3146" y="20919"/>
                        <a:pt x="7332" y="17947"/>
                        <a:pt x="11119" y="12995"/>
                      </a:cubicBezTo>
                      <a:cubicBezTo>
                        <a:pt x="14906" y="7845"/>
                        <a:pt x="16102" y="3685"/>
                        <a:pt x="15106" y="1308"/>
                      </a:cubicBezTo>
                      <a:cubicBezTo>
                        <a:pt x="12714" y="-1465"/>
                        <a:pt x="9325" y="318"/>
                        <a:pt x="5538" y="527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03" name="Google Shape;5403;p37"/>
                <p:cNvSpPr/>
                <p:nvPr/>
              </p:nvSpPr>
              <p:spPr>
                <a:xfrm>
                  <a:off x="2332322" y="6150049"/>
                  <a:ext cx="11396" cy="22984"/>
                </a:xfrm>
                <a:custGeom>
                  <a:avLst/>
                  <a:gdLst/>
                  <a:ahLst/>
                  <a:cxnLst/>
                  <a:rect l="l" t="t" r="r" b="b"/>
                  <a:pathLst>
                    <a:path w="11396" h="22984" extrusionOk="0">
                      <a:moveTo>
                        <a:pt x="8543" y="6"/>
                      </a:moveTo>
                      <a:cubicBezTo>
                        <a:pt x="4756" y="-192"/>
                        <a:pt x="1567" y="4562"/>
                        <a:pt x="371" y="12684"/>
                      </a:cubicBezTo>
                      <a:cubicBezTo>
                        <a:pt x="-626" y="18626"/>
                        <a:pt x="371" y="22588"/>
                        <a:pt x="3560" y="22984"/>
                      </a:cubicBezTo>
                      <a:cubicBezTo>
                        <a:pt x="7148" y="22390"/>
                        <a:pt x="9141" y="17636"/>
                        <a:pt x="10536" y="11693"/>
                      </a:cubicBezTo>
                      <a:cubicBezTo>
                        <a:pt x="12131" y="5354"/>
                        <a:pt x="11533" y="204"/>
                        <a:pt x="8543" y="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04" name="Google Shape;5404;p37"/>
                <p:cNvSpPr/>
                <p:nvPr/>
              </p:nvSpPr>
              <p:spPr>
                <a:xfrm>
                  <a:off x="2095212" y="6135342"/>
                  <a:ext cx="12452" cy="22260"/>
                </a:xfrm>
                <a:custGeom>
                  <a:avLst/>
                  <a:gdLst/>
                  <a:ahLst/>
                  <a:cxnLst/>
                  <a:rect l="l" t="t" r="r" b="b"/>
                  <a:pathLst>
                    <a:path w="12452" h="22260" extrusionOk="0">
                      <a:moveTo>
                        <a:pt x="10049" y="252"/>
                      </a:moveTo>
                      <a:cubicBezTo>
                        <a:pt x="6461" y="-936"/>
                        <a:pt x="3072" y="2035"/>
                        <a:pt x="880" y="9959"/>
                      </a:cubicBezTo>
                      <a:cubicBezTo>
                        <a:pt x="-715" y="15901"/>
                        <a:pt x="-117" y="20457"/>
                        <a:pt x="2474" y="21844"/>
                      </a:cubicBezTo>
                      <a:cubicBezTo>
                        <a:pt x="6262" y="24023"/>
                        <a:pt x="9052" y="17090"/>
                        <a:pt x="11045" y="14119"/>
                      </a:cubicBezTo>
                      <a:cubicBezTo>
                        <a:pt x="13238" y="5403"/>
                        <a:pt x="12839" y="1243"/>
                        <a:pt x="10049" y="2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05" name="Google Shape;5405;p37"/>
                <p:cNvSpPr/>
                <p:nvPr/>
              </p:nvSpPr>
              <p:spPr>
                <a:xfrm>
                  <a:off x="1686466" y="5450432"/>
                  <a:ext cx="14029" cy="20320"/>
                </a:xfrm>
                <a:custGeom>
                  <a:avLst/>
                  <a:gdLst/>
                  <a:ahLst/>
                  <a:cxnLst/>
                  <a:rect l="l" t="t" r="r" b="b"/>
                  <a:pathLst>
                    <a:path w="14029" h="20320" extrusionOk="0">
                      <a:moveTo>
                        <a:pt x="2403" y="8493"/>
                      </a:moveTo>
                      <a:cubicBezTo>
                        <a:pt x="-587" y="14436"/>
                        <a:pt x="-787" y="18595"/>
                        <a:pt x="1805" y="19982"/>
                      </a:cubicBezTo>
                      <a:cubicBezTo>
                        <a:pt x="4396" y="21369"/>
                        <a:pt x="7585" y="18397"/>
                        <a:pt x="10575" y="12851"/>
                      </a:cubicBezTo>
                      <a:cubicBezTo>
                        <a:pt x="13764" y="7503"/>
                        <a:pt x="15159" y="2748"/>
                        <a:pt x="12967" y="173"/>
                      </a:cubicBezTo>
                      <a:cubicBezTo>
                        <a:pt x="9778" y="-619"/>
                        <a:pt x="6190" y="1164"/>
                        <a:pt x="2403" y="84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06" name="Google Shape;5406;p37"/>
                <p:cNvSpPr/>
                <p:nvPr/>
              </p:nvSpPr>
              <p:spPr>
                <a:xfrm>
                  <a:off x="1603498" y="5373883"/>
                  <a:ext cx="12945" cy="20068"/>
                </a:xfrm>
                <a:custGeom>
                  <a:avLst/>
                  <a:gdLst/>
                  <a:ahLst/>
                  <a:cxnLst/>
                  <a:rect l="l" t="t" r="r" b="b"/>
                  <a:pathLst>
                    <a:path w="12945" h="20068" extrusionOk="0">
                      <a:moveTo>
                        <a:pt x="11021" y="62"/>
                      </a:moveTo>
                      <a:cubicBezTo>
                        <a:pt x="8231" y="-533"/>
                        <a:pt x="4842" y="3231"/>
                        <a:pt x="2251" y="8976"/>
                      </a:cubicBezTo>
                      <a:cubicBezTo>
                        <a:pt x="-141" y="14522"/>
                        <a:pt x="-1138" y="18880"/>
                        <a:pt x="1852" y="20069"/>
                      </a:cubicBezTo>
                      <a:cubicBezTo>
                        <a:pt x="4842" y="19672"/>
                        <a:pt x="8031" y="16701"/>
                        <a:pt x="10822" y="10758"/>
                      </a:cubicBezTo>
                      <a:cubicBezTo>
                        <a:pt x="13413" y="5014"/>
                        <a:pt x="13812" y="656"/>
                        <a:pt x="11021" y="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07" name="Google Shape;5407;p37"/>
                <p:cNvSpPr/>
                <p:nvPr/>
              </p:nvSpPr>
              <p:spPr>
                <a:xfrm>
                  <a:off x="1566631" y="6140994"/>
                  <a:ext cx="12338" cy="20021"/>
                </a:xfrm>
                <a:custGeom>
                  <a:avLst/>
                  <a:gdLst/>
                  <a:ahLst/>
                  <a:cxnLst/>
                  <a:rect l="l" t="t" r="r" b="b"/>
                  <a:pathLst>
                    <a:path w="12338" h="20021" extrusionOk="0">
                      <a:moveTo>
                        <a:pt x="10216" y="13419"/>
                      </a:moveTo>
                      <a:cubicBezTo>
                        <a:pt x="13205" y="5099"/>
                        <a:pt x="13006" y="939"/>
                        <a:pt x="9817" y="147"/>
                      </a:cubicBezTo>
                      <a:cubicBezTo>
                        <a:pt x="6827" y="-646"/>
                        <a:pt x="3438" y="1731"/>
                        <a:pt x="1246" y="8268"/>
                      </a:cubicBezTo>
                      <a:cubicBezTo>
                        <a:pt x="-747" y="14013"/>
                        <a:pt x="-349" y="18569"/>
                        <a:pt x="2442" y="19757"/>
                      </a:cubicBezTo>
                      <a:cubicBezTo>
                        <a:pt x="5830" y="21144"/>
                        <a:pt x="8621" y="16786"/>
                        <a:pt x="10216" y="134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08" name="Google Shape;5408;p37"/>
                <p:cNvSpPr/>
                <p:nvPr/>
              </p:nvSpPr>
              <p:spPr>
                <a:xfrm>
                  <a:off x="2110712" y="5549043"/>
                  <a:ext cx="10594" cy="19909"/>
                </a:xfrm>
                <a:custGeom>
                  <a:avLst/>
                  <a:gdLst/>
                  <a:ahLst/>
                  <a:cxnLst/>
                  <a:rect l="l" t="t" r="r" b="b"/>
                  <a:pathLst>
                    <a:path w="10594" h="19909" extrusionOk="0">
                      <a:moveTo>
                        <a:pt x="927" y="19821"/>
                      </a:moveTo>
                      <a:cubicBezTo>
                        <a:pt x="3717" y="20415"/>
                        <a:pt x="6508" y="18038"/>
                        <a:pt x="8900" y="12096"/>
                      </a:cubicBezTo>
                      <a:cubicBezTo>
                        <a:pt x="11093" y="6153"/>
                        <a:pt x="11292" y="1399"/>
                        <a:pt x="8701" y="210"/>
                      </a:cubicBezTo>
                      <a:cubicBezTo>
                        <a:pt x="6707" y="-780"/>
                        <a:pt x="4316" y="1795"/>
                        <a:pt x="2322" y="6549"/>
                      </a:cubicBezTo>
                      <a:cubicBezTo>
                        <a:pt x="130" y="11897"/>
                        <a:pt x="-867" y="16850"/>
                        <a:pt x="927" y="198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09" name="Google Shape;5409;p37"/>
                <p:cNvSpPr/>
                <p:nvPr/>
              </p:nvSpPr>
              <p:spPr>
                <a:xfrm>
                  <a:off x="2199575" y="5572376"/>
                  <a:ext cx="11333" cy="19889"/>
                </a:xfrm>
                <a:custGeom>
                  <a:avLst/>
                  <a:gdLst/>
                  <a:ahLst/>
                  <a:cxnLst/>
                  <a:rect l="l" t="t" r="r" b="b"/>
                  <a:pathLst>
                    <a:path w="11333" h="19889" extrusionOk="0">
                      <a:moveTo>
                        <a:pt x="1761" y="19863"/>
                      </a:moveTo>
                      <a:cubicBezTo>
                        <a:pt x="5150" y="20259"/>
                        <a:pt x="8139" y="16297"/>
                        <a:pt x="10531" y="9166"/>
                      </a:cubicBezTo>
                      <a:cubicBezTo>
                        <a:pt x="11528" y="4610"/>
                        <a:pt x="11927" y="450"/>
                        <a:pt x="9734" y="54"/>
                      </a:cubicBezTo>
                      <a:cubicBezTo>
                        <a:pt x="6345" y="-540"/>
                        <a:pt x="3156" y="3818"/>
                        <a:pt x="964" y="10949"/>
                      </a:cubicBezTo>
                      <a:cubicBezTo>
                        <a:pt x="-432" y="15307"/>
                        <a:pt x="-432" y="19467"/>
                        <a:pt x="1761" y="198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10" name="Google Shape;5410;p37"/>
                <p:cNvSpPr/>
                <p:nvPr/>
              </p:nvSpPr>
              <p:spPr>
                <a:xfrm>
                  <a:off x="2446663" y="5632054"/>
                  <a:ext cx="11210" cy="20006"/>
                </a:xfrm>
                <a:custGeom>
                  <a:avLst/>
                  <a:gdLst/>
                  <a:ahLst/>
                  <a:cxnLst/>
                  <a:rect l="l" t="t" r="r" b="b"/>
                  <a:pathLst>
                    <a:path w="11210" h="20006" extrusionOk="0">
                      <a:moveTo>
                        <a:pt x="4429" y="20007"/>
                      </a:moveTo>
                      <a:cubicBezTo>
                        <a:pt x="5825" y="19809"/>
                        <a:pt x="8815" y="16639"/>
                        <a:pt x="10609" y="9112"/>
                      </a:cubicBezTo>
                      <a:cubicBezTo>
                        <a:pt x="12203" y="2377"/>
                        <a:pt x="10409" y="0"/>
                        <a:pt x="7818" y="0"/>
                      </a:cubicBezTo>
                      <a:cubicBezTo>
                        <a:pt x="5028" y="0"/>
                        <a:pt x="2436" y="3764"/>
                        <a:pt x="842" y="9310"/>
                      </a:cubicBezTo>
                      <a:cubicBezTo>
                        <a:pt x="-753" y="15253"/>
                        <a:pt x="-354" y="19611"/>
                        <a:pt x="4429" y="200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11" name="Google Shape;5411;p37"/>
                <p:cNvSpPr/>
                <p:nvPr/>
              </p:nvSpPr>
              <p:spPr>
                <a:xfrm>
                  <a:off x="1856591" y="5414355"/>
                  <a:ext cx="12321" cy="19181"/>
                </a:xfrm>
                <a:custGeom>
                  <a:avLst/>
                  <a:gdLst/>
                  <a:ahLst/>
                  <a:cxnLst/>
                  <a:rect l="l" t="t" r="r" b="b"/>
                  <a:pathLst>
                    <a:path w="12321" h="19181" extrusionOk="0">
                      <a:moveTo>
                        <a:pt x="1904" y="19016"/>
                      </a:moveTo>
                      <a:cubicBezTo>
                        <a:pt x="4495" y="20007"/>
                        <a:pt x="7485" y="16441"/>
                        <a:pt x="10276" y="11291"/>
                      </a:cubicBezTo>
                      <a:cubicBezTo>
                        <a:pt x="12867" y="5150"/>
                        <a:pt x="13066" y="1188"/>
                        <a:pt x="10475" y="198"/>
                      </a:cubicBezTo>
                      <a:cubicBezTo>
                        <a:pt x="7884" y="-793"/>
                        <a:pt x="4894" y="1981"/>
                        <a:pt x="2303" y="7527"/>
                      </a:cubicBezTo>
                      <a:cubicBezTo>
                        <a:pt x="-488" y="13272"/>
                        <a:pt x="-886" y="17828"/>
                        <a:pt x="1904" y="190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12" name="Google Shape;5412;p37"/>
                <p:cNvSpPr/>
                <p:nvPr/>
              </p:nvSpPr>
              <p:spPr>
                <a:xfrm>
                  <a:off x="1250222" y="5047273"/>
                  <a:ext cx="15185" cy="16970"/>
                </a:xfrm>
                <a:custGeom>
                  <a:avLst/>
                  <a:gdLst/>
                  <a:ahLst/>
                  <a:cxnLst/>
                  <a:rect l="l" t="t" r="r" b="b"/>
                  <a:pathLst>
                    <a:path w="15185" h="16970" extrusionOk="0">
                      <a:moveTo>
                        <a:pt x="3915" y="5967"/>
                      </a:moveTo>
                      <a:cubicBezTo>
                        <a:pt x="128" y="10919"/>
                        <a:pt x="-1267" y="15673"/>
                        <a:pt x="1324" y="16664"/>
                      </a:cubicBezTo>
                      <a:cubicBezTo>
                        <a:pt x="4115" y="17852"/>
                        <a:pt x="8101" y="15475"/>
                        <a:pt x="11888" y="11513"/>
                      </a:cubicBezTo>
                      <a:cubicBezTo>
                        <a:pt x="15676" y="5571"/>
                        <a:pt x="15676" y="2599"/>
                        <a:pt x="14480" y="1015"/>
                      </a:cubicBezTo>
                      <a:cubicBezTo>
                        <a:pt x="12287" y="-1164"/>
                        <a:pt x="8500" y="24"/>
                        <a:pt x="3915" y="59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13" name="Google Shape;5413;p37"/>
                <p:cNvSpPr/>
                <p:nvPr/>
              </p:nvSpPr>
              <p:spPr>
                <a:xfrm>
                  <a:off x="2400802" y="5552608"/>
                  <a:ext cx="11048" cy="22599"/>
                </a:xfrm>
                <a:custGeom>
                  <a:avLst/>
                  <a:gdLst/>
                  <a:ahLst/>
                  <a:cxnLst/>
                  <a:rect l="l" t="t" r="r" b="b"/>
                  <a:pathLst>
                    <a:path w="11048" h="22599" extrusionOk="0">
                      <a:moveTo>
                        <a:pt x="2252" y="7738"/>
                      </a:moveTo>
                      <a:cubicBezTo>
                        <a:pt x="-339" y="14671"/>
                        <a:pt x="-1136" y="21010"/>
                        <a:pt x="2252" y="22396"/>
                      </a:cubicBezTo>
                      <a:cubicBezTo>
                        <a:pt x="4843" y="23585"/>
                        <a:pt x="7235" y="19425"/>
                        <a:pt x="9428" y="13482"/>
                      </a:cubicBezTo>
                      <a:cubicBezTo>
                        <a:pt x="11621" y="7341"/>
                        <a:pt x="11421" y="2984"/>
                        <a:pt x="9827" y="12"/>
                      </a:cubicBezTo>
                      <a:cubicBezTo>
                        <a:pt x="7036" y="-186"/>
                        <a:pt x="4445" y="1993"/>
                        <a:pt x="2252" y="77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14" name="Google Shape;5414;p37"/>
                <p:cNvSpPr/>
                <p:nvPr/>
              </p:nvSpPr>
              <p:spPr>
                <a:xfrm>
                  <a:off x="2761930" y="5585222"/>
                  <a:ext cx="9303" cy="20415"/>
                </a:xfrm>
                <a:custGeom>
                  <a:avLst/>
                  <a:gdLst/>
                  <a:ahLst/>
                  <a:cxnLst/>
                  <a:rect l="l" t="t" r="r" b="b"/>
                  <a:pathLst>
                    <a:path w="9303" h="20415" extrusionOk="0">
                      <a:moveTo>
                        <a:pt x="2303" y="20288"/>
                      </a:moveTo>
                      <a:cubicBezTo>
                        <a:pt x="4895" y="21278"/>
                        <a:pt x="6888" y="16326"/>
                        <a:pt x="8482" y="11176"/>
                      </a:cubicBezTo>
                      <a:cubicBezTo>
                        <a:pt x="10077" y="4441"/>
                        <a:pt x="9280" y="677"/>
                        <a:pt x="6688" y="83"/>
                      </a:cubicBezTo>
                      <a:cubicBezTo>
                        <a:pt x="4297" y="-511"/>
                        <a:pt x="1905" y="2064"/>
                        <a:pt x="509" y="8601"/>
                      </a:cubicBezTo>
                      <a:cubicBezTo>
                        <a:pt x="-487" y="14543"/>
                        <a:pt x="-89" y="19297"/>
                        <a:pt x="2303" y="202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15" name="Google Shape;5415;p37"/>
                <p:cNvSpPr/>
                <p:nvPr/>
              </p:nvSpPr>
              <p:spPr>
                <a:xfrm>
                  <a:off x="2041613" y="5832250"/>
                  <a:ext cx="11080" cy="19706"/>
                </a:xfrm>
                <a:custGeom>
                  <a:avLst/>
                  <a:gdLst/>
                  <a:ahLst/>
                  <a:cxnLst/>
                  <a:rect l="l" t="t" r="r" b="b"/>
                  <a:pathLst>
                    <a:path w="11080" h="19706" extrusionOk="0">
                      <a:moveTo>
                        <a:pt x="2454" y="19484"/>
                      </a:moveTo>
                      <a:cubicBezTo>
                        <a:pt x="4647" y="20672"/>
                        <a:pt x="7039" y="16909"/>
                        <a:pt x="8833" y="12749"/>
                      </a:cubicBezTo>
                      <a:cubicBezTo>
                        <a:pt x="11225" y="7202"/>
                        <a:pt x="11623" y="2646"/>
                        <a:pt x="10427" y="71"/>
                      </a:cubicBezTo>
                      <a:cubicBezTo>
                        <a:pt x="6640" y="-523"/>
                        <a:pt x="3650" y="2646"/>
                        <a:pt x="1458" y="8193"/>
                      </a:cubicBezTo>
                      <a:cubicBezTo>
                        <a:pt x="-1134" y="14532"/>
                        <a:pt x="62" y="18295"/>
                        <a:pt x="2454" y="194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16" name="Google Shape;5416;p37"/>
                <p:cNvSpPr/>
                <p:nvPr/>
              </p:nvSpPr>
              <p:spPr>
                <a:xfrm>
                  <a:off x="3250729" y="5709507"/>
                  <a:ext cx="8251" cy="20908"/>
                </a:xfrm>
                <a:custGeom>
                  <a:avLst/>
                  <a:gdLst/>
                  <a:ahLst/>
                  <a:cxnLst/>
                  <a:rect l="l" t="t" r="r" b="b"/>
                  <a:pathLst>
                    <a:path w="8251" h="20908" extrusionOk="0">
                      <a:moveTo>
                        <a:pt x="4845" y="0"/>
                      </a:moveTo>
                      <a:cubicBezTo>
                        <a:pt x="2452" y="1387"/>
                        <a:pt x="459" y="4556"/>
                        <a:pt x="61" y="11093"/>
                      </a:cubicBezTo>
                      <a:cubicBezTo>
                        <a:pt x="-338" y="18026"/>
                        <a:pt x="1257" y="21592"/>
                        <a:pt x="4047" y="20799"/>
                      </a:cubicBezTo>
                      <a:cubicBezTo>
                        <a:pt x="6838" y="20007"/>
                        <a:pt x="8233" y="14658"/>
                        <a:pt x="8233" y="8518"/>
                      </a:cubicBezTo>
                      <a:cubicBezTo>
                        <a:pt x="8432" y="3764"/>
                        <a:pt x="7037" y="594"/>
                        <a:pt x="4845"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17" name="Google Shape;5417;p37"/>
                <p:cNvSpPr/>
                <p:nvPr/>
              </p:nvSpPr>
              <p:spPr>
                <a:xfrm>
                  <a:off x="2021976" y="5471554"/>
                  <a:ext cx="12651" cy="22288"/>
                </a:xfrm>
                <a:custGeom>
                  <a:avLst/>
                  <a:gdLst/>
                  <a:ahLst/>
                  <a:cxnLst/>
                  <a:rect l="l" t="t" r="r" b="b"/>
                  <a:pathLst>
                    <a:path w="12651" h="22288" extrusionOk="0">
                      <a:moveTo>
                        <a:pt x="10531" y="9557"/>
                      </a:moveTo>
                      <a:cubicBezTo>
                        <a:pt x="12923" y="5000"/>
                        <a:pt x="13521" y="445"/>
                        <a:pt x="11129" y="48"/>
                      </a:cubicBezTo>
                      <a:cubicBezTo>
                        <a:pt x="7740" y="-546"/>
                        <a:pt x="4352" y="4406"/>
                        <a:pt x="1561" y="11736"/>
                      </a:cubicBezTo>
                      <a:cubicBezTo>
                        <a:pt x="-233" y="16291"/>
                        <a:pt x="-631" y="20253"/>
                        <a:pt x="1163" y="22234"/>
                      </a:cubicBezTo>
                      <a:cubicBezTo>
                        <a:pt x="4950" y="23027"/>
                        <a:pt x="7740" y="14905"/>
                        <a:pt x="10531" y="95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18" name="Google Shape;5418;p37"/>
                <p:cNvSpPr/>
                <p:nvPr/>
              </p:nvSpPr>
              <p:spPr>
                <a:xfrm>
                  <a:off x="2575496" y="5663699"/>
                  <a:ext cx="9416" cy="19960"/>
                </a:xfrm>
                <a:custGeom>
                  <a:avLst/>
                  <a:gdLst/>
                  <a:ahLst/>
                  <a:cxnLst/>
                  <a:rect l="l" t="t" r="r" b="b"/>
                  <a:pathLst>
                    <a:path w="9416" h="19960" extrusionOk="0">
                      <a:moveTo>
                        <a:pt x="6753" y="49"/>
                      </a:moveTo>
                      <a:cubicBezTo>
                        <a:pt x="4760" y="-347"/>
                        <a:pt x="2767" y="1634"/>
                        <a:pt x="1371" y="6784"/>
                      </a:cubicBezTo>
                      <a:cubicBezTo>
                        <a:pt x="-423" y="12727"/>
                        <a:pt x="-622" y="18075"/>
                        <a:pt x="1770" y="19660"/>
                      </a:cubicBezTo>
                      <a:cubicBezTo>
                        <a:pt x="4361" y="21245"/>
                        <a:pt x="6554" y="16292"/>
                        <a:pt x="8547" y="11340"/>
                      </a:cubicBezTo>
                      <a:cubicBezTo>
                        <a:pt x="10142" y="4407"/>
                        <a:pt x="9544" y="445"/>
                        <a:pt x="6753" y="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19" name="Google Shape;5419;p37"/>
                <p:cNvSpPr/>
                <p:nvPr/>
              </p:nvSpPr>
              <p:spPr>
                <a:xfrm>
                  <a:off x="2333924" y="5602254"/>
                  <a:ext cx="10127" cy="19895"/>
                </a:xfrm>
                <a:custGeom>
                  <a:avLst/>
                  <a:gdLst/>
                  <a:ahLst/>
                  <a:cxnLst/>
                  <a:rect l="l" t="t" r="r" b="b"/>
                  <a:pathLst>
                    <a:path w="10127" h="19895" extrusionOk="0">
                      <a:moveTo>
                        <a:pt x="2157" y="19895"/>
                      </a:moveTo>
                      <a:cubicBezTo>
                        <a:pt x="4748" y="19895"/>
                        <a:pt x="7538" y="16330"/>
                        <a:pt x="9532" y="9991"/>
                      </a:cubicBezTo>
                      <a:cubicBezTo>
                        <a:pt x="10528" y="4048"/>
                        <a:pt x="10528" y="-706"/>
                        <a:pt x="7538" y="87"/>
                      </a:cubicBezTo>
                      <a:cubicBezTo>
                        <a:pt x="4548" y="681"/>
                        <a:pt x="2157" y="5831"/>
                        <a:pt x="562" y="11576"/>
                      </a:cubicBezTo>
                      <a:cubicBezTo>
                        <a:pt x="-634" y="16330"/>
                        <a:pt x="163" y="19895"/>
                        <a:pt x="2157" y="198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20" name="Google Shape;5420;p37"/>
                <p:cNvSpPr/>
                <p:nvPr/>
              </p:nvSpPr>
              <p:spPr>
                <a:xfrm>
                  <a:off x="3105794" y="6061312"/>
                  <a:ext cx="9664" cy="21393"/>
                </a:xfrm>
                <a:custGeom>
                  <a:avLst/>
                  <a:gdLst/>
                  <a:ahLst/>
                  <a:cxnLst/>
                  <a:rect l="l" t="t" r="r" b="b"/>
                  <a:pathLst>
                    <a:path w="9664" h="21393" extrusionOk="0">
                      <a:moveTo>
                        <a:pt x="6663" y="0"/>
                      </a:moveTo>
                      <a:cubicBezTo>
                        <a:pt x="3275" y="792"/>
                        <a:pt x="683" y="4754"/>
                        <a:pt x="85" y="12480"/>
                      </a:cubicBezTo>
                      <a:cubicBezTo>
                        <a:pt x="-313" y="17036"/>
                        <a:pt x="683" y="21393"/>
                        <a:pt x="3075" y="21393"/>
                      </a:cubicBezTo>
                      <a:cubicBezTo>
                        <a:pt x="6663" y="21393"/>
                        <a:pt x="8856" y="15847"/>
                        <a:pt x="9454" y="8716"/>
                      </a:cubicBezTo>
                      <a:cubicBezTo>
                        <a:pt x="10052" y="4556"/>
                        <a:pt x="9454" y="198"/>
                        <a:pt x="6663"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21" name="Google Shape;5421;p37"/>
                <p:cNvSpPr/>
                <p:nvPr/>
              </p:nvSpPr>
              <p:spPr>
                <a:xfrm>
                  <a:off x="2959550" y="5994160"/>
                  <a:ext cx="9492" cy="21195"/>
                </a:xfrm>
                <a:custGeom>
                  <a:avLst/>
                  <a:gdLst/>
                  <a:ahLst/>
                  <a:cxnLst/>
                  <a:rect l="l" t="t" r="r" b="b"/>
                  <a:pathLst>
                    <a:path w="9492" h="21195" extrusionOk="0">
                      <a:moveTo>
                        <a:pt x="6003" y="0"/>
                      </a:moveTo>
                      <a:cubicBezTo>
                        <a:pt x="3212" y="0"/>
                        <a:pt x="1020" y="3962"/>
                        <a:pt x="222" y="10499"/>
                      </a:cubicBezTo>
                      <a:cubicBezTo>
                        <a:pt x="-575" y="17234"/>
                        <a:pt x="821" y="21195"/>
                        <a:pt x="3611" y="21195"/>
                      </a:cubicBezTo>
                      <a:cubicBezTo>
                        <a:pt x="6402" y="21195"/>
                        <a:pt x="8395" y="17036"/>
                        <a:pt x="9192" y="11687"/>
                      </a:cubicBezTo>
                      <a:cubicBezTo>
                        <a:pt x="10189" y="3566"/>
                        <a:pt x="8594" y="0"/>
                        <a:pt x="6003"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22" name="Google Shape;5422;p37"/>
                <p:cNvSpPr/>
                <p:nvPr/>
              </p:nvSpPr>
              <p:spPr>
                <a:xfrm>
                  <a:off x="2052788" y="5925412"/>
                  <a:ext cx="11257" cy="19294"/>
                </a:xfrm>
                <a:custGeom>
                  <a:avLst/>
                  <a:gdLst/>
                  <a:ahLst/>
                  <a:cxnLst/>
                  <a:rect l="l" t="t" r="r" b="b"/>
                  <a:pathLst>
                    <a:path w="11257" h="19294" extrusionOk="0">
                      <a:moveTo>
                        <a:pt x="2442" y="19027"/>
                      </a:moveTo>
                      <a:cubicBezTo>
                        <a:pt x="5631" y="20414"/>
                        <a:pt x="8222" y="16254"/>
                        <a:pt x="10415" y="9915"/>
                      </a:cubicBezTo>
                      <a:cubicBezTo>
                        <a:pt x="12209" y="3378"/>
                        <a:pt x="11013" y="209"/>
                        <a:pt x="8023" y="11"/>
                      </a:cubicBezTo>
                      <a:cubicBezTo>
                        <a:pt x="5830" y="-187"/>
                        <a:pt x="3040" y="2388"/>
                        <a:pt x="1246" y="7340"/>
                      </a:cubicBezTo>
                      <a:cubicBezTo>
                        <a:pt x="-747" y="13283"/>
                        <a:pt x="-349" y="17640"/>
                        <a:pt x="2442" y="190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23" name="Google Shape;5423;p37"/>
                <p:cNvSpPr/>
                <p:nvPr/>
              </p:nvSpPr>
              <p:spPr>
                <a:xfrm>
                  <a:off x="2505686" y="6078462"/>
                  <a:ext cx="9774" cy="21675"/>
                </a:xfrm>
                <a:custGeom>
                  <a:avLst/>
                  <a:gdLst/>
                  <a:ahLst/>
                  <a:cxnLst/>
                  <a:rect l="l" t="t" r="r" b="b"/>
                  <a:pathLst>
                    <a:path w="9774" h="21675" extrusionOk="0">
                      <a:moveTo>
                        <a:pt x="6400" y="84"/>
                      </a:moveTo>
                      <a:cubicBezTo>
                        <a:pt x="3012" y="876"/>
                        <a:pt x="1218" y="5630"/>
                        <a:pt x="221" y="11771"/>
                      </a:cubicBezTo>
                      <a:cubicBezTo>
                        <a:pt x="-576" y="18110"/>
                        <a:pt x="819" y="21081"/>
                        <a:pt x="3809" y="21675"/>
                      </a:cubicBezTo>
                      <a:cubicBezTo>
                        <a:pt x="7397" y="21081"/>
                        <a:pt x="8593" y="15733"/>
                        <a:pt x="9390" y="9988"/>
                      </a:cubicBezTo>
                      <a:cubicBezTo>
                        <a:pt x="10187" y="4244"/>
                        <a:pt x="9988" y="-709"/>
                        <a:pt x="6400" y="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24" name="Google Shape;5424;p37"/>
                <p:cNvSpPr/>
                <p:nvPr/>
              </p:nvSpPr>
              <p:spPr>
                <a:xfrm>
                  <a:off x="2016834" y="5982577"/>
                  <a:ext cx="10343" cy="19802"/>
                </a:xfrm>
                <a:custGeom>
                  <a:avLst/>
                  <a:gdLst/>
                  <a:ahLst/>
                  <a:cxnLst/>
                  <a:rect l="l" t="t" r="r" b="b"/>
                  <a:pathLst>
                    <a:path w="10343" h="19802" extrusionOk="0">
                      <a:moveTo>
                        <a:pt x="8298" y="94"/>
                      </a:moveTo>
                      <a:cubicBezTo>
                        <a:pt x="6105" y="-698"/>
                        <a:pt x="3514" y="3660"/>
                        <a:pt x="1919" y="7819"/>
                      </a:cubicBezTo>
                      <a:cubicBezTo>
                        <a:pt x="-473" y="13762"/>
                        <a:pt x="-871" y="18516"/>
                        <a:pt x="2118" y="19705"/>
                      </a:cubicBezTo>
                      <a:cubicBezTo>
                        <a:pt x="4311" y="20497"/>
                        <a:pt x="6703" y="16337"/>
                        <a:pt x="8497" y="12177"/>
                      </a:cubicBezTo>
                      <a:cubicBezTo>
                        <a:pt x="10689" y="6235"/>
                        <a:pt x="11288" y="1084"/>
                        <a:pt x="8298" y="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25" name="Google Shape;5425;p37"/>
                <p:cNvSpPr/>
                <p:nvPr/>
              </p:nvSpPr>
              <p:spPr>
                <a:xfrm>
                  <a:off x="2099510" y="6014120"/>
                  <a:ext cx="16219" cy="38874"/>
                </a:xfrm>
                <a:custGeom>
                  <a:avLst/>
                  <a:gdLst/>
                  <a:ahLst/>
                  <a:cxnLst/>
                  <a:rect l="l" t="t" r="r" b="b"/>
                  <a:pathLst>
                    <a:path w="16219" h="38874" extrusionOk="0">
                      <a:moveTo>
                        <a:pt x="6549" y="38476"/>
                      </a:moveTo>
                      <a:cubicBezTo>
                        <a:pt x="10137" y="40457"/>
                        <a:pt x="12927" y="34712"/>
                        <a:pt x="15518" y="28572"/>
                      </a:cubicBezTo>
                      <a:cubicBezTo>
                        <a:pt x="16515" y="23818"/>
                        <a:pt x="16714" y="19460"/>
                        <a:pt x="14322" y="19460"/>
                      </a:cubicBezTo>
                      <a:cubicBezTo>
                        <a:pt x="13924" y="19460"/>
                        <a:pt x="13326" y="19658"/>
                        <a:pt x="12927" y="19856"/>
                      </a:cubicBezTo>
                      <a:cubicBezTo>
                        <a:pt x="14522" y="16092"/>
                        <a:pt x="14721" y="13121"/>
                        <a:pt x="12130" y="11932"/>
                      </a:cubicBezTo>
                      <a:cubicBezTo>
                        <a:pt x="11731" y="11734"/>
                        <a:pt x="11332" y="11734"/>
                        <a:pt x="10934" y="11536"/>
                      </a:cubicBezTo>
                      <a:cubicBezTo>
                        <a:pt x="14123" y="7574"/>
                        <a:pt x="15319" y="3415"/>
                        <a:pt x="13724" y="1434"/>
                      </a:cubicBezTo>
                      <a:cubicBezTo>
                        <a:pt x="11133" y="-1934"/>
                        <a:pt x="6748" y="839"/>
                        <a:pt x="2562" y="7574"/>
                      </a:cubicBezTo>
                      <a:cubicBezTo>
                        <a:pt x="-29" y="11536"/>
                        <a:pt x="-826" y="15498"/>
                        <a:pt x="968" y="17479"/>
                      </a:cubicBezTo>
                      <a:cubicBezTo>
                        <a:pt x="1566" y="17875"/>
                        <a:pt x="2163" y="18073"/>
                        <a:pt x="2961" y="17875"/>
                      </a:cubicBezTo>
                      <a:cubicBezTo>
                        <a:pt x="2961" y="18073"/>
                        <a:pt x="2761" y="18271"/>
                        <a:pt x="2761" y="18271"/>
                      </a:cubicBezTo>
                      <a:cubicBezTo>
                        <a:pt x="370" y="22629"/>
                        <a:pt x="569" y="25997"/>
                        <a:pt x="2163" y="27779"/>
                      </a:cubicBezTo>
                      <a:cubicBezTo>
                        <a:pt x="3559" y="29364"/>
                        <a:pt x="5153" y="29166"/>
                        <a:pt x="6947" y="27977"/>
                      </a:cubicBezTo>
                      <a:cubicBezTo>
                        <a:pt x="6947" y="27977"/>
                        <a:pt x="6947" y="28176"/>
                        <a:pt x="6947" y="28176"/>
                      </a:cubicBezTo>
                      <a:cubicBezTo>
                        <a:pt x="4555" y="33128"/>
                        <a:pt x="4555" y="37288"/>
                        <a:pt x="6549" y="384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26" name="Google Shape;5426;p37"/>
                <p:cNvSpPr/>
                <p:nvPr/>
              </p:nvSpPr>
              <p:spPr>
                <a:xfrm>
                  <a:off x="3117041" y="5942260"/>
                  <a:ext cx="8826" cy="19909"/>
                </a:xfrm>
                <a:custGeom>
                  <a:avLst/>
                  <a:gdLst/>
                  <a:ahLst/>
                  <a:cxnLst/>
                  <a:rect l="l" t="t" r="r" b="b"/>
                  <a:pathLst>
                    <a:path w="8826" h="19909" extrusionOk="0">
                      <a:moveTo>
                        <a:pt x="4983" y="0"/>
                      </a:moveTo>
                      <a:cubicBezTo>
                        <a:pt x="1595" y="991"/>
                        <a:pt x="200" y="4952"/>
                        <a:pt x="0" y="11489"/>
                      </a:cubicBezTo>
                      <a:cubicBezTo>
                        <a:pt x="0" y="16639"/>
                        <a:pt x="1196" y="19215"/>
                        <a:pt x="3389" y="19809"/>
                      </a:cubicBezTo>
                      <a:cubicBezTo>
                        <a:pt x="6379" y="20601"/>
                        <a:pt x="8372" y="16639"/>
                        <a:pt x="8770" y="10301"/>
                      </a:cubicBezTo>
                      <a:cubicBezTo>
                        <a:pt x="9169" y="4160"/>
                        <a:pt x="7375" y="396"/>
                        <a:pt x="4983"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27" name="Google Shape;5427;p37"/>
                <p:cNvSpPr/>
                <p:nvPr/>
              </p:nvSpPr>
              <p:spPr>
                <a:xfrm>
                  <a:off x="1448264" y="6069794"/>
                  <a:ext cx="26993" cy="31562"/>
                </a:xfrm>
                <a:custGeom>
                  <a:avLst/>
                  <a:gdLst/>
                  <a:ahLst/>
                  <a:cxnLst/>
                  <a:rect l="l" t="t" r="r" b="b"/>
                  <a:pathLst>
                    <a:path w="26993" h="31562" extrusionOk="0">
                      <a:moveTo>
                        <a:pt x="814" y="23607"/>
                      </a:moveTo>
                      <a:cubicBezTo>
                        <a:pt x="-979" y="28758"/>
                        <a:pt x="416" y="31135"/>
                        <a:pt x="2808" y="31531"/>
                      </a:cubicBezTo>
                      <a:cubicBezTo>
                        <a:pt x="6196" y="31927"/>
                        <a:pt x="9385" y="28560"/>
                        <a:pt x="12176" y="22815"/>
                      </a:cubicBezTo>
                      <a:cubicBezTo>
                        <a:pt x="12375" y="21825"/>
                        <a:pt x="12774" y="21032"/>
                        <a:pt x="12973" y="20240"/>
                      </a:cubicBezTo>
                      <a:cubicBezTo>
                        <a:pt x="13771" y="21230"/>
                        <a:pt x="14967" y="21825"/>
                        <a:pt x="16362" y="22023"/>
                      </a:cubicBezTo>
                      <a:cubicBezTo>
                        <a:pt x="20149" y="22815"/>
                        <a:pt x="23737" y="20042"/>
                        <a:pt x="25930" y="13505"/>
                      </a:cubicBezTo>
                      <a:cubicBezTo>
                        <a:pt x="27923" y="5978"/>
                        <a:pt x="27325" y="629"/>
                        <a:pt x="22342" y="35"/>
                      </a:cubicBezTo>
                      <a:cubicBezTo>
                        <a:pt x="18554" y="-361"/>
                        <a:pt x="14767" y="2610"/>
                        <a:pt x="12575" y="8751"/>
                      </a:cubicBezTo>
                      <a:cubicBezTo>
                        <a:pt x="11977" y="10534"/>
                        <a:pt x="11578" y="11920"/>
                        <a:pt x="11578" y="13307"/>
                      </a:cubicBezTo>
                      <a:cubicBezTo>
                        <a:pt x="7591" y="12713"/>
                        <a:pt x="3605" y="15882"/>
                        <a:pt x="814" y="2360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28" name="Google Shape;5428;p37"/>
                <p:cNvSpPr/>
                <p:nvPr/>
              </p:nvSpPr>
              <p:spPr>
                <a:xfrm>
                  <a:off x="2962741" y="5877684"/>
                  <a:ext cx="8702" cy="19606"/>
                </a:xfrm>
                <a:custGeom>
                  <a:avLst/>
                  <a:gdLst/>
                  <a:ahLst/>
                  <a:cxnLst/>
                  <a:rect l="l" t="t" r="r" b="b"/>
                  <a:pathLst>
                    <a:path w="8702" h="19606" extrusionOk="0">
                      <a:moveTo>
                        <a:pt x="2812" y="19215"/>
                      </a:moveTo>
                      <a:cubicBezTo>
                        <a:pt x="5603" y="20997"/>
                        <a:pt x="7397" y="16441"/>
                        <a:pt x="8593" y="10697"/>
                      </a:cubicBezTo>
                      <a:cubicBezTo>
                        <a:pt x="8991" y="4556"/>
                        <a:pt x="8393" y="0"/>
                        <a:pt x="5404" y="0"/>
                      </a:cubicBezTo>
                      <a:cubicBezTo>
                        <a:pt x="2613" y="198"/>
                        <a:pt x="620" y="3566"/>
                        <a:pt x="22" y="10103"/>
                      </a:cubicBezTo>
                      <a:cubicBezTo>
                        <a:pt x="-178" y="15055"/>
                        <a:pt x="1018" y="18026"/>
                        <a:pt x="2812" y="192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29" name="Google Shape;5429;p37"/>
                <p:cNvSpPr/>
                <p:nvPr/>
              </p:nvSpPr>
              <p:spPr>
                <a:xfrm>
                  <a:off x="2834416" y="5815588"/>
                  <a:ext cx="9450" cy="20522"/>
                </a:xfrm>
                <a:custGeom>
                  <a:avLst/>
                  <a:gdLst/>
                  <a:ahLst/>
                  <a:cxnLst/>
                  <a:rect l="l" t="t" r="r" b="b"/>
                  <a:pathLst>
                    <a:path w="9450" h="20522" extrusionOk="0">
                      <a:moveTo>
                        <a:pt x="7754" y="490"/>
                      </a:moveTo>
                      <a:cubicBezTo>
                        <a:pt x="4565" y="-1491"/>
                        <a:pt x="1774" y="2669"/>
                        <a:pt x="379" y="10592"/>
                      </a:cubicBezTo>
                      <a:cubicBezTo>
                        <a:pt x="-418" y="15148"/>
                        <a:pt x="-20" y="19110"/>
                        <a:pt x="2173" y="20497"/>
                      </a:cubicBezTo>
                      <a:cubicBezTo>
                        <a:pt x="5163" y="20893"/>
                        <a:pt x="6957" y="16733"/>
                        <a:pt x="8551" y="11186"/>
                      </a:cubicBezTo>
                      <a:cubicBezTo>
                        <a:pt x="9947" y="6036"/>
                        <a:pt x="9747" y="1678"/>
                        <a:pt x="7754" y="49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30" name="Google Shape;5430;p37"/>
                <p:cNvSpPr/>
                <p:nvPr/>
              </p:nvSpPr>
              <p:spPr>
                <a:xfrm>
                  <a:off x="2335754" y="5917690"/>
                  <a:ext cx="9343" cy="17857"/>
                </a:xfrm>
                <a:custGeom>
                  <a:avLst/>
                  <a:gdLst/>
                  <a:ahLst/>
                  <a:cxnLst/>
                  <a:rect l="l" t="t" r="r" b="b"/>
                  <a:pathLst>
                    <a:path w="9343" h="17857" extrusionOk="0">
                      <a:moveTo>
                        <a:pt x="6307" y="8"/>
                      </a:moveTo>
                      <a:cubicBezTo>
                        <a:pt x="3915" y="-190"/>
                        <a:pt x="1722" y="3375"/>
                        <a:pt x="725" y="7733"/>
                      </a:cubicBezTo>
                      <a:cubicBezTo>
                        <a:pt x="-471" y="13280"/>
                        <a:pt x="-471" y="18232"/>
                        <a:pt x="2918" y="17836"/>
                      </a:cubicBezTo>
                      <a:cubicBezTo>
                        <a:pt x="5310" y="17638"/>
                        <a:pt x="7104" y="13874"/>
                        <a:pt x="8898" y="9912"/>
                      </a:cubicBezTo>
                      <a:cubicBezTo>
                        <a:pt x="9894" y="3970"/>
                        <a:pt x="9296" y="206"/>
                        <a:pt x="6307" y="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31" name="Google Shape;5431;p37"/>
                <p:cNvSpPr/>
                <p:nvPr/>
              </p:nvSpPr>
              <p:spPr>
                <a:xfrm>
                  <a:off x="3183560" y="5938660"/>
                  <a:ext cx="8826" cy="17476"/>
                </a:xfrm>
                <a:custGeom>
                  <a:avLst/>
                  <a:gdLst/>
                  <a:ahLst/>
                  <a:cxnLst/>
                  <a:rect l="l" t="t" r="r" b="b"/>
                  <a:pathLst>
                    <a:path w="8826" h="17476" extrusionOk="0">
                      <a:moveTo>
                        <a:pt x="8826" y="7959"/>
                      </a:moveTo>
                      <a:cubicBezTo>
                        <a:pt x="8826" y="2610"/>
                        <a:pt x="7630" y="-361"/>
                        <a:pt x="5438" y="35"/>
                      </a:cubicBezTo>
                      <a:cubicBezTo>
                        <a:pt x="2847" y="431"/>
                        <a:pt x="454" y="3205"/>
                        <a:pt x="56" y="9940"/>
                      </a:cubicBezTo>
                      <a:cubicBezTo>
                        <a:pt x="-343" y="14892"/>
                        <a:pt x="1451" y="17665"/>
                        <a:pt x="3444" y="17467"/>
                      </a:cubicBezTo>
                      <a:cubicBezTo>
                        <a:pt x="6036" y="17269"/>
                        <a:pt x="8228" y="14496"/>
                        <a:pt x="8826" y="79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32" name="Google Shape;5432;p37"/>
                <p:cNvSpPr/>
                <p:nvPr/>
              </p:nvSpPr>
              <p:spPr>
                <a:xfrm>
                  <a:off x="2913987" y="5921864"/>
                  <a:ext cx="8491" cy="17272"/>
                </a:xfrm>
                <a:custGeom>
                  <a:avLst/>
                  <a:gdLst/>
                  <a:ahLst/>
                  <a:cxnLst/>
                  <a:rect l="l" t="t" r="r" b="b"/>
                  <a:pathLst>
                    <a:path w="8491" h="17272" extrusionOk="0">
                      <a:moveTo>
                        <a:pt x="2930" y="17227"/>
                      </a:moveTo>
                      <a:cubicBezTo>
                        <a:pt x="4924" y="17624"/>
                        <a:pt x="6917" y="15445"/>
                        <a:pt x="8113" y="10294"/>
                      </a:cubicBezTo>
                      <a:cubicBezTo>
                        <a:pt x="8910" y="5342"/>
                        <a:pt x="8511" y="1578"/>
                        <a:pt x="6319" y="390"/>
                      </a:cubicBezTo>
                      <a:cubicBezTo>
                        <a:pt x="3528" y="-1195"/>
                        <a:pt x="1136" y="2173"/>
                        <a:pt x="140" y="8313"/>
                      </a:cubicBezTo>
                      <a:cubicBezTo>
                        <a:pt x="-458" y="13067"/>
                        <a:pt x="937" y="16831"/>
                        <a:pt x="2930" y="172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33" name="Google Shape;5433;p37"/>
                <p:cNvSpPr/>
                <p:nvPr/>
              </p:nvSpPr>
              <p:spPr>
                <a:xfrm>
                  <a:off x="1623569" y="6165474"/>
                  <a:ext cx="12752" cy="16671"/>
                </a:xfrm>
                <a:custGeom>
                  <a:avLst/>
                  <a:gdLst/>
                  <a:ahLst/>
                  <a:cxnLst/>
                  <a:rect l="l" t="t" r="r" b="b"/>
                  <a:pathLst>
                    <a:path w="12752" h="16671" extrusionOk="0">
                      <a:moveTo>
                        <a:pt x="10883" y="32"/>
                      </a:moveTo>
                      <a:cubicBezTo>
                        <a:pt x="7893" y="-365"/>
                        <a:pt x="4505" y="3003"/>
                        <a:pt x="1914" y="8549"/>
                      </a:cubicBezTo>
                      <a:cubicBezTo>
                        <a:pt x="319" y="12115"/>
                        <a:pt x="-279" y="14888"/>
                        <a:pt x="120" y="16671"/>
                      </a:cubicBezTo>
                      <a:lnTo>
                        <a:pt x="7096" y="16671"/>
                      </a:lnTo>
                      <a:cubicBezTo>
                        <a:pt x="8691" y="14888"/>
                        <a:pt x="10086" y="12115"/>
                        <a:pt x="11481" y="9540"/>
                      </a:cubicBezTo>
                      <a:cubicBezTo>
                        <a:pt x="13076" y="4588"/>
                        <a:pt x="13474" y="428"/>
                        <a:pt x="10883" y="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34" name="Google Shape;5434;p37"/>
                <p:cNvSpPr/>
                <p:nvPr/>
              </p:nvSpPr>
              <p:spPr>
                <a:xfrm>
                  <a:off x="1954644" y="5502236"/>
                  <a:ext cx="10674" cy="19879"/>
                </a:xfrm>
                <a:custGeom>
                  <a:avLst/>
                  <a:gdLst/>
                  <a:ahLst/>
                  <a:cxnLst/>
                  <a:rect l="l" t="t" r="r" b="b"/>
                  <a:pathLst>
                    <a:path w="10674" h="19879" extrusionOk="0">
                      <a:moveTo>
                        <a:pt x="2119" y="19880"/>
                      </a:moveTo>
                      <a:cubicBezTo>
                        <a:pt x="5109" y="19880"/>
                        <a:pt x="8098" y="14927"/>
                        <a:pt x="9693" y="9183"/>
                      </a:cubicBezTo>
                      <a:cubicBezTo>
                        <a:pt x="11088" y="4825"/>
                        <a:pt x="11088" y="665"/>
                        <a:pt x="9095" y="71"/>
                      </a:cubicBezTo>
                      <a:cubicBezTo>
                        <a:pt x="6504" y="-523"/>
                        <a:pt x="3514" y="2646"/>
                        <a:pt x="1321" y="8787"/>
                      </a:cubicBezTo>
                      <a:cubicBezTo>
                        <a:pt x="-273" y="14927"/>
                        <a:pt x="-871" y="19880"/>
                        <a:pt x="2119" y="198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35" name="Google Shape;5435;p37"/>
                <p:cNvSpPr/>
                <p:nvPr/>
              </p:nvSpPr>
              <p:spPr>
                <a:xfrm>
                  <a:off x="1697137" y="5373235"/>
                  <a:ext cx="10149" cy="15764"/>
                </a:xfrm>
                <a:custGeom>
                  <a:avLst/>
                  <a:gdLst/>
                  <a:ahLst/>
                  <a:cxnLst/>
                  <a:rect l="l" t="t" r="r" b="b"/>
                  <a:pathLst>
                    <a:path w="10149" h="15764" extrusionOk="0">
                      <a:moveTo>
                        <a:pt x="1499" y="15765"/>
                      </a:moveTo>
                      <a:cubicBezTo>
                        <a:pt x="3891" y="15765"/>
                        <a:pt x="6482" y="12794"/>
                        <a:pt x="8674" y="8436"/>
                      </a:cubicBezTo>
                      <a:cubicBezTo>
                        <a:pt x="11066" y="3285"/>
                        <a:pt x="10269" y="710"/>
                        <a:pt x="8276" y="116"/>
                      </a:cubicBezTo>
                      <a:cubicBezTo>
                        <a:pt x="6083" y="-676"/>
                        <a:pt x="3293" y="2691"/>
                        <a:pt x="1499" y="7247"/>
                      </a:cubicBezTo>
                      <a:cubicBezTo>
                        <a:pt x="-694" y="12001"/>
                        <a:pt x="-295" y="14576"/>
                        <a:pt x="1499" y="157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36" name="Google Shape;5436;p37"/>
                <p:cNvSpPr/>
                <p:nvPr/>
              </p:nvSpPr>
              <p:spPr>
                <a:xfrm>
                  <a:off x="1608308" y="5675152"/>
                  <a:ext cx="11539" cy="16606"/>
                </a:xfrm>
                <a:custGeom>
                  <a:avLst/>
                  <a:gdLst/>
                  <a:ahLst/>
                  <a:cxnLst/>
                  <a:rect l="l" t="t" r="r" b="b"/>
                  <a:pathLst>
                    <a:path w="11539" h="16606" extrusionOk="0">
                      <a:moveTo>
                        <a:pt x="1826" y="16526"/>
                      </a:moveTo>
                      <a:cubicBezTo>
                        <a:pt x="4019" y="17121"/>
                        <a:pt x="7009" y="14347"/>
                        <a:pt x="9401" y="9989"/>
                      </a:cubicBezTo>
                      <a:cubicBezTo>
                        <a:pt x="11593" y="5632"/>
                        <a:pt x="12390" y="1868"/>
                        <a:pt x="10397" y="283"/>
                      </a:cubicBezTo>
                      <a:cubicBezTo>
                        <a:pt x="7607" y="-905"/>
                        <a:pt x="4417" y="1670"/>
                        <a:pt x="1627" y="7612"/>
                      </a:cubicBezTo>
                      <a:cubicBezTo>
                        <a:pt x="-765" y="12565"/>
                        <a:pt x="-366" y="15932"/>
                        <a:pt x="1826" y="165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37" name="Google Shape;5437;p37"/>
                <p:cNvSpPr/>
                <p:nvPr/>
              </p:nvSpPr>
              <p:spPr>
                <a:xfrm>
                  <a:off x="2780490" y="5985246"/>
                  <a:ext cx="8501" cy="18429"/>
                </a:xfrm>
                <a:custGeom>
                  <a:avLst/>
                  <a:gdLst/>
                  <a:ahLst/>
                  <a:cxnLst/>
                  <a:rect l="l" t="t" r="r" b="b"/>
                  <a:pathLst>
                    <a:path w="8501" h="18429" extrusionOk="0">
                      <a:moveTo>
                        <a:pt x="4872" y="0"/>
                      </a:moveTo>
                      <a:cubicBezTo>
                        <a:pt x="2281" y="198"/>
                        <a:pt x="885" y="4160"/>
                        <a:pt x="288" y="8518"/>
                      </a:cubicBezTo>
                      <a:cubicBezTo>
                        <a:pt x="-510" y="14461"/>
                        <a:pt x="288" y="18620"/>
                        <a:pt x="3477" y="18422"/>
                      </a:cubicBezTo>
                      <a:cubicBezTo>
                        <a:pt x="5869" y="18224"/>
                        <a:pt x="7662" y="14262"/>
                        <a:pt x="8261" y="10103"/>
                      </a:cubicBezTo>
                      <a:cubicBezTo>
                        <a:pt x="9058" y="4160"/>
                        <a:pt x="7862" y="0"/>
                        <a:pt x="4872"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38" name="Google Shape;5438;p37"/>
                <p:cNvSpPr/>
                <p:nvPr/>
              </p:nvSpPr>
              <p:spPr>
                <a:xfrm>
                  <a:off x="3188201" y="6065075"/>
                  <a:ext cx="8994" cy="20217"/>
                </a:xfrm>
                <a:custGeom>
                  <a:avLst/>
                  <a:gdLst/>
                  <a:ahLst/>
                  <a:cxnLst/>
                  <a:rect l="l" t="t" r="r" b="b"/>
                  <a:pathLst>
                    <a:path w="8994" h="20217" extrusionOk="0">
                      <a:moveTo>
                        <a:pt x="5780" y="0"/>
                      </a:moveTo>
                      <a:cubicBezTo>
                        <a:pt x="2193" y="198"/>
                        <a:pt x="0" y="5348"/>
                        <a:pt x="0" y="13272"/>
                      </a:cubicBezTo>
                      <a:cubicBezTo>
                        <a:pt x="0" y="18224"/>
                        <a:pt x="1794" y="20403"/>
                        <a:pt x="3986" y="20205"/>
                      </a:cubicBezTo>
                      <a:cubicBezTo>
                        <a:pt x="7375" y="19611"/>
                        <a:pt x="8571" y="15055"/>
                        <a:pt x="8970" y="8716"/>
                      </a:cubicBezTo>
                      <a:cubicBezTo>
                        <a:pt x="9169" y="3764"/>
                        <a:pt x="8172" y="0"/>
                        <a:pt x="5780"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39" name="Google Shape;5439;p37"/>
                <p:cNvSpPr/>
                <p:nvPr/>
              </p:nvSpPr>
              <p:spPr>
                <a:xfrm>
                  <a:off x="1328708" y="5005967"/>
                  <a:ext cx="13306" cy="17626"/>
                </a:xfrm>
                <a:custGeom>
                  <a:avLst/>
                  <a:gdLst/>
                  <a:ahLst/>
                  <a:cxnLst/>
                  <a:rect l="l" t="t" r="r" b="b"/>
                  <a:pathLst>
                    <a:path w="13306" h="17626" extrusionOk="0">
                      <a:moveTo>
                        <a:pt x="8948" y="10825"/>
                      </a:moveTo>
                      <a:cubicBezTo>
                        <a:pt x="11539" y="6863"/>
                        <a:pt x="14329" y="2505"/>
                        <a:pt x="12934" y="722"/>
                      </a:cubicBezTo>
                      <a:cubicBezTo>
                        <a:pt x="11140" y="-1457"/>
                        <a:pt x="7552" y="1515"/>
                        <a:pt x="3765" y="6665"/>
                      </a:cubicBezTo>
                      <a:cubicBezTo>
                        <a:pt x="975" y="10627"/>
                        <a:pt x="-819" y="14589"/>
                        <a:pt x="377" y="16570"/>
                      </a:cubicBezTo>
                      <a:cubicBezTo>
                        <a:pt x="1971" y="19739"/>
                        <a:pt x="5559" y="15183"/>
                        <a:pt x="8948" y="1082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40" name="Google Shape;5440;p37"/>
                <p:cNvSpPr/>
                <p:nvPr/>
              </p:nvSpPr>
              <p:spPr>
                <a:xfrm>
                  <a:off x="3072375" y="5894774"/>
                  <a:ext cx="7192" cy="16992"/>
                </a:xfrm>
                <a:custGeom>
                  <a:avLst/>
                  <a:gdLst/>
                  <a:ahLst/>
                  <a:cxnLst/>
                  <a:rect l="l" t="t" r="r" b="b"/>
                  <a:pathLst>
                    <a:path w="7192" h="16992" extrusionOk="0">
                      <a:moveTo>
                        <a:pt x="3804" y="341"/>
                      </a:moveTo>
                      <a:cubicBezTo>
                        <a:pt x="1811" y="1728"/>
                        <a:pt x="216" y="5689"/>
                        <a:pt x="17" y="10246"/>
                      </a:cubicBezTo>
                      <a:cubicBezTo>
                        <a:pt x="-183" y="15198"/>
                        <a:pt x="1412" y="17773"/>
                        <a:pt x="3605" y="16782"/>
                      </a:cubicBezTo>
                      <a:cubicBezTo>
                        <a:pt x="5797" y="15792"/>
                        <a:pt x="6794" y="11632"/>
                        <a:pt x="7193" y="6878"/>
                      </a:cubicBezTo>
                      <a:cubicBezTo>
                        <a:pt x="7193" y="1926"/>
                        <a:pt x="6196" y="-1045"/>
                        <a:pt x="3804" y="34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41" name="Google Shape;5441;p37"/>
                <p:cNvSpPr/>
                <p:nvPr/>
              </p:nvSpPr>
              <p:spPr>
                <a:xfrm>
                  <a:off x="2664020" y="5925757"/>
                  <a:ext cx="7823" cy="17295"/>
                </a:xfrm>
                <a:custGeom>
                  <a:avLst/>
                  <a:gdLst/>
                  <a:ahLst/>
                  <a:cxnLst/>
                  <a:rect l="l" t="t" r="r" b="b"/>
                  <a:pathLst>
                    <a:path w="7823" h="17295" extrusionOk="0">
                      <a:moveTo>
                        <a:pt x="4737" y="260"/>
                      </a:moveTo>
                      <a:cubicBezTo>
                        <a:pt x="2345" y="1251"/>
                        <a:pt x="750" y="5014"/>
                        <a:pt x="152" y="9966"/>
                      </a:cubicBezTo>
                      <a:cubicBezTo>
                        <a:pt x="-446" y="15315"/>
                        <a:pt x="750" y="18088"/>
                        <a:pt x="3142" y="17098"/>
                      </a:cubicBezTo>
                      <a:cubicBezTo>
                        <a:pt x="5534" y="16107"/>
                        <a:pt x="6930" y="12145"/>
                        <a:pt x="7727" y="7391"/>
                      </a:cubicBezTo>
                      <a:cubicBezTo>
                        <a:pt x="8125" y="2043"/>
                        <a:pt x="7328" y="-928"/>
                        <a:pt x="4737" y="2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42" name="Google Shape;5442;p37"/>
                <p:cNvSpPr/>
                <p:nvPr/>
              </p:nvSpPr>
              <p:spPr>
                <a:xfrm>
                  <a:off x="2729207" y="5785271"/>
                  <a:ext cx="6323" cy="12495"/>
                </a:xfrm>
                <a:custGeom>
                  <a:avLst/>
                  <a:gdLst/>
                  <a:ahLst/>
                  <a:cxnLst/>
                  <a:rect l="l" t="t" r="r" b="b"/>
                  <a:pathLst>
                    <a:path w="6323" h="12495" extrusionOk="0">
                      <a:moveTo>
                        <a:pt x="1540" y="12385"/>
                      </a:moveTo>
                      <a:cubicBezTo>
                        <a:pt x="3135" y="12980"/>
                        <a:pt x="4530" y="11395"/>
                        <a:pt x="6324" y="2085"/>
                      </a:cubicBezTo>
                      <a:cubicBezTo>
                        <a:pt x="6124" y="3471"/>
                        <a:pt x="5726" y="698"/>
                        <a:pt x="4331" y="104"/>
                      </a:cubicBezTo>
                      <a:cubicBezTo>
                        <a:pt x="2736" y="-490"/>
                        <a:pt x="1341" y="1490"/>
                        <a:pt x="543" y="5452"/>
                      </a:cubicBezTo>
                      <a:cubicBezTo>
                        <a:pt x="-453" y="9018"/>
                        <a:pt x="-55" y="11989"/>
                        <a:pt x="1540" y="123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43" name="Google Shape;5443;p37"/>
                <p:cNvSpPr/>
                <p:nvPr/>
              </p:nvSpPr>
              <p:spPr>
                <a:xfrm>
                  <a:off x="1756440" y="6179215"/>
                  <a:ext cx="10564" cy="2930"/>
                </a:xfrm>
                <a:custGeom>
                  <a:avLst/>
                  <a:gdLst/>
                  <a:ahLst/>
                  <a:cxnLst/>
                  <a:rect l="l" t="t" r="r" b="b"/>
                  <a:pathLst>
                    <a:path w="10564" h="2930" extrusionOk="0">
                      <a:moveTo>
                        <a:pt x="0" y="2931"/>
                      </a:moveTo>
                      <a:lnTo>
                        <a:pt x="10564" y="2931"/>
                      </a:lnTo>
                      <a:cubicBezTo>
                        <a:pt x="10365" y="2732"/>
                        <a:pt x="10166" y="2534"/>
                        <a:pt x="9767" y="2138"/>
                      </a:cubicBezTo>
                      <a:cubicBezTo>
                        <a:pt x="6976" y="-833"/>
                        <a:pt x="2990" y="-833"/>
                        <a:pt x="0" y="29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44" name="Google Shape;5444;p37"/>
                <p:cNvSpPr/>
                <p:nvPr/>
              </p:nvSpPr>
              <p:spPr>
                <a:xfrm>
                  <a:off x="1375923" y="5352480"/>
                  <a:ext cx="23037" cy="33199"/>
                </a:xfrm>
                <a:custGeom>
                  <a:avLst/>
                  <a:gdLst/>
                  <a:ahLst/>
                  <a:cxnLst/>
                  <a:rect l="l" t="t" r="r" b="b"/>
                  <a:pathLst>
                    <a:path w="23037" h="33199" extrusionOk="0">
                      <a:moveTo>
                        <a:pt x="2594" y="5420"/>
                      </a:moveTo>
                      <a:cubicBezTo>
                        <a:pt x="-994" y="10769"/>
                        <a:pt x="-396" y="15325"/>
                        <a:pt x="1597" y="18890"/>
                      </a:cubicBezTo>
                      <a:cubicBezTo>
                        <a:pt x="3989" y="23446"/>
                        <a:pt x="5783" y="28795"/>
                        <a:pt x="8972" y="31964"/>
                      </a:cubicBezTo>
                      <a:cubicBezTo>
                        <a:pt x="12162" y="35133"/>
                        <a:pt x="16746" y="31766"/>
                        <a:pt x="20533" y="26814"/>
                      </a:cubicBezTo>
                      <a:cubicBezTo>
                        <a:pt x="23922" y="21069"/>
                        <a:pt x="23324" y="17504"/>
                        <a:pt x="21929" y="14929"/>
                      </a:cubicBezTo>
                      <a:cubicBezTo>
                        <a:pt x="19537" y="10372"/>
                        <a:pt x="16945" y="6213"/>
                        <a:pt x="13956" y="2647"/>
                      </a:cubicBezTo>
                      <a:cubicBezTo>
                        <a:pt x="11165" y="-720"/>
                        <a:pt x="7378" y="-1909"/>
                        <a:pt x="2594" y="542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45" name="Google Shape;5445;p37"/>
                <p:cNvSpPr/>
                <p:nvPr/>
              </p:nvSpPr>
              <p:spPr>
                <a:xfrm>
                  <a:off x="2141937" y="6174874"/>
                  <a:ext cx="35578" cy="7469"/>
                </a:xfrm>
                <a:custGeom>
                  <a:avLst/>
                  <a:gdLst/>
                  <a:ahLst/>
                  <a:cxnLst/>
                  <a:rect l="l" t="t" r="r" b="b"/>
                  <a:pathLst>
                    <a:path w="35578" h="7469" extrusionOk="0">
                      <a:moveTo>
                        <a:pt x="32889" y="1131"/>
                      </a:moveTo>
                      <a:cubicBezTo>
                        <a:pt x="27308" y="536"/>
                        <a:pt x="21527" y="735"/>
                        <a:pt x="15747" y="2319"/>
                      </a:cubicBezTo>
                      <a:cubicBezTo>
                        <a:pt x="14352" y="2715"/>
                        <a:pt x="12757" y="3508"/>
                        <a:pt x="11362" y="4696"/>
                      </a:cubicBezTo>
                      <a:cubicBezTo>
                        <a:pt x="10963" y="2914"/>
                        <a:pt x="9966" y="1329"/>
                        <a:pt x="8571" y="338"/>
                      </a:cubicBezTo>
                      <a:cubicBezTo>
                        <a:pt x="5581" y="-1048"/>
                        <a:pt x="2392" y="1923"/>
                        <a:pt x="0" y="7470"/>
                      </a:cubicBezTo>
                      <a:lnTo>
                        <a:pt x="8970" y="7470"/>
                      </a:lnTo>
                      <a:lnTo>
                        <a:pt x="11561" y="7470"/>
                      </a:lnTo>
                      <a:lnTo>
                        <a:pt x="35480" y="7470"/>
                      </a:lnTo>
                      <a:cubicBezTo>
                        <a:pt x="35879" y="3706"/>
                        <a:pt x="35081" y="1329"/>
                        <a:pt x="32889" y="11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46" name="Google Shape;5446;p37"/>
                <p:cNvSpPr/>
                <p:nvPr/>
              </p:nvSpPr>
              <p:spPr>
                <a:xfrm>
                  <a:off x="839029" y="4879528"/>
                  <a:ext cx="23251" cy="24115"/>
                </a:xfrm>
                <a:custGeom>
                  <a:avLst/>
                  <a:gdLst/>
                  <a:ahLst/>
                  <a:cxnLst/>
                  <a:rect l="l" t="t" r="r" b="b"/>
                  <a:pathLst>
                    <a:path w="23251" h="24115" extrusionOk="0">
                      <a:moveTo>
                        <a:pt x="2503" y="9298"/>
                      </a:moveTo>
                      <a:cubicBezTo>
                        <a:pt x="-3477" y="21184"/>
                        <a:pt x="2503" y="22372"/>
                        <a:pt x="7486" y="23561"/>
                      </a:cubicBezTo>
                      <a:cubicBezTo>
                        <a:pt x="11672" y="24551"/>
                        <a:pt x="16655" y="25145"/>
                        <a:pt x="22236" y="16826"/>
                      </a:cubicBezTo>
                      <a:cubicBezTo>
                        <a:pt x="25624" y="5139"/>
                        <a:pt x="19844" y="2960"/>
                        <a:pt x="15060" y="583"/>
                      </a:cubicBezTo>
                      <a:cubicBezTo>
                        <a:pt x="11472" y="-1596"/>
                        <a:pt x="5891" y="2563"/>
                        <a:pt x="2503" y="92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47" name="Google Shape;5447;p37"/>
                <p:cNvSpPr/>
                <p:nvPr/>
              </p:nvSpPr>
              <p:spPr>
                <a:xfrm>
                  <a:off x="1574271" y="5856139"/>
                  <a:ext cx="30424" cy="29368"/>
                </a:xfrm>
                <a:custGeom>
                  <a:avLst/>
                  <a:gdLst/>
                  <a:ahLst/>
                  <a:cxnLst/>
                  <a:rect l="l" t="t" r="r" b="b"/>
                  <a:pathLst>
                    <a:path w="30424" h="29368" extrusionOk="0">
                      <a:moveTo>
                        <a:pt x="25299" y="21149"/>
                      </a:moveTo>
                      <a:cubicBezTo>
                        <a:pt x="25897" y="19960"/>
                        <a:pt x="26296" y="18772"/>
                        <a:pt x="26495" y="17583"/>
                      </a:cubicBezTo>
                      <a:cubicBezTo>
                        <a:pt x="27292" y="16197"/>
                        <a:pt x="28090" y="14414"/>
                        <a:pt x="28887" y="12829"/>
                      </a:cubicBezTo>
                      <a:cubicBezTo>
                        <a:pt x="31279" y="7084"/>
                        <a:pt x="30880" y="2727"/>
                        <a:pt x="27691" y="2330"/>
                      </a:cubicBezTo>
                      <a:cubicBezTo>
                        <a:pt x="26296" y="2132"/>
                        <a:pt x="25100" y="2528"/>
                        <a:pt x="23705" y="3519"/>
                      </a:cubicBezTo>
                      <a:cubicBezTo>
                        <a:pt x="23107" y="2925"/>
                        <a:pt x="22509" y="2330"/>
                        <a:pt x="21711" y="1736"/>
                      </a:cubicBezTo>
                      <a:cubicBezTo>
                        <a:pt x="18123" y="-1433"/>
                        <a:pt x="13340" y="-641"/>
                        <a:pt x="9951" y="7282"/>
                      </a:cubicBezTo>
                      <a:cubicBezTo>
                        <a:pt x="9353" y="8471"/>
                        <a:pt x="8954" y="9660"/>
                        <a:pt x="8755" y="10848"/>
                      </a:cubicBezTo>
                      <a:cubicBezTo>
                        <a:pt x="7360" y="11640"/>
                        <a:pt x="5965" y="12631"/>
                        <a:pt x="4569" y="14018"/>
                      </a:cubicBezTo>
                      <a:cubicBezTo>
                        <a:pt x="-1610" y="19762"/>
                        <a:pt x="-813" y="24516"/>
                        <a:pt x="2775" y="26893"/>
                      </a:cubicBezTo>
                      <a:cubicBezTo>
                        <a:pt x="5566" y="28676"/>
                        <a:pt x="8556" y="29270"/>
                        <a:pt x="12343" y="28082"/>
                      </a:cubicBezTo>
                      <a:cubicBezTo>
                        <a:pt x="12542" y="28082"/>
                        <a:pt x="12542" y="28280"/>
                        <a:pt x="12742" y="28280"/>
                      </a:cubicBezTo>
                      <a:cubicBezTo>
                        <a:pt x="16329" y="31053"/>
                        <a:pt x="20914" y="28478"/>
                        <a:pt x="25299" y="211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48" name="Google Shape;5448;p37"/>
                <p:cNvSpPr/>
                <p:nvPr/>
              </p:nvSpPr>
              <p:spPr>
                <a:xfrm>
                  <a:off x="1844583" y="5858764"/>
                  <a:ext cx="26079" cy="56278"/>
                </a:xfrm>
                <a:custGeom>
                  <a:avLst/>
                  <a:gdLst/>
                  <a:ahLst/>
                  <a:cxnLst/>
                  <a:rect l="l" t="t" r="r" b="b"/>
                  <a:pathLst>
                    <a:path w="26079" h="56278" extrusionOk="0">
                      <a:moveTo>
                        <a:pt x="24077" y="35559"/>
                      </a:moveTo>
                      <a:cubicBezTo>
                        <a:pt x="29459" y="24070"/>
                        <a:pt x="22682" y="21693"/>
                        <a:pt x="19094" y="17929"/>
                      </a:cubicBezTo>
                      <a:cubicBezTo>
                        <a:pt x="17699" y="16543"/>
                        <a:pt x="16104" y="15750"/>
                        <a:pt x="14709" y="15948"/>
                      </a:cubicBezTo>
                      <a:cubicBezTo>
                        <a:pt x="15107" y="15156"/>
                        <a:pt x="15506" y="14364"/>
                        <a:pt x="16104" y="13571"/>
                      </a:cubicBezTo>
                      <a:cubicBezTo>
                        <a:pt x="19094" y="8223"/>
                        <a:pt x="20091" y="2677"/>
                        <a:pt x="17499" y="696"/>
                      </a:cubicBezTo>
                      <a:cubicBezTo>
                        <a:pt x="14509" y="-1681"/>
                        <a:pt x="10722" y="2280"/>
                        <a:pt x="7533" y="8817"/>
                      </a:cubicBezTo>
                      <a:cubicBezTo>
                        <a:pt x="4742" y="14364"/>
                        <a:pt x="3746" y="19118"/>
                        <a:pt x="6138" y="22089"/>
                      </a:cubicBezTo>
                      <a:cubicBezTo>
                        <a:pt x="6736" y="22485"/>
                        <a:pt x="7134" y="22684"/>
                        <a:pt x="7732" y="22684"/>
                      </a:cubicBezTo>
                      <a:cubicBezTo>
                        <a:pt x="7334" y="23674"/>
                        <a:pt x="6935" y="24664"/>
                        <a:pt x="6536" y="25655"/>
                      </a:cubicBezTo>
                      <a:cubicBezTo>
                        <a:pt x="4344" y="31796"/>
                        <a:pt x="4742" y="36154"/>
                        <a:pt x="6736" y="39125"/>
                      </a:cubicBezTo>
                      <a:cubicBezTo>
                        <a:pt x="6138" y="39719"/>
                        <a:pt x="5540" y="40313"/>
                        <a:pt x="5141" y="41106"/>
                      </a:cubicBezTo>
                      <a:cubicBezTo>
                        <a:pt x="756" y="46850"/>
                        <a:pt x="-1835" y="52595"/>
                        <a:pt x="1553" y="55368"/>
                      </a:cubicBezTo>
                      <a:cubicBezTo>
                        <a:pt x="4145" y="57547"/>
                        <a:pt x="8131" y="55962"/>
                        <a:pt x="13513" y="49029"/>
                      </a:cubicBezTo>
                      <a:cubicBezTo>
                        <a:pt x="14709" y="47048"/>
                        <a:pt x="16303" y="44869"/>
                        <a:pt x="17300" y="42690"/>
                      </a:cubicBezTo>
                      <a:cubicBezTo>
                        <a:pt x="19692" y="41502"/>
                        <a:pt x="22084" y="39521"/>
                        <a:pt x="24077" y="355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49" name="Google Shape;5449;p37"/>
                <p:cNvSpPr/>
                <p:nvPr/>
              </p:nvSpPr>
              <p:spPr>
                <a:xfrm>
                  <a:off x="453598" y="5180675"/>
                  <a:ext cx="33459" cy="26795"/>
                </a:xfrm>
                <a:custGeom>
                  <a:avLst/>
                  <a:gdLst/>
                  <a:ahLst/>
                  <a:cxnLst/>
                  <a:rect l="l" t="t" r="r" b="b"/>
                  <a:pathLst>
                    <a:path w="33459" h="26795" extrusionOk="0">
                      <a:moveTo>
                        <a:pt x="3833" y="25886"/>
                      </a:moveTo>
                      <a:cubicBezTo>
                        <a:pt x="7221" y="28461"/>
                        <a:pt x="10610" y="25093"/>
                        <a:pt x="13600" y="21726"/>
                      </a:cubicBezTo>
                      <a:cubicBezTo>
                        <a:pt x="14198" y="21528"/>
                        <a:pt x="14596" y="21329"/>
                        <a:pt x="15194" y="21132"/>
                      </a:cubicBezTo>
                      <a:lnTo>
                        <a:pt x="15792" y="20735"/>
                      </a:lnTo>
                      <a:cubicBezTo>
                        <a:pt x="15792" y="20933"/>
                        <a:pt x="15792" y="21329"/>
                        <a:pt x="15992" y="21528"/>
                      </a:cubicBezTo>
                      <a:cubicBezTo>
                        <a:pt x="18383" y="26678"/>
                        <a:pt x="22569" y="26678"/>
                        <a:pt x="28150" y="24301"/>
                      </a:cubicBezTo>
                      <a:cubicBezTo>
                        <a:pt x="32336" y="21726"/>
                        <a:pt x="35127" y="17764"/>
                        <a:pt x="32336" y="13208"/>
                      </a:cubicBezTo>
                      <a:cubicBezTo>
                        <a:pt x="29944" y="9444"/>
                        <a:pt x="25559" y="9048"/>
                        <a:pt x="21373" y="11227"/>
                      </a:cubicBezTo>
                      <a:cubicBezTo>
                        <a:pt x="23765" y="6077"/>
                        <a:pt x="23367" y="2709"/>
                        <a:pt x="20177" y="1125"/>
                      </a:cubicBezTo>
                      <a:cubicBezTo>
                        <a:pt x="14995" y="-1649"/>
                        <a:pt x="8616" y="530"/>
                        <a:pt x="2836" y="9642"/>
                      </a:cubicBezTo>
                      <a:cubicBezTo>
                        <a:pt x="-2147" y="17962"/>
                        <a:pt x="245" y="23311"/>
                        <a:pt x="3833" y="258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50" name="Google Shape;5450;p37"/>
                <p:cNvSpPr/>
                <p:nvPr/>
              </p:nvSpPr>
              <p:spPr>
                <a:xfrm>
                  <a:off x="1269938" y="5292772"/>
                  <a:ext cx="20333" cy="24525"/>
                </a:xfrm>
                <a:custGeom>
                  <a:avLst/>
                  <a:gdLst/>
                  <a:ahLst/>
                  <a:cxnLst/>
                  <a:rect l="l" t="t" r="r" b="b"/>
                  <a:pathLst>
                    <a:path w="20333" h="24525" extrusionOk="0">
                      <a:moveTo>
                        <a:pt x="13101" y="551"/>
                      </a:moveTo>
                      <a:cubicBezTo>
                        <a:pt x="9115" y="-836"/>
                        <a:pt x="4331" y="-43"/>
                        <a:pt x="1541" y="8079"/>
                      </a:cubicBezTo>
                      <a:cubicBezTo>
                        <a:pt x="-3044" y="20954"/>
                        <a:pt x="3534" y="22737"/>
                        <a:pt x="9115" y="24322"/>
                      </a:cubicBezTo>
                      <a:cubicBezTo>
                        <a:pt x="12504" y="25312"/>
                        <a:pt x="16291" y="22737"/>
                        <a:pt x="19081" y="15804"/>
                      </a:cubicBezTo>
                      <a:cubicBezTo>
                        <a:pt x="22669" y="4909"/>
                        <a:pt x="17885" y="2532"/>
                        <a:pt x="13101" y="5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51" name="Google Shape;5451;p37"/>
                <p:cNvSpPr/>
                <p:nvPr/>
              </p:nvSpPr>
              <p:spPr>
                <a:xfrm>
                  <a:off x="2058931" y="5833702"/>
                  <a:ext cx="20666" cy="24472"/>
                </a:xfrm>
                <a:custGeom>
                  <a:avLst/>
                  <a:gdLst/>
                  <a:ahLst/>
                  <a:cxnLst/>
                  <a:rect l="l" t="t" r="r" b="b"/>
                  <a:pathLst>
                    <a:path w="20666" h="24472" extrusionOk="0">
                      <a:moveTo>
                        <a:pt x="1082" y="12089"/>
                      </a:moveTo>
                      <a:cubicBezTo>
                        <a:pt x="-1708" y="20013"/>
                        <a:pt x="1282" y="23776"/>
                        <a:pt x="5667" y="24371"/>
                      </a:cubicBezTo>
                      <a:cubicBezTo>
                        <a:pt x="11647" y="25163"/>
                        <a:pt x="16829" y="21399"/>
                        <a:pt x="20218" y="11297"/>
                      </a:cubicBezTo>
                      <a:cubicBezTo>
                        <a:pt x="21414" y="4760"/>
                        <a:pt x="20218" y="-192"/>
                        <a:pt x="16630" y="6"/>
                      </a:cubicBezTo>
                      <a:cubicBezTo>
                        <a:pt x="11248" y="402"/>
                        <a:pt x="4870" y="1789"/>
                        <a:pt x="1082" y="120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52" name="Google Shape;5452;p37"/>
                <p:cNvSpPr/>
                <p:nvPr/>
              </p:nvSpPr>
              <p:spPr>
                <a:xfrm>
                  <a:off x="1651093" y="5981482"/>
                  <a:ext cx="22765" cy="28350"/>
                </a:xfrm>
                <a:custGeom>
                  <a:avLst/>
                  <a:gdLst/>
                  <a:ahLst/>
                  <a:cxnLst/>
                  <a:rect l="l" t="t" r="r" b="b"/>
                  <a:pathLst>
                    <a:path w="22765" h="28350" extrusionOk="0">
                      <a:moveTo>
                        <a:pt x="18640" y="0"/>
                      </a:moveTo>
                      <a:cubicBezTo>
                        <a:pt x="10866" y="990"/>
                        <a:pt x="5683" y="7725"/>
                        <a:pt x="2494" y="16837"/>
                      </a:cubicBezTo>
                      <a:cubicBezTo>
                        <a:pt x="2096" y="17828"/>
                        <a:pt x="1896" y="18818"/>
                        <a:pt x="1697" y="19809"/>
                      </a:cubicBezTo>
                      <a:cubicBezTo>
                        <a:pt x="-496" y="23771"/>
                        <a:pt x="-894" y="27336"/>
                        <a:pt x="2494" y="28129"/>
                      </a:cubicBezTo>
                      <a:cubicBezTo>
                        <a:pt x="3092" y="28326"/>
                        <a:pt x="3690" y="28326"/>
                        <a:pt x="4488" y="28129"/>
                      </a:cubicBezTo>
                      <a:cubicBezTo>
                        <a:pt x="4886" y="28326"/>
                        <a:pt x="5285" y="28326"/>
                        <a:pt x="5683" y="28326"/>
                      </a:cubicBezTo>
                      <a:cubicBezTo>
                        <a:pt x="11863" y="28723"/>
                        <a:pt x="18042" y="24167"/>
                        <a:pt x="21630" y="14262"/>
                      </a:cubicBezTo>
                      <a:cubicBezTo>
                        <a:pt x="24620" y="6537"/>
                        <a:pt x="21032" y="3367"/>
                        <a:pt x="18640"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53" name="Google Shape;5453;p37"/>
                <p:cNvSpPr/>
                <p:nvPr/>
              </p:nvSpPr>
              <p:spPr>
                <a:xfrm>
                  <a:off x="503445" y="5143523"/>
                  <a:ext cx="25742" cy="26602"/>
                </a:xfrm>
                <a:custGeom>
                  <a:avLst/>
                  <a:gdLst/>
                  <a:ahLst/>
                  <a:cxnLst/>
                  <a:rect l="l" t="t" r="r" b="b"/>
                  <a:pathLst>
                    <a:path w="25742" h="26602" extrusionOk="0">
                      <a:moveTo>
                        <a:pt x="5013" y="25598"/>
                      </a:moveTo>
                      <a:cubicBezTo>
                        <a:pt x="9398" y="27975"/>
                        <a:pt x="14780" y="26391"/>
                        <a:pt x="20162" y="18071"/>
                      </a:cubicBezTo>
                      <a:cubicBezTo>
                        <a:pt x="25145" y="15100"/>
                        <a:pt x="25743" y="10940"/>
                        <a:pt x="25743" y="7176"/>
                      </a:cubicBezTo>
                      <a:cubicBezTo>
                        <a:pt x="25145" y="6186"/>
                        <a:pt x="24348" y="5393"/>
                        <a:pt x="23550" y="4601"/>
                      </a:cubicBezTo>
                      <a:cubicBezTo>
                        <a:pt x="22952" y="3214"/>
                        <a:pt x="21956" y="2026"/>
                        <a:pt x="20760" y="1233"/>
                      </a:cubicBezTo>
                      <a:cubicBezTo>
                        <a:pt x="16973" y="-1342"/>
                        <a:pt x="12787" y="243"/>
                        <a:pt x="8601" y="4799"/>
                      </a:cubicBezTo>
                      <a:cubicBezTo>
                        <a:pt x="2621" y="7374"/>
                        <a:pt x="-967" y="11534"/>
                        <a:pt x="229" y="15892"/>
                      </a:cubicBezTo>
                      <a:cubicBezTo>
                        <a:pt x="428" y="16882"/>
                        <a:pt x="1026" y="17873"/>
                        <a:pt x="1624" y="18665"/>
                      </a:cubicBezTo>
                      <a:cubicBezTo>
                        <a:pt x="1425" y="21636"/>
                        <a:pt x="2621" y="24212"/>
                        <a:pt x="5013" y="255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54" name="Google Shape;5454;p37"/>
                <p:cNvSpPr/>
                <p:nvPr/>
              </p:nvSpPr>
              <p:spPr>
                <a:xfrm>
                  <a:off x="1506198" y="5834045"/>
                  <a:ext cx="18836" cy="28378"/>
                </a:xfrm>
                <a:custGeom>
                  <a:avLst/>
                  <a:gdLst/>
                  <a:ahLst/>
                  <a:cxnLst/>
                  <a:rect l="l" t="t" r="r" b="b"/>
                  <a:pathLst>
                    <a:path w="18836" h="28378" extrusionOk="0">
                      <a:moveTo>
                        <a:pt x="17429" y="18482"/>
                      </a:moveTo>
                      <a:cubicBezTo>
                        <a:pt x="21415" y="6794"/>
                        <a:pt x="16233" y="3031"/>
                        <a:pt x="10652" y="456"/>
                      </a:cubicBezTo>
                      <a:cubicBezTo>
                        <a:pt x="7263" y="-1129"/>
                        <a:pt x="2878" y="1446"/>
                        <a:pt x="1084" y="7785"/>
                      </a:cubicBezTo>
                      <a:cubicBezTo>
                        <a:pt x="-1906" y="18680"/>
                        <a:pt x="1682" y="25019"/>
                        <a:pt x="7064" y="27990"/>
                      </a:cubicBezTo>
                      <a:cubicBezTo>
                        <a:pt x="10253" y="29773"/>
                        <a:pt x="14239" y="25217"/>
                        <a:pt x="17429" y="184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55" name="Google Shape;5455;p37"/>
                <p:cNvSpPr/>
                <p:nvPr/>
              </p:nvSpPr>
              <p:spPr>
                <a:xfrm>
                  <a:off x="1336879" y="5753908"/>
                  <a:ext cx="30290" cy="29594"/>
                </a:xfrm>
                <a:custGeom>
                  <a:avLst/>
                  <a:gdLst/>
                  <a:ahLst/>
                  <a:cxnLst/>
                  <a:rect l="l" t="t" r="r" b="b"/>
                  <a:pathLst>
                    <a:path w="30290" h="29594" extrusionOk="0">
                      <a:moveTo>
                        <a:pt x="4563" y="29288"/>
                      </a:moveTo>
                      <a:cubicBezTo>
                        <a:pt x="9148" y="30872"/>
                        <a:pt x="13533" y="26118"/>
                        <a:pt x="16523" y="19779"/>
                      </a:cubicBezTo>
                      <a:cubicBezTo>
                        <a:pt x="16722" y="19383"/>
                        <a:pt x="16921" y="18789"/>
                        <a:pt x="17121" y="18393"/>
                      </a:cubicBezTo>
                      <a:cubicBezTo>
                        <a:pt x="18715" y="17798"/>
                        <a:pt x="20509" y="16808"/>
                        <a:pt x="22303" y="15619"/>
                      </a:cubicBezTo>
                      <a:cubicBezTo>
                        <a:pt x="27286" y="12252"/>
                        <a:pt x="31273" y="7696"/>
                        <a:pt x="30077" y="3932"/>
                      </a:cubicBezTo>
                      <a:cubicBezTo>
                        <a:pt x="28682" y="-426"/>
                        <a:pt x="23898" y="169"/>
                        <a:pt x="17719" y="4725"/>
                      </a:cubicBezTo>
                      <a:cubicBezTo>
                        <a:pt x="17121" y="3140"/>
                        <a:pt x="16124" y="1753"/>
                        <a:pt x="15327" y="565"/>
                      </a:cubicBezTo>
                      <a:cubicBezTo>
                        <a:pt x="9347" y="-1614"/>
                        <a:pt x="5560" y="2744"/>
                        <a:pt x="2769" y="9677"/>
                      </a:cubicBezTo>
                      <a:cubicBezTo>
                        <a:pt x="-619" y="18789"/>
                        <a:pt x="-1815" y="27109"/>
                        <a:pt x="4563" y="292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56" name="Google Shape;5456;p37"/>
                <p:cNvSpPr/>
                <p:nvPr/>
              </p:nvSpPr>
              <p:spPr>
                <a:xfrm>
                  <a:off x="1332473" y="6151278"/>
                  <a:ext cx="31349" cy="28292"/>
                </a:xfrm>
                <a:custGeom>
                  <a:avLst/>
                  <a:gdLst/>
                  <a:ahLst/>
                  <a:cxnLst/>
                  <a:rect l="l" t="t" r="r" b="b"/>
                  <a:pathLst>
                    <a:path w="31349" h="28292" extrusionOk="0">
                      <a:moveTo>
                        <a:pt x="26112" y="1154"/>
                      </a:moveTo>
                      <a:cubicBezTo>
                        <a:pt x="21328" y="-1025"/>
                        <a:pt x="15747" y="-827"/>
                        <a:pt x="11162" y="8087"/>
                      </a:cubicBezTo>
                      <a:cubicBezTo>
                        <a:pt x="10365" y="9672"/>
                        <a:pt x="9767" y="11058"/>
                        <a:pt x="9368" y="12445"/>
                      </a:cubicBezTo>
                      <a:cubicBezTo>
                        <a:pt x="6976" y="13039"/>
                        <a:pt x="4584" y="15614"/>
                        <a:pt x="2591" y="19378"/>
                      </a:cubicBezTo>
                      <a:cubicBezTo>
                        <a:pt x="1196" y="21953"/>
                        <a:pt x="399" y="24528"/>
                        <a:pt x="0" y="26707"/>
                      </a:cubicBezTo>
                      <a:cubicBezTo>
                        <a:pt x="3189" y="26905"/>
                        <a:pt x="6578" y="27302"/>
                        <a:pt x="9767" y="27500"/>
                      </a:cubicBezTo>
                      <a:cubicBezTo>
                        <a:pt x="10166" y="27500"/>
                        <a:pt x="10564" y="27500"/>
                        <a:pt x="10963" y="27500"/>
                      </a:cubicBezTo>
                      <a:cubicBezTo>
                        <a:pt x="14351" y="27698"/>
                        <a:pt x="17939" y="28094"/>
                        <a:pt x="21328" y="28292"/>
                      </a:cubicBezTo>
                      <a:cubicBezTo>
                        <a:pt x="20929" y="27698"/>
                        <a:pt x="20331" y="27302"/>
                        <a:pt x="19534" y="26905"/>
                      </a:cubicBezTo>
                      <a:cubicBezTo>
                        <a:pt x="16743" y="25321"/>
                        <a:pt x="14152" y="24924"/>
                        <a:pt x="11960" y="25915"/>
                      </a:cubicBezTo>
                      <a:cubicBezTo>
                        <a:pt x="12358" y="25123"/>
                        <a:pt x="12757" y="24528"/>
                        <a:pt x="12956" y="23736"/>
                      </a:cubicBezTo>
                      <a:cubicBezTo>
                        <a:pt x="18537" y="23538"/>
                        <a:pt x="24916" y="25321"/>
                        <a:pt x="29700" y="14822"/>
                      </a:cubicBezTo>
                      <a:cubicBezTo>
                        <a:pt x="33487" y="7096"/>
                        <a:pt x="30098" y="2937"/>
                        <a:pt x="26112" y="11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57" name="Google Shape;5457;p37"/>
                <p:cNvSpPr/>
                <p:nvPr/>
              </p:nvSpPr>
              <p:spPr>
                <a:xfrm>
                  <a:off x="683630" y="5351806"/>
                  <a:ext cx="17377" cy="30139"/>
                </a:xfrm>
                <a:custGeom>
                  <a:avLst/>
                  <a:gdLst/>
                  <a:ahLst/>
                  <a:cxnLst/>
                  <a:rect l="l" t="t" r="r" b="b"/>
                  <a:pathLst>
                    <a:path w="17377" h="30139" extrusionOk="0">
                      <a:moveTo>
                        <a:pt x="3424" y="29072"/>
                      </a:moveTo>
                      <a:cubicBezTo>
                        <a:pt x="6414" y="31648"/>
                        <a:pt x="10401" y="29469"/>
                        <a:pt x="13988" y="23526"/>
                      </a:cubicBezTo>
                      <a:cubicBezTo>
                        <a:pt x="19370" y="13621"/>
                        <a:pt x="18174" y="1538"/>
                        <a:pt x="11597" y="151"/>
                      </a:cubicBezTo>
                      <a:cubicBezTo>
                        <a:pt x="8607" y="-641"/>
                        <a:pt x="4620" y="1736"/>
                        <a:pt x="3026" y="5896"/>
                      </a:cubicBezTo>
                      <a:cubicBezTo>
                        <a:pt x="-363" y="15206"/>
                        <a:pt x="-1758" y="24516"/>
                        <a:pt x="3424" y="290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58" name="Google Shape;5458;p37"/>
                <p:cNvSpPr/>
                <p:nvPr/>
              </p:nvSpPr>
              <p:spPr>
                <a:xfrm>
                  <a:off x="1444251" y="6108116"/>
                  <a:ext cx="54173" cy="71756"/>
                </a:xfrm>
                <a:custGeom>
                  <a:avLst/>
                  <a:gdLst/>
                  <a:ahLst/>
                  <a:cxnLst/>
                  <a:rect l="l" t="t" r="r" b="b"/>
                  <a:pathLst>
                    <a:path w="54173" h="71756" extrusionOk="0">
                      <a:moveTo>
                        <a:pt x="43696" y="29261"/>
                      </a:moveTo>
                      <a:cubicBezTo>
                        <a:pt x="43297" y="29063"/>
                        <a:pt x="42899" y="28667"/>
                        <a:pt x="42301" y="28667"/>
                      </a:cubicBezTo>
                      <a:cubicBezTo>
                        <a:pt x="42699" y="28073"/>
                        <a:pt x="43098" y="27478"/>
                        <a:pt x="43297" y="26884"/>
                      </a:cubicBezTo>
                      <a:cubicBezTo>
                        <a:pt x="44493" y="23715"/>
                        <a:pt x="43696" y="20545"/>
                        <a:pt x="41503" y="18366"/>
                      </a:cubicBezTo>
                      <a:cubicBezTo>
                        <a:pt x="44493" y="18168"/>
                        <a:pt x="47882" y="15791"/>
                        <a:pt x="50872" y="12027"/>
                      </a:cubicBezTo>
                      <a:cubicBezTo>
                        <a:pt x="54260" y="6877"/>
                        <a:pt x="55656" y="2519"/>
                        <a:pt x="52068" y="736"/>
                      </a:cubicBezTo>
                      <a:cubicBezTo>
                        <a:pt x="48878" y="-848"/>
                        <a:pt x="44693" y="-56"/>
                        <a:pt x="40307" y="4896"/>
                      </a:cubicBezTo>
                      <a:cubicBezTo>
                        <a:pt x="35723" y="10046"/>
                        <a:pt x="34726" y="14404"/>
                        <a:pt x="36919" y="16781"/>
                      </a:cubicBezTo>
                      <a:cubicBezTo>
                        <a:pt x="34128" y="16980"/>
                        <a:pt x="32135" y="18762"/>
                        <a:pt x="30939" y="21536"/>
                      </a:cubicBezTo>
                      <a:cubicBezTo>
                        <a:pt x="29345" y="25299"/>
                        <a:pt x="30341" y="29459"/>
                        <a:pt x="34128" y="31044"/>
                      </a:cubicBezTo>
                      <a:cubicBezTo>
                        <a:pt x="34527" y="31242"/>
                        <a:pt x="34726" y="31242"/>
                        <a:pt x="35125" y="31440"/>
                      </a:cubicBezTo>
                      <a:cubicBezTo>
                        <a:pt x="33730" y="32827"/>
                        <a:pt x="32334" y="35006"/>
                        <a:pt x="31338" y="37383"/>
                      </a:cubicBezTo>
                      <a:cubicBezTo>
                        <a:pt x="29145" y="42533"/>
                        <a:pt x="28348" y="47089"/>
                        <a:pt x="28946" y="50456"/>
                      </a:cubicBezTo>
                      <a:cubicBezTo>
                        <a:pt x="27551" y="50258"/>
                        <a:pt x="25956" y="51249"/>
                        <a:pt x="24361" y="53032"/>
                      </a:cubicBezTo>
                      <a:cubicBezTo>
                        <a:pt x="21969" y="50456"/>
                        <a:pt x="18780" y="48277"/>
                        <a:pt x="15392" y="46693"/>
                      </a:cubicBezTo>
                      <a:cubicBezTo>
                        <a:pt x="9412" y="43721"/>
                        <a:pt x="3432" y="46693"/>
                        <a:pt x="1040" y="52834"/>
                      </a:cubicBezTo>
                      <a:cubicBezTo>
                        <a:pt x="-3146" y="63728"/>
                        <a:pt x="6223" y="65709"/>
                        <a:pt x="12800" y="68879"/>
                      </a:cubicBezTo>
                      <a:cubicBezTo>
                        <a:pt x="17186" y="70463"/>
                        <a:pt x="22567" y="73633"/>
                        <a:pt x="25757" y="70265"/>
                      </a:cubicBezTo>
                      <a:cubicBezTo>
                        <a:pt x="27551" y="68879"/>
                        <a:pt x="29345" y="66502"/>
                        <a:pt x="30939" y="63728"/>
                      </a:cubicBezTo>
                      <a:cubicBezTo>
                        <a:pt x="32534" y="60559"/>
                        <a:pt x="32932" y="57984"/>
                        <a:pt x="32932" y="56003"/>
                      </a:cubicBezTo>
                      <a:cubicBezTo>
                        <a:pt x="33331" y="56201"/>
                        <a:pt x="33730" y="56399"/>
                        <a:pt x="34128" y="56399"/>
                      </a:cubicBezTo>
                      <a:cubicBezTo>
                        <a:pt x="38115" y="57786"/>
                        <a:pt x="42899" y="56201"/>
                        <a:pt x="46885" y="48476"/>
                      </a:cubicBezTo>
                      <a:cubicBezTo>
                        <a:pt x="50274" y="39364"/>
                        <a:pt x="48679" y="32430"/>
                        <a:pt x="43696" y="292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59" name="Google Shape;5459;p37"/>
                <p:cNvSpPr/>
                <p:nvPr/>
              </p:nvSpPr>
              <p:spPr>
                <a:xfrm>
                  <a:off x="1164437" y="5048801"/>
                  <a:ext cx="20296" cy="20891"/>
                </a:xfrm>
                <a:custGeom>
                  <a:avLst/>
                  <a:gdLst/>
                  <a:ahLst/>
                  <a:cxnLst/>
                  <a:rect l="l" t="t" r="r" b="b"/>
                  <a:pathLst>
                    <a:path w="20296" h="20891" extrusionOk="0">
                      <a:moveTo>
                        <a:pt x="16348" y="1072"/>
                      </a:moveTo>
                      <a:cubicBezTo>
                        <a:pt x="11963" y="-711"/>
                        <a:pt x="7378" y="-1306"/>
                        <a:pt x="2395" y="7807"/>
                      </a:cubicBezTo>
                      <a:cubicBezTo>
                        <a:pt x="-1791" y="15532"/>
                        <a:pt x="3" y="19098"/>
                        <a:pt x="3990" y="20286"/>
                      </a:cubicBezTo>
                      <a:cubicBezTo>
                        <a:pt x="8375" y="21475"/>
                        <a:pt x="13557" y="21673"/>
                        <a:pt x="18142" y="13551"/>
                      </a:cubicBezTo>
                      <a:cubicBezTo>
                        <a:pt x="22527" y="6024"/>
                        <a:pt x="19338" y="3052"/>
                        <a:pt x="16348" y="10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60" name="Google Shape;5460;p37"/>
                <p:cNvSpPr/>
                <p:nvPr/>
              </p:nvSpPr>
              <p:spPr>
                <a:xfrm>
                  <a:off x="2637475" y="5570449"/>
                  <a:ext cx="17425" cy="27841"/>
                </a:xfrm>
                <a:custGeom>
                  <a:avLst/>
                  <a:gdLst/>
                  <a:ahLst/>
                  <a:cxnLst/>
                  <a:rect l="l" t="t" r="r" b="b"/>
                  <a:pathLst>
                    <a:path w="17425" h="27841" extrusionOk="0">
                      <a:moveTo>
                        <a:pt x="4373" y="27732"/>
                      </a:moveTo>
                      <a:cubicBezTo>
                        <a:pt x="10153" y="26544"/>
                        <a:pt x="15136" y="20403"/>
                        <a:pt x="17130" y="10301"/>
                      </a:cubicBezTo>
                      <a:cubicBezTo>
                        <a:pt x="18326" y="4160"/>
                        <a:pt x="15734" y="1188"/>
                        <a:pt x="12346" y="0"/>
                      </a:cubicBezTo>
                      <a:cubicBezTo>
                        <a:pt x="6565" y="1585"/>
                        <a:pt x="1782" y="6735"/>
                        <a:pt x="386" y="17234"/>
                      </a:cubicBezTo>
                      <a:cubicBezTo>
                        <a:pt x="-610" y="22780"/>
                        <a:pt x="187" y="28723"/>
                        <a:pt x="4373" y="277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61" name="Google Shape;5461;p37"/>
                <p:cNvSpPr/>
                <p:nvPr/>
              </p:nvSpPr>
              <p:spPr>
                <a:xfrm>
                  <a:off x="2193989" y="6016549"/>
                  <a:ext cx="18064" cy="24519"/>
                </a:xfrm>
                <a:custGeom>
                  <a:avLst/>
                  <a:gdLst/>
                  <a:ahLst/>
                  <a:cxnLst/>
                  <a:rect l="l" t="t" r="r" b="b"/>
                  <a:pathLst>
                    <a:path w="18064" h="24519" extrusionOk="0">
                      <a:moveTo>
                        <a:pt x="6550" y="24161"/>
                      </a:moveTo>
                      <a:cubicBezTo>
                        <a:pt x="11135" y="25746"/>
                        <a:pt x="15121" y="21982"/>
                        <a:pt x="17115" y="14851"/>
                      </a:cubicBezTo>
                      <a:cubicBezTo>
                        <a:pt x="19905" y="5145"/>
                        <a:pt x="16118" y="1777"/>
                        <a:pt x="11334" y="390"/>
                      </a:cubicBezTo>
                      <a:cubicBezTo>
                        <a:pt x="7348" y="-798"/>
                        <a:pt x="2763" y="390"/>
                        <a:pt x="571" y="8710"/>
                      </a:cubicBezTo>
                      <a:cubicBezTo>
                        <a:pt x="-1622" y="18020"/>
                        <a:pt x="2962" y="20992"/>
                        <a:pt x="6550" y="241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62" name="Google Shape;5462;p37"/>
                <p:cNvSpPr/>
                <p:nvPr/>
              </p:nvSpPr>
              <p:spPr>
                <a:xfrm>
                  <a:off x="1414240" y="5702090"/>
                  <a:ext cx="18559" cy="27481"/>
                </a:xfrm>
                <a:custGeom>
                  <a:avLst/>
                  <a:gdLst/>
                  <a:ahLst/>
                  <a:cxnLst/>
                  <a:rect l="l" t="t" r="r" b="b"/>
                  <a:pathLst>
                    <a:path w="18559" h="27481" extrusionOk="0">
                      <a:moveTo>
                        <a:pt x="1750" y="5634"/>
                      </a:moveTo>
                      <a:cubicBezTo>
                        <a:pt x="-2436" y="16925"/>
                        <a:pt x="1551" y="22670"/>
                        <a:pt x="6733" y="26434"/>
                      </a:cubicBezTo>
                      <a:cubicBezTo>
                        <a:pt x="9723" y="28613"/>
                        <a:pt x="13909" y="27622"/>
                        <a:pt x="16500" y="21283"/>
                      </a:cubicBezTo>
                      <a:cubicBezTo>
                        <a:pt x="21683" y="8804"/>
                        <a:pt x="15902" y="5436"/>
                        <a:pt x="12115" y="682"/>
                      </a:cubicBezTo>
                      <a:cubicBezTo>
                        <a:pt x="8527" y="-903"/>
                        <a:pt x="3943" y="88"/>
                        <a:pt x="1750" y="563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63" name="Google Shape;5463;p37"/>
                <p:cNvSpPr/>
                <p:nvPr/>
              </p:nvSpPr>
              <p:spPr>
                <a:xfrm>
                  <a:off x="1418594" y="5806919"/>
                  <a:ext cx="19234" cy="26597"/>
                </a:xfrm>
                <a:custGeom>
                  <a:avLst/>
                  <a:gdLst/>
                  <a:ahLst/>
                  <a:cxnLst/>
                  <a:rect l="l" t="t" r="r" b="b"/>
                  <a:pathLst>
                    <a:path w="19234" h="26597" extrusionOk="0">
                      <a:moveTo>
                        <a:pt x="5369" y="26591"/>
                      </a:moveTo>
                      <a:cubicBezTo>
                        <a:pt x="9954" y="26789"/>
                        <a:pt x="15136" y="22827"/>
                        <a:pt x="17727" y="16092"/>
                      </a:cubicBezTo>
                      <a:cubicBezTo>
                        <a:pt x="20917" y="7772"/>
                        <a:pt x="18724" y="2226"/>
                        <a:pt x="14140" y="47"/>
                      </a:cubicBezTo>
                      <a:cubicBezTo>
                        <a:pt x="8758" y="-548"/>
                        <a:pt x="4971" y="4603"/>
                        <a:pt x="2180" y="11140"/>
                      </a:cubicBezTo>
                      <a:cubicBezTo>
                        <a:pt x="-1209" y="19657"/>
                        <a:pt x="-1009" y="26393"/>
                        <a:pt x="5369" y="265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64" name="Google Shape;5464;p37"/>
                <p:cNvSpPr/>
                <p:nvPr/>
              </p:nvSpPr>
              <p:spPr>
                <a:xfrm>
                  <a:off x="1484946" y="5385466"/>
                  <a:ext cx="21415" cy="21749"/>
                </a:xfrm>
                <a:custGeom>
                  <a:avLst/>
                  <a:gdLst/>
                  <a:ahLst/>
                  <a:cxnLst/>
                  <a:rect l="l" t="t" r="r" b="b"/>
                  <a:pathLst>
                    <a:path w="21415" h="21749" extrusionOk="0">
                      <a:moveTo>
                        <a:pt x="17752" y="1949"/>
                      </a:moveTo>
                      <a:cubicBezTo>
                        <a:pt x="13167" y="-428"/>
                        <a:pt x="7586" y="-2409"/>
                        <a:pt x="2005" y="7298"/>
                      </a:cubicBezTo>
                      <a:cubicBezTo>
                        <a:pt x="-2580" y="15221"/>
                        <a:pt x="1806" y="17598"/>
                        <a:pt x="4198" y="20173"/>
                      </a:cubicBezTo>
                      <a:cubicBezTo>
                        <a:pt x="9579" y="21362"/>
                        <a:pt x="14563" y="25324"/>
                        <a:pt x="19944" y="13240"/>
                      </a:cubicBezTo>
                      <a:cubicBezTo>
                        <a:pt x="22934" y="7100"/>
                        <a:pt x="20941" y="3534"/>
                        <a:pt x="17752" y="19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65" name="Google Shape;5465;p37"/>
                <p:cNvSpPr/>
                <p:nvPr/>
              </p:nvSpPr>
              <p:spPr>
                <a:xfrm>
                  <a:off x="1084003" y="5416513"/>
                  <a:ext cx="18606" cy="24349"/>
                </a:xfrm>
                <a:custGeom>
                  <a:avLst/>
                  <a:gdLst/>
                  <a:ahLst/>
                  <a:cxnLst/>
                  <a:rect l="l" t="t" r="r" b="b"/>
                  <a:pathLst>
                    <a:path w="18606" h="24349" extrusionOk="0">
                      <a:moveTo>
                        <a:pt x="2700" y="24188"/>
                      </a:moveTo>
                      <a:cubicBezTo>
                        <a:pt x="7683" y="25178"/>
                        <a:pt x="12667" y="21613"/>
                        <a:pt x="16653" y="13293"/>
                      </a:cubicBezTo>
                      <a:cubicBezTo>
                        <a:pt x="19444" y="7548"/>
                        <a:pt x="19244" y="2596"/>
                        <a:pt x="16055" y="814"/>
                      </a:cubicBezTo>
                      <a:cubicBezTo>
                        <a:pt x="10873" y="-2158"/>
                        <a:pt x="6089" y="3389"/>
                        <a:pt x="2102" y="11312"/>
                      </a:cubicBezTo>
                      <a:cubicBezTo>
                        <a:pt x="-888" y="17255"/>
                        <a:pt x="-688" y="21613"/>
                        <a:pt x="2700" y="241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66" name="Google Shape;5466;p37"/>
                <p:cNvSpPr/>
                <p:nvPr/>
              </p:nvSpPr>
              <p:spPr>
                <a:xfrm>
                  <a:off x="1608511" y="5616137"/>
                  <a:ext cx="17709" cy="26055"/>
                </a:xfrm>
                <a:custGeom>
                  <a:avLst/>
                  <a:gdLst/>
                  <a:ahLst/>
                  <a:cxnLst/>
                  <a:rect l="l" t="t" r="r" b="b"/>
                  <a:pathLst>
                    <a:path w="17709" h="26055" extrusionOk="0">
                      <a:moveTo>
                        <a:pt x="4812" y="25821"/>
                      </a:moveTo>
                      <a:cubicBezTo>
                        <a:pt x="8998" y="27010"/>
                        <a:pt x="13184" y="23642"/>
                        <a:pt x="16373" y="16709"/>
                      </a:cubicBezTo>
                      <a:cubicBezTo>
                        <a:pt x="19164" y="7993"/>
                        <a:pt x="17370" y="2447"/>
                        <a:pt x="12985" y="466"/>
                      </a:cubicBezTo>
                      <a:cubicBezTo>
                        <a:pt x="8799" y="-1515"/>
                        <a:pt x="4414" y="3041"/>
                        <a:pt x="1822" y="9974"/>
                      </a:cubicBezTo>
                      <a:cubicBezTo>
                        <a:pt x="-1367" y="18294"/>
                        <a:pt x="-370" y="24237"/>
                        <a:pt x="4812" y="258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67" name="Google Shape;5467;p37"/>
                <p:cNvSpPr/>
                <p:nvPr/>
              </p:nvSpPr>
              <p:spPr>
                <a:xfrm>
                  <a:off x="1614556" y="5445067"/>
                  <a:ext cx="20214" cy="50358"/>
                </a:xfrm>
                <a:custGeom>
                  <a:avLst/>
                  <a:gdLst/>
                  <a:ahLst/>
                  <a:cxnLst/>
                  <a:rect l="l" t="t" r="r" b="b"/>
                  <a:pathLst>
                    <a:path w="20214" h="50358" extrusionOk="0">
                      <a:moveTo>
                        <a:pt x="7538" y="28517"/>
                      </a:moveTo>
                      <a:cubicBezTo>
                        <a:pt x="8136" y="28913"/>
                        <a:pt x="8734" y="29111"/>
                        <a:pt x="9132" y="29111"/>
                      </a:cubicBezTo>
                      <a:cubicBezTo>
                        <a:pt x="7139" y="31290"/>
                        <a:pt x="5146" y="34459"/>
                        <a:pt x="3352" y="37233"/>
                      </a:cubicBezTo>
                      <a:cubicBezTo>
                        <a:pt x="362" y="42185"/>
                        <a:pt x="-1233" y="47731"/>
                        <a:pt x="1159" y="49712"/>
                      </a:cubicBezTo>
                      <a:cubicBezTo>
                        <a:pt x="3950" y="52089"/>
                        <a:pt x="7737" y="47533"/>
                        <a:pt x="11325" y="42185"/>
                      </a:cubicBezTo>
                      <a:cubicBezTo>
                        <a:pt x="14115" y="35450"/>
                        <a:pt x="17504" y="27724"/>
                        <a:pt x="14315" y="26338"/>
                      </a:cubicBezTo>
                      <a:cubicBezTo>
                        <a:pt x="14315" y="26338"/>
                        <a:pt x="14315" y="26338"/>
                        <a:pt x="14115" y="26338"/>
                      </a:cubicBezTo>
                      <a:cubicBezTo>
                        <a:pt x="15909" y="24555"/>
                        <a:pt x="17504" y="21980"/>
                        <a:pt x="19099" y="19009"/>
                      </a:cubicBezTo>
                      <a:cubicBezTo>
                        <a:pt x="21690" y="9302"/>
                        <a:pt x="19497" y="3558"/>
                        <a:pt x="15311" y="586"/>
                      </a:cubicBezTo>
                      <a:cubicBezTo>
                        <a:pt x="12321" y="-1395"/>
                        <a:pt x="8136" y="1775"/>
                        <a:pt x="6342" y="8114"/>
                      </a:cubicBezTo>
                      <a:cubicBezTo>
                        <a:pt x="3551" y="16631"/>
                        <a:pt x="2554" y="25546"/>
                        <a:pt x="7538" y="285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68" name="Google Shape;5468;p37"/>
                <p:cNvSpPr/>
                <p:nvPr/>
              </p:nvSpPr>
              <p:spPr>
                <a:xfrm>
                  <a:off x="2109904" y="6130593"/>
                  <a:ext cx="17707" cy="27782"/>
                </a:xfrm>
                <a:custGeom>
                  <a:avLst/>
                  <a:gdLst/>
                  <a:ahLst/>
                  <a:cxnLst/>
                  <a:rect l="l" t="t" r="r" b="b"/>
                  <a:pathLst>
                    <a:path w="17707" h="27782" extrusionOk="0">
                      <a:moveTo>
                        <a:pt x="12898" y="446"/>
                      </a:moveTo>
                      <a:cubicBezTo>
                        <a:pt x="8712" y="-1535"/>
                        <a:pt x="4526" y="3417"/>
                        <a:pt x="1735" y="8765"/>
                      </a:cubicBezTo>
                      <a:cubicBezTo>
                        <a:pt x="-1255" y="18868"/>
                        <a:pt x="-457" y="25405"/>
                        <a:pt x="4725" y="27386"/>
                      </a:cubicBezTo>
                      <a:cubicBezTo>
                        <a:pt x="8911" y="28971"/>
                        <a:pt x="13496" y="25801"/>
                        <a:pt x="16087" y="18076"/>
                      </a:cubicBezTo>
                      <a:cubicBezTo>
                        <a:pt x="19077" y="9558"/>
                        <a:pt x="17881" y="2823"/>
                        <a:pt x="12898" y="44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69" name="Google Shape;5469;p37"/>
                <p:cNvSpPr/>
                <p:nvPr/>
              </p:nvSpPr>
              <p:spPr>
                <a:xfrm>
                  <a:off x="1778893" y="6023381"/>
                  <a:ext cx="22938" cy="33655"/>
                </a:xfrm>
                <a:custGeom>
                  <a:avLst/>
                  <a:gdLst/>
                  <a:ahLst/>
                  <a:cxnLst/>
                  <a:rect l="l" t="t" r="r" b="b"/>
                  <a:pathLst>
                    <a:path w="22938" h="33655" extrusionOk="0">
                      <a:moveTo>
                        <a:pt x="8243" y="33573"/>
                      </a:moveTo>
                      <a:cubicBezTo>
                        <a:pt x="14621" y="34365"/>
                        <a:pt x="18608" y="29413"/>
                        <a:pt x="20999" y="22480"/>
                      </a:cubicBezTo>
                      <a:cubicBezTo>
                        <a:pt x="23192" y="16735"/>
                        <a:pt x="23790" y="10991"/>
                        <a:pt x="21398" y="8019"/>
                      </a:cubicBezTo>
                      <a:cubicBezTo>
                        <a:pt x="22794" y="4058"/>
                        <a:pt x="20800" y="2077"/>
                        <a:pt x="18408" y="1086"/>
                      </a:cubicBezTo>
                      <a:cubicBezTo>
                        <a:pt x="14023" y="-895"/>
                        <a:pt x="8442" y="-895"/>
                        <a:pt x="2462" y="7425"/>
                      </a:cubicBezTo>
                      <a:cubicBezTo>
                        <a:pt x="-1923" y="13368"/>
                        <a:pt x="270" y="16537"/>
                        <a:pt x="3459" y="17528"/>
                      </a:cubicBezTo>
                      <a:cubicBezTo>
                        <a:pt x="4256" y="17726"/>
                        <a:pt x="5253" y="18122"/>
                        <a:pt x="6249" y="18122"/>
                      </a:cubicBezTo>
                      <a:cubicBezTo>
                        <a:pt x="6050" y="18320"/>
                        <a:pt x="6050" y="18716"/>
                        <a:pt x="5851" y="18914"/>
                      </a:cubicBezTo>
                      <a:cubicBezTo>
                        <a:pt x="3259" y="27036"/>
                        <a:pt x="6249" y="30601"/>
                        <a:pt x="8243" y="3357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70" name="Google Shape;5470;p37"/>
                <p:cNvSpPr/>
                <p:nvPr/>
              </p:nvSpPr>
              <p:spPr>
                <a:xfrm>
                  <a:off x="1118698" y="5771667"/>
                  <a:ext cx="58275" cy="66229"/>
                </a:xfrm>
                <a:custGeom>
                  <a:avLst/>
                  <a:gdLst/>
                  <a:ahLst/>
                  <a:cxnLst/>
                  <a:rect l="l" t="t" r="r" b="b"/>
                  <a:pathLst>
                    <a:path w="58275" h="66229" extrusionOk="0">
                      <a:moveTo>
                        <a:pt x="44945" y="30347"/>
                      </a:moveTo>
                      <a:cubicBezTo>
                        <a:pt x="48533" y="31535"/>
                        <a:pt x="52519" y="27177"/>
                        <a:pt x="55310" y="21433"/>
                      </a:cubicBezTo>
                      <a:cubicBezTo>
                        <a:pt x="59097" y="13113"/>
                        <a:pt x="59496" y="6774"/>
                        <a:pt x="55111" y="3011"/>
                      </a:cubicBezTo>
                      <a:cubicBezTo>
                        <a:pt x="49729" y="1030"/>
                        <a:pt x="45742" y="7170"/>
                        <a:pt x="42752" y="13311"/>
                      </a:cubicBezTo>
                      <a:cubicBezTo>
                        <a:pt x="42752" y="13311"/>
                        <a:pt x="42752" y="13509"/>
                        <a:pt x="42553" y="13509"/>
                      </a:cubicBezTo>
                      <a:cubicBezTo>
                        <a:pt x="40958" y="13509"/>
                        <a:pt x="39364" y="13707"/>
                        <a:pt x="37769" y="14104"/>
                      </a:cubicBezTo>
                      <a:cubicBezTo>
                        <a:pt x="41756" y="9151"/>
                        <a:pt x="41955" y="4595"/>
                        <a:pt x="39364" y="1228"/>
                      </a:cubicBezTo>
                      <a:cubicBezTo>
                        <a:pt x="34979" y="-1743"/>
                        <a:pt x="29198" y="1030"/>
                        <a:pt x="23816" y="5784"/>
                      </a:cubicBezTo>
                      <a:cubicBezTo>
                        <a:pt x="16840" y="11727"/>
                        <a:pt x="13651" y="17669"/>
                        <a:pt x="19431" y="20640"/>
                      </a:cubicBezTo>
                      <a:cubicBezTo>
                        <a:pt x="20826" y="21433"/>
                        <a:pt x="22620" y="21829"/>
                        <a:pt x="24614" y="21631"/>
                      </a:cubicBezTo>
                      <a:cubicBezTo>
                        <a:pt x="21624" y="24602"/>
                        <a:pt x="20228" y="28366"/>
                        <a:pt x="22022" y="30743"/>
                      </a:cubicBezTo>
                      <a:cubicBezTo>
                        <a:pt x="19431" y="32526"/>
                        <a:pt x="16641" y="35893"/>
                        <a:pt x="14249" y="40845"/>
                      </a:cubicBezTo>
                      <a:cubicBezTo>
                        <a:pt x="14049" y="41440"/>
                        <a:pt x="13850" y="41836"/>
                        <a:pt x="13651" y="42430"/>
                      </a:cubicBezTo>
                      <a:cubicBezTo>
                        <a:pt x="13053" y="41836"/>
                        <a:pt x="12255" y="41242"/>
                        <a:pt x="11059" y="40845"/>
                      </a:cubicBezTo>
                      <a:cubicBezTo>
                        <a:pt x="7272" y="39459"/>
                        <a:pt x="3684" y="41638"/>
                        <a:pt x="1492" y="45203"/>
                      </a:cubicBezTo>
                      <a:cubicBezTo>
                        <a:pt x="-1299" y="50156"/>
                        <a:pt x="-103" y="54712"/>
                        <a:pt x="4482" y="56891"/>
                      </a:cubicBezTo>
                      <a:cubicBezTo>
                        <a:pt x="8070" y="58673"/>
                        <a:pt x="11059" y="56098"/>
                        <a:pt x="13252" y="52929"/>
                      </a:cubicBezTo>
                      <a:cubicBezTo>
                        <a:pt x="13651" y="53127"/>
                        <a:pt x="14249" y="53325"/>
                        <a:pt x="15046" y="53127"/>
                      </a:cubicBezTo>
                      <a:cubicBezTo>
                        <a:pt x="16043" y="53127"/>
                        <a:pt x="17039" y="52929"/>
                        <a:pt x="18036" y="52731"/>
                      </a:cubicBezTo>
                      <a:cubicBezTo>
                        <a:pt x="14049" y="56494"/>
                        <a:pt x="11857" y="60654"/>
                        <a:pt x="13651" y="64220"/>
                      </a:cubicBezTo>
                      <a:cubicBezTo>
                        <a:pt x="15445" y="67785"/>
                        <a:pt x="20228" y="66201"/>
                        <a:pt x="25610" y="62635"/>
                      </a:cubicBezTo>
                      <a:cubicBezTo>
                        <a:pt x="31191" y="57881"/>
                        <a:pt x="35178" y="52731"/>
                        <a:pt x="32985" y="48373"/>
                      </a:cubicBezTo>
                      <a:cubicBezTo>
                        <a:pt x="32188" y="46590"/>
                        <a:pt x="30593" y="46194"/>
                        <a:pt x="28600" y="46392"/>
                      </a:cubicBezTo>
                      <a:cubicBezTo>
                        <a:pt x="29198" y="45600"/>
                        <a:pt x="29995" y="44807"/>
                        <a:pt x="30593" y="43817"/>
                      </a:cubicBezTo>
                      <a:cubicBezTo>
                        <a:pt x="32387" y="38865"/>
                        <a:pt x="32786" y="35695"/>
                        <a:pt x="32387" y="33714"/>
                      </a:cubicBezTo>
                      <a:cubicBezTo>
                        <a:pt x="35776" y="33318"/>
                        <a:pt x="39563" y="31931"/>
                        <a:pt x="43550" y="29158"/>
                      </a:cubicBezTo>
                      <a:cubicBezTo>
                        <a:pt x="44148" y="30149"/>
                        <a:pt x="44546" y="30149"/>
                        <a:pt x="44945" y="3034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71" name="Google Shape;5471;p37"/>
                <p:cNvSpPr/>
                <p:nvPr/>
              </p:nvSpPr>
              <p:spPr>
                <a:xfrm>
                  <a:off x="975626" y="5697590"/>
                  <a:ext cx="40866" cy="36551"/>
                </a:xfrm>
                <a:custGeom>
                  <a:avLst/>
                  <a:gdLst/>
                  <a:ahLst/>
                  <a:cxnLst/>
                  <a:rect l="l" t="t" r="r" b="b"/>
                  <a:pathLst>
                    <a:path w="40866" h="36551" extrusionOk="0">
                      <a:moveTo>
                        <a:pt x="13009" y="36084"/>
                      </a:moveTo>
                      <a:cubicBezTo>
                        <a:pt x="17593" y="38263"/>
                        <a:pt x="21779" y="32320"/>
                        <a:pt x="25168" y="28754"/>
                      </a:cubicBezTo>
                      <a:cubicBezTo>
                        <a:pt x="25566" y="27962"/>
                        <a:pt x="25766" y="27368"/>
                        <a:pt x="26164" y="26575"/>
                      </a:cubicBezTo>
                      <a:cubicBezTo>
                        <a:pt x="29154" y="28160"/>
                        <a:pt x="33141" y="26378"/>
                        <a:pt x="37327" y="20237"/>
                      </a:cubicBezTo>
                      <a:cubicBezTo>
                        <a:pt x="42310" y="13105"/>
                        <a:pt x="41313" y="8946"/>
                        <a:pt x="38722" y="6172"/>
                      </a:cubicBezTo>
                      <a:cubicBezTo>
                        <a:pt x="36131" y="3399"/>
                        <a:pt x="32344" y="3795"/>
                        <a:pt x="27560" y="11323"/>
                      </a:cubicBezTo>
                      <a:cubicBezTo>
                        <a:pt x="26962" y="12313"/>
                        <a:pt x="26364" y="13304"/>
                        <a:pt x="25965" y="14294"/>
                      </a:cubicBezTo>
                      <a:cubicBezTo>
                        <a:pt x="25367" y="13700"/>
                        <a:pt x="24769" y="13105"/>
                        <a:pt x="24171" y="12709"/>
                      </a:cubicBezTo>
                      <a:cubicBezTo>
                        <a:pt x="22377" y="11323"/>
                        <a:pt x="19985" y="11125"/>
                        <a:pt x="17793" y="12115"/>
                      </a:cubicBezTo>
                      <a:cubicBezTo>
                        <a:pt x="21381" y="8748"/>
                        <a:pt x="25367" y="4786"/>
                        <a:pt x="23175" y="1814"/>
                      </a:cubicBezTo>
                      <a:cubicBezTo>
                        <a:pt x="19985" y="-2345"/>
                        <a:pt x="13408" y="1418"/>
                        <a:pt x="7826" y="5380"/>
                      </a:cubicBezTo>
                      <a:cubicBezTo>
                        <a:pt x="1448" y="9738"/>
                        <a:pt x="-346" y="14690"/>
                        <a:pt x="53" y="19048"/>
                      </a:cubicBezTo>
                      <a:cubicBezTo>
                        <a:pt x="4837" y="20831"/>
                        <a:pt x="9222" y="19048"/>
                        <a:pt x="13607" y="15681"/>
                      </a:cubicBezTo>
                      <a:cubicBezTo>
                        <a:pt x="13009" y="16473"/>
                        <a:pt x="12411" y="17463"/>
                        <a:pt x="11813" y="18652"/>
                      </a:cubicBezTo>
                      <a:cubicBezTo>
                        <a:pt x="7428" y="26972"/>
                        <a:pt x="7826" y="33707"/>
                        <a:pt x="13009" y="360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72" name="Google Shape;5472;p37"/>
                <p:cNvSpPr/>
                <p:nvPr/>
              </p:nvSpPr>
              <p:spPr>
                <a:xfrm>
                  <a:off x="2317350" y="5895512"/>
                  <a:ext cx="18725" cy="20847"/>
                </a:xfrm>
                <a:custGeom>
                  <a:avLst/>
                  <a:gdLst/>
                  <a:ahLst/>
                  <a:cxnLst/>
                  <a:rect l="l" t="t" r="r" b="b"/>
                  <a:pathLst>
                    <a:path w="18725" h="20847" extrusionOk="0">
                      <a:moveTo>
                        <a:pt x="5575" y="20799"/>
                      </a:moveTo>
                      <a:cubicBezTo>
                        <a:pt x="10558" y="20403"/>
                        <a:pt x="15541" y="18422"/>
                        <a:pt x="18531" y="8914"/>
                      </a:cubicBezTo>
                      <a:cubicBezTo>
                        <a:pt x="19528" y="1585"/>
                        <a:pt x="16538" y="0"/>
                        <a:pt x="13150" y="0"/>
                      </a:cubicBezTo>
                      <a:cubicBezTo>
                        <a:pt x="8166" y="0"/>
                        <a:pt x="2984" y="1981"/>
                        <a:pt x="592" y="12083"/>
                      </a:cubicBezTo>
                      <a:cubicBezTo>
                        <a:pt x="-1401" y="19215"/>
                        <a:pt x="1987" y="21195"/>
                        <a:pt x="5575" y="207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73" name="Google Shape;5473;p37"/>
                <p:cNvSpPr/>
                <p:nvPr/>
              </p:nvSpPr>
              <p:spPr>
                <a:xfrm>
                  <a:off x="2180308" y="5865644"/>
                  <a:ext cx="18443" cy="23720"/>
                </a:xfrm>
                <a:custGeom>
                  <a:avLst/>
                  <a:gdLst/>
                  <a:ahLst/>
                  <a:cxnLst/>
                  <a:rect l="l" t="t" r="r" b="b"/>
                  <a:pathLst>
                    <a:path w="18443" h="23720" extrusionOk="0">
                      <a:moveTo>
                        <a:pt x="3687" y="23133"/>
                      </a:moveTo>
                      <a:cubicBezTo>
                        <a:pt x="8471" y="25114"/>
                        <a:pt x="13255" y="21944"/>
                        <a:pt x="16843" y="15804"/>
                      </a:cubicBezTo>
                      <a:cubicBezTo>
                        <a:pt x="19234" y="8276"/>
                        <a:pt x="19035" y="3126"/>
                        <a:pt x="15647" y="1343"/>
                      </a:cubicBezTo>
                      <a:cubicBezTo>
                        <a:pt x="11261" y="-1034"/>
                        <a:pt x="6278" y="-1034"/>
                        <a:pt x="2092" y="7880"/>
                      </a:cubicBezTo>
                      <a:cubicBezTo>
                        <a:pt x="-1097" y="14813"/>
                        <a:pt x="-698" y="21152"/>
                        <a:pt x="3687" y="231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74" name="Google Shape;5474;p37"/>
                <p:cNvSpPr/>
                <p:nvPr/>
              </p:nvSpPr>
              <p:spPr>
                <a:xfrm>
                  <a:off x="960011" y="5380358"/>
                  <a:ext cx="18694" cy="28085"/>
                </a:xfrm>
                <a:custGeom>
                  <a:avLst/>
                  <a:gdLst/>
                  <a:ahLst/>
                  <a:cxnLst/>
                  <a:rect l="l" t="t" r="r" b="b"/>
                  <a:pathLst>
                    <a:path w="18694" h="28085" extrusionOk="0">
                      <a:moveTo>
                        <a:pt x="5302" y="7057"/>
                      </a:moveTo>
                      <a:cubicBezTo>
                        <a:pt x="1116" y="14188"/>
                        <a:pt x="-2272" y="22112"/>
                        <a:pt x="1914" y="26668"/>
                      </a:cubicBezTo>
                      <a:cubicBezTo>
                        <a:pt x="5701" y="30827"/>
                        <a:pt x="10285" y="25083"/>
                        <a:pt x="14272" y="19140"/>
                      </a:cubicBezTo>
                      <a:cubicBezTo>
                        <a:pt x="18259" y="11415"/>
                        <a:pt x="21049" y="4085"/>
                        <a:pt x="15867" y="718"/>
                      </a:cubicBezTo>
                      <a:cubicBezTo>
                        <a:pt x="12478" y="-1461"/>
                        <a:pt x="8492" y="1510"/>
                        <a:pt x="5302" y="70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75" name="Google Shape;5475;p37"/>
                <p:cNvSpPr/>
                <p:nvPr/>
              </p:nvSpPr>
              <p:spPr>
                <a:xfrm>
                  <a:off x="1670628" y="5464633"/>
                  <a:ext cx="16497" cy="25040"/>
                </a:xfrm>
                <a:custGeom>
                  <a:avLst/>
                  <a:gdLst/>
                  <a:ahLst/>
                  <a:cxnLst/>
                  <a:rect l="l" t="t" r="r" b="b"/>
                  <a:pathLst>
                    <a:path w="16497" h="25040" extrusionOk="0">
                      <a:moveTo>
                        <a:pt x="3091" y="24600"/>
                      </a:moveTo>
                      <a:cubicBezTo>
                        <a:pt x="6480" y="25788"/>
                        <a:pt x="10068" y="24798"/>
                        <a:pt x="13257" y="18855"/>
                      </a:cubicBezTo>
                      <a:cubicBezTo>
                        <a:pt x="17642" y="10337"/>
                        <a:pt x="17642" y="3801"/>
                        <a:pt x="12858" y="829"/>
                      </a:cubicBezTo>
                      <a:cubicBezTo>
                        <a:pt x="9869" y="-954"/>
                        <a:pt x="5882" y="-161"/>
                        <a:pt x="2892" y="6178"/>
                      </a:cubicBezTo>
                      <a:cubicBezTo>
                        <a:pt x="-1094" y="14299"/>
                        <a:pt x="-895" y="20836"/>
                        <a:pt x="3091" y="2460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76" name="Google Shape;5476;p37"/>
                <p:cNvSpPr/>
                <p:nvPr/>
              </p:nvSpPr>
              <p:spPr>
                <a:xfrm>
                  <a:off x="1549763" y="5977296"/>
                  <a:ext cx="17374" cy="27005"/>
                </a:xfrm>
                <a:custGeom>
                  <a:avLst/>
                  <a:gdLst/>
                  <a:ahLst/>
                  <a:cxnLst/>
                  <a:rect l="l" t="t" r="r" b="b"/>
                  <a:pathLst>
                    <a:path w="17374" h="27005" extrusionOk="0">
                      <a:moveTo>
                        <a:pt x="5357" y="26966"/>
                      </a:moveTo>
                      <a:cubicBezTo>
                        <a:pt x="9145" y="27362"/>
                        <a:pt x="13131" y="24787"/>
                        <a:pt x="15324" y="18250"/>
                      </a:cubicBezTo>
                      <a:cubicBezTo>
                        <a:pt x="17915" y="10129"/>
                        <a:pt x="18712" y="2997"/>
                        <a:pt x="13729" y="26"/>
                      </a:cubicBezTo>
                      <a:cubicBezTo>
                        <a:pt x="8547" y="-370"/>
                        <a:pt x="3962" y="3790"/>
                        <a:pt x="1570" y="10723"/>
                      </a:cubicBezTo>
                      <a:cubicBezTo>
                        <a:pt x="-1021" y="18844"/>
                        <a:pt x="-822" y="26174"/>
                        <a:pt x="5357" y="269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77" name="Google Shape;5477;p37"/>
                <p:cNvSpPr/>
                <p:nvPr/>
              </p:nvSpPr>
              <p:spPr>
                <a:xfrm>
                  <a:off x="1544879" y="5731209"/>
                  <a:ext cx="16839" cy="24408"/>
                </a:xfrm>
                <a:custGeom>
                  <a:avLst/>
                  <a:gdLst/>
                  <a:ahLst/>
                  <a:cxnLst/>
                  <a:rect l="l" t="t" r="r" b="b"/>
                  <a:pathLst>
                    <a:path w="16839" h="24408" extrusionOk="0">
                      <a:moveTo>
                        <a:pt x="1869" y="9398"/>
                      </a:moveTo>
                      <a:cubicBezTo>
                        <a:pt x="-1320" y="16727"/>
                        <a:pt x="-323" y="22273"/>
                        <a:pt x="4062" y="24056"/>
                      </a:cubicBezTo>
                      <a:cubicBezTo>
                        <a:pt x="7849" y="25641"/>
                        <a:pt x="11437" y="21679"/>
                        <a:pt x="14028" y="16133"/>
                      </a:cubicBezTo>
                      <a:cubicBezTo>
                        <a:pt x="17417" y="9199"/>
                        <a:pt x="17815" y="3455"/>
                        <a:pt x="14825" y="286"/>
                      </a:cubicBezTo>
                      <a:cubicBezTo>
                        <a:pt x="9443" y="-1101"/>
                        <a:pt x="4859" y="2663"/>
                        <a:pt x="1869" y="939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78" name="Google Shape;5478;p37"/>
                <p:cNvSpPr/>
                <p:nvPr/>
              </p:nvSpPr>
              <p:spPr>
                <a:xfrm>
                  <a:off x="970521" y="4818075"/>
                  <a:ext cx="19055" cy="24869"/>
                </a:xfrm>
                <a:custGeom>
                  <a:avLst/>
                  <a:gdLst/>
                  <a:ahLst/>
                  <a:cxnLst/>
                  <a:rect l="l" t="t" r="r" b="b"/>
                  <a:pathLst>
                    <a:path w="19055" h="24869" extrusionOk="0">
                      <a:moveTo>
                        <a:pt x="5157" y="6967"/>
                      </a:moveTo>
                      <a:cubicBezTo>
                        <a:pt x="573" y="13306"/>
                        <a:pt x="-1620" y="20041"/>
                        <a:pt x="1370" y="23408"/>
                      </a:cubicBezTo>
                      <a:cubicBezTo>
                        <a:pt x="5356" y="27964"/>
                        <a:pt x="10938" y="21031"/>
                        <a:pt x="15721" y="14098"/>
                      </a:cubicBezTo>
                      <a:cubicBezTo>
                        <a:pt x="19509" y="8552"/>
                        <a:pt x="19708" y="4194"/>
                        <a:pt x="18113" y="628"/>
                      </a:cubicBezTo>
                      <a:cubicBezTo>
                        <a:pt x="13927" y="-1155"/>
                        <a:pt x="9742" y="826"/>
                        <a:pt x="5157" y="69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79" name="Google Shape;5479;p37"/>
                <p:cNvSpPr/>
                <p:nvPr/>
              </p:nvSpPr>
              <p:spPr>
                <a:xfrm>
                  <a:off x="503666" y="4951560"/>
                  <a:ext cx="19353" cy="23352"/>
                </a:xfrm>
                <a:custGeom>
                  <a:avLst/>
                  <a:gdLst/>
                  <a:ahLst/>
                  <a:cxnLst/>
                  <a:rect l="l" t="t" r="r" b="b"/>
                  <a:pathLst>
                    <a:path w="19353" h="23352" extrusionOk="0">
                      <a:moveTo>
                        <a:pt x="16352" y="259"/>
                      </a:moveTo>
                      <a:cubicBezTo>
                        <a:pt x="12166" y="-1128"/>
                        <a:pt x="7383" y="3230"/>
                        <a:pt x="2798" y="9173"/>
                      </a:cubicBezTo>
                      <a:cubicBezTo>
                        <a:pt x="-1188" y="16106"/>
                        <a:pt x="-790" y="20860"/>
                        <a:pt x="3197" y="22841"/>
                      </a:cubicBezTo>
                      <a:cubicBezTo>
                        <a:pt x="7383" y="24822"/>
                        <a:pt x="12366" y="20860"/>
                        <a:pt x="16153" y="14323"/>
                      </a:cubicBezTo>
                      <a:cubicBezTo>
                        <a:pt x="19541" y="8182"/>
                        <a:pt x="21136" y="1844"/>
                        <a:pt x="16352" y="2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80" name="Google Shape;5480;p37"/>
                <p:cNvSpPr/>
                <p:nvPr/>
              </p:nvSpPr>
              <p:spPr>
                <a:xfrm>
                  <a:off x="1031501" y="5630375"/>
                  <a:ext cx="31400" cy="39969"/>
                </a:xfrm>
                <a:custGeom>
                  <a:avLst/>
                  <a:gdLst/>
                  <a:ahLst/>
                  <a:cxnLst/>
                  <a:rect l="l" t="t" r="r" b="b"/>
                  <a:pathLst>
                    <a:path w="31400" h="39969" extrusionOk="0">
                      <a:moveTo>
                        <a:pt x="2979" y="39514"/>
                      </a:moveTo>
                      <a:cubicBezTo>
                        <a:pt x="6567" y="40703"/>
                        <a:pt x="9956" y="39514"/>
                        <a:pt x="13145" y="36543"/>
                      </a:cubicBezTo>
                      <a:cubicBezTo>
                        <a:pt x="14939" y="34958"/>
                        <a:pt x="16533" y="32977"/>
                        <a:pt x="18327" y="30798"/>
                      </a:cubicBezTo>
                      <a:cubicBezTo>
                        <a:pt x="21517" y="23271"/>
                        <a:pt x="22712" y="17328"/>
                        <a:pt x="19922" y="15348"/>
                      </a:cubicBezTo>
                      <a:cubicBezTo>
                        <a:pt x="21716" y="14357"/>
                        <a:pt x="23709" y="13169"/>
                        <a:pt x="25503" y="11782"/>
                      </a:cubicBezTo>
                      <a:cubicBezTo>
                        <a:pt x="30486" y="8216"/>
                        <a:pt x="33476" y="3660"/>
                        <a:pt x="29689" y="1283"/>
                      </a:cubicBezTo>
                      <a:cubicBezTo>
                        <a:pt x="24905" y="-1490"/>
                        <a:pt x="18128" y="293"/>
                        <a:pt x="11351" y="6037"/>
                      </a:cubicBezTo>
                      <a:cubicBezTo>
                        <a:pt x="6766" y="9801"/>
                        <a:pt x="4773" y="13961"/>
                        <a:pt x="6766" y="17328"/>
                      </a:cubicBezTo>
                      <a:cubicBezTo>
                        <a:pt x="7165" y="17527"/>
                        <a:pt x="7763" y="17725"/>
                        <a:pt x="8162" y="17725"/>
                      </a:cubicBezTo>
                      <a:cubicBezTo>
                        <a:pt x="5770" y="19706"/>
                        <a:pt x="3777" y="23073"/>
                        <a:pt x="1983" y="27035"/>
                      </a:cubicBezTo>
                      <a:cubicBezTo>
                        <a:pt x="-808" y="32779"/>
                        <a:pt x="-808" y="38326"/>
                        <a:pt x="2979" y="395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81" name="Google Shape;5481;p37"/>
                <p:cNvSpPr/>
                <p:nvPr/>
              </p:nvSpPr>
              <p:spPr>
                <a:xfrm>
                  <a:off x="1311743" y="5112267"/>
                  <a:ext cx="35234" cy="38954"/>
                </a:xfrm>
                <a:custGeom>
                  <a:avLst/>
                  <a:gdLst/>
                  <a:ahLst/>
                  <a:cxnLst/>
                  <a:rect l="l" t="t" r="r" b="b"/>
                  <a:pathLst>
                    <a:path w="35234" h="38954" extrusionOk="0">
                      <a:moveTo>
                        <a:pt x="11960" y="7333"/>
                      </a:moveTo>
                      <a:cubicBezTo>
                        <a:pt x="10365" y="10106"/>
                        <a:pt x="9568" y="12681"/>
                        <a:pt x="9169" y="14662"/>
                      </a:cubicBezTo>
                      <a:cubicBezTo>
                        <a:pt x="6179" y="16445"/>
                        <a:pt x="4584" y="19020"/>
                        <a:pt x="3787" y="21397"/>
                      </a:cubicBezTo>
                      <a:cubicBezTo>
                        <a:pt x="2392" y="25953"/>
                        <a:pt x="0" y="30906"/>
                        <a:pt x="0" y="35066"/>
                      </a:cubicBezTo>
                      <a:cubicBezTo>
                        <a:pt x="0" y="39225"/>
                        <a:pt x="5581" y="39622"/>
                        <a:pt x="11760" y="38235"/>
                      </a:cubicBezTo>
                      <a:cubicBezTo>
                        <a:pt x="18139" y="36254"/>
                        <a:pt x="20132" y="33283"/>
                        <a:pt x="20929" y="30708"/>
                      </a:cubicBezTo>
                      <a:cubicBezTo>
                        <a:pt x="21727" y="28132"/>
                        <a:pt x="22524" y="25755"/>
                        <a:pt x="22922" y="23378"/>
                      </a:cubicBezTo>
                      <a:cubicBezTo>
                        <a:pt x="25314" y="23180"/>
                        <a:pt x="28105" y="21596"/>
                        <a:pt x="32092" y="16247"/>
                      </a:cubicBezTo>
                      <a:cubicBezTo>
                        <a:pt x="35679" y="9908"/>
                        <a:pt x="36078" y="6343"/>
                        <a:pt x="33885" y="4758"/>
                      </a:cubicBezTo>
                      <a:cubicBezTo>
                        <a:pt x="32291" y="3569"/>
                        <a:pt x="30497" y="2975"/>
                        <a:pt x="28304" y="3768"/>
                      </a:cubicBezTo>
                      <a:cubicBezTo>
                        <a:pt x="27507" y="2579"/>
                        <a:pt x="26510" y="1787"/>
                        <a:pt x="25314" y="1192"/>
                      </a:cubicBezTo>
                      <a:cubicBezTo>
                        <a:pt x="21527" y="-590"/>
                        <a:pt x="17142" y="-1581"/>
                        <a:pt x="11960" y="73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82" name="Google Shape;5482;p37"/>
                <p:cNvSpPr/>
                <p:nvPr/>
              </p:nvSpPr>
              <p:spPr>
                <a:xfrm>
                  <a:off x="1097227" y="5256696"/>
                  <a:ext cx="17770" cy="27145"/>
                </a:xfrm>
                <a:custGeom>
                  <a:avLst/>
                  <a:gdLst/>
                  <a:ahLst/>
                  <a:cxnLst/>
                  <a:rect l="l" t="t" r="r" b="b"/>
                  <a:pathLst>
                    <a:path w="17770" h="27145" extrusionOk="0">
                      <a:moveTo>
                        <a:pt x="14392" y="179"/>
                      </a:moveTo>
                      <a:cubicBezTo>
                        <a:pt x="11203" y="-811"/>
                        <a:pt x="7017" y="2358"/>
                        <a:pt x="4226" y="8301"/>
                      </a:cubicBezTo>
                      <a:cubicBezTo>
                        <a:pt x="638" y="15630"/>
                        <a:pt x="-2352" y="23554"/>
                        <a:pt x="2632" y="26525"/>
                      </a:cubicBezTo>
                      <a:cubicBezTo>
                        <a:pt x="6817" y="29100"/>
                        <a:pt x="11003" y="23157"/>
                        <a:pt x="14193" y="18007"/>
                      </a:cubicBezTo>
                      <a:cubicBezTo>
                        <a:pt x="17980" y="9291"/>
                        <a:pt x="19774" y="1962"/>
                        <a:pt x="14392" y="1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83" name="Google Shape;5483;p37"/>
                <p:cNvSpPr/>
                <p:nvPr/>
              </p:nvSpPr>
              <p:spPr>
                <a:xfrm>
                  <a:off x="619127" y="5592648"/>
                  <a:ext cx="94209" cy="147964"/>
                </a:xfrm>
                <a:custGeom>
                  <a:avLst/>
                  <a:gdLst/>
                  <a:ahLst/>
                  <a:cxnLst/>
                  <a:rect l="l" t="t" r="r" b="b"/>
                  <a:pathLst>
                    <a:path w="94209" h="147964" extrusionOk="0">
                      <a:moveTo>
                        <a:pt x="44805" y="147959"/>
                      </a:moveTo>
                      <a:cubicBezTo>
                        <a:pt x="50386" y="148157"/>
                        <a:pt x="54173" y="143205"/>
                        <a:pt x="57362" y="136866"/>
                      </a:cubicBezTo>
                      <a:cubicBezTo>
                        <a:pt x="57960" y="135479"/>
                        <a:pt x="58558" y="134291"/>
                        <a:pt x="58957" y="133102"/>
                      </a:cubicBezTo>
                      <a:cubicBezTo>
                        <a:pt x="59356" y="132706"/>
                        <a:pt x="59954" y="132310"/>
                        <a:pt x="60352" y="131914"/>
                      </a:cubicBezTo>
                      <a:cubicBezTo>
                        <a:pt x="60552" y="132112"/>
                        <a:pt x="60751" y="132310"/>
                        <a:pt x="60950" y="132508"/>
                      </a:cubicBezTo>
                      <a:cubicBezTo>
                        <a:pt x="64538" y="135281"/>
                        <a:pt x="67927" y="133697"/>
                        <a:pt x="71515" y="129735"/>
                      </a:cubicBezTo>
                      <a:cubicBezTo>
                        <a:pt x="73707" y="126962"/>
                        <a:pt x="73109" y="123198"/>
                        <a:pt x="69123" y="121217"/>
                      </a:cubicBezTo>
                      <a:cubicBezTo>
                        <a:pt x="68525" y="121019"/>
                        <a:pt x="67727" y="120821"/>
                        <a:pt x="66930" y="120821"/>
                      </a:cubicBezTo>
                      <a:cubicBezTo>
                        <a:pt x="67927" y="116463"/>
                        <a:pt x="66332" y="114086"/>
                        <a:pt x="63342" y="113095"/>
                      </a:cubicBezTo>
                      <a:cubicBezTo>
                        <a:pt x="62545" y="112897"/>
                        <a:pt x="61748" y="112699"/>
                        <a:pt x="60950" y="112501"/>
                      </a:cubicBezTo>
                      <a:cubicBezTo>
                        <a:pt x="62346" y="109134"/>
                        <a:pt x="61947" y="105568"/>
                        <a:pt x="57761" y="101804"/>
                      </a:cubicBezTo>
                      <a:cubicBezTo>
                        <a:pt x="56964" y="101012"/>
                        <a:pt x="55967" y="100616"/>
                        <a:pt x="54971" y="100418"/>
                      </a:cubicBezTo>
                      <a:cubicBezTo>
                        <a:pt x="50785" y="96060"/>
                        <a:pt x="46001" y="97050"/>
                        <a:pt x="41815" y="101408"/>
                      </a:cubicBezTo>
                      <a:cubicBezTo>
                        <a:pt x="41416" y="101804"/>
                        <a:pt x="41018" y="102201"/>
                        <a:pt x="40818" y="102597"/>
                      </a:cubicBezTo>
                      <a:cubicBezTo>
                        <a:pt x="39024" y="102597"/>
                        <a:pt x="37031" y="102993"/>
                        <a:pt x="34639" y="104578"/>
                      </a:cubicBezTo>
                      <a:cubicBezTo>
                        <a:pt x="33443" y="105370"/>
                        <a:pt x="32447" y="105964"/>
                        <a:pt x="31251" y="106757"/>
                      </a:cubicBezTo>
                      <a:cubicBezTo>
                        <a:pt x="30055" y="105766"/>
                        <a:pt x="28659" y="105370"/>
                        <a:pt x="27264" y="104974"/>
                      </a:cubicBezTo>
                      <a:cubicBezTo>
                        <a:pt x="27463" y="103389"/>
                        <a:pt x="27264" y="101804"/>
                        <a:pt x="25670" y="100616"/>
                      </a:cubicBezTo>
                      <a:cubicBezTo>
                        <a:pt x="24075" y="99229"/>
                        <a:pt x="22480" y="98437"/>
                        <a:pt x="20886" y="98041"/>
                      </a:cubicBezTo>
                      <a:cubicBezTo>
                        <a:pt x="22281" y="96654"/>
                        <a:pt x="23477" y="94871"/>
                        <a:pt x="24673" y="93089"/>
                      </a:cubicBezTo>
                      <a:cubicBezTo>
                        <a:pt x="28261" y="87740"/>
                        <a:pt x="28460" y="83976"/>
                        <a:pt x="25470" y="82392"/>
                      </a:cubicBezTo>
                      <a:cubicBezTo>
                        <a:pt x="25271" y="82392"/>
                        <a:pt x="25072" y="82194"/>
                        <a:pt x="24872" y="82194"/>
                      </a:cubicBezTo>
                      <a:cubicBezTo>
                        <a:pt x="25470" y="81995"/>
                        <a:pt x="26268" y="81798"/>
                        <a:pt x="26865" y="81401"/>
                      </a:cubicBezTo>
                      <a:cubicBezTo>
                        <a:pt x="30653" y="82986"/>
                        <a:pt x="36034" y="81401"/>
                        <a:pt x="40818" y="80015"/>
                      </a:cubicBezTo>
                      <a:cubicBezTo>
                        <a:pt x="43011" y="79420"/>
                        <a:pt x="44805" y="78430"/>
                        <a:pt x="46001" y="77241"/>
                      </a:cubicBezTo>
                      <a:cubicBezTo>
                        <a:pt x="48791" y="76251"/>
                        <a:pt x="51383" y="72883"/>
                        <a:pt x="53575" y="69318"/>
                      </a:cubicBezTo>
                      <a:cubicBezTo>
                        <a:pt x="54572" y="67535"/>
                        <a:pt x="55170" y="65752"/>
                        <a:pt x="55768" y="64366"/>
                      </a:cubicBezTo>
                      <a:cubicBezTo>
                        <a:pt x="57163" y="63771"/>
                        <a:pt x="58758" y="63177"/>
                        <a:pt x="60352" y="62385"/>
                      </a:cubicBezTo>
                      <a:cubicBezTo>
                        <a:pt x="60352" y="62385"/>
                        <a:pt x="60552" y="62187"/>
                        <a:pt x="60552" y="62187"/>
                      </a:cubicBezTo>
                      <a:cubicBezTo>
                        <a:pt x="62545" y="64564"/>
                        <a:pt x="65335" y="65554"/>
                        <a:pt x="69322" y="63970"/>
                      </a:cubicBezTo>
                      <a:cubicBezTo>
                        <a:pt x="69721" y="64564"/>
                        <a:pt x="70319" y="65356"/>
                        <a:pt x="71116" y="65950"/>
                      </a:cubicBezTo>
                      <a:cubicBezTo>
                        <a:pt x="73508" y="67931"/>
                        <a:pt x="76697" y="67733"/>
                        <a:pt x="78890" y="65356"/>
                      </a:cubicBezTo>
                      <a:cubicBezTo>
                        <a:pt x="82079" y="61989"/>
                        <a:pt x="81481" y="58621"/>
                        <a:pt x="79886" y="57036"/>
                      </a:cubicBezTo>
                      <a:cubicBezTo>
                        <a:pt x="78890" y="56244"/>
                        <a:pt x="78092" y="55650"/>
                        <a:pt x="77295" y="55254"/>
                      </a:cubicBezTo>
                      <a:cubicBezTo>
                        <a:pt x="79089" y="49905"/>
                        <a:pt x="78092" y="46142"/>
                        <a:pt x="78292" y="41982"/>
                      </a:cubicBezTo>
                      <a:cubicBezTo>
                        <a:pt x="78491" y="40199"/>
                        <a:pt x="78292" y="38614"/>
                        <a:pt x="77893" y="37426"/>
                      </a:cubicBezTo>
                      <a:cubicBezTo>
                        <a:pt x="80883" y="30691"/>
                        <a:pt x="77494" y="23559"/>
                        <a:pt x="72910" y="17815"/>
                      </a:cubicBezTo>
                      <a:cubicBezTo>
                        <a:pt x="72511" y="17221"/>
                        <a:pt x="71913" y="16626"/>
                        <a:pt x="71315" y="16230"/>
                      </a:cubicBezTo>
                      <a:cubicBezTo>
                        <a:pt x="71515" y="16230"/>
                        <a:pt x="71714" y="16032"/>
                        <a:pt x="71913" y="16032"/>
                      </a:cubicBezTo>
                      <a:cubicBezTo>
                        <a:pt x="73707" y="15042"/>
                        <a:pt x="75302" y="13853"/>
                        <a:pt x="76697" y="12665"/>
                      </a:cubicBezTo>
                      <a:cubicBezTo>
                        <a:pt x="76099" y="15636"/>
                        <a:pt x="77096" y="18013"/>
                        <a:pt x="79288" y="19202"/>
                      </a:cubicBezTo>
                      <a:cubicBezTo>
                        <a:pt x="83076" y="21182"/>
                        <a:pt x="88059" y="19994"/>
                        <a:pt x="92245" y="13259"/>
                      </a:cubicBezTo>
                      <a:cubicBezTo>
                        <a:pt x="96231" y="6920"/>
                        <a:pt x="93241" y="4345"/>
                        <a:pt x="91248" y="1175"/>
                      </a:cubicBezTo>
                      <a:cubicBezTo>
                        <a:pt x="87660" y="-1003"/>
                        <a:pt x="83873" y="-409"/>
                        <a:pt x="80086" y="5137"/>
                      </a:cubicBezTo>
                      <a:cubicBezTo>
                        <a:pt x="80086" y="5137"/>
                        <a:pt x="80086" y="4939"/>
                        <a:pt x="80086" y="4939"/>
                      </a:cubicBezTo>
                      <a:cubicBezTo>
                        <a:pt x="78092" y="383"/>
                        <a:pt x="71714" y="779"/>
                        <a:pt x="64937" y="4345"/>
                      </a:cubicBezTo>
                      <a:cubicBezTo>
                        <a:pt x="58758" y="7514"/>
                        <a:pt x="52778" y="12467"/>
                        <a:pt x="55768" y="17221"/>
                      </a:cubicBezTo>
                      <a:cubicBezTo>
                        <a:pt x="55967" y="17617"/>
                        <a:pt x="56366" y="18013"/>
                        <a:pt x="56764" y="18211"/>
                      </a:cubicBezTo>
                      <a:cubicBezTo>
                        <a:pt x="49589" y="25936"/>
                        <a:pt x="56764" y="31483"/>
                        <a:pt x="61150" y="37228"/>
                      </a:cubicBezTo>
                      <a:cubicBezTo>
                        <a:pt x="62545" y="38614"/>
                        <a:pt x="63940" y="40397"/>
                        <a:pt x="65535" y="41784"/>
                      </a:cubicBezTo>
                      <a:cubicBezTo>
                        <a:pt x="64339" y="42972"/>
                        <a:pt x="63342" y="44161"/>
                        <a:pt x="62545" y="45349"/>
                      </a:cubicBezTo>
                      <a:cubicBezTo>
                        <a:pt x="60552" y="45151"/>
                        <a:pt x="58359" y="45745"/>
                        <a:pt x="55768" y="47132"/>
                      </a:cubicBezTo>
                      <a:cubicBezTo>
                        <a:pt x="53575" y="48321"/>
                        <a:pt x="51582" y="49707"/>
                        <a:pt x="50187" y="51094"/>
                      </a:cubicBezTo>
                      <a:cubicBezTo>
                        <a:pt x="47795" y="50301"/>
                        <a:pt x="45004" y="51094"/>
                        <a:pt x="42812" y="52876"/>
                      </a:cubicBezTo>
                      <a:cubicBezTo>
                        <a:pt x="39224" y="55848"/>
                        <a:pt x="38626" y="59413"/>
                        <a:pt x="40220" y="62781"/>
                      </a:cubicBezTo>
                      <a:cubicBezTo>
                        <a:pt x="40420" y="63375"/>
                        <a:pt x="40619" y="63970"/>
                        <a:pt x="40818" y="64762"/>
                      </a:cubicBezTo>
                      <a:cubicBezTo>
                        <a:pt x="38028" y="64762"/>
                        <a:pt x="35038" y="65554"/>
                        <a:pt x="31849" y="67139"/>
                      </a:cubicBezTo>
                      <a:cubicBezTo>
                        <a:pt x="30653" y="67733"/>
                        <a:pt x="29457" y="68525"/>
                        <a:pt x="28460" y="69120"/>
                      </a:cubicBezTo>
                      <a:cubicBezTo>
                        <a:pt x="25271" y="66545"/>
                        <a:pt x="20886" y="66149"/>
                        <a:pt x="18095" y="68724"/>
                      </a:cubicBezTo>
                      <a:cubicBezTo>
                        <a:pt x="15305" y="71101"/>
                        <a:pt x="14707" y="73874"/>
                        <a:pt x="15903" y="76449"/>
                      </a:cubicBezTo>
                      <a:cubicBezTo>
                        <a:pt x="14906" y="76251"/>
                        <a:pt x="13909" y="76449"/>
                        <a:pt x="12913" y="76845"/>
                      </a:cubicBezTo>
                      <a:cubicBezTo>
                        <a:pt x="10321" y="76053"/>
                        <a:pt x="7531" y="76845"/>
                        <a:pt x="4740" y="79024"/>
                      </a:cubicBezTo>
                      <a:cubicBezTo>
                        <a:pt x="554" y="82392"/>
                        <a:pt x="-1838" y="87344"/>
                        <a:pt x="1750" y="91900"/>
                      </a:cubicBezTo>
                      <a:cubicBezTo>
                        <a:pt x="1950" y="92098"/>
                        <a:pt x="2149" y="92296"/>
                        <a:pt x="2348" y="92494"/>
                      </a:cubicBezTo>
                      <a:cubicBezTo>
                        <a:pt x="2149" y="94079"/>
                        <a:pt x="2548" y="95466"/>
                        <a:pt x="3744" y="96456"/>
                      </a:cubicBezTo>
                      <a:cubicBezTo>
                        <a:pt x="5737" y="98041"/>
                        <a:pt x="7730" y="97843"/>
                        <a:pt x="9923" y="96852"/>
                      </a:cubicBezTo>
                      <a:cubicBezTo>
                        <a:pt x="8926" y="100220"/>
                        <a:pt x="9524" y="102399"/>
                        <a:pt x="12315" y="102993"/>
                      </a:cubicBezTo>
                      <a:cubicBezTo>
                        <a:pt x="12514" y="102993"/>
                        <a:pt x="12713" y="102993"/>
                        <a:pt x="12713" y="102993"/>
                      </a:cubicBezTo>
                      <a:cubicBezTo>
                        <a:pt x="12315" y="103785"/>
                        <a:pt x="12115" y="104578"/>
                        <a:pt x="12115" y="105370"/>
                      </a:cubicBezTo>
                      <a:cubicBezTo>
                        <a:pt x="11318" y="105568"/>
                        <a:pt x="10521" y="105964"/>
                        <a:pt x="9923" y="106559"/>
                      </a:cubicBezTo>
                      <a:cubicBezTo>
                        <a:pt x="5737" y="109728"/>
                        <a:pt x="2747" y="114284"/>
                        <a:pt x="6534" y="119434"/>
                      </a:cubicBezTo>
                      <a:cubicBezTo>
                        <a:pt x="9723" y="123792"/>
                        <a:pt x="13909" y="124188"/>
                        <a:pt x="18294" y="121613"/>
                      </a:cubicBezTo>
                      <a:cubicBezTo>
                        <a:pt x="20288" y="122604"/>
                        <a:pt x="22480" y="122604"/>
                        <a:pt x="24673" y="122009"/>
                      </a:cubicBezTo>
                      <a:cubicBezTo>
                        <a:pt x="27264" y="125773"/>
                        <a:pt x="32845" y="124585"/>
                        <a:pt x="38028" y="123000"/>
                      </a:cubicBezTo>
                      <a:cubicBezTo>
                        <a:pt x="37230" y="123594"/>
                        <a:pt x="36632" y="124188"/>
                        <a:pt x="35835" y="124783"/>
                      </a:cubicBezTo>
                      <a:cubicBezTo>
                        <a:pt x="32247" y="127952"/>
                        <a:pt x="32247" y="131716"/>
                        <a:pt x="35636" y="133300"/>
                      </a:cubicBezTo>
                      <a:cubicBezTo>
                        <a:pt x="38426" y="134489"/>
                        <a:pt x="41217" y="134093"/>
                        <a:pt x="44008" y="133102"/>
                      </a:cubicBezTo>
                      <a:cubicBezTo>
                        <a:pt x="43808" y="133300"/>
                        <a:pt x="43808" y="133498"/>
                        <a:pt x="43609" y="133895"/>
                      </a:cubicBezTo>
                      <a:cubicBezTo>
                        <a:pt x="40420" y="140432"/>
                        <a:pt x="40619" y="145582"/>
                        <a:pt x="44805" y="147959"/>
                      </a:cubicBezTo>
                      <a:close/>
                      <a:moveTo>
                        <a:pt x="19092" y="80609"/>
                      </a:moveTo>
                      <a:cubicBezTo>
                        <a:pt x="20088" y="81401"/>
                        <a:pt x="21085" y="81798"/>
                        <a:pt x="22082" y="81995"/>
                      </a:cubicBezTo>
                      <a:cubicBezTo>
                        <a:pt x="20886" y="82194"/>
                        <a:pt x="19889" y="82590"/>
                        <a:pt x="18693" y="83382"/>
                      </a:cubicBezTo>
                      <a:cubicBezTo>
                        <a:pt x="18693" y="83382"/>
                        <a:pt x="18693" y="83184"/>
                        <a:pt x="18693" y="83184"/>
                      </a:cubicBezTo>
                      <a:cubicBezTo>
                        <a:pt x="18892" y="82194"/>
                        <a:pt x="19092" y="81401"/>
                        <a:pt x="19092" y="80609"/>
                      </a:cubicBezTo>
                      <a:cubicBezTo>
                        <a:pt x="19092" y="80609"/>
                        <a:pt x="19092" y="80609"/>
                        <a:pt x="19092" y="8060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84" name="Google Shape;5484;p37"/>
                <p:cNvSpPr/>
                <p:nvPr/>
              </p:nvSpPr>
              <p:spPr>
                <a:xfrm>
                  <a:off x="1627245" y="5877486"/>
                  <a:ext cx="32531" cy="42277"/>
                </a:xfrm>
                <a:custGeom>
                  <a:avLst/>
                  <a:gdLst/>
                  <a:ahLst/>
                  <a:cxnLst/>
                  <a:rect l="l" t="t" r="r" b="b"/>
                  <a:pathLst>
                    <a:path w="32531" h="42277" extrusionOk="0">
                      <a:moveTo>
                        <a:pt x="31326" y="12281"/>
                      </a:moveTo>
                      <a:cubicBezTo>
                        <a:pt x="33519" y="6141"/>
                        <a:pt x="32721" y="1783"/>
                        <a:pt x="28934" y="0"/>
                      </a:cubicBezTo>
                      <a:cubicBezTo>
                        <a:pt x="24350" y="198"/>
                        <a:pt x="19765" y="1981"/>
                        <a:pt x="16775" y="9904"/>
                      </a:cubicBezTo>
                      <a:cubicBezTo>
                        <a:pt x="15579" y="13074"/>
                        <a:pt x="14981" y="16045"/>
                        <a:pt x="15180" y="18224"/>
                      </a:cubicBezTo>
                      <a:cubicBezTo>
                        <a:pt x="12789" y="18422"/>
                        <a:pt x="9998" y="20601"/>
                        <a:pt x="7207" y="23572"/>
                      </a:cubicBezTo>
                      <a:cubicBezTo>
                        <a:pt x="1427" y="29911"/>
                        <a:pt x="-1962" y="36448"/>
                        <a:pt x="1228" y="40806"/>
                      </a:cubicBezTo>
                      <a:cubicBezTo>
                        <a:pt x="3420" y="43975"/>
                        <a:pt x="8005" y="41796"/>
                        <a:pt x="13387" y="36448"/>
                      </a:cubicBezTo>
                      <a:cubicBezTo>
                        <a:pt x="17174" y="32090"/>
                        <a:pt x="19566" y="27534"/>
                        <a:pt x="19366" y="23572"/>
                      </a:cubicBezTo>
                      <a:cubicBezTo>
                        <a:pt x="19366" y="23572"/>
                        <a:pt x="19566" y="23572"/>
                        <a:pt x="19566" y="23572"/>
                      </a:cubicBezTo>
                      <a:cubicBezTo>
                        <a:pt x="24748" y="24563"/>
                        <a:pt x="28934" y="19413"/>
                        <a:pt x="31326" y="122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85" name="Google Shape;5485;p37"/>
                <p:cNvSpPr/>
                <p:nvPr/>
              </p:nvSpPr>
              <p:spPr>
                <a:xfrm>
                  <a:off x="1938875" y="5999096"/>
                  <a:ext cx="18110" cy="28149"/>
                </a:xfrm>
                <a:custGeom>
                  <a:avLst/>
                  <a:gdLst/>
                  <a:ahLst/>
                  <a:cxnLst/>
                  <a:rect l="l" t="t" r="r" b="b"/>
                  <a:pathLst>
                    <a:path w="18110" h="28149" extrusionOk="0">
                      <a:moveTo>
                        <a:pt x="4333" y="28145"/>
                      </a:moveTo>
                      <a:cubicBezTo>
                        <a:pt x="9914" y="28343"/>
                        <a:pt x="14100" y="22202"/>
                        <a:pt x="17090" y="14080"/>
                      </a:cubicBezTo>
                      <a:cubicBezTo>
                        <a:pt x="18286" y="7544"/>
                        <a:pt x="19482" y="610"/>
                        <a:pt x="14100" y="16"/>
                      </a:cubicBezTo>
                      <a:cubicBezTo>
                        <a:pt x="8320" y="-380"/>
                        <a:pt x="4333" y="6553"/>
                        <a:pt x="1742" y="14278"/>
                      </a:cubicBezTo>
                      <a:cubicBezTo>
                        <a:pt x="-650" y="21014"/>
                        <a:pt x="-1248" y="28145"/>
                        <a:pt x="4333" y="2814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86" name="Google Shape;5486;p37"/>
                <p:cNvSpPr/>
                <p:nvPr/>
              </p:nvSpPr>
              <p:spPr>
                <a:xfrm>
                  <a:off x="2151221" y="6081163"/>
                  <a:ext cx="16498" cy="24334"/>
                </a:xfrm>
                <a:custGeom>
                  <a:avLst/>
                  <a:gdLst/>
                  <a:ahLst/>
                  <a:cxnLst/>
                  <a:rect l="l" t="t" r="r" b="b"/>
                  <a:pathLst>
                    <a:path w="16498" h="24334" extrusionOk="0">
                      <a:moveTo>
                        <a:pt x="15034" y="15408"/>
                      </a:moveTo>
                      <a:cubicBezTo>
                        <a:pt x="17625" y="8079"/>
                        <a:pt x="16828" y="2136"/>
                        <a:pt x="12244" y="354"/>
                      </a:cubicBezTo>
                      <a:cubicBezTo>
                        <a:pt x="8456" y="-1231"/>
                        <a:pt x="5068" y="2731"/>
                        <a:pt x="2277" y="7881"/>
                      </a:cubicBezTo>
                      <a:cubicBezTo>
                        <a:pt x="-1709" y="15408"/>
                        <a:pt x="85" y="20360"/>
                        <a:pt x="3473" y="23926"/>
                      </a:cubicBezTo>
                      <a:cubicBezTo>
                        <a:pt x="8257" y="25313"/>
                        <a:pt x="12443" y="23332"/>
                        <a:pt x="15034" y="1540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87" name="Google Shape;5487;p37"/>
                <p:cNvSpPr/>
                <p:nvPr/>
              </p:nvSpPr>
              <p:spPr>
                <a:xfrm>
                  <a:off x="2192776" y="5614121"/>
                  <a:ext cx="15611" cy="25696"/>
                </a:xfrm>
                <a:custGeom>
                  <a:avLst/>
                  <a:gdLst/>
                  <a:ahLst/>
                  <a:cxnLst/>
                  <a:rect l="l" t="t" r="r" b="b"/>
                  <a:pathLst>
                    <a:path w="15611" h="25696" extrusionOk="0">
                      <a:moveTo>
                        <a:pt x="3975" y="25461"/>
                      </a:moveTo>
                      <a:cubicBezTo>
                        <a:pt x="8560" y="26848"/>
                        <a:pt x="11550" y="21895"/>
                        <a:pt x="13942" y="15953"/>
                      </a:cubicBezTo>
                      <a:cubicBezTo>
                        <a:pt x="15736" y="8227"/>
                        <a:pt x="17131" y="1294"/>
                        <a:pt x="12347" y="106"/>
                      </a:cubicBezTo>
                      <a:cubicBezTo>
                        <a:pt x="7962" y="-885"/>
                        <a:pt x="4175" y="5256"/>
                        <a:pt x="1783" y="11397"/>
                      </a:cubicBezTo>
                      <a:cubicBezTo>
                        <a:pt x="-1207" y="18726"/>
                        <a:pt x="-410" y="24074"/>
                        <a:pt x="3975" y="2546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88" name="Google Shape;5488;p37"/>
                <p:cNvSpPr/>
                <p:nvPr/>
              </p:nvSpPr>
              <p:spPr>
                <a:xfrm>
                  <a:off x="455534" y="5504300"/>
                  <a:ext cx="27360" cy="33495"/>
                </a:xfrm>
                <a:custGeom>
                  <a:avLst/>
                  <a:gdLst/>
                  <a:ahLst/>
                  <a:cxnLst/>
                  <a:rect l="l" t="t" r="r" b="b"/>
                  <a:pathLst>
                    <a:path w="27360" h="33495" extrusionOk="0">
                      <a:moveTo>
                        <a:pt x="18240" y="22372"/>
                      </a:moveTo>
                      <a:cubicBezTo>
                        <a:pt x="19636" y="19598"/>
                        <a:pt x="20234" y="17023"/>
                        <a:pt x="20234" y="15042"/>
                      </a:cubicBezTo>
                      <a:cubicBezTo>
                        <a:pt x="21629" y="14646"/>
                        <a:pt x="23224" y="13854"/>
                        <a:pt x="24619" y="13062"/>
                      </a:cubicBezTo>
                      <a:cubicBezTo>
                        <a:pt x="27409" y="9892"/>
                        <a:pt x="28605" y="5930"/>
                        <a:pt x="25616" y="2761"/>
                      </a:cubicBezTo>
                      <a:cubicBezTo>
                        <a:pt x="21629" y="-1399"/>
                        <a:pt x="16646" y="-408"/>
                        <a:pt x="12460" y="2761"/>
                      </a:cubicBezTo>
                      <a:cubicBezTo>
                        <a:pt x="9669" y="5138"/>
                        <a:pt x="8274" y="8307"/>
                        <a:pt x="10267" y="11279"/>
                      </a:cubicBezTo>
                      <a:cubicBezTo>
                        <a:pt x="7277" y="13260"/>
                        <a:pt x="4686" y="17023"/>
                        <a:pt x="2294" y="21381"/>
                      </a:cubicBezTo>
                      <a:cubicBezTo>
                        <a:pt x="-297" y="26532"/>
                        <a:pt x="-1493" y="31682"/>
                        <a:pt x="3092" y="33465"/>
                      </a:cubicBezTo>
                      <a:cubicBezTo>
                        <a:pt x="8872" y="33861"/>
                        <a:pt x="14055" y="30493"/>
                        <a:pt x="18240" y="223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89" name="Google Shape;5489;p37"/>
                <p:cNvSpPr/>
                <p:nvPr/>
              </p:nvSpPr>
              <p:spPr>
                <a:xfrm>
                  <a:off x="1675837" y="5899123"/>
                  <a:ext cx="17944" cy="26531"/>
                </a:xfrm>
                <a:custGeom>
                  <a:avLst/>
                  <a:gdLst/>
                  <a:ahLst/>
                  <a:cxnLst/>
                  <a:rect l="l" t="t" r="r" b="b"/>
                  <a:pathLst>
                    <a:path w="17944" h="26531" extrusionOk="0">
                      <a:moveTo>
                        <a:pt x="2667" y="25706"/>
                      </a:moveTo>
                      <a:cubicBezTo>
                        <a:pt x="6653" y="27687"/>
                        <a:pt x="11238" y="26300"/>
                        <a:pt x="15025" y="19367"/>
                      </a:cubicBezTo>
                      <a:cubicBezTo>
                        <a:pt x="19211" y="11245"/>
                        <a:pt x="18613" y="4708"/>
                        <a:pt x="15025" y="152"/>
                      </a:cubicBezTo>
                      <a:cubicBezTo>
                        <a:pt x="10440" y="-640"/>
                        <a:pt x="6055" y="1539"/>
                        <a:pt x="3265" y="9463"/>
                      </a:cubicBezTo>
                      <a:cubicBezTo>
                        <a:pt x="1072" y="15603"/>
                        <a:pt x="-2516" y="23131"/>
                        <a:pt x="2667" y="2570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90" name="Google Shape;5490;p37"/>
                <p:cNvSpPr/>
                <p:nvPr/>
              </p:nvSpPr>
              <p:spPr>
                <a:xfrm>
                  <a:off x="1725429" y="6130769"/>
                  <a:ext cx="26404" cy="48018"/>
                </a:xfrm>
                <a:custGeom>
                  <a:avLst/>
                  <a:gdLst/>
                  <a:ahLst/>
                  <a:cxnLst/>
                  <a:rect l="l" t="t" r="r" b="b"/>
                  <a:pathLst>
                    <a:path w="26404" h="48018" extrusionOk="0">
                      <a:moveTo>
                        <a:pt x="21244" y="71"/>
                      </a:moveTo>
                      <a:cubicBezTo>
                        <a:pt x="19649" y="-127"/>
                        <a:pt x="18254" y="71"/>
                        <a:pt x="16859" y="864"/>
                      </a:cubicBezTo>
                      <a:cubicBezTo>
                        <a:pt x="13669" y="1458"/>
                        <a:pt x="10679" y="5618"/>
                        <a:pt x="8885" y="10966"/>
                      </a:cubicBezTo>
                      <a:cubicBezTo>
                        <a:pt x="7291" y="15720"/>
                        <a:pt x="6693" y="19880"/>
                        <a:pt x="7889" y="22257"/>
                      </a:cubicBezTo>
                      <a:cubicBezTo>
                        <a:pt x="6892" y="22852"/>
                        <a:pt x="5696" y="23842"/>
                        <a:pt x="4500" y="25229"/>
                      </a:cubicBezTo>
                      <a:cubicBezTo>
                        <a:pt x="-1081" y="31568"/>
                        <a:pt x="-881" y="36916"/>
                        <a:pt x="1909" y="40680"/>
                      </a:cubicBezTo>
                      <a:cubicBezTo>
                        <a:pt x="2906" y="42066"/>
                        <a:pt x="4301" y="42660"/>
                        <a:pt x="5896" y="42462"/>
                      </a:cubicBezTo>
                      <a:cubicBezTo>
                        <a:pt x="5696" y="44443"/>
                        <a:pt x="6294" y="46226"/>
                        <a:pt x="7490" y="47613"/>
                      </a:cubicBezTo>
                      <a:cubicBezTo>
                        <a:pt x="11277" y="48999"/>
                        <a:pt x="15264" y="46820"/>
                        <a:pt x="18852" y="41274"/>
                      </a:cubicBezTo>
                      <a:cubicBezTo>
                        <a:pt x="22838" y="35133"/>
                        <a:pt x="25430" y="28794"/>
                        <a:pt x="21443" y="26219"/>
                      </a:cubicBezTo>
                      <a:cubicBezTo>
                        <a:pt x="20446" y="25625"/>
                        <a:pt x="19251" y="25427"/>
                        <a:pt x="18054" y="25823"/>
                      </a:cubicBezTo>
                      <a:cubicBezTo>
                        <a:pt x="17855" y="25031"/>
                        <a:pt x="17456" y="24238"/>
                        <a:pt x="16859" y="23446"/>
                      </a:cubicBezTo>
                      <a:cubicBezTo>
                        <a:pt x="20446" y="22852"/>
                        <a:pt x="23436" y="19088"/>
                        <a:pt x="25828" y="12947"/>
                      </a:cubicBezTo>
                      <a:cubicBezTo>
                        <a:pt x="27224" y="6014"/>
                        <a:pt x="26227" y="864"/>
                        <a:pt x="21244" y="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91" name="Google Shape;5491;p37"/>
                <p:cNvSpPr/>
                <p:nvPr/>
              </p:nvSpPr>
              <p:spPr>
                <a:xfrm>
                  <a:off x="802816" y="5177985"/>
                  <a:ext cx="33607" cy="28778"/>
                </a:xfrm>
                <a:custGeom>
                  <a:avLst/>
                  <a:gdLst/>
                  <a:ahLst/>
                  <a:cxnLst/>
                  <a:rect l="l" t="t" r="r" b="b"/>
                  <a:pathLst>
                    <a:path w="33607" h="28778" extrusionOk="0">
                      <a:moveTo>
                        <a:pt x="29946" y="249"/>
                      </a:moveTo>
                      <a:cubicBezTo>
                        <a:pt x="26159" y="-940"/>
                        <a:pt x="22371" y="2230"/>
                        <a:pt x="19581" y="7578"/>
                      </a:cubicBezTo>
                      <a:cubicBezTo>
                        <a:pt x="18784" y="9163"/>
                        <a:pt x="17986" y="10748"/>
                        <a:pt x="17388" y="12134"/>
                      </a:cubicBezTo>
                      <a:cubicBezTo>
                        <a:pt x="15594" y="12134"/>
                        <a:pt x="13800" y="12530"/>
                        <a:pt x="12006" y="12927"/>
                      </a:cubicBezTo>
                      <a:cubicBezTo>
                        <a:pt x="4631" y="14709"/>
                        <a:pt x="-551" y="18473"/>
                        <a:pt x="47" y="24218"/>
                      </a:cubicBezTo>
                      <a:cubicBezTo>
                        <a:pt x="1243" y="28576"/>
                        <a:pt x="5827" y="29764"/>
                        <a:pt x="11807" y="27981"/>
                      </a:cubicBezTo>
                      <a:cubicBezTo>
                        <a:pt x="14598" y="27189"/>
                        <a:pt x="16990" y="26000"/>
                        <a:pt x="18983" y="24812"/>
                      </a:cubicBezTo>
                      <a:cubicBezTo>
                        <a:pt x="18983" y="24812"/>
                        <a:pt x="18983" y="24812"/>
                        <a:pt x="18983" y="24812"/>
                      </a:cubicBezTo>
                      <a:cubicBezTo>
                        <a:pt x="22969" y="27189"/>
                        <a:pt x="27355" y="23821"/>
                        <a:pt x="30942" y="16492"/>
                      </a:cubicBezTo>
                      <a:cubicBezTo>
                        <a:pt x="35527" y="7776"/>
                        <a:pt x="33534" y="3418"/>
                        <a:pt x="29946" y="2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92" name="Google Shape;5492;p37"/>
                <p:cNvSpPr/>
                <p:nvPr/>
              </p:nvSpPr>
              <p:spPr>
                <a:xfrm>
                  <a:off x="1031665" y="5298685"/>
                  <a:ext cx="16515" cy="22728"/>
                </a:xfrm>
                <a:custGeom>
                  <a:avLst/>
                  <a:gdLst/>
                  <a:ahLst/>
                  <a:cxnLst/>
                  <a:rect l="l" t="t" r="r" b="b"/>
                  <a:pathLst>
                    <a:path w="16515" h="22728" extrusionOk="0">
                      <a:moveTo>
                        <a:pt x="13579" y="581"/>
                      </a:moveTo>
                      <a:cubicBezTo>
                        <a:pt x="10190" y="-1202"/>
                        <a:pt x="6403" y="1175"/>
                        <a:pt x="3014" y="6920"/>
                      </a:cubicBezTo>
                      <a:cubicBezTo>
                        <a:pt x="-972" y="14051"/>
                        <a:pt x="-374" y="19003"/>
                        <a:pt x="1221" y="22173"/>
                      </a:cubicBezTo>
                      <a:cubicBezTo>
                        <a:pt x="6204" y="24154"/>
                        <a:pt x="9991" y="20588"/>
                        <a:pt x="12981" y="15438"/>
                      </a:cubicBezTo>
                      <a:cubicBezTo>
                        <a:pt x="17167" y="8703"/>
                        <a:pt x="17964" y="2958"/>
                        <a:pt x="13579" y="5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93" name="Google Shape;5493;p37"/>
                <p:cNvSpPr/>
                <p:nvPr/>
              </p:nvSpPr>
              <p:spPr>
                <a:xfrm>
                  <a:off x="1367403" y="5949200"/>
                  <a:ext cx="18145" cy="24379"/>
                </a:xfrm>
                <a:custGeom>
                  <a:avLst/>
                  <a:gdLst/>
                  <a:ahLst/>
                  <a:cxnLst/>
                  <a:rect l="l" t="t" r="r" b="b"/>
                  <a:pathLst>
                    <a:path w="18145" h="24379" extrusionOk="0">
                      <a:moveTo>
                        <a:pt x="16895" y="12870"/>
                      </a:moveTo>
                      <a:cubicBezTo>
                        <a:pt x="18888" y="6333"/>
                        <a:pt x="18689" y="1578"/>
                        <a:pt x="14902" y="390"/>
                      </a:cubicBezTo>
                      <a:cubicBezTo>
                        <a:pt x="9719" y="-1195"/>
                        <a:pt x="4337" y="1975"/>
                        <a:pt x="1148" y="11285"/>
                      </a:cubicBezTo>
                      <a:cubicBezTo>
                        <a:pt x="-1443" y="19010"/>
                        <a:pt x="550" y="23962"/>
                        <a:pt x="5135" y="24359"/>
                      </a:cubicBezTo>
                      <a:cubicBezTo>
                        <a:pt x="9719" y="24755"/>
                        <a:pt x="14104" y="19406"/>
                        <a:pt x="16895" y="1287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94" name="Google Shape;5494;p37"/>
                <p:cNvSpPr/>
                <p:nvPr/>
              </p:nvSpPr>
              <p:spPr>
                <a:xfrm>
                  <a:off x="1263830" y="5181846"/>
                  <a:ext cx="26798" cy="27108"/>
                </a:xfrm>
                <a:custGeom>
                  <a:avLst/>
                  <a:gdLst/>
                  <a:ahLst/>
                  <a:cxnLst/>
                  <a:rect l="l" t="t" r="r" b="b"/>
                  <a:pathLst>
                    <a:path w="26798" h="27108" extrusionOk="0">
                      <a:moveTo>
                        <a:pt x="11237" y="22932"/>
                      </a:moveTo>
                      <a:cubicBezTo>
                        <a:pt x="11436" y="22932"/>
                        <a:pt x="11436" y="22932"/>
                        <a:pt x="11237" y="22932"/>
                      </a:cubicBezTo>
                      <a:cubicBezTo>
                        <a:pt x="14625" y="24318"/>
                        <a:pt x="19010" y="19762"/>
                        <a:pt x="23396" y="12829"/>
                      </a:cubicBezTo>
                      <a:cubicBezTo>
                        <a:pt x="26984" y="6490"/>
                        <a:pt x="28179" y="1340"/>
                        <a:pt x="24791" y="151"/>
                      </a:cubicBezTo>
                      <a:cubicBezTo>
                        <a:pt x="22798" y="-443"/>
                        <a:pt x="20406" y="746"/>
                        <a:pt x="18213" y="3123"/>
                      </a:cubicBezTo>
                      <a:cubicBezTo>
                        <a:pt x="17814" y="2727"/>
                        <a:pt x="17416" y="2330"/>
                        <a:pt x="17017" y="2132"/>
                      </a:cubicBezTo>
                      <a:cubicBezTo>
                        <a:pt x="11635" y="349"/>
                        <a:pt x="5456" y="5500"/>
                        <a:pt x="1470" y="15206"/>
                      </a:cubicBezTo>
                      <a:cubicBezTo>
                        <a:pt x="-723" y="20356"/>
                        <a:pt x="-723" y="25309"/>
                        <a:pt x="3264" y="27092"/>
                      </a:cubicBezTo>
                      <a:cubicBezTo>
                        <a:pt x="6054" y="27289"/>
                        <a:pt x="8845" y="25705"/>
                        <a:pt x="11237" y="229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95" name="Google Shape;5495;p37"/>
                <p:cNvSpPr/>
                <p:nvPr/>
              </p:nvSpPr>
              <p:spPr>
                <a:xfrm>
                  <a:off x="537127" y="5624300"/>
                  <a:ext cx="25300" cy="30166"/>
                </a:xfrm>
                <a:custGeom>
                  <a:avLst/>
                  <a:gdLst/>
                  <a:ahLst/>
                  <a:cxnLst/>
                  <a:rect l="l" t="t" r="r" b="b"/>
                  <a:pathLst>
                    <a:path w="25300" h="30166" extrusionOk="0">
                      <a:moveTo>
                        <a:pt x="22956" y="15876"/>
                      </a:moveTo>
                      <a:cubicBezTo>
                        <a:pt x="27142" y="8547"/>
                        <a:pt x="24949" y="4189"/>
                        <a:pt x="22358" y="623"/>
                      </a:cubicBezTo>
                      <a:cubicBezTo>
                        <a:pt x="17773" y="-1160"/>
                        <a:pt x="12790" y="821"/>
                        <a:pt x="8604" y="7358"/>
                      </a:cubicBezTo>
                      <a:cubicBezTo>
                        <a:pt x="7209" y="9537"/>
                        <a:pt x="6213" y="11914"/>
                        <a:pt x="5615" y="13895"/>
                      </a:cubicBezTo>
                      <a:cubicBezTo>
                        <a:pt x="4219" y="14489"/>
                        <a:pt x="2824" y="15678"/>
                        <a:pt x="1628" y="17263"/>
                      </a:cubicBezTo>
                      <a:cubicBezTo>
                        <a:pt x="33" y="19045"/>
                        <a:pt x="-565" y="23601"/>
                        <a:pt x="631" y="25582"/>
                      </a:cubicBezTo>
                      <a:cubicBezTo>
                        <a:pt x="5017" y="33110"/>
                        <a:pt x="10598" y="29940"/>
                        <a:pt x="15581" y="26177"/>
                      </a:cubicBezTo>
                      <a:cubicBezTo>
                        <a:pt x="17175" y="24988"/>
                        <a:pt x="18571" y="23800"/>
                        <a:pt x="19966" y="22611"/>
                      </a:cubicBezTo>
                      <a:cubicBezTo>
                        <a:pt x="19567" y="22215"/>
                        <a:pt x="19368" y="21621"/>
                        <a:pt x="18969" y="21224"/>
                      </a:cubicBezTo>
                      <a:cubicBezTo>
                        <a:pt x="20365" y="19838"/>
                        <a:pt x="21561" y="18055"/>
                        <a:pt x="22956" y="158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96" name="Google Shape;5496;p37"/>
                <p:cNvSpPr/>
                <p:nvPr/>
              </p:nvSpPr>
              <p:spPr>
                <a:xfrm>
                  <a:off x="1908095" y="5535381"/>
                  <a:ext cx="14623" cy="25013"/>
                </a:xfrm>
                <a:custGeom>
                  <a:avLst/>
                  <a:gdLst/>
                  <a:ahLst/>
                  <a:cxnLst/>
                  <a:rect l="l" t="t" r="r" b="b"/>
                  <a:pathLst>
                    <a:path w="14623" h="25013" extrusionOk="0">
                      <a:moveTo>
                        <a:pt x="4417" y="24965"/>
                      </a:moveTo>
                      <a:cubicBezTo>
                        <a:pt x="8205" y="25559"/>
                        <a:pt x="11194" y="20607"/>
                        <a:pt x="12988" y="14863"/>
                      </a:cubicBezTo>
                      <a:cubicBezTo>
                        <a:pt x="15181" y="7930"/>
                        <a:pt x="15580" y="2185"/>
                        <a:pt x="11593" y="6"/>
                      </a:cubicBezTo>
                      <a:cubicBezTo>
                        <a:pt x="6610" y="-192"/>
                        <a:pt x="3022" y="4562"/>
                        <a:pt x="1029" y="11693"/>
                      </a:cubicBezTo>
                      <a:cubicBezTo>
                        <a:pt x="-1164" y="19022"/>
                        <a:pt x="232" y="24371"/>
                        <a:pt x="4417" y="249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97" name="Google Shape;5497;p37"/>
                <p:cNvSpPr/>
                <p:nvPr/>
              </p:nvSpPr>
              <p:spPr>
                <a:xfrm>
                  <a:off x="2087800" y="5734027"/>
                  <a:ext cx="30878" cy="35734"/>
                </a:xfrm>
                <a:custGeom>
                  <a:avLst/>
                  <a:gdLst/>
                  <a:ahLst/>
                  <a:cxnLst/>
                  <a:rect l="l" t="t" r="r" b="b"/>
                  <a:pathLst>
                    <a:path w="30878" h="35734" extrusionOk="0">
                      <a:moveTo>
                        <a:pt x="4305" y="35302"/>
                      </a:moveTo>
                      <a:cubicBezTo>
                        <a:pt x="7893" y="37085"/>
                        <a:pt x="10883" y="33123"/>
                        <a:pt x="13674" y="27577"/>
                      </a:cubicBezTo>
                      <a:cubicBezTo>
                        <a:pt x="14272" y="25200"/>
                        <a:pt x="14870" y="23021"/>
                        <a:pt x="15069" y="20842"/>
                      </a:cubicBezTo>
                      <a:cubicBezTo>
                        <a:pt x="18458" y="22030"/>
                        <a:pt x="22444" y="18663"/>
                        <a:pt x="26630" y="12918"/>
                      </a:cubicBezTo>
                      <a:cubicBezTo>
                        <a:pt x="31215" y="6579"/>
                        <a:pt x="32211" y="1627"/>
                        <a:pt x="29022" y="241"/>
                      </a:cubicBezTo>
                      <a:cubicBezTo>
                        <a:pt x="26431" y="-948"/>
                        <a:pt x="22245" y="2420"/>
                        <a:pt x="18657" y="6976"/>
                      </a:cubicBezTo>
                      <a:cubicBezTo>
                        <a:pt x="16863" y="9155"/>
                        <a:pt x="15468" y="11333"/>
                        <a:pt x="14670" y="13116"/>
                      </a:cubicBezTo>
                      <a:cubicBezTo>
                        <a:pt x="14072" y="11730"/>
                        <a:pt x="12877" y="10739"/>
                        <a:pt x="11481" y="10343"/>
                      </a:cubicBezTo>
                      <a:cubicBezTo>
                        <a:pt x="8093" y="9155"/>
                        <a:pt x="3907" y="12126"/>
                        <a:pt x="1914" y="17672"/>
                      </a:cubicBezTo>
                      <a:cubicBezTo>
                        <a:pt x="-1276" y="25992"/>
                        <a:pt x="-478" y="32727"/>
                        <a:pt x="4305" y="353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98" name="Google Shape;5498;p37"/>
                <p:cNvSpPr/>
                <p:nvPr/>
              </p:nvSpPr>
              <p:spPr>
                <a:xfrm>
                  <a:off x="2123636" y="5839676"/>
                  <a:ext cx="14351" cy="27339"/>
                </a:xfrm>
                <a:custGeom>
                  <a:avLst/>
                  <a:gdLst/>
                  <a:ahLst/>
                  <a:cxnLst/>
                  <a:rect l="l" t="t" r="r" b="b"/>
                  <a:pathLst>
                    <a:path w="14351" h="27339" extrusionOk="0">
                      <a:moveTo>
                        <a:pt x="4148" y="26915"/>
                      </a:moveTo>
                      <a:cubicBezTo>
                        <a:pt x="7537" y="28698"/>
                        <a:pt x="10926" y="24736"/>
                        <a:pt x="13317" y="17605"/>
                      </a:cubicBezTo>
                      <a:cubicBezTo>
                        <a:pt x="15311" y="9879"/>
                        <a:pt x="14513" y="3342"/>
                        <a:pt x="10128" y="569"/>
                      </a:cubicBezTo>
                      <a:cubicBezTo>
                        <a:pt x="6540" y="-1610"/>
                        <a:pt x="3351" y="2748"/>
                        <a:pt x="1557" y="8889"/>
                      </a:cubicBezTo>
                      <a:cubicBezTo>
                        <a:pt x="-835" y="17010"/>
                        <a:pt x="-835" y="24340"/>
                        <a:pt x="4148" y="269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499" name="Google Shape;5499;p37"/>
                <p:cNvSpPr/>
                <p:nvPr/>
              </p:nvSpPr>
              <p:spPr>
                <a:xfrm>
                  <a:off x="2833796" y="5720798"/>
                  <a:ext cx="16361" cy="26549"/>
                </a:xfrm>
                <a:custGeom>
                  <a:avLst/>
                  <a:gdLst/>
                  <a:ahLst/>
                  <a:cxnLst/>
                  <a:rect l="l" t="t" r="r" b="b"/>
                  <a:pathLst>
                    <a:path w="16361" h="26549" extrusionOk="0">
                      <a:moveTo>
                        <a:pt x="3989" y="26544"/>
                      </a:moveTo>
                      <a:cubicBezTo>
                        <a:pt x="9969" y="26346"/>
                        <a:pt x="14155" y="20007"/>
                        <a:pt x="16148" y="10103"/>
                      </a:cubicBezTo>
                      <a:cubicBezTo>
                        <a:pt x="16746" y="4952"/>
                        <a:pt x="16148" y="0"/>
                        <a:pt x="13557" y="0"/>
                      </a:cubicBezTo>
                      <a:cubicBezTo>
                        <a:pt x="7976" y="0"/>
                        <a:pt x="2993" y="4952"/>
                        <a:pt x="601" y="15253"/>
                      </a:cubicBezTo>
                      <a:cubicBezTo>
                        <a:pt x="-794" y="21592"/>
                        <a:pt x="202" y="26742"/>
                        <a:pt x="3989" y="2654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00" name="Google Shape;5500;p37"/>
                <p:cNvSpPr/>
                <p:nvPr/>
              </p:nvSpPr>
              <p:spPr>
                <a:xfrm>
                  <a:off x="2938119" y="6063236"/>
                  <a:ext cx="13903" cy="27194"/>
                </a:xfrm>
                <a:custGeom>
                  <a:avLst/>
                  <a:gdLst/>
                  <a:ahLst/>
                  <a:cxnLst/>
                  <a:rect l="l" t="t" r="r" b="b"/>
                  <a:pathLst>
                    <a:path w="13903" h="27194" extrusionOk="0">
                      <a:moveTo>
                        <a:pt x="8897" y="56"/>
                      </a:moveTo>
                      <a:cubicBezTo>
                        <a:pt x="5509" y="-538"/>
                        <a:pt x="2320" y="3622"/>
                        <a:pt x="924" y="9763"/>
                      </a:cubicBezTo>
                      <a:cubicBezTo>
                        <a:pt x="-1268" y="18875"/>
                        <a:pt x="725" y="24223"/>
                        <a:pt x="3914" y="27195"/>
                      </a:cubicBezTo>
                      <a:cubicBezTo>
                        <a:pt x="8897" y="26798"/>
                        <a:pt x="12087" y="23827"/>
                        <a:pt x="13083" y="17290"/>
                      </a:cubicBezTo>
                      <a:cubicBezTo>
                        <a:pt x="14478" y="9565"/>
                        <a:pt x="14678" y="1245"/>
                        <a:pt x="8897" y="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01" name="Google Shape;5501;p37"/>
                <p:cNvSpPr/>
                <p:nvPr/>
              </p:nvSpPr>
              <p:spPr>
                <a:xfrm>
                  <a:off x="1330167" y="5547558"/>
                  <a:ext cx="18059" cy="25006"/>
                </a:xfrm>
                <a:custGeom>
                  <a:avLst/>
                  <a:gdLst/>
                  <a:ahLst/>
                  <a:cxnLst/>
                  <a:rect l="l" t="t" r="r" b="b"/>
                  <a:pathLst>
                    <a:path w="18059" h="25006" extrusionOk="0">
                      <a:moveTo>
                        <a:pt x="16657" y="14175"/>
                      </a:moveTo>
                      <a:cubicBezTo>
                        <a:pt x="18651" y="6054"/>
                        <a:pt x="18850" y="705"/>
                        <a:pt x="15063" y="111"/>
                      </a:cubicBezTo>
                      <a:cubicBezTo>
                        <a:pt x="9482" y="-880"/>
                        <a:pt x="4498" y="4865"/>
                        <a:pt x="1309" y="13185"/>
                      </a:cubicBezTo>
                      <a:cubicBezTo>
                        <a:pt x="-684" y="18929"/>
                        <a:pt x="-684" y="24080"/>
                        <a:pt x="3303" y="24872"/>
                      </a:cubicBezTo>
                      <a:cubicBezTo>
                        <a:pt x="9282" y="26060"/>
                        <a:pt x="13468" y="19127"/>
                        <a:pt x="16657" y="141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02" name="Google Shape;5502;p37"/>
                <p:cNvSpPr/>
                <p:nvPr/>
              </p:nvSpPr>
              <p:spPr>
                <a:xfrm>
                  <a:off x="428277" y="4914805"/>
                  <a:ext cx="19118" cy="22342"/>
                </a:xfrm>
                <a:custGeom>
                  <a:avLst/>
                  <a:gdLst/>
                  <a:ahLst/>
                  <a:cxnLst/>
                  <a:rect l="l" t="t" r="r" b="b"/>
                  <a:pathLst>
                    <a:path w="19118" h="22342" extrusionOk="0">
                      <a:moveTo>
                        <a:pt x="2244" y="21563"/>
                      </a:moveTo>
                      <a:cubicBezTo>
                        <a:pt x="6231" y="23346"/>
                        <a:pt x="10815" y="22355"/>
                        <a:pt x="15200" y="15620"/>
                      </a:cubicBezTo>
                      <a:cubicBezTo>
                        <a:pt x="19386" y="9479"/>
                        <a:pt x="20582" y="3735"/>
                        <a:pt x="16994" y="962"/>
                      </a:cubicBezTo>
                      <a:cubicBezTo>
                        <a:pt x="13406" y="-1812"/>
                        <a:pt x="8423" y="1754"/>
                        <a:pt x="4038" y="7300"/>
                      </a:cubicBezTo>
                      <a:cubicBezTo>
                        <a:pt x="-1742" y="14035"/>
                        <a:pt x="-347" y="18195"/>
                        <a:pt x="2244" y="215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03" name="Google Shape;5503;p37"/>
                <p:cNvSpPr/>
                <p:nvPr/>
              </p:nvSpPr>
              <p:spPr>
                <a:xfrm>
                  <a:off x="595014" y="5001529"/>
                  <a:ext cx="18772" cy="23820"/>
                </a:xfrm>
                <a:custGeom>
                  <a:avLst/>
                  <a:gdLst/>
                  <a:ahLst/>
                  <a:cxnLst/>
                  <a:rect l="l" t="t" r="r" b="b"/>
                  <a:pathLst>
                    <a:path w="18772" h="23820" extrusionOk="0">
                      <a:moveTo>
                        <a:pt x="14901" y="208"/>
                      </a:moveTo>
                      <a:cubicBezTo>
                        <a:pt x="10715" y="-584"/>
                        <a:pt x="5931" y="604"/>
                        <a:pt x="2144" y="8726"/>
                      </a:cubicBezTo>
                      <a:cubicBezTo>
                        <a:pt x="-1045" y="15659"/>
                        <a:pt x="-647" y="21007"/>
                        <a:pt x="3141" y="23186"/>
                      </a:cubicBezTo>
                      <a:cubicBezTo>
                        <a:pt x="7924" y="25960"/>
                        <a:pt x="11911" y="19027"/>
                        <a:pt x="15300" y="14074"/>
                      </a:cubicBezTo>
                      <a:cubicBezTo>
                        <a:pt x="20283" y="5755"/>
                        <a:pt x="19685" y="1199"/>
                        <a:pt x="14901" y="20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04" name="Google Shape;5504;p37"/>
                <p:cNvSpPr/>
                <p:nvPr/>
              </p:nvSpPr>
              <p:spPr>
                <a:xfrm>
                  <a:off x="500194" y="5636452"/>
                  <a:ext cx="20979" cy="40369"/>
                </a:xfrm>
                <a:custGeom>
                  <a:avLst/>
                  <a:gdLst/>
                  <a:ahLst/>
                  <a:cxnLst/>
                  <a:rect l="l" t="t" r="r" b="b"/>
                  <a:pathLst>
                    <a:path w="20979" h="40369" extrusionOk="0">
                      <a:moveTo>
                        <a:pt x="18429" y="21947"/>
                      </a:moveTo>
                      <a:cubicBezTo>
                        <a:pt x="17432" y="21353"/>
                        <a:pt x="16436" y="21155"/>
                        <a:pt x="15439" y="21155"/>
                      </a:cubicBezTo>
                      <a:cubicBezTo>
                        <a:pt x="15439" y="19768"/>
                        <a:pt x="14841" y="18184"/>
                        <a:pt x="13645" y="16401"/>
                      </a:cubicBezTo>
                      <a:cubicBezTo>
                        <a:pt x="12848" y="16005"/>
                        <a:pt x="12250" y="15609"/>
                        <a:pt x="11652" y="15410"/>
                      </a:cubicBezTo>
                      <a:cubicBezTo>
                        <a:pt x="12648" y="15014"/>
                        <a:pt x="13446" y="14816"/>
                        <a:pt x="14442" y="14222"/>
                      </a:cubicBezTo>
                      <a:cubicBezTo>
                        <a:pt x="17632" y="11647"/>
                        <a:pt x="20621" y="8477"/>
                        <a:pt x="17233" y="4318"/>
                      </a:cubicBezTo>
                      <a:cubicBezTo>
                        <a:pt x="13844" y="-40"/>
                        <a:pt x="8662" y="-1229"/>
                        <a:pt x="3878" y="1346"/>
                      </a:cubicBezTo>
                      <a:cubicBezTo>
                        <a:pt x="-308" y="3525"/>
                        <a:pt x="-1105" y="7487"/>
                        <a:pt x="1486" y="11449"/>
                      </a:cubicBezTo>
                      <a:cubicBezTo>
                        <a:pt x="2682" y="13034"/>
                        <a:pt x="3878" y="14222"/>
                        <a:pt x="5273" y="14816"/>
                      </a:cubicBezTo>
                      <a:cubicBezTo>
                        <a:pt x="3679" y="15410"/>
                        <a:pt x="2084" y="16203"/>
                        <a:pt x="689" y="17589"/>
                      </a:cubicBezTo>
                      <a:cubicBezTo>
                        <a:pt x="689" y="17589"/>
                        <a:pt x="689" y="17589"/>
                        <a:pt x="689" y="17589"/>
                      </a:cubicBezTo>
                      <a:cubicBezTo>
                        <a:pt x="2283" y="20363"/>
                        <a:pt x="3878" y="23136"/>
                        <a:pt x="5473" y="25711"/>
                      </a:cubicBezTo>
                      <a:cubicBezTo>
                        <a:pt x="5672" y="26107"/>
                        <a:pt x="6071" y="26702"/>
                        <a:pt x="6270" y="27098"/>
                      </a:cubicBezTo>
                      <a:cubicBezTo>
                        <a:pt x="7067" y="28286"/>
                        <a:pt x="7865" y="29673"/>
                        <a:pt x="8662" y="30862"/>
                      </a:cubicBezTo>
                      <a:cubicBezTo>
                        <a:pt x="10057" y="33040"/>
                        <a:pt x="11452" y="35219"/>
                        <a:pt x="12648" y="37596"/>
                      </a:cubicBezTo>
                      <a:cubicBezTo>
                        <a:pt x="13246" y="38587"/>
                        <a:pt x="13844" y="39379"/>
                        <a:pt x="14442" y="40370"/>
                      </a:cubicBezTo>
                      <a:cubicBezTo>
                        <a:pt x="15838" y="38785"/>
                        <a:pt x="17233" y="36804"/>
                        <a:pt x="18429" y="34229"/>
                      </a:cubicBezTo>
                      <a:cubicBezTo>
                        <a:pt x="21419" y="29079"/>
                        <a:pt x="22216" y="23730"/>
                        <a:pt x="18429" y="2194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05" name="Google Shape;5505;p37"/>
                <p:cNvSpPr/>
                <p:nvPr/>
              </p:nvSpPr>
              <p:spPr>
                <a:xfrm>
                  <a:off x="678291" y="5538470"/>
                  <a:ext cx="28526" cy="44084"/>
                </a:xfrm>
                <a:custGeom>
                  <a:avLst/>
                  <a:gdLst/>
                  <a:ahLst/>
                  <a:cxnLst/>
                  <a:rect l="l" t="t" r="r" b="b"/>
                  <a:pathLst>
                    <a:path w="28526" h="44084" extrusionOk="0">
                      <a:moveTo>
                        <a:pt x="11952" y="43864"/>
                      </a:moveTo>
                      <a:cubicBezTo>
                        <a:pt x="16537" y="45250"/>
                        <a:pt x="21121" y="39902"/>
                        <a:pt x="24909" y="33761"/>
                      </a:cubicBezTo>
                      <a:cubicBezTo>
                        <a:pt x="27101" y="27818"/>
                        <a:pt x="30888" y="20093"/>
                        <a:pt x="26503" y="17914"/>
                      </a:cubicBezTo>
                      <a:cubicBezTo>
                        <a:pt x="24909" y="17122"/>
                        <a:pt x="23115" y="17122"/>
                        <a:pt x="21520" y="17914"/>
                      </a:cubicBezTo>
                      <a:cubicBezTo>
                        <a:pt x="21321" y="17122"/>
                        <a:pt x="21121" y="16329"/>
                        <a:pt x="20723" y="15339"/>
                      </a:cubicBezTo>
                      <a:cubicBezTo>
                        <a:pt x="20324" y="14943"/>
                        <a:pt x="19726" y="14546"/>
                        <a:pt x="19327" y="14150"/>
                      </a:cubicBezTo>
                      <a:cubicBezTo>
                        <a:pt x="22716" y="10783"/>
                        <a:pt x="23115" y="7812"/>
                        <a:pt x="21520" y="4840"/>
                      </a:cubicBezTo>
                      <a:cubicBezTo>
                        <a:pt x="18929" y="284"/>
                        <a:pt x="13746" y="-1895"/>
                        <a:pt x="6371" y="2067"/>
                      </a:cubicBezTo>
                      <a:cubicBezTo>
                        <a:pt x="1189" y="4840"/>
                        <a:pt x="-1801" y="9198"/>
                        <a:pt x="1189" y="13358"/>
                      </a:cubicBezTo>
                      <a:cubicBezTo>
                        <a:pt x="2584" y="15339"/>
                        <a:pt x="4577" y="16527"/>
                        <a:pt x="6571" y="17320"/>
                      </a:cubicBezTo>
                      <a:cubicBezTo>
                        <a:pt x="4777" y="19697"/>
                        <a:pt x="4378" y="22470"/>
                        <a:pt x="6172" y="25441"/>
                      </a:cubicBezTo>
                      <a:cubicBezTo>
                        <a:pt x="7567" y="27620"/>
                        <a:pt x="9959" y="28413"/>
                        <a:pt x="12351" y="28016"/>
                      </a:cubicBezTo>
                      <a:cubicBezTo>
                        <a:pt x="12152" y="28215"/>
                        <a:pt x="12152" y="28611"/>
                        <a:pt x="11952" y="28809"/>
                      </a:cubicBezTo>
                      <a:cubicBezTo>
                        <a:pt x="8963" y="35148"/>
                        <a:pt x="6969" y="42477"/>
                        <a:pt x="11952" y="438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06" name="Google Shape;5506;p37"/>
                <p:cNvSpPr/>
                <p:nvPr/>
              </p:nvSpPr>
              <p:spPr>
                <a:xfrm>
                  <a:off x="1872514" y="6138087"/>
                  <a:ext cx="17269" cy="25140"/>
                </a:xfrm>
                <a:custGeom>
                  <a:avLst/>
                  <a:gdLst/>
                  <a:ahLst/>
                  <a:cxnLst/>
                  <a:rect l="l" t="t" r="r" b="b"/>
                  <a:pathLst>
                    <a:path w="17269" h="25140" extrusionOk="0">
                      <a:moveTo>
                        <a:pt x="1927" y="8403"/>
                      </a:moveTo>
                      <a:cubicBezTo>
                        <a:pt x="-863" y="15534"/>
                        <a:pt x="-863" y="22071"/>
                        <a:pt x="3522" y="24448"/>
                      </a:cubicBezTo>
                      <a:cubicBezTo>
                        <a:pt x="7907" y="26825"/>
                        <a:pt x="12292" y="22863"/>
                        <a:pt x="15282" y="15930"/>
                      </a:cubicBezTo>
                      <a:cubicBezTo>
                        <a:pt x="18671" y="8403"/>
                        <a:pt x="17076" y="3649"/>
                        <a:pt x="15282" y="1272"/>
                      </a:cubicBezTo>
                      <a:cubicBezTo>
                        <a:pt x="9103" y="-1700"/>
                        <a:pt x="4917" y="479"/>
                        <a:pt x="1927" y="840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07" name="Google Shape;5507;p37"/>
                <p:cNvSpPr/>
                <p:nvPr/>
              </p:nvSpPr>
              <p:spPr>
                <a:xfrm>
                  <a:off x="1026548" y="5416187"/>
                  <a:ext cx="19646" cy="26499"/>
                </a:xfrm>
                <a:custGeom>
                  <a:avLst/>
                  <a:gdLst/>
                  <a:ahLst/>
                  <a:cxnLst/>
                  <a:rect l="l" t="t" r="r" b="b"/>
                  <a:pathLst>
                    <a:path w="19646" h="26499" extrusionOk="0">
                      <a:moveTo>
                        <a:pt x="17300" y="149"/>
                      </a:moveTo>
                      <a:cubicBezTo>
                        <a:pt x="10523" y="-1237"/>
                        <a:pt x="5340" y="7280"/>
                        <a:pt x="1553" y="15600"/>
                      </a:cubicBezTo>
                      <a:cubicBezTo>
                        <a:pt x="-1038" y="21147"/>
                        <a:pt x="-440" y="26297"/>
                        <a:pt x="3746" y="26495"/>
                      </a:cubicBezTo>
                      <a:cubicBezTo>
                        <a:pt x="9726" y="26693"/>
                        <a:pt x="14111" y="20156"/>
                        <a:pt x="17300" y="13223"/>
                      </a:cubicBezTo>
                      <a:cubicBezTo>
                        <a:pt x="19692" y="6884"/>
                        <a:pt x="21087" y="942"/>
                        <a:pt x="17300" y="1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08" name="Google Shape;5508;p37"/>
                <p:cNvSpPr/>
                <p:nvPr/>
              </p:nvSpPr>
              <p:spPr>
                <a:xfrm>
                  <a:off x="838591" y="5440723"/>
                  <a:ext cx="17978" cy="25913"/>
                </a:xfrm>
                <a:custGeom>
                  <a:avLst/>
                  <a:gdLst/>
                  <a:ahLst/>
                  <a:cxnLst/>
                  <a:rect l="l" t="t" r="r" b="b"/>
                  <a:pathLst>
                    <a:path w="17978" h="25913" extrusionOk="0">
                      <a:moveTo>
                        <a:pt x="14303" y="16221"/>
                      </a:moveTo>
                      <a:cubicBezTo>
                        <a:pt x="17492" y="10278"/>
                        <a:pt x="20083" y="3543"/>
                        <a:pt x="15499" y="374"/>
                      </a:cubicBezTo>
                      <a:cubicBezTo>
                        <a:pt x="10914" y="-1211"/>
                        <a:pt x="6330" y="2355"/>
                        <a:pt x="2941" y="8892"/>
                      </a:cubicBezTo>
                      <a:cubicBezTo>
                        <a:pt x="-447" y="15429"/>
                        <a:pt x="-1245" y="21768"/>
                        <a:pt x="2343" y="24739"/>
                      </a:cubicBezTo>
                      <a:cubicBezTo>
                        <a:pt x="6728" y="28503"/>
                        <a:pt x="11113" y="22560"/>
                        <a:pt x="14303" y="162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09" name="Google Shape;5509;p37"/>
                <p:cNvSpPr/>
                <p:nvPr/>
              </p:nvSpPr>
              <p:spPr>
                <a:xfrm>
                  <a:off x="819901" y="5840074"/>
                  <a:ext cx="19141" cy="23755"/>
                </a:xfrm>
                <a:custGeom>
                  <a:avLst/>
                  <a:gdLst/>
                  <a:ahLst/>
                  <a:cxnLst/>
                  <a:rect l="l" t="t" r="r" b="b"/>
                  <a:pathLst>
                    <a:path w="19141" h="23755" extrusionOk="0">
                      <a:moveTo>
                        <a:pt x="2097" y="22753"/>
                      </a:moveTo>
                      <a:cubicBezTo>
                        <a:pt x="7479" y="26319"/>
                        <a:pt x="12462" y="19782"/>
                        <a:pt x="16648" y="12453"/>
                      </a:cubicBezTo>
                      <a:cubicBezTo>
                        <a:pt x="20037" y="6510"/>
                        <a:pt x="20037" y="1954"/>
                        <a:pt x="16249" y="369"/>
                      </a:cubicBezTo>
                      <a:cubicBezTo>
                        <a:pt x="11466" y="-1414"/>
                        <a:pt x="6881" y="3538"/>
                        <a:pt x="3094" y="9283"/>
                      </a:cubicBezTo>
                      <a:cubicBezTo>
                        <a:pt x="-295" y="14631"/>
                        <a:pt x="-1291" y="20574"/>
                        <a:pt x="2097" y="227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10" name="Google Shape;5510;p37"/>
                <p:cNvSpPr/>
                <p:nvPr/>
              </p:nvSpPr>
              <p:spPr>
                <a:xfrm>
                  <a:off x="563272" y="5711280"/>
                  <a:ext cx="82592" cy="63001"/>
                </a:xfrm>
                <a:custGeom>
                  <a:avLst/>
                  <a:gdLst/>
                  <a:ahLst/>
                  <a:cxnLst/>
                  <a:rect l="l" t="t" r="r" b="b"/>
                  <a:pathLst>
                    <a:path w="82592" h="63001" extrusionOk="0">
                      <a:moveTo>
                        <a:pt x="26710" y="39033"/>
                      </a:moveTo>
                      <a:cubicBezTo>
                        <a:pt x="27507" y="37250"/>
                        <a:pt x="28304" y="35269"/>
                        <a:pt x="28703" y="33486"/>
                      </a:cubicBezTo>
                      <a:cubicBezTo>
                        <a:pt x="30896" y="33684"/>
                        <a:pt x="33088" y="33090"/>
                        <a:pt x="35081" y="31703"/>
                      </a:cubicBezTo>
                      <a:cubicBezTo>
                        <a:pt x="46642" y="23186"/>
                        <a:pt x="57207" y="13281"/>
                        <a:pt x="71159" y="28732"/>
                      </a:cubicBezTo>
                      <a:cubicBezTo>
                        <a:pt x="72355" y="29921"/>
                        <a:pt x="76541" y="28336"/>
                        <a:pt x="78136" y="28336"/>
                      </a:cubicBezTo>
                      <a:cubicBezTo>
                        <a:pt x="85312" y="23186"/>
                        <a:pt x="83318" y="15064"/>
                        <a:pt x="75744" y="11102"/>
                      </a:cubicBezTo>
                      <a:cubicBezTo>
                        <a:pt x="61193" y="3377"/>
                        <a:pt x="48636" y="8527"/>
                        <a:pt x="36277" y="13677"/>
                      </a:cubicBezTo>
                      <a:cubicBezTo>
                        <a:pt x="36078" y="13281"/>
                        <a:pt x="35879" y="12885"/>
                        <a:pt x="35679" y="12291"/>
                      </a:cubicBezTo>
                      <a:cubicBezTo>
                        <a:pt x="33088" y="7933"/>
                        <a:pt x="27906" y="6150"/>
                        <a:pt x="21527" y="8329"/>
                      </a:cubicBezTo>
                      <a:cubicBezTo>
                        <a:pt x="21727" y="6546"/>
                        <a:pt x="21129" y="4367"/>
                        <a:pt x="19933" y="2584"/>
                      </a:cubicBezTo>
                      <a:cubicBezTo>
                        <a:pt x="16544" y="-585"/>
                        <a:pt x="12757" y="-981"/>
                        <a:pt x="9568" y="2188"/>
                      </a:cubicBezTo>
                      <a:cubicBezTo>
                        <a:pt x="6578" y="4961"/>
                        <a:pt x="5780" y="9319"/>
                        <a:pt x="8571" y="12687"/>
                      </a:cubicBezTo>
                      <a:cubicBezTo>
                        <a:pt x="9767" y="14074"/>
                        <a:pt x="11362" y="15064"/>
                        <a:pt x="12956" y="15262"/>
                      </a:cubicBezTo>
                      <a:cubicBezTo>
                        <a:pt x="12159" y="17045"/>
                        <a:pt x="12159" y="19026"/>
                        <a:pt x="12757" y="20809"/>
                      </a:cubicBezTo>
                      <a:cubicBezTo>
                        <a:pt x="14152" y="24176"/>
                        <a:pt x="16943" y="25563"/>
                        <a:pt x="20531" y="25563"/>
                      </a:cubicBezTo>
                      <a:cubicBezTo>
                        <a:pt x="20531" y="26157"/>
                        <a:pt x="20730" y="26751"/>
                        <a:pt x="20929" y="27345"/>
                      </a:cubicBezTo>
                      <a:cubicBezTo>
                        <a:pt x="18338" y="28732"/>
                        <a:pt x="16145" y="31505"/>
                        <a:pt x="14152" y="34873"/>
                      </a:cubicBezTo>
                      <a:cubicBezTo>
                        <a:pt x="11162" y="33684"/>
                        <a:pt x="7375" y="34080"/>
                        <a:pt x="2990" y="35863"/>
                      </a:cubicBezTo>
                      <a:cubicBezTo>
                        <a:pt x="1993" y="36259"/>
                        <a:pt x="997" y="36854"/>
                        <a:pt x="0" y="37250"/>
                      </a:cubicBezTo>
                      <a:cubicBezTo>
                        <a:pt x="2990" y="41212"/>
                        <a:pt x="5980" y="45371"/>
                        <a:pt x="9169" y="49333"/>
                      </a:cubicBezTo>
                      <a:cubicBezTo>
                        <a:pt x="9568" y="49729"/>
                        <a:pt x="9767" y="50126"/>
                        <a:pt x="10166" y="50522"/>
                      </a:cubicBezTo>
                      <a:cubicBezTo>
                        <a:pt x="13355" y="54682"/>
                        <a:pt x="16544" y="58841"/>
                        <a:pt x="19933" y="63001"/>
                      </a:cubicBezTo>
                      <a:cubicBezTo>
                        <a:pt x="22125" y="60228"/>
                        <a:pt x="22524" y="56662"/>
                        <a:pt x="20331" y="52305"/>
                      </a:cubicBezTo>
                      <a:cubicBezTo>
                        <a:pt x="19733" y="51710"/>
                        <a:pt x="19135" y="51116"/>
                        <a:pt x="18537" y="50720"/>
                      </a:cubicBezTo>
                      <a:cubicBezTo>
                        <a:pt x="21727" y="48145"/>
                        <a:pt x="24517" y="44183"/>
                        <a:pt x="26710" y="390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11" name="Google Shape;5511;p37"/>
                <p:cNvSpPr/>
                <p:nvPr/>
              </p:nvSpPr>
              <p:spPr>
                <a:xfrm>
                  <a:off x="1592319" y="6028261"/>
                  <a:ext cx="16819" cy="24085"/>
                </a:xfrm>
                <a:custGeom>
                  <a:avLst/>
                  <a:gdLst/>
                  <a:ahLst/>
                  <a:cxnLst/>
                  <a:rect l="l" t="t" r="r" b="b"/>
                  <a:pathLst>
                    <a:path w="16819" h="24085" extrusionOk="0">
                      <a:moveTo>
                        <a:pt x="12832" y="366"/>
                      </a:moveTo>
                      <a:cubicBezTo>
                        <a:pt x="9045" y="-822"/>
                        <a:pt x="5258" y="762"/>
                        <a:pt x="2467" y="6903"/>
                      </a:cubicBezTo>
                      <a:cubicBezTo>
                        <a:pt x="-523" y="13638"/>
                        <a:pt x="-1320" y="20571"/>
                        <a:pt x="3065" y="23146"/>
                      </a:cubicBezTo>
                      <a:cubicBezTo>
                        <a:pt x="7251" y="25919"/>
                        <a:pt x="11835" y="22354"/>
                        <a:pt x="15025" y="15025"/>
                      </a:cubicBezTo>
                      <a:cubicBezTo>
                        <a:pt x="18413" y="7497"/>
                        <a:pt x="16619" y="3139"/>
                        <a:pt x="12832" y="3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12" name="Google Shape;5512;p37"/>
                <p:cNvSpPr/>
                <p:nvPr/>
              </p:nvSpPr>
              <p:spPr>
                <a:xfrm>
                  <a:off x="776886" y="5138391"/>
                  <a:ext cx="36409" cy="32547"/>
                </a:xfrm>
                <a:custGeom>
                  <a:avLst/>
                  <a:gdLst/>
                  <a:ahLst/>
                  <a:cxnLst/>
                  <a:rect l="l" t="t" r="r" b="b"/>
                  <a:pathLst>
                    <a:path w="36409" h="32547" extrusionOk="0">
                      <a:moveTo>
                        <a:pt x="33950" y="226"/>
                      </a:moveTo>
                      <a:cubicBezTo>
                        <a:pt x="28568" y="-1161"/>
                        <a:pt x="23386" y="3989"/>
                        <a:pt x="19399" y="11715"/>
                      </a:cubicBezTo>
                      <a:cubicBezTo>
                        <a:pt x="18402" y="13497"/>
                        <a:pt x="17804" y="15280"/>
                        <a:pt x="17406" y="16865"/>
                      </a:cubicBezTo>
                      <a:cubicBezTo>
                        <a:pt x="15413" y="16271"/>
                        <a:pt x="12821" y="16271"/>
                        <a:pt x="9831" y="16667"/>
                      </a:cubicBezTo>
                      <a:cubicBezTo>
                        <a:pt x="3054" y="17459"/>
                        <a:pt x="-534" y="21817"/>
                        <a:pt x="64" y="25581"/>
                      </a:cubicBezTo>
                      <a:cubicBezTo>
                        <a:pt x="1260" y="31127"/>
                        <a:pt x="7240" y="33306"/>
                        <a:pt x="15612" y="32316"/>
                      </a:cubicBezTo>
                      <a:cubicBezTo>
                        <a:pt x="20595" y="30533"/>
                        <a:pt x="23784" y="27760"/>
                        <a:pt x="23784" y="24590"/>
                      </a:cubicBezTo>
                      <a:cubicBezTo>
                        <a:pt x="23784" y="24194"/>
                        <a:pt x="23784" y="23996"/>
                        <a:pt x="23784" y="23600"/>
                      </a:cubicBezTo>
                      <a:cubicBezTo>
                        <a:pt x="27571" y="22015"/>
                        <a:pt x="30761" y="17063"/>
                        <a:pt x="33551" y="14290"/>
                      </a:cubicBezTo>
                      <a:cubicBezTo>
                        <a:pt x="36541" y="6763"/>
                        <a:pt x="37936" y="1216"/>
                        <a:pt x="33950" y="2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13" name="Google Shape;5513;p37"/>
                <p:cNvSpPr/>
                <p:nvPr/>
              </p:nvSpPr>
              <p:spPr>
                <a:xfrm>
                  <a:off x="1965798" y="5933383"/>
                  <a:ext cx="17654" cy="25829"/>
                </a:xfrm>
                <a:custGeom>
                  <a:avLst/>
                  <a:gdLst/>
                  <a:ahLst/>
                  <a:cxnLst/>
                  <a:rect l="l" t="t" r="r" b="b"/>
                  <a:pathLst>
                    <a:path w="17654" h="25829" extrusionOk="0">
                      <a:moveTo>
                        <a:pt x="16678" y="16008"/>
                      </a:moveTo>
                      <a:cubicBezTo>
                        <a:pt x="19667" y="6500"/>
                        <a:pt x="15083" y="3925"/>
                        <a:pt x="12492" y="1152"/>
                      </a:cubicBezTo>
                      <a:cubicBezTo>
                        <a:pt x="8306" y="-1423"/>
                        <a:pt x="4718" y="359"/>
                        <a:pt x="2127" y="6104"/>
                      </a:cubicBezTo>
                      <a:cubicBezTo>
                        <a:pt x="-2458" y="16801"/>
                        <a:pt x="1130" y="22149"/>
                        <a:pt x="5715" y="25120"/>
                      </a:cubicBezTo>
                      <a:cubicBezTo>
                        <a:pt x="9900" y="27695"/>
                        <a:pt x="14485" y="22941"/>
                        <a:pt x="16678" y="1600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14" name="Google Shape;5514;p37"/>
                <p:cNvSpPr/>
                <p:nvPr/>
              </p:nvSpPr>
              <p:spPr>
                <a:xfrm>
                  <a:off x="853093" y="6016466"/>
                  <a:ext cx="8770" cy="5624"/>
                </a:xfrm>
                <a:custGeom>
                  <a:avLst/>
                  <a:gdLst/>
                  <a:ahLst/>
                  <a:cxnLst/>
                  <a:rect l="l" t="t" r="r" b="b"/>
                  <a:pathLst>
                    <a:path w="8770" h="5624" extrusionOk="0">
                      <a:moveTo>
                        <a:pt x="4186" y="474"/>
                      </a:moveTo>
                      <a:cubicBezTo>
                        <a:pt x="2791" y="-120"/>
                        <a:pt x="1395" y="-120"/>
                        <a:pt x="0" y="276"/>
                      </a:cubicBezTo>
                      <a:cubicBezTo>
                        <a:pt x="2990" y="2059"/>
                        <a:pt x="5780" y="3842"/>
                        <a:pt x="8770" y="5625"/>
                      </a:cubicBezTo>
                      <a:cubicBezTo>
                        <a:pt x="8172" y="2851"/>
                        <a:pt x="6378" y="1465"/>
                        <a:pt x="4186" y="47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15" name="Google Shape;5515;p37"/>
                <p:cNvSpPr/>
                <p:nvPr/>
              </p:nvSpPr>
              <p:spPr>
                <a:xfrm>
                  <a:off x="1732858" y="5842102"/>
                  <a:ext cx="20231" cy="23039"/>
                </a:xfrm>
                <a:custGeom>
                  <a:avLst/>
                  <a:gdLst/>
                  <a:ahLst/>
                  <a:cxnLst/>
                  <a:rect l="l" t="t" r="r" b="b"/>
                  <a:pathLst>
                    <a:path w="20231" h="23039" extrusionOk="0">
                      <a:moveTo>
                        <a:pt x="16007" y="124"/>
                      </a:moveTo>
                      <a:cubicBezTo>
                        <a:pt x="10825" y="-669"/>
                        <a:pt x="5642" y="2303"/>
                        <a:pt x="1656" y="10424"/>
                      </a:cubicBezTo>
                      <a:cubicBezTo>
                        <a:pt x="-1533" y="16763"/>
                        <a:pt x="260" y="20329"/>
                        <a:pt x="3848" y="22706"/>
                      </a:cubicBezTo>
                      <a:cubicBezTo>
                        <a:pt x="9230" y="24092"/>
                        <a:pt x="15210" y="21319"/>
                        <a:pt x="19196" y="11415"/>
                      </a:cubicBezTo>
                      <a:cubicBezTo>
                        <a:pt x="21389" y="5868"/>
                        <a:pt x="19994" y="718"/>
                        <a:pt x="16007" y="1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16" name="Google Shape;5516;p37"/>
                <p:cNvSpPr/>
                <p:nvPr/>
              </p:nvSpPr>
              <p:spPr>
                <a:xfrm>
                  <a:off x="2674633" y="6103276"/>
                  <a:ext cx="14722" cy="25217"/>
                </a:xfrm>
                <a:custGeom>
                  <a:avLst/>
                  <a:gdLst/>
                  <a:ahLst/>
                  <a:cxnLst/>
                  <a:rect l="l" t="t" r="r" b="b"/>
                  <a:pathLst>
                    <a:path w="14722" h="25217" extrusionOk="0">
                      <a:moveTo>
                        <a:pt x="9671" y="30"/>
                      </a:moveTo>
                      <a:cubicBezTo>
                        <a:pt x="5884" y="-366"/>
                        <a:pt x="2495" y="3199"/>
                        <a:pt x="901" y="9340"/>
                      </a:cubicBezTo>
                      <a:cubicBezTo>
                        <a:pt x="-893" y="16669"/>
                        <a:pt x="-96" y="23008"/>
                        <a:pt x="4090" y="24791"/>
                      </a:cubicBezTo>
                      <a:cubicBezTo>
                        <a:pt x="9073" y="26970"/>
                        <a:pt x="11864" y="20433"/>
                        <a:pt x="14056" y="13698"/>
                      </a:cubicBezTo>
                      <a:cubicBezTo>
                        <a:pt x="15651" y="5774"/>
                        <a:pt x="14455" y="624"/>
                        <a:pt x="9671" y="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17" name="Google Shape;5517;p37"/>
                <p:cNvSpPr/>
                <p:nvPr/>
              </p:nvSpPr>
              <p:spPr>
                <a:xfrm>
                  <a:off x="1247041" y="5862138"/>
                  <a:ext cx="20388" cy="22163"/>
                </a:xfrm>
                <a:custGeom>
                  <a:avLst/>
                  <a:gdLst/>
                  <a:ahLst/>
                  <a:cxnLst/>
                  <a:rect l="l" t="t" r="r" b="b"/>
                  <a:pathLst>
                    <a:path w="20388" h="22163" extrusionOk="0">
                      <a:moveTo>
                        <a:pt x="18458" y="15150"/>
                      </a:moveTo>
                      <a:cubicBezTo>
                        <a:pt x="21847" y="8217"/>
                        <a:pt x="20252" y="4651"/>
                        <a:pt x="17661" y="2274"/>
                      </a:cubicBezTo>
                      <a:cubicBezTo>
                        <a:pt x="13675" y="-1490"/>
                        <a:pt x="8492" y="-895"/>
                        <a:pt x="3110" y="6434"/>
                      </a:cubicBezTo>
                      <a:cubicBezTo>
                        <a:pt x="-478" y="11584"/>
                        <a:pt x="-1076" y="17131"/>
                        <a:pt x="1914" y="19904"/>
                      </a:cubicBezTo>
                      <a:cubicBezTo>
                        <a:pt x="6499" y="24064"/>
                        <a:pt x="12279" y="22479"/>
                        <a:pt x="18458" y="151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18" name="Google Shape;5518;p37"/>
                <p:cNvSpPr/>
                <p:nvPr/>
              </p:nvSpPr>
              <p:spPr>
                <a:xfrm>
                  <a:off x="2405894" y="6039091"/>
                  <a:ext cx="15971" cy="24242"/>
                </a:xfrm>
                <a:custGeom>
                  <a:avLst/>
                  <a:gdLst/>
                  <a:ahLst/>
                  <a:cxnLst/>
                  <a:rect l="l" t="t" r="r" b="b"/>
                  <a:pathLst>
                    <a:path w="15971" h="24242" extrusionOk="0">
                      <a:moveTo>
                        <a:pt x="11512" y="233"/>
                      </a:moveTo>
                      <a:cubicBezTo>
                        <a:pt x="6927" y="-956"/>
                        <a:pt x="2741" y="2412"/>
                        <a:pt x="748" y="10335"/>
                      </a:cubicBezTo>
                      <a:cubicBezTo>
                        <a:pt x="-1046" y="17664"/>
                        <a:pt x="349" y="23607"/>
                        <a:pt x="5333" y="24201"/>
                      </a:cubicBezTo>
                      <a:cubicBezTo>
                        <a:pt x="10316" y="24795"/>
                        <a:pt x="13306" y="18853"/>
                        <a:pt x="15498" y="12118"/>
                      </a:cubicBezTo>
                      <a:cubicBezTo>
                        <a:pt x="16894" y="4789"/>
                        <a:pt x="15100" y="1223"/>
                        <a:pt x="11512" y="2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19" name="Google Shape;5519;p37"/>
                <p:cNvSpPr/>
                <p:nvPr/>
              </p:nvSpPr>
              <p:spPr>
                <a:xfrm>
                  <a:off x="2304380" y="6142643"/>
                  <a:ext cx="15442" cy="25377"/>
                </a:xfrm>
                <a:custGeom>
                  <a:avLst/>
                  <a:gdLst/>
                  <a:ahLst/>
                  <a:cxnLst/>
                  <a:rect l="l" t="t" r="r" b="b"/>
                  <a:pathLst>
                    <a:path w="15442" h="25377" extrusionOk="0">
                      <a:moveTo>
                        <a:pt x="11967" y="281"/>
                      </a:moveTo>
                      <a:cubicBezTo>
                        <a:pt x="7183" y="-1304"/>
                        <a:pt x="3396" y="4044"/>
                        <a:pt x="1203" y="10779"/>
                      </a:cubicBezTo>
                      <a:cubicBezTo>
                        <a:pt x="-1189" y="18307"/>
                        <a:pt x="8" y="24249"/>
                        <a:pt x="4592" y="25240"/>
                      </a:cubicBezTo>
                      <a:cubicBezTo>
                        <a:pt x="9774" y="26428"/>
                        <a:pt x="12565" y="19693"/>
                        <a:pt x="14359" y="13751"/>
                      </a:cubicBezTo>
                      <a:cubicBezTo>
                        <a:pt x="16153" y="6619"/>
                        <a:pt x="15954" y="1469"/>
                        <a:pt x="11967" y="2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20" name="Google Shape;5520;p37"/>
                <p:cNvSpPr/>
                <p:nvPr/>
              </p:nvSpPr>
              <p:spPr>
                <a:xfrm>
                  <a:off x="2064950" y="6070125"/>
                  <a:ext cx="27443" cy="37568"/>
                </a:xfrm>
                <a:custGeom>
                  <a:avLst/>
                  <a:gdLst/>
                  <a:ahLst/>
                  <a:cxnLst/>
                  <a:rect l="l" t="t" r="r" b="b"/>
                  <a:pathLst>
                    <a:path w="27443" h="37568" extrusionOk="0">
                      <a:moveTo>
                        <a:pt x="23767" y="695"/>
                      </a:moveTo>
                      <a:cubicBezTo>
                        <a:pt x="19581" y="-1880"/>
                        <a:pt x="15395" y="3072"/>
                        <a:pt x="12605" y="9411"/>
                      </a:cubicBezTo>
                      <a:cubicBezTo>
                        <a:pt x="12206" y="10203"/>
                        <a:pt x="12007" y="10798"/>
                        <a:pt x="11808" y="11590"/>
                      </a:cubicBezTo>
                      <a:cubicBezTo>
                        <a:pt x="10811" y="10996"/>
                        <a:pt x="9615" y="10402"/>
                        <a:pt x="8618" y="10005"/>
                      </a:cubicBezTo>
                      <a:cubicBezTo>
                        <a:pt x="5828" y="9015"/>
                        <a:pt x="2240" y="11986"/>
                        <a:pt x="845" y="18523"/>
                      </a:cubicBezTo>
                      <a:cubicBezTo>
                        <a:pt x="-1547" y="29616"/>
                        <a:pt x="1443" y="35163"/>
                        <a:pt x="6027" y="37342"/>
                      </a:cubicBezTo>
                      <a:cubicBezTo>
                        <a:pt x="8618" y="38728"/>
                        <a:pt x="11808" y="33578"/>
                        <a:pt x="14399" y="26645"/>
                      </a:cubicBezTo>
                      <a:cubicBezTo>
                        <a:pt x="14598" y="26050"/>
                        <a:pt x="14797" y="25258"/>
                        <a:pt x="14797" y="24664"/>
                      </a:cubicBezTo>
                      <a:cubicBezTo>
                        <a:pt x="19183" y="25654"/>
                        <a:pt x="23169" y="22881"/>
                        <a:pt x="25760" y="16146"/>
                      </a:cubicBezTo>
                      <a:cubicBezTo>
                        <a:pt x="28750" y="8619"/>
                        <a:pt x="27554" y="2874"/>
                        <a:pt x="23767" y="6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21" name="Google Shape;5521;p37"/>
                <p:cNvSpPr/>
                <p:nvPr/>
              </p:nvSpPr>
              <p:spPr>
                <a:xfrm>
                  <a:off x="430110" y="4820084"/>
                  <a:ext cx="18480" cy="21253"/>
                </a:xfrm>
                <a:custGeom>
                  <a:avLst/>
                  <a:gdLst/>
                  <a:ahLst/>
                  <a:cxnLst/>
                  <a:rect l="l" t="t" r="r" b="b"/>
                  <a:pathLst>
                    <a:path w="18480" h="21253" extrusionOk="0">
                      <a:moveTo>
                        <a:pt x="3202" y="9316"/>
                      </a:moveTo>
                      <a:cubicBezTo>
                        <a:pt x="13" y="14664"/>
                        <a:pt x="-1582" y="19815"/>
                        <a:pt x="2205" y="21003"/>
                      </a:cubicBezTo>
                      <a:cubicBezTo>
                        <a:pt x="6391" y="22390"/>
                        <a:pt x="11374" y="17834"/>
                        <a:pt x="15560" y="11891"/>
                      </a:cubicBezTo>
                      <a:cubicBezTo>
                        <a:pt x="19347" y="6147"/>
                        <a:pt x="19347" y="1789"/>
                        <a:pt x="16158" y="402"/>
                      </a:cubicBezTo>
                      <a:cubicBezTo>
                        <a:pt x="11773" y="-1381"/>
                        <a:pt x="7188" y="2977"/>
                        <a:pt x="3202" y="93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22" name="Google Shape;5522;p37"/>
                <p:cNvSpPr/>
                <p:nvPr/>
              </p:nvSpPr>
              <p:spPr>
                <a:xfrm>
                  <a:off x="2268818" y="5975935"/>
                  <a:ext cx="15469" cy="26446"/>
                </a:xfrm>
                <a:custGeom>
                  <a:avLst/>
                  <a:gdLst/>
                  <a:ahLst/>
                  <a:cxnLst/>
                  <a:rect l="l" t="t" r="r" b="b"/>
                  <a:pathLst>
                    <a:path w="15469" h="26446" extrusionOk="0">
                      <a:moveTo>
                        <a:pt x="10255" y="0"/>
                      </a:moveTo>
                      <a:cubicBezTo>
                        <a:pt x="6468" y="1189"/>
                        <a:pt x="2681" y="3169"/>
                        <a:pt x="1086" y="9706"/>
                      </a:cubicBezTo>
                      <a:cubicBezTo>
                        <a:pt x="-1106" y="18422"/>
                        <a:pt x="-110" y="25355"/>
                        <a:pt x="5272" y="26346"/>
                      </a:cubicBezTo>
                      <a:cubicBezTo>
                        <a:pt x="8860" y="27138"/>
                        <a:pt x="12448" y="23176"/>
                        <a:pt x="14242" y="16838"/>
                      </a:cubicBezTo>
                      <a:cubicBezTo>
                        <a:pt x="16833" y="7924"/>
                        <a:pt x="15238" y="2179"/>
                        <a:pt x="10255"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23" name="Google Shape;5523;p37"/>
                <p:cNvSpPr/>
                <p:nvPr/>
              </p:nvSpPr>
              <p:spPr>
                <a:xfrm>
                  <a:off x="2800820" y="6152772"/>
                  <a:ext cx="22923" cy="27794"/>
                </a:xfrm>
                <a:custGeom>
                  <a:avLst/>
                  <a:gdLst/>
                  <a:ahLst/>
                  <a:cxnLst/>
                  <a:rect l="l" t="t" r="r" b="b"/>
                  <a:pathLst>
                    <a:path w="22923" h="27794" extrusionOk="0">
                      <a:moveTo>
                        <a:pt x="18826" y="3622"/>
                      </a:moveTo>
                      <a:cubicBezTo>
                        <a:pt x="16036" y="3027"/>
                        <a:pt x="13843" y="4414"/>
                        <a:pt x="12248" y="6989"/>
                      </a:cubicBezTo>
                      <a:cubicBezTo>
                        <a:pt x="12049" y="2433"/>
                        <a:pt x="10454" y="254"/>
                        <a:pt x="8262" y="56"/>
                      </a:cubicBezTo>
                      <a:cubicBezTo>
                        <a:pt x="4674" y="-538"/>
                        <a:pt x="1286" y="3622"/>
                        <a:pt x="289" y="11545"/>
                      </a:cubicBezTo>
                      <a:cubicBezTo>
                        <a:pt x="-708" y="19072"/>
                        <a:pt x="887" y="24619"/>
                        <a:pt x="4873" y="24421"/>
                      </a:cubicBezTo>
                      <a:cubicBezTo>
                        <a:pt x="6468" y="24421"/>
                        <a:pt x="7863" y="23232"/>
                        <a:pt x="8860" y="21450"/>
                      </a:cubicBezTo>
                      <a:cubicBezTo>
                        <a:pt x="9059" y="24619"/>
                        <a:pt x="10454" y="26798"/>
                        <a:pt x="13245" y="27788"/>
                      </a:cubicBezTo>
                      <a:cubicBezTo>
                        <a:pt x="17830" y="27986"/>
                        <a:pt x="21019" y="23430"/>
                        <a:pt x="22414" y="15705"/>
                      </a:cubicBezTo>
                      <a:cubicBezTo>
                        <a:pt x="23610" y="9564"/>
                        <a:pt x="22813" y="4414"/>
                        <a:pt x="18826" y="362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24" name="Google Shape;5524;p37"/>
                <p:cNvSpPr/>
                <p:nvPr/>
              </p:nvSpPr>
              <p:spPr>
                <a:xfrm>
                  <a:off x="1305688" y="4948096"/>
                  <a:ext cx="16330" cy="24251"/>
                </a:xfrm>
                <a:custGeom>
                  <a:avLst/>
                  <a:gdLst/>
                  <a:ahLst/>
                  <a:cxnLst/>
                  <a:rect l="l" t="t" r="r" b="b"/>
                  <a:pathLst>
                    <a:path w="16330" h="24251" extrusionOk="0">
                      <a:moveTo>
                        <a:pt x="2866" y="23928"/>
                      </a:moveTo>
                      <a:cubicBezTo>
                        <a:pt x="6055" y="25315"/>
                        <a:pt x="9643" y="22145"/>
                        <a:pt x="13231" y="16203"/>
                      </a:cubicBezTo>
                      <a:cubicBezTo>
                        <a:pt x="16221" y="9864"/>
                        <a:pt x="17815" y="3327"/>
                        <a:pt x="14427" y="752"/>
                      </a:cubicBezTo>
                      <a:cubicBezTo>
                        <a:pt x="10640" y="-2022"/>
                        <a:pt x="5856" y="3327"/>
                        <a:pt x="2666" y="9468"/>
                      </a:cubicBezTo>
                      <a:cubicBezTo>
                        <a:pt x="-921" y="16203"/>
                        <a:pt x="-921" y="22145"/>
                        <a:pt x="2866" y="2392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25" name="Google Shape;5525;p37"/>
                <p:cNvSpPr/>
                <p:nvPr/>
              </p:nvSpPr>
              <p:spPr>
                <a:xfrm>
                  <a:off x="711311" y="5295503"/>
                  <a:ext cx="39297" cy="35442"/>
                </a:xfrm>
                <a:custGeom>
                  <a:avLst/>
                  <a:gdLst/>
                  <a:ahLst/>
                  <a:cxnLst/>
                  <a:rect l="l" t="t" r="r" b="b"/>
                  <a:pathLst>
                    <a:path w="39297" h="35442" extrusionOk="0">
                      <a:moveTo>
                        <a:pt x="23980" y="22779"/>
                      </a:moveTo>
                      <a:cubicBezTo>
                        <a:pt x="28564" y="24364"/>
                        <a:pt x="32750" y="20006"/>
                        <a:pt x="36139" y="14459"/>
                      </a:cubicBezTo>
                      <a:cubicBezTo>
                        <a:pt x="39328" y="8318"/>
                        <a:pt x="40524" y="2574"/>
                        <a:pt x="37733" y="791"/>
                      </a:cubicBezTo>
                      <a:cubicBezTo>
                        <a:pt x="32551" y="-2378"/>
                        <a:pt x="27369" y="4555"/>
                        <a:pt x="23382" y="11290"/>
                      </a:cubicBezTo>
                      <a:cubicBezTo>
                        <a:pt x="22385" y="13073"/>
                        <a:pt x="21787" y="14657"/>
                        <a:pt x="21389" y="16242"/>
                      </a:cubicBezTo>
                      <a:cubicBezTo>
                        <a:pt x="17602" y="13865"/>
                        <a:pt x="13416" y="13865"/>
                        <a:pt x="8831" y="16638"/>
                      </a:cubicBezTo>
                      <a:cubicBezTo>
                        <a:pt x="1655" y="20996"/>
                        <a:pt x="-1932" y="26543"/>
                        <a:pt x="1057" y="32287"/>
                      </a:cubicBezTo>
                      <a:cubicBezTo>
                        <a:pt x="2652" y="35259"/>
                        <a:pt x="6639" y="36447"/>
                        <a:pt x="11223" y="34466"/>
                      </a:cubicBezTo>
                      <a:cubicBezTo>
                        <a:pt x="18598" y="31099"/>
                        <a:pt x="21787" y="26741"/>
                        <a:pt x="22983" y="22383"/>
                      </a:cubicBezTo>
                      <a:cubicBezTo>
                        <a:pt x="23183" y="22383"/>
                        <a:pt x="23382" y="22581"/>
                        <a:pt x="23980" y="227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26" name="Google Shape;5526;p37"/>
                <p:cNvSpPr/>
                <p:nvPr/>
              </p:nvSpPr>
              <p:spPr>
                <a:xfrm>
                  <a:off x="2245595" y="5450772"/>
                  <a:ext cx="14419" cy="22058"/>
                </a:xfrm>
                <a:custGeom>
                  <a:avLst/>
                  <a:gdLst/>
                  <a:ahLst/>
                  <a:cxnLst/>
                  <a:rect l="l" t="t" r="r" b="b"/>
                  <a:pathLst>
                    <a:path w="14419" h="22058" extrusionOk="0">
                      <a:moveTo>
                        <a:pt x="4974" y="22019"/>
                      </a:moveTo>
                      <a:cubicBezTo>
                        <a:pt x="8363" y="22415"/>
                        <a:pt x="11752" y="19840"/>
                        <a:pt x="13745" y="13105"/>
                      </a:cubicBezTo>
                      <a:cubicBezTo>
                        <a:pt x="15340" y="5578"/>
                        <a:pt x="14143" y="428"/>
                        <a:pt x="9758" y="31"/>
                      </a:cubicBezTo>
                      <a:cubicBezTo>
                        <a:pt x="6370" y="-365"/>
                        <a:pt x="2981" y="3003"/>
                        <a:pt x="988" y="9341"/>
                      </a:cubicBezTo>
                      <a:cubicBezTo>
                        <a:pt x="-1404" y="17661"/>
                        <a:pt x="789" y="21425"/>
                        <a:pt x="4974" y="220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27" name="Google Shape;5527;p37"/>
                <p:cNvSpPr/>
                <p:nvPr/>
              </p:nvSpPr>
              <p:spPr>
                <a:xfrm>
                  <a:off x="2904086" y="5642618"/>
                  <a:ext cx="13160" cy="22246"/>
                </a:xfrm>
                <a:custGeom>
                  <a:avLst/>
                  <a:gdLst/>
                  <a:ahLst/>
                  <a:cxnLst/>
                  <a:rect l="l" t="t" r="r" b="b"/>
                  <a:pathLst>
                    <a:path w="13160" h="22246" extrusionOk="0">
                      <a:moveTo>
                        <a:pt x="4460" y="22121"/>
                      </a:moveTo>
                      <a:cubicBezTo>
                        <a:pt x="8048" y="22913"/>
                        <a:pt x="10838" y="19942"/>
                        <a:pt x="12633" y="13405"/>
                      </a:cubicBezTo>
                      <a:cubicBezTo>
                        <a:pt x="13829" y="7066"/>
                        <a:pt x="13031" y="2114"/>
                        <a:pt x="9842" y="529"/>
                      </a:cubicBezTo>
                      <a:cubicBezTo>
                        <a:pt x="5457" y="-1650"/>
                        <a:pt x="2068" y="3104"/>
                        <a:pt x="474" y="11028"/>
                      </a:cubicBezTo>
                      <a:cubicBezTo>
                        <a:pt x="-922" y="17367"/>
                        <a:pt x="872" y="21328"/>
                        <a:pt x="4460" y="221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28" name="Google Shape;5528;p37"/>
                <p:cNvSpPr/>
                <p:nvPr/>
              </p:nvSpPr>
              <p:spPr>
                <a:xfrm>
                  <a:off x="543693" y="5263851"/>
                  <a:ext cx="19103" cy="24994"/>
                </a:xfrm>
                <a:custGeom>
                  <a:avLst/>
                  <a:gdLst/>
                  <a:ahLst/>
                  <a:cxnLst/>
                  <a:rect l="l" t="t" r="r" b="b"/>
                  <a:pathLst>
                    <a:path w="19103" h="24994" extrusionOk="0">
                      <a:moveTo>
                        <a:pt x="1042" y="24520"/>
                      </a:moveTo>
                      <a:cubicBezTo>
                        <a:pt x="6225" y="26698"/>
                        <a:pt x="10809" y="20954"/>
                        <a:pt x="14796" y="16002"/>
                      </a:cubicBezTo>
                      <a:cubicBezTo>
                        <a:pt x="19579" y="10059"/>
                        <a:pt x="20576" y="3918"/>
                        <a:pt x="16789" y="947"/>
                      </a:cubicBezTo>
                      <a:cubicBezTo>
                        <a:pt x="12603" y="-2222"/>
                        <a:pt x="7819" y="3126"/>
                        <a:pt x="4032" y="8673"/>
                      </a:cubicBezTo>
                      <a:cubicBezTo>
                        <a:pt x="-154" y="15011"/>
                        <a:pt x="-951" y="20558"/>
                        <a:pt x="1042" y="2452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29" name="Google Shape;5529;p37"/>
                <p:cNvSpPr/>
                <p:nvPr/>
              </p:nvSpPr>
              <p:spPr>
                <a:xfrm>
                  <a:off x="689620" y="5238291"/>
                  <a:ext cx="19804" cy="23804"/>
                </a:xfrm>
                <a:custGeom>
                  <a:avLst/>
                  <a:gdLst/>
                  <a:ahLst/>
                  <a:cxnLst/>
                  <a:rect l="l" t="t" r="r" b="b"/>
                  <a:pathLst>
                    <a:path w="19804" h="23804" extrusionOk="0">
                      <a:moveTo>
                        <a:pt x="17766" y="12443"/>
                      </a:moveTo>
                      <a:cubicBezTo>
                        <a:pt x="21154" y="6698"/>
                        <a:pt x="20157" y="2538"/>
                        <a:pt x="15972" y="161"/>
                      </a:cubicBezTo>
                      <a:cubicBezTo>
                        <a:pt x="11387" y="-829"/>
                        <a:pt x="6005" y="2736"/>
                        <a:pt x="2019" y="11056"/>
                      </a:cubicBezTo>
                      <a:cubicBezTo>
                        <a:pt x="-572" y="16206"/>
                        <a:pt x="-971" y="21951"/>
                        <a:pt x="2617" y="23338"/>
                      </a:cubicBezTo>
                      <a:cubicBezTo>
                        <a:pt x="7799" y="25517"/>
                        <a:pt x="13380" y="19772"/>
                        <a:pt x="17766" y="1244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30" name="Google Shape;5530;p37"/>
                <p:cNvSpPr/>
                <p:nvPr/>
              </p:nvSpPr>
              <p:spPr>
                <a:xfrm>
                  <a:off x="1154574" y="5496286"/>
                  <a:ext cx="22731" cy="23264"/>
                </a:xfrm>
                <a:custGeom>
                  <a:avLst/>
                  <a:gdLst/>
                  <a:ahLst/>
                  <a:cxnLst/>
                  <a:rect l="l" t="t" r="r" b="b"/>
                  <a:pathLst>
                    <a:path w="22731" h="23264" extrusionOk="0">
                      <a:moveTo>
                        <a:pt x="19833" y="78"/>
                      </a:moveTo>
                      <a:cubicBezTo>
                        <a:pt x="18637" y="-120"/>
                        <a:pt x="17441" y="78"/>
                        <a:pt x="16444" y="474"/>
                      </a:cubicBezTo>
                      <a:cubicBezTo>
                        <a:pt x="14052" y="-120"/>
                        <a:pt x="11063" y="474"/>
                        <a:pt x="7475" y="2257"/>
                      </a:cubicBezTo>
                      <a:cubicBezTo>
                        <a:pt x="1495" y="5228"/>
                        <a:pt x="-897" y="9388"/>
                        <a:pt x="299" y="12953"/>
                      </a:cubicBezTo>
                      <a:cubicBezTo>
                        <a:pt x="1296" y="15925"/>
                        <a:pt x="3887" y="16321"/>
                        <a:pt x="6677" y="15925"/>
                      </a:cubicBezTo>
                      <a:cubicBezTo>
                        <a:pt x="6279" y="19490"/>
                        <a:pt x="7076" y="22264"/>
                        <a:pt x="9667" y="23056"/>
                      </a:cubicBezTo>
                      <a:cubicBezTo>
                        <a:pt x="14650" y="24443"/>
                        <a:pt x="18836" y="18698"/>
                        <a:pt x="21428" y="12161"/>
                      </a:cubicBezTo>
                      <a:cubicBezTo>
                        <a:pt x="23620" y="6416"/>
                        <a:pt x="23022" y="1861"/>
                        <a:pt x="19833" y="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31" name="Google Shape;5531;p37"/>
                <p:cNvSpPr/>
                <p:nvPr/>
              </p:nvSpPr>
              <p:spPr>
                <a:xfrm>
                  <a:off x="650245" y="5543340"/>
                  <a:ext cx="27705" cy="31580"/>
                </a:xfrm>
                <a:custGeom>
                  <a:avLst/>
                  <a:gdLst/>
                  <a:ahLst/>
                  <a:cxnLst/>
                  <a:rect l="l" t="t" r="r" b="b"/>
                  <a:pathLst>
                    <a:path w="27705" h="31580" extrusionOk="0">
                      <a:moveTo>
                        <a:pt x="26046" y="6705"/>
                      </a:moveTo>
                      <a:cubicBezTo>
                        <a:pt x="24052" y="5517"/>
                        <a:pt x="21660" y="5517"/>
                        <a:pt x="19269" y="6903"/>
                      </a:cubicBezTo>
                      <a:cubicBezTo>
                        <a:pt x="19667" y="5715"/>
                        <a:pt x="19667" y="4328"/>
                        <a:pt x="19069" y="2941"/>
                      </a:cubicBezTo>
                      <a:cubicBezTo>
                        <a:pt x="17475" y="-624"/>
                        <a:pt x="12691" y="-1020"/>
                        <a:pt x="6910" y="2149"/>
                      </a:cubicBezTo>
                      <a:cubicBezTo>
                        <a:pt x="1130" y="5318"/>
                        <a:pt x="-863" y="9676"/>
                        <a:pt x="333" y="13440"/>
                      </a:cubicBezTo>
                      <a:cubicBezTo>
                        <a:pt x="1329" y="16213"/>
                        <a:pt x="3721" y="17204"/>
                        <a:pt x="7309" y="16015"/>
                      </a:cubicBezTo>
                      <a:cubicBezTo>
                        <a:pt x="6910" y="16213"/>
                        <a:pt x="6512" y="16411"/>
                        <a:pt x="6113" y="16609"/>
                      </a:cubicBezTo>
                      <a:cubicBezTo>
                        <a:pt x="1329" y="19581"/>
                        <a:pt x="-66" y="24731"/>
                        <a:pt x="2924" y="28693"/>
                      </a:cubicBezTo>
                      <a:cubicBezTo>
                        <a:pt x="5316" y="31664"/>
                        <a:pt x="8505" y="32060"/>
                        <a:pt x="11495" y="30872"/>
                      </a:cubicBezTo>
                      <a:cubicBezTo>
                        <a:pt x="14285" y="33051"/>
                        <a:pt x="18272" y="29881"/>
                        <a:pt x="21461" y="25722"/>
                      </a:cubicBezTo>
                      <a:cubicBezTo>
                        <a:pt x="26644" y="19185"/>
                        <a:pt x="29833" y="12252"/>
                        <a:pt x="26046" y="6705"/>
                      </a:cubicBezTo>
                      <a:close/>
                      <a:moveTo>
                        <a:pt x="13289" y="13440"/>
                      </a:moveTo>
                      <a:cubicBezTo>
                        <a:pt x="13488" y="13440"/>
                        <a:pt x="13488" y="13440"/>
                        <a:pt x="13289" y="13440"/>
                      </a:cubicBezTo>
                      <a:cubicBezTo>
                        <a:pt x="13089" y="13836"/>
                        <a:pt x="12890" y="14430"/>
                        <a:pt x="12491" y="14827"/>
                      </a:cubicBezTo>
                      <a:cubicBezTo>
                        <a:pt x="11694" y="14827"/>
                        <a:pt x="10897" y="14827"/>
                        <a:pt x="10299" y="15025"/>
                      </a:cubicBezTo>
                      <a:cubicBezTo>
                        <a:pt x="11295" y="14629"/>
                        <a:pt x="12292" y="14034"/>
                        <a:pt x="13289" y="134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32" name="Google Shape;5532;p37"/>
                <p:cNvSpPr/>
                <p:nvPr/>
              </p:nvSpPr>
              <p:spPr>
                <a:xfrm>
                  <a:off x="1976112" y="5588052"/>
                  <a:ext cx="16522" cy="23401"/>
                </a:xfrm>
                <a:custGeom>
                  <a:avLst/>
                  <a:gdLst/>
                  <a:ahLst/>
                  <a:cxnLst/>
                  <a:rect l="l" t="t" r="r" b="b"/>
                  <a:pathLst>
                    <a:path w="16522" h="23401" extrusionOk="0">
                      <a:moveTo>
                        <a:pt x="3972" y="23401"/>
                      </a:moveTo>
                      <a:cubicBezTo>
                        <a:pt x="9354" y="23203"/>
                        <a:pt x="13540" y="18647"/>
                        <a:pt x="15931" y="9733"/>
                      </a:cubicBezTo>
                      <a:cubicBezTo>
                        <a:pt x="17128" y="5177"/>
                        <a:pt x="16529" y="819"/>
                        <a:pt x="13938" y="225"/>
                      </a:cubicBezTo>
                      <a:cubicBezTo>
                        <a:pt x="8756" y="-1162"/>
                        <a:pt x="4171" y="3989"/>
                        <a:pt x="1181" y="12308"/>
                      </a:cubicBezTo>
                      <a:cubicBezTo>
                        <a:pt x="-1211" y="18251"/>
                        <a:pt x="185" y="22213"/>
                        <a:pt x="3972" y="2340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33" name="Google Shape;5533;p37"/>
                <p:cNvSpPr/>
                <p:nvPr/>
              </p:nvSpPr>
              <p:spPr>
                <a:xfrm>
                  <a:off x="1635220" y="6048294"/>
                  <a:ext cx="16004" cy="24853"/>
                </a:xfrm>
                <a:custGeom>
                  <a:avLst/>
                  <a:gdLst/>
                  <a:ahLst/>
                  <a:cxnLst/>
                  <a:rect l="l" t="t" r="r" b="b"/>
                  <a:pathLst>
                    <a:path w="16004" h="24853" extrusionOk="0">
                      <a:moveTo>
                        <a:pt x="12388" y="538"/>
                      </a:moveTo>
                      <a:cubicBezTo>
                        <a:pt x="8800" y="-1442"/>
                        <a:pt x="5412" y="2321"/>
                        <a:pt x="2820" y="7273"/>
                      </a:cubicBezTo>
                      <a:cubicBezTo>
                        <a:pt x="-768" y="13810"/>
                        <a:pt x="-967" y="20744"/>
                        <a:pt x="2422" y="23715"/>
                      </a:cubicBezTo>
                      <a:cubicBezTo>
                        <a:pt x="6209" y="27082"/>
                        <a:pt x="10793" y="22526"/>
                        <a:pt x="13983" y="15989"/>
                      </a:cubicBezTo>
                      <a:cubicBezTo>
                        <a:pt x="17570" y="8660"/>
                        <a:pt x="15976" y="3906"/>
                        <a:pt x="12388" y="5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34" name="Google Shape;5534;p37"/>
                <p:cNvSpPr/>
                <p:nvPr/>
              </p:nvSpPr>
              <p:spPr>
                <a:xfrm>
                  <a:off x="1084525" y="5948634"/>
                  <a:ext cx="34628" cy="42017"/>
                </a:xfrm>
                <a:custGeom>
                  <a:avLst/>
                  <a:gdLst/>
                  <a:ahLst/>
                  <a:cxnLst/>
                  <a:rect l="l" t="t" r="r" b="b"/>
                  <a:pathLst>
                    <a:path w="34628" h="42017" extrusionOk="0">
                      <a:moveTo>
                        <a:pt x="28888" y="23538"/>
                      </a:moveTo>
                      <a:cubicBezTo>
                        <a:pt x="31878" y="19972"/>
                        <a:pt x="32277" y="17001"/>
                        <a:pt x="30084" y="14426"/>
                      </a:cubicBezTo>
                      <a:cubicBezTo>
                        <a:pt x="29885" y="14228"/>
                        <a:pt x="29685" y="13831"/>
                        <a:pt x="29486" y="13633"/>
                      </a:cubicBezTo>
                      <a:cubicBezTo>
                        <a:pt x="30682" y="13039"/>
                        <a:pt x="31878" y="12049"/>
                        <a:pt x="32875" y="10860"/>
                      </a:cubicBezTo>
                      <a:cubicBezTo>
                        <a:pt x="35266" y="7492"/>
                        <a:pt x="35466" y="3135"/>
                        <a:pt x="31878" y="956"/>
                      </a:cubicBezTo>
                      <a:cubicBezTo>
                        <a:pt x="28290" y="-1223"/>
                        <a:pt x="24304" y="559"/>
                        <a:pt x="21912" y="3927"/>
                      </a:cubicBezTo>
                      <a:cubicBezTo>
                        <a:pt x="19918" y="6700"/>
                        <a:pt x="19719" y="9671"/>
                        <a:pt x="21314" y="12247"/>
                      </a:cubicBezTo>
                      <a:cubicBezTo>
                        <a:pt x="19520" y="12841"/>
                        <a:pt x="17726" y="13633"/>
                        <a:pt x="15733" y="15020"/>
                      </a:cubicBezTo>
                      <a:cubicBezTo>
                        <a:pt x="15932" y="12049"/>
                        <a:pt x="14138" y="9671"/>
                        <a:pt x="10151" y="8681"/>
                      </a:cubicBezTo>
                      <a:cubicBezTo>
                        <a:pt x="5766" y="7492"/>
                        <a:pt x="2776" y="10266"/>
                        <a:pt x="982" y="14029"/>
                      </a:cubicBezTo>
                      <a:cubicBezTo>
                        <a:pt x="-1011" y="18189"/>
                        <a:pt x="-14" y="21359"/>
                        <a:pt x="4371" y="23736"/>
                      </a:cubicBezTo>
                      <a:cubicBezTo>
                        <a:pt x="5567" y="24132"/>
                        <a:pt x="6763" y="24330"/>
                        <a:pt x="7759" y="24132"/>
                      </a:cubicBezTo>
                      <a:cubicBezTo>
                        <a:pt x="7161" y="26311"/>
                        <a:pt x="7560" y="28490"/>
                        <a:pt x="9354" y="30273"/>
                      </a:cubicBezTo>
                      <a:cubicBezTo>
                        <a:pt x="10151" y="31065"/>
                        <a:pt x="11148" y="31659"/>
                        <a:pt x="12145" y="31857"/>
                      </a:cubicBezTo>
                      <a:cubicBezTo>
                        <a:pt x="11746" y="36215"/>
                        <a:pt x="13939" y="38790"/>
                        <a:pt x="16330" y="40969"/>
                      </a:cubicBezTo>
                      <a:cubicBezTo>
                        <a:pt x="20118" y="43148"/>
                        <a:pt x="23905" y="42158"/>
                        <a:pt x="26695" y="35819"/>
                      </a:cubicBezTo>
                      <a:cubicBezTo>
                        <a:pt x="28689" y="31065"/>
                        <a:pt x="29685" y="26707"/>
                        <a:pt x="28888" y="235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35" name="Google Shape;5535;p37"/>
                <p:cNvSpPr/>
                <p:nvPr/>
              </p:nvSpPr>
              <p:spPr>
                <a:xfrm>
                  <a:off x="1521945" y="6147682"/>
                  <a:ext cx="30296" cy="25609"/>
                </a:xfrm>
                <a:custGeom>
                  <a:avLst/>
                  <a:gdLst/>
                  <a:ahLst/>
                  <a:cxnLst/>
                  <a:rect l="l" t="t" r="r" b="b"/>
                  <a:pathLst>
                    <a:path w="30296" h="25609" extrusionOk="0">
                      <a:moveTo>
                        <a:pt x="26996" y="4156"/>
                      </a:moveTo>
                      <a:cubicBezTo>
                        <a:pt x="25999" y="3958"/>
                        <a:pt x="25003" y="3958"/>
                        <a:pt x="24006" y="3958"/>
                      </a:cubicBezTo>
                      <a:cubicBezTo>
                        <a:pt x="24006" y="2572"/>
                        <a:pt x="23208" y="1383"/>
                        <a:pt x="21614" y="591"/>
                      </a:cubicBezTo>
                      <a:cubicBezTo>
                        <a:pt x="16431" y="-1786"/>
                        <a:pt x="10252" y="3364"/>
                        <a:pt x="5070" y="9703"/>
                      </a:cubicBezTo>
                      <a:cubicBezTo>
                        <a:pt x="685" y="15051"/>
                        <a:pt x="-2505" y="21588"/>
                        <a:pt x="2678" y="23569"/>
                      </a:cubicBezTo>
                      <a:cubicBezTo>
                        <a:pt x="5668" y="24758"/>
                        <a:pt x="8857" y="23767"/>
                        <a:pt x="12245" y="21390"/>
                      </a:cubicBezTo>
                      <a:cubicBezTo>
                        <a:pt x="12644" y="21786"/>
                        <a:pt x="13242" y="22182"/>
                        <a:pt x="13840" y="22381"/>
                      </a:cubicBezTo>
                      <a:cubicBezTo>
                        <a:pt x="13840" y="22381"/>
                        <a:pt x="14039" y="22381"/>
                        <a:pt x="14039" y="22579"/>
                      </a:cubicBezTo>
                      <a:cubicBezTo>
                        <a:pt x="14438" y="23965"/>
                        <a:pt x="15435" y="24956"/>
                        <a:pt x="16631" y="25352"/>
                      </a:cubicBezTo>
                      <a:cubicBezTo>
                        <a:pt x="21016" y="26738"/>
                        <a:pt x="25600" y="22381"/>
                        <a:pt x="28590" y="16042"/>
                      </a:cubicBezTo>
                      <a:cubicBezTo>
                        <a:pt x="31580" y="10297"/>
                        <a:pt x="30384" y="6137"/>
                        <a:pt x="26996" y="41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36" name="Google Shape;5536;p37"/>
                <p:cNvSpPr/>
                <p:nvPr/>
              </p:nvSpPr>
              <p:spPr>
                <a:xfrm>
                  <a:off x="1307665" y="6024698"/>
                  <a:ext cx="31081" cy="53832"/>
                </a:xfrm>
                <a:custGeom>
                  <a:avLst/>
                  <a:gdLst/>
                  <a:ahLst/>
                  <a:cxnLst/>
                  <a:rect l="l" t="t" r="r" b="b"/>
                  <a:pathLst>
                    <a:path w="31081" h="53832" extrusionOk="0">
                      <a:moveTo>
                        <a:pt x="5274" y="53451"/>
                      </a:moveTo>
                      <a:cubicBezTo>
                        <a:pt x="9061" y="55234"/>
                        <a:pt x="12649" y="50480"/>
                        <a:pt x="15041" y="45132"/>
                      </a:cubicBezTo>
                      <a:cubicBezTo>
                        <a:pt x="16038" y="42556"/>
                        <a:pt x="16835" y="39981"/>
                        <a:pt x="17234" y="37604"/>
                      </a:cubicBezTo>
                      <a:cubicBezTo>
                        <a:pt x="20024" y="33643"/>
                        <a:pt x="22416" y="30077"/>
                        <a:pt x="22416" y="27304"/>
                      </a:cubicBezTo>
                      <a:cubicBezTo>
                        <a:pt x="24210" y="26115"/>
                        <a:pt x="26004" y="24134"/>
                        <a:pt x="27599" y="21955"/>
                      </a:cubicBezTo>
                      <a:cubicBezTo>
                        <a:pt x="30987" y="14824"/>
                        <a:pt x="32382" y="9080"/>
                        <a:pt x="29592" y="7693"/>
                      </a:cubicBezTo>
                      <a:cubicBezTo>
                        <a:pt x="27997" y="6703"/>
                        <a:pt x="26403" y="7297"/>
                        <a:pt x="24808" y="8485"/>
                      </a:cubicBezTo>
                      <a:cubicBezTo>
                        <a:pt x="25007" y="6108"/>
                        <a:pt x="24011" y="3731"/>
                        <a:pt x="22017" y="1354"/>
                      </a:cubicBezTo>
                      <a:cubicBezTo>
                        <a:pt x="18230" y="-825"/>
                        <a:pt x="14842" y="-429"/>
                        <a:pt x="12051" y="2939"/>
                      </a:cubicBezTo>
                      <a:cubicBezTo>
                        <a:pt x="7666" y="8089"/>
                        <a:pt x="7068" y="13437"/>
                        <a:pt x="11852" y="17795"/>
                      </a:cubicBezTo>
                      <a:cubicBezTo>
                        <a:pt x="13646" y="19380"/>
                        <a:pt x="15639" y="19776"/>
                        <a:pt x="17632" y="19182"/>
                      </a:cubicBezTo>
                      <a:cubicBezTo>
                        <a:pt x="17034" y="20371"/>
                        <a:pt x="16636" y="21757"/>
                        <a:pt x="16237" y="22946"/>
                      </a:cubicBezTo>
                      <a:cubicBezTo>
                        <a:pt x="12848" y="23738"/>
                        <a:pt x="9061" y="26907"/>
                        <a:pt x="5673" y="30275"/>
                      </a:cubicBezTo>
                      <a:cubicBezTo>
                        <a:pt x="490" y="35623"/>
                        <a:pt x="-1702" y="40972"/>
                        <a:pt x="1487" y="44141"/>
                      </a:cubicBezTo>
                      <a:cubicBezTo>
                        <a:pt x="1088" y="48499"/>
                        <a:pt x="1885" y="51867"/>
                        <a:pt x="5274" y="534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37" name="Google Shape;5537;p37"/>
                <p:cNvSpPr/>
                <p:nvPr/>
              </p:nvSpPr>
              <p:spPr>
                <a:xfrm>
                  <a:off x="1289978" y="5357953"/>
                  <a:ext cx="16556" cy="23419"/>
                </a:xfrm>
                <a:custGeom>
                  <a:avLst/>
                  <a:gdLst/>
                  <a:ahLst/>
                  <a:cxnLst/>
                  <a:rect l="l" t="t" r="r" b="b"/>
                  <a:pathLst>
                    <a:path w="16556" h="23419" extrusionOk="0">
                      <a:moveTo>
                        <a:pt x="13194" y="541"/>
                      </a:moveTo>
                      <a:cubicBezTo>
                        <a:pt x="10005" y="-1242"/>
                        <a:pt x="6018" y="1531"/>
                        <a:pt x="3028" y="6681"/>
                      </a:cubicBezTo>
                      <a:cubicBezTo>
                        <a:pt x="-759" y="13218"/>
                        <a:pt x="-958" y="19359"/>
                        <a:pt x="2231" y="22330"/>
                      </a:cubicBezTo>
                      <a:cubicBezTo>
                        <a:pt x="6018" y="25698"/>
                        <a:pt x="10204" y="20746"/>
                        <a:pt x="14390" y="14407"/>
                      </a:cubicBezTo>
                      <a:cubicBezTo>
                        <a:pt x="17978" y="7078"/>
                        <a:pt x="16782" y="2720"/>
                        <a:pt x="13194" y="54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38" name="Google Shape;5538;p37"/>
                <p:cNvSpPr/>
                <p:nvPr/>
              </p:nvSpPr>
              <p:spPr>
                <a:xfrm>
                  <a:off x="1225214" y="5664097"/>
                  <a:ext cx="17912" cy="26743"/>
                </a:xfrm>
                <a:custGeom>
                  <a:avLst/>
                  <a:gdLst/>
                  <a:ahLst/>
                  <a:cxnLst/>
                  <a:rect l="l" t="t" r="r" b="b"/>
                  <a:pathLst>
                    <a:path w="17912" h="26743" extrusionOk="0">
                      <a:moveTo>
                        <a:pt x="3808" y="26591"/>
                      </a:moveTo>
                      <a:cubicBezTo>
                        <a:pt x="8393" y="27779"/>
                        <a:pt x="12379" y="21837"/>
                        <a:pt x="15768" y="15300"/>
                      </a:cubicBezTo>
                      <a:cubicBezTo>
                        <a:pt x="18558" y="8763"/>
                        <a:pt x="18957" y="2622"/>
                        <a:pt x="14970" y="641"/>
                      </a:cubicBezTo>
                      <a:cubicBezTo>
                        <a:pt x="9190" y="-2330"/>
                        <a:pt x="5004" y="5593"/>
                        <a:pt x="2014" y="12725"/>
                      </a:cubicBezTo>
                      <a:cubicBezTo>
                        <a:pt x="-1175" y="19460"/>
                        <a:pt x="-577" y="25402"/>
                        <a:pt x="3808" y="265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39" name="Google Shape;5539;p37"/>
                <p:cNvSpPr/>
                <p:nvPr/>
              </p:nvSpPr>
              <p:spPr>
                <a:xfrm>
                  <a:off x="2037360" y="6131462"/>
                  <a:ext cx="26847" cy="33064"/>
                </a:xfrm>
                <a:custGeom>
                  <a:avLst/>
                  <a:gdLst/>
                  <a:ahLst/>
                  <a:cxnLst/>
                  <a:rect l="l" t="t" r="r" b="b"/>
                  <a:pathLst>
                    <a:path w="26847" h="33064" extrusionOk="0">
                      <a:moveTo>
                        <a:pt x="21059" y="17603"/>
                      </a:moveTo>
                      <a:cubicBezTo>
                        <a:pt x="21258" y="17009"/>
                        <a:pt x="21458" y="16217"/>
                        <a:pt x="21458" y="15622"/>
                      </a:cubicBezTo>
                      <a:cubicBezTo>
                        <a:pt x="22255" y="14830"/>
                        <a:pt x="23052" y="13839"/>
                        <a:pt x="23650" y="12849"/>
                      </a:cubicBezTo>
                      <a:cubicBezTo>
                        <a:pt x="27836" y="5916"/>
                        <a:pt x="27637" y="1756"/>
                        <a:pt x="24647" y="369"/>
                      </a:cubicBezTo>
                      <a:cubicBezTo>
                        <a:pt x="21657" y="-1017"/>
                        <a:pt x="17671" y="1558"/>
                        <a:pt x="14282" y="7104"/>
                      </a:cubicBezTo>
                      <a:cubicBezTo>
                        <a:pt x="13883" y="7699"/>
                        <a:pt x="13485" y="8293"/>
                        <a:pt x="13285" y="8887"/>
                      </a:cubicBezTo>
                      <a:cubicBezTo>
                        <a:pt x="12289" y="9878"/>
                        <a:pt x="11292" y="11462"/>
                        <a:pt x="10495" y="13839"/>
                      </a:cubicBezTo>
                      <a:cubicBezTo>
                        <a:pt x="7305" y="14038"/>
                        <a:pt x="3917" y="15622"/>
                        <a:pt x="528" y="21169"/>
                      </a:cubicBezTo>
                      <a:cubicBezTo>
                        <a:pt x="-1066" y="28498"/>
                        <a:pt x="1126" y="31271"/>
                        <a:pt x="4714" y="32064"/>
                      </a:cubicBezTo>
                      <a:cubicBezTo>
                        <a:pt x="9897" y="33054"/>
                        <a:pt x="15677" y="35629"/>
                        <a:pt x="20660" y="24932"/>
                      </a:cubicBezTo>
                      <a:cubicBezTo>
                        <a:pt x="21657" y="22159"/>
                        <a:pt x="21856" y="19386"/>
                        <a:pt x="21059" y="1760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40" name="Google Shape;5540;p37"/>
                <p:cNvSpPr/>
                <p:nvPr/>
              </p:nvSpPr>
              <p:spPr>
                <a:xfrm>
                  <a:off x="2556102" y="5961843"/>
                  <a:ext cx="16480" cy="24987"/>
                </a:xfrm>
                <a:custGeom>
                  <a:avLst/>
                  <a:gdLst/>
                  <a:ahLst/>
                  <a:cxnLst/>
                  <a:rect l="l" t="t" r="r" b="b"/>
                  <a:pathLst>
                    <a:path w="16480" h="24987" extrusionOk="0">
                      <a:moveTo>
                        <a:pt x="15981" y="9537"/>
                      </a:moveTo>
                      <a:cubicBezTo>
                        <a:pt x="17576" y="3396"/>
                        <a:pt x="15184" y="-368"/>
                        <a:pt x="11197" y="28"/>
                      </a:cubicBezTo>
                      <a:cubicBezTo>
                        <a:pt x="6812" y="425"/>
                        <a:pt x="2427" y="3198"/>
                        <a:pt x="633" y="10725"/>
                      </a:cubicBezTo>
                      <a:cubicBezTo>
                        <a:pt x="-1161" y="18055"/>
                        <a:pt x="1032" y="22809"/>
                        <a:pt x="5018" y="24988"/>
                      </a:cubicBezTo>
                      <a:cubicBezTo>
                        <a:pt x="10998" y="24393"/>
                        <a:pt x="14187" y="17064"/>
                        <a:pt x="15981" y="953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41" name="Google Shape;5541;p37"/>
                <p:cNvSpPr/>
                <p:nvPr/>
              </p:nvSpPr>
              <p:spPr>
                <a:xfrm>
                  <a:off x="826345" y="5278773"/>
                  <a:ext cx="18566" cy="21377"/>
                </a:xfrm>
                <a:custGeom>
                  <a:avLst/>
                  <a:gdLst/>
                  <a:ahLst/>
                  <a:cxnLst/>
                  <a:rect l="l" t="t" r="r" b="b"/>
                  <a:pathLst>
                    <a:path w="18566" h="21377" extrusionOk="0">
                      <a:moveTo>
                        <a:pt x="1633" y="9202"/>
                      </a:moveTo>
                      <a:cubicBezTo>
                        <a:pt x="-1158" y="14947"/>
                        <a:pt x="-161" y="19106"/>
                        <a:pt x="3028" y="21285"/>
                      </a:cubicBezTo>
                      <a:cubicBezTo>
                        <a:pt x="7413" y="21681"/>
                        <a:pt x="11998" y="21087"/>
                        <a:pt x="16184" y="13758"/>
                      </a:cubicBezTo>
                      <a:cubicBezTo>
                        <a:pt x="20370" y="6033"/>
                        <a:pt x="18576" y="2071"/>
                        <a:pt x="14390" y="486"/>
                      </a:cubicBezTo>
                      <a:cubicBezTo>
                        <a:pt x="9606" y="-1297"/>
                        <a:pt x="5021" y="1873"/>
                        <a:pt x="1633" y="92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42" name="Google Shape;5542;p37"/>
                <p:cNvSpPr/>
                <p:nvPr/>
              </p:nvSpPr>
              <p:spPr>
                <a:xfrm>
                  <a:off x="1055213" y="5865166"/>
                  <a:ext cx="25608" cy="69033"/>
                </a:xfrm>
                <a:custGeom>
                  <a:avLst/>
                  <a:gdLst/>
                  <a:ahLst/>
                  <a:cxnLst/>
                  <a:rect l="l" t="t" r="r" b="b"/>
                  <a:pathLst>
                    <a:path w="25608" h="69033" extrusionOk="0">
                      <a:moveTo>
                        <a:pt x="10163" y="45004"/>
                      </a:moveTo>
                      <a:cubicBezTo>
                        <a:pt x="9764" y="45598"/>
                        <a:pt x="9365" y="45995"/>
                        <a:pt x="8967" y="46787"/>
                      </a:cubicBezTo>
                      <a:cubicBezTo>
                        <a:pt x="8369" y="47777"/>
                        <a:pt x="7970" y="48570"/>
                        <a:pt x="7572" y="49560"/>
                      </a:cubicBezTo>
                      <a:cubicBezTo>
                        <a:pt x="5977" y="50947"/>
                        <a:pt x="4382" y="52928"/>
                        <a:pt x="2987" y="55503"/>
                      </a:cubicBezTo>
                      <a:cubicBezTo>
                        <a:pt x="-1597" y="63030"/>
                        <a:pt x="-401" y="67388"/>
                        <a:pt x="3186" y="68775"/>
                      </a:cubicBezTo>
                      <a:cubicBezTo>
                        <a:pt x="6774" y="69963"/>
                        <a:pt x="10761" y="66992"/>
                        <a:pt x="13950" y="61049"/>
                      </a:cubicBezTo>
                      <a:cubicBezTo>
                        <a:pt x="16342" y="61049"/>
                        <a:pt x="18534" y="58870"/>
                        <a:pt x="19930" y="56691"/>
                      </a:cubicBezTo>
                      <a:cubicBezTo>
                        <a:pt x="21126" y="55701"/>
                        <a:pt x="22322" y="54116"/>
                        <a:pt x="23318" y="52135"/>
                      </a:cubicBezTo>
                      <a:cubicBezTo>
                        <a:pt x="27305" y="42825"/>
                        <a:pt x="25511" y="36883"/>
                        <a:pt x="22322" y="32921"/>
                      </a:cubicBezTo>
                      <a:cubicBezTo>
                        <a:pt x="26906" y="25592"/>
                        <a:pt x="22720" y="20243"/>
                        <a:pt x="18136" y="15093"/>
                      </a:cubicBezTo>
                      <a:cubicBezTo>
                        <a:pt x="17339" y="14697"/>
                        <a:pt x="16741" y="14499"/>
                        <a:pt x="15943" y="14102"/>
                      </a:cubicBezTo>
                      <a:cubicBezTo>
                        <a:pt x="16940" y="13310"/>
                        <a:pt x="17737" y="12320"/>
                        <a:pt x="18534" y="11131"/>
                      </a:cubicBezTo>
                      <a:cubicBezTo>
                        <a:pt x="20727" y="7764"/>
                        <a:pt x="21923" y="3604"/>
                        <a:pt x="17937" y="1227"/>
                      </a:cubicBezTo>
                      <a:cubicBezTo>
                        <a:pt x="13352" y="-1348"/>
                        <a:pt x="8768" y="236"/>
                        <a:pt x="5778" y="4990"/>
                      </a:cubicBezTo>
                      <a:cubicBezTo>
                        <a:pt x="3585" y="8358"/>
                        <a:pt x="3186" y="12122"/>
                        <a:pt x="6376" y="15291"/>
                      </a:cubicBezTo>
                      <a:cubicBezTo>
                        <a:pt x="6774" y="15489"/>
                        <a:pt x="6974" y="15489"/>
                        <a:pt x="7372" y="15489"/>
                      </a:cubicBezTo>
                      <a:cubicBezTo>
                        <a:pt x="6774" y="16083"/>
                        <a:pt x="6376" y="16480"/>
                        <a:pt x="5977" y="17272"/>
                      </a:cubicBezTo>
                      <a:cubicBezTo>
                        <a:pt x="1990" y="24997"/>
                        <a:pt x="7173" y="30148"/>
                        <a:pt x="12156" y="34506"/>
                      </a:cubicBezTo>
                      <a:cubicBezTo>
                        <a:pt x="12754" y="35100"/>
                        <a:pt x="13551" y="35496"/>
                        <a:pt x="14149" y="35694"/>
                      </a:cubicBezTo>
                      <a:cubicBezTo>
                        <a:pt x="12754" y="37279"/>
                        <a:pt x="11558" y="39260"/>
                        <a:pt x="10960" y="41637"/>
                      </a:cubicBezTo>
                      <a:cubicBezTo>
                        <a:pt x="10561" y="42627"/>
                        <a:pt x="10362" y="43816"/>
                        <a:pt x="10163" y="4500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43" name="Google Shape;5543;p37"/>
                <p:cNvSpPr/>
                <p:nvPr/>
              </p:nvSpPr>
              <p:spPr>
                <a:xfrm>
                  <a:off x="1280895" y="5960954"/>
                  <a:ext cx="86233" cy="68101"/>
                </a:xfrm>
                <a:custGeom>
                  <a:avLst/>
                  <a:gdLst/>
                  <a:ahLst/>
                  <a:cxnLst/>
                  <a:rect l="l" t="t" r="r" b="b"/>
                  <a:pathLst>
                    <a:path w="86233" h="68101" extrusionOk="0">
                      <a:moveTo>
                        <a:pt x="18889" y="68069"/>
                      </a:moveTo>
                      <a:cubicBezTo>
                        <a:pt x="23672" y="68465"/>
                        <a:pt x="28058" y="65296"/>
                        <a:pt x="31047" y="57768"/>
                      </a:cubicBezTo>
                      <a:cubicBezTo>
                        <a:pt x="32642" y="53609"/>
                        <a:pt x="33439" y="49647"/>
                        <a:pt x="32243" y="47270"/>
                      </a:cubicBezTo>
                      <a:cubicBezTo>
                        <a:pt x="34835" y="47468"/>
                        <a:pt x="37227" y="46477"/>
                        <a:pt x="38423" y="43506"/>
                      </a:cubicBezTo>
                      <a:cubicBezTo>
                        <a:pt x="40416" y="39148"/>
                        <a:pt x="41213" y="33998"/>
                        <a:pt x="37625" y="30234"/>
                      </a:cubicBezTo>
                      <a:cubicBezTo>
                        <a:pt x="37426" y="30036"/>
                        <a:pt x="37227" y="29838"/>
                        <a:pt x="36828" y="29640"/>
                      </a:cubicBezTo>
                      <a:cubicBezTo>
                        <a:pt x="38024" y="29244"/>
                        <a:pt x="39419" y="28451"/>
                        <a:pt x="40814" y="27857"/>
                      </a:cubicBezTo>
                      <a:cubicBezTo>
                        <a:pt x="39619" y="30432"/>
                        <a:pt x="40017" y="32809"/>
                        <a:pt x="41612" y="35186"/>
                      </a:cubicBezTo>
                      <a:cubicBezTo>
                        <a:pt x="44203" y="38554"/>
                        <a:pt x="48588" y="37960"/>
                        <a:pt x="53970" y="33998"/>
                      </a:cubicBezTo>
                      <a:cubicBezTo>
                        <a:pt x="58355" y="30234"/>
                        <a:pt x="60149" y="26669"/>
                        <a:pt x="60348" y="23499"/>
                      </a:cubicBezTo>
                      <a:cubicBezTo>
                        <a:pt x="61345" y="23697"/>
                        <a:pt x="62541" y="24093"/>
                        <a:pt x="63538" y="24688"/>
                      </a:cubicBezTo>
                      <a:lnTo>
                        <a:pt x="63538" y="24688"/>
                      </a:lnTo>
                      <a:cubicBezTo>
                        <a:pt x="61345" y="27857"/>
                        <a:pt x="58156" y="30828"/>
                        <a:pt x="57359" y="33998"/>
                      </a:cubicBezTo>
                      <a:cubicBezTo>
                        <a:pt x="55764" y="40931"/>
                        <a:pt x="59950" y="44694"/>
                        <a:pt x="66328" y="43704"/>
                      </a:cubicBezTo>
                      <a:cubicBezTo>
                        <a:pt x="71511" y="43110"/>
                        <a:pt x="73105" y="38752"/>
                        <a:pt x="73305" y="33800"/>
                      </a:cubicBezTo>
                      <a:cubicBezTo>
                        <a:pt x="76295" y="34790"/>
                        <a:pt x="79484" y="30828"/>
                        <a:pt x="82474" y="26074"/>
                      </a:cubicBezTo>
                      <a:cubicBezTo>
                        <a:pt x="86859" y="19141"/>
                        <a:pt x="87058" y="14189"/>
                        <a:pt x="84866" y="11020"/>
                      </a:cubicBezTo>
                      <a:cubicBezTo>
                        <a:pt x="80879" y="8841"/>
                        <a:pt x="76893" y="11614"/>
                        <a:pt x="73305" y="18943"/>
                      </a:cubicBezTo>
                      <a:cubicBezTo>
                        <a:pt x="71909" y="21716"/>
                        <a:pt x="70913" y="24490"/>
                        <a:pt x="70514" y="26867"/>
                      </a:cubicBezTo>
                      <a:cubicBezTo>
                        <a:pt x="69119" y="25480"/>
                        <a:pt x="67126" y="24688"/>
                        <a:pt x="65132" y="23895"/>
                      </a:cubicBezTo>
                      <a:cubicBezTo>
                        <a:pt x="67524" y="18151"/>
                        <a:pt x="76494" y="12406"/>
                        <a:pt x="67724" y="6662"/>
                      </a:cubicBezTo>
                      <a:cubicBezTo>
                        <a:pt x="66328" y="5671"/>
                        <a:pt x="64734" y="5077"/>
                        <a:pt x="63139" y="4483"/>
                      </a:cubicBezTo>
                      <a:cubicBezTo>
                        <a:pt x="63139" y="3492"/>
                        <a:pt x="62940" y="2502"/>
                        <a:pt x="62740" y="1511"/>
                      </a:cubicBezTo>
                      <a:cubicBezTo>
                        <a:pt x="59751" y="-470"/>
                        <a:pt x="56362" y="-668"/>
                        <a:pt x="52375" y="1907"/>
                      </a:cubicBezTo>
                      <a:cubicBezTo>
                        <a:pt x="51379" y="2304"/>
                        <a:pt x="50382" y="3096"/>
                        <a:pt x="49386" y="4086"/>
                      </a:cubicBezTo>
                      <a:cubicBezTo>
                        <a:pt x="43406" y="5275"/>
                        <a:pt x="37625" y="8246"/>
                        <a:pt x="34037" y="12406"/>
                      </a:cubicBezTo>
                      <a:cubicBezTo>
                        <a:pt x="32044" y="14783"/>
                        <a:pt x="30450" y="17358"/>
                        <a:pt x="29852" y="19933"/>
                      </a:cubicBezTo>
                      <a:cubicBezTo>
                        <a:pt x="29254" y="18349"/>
                        <a:pt x="28058" y="17358"/>
                        <a:pt x="26463" y="17160"/>
                      </a:cubicBezTo>
                      <a:cubicBezTo>
                        <a:pt x="23672" y="16764"/>
                        <a:pt x="20682" y="19537"/>
                        <a:pt x="18091" y="23301"/>
                      </a:cubicBezTo>
                      <a:cubicBezTo>
                        <a:pt x="17493" y="22112"/>
                        <a:pt x="16497" y="21320"/>
                        <a:pt x="14703" y="20528"/>
                      </a:cubicBezTo>
                      <a:cubicBezTo>
                        <a:pt x="10916" y="19141"/>
                        <a:pt x="6929" y="20330"/>
                        <a:pt x="5135" y="24490"/>
                      </a:cubicBezTo>
                      <a:cubicBezTo>
                        <a:pt x="3341" y="28451"/>
                        <a:pt x="4537" y="32413"/>
                        <a:pt x="7726" y="34790"/>
                      </a:cubicBezTo>
                      <a:cubicBezTo>
                        <a:pt x="9720" y="36177"/>
                        <a:pt x="11513" y="36771"/>
                        <a:pt x="13507" y="36177"/>
                      </a:cubicBezTo>
                      <a:cubicBezTo>
                        <a:pt x="13706" y="37960"/>
                        <a:pt x="14503" y="39148"/>
                        <a:pt x="16297" y="39148"/>
                      </a:cubicBezTo>
                      <a:cubicBezTo>
                        <a:pt x="19487" y="39148"/>
                        <a:pt x="22875" y="37563"/>
                        <a:pt x="26264" y="33602"/>
                      </a:cubicBezTo>
                      <a:cubicBezTo>
                        <a:pt x="24470" y="37365"/>
                        <a:pt x="24868" y="41129"/>
                        <a:pt x="27460" y="44496"/>
                      </a:cubicBezTo>
                      <a:cubicBezTo>
                        <a:pt x="23274" y="44496"/>
                        <a:pt x="19686" y="48656"/>
                        <a:pt x="17095" y="54797"/>
                      </a:cubicBezTo>
                      <a:cubicBezTo>
                        <a:pt x="17095" y="54797"/>
                        <a:pt x="17095" y="54995"/>
                        <a:pt x="16895" y="54995"/>
                      </a:cubicBezTo>
                      <a:cubicBezTo>
                        <a:pt x="17095" y="52618"/>
                        <a:pt x="16297" y="50637"/>
                        <a:pt x="14105" y="49052"/>
                      </a:cubicBezTo>
                      <a:cubicBezTo>
                        <a:pt x="9919" y="46081"/>
                        <a:pt x="5135" y="45883"/>
                        <a:pt x="1547" y="50835"/>
                      </a:cubicBezTo>
                      <a:cubicBezTo>
                        <a:pt x="-1044" y="54401"/>
                        <a:pt x="-247" y="58759"/>
                        <a:pt x="2942" y="61334"/>
                      </a:cubicBezTo>
                      <a:cubicBezTo>
                        <a:pt x="7128" y="64503"/>
                        <a:pt x="11513" y="64305"/>
                        <a:pt x="15301" y="59551"/>
                      </a:cubicBezTo>
                      <a:cubicBezTo>
                        <a:pt x="15301" y="63711"/>
                        <a:pt x="16098" y="66682"/>
                        <a:pt x="18889" y="68069"/>
                      </a:cubicBezTo>
                      <a:close/>
                      <a:moveTo>
                        <a:pt x="30649" y="28649"/>
                      </a:moveTo>
                      <a:cubicBezTo>
                        <a:pt x="30848" y="28055"/>
                        <a:pt x="30848" y="27263"/>
                        <a:pt x="31047" y="26669"/>
                      </a:cubicBezTo>
                      <a:cubicBezTo>
                        <a:pt x="31446" y="27461"/>
                        <a:pt x="31845" y="28055"/>
                        <a:pt x="32243" y="28649"/>
                      </a:cubicBezTo>
                      <a:cubicBezTo>
                        <a:pt x="31446" y="28848"/>
                        <a:pt x="30848" y="29244"/>
                        <a:pt x="30051" y="29838"/>
                      </a:cubicBezTo>
                      <a:cubicBezTo>
                        <a:pt x="30051" y="29442"/>
                        <a:pt x="30450" y="29045"/>
                        <a:pt x="30649" y="286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44" name="Google Shape;5544;p37"/>
                <p:cNvSpPr/>
                <p:nvPr/>
              </p:nvSpPr>
              <p:spPr>
                <a:xfrm>
                  <a:off x="1832382" y="5560916"/>
                  <a:ext cx="14197" cy="25704"/>
                </a:xfrm>
                <a:custGeom>
                  <a:avLst/>
                  <a:gdLst/>
                  <a:ahLst/>
                  <a:cxnLst/>
                  <a:rect l="l" t="t" r="r" b="b"/>
                  <a:pathLst>
                    <a:path w="14197" h="25704" extrusionOk="0">
                      <a:moveTo>
                        <a:pt x="4586" y="25578"/>
                      </a:moveTo>
                      <a:cubicBezTo>
                        <a:pt x="7376" y="26370"/>
                        <a:pt x="10167" y="23399"/>
                        <a:pt x="12559" y="18446"/>
                      </a:cubicBezTo>
                      <a:cubicBezTo>
                        <a:pt x="15150" y="10523"/>
                        <a:pt x="14752" y="3788"/>
                        <a:pt x="10765" y="618"/>
                      </a:cubicBezTo>
                      <a:cubicBezTo>
                        <a:pt x="8573" y="-1164"/>
                        <a:pt x="4985" y="1015"/>
                        <a:pt x="3191" y="5769"/>
                      </a:cubicBezTo>
                      <a:cubicBezTo>
                        <a:pt x="-397" y="14683"/>
                        <a:pt x="-2191" y="23399"/>
                        <a:pt x="4586" y="255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45" name="Google Shape;5545;p37"/>
                <p:cNvSpPr/>
                <p:nvPr/>
              </p:nvSpPr>
              <p:spPr>
                <a:xfrm>
                  <a:off x="1538226" y="5535600"/>
                  <a:ext cx="15619" cy="26757"/>
                </a:xfrm>
                <a:custGeom>
                  <a:avLst/>
                  <a:gdLst/>
                  <a:ahLst/>
                  <a:cxnLst/>
                  <a:rect l="l" t="t" r="r" b="b"/>
                  <a:pathLst>
                    <a:path w="15619" h="26757" extrusionOk="0">
                      <a:moveTo>
                        <a:pt x="3141" y="9691"/>
                      </a:moveTo>
                      <a:cubicBezTo>
                        <a:pt x="-248" y="16426"/>
                        <a:pt x="-1444" y="22765"/>
                        <a:pt x="2343" y="25934"/>
                      </a:cubicBezTo>
                      <a:cubicBezTo>
                        <a:pt x="5732" y="28707"/>
                        <a:pt x="9120" y="23953"/>
                        <a:pt x="12509" y="19397"/>
                      </a:cubicBezTo>
                      <a:cubicBezTo>
                        <a:pt x="14303" y="12068"/>
                        <a:pt x="18289" y="2956"/>
                        <a:pt x="12908" y="381"/>
                      </a:cubicBezTo>
                      <a:cubicBezTo>
                        <a:pt x="8921" y="-1600"/>
                        <a:pt x="5732" y="4541"/>
                        <a:pt x="3141" y="96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46" name="Google Shape;5546;p37"/>
                <p:cNvSpPr/>
                <p:nvPr/>
              </p:nvSpPr>
              <p:spPr>
                <a:xfrm>
                  <a:off x="1618191" y="6084629"/>
                  <a:ext cx="27575" cy="68325"/>
                </a:xfrm>
                <a:custGeom>
                  <a:avLst/>
                  <a:gdLst/>
                  <a:ahLst/>
                  <a:cxnLst/>
                  <a:rect l="l" t="t" r="r" b="b"/>
                  <a:pathLst>
                    <a:path w="27575" h="68325" extrusionOk="0">
                      <a:moveTo>
                        <a:pt x="7491" y="66219"/>
                      </a:moveTo>
                      <a:cubicBezTo>
                        <a:pt x="8288" y="66813"/>
                        <a:pt x="9285" y="67407"/>
                        <a:pt x="10282" y="67803"/>
                      </a:cubicBezTo>
                      <a:cubicBezTo>
                        <a:pt x="15065" y="69586"/>
                        <a:pt x="19052" y="66813"/>
                        <a:pt x="21643" y="59286"/>
                      </a:cubicBezTo>
                      <a:cubicBezTo>
                        <a:pt x="22839" y="55918"/>
                        <a:pt x="21245" y="50966"/>
                        <a:pt x="16660" y="49381"/>
                      </a:cubicBezTo>
                      <a:cubicBezTo>
                        <a:pt x="16461" y="49381"/>
                        <a:pt x="16461" y="49381"/>
                        <a:pt x="16262" y="49183"/>
                      </a:cubicBezTo>
                      <a:cubicBezTo>
                        <a:pt x="16062" y="46014"/>
                        <a:pt x="15065" y="43835"/>
                        <a:pt x="12873" y="42844"/>
                      </a:cubicBezTo>
                      <a:cubicBezTo>
                        <a:pt x="15663" y="43240"/>
                        <a:pt x="18454" y="40467"/>
                        <a:pt x="21245" y="35317"/>
                      </a:cubicBezTo>
                      <a:cubicBezTo>
                        <a:pt x="21843" y="33930"/>
                        <a:pt x="22441" y="32346"/>
                        <a:pt x="22839" y="30959"/>
                      </a:cubicBezTo>
                      <a:cubicBezTo>
                        <a:pt x="24833" y="29770"/>
                        <a:pt x="26427" y="27591"/>
                        <a:pt x="27224" y="24422"/>
                      </a:cubicBezTo>
                      <a:cubicBezTo>
                        <a:pt x="28420" y="19866"/>
                        <a:pt x="26427" y="17489"/>
                        <a:pt x="23238" y="15706"/>
                      </a:cubicBezTo>
                      <a:cubicBezTo>
                        <a:pt x="20647" y="15706"/>
                        <a:pt x="18255" y="16498"/>
                        <a:pt x="16461" y="17885"/>
                      </a:cubicBezTo>
                      <a:cubicBezTo>
                        <a:pt x="16461" y="17885"/>
                        <a:pt x="16660" y="17687"/>
                        <a:pt x="16660" y="17687"/>
                      </a:cubicBezTo>
                      <a:cubicBezTo>
                        <a:pt x="23238" y="9962"/>
                        <a:pt x="21045" y="5405"/>
                        <a:pt x="17258" y="2038"/>
                      </a:cubicBezTo>
                      <a:cubicBezTo>
                        <a:pt x="13870" y="-735"/>
                        <a:pt x="9484" y="-1528"/>
                        <a:pt x="3903" y="5207"/>
                      </a:cubicBezTo>
                      <a:cubicBezTo>
                        <a:pt x="-2276" y="12735"/>
                        <a:pt x="714" y="17291"/>
                        <a:pt x="2907" y="21847"/>
                      </a:cubicBezTo>
                      <a:cubicBezTo>
                        <a:pt x="6096" y="24620"/>
                        <a:pt x="10282" y="23828"/>
                        <a:pt x="14667" y="19668"/>
                      </a:cubicBezTo>
                      <a:cubicBezTo>
                        <a:pt x="14069" y="20658"/>
                        <a:pt x="13471" y="21649"/>
                        <a:pt x="12873" y="23035"/>
                      </a:cubicBezTo>
                      <a:cubicBezTo>
                        <a:pt x="12275" y="24620"/>
                        <a:pt x="12275" y="26205"/>
                        <a:pt x="12674" y="27393"/>
                      </a:cubicBezTo>
                      <a:cubicBezTo>
                        <a:pt x="12076" y="28384"/>
                        <a:pt x="11677" y="29374"/>
                        <a:pt x="11079" y="30563"/>
                      </a:cubicBezTo>
                      <a:cubicBezTo>
                        <a:pt x="8488" y="36505"/>
                        <a:pt x="8687" y="40863"/>
                        <a:pt x="11677" y="42250"/>
                      </a:cubicBezTo>
                      <a:cubicBezTo>
                        <a:pt x="8089" y="41458"/>
                        <a:pt x="4103" y="45023"/>
                        <a:pt x="1910" y="50768"/>
                      </a:cubicBezTo>
                      <a:cubicBezTo>
                        <a:pt x="-881" y="57899"/>
                        <a:pt x="-881" y="63841"/>
                        <a:pt x="3704" y="65823"/>
                      </a:cubicBezTo>
                      <a:cubicBezTo>
                        <a:pt x="4900" y="66813"/>
                        <a:pt x="6295" y="66813"/>
                        <a:pt x="7491" y="662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47" name="Google Shape;5547;p37"/>
                <p:cNvSpPr/>
                <p:nvPr/>
              </p:nvSpPr>
              <p:spPr>
                <a:xfrm>
                  <a:off x="557891" y="5596240"/>
                  <a:ext cx="76977" cy="66041"/>
                </a:xfrm>
                <a:custGeom>
                  <a:avLst/>
                  <a:gdLst/>
                  <a:ahLst/>
                  <a:cxnLst/>
                  <a:rect l="l" t="t" r="r" b="b"/>
                  <a:pathLst>
                    <a:path w="76977" h="66041" extrusionOk="0">
                      <a:moveTo>
                        <a:pt x="51426" y="62358"/>
                      </a:moveTo>
                      <a:cubicBezTo>
                        <a:pt x="51625" y="62556"/>
                        <a:pt x="51825" y="62556"/>
                        <a:pt x="52223" y="62754"/>
                      </a:cubicBezTo>
                      <a:cubicBezTo>
                        <a:pt x="52423" y="62952"/>
                        <a:pt x="52423" y="63349"/>
                        <a:pt x="52622" y="63546"/>
                      </a:cubicBezTo>
                      <a:cubicBezTo>
                        <a:pt x="55014" y="67310"/>
                        <a:pt x="60396" y="66518"/>
                        <a:pt x="65977" y="63150"/>
                      </a:cubicBezTo>
                      <a:cubicBezTo>
                        <a:pt x="71757" y="59783"/>
                        <a:pt x="73751" y="55623"/>
                        <a:pt x="72754" y="51067"/>
                      </a:cubicBezTo>
                      <a:cubicBezTo>
                        <a:pt x="71957" y="49680"/>
                        <a:pt x="70761" y="48888"/>
                        <a:pt x="69366" y="48492"/>
                      </a:cubicBezTo>
                      <a:cubicBezTo>
                        <a:pt x="72156" y="42747"/>
                        <a:pt x="67771" y="35814"/>
                        <a:pt x="69964" y="29475"/>
                      </a:cubicBezTo>
                      <a:cubicBezTo>
                        <a:pt x="71359" y="25315"/>
                        <a:pt x="73751" y="19571"/>
                        <a:pt x="71359" y="16203"/>
                      </a:cubicBezTo>
                      <a:cubicBezTo>
                        <a:pt x="72156" y="15213"/>
                        <a:pt x="72754" y="14223"/>
                        <a:pt x="73551" y="13232"/>
                      </a:cubicBezTo>
                      <a:cubicBezTo>
                        <a:pt x="77139" y="7884"/>
                        <a:pt x="77737" y="3328"/>
                        <a:pt x="76143" y="356"/>
                      </a:cubicBezTo>
                      <a:cubicBezTo>
                        <a:pt x="71359" y="-1030"/>
                        <a:pt x="67173" y="1743"/>
                        <a:pt x="63784" y="6695"/>
                      </a:cubicBezTo>
                      <a:cubicBezTo>
                        <a:pt x="61990" y="9270"/>
                        <a:pt x="60994" y="11647"/>
                        <a:pt x="60795" y="13628"/>
                      </a:cubicBezTo>
                      <a:cubicBezTo>
                        <a:pt x="56609" y="15015"/>
                        <a:pt x="53818" y="19175"/>
                        <a:pt x="53220" y="24127"/>
                      </a:cubicBezTo>
                      <a:cubicBezTo>
                        <a:pt x="53021" y="23929"/>
                        <a:pt x="53021" y="23929"/>
                        <a:pt x="53021" y="23731"/>
                      </a:cubicBezTo>
                      <a:cubicBezTo>
                        <a:pt x="51625" y="22740"/>
                        <a:pt x="48835" y="22344"/>
                        <a:pt x="46642" y="22740"/>
                      </a:cubicBezTo>
                      <a:cubicBezTo>
                        <a:pt x="47240" y="16996"/>
                        <a:pt x="45446" y="13232"/>
                        <a:pt x="41659" y="12440"/>
                      </a:cubicBezTo>
                      <a:cubicBezTo>
                        <a:pt x="37872" y="11647"/>
                        <a:pt x="33885" y="14817"/>
                        <a:pt x="30896" y="19373"/>
                      </a:cubicBezTo>
                      <a:cubicBezTo>
                        <a:pt x="30497" y="17788"/>
                        <a:pt x="29301" y="16402"/>
                        <a:pt x="27507" y="15411"/>
                      </a:cubicBezTo>
                      <a:cubicBezTo>
                        <a:pt x="23720" y="13430"/>
                        <a:pt x="19335" y="15609"/>
                        <a:pt x="17142" y="19175"/>
                      </a:cubicBezTo>
                      <a:cubicBezTo>
                        <a:pt x="11162" y="29277"/>
                        <a:pt x="5581" y="39974"/>
                        <a:pt x="0" y="50275"/>
                      </a:cubicBezTo>
                      <a:cubicBezTo>
                        <a:pt x="5980" y="54434"/>
                        <a:pt x="12558" y="56415"/>
                        <a:pt x="16544" y="51463"/>
                      </a:cubicBezTo>
                      <a:cubicBezTo>
                        <a:pt x="19335" y="51067"/>
                        <a:pt x="21926" y="49680"/>
                        <a:pt x="24517" y="47897"/>
                      </a:cubicBezTo>
                      <a:cubicBezTo>
                        <a:pt x="29500" y="44530"/>
                        <a:pt x="32690" y="38984"/>
                        <a:pt x="29301" y="33635"/>
                      </a:cubicBezTo>
                      <a:cubicBezTo>
                        <a:pt x="29700" y="33833"/>
                        <a:pt x="30098" y="33833"/>
                        <a:pt x="30497" y="34031"/>
                      </a:cubicBezTo>
                      <a:cubicBezTo>
                        <a:pt x="33885" y="34427"/>
                        <a:pt x="37473" y="33437"/>
                        <a:pt x="41061" y="30664"/>
                      </a:cubicBezTo>
                      <a:cubicBezTo>
                        <a:pt x="41261" y="31258"/>
                        <a:pt x="41659" y="32051"/>
                        <a:pt x="42058" y="32645"/>
                      </a:cubicBezTo>
                      <a:cubicBezTo>
                        <a:pt x="44848" y="35616"/>
                        <a:pt x="48436" y="35814"/>
                        <a:pt x="51426" y="34031"/>
                      </a:cubicBezTo>
                      <a:cubicBezTo>
                        <a:pt x="50031" y="38785"/>
                        <a:pt x="48835" y="43540"/>
                        <a:pt x="52423" y="48492"/>
                      </a:cubicBezTo>
                      <a:cubicBezTo>
                        <a:pt x="52223" y="48888"/>
                        <a:pt x="52024" y="49086"/>
                        <a:pt x="51825" y="49482"/>
                      </a:cubicBezTo>
                      <a:cubicBezTo>
                        <a:pt x="48237" y="55227"/>
                        <a:pt x="47838" y="60377"/>
                        <a:pt x="51426" y="62358"/>
                      </a:cubicBezTo>
                      <a:close/>
                      <a:moveTo>
                        <a:pt x="25314" y="30466"/>
                      </a:moveTo>
                      <a:cubicBezTo>
                        <a:pt x="25713" y="29673"/>
                        <a:pt x="26311" y="28881"/>
                        <a:pt x="26909" y="28089"/>
                      </a:cubicBezTo>
                      <a:cubicBezTo>
                        <a:pt x="26710" y="29277"/>
                        <a:pt x="26710" y="30466"/>
                        <a:pt x="26909" y="31456"/>
                      </a:cubicBezTo>
                      <a:cubicBezTo>
                        <a:pt x="26311" y="31060"/>
                        <a:pt x="25912" y="30862"/>
                        <a:pt x="25314" y="3046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48" name="Google Shape;5548;p37"/>
                <p:cNvSpPr/>
                <p:nvPr/>
              </p:nvSpPr>
              <p:spPr>
                <a:xfrm>
                  <a:off x="1951239" y="5757409"/>
                  <a:ext cx="24612" cy="39197"/>
                </a:xfrm>
                <a:custGeom>
                  <a:avLst/>
                  <a:gdLst/>
                  <a:ahLst/>
                  <a:cxnLst/>
                  <a:rect l="l" t="t" r="r" b="b"/>
                  <a:pathLst>
                    <a:path w="24612" h="39197" extrusionOk="0">
                      <a:moveTo>
                        <a:pt x="16287" y="32918"/>
                      </a:moveTo>
                      <a:cubicBezTo>
                        <a:pt x="18480" y="27570"/>
                        <a:pt x="18081" y="24400"/>
                        <a:pt x="16487" y="22221"/>
                      </a:cubicBezTo>
                      <a:cubicBezTo>
                        <a:pt x="18879" y="21231"/>
                        <a:pt x="21270" y="17665"/>
                        <a:pt x="23264" y="11921"/>
                      </a:cubicBezTo>
                      <a:cubicBezTo>
                        <a:pt x="25058" y="6374"/>
                        <a:pt x="25257" y="1224"/>
                        <a:pt x="22666" y="234"/>
                      </a:cubicBezTo>
                      <a:cubicBezTo>
                        <a:pt x="19277" y="-1153"/>
                        <a:pt x="15689" y="3799"/>
                        <a:pt x="13297" y="10732"/>
                      </a:cubicBezTo>
                      <a:cubicBezTo>
                        <a:pt x="12101" y="13902"/>
                        <a:pt x="11703" y="16675"/>
                        <a:pt x="11902" y="18854"/>
                      </a:cubicBezTo>
                      <a:cubicBezTo>
                        <a:pt x="8713" y="17269"/>
                        <a:pt x="5324" y="17269"/>
                        <a:pt x="1537" y="24202"/>
                      </a:cubicBezTo>
                      <a:cubicBezTo>
                        <a:pt x="-1652" y="30145"/>
                        <a:pt x="740" y="34305"/>
                        <a:pt x="3132" y="36880"/>
                      </a:cubicBezTo>
                      <a:cubicBezTo>
                        <a:pt x="6919" y="40842"/>
                        <a:pt x="11503" y="39851"/>
                        <a:pt x="16287" y="3291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49" name="Google Shape;5549;p37"/>
                <p:cNvSpPr/>
                <p:nvPr/>
              </p:nvSpPr>
              <p:spPr>
                <a:xfrm>
                  <a:off x="896869" y="5299178"/>
                  <a:ext cx="20880" cy="19373"/>
                </a:xfrm>
                <a:custGeom>
                  <a:avLst/>
                  <a:gdLst/>
                  <a:ahLst/>
                  <a:cxnLst/>
                  <a:rect l="l" t="t" r="r" b="b"/>
                  <a:pathLst>
                    <a:path w="20880" h="19373" extrusionOk="0">
                      <a:moveTo>
                        <a:pt x="1869" y="8012"/>
                      </a:moveTo>
                      <a:cubicBezTo>
                        <a:pt x="-722" y="11973"/>
                        <a:pt x="-522" y="16727"/>
                        <a:pt x="1869" y="18114"/>
                      </a:cubicBezTo>
                      <a:cubicBezTo>
                        <a:pt x="6853" y="21283"/>
                        <a:pt x="12832" y="18312"/>
                        <a:pt x="19012" y="10983"/>
                      </a:cubicBezTo>
                      <a:cubicBezTo>
                        <a:pt x="21403" y="6031"/>
                        <a:pt x="21603" y="1673"/>
                        <a:pt x="19012" y="880"/>
                      </a:cubicBezTo>
                      <a:cubicBezTo>
                        <a:pt x="13829" y="-506"/>
                        <a:pt x="8049" y="-1497"/>
                        <a:pt x="1869" y="80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50" name="Google Shape;5550;p37"/>
                <p:cNvSpPr/>
                <p:nvPr/>
              </p:nvSpPr>
              <p:spPr>
                <a:xfrm>
                  <a:off x="1084883" y="5829348"/>
                  <a:ext cx="39241" cy="28130"/>
                </a:xfrm>
                <a:custGeom>
                  <a:avLst/>
                  <a:gdLst/>
                  <a:ahLst/>
                  <a:cxnLst/>
                  <a:rect l="l" t="t" r="r" b="b"/>
                  <a:pathLst>
                    <a:path w="39241" h="28130" extrusionOk="0">
                      <a:moveTo>
                        <a:pt x="25739" y="28131"/>
                      </a:moveTo>
                      <a:cubicBezTo>
                        <a:pt x="31121" y="28131"/>
                        <a:pt x="35108" y="23377"/>
                        <a:pt x="37699" y="16840"/>
                      </a:cubicBezTo>
                      <a:cubicBezTo>
                        <a:pt x="40888" y="9114"/>
                        <a:pt x="38895" y="4955"/>
                        <a:pt x="33912" y="4558"/>
                      </a:cubicBezTo>
                      <a:cubicBezTo>
                        <a:pt x="32118" y="4360"/>
                        <a:pt x="30324" y="5153"/>
                        <a:pt x="28929" y="6341"/>
                      </a:cubicBezTo>
                      <a:cubicBezTo>
                        <a:pt x="28929" y="4955"/>
                        <a:pt x="28729" y="3766"/>
                        <a:pt x="28331" y="2379"/>
                      </a:cubicBezTo>
                      <a:cubicBezTo>
                        <a:pt x="26138" y="-1384"/>
                        <a:pt x="21155" y="-196"/>
                        <a:pt x="16172" y="2577"/>
                      </a:cubicBezTo>
                      <a:cubicBezTo>
                        <a:pt x="15574" y="2974"/>
                        <a:pt x="14776" y="3370"/>
                        <a:pt x="14178" y="3766"/>
                      </a:cubicBezTo>
                      <a:cubicBezTo>
                        <a:pt x="10391" y="200"/>
                        <a:pt x="6205" y="1785"/>
                        <a:pt x="2618" y="5945"/>
                      </a:cubicBezTo>
                      <a:cubicBezTo>
                        <a:pt x="-173" y="9312"/>
                        <a:pt x="-1170" y="13076"/>
                        <a:pt x="1820" y="16246"/>
                      </a:cubicBezTo>
                      <a:cubicBezTo>
                        <a:pt x="4013" y="18425"/>
                        <a:pt x="6205" y="18821"/>
                        <a:pt x="8199" y="18425"/>
                      </a:cubicBezTo>
                      <a:cubicBezTo>
                        <a:pt x="10790" y="21198"/>
                        <a:pt x="16172" y="20009"/>
                        <a:pt x="21753" y="16642"/>
                      </a:cubicBezTo>
                      <a:cubicBezTo>
                        <a:pt x="22351" y="16246"/>
                        <a:pt x="22949" y="15849"/>
                        <a:pt x="23348" y="15453"/>
                      </a:cubicBezTo>
                      <a:cubicBezTo>
                        <a:pt x="21354" y="21396"/>
                        <a:pt x="21554" y="26348"/>
                        <a:pt x="25739" y="281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51" name="Google Shape;5551;p37"/>
                <p:cNvSpPr/>
                <p:nvPr/>
              </p:nvSpPr>
              <p:spPr>
                <a:xfrm>
                  <a:off x="2098382" y="5649373"/>
                  <a:ext cx="15191" cy="22257"/>
                </a:xfrm>
                <a:custGeom>
                  <a:avLst/>
                  <a:gdLst/>
                  <a:ahLst/>
                  <a:cxnLst/>
                  <a:rect l="l" t="t" r="r" b="b"/>
                  <a:pathLst>
                    <a:path w="15191" h="22257" extrusionOk="0">
                      <a:moveTo>
                        <a:pt x="10467" y="311"/>
                      </a:moveTo>
                      <a:cubicBezTo>
                        <a:pt x="7278" y="-877"/>
                        <a:pt x="3690" y="1302"/>
                        <a:pt x="1498" y="7443"/>
                      </a:cubicBezTo>
                      <a:cubicBezTo>
                        <a:pt x="-1094" y="14772"/>
                        <a:pt x="-296" y="20120"/>
                        <a:pt x="3690" y="21903"/>
                      </a:cubicBezTo>
                      <a:cubicBezTo>
                        <a:pt x="7876" y="23686"/>
                        <a:pt x="11464" y="18337"/>
                        <a:pt x="14055" y="14772"/>
                      </a:cubicBezTo>
                      <a:cubicBezTo>
                        <a:pt x="16846" y="4273"/>
                        <a:pt x="14055" y="1500"/>
                        <a:pt x="10467" y="31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52" name="Google Shape;5552;p37"/>
                <p:cNvSpPr/>
                <p:nvPr/>
              </p:nvSpPr>
              <p:spPr>
                <a:xfrm>
                  <a:off x="531040" y="5439508"/>
                  <a:ext cx="26602" cy="35856"/>
                </a:xfrm>
                <a:custGeom>
                  <a:avLst/>
                  <a:gdLst/>
                  <a:ahLst/>
                  <a:cxnLst/>
                  <a:rect l="l" t="t" r="r" b="b"/>
                  <a:pathLst>
                    <a:path w="26602" h="35856" extrusionOk="0">
                      <a:moveTo>
                        <a:pt x="9510" y="35660"/>
                      </a:moveTo>
                      <a:cubicBezTo>
                        <a:pt x="14493" y="36849"/>
                        <a:pt x="19077" y="32491"/>
                        <a:pt x="22864" y="26548"/>
                      </a:cubicBezTo>
                      <a:cubicBezTo>
                        <a:pt x="25854" y="21596"/>
                        <a:pt x="28446" y="16049"/>
                        <a:pt x="24858" y="13276"/>
                      </a:cubicBezTo>
                      <a:cubicBezTo>
                        <a:pt x="23263" y="12087"/>
                        <a:pt x="21668" y="11691"/>
                        <a:pt x="20074" y="12087"/>
                      </a:cubicBezTo>
                      <a:cubicBezTo>
                        <a:pt x="21270" y="10305"/>
                        <a:pt x="21469" y="7927"/>
                        <a:pt x="20472" y="5748"/>
                      </a:cubicBezTo>
                      <a:cubicBezTo>
                        <a:pt x="17682" y="-788"/>
                        <a:pt x="11702" y="-986"/>
                        <a:pt x="6121" y="1391"/>
                      </a:cubicBezTo>
                      <a:cubicBezTo>
                        <a:pt x="1536" y="3372"/>
                        <a:pt x="-2051" y="7531"/>
                        <a:pt x="1337" y="12682"/>
                      </a:cubicBezTo>
                      <a:cubicBezTo>
                        <a:pt x="4526" y="17634"/>
                        <a:pt x="9310" y="18030"/>
                        <a:pt x="14493" y="16049"/>
                      </a:cubicBezTo>
                      <a:cubicBezTo>
                        <a:pt x="13097" y="17832"/>
                        <a:pt x="11702" y="20011"/>
                        <a:pt x="10307" y="22388"/>
                      </a:cubicBezTo>
                      <a:cubicBezTo>
                        <a:pt x="7317" y="27736"/>
                        <a:pt x="6918" y="32491"/>
                        <a:pt x="9510" y="356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53" name="Google Shape;5553;p37"/>
                <p:cNvSpPr/>
                <p:nvPr/>
              </p:nvSpPr>
              <p:spPr>
                <a:xfrm>
                  <a:off x="1183607" y="5876608"/>
                  <a:ext cx="18577" cy="23568"/>
                </a:xfrm>
                <a:custGeom>
                  <a:avLst/>
                  <a:gdLst/>
                  <a:ahLst/>
                  <a:cxnLst/>
                  <a:rect l="l" t="t" r="r" b="b"/>
                  <a:pathLst>
                    <a:path w="18577" h="23568" extrusionOk="0">
                      <a:moveTo>
                        <a:pt x="3358" y="23063"/>
                      </a:moveTo>
                      <a:cubicBezTo>
                        <a:pt x="8939" y="25440"/>
                        <a:pt x="13523" y="18903"/>
                        <a:pt x="16912" y="14347"/>
                      </a:cubicBezTo>
                      <a:cubicBezTo>
                        <a:pt x="20101" y="5632"/>
                        <a:pt x="18307" y="2066"/>
                        <a:pt x="14919" y="679"/>
                      </a:cubicBezTo>
                      <a:cubicBezTo>
                        <a:pt x="9537" y="-1698"/>
                        <a:pt x="4554" y="2264"/>
                        <a:pt x="1165" y="10980"/>
                      </a:cubicBezTo>
                      <a:cubicBezTo>
                        <a:pt x="-1027" y="17121"/>
                        <a:pt x="-31" y="21677"/>
                        <a:pt x="3358" y="230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54" name="Google Shape;5554;p37"/>
                <p:cNvSpPr/>
                <p:nvPr/>
              </p:nvSpPr>
              <p:spPr>
                <a:xfrm>
                  <a:off x="1930687" y="6083090"/>
                  <a:ext cx="14816" cy="24071"/>
                </a:xfrm>
                <a:custGeom>
                  <a:avLst/>
                  <a:gdLst/>
                  <a:ahLst/>
                  <a:cxnLst/>
                  <a:rect l="l" t="t" r="r" b="b"/>
                  <a:pathLst>
                    <a:path w="14816" h="24071" extrusionOk="0">
                      <a:moveTo>
                        <a:pt x="12721" y="17047"/>
                      </a:moveTo>
                      <a:cubicBezTo>
                        <a:pt x="15113" y="10510"/>
                        <a:pt x="16109" y="3973"/>
                        <a:pt x="12123" y="408"/>
                      </a:cubicBezTo>
                      <a:cubicBezTo>
                        <a:pt x="8336" y="-1177"/>
                        <a:pt x="5146" y="1993"/>
                        <a:pt x="2356" y="7539"/>
                      </a:cubicBezTo>
                      <a:cubicBezTo>
                        <a:pt x="-1232" y="15067"/>
                        <a:pt x="-634" y="20217"/>
                        <a:pt x="3552" y="23188"/>
                      </a:cubicBezTo>
                      <a:cubicBezTo>
                        <a:pt x="6940" y="25367"/>
                        <a:pt x="10528" y="23584"/>
                        <a:pt x="12721" y="1704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55" name="Google Shape;5555;p37"/>
                <p:cNvSpPr/>
                <p:nvPr/>
              </p:nvSpPr>
              <p:spPr>
                <a:xfrm>
                  <a:off x="2977420" y="6004977"/>
                  <a:ext cx="14132" cy="24442"/>
                </a:xfrm>
                <a:custGeom>
                  <a:avLst/>
                  <a:gdLst/>
                  <a:ahLst/>
                  <a:cxnLst/>
                  <a:rect l="l" t="t" r="r" b="b"/>
                  <a:pathLst>
                    <a:path w="14132" h="24442" extrusionOk="0">
                      <a:moveTo>
                        <a:pt x="7269" y="77"/>
                      </a:moveTo>
                      <a:cubicBezTo>
                        <a:pt x="3282" y="473"/>
                        <a:pt x="1090" y="5624"/>
                        <a:pt x="293" y="11765"/>
                      </a:cubicBezTo>
                      <a:cubicBezTo>
                        <a:pt x="-903" y="19886"/>
                        <a:pt x="1688" y="23452"/>
                        <a:pt x="5874" y="24442"/>
                      </a:cubicBezTo>
                      <a:cubicBezTo>
                        <a:pt x="9661" y="23650"/>
                        <a:pt x="12651" y="20282"/>
                        <a:pt x="13647" y="14141"/>
                      </a:cubicBezTo>
                      <a:cubicBezTo>
                        <a:pt x="15242" y="4633"/>
                        <a:pt x="12850" y="-715"/>
                        <a:pt x="7269" y="7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56" name="Google Shape;5556;p37"/>
                <p:cNvSpPr/>
                <p:nvPr/>
              </p:nvSpPr>
              <p:spPr>
                <a:xfrm>
                  <a:off x="1070430" y="5345618"/>
                  <a:ext cx="18245" cy="24977"/>
                </a:xfrm>
                <a:custGeom>
                  <a:avLst/>
                  <a:gdLst/>
                  <a:ahLst/>
                  <a:cxnLst/>
                  <a:rect l="l" t="t" r="r" b="b"/>
                  <a:pathLst>
                    <a:path w="18245" h="24977" extrusionOk="0">
                      <a:moveTo>
                        <a:pt x="1324" y="14262"/>
                      </a:moveTo>
                      <a:cubicBezTo>
                        <a:pt x="-869" y="19413"/>
                        <a:pt x="-470" y="24761"/>
                        <a:pt x="3517" y="24959"/>
                      </a:cubicBezTo>
                      <a:cubicBezTo>
                        <a:pt x="9297" y="25355"/>
                        <a:pt x="14081" y="19215"/>
                        <a:pt x="17071" y="11489"/>
                      </a:cubicBezTo>
                      <a:cubicBezTo>
                        <a:pt x="19263" y="5943"/>
                        <a:pt x="18267" y="1981"/>
                        <a:pt x="15077" y="0"/>
                      </a:cubicBezTo>
                      <a:cubicBezTo>
                        <a:pt x="9297" y="1585"/>
                        <a:pt x="4314" y="6735"/>
                        <a:pt x="1324" y="142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57" name="Google Shape;5557;p37"/>
                <p:cNvSpPr/>
                <p:nvPr/>
              </p:nvSpPr>
              <p:spPr>
                <a:xfrm>
                  <a:off x="2197297" y="6084589"/>
                  <a:ext cx="15238" cy="25673"/>
                </a:xfrm>
                <a:custGeom>
                  <a:avLst/>
                  <a:gdLst/>
                  <a:ahLst/>
                  <a:cxnLst/>
                  <a:rect l="l" t="t" r="r" b="b"/>
                  <a:pathLst>
                    <a:path w="15238" h="25673" extrusionOk="0">
                      <a:moveTo>
                        <a:pt x="14205" y="13765"/>
                      </a:moveTo>
                      <a:cubicBezTo>
                        <a:pt x="15800" y="7823"/>
                        <a:pt x="15800" y="2276"/>
                        <a:pt x="12411" y="494"/>
                      </a:cubicBezTo>
                      <a:cubicBezTo>
                        <a:pt x="7827" y="-1685"/>
                        <a:pt x="3840" y="3663"/>
                        <a:pt x="1648" y="10398"/>
                      </a:cubicBezTo>
                      <a:cubicBezTo>
                        <a:pt x="-744" y="17133"/>
                        <a:pt x="-944" y="23670"/>
                        <a:pt x="3840" y="25651"/>
                      </a:cubicBezTo>
                      <a:cubicBezTo>
                        <a:pt x="8823" y="26047"/>
                        <a:pt x="12212" y="21095"/>
                        <a:pt x="14205" y="137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58" name="Google Shape;5558;p37"/>
                <p:cNvSpPr/>
                <p:nvPr/>
              </p:nvSpPr>
              <p:spPr>
                <a:xfrm>
                  <a:off x="908463" y="5619134"/>
                  <a:ext cx="16476" cy="24580"/>
                </a:xfrm>
                <a:custGeom>
                  <a:avLst/>
                  <a:gdLst/>
                  <a:ahLst/>
                  <a:cxnLst/>
                  <a:rect l="l" t="t" r="r" b="b"/>
                  <a:pathLst>
                    <a:path w="16476" h="24580" extrusionOk="0">
                      <a:moveTo>
                        <a:pt x="12800" y="18268"/>
                      </a:moveTo>
                      <a:cubicBezTo>
                        <a:pt x="16587" y="11929"/>
                        <a:pt x="17783" y="5591"/>
                        <a:pt x="14793" y="1629"/>
                      </a:cubicBezTo>
                      <a:cubicBezTo>
                        <a:pt x="12401" y="-1739"/>
                        <a:pt x="7817" y="440"/>
                        <a:pt x="4428" y="5194"/>
                      </a:cubicBezTo>
                      <a:cubicBezTo>
                        <a:pt x="-1153" y="12722"/>
                        <a:pt x="-954" y="19061"/>
                        <a:pt x="2236" y="23419"/>
                      </a:cubicBezTo>
                      <a:cubicBezTo>
                        <a:pt x="6023" y="26192"/>
                        <a:pt x="9611" y="23815"/>
                        <a:pt x="12800" y="1826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59" name="Google Shape;5559;p37"/>
                <p:cNvSpPr/>
                <p:nvPr/>
              </p:nvSpPr>
              <p:spPr>
                <a:xfrm>
                  <a:off x="2937620" y="5794065"/>
                  <a:ext cx="13023" cy="25599"/>
                </a:xfrm>
                <a:custGeom>
                  <a:avLst/>
                  <a:gdLst/>
                  <a:ahLst/>
                  <a:cxnLst/>
                  <a:rect l="l" t="t" r="r" b="b"/>
                  <a:pathLst>
                    <a:path w="13023" h="25599" extrusionOk="0">
                      <a:moveTo>
                        <a:pt x="3416" y="25381"/>
                      </a:moveTo>
                      <a:cubicBezTo>
                        <a:pt x="7203" y="26569"/>
                        <a:pt x="9993" y="22806"/>
                        <a:pt x="11588" y="16863"/>
                      </a:cubicBezTo>
                      <a:cubicBezTo>
                        <a:pt x="13382" y="10128"/>
                        <a:pt x="14179" y="2799"/>
                        <a:pt x="9794" y="422"/>
                      </a:cubicBezTo>
                      <a:cubicBezTo>
                        <a:pt x="6207" y="-1559"/>
                        <a:pt x="3216" y="3789"/>
                        <a:pt x="1423" y="9138"/>
                      </a:cubicBezTo>
                      <a:cubicBezTo>
                        <a:pt x="-969" y="16467"/>
                        <a:pt x="-371" y="22211"/>
                        <a:pt x="3416" y="253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60" name="Google Shape;5560;p37"/>
                <p:cNvSpPr/>
                <p:nvPr/>
              </p:nvSpPr>
              <p:spPr>
                <a:xfrm>
                  <a:off x="1796623" y="5674480"/>
                  <a:ext cx="14969" cy="25395"/>
                </a:xfrm>
                <a:custGeom>
                  <a:avLst/>
                  <a:gdLst/>
                  <a:ahLst/>
                  <a:cxnLst/>
                  <a:rect l="l" t="t" r="r" b="b"/>
                  <a:pathLst>
                    <a:path w="14969" h="25395" extrusionOk="0">
                      <a:moveTo>
                        <a:pt x="10048" y="362"/>
                      </a:moveTo>
                      <a:cubicBezTo>
                        <a:pt x="6460" y="-1223"/>
                        <a:pt x="2872" y="2541"/>
                        <a:pt x="1277" y="8880"/>
                      </a:cubicBezTo>
                      <a:cubicBezTo>
                        <a:pt x="-716" y="16803"/>
                        <a:pt x="-916" y="24330"/>
                        <a:pt x="4666" y="25321"/>
                      </a:cubicBezTo>
                      <a:cubicBezTo>
                        <a:pt x="8054" y="25915"/>
                        <a:pt x="11642" y="22944"/>
                        <a:pt x="14034" y="16605"/>
                      </a:cubicBezTo>
                      <a:cubicBezTo>
                        <a:pt x="16227" y="7691"/>
                        <a:pt x="14433" y="2343"/>
                        <a:pt x="10048" y="3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61" name="Google Shape;5561;p37"/>
                <p:cNvSpPr/>
                <p:nvPr/>
              </p:nvSpPr>
              <p:spPr>
                <a:xfrm>
                  <a:off x="1158915" y="5701298"/>
                  <a:ext cx="17062" cy="24390"/>
                </a:xfrm>
                <a:custGeom>
                  <a:avLst/>
                  <a:gdLst/>
                  <a:ahLst/>
                  <a:cxnLst/>
                  <a:rect l="l" t="t" r="r" b="b"/>
                  <a:pathLst>
                    <a:path w="17062" h="24390" extrusionOk="0">
                      <a:moveTo>
                        <a:pt x="13698" y="484"/>
                      </a:moveTo>
                      <a:cubicBezTo>
                        <a:pt x="10110" y="-1101"/>
                        <a:pt x="5725" y="1276"/>
                        <a:pt x="2935" y="6624"/>
                      </a:cubicBezTo>
                      <a:cubicBezTo>
                        <a:pt x="-1251" y="14746"/>
                        <a:pt x="-1052" y="21877"/>
                        <a:pt x="4131" y="24056"/>
                      </a:cubicBezTo>
                      <a:cubicBezTo>
                        <a:pt x="7719" y="25641"/>
                        <a:pt x="11506" y="21481"/>
                        <a:pt x="14894" y="13954"/>
                      </a:cubicBezTo>
                      <a:cubicBezTo>
                        <a:pt x="17286" y="8605"/>
                        <a:pt x="18681" y="2465"/>
                        <a:pt x="13698" y="48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62" name="Google Shape;5562;p37"/>
                <p:cNvSpPr/>
                <p:nvPr/>
              </p:nvSpPr>
              <p:spPr>
                <a:xfrm>
                  <a:off x="657664" y="5164682"/>
                  <a:ext cx="28582" cy="35262"/>
                </a:xfrm>
                <a:custGeom>
                  <a:avLst/>
                  <a:gdLst/>
                  <a:ahLst/>
                  <a:cxnLst/>
                  <a:rect l="l" t="t" r="r" b="b"/>
                  <a:pathLst>
                    <a:path w="28582" h="35262" extrusionOk="0">
                      <a:moveTo>
                        <a:pt x="21816" y="82"/>
                      </a:moveTo>
                      <a:cubicBezTo>
                        <a:pt x="17431" y="-512"/>
                        <a:pt x="12447" y="2063"/>
                        <a:pt x="9059" y="9590"/>
                      </a:cubicBezTo>
                      <a:cubicBezTo>
                        <a:pt x="6268" y="15731"/>
                        <a:pt x="8860" y="18504"/>
                        <a:pt x="11650" y="20089"/>
                      </a:cubicBezTo>
                      <a:cubicBezTo>
                        <a:pt x="11849" y="20089"/>
                        <a:pt x="12049" y="20287"/>
                        <a:pt x="12049" y="20287"/>
                      </a:cubicBezTo>
                      <a:cubicBezTo>
                        <a:pt x="11251" y="20683"/>
                        <a:pt x="10653" y="20881"/>
                        <a:pt x="9856" y="21278"/>
                      </a:cubicBezTo>
                      <a:cubicBezTo>
                        <a:pt x="3677" y="24249"/>
                        <a:pt x="-2303" y="28805"/>
                        <a:pt x="886" y="32965"/>
                      </a:cubicBezTo>
                      <a:cubicBezTo>
                        <a:pt x="3677" y="36728"/>
                        <a:pt x="10653" y="35342"/>
                        <a:pt x="17431" y="32569"/>
                      </a:cubicBezTo>
                      <a:cubicBezTo>
                        <a:pt x="22812" y="29201"/>
                        <a:pt x="30387" y="25239"/>
                        <a:pt x="28194" y="20881"/>
                      </a:cubicBezTo>
                      <a:cubicBezTo>
                        <a:pt x="26799" y="18108"/>
                        <a:pt x="24008" y="17316"/>
                        <a:pt x="20420" y="17712"/>
                      </a:cubicBezTo>
                      <a:cubicBezTo>
                        <a:pt x="21616" y="16524"/>
                        <a:pt x="22812" y="14741"/>
                        <a:pt x="23809" y="12760"/>
                      </a:cubicBezTo>
                      <a:cubicBezTo>
                        <a:pt x="27397" y="5232"/>
                        <a:pt x="26400" y="676"/>
                        <a:pt x="21816" y="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63" name="Google Shape;5563;p37"/>
                <p:cNvSpPr/>
                <p:nvPr/>
              </p:nvSpPr>
              <p:spPr>
                <a:xfrm>
                  <a:off x="1380641" y="5484395"/>
                  <a:ext cx="15592" cy="22393"/>
                </a:xfrm>
                <a:custGeom>
                  <a:avLst/>
                  <a:gdLst/>
                  <a:ahLst/>
                  <a:cxnLst/>
                  <a:rect l="l" t="t" r="r" b="b"/>
                  <a:pathLst>
                    <a:path w="15592" h="22393" extrusionOk="0">
                      <a:moveTo>
                        <a:pt x="13025" y="480"/>
                      </a:moveTo>
                      <a:cubicBezTo>
                        <a:pt x="8839" y="-1501"/>
                        <a:pt x="4653" y="2857"/>
                        <a:pt x="1664" y="9790"/>
                      </a:cubicBezTo>
                      <a:cubicBezTo>
                        <a:pt x="-728" y="15336"/>
                        <a:pt x="-928" y="20091"/>
                        <a:pt x="3657" y="22270"/>
                      </a:cubicBezTo>
                      <a:cubicBezTo>
                        <a:pt x="7045" y="23062"/>
                        <a:pt x="11231" y="20091"/>
                        <a:pt x="14221" y="12761"/>
                      </a:cubicBezTo>
                      <a:cubicBezTo>
                        <a:pt x="16214" y="7215"/>
                        <a:pt x="16214" y="2064"/>
                        <a:pt x="13025" y="48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64" name="Google Shape;5564;p37"/>
                <p:cNvSpPr/>
                <p:nvPr/>
              </p:nvSpPr>
              <p:spPr>
                <a:xfrm>
                  <a:off x="1660063" y="5602648"/>
                  <a:ext cx="14482" cy="23739"/>
                </a:xfrm>
                <a:custGeom>
                  <a:avLst/>
                  <a:gdLst/>
                  <a:ahLst/>
                  <a:cxnLst/>
                  <a:rect l="l" t="t" r="r" b="b"/>
                  <a:pathLst>
                    <a:path w="14482" h="23739" extrusionOk="0">
                      <a:moveTo>
                        <a:pt x="1498" y="8805"/>
                      </a:moveTo>
                      <a:cubicBezTo>
                        <a:pt x="-1094" y="16134"/>
                        <a:pt x="-296" y="21879"/>
                        <a:pt x="3690" y="23463"/>
                      </a:cubicBezTo>
                      <a:cubicBezTo>
                        <a:pt x="7079" y="24850"/>
                        <a:pt x="10667" y="20888"/>
                        <a:pt x="13258" y="14549"/>
                      </a:cubicBezTo>
                      <a:cubicBezTo>
                        <a:pt x="15251" y="7616"/>
                        <a:pt x="15052" y="1872"/>
                        <a:pt x="10866" y="287"/>
                      </a:cubicBezTo>
                      <a:cubicBezTo>
                        <a:pt x="7477" y="-1099"/>
                        <a:pt x="3690" y="2664"/>
                        <a:pt x="1498" y="88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65" name="Google Shape;5565;p37"/>
                <p:cNvSpPr/>
                <p:nvPr/>
              </p:nvSpPr>
              <p:spPr>
                <a:xfrm>
                  <a:off x="2447189" y="5925276"/>
                  <a:ext cx="16962" cy="20364"/>
                </a:xfrm>
                <a:custGeom>
                  <a:avLst/>
                  <a:gdLst/>
                  <a:ahLst/>
                  <a:cxnLst/>
                  <a:rect l="l" t="t" r="r" b="b"/>
                  <a:pathLst>
                    <a:path w="16962" h="20364" extrusionOk="0">
                      <a:moveTo>
                        <a:pt x="14467" y="345"/>
                      </a:moveTo>
                      <a:cubicBezTo>
                        <a:pt x="9085" y="-1041"/>
                        <a:pt x="3703" y="1534"/>
                        <a:pt x="514" y="12032"/>
                      </a:cubicBezTo>
                      <a:cubicBezTo>
                        <a:pt x="-1081" y="16985"/>
                        <a:pt x="1311" y="19560"/>
                        <a:pt x="3903" y="20154"/>
                      </a:cubicBezTo>
                      <a:cubicBezTo>
                        <a:pt x="8886" y="21343"/>
                        <a:pt x="13072" y="17381"/>
                        <a:pt x="16460" y="11438"/>
                      </a:cubicBezTo>
                      <a:cubicBezTo>
                        <a:pt x="17457" y="5297"/>
                        <a:pt x="17058" y="1137"/>
                        <a:pt x="14467" y="34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66" name="Google Shape;5566;p37"/>
                <p:cNvSpPr/>
                <p:nvPr/>
              </p:nvSpPr>
              <p:spPr>
                <a:xfrm>
                  <a:off x="454256" y="4951540"/>
                  <a:ext cx="19376" cy="23000"/>
                </a:xfrm>
                <a:custGeom>
                  <a:avLst/>
                  <a:gdLst/>
                  <a:ahLst/>
                  <a:cxnLst/>
                  <a:rect l="l" t="t" r="r" b="b"/>
                  <a:pathLst>
                    <a:path w="19376" h="23000" extrusionOk="0">
                      <a:moveTo>
                        <a:pt x="2975" y="22663"/>
                      </a:moveTo>
                      <a:cubicBezTo>
                        <a:pt x="7759" y="24247"/>
                        <a:pt x="12543" y="20088"/>
                        <a:pt x="16330" y="13551"/>
                      </a:cubicBezTo>
                      <a:cubicBezTo>
                        <a:pt x="20516" y="6618"/>
                        <a:pt x="20516" y="873"/>
                        <a:pt x="15532" y="81"/>
                      </a:cubicBezTo>
                      <a:cubicBezTo>
                        <a:pt x="10749" y="-712"/>
                        <a:pt x="5765" y="4439"/>
                        <a:pt x="2178" y="10976"/>
                      </a:cubicBezTo>
                      <a:cubicBezTo>
                        <a:pt x="-1211" y="17116"/>
                        <a:pt x="-414" y="20880"/>
                        <a:pt x="2975" y="226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67" name="Google Shape;5567;p37"/>
                <p:cNvSpPr/>
                <p:nvPr/>
              </p:nvSpPr>
              <p:spPr>
                <a:xfrm>
                  <a:off x="1985466" y="5808353"/>
                  <a:ext cx="32291" cy="30334"/>
                </a:xfrm>
                <a:custGeom>
                  <a:avLst/>
                  <a:gdLst/>
                  <a:ahLst/>
                  <a:cxnLst/>
                  <a:rect l="l" t="t" r="r" b="b"/>
                  <a:pathLst>
                    <a:path w="32291" h="30334" extrusionOk="0">
                      <a:moveTo>
                        <a:pt x="28504" y="0"/>
                      </a:moveTo>
                      <a:cubicBezTo>
                        <a:pt x="25713" y="198"/>
                        <a:pt x="23321" y="1387"/>
                        <a:pt x="21328" y="4160"/>
                      </a:cubicBezTo>
                      <a:cubicBezTo>
                        <a:pt x="20929" y="3566"/>
                        <a:pt x="20331" y="3169"/>
                        <a:pt x="19534" y="3169"/>
                      </a:cubicBezTo>
                      <a:cubicBezTo>
                        <a:pt x="16544" y="2773"/>
                        <a:pt x="12558" y="5348"/>
                        <a:pt x="8770" y="10103"/>
                      </a:cubicBezTo>
                      <a:cubicBezTo>
                        <a:pt x="5780" y="11291"/>
                        <a:pt x="3189" y="15055"/>
                        <a:pt x="1196" y="20997"/>
                      </a:cubicBezTo>
                      <a:cubicBezTo>
                        <a:pt x="-199" y="25355"/>
                        <a:pt x="-797" y="30110"/>
                        <a:pt x="1794" y="30307"/>
                      </a:cubicBezTo>
                      <a:cubicBezTo>
                        <a:pt x="5182" y="30704"/>
                        <a:pt x="8172" y="26742"/>
                        <a:pt x="10764" y="20799"/>
                      </a:cubicBezTo>
                      <a:cubicBezTo>
                        <a:pt x="12956" y="20205"/>
                        <a:pt x="15348" y="18422"/>
                        <a:pt x="17541" y="15451"/>
                      </a:cubicBezTo>
                      <a:cubicBezTo>
                        <a:pt x="17142" y="19809"/>
                        <a:pt x="18139" y="23176"/>
                        <a:pt x="21527" y="22780"/>
                      </a:cubicBezTo>
                      <a:cubicBezTo>
                        <a:pt x="26510" y="22186"/>
                        <a:pt x="29700" y="15451"/>
                        <a:pt x="31892" y="8914"/>
                      </a:cubicBezTo>
                      <a:cubicBezTo>
                        <a:pt x="33088" y="3566"/>
                        <a:pt x="31493" y="792"/>
                        <a:pt x="28504"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68" name="Google Shape;5568;p37"/>
                <p:cNvSpPr/>
                <p:nvPr/>
              </p:nvSpPr>
              <p:spPr>
                <a:xfrm>
                  <a:off x="906231" y="5200846"/>
                  <a:ext cx="16218" cy="21037"/>
                </a:xfrm>
                <a:custGeom>
                  <a:avLst/>
                  <a:gdLst/>
                  <a:ahLst/>
                  <a:cxnLst/>
                  <a:rect l="l" t="t" r="r" b="b"/>
                  <a:pathLst>
                    <a:path w="16218" h="21037" extrusionOk="0">
                      <a:moveTo>
                        <a:pt x="14632" y="12251"/>
                      </a:moveTo>
                      <a:cubicBezTo>
                        <a:pt x="16825" y="6507"/>
                        <a:pt x="17024" y="1752"/>
                        <a:pt x="13436" y="366"/>
                      </a:cubicBezTo>
                      <a:cubicBezTo>
                        <a:pt x="8653" y="-1417"/>
                        <a:pt x="4267" y="3535"/>
                        <a:pt x="1278" y="10468"/>
                      </a:cubicBezTo>
                      <a:cubicBezTo>
                        <a:pt x="-1314" y="16609"/>
                        <a:pt x="281" y="20571"/>
                        <a:pt x="3869" y="20967"/>
                      </a:cubicBezTo>
                      <a:cubicBezTo>
                        <a:pt x="7656" y="21561"/>
                        <a:pt x="11643" y="18392"/>
                        <a:pt x="14632" y="1225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69" name="Google Shape;5569;p37"/>
                <p:cNvSpPr/>
                <p:nvPr/>
              </p:nvSpPr>
              <p:spPr>
                <a:xfrm>
                  <a:off x="2853727" y="6083796"/>
                  <a:ext cx="15178" cy="23278"/>
                </a:xfrm>
                <a:custGeom>
                  <a:avLst/>
                  <a:gdLst/>
                  <a:ahLst/>
                  <a:cxnLst/>
                  <a:rect l="l" t="t" r="r" b="b"/>
                  <a:pathLst>
                    <a:path w="15178" h="23278" extrusionOk="0">
                      <a:moveTo>
                        <a:pt x="10369" y="97"/>
                      </a:moveTo>
                      <a:cubicBezTo>
                        <a:pt x="5984" y="-497"/>
                        <a:pt x="1798" y="1484"/>
                        <a:pt x="403" y="10002"/>
                      </a:cubicBezTo>
                      <a:cubicBezTo>
                        <a:pt x="-794" y="17529"/>
                        <a:pt x="602" y="23472"/>
                        <a:pt x="5585" y="23274"/>
                      </a:cubicBezTo>
                      <a:cubicBezTo>
                        <a:pt x="10169" y="23076"/>
                        <a:pt x="13359" y="17727"/>
                        <a:pt x="14754" y="12577"/>
                      </a:cubicBezTo>
                      <a:cubicBezTo>
                        <a:pt x="16149" y="3465"/>
                        <a:pt x="13957" y="692"/>
                        <a:pt x="10369" y="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70" name="Google Shape;5570;p37"/>
                <p:cNvSpPr/>
                <p:nvPr/>
              </p:nvSpPr>
              <p:spPr>
                <a:xfrm>
                  <a:off x="966996" y="5235141"/>
                  <a:ext cx="16807" cy="19292"/>
                </a:xfrm>
                <a:custGeom>
                  <a:avLst/>
                  <a:gdLst/>
                  <a:ahLst/>
                  <a:cxnLst/>
                  <a:rect l="l" t="t" r="r" b="b"/>
                  <a:pathLst>
                    <a:path w="16807" h="19292" extrusionOk="0">
                      <a:moveTo>
                        <a:pt x="2304" y="7076"/>
                      </a:moveTo>
                      <a:cubicBezTo>
                        <a:pt x="-1682" y="13414"/>
                        <a:pt x="112" y="16782"/>
                        <a:pt x="3102" y="18565"/>
                      </a:cubicBezTo>
                      <a:cubicBezTo>
                        <a:pt x="6291" y="20546"/>
                        <a:pt x="10277" y="18367"/>
                        <a:pt x="13865" y="13414"/>
                      </a:cubicBezTo>
                      <a:cubicBezTo>
                        <a:pt x="18051" y="7472"/>
                        <a:pt x="17054" y="3708"/>
                        <a:pt x="15261" y="539"/>
                      </a:cubicBezTo>
                      <a:cubicBezTo>
                        <a:pt x="11075" y="-848"/>
                        <a:pt x="6490" y="142"/>
                        <a:pt x="2304" y="70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71" name="Google Shape;5571;p37"/>
                <p:cNvSpPr/>
                <p:nvPr/>
              </p:nvSpPr>
              <p:spPr>
                <a:xfrm>
                  <a:off x="1583250" y="5534680"/>
                  <a:ext cx="36904" cy="35768"/>
                </a:xfrm>
                <a:custGeom>
                  <a:avLst/>
                  <a:gdLst/>
                  <a:ahLst/>
                  <a:cxnLst/>
                  <a:rect l="l" t="t" r="r" b="b"/>
                  <a:pathLst>
                    <a:path w="36904" h="35768" extrusionOk="0">
                      <a:moveTo>
                        <a:pt x="7549" y="8234"/>
                      </a:moveTo>
                      <a:cubicBezTo>
                        <a:pt x="5955" y="12394"/>
                        <a:pt x="5955" y="15167"/>
                        <a:pt x="6752" y="16950"/>
                      </a:cubicBezTo>
                      <a:cubicBezTo>
                        <a:pt x="4759" y="18931"/>
                        <a:pt x="2965" y="22298"/>
                        <a:pt x="1370" y="26062"/>
                      </a:cubicBezTo>
                      <a:cubicBezTo>
                        <a:pt x="-1221" y="32401"/>
                        <a:pt x="174" y="35768"/>
                        <a:pt x="2965" y="35768"/>
                      </a:cubicBezTo>
                      <a:cubicBezTo>
                        <a:pt x="5955" y="35768"/>
                        <a:pt x="9343" y="32203"/>
                        <a:pt x="12134" y="26062"/>
                      </a:cubicBezTo>
                      <a:cubicBezTo>
                        <a:pt x="12732" y="24279"/>
                        <a:pt x="13131" y="22694"/>
                        <a:pt x="13529" y="21308"/>
                      </a:cubicBezTo>
                      <a:cubicBezTo>
                        <a:pt x="14127" y="21308"/>
                        <a:pt x="14725" y="21308"/>
                        <a:pt x="15522" y="21308"/>
                      </a:cubicBezTo>
                      <a:cubicBezTo>
                        <a:pt x="15522" y="22496"/>
                        <a:pt x="15921" y="23685"/>
                        <a:pt x="16918" y="24477"/>
                      </a:cubicBezTo>
                      <a:cubicBezTo>
                        <a:pt x="19509" y="26656"/>
                        <a:pt x="24691" y="24081"/>
                        <a:pt x="29276" y="20119"/>
                      </a:cubicBezTo>
                      <a:cubicBezTo>
                        <a:pt x="34857" y="15365"/>
                        <a:pt x="38445" y="10809"/>
                        <a:pt x="36252" y="7244"/>
                      </a:cubicBezTo>
                      <a:cubicBezTo>
                        <a:pt x="32665" y="4866"/>
                        <a:pt x="27681" y="6847"/>
                        <a:pt x="22499" y="11007"/>
                      </a:cubicBezTo>
                      <a:cubicBezTo>
                        <a:pt x="23894" y="4470"/>
                        <a:pt x="20107" y="2687"/>
                        <a:pt x="17316" y="310"/>
                      </a:cubicBezTo>
                      <a:cubicBezTo>
                        <a:pt x="13330" y="-1076"/>
                        <a:pt x="9941" y="2291"/>
                        <a:pt x="7549" y="823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72" name="Google Shape;5572;p37"/>
                <p:cNvSpPr/>
                <p:nvPr/>
              </p:nvSpPr>
              <p:spPr>
                <a:xfrm>
                  <a:off x="1092576" y="5508299"/>
                  <a:ext cx="16793" cy="22425"/>
                </a:xfrm>
                <a:custGeom>
                  <a:avLst/>
                  <a:gdLst/>
                  <a:ahLst/>
                  <a:cxnLst/>
                  <a:rect l="l" t="t" r="r" b="b"/>
                  <a:pathLst>
                    <a:path w="16793" h="22425" extrusionOk="0">
                      <a:moveTo>
                        <a:pt x="2499" y="7478"/>
                      </a:moveTo>
                      <a:cubicBezTo>
                        <a:pt x="-889" y="14411"/>
                        <a:pt x="-1089" y="20353"/>
                        <a:pt x="3496" y="22136"/>
                      </a:cubicBezTo>
                      <a:cubicBezTo>
                        <a:pt x="7084" y="23523"/>
                        <a:pt x="11269" y="19759"/>
                        <a:pt x="14259" y="14609"/>
                      </a:cubicBezTo>
                      <a:cubicBezTo>
                        <a:pt x="18644" y="6883"/>
                        <a:pt x="16651" y="2723"/>
                        <a:pt x="13462" y="148"/>
                      </a:cubicBezTo>
                      <a:cubicBezTo>
                        <a:pt x="9276" y="-644"/>
                        <a:pt x="5290" y="1733"/>
                        <a:pt x="2499" y="74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73" name="Google Shape;5573;p37"/>
                <p:cNvSpPr/>
                <p:nvPr/>
              </p:nvSpPr>
              <p:spPr>
                <a:xfrm>
                  <a:off x="353980" y="5111242"/>
                  <a:ext cx="36960" cy="43745"/>
                </a:xfrm>
                <a:custGeom>
                  <a:avLst/>
                  <a:gdLst/>
                  <a:ahLst/>
                  <a:cxnLst/>
                  <a:rect l="l" t="t" r="r" b="b"/>
                  <a:pathLst>
                    <a:path w="36960" h="43745" extrusionOk="0">
                      <a:moveTo>
                        <a:pt x="18737" y="42627"/>
                      </a:moveTo>
                      <a:cubicBezTo>
                        <a:pt x="22923" y="46391"/>
                        <a:pt x="27507" y="39656"/>
                        <a:pt x="30696" y="37081"/>
                      </a:cubicBezTo>
                      <a:cubicBezTo>
                        <a:pt x="35081" y="29355"/>
                        <a:pt x="36078" y="24403"/>
                        <a:pt x="32690" y="22422"/>
                      </a:cubicBezTo>
                      <a:cubicBezTo>
                        <a:pt x="30497" y="21036"/>
                        <a:pt x="28304" y="21432"/>
                        <a:pt x="26112" y="23017"/>
                      </a:cubicBezTo>
                      <a:cubicBezTo>
                        <a:pt x="26311" y="22026"/>
                        <a:pt x="26311" y="21036"/>
                        <a:pt x="26112" y="20045"/>
                      </a:cubicBezTo>
                      <a:cubicBezTo>
                        <a:pt x="28105" y="20243"/>
                        <a:pt x="30098" y="20243"/>
                        <a:pt x="32291" y="19451"/>
                      </a:cubicBezTo>
                      <a:cubicBezTo>
                        <a:pt x="38470" y="17272"/>
                        <a:pt x="37274" y="12320"/>
                        <a:pt x="35679" y="6377"/>
                      </a:cubicBezTo>
                      <a:cubicBezTo>
                        <a:pt x="32490" y="3604"/>
                        <a:pt x="29500" y="-2141"/>
                        <a:pt x="22325" y="831"/>
                      </a:cubicBezTo>
                      <a:cubicBezTo>
                        <a:pt x="16943" y="3010"/>
                        <a:pt x="14551" y="7169"/>
                        <a:pt x="16145" y="11924"/>
                      </a:cubicBezTo>
                      <a:cubicBezTo>
                        <a:pt x="13953" y="11527"/>
                        <a:pt x="11960" y="11726"/>
                        <a:pt x="9767" y="12716"/>
                      </a:cubicBezTo>
                      <a:cubicBezTo>
                        <a:pt x="9767" y="12518"/>
                        <a:pt x="9767" y="12320"/>
                        <a:pt x="9767" y="12122"/>
                      </a:cubicBezTo>
                      <a:cubicBezTo>
                        <a:pt x="9568" y="6971"/>
                        <a:pt x="6378" y="3604"/>
                        <a:pt x="0" y="4198"/>
                      </a:cubicBezTo>
                      <a:cubicBezTo>
                        <a:pt x="0" y="8358"/>
                        <a:pt x="0" y="12716"/>
                        <a:pt x="0" y="16876"/>
                      </a:cubicBezTo>
                      <a:cubicBezTo>
                        <a:pt x="0" y="19451"/>
                        <a:pt x="0" y="22224"/>
                        <a:pt x="199" y="24799"/>
                      </a:cubicBezTo>
                      <a:cubicBezTo>
                        <a:pt x="199" y="27375"/>
                        <a:pt x="399" y="29950"/>
                        <a:pt x="399" y="32525"/>
                      </a:cubicBezTo>
                      <a:cubicBezTo>
                        <a:pt x="797" y="32525"/>
                        <a:pt x="1196" y="32327"/>
                        <a:pt x="1794" y="32327"/>
                      </a:cubicBezTo>
                      <a:cubicBezTo>
                        <a:pt x="3588" y="31534"/>
                        <a:pt x="5182" y="30742"/>
                        <a:pt x="6578" y="29950"/>
                      </a:cubicBezTo>
                      <a:cubicBezTo>
                        <a:pt x="8372" y="33713"/>
                        <a:pt x="11760" y="36685"/>
                        <a:pt x="14551" y="39656"/>
                      </a:cubicBezTo>
                      <a:cubicBezTo>
                        <a:pt x="15149" y="38864"/>
                        <a:pt x="15946" y="37873"/>
                        <a:pt x="16743" y="37081"/>
                      </a:cubicBezTo>
                      <a:cubicBezTo>
                        <a:pt x="16345" y="39458"/>
                        <a:pt x="17142" y="41241"/>
                        <a:pt x="18737" y="426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74" name="Google Shape;5574;p37"/>
                <p:cNvSpPr/>
                <p:nvPr/>
              </p:nvSpPr>
              <p:spPr>
                <a:xfrm>
                  <a:off x="2746461" y="6134731"/>
                  <a:ext cx="13915" cy="24463"/>
                </a:xfrm>
                <a:custGeom>
                  <a:avLst/>
                  <a:gdLst/>
                  <a:ahLst/>
                  <a:cxnLst/>
                  <a:rect l="l" t="t" r="r" b="b"/>
                  <a:pathLst>
                    <a:path w="13915" h="24463" extrusionOk="0">
                      <a:moveTo>
                        <a:pt x="10198" y="71"/>
                      </a:moveTo>
                      <a:cubicBezTo>
                        <a:pt x="6211" y="-523"/>
                        <a:pt x="2823" y="2646"/>
                        <a:pt x="1029" y="8391"/>
                      </a:cubicBezTo>
                      <a:cubicBezTo>
                        <a:pt x="-1164" y="15720"/>
                        <a:pt x="232" y="21465"/>
                        <a:pt x="4417" y="23842"/>
                      </a:cubicBezTo>
                      <a:cubicBezTo>
                        <a:pt x="8205" y="26020"/>
                        <a:pt x="11194" y="22257"/>
                        <a:pt x="12789" y="15918"/>
                      </a:cubicBezTo>
                      <a:cubicBezTo>
                        <a:pt x="14583" y="8985"/>
                        <a:pt x="14583" y="2448"/>
                        <a:pt x="10198" y="7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75" name="Google Shape;5575;p37"/>
                <p:cNvSpPr/>
                <p:nvPr/>
              </p:nvSpPr>
              <p:spPr>
                <a:xfrm>
                  <a:off x="2317081" y="6035922"/>
                  <a:ext cx="14995" cy="22981"/>
                </a:xfrm>
                <a:custGeom>
                  <a:avLst/>
                  <a:gdLst/>
                  <a:ahLst/>
                  <a:cxnLst/>
                  <a:rect l="l" t="t" r="r" b="b"/>
                  <a:pathLst>
                    <a:path w="14995" h="22981" extrusionOk="0">
                      <a:moveTo>
                        <a:pt x="10827" y="431"/>
                      </a:moveTo>
                      <a:cubicBezTo>
                        <a:pt x="7439" y="-758"/>
                        <a:pt x="3652" y="233"/>
                        <a:pt x="1260" y="6968"/>
                      </a:cubicBezTo>
                      <a:cubicBezTo>
                        <a:pt x="-1531" y="14891"/>
                        <a:pt x="662" y="19844"/>
                        <a:pt x="4449" y="22221"/>
                      </a:cubicBezTo>
                      <a:cubicBezTo>
                        <a:pt x="7837" y="24400"/>
                        <a:pt x="11226" y="21824"/>
                        <a:pt x="13817" y="15486"/>
                      </a:cubicBezTo>
                      <a:cubicBezTo>
                        <a:pt x="16010" y="7760"/>
                        <a:pt x="15212" y="2214"/>
                        <a:pt x="10827" y="43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76" name="Google Shape;5576;p37"/>
                <p:cNvSpPr/>
                <p:nvPr/>
              </p:nvSpPr>
              <p:spPr>
                <a:xfrm>
                  <a:off x="990132" y="5512910"/>
                  <a:ext cx="18738" cy="24345"/>
                </a:xfrm>
                <a:custGeom>
                  <a:avLst/>
                  <a:gdLst/>
                  <a:ahLst/>
                  <a:cxnLst/>
                  <a:rect l="l" t="t" r="r" b="b"/>
                  <a:pathLst>
                    <a:path w="18738" h="24345" extrusionOk="0">
                      <a:moveTo>
                        <a:pt x="17240" y="886"/>
                      </a:moveTo>
                      <a:cubicBezTo>
                        <a:pt x="12057" y="-2680"/>
                        <a:pt x="7074" y="5244"/>
                        <a:pt x="2689" y="11780"/>
                      </a:cubicBezTo>
                      <a:cubicBezTo>
                        <a:pt x="-1696" y="18317"/>
                        <a:pt x="-101" y="21883"/>
                        <a:pt x="3088" y="23666"/>
                      </a:cubicBezTo>
                      <a:cubicBezTo>
                        <a:pt x="7473" y="26241"/>
                        <a:pt x="11858" y="21091"/>
                        <a:pt x="15845" y="15148"/>
                      </a:cubicBezTo>
                      <a:cubicBezTo>
                        <a:pt x="17838" y="9601"/>
                        <a:pt x="20429" y="3065"/>
                        <a:pt x="17240" y="88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77" name="Google Shape;5577;p37"/>
                <p:cNvSpPr/>
                <p:nvPr/>
              </p:nvSpPr>
              <p:spPr>
                <a:xfrm>
                  <a:off x="2282842" y="6037029"/>
                  <a:ext cx="19562" cy="30621"/>
                </a:xfrm>
                <a:custGeom>
                  <a:avLst/>
                  <a:gdLst/>
                  <a:ahLst/>
                  <a:cxnLst/>
                  <a:rect l="l" t="t" r="r" b="b"/>
                  <a:pathLst>
                    <a:path w="19562" h="30621" extrusionOk="0">
                      <a:moveTo>
                        <a:pt x="13772" y="23292"/>
                      </a:moveTo>
                      <a:cubicBezTo>
                        <a:pt x="14569" y="20321"/>
                        <a:pt x="14768" y="17547"/>
                        <a:pt x="14768" y="15368"/>
                      </a:cubicBezTo>
                      <a:cubicBezTo>
                        <a:pt x="15566" y="14180"/>
                        <a:pt x="16363" y="12991"/>
                        <a:pt x="16961" y="11605"/>
                      </a:cubicBezTo>
                      <a:cubicBezTo>
                        <a:pt x="19552" y="6058"/>
                        <a:pt x="20948" y="1106"/>
                        <a:pt x="17559" y="116"/>
                      </a:cubicBezTo>
                      <a:cubicBezTo>
                        <a:pt x="14768" y="-677"/>
                        <a:pt x="11181" y="2691"/>
                        <a:pt x="8191" y="7445"/>
                      </a:cubicBezTo>
                      <a:cubicBezTo>
                        <a:pt x="4802" y="7643"/>
                        <a:pt x="1214" y="11209"/>
                        <a:pt x="218" y="17746"/>
                      </a:cubicBezTo>
                      <a:cubicBezTo>
                        <a:pt x="-978" y="25669"/>
                        <a:pt x="3008" y="27848"/>
                        <a:pt x="5998" y="30621"/>
                      </a:cubicBezTo>
                      <a:cubicBezTo>
                        <a:pt x="9387" y="30027"/>
                        <a:pt x="12576" y="27848"/>
                        <a:pt x="13772" y="232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78" name="Google Shape;5578;p37"/>
                <p:cNvSpPr/>
                <p:nvPr/>
              </p:nvSpPr>
              <p:spPr>
                <a:xfrm>
                  <a:off x="2061880" y="5986110"/>
                  <a:ext cx="23891" cy="28949"/>
                </a:xfrm>
                <a:custGeom>
                  <a:avLst/>
                  <a:gdLst/>
                  <a:ahLst/>
                  <a:cxnLst/>
                  <a:rect l="l" t="t" r="r" b="b"/>
                  <a:pathLst>
                    <a:path w="23891" h="28949" extrusionOk="0">
                      <a:moveTo>
                        <a:pt x="10293" y="7852"/>
                      </a:moveTo>
                      <a:cubicBezTo>
                        <a:pt x="10094" y="7852"/>
                        <a:pt x="9894" y="7654"/>
                        <a:pt x="9695" y="7654"/>
                      </a:cubicBezTo>
                      <a:cubicBezTo>
                        <a:pt x="6705" y="7258"/>
                        <a:pt x="3715" y="10229"/>
                        <a:pt x="1523" y="16172"/>
                      </a:cubicBezTo>
                      <a:cubicBezTo>
                        <a:pt x="-869" y="22312"/>
                        <a:pt x="-271" y="26868"/>
                        <a:pt x="2121" y="28453"/>
                      </a:cubicBezTo>
                      <a:cubicBezTo>
                        <a:pt x="5111" y="30434"/>
                        <a:pt x="7702" y="26076"/>
                        <a:pt x="9695" y="22510"/>
                      </a:cubicBezTo>
                      <a:cubicBezTo>
                        <a:pt x="10492" y="23303"/>
                        <a:pt x="11489" y="23897"/>
                        <a:pt x="12685" y="23897"/>
                      </a:cubicBezTo>
                      <a:cubicBezTo>
                        <a:pt x="17469" y="24491"/>
                        <a:pt x="20658" y="18351"/>
                        <a:pt x="23249" y="12012"/>
                      </a:cubicBezTo>
                      <a:cubicBezTo>
                        <a:pt x="24445" y="5871"/>
                        <a:pt x="24246" y="1117"/>
                        <a:pt x="20259" y="127"/>
                      </a:cubicBezTo>
                      <a:cubicBezTo>
                        <a:pt x="16273" y="-666"/>
                        <a:pt x="12685" y="2306"/>
                        <a:pt x="10293" y="78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79" name="Google Shape;5579;p37"/>
                <p:cNvSpPr/>
                <p:nvPr/>
              </p:nvSpPr>
              <p:spPr>
                <a:xfrm>
                  <a:off x="1607441" y="5820603"/>
                  <a:ext cx="15093" cy="22050"/>
                </a:xfrm>
                <a:custGeom>
                  <a:avLst/>
                  <a:gdLst/>
                  <a:ahLst/>
                  <a:cxnLst/>
                  <a:rect l="l" t="t" r="r" b="b"/>
                  <a:pathLst>
                    <a:path w="15093" h="22050" extrusionOk="0">
                      <a:moveTo>
                        <a:pt x="3889" y="22019"/>
                      </a:moveTo>
                      <a:cubicBezTo>
                        <a:pt x="7677" y="22415"/>
                        <a:pt x="11264" y="19048"/>
                        <a:pt x="13656" y="13105"/>
                      </a:cubicBezTo>
                      <a:cubicBezTo>
                        <a:pt x="15650" y="7163"/>
                        <a:pt x="15849" y="1814"/>
                        <a:pt x="12460" y="428"/>
                      </a:cubicBezTo>
                      <a:cubicBezTo>
                        <a:pt x="7876" y="-1553"/>
                        <a:pt x="3491" y="3597"/>
                        <a:pt x="1099" y="10728"/>
                      </a:cubicBezTo>
                      <a:cubicBezTo>
                        <a:pt x="-894" y="16473"/>
                        <a:pt x="-297" y="21623"/>
                        <a:pt x="3889" y="220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80" name="Google Shape;5580;p37"/>
                <p:cNvSpPr/>
                <p:nvPr/>
              </p:nvSpPr>
              <p:spPr>
                <a:xfrm>
                  <a:off x="2326094" y="5749713"/>
                  <a:ext cx="13529" cy="43618"/>
                </a:xfrm>
                <a:custGeom>
                  <a:avLst/>
                  <a:gdLst/>
                  <a:ahLst/>
                  <a:cxnLst/>
                  <a:rect l="l" t="t" r="r" b="b"/>
                  <a:pathLst>
                    <a:path w="13529" h="43618" extrusionOk="0">
                      <a:moveTo>
                        <a:pt x="2412" y="24568"/>
                      </a:moveTo>
                      <a:cubicBezTo>
                        <a:pt x="-179" y="33879"/>
                        <a:pt x="-1575" y="42595"/>
                        <a:pt x="3807" y="43585"/>
                      </a:cubicBezTo>
                      <a:cubicBezTo>
                        <a:pt x="6000" y="43981"/>
                        <a:pt x="8192" y="40812"/>
                        <a:pt x="9986" y="35463"/>
                      </a:cubicBezTo>
                      <a:cubicBezTo>
                        <a:pt x="11382" y="29521"/>
                        <a:pt x="11581" y="24568"/>
                        <a:pt x="10186" y="21201"/>
                      </a:cubicBezTo>
                      <a:cubicBezTo>
                        <a:pt x="10983" y="19616"/>
                        <a:pt x="11780" y="17437"/>
                        <a:pt x="12578" y="14862"/>
                      </a:cubicBezTo>
                      <a:cubicBezTo>
                        <a:pt x="13574" y="8920"/>
                        <a:pt x="15169" y="402"/>
                        <a:pt x="8990" y="6"/>
                      </a:cubicBezTo>
                      <a:cubicBezTo>
                        <a:pt x="5402" y="-193"/>
                        <a:pt x="2213" y="4958"/>
                        <a:pt x="817" y="10702"/>
                      </a:cubicBezTo>
                      <a:cubicBezTo>
                        <a:pt x="-379" y="16843"/>
                        <a:pt x="-578" y="22389"/>
                        <a:pt x="2412" y="2456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81" name="Google Shape;5581;p37"/>
                <p:cNvSpPr/>
                <p:nvPr/>
              </p:nvSpPr>
              <p:spPr>
                <a:xfrm>
                  <a:off x="2406428" y="5752914"/>
                  <a:ext cx="13954" cy="23825"/>
                </a:xfrm>
                <a:custGeom>
                  <a:avLst/>
                  <a:gdLst/>
                  <a:ahLst/>
                  <a:cxnLst/>
                  <a:rect l="l" t="t" r="r" b="b"/>
                  <a:pathLst>
                    <a:path w="13954" h="23825" extrusionOk="0">
                      <a:moveTo>
                        <a:pt x="1411" y="7897"/>
                      </a:moveTo>
                      <a:cubicBezTo>
                        <a:pt x="-981" y="15227"/>
                        <a:pt x="-383" y="20971"/>
                        <a:pt x="3603" y="23348"/>
                      </a:cubicBezTo>
                      <a:cubicBezTo>
                        <a:pt x="6992" y="25131"/>
                        <a:pt x="10181" y="21764"/>
                        <a:pt x="12573" y="15821"/>
                      </a:cubicBezTo>
                      <a:cubicBezTo>
                        <a:pt x="15164" y="7897"/>
                        <a:pt x="13968" y="3143"/>
                        <a:pt x="10181" y="766"/>
                      </a:cubicBezTo>
                      <a:cubicBezTo>
                        <a:pt x="6593" y="-1611"/>
                        <a:pt x="3404" y="1757"/>
                        <a:pt x="1411" y="78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82" name="Google Shape;5582;p37"/>
                <p:cNvSpPr/>
                <p:nvPr/>
              </p:nvSpPr>
              <p:spPr>
                <a:xfrm>
                  <a:off x="1259709" y="5727137"/>
                  <a:ext cx="18580" cy="25355"/>
                </a:xfrm>
                <a:custGeom>
                  <a:avLst/>
                  <a:gdLst/>
                  <a:ahLst/>
                  <a:cxnLst/>
                  <a:rect l="l" t="t" r="r" b="b"/>
                  <a:pathLst>
                    <a:path w="18580" h="25355" extrusionOk="0">
                      <a:moveTo>
                        <a:pt x="3000" y="25355"/>
                      </a:moveTo>
                      <a:cubicBezTo>
                        <a:pt x="8979" y="24761"/>
                        <a:pt x="13364" y="18422"/>
                        <a:pt x="16753" y="11093"/>
                      </a:cubicBezTo>
                      <a:cubicBezTo>
                        <a:pt x="19344" y="5546"/>
                        <a:pt x="19544" y="0"/>
                        <a:pt x="14959" y="0"/>
                      </a:cubicBezTo>
                      <a:cubicBezTo>
                        <a:pt x="9378" y="0"/>
                        <a:pt x="4195" y="4754"/>
                        <a:pt x="1206" y="13074"/>
                      </a:cubicBezTo>
                      <a:cubicBezTo>
                        <a:pt x="-788" y="18818"/>
                        <a:pt x="-389" y="23374"/>
                        <a:pt x="3000" y="253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83" name="Google Shape;5583;p37"/>
                <p:cNvSpPr/>
                <p:nvPr/>
              </p:nvSpPr>
              <p:spPr>
                <a:xfrm>
                  <a:off x="607506" y="5404742"/>
                  <a:ext cx="17035" cy="22339"/>
                </a:xfrm>
                <a:custGeom>
                  <a:avLst/>
                  <a:gdLst/>
                  <a:ahLst/>
                  <a:cxnLst/>
                  <a:rect l="l" t="t" r="r" b="b"/>
                  <a:pathLst>
                    <a:path w="17035" h="22339" extrusionOk="0">
                      <a:moveTo>
                        <a:pt x="13173" y="15754"/>
                      </a:moveTo>
                      <a:cubicBezTo>
                        <a:pt x="17159" y="9613"/>
                        <a:pt x="18754" y="3473"/>
                        <a:pt x="14568" y="700"/>
                      </a:cubicBezTo>
                      <a:cubicBezTo>
                        <a:pt x="11179" y="-1479"/>
                        <a:pt x="6994" y="1690"/>
                        <a:pt x="3804" y="6642"/>
                      </a:cubicBezTo>
                      <a:cubicBezTo>
                        <a:pt x="17" y="12585"/>
                        <a:pt x="-1577" y="18725"/>
                        <a:pt x="2010" y="21697"/>
                      </a:cubicBezTo>
                      <a:cubicBezTo>
                        <a:pt x="6196" y="23678"/>
                        <a:pt x="9983" y="20904"/>
                        <a:pt x="13173" y="157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84" name="Google Shape;5584;p37"/>
                <p:cNvSpPr/>
                <p:nvPr/>
              </p:nvSpPr>
              <p:spPr>
                <a:xfrm>
                  <a:off x="2240574" y="6113403"/>
                  <a:ext cx="15604" cy="22786"/>
                </a:xfrm>
                <a:custGeom>
                  <a:avLst/>
                  <a:gdLst/>
                  <a:ahLst/>
                  <a:cxnLst/>
                  <a:rect l="l" t="t" r="r" b="b"/>
                  <a:pathLst>
                    <a:path w="15604" h="22786" extrusionOk="0">
                      <a:moveTo>
                        <a:pt x="10195" y="6"/>
                      </a:moveTo>
                      <a:cubicBezTo>
                        <a:pt x="5411" y="-192"/>
                        <a:pt x="1425" y="4364"/>
                        <a:pt x="229" y="12288"/>
                      </a:cubicBezTo>
                      <a:cubicBezTo>
                        <a:pt x="-768" y="18428"/>
                        <a:pt x="1624" y="21598"/>
                        <a:pt x="4813" y="22786"/>
                      </a:cubicBezTo>
                      <a:cubicBezTo>
                        <a:pt x="10195" y="22192"/>
                        <a:pt x="13982" y="17834"/>
                        <a:pt x="15378" y="10109"/>
                      </a:cubicBezTo>
                      <a:cubicBezTo>
                        <a:pt x="16374" y="3968"/>
                        <a:pt x="13982" y="204"/>
                        <a:pt x="10195" y="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85" name="Google Shape;5585;p37"/>
                <p:cNvSpPr/>
                <p:nvPr/>
              </p:nvSpPr>
              <p:spPr>
                <a:xfrm>
                  <a:off x="2006101" y="6036887"/>
                  <a:ext cx="14496" cy="25118"/>
                </a:xfrm>
                <a:custGeom>
                  <a:avLst/>
                  <a:gdLst/>
                  <a:ahLst/>
                  <a:cxnLst/>
                  <a:rect l="l" t="t" r="r" b="b"/>
                  <a:pathLst>
                    <a:path w="14496" h="25118" extrusionOk="0">
                      <a:moveTo>
                        <a:pt x="8666" y="59"/>
                      </a:moveTo>
                      <a:cubicBezTo>
                        <a:pt x="5477" y="-535"/>
                        <a:pt x="2686" y="3427"/>
                        <a:pt x="1490" y="7785"/>
                      </a:cubicBezTo>
                      <a:cubicBezTo>
                        <a:pt x="-703" y="15708"/>
                        <a:pt x="-1101" y="23632"/>
                        <a:pt x="4679" y="25019"/>
                      </a:cubicBezTo>
                      <a:cubicBezTo>
                        <a:pt x="8068" y="25811"/>
                        <a:pt x="11656" y="21849"/>
                        <a:pt x="14048" y="14916"/>
                      </a:cubicBezTo>
                      <a:cubicBezTo>
                        <a:pt x="15244" y="7191"/>
                        <a:pt x="14247" y="1050"/>
                        <a:pt x="8666" y="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86" name="Google Shape;5586;p37"/>
                <p:cNvSpPr/>
                <p:nvPr/>
              </p:nvSpPr>
              <p:spPr>
                <a:xfrm>
                  <a:off x="1204455" y="5725730"/>
                  <a:ext cx="36777" cy="30723"/>
                </a:xfrm>
                <a:custGeom>
                  <a:avLst/>
                  <a:gdLst/>
                  <a:ahLst/>
                  <a:cxnLst/>
                  <a:rect l="l" t="t" r="r" b="b"/>
                  <a:pathLst>
                    <a:path w="36777" h="30723" extrusionOk="0">
                      <a:moveTo>
                        <a:pt x="35131" y="20621"/>
                      </a:moveTo>
                      <a:cubicBezTo>
                        <a:pt x="36925" y="14084"/>
                        <a:pt x="38321" y="7349"/>
                        <a:pt x="33337" y="6160"/>
                      </a:cubicBezTo>
                      <a:cubicBezTo>
                        <a:pt x="30746" y="5566"/>
                        <a:pt x="28155" y="6754"/>
                        <a:pt x="25962" y="9330"/>
                      </a:cubicBezTo>
                      <a:cubicBezTo>
                        <a:pt x="26560" y="7547"/>
                        <a:pt x="26760" y="5566"/>
                        <a:pt x="26560" y="3783"/>
                      </a:cubicBezTo>
                      <a:cubicBezTo>
                        <a:pt x="23770" y="1208"/>
                        <a:pt x="20381" y="218"/>
                        <a:pt x="15996" y="2198"/>
                      </a:cubicBezTo>
                      <a:cubicBezTo>
                        <a:pt x="15597" y="1604"/>
                        <a:pt x="15199" y="1010"/>
                        <a:pt x="14401" y="614"/>
                      </a:cubicBezTo>
                      <a:cubicBezTo>
                        <a:pt x="11212" y="-1169"/>
                        <a:pt x="6827" y="812"/>
                        <a:pt x="3040" y="8141"/>
                      </a:cubicBezTo>
                      <a:cubicBezTo>
                        <a:pt x="-1146" y="16263"/>
                        <a:pt x="-747" y="21809"/>
                        <a:pt x="2641" y="24582"/>
                      </a:cubicBezTo>
                      <a:cubicBezTo>
                        <a:pt x="4435" y="26167"/>
                        <a:pt x="6628" y="24979"/>
                        <a:pt x="8820" y="22403"/>
                      </a:cubicBezTo>
                      <a:cubicBezTo>
                        <a:pt x="11013" y="22403"/>
                        <a:pt x="13604" y="21809"/>
                        <a:pt x="16395" y="20224"/>
                      </a:cubicBezTo>
                      <a:cubicBezTo>
                        <a:pt x="18986" y="18838"/>
                        <a:pt x="20979" y="17253"/>
                        <a:pt x="22574" y="15668"/>
                      </a:cubicBezTo>
                      <a:cubicBezTo>
                        <a:pt x="22374" y="16263"/>
                        <a:pt x="22175" y="16857"/>
                        <a:pt x="21976" y="17451"/>
                      </a:cubicBezTo>
                      <a:cubicBezTo>
                        <a:pt x="19584" y="24384"/>
                        <a:pt x="20580" y="30129"/>
                        <a:pt x="25364" y="30723"/>
                      </a:cubicBezTo>
                      <a:cubicBezTo>
                        <a:pt x="28952" y="30723"/>
                        <a:pt x="32540" y="26563"/>
                        <a:pt x="35131" y="206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87" name="Google Shape;5587;p37"/>
                <p:cNvSpPr/>
                <p:nvPr/>
              </p:nvSpPr>
              <p:spPr>
                <a:xfrm>
                  <a:off x="826107" y="5544659"/>
                  <a:ext cx="45534" cy="43158"/>
                </a:xfrm>
                <a:custGeom>
                  <a:avLst/>
                  <a:gdLst/>
                  <a:ahLst/>
                  <a:cxnLst/>
                  <a:rect l="l" t="t" r="r" b="b"/>
                  <a:pathLst>
                    <a:path w="45534" h="43158" extrusionOk="0">
                      <a:moveTo>
                        <a:pt x="28979" y="23412"/>
                      </a:moveTo>
                      <a:cubicBezTo>
                        <a:pt x="30175" y="21431"/>
                        <a:pt x="30972" y="19649"/>
                        <a:pt x="31570" y="18064"/>
                      </a:cubicBezTo>
                      <a:cubicBezTo>
                        <a:pt x="32965" y="17668"/>
                        <a:pt x="34361" y="17073"/>
                        <a:pt x="35955" y="16281"/>
                      </a:cubicBezTo>
                      <a:cubicBezTo>
                        <a:pt x="42533" y="12715"/>
                        <a:pt x="46519" y="7565"/>
                        <a:pt x="45323" y="2811"/>
                      </a:cubicBezTo>
                      <a:cubicBezTo>
                        <a:pt x="44127" y="-1547"/>
                        <a:pt x="38347" y="-160"/>
                        <a:pt x="33165" y="2415"/>
                      </a:cubicBezTo>
                      <a:cubicBezTo>
                        <a:pt x="30573" y="3802"/>
                        <a:pt x="28181" y="5386"/>
                        <a:pt x="26587" y="6971"/>
                      </a:cubicBezTo>
                      <a:cubicBezTo>
                        <a:pt x="23996" y="7565"/>
                        <a:pt x="21006" y="9942"/>
                        <a:pt x="18614" y="13508"/>
                      </a:cubicBezTo>
                      <a:cubicBezTo>
                        <a:pt x="15624" y="17866"/>
                        <a:pt x="13830" y="22620"/>
                        <a:pt x="15026" y="25987"/>
                      </a:cubicBezTo>
                      <a:cubicBezTo>
                        <a:pt x="12634" y="26384"/>
                        <a:pt x="10043" y="27176"/>
                        <a:pt x="7451" y="28563"/>
                      </a:cubicBezTo>
                      <a:cubicBezTo>
                        <a:pt x="1870" y="31336"/>
                        <a:pt x="-1518" y="35496"/>
                        <a:pt x="674" y="40052"/>
                      </a:cubicBezTo>
                      <a:cubicBezTo>
                        <a:pt x="4462" y="43815"/>
                        <a:pt x="10043" y="44410"/>
                        <a:pt x="17019" y="40448"/>
                      </a:cubicBezTo>
                      <a:cubicBezTo>
                        <a:pt x="22401" y="37477"/>
                        <a:pt x="26188" y="33317"/>
                        <a:pt x="23597" y="29157"/>
                      </a:cubicBezTo>
                      <a:cubicBezTo>
                        <a:pt x="23398" y="28959"/>
                        <a:pt x="23198" y="28761"/>
                        <a:pt x="23198" y="28563"/>
                      </a:cubicBezTo>
                      <a:cubicBezTo>
                        <a:pt x="25191" y="27374"/>
                        <a:pt x="27185" y="25195"/>
                        <a:pt x="28979" y="234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88" name="Google Shape;5588;p37"/>
                <p:cNvSpPr/>
                <p:nvPr/>
              </p:nvSpPr>
              <p:spPr>
                <a:xfrm>
                  <a:off x="833740" y="5061763"/>
                  <a:ext cx="24136" cy="25984"/>
                </a:xfrm>
                <a:custGeom>
                  <a:avLst/>
                  <a:gdLst/>
                  <a:ahLst/>
                  <a:cxnLst/>
                  <a:rect l="l" t="t" r="r" b="b"/>
                  <a:pathLst>
                    <a:path w="24136" h="25984" extrusionOk="0">
                      <a:moveTo>
                        <a:pt x="7194" y="24954"/>
                      </a:moveTo>
                      <a:cubicBezTo>
                        <a:pt x="10782" y="27925"/>
                        <a:pt x="15765" y="24162"/>
                        <a:pt x="19752" y="17625"/>
                      </a:cubicBezTo>
                      <a:cubicBezTo>
                        <a:pt x="21745" y="14455"/>
                        <a:pt x="22542" y="11484"/>
                        <a:pt x="22343" y="9107"/>
                      </a:cubicBezTo>
                      <a:cubicBezTo>
                        <a:pt x="23539" y="7720"/>
                        <a:pt x="24137" y="6334"/>
                        <a:pt x="24137" y="4551"/>
                      </a:cubicBezTo>
                      <a:cubicBezTo>
                        <a:pt x="24137" y="-203"/>
                        <a:pt x="18755" y="-798"/>
                        <a:pt x="12775" y="787"/>
                      </a:cubicBezTo>
                      <a:cubicBezTo>
                        <a:pt x="5799" y="2570"/>
                        <a:pt x="-380" y="5937"/>
                        <a:pt x="18" y="11484"/>
                      </a:cubicBezTo>
                      <a:cubicBezTo>
                        <a:pt x="218" y="14851"/>
                        <a:pt x="2609" y="16040"/>
                        <a:pt x="6397" y="16040"/>
                      </a:cubicBezTo>
                      <a:cubicBezTo>
                        <a:pt x="4802" y="19605"/>
                        <a:pt x="4802" y="22973"/>
                        <a:pt x="7194" y="249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89" name="Google Shape;5589;p37"/>
                <p:cNvSpPr/>
                <p:nvPr/>
              </p:nvSpPr>
              <p:spPr>
                <a:xfrm>
                  <a:off x="1832108" y="6017513"/>
                  <a:ext cx="15903" cy="29756"/>
                </a:xfrm>
                <a:custGeom>
                  <a:avLst/>
                  <a:gdLst/>
                  <a:ahLst/>
                  <a:cxnLst/>
                  <a:rect l="l" t="t" r="r" b="b"/>
                  <a:pathLst>
                    <a:path w="15903" h="29756" extrusionOk="0">
                      <a:moveTo>
                        <a:pt x="13630" y="5963"/>
                      </a:moveTo>
                      <a:cubicBezTo>
                        <a:pt x="13830" y="2794"/>
                        <a:pt x="13232" y="417"/>
                        <a:pt x="10840" y="21"/>
                      </a:cubicBezTo>
                      <a:cubicBezTo>
                        <a:pt x="7053" y="-376"/>
                        <a:pt x="3066" y="4973"/>
                        <a:pt x="1073" y="12104"/>
                      </a:cubicBezTo>
                      <a:cubicBezTo>
                        <a:pt x="-322" y="16858"/>
                        <a:pt x="-322" y="20820"/>
                        <a:pt x="874" y="22999"/>
                      </a:cubicBezTo>
                      <a:cubicBezTo>
                        <a:pt x="1073" y="26564"/>
                        <a:pt x="2468" y="29140"/>
                        <a:pt x="5857" y="29734"/>
                      </a:cubicBezTo>
                      <a:cubicBezTo>
                        <a:pt x="9445" y="30130"/>
                        <a:pt x="12833" y="25376"/>
                        <a:pt x="14826" y="19235"/>
                      </a:cubicBezTo>
                      <a:cubicBezTo>
                        <a:pt x="16421" y="13293"/>
                        <a:pt x="16421" y="8340"/>
                        <a:pt x="13630" y="596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90" name="Google Shape;5590;p37"/>
                <p:cNvSpPr/>
                <p:nvPr/>
              </p:nvSpPr>
              <p:spPr>
                <a:xfrm>
                  <a:off x="1891736" y="6054354"/>
                  <a:ext cx="15472" cy="23856"/>
                </a:xfrm>
                <a:custGeom>
                  <a:avLst/>
                  <a:gdLst/>
                  <a:ahLst/>
                  <a:cxnLst/>
                  <a:rect l="l" t="t" r="r" b="b"/>
                  <a:pathLst>
                    <a:path w="15472" h="23856" extrusionOk="0">
                      <a:moveTo>
                        <a:pt x="11608" y="816"/>
                      </a:moveTo>
                      <a:cubicBezTo>
                        <a:pt x="7821" y="-1957"/>
                        <a:pt x="4631" y="2797"/>
                        <a:pt x="2239" y="8146"/>
                      </a:cubicBezTo>
                      <a:cubicBezTo>
                        <a:pt x="-1149" y="15673"/>
                        <a:pt x="-751" y="21220"/>
                        <a:pt x="3834" y="23398"/>
                      </a:cubicBezTo>
                      <a:cubicBezTo>
                        <a:pt x="7422" y="24983"/>
                        <a:pt x="10810" y="22408"/>
                        <a:pt x="13800" y="16465"/>
                      </a:cubicBezTo>
                      <a:cubicBezTo>
                        <a:pt x="16790" y="8542"/>
                        <a:pt x="15594" y="3590"/>
                        <a:pt x="11608" y="81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91" name="Google Shape;5591;p37"/>
                <p:cNvSpPr/>
                <p:nvPr/>
              </p:nvSpPr>
              <p:spPr>
                <a:xfrm>
                  <a:off x="957155" y="5662833"/>
                  <a:ext cx="15444" cy="20879"/>
                </a:xfrm>
                <a:custGeom>
                  <a:avLst/>
                  <a:gdLst/>
                  <a:ahLst/>
                  <a:cxnLst/>
                  <a:rect l="l" t="t" r="r" b="b"/>
                  <a:pathLst>
                    <a:path w="15444" h="20879" extrusionOk="0">
                      <a:moveTo>
                        <a:pt x="3176" y="20526"/>
                      </a:moveTo>
                      <a:cubicBezTo>
                        <a:pt x="6564" y="21913"/>
                        <a:pt x="10351" y="19140"/>
                        <a:pt x="13541" y="13593"/>
                      </a:cubicBezTo>
                      <a:cubicBezTo>
                        <a:pt x="16331" y="7651"/>
                        <a:pt x="15932" y="3491"/>
                        <a:pt x="13142" y="1114"/>
                      </a:cubicBezTo>
                      <a:cubicBezTo>
                        <a:pt x="10152" y="-1263"/>
                        <a:pt x="5966" y="123"/>
                        <a:pt x="2976" y="5670"/>
                      </a:cubicBezTo>
                      <a:cubicBezTo>
                        <a:pt x="-412" y="11811"/>
                        <a:pt x="-1608" y="18347"/>
                        <a:pt x="3176" y="2052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92" name="Google Shape;5592;p37"/>
                <p:cNvSpPr/>
                <p:nvPr/>
              </p:nvSpPr>
              <p:spPr>
                <a:xfrm>
                  <a:off x="1845351" y="6053666"/>
                  <a:ext cx="18849" cy="20810"/>
                </a:xfrm>
                <a:custGeom>
                  <a:avLst/>
                  <a:gdLst/>
                  <a:ahLst/>
                  <a:cxnLst/>
                  <a:rect l="l" t="t" r="r" b="b"/>
                  <a:pathLst>
                    <a:path w="18849" h="20810" extrusionOk="0">
                      <a:moveTo>
                        <a:pt x="786" y="10221"/>
                      </a:moveTo>
                      <a:cubicBezTo>
                        <a:pt x="-1207" y="16362"/>
                        <a:pt x="786" y="20125"/>
                        <a:pt x="4573" y="20720"/>
                      </a:cubicBezTo>
                      <a:cubicBezTo>
                        <a:pt x="9556" y="21314"/>
                        <a:pt x="14938" y="19135"/>
                        <a:pt x="18127" y="10419"/>
                      </a:cubicBezTo>
                      <a:cubicBezTo>
                        <a:pt x="20121" y="4476"/>
                        <a:pt x="17729" y="1109"/>
                        <a:pt x="14141" y="118"/>
                      </a:cubicBezTo>
                      <a:cubicBezTo>
                        <a:pt x="8958" y="-476"/>
                        <a:pt x="3975" y="911"/>
                        <a:pt x="786" y="102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93" name="Google Shape;5593;p37"/>
                <p:cNvSpPr/>
                <p:nvPr/>
              </p:nvSpPr>
              <p:spPr>
                <a:xfrm>
                  <a:off x="1957478" y="6101686"/>
                  <a:ext cx="16156" cy="22410"/>
                </a:xfrm>
                <a:custGeom>
                  <a:avLst/>
                  <a:gdLst/>
                  <a:ahLst/>
                  <a:cxnLst/>
                  <a:rect l="l" t="t" r="r" b="b"/>
                  <a:pathLst>
                    <a:path w="16156" h="22410" extrusionOk="0">
                      <a:moveTo>
                        <a:pt x="13038" y="1225"/>
                      </a:moveTo>
                      <a:cubicBezTo>
                        <a:pt x="9251" y="-1549"/>
                        <a:pt x="4667" y="234"/>
                        <a:pt x="1477" y="8158"/>
                      </a:cubicBezTo>
                      <a:cubicBezTo>
                        <a:pt x="-1114" y="14496"/>
                        <a:pt x="-117" y="19449"/>
                        <a:pt x="3072" y="21430"/>
                      </a:cubicBezTo>
                      <a:cubicBezTo>
                        <a:pt x="6859" y="23807"/>
                        <a:pt x="11444" y="22024"/>
                        <a:pt x="15032" y="14298"/>
                      </a:cubicBezTo>
                      <a:cubicBezTo>
                        <a:pt x="17224" y="7762"/>
                        <a:pt x="16028" y="3205"/>
                        <a:pt x="13038" y="122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94" name="Google Shape;5594;p37"/>
                <p:cNvSpPr/>
                <p:nvPr/>
              </p:nvSpPr>
              <p:spPr>
                <a:xfrm>
                  <a:off x="1038985" y="5749238"/>
                  <a:ext cx="29380" cy="54267"/>
                </a:xfrm>
                <a:custGeom>
                  <a:avLst/>
                  <a:gdLst/>
                  <a:ahLst/>
                  <a:cxnLst/>
                  <a:rect l="l" t="t" r="r" b="b"/>
                  <a:pathLst>
                    <a:path w="29380" h="54267" extrusionOk="0">
                      <a:moveTo>
                        <a:pt x="26989" y="1075"/>
                      </a:moveTo>
                      <a:cubicBezTo>
                        <a:pt x="23600" y="-2095"/>
                        <a:pt x="19414" y="2263"/>
                        <a:pt x="16424" y="7414"/>
                      </a:cubicBezTo>
                      <a:cubicBezTo>
                        <a:pt x="16026" y="8206"/>
                        <a:pt x="15627" y="8998"/>
                        <a:pt x="15228" y="9593"/>
                      </a:cubicBezTo>
                      <a:cubicBezTo>
                        <a:pt x="14033" y="10187"/>
                        <a:pt x="12637" y="11177"/>
                        <a:pt x="11043" y="12762"/>
                      </a:cubicBezTo>
                      <a:cubicBezTo>
                        <a:pt x="9249" y="14545"/>
                        <a:pt x="6059" y="19497"/>
                        <a:pt x="6259" y="20884"/>
                      </a:cubicBezTo>
                      <a:cubicBezTo>
                        <a:pt x="6657" y="29798"/>
                        <a:pt x="4664" y="39504"/>
                        <a:pt x="80" y="50597"/>
                      </a:cubicBezTo>
                      <a:cubicBezTo>
                        <a:pt x="-319" y="51785"/>
                        <a:pt x="877" y="52776"/>
                        <a:pt x="1475" y="54162"/>
                      </a:cubicBezTo>
                      <a:cubicBezTo>
                        <a:pt x="5462" y="54955"/>
                        <a:pt x="11242" y="51191"/>
                        <a:pt x="13833" y="45645"/>
                      </a:cubicBezTo>
                      <a:cubicBezTo>
                        <a:pt x="17222" y="37721"/>
                        <a:pt x="22404" y="28609"/>
                        <a:pt x="23600" y="21082"/>
                      </a:cubicBezTo>
                      <a:cubicBezTo>
                        <a:pt x="24597" y="20091"/>
                        <a:pt x="25394" y="18903"/>
                        <a:pt x="26191" y="17318"/>
                      </a:cubicBezTo>
                      <a:cubicBezTo>
                        <a:pt x="29979" y="10781"/>
                        <a:pt x="30577" y="4442"/>
                        <a:pt x="26989" y="10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95" name="Google Shape;5595;p37"/>
                <p:cNvSpPr/>
                <p:nvPr/>
              </p:nvSpPr>
              <p:spPr>
                <a:xfrm>
                  <a:off x="723160" y="4978038"/>
                  <a:ext cx="17647" cy="22724"/>
                </a:xfrm>
                <a:custGeom>
                  <a:avLst/>
                  <a:gdLst/>
                  <a:ahLst/>
                  <a:cxnLst/>
                  <a:rect l="l" t="t" r="r" b="b"/>
                  <a:pathLst>
                    <a:path w="17647" h="22724" extrusionOk="0">
                      <a:moveTo>
                        <a:pt x="15121" y="523"/>
                      </a:moveTo>
                      <a:cubicBezTo>
                        <a:pt x="10935" y="-1656"/>
                        <a:pt x="6152" y="3296"/>
                        <a:pt x="2564" y="9437"/>
                      </a:cubicBezTo>
                      <a:cubicBezTo>
                        <a:pt x="-426" y="14587"/>
                        <a:pt x="-1024" y="19539"/>
                        <a:pt x="1966" y="21718"/>
                      </a:cubicBezTo>
                      <a:cubicBezTo>
                        <a:pt x="5753" y="24492"/>
                        <a:pt x="10138" y="21322"/>
                        <a:pt x="14523" y="14785"/>
                      </a:cubicBezTo>
                      <a:cubicBezTo>
                        <a:pt x="17712" y="8644"/>
                        <a:pt x="19307" y="2702"/>
                        <a:pt x="15121" y="5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96" name="Google Shape;5596;p37"/>
                <p:cNvSpPr/>
                <p:nvPr/>
              </p:nvSpPr>
              <p:spPr>
                <a:xfrm>
                  <a:off x="1451446" y="5045894"/>
                  <a:ext cx="16415" cy="23969"/>
                </a:xfrm>
                <a:custGeom>
                  <a:avLst/>
                  <a:gdLst/>
                  <a:ahLst/>
                  <a:cxnLst/>
                  <a:rect l="l" t="t" r="r" b="b"/>
                  <a:pathLst>
                    <a:path w="16415" h="23969" extrusionOk="0">
                      <a:moveTo>
                        <a:pt x="2615" y="23787"/>
                      </a:moveTo>
                      <a:cubicBezTo>
                        <a:pt x="6801" y="24976"/>
                        <a:pt x="10788" y="20222"/>
                        <a:pt x="14176" y="12694"/>
                      </a:cubicBezTo>
                      <a:cubicBezTo>
                        <a:pt x="15970" y="7742"/>
                        <a:pt x="17963" y="1800"/>
                        <a:pt x="14575" y="413"/>
                      </a:cubicBezTo>
                      <a:cubicBezTo>
                        <a:pt x="9791" y="-1568"/>
                        <a:pt x="5007" y="3780"/>
                        <a:pt x="1619" y="12100"/>
                      </a:cubicBezTo>
                      <a:cubicBezTo>
                        <a:pt x="-773" y="17845"/>
                        <a:pt x="-574" y="22797"/>
                        <a:pt x="2615" y="2378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97" name="Google Shape;5597;p37"/>
                <p:cNvSpPr/>
                <p:nvPr/>
              </p:nvSpPr>
              <p:spPr>
                <a:xfrm>
                  <a:off x="1157664" y="4913192"/>
                  <a:ext cx="17136" cy="22930"/>
                </a:xfrm>
                <a:custGeom>
                  <a:avLst/>
                  <a:gdLst/>
                  <a:ahLst/>
                  <a:cxnLst/>
                  <a:rect l="l" t="t" r="r" b="b"/>
                  <a:pathLst>
                    <a:path w="17136" h="22930" extrusionOk="0">
                      <a:moveTo>
                        <a:pt x="2791" y="8914"/>
                      </a:moveTo>
                      <a:cubicBezTo>
                        <a:pt x="-797" y="15649"/>
                        <a:pt x="-1196" y="21790"/>
                        <a:pt x="3189" y="22780"/>
                      </a:cubicBezTo>
                      <a:cubicBezTo>
                        <a:pt x="7375" y="23771"/>
                        <a:pt x="11960" y="19809"/>
                        <a:pt x="14949" y="12480"/>
                      </a:cubicBezTo>
                      <a:cubicBezTo>
                        <a:pt x="17142" y="7329"/>
                        <a:pt x="18338" y="2179"/>
                        <a:pt x="15348" y="0"/>
                      </a:cubicBezTo>
                      <a:cubicBezTo>
                        <a:pt x="11162" y="198"/>
                        <a:pt x="6578" y="1783"/>
                        <a:pt x="2791" y="891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98" name="Google Shape;5598;p37"/>
                <p:cNvSpPr/>
                <p:nvPr/>
              </p:nvSpPr>
              <p:spPr>
                <a:xfrm>
                  <a:off x="1810168" y="5483884"/>
                  <a:ext cx="14541" cy="21994"/>
                </a:xfrm>
                <a:custGeom>
                  <a:avLst/>
                  <a:gdLst/>
                  <a:ahLst/>
                  <a:cxnLst/>
                  <a:rect l="l" t="t" r="r" b="b"/>
                  <a:pathLst>
                    <a:path w="14541" h="21994" extrusionOk="0">
                      <a:moveTo>
                        <a:pt x="688" y="11489"/>
                      </a:moveTo>
                      <a:cubicBezTo>
                        <a:pt x="-906" y="17630"/>
                        <a:pt x="289" y="22186"/>
                        <a:pt x="4077" y="21988"/>
                      </a:cubicBezTo>
                      <a:cubicBezTo>
                        <a:pt x="7465" y="21790"/>
                        <a:pt x="11252" y="17828"/>
                        <a:pt x="13246" y="11687"/>
                      </a:cubicBezTo>
                      <a:cubicBezTo>
                        <a:pt x="15239" y="5745"/>
                        <a:pt x="15239" y="1188"/>
                        <a:pt x="11053" y="0"/>
                      </a:cubicBezTo>
                      <a:cubicBezTo>
                        <a:pt x="6469" y="198"/>
                        <a:pt x="2681" y="3962"/>
                        <a:pt x="688" y="114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599" name="Google Shape;5599;p37"/>
                <p:cNvSpPr/>
                <p:nvPr/>
              </p:nvSpPr>
              <p:spPr>
                <a:xfrm>
                  <a:off x="1811153" y="6134860"/>
                  <a:ext cx="27291" cy="24375"/>
                </a:xfrm>
                <a:custGeom>
                  <a:avLst/>
                  <a:gdLst/>
                  <a:ahLst/>
                  <a:cxnLst/>
                  <a:rect l="l" t="t" r="r" b="b"/>
                  <a:pathLst>
                    <a:path w="27291" h="24375" extrusionOk="0">
                      <a:moveTo>
                        <a:pt x="23822" y="932"/>
                      </a:moveTo>
                      <a:cubicBezTo>
                        <a:pt x="21230" y="-1049"/>
                        <a:pt x="18440" y="338"/>
                        <a:pt x="16247" y="3111"/>
                      </a:cubicBezTo>
                      <a:cubicBezTo>
                        <a:pt x="13058" y="1329"/>
                        <a:pt x="8075" y="3705"/>
                        <a:pt x="3690" y="9252"/>
                      </a:cubicBezTo>
                      <a:cubicBezTo>
                        <a:pt x="-1692" y="15987"/>
                        <a:pt x="-98" y="20345"/>
                        <a:pt x="1696" y="22920"/>
                      </a:cubicBezTo>
                      <a:cubicBezTo>
                        <a:pt x="5284" y="25495"/>
                        <a:pt x="8673" y="24703"/>
                        <a:pt x="12460" y="20147"/>
                      </a:cubicBezTo>
                      <a:cubicBezTo>
                        <a:pt x="13058" y="21533"/>
                        <a:pt x="13855" y="22524"/>
                        <a:pt x="14852" y="23514"/>
                      </a:cubicBezTo>
                      <a:cubicBezTo>
                        <a:pt x="18639" y="25495"/>
                        <a:pt x="22426" y="22128"/>
                        <a:pt x="25017" y="16978"/>
                      </a:cubicBezTo>
                      <a:cubicBezTo>
                        <a:pt x="28406" y="9846"/>
                        <a:pt x="28007" y="3904"/>
                        <a:pt x="23822" y="9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00" name="Google Shape;5600;p37"/>
                <p:cNvSpPr/>
                <p:nvPr/>
              </p:nvSpPr>
              <p:spPr>
                <a:xfrm>
                  <a:off x="785630" y="4980879"/>
                  <a:ext cx="34063" cy="22907"/>
                </a:xfrm>
                <a:custGeom>
                  <a:avLst/>
                  <a:gdLst/>
                  <a:ahLst/>
                  <a:cxnLst/>
                  <a:rect l="l" t="t" r="r" b="b"/>
                  <a:pathLst>
                    <a:path w="34063" h="22907" extrusionOk="0">
                      <a:moveTo>
                        <a:pt x="15240" y="653"/>
                      </a:moveTo>
                      <a:cubicBezTo>
                        <a:pt x="11453" y="-1526"/>
                        <a:pt x="7665" y="2040"/>
                        <a:pt x="4277" y="6992"/>
                      </a:cubicBezTo>
                      <a:cubicBezTo>
                        <a:pt x="-108" y="13331"/>
                        <a:pt x="-1703" y="19472"/>
                        <a:pt x="2284" y="22245"/>
                      </a:cubicBezTo>
                      <a:cubicBezTo>
                        <a:pt x="4676" y="23830"/>
                        <a:pt x="7665" y="22443"/>
                        <a:pt x="10456" y="19472"/>
                      </a:cubicBezTo>
                      <a:cubicBezTo>
                        <a:pt x="12250" y="21453"/>
                        <a:pt x="15838" y="21849"/>
                        <a:pt x="20422" y="21056"/>
                      </a:cubicBezTo>
                      <a:cubicBezTo>
                        <a:pt x="27797" y="19670"/>
                        <a:pt x="33179" y="16104"/>
                        <a:pt x="33977" y="11152"/>
                      </a:cubicBezTo>
                      <a:cubicBezTo>
                        <a:pt x="34774" y="6992"/>
                        <a:pt x="29990" y="5011"/>
                        <a:pt x="24010" y="5606"/>
                      </a:cubicBezTo>
                      <a:cubicBezTo>
                        <a:pt x="21220" y="5804"/>
                        <a:pt x="19027" y="6398"/>
                        <a:pt x="17034" y="7190"/>
                      </a:cubicBezTo>
                      <a:cubicBezTo>
                        <a:pt x="17432" y="4417"/>
                        <a:pt x="16835" y="2238"/>
                        <a:pt x="15240" y="6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01" name="Google Shape;5601;p37"/>
                <p:cNvSpPr/>
                <p:nvPr/>
              </p:nvSpPr>
              <p:spPr>
                <a:xfrm>
                  <a:off x="2097896" y="5369726"/>
                  <a:ext cx="15191" cy="23544"/>
                </a:xfrm>
                <a:custGeom>
                  <a:avLst/>
                  <a:gdLst/>
                  <a:ahLst/>
                  <a:cxnLst/>
                  <a:rect l="l" t="t" r="r" b="b"/>
                  <a:pathLst>
                    <a:path w="15191" h="23544" extrusionOk="0">
                      <a:moveTo>
                        <a:pt x="2780" y="23037"/>
                      </a:moveTo>
                      <a:cubicBezTo>
                        <a:pt x="6767" y="25018"/>
                        <a:pt x="10554" y="21056"/>
                        <a:pt x="13544" y="13727"/>
                      </a:cubicBezTo>
                      <a:cubicBezTo>
                        <a:pt x="15338" y="7586"/>
                        <a:pt x="16335" y="1644"/>
                        <a:pt x="12946" y="257"/>
                      </a:cubicBezTo>
                      <a:cubicBezTo>
                        <a:pt x="8959" y="-1130"/>
                        <a:pt x="4774" y="3228"/>
                        <a:pt x="1784" y="10161"/>
                      </a:cubicBezTo>
                      <a:cubicBezTo>
                        <a:pt x="-1007" y="16698"/>
                        <a:pt x="-409" y="21650"/>
                        <a:pt x="2780" y="2303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02" name="Google Shape;5602;p37"/>
                <p:cNvSpPr/>
                <p:nvPr/>
              </p:nvSpPr>
              <p:spPr>
                <a:xfrm>
                  <a:off x="2515828" y="5510405"/>
                  <a:ext cx="14095" cy="24439"/>
                </a:xfrm>
                <a:custGeom>
                  <a:avLst/>
                  <a:gdLst/>
                  <a:ahLst/>
                  <a:cxnLst/>
                  <a:rect l="l" t="t" r="r" b="b"/>
                  <a:pathLst>
                    <a:path w="14095" h="24439" extrusionOk="0">
                      <a:moveTo>
                        <a:pt x="3633" y="24388"/>
                      </a:moveTo>
                      <a:cubicBezTo>
                        <a:pt x="8217" y="24982"/>
                        <a:pt x="11207" y="20426"/>
                        <a:pt x="13200" y="13097"/>
                      </a:cubicBezTo>
                      <a:cubicBezTo>
                        <a:pt x="15194" y="5372"/>
                        <a:pt x="13798" y="617"/>
                        <a:pt x="9613" y="23"/>
                      </a:cubicBezTo>
                      <a:cubicBezTo>
                        <a:pt x="6224" y="-373"/>
                        <a:pt x="3234" y="4381"/>
                        <a:pt x="1440" y="9928"/>
                      </a:cubicBezTo>
                      <a:cubicBezTo>
                        <a:pt x="-752" y="17059"/>
                        <a:pt x="-752" y="23001"/>
                        <a:pt x="3633" y="2438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03" name="Google Shape;5603;p37"/>
                <p:cNvSpPr/>
                <p:nvPr/>
              </p:nvSpPr>
              <p:spPr>
                <a:xfrm>
                  <a:off x="1797900" y="5276212"/>
                  <a:ext cx="16347" cy="23518"/>
                </a:xfrm>
                <a:custGeom>
                  <a:avLst/>
                  <a:gdLst/>
                  <a:ahLst/>
                  <a:cxnLst/>
                  <a:rect l="l" t="t" r="r" b="b"/>
                  <a:pathLst>
                    <a:path w="16347" h="23518" extrusionOk="0">
                      <a:moveTo>
                        <a:pt x="3189" y="22856"/>
                      </a:moveTo>
                      <a:cubicBezTo>
                        <a:pt x="7175" y="25431"/>
                        <a:pt x="11162" y="20083"/>
                        <a:pt x="14551" y="13942"/>
                      </a:cubicBezTo>
                      <a:cubicBezTo>
                        <a:pt x="16942" y="7603"/>
                        <a:pt x="17142" y="2849"/>
                        <a:pt x="13952" y="868"/>
                      </a:cubicBezTo>
                      <a:cubicBezTo>
                        <a:pt x="10365" y="-1311"/>
                        <a:pt x="5980" y="472"/>
                        <a:pt x="2392" y="7801"/>
                      </a:cubicBezTo>
                      <a:cubicBezTo>
                        <a:pt x="-1196" y="14933"/>
                        <a:pt x="-598" y="20479"/>
                        <a:pt x="3189" y="228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04" name="Google Shape;5604;p37"/>
                <p:cNvSpPr/>
                <p:nvPr/>
              </p:nvSpPr>
              <p:spPr>
                <a:xfrm>
                  <a:off x="1462401" y="5299015"/>
                  <a:ext cx="15032" cy="24738"/>
                </a:xfrm>
                <a:custGeom>
                  <a:avLst/>
                  <a:gdLst/>
                  <a:ahLst/>
                  <a:cxnLst/>
                  <a:rect l="l" t="t" r="r" b="b"/>
                  <a:pathLst>
                    <a:path w="15032" h="24738" extrusionOk="0">
                      <a:moveTo>
                        <a:pt x="2823" y="9165"/>
                      </a:moveTo>
                      <a:cubicBezTo>
                        <a:pt x="-167" y="15900"/>
                        <a:pt x="-1562" y="22437"/>
                        <a:pt x="2624" y="24418"/>
                      </a:cubicBezTo>
                      <a:cubicBezTo>
                        <a:pt x="6012" y="26002"/>
                        <a:pt x="9600" y="21446"/>
                        <a:pt x="11992" y="16890"/>
                      </a:cubicBezTo>
                      <a:cubicBezTo>
                        <a:pt x="15181" y="9165"/>
                        <a:pt x="16577" y="2430"/>
                        <a:pt x="12590" y="251"/>
                      </a:cubicBezTo>
                      <a:cubicBezTo>
                        <a:pt x="9202" y="-1136"/>
                        <a:pt x="5414" y="3420"/>
                        <a:pt x="2823" y="916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05" name="Google Shape;5605;p37"/>
                <p:cNvSpPr/>
                <p:nvPr/>
              </p:nvSpPr>
              <p:spPr>
                <a:xfrm>
                  <a:off x="1472403" y="6070285"/>
                  <a:ext cx="34983" cy="37669"/>
                </a:xfrm>
                <a:custGeom>
                  <a:avLst/>
                  <a:gdLst/>
                  <a:ahLst/>
                  <a:cxnLst/>
                  <a:rect l="l" t="t" r="r" b="b"/>
                  <a:pathLst>
                    <a:path w="34983" h="37669" extrusionOk="0">
                      <a:moveTo>
                        <a:pt x="31092" y="337"/>
                      </a:moveTo>
                      <a:cubicBezTo>
                        <a:pt x="27504" y="-1050"/>
                        <a:pt x="23518" y="1921"/>
                        <a:pt x="21325" y="7864"/>
                      </a:cubicBezTo>
                      <a:cubicBezTo>
                        <a:pt x="20329" y="10439"/>
                        <a:pt x="19930" y="12816"/>
                        <a:pt x="19731" y="14995"/>
                      </a:cubicBezTo>
                      <a:cubicBezTo>
                        <a:pt x="19133" y="15589"/>
                        <a:pt x="18535" y="16382"/>
                        <a:pt x="18136" y="17174"/>
                      </a:cubicBezTo>
                      <a:cubicBezTo>
                        <a:pt x="17937" y="17372"/>
                        <a:pt x="17538" y="17570"/>
                        <a:pt x="17339" y="17768"/>
                      </a:cubicBezTo>
                      <a:cubicBezTo>
                        <a:pt x="16143" y="18759"/>
                        <a:pt x="15146" y="19749"/>
                        <a:pt x="14349" y="20740"/>
                      </a:cubicBezTo>
                      <a:cubicBezTo>
                        <a:pt x="13950" y="20344"/>
                        <a:pt x="13352" y="20146"/>
                        <a:pt x="12754" y="19749"/>
                      </a:cubicBezTo>
                      <a:cubicBezTo>
                        <a:pt x="7970" y="17372"/>
                        <a:pt x="3585" y="19353"/>
                        <a:pt x="1193" y="24503"/>
                      </a:cubicBezTo>
                      <a:cubicBezTo>
                        <a:pt x="-1398" y="29654"/>
                        <a:pt x="396" y="34012"/>
                        <a:pt x="4980" y="36587"/>
                      </a:cubicBezTo>
                      <a:cubicBezTo>
                        <a:pt x="9166" y="38964"/>
                        <a:pt x="12555" y="37181"/>
                        <a:pt x="15146" y="33615"/>
                      </a:cubicBezTo>
                      <a:cubicBezTo>
                        <a:pt x="16143" y="34012"/>
                        <a:pt x="17139" y="34012"/>
                        <a:pt x="18136" y="34012"/>
                      </a:cubicBezTo>
                      <a:cubicBezTo>
                        <a:pt x="18535" y="34012"/>
                        <a:pt x="18933" y="34210"/>
                        <a:pt x="19332" y="34210"/>
                      </a:cubicBezTo>
                      <a:cubicBezTo>
                        <a:pt x="20727" y="34210"/>
                        <a:pt x="21923" y="33615"/>
                        <a:pt x="23119" y="32229"/>
                      </a:cubicBezTo>
                      <a:cubicBezTo>
                        <a:pt x="24315" y="31437"/>
                        <a:pt x="25511" y="30644"/>
                        <a:pt x="26906" y="29456"/>
                      </a:cubicBezTo>
                      <a:cubicBezTo>
                        <a:pt x="31690" y="25098"/>
                        <a:pt x="33484" y="20344"/>
                        <a:pt x="32288" y="16778"/>
                      </a:cubicBezTo>
                      <a:cubicBezTo>
                        <a:pt x="32687" y="15986"/>
                        <a:pt x="33085" y="15193"/>
                        <a:pt x="33683" y="14401"/>
                      </a:cubicBezTo>
                      <a:cubicBezTo>
                        <a:pt x="35876" y="7666"/>
                        <a:pt x="35477" y="2119"/>
                        <a:pt x="31092" y="33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06" name="Google Shape;5606;p37"/>
                <p:cNvSpPr/>
                <p:nvPr/>
              </p:nvSpPr>
              <p:spPr>
                <a:xfrm>
                  <a:off x="1142116" y="5143458"/>
                  <a:ext cx="28778" cy="25051"/>
                </a:xfrm>
                <a:custGeom>
                  <a:avLst/>
                  <a:gdLst/>
                  <a:ahLst/>
                  <a:cxnLst/>
                  <a:rect l="l" t="t" r="r" b="b"/>
                  <a:pathLst>
                    <a:path w="28778" h="25051" extrusionOk="0">
                      <a:moveTo>
                        <a:pt x="26311" y="3676"/>
                      </a:moveTo>
                      <a:cubicBezTo>
                        <a:pt x="25713" y="3477"/>
                        <a:pt x="24916" y="3279"/>
                        <a:pt x="24119" y="3279"/>
                      </a:cubicBezTo>
                      <a:cubicBezTo>
                        <a:pt x="22325" y="308"/>
                        <a:pt x="17939" y="-881"/>
                        <a:pt x="11960" y="704"/>
                      </a:cubicBezTo>
                      <a:cubicBezTo>
                        <a:pt x="4385" y="2487"/>
                        <a:pt x="598" y="7043"/>
                        <a:pt x="0" y="11995"/>
                      </a:cubicBezTo>
                      <a:cubicBezTo>
                        <a:pt x="1595" y="16155"/>
                        <a:pt x="6378" y="17146"/>
                        <a:pt x="12558" y="15759"/>
                      </a:cubicBezTo>
                      <a:cubicBezTo>
                        <a:pt x="11362" y="19721"/>
                        <a:pt x="12159" y="22692"/>
                        <a:pt x="14551" y="24673"/>
                      </a:cubicBezTo>
                      <a:cubicBezTo>
                        <a:pt x="18737" y="26456"/>
                        <a:pt x="22723" y="21702"/>
                        <a:pt x="26311" y="15561"/>
                      </a:cubicBezTo>
                      <a:cubicBezTo>
                        <a:pt x="29500" y="10014"/>
                        <a:pt x="29700" y="5062"/>
                        <a:pt x="26311" y="36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07" name="Google Shape;5607;p37"/>
                <p:cNvSpPr/>
                <p:nvPr/>
              </p:nvSpPr>
              <p:spPr>
                <a:xfrm>
                  <a:off x="2757998" y="5617792"/>
                  <a:ext cx="14464" cy="22588"/>
                </a:xfrm>
                <a:custGeom>
                  <a:avLst/>
                  <a:gdLst/>
                  <a:ahLst/>
                  <a:cxnLst/>
                  <a:rect l="l" t="t" r="r" b="b"/>
                  <a:pathLst>
                    <a:path w="14464" h="22588" extrusionOk="0">
                      <a:moveTo>
                        <a:pt x="4841" y="22582"/>
                      </a:moveTo>
                      <a:cubicBezTo>
                        <a:pt x="9425" y="22780"/>
                        <a:pt x="13013" y="18422"/>
                        <a:pt x="14209" y="10499"/>
                      </a:cubicBezTo>
                      <a:cubicBezTo>
                        <a:pt x="15205" y="4358"/>
                        <a:pt x="13212" y="792"/>
                        <a:pt x="9624" y="0"/>
                      </a:cubicBezTo>
                      <a:cubicBezTo>
                        <a:pt x="4841" y="0"/>
                        <a:pt x="1651" y="4754"/>
                        <a:pt x="256" y="12480"/>
                      </a:cubicBezTo>
                      <a:cubicBezTo>
                        <a:pt x="-740" y="19016"/>
                        <a:pt x="1253" y="22582"/>
                        <a:pt x="4841" y="225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08" name="Google Shape;5608;p37"/>
                <p:cNvSpPr/>
                <p:nvPr/>
              </p:nvSpPr>
              <p:spPr>
                <a:xfrm>
                  <a:off x="997249" y="4964570"/>
                  <a:ext cx="28186" cy="23270"/>
                </a:xfrm>
                <a:custGeom>
                  <a:avLst/>
                  <a:gdLst/>
                  <a:ahLst/>
                  <a:cxnLst/>
                  <a:rect l="l" t="t" r="r" b="b"/>
                  <a:pathLst>
                    <a:path w="28186" h="23270" extrusionOk="0">
                      <a:moveTo>
                        <a:pt x="24474" y="3294"/>
                      </a:moveTo>
                      <a:cubicBezTo>
                        <a:pt x="24474" y="2898"/>
                        <a:pt x="24474" y="2502"/>
                        <a:pt x="24275" y="2105"/>
                      </a:cubicBezTo>
                      <a:cubicBezTo>
                        <a:pt x="22082" y="-866"/>
                        <a:pt x="17298" y="-470"/>
                        <a:pt x="11717" y="1907"/>
                      </a:cubicBezTo>
                      <a:cubicBezTo>
                        <a:pt x="3744" y="5473"/>
                        <a:pt x="-1439" y="9831"/>
                        <a:pt x="355" y="14585"/>
                      </a:cubicBezTo>
                      <a:cubicBezTo>
                        <a:pt x="1551" y="17952"/>
                        <a:pt x="5538" y="18349"/>
                        <a:pt x="10920" y="16368"/>
                      </a:cubicBezTo>
                      <a:cubicBezTo>
                        <a:pt x="10122" y="19537"/>
                        <a:pt x="10920" y="21914"/>
                        <a:pt x="13112" y="22707"/>
                      </a:cubicBezTo>
                      <a:cubicBezTo>
                        <a:pt x="16700" y="24093"/>
                        <a:pt x="21285" y="23301"/>
                        <a:pt x="25670" y="15972"/>
                      </a:cubicBezTo>
                      <a:cubicBezTo>
                        <a:pt x="29058" y="10425"/>
                        <a:pt x="28859" y="6067"/>
                        <a:pt x="26069" y="3294"/>
                      </a:cubicBezTo>
                      <a:cubicBezTo>
                        <a:pt x="25670" y="3294"/>
                        <a:pt x="25072" y="3294"/>
                        <a:pt x="24474" y="32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09" name="Google Shape;5609;p37"/>
                <p:cNvSpPr/>
                <p:nvPr/>
              </p:nvSpPr>
              <p:spPr>
                <a:xfrm>
                  <a:off x="573295" y="4792702"/>
                  <a:ext cx="38493" cy="35845"/>
                </a:xfrm>
                <a:custGeom>
                  <a:avLst/>
                  <a:gdLst/>
                  <a:ahLst/>
                  <a:cxnLst/>
                  <a:rect l="l" t="t" r="r" b="b"/>
                  <a:pathLst>
                    <a:path w="38493" h="35845" extrusionOk="0">
                      <a:moveTo>
                        <a:pt x="3332" y="22040"/>
                      </a:moveTo>
                      <a:cubicBezTo>
                        <a:pt x="-455" y="27389"/>
                        <a:pt x="-1053" y="31747"/>
                        <a:pt x="1738" y="34124"/>
                      </a:cubicBezTo>
                      <a:cubicBezTo>
                        <a:pt x="4927" y="36699"/>
                        <a:pt x="8914" y="37293"/>
                        <a:pt x="13697" y="29370"/>
                      </a:cubicBezTo>
                      <a:cubicBezTo>
                        <a:pt x="16887" y="24219"/>
                        <a:pt x="18680" y="18871"/>
                        <a:pt x="17485" y="14909"/>
                      </a:cubicBezTo>
                      <a:cubicBezTo>
                        <a:pt x="19278" y="14711"/>
                        <a:pt x="21272" y="14315"/>
                        <a:pt x="23066" y="14117"/>
                      </a:cubicBezTo>
                      <a:cubicBezTo>
                        <a:pt x="30839" y="11343"/>
                        <a:pt x="39410" y="8372"/>
                        <a:pt x="38414" y="2628"/>
                      </a:cubicBezTo>
                      <a:cubicBezTo>
                        <a:pt x="37816" y="-1136"/>
                        <a:pt x="30441" y="-146"/>
                        <a:pt x="25059" y="1241"/>
                      </a:cubicBezTo>
                      <a:cubicBezTo>
                        <a:pt x="17086" y="3222"/>
                        <a:pt x="8914" y="6391"/>
                        <a:pt x="10109" y="12334"/>
                      </a:cubicBezTo>
                      <a:cubicBezTo>
                        <a:pt x="10309" y="13324"/>
                        <a:pt x="10907" y="13919"/>
                        <a:pt x="11704" y="14315"/>
                      </a:cubicBezTo>
                      <a:cubicBezTo>
                        <a:pt x="8714" y="15701"/>
                        <a:pt x="5924" y="18277"/>
                        <a:pt x="3332" y="220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10" name="Google Shape;5610;p37"/>
                <p:cNvSpPr/>
                <p:nvPr/>
              </p:nvSpPr>
              <p:spPr>
                <a:xfrm>
                  <a:off x="473151" y="5580337"/>
                  <a:ext cx="53214" cy="46765"/>
                </a:xfrm>
                <a:custGeom>
                  <a:avLst/>
                  <a:gdLst/>
                  <a:ahLst/>
                  <a:cxnLst/>
                  <a:rect l="l" t="t" r="r" b="b"/>
                  <a:pathLst>
                    <a:path w="53214" h="46765" extrusionOk="0">
                      <a:moveTo>
                        <a:pt x="19360" y="39832"/>
                      </a:moveTo>
                      <a:cubicBezTo>
                        <a:pt x="22350" y="41219"/>
                        <a:pt x="25539" y="38049"/>
                        <a:pt x="28330" y="33295"/>
                      </a:cubicBezTo>
                      <a:cubicBezTo>
                        <a:pt x="29326" y="31314"/>
                        <a:pt x="30124" y="29135"/>
                        <a:pt x="30722" y="27154"/>
                      </a:cubicBezTo>
                      <a:cubicBezTo>
                        <a:pt x="32516" y="28145"/>
                        <a:pt x="34310" y="27947"/>
                        <a:pt x="35904" y="27352"/>
                      </a:cubicBezTo>
                      <a:cubicBezTo>
                        <a:pt x="37898" y="29135"/>
                        <a:pt x="40688" y="29928"/>
                        <a:pt x="46070" y="27749"/>
                      </a:cubicBezTo>
                      <a:cubicBezTo>
                        <a:pt x="58029" y="22796"/>
                        <a:pt x="51452" y="17448"/>
                        <a:pt x="51053" y="12496"/>
                      </a:cubicBezTo>
                      <a:cubicBezTo>
                        <a:pt x="50455" y="3582"/>
                        <a:pt x="46867" y="-2757"/>
                        <a:pt x="32715" y="1205"/>
                      </a:cubicBezTo>
                      <a:cubicBezTo>
                        <a:pt x="26935" y="2790"/>
                        <a:pt x="22749" y="5365"/>
                        <a:pt x="22350" y="9326"/>
                      </a:cubicBezTo>
                      <a:cubicBezTo>
                        <a:pt x="21353" y="9723"/>
                        <a:pt x="20357" y="10119"/>
                        <a:pt x="19560" y="10713"/>
                      </a:cubicBezTo>
                      <a:cubicBezTo>
                        <a:pt x="19161" y="10911"/>
                        <a:pt x="18962" y="11307"/>
                        <a:pt x="18563" y="11703"/>
                      </a:cubicBezTo>
                      <a:cubicBezTo>
                        <a:pt x="19161" y="9723"/>
                        <a:pt x="19161" y="7742"/>
                        <a:pt x="17566" y="5761"/>
                      </a:cubicBezTo>
                      <a:cubicBezTo>
                        <a:pt x="12982" y="16"/>
                        <a:pt x="7201" y="1601"/>
                        <a:pt x="2417" y="5563"/>
                      </a:cubicBezTo>
                      <a:cubicBezTo>
                        <a:pt x="-772" y="8336"/>
                        <a:pt x="-772" y="13288"/>
                        <a:pt x="2218" y="16061"/>
                      </a:cubicBezTo>
                      <a:cubicBezTo>
                        <a:pt x="6205" y="19627"/>
                        <a:pt x="11188" y="19033"/>
                        <a:pt x="15573" y="16458"/>
                      </a:cubicBezTo>
                      <a:lnTo>
                        <a:pt x="16370" y="15467"/>
                      </a:lnTo>
                      <a:cubicBezTo>
                        <a:pt x="15972" y="17448"/>
                        <a:pt x="16370" y="19429"/>
                        <a:pt x="17965" y="21212"/>
                      </a:cubicBezTo>
                      <a:cubicBezTo>
                        <a:pt x="18364" y="21806"/>
                        <a:pt x="18762" y="22202"/>
                        <a:pt x="19161" y="22598"/>
                      </a:cubicBezTo>
                      <a:cubicBezTo>
                        <a:pt x="19161" y="22598"/>
                        <a:pt x="19161" y="22796"/>
                        <a:pt x="18962" y="22796"/>
                      </a:cubicBezTo>
                      <a:cubicBezTo>
                        <a:pt x="16370" y="27352"/>
                        <a:pt x="14776" y="31512"/>
                        <a:pt x="15174" y="34484"/>
                      </a:cubicBezTo>
                      <a:cubicBezTo>
                        <a:pt x="13380" y="32899"/>
                        <a:pt x="10789" y="32503"/>
                        <a:pt x="7600" y="33889"/>
                      </a:cubicBezTo>
                      <a:cubicBezTo>
                        <a:pt x="7201" y="33097"/>
                        <a:pt x="6803" y="32503"/>
                        <a:pt x="6005" y="31710"/>
                      </a:cubicBezTo>
                      <a:cubicBezTo>
                        <a:pt x="5208" y="30720"/>
                        <a:pt x="4012" y="30126"/>
                        <a:pt x="2816" y="29928"/>
                      </a:cubicBezTo>
                      <a:cubicBezTo>
                        <a:pt x="3613" y="31512"/>
                        <a:pt x="4610" y="33295"/>
                        <a:pt x="5407" y="34880"/>
                      </a:cubicBezTo>
                      <a:cubicBezTo>
                        <a:pt x="6404" y="36663"/>
                        <a:pt x="7201" y="38247"/>
                        <a:pt x="8198" y="40030"/>
                      </a:cubicBezTo>
                      <a:cubicBezTo>
                        <a:pt x="9394" y="42209"/>
                        <a:pt x="10590" y="44586"/>
                        <a:pt x="11786" y="46765"/>
                      </a:cubicBezTo>
                      <a:cubicBezTo>
                        <a:pt x="15174" y="44784"/>
                        <a:pt x="16570" y="41813"/>
                        <a:pt x="16769" y="38445"/>
                      </a:cubicBezTo>
                      <a:cubicBezTo>
                        <a:pt x="17766" y="39040"/>
                        <a:pt x="18364" y="39436"/>
                        <a:pt x="19360" y="398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11" name="Google Shape;5611;p37"/>
                <p:cNvSpPr/>
                <p:nvPr/>
              </p:nvSpPr>
              <p:spPr>
                <a:xfrm>
                  <a:off x="1153277" y="5396830"/>
                  <a:ext cx="15866" cy="22780"/>
                </a:xfrm>
                <a:custGeom>
                  <a:avLst/>
                  <a:gdLst/>
                  <a:ahLst/>
                  <a:cxnLst/>
                  <a:rect l="l" t="t" r="r" b="b"/>
                  <a:pathLst>
                    <a:path w="15866" h="22780" extrusionOk="0">
                      <a:moveTo>
                        <a:pt x="12759" y="94"/>
                      </a:moveTo>
                      <a:cubicBezTo>
                        <a:pt x="9171" y="-699"/>
                        <a:pt x="5184" y="3659"/>
                        <a:pt x="2593" y="8809"/>
                      </a:cubicBezTo>
                      <a:cubicBezTo>
                        <a:pt x="-397" y="15148"/>
                        <a:pt x="-1593" y="21487"/>
                        <a:pt x="3390" y="22676"/>
                      </a:cubicBezTo>
                      <a:cubicBezTo>
                        <a:pt x="6978" y="23468"/>
                        <a:pt x="10566" y="19704"/>
                        <a:pt x="13556" y="13960"/>
                      </a:cubicBezTo>
                      <a:cubicBezTo>
                        <a:pt x="15749" y="7819"/>
                        <a:pt x="17742" y="1282"/>
                        <a:pt x="12759" y="9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12" name="Google Shape;5612;p37"/>
                <p:cNvSpPr/>
                <p:nvPr/>
              </p:nvSpPr>
              <p:spPr>
                <a:xfrm>
                  <a:off x="1020789" y="5917984"/>
                  <a:ext cx="30640" cy="25036"/>
                </a:xfrm>
                <a:custGeom>
                  <a:avLst/>
                  <a:gdLst/>
                  <a:ahLst/>
                  <a:cxnLst/>
                  <a:rect l="l" t="t" r="r" b="b"/>
                  <a:pathLst>
                    <a:path w="30640" h="25036" extrusionOk="0">
                      <a:moveTo>
                        <a:pt x="13093" y="17145"/>
                      </a:moveTo>
                      <a:cubicBezTo>
                        <a:pt x="13292" y="18928"/>
                        <a:pt x="14089" y="20711"/>
                        <a:pt x="15485" y="22296"/>
                      </a:cubicBezTo>
                      <a:cubicBezTo>
                        <a:pt x="19670" y="26852"/>
                        <a:pt x="24056" y="25267"/>
                        <a:pt x="28241" y="20909"/>
                      </a:cubicBezTo>
                      <a:cubicBezTo>
                        <a:pt x="31431" y="16749"/>
                        <a:pt x="31829" y="11995"/>
                        <a:pt x="27045" y="8826"/>
                      </a:cubicBezTo>
                      <a:cubicBezTo>
                        <a:pt x="23856" y="6647"/>
                        <a:pt x="19471" y="6251"/>
                        <a:pt x="16481" y="9024"/>
                      </a:cubicBezTo>
                      <a:cubicBezTo>
                        <a:pt x="17279" y="5062"/>
                        <a:pt x="16681" y="1893"/>
                        <a:pt x="13691" y="506"/>
                      </a:cubicBezTo>
                      <a:cubicBezTo>
                        <a:pt x="9903" y="-1079"/>
                        <a:pt x="5917" y="1100"/>
                        <a:pt x="2927" y="6449"/>
                      </a:cubicBezTo>
                      <a:cubicBezTo>
                        <a:pt x="-461" y="12986"/>
                        <a:pt x="-1458" y="19721"/>
                        <a:pt x="2927" y="22098"/>
                      </a:cubicBezTo>
                      <a:cubicBezTo>
                        <a:pt x="6714" y="23881"/>
                        <a:pt x="10302" y="21702"/>
                        <a:pt x="13093" y="1714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13" name="Google Shape;5613;p37"/>
                <p:cNvSpPr/>
                <p:nvPr/>
              </p:nvSpPr>
              <p:spPr>
                <a:xfrm>
                  <a:off x="2555211" y="5641934"/>
                  <a:ext cx="14990" cy="23992"/>
                </a:xfrm>
                <a:custGeom>
                  <a:avLst/>
                  <a:gdLst/>
                  <a:ahLst/>
                  <a:cxnLst/>
                  <a:rect l="l" t="t" r="r" b="b"/>
                  <a:pathLst>
                    <a:path w="14990" h="23992" extrusionOk="0">
                      <a:moveTo>
                        <a:pt x="3319" y="23993"/>
                      </a:moveTo>
                      <a:cubicBezTo>
                        <a:pt x="8302" y="22804"/>
                        <a:pt x="11889" y="16862"/>
                        <a:pt x="14281" y="8740"/>
                      </a:cubicBezTo>
                      <a:cubicBezTo>
                        <a:pt x="15677" y="4184"/>
                        <a:pt x="15079" y="-372"/>
                        <a:pt x="11889" y="24"/>
                      </a:cubicBezTo>
                      <a:cubicBezTo>
                        <a:pt x="6906" y="816"/>
                        <a:pt x="2521" y="5571"/>
                        <a:pt x="528" y="14485"/>
                      </a:cubicBezTo>
                      <a:cubicBezTo>
                        <a:pt x="-668" y="19437"/>
                        <a:pt x="129" y="22804"/>
                        <a:pt x="3319" y="239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14" name="Google Shape;5614;p37"/>
                <p:cNvSpPr/>
                <p:nvPr/>
              </p:nvSpPr>
              <p:spPr>
                <a:xfrm>
                  <a:off x="2416248" y="5574900"/>
                  <a:ext cx="13384" cy="23085"/>
                </a:xfrm>
                <a:custGeom>
                  <a:avLst/>
                  <a:gdLst/>
                  <a:ahLst/>
                  <a:cxnLst/>
                  <a:rect l="l" t="t" r="r" b="b"/>
                  <a:pathLst>
                    <a:path w="13384" h="23085" extrusionOk="0">
                      <a:moveTo>
                        <a:pt x="2354" y="22291"/>
                      </a:moveTo>
                      <a:cubicBezTo>
                        <a:pt x="6739" y="25460"/>
                        <a:pt x="9529" y="18527"/>
                        <a:pt x="12121" y="12387"/>
                      </a:cubicBezTo>
                      <a:cubicBezTo>
                        <a:pt x="14114" y="6048"/>
                        <a:pt x="13915" y="897"/>
                        <a:pt x="10327" y="105"/>
                      </a:cubicBezTo>
                      <a:cubicBezTo>
                        <a:pt x="7137" y="-687"/>
                        <a:pt x="3550" y="3076"/>
                        <a:pt x="1556" y="8821"/>
                      </a:cubicBezTo>
                      <a:cubicBezTo>
                        <a:pt x="-636" y="14566"/>
                        <a:pt x="-636" y="20112"/>
                        <a:pt x="2354" y="222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15" name="Google Shape;5615;p37"/>
                <p:cNvSpPr/>
                <p:nvPr/>
              </p:nvSpPr>
              <p:spPr>
                <a:xfrm>
                  <a:off x="704805" y="5779201"/>
                  <a:ext cx="16583" cy="20958"/>
                </a:xfrm>
                <a:custGeom>
                  <a:avLst/>
                  <a:gdLst/>
                  <a:ahLst/>
                  <a:cxnLst/>
                  <a:rect l="l" t="t" r="r" b="b"/>
                  <a:pathLst>
                    <a:path w="16583" h="20958" extrusionOk="0">
                      <a:moveTo>
                        <a:pt x="2182" y="19842"/>
                      </a:moveTo>
                      <a:cubicBezTo>
                        <a:pt x="6567" y="23210"/>
                        <a:pt x="10753" y="18455"/>
                        <a:pt x="14540" y="12315"/>
                      </a:cubicBezTo>
                      <a:cubicBezTo>
                        <a:pt x="16932" y="6372"/>
                        <a:pt x="17929" y="1618"/>
                        <a:pt x="13543" y="231"/>
                      </a:cubicBezTo>
                      <a:cubicBezTo>
                        <a:pt x="9756" y="-759"/>
                        <a:pt x="5969" y="1420"/>
                        <a:pt x="2780" y="6966"/>
                      </a:cubicBezTo>
                      <a:cubicBezTo>
                        <a:pt x="-609" y="12513"/>
                        <a:pt x="-1007" y="17663"/>
                        <a:pt x="2182" y="1984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16" name="Google Shape;5616;p37"/>
                <p:cNvSpPr/>
                <p:nvPr/>
              </p:nvSpPr>
              <p:spPr>
                <a:xfrm>
                  <a:off x="543558" y="5677945"/>
                  <a:ext cx="52515" cy="39178"/>
                </a:xfrm>
                <a:custGeom>
                  <a:avLst/>
                  <a:gdLst/>
                  <a:ahLst/>
                  <a:cxnLst/>
                  <a:rect l="l" t="t" r="r" b="b"/>
                  <a:pathLst>
                    <a:path w="52515" h="39178" extrusionOk="0">
                      <a:moveTo>
                        <a:pt x="25694" y="32750"/>
                      </a:moveTo>
                      <a:cubicBezTo>
                        <a:pt x="27089" y="32354"/>
                        <a:pt x="28485" y="31760"/>
                        <a:pt x="29880" y="31165"/>
                      </a:cubicBezTo>
                      <a:cubicBezTo>
                        <a:pt x="33468" y="28392"/>
                        <a:pt x="35461" y="25817"/>
                        <a:pt x="36258" y="23242"/>
                      </a:cubicBezTo>
                      <a:cubicBezTo>
                        <a:pt x="36059" y="24827"/>
                        <a:pt x="36657" y="26808"/>
                        <a:pt x="38252" y="29184"/>
                      </a:cubicBezTo>
                      <a:cubicBezTo>
                        <a:pt x="40444" y="32552"/>
                        <a:pt x="45627" y="33542"/>
                        <a:pt x="48816" y="30769"/>
                      </a:cubicBezTo>
                      <a:cubicBezTo>
                        <a:pt x="56390" y="24034"/>
                        <a:pt x="50809" y="19082"/>
                        <a:pt x="45627" y="14526"/>
                      </a:cubicBezTo>
                      <a:cubicBezTo>
                        <a:pt x="42238" y="16705"/>
                        <a:pt x="37654" y="18686"/>
                        <a:pt x="36458" y="22053"/>
                      </a:cubicBezTo>
                      <a:cubicBezTo>
                        <a:pt x="36856" y="19676"/>
                        <a:pt x="36059" y="17497"/>
                        <a:pt x="34863" y="15318"/>
                      </a:cubicBezTo>
                      <a:cubicBezTo>
                        <a:pt x="33866" y="13535"/>
                        <a:pt x="32073" y="12743"/>
                        <a:pt x="29880" y="12743"/>
                      </a:cubicBezTo>
                      <a:cubicBezTo>
                        <a:pt x="29481" y="12347"/>
                        <a:pt x="29282" y="12149"/>
                        <a:pt x="28883" y="11753"/>
                      </a:cubicBezTo>
                      <a:cubicBezTo>
                        <a:pt x="25295" y="8980"/>
                        <a:pt x="21708" y="8781"/>
                        <a:pt x="18518" y="9970"/>
                      </a:cubicBezTo>
                      <a:cubicBezTo>
                        <a:pt x="18718" y="7989"/>
                        <a:pt x="18518" y="6008"/>
                        <a:pt x="17123" y="3829"/>
                      </a:cubicBezTo>
                      <a:cubicBezTo>
                        <a:pt x="13934" y="-1123"/>
                        <a:pt x="8751" y="-925"/>
                        <a:pt x="4366" y="2443"/>
                      </a:cubicBezTo>
                      <a:cubicBezTo>
                        <a:pt x="180" y="5810"/>
                        <a:pt x="-1614" y="10564"/>
                        <a:pt x="1775" y="15318"/>
                      </a:cubicBezTo>
                      <a:cubicBezTo>
                        <a:pt x="3968" y="18290"/>
                        <a:pt x="6957" y="19478"/>
                        <a:pt x="10147" y="18884"/>
                      </a:cubicBezTo>
                      <a:cubicBezTo>
                        <a:pt x="10147" y="20469"/>
                        <a:pt x="10745" y="22251"/>
                        <a:pt x="12339" y="24034"/>
                      </a:cubicBezTo>
                      <a:cubicBezTo>
                        <a:pt x="13137" y="24629"/>
                        <a:pt x="13934" y="25025"/>
                        <a:pt x="14731" y="25421"/>
                      </a:cubicBezTo>
                      <a:cubicBezTo>
                        <a:pt x="10745" y="31958"/>
                        <a:pt x="11143" y="36910"/>
                        <a:pt x="15528" y="38891"/>
                      </a:cubicBezTo>
                      <a:cubicBezTo>
                        <a:pt x="18718" y="40079"/>
                        <a:pt x="22505" y="37504"/>
                        <a:pt x="25694" y="3275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17" name="Google Shape;5617;p37"/>
                <p:cNvSpPr/>
                <p:nvPr/>
              </p:nvSpPr>
              <p:spPr>
                <a:xfrm>
                  <a:off x="717652" y="4860310"/>
                  <a:ext cx="15501" cy="21096"/>
                </a:xfrm>
                <a:custGeom>
                  <a:avLst/>
                  <a:gdLst/>
                  <a:ahLst/>
                  <a:cxnLst/>
                  <a:rect l="l" t="t" r="r" b="b"/>
                  <a:pathLst>
                    <a:path w="15501" h="21096" extrusionOk="0">
                      <a:moveTo>
                        <a:pt x="2291" y="20593"/>
                      </a:moveTo>
                      <a:cubicBezTo>
                        <a:pt x="5281" y="22574"/>
                        <a:pt x="9467" y="18414"/>
                        <a:pt x="12656" y="13264"/>
                      </a:cubicBezTo>
                      <a:cubicBezTo>
                        <a:pt x="16045" y="7519"/>
                        <a:pt x="16443" y="3161"/>
                        <a:pt x="13653" y="982"/>
                      </a:cubicBezTo>
                      <a:cubicBezTo>
                        <a:pt x="10862" y="-1197"/>
                        <a:pt x="6876" y="190"/>
                        <a:pt x="3487" y="5736"/>
                      </a:cubicBezTo>
                      <a:cubicBezTo>
                        <a:pt x="-499" y="12075"/>
                        <a:pt x="-1297" y="18414"/>
                        <a:pt x="2291" y="205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18" name="Google Shape;5618;p37"/>
                <p:cNvSpPr/>
                <p:nvPr/>
              </p:nvSpPr>
              <p:spPr>
                <a:xfrm>
                  <a:off x="2280505" y="5533187"/>
                  <a:ext cx="13307" cy="20622"/>
                </a:xfrm>
                <a:custGeom>
                  <a:avLst/>
                  <a:gdLst/>
                  <a:ahLst/>
                  <a:cxnLst/>
                  <a:rect l="l" t="t" r="r" b="b"/>
                  <a:pathLst>
                    <a:path w="13307" h="20622" extrusionOk="0">
                      <a:moveTo>
                        <a:pt x="4149" y="20623"/>
                      </a:moveTo>
                      <a:cubicBezTo>
                        <a:pt x="7737" y="20623"/>
                        <a:pt x="11325" y="17255"/>
                        <a:pt x="12720" y="10718"/>
                      </a:cubicBezTo>
                      <a:cubicBezTo>
                        <a:pt x="13916" y="4776"/>
                        <a:pt x="13518" y="-375"/>
                        <a:pt x="9332" y="21"/>
                      </a:cubicBezTo>
                      <a:cubicBezTo>
                        <a:pt x="5744" y="418"/>
                        <a:pt x="2555" y="3983"/>
                        <a:pt x="362" y="10124"/>
                      </a:cubicBezTo>
                      <a:cubicBezTo>
                        <a:pt x="-635" y="16265"/>
                        <a:pt x="362" y="20623"/>
                        <a:pt x="4149" y="2062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19" name="Google Shape;5619;p37"/>
                <p:cNvSpPr/>
                <p:nvPr/>
              </p:nvSpPr>
              <p:spPr>
                <a:xfrm>
                  <a:off x="2689745" y="5690465"/>
                  <a:ext cx="13342" cy="22492"/>
                </a:xfrm>
                <a:custGeom>
                  <a:avLst/>
                  <a:gdLst/>
                  <a:ahLst/>
                  <a:cxnLst/>
                  <a:rect l="l" t="t" r="r" b="b"/>
                  <a:pathLst>
                    <a:path w="13342" h="22492" extrusionOk="0">
                      <a:moveTo>
                        <a:pt x="2930" y="22013"/>
                      </a:moveTo>
                      <a:cubicBezTo>
                        <a:pt x="7116" y="24192"/>
                        <a:pt x="10305" y="18645"/>
                        <a:pt x="12498" y="11514"/>
                      </a:cubicBezTo>
                      <a:cubicBezTo>
                        <a:pt x="13893" y="5373"/>
                        <a:pt x="13893" y="421"/>
                        <a:pt x="9907" y="25"/>
                      </a:cubicBezTo>
                      <a:cubicBezTo>
                        <a:pt x="6319" y="-371"/>
                        <a:pt x="3528" y="3987"/>
                        <a:pt x="1335" y="9335"/>
                      </a:cubicBezTo>
                      <a:cubicBezTo>
                        <a:pt x="-1056" y="15476"/>
                        <a:pt x="-60" y="20626"/>
                        <a:pt x="2930" y="220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20" name="Google Shape;5620;p37"/>
                <p:cNvSpPr/>
                <p:nvPr/>
              </p:nvSpPr>
              <p:spPr>
                <a:xfrm>
                  <a:off x="1735945" y="5379069"/>
                  <a:ext cx="14957" cy="20825"/>
                </a:xfrm>
                <a:custGeom>
                  <a:avLst/>
                  <a:gdLst/>
                  <a:ahLst/>
                  <a:cxnLst/>
                  <a:rect l="l" t="t" r="r" b="b"/>
                  <a:pathLst>
                    <a:path w="14957" h="20825" extrusionOk="0">
                      <a:moveTo>
                        <a:pt x="2157" y="20825"/>
                      </a:moveTo>
                      <a:cubicBezTo>
                        <a:pt x="7938" y="20825"/>
                        <a:pt x="11924" y="17854"/>
                        <a:pt x="14316" y="9930"/>
                      </a:cubicBezTo>
                      <a:cubicBezTo>
                        <a:pt x="16110" y="3394"/>
                        <a:pt x="13917" y="422"/>
                        <a:pt x="10529" y="26"/>
                      </a:cubicBezTo>
                      <a:cubicBezTo>
                        <a:pt x="6941" y="-370"/>
                        <a:pt x="3553" y="3790"/>
                        <a:pt x="1360" y="9732"/>
                      </a:cubicBezTo>
                      <a:cubicBezTo>
                        <a:pt x="-833" y="15873"/>
                        <a:pt x="-235" y="19637"/>
                        <a:pt x="2157" y="2082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21" name="Google Shape;5621;p37"/>
                <p:cNvSpPr/>
                <p:nvPr/>
              </p:nvSpPr>
              <p:spPr>
                <a:xfrm>
                  <a:off x="697791" y="5714622"/>
                  <a:ext cx="18124" cy="22096"/>
                </a:xfrm>
                <a:custGeom>
                  <a:avLst/>
                  <a:gdLst/>
                  <a:ahLst/>
                  <a:cxnLst/>
                  <a:rect l="l" t="t" r="r" b="b"/>
                  <a:pathLst>
                    <a:path w="18124" h="22096" extrusionOk="0">
                      <a:moveTo>
                        <a:pt x="3016" y="21230"/>
                      </a:moveTo>
                      <a:cubicBezTo>
                        <a:pt x="8598" y="24003"/>
                        <a:pt x="12584" y="19844"/>
                        <a:pt x="15973" y="12712"/>
                      </a:cubicBezTo>
                      <a:cubicBezTo>
                        <a:pt x="18963" y="6770"/>
                        <a:pt x="18963" y="2016"/>
                        <a:pt x="15175" y="431"/>
                      </a:cubicBezTo>
                      <a:cubicBezTo>
                        <a:pt x="10392" y="-1550"/>
                        <a:pt x="5807" y="3600"/>
                        <a:pt x="2219" y="9741"/>
                      </a:cubicBezTo>
                      <a:cubicBezTo>
                        <a:pt x="-1967" y="16476"/>
                        <a:pt x="625" y="19249"/>
                        <a:pt x="3016" y="212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22" name="Google Shape;5622;p37"/>
                <p:cNvSpPr/>
                <p:nvPr/>
              </p:nvSpPr>
              <p:spPr>
                <a:xfrm>
                  <a:off x="3054053" y="5794099"/>
                  <a:ext cx="12020" cy="24791"/>
                </a:xfrm>
                <a:custGeom>
                  <a:avLst/>
                  <a:gdLst/>
                  <a:ahLst/>
                  <a:cxnLst/>
                  <a:rect l="l" t="t" r="r" b="b"/>
                  <a:pathLst>
                    <a:path w="12020" h="24791" extrusionOk="0">
                      <a:moveTo>
                        <a:pt x="8572" y="189"/>
                      </a:moveTo>
                      <a:cubicBezTo>
                        <a:pt x="4985" y="-999"/>
                        <a:pt x="2194" y="3557"/>
                        <a:pt x="799" y="9895"/>
                      </a:cubicBezTo>
                      <a:cubicBezTo>
                        <a:pt x="-796" y="17423"/>
                        <a:pt x="-198" y="23960"/>
                        <a:pt x="4387" y="24752"/>
                      </a:cubicBezTo>
                      <a:cubicBezTo>
                        <a:pt x="8173" y="25346"/>
                        <a:pt x="10167" y="19206"/>
                        <a:pt x="11762" y="13461"/>
                      </a:cubicBezTo>
                      <a:cubicBezTo>
                        <a:pt x="12359" y="7122"/>
                        <a:pt x="12160" y="1378"/>
                        <a:pt x="8572" y="18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23" name="Google Shape;5623;p37"/>
                <p:cNvSpPr/>
                <p:nvPr/>
              </p:nvSpPr>
              <p:spPr>
                <a:xfrm>
                  <a:off x="622035" y="5798299"/>
                  <a:ext cx="66036" cy="34796"/>
                </a:xfrm>
                <a:custGeom>
                  <a:avLst/>
                  <a:gdLst/>
                  <a:ahLst/>
                  <a:cxnLst/>
                  <a:rect l="l" t="t" r="r" b="b"/>
                  <a:pathLst>
                    <a:path w="66036" h="34796" extrusionOk="0">
                      <a:moveTo>
                        <a:pt x="16184" y="31249"/>
                      </a:moveTo>
                      <a:cubicBezTo>
                        <a:pt x="16384" y="31447"/>
                        <a:pt x="16384" y="31447"/>
                        <a:pt x="16583" y="31646"/>
                      </a:cubicBezTo>
                      <a:cubicBezTo>
                        <a:pt x="16583" y="31646"/>
                        <a:pt x="16583" y="31844"/>
                        <a:pt x="16583" y="31844"/>
                      </a:cubicBezTo>
                      <a:cubicBezTo>
                        <a:pt x="20370" y="36796"/>
                        <a:pt x="27347" y="34617"/>
                        <a:pt x="32928" y="31844"/>
                      </a:cubicBezTo>
                      <a:cubicBezTo>
                        <a:pt x="38509" y="28080"/>
                        <a:pt x="43093" y="24118"/>
                        <a:pt x="40901" y="19562"/>
                      </a:cubicBezTo>
                      <a:cubicBezTo>
                        <a:pt x="42097" y="19760"/>
                        <a:pt x="43492" y="19958"/>
                        <a:pt x="44887" y="19760"/>
                      </a:cubicBezTo>
                      <a:cubicBezTo>
                        <a:pt x="47877" y="20949"/>
                        <a:pt x="50668" y="20355"/>
                        <a:pt x="53259" y="17581"/>
                      </a:cubicBezTo>
                      <a:cubicBezTo>
                        <a:pt x="53658" y="17185"/>
                        <a:pt x="53857" y="16591"/>
                        <a:pt x="54056" y="16195"/>
                      </a:cubicBezTo>
                      <a:lnTo>
                        <a:pt x="54056" y="16195"/>
                      </a:lnTo>
                      <a:cubicBezTo>
                        <a:pt x="57245" y="19562"/>
                        <a:pt x="61431" y="18374"/>
                        <a:pt x="64222" y="15204"/>
                      </a:cubicBezTo>
                      <a:cubicBezTo>
                        <a:pt x="67013" y="11837"/>
                        <a:pt x="66614" y="8073"/>
                        <a:pt x="62827" y="5102"/>
                      </a:cubicBezTo>
                      <a:cubicBezTo>
                        <a:pt x="60235" y="3715"/>
                        <a:pt x="57843" y="3715"/>
                        <a:pt x="55850" y="4706"/>
                      </a:cubicBezTo>
                      <a:cubicBezTo>
                        <a:pt x="55651" y="3121"/>
                        <a:pt x="54854" y="1734"/>
                        <a:pt x="54256" y="546"/>
                      </a:cubicBezTo>
                      <a:cubicBezTo>
                        <a:pt x="50668" y="-643"/>
                        <a:pt x="46681" y="-48"/>
                        <a:pt x="42495" y="3913"/>
                      </a:cubicBezTo>
                      <a:cubicBezTo>
                        <a:pt x="41698" y="4309"/>
                        <a:pt x="41100" y="4904"/>
                        <a:pt x="40502" y="5696"/>
                      </a:cubicBezTo>
                      <a:cubicBezTo>
                        <a:pt x="39705" y="6488"/>
                        <a:pt x="39306" y="7479"/>
                        <a:pt x="38907" y="8271"/>
                      </a:cubicBezTo>
                      <a:cubicBezTo>
                        <a:pt x="37313" y="10648"/>
                        <a:pt x="36516" y="12827"/>
                        <a:pt x="36516" y="14610"/>
                      </a:cubicBezTo>
                      <a:cubicBezTo>
                        <a:pt x="34722" y="13620"/>
                        <a:pt x="32529" y="13421"/>
                        <a:pt x="30137" y="13620"/>
                      </a:cubicBezTo>
                      <a:cubicBezTo>
                        <a:pt x="29938" y="12035"/>
                        <a:pt x="28941" y="10648"/>
                        <a:pt x="27546" y="9658"/>
                      </a:cubicBezTo>
                      <a:cubicBezTo>
                        <a:pt x="27147" y="9460"/>
                        <a:pt x="26749" y="9262"/>
                        <a:pt x="26350" y="9262"/>
                      </a:cubicBezTo>
                      <a:cubicBezTo>
                        <a:pt x="26749" y="7677"/>
                        <a:pt x="26151" y="6092"/>
                        <a:pt x="24755" y="4706"/>
                      </a:cubicBezTo>
                      <a:cubicBezTo>
                        <a:pt x="16184" y="-3020"/>
                        <a:pt x="10404" y="4309"/>
                        <a:pt x="4424" y="9064"/>
                      </a:cubicBezTo>
                      <a:cubicBezTo>
                        <a:pt x="1434" y="11441"/>
                        <a:pt x="-2154" y="15798"/>
                        <a:pt x="1633" y="18968"/>
                      </a:cubicBezTo>
                      <a:cubicBezTo>
                        <a:pt x="6417" y="22930"/>
                        <a:pt x="10603" y="22137"/>
                        <a:pt x="14590" y="20156"/>
                      </a:cubicBezTo>
                      <a:cubicBezTo>
                        <a:pt x="12995" y="24713"/>
                        <a:pt x="13194" y="28872"/>
                        <a:pt x="16184" y="3124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24" name="Google Shape;5624;p37"/>
                <p:cNvSpPr/>
                <p:nvPr/>
              </p:nvSpPr>
              <p:spPr>
                <a:xfrm>
                  <a:off x="2050910" y="5547456"/>
                  <a:ext cx="15270" cy="20381"/>
                </a:xfrm>
                <a:custGeom>
                  <a:avLst/>
                  <a:gdLst/>
                  <a:ahLst/>
                  <a:cxnLst/>
                  <a:rect l="l" t="t" r="r" b="b"/>
                  <a:pathLst>
                    <a:path w="15270" h="20381" extrusionOk="0">
                      <a:moveTo>
                        <a:pt x="3323" y="20022"/>
                      </a:moveTo>
                      <a:cubicBezTo>
                        <a:pt x="7310" y="21408"/>
                        <a:pt x="11496" y="18833"/>
                        <a:pt x="14087" y="11504"/>
                      </a:cubicBezTo>
                      <a:cubicBezTo>
                        <a:pt x="16479" y="5561"/>
                        <a:pt x="14884" y="1797"/>
                        <a:pt x="12492" y="411"/>
                      </a:cubicBezTo>
                      <a:cubicBezTo>
                        <a:pt x="7709" y="-976"/>
                        <a:pt x="3722" y="1005"/>
                        <a:pt x="931" y="8533"/>
                      </a:cubicBezTo>
                      <a:cubicBezTo>
                        <a:pt x="-862" y="14475"/>
                        <a:pt x="-65" y="18833"/>
                        <a:pt x="3323" y="2002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25" name="Google Shape;5625;p37"/>
                <p:cNvSpPr/>
                <p:nvPr/>
              </p:nvSpPr>
              <p:spPr>
                <a:xfrm>
                  <a:off x="1672037" y="5197046"/>
                  <a:ext cx="13658" cy="20447"/>
                </a:xfrm>
                <a:custGeom>
                  <a:avLst/>
                  <a:gdLst/>
                  <a:ahLst/>
                  <a:cxnLst/>
                  <a:rect l="l" t="t" r="r" b="b"/>
                  <a:pathLst>
                    <a:path w="13658" h="20447" extrusionOk="0">
                      <a:moveTo>
                        <a:pt x="3476" y="20211"/>
                      </a:moveTo>
                      <a:cubicBezTo>
                        <a:pt x="6665" y="21202"/>
                        <a:pt x="9854" y="19023"/>
                        <a:pt x="11848" y="14665"/>
                      </a:cubicBezTo>
                      <a:cubicBezTo>
                        <a:pt x="14439" y="5751"/>
                        <a:pt x="14638" y="204"/>
                        <a:pt x="9854" y="6"/>
                      </a:cubicBezTo>
                      <a:cubicBezTo>
                        <a:pt x="6267" y="-192"/>
                        <a:pt x="2679" y="4364"/>
                        <a:pt x="885" y="9911"/>
                      </a:cubicBezTo>
                      <a:cubicBezTo>
                        <a:pt x="-1109" y="15853"/>
                        <a:pt x="486" y="19221"/>
                        <a:pt x="3476" y="2021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26" name="Google Shape;5626;p37"/>
                <p:cNvSpPr/>
                <p:nvPr/>
              </p:nvSpPr>
              <p:spPr>
                <a:xfrm>
                  <a:off x="1572265" y="5381392"/>
                  <a:ext cx="15614" cy="21407"/>
                </a:xfrm>
                <a:custGeom>
                  <a:avLst/>
                  <a:gdLst/>
                  <a:ahLst/>
                  <a:cxnLst/>
                  <a:rect l="l" t="t" r="r" b="b"/>
                  <a:pathLst>
                    <a:path w="15614" h="21407" extrusionOk="0">
                      <a:moveTo>
                        <a:pt x="12555" y="81"/>
                      </a:moveTo>
                      <a:cubicBezTo>
                        <a:pt x="7970" y="-712"/>
                        <a:pt x="3984" y="4438"/>
                        <a:pt x="1193" y="11173"/>
                      </a:cubicBezTo>
                      <a:cubicBezTo>
                        <a:pt x="-601" y="15531"/>
                        <a:pt x="-401" y="19295"/>
                        <a:pt x="1991" y="21276"/>
                      </a:cubicBezTo>
                      <a:cubicBezTo>
                        <a:pt x="6376" y="22266"/>
                        <a:pt x="10362" y="17512"/>
                        <a:pt x="13552" y="11372"/>
                      </a:cubicBezTo>
                      <a:cubicBezTo>
                        <a:pt x="16541" y="5825"/>
                        <a:pt x="16342" y="675"/>
                        <a:pt x="12555" y="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27" name="Google Shape;5627;p37"/>
                <p:cNvSpPr/>
                <p:nvPr/>
              </p:nvSpPr>
              <p:spPr>
                <a:xfrm>
                  <a:off x="1079652" y="5156062"/>
                  <a:ext cx="15514" cy="20585"/>
                </a:xfrm>
                <a:custGeom>
                  <a:avLst/>
                  <a:gdLst/>
                  <a:ahLst/>
                  <a:cxnLst/>
                  <a:rect l="l" t="t" r="r" b="b"/>
                  <a:pathLst>
                    <a:path w="15514" h="20585" extrusionOk="0">
                      <a:moveTo>
                        <a:pt x="13031" y="778"/>
                      </a:moveTo>
                      <a:cubicBezTo>
                        <a:pt x="9842" y="-1203"/>
                        <a:pt x="6055" y="580"/>
                        <a:pt x="2866" y="6325"/>
                      </a:cubicBezTo>
                      <a:cubicBezTo>
                        <a:pt x="-722" y="13060"/>
                        <a:pt x="-1320" y="19002"/>
                        <a:pt x="3264" y="20389"/>
                      </a:cubicBezTo>
                      <a:cubicBezTo>
                        <a:pt x="6653" y="21380"/>
                        <a:pt x="10440" y="18606"/>
                        <a:pt x="13629" y="12664"/>
                      </a:cubicBezTo>
                      <a:cubicBezTo>
                        <a:pt x="16420" y="6721"/>
                        <a:pt x="16021" y="2759"/>
                        <a:pt x="13031" y="7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28" name="Google Shape;5628;p37"/>
                <p:cNvSpPr/>
                <p:nvPr/>
              </p:nvSpPr>
              <p:spPr>
                <a:xfrm>
                  <a:off x="2866826" y="5810082"/>
                  <a:ext cx="11568" cy="19892"/>
                </a:xfrm>
                <a:custGeom>
                  <a:avLst/>
                  <a:gdLst/>
                  <a:ahLst/>
                  <a:cxnLst/>
                  <a:rect l="l" t="t" r="r" b="b"/>
                  <a:pathLst>
                    <a:path w="11568" h="19892" extrusionOk="0">
                      <a:moveTo>
                        <a:pt x="7037" y="54"/>
                      </a:moveTo>
                      <a:cubicBezTo>
                        <a:pt x="3051" y="450"/>
                        <a:pt x="858" y="5204"/>
                        <a:pt x="61" y="11345"/>
                      </a:cubicBezTo>
                      <a:cubicBezTo>
                        <a:pt x="-338" y="16297"/>
                        <a:pt x="1257" y="19467"/>
                        <a:pt x="3848" y="19863"/>
                      </a:cubicBezTo>
                      <a:cubicBezTo>
                        <a:pt x="7436" y="20259"/>
                        <a:pt x="10226" y="16693"/>
                        <a:pt x="11422" y="10949"/>
                      </a:cubicBezTo>
                      <a:cubicBezTo>
                        <a:pt x="12020" y="3818"/>
                        <a:pt x="10824" y="-540"/>
                        <a:pt x="7037" y="5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29" name="Google Shape;5629;p37"/>
                <p:cNvSpPr/>
                <p:nvPr/>
              </p:nvSpPr>
              <p:spPr>
                <a:xfrm>
                  <a:off x="585817" y="4903189"/>
                  <a:ext cx="53827" cy="26295"/>
                </a:xfrm>
                <a:custGeom>
                  <a:avLst/>
                  <a:gdLst/>
                  <a:ahLst/>
                  <a:cxnLst/>
                  <a:rect l="l" t="t" r="r" b="b"/>
                  <a:pathLst>
                    <a:path w="53827" h="26295" extrusionOk="0">
                      <a:moveTo>
                        <a:pt x="51406" y="296"/>
                      </a:moveTo>
                      <a:cubicBezTo>
                        <a:pt x="49412" y="-694"/>
                        <a:pt x="46423" y="891"/>
                        <a:pt x="43831" y="3664"/>
                      </a:cubicBezTo>
                      <a:cubicBezTo>
                        <a:pt x="40642" y="1485"/>
                        <a:pt x="36058" y="1089"/>
                        <a:pt x="30875" y="2673"/>
                      </a:cubicBezTo>
                      <a:cubicBezTo>
                        <a:pt x="25294" y="4258"/>
                        <a:pt x="21108" y="7824"/>
                        <a:pt x="22503" y="12182"/>
                      </a:cubicBezTo>
                      <a:cubicBezTo>
                        <a:pt x="22503" y="12380"/>
                        <a:pt x="22703" y="12578"/>
                        <a:pt x="22703" y="12776"/>
                      </a:cubicBezTo>
                      <a:cubicBezTo>
                        <a:pt x="18517" y="10993"/>
                        <a:pt x="12736" y="11984"/>
                        <a:pt x="6757" y="14559"/>
                      </a:cubicBezTo>
                      <a:cubicBezTo>
                        <a:pt x="777" y="16936"/>
                        <a:pt x="-1814" y="20898"/>
                        <a:pt x="1375" y="23869"/>
                      </a:cubicBezTo>
                      <a:cubicBezTo>
                        <a:pt x="4963" y="27236"/>
                        <a:pt x="11540" y="26840"/>
                        <a:pt x="18318" y="24265"/>
                      </a:cubicBezTo>
                      <a:cubicBezTo>
                        <a:pt x="23500" y="22284"/>
                        <a:pt x="27088" y="19511"/>
                        <a:pt x="26490" y="16342"/>
                      </a:cubicBezTo>
                      <a:cubicBezTo>
                        <a:pt x="29679" y="17332"/>
                        <a:pt x="33666" y="16738"/>
                        <a:pt x="36855" y="16738"/>
                      </a:cubicBezTo>
                      <a:cubicBezTo>
                        <a:pt x="37054" y="16540"/>
                        <a:pt x="37453" y="16540"/>
                        <a:pt x="37652" y="16342"/>
                      </a:cubicBezTo>
                      <a:cubicBezTo>
                        <a:pt x="37851" y="18521"/>
                        <a:pt x="39047" y="20105"/>
                        <a:pt x="40841" y="20898"/>
                      </a:cubicBezTo>
                      <a:cubicBezTo>
                        <a:pt x="43831" y="22284"/>
                        <a:pt x="47618" y="20700"/>
                        <a:pt x="51605" y="13568"/>
                      </a:cubicBezTo>
                      <a:cubicBezTo>
                        <a:pt x="54196" y="8022"/>
                        <a:pt x="54994" y="2277"/>
                        <a:pt x="51406" y="29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30" name="Google Shape;5630;p37"/>
                <p:cNvSpPr/>
                <p:nvPr/>
              </p:nvSpPr>
              <p:spPr>
                <a:xfrm>
                  <a:off x="596951" y="5519273"/>
                  <a:ext cx="16783" cy="22604"/>
                </a:xfrm>
                <a:custGeom>
                  <a:avLst/>
                  <a:gdLst/>
                  <a:ahLst/>
                  <a:cxnLst/>
                  <a:rect l="l" t="t" r="r" b="b"/>
                  <a:pathLst>
                    <a:path w="16783" h="22604" extrusionOk="0">
                      <a:moveTo>
                        <a:pt x="2599" y="22057"/>
                      </a:moveTo>
                      <a:cubicBezTo>
                        <a:pt x="5788" y="24037"/>
                        <a:pt x="9974" y="20472"/>
                        <a:pt x="13960" y="14133"/>
                      </a:cubicBezTo>
                      <a:cubicBezTo>
                        <a:pt x="16950" y="8785"/>
                        <a:pt x="18346" y="2842"/>
                        <a:pt x="14160" y="465"/>
                      </a:cubicBezTo>
                      <a:cubicBezTo>
                        <a:pt x="10970" y="-1318"/>
                        <a:pt x="6585" y="2248"/>
                        <a:pt x="3396" y="7398"/>
                      </a:cubicBezTo>
                      <a:cubicBezTo>
                        <a:pt x="-989" y="13935"/>
                        <a:pt x="-989" y="19679"/>
                        <a:pt x="2599" y="220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31" name="Google Shape;5631;p37"/>
                <p:cNvSpPr/>
                <p:nvPr/>
              </p:nvSpPr>
              <p:spPr>
                <a:xfrm>
                  <a:off x="1428874" y="5925749"/>
                  <a:ext cx="17383" cy="21661"/>
                </a:xfrm>
                <a:custGeom>
                  <a:avLst/>
                  <a:gdLst/>
                  <a:ahLst/>
                  <a:cxnLst/>
                  <a:rect l="l" t="t" r="r" b="b"/>
                  <a:pathLst>
                    <a:path w="17383" h="21661" extrusionOk="0">
                      <a:moveTo>
                        <a:pt x="2863" y="21662"/>
                      </a:moveTo>
                      <a:cubicBezTo>
                        <a:pt x="7447" y="21266"/>
                        <a:pt x="12231" y="19681"/>
                        <a:pt x="15620" y="12550"/>
                      </a:cubicBezTo>
                      <a:cubicBezTo>
                        <a:pt x="18610" y="6409"/>
                        <a:pt x="17613" y="1853"/>
                        <a:pt x="14025" y="466"/>
                      </a:cubicBezTo>
                      <a:cubicBezTo>
                        <a:pt x="9839" y="-1118"/>
                        <a:pt x="5056" y="1259"/>
                        <a:pt x="1667" y="8786"/>
                      </a:cubicBezTo>
                      <a:cubicBezTo>
                        <a:pt x="-725" y="14531"/>
                        <a:pt x="-725" y="19483"/>
                        <a:pt x="2863" y="2166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32" name="Google Shape;5632;p37"/>
                <p:cNvSpPr/>
                <p:nvPr/>
              </p:nvSpPr>
              <p:spPr>
                <a:xfrm>
                  <a:off x="1240810" y="5816510"/>
                  <a:ext cx="16106" cy="26706"/>
                </a:xfrm>
                <a:custGeom>
                  <a:avLst/>
                  <a:gdLst/>
                  <a:ahLst/>
                  <a:cxnLst/>
                  <a:rect l="l" t="t" r="r" b="b"/>
                  <a:pathLst>
                    <a:path w="16106" h="26706" extrusionOk="0">
                      <a:moveTo>
                        <a:pt x="13925" y="13633"/>
                      </a:moveTo>
                      <a:cubicBezTo>
                        <a:pt x="15520" y="8483"/>
                        <a:pt x="17912" y="1946"/>
                        <a:pt x="13925" y="361"/>
                      </a:cubicBezTo>
                      <a:cubicBezTo>
                        <a:pt x="9141" y="-1620"/>
                        <a:pt x="5155" y="4917"/>
                        <a:pt x="2165" y="11058"/>
                      </a:cubicBezTo>
                      <a:cubicBezTo>
                        <a:pt x="-1224" y="17991"/>
                        <a:pt x="-227" y="23141"/>
                        <a:pt x="2364" y="26707"/>
                      </a:cubicBezTo>
                      <a:cubicBezTo>
                        <a:pt x="8543" y="25716"/>
                        <a:pt x="11932" y="20368"/>
                        <a:pt x="13925" y="136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33" name="Google Shape;5633;p37"/>
                <p:cNvSpPr/>
                <p:nvPr/>
              </p:nvSpPr>
              <p:spPr>
                <a:xfrm>
                  <a:off x="1296761" y="5845268"/>
                  <a:ext cx="39092" cy="35597"/>
                </a:xfrm>
                <a:custGeom>
                  <a:avLst/>
                  <a:gdLst/>
                  <a:ahLst/>
                  <a:cxnLst/>
                  <a:rect l="l" t="t" r="r" b="b"/>
                  <a:pathLst>
                    <a:path w="39092" h="35597" extrusionOk="0">
                      <a:moveTo>
                        <a:pt x="14184" y="127"/>
                      </a:moveTo>
                      <a:cubicBezTo>
                        <a:pt x="10197" y="-863"/>
                        <a:pt x="6610" y="4089"/>
                        <a:pt x="4417" y="9437"/>
                      </a:cubicBezTo>
                      <a:cubicBezTo>
                        <a:pt x="1626" y="15578"/>
                        <a:pt x="1028" y="21323"/>
                        <a:pt x="4616" y="23304"/>
                      </a:cubicBezTo>
                      <a:cubicBezTo>
                        <a:pt x="4616" y="23304"/>
                        <a:pt x="4417" y="23502"/>
                        <a:pt x="4417" y="23502"/>
                      </a:cubicBezTo>
                      <a:cubicBezTo>
                        <a:pt x="32" y="27860"/>
                        <a:pt x="-1563" y="32812"/>
                        <a:pt x="1826" y="34793"/>
                      </a:cubicBezTo>
                      <a:cubicBezTo>
                        <a:pt x="5015" y="36774"/>
                        <a:pt x="9599" y="34991"/>
                        <a:pt x="14383" y="30633"/>
                      </a:cubicBezTo>
                      <a:cubicBezTo>
                        <a:pt x="16377" y="28652"/>
                        <a:pt x="17971" y="26473"/>
                        <a:pt x="18968" y="24690"/>
                      </a:cubicBezTo>
                      <a:cubicBezTo>
                        <a:pt x="19167" y="25879"/>
                        <a:pt x="19566" y="26869"/>
                        <a:pt x="20562" y="27661"/>
                      </a:cubicBezTo>
                      <a:cubicBezTo>
                        <a:pt x="24350" y="30039"/>
                        <a:pt x="29133" y="27463"/>
                        <a:pt x="33519" y="23502"/>
                      </a:cubicBezTo>
                      <a:cubicBezTo>
                        <a:pt x="38302" y="19342"/>
                        <a:pt x="40694" y="14191"/>
                        <a:pt x="37904" y="11616"/>
                      </a:cubicBezTo>
                      <a:cubicBezTo>
                        <a:pt x="34515" y="8447"/>
                        <a:pt x="28536" y="10032"/>
                        <a:pt x="22954" y="15974"/>
                      </a:cubicBezTo>
                      <a:cubicBezTo>
                        <a:pt x="21559" y="17559"/>
                        <a:pt x="20363" y="18946"/>
                        <a:pt x="19765" y="20332"/>
                      </a:cubicBezTo>
                      <a:cubicBezTo>
                        <a:pt x="19566" y="19738"/>
                        <a:pt x="19367" y="19144"/>
                        <a:pt x="18768" y="18549"/>
                      </a:cubicBezTo>
                      <a:cubicBezTo>
                        <a:pt x="17573" y="17163"/>
                        <a:pt x="15978" y="16767"/>
                        <a:pt x="14184" y="17163"/>
                      </a:cubicBezTo>
                      <a:cubicBezTo>
                        <a:pt x="14583" y="16370"/>
                        <a:pt x="15181" y="15578"/>
                        <a:pt x="15579" y="14588"/>
                      </a:cubicBezTo>
                      <a:cubicBezTo>
                        <a:pt x="17971" y="7853"/>
                        <a:pt x="19167" y="1316"/>
                        <a:pt x="14184" y="1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34" name="Google Shape;5634;p37"/>
                <p:cNvSpPr/>
                <p:nvPr/>
              </p:nvSpPr>
              <p:spPr>
                <a:xfrm>
                  <a:off x="939618" y="5123586"/>
                  <a:ext cx="17855" cy="23946"/>
                </a:xfrm>
                <a:custGeom>
                  <a:avLst/>
                  <a:gdLst/>
                  <a:ahLst/>
                  <a:cxnLst/>
                  <a:rect l="l" t="t" r="r" b="b"/>
                  <a:pathLst>
                    <a:path w="17855" h="23946" extrusionOk="0">
                      <a:moveTo>
                        <a:pt x="1577" y="22953"/>
                      </a:moveTo>
                      <a:cubicBezTo>
                        <a:pt x="5165" y="25925"/>
                        <a:pt x="9550" y="21765"/>
                        <a:pt x="13537" y="16615"/>
                      </a:cubicBezTo>
                      <a:cubicBezTo>
                        <a:pt x="16327" y="9879"/>
                        <a:pt x="20115" y="2352"/>
                        <a:pt x="16128" y="371"/>
                      </a:cubicBezTo>
                      <a:cubicBezTo>
                        <a:pt x="12540" y="-1610"/>
                        <a:pt x="7158" y="4729"/>
                        <a:pt x="3571" y="10078"/>
                      </a:cubicBezTo>
                      <a:cubicBezTo>
                        <a:pt x="182" y="14832"/>
                        <a:pt x="-1413" y="20378"/>
                        <a:pt x="1577" y="229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35" name="Google Shape;5635;p37"/>
                <p:cNvSpPr/>
                <p:nvPr/>
              </p:nvSpPr>
              <p:spPr>
                <a:xfrm>
                  <a:off x="895947" y="5548377"/>
                  <a:ext cx="15858" cy="21309"/>
                </a:xfrm>
                <a:custGeom>
                  <a:avLst/>
                  <a:gdLst/>
                  <a:ahLst/>
                  <a:cxnLst/>
                  <a:rect l="l" t="t" r="r" b="b"/>
                  <a:pathLst>
                    <a:path w="15858" h="21309" extrusionOk="0">
                      <a:moveTo>
                        <a:pt x="13356" y="678"/>
                      </a:moveTo>
                      <a:cubicBezTo>
                        <a:pt x="8771" y="-1897"/>
                        <a:pt x="3988" y="3253"/>
                        <a:pt x="1197" y="9592"/>
                      </a:cubicBezTo>
                      <a:cubicBezTo>
                        <a:pt x="-1195" y="15138"/>
                        <a:pt x="200" y="19892"/>
                        <a:pt x="3589" y="21081"/>
                      </a:cubicBezTo>
                      <a:cubicBezTo>
                        <a:pt x="6977" y="22269"/>
                        <a:pt x="11163" y="18704"/>
                        <a:pt x="14153" y="13157"/>
                      </a:cubicBezTo>
                      <a:cubicBezTo>
                        <a:pt x="16545" y="7413"/>
                        <a:pt x="16545" y="2659"/>
                        <a:pt x="13356" y="67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36" name="Google Shape;5636;p37"/>
                <p:cNvSpPr/>
                <p:nvPr/>
              </p:nvSpPr>
              <p:spPr>
                <a:xfrm>
                  <a:off x="1748090" y="5923028"/>
                  <a:ext cx="15522" cy="23174"/>
                </a:xfrm>
                <a:custGeom>
                  <a:avLst/>
                  <a:gdLst/>
                  <a:ahLst/>
                  <a:cxnLst/>
                  <a:rect l="l" t="t" r="r" b="b"/>
                  <a:pathLst>
                    <a:path w="15522" h="23174" extrusionOk="0">
                      <a:moveTo>
                        <a:pt x="975" y="10121"/>
                      </a:moveTo>
                      <a:cubicBezTo>
                        <a:pt x="-1019" y="16063"/>
                        <a:pt x="177" y="20818"/>
                        <a:pt x="3366" y="22600"/>
                      </a:cubicBezTo>
                      <a:cubicBezTo>
                        <a:pt x="8150" y="24977"/>
                        <a:pt x="11539" y="19629"/>
                        <a:pt x="14329" y="12894"/>
                      </a:cubicBezTo>
                      <a:cubicBezTo>
                        <a:pt x="16323" y="6357"/>
                        <a:pt x="15924" y="1405"/>
                        <a:pt x="12336" y="216"/>
                      </a:cubicBezTo>
                      <a:cubicBezTo>
                        <a:pt x="7951" y="-972"/>
                        <a:pt x="3366" y="2791"/>
                        <a:pt x="975" y="101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37" name="Google Shape;5637;p37"/>
                <p:cNvSpPr/>
                <p:nvPr/>
              </p:nvSpPr>
              <p:spPr>
                <a:xfrm>
                  <a:off x="1882525" y="5977630"/>
                  <a:ext cx="14565" cy="21092"/>
                </a:xfrm>
                <a:custGeom>
                  <a:avLst/>
                  <a:gdLst/>
                  <a:ahLst/>
                  <a:cxnLst/>
                  <a:rect l="l" t="t" r="r" b="b"/>
                  <a:pathLst>
                    <a:path w="14565" h="21092" extrusionOk="0">
                      <a:moveTo>
                        <a:pt x="4872" y="21085"/>
                      </a:moveTo>
                      <a:cubicBezTo>
                        <a:pt x="8460" y="21284"/>
                        <a:pt x="11849" y="17322"/>
                        <a:pt x="13842" y="11181"/>
                      </a:cubicBezTo>
                      <a:cubicBezTo>
                        <a:pt x="15237" y="5239"/>
                        <a:pt x="14839" y="682"/>
                        <a:pt x="10653" y="88"/>
                      </a:cubicBezTo>
                      <a:cubicBezTo>
                        <a:pt x="7065" y="-506"/>
                        <a:pt x="3477" y="1871"/>
                        <a:pt x="1285" y="8210"/>
                      </a:cubicBezTo>
                      <a:cubicBezTo>
                        <a:pt x="-1307" y="16133"/>
                        <a:pt x="89" y="20887"/>
                        <a:pt x="4872" y="210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38" name="Google Shape;5638;p37"/>
                <p:cNvSpPr/>
                <p:nvPr/>
              </p:nvSpPr>
              <p:spPr>
                <a:xfrm>
                  <a:off x="1048782" y="5199789"/>
                  <a:ext cx="16084" cy="22603"/>
                </a:xfrm>
                <a:custGeom>
                  <a:avLst/>
                  <a:gdLst/>
                  <a:ahLst/>
                  <a:cxnLst/>
                  <a:rect l="l" t="t" r="r" b="b"/>
                  <a:pathLst>
                    <a:path w="16084" h="22603" extrusionOk="0">
                      <a:moveTo>
                        <a:pt x="3040" y="7960"/>
                      </a:moveTo>
                      <a:cubicBezTo>
                        <a:pt x="-947" y="14893"/>
                        <a:pt x="-1146" y="20242"/>
                        <a:pt x="3239" y="22223"/>
                      </a:cubicBezTo>
                      <a:cubicBezTo>
                        <a:pt x="6628" y="23609"/>
                        <a:pt x="10215" y="21232"/>
                        <a:pt x="14003" y="14695"/>
                      </a:cubicBezTo>
                      <a:cubicBezTo>
                        <a:pt x="16993" y="8158"/>
                        <a:pt x="16793" y="3008"/>
                        <a:pt x="13205" y="631"/>
                      </a:cubicBezTo>
                      <a:cubicBezTo>
                        <a:pt x="9618" y="-1746"/>
                        <a:pt x="6030" y="3008"/>
                        <a:pt x="3040" y="796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39" name="Google Shape;5639;p37"/>
                <p:cNvSpPr/>
                <p:nvPr/>
              </p:nvSpPr>
              <p:spPr>
                <a:xfrm>
                  <a:off x="2427026" y="6122725"/>
                  <a:ext cx="14636" cy="24510"/>
                </a:xfrm>
                <a:custGeom>
                  <a:avLst/>
                  <a:gdLst/>
                  <a:ahLst/>
                  <a:cxnLst/>
                  <a:rect l="l" t="t" r="r" b="b"/>
                  <a:pathLst>
                    <a:path w="14636" h="24510" extrusionOk="0">
                      <a:moveTo>
                        <a:pt x="11110" y="192"/>
                      </a:moveTo>
                      <a:cubicBezTo>
                        <a:pt x="6725" y="-1194"/>
                        <a:pt x="2738" y="5144"/>
                        <a:pt x="745" y="12077"/>
                      </a:cubicBezTo>
                      <a:cubicBezTo>
                        <a:pt x="-1049" y="18416"/>
                        <a:pt x="546" y="22378"/>
                        <a:pt x="3934" y="24359"/>
                      </a:cubicBezTo>
                      <a:cubicBezTo>
                        <a:pt x="7921" y="25349"/>
                        <a:pt x="11110" y="21388"/>
                        <a:pt x="12904" y="15841"/>
                      </a:cubicBezTo>
                      <a:cubicBezTo>
                        <a:pt x="15097" y="9106"/>
                        <a:pt x="15894" y="1579"/>
                        <a:pt x="11110" y="1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40" name="Google Shape;5640;p37"/>
                <p:cNvSpPr/>
                <p:nvPr/>
              </p:nvSpPr>
              <p:spPr>
                <a:xfrm>
                  <a:off x="2495676" y="6118125"/>
                  <a:ext cx="14769" cy="22326"/>
                </a:xfrm>
                <a:custGeom>
                  <a:avLst/>
                  <a:gdLst/>
                  <a:ahLst/>
                  <a:cxnLst/>
                  <a:rect l="l" t="t" r="r" b="b"/>
                  <a:pathLst>
                    <a:path w="14769" h="22326" extrusionOk="0">
                      <a:moveTo>
                        <a:pt x="10629" y="632"/>
                      </a:moveTo>
                      <a:cubicBezTo>
                        <a:pt x="7041" y="-1547"/>
                        <a:pt x="3653" y="2217"/>
                        <a:pt x="1460" y="7169"/>
                      </a:cubicBezTo>
                      <a:cubicBezTo>
                        <a:pt x="-2128" y="15489"/>
                        <a:pt x="1659" y="18460"/>
                        <a:pt x="4649" y="21233"/>
                      </a:cubicBezTo>
                      <a:cubicBezTo>
                        <a:pt x="8038" y="24205"/>
                        <a:pt x="11028" y="20639"/>
                        <a:pt x="13220" y="16281"/>
                      </a:cubicBezTo>
                      <a:cubicBezTo>
                        <a:pt x="16210" y="7763"/>
                        <a:pt x="14616" y="3207"/>
                        <a:pt x="10629" y="63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41" name="Google Shape;5641;p37"/>
                <p:cNvSpPr/>
                <p:nvPr/>
              </p:nvSpPr>
              <p:spPr>
                <a:xfrm>
                  <a:off x="2629774" y="6151088"/>
                  <a:ext cx="14783" cy="31057"/>
                </a:xfrm>
                <a:custGeom>
                  <a:avLst/>
                  <a:gdLst/>
                  <a:ahLst/>
                  <a:cxnLst/>
                  <a:rect l="l" t="t" r="r" b="b"/>
                  <a:pathLst>
                    <a:path w="14783" h="31057" extrusionOk="0">
                      <a:moveTo>
                        <a:pt x="12272" y="156"/>
                      </a:moveTo>
                      <a:cubicBezTo>
                        <a:pt x="8087" y="-835"/>
                        <a:pt x="3502" y="2929"/>
                        <a:pt x="1708" y="10654"/>
                      </a:cubicBezTo>
                      <a:cubicBezTo>
                        <a:pt x="1110" y="12833"/>
                        <a:pt x="1110" y="14616"/>
                        <a:pt x="1309" y="16003"/>
                      </a:cubicBezTo>
                      <a:cubicBezTo>
                        <a:pt x="911" y="17191"/>
                        <a:pt x="512" y="18578"/>
                        <a:pt x="313" y="20162"/>
                      </a:cubicBezTo>
                      <a:cubicBezTo>
                        <a:pt x="-485" y="25907"/>
                        <a:pt x="313" y="28878"/>
                        <a:pt x="1907" y="31057"/>
                      </a:cubicBezTo>
                      <a:lnTo>
                        <a:pt x="11475" y="31057"/>
                      </a:lnTo>
                      <a:cubicBezTo>
                        <a:pt x="12472" y="29275"/>
                        <a:pt x="13269" y="26898"/>
                        <a:pt x="13867" y="23926"/>
                      </a:cubicBezTo>
                      <a:cubicBezTo>
                        <a:pt x="14664" y="19370"/>
                        <a:pt x="14465" y="16399"/>
                        <a:pt x="13468" y="14418"/>
                      </a:cubicBezTo>
                      <a:cubicBezTo>
                        <a:pt x="13867" y="13428"/>
                        <a:pt x="14266" y="12437"/>
                        <a:pt x="14465" y="11249"/>
                      </a:cubicBezTo>
                      <a:cubicBezTo>
                        <a:pt x="15063" y="5900"/>
                        <a:pt x="15063" y="750"/>
                        <a:pt x="12272" y="1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42" name="Google Shape;5642;p37"/>
                <p:cNvSpPr/>
                <p:nvPr/>
              </p:nvSpPr>
              <p:spPr>
                <a:xfrm>
                  <a:off x="714451" y="5378940"/>
                  <a:ext cx="16255" cy="20861"/>
                </a:xfrm>
                <a:custGeom>
                  <a:avLst/>
                  <a:gdLst/>
                  <a:ahLst/>
                  <a:cxnLst/>
                  <a:rect l="l" t="t" r="r" b="b"/>
                  <a:pathLst>
                    <a:path w="16255" h="20861" extrusionOk="0">
                      <a:moveTo>
                        <a:pt x="13664" y="353"/>
                      </a:moveTo>
                      <a:cubicBezTo>
                        <a:pt x="10076" y="-1033"/>
                        <a:pt x="6289" y="1740"/>
                        <a:pt x="3100" y="7286"/>
                      </a:cubicBezTo>
                      <a:cubicBezTo>
                        <a:pt x="110" y="12437"/>
                        <a:pt x="-1484" y="17785"/>
                        <a:pt x="1904" y="20162"/>
                      </a:cubicBezTo>
                      <a:cubicBezTo>
                        <a:pt x="6289" y="23134"/>
                        <a:pt x="10475" y="15804"/>
                        <a:pt x="14063" y="13625"/>
                      </a:cubicBezTo>
                      <a:cubicBezTo>
                        <a:pt x="16854" y="6296"/>
                        <a:pt x="17252" y="1740"/>
                        <a:pt x="13664" y="3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43" name="Google Shape;5643;p37"/>
                <p:cNvSpPr/>
                <p:nvPr/>
              </p:nvSpPr>
              <p:spPr>
                <a:xfrm>
                  <a:off x="630225" y="5323324"/>
                  <a:ext cx="14774" cy="21417"/>
                </a:xfrm>
                <a:custGeom>
                  <a:avLst/>
                  <a:gdLst/>
                  <a:ahLst/>
                  <a:cxnLst/>
                  <a:rect l="l" t="t" r="r" b="b"/>
                  <a:pathLst>
                    <a:path w="14774" h="21417" extrusionOk="0">
                      <a:moveTo>
                        <a:pt x="9987" y="17540"/>
                      </a:moveTo>
                      <a:cubicBezTo>
                        <a:pt x="15369" y="11399"/>
                        <a:pt x="15768" y="5457"/>
                        <a:pt x="13376" y="1693"/>
                      </a:cubicBezTo>
                      <a:cubicBezTo>
                        <a:pt x="11383" y="-1278"/>
                        <a:pt x="7197" y="-288"/>
                        <a:pt x="3011" y="4268"/>
                      </a:cubicBezTo>
                      <a:cubicBezTo>
                        <a:pt x="-776" y="11003"/>
                        <a:pt x="-776" y="16153"/>
                        <a:pt x="1815" y="19917"/>
                      </a:cubicBezTo>
                      <a:cubicBezTo>
                        <a:pt x="3609" y="22888"/>
                        <a:pt x="6998" y="21106"/>
                        <a:pt x="9987" y="1754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44" name="Google Shape;5644;p37"/>
                <p:cNvSpPr/>
                <p:nvPr/>
              </p:nvSpPr>
              <p:spPr>
                <a:xfrm>
                  <a:off x="798719" y="5394898"/>
                  <a:ext cx="15027" cy="20116"/>
                </a:xfrm>
                <a:custGeom>
                  <a:avLst/>
                  <a:gdLst/>
                  <a:ahLst/>
                  <a:cxnLst/>
                  <a:rect l="l" t="t" r="r" b="b"/>
                  <a:pathLst>
                    <a:path w="15027" h="20116" extrusionOk="0">
                      <a:moveTo>
                        <a:pt x="2151" y="19259"/>
                      </a:moveTo>
                      <a:cubicBezTo>
                        <a:pt x="5539" y="21636"/>
                        <a:pt x="9327" y="18862"/>
                        <a:pt x="12715" y="13514"/>
                      </a:cubicBezTo>
                      <a:cubicBezTo>
                        <a:pt x="16502" y="7373"/>
                        <a:pt x="15107" y="3412"/>
                        <a:pt x="12317" y="1233"/>
                      </a:cubicBezTo>
                      <a:cubicBezTo>
                        <a:pt x="9327" y="-1145"/>
                        <a:pt x="5340" y="-352"/>
                        <a:pt x="1952" y="5987"/>
                      </a:cubicBezTo>
                      <a:cubicBezTo>
                        <a:pt x="-1238" y="11731"/>
                        <a:pt x="-42" y="15891"/>
                        <a:pt x="2151" y="192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45" name="Google Shape;5645;p37"/>
                <p:cNvSpPr/>
                <p:nvPr/>
              </p:nvSpPr>
              <p:spPr>
                <a:xfrm>
                  <a:off x="2369418" y="5803383"/>
                  <a:ext cx="13555" cy="22995"/>
                </a:xfrm>
                <a:custGeom>
                  <a:avLst/>
                  <a:gdLst/>
                  <a:ahLst/>
                  <a:cxnLst/>
                  <a:rect l="l" t="t" r="r" b="b"/>
                  <a:pathLst>
                    <a:path w="13555" h="22995" extrusionOk="0">
                      <a:moveTo>
                        <a:pt x="3339" y="22996"/>
                      </a:moveTo>
                      <a:cubicBezTo>
                        <a:pt x="8322" y="22600"/>
                        <a:pt x="11312" y="17053"/>
                        <a:pt x="12907" y="10120"/>
                      </a:cubicBezTo>
                      <a:cubicBezTo>
                        <a:pt x="13904" y="5762"/>
                        <a:pt x="14103" y="1008"/>
                        <a:pt x="10914" y="216"/>
                      </a:cubicBezTo>
                      <a:cubicBezTo>
                        <a:pt x="6529" y="-973"/>
                        <a:pt x="2741" y="2791"/>
                        <a:pt x="748" y="10516"/>
                      </a:cubicBezTo>
                      <a:cubicBezTo>
                        <a:pt x="-847" y="16459"/>
                        <a:pt x="150" y="20817"/>
                        <a:pt x="3339" y="2299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46" name="Google Shape;5646;p37"/>
                <p:cNvSpPr/>
                <p:nvPr/>
              </p:nvSpPr>
              <p:spPr>
                <a:xfrm>
                  <a:off x="955897" y="5442527"/>
                  <a:ext cx="16468" cy="19209"/>
                </a:xfrm>
                <a:custGeom>
                  <a:avLst/>
                  <a:gdLst/>
                  <a:ahLst/>
                  <a:cxnLst/>
                  <a:rect l="l" t="t" r="r" b="b"/>
                  <a:pathLst>
                    <a:path w="16468" h="19209" extrusionOk="0">
                      <a:moveTo>
                        <a:pt x="14599" y="10852"/>
                      </a:moveTo>
                      <a:cubicBezTo>
                        <a:pt x="17190" y="6494"/>
                        <a:pt x="16991" y="2136"/>
                        <a:pt x="14599" y="749"/>
                      </a:cubicBezTo>
                      <a:cubicBezTo>
                        <a:pt x="10612" y="-1430"/>
                        <a:pt x="6028" y="1145"/>
                        <a:pt x="2041" y="8474"/>
                      </a:cubicBezTo>
                      <a:cubicBezTo>
                        <a:pt x="48" y="12832"/>
                        <a:pt x="-1148" y="17785"/>
                        <a:pt x="1643" y="18775"/>
                      </a:cubicBezTo>
                      <a:cubicBezTo>
                        <a:pt x="5829" y="20360"/>
                        <a:pt x="10812" y="17586"/>
                        <a:pt x="14599" y="1085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47" name="Google Shape;5647;p37"/>
                <p:cNvSpPr/>
                <p:nvPr/>
              </p:nvSpPr>
              <p:spPr>
                <a:xfrm>
                  <a:off x="1243050" y="5545080"/>
                  <a:ext cx="31767" cy="47223"/>
                </a:xfrm>
                <a:custGeom>
                  <a:avLst/>
                  <a:gdLst/>
                  <a:ahLst/>
                  <a:cxnLst/>
                  <a:rect l="l" t="t" r="r" b="b"/>
                  <a:pathLst>
                    <a:path w="31767" h="47223" extrusionOk="0">
                      <a:moveTo>
                        <a:pt x="13679" y="39037"/>
                      </a:moveTo>
                      <a:cubicBezTo>
                        <a:pt x="17067" y="33886"/>
                        <a:pt x="18462" y="28340"/>
                        <a:pt x="15273" y="25963"/>
                      </a:cubicBezTo>
                      <a:cubicBezTo>
                        <a:pt x="15074" y="25963"/>
                        <a:pt x="15074" y="25765"/>
                        <a:pt x="14875" y="25765"/>
                      </a:cubicBezTo>
                      <a:cubicBezTo>
                        <a:pt x="17466" y="24774"/>
                        <a:pt x="20655" y="21803"/>
                        <a:pt x="23645" y="16455"/>
                      </a:cubicBezTo>
                      <a:cubicBezTo>
                        <a:pt x="24642" y="14672"/>
                        <a:pt x="25439" y="13087"/>
                        <a:pt x="26236" y="11701"/>
                      </a:cubicBezTo>
                      <a:cubicBezTo>
                        <a:pt x="26436" y="11503"/>
                        <a:pt x="26635" y="11503"/>
                        <a:pt x="26834" y="11304"/>
                      </a:cubicBezTo>
                      <a:cubicBezTo>
                        <a:pt x="30223" y="8135"/>
                        <a:pt x="33412" y="4768"/>
                        <a:pt x="30821" y="2787"/>
                      </a:cubicBezTo>
                      <a:cubicBezTo>
                        <a:pt x="29625" y="1796"/>
                        <a:pt x="27831" y="1400"/>
                        <a:pt x="26037" y="1598"/>
                      </a:cubicBezTo>
                      <a:cubicBezTo>
                        <a:pt x="25837" y="1202"/>
                        <a:pt x="25439" y="1004"/>
                        <a:pt x="25040" y="806"/>
                      </a:cubicBezTo>
                      <a:cubicBezTo>
                        <a:pt x="21253" y="-1769"/>
                        <a:pt x="16668" y="1994"/>
                        <a:pt x="11885" y="9720"/>
                      </a:cubicBezTo>
                      <a:cubicBezTo>
                        <a:pt x="6901" y="17643"/>
                        <a:pt x="6304" y="23784"/>
                        <a:pt x="9891" y="25765"/>
                      </a:cubicBezTo>
                      <a:cubicBezTo>
                        <a:pt x="7699" y="26953"/>
                        <a:pt x="5307" y="29529"/>
                        <a:pt x="3114" y="32896"/>
                      </a:cubicBezTo>
                      <a:cubicBezTo>
                        <a:pt x="-75" y="38244"/>
                        <a:pt x="-1271" y="42999"/>
                        <a:pt x="1719" y="46366"/>
                      </a:cubicBezTo>
                      <a:cubicBezTo>
                        <a:pt x="5706" y="49139"/>
                        <a:pt x="9891" y="44781"/>
                        <a:pt x="13679" y="3903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48" name="Google Shape;5648;p37"/>
                <p:cNvSpPr/>
                <p:nvPr/>
              </p:nvSpPr>
              <p:spPr>
                <a:xfrm>
                  <a:off x="1370912" y="5627467"/>
                  <a:ext cx="14979" cy="20646"/>
                </a:xfrm>
                <a:custGeom>
                  <a:avLst/>
                  <a:gdLst/>
                  <a:ahLst/>
                  <a:cxnLst/>
                  <a:rect l="l" t="t" r="r" b="b"/>
                  <a:pathLst>
                    <a:path w="14979" h="20646" extrusionOk="0">
                      <a:moveTo>
                        <a:pt x="12189" y="229"/>
                      </a:moveTo>
                      <a:cubicBezTo>
                        <a:pt x="8601" y="-960"/>
                        <a:pt x="4615" y="2606"/>
                        <a:pt x="2024" y="7954"/>
                      </a:cubicBezTo>
                      <a:cubicBezTo>
                        <a:pt x="-767" y="13501"/>
                        <a:pt x="-767" y="19246"/>
                        <a:pt x="2622" y="20434"/>
                      </a:cubicBezTo>
                      <a:cubicBezTo>
                        <a:pt x="6010" y="21622"/>
                        <a:pt x="9797" y="17661"/>
                        <a:pt x="12987" y="12510"/>
                      </a:cubicBezTo>
                      <a:cubicBezTo>
                        <a:pt x="15378" y="6766"/>
                        <a:pt x="16176" y="1418"/>
                        <a:pt x="12189" y="22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49" name="Google Shape;5649;p37"/>
                <p:cNvSpPr/>
                <p:nvPr/>
              </p:nvSpPr>
              <p:spPr>
                <a:xfrm>
                  <a:off x="1699502" y="5753944"/>
                  <a:ext cx="14954" cy="20668"/>
                </a:xfrm>
                <a:custGeom>
                  <a:avLst/>
                  <a:gdLst/>
                  <a:ahLst/>
                  <a:cxnLst/>
                  <a:rect l="l" t="t" r="r" b="b"/>
                  <a:pathLst>
                    <a:path w="14954" h="20668" extrusionOk="0">
                      <a:moveTo>
                        <a:pt x="2522" y="20338"/>
                      </a:moveTo>
                      <a:cubicBezTo>
                        <a:pt x="6508" y="21724"/>
                        <a:pt x="11093" y="18753"/>
                        <a:pt x="13883" y="11424"/>
                      </a:cubicBezTo>
                      <a:cubicBezTo>
                        <a:pt x="16076" y="5481"/>
                        <a:pt x="14681" y="1718"/>
                        <a:pt x="11691" y="133"/>
                      </a:cubicBezTo>
                      <a:cubicBezTo>
                        <a:pt x="7704" y="-659"/>
                        <a:pt x="4515" y="2114"/>
                        <a:pt x="2123" y="7858"/>
                      </a:cubicBezTo>
                      <a:cubicBezTo>
                        <a:pt x="-269" y="13207"/>
                        <a:pt x="-1265" y="18951"/>
                        <a:pt x="2522" y="203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50" name="Google Shape;5650;p37"/>
                <p:cNvSpPr/>
                <p:nvPr/>
              </p:nvSpPr>
              <p:spPr>
                <a:xfrm>
                  <a:off x="1413894" y="5629937"/>
                  <a:ext cx="15710" cy="18756"/>
                </a:xfrm>
                <a:custGeom>
                  <a:avLst/>
                  <a:gdLst/>
                  <a:ahLst/>
                  <a:cxnLst/>
                  <a:rect l="l" t="t" r="r" b="b"/>
                  <a:pathLst>
                    <a:path w="15710" h="18756" extrusionOk="0">
                      <a:moveTo>
                        <a:pt x="12262" y="335"/>
                      </a:moveTo>
                      <a:cubicBezTo>
                        <a:pt x="7877" y="-854"/>
                        <a:pt x="3691" y="929"/>
                        <a:pt x="901" y="8852"/>
                      </a:cubicBezTo>
                      <a:cubicBezTo>
                        <a:pt x="-1092" y="14597"/>
                        <a:pt x="303" y="18757"/>
                        <a:pt x="4289" y="18757"/>
                      </a:cubicBezTo>
                      <a:cubicBezTo>
                        <a:pt x="7678" y="18757"/>
                        <a:pt x="11664" y="17370"/>
                        <a:pt x="14256" y="11229"/>
                      </a:cubicBezTo>
                      <a:cubicBezTo>
                        <a:pt x="16847" y="5287"/>
                        <a:pt x="15850" y="1325"/>
                        <a:pt x="12262" y="33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51" name="Google Shape;5651;p37"/>
                <p:cNvSpPr/>
                <p:nvPr/>
              </p:nvSpPr>
              <p:spPr>
                <a:xfrm>
                  <a:off x="2991328" y="6106383"/>
                  <a:ext cx="18076" cy="29812"/>
                </a:xfrm>
                <a:custGeom>
                  <a:avLst/>
                  <a:gdLst/>
                  <a:ahLst/>
                  <a:cxnLst/>
                  <a:rect l="l" t="t" r="r" b="b"/>
                  <a:pathLst>
                    <a:path w="18076" h="29812" extrusionOk="0">
                      <a:moveTo>
                        <a:pt x="13692" y="7025"/>
                      </a:moveTo>
                      <a:cubicBezTo>
                        <a:pt x="13692" y="2667"/>
                        <a:pt x="12297" y="1083"/>
                        <a:pt x="10702" y="687"/>
                      </a:cubicBezTo>
                      <a:cubicBezTo>
                        <a:pt x="7313" y="-106"/>
                        <a:pt x="3327" y="-1889"/>
                        <a:pt x="736" y="7224"/>
                      </a:cubicBezTo>
                      <a:cubicBezTo>
                        <a:pt x="-1258" y="14355"/>
                        <a:pt x="1134" y="17326"/>
                        <a:pt x="3925" y="17920"/>
                      </a:cubicBezTo>
                      <a:cubicBezTo>
                        <a:pt x="4722" y="18118"/>
                        <a:pt x="5519" y="18316"/>
                        <a:pt x="6117" y="18118"/>
                      </a:cubicBezTo>
                      <a:cubicBezTo>
                        <a:pt x="5918" y="18911"/>
                        <a:pt x="5918" y="19901"/>
                        <a:pt x="5719" y="20694"/>
                      </a:cubicBezTo>
                      <a:cubicBezTo>
                        <a:pt x="5320" y="25646"/>
                        <a:pt x="6516" y="30004"/>
                        <a:pt x="9506" y="29806"/>
                      </a:cubicBezTo>
                      <a:cubicBezTo>
                        <a:pt x="14090" y="29409"/>
                        <a:pt x="17280" y="24259"/>
                        <a:pt x="18077" y="16336"/>
                      </a:cubicBezTo>
                      <a:cubicBezTo>
                        <a:pt x="17678" y="11581"/>
                        <a:pt x="16682" y="6827"/>
                        <a:pt x="13692" y="702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52" name="Google Shape;5652;p37"/>
                <p:cNvSpPr/>
                <p:nvPr/>
              </p:nvSpPr>
              <p:spPr>
                <a:xfrm>
                  <a:off x="2717339" y="5953547"/>
                  <a:ext cx="12485" cy="23712"/>
                </a:xfrm>
                <a:custGeom>
                  <a:avLst/>
                  <a:gdLst/>
                  <a:ahLst/>
                  <a:cxnLst/>
                  <a:rect l="l" t="t" r="r" b="b"/>
                  <a:pathLst>
                    <a:path w="12485" h="23712" extrusionOk="0">
                      <a:moveTo>
                        <a:pt x="12013" y="13870"/>
                      </a:moveTo>
                      <a:cubicBezTo>
                        <a:pt x="12810" y="6937"/>
                        <a:pt x="13208" y="-194"/>
                        <a:pt x="8026" y="4"/>
                      </a:cubicBezTo>
                      <a:cubicBezTo>
                        <a:pt x="4239" y="202"/>
                        <a:pt x="1648" y="5550"/>
                        <a:pt x="452" y="11493"/>
                      </a:cubicBezTo>
                      <a:cubicBezTo>
                        <a:pt x="-744" y="17832"/>
                        <a:pt x="452" y="22586"/>
                        <a:pt x="3840" y="23577"/>
                      </a:cubicBezTo>
                      <a:cubicBezTo>
                        <a:pt x="7428" y="24567"/>
                        <a:pt x="10219" y="20011"/>
                        <a:pt x="12013" y="1387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53" name="Google Shape;5653;p37"/>
                <p:cNvSpPr/>
                <p:nvPr/>
              </p:nvSpPr>
              <p:spPr>
                <a:xfrm>
                  <a:off x="1215562" y="5448684"/>
                  <a:ext cx="15161" cy="22106"/>
                </a:xfrm>
                <a:custGeom>
                  <a:avLst/>
                  <a:gdLst/>
                  <a:ahLst/>
                  <a:cxnLst/>
                  <a:rect l="l" t="t" r="r" b="b"/>
                  <a:pathLst>
                    <a:path w="15161" h="22106" extrusionOk="0">
                      <a:moveTo>
                        <a:pt x="12464" y="337"/>
                      </a:moveTo>
                      <a:cubicBezTo>
                        <a:pt x="9075" y="-1050"/>
                        <a:pt x="5088" y="1921"/>
                        <a:pt x="2099" y="7864"/>
                      </a:cubicBezTo>
                      <a:cubicBezTo>
                        <a:pt x="-1489" y="15590"/>
                        <a:pt x="-293" y="19749"/>
                        <a:pt x="4291" y="21928"/>
                      </a:cubicBezTo>
                      <a:cubicBezTo>
                        <a:pt x="8278" y="23117"/>
                        <a:pt x="11068" y="18165"/>
                        <a:pt x="13460" y="12618"/>
                      </a:cubicBezTo>
                      <a:cubicBezTo>
                        <a:pt x="16051" y="6676"/>
                        <a:pt x="15653" y="1723"/>
                        <a:pt x="12464" y="33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54" name="Google Shape;5654;p37"/>
                <p:cNvSpPr/>
                <p:nvPr/>
              </p:nvSpPr>
              <p:spPr>
                <a:xfrm>
                  <a:off x="2296511" y="5830737"/>
                  <a:ext cx="12587" cy="21780"/>
                </a:xfrm>
                <a:custGeom>
                  <a:avLst/>
                  <a:gdLst/>
                  <a:ahLst/>
                  <a:cxnLst/>
                  <a:rect l="l" t="t" r="r" b="b"/>
                  <a:pathLst>
                    <a:path w="12587" h="21780" extrusionOk="0">
                      <a:moveTo>
                        <a:pt x="3293" y="21592"/>
                      </a:moveTo>
                      <a:cubicBezTo>
                        <a:pt x="6881" y="22780"/>
                        <a:pt x="9870" y="18224"/>
                        <a:pt x="11664" y="12083"/>
                      </a:cubicBezTo>
                      <a:cubicBezTo>
                        <a:pt x="13458" y="5744"/>
                        <a:pt x="12661" y="1783"/>
                        <a:pt x="9073" y="0"/>
                      </a:cubicBezTo>
                      <a:cubicBezTo>
                        <a:pt x="5485" y="396"/>
                        <a:pt x="2097" y="2377"/>
                        <a:pt x="701" y="9112"/>
                      </a:cubicBezTo>
                      <a:cubicBezTo>
                        <a:pt x="-694" y="15253"/>
                        <a:pt x="-96" y="20601"/>
                        <a:pt x="3293" y="2159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55" name="Google Shape;5655;p37"/>
                <p:cNvSpPr/>
                <p:nvPr/>
              </p:nvSpPr>
              <p:spPr>
                <a:xfrm>
                  <a:off x="2848486" y="5970983"/>
                  <a:ext cx="12987" cy="25751"/>
                </a:xfrm>
                <a:custGeom>
                  <a:avLst/>
                  <a:gdLst/>
                  <a:ahLst/>
                  <a:cxnLst/>
                  <a:rect l="l" t="t" r="r" b="b"/>
                  <a:pathLst>
                    <a:path w="12987" h="25751" extrusionOk="0">
                      <a:moveTo>
                        <a:pt x="12421" y="16838"/>
                      </a:moveTo>
                      <a:cubicBezTo>
                        <a:pt x="14015" y="10499"/>
                        <a:pt x="12022" y="7131"/>
                        <a:pt x="9232" y="5745"/>
                      </a:cubicBezTo>
                      <a:cubicBezTo>
                        <a:pt x="8833" y="2971"/>
                        <a:pt x="7637" y="991"/>
                        <a:pt x="6042" y="0"/>
                      </a:cubicBezTo>
                      <a:cubicBezTo>
                        <a:pt x="3650" y="594"/>
                        <a:pt x="1657" y="2575"/>
                        <a:pt x="661" y="7527"/>
                      </a:cubicBezTo>
                      <a:cubicBezTo>
                        <a:pt x="-137" y="11885"/>
                        <a:pt x="-137" y="15649"/>
                        <a:pt x="262" y="18224"/>
                      </a:cubicBezTo>
                      <a:cubicBezTo>
                        <a:pt x="63" y="22186"/>
                        <a:pt x="1259" y="24959"/>
                        <a:pt x="4248" y="25752"/>
                      </a:cubicBezTo>
                      <a:cubicBezTo>
                        <a:pt x="7836" y="25752"/>
                        <a:pt x="11025" y="23176"/>
                        <a:pt x="12421" y="1683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56" name="Google Shape;5656;p37"/>
                <p:cNvSpPr/>
                <p:nvPr/>
              </p:nvSpPr>
              <p:spPr>
                <a:xfrm>
                  <a:off x="1704470" y="5665531"/>
                  <a:ext cx="23599" cy="33985"/>
                </a:xfrm>
                <a:custGeom>
                  <a:avLst/>
                  <a:gdLst/>
                  <a:ahLst/>
                  <a:cxnLst/>
                  <a:rect l="l" t="t" r="r" b="b"/>
                  <a:pathLst>
                    <a:path w="23599" h="33985" extrusionOk="0">
                      <a:moveTo>
                        <a:pt x="2338" y="33675"/>
                      </a:moveTo>
                      <a:cubicBezTo>
                        <a:pt x="5926" y="35062"/>
                        <a:pt x="9713" y="31694"/>
                        <a:pt x="12105" y="25752"/>
                      </a:cubicBezTo>
                      <a:cubicBezTo>
                        <a:pt x="12105" y="25553"/>
                        <a:pt x="12304" y="25355"/>
                        <a:pt x="12304" y="25157"/>
                      </a:cubicBezTo>
                      <a:cubicBezTo>
                        <a:pt x="16490" y="23771"/>
                        <a:pt x="20078" y="17828"/>
                        <a:pt x="22470" y="10697"/>
                      </a:cubicBezTo>
                      <a:cubicBezTo>
                        <a:pt x="24463" y="4952"/>
                        <a:pt x="23666" y="1387"/>
                        <a:pt x="21274" y="0"/>
                      </a:cubicBezTo>
                      <a:cubicBezTo>
                        <a:pt x="16490" y="2179"/>
                        <a:pt x="12105" y="7725"/>
                        <a:pt x="9314" y="15253"/>
                      </a:cubicBezTo>
                      <a:cubicBezTo>
                        <a:pt x="6125" y="15253"/>
                        <a:pt x="3334" y="17630"/>
                        <a:pt x="1142" y="23176"/>
                      </a:cubicBezTo>
                      <a:cubicBezTo>
                        <a:pt x="-453" y="28129"/>
                        <a:pt x="-652" y="32486"/>
                        <a:pt x="2338" y="336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57" name="Google Shape;5657;p37"/>
                <p:cNvSpPr/>
                <p:nvPr/>
              </p:nvSpPr>
              <p:spPr>
                <a:xfrm>
                  <a:off x="1562963" y="5622744"/>
                  <a:ext cx="14109" cy="21393"/>
                </a:xfrm>
                <a:custGeom>
                  <a:avLst/>
                  <a:gdLst/>
                  <a:ahLst/>
                  <a:cxnLst/>
                  <a:rect l="l" t="t" r="r" b="b"/>
                  <a:pathLst>
                    <a:path w="14109" h="21393" extrusionOk="0">
                      <a:moveTo>
                        <a:pt x="13285" y="11291"/>
                      </a:moveTo>
                      <a:cubicBezTo>
                        <a:pt x="15079" y="5546"/>
                        <a:pt x="13884" y="1387"/>
                        <a:pt x="10296" y="0"/>
                      </a:cubicBezTo>
                      <a:cubicBezTo>
                        <a:pt x="6110" y="396"/>
                        <a:pt x="2921" y="4556"/>
                        <a:pt x="1127" y="10301"/>
                      </a:cubicBezTo>
                      <a:cubicBezTo>
                        <a:pt x="-667" y="16243"/>
                        <a:pt x="-667" y="21393"/>
                        <a:pt x="3718" y="21393"/>
                      </a:cubicBezTo>
                      <a:cubicBezTo>
                        <a:pt x="7505" y="21195"/>
                        <a:pt x="11492" y="17234"/>
                        <a:pt x="13285" y="1129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58" name="Google Shape;5658;p37"/>
                <p:cNvSpPr/>
                <p:nvPr/>
              </p:nvSpPr>
              <p:spPr>
                <a:xfrm>
                  <a:off x="2471967" y="5865600"/>
                  <a:ext cx="20606" cy="25077"/>
                </a:xfrm>
                <a:custGeom>
                  <a:avLst/>
                  <a:gdLst/>
                  <a:ahLst/>
                  <a:cxnLst/>
                  <a:rect l="l" t="t" r="r" b="b"/>
                  <a:pathLst>
                    <a:path w="20606" h="25077" extrusionOk="0">
                      <a:moveTo>
                        <a:pt x="16797" y="0"/>
                      </a:moveTo>
                      <a:cubicBezTo>
                        <a:pt x="14007" y="0"/>
                        <a:pt x="11216" y="1585"/>
                        <a:pt x="9622" y="6141"/>
                      </a:cubicBezTo>
                      <a:cubicBezTo>
                        <a:pt x="9422" y="5943"/>
                        <a:pt x="9223" y="5745"/>
                        <a:pt x="8824" y="5745"/>
                      </a:cubicBezTo>
                      <a:cubicBezTo>
                        <a:pt x="6233" y="4952"/>
                        <a:pt x="3642" y="7725"/>
                        <a:pt x="1449" y="13272"/>
                      </a:cubicBezTo>
                      <a:cubicBezTo>
                        <a:pt x="-345" y="18026"/>
                        <a:pt x="-544" y="22384"/>
                        <a:pt x="1250" y="24167"/>
                      </a:cubicBezTo>
                      <a:cubicBezTo>
                        <a:pt x="4040" y="27138"/>
                        <a:pt x="6632" y="22186"/>
                        <a:pt x="8625" y="18620"/>
                      </a:cubicBezTo>
                      <a:cubicBezTo>
                        <a:pt x="9422" y="20997"/>
                        <a:pt x="10818" y="22582"/>
                        <a:pt x="13210" y="23176"/>
                      </a:cubicBezTo>
                      <a:cubicBezTo>
                        <a:pt x="16000" y="23771"/>
                        <a:pt x="18791" y="20007"/>
                        <a:pt x="19787" y="15253"/>
                      </a:cubicBezTo>
                      <a:cubicBezTo>
                        <a:pt x="21382" y="7924"/>
                        <a:pt x="20784" y="2377"/>
                        <a:pt x="16797" y="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59" name="Google Shape;5659;p37"/>
                <p:cNvSpPr/>
                <p:nvPr/>
              </p:nvSpPr>
              <p:spPr>
                <a:xfrm>
                  <a:off x="2362831" y="5940219"/>
                  <a:ext cx="12943" cy="21881"/>
                </a:xfrm>
                <a:custGeom>
                  <a:avLst/>
                  <a:gdLst/>
                  <a:ahLst/>
                  <a:cxnLst/>
                  <a:rect l="l" t="t" r="r" b="b"/>
                  <a:pathLst>
                    <a:path w="12943" h="21881" extrusionOk="0">
                      <a:moveTo>
                        <a:pt x="2750" y="21256"/>
                      </a:moveTo>
                      <a:cubicBezTo>
                        <a:pt x="6338" y="23435"/>
                        <a:pt x="9527" y="19672"/>
                        <a:pt x="11520" y="13729"/>
                      </a:cubicBezTo>
                      <a:cubicBezTo>
                        <a:pt x="13713" y="7786"/>
                        <a:pt x="13314" y="3032"/>
                        <a:pt x="10723" y="259"/>
                      </a:cubicBezTo>
                      <a:cubicBezTo>
                        <a:pt x="6537" y="-930"/>
                        <a:pt x="3547" y="2042"/>
                        <a:pt x="1355" y="7786"/>
                      </a:cubicBezTo>
                      <a:cubicBezTo>
                        <a:pt x="-638" y="13927"/>
                        <a:pt x="-638" y="19275"/>
                        <a:pt x="2750" y="2125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60" name="Google Shape;5660;p37"/>
                <p:cNvSpPr/>
                <p:nvPr/>
              </p:nvSpPr>
              <p:spPr>
                <a:xfrm>
                  <a:off x="629180" y="5050092"/>
                  <a:ext cx="39287" cy="23494"/>
                </a:xfrm>
                <a:custGeom>
                  <a:avLst/>
                  <a:gdLst/>
                  <a:ahLst/>
                  <a:cxnLst/>
                  <a:rect l="l" t="t" r="r" b="b"/>
                  <a:pathLst>
                    <a:path w="39287" h="23494" extrusionOk="0">
                      <a:moveTo>
                        <a:pt x="37144" y="4337"/>
                      </a:moveTo>
                      <a:cubicBezTo>
                        <a:pt x="34354" y="3544"/>
                        <a:pt x="31563" y="4733"/>
                        <a:pt x="28773" y="7902"/>
                      </a:cubicBezTo>
                      <a:cubicBezTo>
                        <a:pt x="28573" y="7110"/>
                        <a:pt x="28374" y="6120"/>
                        <a:pt x="27776" y="5327"/>
                      </a:cubicBezTo>
                      <a:cubicBezTo>
                        <a:pt x="24587" y="-21"/>
                        <a:pt x="16614" y="-1210"/>
                        <a:pt x="8242" y="1167"/>
                      </a:cubicBezTo>
                      <a:cubicBezTo>
                        <a:pt x="-130" y="3544"/>
                        <a:pt x="-927" y="9289"/>
                        <a:pt x="668" y="13647"/>
                      </a:cubicBezTo>
                      <a:cubicBezTo>
                        <a:pt x="3060" y="20184"/>
                        <a:pt x="11232" y="19391"/>
                        <a:pt x="19006" y="17609"/>
                      </a:cubicBezTo>
                      <a:cubicBezTo>
                        <a:pt x="21198" y="16816"/>
                        <a:pt x="22992" y="16024"/>
                        <a:pt x="24387" y="15232"/>
                      </a:cubicBezTo>
                      <a:cubicBezTo>
                        <a:pt x="22992" y="18995"/>
                        <a:pt x="23192" y="22165"/>
                        <a:pt x="25583" y="23155"/>
                      </a:cubicBezTo>
                      <a:cubicBezTo>
                        <a:pt x="28773" y="24542"/>
                        <a:pt x="32959" y="21570"/>
                        <a:pt x="36347" y="16222"/>
                      </a:cubicBezTo>
                      <a:cubicBezTo>
                        <a:pt x="40533" y="10279"/>
                        <a:pt x="39736" y="6714"/>
                        <a:pt x="37144" y="433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61" name="Google Shape;5661;p37"/>
                <p:cNvSpPr/>
                <p:nvPr/>
              </p:nvSpPr>
              <p:spPr>
                <a:xfrm>
                  <a:off x="2641931" y="6028358"/>
                  <a:ext cx="23004" cy="39497"/>
                </a:xfrm>
                <a:custGeom>
                  <a:avLst/>
                  <a:gdLst/>
                  <a:ahLst/>
                  <a:cxnLst/>
                  <a:rect l="l" t="t" r="r" b="b"/>
                  <a:pathLst>
                    <a:path w="23004" h="39497" extrusionOk="0">
                      <a:moveTo>
                        <a:pt x="19849" y="1458"/>
                      </a:moveTo>
                      <a:cubicBezTo>
                        <a:pt x="15663" y="71"/>
                        <a:pt x="10879" y="-2504"/>
                        <a:pt x="6693" y="6212"/>
                      </a:cubicBezTo>
                      <a:cubicBezTo>
                        <a:pt x="4500" y="10768"/>
                        <a:pt x="5098" y="13739"/>
                        <a:pt x="6693" y="15720"/>
                      </a:cubicBezTo>
                      <a:cubicBezTo>
                        <a:pt x="4301" y="16908"/>
                        <a:pt x="1909" y="20870"/>
                        <a:pt x="713" y="26219"/>
                      </a:cubicBezTo>
                      <a:cubicBezTo>
                        <a:pt x="-1280" y="34538"/>
                        <a:pt x="1311" y="37708"/>
                        <a:pt x="3504" y="39293"/>
                      </a:cubicBezTo>
                      <a:cubicBezTo>
                        <a:pt x="7291" y="40283"/>
                        <a:pt x="9882" y="37708"/>
                        <a:pt x="11477" y="30973"/>
                      </a:cubicBezTo>
                      <a:cubicBezTo>
                        <a:pt x="12673" y="26021"/>
                        <a:pt x="12872" y="21266"/>
                        <a:pt x="11876" y="18295"/>
                      </a:cubicBezTo>
                      <a:cubicBezTo>
                        <a:pt x="15463" y="18889"/>
                        <a:pt x="19251" y="17107"/>
                        <a:pt x="22240" y="11758"/>
                      </a:cubicBezTo>
                      <a:cubicBezTo>
                        <a:pt x="24035" y="4825"/>
                        <a:pt x="22440" y="2448"/>
                        <a:pt x="19849" y="145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62" name="Google Shape;5662;p37"/>
                <p:cNvSpPr/>
                <p:nvPr/>
              </p:nvSpPr>
              <p:spPr>
                <a:xfrm>
                  <a:off x="2740893" y="6047583"/>
                  <a:ext cx="14223" cy="20913"/>
                </a:xfrm>
                <a:custGeom>
                  <a:avLst/>
                  <a:gdLst/>
                  <a:ahLst/>
                  <a:cxnLst/>
                  <a:rect l="l" t="t" r="r" b="b"/>
                  <a:pathLst>
                    <a:path w="14223" h="20913" extrusionOk="0">
                      <a:moveTo>
                        <a:pt x="13773" y="9767"/>
                      </a:moveTo>
                      <a:cubicBezTo>
                        <a:pt x="14770" y="5211"/>
                        <a:pt x="14172" y="456"/>
                        <a:pt x="11381" y="60"/>
                      </a:cubicBezTo>
                      <a:cubicBezTo>
                        <a:pt x="6398" y="-534"/>
                        <a:pt x="2013" y="3230"/>
                        <a:pt x="219" y="12738"/>
                      </a:cubicBezTo>
                      <a:cubicBezTo>
                        <a:pt x="-778" y="18086"/>
                        <a:pt x="1813" y="19671"/>
                        <a:pt x="4206" y="20860"/>
                      </a:cubicBezTo>
                      <a:cubicBezTo>
                        <a:pt x="8989" y="21454"/>
                        <a:pt x="12179" y="17096"/>
                        <a:pt x="13773" y="97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63" name="Google Shape;5663;p37"/>
                <p:cNvSpPr/>
                <p:nvPr/>
              </p:nvSpPr>
              <p:spPr>
                <a:xfrm>
                  <a:off x="1639354" y="5715898"/>
                  <a:ext cx="14432" cy="20592"/>
                </a:xfrm>
                <a:custGeom>
                  <a:avLst/>
                  <a:gdLst/>
                  <a:ahLst/>
                  <a:cxnLst/>
                  <a:rect l="l" t="t" r="r" b="b"/>
                  <a:pathLst>
                    <a:path w="14432" h="20592" extrusionOk="0">
                      <a:moveTo>
                        <a:pt x="12638" y="145"/>
                      </a:moveTo>
                      <a:cubicBezTo>
                        <a:pt x="7855" y="-845"/>
                        <a:pt x="3669" y="3315"/>
                        <a:pt x="1077" y="10050"/>
                      </a:cubicBezTo>
                      <a:cubicBezTo>
                        <a:pt x="-517" y="14209"/>
                        <a:pt x="-517" y="18964"/>
                        <a:pt x="2274" y="20152"/>
                      </a:cubicBezTo>
                      <a:cubicBezTo>
                        <a:pt x="6858" y="22133"/>
                        <a:pt x="10645" y="17181"/>
                        <a:pt x="13236" y="10248"/>
                      </a:cubicBezTo>
                      <a:cubicBezTo>
                        <a:pt x="14632" y="6286"/>
                        <a:pt x="15230" y="1730"/>
                        <a:pt x="12638" y="14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64" name="Google Shape;5664;p37"/>
                <p:cNvSpPr/>
                <p:nvPr/>
              </p:nvSpPr>
              <p:spPr>
                <a:xfrm>
                  <a:off x="1917333" y="5824596"/>
                  <a:ext cx="18594" cy="25767"/>
                </a:xfrm>
                <a:custGeom>
                  <a:avLst/>
                  <a:gdLst/>
                  <a:ahLst/>
                  <a:cxnLst/>
                  <a:rect l="l" t="t" r="r" b="b"/>
                  <a:pathLst>
                    <a:path w="18594" h="25767" extrusionOk="0">
                      <a:moveTo>
                        <a:pt x="3751" y="20997"/>
                      </a:moveTo>
                      <a:cubicBezTo>
                        <a:pt x="3751" y="23771"/>
                        <a:pt x="4548" y="25553"/>
                        <a:pt x="6342" y="25752"/>
                      </a:cubicBezTo>
                      <a:cubicBezTo>
                        <a:pt x="11126" y="26148"/>
                        <a:pt x="14714" y="19016"/>
                        <a:pt x="17305" y="13470"/>
                      </a:cubicBezTo>
                      <a:cubicBezTo>
                        <a:pt x="19099" y="5348"/>
                        <a:pt x="19298" y="0"/>
                        <a:pt x="16109" y="0"/>
                      </a:cubicBezTo>
                      <a:cubicBezTo>
                        <a:pt x="14714" y="0"/>
                        <a:pt x="13319" y="594"/>
                        <a:pt x="12122" y="1585"/>
                      </a:cubicBezTo>
                      <a:cubicBezTo>
                        <a:pt x="11524" y="1189"/>
                        <a:pt x="10927" y="792"/>
                        <a:pt x="9930" y="792"/>
                      </a:cubicBezTo>
                      <a:cubicBezTo>
                        <a:pt x="6143" y="594"/>
                        <a:pt x="2953" y="5150"/>
                        <a:pt x="960" y="10499"/>
                      </a:cubicBezTo>
                      <a:cubicBezTo>
                        <a:pt x="-1033" y="16837"/>
                        <a:pt x="163" y="20601"/>
                        <a:pt x="3751" y="209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65" name="Google Shape;5665;p37"/>
                <p:cNvSpPr/>
                <p:nvPr/>
              </p:nvSpPr>
              <p:spPr>
                <a:xfrm>
                  <a:off x="1493405" y="5486331"/>
                  <a:ext cx="23596" cy="42044"/>
                </a:xfrm>
                <a:custGeom>
                  <a:avLst/>
                  <a:gdLst/>
                  <a:ahLst/>
                  <a:cxnLst/>
                  <a:rect l="l" t="t" r="r" b="b"/>
                  <a:pathLst>
                    <a:path w="23596" h="42044" extrusionOk="0">
                      <a:moveTo>
                        <a:pt x="21053" y="13202"/>
                      </a:moveTo>
                      <a:cubicBezTo>
                        <a:pt x="24441" y="7853"/>
                        <a:pt x="24242" y="3297"/>
                        <a:pt x="21651" y="524"/>
                      </a:cubicBezTo>
                      <a:cubicBezTo>
                        <a:pt x="18063" y="-1061"/>
                        <a:pt x="14874" y="920"/>
                        <a:pt x="12083" y="6863"/>
                      </a:cubicBezTo>
                      <a:cubicBezTo>
                        <a:pt x="10090" y="11221"/>
                        <a:pt x="9492" y="15381"/>
                        <a:pt x="11485" y="17560"/>
                      </a:cubicBezTo>
                      <a:cubicBezTo>
                        <a:pt x="11684" y="17956"/>
                        <a:pt x="12083" y="18154"/>
                        <a:pt x="12282" y="18352"/>
                      </a:cubicBezTo>
                      <a:cubicBezTo>
                        <a:pt x="8894" y="19739"/>
                        <a:pt x="5306" y="24493"/>
                        <a:pt x="2316" y="30633"/>
                      </a:cubicBezTo>
                      <a:cubicBezTo>
                        <a:pt x="-275" y="36180"/>
                        <a:pt x="-1073" y="40934"/>
                        <a:pt x="1917" y="41924"/>
                      </a:cubicBezTo>
                      <a:cubicBezTo>
                        <a:pt x="6502" y="43113"/>
                        <a:pt x="10488" y="35189"/>
                        <a:pt x="14076" y="31030"/>
                      </a:cubicBezTo>
                      <a:cubicBezTo>
                        <a:pt x="16468" y="24493"/>
                        <a:pt x="17864" y="19540"/>
                        <a:pt x="16070" y="18154"/>
                      </a:cubicBezTo>
                      <a:cubicBezTo>
                        <a:pt x="17664" y="17560"/>
                        <a:pt x="19458" y="15579"/>
                        <a:pt x="21053" y="132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66" name="Google Shape;5666;p37"/>
                <p:cNvSpPr/>
                <p:nvPr/>
              </p:nvSpPr>
              <p:spPr>
                <a:xfrm>
                  <a:off x="2172924" y="5739490"/>
                  <a:ext cx="14442" cy="21000"/>
                </a:xfrm>
                <a:custGeom>
                  <a:avLst/>
                  <a:gdLst/>
                  <a:ahLst/>
                  <a:cxnLst/>
                  <a:rect l="l" t="t" r="r" b="b"/>
                  <a:pathLst>
                    <a:path w="14442" h="21000" extrusionOk="0">
                      <a:moveTo>
                        <a:pt x="2699" y="20530"/>
                      </a:moveTo>
                      <a:cubicBezTo>
                        <a:pt x="6686" y="22312"/>
                        <a:pt x="10473" y="18945"/>
                        <a:pt x="13463" y="12012"/>
                      </a:cubicBezTo>
                      <a:cubicBezTo>
                        <a:pt x="15257" y="5475"/>
                        <a:pt x="14659" y="919"/>
                        <a:pt x="11071" y="126"/>
                      </a:cubicBezTo>
                      <a:cubicBezTo>
                        <a:pt x="6686" y="-864"/>
                        <a:pt x="2699" y="4088"/>
                        <a:pt x="507" y="10823"/>
                      </a:cubicBezTo>
                      <a:cubicBezTo>
                        <a:pt x="-689" y="14983"/>
                        <a:pt x="308" y="19341"/>
                        <a:pt x="2699" y="2053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67" name="Google Shape;5667;p37"/>
                <p:cNvSpPr/>
                <p:nvPr/>
              </p:nvSpPr>
              <p:spPr>
                <a:xfrm>
                  <a:off x="1503223" y="5745549"/>
                  <a:ext cx="15126" cy="21094"/>
                </a:xfrm>
                <a:custGeom>
                  <a:avLst/>
                  <a:gdLst/>
                  <a:ahLst/>
                  <a:cxnLst/>
                  <a:rect l="l" t="t" r="r" b="b"/>
                  <a:pathLst>
                    <a:path w="15126" h="21094" extrusionOk="0">
                      <a:moveTo>
                        <a:pt x="13228" y="13677"/>
                      </a:moveTo>
                      <a:cubicBezTo>
                        <a:pt x="16218" y="5160"/>
                        <a:pt x="15620" y="1198"/>
                        <a:pt x="11832" y="207"/>
                      </a:cubicBezTo>
                      <a:cubicBezTo>
                        <a:pt x="8045" y="-783"/>
                        <a:pt x="4657" y="1792"/>
                        <a:pt x="1866" y="7537"/>
                      </a:cubicBezTo>
                      <a:cubicBezTo>
                        <a:pt x="-924" y="13479"/>
                        <a:pt x="-526" y="18233"/>
                        <a:pt x="2663" y="20214"/>
                      </a:cubicBezTo>
                      <a:cubicBezTo>
                        <a:pt x="7049" y="23384"/>
                        <a:pt x="10637" y="17243"/>
                        <a:pt x="13228" y="1367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68" name="Google Shape;5668;p37"/>
                <p:cNvSpPr/>
                <p:nvPr/>
              </p:nvSpPr>
              <p:spPr>
                <a:xfrm>
                  <a:off x="2711330" y="5880031"/>
                  <a:ext cx="20133" cy="25613"/>
                </a:xfrm>
                <a:custGeom>
                  <a:avLst/>
                  <a:gdLst/>
                  <a:ahLst/>
                  <a:cxnLst/>
                  <a:rect l="l" t="t" r="r" b="b"/>
                  <a:pathLst>
                    <a:path w="20133" h="25613" extrusionOk="0">
                      <a:moveTo>
                        <a:pt x="10049" y="16867"/>
                      </a:moveTo>
                      <a:cubicBezTo>
                        <a:pt x="9849" y="21621"/>
                        <a:pt x="10846" y="25187"/>
                        <a:pt x="13437" y="25583"/>
                      </a:cubicBezTo>
                      <a:cubicBezTo>
                        <a:pt x="16228" y="25979"/>
                        <a:pt x="18620" y="22612"/>
                        <a:pt x="19816" y="14094"/>
                      </a:cubicBezTo>
                      <a:cubicBezTo>
                        <a:pt x="20214" y="7953"/>
                        <a:pt x="21012" y="-565"/>
                        <a:pt x="16427" y="29"/>
                      </a:cubicBezTo>
                      <a:cubicBezTo>
                        <a:pt x="14633" y="228"/>
                        <a:pt x="13038" y="2803"/>
                        <a:pt x="11843" y="6170"/>
                      </a:cubicBezTo>
                      <a:cubicBezTo>
                        <a:pt x="11643" y="3991"/>
                        <a:pt x="10647" y="2208"/>
                        <a:pt x="9052" y="1812"/>
                      </a:cubicBezTo>
                      <a:cubicBezTo>
                        <a:pt x="5464" y="822"/>
                        <a:pt x="2275" y="4585"/>
                        <a:pt x="680" y="10726"/>
                      </a:cubicBezTo>
                      <a:cubicBezTo>
                        <a:pt x="-1114" y="17461"/>
                        <a:pt x="880" y="20631"/>
                        <a:pt x="3870" y="22612"/>
                      </a:cubicBezTo>
                      <a:cubicBezTo>
                        <a:pt x="6660" y="22017"/>
                        <a:pt x="8853" y="20036"/>
                        <a:pt x="10049" y="1686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69" name="Google Shape;5669;p37"/>
                <p:cNvSpPr/>
                <p:nvPr/>
              </p:nvSpPr>
              <p:spPr>
                <a:xfrm>
                  <a:off x="2971177" y="5926351"/>
                  <a:ext cx="13051" cy="17504"/>
                </a:xfrm>
                <a:custGeom>
                  <a:avLst/>
                  <a:gdLst/>
                  <a:ahLst/>
                  <a:cxnLst/>
                  <a:rect l="l" t="t" r="r" b="b"/>
                  <a:pathLst>
                    <a:path w="13051" h="17504" extrusionOk="0">
                      <a:moveTo>
                        <a:pt x="12914" y="8976"/>
                      </a:moveTo>
                      <a:cubicBezTo>
                        <a:pt x="13512" y="3826"/>
                        <a:pt x="12117" y="261"/>
                        <a:pt x="9525" y="62"/>
                      </a:cubicBezTo>
                      <a:cubicBezTo>
                        <a:pt x="6336" y="-334"/>
                        <a:pt x="2549" y="1053"/>
                        <a:pt x="755" y="7194"/>
                      </a:cubicBezTo>
                      <a:cubicBezTo>
                        <a:pt x="-1238" y="13731"/>
                        <a:pt x="954" y="17296"/>
                        <a:pt x="4542" y="17494"/>
                      </a:cubicBezTo>
                      <a:cubicBezTo>
                        <a:pt x="8130" y="17692"/>
                        <a:pt x="11120" y="15117"/>
                        <a:pt x="12914" y="897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70" name="Google Shape;5670;p37"/>
                <p:cNvSpPr/>
                <p:nvPr/>
              </p:nvSpPr>
              <p:spPr>
                <a:xfrm>
                  <a:off x="2565916" y="6135536"/>
                  <a:ext cx="12306" cy="20820"/>
                </a:xfrm>
                <a:custGeom>
                  <a:avLst/>
                  <a:gdLst/>
                  <a:ahLst/>
                  <a:cxnLst/>
                  <a:rect l="l" t="t" r="r" b="b"/>
                  <a:pathLst>
                    <a:path w="12306" h="20820" extrusionOk="0">
                      <a:moveTo>
                        <a:pt x="9556" y="257"/>
                      </a:moveTo>
                      <a:cubicBezTo>
                        <a:pt x="5570" y="-931"/>
                        <a:pt x="2580" y="2040"/>
                        <a:pt x="786" y="8379"/>
                      </a:cubicBezTo>
                      <a:cubicBezTo>
                        <a:pt x="-1008" y="14916"/>
                        <a:pt x="387" y="19472"/>
                        <a:pt x="3776" y="20660"/>
                      </a:cubicBezTo>
                      <a:cubicBezTo>
                        <a:pt x="6566" y="21651"/>
                        <a:pt x="9357" y="17887"/>
                        <a:pt x="10951" y="13529"/>
                      </a:cubicBezTo>
                      <a:cubicBezTo>
                        <a:pt x="12945" y="7784"/>
                        <a:pt x="12945" y="2634"/>
                        <a:pt x="9556" y="25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71" name="Google Shape;5671;p37"/>
                <p:cNvSpPr/>
                <p:nvPr/>
              </p:nvSpPr>
              <p:spPr>
                <a:xfrm>
                  <a:off x="2598064" y="6169494"/>
                  <a:ext cx="14568" cy="12651"/>
                </a:xfrm>
                <a:custGeom>
                  <a:avLst/>
                  <a:gdLst/>
                  <a:ahLst/>
                  <a:cxnLst/>
                  <a:rect l="l" t="t" r="r" b="b"/>
                  <a:pathLst>
                    <a:path w="14568" h="12651" extrusionOk="0">
                      <a:moveTo>
                        <a:pt x="9101" y="172"/>
                      </a:moveTo>
                      <a:cubicBezTo>
                        <a:pt x="5313" y="-819"/>
                        <a:pt x="1327" y="2549"/>
                        <a:pt x="330" y="8293"/>
                      </a:cubicBezTo>
                      <a:cubicBezTo>
                        <a:pt x="-68" y="9878"/>
                        <a:pt x="-68" y="11463"/>
                        <a:pt x="131" y="12651"/>
                      </a:cubicBezTo>
                      <a:lnTo>
                        <a:pt x="14084" y="12651"/>
                      </a:lnTo>
                      <a:cubicBezTo>
                        <a:pt x="14283" y="11859"/>
                        <a:pt x="14482" y="11067"/>
                        <a:pt x="14482" y="10274"/>
                      </a:cubicBezTo>
                      <a:cubicBezTo>
                        <a:pt x="15080" y="3737"/>
                        <a:pt x="12489" y="1162"/>
                        <a:pt x="9101" y="17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72" name="Google Shape;5672;p37"/>
                <p:cNvSpPr/>
                <p:nvPr/>
              </p:nvSpPr>
              <p:spPr>
                <a:xfrm>
                  <a:off x="1542198" y="5896338"/>
                  <a:ext cx="15398" cy="22228"/>
                </a:xfrm>
                <a:custGeom>
                  <a:avLst/>
                  <a:gdLst/>
                  <a:ahLst/>
                  <a:cxnLst/>
                  <a:rect l="l" t="t" r="r" b="b"/>
                  <a:pathLst>
                    <a:path w="15398" h="22228" extrusionOk="0">
                      <a:moveTo>
                        <a:pt x="13320" y="15021"/>
                      </a:moveTo>
                      <a:cubicBezTo>
                        <a:pt x="16510" y="6503"/>
                        <a:pt x="15912" y="2145"/>
                        <a:pt x="12324" y="560"/>
                      </a:cubicBezTo>
                      <a:cubicBezTo>
                        <a:pt x="8138" y="-1223"/>
                        <a:pt x="3952" y="1154"/>
                        <a:pt x="1162" y="9078"/>
                      </a:cubicBezTo>
                      <a:cubicBezTo>
                        <a:pt x="-832" y="14822"/>
                        <a:pt x="-234" y="19577"/>
                        <a:pt x="2756" y="21557"/>
                      </a:cubicBezTo>
                      <a:cubicBezTo>
                        <a:pt x="7540" y="24331"/>
                        <a:pt x="10929" y="17794"/>
                        <a:pt x="13320" y="150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73" name="Google Shape;5673;p37"/>
                <p:cNvSpPr/>
                <p:nvPr/>
              </p:nvSpPr>
              <p:spPr>
                <a:xfrm>
                  <a:off x="1026357" y="5112649"/>
                  <a:ext cx="28244" cy="26968"/>
                </a:xfrm>
                <a:custGeom>
                  <a:avLst/>
                  <a:gdLst/>
                  <a:ahLst/>
                  <a:cxnLst/>
                  <a:rect l="l" t="t" r="r" b="b"/>
                  <a:pathLst>
                    <a:path w="28244" h="26968" extrusionOk="0">
                      <a:moveTo>
                        <a:pt x="2541" y="8536"/>
                      </a:moveTo>
                      <a:cubicBezTo>
                        <a:pt x="-847" y="14280"/>
                        <a:pt x="-847" y="18638"/>
                        <a:pt x="2541" y="20619"/>
                      </a:cubicBezTo>
                      <a:cubicBezTo>
                        <a:pt x="3737" y="21411"/>
                        <a:pt x="5133" y="21411"/>
                        <a:pt x="6528" y="21015"/>
                      </a:cubicBezTo>
                      <a:cubicBezTo>
                        <a:pt x="6528" y="23194"/>
                        <a:pt x="7325" y="24581"/>
                        <a:pt x="8322" y="25769"/>
                      </a:cubicBezTo>
                      <a:cubicBezTo>
                        <a:pt x="11112" y="28542"/>
                        <a:pt x="15896" y="26562"/>
                        <a:pt x="21677" y="19232"/>
                      </a:cubicBezTo>
                      <a:cubicBezTo>
                        <a:pt x="28055" y="10913"/>
                        <a:pt x="29650" y="4574"/>
                        <a:pt x="27059" y="414"/>
                      </a:cubicBezTo>
                      <a:cubicBezTo>
                        <a:pt x="24069" y="-775"/>
                        <a:pt x="20481" y="612"/>
                        <a:pt x="16694" y="4376"/>
                      </a:cubicBezTo>
                      <a:cubicBezTo>
                        <a:pt x="16494" y="3385"/>
                        <a:pt x="16096" y="2593"/>
                        <a:pt x="15298" y="1800"/>
                      </a:cubicBezTo>
                      <a:cubicBezTo>
                        <a:pt x="11112" y="216"/>
                        <a:pt x="6727" y="1404"/>
                        <a:pt x="2541" y="8536"/>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74" name="Google Shape;5674;p37"/>
                <p:cNvSpPr/>
                <p:nvPr/>
              </p:nvSpPr>
              <p:spPr>
                <a:xfrm>
                  <a:off x="918669" y="5017347"/>
                  <a:ext cx="15053" cy="20045"/>
                </a:xfrm>
                <a:custGeom>
                  <a:avLst/>
                  <a:gdLst/>
                  <a:ahLst/>
                  <a:cxnLst/>
                  <a:rect l="l" t="t" r="r" b="b"/>
                  <a:pathLst>
                    <a:path w="15053" h="20045" extrusionOk="0">
                      <a:moveTo>
                        <a:pt x="2195" y="8359"/>
                      </a:moveTo>
                      <a:cubicBezTo>
                        <a:pt x="-396" y="13905"/>
                        <a:pt x="-1194" y="18461"/>
                        <a:pt x="2594" y="20046"/>
                      </a:cubicBezTo>
                      <a:cubicBezTo>
                        <a:pt x="6381" y="20046"/>
                        <a:pt x="9969" y="17471"/>
                        <a:pt x="12959" y="11726"/>
                      </a:cubicBezTo>
                      <a:cubicBezTo>
                        <a:pt x="15749" y="5982"/>
                        <a:pt x="15948" y="1426"/>
                        <a:pt x="12361" y="237"/>
                      </a:cubicBezTo>
                      <a:cubicBezTo>
                        <a:pt x="8773" y="-951"/>
                        <a:pt x="4985" y="2416"/>
                        <a:pt x="2195" y="835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75" name="Google Shape;5675;p37"/>
                <p:cNvSpPr/>
                <p:nvPr/>
              </p:nvSpPr>
              <p:spPr>
                <a:xfrm>
                  <a:off x="1366762" y="6089486"/>
                  <a:ext cx="47587" cy="61498"/>
                </a:xfrm>
                <a:custGeom>
                  <a:avLst/>
                  <a:gdLst/>
                  <a:ahLst/>
                  <a:cxnLst/>
                  <a:rect l="l" t="t" r="r" b="b"/>
                  <a:pathLst>
                    <a:path w="47587" h="61498" extrusionOk="0">
                      <a:moveTo>
                        <a:pt x="43647" y="153"/>
                      </a:moveTo>
                      <a:cubicBezTo>
                        <a:pt x="40657" y="-640"/>
                        <a:pt x="37867" y="1737"/>
                        <a:pt x="35874" y="5303"/>
                      </a:cubicBezTo>
                      <a:cubicBezTo>
                        <a:pt x="35276" y="4313"/>
                        <a:pt x="34279" y="3322"/>
                        <a:pt x="33083" y="2530"/>
                      </a:cubicBezTo>
                      <a:cubicBezTo>
                        <a:pt x="28897" y="1341"/>
                        <a:pt x="25509" y="2728"/>
                        <a:pt x="23316" y="6689"/>
                      </a:cubicBezTo>
                      <a:cubicBezTo>
                        <a:pt x="20725" y="11642"/>
                        <a:pt x="20326" y="16594"/>
                        <a:pt x="26705" y="18179"/>
                      </a:cubicBezTo>
                      <a:cubicBezTo>
                        <a:pt x="26705" y="18179"/>
                        <a:pt x="26904" y="18179"/>
                        <a:pt x="26904" y="18179"/>
                      </a:cubicBezTo>
                      <a:cubicBezTo>
                        <a:pt x="22319" y="23131"/>
                        <a:pt x="20326" y="28281"/>
                        <a:pt x="23316" y="32441"/>
                      </a:cubicBezTo>
                      <a:cubicBezTo>
                        <a:pt x="23316" y="32441"/>
                        <a:pt x="23316" y="32441"/>
                        <a:pt x="23316" y="32441"/>
                      </a:cubicBezTo>
                      <a:cubicBezTo>
                        <a:pt x="20526" y="30262"/>
                        <a:pt x="16539" y="31253"/>
                        <a:pt x="12552" y="34026"/>
                      </a:cubicBezTo>
                      <a:lnTo>
                        <a:pt x="11356" y="33035"/>
                      </a:lnTo>
                      <a:lnTo>
                        <a:pt x="9961" y="35016"/>
                      </a:lnTo>
                      <a:cubicBezTo>
                        <a:pt x="5177" y="41751"/>
                        <a:pt x="-5586" y="47100"/>
                        <a:pt x="3583" y="57202"/>
                      </a:cubicBezTo>
                      <a:cubicBezTo>
                        <a:pt x="8167" y="62154"/>
                        <a:pt x="22917" y="62749"/>
                        <a:pt x="28499" y="59381"/>
                      </a:cubicBezTo>
                      <a:cubicBezTo>
                        <a:pt x="31887" y="60966"/>
                        <a:pt x="35475" y="56014"/>
                        <a:pt x="38465" y="50269"/>
                      </a:cubicBezTo>
                      <a:cubicBezTo>
                        <a:pt x="40657" y="44326"/>
                        <a:pt x="41654" y="39572"/>
                        <a:pt x="37867" y="38780"/>
                      </a:cubicBezTo>
                      <a:cubicBezTo>
                        <a:pt x="34877" y="38186"/>
                        <a:pt x="31688" y="40563"/>
                        <a:pt x="28897" y="45515"/>
                      </a:cubicBezTo>
                      <a:cubicBezTo>
                        <a:pt x="27303" y="44128"/>
                        <a:pt x="25309" y="43138"/>
                        <a:pt x="23316" y="42147"/>
                      </a:cubicBezTo>
                      <a:cubicBezTo>
                        <a:pt x="24313" y="40365"/>
                        <a:pt x="24911" y="38582"/>
                        <a:pt x="25110" y="37195"/>
                      </a:cubicBezTo>
                      <a:cubicBezTo>
                        <a:pt x="26107" y="38186"/>
                        <a:pt x="27502" y="38780"/>
                        <a:pt x="29296" y="39176"/>
                      </a:cubicBezTo>
                      <a:cubicBezTo>
                        <a:pt x="33482" y="39968"/>
                        <a:pt x="36671" y="37393"/>
                        <a:pt x="37668" y="33233"/>
                      </a:cubicBezTo>
                      <a:cubicBezTo>
                        <a:pt x="37867" y="32243"/>
                        <a:pt x="38066" y="31451"/>
                        <a:pt x="38066" y="30658"/>
                      </a:cubicBezTo>
                      <a:cubicBezTo>
                        <a:pt x="43049" y="25706"/>
                        <a:pt x="46837" y="20160"/>
                        <a:pt x="45641" y="15405"/>
                      </a:cubicBezTo>
                      <a:cubicBezTo>
                        <a:pt x="45840" y="15207"/>
                        <a:pt x="45840" y="15009"/>
                        <a:pt x="46039" y="14613"/>
                      </a:cubicBezTo>
                      <a:cubicBezTo>
                        <a:pt x="48232" y="7878"/>
                        <a:pt x="48631" y="1539"/>
                        <a:pt x="43647" y="1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76" name="Google Shape;5676;p37"/>
                <p:cNvSpPr/>
                <p:nvPr/>
              </p:nvSpPr>
              <p:spPr>
                <a:xfrm>
                  <a:off x="1560615" y="5294494"/>
                  <a:ext cx="13272" cy="19760"/>
                </a:xfrm>
                <a:custGeom>
                  <a:avLst/>
                  <a:gdLst/>
                  <a:ahLst/>
                  <a:cxnLst/>
                  <a:rect l="l" t="t" r="r" b="b"/>
                  <a:pathLst>
                    <a:path w="13272" h="19760" extrusionOk="0">
                      <a:moveTo>
                        <a:pt x="11249" y="12893"/>
                      </a:moveTo>
                      <a:cubicBezTo>
                        <a:pt x="14039" y="7149"/>
                        <a:pt x="14039" y="2196"/>
                        <a:pt x="10651" y="414"/>
                      </a:cubicBezTo>
                      <a:cubicBezTo>
                        <a:pt x="8060" y="-973"/>
                        <a:pt x="5070" y="1206"/>
                        <a:pt x="2877" y="5762"/>
                      </a:cubicBezTo>
                      <a:cubicBezTo>
                        <a:pt x="86" y="11110"/>
                        <a:pt x="-1109" y="16261"/>
                        <a:pt x="1283" y="19430"/>
                      </a:cubicBezTo>
                      <a:cubicBezTo>
                        <a:pt x="4870" y="20619"/>
                        <a:pt x="8458" y="18638"/>
                        <a:pt x="11249" y="128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77" name="Google Shape;5677;p37"/>
                <p:cNvSpPr/>
                <p:nvPr/>
              </p:nvSpPr>
              <p:spPr>
                <a:xfrm>
                  <a:off x="1673156" y="5336091"/>
                  <a:ext cx="14332" cy="19261"/>
                </a:xfrm>
                <a:custGeom>
                  <a:avLst/>
                  <a:gdLst/>
                  <a:ahLst/>
                  <a:cxnLst/>
                  <a:rect l="l" t="t" r="r" b="b"/>
                  <a:pathLst>
                    <a:path w="14332" h="19261" extrusionOk="0">
                      <a:moveTo>
                        <a:pt x="12124" y="217"/>
                      </a:moveTo>
                      <a:cubicBezTo>
                        <a:pt x="7938" y="-971"/>
                        <a:pt x="3952" y="2792"/>
                        <a:pt x="1161" y="9725"/>
                      </a:cubicBezTo>
                      <a:cubicBezTo>
                        <a:pt x="-633" y="14083"/>
                        <a:pt x="-433" y="18243"/>
                        <a:pt x="2357" y="19036"/>
                      </a:cubicBezTo>
                      <a:cubicBezTo>
                        <a:pt x="6543" y="20224"/>
                        <a:pt x="10330" y="16658"/>
                        <a:pt x="13519" y="9725"/>
                      </a:cubicBezTo>
                      <a:cubicBezTo>
                        <a:pt x="14516" y="5169"/>
                        <a:pt x="15114" y="1009"/>
                        <a:pt x="12124" y="21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78" name="Google Shape;5678;p37"/>
                <p:cNvSpPr/>
                <p:nvPr/>
              </p:nvSpPr>
              <p:spPr>
                <a:xfrm>
                  <a:off x="1987296" y="5445189"/>
                  <a:ext cx="14601" cy="19688"/>
                </a:xfrm>
                <a:custGeom>
                  <a:avLst/>
                  <a:gdLst/>
                  <a:ahLst/>
                  <a:cxnLst/>
                  <a:rect l="l" t="t" r="r" b="b"/>
                  <a:pathLst>
                    <a:path w="14601" h="19688" extrusionOk="0">
                      <a:moveTo>
                        <a:pt x="5545" y="19679"/>
                      </a:moveTo>
                      <a:cubicBezTo>
                        <a:pt x="7339" y="19877"/>
                        <a:pt x="11126" y="17103"/>
                        <a:pt x="13717" y="9774"/>
                      </a:cubicBezTo>
                      <a:cubicBezTo>
                        <a:pt x="15910" y="3237"/>
                        <a:pt x="13717" y="464"/>
                        <a:pt x="10528" y="68"/>
                      </a:cubicBezTo>
                      <a:cubicBezTo>
                        <a:pt x="7139" y="-527"/>
                        <a:pt x="3551" y="2841"/>
                        <a:pt x="1359" y="8189"/>
                      </a:cubicBezTo>
                      <a:cubicBezTo>
                        <a:pt x="-1033" y="13736"/>
                        <a:pt x="-634" y="18490"/>
                        <a:pt x="5545" y="1967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79" name="Google Shape;5679;p37"/>
                <p:cNvSpPr/>
                <p:nvPr/>
              </p:nvSpPr>
              <p:spPr>
                <a:xfrm>
                  <a:off x="1235899" y="5106044"/>
                  <a:ext cx="14702" cy="19102"/>
                </a:xfrm>
                <a:custGeom>
                  <a:avLst/>
                  <a:gdLst/>
                  <a:ahLst/>
                  <a:cxnLst/>
                  <a:rect l="l" t="t" r="r" b="b"/>
                  <a:pathLst>
                    <a:path w="14702" h="19102" extrusionOk="0">
                      <a:moveTo>
                        <a:pt x="12259" y="482"/>
                      </a:moveTo>
                      <a:cubicBezTo>
                        <a:pt x="9069" y="-1103"/>
                        <a:pt x="5282" y="1274"/>
                        <a:pt x="2292" y="6821"/>
                      </a:cubicBezTo>
                      <a:cubicBezTo>
                        <a:pt x="-698" y="12169"/>
                        <a:pt x="-897" y="16923"/>
                        <a:pt x="2492" y="18706"/>
                      </a:cubicBezTo>
                      <a:cubicBezTo>
                        <a:pt x="5880" y="20291"/>
                        <a:pt x="9269" y="16923"/>
                        <a:pt x="12657" y="12169"/>
                      </a:cubicBezTo>
                      <a:cubicBezTo>
                        <a:pt x="15448" y="6226"/>
                        <a:pt x="15448" y="2067"/>
                        <a:pt x="12259" y="48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80" name="Google Shape;5680;p37"/>
                <p:cNvSpPr/>
                <p:nvPr/>
              </p:nvSpPr>
              <p:spPr>
                <a:xfrm>
                  <a:off x="1929518" y="5354935"/>
                  <a:ext cx="14270" cy="21962"/>
                </a:xfrm>
                <a:custGeom>
                  <a:avLst/>
                  <a:gdLst/>
                  <a:ahLst/>
                  <a:cxnLst/>
                  <a:rect l="l" t="t" r="r" b="b"/>
                  <a:pathLst>
                    <a:path w="14270" h="21962" extrusionOk="0">
                      <a:moveTo>
                        <a:pt x="2927" y="21585"/>
                      </a:moveTo>
                      <a:cubicBezTo>
                        <a:pt x="6316" y="23169"/>
                        <a:pt x="9505" y="19604"/>
                        <a:pt x="12096" y="13859"/>
                      </a:cubicBezTo>
                      <a:cubicBezTo>
                        <a:pt x="14887" y="7917"/>
                        <a:pt x="14887" y="3559"/>
                        <a:pt x="12694" y="191"/>
                      </a:cubicBezTo>
                      <a:cubicBezTo>
                        <a:pt x="9305" y="-601"/>
                        <a:pt x="5917" y="984"/>
                        <a:pt x="2927" y="6530"/>
                      </a:cubicBezTo>
                      <a:cubicBezTo>
                        <a:pt x="-461" y="13265"/>
                        <a:pt x="-1458" y="19406"/>
                        <a:pt x="2927" y="2158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81" name="Google Shape;5681;p37"/>
                <p:cNvSpPr/>
                <p:nvPr/>
              </p:nvSpPr>
              <p:spPr>
                <a:xfrm>
                  <a:off x="2395458" y="5460001"/>
                  <a:ext cx="12774" cy="20241"/>
                </a:xfrm>
                <a:custGeom>
                  <a:avLst/>
                  <a:gdLst/>
                  <a:ahLst/>
                  <a:cxnLst/>
                  <a:rect l="l" t="t" r="r" b="b"/>
                  <a:pathLst>
                    <a:path w="12774" h="20241" extrusionOk="0">
                      <a:moveTo>
                        <a:pt x="2813" y="19921"/>
                      </a:moveTo>
                      <a:cubicBezTo>
                        <a:pt x="6202" y="21506"/>
                        <a:pt x="8992" y="16950"/>
                        <a:pt x="11384" y="11998"/>
                      </a:cubicBezTo>
                      <a:cubicBezTo>
                        <a:pt x="13776" y="5461"/>
                        <a:pt x="12979" y="1499"/>
                        <a:pt x="9789" y="310"/>
                      </a:cubicBezTo>
                      <a:cubicBezTo>
                        <a:pt x="6799" y="-878"/>
                        <a:pt x="3411" y="1301"/>
                        <a:pt x="1218" y="7640"/>
                      </a:cubicBezTo>
                      <a:cubicBezTo>
                        <a:pt x="-775" y="13384"/>
                        <a:pt x="-376" y="18336"/>
                        <a:pt x="2813" y="199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82" name="Google Shape;5682;p37"/>
                <p:cNvSpPr/>
                <p:nvPr/>
              </p:nvSpPr>
              <p:spPr>
                <a:xfrm>
                  <a:off x="1478398" y="5575641"/>
                  <a:ext cx="13622" cy="19374"/>
                </a:xfrm>
                <a:custGeom>
                  <a:avLst/>
                  <a:gdLst/>
                  <a:ahLst/>
                  <a:cxnLst/>
                  <a:rect l="l" t="t" r="r" b="b"/>
                  <a:pathLst>
                    <a:path w="13622" h="19374" extrusionOk="0">
                      <a:moveTo>
                        <a:pt x="2972" y="18975"/>
                      </a:moveTo>
                      <a:cubicBezTo>
                        <a:pt x="5563" y="20559"/>
                        <a:pt x="8752" y="17192"/>
                        <a:pt x="10945" y="13230"/>
                      </a:cubicBezTo>
                      <a:cubicBezTo>
                        <a:pt x="13935" y="7882"/>
                        <a:pt x="14134" y="3326"/>
                        <a:pt x="12938" y="354"/>
                      </a:cubicBezTo>
                      <a:cubicBezTo>
                        <a:pt x="8154" y="-1032"/>
                        <a:pt x="4766" y="1741"/>
                        <a:pt x="1975" y="7089"/>
                      </a:cubicBezTo>
                      <a:cubicBezTo>
                        <a:pt x="-1413" y="13230"/>
                        <a:pt x="-18" y="17192"/>
                        <a:pt x="2972" y="189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83" name="Google Shape;5683;p37"/>
                <p:cNvSpPr/>
                <p:nvPr/>
              </p:nvSpPr>
              <p:spPr>
                <a:xfrm>
                  <a:off x="3021992" y="5683557"/>
                  <a:ext cx="11680" cy="20410"/>
                </a:xfrm>
                <a:custGeom>
                  <a:avLst/>
                  <a:gdLst/>
                  <a:ahLst/>
                  <a:cxnLst/>
                  <a:rect l="l" t="t" r="r" b="b"/>
                  <a:pathLst>
                    <a:path w="11680" h="20410" extrusionOk="0">
                      <a:moveTo>
                        <a:pt x="4555" y="20403"/>
                      </a:moveTo>
                      <a:cubicBezTo>
                        <a:pt x="8342" y="20205"/>
                        <a:pt x="10734" y="15055"/>
                        <a:pt x="11531" y="9112"/>
                      </a:cubicBezTo>
                      <a:cubicBezTo>
                        <a:pt x="12129" y="4556"/>
                        <a:pt x="10934" y="990"/>
                        <a:pt x="7943" y="0"/>
                      </a:cubicBezTo>
                      <a:cubicBezTo>
                        <a:pt x="4754" y="990"/>
                        <a:pt x="1565" y="3566"/>
                        <a:pt x="369" y="10102"/>
                      </a:cubicBezTo>
                      <a:cubicBezTo>
                        <a:pt x="-827" y="16639"/>
                        <a:pt x="967" y="20601"/>
                        <a:pt x="4555" y="2040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84" name="Google Shape;5684;p37"/>
                <p:cNvSpPr/>
                <p:nvPr/>
              </p:nvSpPr>
              <p:spPr>
                <a:xfrm>
                  <a:off x="1446324" y="5197452"/>
                  <a:ext cx="15502" cy="21646"/>
                </a:xfrm>
                <a:custGeom>
                  <a:avLst/>
                  <a:gdLst/>
                  <a:ahLst/>
                  <a:cxnLst/>
                  <a:rect l="l" t="t" r="r" b="b"/>
                  <a:pathLst>
                    <a:path w="15502" h="21646" extrusionOk="0">
                      <a:moveTo>
                        <a:pt x="13119" y="10099"/>
                      </a:moveTo>
                      <a:cubicBezTo>
                        <a:pt x="15910" y="5939"/>
                        <a:pt x="16508" y="1185"/>
                        <a:pt x="13518" y="195"/>
                      </a:cubicBezTo>
                      <a:cubicBezTo>
                        <a:pt x="9133" y="-994"/>
                        <a:pt x="4947" y="3364"/>
                        <a:pt x="1757" y="10495"/>
                      </a:cubicBezTo>
                      <a:cubicBezTo>
                        <a:pt x="-236" y="15051"/>
                        <a:pt x="-834" y="19013"/>
                        <a:pt x="1558" y="21390"/>
                      </a:cubicBezTo>
                      <a:cubicBezTo>
                        <a:pt x="6541" y="23173"/>
                        <a:pt x="9731" y="15249"/>
                        <a:pt x="13119" y="100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85" name="Google Shape;5685;p37"/>
                <p:cNvSpPr/>
                <p:nvPr/>
              </p:nvSpPr>
              <p:spPr>
                <a:xfrm>
                  <a:off x="2151274" y="5502311"/>
                  <a:ext cx="12286" cy="19572"/>
                </a:xfrm>
                <a:custGeom>
                  <a:avLst/>
                  <a:gdLst/>
                  <a:ahLst/>
                  <a:cxnLst/>
                  <a:rect l="l" t="t" r="r" b="b"/>
                  <a:pathLst>
                    <a:path w="12286" h="19572" extrusionOk="0">
                      <a:moveTo>
                        <a:pt x="2024" y="19012"/>
                      </a:moveTo>
                      <a:cubicBezTo>
                        <a:pt x="5214" y="21191"/>
                        <a:pt x="8403" y="16635"/>
                        <a:pt x="10994" y="11881"/>
                      </a:cubicBezTo>
                      <a:cubicBezTo>
                        <a:pt x="13187" y="5344"/>
                        <a:pt x="12589" y="1382"/>
                        <a:pt x="9200" y="194"/>
                      </a:cubicBezTo>
                      <a:cubicBezTo>
                        <a:pt x="6609" y="-599"/>
                        <a:pt x="4018" y="986"/>
                        <a:pt x="2024" y="5938"/>
                      </a:cubicBezTo>
                      <a:cubicBezTo>
                        <a:pt x="-368" y="11485"/>
                        <a:pt x="-966" y="16833"/>
                        <a:pt x="2024" y="1901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86" name="Google Shape;5686;p37"/>
                <p:cNvSpPr/>
                <p:nvPr/>
              </p:nvSpPr>
              <p:spPr>
                <a:xfrm>
                  <a:off x="1843774" y="5392565"/>
                  <a:ext cx="12974" cy="19447"/>
                </a:xfrm>
                <a:custGeom>
                  <a:avLst/>
                  <a:gdLst/>
                  <a:ahLst/>
                  <a:cxnLst/>
                  <a:rect l="l" t="t" r="r" b="b"/>
                  <a:pathLst>
                    <a:path w="12974" h="19447" extrusionOk="0">
                      <a:moveTo>
                        <a:pt x="2761" y="19413"/>
                      </a:moveTo>
                      <a:cubicBezTo>
                        <a:pt x="6150" y="19809"/>
                        <a:pt x="9538" y="16837"/>
                        <a:pt x="12130" y="10697"/>
                      </a:cubicBezTo>
                      <a:cubicBezTo>
                        <a:pt x="13525" y="4952"/>
                        <a:pt x="13525" y="0"/>
                        <a:pt x="9538" y="0"/>
                      </a:cubicBezTo>
                      <a:cubicBezTo>
                        <a:pt x="5751" y="0"/>
                        <a:pt x="2562" y="4754"/>
                        <a:pt x="768" y="10499"/>
                      </a:cubicBezTo>
                      <a:cubicBezTo>
                        <a:pt x="-827" y="15253"/>
                        <a:pt x="170" y="19016"/>
                        <a:pt x="2761" y="1941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87" name="Google Shape;5687;p37"/>
                <p:cNvSpPr/>
                <p:nvPr/>
              </p:nvSpPr>
              <p:spPr>
                <a:xfrm>
                  <a:off x="2795087" y="6005253"/>
                  <a:ext cx="13123" cy="20821"/>
                </a:xfrm>
                <a:custGeom>
                  <a:avLst/>
                  <a:gdLst/>
                  <a:ahLst/>
                  <a:cxnLst/>
                  <a:rect l="l" t="t" r="r" b="b"/>
                  <a:pathLst>
                    <a:path w="13123" h="20821" extrusionOk="0">
                      <a:moveTo>
                        <a:pt x="12599" y="9310"/>
                      </a:moveTo>
                      <a:cubicBezTo>
                        <a:pt x="13596" y="5150"/>
                        <a:pt x="13397" y="594"/>
                        <a:pt x="10008" y="0"/>
                      </a:cubicBezTo>
                      <a:cubicBezTo>
                        <a:pt x="5623" y="198"/>
                        <a:pt x="2035" y="3566"/>
                        <a:pt x="441" y="11291"/>
                      </a:cubicBezTo>
                      <a:cubicBezTo>
                        <a:pt x="-556" y="15649"/>
                        <a:pt x="42" y="20403"/>
                        <a:pt x="3231" y="20799"/>
                      </a:cubicBezTo>
                      <a:cubicBezTo>
                        <a:pt x="7816" y="21195"/>
                        <a:pt x="11005" y="16243"/>
                        <a:pt x="12599" y="931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88" name="Google Shape;5688;p37"/>
                <p:cNvSpPr/>
                <p:nvPr/>
              </p:nvSpPr>
              <p:spPr>
                <a:xfrm>
                  <a:off x="2618067" y="5909908"/>
                  <a:ext cx="12694" cy="20693"/>
                </a:xfrm>
                <a:custGeom>
                  <a:avLst/>
                  <a:gdLst/>
                  <a:ahLst/>
                  <a:cxnLst/>
                  <a:rect l="l" t="t" r="r" b="b"/>
                  <a:pathLst>
                    <a:path w="12694" h="20693" extrusionOk="0">
                      <a:moveTo>
                        <a:pt x="8830" y="64"/>
                      </a:moveTo>
                      <a:cubicBezTo>
                        <a:pt x="5442" y="-530"/>
                        <a:pt x="2253" y="3035"/>
                        <a:pt x="658" y="9374"/>
                      </a:cubicBezTo>
                      <a:cubicBezTo>
                        <a:pt x="-936" y="15911"/>
                        <a:pt x="459" y="20071"/>
                        <a:pt x="3847" y="20665"/>
                      </a:cubicBezTo>
                      <a:cubicBezTo>
                        <a:pt x="7435" y="21062"/>
                        <a:pt x="10425" y="17298"/>
                        <a:pt x="11820" y="12148"/>
                      </a:cubicBezTo>
                      <a:cubicBezTo>
                        <a:pt x="13814" y="4422"/>
                        <a:pt x="12219" y="460"/>
                        <a:pt x="8830" y="6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89" name="Google Shape;5689;p37"/>
                <p:cNvSpPr/>
                <p:nvPr/>
              </p:nvSpPr>
              <p:spPr>
                <a:xfrm>
                  <a:off x="1408540" y="5551324"/>
                  <a:ext cx="15523" cy="19859"/>
                </a:xfrm>
                <a:custGeom>
                  <a:avLst/>
                  <a:gdLst/>
                  <a:ahLst/>
                  <a:cxnLst/>
                  <a:rect l="l" t="t" r="r" b="b"/>
                  <a:pathLst>
                    <a:path w="15523" h="19859" extrusionOk="0">
                      <a:moveTo>
                        <a:pt x="2268" y="19719"/>
                      </a:moveTo>
                      <a:cubicBezTo>
                        <a:pt x="6853" y="20710"/>
                        <a:pt x="10839" y="16352"/>
                        <a:pt x="14228" y="9617"/>
                      </a:cubicBezTo>
                      <a:cubicBezTo>
                        <a:pt x="15623" y="5259"/>
                        <a:pt x="16620" y="703"/>
                        <a:pt x="13231" y="109"/>
                      </a:cubicBezTo>
                      <a:cubicBezTo>
                        <a:pt x="8846" y="-684"/>
                        <a:pt x="4461" y="2882"/>
                        <a:pt x="1471" y="10013"/>
                      </a:cubicBezTo>
                      <a:cubicBezTo>
                        <a:pt x="-323" y="13975"/>
                        <a:pt x="-921" y="18927"/>
                        <a:pt x="2268" y="1971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90" name="Google Shape;5690;p37"/>
                <p:cNvSpPr/>
                <p:nvPr/>
              </p:nvSpPr>
              <p:spPr>
                <a:xfrm>
                  <a:off x="1806711" y="5784084"/>
                  <a:ext cx="13664" cy="20741"/>
                </a:xfrm>
                <a:custGeom>
                  <a:avLst/>
                  <a:gdLst/>
                  <a:ahLst/>
                  <a:cxnLst/>
                  <a:rect l="l" t="t" r="r" b="b"/>
                  <a:pathLst>
                    <a:path w="13664" h="20741" extrusionOk="0">
                      <a:moveTo>
                        <a:pt x="10922" y="499"/>
                      </a:moveTo>
                      <a:cubicBezTo>
                        <a:pt x="7733" y="-1086"/>
                        <a:pt x="4145" y="1093"/>
                        <a:pt x="1554" y="7234"/>
                      </a:cubicBezTo>
                      <a:cubicBezTo>
                        <a:pt x="-838" y="13176"/>
                        <a:pt x="-440" y="18128"/>
                        <a:pt x="2550" y="20109"/>
                      </a:cubicBezTo>
                      <a:cubicBezTo>
                        <a:pt x="5740" y="22090"/>
                        <a:pt x="9128" y="19515"/>
                        <a:pt x="12716" y="10997"/>
                      </a:cubicBezTo>
                      <a:cubicBezTo>
                        <a:pt x="14111" y="7234"/>
                        <a:pt x="14311" y="2281"/>
                        <a:pt x="10922" y="499"/>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91" name="Google Shape;5691;p37"/>
                <p:cNvSpPr/>
                <p:nvPr/>
              </p:nvSpPr>
              <p:spPr>
                <a:xfrm>
                  <a:off x="1492419" y="5673359"/>
                  <a:ext cx="13670" cy="19247"/>
                </a:xfrm>
                <a:custGeom>
                  <a:avLst/>
                  <a:gdLst/>
                  <a:ahLst/>
                  <a:cxnLst/>
                  <a:rect l="l" t="t" r="r" b="b"/>
                  <a:pathLst>
                    <a:path w="13670" h="19247" extrusionOk="0">
                      <a:moveTo>
                        <a:pt x="12670" y="10793"/>
                      </a:moveTo>
                      <a:cubicBezTo>
                        <a:pt x="14862" y="4256"/>
                        <a:pt x="13268" y="888"/>
                        <a:pt x="9680" y="96"/>
                      </a:cubicBezTo>
                      <a:cubicBezTo>
                        <a:pt x="6889" y="-498"/>
                        <a:pt x="3501" y="1680"/>
                        <a:pt x="1508" y="6435"/>
                      </a:cubicBezTo>
                      <a:cubicBezTo>
                        <a:pt x="-884" y="12377"/>
                        <a:pt x="-486" y="16933"/>
                        <a:pt x="3102" y="18716"/>
                      </a:cubicBezTo>
                      <a:cubicBezTo>
                        <a:pt x="6690" y="20697"/>
                        <a:pt x="9879" y="16933"/>
                        <a:pt x="12670" y="107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92" name="Google Shape;5692;p37"/>
                <p:cNvSpPr/>
                <p:nvPr/>
              </p:nvSpPr>
              <p:spPr>
                <a:xfrm>
                  <a:off x="2012693" y="5693866"/>
                  <a:ext cx="13576" cy="18950"/>
                </a:xfrm>
                <a:custGeom>
                  <a:avLst/>
                  <a:gdLst/>
                  <a:ahLst/>
                  <a:cxnLst/>
                  <a:rect l="l" t="t" r="r" b="b"/>
                  <a:pathLst>
                    <a:path w="13576" h="18950" extrusionOk="0">
                      <a:moveTo>
                        <a:pt x="11442" y="12670"/>
                      </a:moveTo>
                      <a:cubicBezTo>
                        <a:pt x="13834" y="5935"/>
                        <a:pt x="14631" y="1577"/>
                        <a:pt x="11641" y="388"/>
                      </a:cubicBezTo>
                      <a:cubicBezTo>
                        <a:pt x="8452" y="-998"/>
                        <a:pt x="5063" y="1379"/>
                        <a:pt x="2074" y="6727"/>
                      </a:cubicBezTo>
                      <a:cubicBezTo>
                        <a:pt x="-318" y="11085"/>
                        <a:pt x="-717" y="15641"/>
                        <a:pt x="1276" y="17820"/>
                      </a:cubicBezTo>
                      <a:cubicBezTo>
                        <a:pt x="5263" y="21386"/>
                        <a:pt x="8851" y="15641"/>
                        <a:pt x="11442" y="12670"/>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93" name="Google Shape;5693;p37"/>
                <p:cNvSpPr/>
                <p:nvPr/>
              </p:nvSpPr>
              <p:spPr>
                <a:xfrm>
                  <a:off x="2045961" y="5910170"/>
                  <a:ext cx="12540" cy="21399"/>
                </a:xfrm>
                <a:custGeom>
                  <a:avLst/>
                  <a:gdLst/>
                  <a:ahLst/>
                  <a:cxnLst/>
                  <a:rect l="l" t="t" r="r" b="b"/>
                  <a:pathLst>
                    <a:path w="12540" h="21399" extrusionOk="0">
                      <a:moveTo>
                        <a:pt x="11861" y="10697"/>
                      </a:moveTo>
                      <a:cubicBezTo>
                        <a:pt x="13056" y="4952"/>
                        <a:pt x="13056" y="0"/>
                        <a:pt x="8671" y="0"/>
                      </a:cubicBezTo>
                      <a:cubicBezTo>
                        <a:pt x="4485" y="198"/>
                        <a:pt x="1894" y="4754"/>
                        <a:pt x="499" y="10697"/>
                      </a:cubicBezTo>
                      <a:cubicBezTo>
                        <a:pt x="-896" y="16838"/>
                        <a:pt x="698" y="20205"/>
                        <a:pt x="4485" y="21394"/>
                      </a:cubicBezTo>
                      <a:cubicBezTo>
                        <a:pt x="9070" y="21592"/>
                        <a:pt x="10665" y="16441"/>
                        <a:pt x="11861" y="1069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94" name="Google Shape;5694;p37"/>
                <p:cNvSpPr/>
                <p:nvPr/>
              </p:nvSpPr>
              <p:spPr>
                <a:xfrm>
                  <a:off x="1448379" y="5726328"/>
                  <a:ext cx="12490" cy="19255"/>
                </a:xfrm>
                <a:custGeom>
                  <a:avLst/>
                  <a:gdLst/>
                  <a:ahLst/>
                  <a:cxnLst/>
                  <a:rect l="l" t="t" r="r" b="b"/>
                  <a:pathLst>
                    <a:path w="12490" h="19255" extrusionOk="0">
                      <a:moveTo>
                        <a:pt x="2494" y="19033"/>
                      </a:moveTo>
                      <a:cubicBezTo>
                        <a:pt x="5285" y="20221"/>
                        <a:pt x="8075" y="16458"/>
                        <a:pt x="10268" y="12496"/>
                      </a:cubicBezTo>
                      <a:cubicBezTo>
                        <a:pt x="12859" y="6949"/>
                        <a:pt x="13656" y="1601"/>
                        <a:pt x="10068" y="214"/>
                      </a:cubicBezTo>
                      <a:cubicBezTo>
                        <a:pt x="7278" y="-974"/>
                        <a:pt x="4288" y="2988"/>
                        <a:pt x="2295" y="6949"/>
                      </a:cubicBezTo>
                      <a:cubicBezTo>
                        <a:pt x="-496" y="12496"/>
                        <a:pt x="-1094" y="17448"/>
                        <a:pt x="2494" y="1903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95" name="Google Shape;5695;p37"/>
                <p:cNvSpPr/>
                <p:nvPr/>
              </p:nvSpPr>
              <p:spPr>
                <a:xfrm>
                  <a:off x="1555095" y="5794019"/>
                  <a:ext cx="13760" cy="18761"/>
                </a:xfrm>
                <a:custGeom>
                  <a:avLst/>
                  <a:gdLst/>
                  <a:ahLst/>
                  <a:cxnLst/>
                  <a:rect l="l" t="t" r="r" b="b"/>
                  <a:pathLst>
                    <a:path w="13760" h="18761" extrusionOk="0">
                      <a:moveTo>
                        <a:pt x="1620" y="7995"/>
                      </a:moveTo>
                      <a:cubicBezTo>
                        <a:pt x="-572" y="12353"/>
                        <a:pt x="-572" y="16711"/>
                        <a:pt x="1820" y="18097"/>
                      </a:cubicBezTo>
                      <a:cubicBezTo>
                        <a:pt x="6205" y="20672"/>
                        <a:pt x="9793" y="15324"/>
                        <a:pt x="12783" y="9579"/>
                      </a:cubicBezTo>
                      <a:cubicBezTo>
                        <a:pt x="14178" y="4825"/>
                        <a:pt x="14377" y="467"/>
                        <a:pt x="11387" y="71"/>
                      </a:cubicBezTo>
                      <a:cubicBezTo>
                        <a:pt x="7799" y="-523"/>
                        <a:pt x="4212" y="2646"/>
                        <a:pt x="1620" y="799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96" name="Google Shape;5696;p37"/>
                <p:cNvSpPr/>
                <p:nvPr/>
              </p:nvSpPr>
              <p:spPr>
                <a:xfrm>
                  <a:off x="2822698" y="5888380"/>
                  <a:ext cx="11871" cy="19775"/>
                </a:xfrm>
                <a:custGeom>
                  <a:avLst/>
                  <a:gdLst/>
                  <a:ahLst/>
                  <a:cxnLst/>
                  <a:rect l="l" t="t" r="r" b="b"/>
                  <a:pathLst>
                    <a:path w="11871" h="19775" extrusionOk="0">
                      <a:moveTo>
                        <a:pt x="11499" y="11093"/>
                      </a:moveTo>
                      <a:cubicBezTo>
                        <a:pt x="12695" y="4952"/>
                        <a:pt x="10901" y="991"/>
                        <a:pt x="7712" y="0"/>
                      </a:cubicBezTo>
                      <a:cubicBezTo>
                        <a:pt x="3327" y="396"/>
                        <a:pt x="935" y="4160"/>
                        <a:pt x="137" y="10499"/>
                      </a:cubicBezTo>
                      <a:cubicBezTo>
                        <a:pt x="-461" y="15649"/>
                        <a:pt x="935" y="18620"/>
                        <a:pt x="3526" y="19413"/>
                      </a:cubicBezTo>
                      <a:cubicBezTo>
                        <a:pt x="7313" y="20997"/>
                        <a:pt x="10303" y="17234"/>
                        <a:pt x="11499" y="1109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97" name="Google Shape;5697;p37"/>
                <p:cNvSpPr/>
                <p:nvPr/>
              </p:nvSpPr>
              <p:spPr>
                <a:xfrm>
                  <a:off x="2633050" y="5794057"/>
                  <a:ext cx="11694" cy="19261"/>
                </a:xfrm>
                <a:custGeom>
                  <a:avLst/>
                  <a:gdLst/>
                  <a:ahLst/>
                  <a:cxnLst/>
                  <a:rect l="l" t="t" r="r" b="b"/>
                  <a:pathLst>
                    <a:path w="11694" h="19261" extrusionOk="0">
                      <a:moveTo>
                        <a:pt x="3017" y="18653"/>
                      </a:moveTo>
                      <a:cubicBezTo>
                        <a:pt x="6605" y="20832"/>
                        <a:pt x="8997" y="16871"/>
                        <a:pt x="11190" y="11324"/>
                      </a:cubicBezTo>
                      <a:cubicBezTo>
                        <a:pt x="12186" y="5382"/>
                        <a:pt x="11987" y="429"/>
                        <a:pt x="8000" y="33"/>
                      </a:cubicBezTo>
                      <a:cubicBezTo>
                        <a:pt x="4413" y="-363"/>
                        <a:pt x="1622" y="2806"/>
                        <a:pt x="227" y="9145"/>
                      </a:cubicBezTo>
                      <a:cubicBezTo>
                        <a:pt x="-571" y="13899"/>
                        <a:pt x="825" y="17069"/>
                        <a:pt x="3017" y="1865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98" name="Google Shape;5698;p37"/>
                <p:cNvSpPr/>
                <p:nvPr/>
              </p:nvSpPr>
              <p:spPr>
                <a:xfrm>
                  <a:off x="2474168" y="5706697"/>
                  <a:ext cx="12735" cy="19806"/>
                </a:xfrm>
                <a:custGeom>
                  <a:avLst/>
                  <a:gdLst/>
                  <a:ahLst/>
                  <a:cxnLst/>
                  <a:rect l="l" t="t" r="r" b="b"/>
                  <a:pathLst>
                    <a:path w="12735" h="19806" extrusionOk="0">
                      <a:moveTo>
                        <a:pt x="2438" y="19648"/>
                      </a:moveTo>
                      <a:cubicBezTo>
                        <a:pt x="6026" y="20638"/>
                        <a:pt x="9016" y="16874"/>
                        <a:pt x="11208" y="11526"/>
                      </a:cubicBezTo>
                      <a:cubicBezTo>
                        <a:pt x="13401" y="6772"/>
                        <a:pt x="13202" y="2414"/>
                        <a:pt x="10810" y="829"/>
                      </a:cubicBezTo>
                      <a:cubicBezTo>
                        <a:pt x="6823" y="-1746"/>
                        <a:pt x="3036" y="1820"/>
                        <a:pt x="644" y="9545"/>
                      </a:cubicBezTo>
                      <a:cubicBezTo>
                        <a:pt x="-552" y="13903"/>
                        <a:pt x="-153" y="18063"/>
                        <a:pt x="2438" y="19648"/>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699" name="Google Shape;5699;p37"/>
                <p:cNvSpPr/>
                <p:nvPr/>
              </p:nvSpPr>
              <p:spPr>
                <a:xfrm>
                  <a:off x="1841564" y="5715774"/>
                  <a:ext cx="11838" cy="17709"/>
                </a:xfrm>
                <a:custGeom>
                  <a:avLst/>
                  <a:gdLst/>
                  <a:ahLst/>
                  <a:cxnLst/>
                  <a:rect l="l" t="t" r="r" b="b"/>
                  <a:pathLst>
                    <a:path w="11838" h="17709" extrusionOk="0">
                      <a:moveTo>
                        <a:pt x="3576" y="17702"/>
                      </a:moveTo>
                      <a:cubicBezTo>
                        <a:pt x="6566" y="17900"/>
                        <a:pt x="8958" y="14532"/>
                        <a:pt x="11151" y="10769"/>
                      </a:cubicBezTo>
                      <a:cubicBezTo>
                        <a:pt x="12546" y="4826"/>
                        <a:pt x="11948" y="864"/>
                        <a:pt x="8161" y="72"/>
                      </a:cubicBezTo>
                      <a:cubicBezTo>
                        <a:pt x="5171" y="-522"/>
                        <a:pt x="2380" y="2647"/>
                        <a:pt x="985" y="6807"/>
                      </a:cubicBezTo>
                      <a:cubicBezTo>
                        <a:pt x="-610" y="12353"/>
                        <a:pt x="-610" y="17306"/>
                        <a:pt x="3576" y="17702"/>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00" name="Google Shape;5700;p37"/>
                <p:cNvSpPr/>
                <p:nvPr/>
              </p:nvSpPr>
              <p:spPr>
                <a:xfrm>
                  <a:off x="494479" y="5539935"/>
                  <a:ext cx="50139" cy="35088"/>
                </a:xfrm>
                <a:custGeom>
                  <a:avLst/>
                  <a:gdLst/>
                  <a:ahLst/>
                  <a:cxnLst/>
                  <a:rect l="l" t="t" r="r" b="b"/>
                  <a:pathLst>
                    <a:path w="50139" h="35088" extrusionOk="0">
                      <a:moveTo>
                        <a:pt x="36901" y="34277"/>
                      </a:moveTo>
                      <a:cubicBezTo>
                        <a:pt x="39492" y="36456"/>
                        <a:pt x="43479" y="34079"/>
                        <a:pt x="46867" y="29127"/>
                      </a:cubicBezTo>
                      <a:cubicBezTo>
                        <a:pt x="47665" y="27938"/>
                        <a:pt x="48263" y="26750"/>
                        <a:pt x="48462" y="25562"/>
                      </a:cubicBezTo>
                      <a:cubicBezTo>
                        <a:pt x="50455" y="23383"/>
                        <a:pt x="50854" y="20213"/>
                        <a:pt x="48661" y="17638"/>
                      </a:cubicBezTo>
                      <a:cubicBezTo>
                        <a:pt x="48063" y="16846"/>
                        <a:pt x="47266" y="16251"/>
                        <a:pt x="46469" y="15459"/>
                      </a:cubicBezTo>
                      <a:cubicBezTo>
                        <a:pt x="46469" y="13874"/>
                        <a:pt x="45871" y="12289"/>
                        <a:pt x="44475" y="10705"/>
                      </a:cubicBezTo>
                      <a:cubicBezTo>
                        <a:pt x="43479" y="9516"/>
                        <a:pt x="42083" y="8724"/>
                        <a:pt x="40887" y="8130"/>
                      </a:cubicBezTo>
                      <a:cubicBezTo>
                        <a:pt x="41485" y="6743"/>
                        <a:pt x="41485" y="5158"/>
                        <a:pt x="40090" y="3376"/>
                      </a:cubicBezTo>
                      <a:cubicBezTo>
                        <a:pt x="36104" y="-1973"/>
                        <a:pt x="26935" y="-190"/>
                        <a:pt x="19161" y="3376"/>
                      </a:cubicBezTo>
                      <a:cubicBezTo>
                        <a:pt x="16769" y="4366"/>
                        <a:pt x="14377" y="5753"/>
                        <a:pt x="12583" y="7139"/>
                      </a:cubicBezTo>
                      <a:cubicBezTo>
                        <a:pt x="8597" y="7535"/>
                        <a:pt x="4610" y="11497"/>
                        <a:pt x="1819" y="18034"/>
                      </a:cubicBezTo>
                      <a:cubicBezTo>
                        <a:pt x="-373" y="22986"/>
                        <a:pt x="-1170" y="28137"/>
                        <a:pt x="2816" y="29919"/>
                      </a:cubicBezTo>
                      <a:cubicBezTo>
                        <a:pt x="7999" y="30514"/>
                        <a:pt x="12184" y="26750"/>
                        <a:pt x="15573" y="20609"/>
                      </a:cubicBezTo>
                      <a:cubicBezTo>
                        <a:pt x="18962" y="21005"/>
                        <a:pt x="22749" y="19619"/>
                        <a:pt x="26536" y="18034"/>
                      </a:cubicBezTo>
                      <a:cubicBezTo>
                        <a:pt x="26536" y="19619"/>
                        <a:pt x="27134" y="21204"/>
                        <a:pt x="28330" y="22590"/>
                      </a:cubicBezTo>
                      <a:cubicBezTo>
                        <a:pt x="28728" y="22986"/>
                        <a:pt x="29127" y="23184"/>
                        <a:pt x="29526" y="23383"/>
                      </a:cubicBezTo>
                      <a:cubicBezTo>
                        <a:pt x="29725" y="24571"/>
                        <a:pt x="30124" y="25562"/>
                        <a:pt x="30522" y="26750"/>
                      </a:cubicBezTo>
                      <a:cubicBezTo>
                        <a:pt x="31918" y="28137"/>
                        <a:pt x="33313" y="28929"/>
                        <a:pt x="34708" y="29523"/>
                      </a:cubicBezTo>
                      <a:cubicBezTo>
                        <a:pt x="34908" y="31306"/>
                        <a:pt x="35506" y="32891"/>
                        <a:pt x="36901" y="3427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01" name="Google Shape;5701;p37"/>
                <p:cNvSpPr/>
                <p:nvPr/>
              </p:nvSpPr>
              <p:spPr>
                <a:xfrm>
                  <a:off x="1743603" y="6008519"/>
                  <a:ext cx="14077" cy="19757"/>
                </a:xfrm>
                <a:custGeom>
                  <a:avLst/>
                  <a:gdLst/>
                  <a:ahLst/>
                  <a:cxnLst/>
                  <a:rect l="l" t="t" r="r" b="b"/>
                  <a:pathLst>
                    <a:path w="14077" h="19757" extrusionOk="0">
                      <a:moveTo>
                        <a:pt x="2870" y="19315"/>
                      </a:moveTo>
                      <a:cubicBezTo>
                        <a:pt x="6259" y="20900"/>
                        <a:pt x="10046" y="18127"/>
                        <a:pt x="12637" y="12580"/>
                      </a:cubicBezTo>
                      <a:cubicBezTo>
                        <a:pt x="14830" y="7034"/>
                        <a:pt x="14431" y="3468"/>
                        <a:pt x="12039" y="1289"/>
                      </a:cubicBezTo>
                      <a:cubicBezTo>
                        <a:pt x="8850" y="-1682"/>
                        <a:pt x="5063" y="695"/>
                        <a:pt x="2073" y="6241"/>
                      </a:cubicBezTo>
                      <a:cubicBezTo>
                        <a:pt x="-717" y="11788"/>
                        <a:pt x="-917" y="17533"/>
                        <a:pt x="2870" y="1931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02" name="Google Shape;5702;p37"/>
                <p:cNvSpPr/>
                <p:nvPr/>
              </p:nvSpPr>
              <p:spPr>
                <a:xfrm>
                  <a:off x="2907868" y="5897679"/>
                  <a:ext cx="11791" cy="17091"/>
                </a:xfrm>
                <a:custGeom>
                  <a:avLst/>
                  <a:gdLst/>
                  <a:ahLst/>
                  <a:cxnLst/>
                  <a:rect l="l" t="t" r="r" b="b"/>
                  <a:pathLst>
                    <a:path w="11791" h="17091" extrusionOk="0">
                      <a:moveTo>
                        <a:pt x="11641" y="8727"/>
                      </a:moveTo>
                      <a:cubicBezTo>
                        <a:pt x="12239" y="3379"/>
                        <a:pt x="11043" y="209"/>
                        <a:pt x="8253" y="11"/>
                      </a:cubicBezTo>
                      <a:cubicBezTo>
                        <a:pt x="4864" y="-187"/>
                        <a:pt x="1475" y="2190"/>
                        <a:pt x="280" y="8727"/>
                      </a:cubicBezTo>
                      <a:cubicBezTo>
                        <a:pt x="-717" y="13679"/>
                        <a:pt x="1077" y="16651"/>
                        <a:pt x="3668" y="17047"/>
                      </a:cubicBezTo>
                      <a:cubicBezTo>
                        <a:pt x="7256" y="17443"/>
                        <a:pt x="10246" y="15264"/>
                        <a:pt x="11641" y="8727"/>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03" name="Google Shape;5703;p37"/>
                <p:cNvSpPr/>
                <p:nvPr/>
              </p:nvSpPr>
              <p:spPr>
                <a:xfrm>
                  <a:off x="2567265" y="5828718"/>
                  <a:ext cx="11057" cy="17056"/>
                </a:xfrm>
                <a:custGeom>
                  <a:avLst/>
                  <a:gdLst/>
                  <a:ahLst/>
                  <a:cxnLst/>
                  <a:rect l="l" t="t" r="r" b="b"/>
                  <a:pathLst>
                    <a:path w="11057" h="17056" extrusionOk="0">
                      <a:moveTo>
                        <a:pt x="3224" y="16875"/>
                      </a:moveTo>
                      <a:cubicBezTo>
                        <a:pt x="5815" y="17668"/>
                        <a:pt x="8406" y="15885"/>
                        <a:pt x="10200" y="10933"/>
                      </a:cubicBezTo>
                      <a:cubicBezTo>
                        <a:pt x="11595" y="6179"/>
                        <a:pt x="11396" y="2217"/>
                        <a:pt x="8805" y="632"/>
                      </a:cubicBezTo>
                      <a:cubicBezTo>
                        <a:pt x="5416" y="-1349"/>
                        <a:pt x="2227" y="1424"/>
                        <a:pt x="433" y="7565"/>
                      </a:cubicBezTo>
                      <a:cubicBezTo>
                        <a:pt x="-763" y="11923"/>
                        <a:pt x="632" y="16083"/>
                        <a:pt x="3224" y="1687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04" name="Google Shape;5704;p37"/>
                <p:cNvSpPr/>
                <p:nvPr/>
              </p:nvSpPr>
              <p:spPr>
                <a:xfrm>
                  <a:off x="1034232" y="5032905"/>
                  <a:ext cx="11871" cy="15988"/>
                </a:xfrm>
                <a:custGeom>
                  <a:avLst/>
                  <a:gdLst/>
                  <a:ahLst/>
                  <a:cxnLst/>
                  <a:rect l="l" t="t" r="r" b="b"/>
                  <a:pathLst>
                    <a:path w="11871" h="15988" extrusionOk="0">
                      <a:moveTo>
                        <a:pt x="10414" y="9243"/>
                      </a:moveTo>
                      <a:cubicBezTo>
                        <a:pt x="13005" y="4290"/>
                        <a:pt x="11809" y="1319"/>
                        <a:pt x="9417" y="329"/>
                      </a:cubicBezTo>
                      <a:cubicBezTo>
                        <a:pt x="6627" y="-1058"/>
                        <a:pt x="3438" y="2111"/>
                        <a:pt x="1444" y="6667"/>
                      </a:cubicBezTo>
                      <a:cubicBezTo>
                        <a:pt x="-948" y="11422"/>
                        <a:pt x="-150" y="14393"/>
                        <a:pt x="2242" y="15978"/>
                      </a:cubicBezTo>
                      <a:cubicBezTo>
                        <a:pt x="5231" y="16176"/>
                        <a:pt x="8221" y="13601"/>
                        <a:pt x="10414" y="9243"/>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05" name="Google Shape;5705;p37"/>
                <p:cNvSpPr/>
                <p:nvPr/>
              </p:nvSpPr>
              <p:spPr>
                <a:xfrm>
                  <a:off x="943675" y="5337312"/>
                  <a:ext cx="13277" cy="16453"/>
                </a:xfrm>
                <a:custGeom>
                  <a:avLst/>
                  <a:gdLst/>
                  <a:ahLst/>
                  <a:cxnLst/>
                  <a:rect l="l" t="t" r="r" b="b"/>
                  <a:pathLst>
                    <a:path w="13277" h="16453" extrusionOk="0">
                      <a:moveTo>
                        <a:pt x="11672" y="581"/>
                      </a:moveTo>
                      <a:cubicBezTo>
                        <a:pt x="8084" y="-1202"/>
                        <a:pt x="4496" y="1175"/>
                        <a:pt x="1506" y="6920"/>
                      </a:cubicBezTo>
                      <a:cubicBezTo>
                        <a:pt x="-886" y="11674"/>
                        <a:pt x="-288" y="15438"/>
                        <a:pt x="2304" y="16230"/>
                      </a:cubicBezTo>
                      <a:cubicBezTo>
                        <a:pt x="4895" y="17221"/>
                        <a:pt x="8483" y="14843"/>
                        <a:pt x="11074" y="10684"/>
                      </a:cubicBezTo>
                      <a:cubicBezTo>
                        <a:pt x="13466" y="6524"/>
                        <a:pt x="14263" y="2562"/>
                        <a:pt x="11672" y="5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06" name="Google Shape;5706;p37"/>
                <p:cNvSpPr/>
                <p:nvPr/>
              </p:nvSpPr>
              <p:spPr>
                <a:xfrm>
                  <a:off x="2386576" y="5866781"/>
                  <a:ext cx="18275" cy="37644"/>
                </a:xfrm>
                <a:custGeom>
                  <a:avLst/>
                  <a:gdLst/>
                  <a:ahLst/>
                  <a:cxnLst/>
                  <a:rect l="l" t="t" r="r" b="b"/>
                  <a:pathLst>
                    <a:path w="18275" h="37644" extrusionOk="0">
                      <a:moveTo>
                        <a:pt x="17674" y="10705"/>
                      </a:moveTo>
                      <a:cubicBezTo>
                        <a:pt x="19070" y="4960"/>
                        <a:pt x="18073" y="602"/>
                        <a:pt x="14286" y="8"/>
                      </a:cubicBezTo>
                      <a:cubicBezTo>
                        <a:pt x="11097" y="-190"/>
                        <a:pt x="8904" y="3375"/>
                        <a:pt x="7908" y="7733"/>
                      </a:cubicBezTo>
                      <a:cubicBezTo>
                        <a:pt x="7110" y="10507"/>
                        <a:pt x="6911" y="13082"/>
                        <a:pt x="7509" y="14865"/>
                      </a:cubicBezTo>
                      <a:cubicBezTo>
                        <a:pt x="4918" y="14865"/>
                        <a:pt x="2326" y="18628"/>
                        <a:pt x="931" y="24967"/>
                      </a:cubicBezTo>
                      <a:cubicBezTo>
                        <a:pt x="-464" y="31108"/>
                        <a:pt x="-464" y="35664"/>
                        <a:pt x="2127" y="37645"/>
                      </a:cubicBezTo>
                      <a:cubicBezTo>
                        <a:pt x="5117" y="36258"/>
                        <a:pt x="7908" y="33287"/>
                        <a:pt x="9502" y="26948"/>
                      </a:cubicBezTo>
                      <a:cubicBezTo>
                        <a:pt x="10499" y="23382"/>
                        <a:pt x="10698" y="20213"/>
                        <a:pt x="10499" y="18034"/>
                      </a:cubicBezTo>
                      <a:cubicBezTo>
                        <a:pt x="10698" y="18034"/>
                        <a:pt x="11097" y="18232"/>
                        <a:pt x="11296" y="18232"/>
                      </a:cubicBezTo>
                      <a:cubicBezTo>
                        <a:pt x="14286" y="18430"/>
                        <a:pt x="16678" y="14865"/>
                        <a:pt x="17674" y="1070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07" name="Google Shape;5707;p37"/>
                <p:cNvSpPr/>
                <p:nvPr/>
              </p:nvSpPr>
              <p:spPr>
                <a:xfrm>
                  <a:off x="2898473" y="6024641"/>
                  <a:ext cx="12132" cy="19832"/>
                </a:xfrm>
                <a:custGeom>
                  <a:avLst/>
                  <a:gdLst/>
                  <a:ahLst/>
                  <a:cxnLst/>
                  <a:rect l="l" t="t" r="r" b="b"/>
                  <a:pathLst>
                    <a:path w="12132" h="19832" extrusionOk="0">
                      <a:moveTo>
                        <a:pt x="8877" y="24"/>
                      </a:moveTo>
                      <a:cubicBezTo>
                        <a:pt x="4292" y="-372"/>
                        <a:pt x="904" y="4184"/>
                        <a:pt x="106" y="12107"/>
                      </a:cubicBezTo>
                      <a:cubicBezTo>
                        <a:pt x="-492" y="16861"/>
                        <a:pt x="1502" y="19437"/>
                        <a:pt x="4292" y="19833"/>
                      </a:cubicBezTo>
                      <a:cubicBezTo>
                        <a:pt x="8677" y="19833"/>
                        <a:pt x="10870" y="15673"/>
                        <a:pt x="11867" y="9532"/>
                      </a:cubicBezTo>
                      <a:cubicBezTo>
                        <a:pt x="12664" y="4382"/>
                        <a:pt x="11667" y="222"/>
                        <a:pt x="8877" y="24"/>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08" name="Google Shape;5708;p37"/>
                <p:cNvSpPr/>
                <p:nvPr/>
              </p:nvSpPr>
              <p:spPr>
                <a:xfrm>
                  <a:off x="2771219" y="5832338"/>
                  <a:ext cx="9852" cy="16499"/>
                </a:xfrm>
                <a:custGeom>
                  <a:avLst/>
                  <a:gdLst/>
                  <a:ahLst/>
                  <a:cxnLst/>
                  <a:rect l="l" t="t" r="r" b="b"/>
                  <a:pathLst>
                    <a:path w="9852" h="16499" extrusionOk="0">
                      <a:moveTo>
                        <a:pt x="6170" y="181"/>
                      </a:moveTo>
                      <a:cubicBezTo>
                        <a:pt x="3380" y="1172"/>
                        <a:pt x="988" y="4737"/>
                        <a:pt x="190" y="9293"/>
                      </a:cubicBezTo>
                      <a:cubicBezTo>
                        <a:pt x="-607" y="14047"/>
                        <a:pt x="1187" y="17019"/>
                        <a:pt x="3977" y="16424"/>
                      </a:cubicBezTo>
                      <a:cubicBezTo>
                        <a:pt x="6967" y="15830"/>
                        <a:pt x="8562" y="11868"/>
                        <a:pt x="9758" y="7312"/>
                      </a:cubicBezTo>
                      <a:cubicBezTo>
                        <a:pt x="10157" y="2360"/>
                        <a:pt x="9359" y="-809"/>
                        <a:pt x="6170" y="18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09" name="Google Shape;5709;p37"/>
                <p:cNvSpPr/>
                <p:nvPr/>
              </p:nvSpPr>
              <p:spPr>
                <a:xfrm>
                  <a:off x="2251224" y="5784857"/>
                  <a:ext cx="10476" cy="16835"/>
                </a:xfrm>
                <a:custGeom>
                  <a:avLst/>
                  <a:gdLst/>
                  <a:ahLst/>
                  <a:cxnLst/>
                  <a:rect l="l" t="t" r="r" b="b"/>
                  <a:pathLst>
                    <a:path w="10476" h="16835" extrusionOk="0">
                      <a:moveTo>
                        <a:pt x="6721" y="121"/>
                      </a:moveTo>
                      <a:cubicBezTo>
                        <a:pt x="3731" y="715"/>
                        <a:pt x="1339" y="4083"/>
                        <a:pt x="342" y="9035"/>
                      </a:cubicBezTo>
                      <a:cubicBezTo>
                        <a:pt x="-655" y="14383"/>
                        <a:pt x="541" y="17355"/>
                        <a:pt x="3731" y="16760"/>
                      </a:cubicBezTo>
                      <a:cubicBezTo>
                        <a:pt x="6920" y="16166"/>
                        <a:pt x="8913" y="12402"/>
                        <a:pt x="10109" y="7648"/>
                      </a:cubicBezTo>
                      <a:cubicBezTo>
                        <a:pt x="11106" y="2498"/>
                        <a:pt x="10109" y="-671"/>
                        <a:pt x="6721" y="121"/>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10" name="Google Shape;5710;p37"/>
                <p:cNvSpPr/>
                <p:nvPr/>
              </p:nvSpPr>
              <p:spPr>
                <a:xfrm>
                  <a:off x="2342317" y="5655159"/>
                  <a:ext cx="8314" cy="12359"/>
                </a:xfrm>
                <a:custGeom>
                  <a:avLst/>
                  <a:gdLst/>
                  <a:ahLst/>
                  <a:cxnLst/>
                  <a:rect l="l" t="t" r="r" b="b"/>
                  <a:pathLst>
                    <a:path w="8314" h="12359" extrusionOk="0">
                      <a:moveTo>
                        <a:pt x="1737" y="12155"/>
                      </a:moveTo>
                      <a:cubicBezTo>
                        <a:pt x="3730" y="12948"/>
                        <a:pt x="5723" y="11759"/>
                        <a:pt x="8314" y="2647"/>
                      </a:cubicBezTo>
                      <a:cubicBezTo>
                        <a:pt x="7916" y="3836"/>
                        <a:pt x="7716" y="1062"/>
                        <a:pt x="5922" y="270"/>
                      </a:cubicBezTo>
                      <a:cubicBezTo>
                        <a:pt x="3929" y="-720"/>
                        <a:pt x="1936" y="1062"/>
                        <a:pt x="740" y="4826"/>
                      </a:cubicBezTo>
                      <a:cubicBezTo>
                        <a:pt x="-456" y="8392"/>
                        <a:pt x="-257" y="11363"/>
                        <a:pt x="1737" y="12155"/>
                      </a:cubicBezTo>
                      <a:close/>
                    </a:path>
                  </a:pathLst>
                </a:custGeom>
                <a:solidFill>
                  <a:srgbClr val="F7921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5711" name="Google Shape;5711;p37"/>
              <p:cNvGrpSpPr/>
              <p:nvPr/>
            </p:nvGrpSpPr>
            <p:grpSpPr>
              <a:xfrm>
                <a:off x="2890407" y="4575213"/>
                <a:ext cx="2157110" cy="1531658"/>
                <a:chOff x="2890407" y="4575213"/>
                <a:chExt cx="2157110" cy="1531658"/>
              </a:xfrm>
            </p:grpSpPr>
            <p:sp>
              <p:nvSpPr>
                <p:cNvPr id="5712" name="Google Shape;5712;p37"/>
                <p:cNvSpPr/>
                <p:nvPr/>
              </p:nvSpPr>
              <p:spPr>
                <a:xfrm>
                  <a:off x="3435963" y="5572231"/>
                  <a:ext cx="402639" cy="534640"/>
                </a:xfrm>
                <a:custGeom>
                  <a:avLst/>
                  <a:gdLst/>
                  <a:ahLst/>
                  <a:cxnLst/>
                  <a:rect l="l" t="t" r="r" b="b"/>
                  <a:pathLst>
                    <a:path w="402639" h="534640" extrusionOk="0">
                      <a:moveTo>
                        <a:pt x="300784" y="273956"/>
                      </a:moveTo>
                      <a:cubicBezTo>
                        <a:pt x="291615" y="250780"/>
                        <a:pt x="282446" y="226811"/>
                        <a:pt x="273277" y="202050"/>
                      </a:cubicBezTo>
                      <a:cubicBezTo>
                        <a:pt x="248560" y="135889"/>
                        <a:pt x="225040" y="65963"/>
                        <a:pt x="203911" y="0"/>
                      </a:cubicBezTo>
                      <a:lnTo>
                        <a:pt x="8172" y="0"/>
                      </a:lnTo>
                      <a:cubicBezTo>
                        <a:pt x="13754" y="137473"/>
                        <a:pt x="8970" y="267815"/>
                        <a:pt x="3987" y="402912"/>
                      </a:cubicBezTo>
                      <a:cubicBezTo>
                        <a:pt x="2591" y="441737"/>
                        <a:pt x="1196" y="481553"/>
                        <a:pt x="0" y="521567"/>
                      </a:cubicBezTo>
                      <a:cubicBezTo>
                        <a:pt x="44450" y="528896"/>
                        <a:pt x="89896" y="533056"/>
                        <a:pt x="136140" y="534244"/>
                      </a:cubicBezTo>
                      <a:cubicBezTo>
                        <a:pt x="138930" y="497994"/>
                        <a:pt x="140725" y="485911"/>
                        <a:pt x="143316" y="534442"/>
                      </a:cubicBezTo>
                      <a:cubicBezTo>
                        <a:pt x="149694" y="534640"/>
                        <a:pt x="156073" y="534640"/>
                        <a:pt x="162451" y="534640"/>
                      </a:cubicBezTo>
                      <a:cubicBezTo>
                        <a:pt x="238793" y="534640"/>
                        <a:pt x="313142" y="526123"/>
                        <a:pt x="384700" y="509879"/>
                      </a:cubicBezTo>
                      <a:cubicBezTo>
                        <a:pt x="390680" y="508493"/>
                        <a:pt x="396660" y="507106"/>
                        <a:pt x="402639" y="505719"/>
                      </a:cubicBezTo>
                      <a:cubicBezTo>
                        <a:pt x="375730" y="452632"/>
                        <a:pt x="339054" y="371020"/>
                        <a:pt x="300784" y="273956"/>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13" name="Google Shape;5713;p37"/>
                <p:cNvSpPr/>
                <p:nvPr/>
              </p:nvSpPr>
              <p:spPr>
                <a:xfrm>
                  <a:off x="3282084" y="4860134"/>
                  <a:ext cx="300185" cy="306809"/>
                </a:xfrm>
                <a:custGeom>
                  <a:avLst/>
                  <a:gdLst/>
                  <a:ahLst/>
                  <a:cxnLst/>
                  <a:rect l="l" t="t" r="r" b="b"/>
                  <a:pathLst>
                    <a:path w="300185" h="306809" extrusionOk="0">
                      <a:moveTo>
                        <a:pt x="60994" y="116248"/>
                      </a:moveTo>
                      <a:cubicBezTo>
                        <a:pt x="61791" y="80790"/>
                        <a:pt x="60794" y="49294"/>
                        <a:pt x="58801" y="7498"/>
                      </a:cubicBezTo>
                      <a:cubicBezTo>
                        <a:pt x="82122" y="7498"/>
                        <a:pt x="170623" y="-3199"/>
                        <a:pt x="187167" y="961"/>
                      </a:cubicBezTo>
                      <a:cubicBezTo>
                        <a:pt x="184576" y="41569"/>
                        <a:pt x="188762" y="82177"/>
                        <a:pt x="200721" y="121002"/>
                      </a:cubicBezTo>
                      <a:cubicBezTo>
                        <a:pt x="204110" y="131897"/>
                        <a:pt x="209293" y="143980"/>
                        <a:pt x="219059" y="149923"/>
                      </a:cubicBezTo>
                      <a:cubicBezTo>
                        <a:pt x="227232" y="154875"/>
                        <a:pt x="237597" y="154875"/>
                        <a:pt x="247165" y="154677"/>
                      </a:cubicBezTo>
                      <a:cubicBezTo>
                        <a:pt x="260320" y="154479"/>
                        <a:pt x="273675" y="154083"/>
                        <a:pt x="286831" y="153885"/>
                      </a:cubicBezTo>
                      <a:cubicBezTo>
                        <a:pt x="285634" y="153885"/>
                        <a:pt x="300185" y="251939"/>
                        <a:pt x="300185" y="251939"/>
                      </a:cubicBezTo>
                      <a:lnTo>
                        <a:pt x="19933" y="306809"/>
                      </a:lnTo>
                      <a:cubicBezTo>
                        <a:pt x="19933" y="306809"/>
                        <a:pt x="11162" y="227178"/>
                        <a:pt x="0" y="193503"/>
                      </a:cubicBezTo>
                      <a:cubicBezTo>
                        <a:pt x="29899" y="181419"/>
                        <a:pt x="56808" y="176071"/>
                        <a:pt x="59598" y="140217"/>
                      </a:cubicBezTo>
                      <a:cubicBezTo>
                        <a:pt x="60595" y="132293"/>
                        <a:pt x="60994" y="124370"/>
                        <a:pt x="60994" y="116248"/>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14" name="Google Shape;5714;p37"/>
                <p:cNvSpPr/>
                <p:nvPr/>
              </p:nvSpPr>
              <p:spPr>
                <a:xfrm>
                  <a:off x="3403274" y="4924483"/>
                  <a:ext cx="81524" cy="61605"/>
                </a:xfrm>
                <a:custGeom>
                  <a:avLst/>
                  <a:gdLst/>
                  <a:ahLst/>
                  <a:cxnLst/>
                  <a:rect l="l" t="t" r="r" b="b"/>
                  <a:pathLst>
                    <a:path w="81524" h="61605" extrusionOk="0">
                      <a:moveTo>
                        <a:pt x="0" y="0"/>
                      </a:moveTo>
                      <a:cubicBezTo>
                        <a:pt x="0" y="0"/>
                        <a:pt x="23321" y="55465"/>
                        <a:pt x="81525" y="61605"/>
                      </a:cubicBezTo>
                      <a:cubicBezTo>
                        <a:pt x="81525" y="61605"/>
                        <a:pt x="71359" y="31100"/>
                        <a:pt x="70761" y="7924"/>
                      </a:cubicBezTo>
                      <a:lnTo>
                        <a:pt x="0"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15" name="Google Shape;5715;p37"/>
                <p:cNvSpPr/>
                <p:nvPr/>
              </p:nvSpPr>
              <p:spPr>
                <a:xfrm>
                  <a:off x="3324849" y="4698877"/>
                  <a:ext cx="228385" cy="251038"/>
                </a:xfrm>
                <a:custGeom>
                  <a:avLst/>
                  <a:gdLst/>
                  <a:ahLst/>
                  <a:cxnLst/>
                  <a:rect l="l" t="t" r="r" b="b"/>
                  <a:pathLst>
                    <a:path w="228385" h="251038" extrusionOk="0">
                      <a:moveTo>
                        <a:pt x="1884" y="92887"/>
                      </a:moveTo>
                      <a:cubicBezTo>
                        <a:pt x="-6687" y="136268"/>
                        <a:pt x="14641" y="183413"/>
                        <a:pt x="52513" y="211740"/>
                      </a:cubicBezTo>
                      <a:cubicBezTo>
                        <a:pt x="73243" y="227191"/>
                        <a:pt x="90584" y="242840"/>
                        <a:pt x="116696" y="248980"/>
                      </a:cubicBezTo>
                      <a:cubicBezTo>
                        <a:pt x="147990" y="256310"/>
                        <a:pt x="176693" y="243632"/>
                        <a:pt x="197623" y="217881"/>
                      </a:cubicBezTo>
                      <a:cubicBezTo>
                        <a:pt x="208984" y="203816"/>
                        <a:pt x="218751" y="184998"/>
                        <a:pt x="223934" y="163802"/>
                      </a:cubicBezTo>
                      <a:cubicBezTo>
                        <a:pt x="232704" y="127948"/>
                        <a:pt x="228718" y="62777"/>
                        <a:pt x="210180" y="30687"/>
                      </a:cubicBezTo>
                      <a:cubicBezTo>
                        <a:pt x="191842" y="-1403"/>
                        <a:pt x="163538" y="-413"/>
                        <a:pt x="126663" y="181"/>
                      </a:cubicBezTo>
                      <a:cubicBezTo>
                        <a:pt x="64273" y="1370"/>
                        <a:pt x="13246" y="33856"/>
                        <a:pt x="1884" y="92887"/>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16" name="Google Shape;5716;p37"/>
                <p:cNvSpPr/>
                <p:nvPr/>
              </p:nvSpPr>
              <p:spPr>
                <a:xfrm>
                  <a:off x="3276949" y="4624382"/>
                  <a:ext cx="307493" cy="280688"/>
                </a:xfrm>
                <a:custGeom>
                  <a:avLst/>
                  <a:gdLst/>
                  <a:ahLst/>
                  <a:cxnLst/>
                  <a:rect l="l" t="t" r="r" b="b"/>
                  <a:pathLst>
                    <a:path w="307493" h="280688" extrusionOk="0">
                      <a:moveTo>
                        <a:pt x="127720" y="144007"/>
                      </a:moveTo>
                      <a:cubicBezTo>
                        <a:pt x="133899" y="142224"/>
                        <a:pt x="139879" y="139847"/>
                        <a:pt x="144862" y="136084"/>
                      </a:cubicBezTo>
                      <a:cubicBezTo>
                        <a:pt x="153832" y="129349"/>
                        <a:pt x="155227" y="114888"/>
                        <a:pt x="155028" y="104389"/>
                      </a:cubicBezTo>
                      <a:cubicBezTo>
                        <a:pt x="160609" y="116473"/>
                        <a:pt x="169977" y="126773"/>
                        <a:pt x="182136" y="132518"/>
                      </a:cubicBezTo>
                      <a:cubicBezTo>
                        <a:pt x="194096" y="138263"/>
                        <a:pt x="208846" y="138857"/>
                        <a:pt x="220806" y="132716"/>
                      </a:cubicBezTo>
                      <a:cubicBezTo>
                        <a:pt x="232765" y="126773"/>
                        <a:pt x="240937" y="113700"/>
                        <a:pt x="240340" y="100626"/>
                      </a:cubicBezTo>
                      <a:cubicBezTo>
                        <a:pt x="246917" y="107955"/>
                        <a:pt x="255090" y="114492"/>
                        <a:pt x="264458" y="117463"/>
                      </a:cubicBezTo>
                      <a:cubicBezTo>
                        <a:pt x="274026" y="120435"/>
                        <a:pt x="284989" y="119840"/>
                        <a:pt x="293161" y="114096"/>
                      </a:cubicBezTo>
                      <a:cubicBezTo>
                        <a:pt x="300137" y="109144"/>
                        <a:pt x="304323" y="101220"/>
                        <a:pt x="306117" y="92900"/>
                      </a:cubicBezTo>
                      <a:cubicBezTo>
                        <a:pt x="310303" y="73290"/>
                        <a:pt x="304722" y="52490"/>
                        <a:pt x="292364" y="36841"/>
                      </a:cubicBezTo>
                      <a:cubicBezTo>
                        <a:pt x="281799" y="23767"/>
                        <a:pt x="267050" y="14259"/>
                        <a:pt x="251103" y="8317"/>
                      </a:cubicBezTo>
                      <a:cubicBezTo>
                        <a:pt x="189512" y="-14265"/>
                        <a:pt x="110777" y="10892"/>
                        <a:pt x="72108" y="62593"/>
                      </a:cubicBezTo>
                      <a:cubicBezTo>
                        <a:pt x="64334" y="56452"/>
                        <a:pt x="53172" y="56056"/>
                        <a:pt x="44003" y="59622"/>
                      </a:cubicBezTo>
                      <a:cubicBezTo>
                        <a:pt x="13506" y="71111"/>
                        <a:pt x="-4433" y="112115"/>
                        <a:pt x="949" y="142620"/>
                      </a:cubicBezTo>
                      <a:cubicBezTo>
                        <a:pt x="4935" y="164806"/>
                        <a:pt x="18490" y="183625"/>
                        <a:pt x="30050" y="203037"/>
                      </a:cubicBezTo>
                      <a:cubicBezTo>
                        <a:pt x="37824" y="216309"/>
                        <a:pt x="44003" y="230176"/>
                        <a:pt x="50581" y="244240"/>
                      </a:cubicBezTo>
                      <a:cubicBezTo>
                        <a:pt x="55365" y="254540"/>
                        <a:pt x="66129" y="280688"/>
                        <a:pt x="66129" y="280688"/>
                      </a:cubicBezTo>
                      <a:cubicBezTo>
                        <a:pt x="66129" y="280688"/>
                        <a:pt x="68720" y="222450"/>
                        <a:pt x="63138" y="154110"/>
                      </a:cubicBezTo>
                      <a:cubicBezTo>
                        <a:pt x="62740" y="154902"/>
                        <a:pt x="117156" y="146780"/>
                        <a:pt x="127720" y="14400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17" name="Google Shape;5717;p37"/>
                <p:cNvSpPr/>
                <p:nvPr/>
              </p:nvSpPr>
              <p:spPr>
                <a:xfrm>
                  <a:off x="3317165" y="4774332"/>
                  <a:ext cx="61791" cy="61407"/>
                </a:xfrm>
                <a:custGeom>
                  <a:avLst/>
                  <a:gdLst/>
                  <a:ahLst/>
                  <a:cxnLst/>
                  <a:rect l="l" t="t" r="r" b="b"/>
                  <a:pathLst>
                    <a:path w="61791" h="61407" extrusionOk="0">
                      <a:moveTo>
                        <a:pt x="61791" y="30704"/>
                      </a:moveTo>
                      <a:cubicBezTo>
                        <a:pt x="61791" y="47739"/>
                        <a:pt x="48038" y="61407"/>
                        <a:pt x="30896" y="61407"/>
                      </a:cubicBezTo>
                      <a:cubicBezTo>
                        <a:pt x="13754" y="61407"/>
                        <a:pt x="0" y="47739"/>
                        <a:pt x="0" y="30704"/>
                      </a:cubicBezTo>
                      <a:cubicBezTo>
                        <a:pt x="0" y="13668"/>
                        <a:pt x="13754" y="0"/>
                        <a:pt x="30896" y="0"/>
                      </a:cubicBezTo>
                      <a:cubicBezTo>
                        <a:pt x="48038" y="0"/>
                        <a:pt x="61791" y="13866"/>
                        <a:pt x="61791" y="30704"/>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5718" name="Google Shape;5718;p37"/>
                <p:cNvGrpSpPr/>
                <p:nvPr/>
              </p:nvGrpSpPr>
              <p:grpSpPr>
                <a:xfrm>
                  <a:off x="3432698" y="4785400"/>
                  <a:ext cx="112052" cy="115586"/>
                  <a:chOff x="3432698" y="4785400"/>
                  <a:chExt cx="112052" cy="115586"/>
                </a:xfrm>
              </p:grpSpPr>
              <p:sp>
                <p:nvSpPr>
                  <p:cNvPr id="5719" name="Google Shape;5719;p37"/>
                  <p:cNvSpPr/>
                  <p:nvPr/>
                </p:nvSpPr>
                <p:spPr>
                  <a:xfrm>
                    <a:off x="3462221" y="4861094"/>
                    <a:ext cx="49287" cy="39892"/>
                  </a:xfrm>
                  <a:custGeom>
                    <a:avLst/>
                    <a:gdLst/>
                    <a:ahLst/>
                    <a:cxnLst/>
                    <a:rect l="l" t="t" r="r" b="b"/>
                    <a:pathLst>
                      <a:path w="49287" h="39892" extrusionOk="0">
                        <a:moveTo>
                          <a:pt x="53" y="0"/>
                        </a:moveTo>
                        <a:cubicBezTo>
                          <a:pt x="-1541" y="31100"/>
                          <a:pt x="32942" y="62002"/>
                          <a:pt x="49287" y="18026"/>
                        </a:cubicBezTo>
                        <a:lnTo>
                          <a:pt x="53" y="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20" name="Google Shape;5720;p37"/>
                  <p:cNvSpPr/>
                  <p:nvPr/>
                </p:nvSpPr>
                <p:spPr>
                  <a:xfrm>
                    <a:off x="3450385" y="4805700"/>
                    <a:ext cx="16203" cy="16103"/>
                  </a:xfrm>
                  <a:custGeom>
                    <a:avLst/>
                    <a:gdLst/>
                    <a:ahLst/>
                    <a:cxnLst/>
                    <a:rect l="l" t="t" r="r" b="b"/>
                    <a:pathLst>
                      <a:path w="16203" h="16103" extrusionOk="0">
                        <a:moveTo>
                          <a:pt x="16075" y="9438"/>
                        </a:moveTo>
                        <a:cubicBezTo>
                          <a:pt x="15278" y="13796"/>
                          <a:pt x="11092" y="16767"/>
                          <a:pt x="6707" y="15975"/>
                        </a:cubicBezTo>
                        <a:cubicBezTo>
                          <a:pt x="2321" y="15183"/>
                          <a:pt x="-669" y="11023"/>
                          <a:pt x="129" y="6665"/>
                        </a:cubicBezTo>
                        <a:cubicBezTo>
                          <a:pt x="926" y="2307"/>
                          <a:pt x="5112" y="-664"/>
                          <a:pt x="9497" y="128"/>
                        </a:cubicBezTo>
                        <a:cubicBezTo>
                          <a:pt x="13882" y="920"/>
                          <a:pt x="16872" y="5080"/>
                          <a:pt x="16075" y="94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21" name="Google Shape;5721;p37"/>
                  <p:cNvSpPr/>
                  <p:nvPr/>
                </p:nvSpPr>
                <p:spPr>
                  <a:xfrm>
                    <a:off x="3432698" y="4785504"/>
                    <a:ext cx="46336" cy="12003"/>
                  </a:xfrm>
                  <a:custGeom>
                    <a:avLst/>
                    <a:gdLst/>
                    <a:ahLst/>
                    <a:cxnLst/>
                    <a:rect l="l" t="t" r="r" b="b"/>
                    <a:pathLst>
                      <a:path w="46336" h="12003" extrusionOk="0">
                        <a:moveTo>
                          <a:pt x="3664" y="12004"/>
                        </a:moveTo>
                        <a:cubicBezTo>
                          <a:pt x="2069" y="12004"/>
                          <a:pt x="475" y="10815"/>
                          <a:pt x="76" y="9230"/>
                        </a:cubicBezTo>
                        <a:cubicBezTo>
                          <a:pt x="-322" y="7249"/>
                          <a:pt x="874" y="5467"/>
                          <a:pt x="2867" y="4872"/>
                        </a:cubicBezTo>
                        <a:cubicBezTo>
                          <a:pt x="12435" y="2693"/>
                          <a:pt x="31769" y="-674"/>
                          <a:pt x="42931" y="118"/>
                        </a:cubicBezTo>
                        <a:cubicBezTo>
                          <a:pt x="44925" y="316"/>
                          <a:pt x="46519" y="1901"/>
                          <a:pt x="46320" y="3882"/>
                        </a:cubicBezTo>
                        <a:cubicBezTo>
                          <a:pt x="46121" y="5863"/>
                          <a:pt x="44526" y="7448"/>
                          <a:pt x="42533" y="7249"/>
                        </a:cubicBezTo>
                        <a:cubicBezTo>
                          <a:pt x="31769" y="6655"/>
                          <a:pt x="12435" y="10023"/>
                          <a:pt x="4661" y="11806"/>
                        </a:cubicBezTo>
                        <a:cubicBezTo>
                          <a:pt x="4262" y="11806"/>
                          <a:pt x="4063" y="12004"/>
                          <a:pt x="3664" y="1200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22" name="Google Shape;5722;p37"/>
                  <p:cNvSpPr/>
                  <p:nvPr/>
                </p:nvSpPr>
                <p:spPr>
                  <a:xfrm>
                    <a:off x="3518754" y="4805700"/>
                    <a:ext cx="16151" cy="16103"/>
                  </a:xfrm>
                  <a:custGeom>
                    <a:avLst/>
                    <a:gdLst/>
                    <a:ahLst/>
                    <a:cxnLst/>
                    <a:rect l="l" t="t" r="r" b="b"/>
                    <a:pathLst>
                      <a:path w="16151" h="16103" extrusionOk="0">
                        <a:moveTo>
                          <a:pt x="16075" y="9438"/>
                        </a:moveTo>
                        <a:cubicBezTo>
                          <a:pt x="15278" y="13796"/>
                          <a:pt x="11092" y="16767"/>
                          <a:pt x="6707" y="15975"/>
                        </a:cubicBezTo>
                        <a:cubicBezTo>
                          <a:pt x="2321" y="15183"/>
                          <a:pt x="-668" y="11023"/>
                          <a:pt x="129" y="6665"/>
                        </a:cubicBezTo>
                        <a:cubicBezTo>
                          <a:pt x="926" y="2307"/>
                          <a:pt x="5112" y="-664"/>
                          <a:pt x="9497" y="128"/>
                        </a:cubicBezTo>
                        <a:cubicBezTo>
                          <a:pt x="13683" y="920"/>
                          <a:pt x="16673" y="5080"/>
                          <a:pt x="16075" y="9438"/>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23" name="Google Shape;5723;p37"/>
                  <p:cNvSpPr/>
                  <p:nvPr/>
                </p:nvSpPr>
                <p:spPr>
                  <a:xfrm>
                    <a:off x="3511109" y="4785400"/>
                    <a:ext cx="33641" cy="9929"/>
                  </a:xfrm>
                  <a:custGeom>
                    <a:avLst/>
                    <a:gdLst/>
                    <a:ahLst/>
                    <a:cxnLst/>
                    <a:rect l="l" t="t" r="r" b="b"/>
                    <a:pathLst>
                      <a:path w="33641" h="9929" extrusionOk="0">
                        <a:moveTo>
                          <a:pt x="29700" y="9929"/>
                        </a:moveTo>
                        <a:cubicBezTo>
                          <a:pt x="29500" y="9929"/>
                          <a:pt x="29102" y="9929"/>
                          <a:pt x="28902" y="9731"/>
                        </a:cubicBezTo>
                        <a:cubicBezTo>
                          <a:pt x="21129" y="7750"/>
                          <a:pt x="15348" y="6958"/>
                          <a:pt x="3588" y="7156"/>
                        </a:cubicBezTo>
                        <a:cubicBezTo>
                          <a:pt x="3588" y="7156"/>
                          <a:pt x="3588" y="7156"/>
                          <a:pt x="3588" y="7156"/>
                        </a:cubicBezTo>
                        <a:cubicBezTo>
                          <a:pt x="1595" y="7156"/>
                          <a:pt x="0" y="5571"/>
                          <a:pt x="0" y="3590"/>
                        </a:cubicBezTo>
                        <a:cubicBezTo>
                          <a:pt x="0" y="1610"/>
                          <a:pt x="1595" y="25"/>
                          <a:pt x="3588" y="25"/>
                        </a:cubicBezTo>
                        <a:cubicBezTo>
                          <a:pt x="16145" y="-173"/>
                          <a:pt x="22325" y="817"/>
                          <a:pt x="30896" y="2798"/>
                        </a:cubicBezTo>
                        <a:cubicBezTo>
                          <a:pt x="32889" y="3194"/>
                          <a:pt x="34085" y="5175"/>
                          <a:pt x="33487" y="7156"/>
                        </a:cubicBezTo>
                        <a:cubicBezTo>
                          <a:pt x="32690" y="8939"/>
                          <a:pt x="31294" y="9929"/>
                          <a:pt x="29700" y="992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24" name="Google Shape;5724;p37"/>
                  <p:cNvSpPr/>
                  <p:nvPr/>
                </p:nvSpPr>
                <p:spPr>
                  <a:xfrm>
                    <a:off x="3492538" y="4807592"/>
                    <a:ext cx="24119" cy="51323"/>
                  </a:xfrm>
                  <a:custGeom>
                    <a:avLst/>
                    <a:gdLst/>
                    <a:ahLst/>
                    <a:cxnLst/>
                    <a:rect l="l" t="t" r="r" b="b"/>
                    <a:pathLst>
                      <a:path w="24119" h="51323" extrusionOk="0">
                        <a:moveTo>
                          <a:pt x="13190" y="51324"/>
                        </a:moveTo>
                        <a:cubicBezTo>
                          <a:pt x="12592" y="51324"/>
                          <a:pt x="11795" y="51126"/>
                          <a:pt x="11197" y="50729"/>
                        </a:cubicBezTo>
                        <a:cubicBezTo>
                          <a:pt x="9602" y="49541"/>
                          <a:pt x="9004" y="47362"/>
                          <a:pt x="10200" y="45777"/>
                        </a:cubicBezTo>
                        <a:cubicBezTo>
                          <a:pt x="12193" y="42806"/>
                          <a:pt x="17974" y="34090"/>
                          <a:pt x="16578" y="27949"/>
                        </a:cubicBezTo>
                        <a:cubicBezTo>
                          <a:pt x="16180" y="25968"/>
                          <a:pt x="14585" y="23987"/>
                          <a:pt x="12791" y="23789"/>
                        </a:cubicBezTo>
                        <a:cubicBezTo>
                          <a:pt x="12392" y="23789"/>
                          <a:pt x="12193" y="23789"/>
                          <a:pt x="11795" y="23789"/>
                        </a:cubicBezTo>
                        <a:cubicBezTo>
                          <a:pt x="10997" y="23789"/>
                          <a:pt x="10001" y="23789"/>
                          <a:pt x="8805" y="23591"/>
                        </a:cubicBezTo>
                        <a:cubicBezTo>
                          <a:pt x="234" y="21809"/>
                          <a:pt x="-165" y="5961"/>
                          <a:pt x="34" y="3188"/>
                        </a:cubicBezTo>
                        <a:cubicBezTo>
                          <a:pt x="234" y="1207"/>
                          <a:pt x="1828" y="-179"/>
                          <a:pt x="4021" y="19"/>
                        </a:cubicBezTo>
                        <a:cubicBezTo>
                          <a:pt x="6014" y="217"/>
                          <a:pt x="7409" y="2000"/>
                          <a:pt x="7210" y="3981"/>
                        </a:cubicBezTo>
                        <a:cubicBezTo>
                          <a:pt x="6811" y="8140"/>
                          <a:pt x="8805" y="15866"/>
                          <a:pt x="10399" y="16658"/>
                        </a:cubicBezTo>
                        <a:cubicBezTo>
                          <a:pt x="10599" y="16658"/>
                          <a:pt x="10997" y="16658"/>
                          <a:pt x="11595" y="16658"/>
                        </a:cubicBezTo>
                        <a:cubicBezTo>
                          <a:pt x="12193" y="16658"/>
                          <a:pt x="12791" y="16658"/>
                          <a:pt x="13389" y="16658"/>
                        </a:cubicBezTo>
                        <a:cubicBezTo>
                          <a:pt x="18372" y="17054"/>
                          <a:pt x="22558" y="21016"/>
                          <a:pt x="23754" y="26365"/>
                        </a:cubicBezTo>
                        <a:cubicBezTo>
                          <a:pt x="25548" y="34684"/>
                          <a:pt x="20365" y="43598"/>
                          <a:pt x="16379" y="49739"/>
                        </a:cubicBezTo>
                        <a:cubicBezTo>
                          <a:pt x="15382" y="50729"/>
                          <a:pt x="14386" y="51324"/>
                          <a:pt x="13190" y="5132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5725" name="Google Shape;5725;p37"/>
                <p:cNvGrpSpPr/>
                <p:nvPr/>
              </p:nvGrpSpPr>
              <p:grpSpPr>
                <a:xfrm>
                  <a:off x="3367196" y="5097216"/>
                  <a:ext cx="283840" cy="537772"/>
                  <a:chOff x="3367196" y="5097216"/>
                  <a:chExt cx="283840" cy="537772"/>
                </a:xfrm>
              </p:grpSpPr>
              <p:sp>
                <p:nvSpPr>
                  <p:cNvPr id="5726" name="Google Shape;5726;p37"/>
                  <p:cNvSpPr/>
                  <p:nvPr/>
                </p:nvSpPr>
                <p:spPr>
                  <a:xfrm>
                    <a:off x="3367196" y="5097216"/>
                    <a:ext cx="283840" cy="537772"/>
                  </a:xfrm>
                  <a:custGeom>
                    <a:avLst/>
                    <a:gdLst/>
                    <a:ahLst/>
                    <a:cxnLst/>
                    <a:rect l="l" t="t" r="r" b="b"/>
                    <a:pathLst>
                      <a:path w="283840" h="537772" extrusionOk="0">
                        <a:moveTo>
                          <a:pt x="0" y="20205"/>
                        </a:moveTo>
                        <a:cubicBezTo>
                          <a:pt x="75146" y="57842"/>
                          <a:pt x="132951" y="37241"/>
                          <a:pt x="154677" y="0"/>
                        </a:cubicBezTo>
                        <a:cubicBezTo>
                          <a:pt x="154677" y="0"/>
                          <a:pt x="175407" y="145595"/>
                          <a:pt x="210489" y="261278"/>
                        </a:cubicBezTo>
                        <a:cubicBezTo>
                          <a:pt x="246567" y="380330"/>
                          <a:pt x="283841" y="504531"/>
                          <a:pt x="283841" y="504531"/>
                        </a:cubicBezTo>
                        <a:cubicBezTo>
                          <a:pt x="238992" y="534640"/>
                          <a:pt x="111623" y="541574"/>
                          <a:pt x="73950" y="536027"/>
                        </a:cubicBezTo>
                        <a:cubicBezTo>
                          <a:pt x="73950" y="536027"/>
                          <a:pt x="72954" y="419749"/>
                          <a:pt x="59798" y="291586"/>
                        </a:cubicBezTo>
                        <a:cubicBezTo>
                          <a:pt x="45048" y="147774"/>
                          <a:pt x="0" y="20205"/>
                          <a:pt x="0" y="2020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27" name="Google Shape;5727;p37"/>
                  <p:cNvSpPr/>
                  <p:nvPr/>
                </p:nvSpPr>
                <p:spPr>
                  <a:xfrm>
                    <a:off x="3391314" y="5119204"/>
                    <a:ext cx="249157" cy="515029"/>
                  </a:xfrm>
                  <a:custGeom>
                    <a:avLst/>
                    <a:gdLst/>
                    <a:ahLst/>
                    <a:cxnLst/>
                    <a:rect l="l" t="t" r="r" b="b"/>
                    <a:pathLst>
                      <a:path w="249157" h="515029" extrusionOk="0">
                        <a:moveTo>
                          <a:pt x="249158" y="447680"/>
                        </a:moveTo>
                        <a:cubicBezTo>
                          <a:pt x="248560" y="445501"/>
                          <a:pt x="247762" y="443124"/>
                          <a:pt x="247165" y="440746"/>
                        </a:cubicBezTo>
                        <a:lnTo>
                          <a:pt x="182583" y="450849"/>
                        </a:lnTo>
                        <a:lnTo>
                          <a:pt x="171221" y="379933"/>
                        </a:lnTo>
                        <a:lnTo>
                          <a:pt x="226235" y="371218"/>
                        </a:lnTo>
                        <a:cubicBezTo>
                          <a:pt x="225637" y="368840"/>
                          <a:pt x="224840" y="366661"/>
                          <a:pt x="224242" y="364284"/>
                        </a:cubicBezTo>
                        <a:lnTo>
                          <a:pt x="170225" y="372802"/>
                        </a:lnTo>
                        <a:lnTo>
                          <a:pt x="158863" y="301887"/>
                        </a:lnTo>
                        <a:lnTo>
                          <a:pt x="203313" y="294953"/>
                        </a:lnTo>
                        <a:cubicBezTo>
                          <a:pt x="202715" y="292576"/>
                          <a:pt x="201918" y="290397"/>
                          <a:pt x="201120" y="288020"/>
                        </a:cubicBezTo>
                        <a:lnTo>
                          <a:pt x="157667" y="294953"/>
                        </a:lnTo>
                        <a:lnTo>
                          <a:pt x="146305" y="224038"/>
                        </a:lnTo>
                        <a:lnTo>
                          <a:pt x="180390" y="218689"/>
                        </a:lnTo>
                        <a:cubicBezTo>
                          <a:pt x="179792" y="216312"/>
                          <a:pt x="178995" y="214134"/>
                          <a:pt x="178397" y="211756"/>
                        </a:cubicBezTo>
                        <a:lnTo>
                          <a:pt x="145110" y="216907"/>
                        </a:lnTo>
                        <a:lnTo>
                          <a:pt x="133748" y="145991"/>
                        </a:lnTo>
                        <a:lnTo>
                          <a:pt x="160856" y="141633"/>
                        </a:lnTo>
                        <a:cubicBezTo>
                          <a:pt x="160258" y="139256"/>
                          <a:pt x="159860" y="136879"/>
                          <a:pt x="159262" y="134502"/>
                        </a:cubicBezTo>
                        <a:lnTo>
                          <a:pt x="132552" y="138662"/>
                        </a:lnTo>
                        <a:lnTo>
                          <a:pt x="121190" y="67746"/>
                        </a:lnTo>
                        <a:lnTo>
                          <a:pt x="144910" y="63983"/>
                        </a:lnTo>
                        <a:cubicBezTo>
                          <a:pt x="144512" y="61605"/>
                          <a:pt x="144113" y="59228"/>
                          <a:pt x="143515" y="56851"/>
                        </a:cubicBezTo>
                        <a:lnTo>
                          <a:pt x="119995" y="60615"/>
                        </a:lnTo>
                        <a:lnTo>
                          <a:pt x="110427" y="0"/>
                        </a:lnTo>
                        <a:cubicBezTo>
                          <a:pt x="108234" y="1585"/>
                          <a:pt x="106041" y="3169"/>
                          <a:pt x="103849" y="4556"/>
                        </a:cubicBezTo>
                        <a:lnTo>
                          <a:pt x="113018" y="61804"/>
                        </a:lnTo>
                        <a:lnTo>
                          <a:pt x="41659" y="73095"/>
                        </a:lnTo>
                        <a:lnTo>
                          <a:pt x="32690" y="16838"/>
                        </a:lnTo>
                        <a:cubicBezTo>
                          <a:pt x="30298" y="16441"/>
                          <a:pt x="27706" y="16045"/>
                          <a:pt x="25115" y="15649"/>
                        </a:cubicBezTo>
                        <a:lnTo>
                          <a:pt x="34483" y="74283"/>
                        </a:lnTo>
                        <a:lnTo>
                          <a:pt x="0" y="79632"/>
                        </a:lnTo>
                        <a:cubicBezTo>
                          <a:pt x="598" y="82008"/>
                          <a:pt x="1196" y="84187"/>
                          <a:pt x="1794" y="86565"/>
                        </a:cubicBezTo>
                        <a:lnTo>
                          <a:pt x="35480" y="81216"/>
                        </a:lnTo>
                        <a:lnTo>
                          <a:pt x="46842" y="152132"/>
                        </a:lnTo>
                        <a:lnTo>
                          <a:pt x="17939" y="156688"/>
                        </a:lnTo>
                        <a:cubicBezTo>
                          <a:pt x="18338" y="159065"/>
                          <a:pt x="18936" y="161442"/>
                          <a:pt x="19335" y="163819"/>
                        </a:cubicBezTo>
                        <a:lnTo>
                          <a:pt x="47838" y="159263"/>
                        </a:lnTo>
                        <a:lnTo>
                          <a:pt x="59200" y="230179"/>
                        </a:lnTo>
                        <a:lnTo>
                          <a:pt x="31294" y="234537"/>
                        </a:lnTo>
                        <a:cubicBezTo>
                          <a:pt x="31693" y="236914"/>
                          <a:pt x="31892" y="239291"/>
                          <a:pt x="32291" y="241668"/>
                        </a:cubicBezTo>
                        <a:lnTo>
                          <a:pt x="60396" y="237310"/>
                        </a:lnTo>
                        <a:lnTo>
                          <a:pt x="71757" y="308225"/>
                        </a:lnTo>
                        <a:lnTo>
                          <a:pt x="39666" y="313376"/>
                        </a:lnTo>
                        <a:cubicBezTo>
                          <a:pt x="39865" y="315753"/>
                          <a:pt x="40064" y="318130"/>
                          <a:pt x="40264" y="320507"/>
                        </a:cubicBezTo>
                        <a:lnTo>
                          <a:pt x="72954" y="315357"/>
                        </a:lnTo>
                        <a:lnTo>
                          <a:pt x="84315" y="386272"/>
                        </a:lnTo>
                        <a:lnTo>
                          <a:pt x="45247" y="392413"/>
                        </a:lnTo>
                        <a:cubicBezTo>
                          <a:pt x="45446" y="394790"/>
                          <a:pt x="45446" y="397167"/>
                          <a:pt x="45646" y="399544"/>
                        </a:cubicBezTo>
                        <a:lnTo>
                          <a:pt x="85312" y="393205"/>
                        </a:lnTo>
                        <a:lnTo>
                          <a:pt x="96673" y="464121"/>
                        </a:lnTo>
                        <a:lnTo>
                          <a:pt x="48835" y="471648"/>
                        </a:lnTo>
                        <a:cubicBezTo>
                          <a:pt x="48835" y="474223"/>
                          <a:pt x="49034" y="476601"/>
                          <a:pt x="49034" y="478978"/>
                        </a:cubicBezTo>
                        <a:lnTo>
                          <a:pt x="97869" y="471252"/>
                        </a:lnTo>
                        <a:lnTo>
                          <a:pt x="104846" y="515030"/>
                        </a:lnTo>
                        <a:cubicBezTo>
                          <a:pt x="107238" y="515030"/>
                          <a:pt x="109629" y="514832"/>
                          <a:pt x="112021" y="514633"/>
                        </a:cubicBezTo>
                        <a:lnTo>
                          <a:pt x="104846" y="470064"/>
                        </a:lnTo>
                        <a:lnTo>
                          <a:pt x="176204" y="458773"/>
                        </a:lnTo>
                        <a:lnTo>
                          <a:pt x="183779" y="506710"/>
                        </a:lnTo>
                        <a:cubicBezTo>
                          <a:pt x="186171" y="506314"/>
                          <a:pt x="188563" y="505918"/>
                          <a:pt x="190955" y="505323"/>
                        </a:cubicBezTo>
                        <a:lnTo>
                          <a:pt x="183380" y="457584"/>
                        </a:lnTo>
                        <a:lnTo>
                          <a:pt x="249158" y="447680"/>
                        </a:lnTo>
                        <a:close/>
                        <a:moveTo>
                          <a:pt x="42855" y="80226"/>
                        </a:moveTo>
                        <a:lnTo>
                          <a:pt x="114214" y="68935"/>
                        </a:lnTo>
                        <a:lnTo>
                          <a:pt x="125576" y="139850"/>
                        </a:lnTo>
                        <a:lnTo>
                          <a:pt x="54217" y="151141"/>
                        </a:lnTo>
                        <a:lnTo>
                          <a:pt x="42855" y="80226"/>
                        </a:lnTo>
                        <a:close/>
                        <a:moveTo>
                          <a:pt x="55413" y="158273"/>
                        </a:moveTo>
                        <a:lnTo>
                          <a:pt x="126772" y="146982"/>
                        </a:lnTo>
                        <a:lnTo>
                          <a:pt x="138133" y="217897"/>
                        </a:lnTo>
                        <a:lnTo>
                          <a:pt x="66774" y="229188"/>
                        </a:lnTo>
                        <a:lnTo>
                          <a:pt x="55413" y="158273"/>
                        </a:lnTo>
                        <a:close/>
                        <a:moveTo>
                          <a:pt x="67771" y="236319"/>
                        </a:moveTo>
                        <a:lnTo>
                          <a:pt x="139130" y="225028"/>
                        </a:lnTo>
                        <a:lnTo>
                          <a:pt x="150491" y="295944"/>
                        </a:lnTo>
                        <a:lnTo>
                          <a:pt x="79133" y="307235"/>
                        </a:lnTo>
                        <a:lnTo>
                          <a:pt x="67771" y="236319"/>
                        </a:lnTo>
                        <a:close/>
                        <a:moveTo>
                          <a:pt x="80129" y="314366"/>
                        </a:moveTo>
                        <a:lnTo>
                          <a:pt x="151488" y="303075"/>
                        </a:lnTo>
                        <a:lnTo>
                          <a:pt x="162850" y="373991"/>
                        </a:lnTo>
                        <a:lnTo>
                          <a:pt x="91491" y="385282"/>
                        </a:lnTo>
                        <a:lnTo>
                          <a:pt x="80129" y="314366"/>
                        </a:lnTo>
                        <a:close/>
                        <a:moveTo>
                          <a:pt x="103849" y="463329"/>
                        </a:moveTo>
                        <a:lnTo>
                          <a:pt x="92487" y="392413"/>
                        </a:lnTo>
                        <a:lnTo>
                          <a:pt x="163846" y="381122"/>
                        </a:lnTo>
                        <a:lnTo>
                          <a:pt x="175208" y="452037"/>
                        </a:lnTo>
                        <a:lnTo>
                          <a:pt x="103849" y="463329"/>
                        </a:lnTo>
                        <a:close/>
                      </a:path>
                    </a:pathLst>
                  </a:custGeom>
                  <a:solidFill>
                    <a:srgbClr val="5DA4D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5728" name="Google Shape;5728;p37"/>
                <p:cNvGrpSpPr/>
                <p:nvPr/>
              </p:nvGrpSpPr>
              <p:grpSpPr>
                <a:xfrm>
                  <a:off x="2890407" y="5020952"/>
                  <a:ext cx="552134" cy="1070865"/>
                  <a:chOff x="2890407" y="5020952"/>
                  <a:chExt cx="552134" cy="1070865"/>
                </a:xfrm>
              </p:grpSpPr>
              <p:sp>
                <p:nvSpPr>
                  <p:cNvPr id="5729" name="Google Shape;5729;p37"/>
                  <p:cNvSpPr/>
                  <p:nvPr/>
                </p:nvSpPr>
                <p:spPr>
                  <a:xfrm>
                    <a:off x="2890757" y="5064531"/>
                    <a:ext cx="548710" cy="1027286"/>
                  </a:xfrm>
                  <a:custGeom>
                    <a:avLst/>
                    <a:gdLst/>
                    <a:ahLst/>
                    <a:cxnLst/>
                    <a:rect l="l" t="t" r="r" b="b"/>
                    <a:pathLst>
                      <a:path w="548710" h="1027286" extrusionOk="0">
                        <a:moveTo>
                          <a:pt x="546203" y="507502"/>
                        </a:moveTo>
                        <a:cubicBezTo>
                          <a:pt x="542616" y="417570"/>
                          <a:pt x="534443" y="324865"/>
                          <a:pt x="519295" y="225821"/>
                        </a:cubicBezTo>
                        <a:cubicBezTo>
                          <a:pt x="476838" y="147774"/>
                          <a:pt x="381560" y="116674"/>
                          <a:pt x="380563" y="116278"/>
                        </a:cubicBezTo>
                        <a:cubicBezTo>
                          <a:pt x="379567" y="115882"/>
                          <a:pt x="378769" y="115287"/>
                          <a:pt x="378371" y="114495"/>
                        </a:cubicBezTo>
                        <a:cubicBezTo>
                          <a:pt x="377972" y="113703"/>
                          <a:pt x="377972" y="112514"/>
                          <a:pt x="378172" y="111722"/>
                        </a:cubicBezTo>
                        <a:lnTo>
                          <a:pt x="405479" y="39420"/>
                        </a:lnTo>
                        <a:lnTo>
                          <a:pt x="369401" y="36052"/>
                        </a:lnTo>
                        <a:cubicBezTo>
                          <a:pt x="368404" y="36052"/>
                          <a:pt x="367607" y="35458"/>
                          <a:pt x="367009" y="34665"/>
                        </a:cubicBezTo>
                        <a:lnTo>
                          <a:pt x="338306" y="0"/>
                        </a:lnTo>
                        <a:cubicBezTo>
                          <a:pt x="282096" y="19215"/>
                          <a:pt x="230670" y="45758"/>
                          <a:pt x="184028" y="83197"/>
                        </a:cubicBezTo>
                        <a:cubicBezTo>
                          <a:pt x="115260" y="138464"/>
                          <a:pt x="61442" y="211756"/>
                          <a:pt x="29948" y="297133"/>
                        </a:cubicBezTo>
                        <a:cubicBezTo>
                          <a:pt x="-16295" y="422522"/>
                          <a:pt x="-11312" y="585549"/>
                          <a:pt x="61242" y="701431"/>
                        </a:cubicBezTo>
                        <a:cubicBezTo>
                          <a:pt x="99513" y="762640"/>
                          <a:pt x="158514" y="824840"/>
                          <a:pt x="217714" y="865250"/>
                        </a:cubicBezTo>
                        <a:cubicBezTo>
                          <a:pt x="251599" y="888426"/>
                          <a:pt x="308009" y="919130"/>
                          <a:pt x="308009" y="919130"/>
                        </a:cubicBezTo>
                        <a:lnTo>
                          <a:pt x="302029" y="956172"/>
                        </a:lnTo>
                        <a:cubicBezTo>
                          <a:pt x="319570" y="963898"/>
                          <a:pt x="337509" y="971227"/>
                          <a:pt x="355448" y="977962"/>
                        </a:cubicBezTo>
                        <a:cubicBezTo>
                          <a:pt x="398503" y="907047"/>
                          <a:pt x="432388" y="831377"/>
                          <a:pt x="456108" y="752141"/>
                        </a:cubicBezTo>
                        <a:cubicBezTo>
                          <a:pt x="408668" y="729361"/>
                          <a:pt x="353854" y="688951"/>
                          <a:pt x="309204" y="643193"/>
                        </a:cubicBezTo>
                        <a:cubicBezTo>
                          <a:pt x="217515" y="549497"/>
                          <a:pt x="263559" y="422919"/>
                          <a:pt x="269140" y="408656"/>
                        </a:cubicBezTo>
                        <a:cubicBezTo>
                          <a:pt x="290866" y="353191"/>
                          <a:pt x="336911" y="305254"/>
                          <a:pt x="392124" y="280493"/>
                        </a:cubicBezTo>
                        <a:cubicBezTo>
                          <a:pt x="393918" y="279701"/>
                          <a:pt x="396111" y="280493"/>
                          <a:pt x="396908" y="282276"/>
                        </a:cubicBezTo>
                        <a:cubicBezTo>
                          <a:pt x="397705" y="284059"/>
                          <a:pt x="396908" y="286238"/>
                          <a:pt x="395114" y="287030"/>
                        </a:cubicBezTo>
                        <a:cubicBezTo>
                          <a:pt x="366212" y="300104"/>
                          <a:pt x="339701" y="319517"/>
                          <a:pt x="318374" y="343287"/>
                        </a:cubicBezTo>
                        <a:cubicBezTo>
                          <a:pt x="330333" y="455405"/>
                          <a:pt x="322559" y="582776"/>
                          <a:pt x="323756" y="647353"/>
                        </a:cubicBezTo>
                        <a:cubicBezTo>
                          <a:pt x="365813" y="688357"/>
                          <a:pt x="415047" y="724211"/>
                          <a:pt x="458301" y="745010"/>
                        </a:cubicBezTo>
                        <a:cubicBezTo>
                          <a:pt x="461291" y="734908"/>
                          <a:pt x="464081" y="724607"/>
                          <a:pt x="466672" y="714505"/>
                        </a:cubicBezTo>
                        <a:cubicBezTo>
                          <a:pt x="467270" y="712524"/>
                          <a:pt x="469064" y="711533"/>
                          <a:pt x="471058" y="711929"/>
                        </a:cubicBezTo>
                        <a:cubicBezTo>
                          <a:pt x="473051" y="712326"/>
                          <a:pt x="474247" y="714307"/>
                          <a:pt x="473649" y="716287"/>
                        </a:cubicBezTo>
                        <a:cubicBezTo>
                          <a:pt x="470659" y="727777"/>
                          <a:pt x="467470" y="739266"/>
                          <a:pt x="464081" y="750557"/>
                        </a:cubicBezTo>
                        <a:cubicBezTo>
                          <a:pt x="464081" y="750953"/>
                          <a:pt x="463882" y="751349"/>
                          <a:pt x="463682" y="751745"/>
                        </a:cubicBezTo>
                        <a:cubicBezTo>
                          <a:pt x="463682" y="751745"/>
                          <a:pt x="463682" y="751745"/>
                          <a:pt x="463682" y="751745"/>
                        </a:cubicBezTo>
                        <a:cubicBezTo>
                          <a:pt x="439763" y="831971"/>
                          <a:pt x="405678" y="908631"/>
                          <a:pt x="362225" y="980537"/>
                        </a:cubicBezTo>
                        <a:cubicBezTo>
                          <a:pt x="401692" y="994998"/>
                          <a:pt x="442155" y="1007081"/>
                          <a:pt x="483815" y="1016589"/>
                        </a:cubicBezTo>
                        <a:cubicBezTo>
                          <a:pt x="501754" y="1020749"/>
                          <a:pt x="519693" y="1024315"/>
                          <a:pt x="538031" y="1027286"/>
                        </a:cubicBezTo>
                        <a:cubicBezTo>
                          <a:pt x="539227" y="987470"/>
                          <a:pt x="540622" y="948051"/>
                          <a:pt x="542018" y="909622"/>
                        </a:cubicBezTo>
                        <a:cubicBezTo>
                          <a:pt x="547001" y="775120"/>
                          <a:pt x="551785" y="644778"/>
                          <a:pt x="546203" y="507502"/>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5730" name="Google Shape;5730;p37"/>
                  <p:cNvGrpSpPr/>
                  <p:nvPr/>
                </p:nvGrpSpPr>
                <p:grpSpPr>
                  <a:xfrm>
                    <a:off x="2890407" y="5020952"/>
                    <a:ext cx="552134" cy="906847"/>
                    <a:chOff x="2890407" y="5020952"/>
                    <a:chExt cx="552134" cy="906847"/>
                  </a:xfrm>
                </p:grpSpPr>
                <p:sp>
                  <p:nvSpPr>
                    <p:cNvPr id="5731" name="Google Shape;5731;p37"/>
                    <p:cNvSpPr/>
                    <p:nvPr/>
                  </p:nvSpPr>
                  <p:spPr>
                    <a:xfrm>
                      <a:off x="3146741" y="5094046"/>
                      <a:ext cx="14282" cy="14604"/>
                    </a:xfrm>
                    <a:custGeom>
                      <a:avLst/>
                      <a:gdLst/>
                      <a:ahLst/>
                      <a:cxnLst/>
                      <a:rect l="l" t="t" r="r" b="b"/>
                      <a:pathLst>
                        <a:path w="14282" h="14604" extrusionOk="0">
                          <a:moveTo>
                            <a:pt x="5781" y="9310"/>
                          </a:moveTo>
                          <a:lnTo>
                            <a:pt x="5781" y="9310"/>
                          </a:lnTo>
                          <a:lnTo>
                            <a:pt x="5781" y="9310"/>
                          </a:lnTo>
                          <a:cubicBezTo>
                            <a:pt x="9368" y="14857"/>
                            <a:pt x="13156" y="16045"/>
                            <a:pt x="13953" y="12876"/>
                          </a:cubicBezTo>
                          <a:cubicBezTo>
                            <a:pt x="14949" y="9310"/>
                            <a:pt x="13554" y="4754"/>
                            <a:pt x="11561" y="0"/>
                          </a:cubicBezTo>
                          <a:cubicBezTo>
                            <a:pt x="9767" y="792"/>
                            <a:pt x="8172" y="1783"/>
                            <a:pt x="6379" y="2575"/>
                          </a:cubicBezTo>
                          <a:cubicBezTo>
                            <a:pt x="6179" y="3367"/>
                            <a:pt x="5781" y="3962"/>
                            <a:pt x="5382" y="4556"/>
                          </a:cubicBezTo>
                          <a:cubicBezTo>
                            <a:pt x="5182" y="4358"/>
                            <a:pt x="4983" y="3962"/>
                            <a:pt x="4983" y="3764"/>
                          </a:cubicBezTo>
                          <a:cubicBezTo>
                            <a:pt x="4983" y="3764"/>
                            <a:pt x="4983" y="3566"/>
                            <a:pt x="4784" y="3566"/>
                          </a:cubicBezTo>
                          <a:cubicBezTo>
                            <a:pt x="3189" y="4358"/>
                            <a:pt x="1595" y="5150"/>
                            <a:pt x="0" y="6141"/>
                          </a:cubicBezTo>
                          <a:cubicBezTo>
                            <a:pt x="2193" y="8716"/>
                            <a:pt x="4385" y="10102"/>
                            <a:pt x="5781" y="931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32" name="Google Shape;5732;p37"/>
                    <p:cNvSpPr/>
                    <p:nvPr/>
                  </p:nvSpPr>
                  <p:spPr>
                    <a:xfrm>
                      <a:off x="3289658" y="5183228"/>
                      <a:ext cx="37312" cy="44010"/>
                    </a:xfrm>
                    <a:custGeom>
                      <a:avLst/>
                      <a:gdLst/>
                      <a:ahLst/>
                      <a:cxnLst/>
                      <a:rect l="l" t="t" r="r" b="b"/>
                      <a:pathLst>
                        <a:path w="37312" h="44010" extrusionOk="0">
                          <a:moveTo>
                            <a:pt x="23919" y="552"/>
                          </a:moveTo>
                          <a:cubicBezTo>
                            <a:pt x="20531" y="-1429"/>
                            <a:pt x="22125" y="2335"/>
                            <a:pt x="23122" y="5306"/>
                          </a:cubicBezTo>
                          <a:cubicBezTo>
                            <a:pt x="24318" y="8277"/>
                            <a:pt x="24916" y="11051"/>
                            <a:pt x="24916" y="13031"/>
                          </a:cubicBezTo>
                          <a:cubicBezTo>
                            <a:pt x="24517" y="13428"/>
                            <a:pt x="24318" y="14022"/>
                            <a:pt x="24517" y="14418"/>
                          </a:cubicBezTo>
                          <a:cubicBezTo>
                            <a:pt x="24517" y="14616"/>
                            <a:pt x="24517" y="14616"/>
                            <a:pt x="24717" y="14814"/>
                          </a:cubicBezTo>
                          <a:cubicBezTo>
                            <a:pt x="24517" y="15409"/>
                            <a:pt x="24318" y="15805"/>
                            <a:pt x="23919" y="16201"/>
                          </a:cubicBezTo>
                          <a:cubicBezTo>
                            <a:pt x="22325" y="13824"/>
                            <a:pt x="21129" y="11051"/>
                            <a:pt x="19335" y="9070"/>
                          </a:cubicBezTo>
                          <a:cubicBezTo>
                            <a:pt x="15946" y="5108"/>
                            <a:pt x="13953" y="5306"/>
                            <a:pt x="14152" y="8476"/>
                          </a:cubicBezTo>
                          <a:cubicBezTo>
                            <a:pt x="14352" y="11249"/>
                            <a:pt x="16544" y="14022"/>
                            <a:pt x="19135" y="16399"/>
                          </a:cubicBezTo>
                          <a:cubicBezTo>
                            <a:pt x="21129" y="18380"/>
                            <a:pt x="22325" y="18578"/>
                            <a:pt x="23122" y="17984"/>
                          </a:cubicBezTo>
                          <a:cubicBezTo>
                            <a:pt x="23122" y="18380"/>
                            <a:pt x="22923" y="18776"/>
                            <a:pt x="23122" y="19172"/>
                          </a:cubicBezTo>
                          <a:cubicBezTo>
                            <a:pt x="23122" y="20163"/>
                            <a:pt x="24517" y="20361"/>
                            <a:pt x="26112" y="20163"/>
                          </a:cubicBezTo>
                          <a:cubicBezTo>
                            <a:pt x="26311" y="20361"/>
                            <a:pt x="26510" y="20757"/>
                            <a:pt x="26510" y="20955"/>
                          </a:cubicBezTo>
                          <a:cubicBezTo>
                            <a:pt x="24916" y="21153"/>
                            <a:pt x="22923" y="21946"/>
                            <a:pt x="21328" y="22936"/>
                          </a:cubicBezTo>
                          <a:cubicBezTo>
                            <a:pt x="14152" y="27492"/>
                            <a:pt x="7176" y="32048"/>
                            <a:pt x="0" y="36604"/>
                          </a:cubicBezTo>
                          <a:cubicBezTo>
                            <a:pt x="2791" y="38585"/>
                            <a:pt x="6379" y="39575"/>
                            <a:pt x="12159" y="35416"/>
                          </a:cubicBezTo>
                          <a:cubicBezTo>
                            <a:pt x="12358" y="36604"/>
                            <a:pt x="13156" y="37991"/>
                            <a:pt x="14352" y="39774"/>
                          </a:cubicBezTo>
                          <a:cubicBezTo>
                            <a:pt x="16943" y="43141"/>
                            <a:pt x="19135" y="44924"/>
                            <a:pt x="20132" y="43537"/>
                          </a:cubicBezTo>
                          <a:cubicBezTo>
                            <a:pt x="21129" y="42349"/>
                            <a:pt x="19933" y="39179"/>
                            <a:pt x="17541" y="36010"/>
                          </a:cubicBezTo>
                          <a:cubicBezTo>
                            <a:pt x="16544" y="34623"/>
                            <a:pt x="15547" y="33831"/>
                            <a:pt x="14551" y="33237"/>
                          </a:cubicBezTo>
                          <a:cubicBezTo>
                            <a:pt x="18139" y="30463"/>
                            <a:pt x="21726" y="27690"/>
                            <a:pt x="26510" y="25313"/>
                          </a:cubicBezTo>
                          <a:cubicBezTo>
                            <a:pt x="27308" y="24917"/>
                            <a:pt x="27906" y="24521"/>
                            <a:pt x="28504" y="24125"/>
                          </a:cubicBezTo>
                          <a:cubicBezTo>
                            <a:pt x="29700" y="25709"/>
                            <a:pt x="31095" y="26700"/>
                            <a:pt x="32490" y="26304"/>
                          </a:cubicBezTo>
                          <a:cubicBezTo>
                            <a:pt x="34683" y="25511"/>
                            <a:pt x="34882" y="21549"/>
                            <a:pt x="33885" y="16795"/>
                          </a:cubicBezTo>
                          <a:cubicBezTo>
                            <a:pt x="35480" y="15607"/>
                            <a:pt x="36477" y="14418"/>
                            <a:pt x="36078" y="13031"/>
                          </a:cubicBezTo>
                          <a:cubicBezTo>
                            <a:pt x="36078" y="12834"/>
                            <a:pt x="35879" y="12635"/>
                            <a:pt x="35879" y="12437"/>
                          </a:cubicBezTo>
                          <a:cubicBezTo>
                            <a:pt x="36875" y="11645"/>
                            <a:pt x="37473" y="10853"/>
                            <a:pt x="37274" y="10060"/>
                          </a:cubicBezTo>
                          <a:cubicBezTo>
                            <a:pt x="36875" y="8079"/>
                            <a:pt x="34683" y="7683"/>
                            <a:pt x="31095" y="9268"/>
                          </a:cubicBezTo>
                          <a:cubicBezTo>
                            <a:pt x="30896" y="9070"/>
                            <a:pt x="30896" y="8872"/>
                            <a:pt x="30696" y="8674"/>
                          </a:cubicBezTo>
                          <a:cubicBezTo>
                            <a:pt x="28703" y="5108"/>
                            <a:pt x="26311" y="1939"/>
                            <a:pt x="23919" y="5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33" name="Google Shape;5733;p37"/>
                    <p:cNvSpPr/>
                    <p:nvPr/>
                  </p:nvSpPr>
                  <p:spPr>
                    <a:xfrm>
                      <a:off x="3203179" y="5149654"/>
                      <a:ext cx="31228" cy="52361"/>
                    </a:xfrm>
                    <a:custGeom>
                      <a:avLst/>
                      <a:gdLst/>
                      <a:ahLst/>
                      <a:cxnLst/>
                      <a:rect l="l" t="t" r="r" b="b"/>
                      <a:pathLst>
                        <a:path w="31228" h="52361" extrusionOk="0">
                          <a:moveTo>
                            <a:pt x="8742" y="6196"/>
                          </a:moveTo>
                          <a:cubicBezTo>
                            <a:pt x="7346" y="7384"/>
                            <a:pt x="4954" y="7979"/>
                            <a:pt x="8742" y="12931"/>
                          </a:cubicBezTo>
                          <a:cubicBezTo>
                            <a:pt x="8941" y="13327"/>
                            <a:pt x="9340" y="13525"/>
                            <a:pt x="9539" y="13921"/>
                          </a:cubicBezTo>
                          <a:cubicBezTo>
                            <a:pt x="5951" y="15110"/>
                            <a:pt x="2563" y="16695"/>
                            <a:pt x="170" y="20062"/>
                          </a:cubicBezTo>
                          <a:cubicBezTo>
                            <a:pt x="-228" y="20854"/>
                            <a:pt x="170" y="21449"/>
                            <a:pt x="370" y="22043"/>
                          </a:cubicBezTo>
                          <a:cubicBezTo>
                            <a:pt x="1167" y="22241"/>
                            <a:pt x="1965" y="22835"/>
                            <a:pt x="2563" y="22637"/>
                          </a:cubicBezTo>
                          <a:cubicBezTo>
                            <a:pt x="2961" y="23430"/>
                            <a:pt x="3360" y="24222"/>
                            <a:pt x="4157" y="25212"/>
                          </a:cubicBezTo>
                          <a:lnTo>
                            <a:pt x="5154" y="26203"/>
                          </a:lnTo>
                          <a:cubicBezTo>
                            <a:pt x="4755" y="27391"/>
                            <a:pt x="5951" y="29966"/>
                            <a:pt x="7944" y="32740"/>
                          </a:cubicBezTo>
                          <a:cubicBezTo>
                            <a:pt x="8343" y="33136"/>
                            <a:pt x="8542" y="33532"/>
                            <a:pt x="8941" y="33928"/>
                          </a:cubicBezTo>
                          <a:cubicBezTo>
                            <a:pt x="8144" y="34523"/>
                            <a:pt x="7546" y="35315"/>
                            <a:pt x="7147" y="35909"/>
                          </a:cubicBezTo>
                          <a:cubicBezTo>
                            <a:pt x="5552" y="34126"/>
                            <a:pt x="3958" y="32938"/>
                            <a:pt x="2762" y="33334"/>
                          </a:cubicBezTo>
                          <a:cubicBezTo>
                            <a:pt x="2363" y="34721"/>
                            <a:pt x="2961" y="36900"/>
                            <a:pt x="4755" y="39475"/>
                          </a:cubicBezTo>
                          <a:cubicBezTo>
                            <a:pt x="5353" y="40267"/>
                            <a:pt x="5752" y="40861"/>
                            <a:pt x="6350" y="41456"/>
                          </a:cubicBezTo>
                          <a:cubicBezTo>
                            <a:pt x="5951" y="42446"/>
                            <a:pt x="6549" y="44427"/>
                            <a:pt x="8343" y="47002"/>
                          </a:cubicBezTo>
                          <a:cubicBezTo>
                            <a:pt x="10536" y="50171"/>
                            <a:pt x="12927" y="52549"/>
                            <a:pt x="15120" y="52350"/>
                          </a:cubicBezTo>
                          <a:cubicBezTo>
                            <a:pt x="16715" y="51360"/>
                            <a:pt x="15718" y="48587"/>
                            <a:pt x="13725" y="45417"/>
                          </a:cubicBezTo>
                          <a:cubicBezTo>
                            <a:pt x="12529" y="43436"/>
                            <a:pt x="11333" y="42050"/>
                            <a:pt x="10137" y="41258"/>
                          </a:cubicBezTo>
                          <a:cubicBezTo>
                            <a:pt x="9938" y="40465"/>
                            <a:pt x="9539" y="39277"/>
                            <a:pt x="8941" y="38286"/>
                          </a:cubicBezTo>
                          <a:cubicBezTo>
                            <a:pt x="10336" y="38484"/>
                            <a:pt x="12130" y="38088"/>
                            <a:pt x="14522" y="37098"/>
                          </a:cubicBezTo>
                          <a:cubicBezTo>
                            <a:pt x="18309" y="35315"/>
                            <a:pt x="20303" y="33136"/>
                            <a:pt x="19705" y="31353"/>
                          </a:cubicBezTo>
                          <a:cubicBezTo>
                            <a:pt x="19107" y="29966"/>
                            <a:pt x="16316" y="30363"/>
                            <a:pt x="13326" y="31551"/>
                          </a:cubicBezTo>
                          <a:cubicBezTo>
                            <a:pt x="13326" y="31551"/>
                            <a:pt x="13127" y="31551"/>
                            <a:pt x="13127" y="31551"/>
                          </a:cubicBezTo>
                          <a:cubicBezTo>
                            <a:pt x="12927" y="31155"/>
                            <a:pt x="12529" y="30561"/>
                            <a:pt x="12329" y="30165"/>
                          </a:cubicBezTo>
                          <a:cubicBezTo>
                            <a:pt x="11731" y="29174"/>
                            <a:pt x="10934" y="28184"/>
                            <a:pt x="10336" y="27589"/>
                          </a:cubicBezTo>
                          <a:cubicBezTo>
                            <a:pt x="10536" y="26005"/>
                            <a:pt x="9539" y="23430"/>
                            <a:pt x="7346" y="20854"/>
                          </a:cubicBezTo>
                          <a:cubicBezTo>
                            <a:pt x="7346" y="20854"/>
                            <a:pt x="7346" y="20854"/>
                            <a:pt x="7346" y="20854"/>
                          </a:cubicBezTo>
                          <a:cubicBezTo>
                            <a:pt x="9738" y="19864"/>
                            <a:pt x="12130" y="18874"/>
                            <a:pt x="14522" y="17883"/>
                          </a:cubicBezTo>
                          <a:cubicBezTo>
                            <a:pt x="16914" y="19270"/>
                            <a:pt x="18907" y="19072"/>
                            <a:pt x="20303" y="18279"/>
                          </a:cubicBezTo>
                          <a:cubicBezTo>
                            <a:pt x="21100" y="17883"/>
                            <a:pt x="21299" y="16695"/>
                            <a:pt x="21100" y="15308"/>
                          </a:cubicBezTo>
                          <a:cubicBezTo>
                            <a:pt x="23691" y="14119"/>
                            <a:pt x="26282" y="13129"/>
                            <a:pt x="28874" y="11940"/>
                          </a:cubicBezTo>
                          <a:cubicBezTo>
                            <a:pt x="30667" y="11148"/>
                            <a:pt x="31864" y="9365"/>
                            <a:pt x="30867" y="8573"/>
                          </a:cubicBezTo>
                          <a:cubicBezTo>
                            <a:pt x="29870" y="7781"/>
                            <a:pt x="28674" y="7583"/>
                            <a:pt x="27080" y="7781"/>
                          </a:cubicBezTo>
                          <a:cubicBezTo>
                            <a:pt x="26681" y="6790"/>
                            <a:pt x="26083" y="5404"/>
                            <a:pt x="25086" y="4017"/>
                          </a:cubicBezTo>
                          <a:cubicBezTo>
                            <a:pt x="23292" y="1442"/>
                            <a:pt x="21299" y="-341"/>
                            <a:pt x="19904" y="55"/>
                          </a:cubicBezTo>
                          <a:cubicBezTo>
                            <a:pt x="18110" y="649"/>
                            <a:pt x="18907" y="3026"/>
                            <a:pt x="21299" y="6592"/>
                          </a:cubicBezTo>
                          <a:cubicBezTo>
                            <a:pt x="21897" y="7384"/>
                            <a:pt x="22495" y="8177"/>
                            <a:pt x="23093" y="8771"/>
                          </a:cubicBezTo>
                          <a:cubicBezTo>
                            <a:pt x="21698" y="9365"/>
                            <a:pt x="20303" y="9960"/>
                            <a:pt x="18907" y="10752"/>
                          </a:cubicBezTo>
                          <a:cubicBezTo>
                            <a:pt x="18708" y="10356"/>
                            <a:pt x="18309" y="9762"/>
                            <a:pt x="17911" y="9365"/>
                          </a:cubicBezTo>
                          <a:cubicBezTo>
                            <a:pt x="12329" y="2432"/>
                            <a:pt x="10735" y="5205"/>
                            <a:pt x="8742" y="619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34" name="Google Shape;5734;p37"/>
                    <p:cNvSpPr/>
                    <p:nvPr/>
                  </p:nvSpPr>
                  <p:spPr>
                    <a:xfrm>
                      <a:off x="3243414" y="5149313"/>
                      <a:ext cx="199" cy="396"/>
                    </a:xfrm>
                    <a:custGeom>
                      <a:avLst/>
                      <a:gdLst/>
                      <a:ahLst/>
                      <a:cxnLst/>
                      <a:rect l="l" t="t" r="r" b="b"/>
                      <a:pathLst>
                        <a:path w="199" h="396" extrusionOk="0">
                          <a:moveTo>
                            <a:pt x="0" y="0"/>
                          </a:moveTo>
                          <a:lnTo>
                            <a:pt x="199" y="396"/>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35" name="Google Shape;5735;p37"/>
                    <p:cNvSpPr/>
                    <p:nvPr/>
                  </p:nvSpPr>
                  <p:spPr>
                    <a:xfrm>
                      <a:off x="3228313" y="5134425"/>
                      <a:ext cx="16446" cy="16220"/>
                    </a:xfrm>
                    <a:custGeom>
                      <a:avLst/>
                      <a:gdLst/>
                      <a:ahLst/>
                      <a:cxnLst/>
                      <a:rect l="l" t="t" r="r" b="b"/>
                      <a:pathLst>
                        <a:path w="16446" h="16220" extrusionOk="0">
                          <a:moveTo>
                            <a:pt x="12311" y="10134"/>
                          </a:moveTo>
                          <a:cubicBezTo>
                            <a:pt x="12510" y="10134"/>
                            <a:pt x="12709" y="9936"/>
                            <a:pt x="12709" y="9936"/>
                          </a:cubicBezTo>
                          <a:cubicBezTo>
                            <a:pt x="15699" y="8351"/>
                            <a:pt x="16895" y="6569"/>
                            <a:pt x="16297" y="5182"/>
                          </a:cubicBezTo>
                          <a:cubicBezTo>
                            <a:pt x="15699" y="3993"/>
                            <a:pt x="13905" y="3201"/>
                            <a:pt x="10716" y="4786"/>
                          </a:cubicBezTo>
                          <a:cubicBezTo>
                            <a:pt x="10317" y="4984"/>
                            <a:pt x="9919" y="5182"/>
                            <a:pt x="9520" y="5380"/>
                          </a:cubicBezTo>
                          <a:cubicBezTo>
                            <a:pt x="7926" y="2607"/>
                            <a:pt x="5932" y="428"/>
                            <a:pt x="2942" y="32"/>
                          </a:cubicBezTo>
                          <a:cubicBezTo>
                            <a:pt x="-247" y="-563"/>
                            <a:pt x="-1044" y="7361"/>
                            <a:pt x="1547" y="11125"/>
                          </a:cubicBezTo>
                          <a:cubicBezTo>
                            <a:pt x="7726" y="19840"/>
                            <a:pt x="8723" y="14690"/>
                            <a:pt x="11513" y="14888"/>
                          </a:cubicBezTo>
                          <a:lnTo>
                            <a:pt x="14703" y="15086"/>
                          </a:lnTo>
                          <a:lnTo>
                            <a:pt x="13706" y="13502"/>
                          </a:lnTo>
                          <a:cubicBezTo>
                            <a:pt x="13507" y="12313"/>
                            <a:pt x="12909" y="11323"/>
                            <a:pt x="12311" y="1013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36" name="Google Shape;5736;p37"/>
                    <p:cNvSpPr/>
                    <p:nvPr/>
                  </p:nvSpPr>
                  <p:spPr>
                    <a:xfrm>
                      <a:off x="3238032" y="5119798"/>
                      <a:ext cx="199" cy="396"/>
                    </a:xfrm>
                    <a:custGeom>
                      <a:avLst/>
                      <a:gdLst/>
                      <a:ahLst/>
                      <a:cxnLst/>
                      <a:rect l="l" t="t" r="r" b="b"/>
                      <a:pathLst>
                        <a:path w="199" h="396" extrusionOk="0">
                          <a:moveTo>
                            <a:pt x="199" y="396"/>
                          </a:moveTo>
                          <a:lnTo>
                            <a:pt x="0" y="0"/>
                          </a:lnTo>
                          <a:lnTo>
                            <a:pt x="0" y="0"/>
                          </a:lnTo>
                          <a:lnTo>
                            <a:pt x="0" y="198"/>
                          </a:lnTo>
                          <a:lnTo>
                            <a:pt x="199" y="396"/>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37" name="Google Shape;5737;p37"/>
                    <p:cNvSpPr/>
                    <p:nvPr/>
                  </p:nvSpPr>
                  <p:spPr>
                    <a:xfrm>
                      <a:off x="3230069" y="5191947"/>
                      <a:ext cx="28924" cy="31242"/>
                    </a:xfrm>
                    <a:custGeom>
                      <a:avLst/>
                      <a:gdLst/>
                      <a:ahLst/>
                      <a:cxnLst/>
                      <a:rect l="l" t="t" r="r" b="b"/>
                      <a:pathLst>
                        <a:path w="28924" h="31242" extrusionOk="0">
                          <a:moveTo>
                            <a:pt x="8761" y="21744"/>
                          </a:moveTo>
                          <a:cubicBezTo>
                            <a:pt x="5771" y="17386"/>
                            <a:pt x="2980" y="15604"/>
                            <a:pt x="1585" y="17188"/>
                          </a:cubicBezTo>
                          <a:cubicBezTo>
                            <a:pt x="589" y="18377"/>
                            <a:pt x="-807" y="19764"/>
                            <a:pt x="589" y="22933"/>
                          </a:cubicBezTo>
                          <a:cubicBezTo>
                            <a:pt x="987" y="23923"/>
                            <a:pt x="1386" y="25112"/>
                            <a:pt x="2382" y="26498"/>
                          </a:cubicBezTo>
                          <a:cubicBezTo>
                            <a:pt x="5572" y="30460"/>
                            <a:pt x="8163" y="32045"/>
                            <a:pt x="9957" y="30856"/>
                          </a:cubicBezTo>
                          <a:cubicBezTo>
                            <a:pt x="10355" y="30658"/>
                            <a:pt x="10555" y="30064"/>
                            <a:pt x="10555" y="29668"/>
                          </a:cubicBezTo>
                          <a:lnTo>
                            <a:pt x="10555" y="29668"/>
                          </a:lnTo>
                          <a:cubicBezTo>
                            <a:pt x="11352" y="28876"/>
                            <a:pt x="11352" y="27489"/>
                            <a:pt x="10754" y="25508"/>
                          </a:cubicBezTo>
                          <a:cubicBezTo>
                            <a:pt x="11950" y="25508"/>
                            <a:pt x="13345" y="25112"/>
                            <a:pt x="14741" y="24319"/>
                          </a:cubicBezTo>
                          <a:cubicBezTo>
                            <a:pt x="15737" y="24319"/>
                            <a:pt x="16734" y="24319"/>
                            <a:pt x="18329" y="23923"/>
                          </a:cubicBezTo>
                          <a:cubicBezTo>
                            <a:pt x="19524" y="23527"/>
                            <a:pt x="20521" y="23131"/>
                            <a:pt x="21518" y="22537"/>
                          </a:cubicBezTo>
                          <a:cubicBezTo>
                            <a:pt x="23112" y="24319"/>
                            <a:pt x="24707" y="25310"/>
                            <a:pt x="25504" y="24319"/>
                          </a:cubicBezTo>
                          <a:cubicBezTo>
                            <a:pt x="26301" y="23527"/>
                            <a:pt x="25903" y="21744"/>
                            <a:pt x="24707" y="19764"/>
                          </a:cubicBezTo>
                          <a:cubicBezTo>
                            <a:pt x="25106" y="19367"/>
                            <a:pt x="25305" y="18971"/>
                            <a:pt x="25305" y="18575"/>
                          </a:cubicBezTo>
                          <a:cubicBezTo>
                            <a:pt x="25704" y="17386"/>
                            <a:pt x="25305" y="16594"/>
                            <a:pt x="24308" y="16396"/>
                          </a:cubicBezTo>
                          <a:cubicBezTo>
                            <a:pt x="24707" y="15207"/>
                            <a:pt x="23910" y="12830"/>
                            <a:pt x="21916" y="10255"/>
                          </a:cubicBezTo>
                          <a:cubicBezTo>
                            <a:pt x="21318" y="9265"/>
                            <a:pt x="20720" y="8670"/>
                            <a:pt x="20122" y="7878"/>
                          </a:cubicBezTo>
                          <a:cubicBezTo>
                            <a:pt x="20920" y="7680"/>
                            <a:pt x="21717" y="7284"/>
                            <a:pt x="22514" y="7086"/>
                          </a:cubicBezTo>
                          <a:cubicBezTo>
                            <a:pt x="25903" y="5303"/>
                            <a:pt x="29292" y="3520"/>
                            <a:pt x="28893" y="1539"/>
                          </a:cubicBezTo>
                          <a:cubicBezTo>
                            <a:pt x="28494" y="-442"/>
                            <a:pt x="25704" y="-442"/>
                            <a:pt x="21717" y="1143"/>
                          </a:cubicBezTo>
                          <a:cubicBezTo>
                            <a:pt x="17133" y="2926"/>
                            <a:pt x="13545" y="5303"/>
                            <a:pt x="14541" y="7680"/>
                          </a:cubicBezTo>
                          <a:cubicBezTo>
                            <a:pt x="14741" y="7878"/>
                            <a:pt x="14940" y="8076"/>
                            <a:pt x="15139" y="8274"/>
                          </a:cubicBezTo>
                          <a:cubicBezTo>
                            <a:pt x="15538" y="9463"/>
                            <a:pt x="16335" y="11048"/>
                            <a:pt x="17531" y="12830"/>
                          </a:cubicBezTo>
                          <a:lnTo>
                            <a:pt x="17930" y="13227"/>
                          </a:lnTo>
                          <a:cubicBezTo>
                            <a:pt x="17930" y="13227"/>
                            <a:pt x="17731" y="13227"/>
                            <a:pt x="17731" y="13227"/>
                          </a:cubicBezTo>
                          <a:cubicBezTo>
                            <a:pt x="16534" y="13821"/>
                            <a:pt x="16734" y="15406"/>
                            <a:pt x="17930" y="17585"/>
                          </a:cubicBezTo>
                          <a:cubicBezTo>
                            <a:pt x="16335" y="18179"/>
                            <a:pt x="15139" y="18971"/>
                            <a:pt x="14342" y="19962"/>
                          </a:cubicBezTo>
                          <a:cubicBezTo>
                            <a:pt x="13146" y="20358"/>
                            <a:pt x="11950" y="20754"/>
                            <a:pt x="10953" y="21348"/>
                          </a:cubicBezTo>
                          <a:cubicBezTo>
                            <a:pt x="10355" y="21744"/>
                            <a:pt x="9757" y="22140"/>
                            <a:pt x="9359" y="22537"/>
                          </a:cubicBezTo>
                          <a:cubicBezTo>
                            <a:pt x="9159" y="22339"/>
                            <a:pt x="8960" y="22140"/>
                            <a:pt x="8761" y="2174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38" name="Google Shape;5738;p37"/>
                    <p:cNvSpPr/>
                    <p:nvPr/>
                  </p:nvSpPr>
                  <p:spPr>
                    <a:xfrm>
                      <a:off x="3243614" y="5145151"/>
                      <a:ext cx="20684" cy="21479"/>
                    </a:xfrm>
                    <a:custGeom>
                      <a:avLst/>
                      <a:gdLst/>
                      <a:ahLst/>
                      <a:cxnLst/>
                      <a:rect l="l" t="t" r="r" b="b"/>
                      <a:pathLst>
                        <a:path w="20684" h="21479" extrusionOk="0">
                          <a:moveTo>
                            <a:pt x="12159" y="8520"/>
                          </a:moveTo>
                          <a:cubicBezTo>
                            <a:pt x="11561" y="6935"/>
                            <a:pt x="10764" y="5350"/>
                            <a:pt x="9368" y="3369"/>
                          </a:cubicBezTo>
                          <a:cubicBezTo>
                            <a:pt x="6578" y="-196"/>
                            <a:pt x="4983" y="2"/>
                            <a:pt x="3189" y="2"/>
                          </a:cubicBezTo>
                          <a:cubicBezTo>
                            <a:pt x="997" y="2"/>
                            <a:pt x="797" y="2379"/>
                            <a:pt x="0" y="4162"/>
                          </a:cubicBezTo>
                          <a:cubicBezTo>
                            <a:pt x="2791" y="6935"/>
                            <a:pt x="5781" y="9906"/>
                            <a:pt x="8372" y="12283"/>
                          </a:cubicBezTo>
                          <a:cubicBezTo>
                            <a:pt x="9568" y="13274"/>
                            <a:pt x="10564" y="13868"/>
                            <a:pt x="11362" y="13670"/>
                          </a:cubicBezTo>
                          <a:cubicBezTo>
                            <a:pt x="11760" y="14859"/>
                            <a:pt x="12358" y="16245"/>
                            <a:pt x="13355" y="17632"/>
                          </a:cubicBezTo>
                          <a:cubicBezTo>
                            <a:pt x="15946" y="21792"/>
                            <a:pt x="17740" y="21594"/>
                            <a:pt x="19933" y="21395"/>
                          </a:cubicBezTo>
                          <a:cubicBezTo>
                            <a:pt x="20331" y="19811"/>
                            <a:pt x="21926" y="18424"/>
                            <a:pt x="18737" y="13670"/>
                          </a:cubicBezTo>
                          <a:cubicBezTo>
                            <a:pt x="16145" y="10104"/>
                            <a:pt x="13754" y="8124"/>
                            <a:pt x="12159" y="852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39" name="Google Shape;5739;p37"/>
                    <p:cNvSpPr/>
                    <p:nvPr/>
                  </p:nvSpPr>
                  <p:spPr>
                    <a:xfrm>
                      <a:off x="3243414" y="5149313"/>
                      <a:ext cx="199" cy="396"/>
                    </a:xfrm>
                    <a:custGeom>
                      <a:avLst/>
                      <a:gdLst/>
                      <a:ahLst/>
                      <a:cxnLst/>
                      <a:rect l="l" t="t" r="r" b="b"/>
                      <a:pathLst>
                        <a:path w="199" h="396" extrusionOk="0">
                          <a:moveTo>
                            <a:pt x="199" y="396"/>
                          </a:moveTo>
                          <a:lnTo>
                            <a:pt x="199" y="198"/>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40" name="Google Shape;5740;p37"/>
                    <p:cNvSpPr/>
                    <p:nvPr/>
                  </p:nvSpPr>
                  <p:spPr>
                    <a:xfrm>
                      <a:off x="3184189" y="5263132"/>
                      <a:ext cx="33686" cy="30154"/>
                    </a:xfrm>
                    <a:custGeom>
                      <a:avLst/>
                      <a:gdLst/>
                      <a:ahLst/>
                      <a:cxnLst/>
                      <a:rect l="l" t="t" r="r" b="b"/>
                      <a:pathLst>
                        <a:path w="33686" h="30154" extrusionOk="0">
                          <a:moveTo>
                            <a:pt x="22549" y="280"/>
                          </a:moveTo>
                          <a:cubicBezTo>
                            <a:pt x="22151" y="82"/>
                            <a:pt x="21752" y="-116"/>
                            <a:pt x="21353" y="82"/>
                          </a:cubicBezTo>
                          <a:cubicBezTo>
                            <a:pt x="19559" y="280"/>
                            <a:pt x="20955" y="3053"/>
                            <a:pt x="22549" y="5232"/>
                          </a:cubicBezTo>
                          <a:cubicBezTo>
                            <a:pt x="22749" y="5430"/>
                            <a:pt x="22749" y="5629"/>
                            <a:pt x="22948" y="5827"/>
                          </a:cubicBezTo>
                          <a:cubicBezTo>
                            <a:pt x="22151" y="5827"/>
                            <a:pt x="21154" y="6223"/>
                            <a:pt x="19958" y="6619"/>
                          </a:cubicBezTo>
                          <a:cubicBezTo>
                            <a:pt x="18961" y="7015"/>
                            <a:pt x="18164" y="7411"/>
                            <a:pt x="17168" y="7808"/>
                          </a:cubicBezTo>
                          <a:cubicBezTo>
                            <a:pt x="15972" y="6421"/>
                            <a:pt x="14776" y="5430"/>
                            <a:pt x="13380" y="4836"/>
                          </a:cubicBezTo>
                          <a:cubicBezTo>
                            <a:pt x="9792" y="3053"/>
                            <a:pt x="11587" y="6817"/>
                            <a:pt x="12982" y="9590"/>
                          </a:cubicBezTo>
                          <a:cubicBezTo>
                            <a:pt x="14377" y="12562"/>
                            <a:pt x="15174" y="15137"/>
                            <a:pt x="15174" y="17118"/>
                          </a:cubicBezTo>
                          <a:cubicBezTo>
                            <a:pt x="14576" y="16325"/>
                            <a:pt x="13779" y="15533"/>
                            <a:pt x="13181" y="14939"/>
                          </a:cubicBezTo>
                          <a:cubicBezTo>
                            <a:pt x="10789" y="12958"/>
                            <a:pt x="9593" y="12562"/>
                            <a:pt x="8796" y="12958"/>
                          </a:cubicBezTo>
                          <a:cubicBezTo>
                            <a:pt x="5607" y="9986"/>
                            <a:pt x="3813" y="10185"/>
                            <a:pt x="4211" y="13156"/>
                          </a:cubicBezTo>
                          <a:cubicBezTo>
                            <a:pt x="4211" y="13552"/>
                            <a:pt x="4411" y="13948"/>
                            <a:pt x="4610" y="14344"/>
                          </a:cubicBezTo>
                          <a:cubicBezTo>
                            <a:pt x="2816" y="13552"/>
                            <a:pt x="1221" y="13354"/>
                            <a:pt x="424" y="14344"/>
                          </a:cubicBezTo>
                          <a:cubicBezTo>
                            <a:pt x="-572" y="15533"/>
                            <a:pt x="225" y="18306"/>
                            <a:pt x="2417" y="21278"/>
                          </a:cubicBezTo>
                          <a:cubicBezTo>
                            <a:pt x="4012" y="23456"/>
                            <a:pt x="6205" y="25635"/>
                            <a:pt x="7998" y="27220"/>
                          </a:cubicBezTo>
                          <a:cubicBezTo>
                            <a:pt x="10989" y="29399"/>
                            <a:pt x="11985" y="28607"/>
                            <a:pt x="11387" y="25833"/>
                          </a:cubicBezTo>
                          <a:cubicBezTo>
                            <a:pt x="10989" y="24249"/>
                            <a:pt x="10590" y="22664"/>
                            <a:pt x="9992" y="20881"/>
                          </a:cubicBezTo>
                          <a:cubicBezTo>
                            <a:pt x="11387" y="21872"/>
                            <a:pt x="12384" y="22268"/>
                            <a:pt x="12982" y="22268"/>
                          </a:cubicBezTo>
                          <a:cubicBezTo>
                            <a:pt x="14576" y="23258"/>
                            <a:pt x="15772" y="24051"/>
                            <a:pt x="16570" y="23853"/>
                          </a:cubicBezTo>
                          <a:cubicBezTo>
                            <a:pt x="18961" y="27220"/>
                            <a:pt x="21353" y="30984"/>
                            <a:pt x="23745" y="29993"/>
                          </a:cubicBezTo>
                          <a:cubicBezTo>
                            <a:pt x="24742" y="29597"/>
                            <a:pt x="25141" y="28607"/>
                            <a:pt x="25340" y="27220"/>
                          </a:cubicBezTo>
                          <a:cubicBezTo>
                            <a:pt x="26137" y="27022"/>
                            <a:pt x="26735" y="26824"/>
                            <a:pt x="27532" y="26428"/>
                          </a:cubicBezTo>
                          <a:cubicBezTo>
                            <a:pt x="30124" y="25041"/>
                            <a:pt x="33313" y="23258"/>
                            <a:pt x="32516" y="21674"/>
                          </a:cubicBezTo>
                          <a:cubicBezTo>
                            <a:pt x="32715" y="21674"/>
                            <a:pt x="33114" y="21872"/>
                            <a:pt x="33313" y="22070"/>
                          </a:cubicBezTo>
                          <a:cubicBezTo>
                            <a:pt x="34708" y="19891"/>
                            <a:pt x="31918" y="14939"/>
                            <a:pt x="29526" y="10185"/>
                          </a:cubicBezTo>
                          <a:cubicBezTo>
                            <a:pt x="28131" y="6223"/>
                            <a:pt x="26336" y="2657"/>
                            <a:pt x="22549" y="280"/>
                          </a:cubicBezTo>
                          <a:close/>
                          <a:moveTo>
                            <a:pt x="25141" y="21476"/>
                          </a:moveTo>
                          <a:cubicBezTo>
                            <a:pt x="25141" y="21476"/>
                            <a:pt x="25141" y="21476"/>
                            <a:pt x="25141" y="21476"/>
                          </a:cubicBezTo>
                          <a:cubicBezTo>
                            <a:pt x="24144" y="18504"/>
                            <a:pt x="22749" y="15137"/>
                            <a:pt x="20755" y="12363"/>
                          </a:cubicBezTo>
                          <a:cubicBezTo>
                            <a:pt x="20556" y="11967"/>
                            <a:pt x="20357" y="11571"/>
                            <a:pt x="19958" y="11175"/>
                          </a:cubicBezTo>
                          <a:cubicBezTo>
                            <a:pt x="20157" y="10977"/>
                            <a:pt x="20556" y="10977"/>
                            <a:pt x="20755" y="10779"/>
                          </a:cubicBezTo>
                          <a:cubicBezTo>
                            <a:pt x="22151" y="10185"/>
                            <a:pt x="23347" y="9590"/>
                            <a:pt x="24343" y="8996"/>
                          </a:cubicBezTo>
                          <a:cubicBezTo>
                            <a:pt x="25739" y="12760"/>
                            <a:pt x="26137" y="16127"/>
                            <a:pt x="30323" y="20287"/>
                          </a:cubicBezTo>
                          <a:cubicBezTo>
                            <a:pt x="29127" y="20089"/>
                            <a:pt x="27333" y="20485"/>
                            <a:pt x="25141" y="214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41" name="Google Shape;5741;p37"/>
                    <p:cNvSpPr/>
                    <p:nvPr/>
                  </p:nvSpPr>
                  <p:spPr>
                    <a:xfrm>
                      <a:off x="3195177" y="5075426"/>
                      <a:ext cx="11021" cy="11989"/>
                    </a:xfrm>
                    <a:custGeom>
                      <a:avLst/>
                      <a:gdLst/>
                      <a:ahLst/>
                      <a:cxnLst/>
                      <a:rect l="l" t="t" r="r" b="b"/>
                      <a:pathLst>
                        <a:path w="11021" h="11989" extrusionOk="0">
                          <a:moveTo>
                            <a:pt x="9966" y="11885"/>
                          </a:moveTo>
                          <a:cubicBezTo>
                            <a:pt x="11760" y="11291"/>
                            <a:pt x="11162" y="8320"/>
                            <a:pt x="8970" y="5150"/>
                          </a:cubicBezTo>
                          <a:cubicBezTo>
                            <a:pt x="7574" y="2971"/>
                            <a:pt x="5980" y="1189"/>
                            <a:pt x="4584" y="0"/>
                          </a:cubicBezTo>
                          <a:cubicBezTo>
                            <a:pt x="2990" y="594"/>
                            <a:pt x="1594" y="1189"/>
                            <a:pt x="0" y="1783"/>
                          </a:cubicBezTo>
                          <a:cubicBezTo>
                            <a:pt x="398" y="3169"/>
                            <a:pt x="1196" y="4952"/>
                            <a:pt x="2591" y="6933"/>
                          </a:cubicBezTo>
                          <a:cubicBezTo>
                            <a:pt x="5182" y="10499"/>
                            <a:pt x="7973" y="12480"/>
                            <a:pt x="9966" y="118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42" name="Google Shape;5742;p37"/>
                    <p:cNvSpPr/>
                    <p:nvPr/>
                  </p:nvSpPr>
                  <p:spPr>
                    <a:xfrm>
                      <a:off x="3303436" y="5068411"/>
                      <a:ext cx="8986" cy="15394"/>
                    </a:xfrm>
                    <a:custGeom>
                      <a:avLst/>
                      <a:gdLst/>
                      <a:ahLst/>
                      <a:cxnLst/>
                      <a:rect l="l" t="t" r="r" b="b"/>
                      <a:pathLst>
                        <a:path w="8986" h="15394" extrusionOk="0">
                          <a:moveTo>
                            <a:pt x="374" y="478"/>
                          </a:moveTo>
                          <a:cubicBezTo>
                            <a:pt x="-623" y="3251"/>
                            <a:pt x="374" y="7807"/>
                            <a:pt x="3364" y="12958"/>
                          </a:cubicBezTo>
                          <a:cubicBezTo>
                            <a:pt x="4958" y="15731"/>
                            <a:pt x="6952" y="15731"/>
                            <a:pt x="7749" y="14939"/>
                          </a:cubicBezTo>
                          <a:cubicBezTo>
                            <a:pt x="9742" y="13156"/>
                            <a:pt x="9543" y="9590"/>
                            <a:pt x="5556" y="3846"/>
                          </a:cubicBezTo>
                          <a:cubicBezTo>
                            <a:pt x="3164" y="874"/>
                            <a:pt x="972" y="-908"/>
                            <a:pt x="374" y="47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43" name="Google Shape;5743;p37"/>
                    <p:cNvSpPr/>
                    <p:nvPr/>
                  </p:nvSpPr>
                  <p:spPr>
                    <a:xfrm>
                      <a:off x="3326733" y="5045911"/>
                      <a:ext cx="6378" cy="10102"/>
                    </a:xfrm>
                    <a:custGeom>
                      <a:avLst/>
                      <a:gdLst/>
                      <a:ahLst/>
                      <a:cxnLst/>
                      <a:rect l="l" t="t" r="r" b="b"/>
                      <a:pathLst>
                        <a:path w="6378" h="10102" extrusionOk="0">
                          <a:moveTo>
                            <a:pt x="6379" y="10102"/>
                          </a:moveTo>
                          <a:cubicBezTo>
                            <a:pt x="4385" y="6735"/>
                            <a:pt x="2193" y="3367"/>
                            <a:pt x="0" y="0"/>
                          </a:cubicBezTo>
                          <a:cubicBezTo>
                            <a:pt x="200" y="1783"/>
                            <a:pt x="1595" y="4160"/>
                            <a:pt x="3189" y="6537"/>
                          </a:cubicBezTo>
                          <a:cubicBezTo>
                            <a:pt x="4186" y="8320"/>
                            <a:pt x="5382" y="9508"/>
                            <a:pt x="6379" y="1010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44" name="Google Shape;5744;p37"/>
                    <p:cNvSpPr/>
                    <p:nvPr/>
                  </p:nvSpPr>
                  <p:spPr>
                    <a:xfrm>
                      <a:off x="3092943" y="5172628"/>
                      <a:ext cx="11522" cy="12998"/>
                    </a:xfrm>
                    <a:custGeom>
                      <a:avLst/>
                      <a:gdLst/>
                      <a:ahLst/>
                      <a:cxnLst/>
                      <a:rect l="l" t="t" r="r" b="b"/>
                      <a:pathLst>
                        <a:path w="11522" h="12998" extrusionOk="0">
                          <a:moveTo>
                            <a:pt x="1973" y="258"/>
                          </a:moveTo>
                          <a:cubicBezTo>
                            <a:pt x="1774" y="456"/>
                            <a:pt x="1973" y="654"/>
                            <a:pt x="1774" y="654"/>
                          </a:cubicBezTo>
                          <a:cubicBezTo>
                            <a:pt x="1375" y="456"/>
                            <a:pt x="777" y="456"/>
                            <a:pt x="379" y="456"/>
                          </a:cubicBezTo>
                          <a:cubicBezTo>
                            <a:pt x="-818" y="2239"/>
                            <a:pt x="977" y="5804"/>
                            <a:pt x="3568" y="9370"/>
                          </a:cubicBezTo>
                          <a:cubicBezTo>
                            <a:pt x="5362" y="11747"/>
                            <a:pt x="7754" y="13728"/>
                            <a:pt x="8750" y="12737"/>
                          </a:cubicBezTo>
                          <a:cubicBezTo>
                            <a:pt x="8950" y="12539"/>
                            <a:pt x="9149" y="12143"/>
                            <a:pt x="9348" y="11945"/>
                          </a:cubicBezTo>
                          <a:cubicBezTo>
                            <a:pt x="10146" y="12143"/>
                            <a:pt x="10743" y="12341"/>
                            <a:pt x="11142" y="11747"/>
                          </a:cubicBezTo>
                          <a:cubicBezTo>
                            <a:pt x="12139" y="10558"/>
                            <a:pt x="11142" y="7587"/>
                            <a:pt x="8551" y="4219"/>
                          </a:cubicBezTo>
                          <a:cubicBezTo>
                            <a:pt x="5960" y="1248"/>
                            <a:pt x="3169" y="-733"/>
                            <a:pt x="1973" y="2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45" name="Google Shape;5745;p37"/>
                    <p:cNvSpPr/>
                    <p:nvPr/>
                  </p:nvSpPr>
                  <p:spPr>
                    <a:xfrm>
                      <a:off x="3104452" y="5132493"/>
                      <a:ext cx="11097" cy="12703"/>
                    </a:xfrm>
                    <a:custGeom>
                      <a:avLst/>
                      <a:gdLst/>
                      <a:ahLst/>
                      <a:cxnLst/>
                      <a:rect l="l" t="t" r="r" b="b"/>
                      <a:pathLst>
                        <a:path w="11097" h="12703" extrusionOk="0">
                          <a:moveTo>
                            <a:pt x="10396" y="12462"/>
                          </a:moveTo>
                          <a:cubicBezTo>
                            <a:pt x="12390" y="11075"/>
                            <a:pt x="9798" y="6915"/>
                            <a:pt x="6808" y="3350"/>
                          </a:cubicBezTo>
                          <a:cubicBezTo>
                            <a:pt x="4217" y="378"/>
                            <a:pt x="1427" y="-810"/>
                            <a:pt x="430" y="576"/>
                          </a:cubicBezTo>
                          <a:cubicBezTo>
                            <a:pt x="-766" y="1963"/>
                            <a:pt x="629" y="4934"/>
                            <a:pt x="3420" y="8302"/>
                          </a:cubicBezTo>
                          <a:cubicBezTo>
                            <a:pt x="6210" y="11273"/>
                            <a:pt x="9001" y="13452"/>
                            <a:pt x="10396" y="1246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46" name="Google Shape;5746;p37"/>
                    <p:cNvSpPr/>
                    <p:nvPr/>
                  </p:nvSpPr>
                  <p:spPr>
                    <a:xfrm>
                      <a:off x="3295036" y="5155201"/>
                      <a:ext cx="19721" cy="13178"/>
                    </a:xfrm>
                    <a:custGeom>
                      <a:avLst/>
                      <a:gdLst/>
                      <a:ahLst/>
                      <a:cxnLst/>
                      <a:rect l="l" t="t" r="r" b="b"/>
                      <a:pathLst>
                        <a:path w="19721" h="13178" extrusionOk="0">
                          <a:moveTo>
                            <a:pt x="6582" y="4215"/>
                          </a:moveTo>
                          <a:cubicBezTo>
                            <a:pt x="4788" y="1442"/>
                            <a:pt x="2595" y="-341"/>
                            <a:pt x="1200" y="55"/>
                          </a:cubicBezTo>
                          <a:cubicBezTo>
                            <a:pt x="-395" y="451"/>
                            <a:pt x="-594" y="2630"/>
                            <a:pt x="1798" y="6592"/>
                          </a:cubicBezTo>
                          <a:cubicBezTo>
                            <a:pt x="3592" y="9167"/>
                            <a:pt x="5585" y="10950"/>
                            <a:pt x="6980" y="10752"/>
                          </a:cubicBezTo>
                          <a:cubicBezTo>
                            <a:pt x="6980" y="11148"/>
                            <a:pt x="6781" y="11346"/>
                            <a:pt x="6980" y="11742"/>
                          </a:cubicBezTo>
                          <a:cubicBezTo>
                            <a:pt x="7578" y="13723"/>
                            <a:pt x="10767" y="13525"/>
                            <a:pt x="13957" y="11940"/>
                          </a:cubicBezTo>
                          <a:cubicBezTo>
                            <a:pt x="18541" y="9761"/>
                            <a:pt x="20335" y="7780"/>
                            <a:pt x="19538" y="5800"/>
                          </a:cubicBezTo>
                          <a:cubicBezTo>
                            <a:pt x="18940" y="4215"/>
                            <a:pt x="15950" y="4809"/>
                            <a:pt x="13159" y="5998"/>
                          </a:cubicBezTo>
                          <a:cubicBezTo>
                            <a:pt x="11166" y="6790"/>
                            <a:pt x="9372" y="7780"/>
                            <a:pt x="8375" y="8771"/>
                          </a:cubicBezTo>
                          <a:cubicBezTo>
                            <a:pt x="8575" y="7780"/>
                            <a:pt x="7977" y="6196"/>
                            <a:pt x="6582" y="421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47" name="Google Shape;5747;p37"/>
                    <p:cNvSpPr/>
                    <p:nvPr/>
                  </p:nvSpPr>
                  <p:spPr>
                    <a:xfrm>
                      <a:off x="3284542" y="5122691"/>
                      <a:ext cx="7993" cy="12066"/>
                    </a:xfrm>
                    <a:custGeom>
                      <a:avLst/>
                      <a:gdLst/>
                      <a:ahLst/>
                      <a:cxnLst/>
                      <a:rect l="l" t="t" r="r" b="b"/>
                      <a:pathLst>
                        <a:path w="7993" h="12066" extrusionOk="0">
                          <a:moveTo>
                            <a:pt x="133" y="1069"/>
                          </a:moveTo>
                          <a:cubicBezTo>
                            <a:pt x="-266" y="3050"/>
                            <a:pt x="133" y="5625"/>
                            <a:pt x="2724" y="9191"/>
                          </a:cubicBezTo>
                          <a:cubicBezTo>
                            <a:pt x="4917" y="11766"/>
                            <a:pt x="6710" y="12756"/>
                            <a:pt x="7508" y="11568"/>
                          </a:cubicBezTo>
                          <a:cubicBezTo>
                            <a:pt x="8704" y="9587"/>
                            <a:pt x="7707" y="6219"/>
                            <a:pt x="4319" y="2257"/>
                          </a:cubicBezTo>
                          <a:cubicBezTo>
                            <a:pt x="2325" y="79"/>
                            <a:pt x="531" y="-912"/>
                            <a:pt x="133" y="10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48" name="Google Shape;5748;p37"/>
                    <p:cNvSpPr/>
                    <p:nvPr/>
                  </p:nvSpPr>
                  <p:spPr>
                    <a:xfrm>
                      <a:off x="3148729" y="5200622"/>
                      <a:ext cx="9817" cy="12690"/>
                    </a:xfrm>
                    <a:custGeom>
                      <a:avLst/>
                      <a:gdLst/>
                      <a:ahLst/>
                      <a:cxnLst/>
                      <a:rect l="l" t="t" r="r" b="b"/>
                      <a:pathLst>
                        <a:path w="9817" h="12690" extrusionOk="0">
                          <a:moveTo>
                            <a:pt x="3194" y="8514"/>
                          </a:moveTo>
                          <a:cubicBezTo>
                            <a:pt x="5188" y="11287"/>
                            <a:pt x="7181" y="12872"/>
                            <a:pt x="8576" y="12674"/>
                          </a:cubicBezTo>
                          <a:cubicBezTo>
                            <a:pt x="10968" y="12278"/>
                            <a:pt x="9573" y="8712"/>
                            <a:pt x="7181" y="5147"/>
                          </a:cubicBezTo>
                          <a:cubicBezTo>
                            <a:pt x="5188" y="2175"/>
                            <a:pt x="2397" y="-796"/>
                            <a:pt x="802" y="194"/>
                          </a:cubicBezTo>
                          <a:cubicBezTo>
                            <a:pt x="-991" y="1383"/>
                            <a:pt x="404" y="4750"/>
                            <a:pt x="3194" y="851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49" name="Google Shape;5749;p37"/>
                    <p:cNvSpPr/>
                    <p:nvPr/>
                  </p:nvSpPr>
                  <p:spPr>
                    <a:xfrm>
                      <a:off x="3136962" y="5207335"/>
                      <a:ext cx="11360" cy="18479"/>
                    </a:xfrm>
                    <a:custGeom>
                      <a:avLst/>
                      <a:gdLst/>
                      <a:ahLst/>
                      <a:cxnLst/>
                      <a:rect l="l" t="t" r="r" b="b"/>
                      <a:pathLst>
                        <a:path w="11360" h="18479" extrusionOk="0">
                          <a:moveTo>
                            <a:pt x="10376" y="17845"/>
                          </a:moveTo>
                          <a:cubicBezTo>
                            <a:pt x="11971" y="16855"/>
                            <a:pt x="11572" y="14478"/>
                            <a:pt x="9579" y="11110"/>
                          </a:cubicBezTo>
                          <a:cubicBezTo>
                            <a:pt x="9579" y="11110"/>
                            <a:pt x="9779" y="11110"/>
                            <a:pt x="9779" y="11110"/>
                          </a:cubicBezTo>
                          <a:cubicBezTo>
                            <a:pt x="10974" y="10120"/>
                            <a:pt x="9978" y="7149"/>
                            <a:pt x="7187" y="3781"/>
                          </a:cubicBezTo>
                          <a:cubicBezTo>
                            <a:pt x="3400" y="-577"/>
                            <a:pt x="1208" y="-775"/>
                            <a:pt x="410" y="1206"/>
                          </a:cubicBezTo>
                          <a:cubicBezTo>
                            <a:pt x="11" y="1998"/>
                            <a:pt x="211" y="2989"/>
                            <a:pt x="1008" y="4375"/>
                          </a:cubicBezTo>
                          <a:lnTo>
                            <a:pt x="1008" y="4375"/>
                          </a:lnTo>
                          <a:cubicBezTo>
                            <a:pt x="-587" y="6356"/>
                            <a:pt x="-587" y="9526"/>
                            <a:pt x="3201" y="15270"/>
                          </a:cubicBezTo>
                          <a:cubicBezTo>
                            <a:pt x="7187" y="19430"/>
                            <a:pt x="8981" y="18638"/>
                            <a:pt x="10376" y="1784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50" name="Google Shape;5750;p37"/>
                    <p:cNvSpPr/>
                    <p:nvPr/>
                  </p:nvSpPr>
                  <p:spPr>
                    <a:xfrm>
                      <a:off x="3106847" y="5197440"/>
                      <a:ext cx="30822" cy="31174"/>
                    </a:xfrm>
                    <a:custGeom>
                      <a:avLst/>
                      <a:gdLst/>
                      <a:ahLst/>
                      <a:cxnLst/>
                      <a:rect l="l" t="t" r="r" b="b"/>
                      <a:pathLst>
                        <a:path w="30822" h="31174" extrusionOk="0">
                          <a:moveTo>
                            <a:pt x="3616" y="14073"/>
                          </a:moveTo>
                          <a:cubicBezTo>
                            <a:pt x="3218" y="14073"/>
                            <a:pt x="2819" y="14073"/>
                            <a:pt x="2420" y="14271"/>
                          </a:cubicBezTo>
                          <a:cubicBezTo>
                            <a:pt x="1025" y="15261"/>
                            <a:pt x="2221" y="18233"/>
                            <a:pt x="4812" y="21402"/>
                          </a:cubicBezTo>
                          <a:cubicBezTo>
                            <a:pt x="7802" y="24967"/>
                            <a:pt x="9795" y="25760"/>
                            <a:pt x="10991" y="24571"/>
                          </a:cubicBezTo>
                          <a:cubicBezTo>
                            <a:pt x="11988" y="23581"/>
                            <a:pt x="10991" y="21204"/>
                            <a:pt x="8998" y="18629"/>
                          </a:cubicBezTo>
                          <a:lnTo>
                            <a:pt x="8799" y="18233"/>
                          </a:lnTo>
                          <a:cubicBezTo>
                            <a:pt x="10792" y="18034"/>
                            <a:pt x="9397" y="13875"/>
                            <a:pt x="10393" y="12686"/>
                          </a:cubicBezTo>
                          <a:cubicBezTo>
                            <a:pt x="11191" y="12884"/>
                            <a:pt x="11789" y="12884"/>
                            <a:pt x="12386" y="12092"/>
                          </a:cubicBezTo>
                          <a:lnTo>
                            <a:pt x="12386" y="12092"/>
                          </a:lnTo>
                          <a:cubicBezTo>
                            <a:pt x="13782" y="14073"/>
                            <a:pt x="15377" y="16054"/>
                            <a:pt x="16971" y="17638"/>
                          </a:cubicBezTo>
                          <a:cubicBezTo>
                            <a:pt x="18566" y="19223"/>
                            <a:pt x="19961" y="20015"/>
                            <a:pt x="20758" y="19619"/>
                          </a:cubicBezTo>
                          <a:cubicBezTo>
                            <a:pt x="20559" y="22194"/>
                            <a:pt x="22752" y="25364"/>
                            <a:pt x="25941" y="28533"/>
                          </a:cubicBezTo>
                          <a:cubicBezTo>
                            <a:pt x="28133" y="30910"/>
                            <a:pt x="30326" y="32099"/>
                            <a:pt x="30725" y="30316"/>
                          </a:cubicBezTo>
                          <a:cubicBezTo>
                            <a:pt x="31323" y="27741"/>
                            <a:pt x="29130" y="24175"/>
                            <a:pt x="25742" y="20808"/>
                          </a:cubicBezTo>
                          <a:cubicBezTo>
                            <a:pt x="23947" y="19025"/>
                            <a:pt x="22353" y="18233"/>
                            <a:pt x="21356" y="18629"/>
                          </a:cubicBezTo>
                          <a:cubicBezTo>
                            <a:pt x="21556" y="17638"/>
                            <a:pt x="21157" y="16054"/>
                            <a:pt x="20360" y="14469"/>
                          </a:cubicBezTo>
                          <a:cubicBezTo>
                            <a:pt x="18765" y="11498"/>
                            <a:pt x="16572" y="10111"/>
                            <a:pt x="15177" y="10111"/>
                          </a:cubicBezTo>
                          <a:cubicBezTo>
                            <a:pt x="14181" y="10111"/>
                            <a:pt x="13583" y="10309"/>
                            <a:pt x="12785" y="10705"/>
                          </a:cubicBezTo>
                          <a:cubicBezTo>
                            <a:pt x="12985" y="8922"/>
                            <a:pt x="11789" y="6347"/>
                            <a:pt x="9198" y="3178"/>
                          </a:cubicBezTo>
                          <a:cubicBezTo>
                            <a:pt x="6606" y="206"/>
                            <a:pt x="4613" y="-586"/>
                            <a:pt x="3218" y="405"/>
                          </a:cubicBezTo>
                          <a:cubicBezTo>
                            <a:pt x="2420" y="8"/>
                            <a:pt x="1623" y="8"/>
                            <a:pt x="626" y="206"/>
                          </a:cubicBezTo>
                          <a:cubicBezTo>
                            <a:pt x="-1168" y="999"/>
                            <a:pt x="1224" y="9517"/>
                            <a:pt x="3616" y="1407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51" name="Google Shape;5751;p37"/>
                    <p:cNvSpPr/>
                    <p:nvPr/>
                  </p:nvSpPr>
                  <p:spPr>
                    <a:xfrm>
                      <a:off x="3232857" y="5085641"/>
                      <a:ext cx="18577" cy="12184"/>
                    </a:xfrm>
                    <a:custGeom>
                      <a:avLst/>
                      <a:gdLst/>
                      <a:ahLst/>
                      <a:cxnLst/>
                      <a:rect l="l" t="t" r="r" b="b"/>
                      <a:pathLst>
                        <a:path w="18577" h="12184" extrusionOk="0">
                          <a:moveTo>
                            <a:pt x="791" y="85"/>
                          </a:moveTo>
                          <a:cubicBezTo>
                            <a:pt x="-804" y="878"/>
                            <a:pt x="193" y="3849"/>
                            <a:pt x="2186" y="6820"/>
                          </a:cubicBezTo>
                          <a:cubicBezTo>
                            <a:pt x="4777" y="10386"/>
                            <a:pt x="6770" y="11773"/>
                            <a:pt x="8166" y="11773"/>
                          </a:cubicBezTo>
                          <a:cubicBezTo>
                            <a:pt x="9362" y="12565"/>
                            <a:pt x="11355" y="12169"/>
                            <a:pt x="14345" y="10980"/>
                          </a:cubicBezTo>
                          <a:cubicBezTo>
                            <a:pt x="16737" y="9396"/>
                            <a:pt x="18929" y="7613"/>
                            <a:pt x="18531" y="6028"/>
                          </a:cubicBezTo>
                          <a:cubicBezTo>
                            <a:pt x="17933" y="4047"/>
                            <a:pt x="14943" y="4443"/>
                            <a:pt x="11554" y="6226"/>
                          </a:cubicBezTo>
                          <a:cubicBezTo>
                            <a:pt x="10558" y="6820"/>
                            <a:pt x="9561" y="7415"/>
                            <a:pt x="8764" y="8009"/>
                          </a:cubicBezTo>
                          <a:cubicBezTo>
                            <a:pt x="8365" y="7217"/>
                            <a:pt x="7966" y="6424"/>
                            <a:pt x="7368" y="5632"/>
                          </a:cubicBezTo>
                          <a:cubicBezTo>
                            <a:pt x="4977" y="2066"/>
                            <a:pt x="2385" y="-509"/>
                            <a:pt x="791" y="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52" name="Google Shape;5752;p37"/>
                    <p:cNvSpPr/>
                    <p:nvPr/>
                  </p:nvSpPr>
                  <p:spPr>
                    <a:xfrm>
                      <a:off x="3138308" y="5106184"/>
                      <a:ext cx="21588" cy="23320"/>
                    </a:xfrm>
                    <a:custGeom>
                      <a:avLst/>
                      <a:gdLst/>
                      <a:ahLst/>
                      <a:cxnLst/>
                      <a:rect l="l" t="t" r="r" b="b"/>
                      <a:pathLst>
                        <a:path w="21588" h="23320" extrusionOk="0">
                          <a:moveTo>
                            <a:pt x="5243" y="16189"/>
                          </a:moveTo>
                          <a:cubicBezTo>
                            <a:pt x="8234" y="18368"/>
                            <a:pt x="9230" y="17972"/>
                            <a:pt x="9629" y="16585"/>
                          </a:cubicBezTo>
                          <a:cubicBezTo>
                            <a:pt x="10027" y="17179"/>
                            <a:pt x="10426" y="17576"/>
                            <a:pt x="10825" y="17972"/>
                          </a:cubicBezTo>
                          <a:cubicBezTo>
                            <a:pt x="9629" y="19160"/>
                            <a:pt x="9031" y="20349"/>
                            <a:pt x="9429" y="21339"/>
                          </a:cubicBezTo>
                          <a:cubicBezTo>
                            <a:pt x="9828" y="22330"/>
                            <a:pt x="11821" y="21934"/>
                            <a:pt x="14213" y="20943"/>
                          </a:cubicBezTo>
                          <a:cubicBezTo>
                            <a:pt x="14811" y="21141"/>
                            <a:pt x="15409" y="21339"/>
                            <a:pt x="15808" y="21141"/>
                          </a:cubicBezTo>
                          <a:cubicBezTo>
                            <a:pt x="16007" y="21141"/>
                            <a:pt x="16007" y="20943"/>
                            <a:pt x="16206" y="20745"/>
                          </a:cubicBezTo>
                          <a:cubicBezTo>
                            <a:pt x="17402" y="22132"/>
                            <a:pt x="18798" y="23122"/>
                            <a:pt x="19994" y="23320"/>
                          </a:cubicBezTo>
                          <a:cubicBezTo>
                            <a:pt x="21588" y="23320"/>
                            <a:pt x="21987" y="21934"/>
                            <a:pt x="21190" y="19556"/>
                          </a:cubicBezTo>
                          <a:cubicBezTo>
                            <a:pt x="20791" y="18566"/>
                            <a:pt x="20392" y="17576"/>
                            <a:pt x="19994" y="16783"/>
                          </a:cubicBezTo>
                          <a:cubicBezTo>
                            <a:pt x="20392" y="15991"/>
                            <a:pt x="20592" y="15199"/>
                            <a:pt x="20392" y="14604"/>
                          </a:cubicBezTo>
                          <a:cubicBezTo>
                            <a:pt x="20193" y="14010"/>
                            <a:pt x="19197" y="13812"/>
                            <a:pt x="18000" y="14010"/>
                          </a:cubicBezTo>
                          <a:cubicBezTo>
                            <a:pt x="16804" y="12623"/>
                            <a:pt x="15210" y="11831"/>
                            <a:pt x="13815" y="11039"/>
                          </a:cubicBezTo>
                          <a:cubicBezTo>
                            <a:pt x="12818" y="10642"/>
                            <a:pt x="12021" y="10642"/>
                            <a:pt x="11423" y="10841"/>
                          </a:cubicBezTo>
                          <a:cubicBezTo>
                            <a:pt x="10227" y="9652"/>
                            <a:pt x="9031" y="9058"/>
                            <a:pt x="7835" y="8860"/>
                          </a:cubicBezTo>
                          <a:cubicBezTo>
                            <a:pt x="7237" y="8067"/>
                            <a:pt x="6639" y="7473"/>
                            <a:pt x="6041" y="6879"/>
                          </a:cubicBezTo>
                          <a:cubicBezTo>
                            <a:pt x="7038" y="6483"/>
                            <a:pt x="8034" y="6086"/>
                            <a:pt x="9031" y="5294"/>
                          </a:cubicBezTo>
                          <a:cubicBezTo>
                            <a:pt x="11622" y="3709"/>
                            <a:pt x="13416" y="1927"/>
                            <a:pt x="13017" y="540"/>
                          </a:cubicBezTo>
                          <a:cubicBezTo>
                            <a:pt x="11821" y="-450"/>
                            <a:pt x="9429" y="-54"/>
                            <a:pt x="6838" y="1530"/>
                          </a:cubicBezTo>
                          <a:cubicBezTo>
                            <a:pt x="5443" y="2521"/>
                            <a:pt x="4247" y="3511"/>
                            <a:pt x="3649" y="4502"/>
                          </a:cubicBezTo>
                          <a:cubicBezTo>
                            <a:pt x="1257" y="2521"/>
                            <a:pt x="-338" y="2719"/>
                            <a:pt x="61" y="7275"/>
                          </a:cubicBezTo>
                          <a:cubicBezTo>
                            <a:pt x="260" y="10246"/>
                            <a:pt x="2652" y="14208"/>
                            <a:pt x="5243" y="161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53" name="Google Shape;5753;p37"/>
                    <p:cNvSpPr/>
                    <p:nvPr/>
                  </p:nvSpPr>
                  <p:spPr>
                    <a:xfrm>
                      <a:off x="3275107" y="5037195"/>
                      <a:ext cx="4235" cy="3603"/>
                    </a:xfrm>
                    <a:custGeom>
                      <a:avLst/>
                      <a:gdLst/>
                      <a:ahLst/>
                      <a:cxnLst/>
                      <a:rect l="l" t="t" r="r" b="b"/>
                      <a:pathLst>
                        <a:path w="4235" h="3603" extrusionOk="0">
                          <a:moveTo>
                            <a:pt x="3389" y="3566"/>
                          </a:moveTo>
                          <a:cubicBezTo>
                            <a:pt x="4584" y="3169"/>
                            <a:pt x="4385" y="1783"/>
                            <a:pt x="3588" y="0"/>
                          </a:cubicBezTo>
                          <a:cubicBezTo>
                            <a:pt x="2392" y="594"/>
                            <a:pt x="1196" y="1387"/>
                            <a:pt x="0" y="1981"/>
                          </a:cubicBezTo>
                          <a:cubicBezTo>
                            <a:pt x="1395" y="3169"/>
                            <a:pt x="2392" y="3764"/>
                            <a:pt x="3389" y="35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54" name="Google Shape;5754;p37"/>
                    <p:cNvSpPr/>
                    <p:nvPr/>
                  </p:nvSpPr>
                  <p:spPr>
                    <a:xfrm>
                      <a:off x="3062886" y="5157430"/>
                      <a:ext cx="21196" cy="21584"/>
                    </a:xfrm>
                    <a:custGeom>
                      <a:avLst/>
                      <a:gdLst/>
                      <a:ahLst/>
                      <a:cxnLst/>
                      <a:rect l="l" t="t" r="r" b="b"/>
                      <a:pathLst>
                        <a:path w="21196" h="21584" extrusionOk="0">
                          <a:moveTo>
                            <a:pt x="9905" y="12088"/>
                          </a:moveTo>
                          <a:cubicBezTo>
                            <a:pt x="10503" y="13474"/>
                            <a:pt x="11300" y="15059"/>
                            <a:pt x="12695" y="17040"/>
                          </a:cubicBezTo>
                          <a:cubicBezTo>
                            <a:pt x="15486" y="20407"/>
                            <a:pt x="18277" y="22190"/>
                            <a:pt x="20270" y="21398"/>
                          </a:cubicBezTo>
                          <a:cubicBezTo>
                            <a:pt x="22064" y="20804"/>
                            <a:pt x="21067" y="17832"/>
                            <a:pt x="18874" y="14861"/>
                          </a:cubicBezTo>
                          <a:cubicBezTo>
                            <a:pt x="15884" y="10899"/>
                            <a:pt x="12695" y="8324"/>
                            <a:pt x="10503" y="8918"/>
                          </a:cubicBezTo>
                          <a:cubicBezTo>
                            <a:pt x="10104" y="7928"/>
                            <a:pt x="9506" y="6937"/>
                            <a:pt x="8709" y="5749"/>
                          </a:cubicBezTo>
                          <a:cubicBezTo>
                            <a:pt x="5918" y="1985"/>
                            <a:pt x="2530" y="-788"/>
                            <a:pt x="536" y="202"/>
                          </a:cubicBezTo>
                          <a:cubicBezTo>
                            <a:pt x="-859" y="995"/>
                            <a:pt x="536" y="4164"/>
                            <a:pt x="3925" y="8522"/>
                          </a:cubicBezTo>
                          <a:cubicBezTo>
                            <a:pt x="5719" y="9711"/>
                            <a:pt x="8111" y="12286"/>
                            <a:pt x="9905" y="120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55" name="Google Shape;5755;p37"/>
                    <p:cNvSpPr/>
                    <p:nvPr/>
                  </p:nvSpPr>
                  <p:spPr>
                    <a:xfrm>
                      <a:off x="3265340" y="5042939"/>
                      <a:ext cx="3849" cy="3162"/>
                    </a:xfrm>
                    <a:custGeom>
                      <a:avLst/>
                      <a:gdLst/>
                      <a:ahLst/>
                      <a:cxnLst/>
                      <a:rect l="l" t="t" r="r" b="b"/>
                      <a:pathLst>
                        <a:path w="3849" h="3162" extrusionOk="0">
                          <a:moveTo>
                            <a:pt x="3189" y="2971"/>
                          </a:moveTo>
                          <a:cubicBezTo>
                            <a:pt x="3987" y="2575"/>
                            <a:pt x="3987" y="1387"/>
                            <a:pt x="3588" y="0"/>
                          </a:cubicBezTo>
                          <a:cubicBezTo>
                            <a:pt x="2392" y="792"/>
                            <a:pt x="1196" y="1387"/>
                            <a:pt x="0" y="2179"/>
                          </a:cubicBezTo>
                          <a:cubicBezTo>
                            <a:pt x="1196" y="3169"/>
                            <a:pt x="2193" y="3368"/>
                            <a:pt x="3189" y="29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56" name="Google Shape;5756;p37"/>
                    <p:cNvSpPr/>
                    <p:nvPr/>
                  </p:nvSpPr>
                  <p:spPr>
                    <a:xfrm>
                      <a:off x="3175128" y="5105014"/>
                      <a:ext cx="13025" cy="14137"/>
                    </a:xfrm>
                    <a:custGeom>
                      <a:avLst/>
                      <a:gdLst/>
                      <a:ahLst/>
                      <a:cxnLst/>
                      <a:rect l="l" t="t" r="r" b="b"/>
                      <a:pathLst>
                        <a:path w="13025" h="14137" extrusionOk="0">
                          <a:moveTo>
                            <a:pt x="12474" y="11218"/>
                          </a:moveTo>
                          <a:cubicBezTo>
                            <a:pt x="13870" y="10029"/>
                            <a:pt x="12474" y="7058"/>
                            <a:pt x="9883" y="3690"/>
                          </a:cubicBezTo>
                          <a:cubicBezTo>
                            <a:pt x="7890" y="1115"/>
                            <a:pt x="5697" y="-470"/>
                            <a:pt x="4502" y="125"/>
                          </a:cubicBezTo>
                          <a:cubicBezTo>
                            <a:pt x="3505" y="719"/>
                            <a:pt x="3903" y="2106"/>
                            <a:pt x="4502" y="3690"/>
                          </a:cubicBezTo>
                          <a:cubicBezTo>
                            <a:pt x="3106" y="2304"/>
                            <a:pt x="1511" y="1313"/>
                            <a:pt x="714" y="1709"/>
                          </a:cubicBezTo>
                          <a:cubicBezTo>
                            <a:pt x="-880" y="2502"/>
                            <a:pt x="316" y="5671"/>
                            <a:pt x="3106" y="9831"/>
                          </a:cubicBezTo>
                          <a:cubicBezTo>
                            <a:pt x="4900" y="12208"/>
                            <a:pt x="7292" y="14783"/>
                            <a:pt x="8886" y="13991"/>
                          </a:cubicBezTo>
                          <a:cubicBezTo>
                            <a:pt x="10083" y="13397"/>
                            <a:pt x="9883" y="11812"/>
                            <a:pt x="8886" y="9633"/>
                          </a:cubicBezTo>
                          <a:cubicBezTo>
                            <a:pt x="10481" y="11020"/>
                            <a:pt x="11677" y="11812"/>
                            <a:pt x="12474" y="1121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57" name="Google Shape;5757;p37"/>
                    <p:cNvSpPr/>
                    <p:nvPr/>
                  </p:nvSpPr>
                  <p:spPr>
                    <a:xfrm>
                      <a:off x="3107506" y="5160835"/>
                      <a:ext cx="13767" cy="25670"/>
                    </a:xfrm>
                    <a:custGeom>
                      <a:avLst/>
                      <a:gdLst/>
                      <a:ahLst/>
                      <a:cxnLst/>
                      <a:rect l="l" t="t" r="r" b="b"/>
                      <a:pathLst>
                        <a:path w="13767" h="25670" extrusionOk="0">
                          <a:moveTo>
                            <a:pt x="9137" y="10268"/>
                          </a:moveTo>
                          <a:cubicBezTo>
                            <a:pt x="9535" y="8089"/>
                            <a:pt x="7941" y="5117"/>
                            <a:pt x="5150" y="2146"/>
                          </a:cubicBezTo>
                          <a:cubicBezTo>
                            <a:pt x="2758" y="-231"/>
                            <a:pt x="1163" y="-429"/>
                            <a:pt x="167" y="561"/>
                          </a:cubicBezTo>
                          <a:cubicBezTo>
                            <a:pt x="-431" y="2542"/>
                            <a:pt x="565" y="5316"/>
                            <a:pt x="3356" y="8287"/>
                          </a:cubicBezTo>
                          <a:cubicBezTo>
                            <a:pt x="3755" y="8683"/>
                            <a:pt x="4153" y="9079"/>
                            <a:pt x="4552" y="9475"/>
                          </a:cubicBezTo>
                          <a:cubicBezTo>
                            <a:pt x="3755" y="9277"/>
                            <a:pt x="3157" y="9277"/>
                            <a:pt x="2559" y="9475"/>
                          </a:cubicBezTo>
                          <a:cubicBezTo>
                            <a:pt x="1363" y="9872"/>
                            <a:pt x="2360" y="12249"/>
                            <a:pt x="3954" y="14626"/>
                          </a:cubicBezTo>
                          <a:cubicBezTo>
                            <a:pt x="3954" y="14824"/>
                            <a:pt x="3755" y="14824"/>
                            <a:pt x="3755" y="15022"/>
                          </a:cubicBezTo>
                          <a:cubicBezTo>
                            <a:pt x="3157" y="14824"/>
                            <a:pt x="2559" y="14824"/>
                            <a:pt x="2160" y="15220"/>
                          </a:cubicBezTo>
                          <a:cubicBezTo>
                            <a:pt x="964" y="16607"/>
                            <a:pt x="2360" y="19380"/>
                            <a:pt x="5150" y="22549"/>
                          </a:cubicBezTo>
                          <a:cubicBezTo>
                            <a:pt x="7343" y="25124"/>
                            <a:pt x="9535" y="26313"/>
                            <a:pt x="10333" y="25322"/>
                          </a:cubicBezTo>
                          <a:cubicBezTo>
                            <a:pt x="10532" y="25124"/>
                            <a:pt x="10333" y="24926"/>
                            <a:pt x="10532" y="24926"/>
                          </a:cubicBezTo>
                          <a:cubicBezTo>
                            <a:pt x="11728" y="25520"/>
                            <a:pt x="12525" y="25719"/>
                            <a:pt x="13322" y="25124"/>
                          </a:cubicBezTo>
                          <a:cubicBezTo>
                            <a:pt x="14319" y="24332"/>
                            <a:pt x="13522" y="22549"/>
                            <a:pt x="12126" y="20568"/>
                          </a:cubicBezTo>
                          <a:lnTo>
                            <a:pt x="12126" y="20568"/>
                          </a:lnTo>
                          <a:cubicBezTo>
                            <a:pt x="13123" y="19974"/>
                            <a:pt x="13721" y="18587"/>
                            <a:pt x="11927" y="15814"/>
                          </a:cubicBezTo>
                          <a:cubicBezTo>
                            <a:pt x="10532" y="13833"/>
                            <a:pt x="9336" y="12447"/>
                            <a:pt x="7941" y="11456"/>
                          </a:cubicBezTo>
                          <a:cubicBezTo>
                            <a:pt x="8339" y="11456"/>
                            <a:pt x="8937" y="11258"/>
                            <a:pt x="9137" y="1026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58" name="Google Shape;5758;p37"/>
                    <p:cNvSpPr/>
                    <p:nvPr/>
                  </p:nvSpPr>
                  <p:spPr>
                    <a:xfrm>
                      <a:off x="3376610" y="5174349"/>
                      <a:ext cx="8957" cy="12507"/>
                    </a:xfrm>
                    <a:custGeom>
                      <a:avLst/>
                      <a:gdLst/>
                      <a:ahLst/>
                      <a:cxnLst/>
                      <a:rect l="l" t="t" r="r" b="b"/>
                      <a:pathLst>
                        <a:path w="8957" h="12507" extrusionOk="0">
                          <a:moveTo>
                            <a:pt x="8724" y="11808"/>
                          </a:moveTo>
                          <a:cubicBezTo>
                            <a:pt x="9721" y="9827"/>
                            <a:pt x="7329" y="6460"/>
                            <a:pt x="5136" y="3488"/>
                          </a:cubicBezTo>
                          <a:cubicBezTo>
                            <a:pt x="3143" y="715"/>
                            <a:pt x="950" y="-671"/>
                            <a:pt x="353" y="319"/>
                          </a:cubicBezTo>
                          <a:cubicBezTo>
                            <a:pt x="-644" y="1706"/>
                            <a:pt x="552" y="4875"/>
                            <a:pt x="2944" y="8441"/>
                          </a:cubicBezTo>
                          <a:cubicBezTo>
                            <a:pt x="5336" y="11214"/>
                            <a:pt x="7927" y="13789"/>
                            <a:pt x="8724" y="1180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59" name="Google Shape;5759;p37"/>
                    <p:cNvSpPr/>
                    <p:nvPr/>
                  </p:nvSpPr>
                  <p:spPr>
                    <a:xfrm>
                      <a:off x="3203900" y="5217455"/>
                      <a:ext cx="20555" cy="28245"/>
                    </a:xfrm>
                    <a:custGeom>
                      <a:avLst/>
                      <a:gdLst/>
                      <a:ahLst/>
                      <a:cxnLst/>
                      <a:rect l="l" t="t" r="r" b="b"/>
                      <a:pathLst>
                        <a:path w="20555" h="28245" extrusionOk="0">
                          <a:moveTo>
                            <a:pt x="6824" y="21196"/>
                          </a:moveTo>
                          <a:cubicBezTo>
                            <a:pt x="7622" y="20601"/>
                            <a:pt x="7821" y="20007"/>
                            <a:pt x="7821" y="19215"/>
                          </a:cubicBezTo>
                          <a:cubicBezTo>
                            <a:pt x="8220" y="20007"/>
                            <a:pt x="8618" y="20997"/>
                            <a:pt x="9415" y="21988"/>
                          </a:cubicBezTo>
                          <a:cubicBezTo>
                            <a:pt x="8818" y="22186"/>
                            <a:pt x="8220" y="22582"/>
                            <a:pt x="7422" y="22780"/>
                          </a:cubicBezTo>
                          <a:cubicBezTo>
                            <a:pt x="4432" y="24167"/>
                            <a:pt x="2838" y="25950"/>
                            <a:pt x="3834" y="27138"/>
                          </a:cubicBezTo>
                          <a:cubicBezTo>
                            <a:pt x="5429" y="28723"/>
                            <a:pt x="8818" y="28525"/>
                            <a:pt x="13003" y="26544"/>
                          </a:cubicBezTo>
                          <a:cubicBezTo>
                            <a:pt x="14399" y="27931"/>
                            <a:pt x="15993" y="28723"/>
                            <a:pt x="16990" y="27931"/>
                          </a:cubicBezTo>
                          <a:cubicBezTo>
                            <a:pt x="17787" y="27336"/>
                            <a:pt x="17588" y="25950"/>
                            <a:pt x="16791" y="24167"/>
                          </a:cubicBezTo>
                          <a:cubicBezTo>
                            <a:pt x="17588" y="23374"/>
                            <a:pt x="17787" y="22582"/>
                            <a:pt x="17389" y="21592"/>
                          </a:cubicBezTo>
                          <a:cubicBezTo>
                            <a:pt x="16791" y="20997"/>
                            <a:pt x="15794" y="20601"/>
                            <a:pt x="14598" y="20601"/>
                          </a:cubicBezTo>
                          <a:cubicBezTo>
                            <a:pt x="14598" y="20403"/>
                            <a:pt x="14399" y="20403"/>
                            <a:pt x="14399" y="20205"/>
                          </a:cubicBezTo>
                          <a:cubicBezTo>
                            <a:pt x="11808" y="16639"/>
                            <a:pt x="9216" y="15253"/>
                            <a:pt x="8020" y="16045"/>
                          </a:cubicBezTo>
                          <a:cubicBezTo>
                            <a:pt x="7622" y="16243"/>
                            <a:pt x="7422" y="17036"/>
                            <a:pt x="7622" y="17630"/>
                          </a:cubicBezTo>
                          <a:cubicBezTo>
                            <a:pt x="7422" y="16838"/>
                            <a:pt x="7024" y="16045"/>
                            <a:pt x="6426" y="15055"/>
                          </a:cubicBezTo>
                          <a:cubicBezTo>
                            <a:pt x="5629" y="13866"/>
                            <a:pt x="4831" y="12876"/>
                            <a:pt x="4233" y="12282"/>
                          </a:cubicBezTo>
                          <a:cubicBezTo>
                            <a:pt x="5030" y="12083"/>
                            <a:pt x="6027" y="11885"/>
                            <a:pt x="7024" y="11489"/>
                          </a:cubicBezTo>
                          <a:cubicBezTo>
                            <a:pt x="8220" y="10895"/>
                            <a:pt x="9017" y="10301"/>
                            <a:pt x="9814" y="9904"/>
                          </a:cubicBezTo>
                          <a:cubicBezTo>
                            <a:pt x="11409" y="11093"/>
                            <a:pt x="13003" y="11885"/>
                            <a:pt x="14399" y="12083"/>
                          </a:cubicBezTo>
                          <a:cubicBezTo>
                            <a:pt x="16591" y="14461"/>
                            <a:pt x="18385" y="15847"/>
                            <a:pt x="19781" y="15451"/>
                          </a:cubicBezTo>
                          <a:cubicBezTo>
                            <a:pt x="21375" y="14857"/>
                            <a:pt x="20378" y="12083"/>
                            <a:pt x="17987" y="8716"/>
                          </a:cubicBezTo>
                          <a:cubicBezTo>
                            <a:pt x="15993" y="5943"/>
                            <a:pt x="14199" y="4754"/>
                            <a:pt x="12804" y="4952"/>
                          </a:cubicBezTo>
                          <a:cubicBezTo>
                            <a:pt x="12804" y="4952"/>
                            <a:pt x="12605" y="4952"/>
                            <a:pt x="12605" y="5150"/>
                          </a:cubicBezTo>
                          <a:cubicBezTo>
                            <a:pt x="8818" y="1387"/>
                            <a:pt x="5429" y="0"/>
                            <a:pt x="2638" y="0"/>
                          </a:cubicBezTo>
                          <a:cubicBezTo>
                            <a:pt x="1443" y="0"/>
                            <a:pt x="2638" y="2377"/>
                            <a:pt x="4034" y="4754"/>
                          </a:cubicBezTo>
                          <a:cubicBezTo>
                            <a:pt x="4432" y="5348"/>
                            <a:pt x="4831" y="5745"/>
                            <a:pt x="5429" y="6339"/>
                          </a:cubicBezTo>
                          <a:cubicBezTo>
                            <a:pt x="5429" y="6339"/>
                            <a:pt x="5230" y="6339"/>
                            <a:pt x="5230" y="6537"/>
                          </a:cubicBezTo>
                          <a:cubicBezTo>
                            <a:pt x="2040" y="8122"/>
                            <a:pt x="845" y="9904"/>
                            <a:pt x="1044" y="11291"/>
                          </a:cubicBezTo>
                          <a:cubicBezTo>
                            <a:pt x="845" y="11291"/>
                            <a:pt x="645" y="11489"/>
                            <a:pt x="446" y="11489"/>
                          </a:cubicBezTo>
                          <a:cubicBezTo>
                            <a:pt x="-750" y="12282"/>
                            <a:pt x="645" y="14857"/>
                            <a:pt x="2439" y="17432"/>
                          </a:cubicBezTo>
                          <a:cubicBezTo>
                            <a:pt x="4034" y="19215"/>
                            <a:pt x="6027" y="21592"/>
                            <a:pt x="6824" y="2119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60" name="Google Shape;5760;p37"/>
                    <p:cNvSpPr/>
                    <p:nvPr/>
                  </p:nvSpPr>
                  <p:spPr>
                    <a:xfrm>
                      <a:off x="3367819" y="5123561"/>
                      <a:ext cx="3761" cy="8517"/>
                    </a:xfrm>
                    <a:custGeom>
                      <a:avLst/>
                      <a:gdLst/>
                      <a:ahLst/>
                      <a:cxnLst/>
                      <a:rect l="l" t="t" r="r" b="b"/>
                      <a:pathLst>
                        <a:path w="3761" h="8517" extrusionOk="0">
                          <a:moveTo>
                            <a:pt x="3762" y="8518"/>
                          </a:moveTo>
                          <a:cubicBezTo>
                            <a:pt x="2566" y="5745"/>
                            <a:pt x="1370" y="2773"/>
                            <a:pt x="174" y="0"/>
                          </a:cubicBezTo>
                          <a:cubicBezTo>
                            <a:pt x="-424" y="1189"/>
                            <a:pt x="572" y="3566"/>
                            <a:pt x="2366" y="6735"/>
                          </a:cubicBezTo>
                          <a:cubicBezTo>
                            <a:pt x="2964" y="7329"/>
                            <a:pt x="3363" y="7924"/>
                            <a:pt x="3762" y="851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61" name="Google Shape;5761;p37"/>
                    <p:cNvSpPr/>
                    <p:nvPr/>
                  </p:nvSpPr>
                  <p:spPr>
                    <a:xfrm>
                      <a:off x="3187135" y="5175647"/>
                      <a:ext cx="9248" cy="11254"/>
                    </a:xfrm>
                    <a:custGeom>
                      <a:avLst/>
                      <a:gdLst/>
                      <a:ahLst/>
                      <a:cxnLst/>
                      <a:rect l="l" t="t" r="r" b="b"/>
                      <a:pathLst>
                        <a:path w="9248" h="11254" extrusionOk="0">
                          <a:moveTo>
                            <a:pt x="1065" y="12"/>
                          </a:moveTo>
                          <a:cubicBezTo>
                            <a:pt x="-928" y="408"/>
                            <a:pt x="69" y="3181"/>
                            <a:pt x="2461" y="6945"/>
                          </a:cubicBezTo>
                          <a:cubicBezTo>
                            <a:pt x="4853" y="10114"/>
                            <a:pt x="7244" y="12095"/>
                            <a:pt x="8640" y="10906"/>
                          </a:cubicBezTo>
                          <a:cubicBezTo>
                            <a:pt x="9636" y="10114"/>
                            <a:pt x="9437" y="8133"/>
                            <a:pt x="7842" y="5360"/>
                          </a:cubicBezTo>
                          <a:cubicBezTo>
                            <a:pt x="5650" y="2190"/>
                            <a:pt x="3059" y="-187"/>
                            <a:pt x="1065" y="1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62" name="Google Shape;5762;p37"/>
                    <p:cNvSpPr/>
                    <p:nvPr/>
                  </p:nvSpPr>
                  <p:spPr>
                    <a:xfrm>
                      <a:off x="3167167" y="5191283"/>
                      <a:ext cx="41151" cy="21198"/>
                    </a:xfrm>
                    <a:custGeom>
                      <a:avLst/>
                      <a:gdLst/>
                      <a:ahLst/>
                      <a:cxnLst/>
                      <a:rect l="l" t="t" r="r" b="b"/>
                      <a:pathLst>
                        <a:path w="41151" h="21198" extrusionOk="0">
                          <a:moveTo>
                            <a:pt x="40767" y="17456"/>
                          </a:moveTo>
                          <a:cubicBezTo>
                            <a:pt x="41564" y="16268"/>
                            <a:pt x="41165" y="14089"/>
                            <a:pt x="39172" y="11712"/>
                          </a:cubicBezTo>
                          <a:lnTo>
                            <a:pt x="38973" y="11513"/>
                          </a:lnTo>
                          <a:cubicBezTo>
                            <a:pt x="38574" y="10721"/>
                            <a:pt x="37976" y="9929"/>
                            <a:pt x="37378" y="8938"/>
                          </a:cubicBezTo>
                          <a:cubicBezTo>
                            <a:pt x="34787" y="5769"/>
                            <a:pt x="32395" y="3788"/>
                            <a:pt x="30801" y="4977"/>
                          </a:cubicBezTo>
                          <a:cubicBezTo>
                            <a:pt x="30203" y="5373"/>
                            <a:pt x="30203" y="6165"/>
                            <a:pt x="30601" y="6958"/>
                          </a:cubicBezTo>
                          <a:cubicBezTo>
                            <a:pt x="27611" y="6958"/>
                            <a:pt x="24422" y="8938"/>
                            <a:pt x="21233" y="10919"/>
                          </a:cubicBezTo>
                          <a:cubicBezTo>
                            <a:pt x="20435" y="9929"/>
                            <a:pt x="19439" y="9335"/>
                            <a:pt x="18642" y="8938"/>
                          </a:cubicBezTo>
                          <a:cubicBezTo>
                            <a:pt x="18642" y="7750"/>
                            <a:pt x="17246" y="7354"/>
                            <a:pt x="12861" y="8542"/>
                          </a:cubicBezTo>
                          <a:cubicBezTo>
                            <a:pt x="11466" y="8938"/>
                            <a:pt x="10070" y="9335"/>
                            <a:pt x="8675" y="9929"/>
                          </a:cubicBezTo>
                          <a:cubicBezTo>
                            <a:pt x="8874" y="8542"/>
                            <a:pt x="7280" y="5967"/>
                            <a:pt x="5685" y="3392"/>
                          </a:cubicBezTo>
                          <a:cubicBezTo>
                            <a:pt x="3891" y="817"/>
                            <a:pt x="1898" y="-570"/>
                            <a:pt x="702" y="222"/>
                          </a:cubicBezTo>
                          <a:cubicBezTo>
                            <a:pt x="-693" y="1015"/>
                            <a:pt x="104" y="3590"/>
                            <a:pt x="2097" y="6958"/>
                          </a:cubicBezTo>
                          <a:cubicBezTo>
                            <a:pt x="3493" y="9137"/>
                            <a:pt x="5287" y="10721"/>
                            <a:pt x="6483" y="11117"/>
                          </a:cubicBezTo>
                          <a:cubicBezTo>
                            <a:pt x="4689" y="12108"/>
                            <a:pt x="3293" y="13296"/>
                            <a:pt x="3094" y="14881"/>
                          </a:cubicBezTo>
                          <a:cubicBezTo>
                            <a:pt x="2097" y="19833"/>
                            <a:pt x="9472" y="15871"/>
                            <a:pt x="14655" y="14485"/>
                          </a:cubicBezTo>
                          <a:cubicBezTo>
                            <a:pt x="15253" y="14287"/>
                            <a:pt x="16050" y="13891"/>
                            <a:pt x="16648" y="13692"/>
                          </a:cubicBezTo>
                          <a:cubicBezTo>
                            <a:pt x="16648" y="13494"/>
                            <a:pt x="16847" y="13296"/>
                            <a:pt x="16847" y="13296"/>
                          </a:cubicBezTo>
                          <a:cubicBezTo>
                            <a:pt x="16847" y="13494"/>
                            <a:pt x="17047" y="13494"/>
                            <a:pt x="17047" y="13692"/>
                          </a:cubicBezTo>
                          <a:lnTo>
                            <a:pt x="16847" y="13891"/>
                          </a:lnTo>
                          <a:cubicBezTo>
                            <a:pt x="16847" y="13891"/>
                            <a:pt x="17047" y="13891"/>
                            <a:pt x="17047" y="13891"/>
                          </a:cubicBezTo>
                          <a:cubicBezTo>
                            <a:pt x="17446" y="14485"/>
                            <a:pt x="17645" y="15079"/>
                            <a:pt x="18044" y="15673"/>
                          </a:cubicBezTo>
                          <a:cubicBezTo>
                            <a:pt x="20037" y="18645"/>
                            <a:pt x="22628" y="22012"/>
                            <a:pt x="24422" y="21022"/>
                          </a:cubicBezTo>
                          <a:cubicBezTo>
                            <a:pt x="25817" y="20428"/>
                            <a:pt x="25419" y="18050"/>
                            <a:pt x="23625" y="14881"/>
                          </a:cubicBezTo>
                          <a:cubicBezTo>
                            <a:pt x="25817" y="14683"/>
                            <a:pt x="28209" y="13891"/>
                            <a:pt x="31398" y="11910"/>
                          </a:cubicBezTo>
                          <a:cubicBezTo>
                            <a:pt x="31797" y="11712"/>
                            <a:pt x="32196" y="11315"/>
                            <a:pt x="32594" y="11117"/>
                          </a:cubicBezTo>
                          <a:cubicBezTo>
                            <a:pt x="32594" y="11315"/>
                            <a:pt x="32794" y="11315"/>
                            <a:pt x="32794" y="11513"/>
                          </a:cubicBezTo>
                          <a:lnTo>
                            <a:pt x="33192" y="11910"/>
                          </a:lnTo>
                          <a:cubicBezTo>
                            <a:pt x="33591" y="13098"/>
                            <a:pt x="34388" y="14287"/>
                            <a:pt x="35784" y="15673"/>
                          </a:cubicBezTo>
                          <a:cubicBezTo>
                            <a:pt x="38175" y="17852"/>
                            <a:pt x="39571" y="18050"/>
                            <a:pt x="40767" y="1745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63" name="Google Shape;5763;p37"/>
                    <p:cNvSpPr/>
                    <p:nvPr/>
                  </p:nvSpPr>
                  <p:spPr>
                    <a:xfrm>
                      <a:off x="3329993" y="5090780"/>
                      <a:ext cx="8867" cy="11778"/>
                    </a:xfrm>
                    <a:custGeom>
                      <a:avLst/>
                      <a:gdLst/>
                      <a:ahLst/>
                      <a:cxnLst/>
                      <a:rect l="l" t="t" r="r" b="b"/>
                      <a:pathLst>
                        <a:path w="8867" h="11778" extrusionOk="0">
                          <a:moveTo>
                            <a:pt x="726" y="97"/>
                          </a:moveTo>
                          <a:cubicBezTo>
                            <a:pt x="-868" y="890"/>
                            <a:pt x="327" y="4059"/>
                            <a:pt x="2719" y="7427"/>
                          </a:cubicBezTo>
                          <a:cubicBezTo>
                            <a:pt x="5111" y="10992"/>
                            <a:pt x="7304" y="12577"/>
                            <a:pt x="8500" y="11388"/>
                          </a:cubicBezTo>
                          <a:cubicBezTo>
                            <a:pt x="9496" y="10398"/>
                            <a:pt x="8300" y="7823"/>
                            <a:pt x="6905" y="5248"/>
                          </a:cubicBezTo>
                          <a:cubicBezTo>
                            <a:pt x="4713" y="1682"/>
                            <a:pt x="2121" y="-497"/>
                            <a:pt x="726" y="9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64" name="Google Shape;5764;p37"/>
                    <p:cNvSpPr/>
                    <p:nvPr/>
                  </p:nvSpPr>
                  <p:spPr>
                    <a:xfrm>
                      <a:off x="3287749" y="5105213"/>
                      <a:ext cx="8231" cy="11415"/>
                    </a:xfrm>
                    <a:custGeom>
                      <a:avLst/>
                      <a:gdLst/>
                      <a:ahLst/>
                      <a:cxnLst/>
                      <a:rect l="l" t="t" r="r" b="b"/>
                      <a:pathLst>
                        <a:path w="8231" h="11415" extrusionOk="0">
                          <a:moveTo>
                            <a:pt x="1909" y="6860"/>
                          </a:moveTo>
                          <a:cubicBezTo>
                            <a:pt x="3703" y="9633"/>
                            <a:pt x="5497" y="11416"/>
                            <a:pt x="6892" y="11416"/>
                          </a:cubicBezTo>
                          <a:cubicBezTo>
                            <a:pt x="9484" y="11218"/>
                            <a:pt x="7889" y="7454"/>
                            <a:pt x="5696" y="3690"/>
                          </a:cubicBezTo>
                          <a:cubicBezTo>
                            <a:pt x="4102" y="1115"/>
                            <a:pt x="2109" y="-469"/>
                            <a:pt x="912" y="125"/>
                          </a:cubicBezTo>
                          <a:cubicBezTo>
                            <a:pt x="-682" y="917"/>
                            <a:pt x="-84" y="3294"/>
                            <a:pt x="1909" y="68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65" name="Google Shape;5765;p37"/>
                    <p:cNvSpPr/>
                    <p:nvPr/>
                  </p:nvSpPr>
                  <p:spPr>
                    <a:xfrm>
                      <a:off x="3268510" y="5156277"/>
                      <a:ext cx="26186" cy="17797"/>
                    </a:xfrm>
                    <a:custGeom>
                      <a:avLst/>
                      <a:gdLst/>
                      <a:ahLst/>
                      <a:cxnLst/>
                      <a:rect l="l" t="t" r="r" b="b"/>
                      <a:pathLst>
                        <a:path w="26186" h="17797" extrusionOk="0">
                          <a:moveTo>
                            <a:pt x="218" y="365"/>
                          </a:moveTo>
                          <a:cubicBezTo>
                            <a:pt x="-380" y="1752"/>
                            <a:pt x="218" y="3931"/>
                            <a:pt x="2411" y="6704"/>
                          </a:cubicBezTo>
                          <a:cubicBezTo>
                            <a:pt x="3607" y="8289"/>
                            <a:pt x="5002" y="9676"/>
                            <a:pt x="6198" y="10270"/>
                          </a:cubicBezTo>
                          <a:cubicBezTo>
                            <a:pt x="6198" y="10666"/>
                            <a:pt x="6198" y="10864"/>
                            <a:pt x="6597" y="11062"/>
                          </a:cubicBezTo>
                          <a:cubicBezTo>
                            <a:pt x="7992" y="12647"/>
                            <a:pt x="11181" y="11855"/>
                            <a:pt x="14769" y="10468"/>
                          </a:cubicBezTo>
                          <a:cubicBezTo>
                            <a:pt x="15567" y="10072"/>
                            <a:pt x="16364" y="9478"/>
                            <a:pt x="16962" y="9081"/>
                          </a:cubicBezTo>
                          <a:cubicBezTo>
                            <a:pt x="17161" y="9676"/>
                            <a:pt x="17360" y="10072"/>
                            <a:pt x="17759" y="10666"/>
                          </a:cubicBezTo>
                          <a:cubicBezTo>
                            <a:pt x="20151" y="14826"/>
                            <a:pt x="22742" y="17599"/>
                            <a:pt x="25334" y="17797"/>
                          </a:cubicBezTo>
                          <a:cubicBezTo>
                            <a:pt x="26530" y="17203"/>
                            <a:pt x="26530" y="15420"/>
                            <a:pt x="24935" y="12647"/>
                          </a:cubicBezTo>
                          <a:cubicBezTo>
                            <a:pt x="22942" y="9081"/>
                            <a:pt x="20749" y="6506"/>
                            <a:pt x="18557" y="5912"/>
                          </a:cubicBezTo>
                          <a:cubicBezTo>
                            <a:pt x="18557" y="5912"/>
                            <a:pt x="18557" y="5912"/>
                            <a:pt x="18557" y="5912"/>
                          </a:cubicBezTo>
                          <a:cubicBezTo>
                            <a:pt x="17360" y="4327"/>
                            <a:pt x="13972" y="4922"/>
                            <a:pt x="10384" y="6704"/>
                          </a:cubicBezTo>
                          <a:cubicBezTo>
                            <a:pt x="9587" y="7101"/>
                            <a:pt x="8790" y="7497"/>
                            <a:pt x="8192" y="7893"/>
                          </a:cubicBezTo>
                          <a:cubicBezTo>
                            <a:pt x="7793" y="6308"/>
                            <a:pt x="6597" y="4327"/>
                            <a:pt x="5202" y="2544"/>
                          </a:cubicBezTo>
                          <a:cubicBezTo>
                            <a:pt x="3009" y="-31"/>
                            <a:pt x="1215" y="-427"/>
                            <a:pt x="218" y="36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66" name="Google Shape;5766;p37"/>
                    <p:cNvSpPr/>
                    <p:nvPr/>
                  </p:nvSpPr>
                  <p:spPr>
                    <a:xfrm>
                      <a:off x="3303542" y="5129642"/>
                      <a:ext cx="8623" cy="12612"/>
                    </a:xfrm>
                    <a:custGeom>
                      <a:avLst/>
                      <a:gdLst/>
                      <a:ahLst/>
                      <a:cxnLst/>
                      <a:rect l="l" t="t" r="r" b="b"/>
                      <a:pathLst>
                        <a:path w="8623" h="12612" extrusionOk="0">
                          <a:moveTo>
                            <a:pt x="467" y="259"/>
                          </a:moveTo>
                          <a:cubicBezTo>
                            <a:pt x="-529" y="1843"/>
                            <a:pt x="68" y="4419"/>
                            <a:pt x="2261" y="7984"/>
                          </a:cubicBezTo>
                          <a:cubicBezTo>
                            <a:pt x="4653" y="11748"/>
                            <a:pt x="7045" y="13531"/>
                            <a:pt x="8241" y="12144"/>
                          </a:cubicBezTo>
                          <a:cubicBezTo>
                            <a:pt x="9437" y="10757"/>
                            <a:pt x="7643" y="7192"/>
                            <a:pt x="5450" y="4022"/>
                          </a:cubicBezTo>
                          <a:cubicBezTo>
                            <a:pt x="3856" y="1249"/>
                            <a:pt x="1863" y="-732"/>
                            <a:pt x="467" y="25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67" name="Google Shape;5767;p37"/>
                    <p:cNvSpPr/>
                    <p:nvPr/>
                  </p:nvSpPr>
                  <p:spPr>
                    <a:xfrm>
                      <a:off x="3174491" y="5188588"/>
                      <a:ext cx="8190" cy="10305"/>
                    </a:xfrm>
                    <a:custGeom>
                      <a:avLst/>
                      <a:gdLst/>
                      <a:ahLst/>
                      <a:cxnLst/>
                      <a:rect l="l" t="t" r="r" b="b"/>
                      <a:pathLst>
                        <a:path w="8190" h="10305" extrusionOk="0">
                          <a:moveTo>
                            <a:pt x="156" y="540"/>
                          </a:moveTo>
                          <a:cubicBezTo>
                            <a:pt x="-443" y="1729"/>
                            <a:pt x="754" y="4304"/>
                            <a:pt x="2547" y="6681"/>
                          </a:cubicBezTo>
                          <a:cubicBezTo>
                            <a:pt x="5139" y="10049"/>
                            <a:pt x="7531" y="11435"/>
                            <a:pt x="8129" y="9256"/>
                          </a:cubicBezTo>
                          <a:cubicBezTo>
                            <a:pt x="8527" y="7671"/>
                            <a:pt x="6933" y="5096"/>
                            <a:pt x="4939" y="2719"/>
                          </a:cubicBezTo>
                          <a:cubicBezTo>
                            <a:pt x="2946" y="144"/>
                            <a:pt x="1152" y="-648"/>
                            <a:pt x="156" y="54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68" name="Google Shape;5768;p37"/>
                    <p:cNvSpPr/>
                    <p:nvPr/>
                  </p:nvSpPr>
                  <p:spPr>
                    <a:xfrm>
                      <a:off x="3296060" y="5169444"/>
                      <a:ext cx="20848" cy="15939"/>
                    </a:xfrm>
                    <a:custGeom>
                      <a:avLst/>
                      <a:gdLst/>
                      <a:ahLst/>
                      <a:cxnLst/>
                      <a:rect l="l" t="t" r="r" b="b"/>
                      <a:pathLst>
                        <a:path w="20848" h="15939" extrusionOk="0">
                          <a:moveTo>
                            <a:pt x="13531" y="74"/>
                          </a:moveTo>
                          <a:cubicBezTo>
                            <a:pt x="12335" y="272"/>
                            <a:pt x="12335" y="1461"/>
                            <a:pt x="13331" y="3838"/>
                          </a:cubicBezTo>
                          <a:cubicBezTo>
                            <a:pt x="12534" y="4036"/>
                            <a:pt x="11936" y="4234"/>
                            <a:pt x="11139" y="4630"/>
                          </a:cubicBezTo>
                          <a:cubicBezTo>
                            <a:pt x="7750" y="6017"/>
                            <a:pt x="4760" y="7998"/>
                            <a:pt x="4561" y="9979"/>
                          </a:cubicBezTo>
                          <a:cubicBezTo>
                            <a:pt x="1372" y="11563"/>
                            <a:pt x="-621" y="13544"/>
                            <a:pt x="176" y="14931"/>
                          </a:cubicBezTo>
                          <a:cubicBezTo>
                            <a:pt x="973" y="16516"/>
                            <a:pt x="4561" y="16120"/>
                            <a:pt x="8547" y="14535"/>
                          </a:cubicBezTo>
                          <a:cubicBezTo>
                            <a:pt x="11936" y="13148"/>
                            <a:pt x="14129" y="11563"/>
                            <a:pt x="14129" y="9979"/>
                          </a:cubicBezTo>
                          <a:cubicBezTo>
                            <a:pt x="15125" y="9583"/>
                            <a:pt x="16122" y="8988"/>
                            <a:pt x="16919" y="8592"/>
                          </a:cubicBezTo>
                          <a:cubicBezTo>
                            <a:pt x="18315" y="9979"/>
                            <a:pt x="19710" y="10969"/>
                            <a:pt x="20507" y="9781"/>
                          </a:cubicBezTo>
                          <a:cubicBezTo>
                            <a:pt x="21304" y="8790"/>
                            <a:pt x="20706" y="6413"/>
                            <a:pt x="18713" y="3640"/>
                          </a:cubicBezTo>
                          <a:cubicBezTo>
                            <a:pt x="16919" y="867"/>
                            <a:pt x="14926" y="-322"/>
                            <a:pt x="13531" y="7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69" name="Google Shape;5769;p37"/>
                    <p:cNvSpPr/>
                    <p:nvPr/>
                  </p:nvSpPr>
                  <p:spPr>
                    <a:xfrm>
                      <a:off x="3158622" y="5272993"/>
                      <a:ext cx="17184" cy="18875"/>
                    </a:xfrm>
                    <a:custGeom>
                      <a:avLst/>
                      <a:gdLst/>
                      <a:ahLst/>
                      <a:cxnLst/>
                      <a:rect l="l" t="t" r="r" b="b"/>
                      <a:pathLst>
                        <a:path w="17184" h="18875" extrusionOk="0">
                          <a:moveTo>
                            <a:pt x="16423" y="18746"/>
                          </a:moveTo>
                          <a:cubicBezTo>
                            <a:pt x="18018" y="17953"/>
                            <a:pt x="17021" y="15378"/>
                            <a:pt x="14231" y="12011"/>
                          </a:cubicBezTo>
                          <a:cubicBezTo>
                            <a:pt x="13633" y="11218"/>
                            <a:pt x="13035" y="10624"/>
                            <a:pt x="12437" y="10030"/>
                          </a:cubicBezTo>
                          <a:cubicBezTo>
                            <a:pt x="10643" y="7851"/>
                            <a:pt x="9048" y="6266"/>
                            <a:pt x="7653" y="5474"/>
                          </a:cubicBezTo>
                          <a:cubicBezTo>
                            <a:pt x="7255" y="4879"/>
                            <a:pt x="6657" y="4285"/>
                            <a:pt x="6059" y="3493"/>
                          </a:cubicBezTo>
                          <a:cubicBezTo>
                            <a:pt x="4065" y="1116"/>
                            <a:pt x="1873" y="-469"/>
                            <a:pt x="677" y="125"/>
                          </a:cubicBezTo>
                          <a:cubicBezTo>
                            <a:pt x="-918" y="918"/>
                            <a:pt x="477" y="3493"/>
                            <a:pt x="3069" y="7058"/>
                          </a:cubicBezTo>
                          <a:cubicBezTo>
                            <a:pt x="4464" y="8643"/>
                            <a:pt x="6059" y="10030"/>
                            <a:pt x="7255" y="10624"/>
                          </a:cubicBezTo>
                          <a:lnTo>
                            <a:pt x="9048" y="12407"/>
                          </a:lnTo>
                          <a:lnTo>
                            <a:pt x="9846" y="13595"/>
                          </a:lnTo>
                          <a:cubicBezTo>
                            <a:pt x="12238" y="16567"/>
                            <a:pt x="14829" y="19538"/>
                            <a:pt x="16423" y="1874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70" name="Google Shape;5770;p37"/>
                    <p:cNvSpPr/>
                    <p:nvPr/>
                  </p:nvSpPr>
                  <p:spPr>
                    <a:xfrm>
                      <a:off x="3156472" y="5175449"/>
                      <a:ext cx="8643" cy="10355"/>
                    </a:xfrm>
                    <a:custGeom>
                      <a:avLst/>
                      <a:gdLst/>
                      <a:ahLst/>
                      <a:cxnLst/>
                      <a:rect l="l" t="t" r="r" b="b"/>
                      <a:pathLst>
                        <a:path w="8643" h="10355" extrusionOk="0">
                          <a:moveTo>
                            <a:pt x="7810" y="10312"/>
                          </a:moveTo>
                          <a:cubicBezTo>
                            <a:pt x="9006" y="9916"/>
                            <a:pt x="9006" y="8133"/>
                            <a:pt x="7212" y="5360"/>
                          </a:cubicBezTo>
                          <a:cubicBezTo>
                            <a:pt x="5019" y="2191"/>
                            <a:pt x="2827" y="-187"/>
                            <a:pt x="833" y="12"/>
                          </a:cubicBezTo>
                          <a:cubicBezTo>
                            <a:pt x="-362" y="804"/>
                            <a:pt x="-362" y="2587"/>
                            <a:pt x="1431" y="5162"/>
                          </a:cubicBezTo>
                          <a:cubicBezTo>
                            <a:pt x="3425" y="8331"/>
                            <a:pt x="6016" y="10708"/>
                            <a:pt x="7810" y="1031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71" name="Google Shape;5771;p37"/>
                    <p:cNvSpPr/>
                    <p:nvPr/>
                  </p:nvSpPr>
                  <p:spPr>
                    <a:xfrm>
                      <a:off x="3187075" y="5149069"/>
                      <a:ext cx="8387" cy="10940"/>
                    </a:xfrm>
                    <a:custGeom>
                      <a:avLst/>
                      <a:gdLst/>
                      <a:ahLst/>
                      <a:cxnLst/>
                      <a:rect l="l" t="t" r="r" b="b"/>
                      <a:pathLst>
                        <a:path w="8387" h="10940" extrusionOk="0">
                          <a:moveTo>
                            <a:pt x="528" y="244"/>
                          </a:moveTo>
                          <a:cubicBezTo>
                            <a:pt x="-668" y="838"/>
                            <a:pt x="328" y="3413"/>
                            <a:pt x="1923" y="6186"/>
                          </a:cubicBezTo>
                          <a:cubicBezTo>
                            <a:pt x="3717" y="8960"/>
                            <a:pt x="5710" y="10941"/>
                            <a:pt x="7305" y="10941"/>
                          </a:cubicBezTo>
                          <a:cubicBezTo>
                            <a:pt x="9099" y="10941"/>
                            <a:pt x="8501" y="8762"/>
                            <a:pt x="6707" y="5790"/>
                          </a:cubicBezTo>
                          <a:cubicBezTo>
                            <a:pt x="4713" y="2423"/>
                            <a:pt x="2321" y="-945"/>
                            <a:pt x="528" y="24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72" name="Google Shape;5772;p37"/>
                    <p:cNvSpPr/>
                    <p:nvPr/>
                  </p:nvSpPr>
                  <p:spPr>
                    <a:xfrm>
                      <a:off x="3277214" y="5077973"/>
                      <a:ext cx="8576" cy="10713"/>
                    </a:xfrm>
                    <a:custGeom>
                      <a:avLst/>
                      <a:gdLst/>
                      <a:ahLst/>
                      <a:cxnLst/>
                      <a:rect l="l" t="t" r="r" b="b"/>
                      <a:pathLst>
                        <a:path w="8576" h="10713" extrusionOk="0">
                          <a:moveTo>
                            <a:pt x="684" y="227"/>
                          </a:moveTo>
                          <a:cubicBezTo>
                            <a:pt x="-512" y="821"/>
                            <a:pt x="-114" y="3198"/>
                            <a:pt x="1680" y="5971"/>
                          </a:cubicBezTo>
                          <a:cubicBezTo>
                            <a:pt x="4072" y="9537"/>
                            <a:pt x="6265" y="11320"/>
                            <a:pt x="7859" y="10527"/>
                          </a:cubicBezTo>
                          <a:cubicBezTo>
                            <a:pt x="8856" y="9537"/>
                            <a:pt x="9055" y="7952"/>
                            <a:pt x="6863" y="4981"/>
                          </a:cubicBezTo>
                          <a:cubicBezTo>
                            <a:pt x="4670" y="1613"/>
                            <a:pt x="2278" y="-764"/>
                            <a:pt x="684" y="22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73" name="Google Shape;5773;p37"/>
                    <p:cNvSpPr/>
                    <p:nvPr/>
                  </p:nvSpPr>
                  <p:spPr>
                    <a:xfrm>
                      <a:off x="3192918" y="5136616"/>
                      <a:ext cx="9437" cy="14379"/>
                    </a:xfrm>
                    <a:custGeom>
                      <a:avLst/>
                      <a:gdLst/>
                      <a:ahLst/>
                      <a:cxnLst/>
                      <a:rect l="l" t="t" r="r" b="b"/>
                      <a:pathLst>
                        <a:path w="9437" h="14379" extrusionOk="0">
                          <a:moveTo>
                            <a:pt x="1661" y="9329"/>
                          </a:moveTo>
                          <a:cubicBezTo>
                            <a:pt x="4053" y="12697"/>
                            <a:pt x="6445" y="14876"/>
                            <a:pt x="8239" y="14282"/>
                          </a:cubicBezTo>
                          <a:cubicBezTo>
                            <a:pt x="9435" y="13885"/>
                            <a:pt x="9235" y="12103"/>
                            <a:pt x="7840" y="9726"/>
                          </a:cubicBezTo>
                          <a:cubicBezTo>
                            <a:pt x="8239" y="9726"/>
                            <a:pt x="8438" y="9726"/>
                            <a:pt x="8637" y="9527"/>
                          </a:cubicBezTo>
                          <a:cubicBezTo>
                            <a:pt x="9833" y="8933"/>
                            <a:pt x="9833" y="7150"/>
                            <a:pt x="7641" y="4179"/>
                          </a:cubicBezTo>
                          <a:cubicBezTo>
                            <a:pt x="5050" y="812"/>
                            <a:pt x="2857" y="-575"/>
                            <a:pt x="1262" y="217"/>
                          </a:cubicBezTo>
                          <a:cubicBezTo>
                            <a:pt x="664" y="1010"/>
                            <a:pt x="266" y="2198"/>
                            <a:pt x="1063" y="3783"/>
                          </a:cubicBezTo>
                          <a:cubicBezTo>
                            <a:pt x="-531" y="4575"/>
                            <a:pt x="-332" y="6358"/>
                            <a:pt x="1661" y="932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74" name="Google Shape;5774;p37"/>
                    <p:cNvSpPr/>
                    <p:nvPr/>
                  </p:nvSpPr>
                  <p:spPr>
                    <a:xfrm>
                      <a:off x="3252387" y="5055737"/>
                      <a:ext cx="8650" cy="10682"/>
                    </a:xfrm>
                    <a:custGeom>
                      <a:avLst/>
                      <a:gdLst/>
                      <a:ahLst/>
                      <a:cxnLst/>
                      <a:rect l="l" t="t" r="r" b="b"/>
                      <a:pathLst>
                        <a:path w="8650" h="10682" extrusionOk="0">
                          <a:moveTo>
                            <a:pt x="8170" y="10181"/>
                          </a:moveTo>
                          <a:cubicBezTo>
                            <a:pt x="9365" y="9190"/>
                            <a:pt x="8170" y="6417"/>
                            <a:pt x="6375" y="4040"/>
                          </a:cubicBezTo>
                          <a:cubicBezTo>
                            <a:pt x="3984" y="871"/>
                            <a:pt x="1592" y="-1110"/>
                            <a:pt x="196" y="673"/>
                          </a:cubicBezTo>
                          <a:cubicBezTo>
                            <a:pt x="-402" y="1663"/>
                            <a:pt x="396" y="4238"/>
                            <a:pt x="2190" y="6615"/>
                          </a:cubicBezTo>
                          <a:cubicBezTo>
                            <a:pt x="4382" y="9983"/>
                            <a:pt x="6774" y="11567"/>
                            <a:pt x="8170" y="101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75" name="Google Shape;5775;p37"/>
                    <p:cNvSpPr/>
                    <p:nvPr/>
                  </p:nvSpPr>
                  <p:spPr>
                    <a:xfrm>
                      <a:off x="3068605" y="5146143"/>
                      <a:ext cx="9096" cy="14955"/>
                    </a:xfrm>
                    <a:custGeom>
                      <a:avLst/>
                      <a:gdLst/>
                      <a:ahLst/>
                      <a:cxnLst/>
                      <a:rect l="l" t="t" r="r" b="b"/>
                      <a:pathLst>
                        <a:path w="9096" h="14955" extrusionOk="0">
                          <a:moveTo>
                            <a:pt x="8571" y="14659"/>
                          </a:moveTo>
                          <a:cubicBezTo>
                            <a:pt x="9368" y="14064"/>
                            <a:pt x="9169" y="12876"/>
                            <a:pt x="8571" y="11291"/>
                          </a:cubicBezTo>
                          <a:lnTo>
                            <a:pt x="8571" y="11291"/>
                          </a:lnTo>
                          <a:cubicBezTo>
                            <a:pt x="9368" y="9706"/>
                            <a:pt x="8372" y="6735"/>
                            <a:pt x="5780" y="3368"/>
                          </a:cubicBezTo>
                          <a:lnTo>
                            <a:pt x="5182" y="2575"/>
                          </a:lnTo>
                          <a:cubicBezTo>
                            <a:pt x="6179" y="3368"/>
                            <a:pt x="7176" y="3764"/>
                            <a:pt x="7574" y="3169"/>
                          </a:cubicBezTo>
                          <a:cubicBezTo>
                            <a:pt x="8372" y="2575"/>
                            <a:pt x="8372" y="1387"/>
                            <a:pt x="7774" y="0"/>
                          </a:cubicBezTo>
                          <a:cubicBezTo>
                            <a:pt x="7176" y="594"/>
                            <a:pt x="6379" y="991"/>
                            <a:pt x="5780" y="1585"/>
                          </a:cubicBezTo>
                          <a:cubicBezTo>
                            <a:pt x="3787" y="3169"/>
                            <a:pt x="1993" y="4754"/>
                            <a:pt x="0" y="6141"/>
                          </a:cubicBezTo>
                          <a:cubicBezTo>
                            <a:pt x="0" y="7527"/>
                            <a:pt x="1196" y="9508"/>
                            <a:pt x="2791" y="11291"/>
                          </a:cubicBezTo>
                          <a:cubicBezTo>
                            <a:pt x="5182" y="14064"/>
                            <a:pt x="7574" y="15649"/>
                            <a:pt x="8571" y="1465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76" name="Google Shape;5776;p37"/>
                    <p:cNvSpPr/>
                    <p:nvPr/>
                  </p:nvSpPr>
                  <p:spPr>
                    <a:xfrm>
                      <a:off x="3289060" y="5029073"/>
                      <a:ext cx="3724" cy="3471"/>
                    </a:xfrm>
                    <a:custGeom>
                      <a:avLst/>
                      <a:gdLst/>
                      <a:ahLst/>
                      <a:cxnLst/>
                      <a:rect l="l" t="t" r="r" b="b"/>
                      <a:pathLst>
                        <a:path w="3724" h="3471" extrusionOk="0">
                          <a:moveTo>
                            <a:pt x="2791" y="3367"/>
                          </a:moveTo>
                          <a:cubicBezTo>
                            <a:pt x="3787" y="2971"/>
                            <a:pt x="3986" y="1783"/>
                            <a:pt x="3389" y="0"/>
                          </a:cubicBezTo>
                          <a:cubicBezTo>
                            <a:pt x="2193" y="594"/>
                            <a:pt x="1196" y="1387"/>
                            <a:pt x="0" y="1981"/>
                          </a:cubicBezTo>
                          <a:cubicBezTo>
                            <a:pt x="1196" y="2971"/>
                            <a:pt x="2193" y="3764"/>
                            <a:pt x="2791" y="336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77" name="Google Shape;5777;p37"/>
                    <p:cNvSpPr/>
                    <p:nvPr/>
                  </p:nvSpPr>
                  <p:spPr>
                    <a:xfrm>
                      <a:off x="3228066" y="5063144"/>
                      <a:ext cx="7016" cy="7829"/>
                    </a:xfrm>
                    <a:custGeom>
                      <a:avLst/>
                      <a:gdLst/>
                      <a:ahLst/>
                      <a:cxnLst/>
                      <a:rect l="l" t="t" r="r" b="b"/>
                      <a:pathLst>
                        <a:path w="7016" h="7829" extrusionOk="0">
                          <a:moveTo>
                            <a:pt x="6578" y="7527"/>
                          </a:moveTo>
                          <a:cubicBezTo>
                            <a:pt x="7774" y="6141"/>
                            <a:pt x="6379" y="3169"/>
                            <a:pt x="4186" y="0"/>
                          </a:cubicBezTo>
                          <a:cubicBezTo>
                            <a:pt x="3389" y="396"/>
                            <a:pt x="2392" y="792"/>
                            <a:pt x="1595" y="1387"/>
                          </a:cubicBezTo>
                          <a:cubicBezTo>
                            <a:pt x="997" y="1585"/>
                            <a:pt x="598" y="1783"/>
                            <a:pt x="0" y="1981"/>
                          </a:cubicBezTo>
                          <a:cubicBezTo>
                            <a:pt x="399" y="2773"/>
                            <a:pt x="997" y="3764"/>
                            <a:pt x="1595" y="4754"/>
                          </a:cubicBezTo>
                          <a:cubicBezTo>
                            <a:pt x="3588" y="6933"/>
                            <a:pt x="5581" y="8518"/>
                            <a:pt x="6578" y="752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78" name="Google Shape;5778;p37"/>
                    <p:cNvSpPr/>
                    <p:nvPr/>
                  </p:nvSpPr>
                  <p:spPr>
                    <a:xfrm>
                      <a:off x="3127421" y="5126547"/>
                      <a:ext cx="8300" cy="10706"/>
                    </a:xfrm>
                    <a:custGeom>
                      <a:avLst/>
                      <a:gdLst/>
                      <a:ahLst/>
                      <a:cxnLst/>
                      <a:rect l="l" t="t" r="r" b="b"/>
                      <a:pathLst>
                        <a:path w="8300" h="10706" extrusionOk="0">
                          <a:moveTo>
                            <a:pt x="7560" y="10484"/>
                          </a:moveTo>
                          <a:cubicBezTo>
                            <a:pt x="8955" y="9494"/>
                            <a:pt x="8357" y="6721"/>
                            <a:pt x="5965" y="3353"/>
                          </a:cubicBezTo>
                          <a:cubicBezTo>
                            <a:pt x="3972" y="382"/>
                            <a:pt x="1779" y="-410"/>
                            <a:pt x="783" y="184"/>
                          </a:cubicBezTo>
                          <a:cubicBezTo>
                            <a:pt x="-812" y="1174"/>
                            <a:pt x="185" y="3947"/>
                            <a:pt x="2377" y="7315"/>
                          </a:cubicBezTo>
                          <a:cubicBezTo>
                            <a:pt x="4370" y="9890"/>
                            <a:pt x="6364" y="11277"/>
                            <a:pt x="7560" y="1048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79" name="Google Shape;5779;p37"/>
                    <p:cNvSpPr/>
                    <p:nvPr/>
                  </p:nvSpPr>
                  <p:spPr>
                    <a:xfrm>
                      <a:off x="3168866" y="5081171"/>
                      <a:ext cx="43740" cy="50162"/>
                    </a:xfrm>
                    <a:custGeom>
                      <a:avLst/>
                      <a:gdLst/>
                      <a:ahLst/>
                      <a:cxnLst/>
                      <a:rect l="l" t="t" r="r" b="b"/>
                      <a:pathLst>
                        <a:path w="43740" h="50162" extrusionOk="0">
                          <a:moveTo>
                            <a:pt x="8172" y="13866"/>
                          </a:moveTo>
                          <a:cubicBezTo>
                            <a:pt x="8571" y="13272"/>
                            <a:pt x="7574" y="10697"/>
                            <a:pt x="6777" y="9112"/>
                          </a:cubicBezTo>
                          <a:cubicBezTo>
                            <a:pt x="6578" y="8914"/>
                            <a:pt x="6578" y="8716"/>
                            <a:pt x="6379" y="8518"/>
                          </a:cubicBezTo>
                          <a:cubicBezTo>
                            <a:pt x="8372" y="8716"/>
                            <a:pt x="11760" y="7131"/>
                            <a:pt x="14750" y="5745"/>
                          </a:cubicBezTo>
                          <a:cubicBezTo>
                            <a:pt x="15547" y="7527"/>
                            <a:pt x="16943" y="9706"/>
                            <a:pt x="19733" y="11885"/>
                          </a:cubicBezTo>
                          <a:cubicBezTo>
                            <a:pt x="19933" y="12083"/>
                            <a:pt x="20132" y="12282"/>
                            <a:pt x="20331" y="12480"/>
                          </a:cubicBezTo>
                          <a:cubicBezTo>
                            <a:pt x="20132" y="12480"/>
                            <a:pt x="20132" y="12678"/>
                            <a:pt x="19933" y="12678"/>
                          </a:cubicBezTo>
                          <a:cubicBezTo>
                            <a:pt x="15946" y="14659"/>
                            <a:pt x="14152" y="16838"/>
                            <a:pt x="14352" y="18818"/>
                          </a:cubicBezTo>
                          <a:cubicBezTo>
                            <a:pt x="14551" y="20799"/>
                            <a:pt x="16544" y="20997"/>
                            <a:pt x="20730" y="18818"/>
                          </a:cubicBezTo>
                          <a:cubicBezTo>
                            <a:pt x="22125" y="17828"/>
                            <a:pt x="23321" y="17036"/>
                            <a:pt x="24318" y="16045"/>
                          </a:cubicBezTo>
                          <a:cubicBezTo>
                            <a:pt x="26710" y="18224"/>
                            <a:pt x="29102" y="20403"/>
                            <a:pt x="31494" y="23374"/>
                          </a:cubicBezTo>
                          <a:cubicBezTo>
                            <a:pt x="32490" y="24563"/>
                            <a:pt x="33487" y="25355"/>
                            <a:pt x="34284" y="25751"/>
                          </a:cubicBezTo>
                          <a:cubicBezTo>
                            <a:pt x="32490" y="25355"/>
                            <a:pt x="29899" y="26346"/>
                            <a:pt x="27108" y="28129"/>
                          </a:cubicBezTo>
                          <a:cubicBezTo>
                            <a:pt x="23919" y="30109"/>
                            <a:pt x="20730" y="32486"/>
                            <a:pt x="21926" y="34071"/>
                          </a:cubicBezTo>
                          <a:cubicBezTo>
                            <a:pt x="22324" y="34467"/>
                            <a:pt x="22723" y="34665"/>
                            <a:pt x="23321" y="34665"/>
                          </a:cubicBezTo>
                          <a:cubicBezTo>
                            <a:pt x="23720" y="35656"/>
                            <a:pt x="24517" y="36844"/>
                            <a:pt x="25514" y="38429"/>
                          </a:cubicBezTo>
                          <a:cubicBezTo>
                            <a:pt x="29500" y="43778"/>
                            <a:pt x="32490" y="42391"/>
                            <a:pt x="36477" y="45758"/>
                          </a:cubicBezTo>
                          <a:cubicBezTo>
                            <a:pt x="39666" y="48532"/>
                            <a:pt x="44450" y="53088"/>
                            <a:pt x="43653" y="47541"/>
                          </a:cubicBezTo>
                          <a:cubicBezTo>
                            <a:pt x="42855" y="43381"/>
                            <a:pt x="38869" y="38825"/>
                            <a:pt x="35281" y="36646"/>
                          </a:cubicBezTo>
                          <a:cubicBezTo>
                            <a:pt x="33487" y="35656"/>
                            <a:pt x="31494" y="33675"/>
                            <a:pt x="29500" y="32288"/>
                          </a:cubicBezTo>
                          <a:cubicBezTo>
                            <a:pt x="29700" y="32090"/>
                            <a:pt x="29899" y="32090"/>
                            <a:pt x="30098" y="31892"/>
                          </a:cubicBezTo>
                          <a:cubicBezTo>
                            <a:pt x="33287" y="29911"/>
                            <a:pt x="36078" y="27930"/>
                            <a:pt x="35480" y="25950"/>
                          </a:cubicBezTo>
                          <a:cubicBezTo>
                            <a:pt x="35281" y="25950"/>
                            <a:pt x="35281" y="25751"/>
                            <a:pt x="35081" y="25751"/>
                          </a:cubicBezTo>
                          <a:cubicBezTo>
                            <a:pt x="35680" y="25751"/>
                            <a:pt x="36078" y="25355"/>
                            <a:pt x="36078" y="24761"/>
                          </a:cubicBezTo>
                          <a:cubicBezTo>
                            <a:pt x="36278" y="22978"/>
                            <a:pt x="34483" y="19809"/>
                            <a:pt x="32490" y="17828"/>
                          </a:cubicBezTo>
                          <a:cubicBezTo>
                            <a:pt x="30696" y="15847"/>
                            <a:pt x="28703" y="14064"/>
                            <a:pt x="26909" y="12282"/>
                          </a:cubicBezTo>
                          <a:cubicBezTo>
                            <a:pt x="26909" y="12083"/>
                            <a:pt x="26710" y="11687"/>
                            <a:pt x="26710" y="11489"/>
                          </a:cubicBezTo>
                          <a:cubicBezTo>
                            <a:pt x="26510" y="11291"/>
                            <a:pt x="26112" y="11093"/>
                            <a:pt x="25713" y="11093"/>
                          </a:cubicBezTo>
                          <a:cubicBezTo>
                            <a:pt x="23122" y="8518"/>
                            <a:pt x="20730" y="5943"/>
                            <a:pt x="18139" y="3566"/>
                          </a:cubicBezTo>
                          <a:cubicBezTo>
                            <a:pt x="19335" y="2575"/>
                            <a:pt x="19933" y="1585"/>
                            <a:pt x="19335" y="990"/>
                          </a:cubicBezTo>
                          <a:cubicBezTo>
                            <a:pt x="18936" y="396"/>
                            <a:pt x="18338" y="198"/>
                            <a:pt x="17740" y="0"/>
                          </a:cubicBezTo>
                          <a:cubicBezTo>
                            <a:pt x="16943" y="396"/>
                            <a:pt x="16145" y="594"/>
                            <a:pt x="15348" y="990"/>
                          </a:cubicBezTo>
                          <a:cubicBezTo>
                            <a:pt x="14949" y="1189"/>
                            <a:pt x="14551" y="1387"/>
                            <a:pt x="14352" y="1387"/>
                          </a:cubicBezTo>
                          <a:cubicBezTo>
                            <a:pt x="11362" y="2773"/>
                            <a:pt x="8372" y="3962"/>
                            <a:pt x="5581" y="5348"/>
                          </a:cubicBezTo>
                          <a:cubicBezTo>
                            <a:pt x="5182" y="5745"/>
                            <a:pt x="4983" y="6141"/>
                            <a:pt x="4784" y="6537"/>
                          </a:cubicBezTo>
                          <a:cubicBezTo>
                            <a:pt x="4584" y="6339"/>
                            <a:pt x="4385" y="6141"/>
                            <a:pt x="4385" y="6141"/>
                          </a:cubicBezTo>
                          <a:cubicBezTo>
                            <a:pt x="4385" y="6141"/>
                            <a:pt x="4385" y="5943"/>
                            <a:pt x="4385" y="5943"/>
                          </a:cubicBezTo>
                          <a:cubicBezTo>
                            <a:pt x="2791" y="6735"/>
                            <a:pt x="1395" y="7329"/>
                            <a:pt x="0" y="8122"/>
                          </a:cubicBezTo>
                          <a:cubicBezTo>
                            <a:pt x="399" y="8716"/>
                            <a:pt x="797" y="9112"/>
                            <a:pt x="1196" y="9508"/>
                          </a:cubicBezTo>
                          <a:cubicBezTo>
                            <a:pt x="3787" y="12678"/>
                            <a:pt x="6777" y="16441"/>
                            <a:pt x="8172" y="138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80" name="Google Shape;5780;p37"/>
                    <p:cNvSpPr/>
                    <p:nvPr/>
                  </p:nvSpPr>
                  <p:spPr>
                    <a:xfrm>
                      <a:off x="3229284" y="5254340"/>
                      <a:ext cx="8247" cy="10569"/>
                    </a:xfrm>
                    <a:custGeom>
                      <a:avLst/>
                      <a:gdLst/>
                      <a:ahLst/>
                      <a:cxnLst/>
                      <a:rect l="l" t="t" r="r" b="b"/>
                      <a:pathLst>
                        <a:path w="8247" h="10569" extrusionOk="0">
                          <a:moveTo>
                            <a:pt x="8151" y="10458"/>
                          </a:moveTo>
                          <a:cubicBezTo>
                            <a:pt x="8549" y="8675"/>
                            <a:pt x="7752" y="6100"/>
                            <a:pt x="5161" y="2931"/>
                          </a:cubicBezTo>
                          <a:cubicBezTo>
                            <a:pt x="2968" y="-40"/>
                            <a:pt x="1174" y="-437"/>
                            <a:pt x="377" y="356"/>
                          </a:cubicBezTo>
                          <a:cubicBezTo>
                            <a:pt x="-620" y="1544"/>
                            <a:pt x="377" y="4317"/>
                            <a:pt x="3167" y="7487"/>
                          </a:cubicBezTo>
                          <a:cubicBezTo>
                            <a:pt x="5559" y="10260"/>
                            <a:pt x="6955" y="10854"/>
                            <a:pt x="8151" y="104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81" name="Google Shape;5781;p37"/>
                    <p:cNvSpPr/>
                    <p:nvPr/>
                  </p:nvSpPr>
                  <p:spPr>
                    <a:xfrm>
                      <a:off x="3334572" y="5138994"/>
                      <a:ext cx="8546" cy="11161"/>
                    </a:xfrm>
                    <a:custGeom>
                      <a:avLst/>
                      <a:gdLst/>
                      <a:ahLst/>
                      <a:cxnLst/>
                      <a:rect l="l" t="t" r="r" b="b"/>
                      <a:pathLst>
                        <a:path w="8546" h="11161" extrusionOk="0">
                          <a:moveTo>
                            <a:pt x="1329" y="19"/>
                          </a:moveTo>
                          <a:cubicBezTo>
                            <a:pt x="-664" y="217"/>
                            <a:pt x="-265" y="2396"/>
                            <a:pt x="1529" y="5961"/>
                          </a:cubicBezTo>
                          <a:cubicBezTo>
                            <a:pt x="3920" y="9527"/>
                            <a:pt x="6313" y="11508"/>
                            <a:pt x="7708" y="11112"/>
                          </a:cubicBezTo>
                          <a:cubicBezTo>
                            <a:pt x="9302" y="10517"/>
                            <a:pt x="8505" y="7744"/>
                            <a:pt x="6313" y="4178"/>
                          </a:cubicBezTo>
                          <a:cubicBezTo>
                            <a:pt x="4519" y="1207"/>
                            <a:pt x="2725" y="-179"/>
                            <a:pt x="1329" y="1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82" name="Google Shape;5782;p37"/>
                    <p:cNvSpPr/>
                    <p:nvPr/>
                  </p:nvSpPr>
                  <p:spPr>
                    <a:xfrm>
                      <a:off x="3220445" y="5211254"/>
                      <a:ext cx="8485" cy="11488"/>
                    </a:xfrm>
                    <a:custGeom>
                      <a:avLst/>
                      <a:gdLst/>
                      <a:ahLst/>
                      <a:cxnLst/>
                      <a:rect l="l" t="t" r="r" b="b"/>
                      <a:pathLst>
                        <a:path w="8485" h="11488" extrusionOk="0">
                          <a:moveTo>
                            <a:pt x="8020" y="11154"/>
                          </a:moveTo>
                          <a:cubicBezTo>
                            <a:pt x="9216" y="9767"/>
                            <a:pt x="8020" y="6994"/>
                            <a:pt x="5428" y="3626"/>
                          </a:cubicBezTo>
                          <a:cubicBezTo>
                            <a:pt x="3635" y="1249"/>
                            <a:pt x="1641" y="-335"/>
                            <a:pt x="246" y="61"/>
                          </a:cubicBezTo>
                          <a:cubicBezTo>
                            <a:pt x="-551" y="1645"/>
                            <a:pt x="645" y="4419"/>
                            <a:pt x="3037" y="7786"/>
                          </a:cubicBezTo>
                          <a:cubicBezTo>
                            <a:pt x="4830" y="10163"/>
                            <a:pt x="7023" y="12342"/>
                            <a:pt x="8020" y="1115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83" name="Google Shape;5783;p37"/>
                    <p:cNvSpPr/>
                    <p:nvPr/>
                  </p:nvSpPr>
                  <p:spPr>
                    <a:xfrm>
                      <a:off x="3169055" y="5237398"/>
                      <a:ext cx="9319" cy="10560"/>
                    </a:xfrm>
                    <a:custGeom>
                      <a:avLst/>
                      <a:gdLst/>
                      <a:ahLst/>
                      <a:cxnLst/>
                      <a:rect l="l" t="t" r="r" b="b"/>
                      <a:pathLst>
                        <a:path w="9319" h="10560" extrusionOk="0">
                          <a:moveTo>
                            <a:pt x="210" y="658"/>
                          </a:moveTo>
                          <a:cubicBezTo>
                            <a:pt x="-588" y="1847"/>
                            <a:pt x="1007" y="4422"/>
                            <a:pt x="3000" y="6799"/>
                          </a:cubicBezTo>
                          <a:cubicBezTo>
                            <a:pt x="5791" y="9770"/>
                            <a:pt x="8183" y="11553"/>
                            <a:pt x="9179" y="9969"/>
                          </a:cubicBezTo>
                          <a:cubicBezTo>
                            <a:pt x="9777" y="8780"/>
                            <a:pt x="8382" y="6007"/>
                            <a:pt x="6389" y="3630"/>
                          </a:cubicBezTo>
                          <a:cubicBezTo>
                            <a:pt x="3598" y="460"/>
                            <a:pt x="1206" y="-926"/>
                            <a:pt x="210" y="6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84" name="Google Shape;5784;p37"/>
                    <p:cNvSpPr/>
                    <p:nvPr/>
                  </p:nvSpPr>
                  <p:spPr>
                    <a:xfrm>
                      <a:off x="3238232" y="5118974"/>
                      <a:ext cx="9041" cy="9967"/>
                    </a:xfrm>
                    <a:custGeom>
                      <a:avLst/>
                      <a:gdLst/>
                      <a:ahLst/>
                      <a:cxnLst/>
                      <a:rect l="l" t="t" r="r" b="b"/>
                      <a:pathLst>
                        <a:path w="9041" h="9967" extrusionOk="0">
                          <a:moveTo>
                            <a:pt x="8970" y="9143"/>
                          </a:moveTo>
                          <a:cubicBezTo>
                            <a:pt x="9169" y="8351"/>
                            <a:pt x="8970" y="6370"/>
                            <a:pt x="8172" y="4785"/>
                          </a:cubicBezTo>
                          <a:cubicBezTo>
                            <a:pt x="6777" y="1814"/>
                            <a:pt x="4784" y="229"/>
                            <a:pt x="3189" y="31"/>
                          </a:cubicBezTo>
                          <a:cubicBezTo>
                            <a:pt x="1794" y="-167"/>
                            <a:pt x="997" y="626"/>
                            <a:pt x="0" y="1022"/>
                          </a:cubicBezTo>
                          <a:cubicBezTo>
                            <a:pt x="1595" y="3201"/>
                            <a:pt x="2990" y="5578"/>
                            <a:pt x="4784" y="7559"/>
                          </a:cubicBezTo>
                          <a:cubicBezTo>
                            <a:pt x="6777" y="9936"/>
                            <a:pt x="8571" y="10728"/>
                            <a:pt x="8970" y="914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85" name="Google Shape;5785;p37"/>
                    <p:cNvSpPr/>
                    <p:nvPr/>
                  </p:nvSpPr>
                  <p:spPr>
                    <a:xfrm>
                      <a:off x="3270385" y="5091403"/>
                      <a:ext cx="12304" cy="16455"/>
                    </a:xfrm>
                    <a:custGeom>
                      <a:avLst/>
                      <a:gdLst/>
                      <a:ahLst/>
                      <a:cxnLst/>
                      <a:rect l="l" t="t" r="r" b="b"/>
                      <a:pathLst>
                        <a:path w="12304" h="16455" extrusionOk="0">
                          <a:moveTo>
                            <a:pt x="137" y="266"/>
                          </a:moveTo>
                          <a:cubicBezTo>
                            <a:pt x="-461" y="2445"/>
                            <a:pt x="935" y="5417"/>
                            <a:pt x="3526" y="8586"/>
                          </a:cubicBezTo>
                          <a:cubicBezTo>
                            <a:pt x="4124" y="9378"/>
                            <a:pt x="4722" y="9973"/>
                            <a:pt x="5320" y="10369"/>
                          </a:cubicBezTo>
                          <a:cubicBezTo>
                            <a:pt x="1532" y="12350"/>
                            <a:pt x="735" y="14529"/>
                            <a:pt x="2529" y="15915"/>
                          </a:cubicBezTo>
                          <a:cubicBezTo>
                            <a:pt x="3925" y="16906"/>
                            <a:pt x="6316" y="16510"/>
                            <a:pt x="9107" y="14925"/>
                          </a:cubicBezTo>
                          <a:cubicBezTo>
                            <a:pt x="12097" y="13142"/>
                            <a:pt x="12894" y="11359"/>
                            <a:pt x="11898" y="10171"/>
                          </a:cubicBezTo>
                          <a:cubicBezTo>
                            <a:pt x="11300" y="9576"/>
                            <a:pt x="10104" y="9180"/>
                            <a:pt x="8708" y="9378"/>
                          </a:cubicBezTo>
                          <a:cubicBezTo>
                            <a:pt x="8509" y="7596"/>
                            <a:pt x="6914" y="5417"/>
                            <a:pt x="5320" y="3040"/>
                          </a:cubicBezTo>
                          <a:cubicBezTo>
                            <a:pt x="3127" y="464"/>
                            <a:pt x="1333" y="-526"/>
                            <a:pt x="137" y="2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86" name="Google Shape;5786;p37"/>
                    <p:cNvSpPr/>
                    <p:nvPr/>
                  </p:nvSpPr>
                  <p:spPr>
                    <a:xfrm>
                      <a:off x="3289379" y="5070559"/>
                      <a:ext cx="16422" cy="14805"/>
                    </a:xfrm>
                    <a:custGeom>
                      <a:avLst/>
                      <a:gdLst/>
                      <a:ahLst/>
                      <a:cxnLst/>
                      <a:rect l="l" t="t" r="r" b="b"/>
                      <a:pathLst>
                        <a:path w="16422" h="14805" extrusionOk="0">
                          <a:moveTo>
                            <a:pt x="1874" y="311"/>
                          </a:moveTo>
                          <a:cubicBezTo>
                            <a:pt x="678" y="1104"/>
                            <a:pt x="1675" y="3481"/>
                            <a:pt x="3269" y="6254"/>
                          </a:cubicBezTo>
                          <a:cubicBezTo>
                            <a:pt x="3867" y="7046"/>
                            <a:pt x="4266" y="7641"/>
                            <a:pt x="4864" y="8235"/>
                          </a:cubicBezTo>
                          <a:cubicBezTo>
                            <a:pt x="4664" y="8433"/>
                            <a:pt x="4266" y="8631"/>
                            <a:pt x="4066" y="8631"/>
                          </a:cubicBezTo>
                          <a:cubicBezTo>
                            <a:pt x="877" y="10810"/>
                            <a:pt x="-917" y="12989"/>
                            <a:pt x="479" y="13781"/>
                          </a:cubicBezTo>
                          <a:cubicBezTo>
                            <a:pt x="3468" y="15366"/>
                            <a:pt x="8252" y="15168"/>
                            <a:pt x="13834" y="12791"/>
                          </a:cubicBezTo>
                          <a:cubicBezTo>
                            <a:pt x="16823" y="11404"/>
                            <a:pt x="16823" y="9225"/>
                            <a:pt x="15827" y="8235"/>
                          </a:cubicBezTo>
                          <a:cubicBezTo>
                            <a:pt x="14431" y="6452"/>
                            <a:pt x="12239" y="5660"/>
                            <a:pt x="9249" y="6452"/>
                          </a:cubicBezTo>
                          <a:cubicBezTo>
                            <a:pt x="8850" y="5858"/>
                            <a:pt x="8452" y="5065"/>
                            <a:pt x="8053" y="4273"/>
                          </a:cubicBezTo>
                          <a:cubicBezTo>
                            <a:pt x="5462" y="708"/>
                            <a:pt x="3269" y="-679"/>
                            <a:pt x="1874" y="3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87" name="Google Shape;5787;p37"/>
                    <p:cNvSpPr/>
                    <p:nvPr/>
                  </p:nvSpPr>
                  <p:spPr>
                    <a:xfrm>
                      <a:off x="3077887" y="5215206"/>
                      <a:ext cx="7733" cy="9124"/>
                    </a:xfrm>
                    <a:custGeom>
                      <a:avLst/>
                      <a:gdLst/>
                      <a:ahLst/>
                      <a:cxnLst/>
                      <a:rect l="l" t="t" r="r" b="b"/>
                      <a:pathLst>
                        <a:path w="7733" h="9124" extrusionOk="0">
                          <a:moveTo>
                            <a:pt x="7461" y="8588"/>
                          </a:moveTo>
                          <a:cubicBezTo>
                            <a:pt x="8258" y="7400"/>
                            <a:pt x="7262" y="5221"/>
                            <a:pt x="5069" y="2844"/>
                          </a:cubicBezTo>
                          <a:cubicBezTo>
                            <a:pt x="2877" y="467"/>
                            <a:pt x="1083" y="-524"/>
                            <a:pt x="86" y="269"/>
                          </a:cubicBezTo>
                          <a:cubicBezTo>
                            <a:pt x="-313" y="1853"/>
                            <a:pt x="684" y="4032"/>
                            <a:pt x="2877" y="6409"/>
                          </a:cubicBezTo>
                          <a:cubicBezTo>
                            <a:pt x="5069" y="9381"/>
                            <a:pt x="6664" y="9579"/>
                            <a:pt x="7461" y="85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88" name="Google Shape;5788;p37"/>
                    <p:cNvSpPr/>
                    <p:nvPr/>
                  </p:nvSpPr>
                  <p:spPr>
                    <a:xfrm>
                      <a:off x="3268482" y="5052474"/>
                      <a:ext cx="19182" cy="15702"/>
                    </a:xfrm>
                    <a:custGeom>
                      <a:avLst/>
                      <a:gdLst/>
                      <a:ahLst/>
                      <a:cxnLst/>
                      <a:rect l="l" t="t" r="r" b="b"/>
                      <a:pathLst>
                        <a:path w="19182" h="15702" extrusionOk="0">
                          <a:moveTo>
                            <a:pt x="14598" y="7303"/>
                          </a:moveTo>
                          <a:cubicBezTo>
                            <a:pt x="14000" y="7501"/>
                            <a:pt x="13402" y="7700"/>
                            <a:pt x="12804" y="8096"/>
                          </a:cubicBezTo>
                          <a:cubicBezTo>
                            <a:pt x="10412" y="9284"/>
                            <a:pt x="8818" y="10473"/>
                            <a:pt x="8020" y="11661"/>
                          </a:cubicBezTo>
                          <a:cubicBezTo>
                            <a:pt x="7422" y="10473"/>
                            <a:pt x="6625" y="9086"/>
                            <a:pt x="5628" y="7501"/>
                          </a:cubicBezTo>
                          <a:cubicBezTo>
                            <a:pt x="4034" y="5124"/>
                            <a:pt x="2041" y="3342"/>
                            <a:pt x="446" y="3738"/>
                          </a:cubicBezTo>
                          <a:cubicBezTo>
                            <a:pt x="-750" y="5124"/>
                            <a:pt x="645" y="8096"/>
                            <a:pt x="2439" y="11265"/>
                          </a:cubicBezTo>
                          <a:cubicBezTo>
                            <a:pt x="4034" y="14236"/>
                            <a:pt x="6027" y="15821"/>
                            <a:pt x="7223" y="15623"/>
                          </a:cubicBezTo>
                          <a:cubicBezTo>
                            <a:pt x="7622" y="15623"/>
                            <a:pt x="7821" y="15425"/>
                            <a:pt x="8020" y="15227"/>
                          </a:cubicBezTo>
                          <a:cubicBezTo>
                            <a:pt x="9017" y="16019"/>
                            <a:pt x="10611" y="15821"/>
                            <a:pt x="12804" y="14633"/>
                          </a:cubicBezTo>
                          <a:cubicBezTo>
                            <a:pt x="15595" y="13246"/>
                            <a:pt x="17588" y="11463"/>
                            <a:pt x="18186" y="9878"/>
                          </a:cubicBezTo>
                          <a:cubicBezTo>
                            <a:pt x="18385" y="9878"/>
                            <a:pt x="18585" y="9680"/>
                            <a:pt x="18784" y="9482"/>
                          </a:cubicBezTo>
                          <a:cubicBezTo>
                            <a:pt x="19581" y="8492"/>
                            <a:pt x="19183" y="5917"/>
                            <a:pt x="17588" y="3540"/>
                          </a:cubicBezTo>
                          <a:cubicBezTo>
                            <a:pt x="14997" y="-224"/>
                            <a:pt x="13003" y="-818"/>
                            <a:pt x="12206" y="965"/>
                          </a:cubicBezTo>
                          <a:cubicBezTo>
                            <a:pt x="11409" y="2351"/>
                            <a:pt x="12405" y="4530"/>
                            <a:pt x="14199" y="7303"/>
                          </a:cubicBezTo>
                          <a:cubicBezTo>
                            <a:pt x="14598" y="7303"/>
                            <a:pt x="14598" y="7303"/>
                            <a:pt x="14598" y="730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89" name="Google Shape;5789;p37"/>
                    <p:cNvSpPr/>
                    <p:nvPr/>
                  </p:nvSpPr>
                  <p:spPr>
                    <a:xfrm>
                      <a:off x="3149245" y="5134159"/>
                      <a:ext cx="15383" cy="14457"/>
                    </a:xfrm>
                    <a:custGeom>
                      <a:avLst/>
                      <a:gdLst/>
                      <a:ahLst/>
                      <a:cxnLst/>
                      <a:rect l="l" t="t" r="r" b="b"/>
                      <a:pathLst>
                        <a:path w="15383" h="14457" extrusionOk="0">
                          <a:moveTo>
                            <a:pt x="7861" y="5645"/>
                          </a:moveTo>
                          <a:cubicBezTo>
                            <a:pt x="7662" y="6042"/>
                            <a:pt x="7662" y="6240"/>
                            <a:pt x="7662" y="6636"/>
                          </a:cubicBezTo>
                          <a:cubicBezTo>
                            <a:pt x="7263" y="5844"/>
                            <a:pt x="6865" y="5051"/>
                            <a:pt x="6267" y="4061"/>
                          </a:cubicBezTo>
                          <a:cubicBezTo>
                            <a:pt x="4473" y="1684"/>
                            <a:pt x="2280" y="-495"/>
                            <a:pt x="885" y="99"/>
                          </a:cubicBezTo>
                          <a:cubicBezTo>
                            <a:pt x="-510" y="495"/>
                            <a:pt x="-311" y="2476"/>
                            <a:pt x="1881" y="5447"/>
                          </a:cubicBezTo>
                          <a:cubicBezTo>
                            <a:pt x="3875" y="7824"/>
                            <a:pt x="5868" y="9805"/>
                            <a:pt x="7263" y="9409"/>
                          </a:cubicBezTo>
                          <a:cubicBezTo>
                            <a:pt x="7861" y="9211"/>
                            <a:pt x="8060" y="8815"/>
                            <a:pt x="8060" y="8221"/>
                          </a:cubicBezTo>
                          <a:cubicBezTo>
                            <a:pt x="8459" y="9211"/>
                            <a:pt x="9256" y="10598"/>
                            <a:pt x="10253" y="11786"/>
                          </a:cubicBezTo>
                          <a:cubicBezTo>
                            <a:pt x="12645" y="14559"/>
                            <a:pt x="14239" y="14956"/>
                            <a:pt x="15037" y="13965"/>
                          </a:cubicBezTo>
                          <a:cubicBezTo>
                            <a:pt x="15834" y="12975"/>
                            <a:pt x="15236" y="10400"/>
                            <a:pt x="13442" y="8022"/>
                          </a:cubicBezTo>
                          <a:cubicBezTo>
                            <a:pt x="10851" y="4457"/>
                            <a:pt x="8658" y="3863"/>
                            <a:pt x="7861" y="564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90" name="Google Shape;5790;p37"/>
                    <p:cNvSpPr/>
                    <p:nvPr/>
                  </p:nvSpPr>
                  <p:spPr>
                    <a:xfrm>
                      <a:off x="3169224" y="5108856"/>
                      <a:ext cx="7156" cy="10003"/>
                    </a:xfrm>
                    <a:custGeom>
                      <a:avLst/>
                      <a:gdLst/>
                      <a:ahLst/>
                      <a:cxnLst/>
                      <a:rect l="l" t="t" r="r" b="b"/>
                      <a:pathLst>
                        <a:path w="7156" h="10003" extrusionOk="0">
                          <a:moveTo>
                            <a:pt x="240" y="443"/>
                          </a:moveTo>
                          <a:cubicBezTo>
                            <a:pt x="-358" y="1830"/>
                            <a:pt x="41" y="4207"/>
                            <a:pt x="2831" y="7574"/>
                          </a:cubicBezTo>
                          <a:cubicBezTo>
                            <a:pt x="4226" y="9357"/>
                            <a:pt x="5821" y="10546"/>
                            <a:pt x="6618" y="9753"/>
                          </a:cubicBezTo>
                          <a:cubicBezTo>
                            <a:pt x="7814" y="8367"/>
                            <a:pt x="7017" y="5792"/>
                            <a:pt x="4226" y="2424"/>
                          </a:cubicBezTo>
                          <a:cubicBezTo>
                            <a:pt x="2632" y="641"/>
                            <a:pt x="1237" y="-745"/>
                            <a:pt x="240" y="44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91" name="Google Shape;5791;p37"/>
                    <p:cNvSpPr/>
                    <p:nvPr/>
                  </p:nvSpPr>
                  <p:spPr>
                    <a:xfrm>
                      <a:off x="3216106" y="5067304"/>
                      <a:ext cx="6210" cy="5749"/>
                    </a:xfrm>
                    <a:custGeom>
                      <a:avLst/>
                      <a:gdLst/>
                      <a:ahLst/>
                      <a:cxnLst/>
                      <a:rect l="l" t="t" r="r" b="b"/>
                      <a:pathLst>
                        <a:path w="6210" h="5749" extrusionOk="0">
                          <a:moveTo>
                            <a:pt x="5980" y="4952"/>
                          </a:moveTo>
                          <a:cubicBezTo>
                            <a:pt x="6578" y="3962"/>
                            <a:pt x="5980" y="1981"/>
                            <a:pt x="4585" y="0"/>
                          </a:cubicBezTo>
                          <a:cubicBezTo>
                            <a:pt x="2990" y="594"/>
                            <a:pt x="1595" y="1189"/>
                            <a:pt x="0" y="1585"/>
                          </a:cubicBezTo>
                          <a:cubicBezTo>
                            <a:pt x="0" y="1783"/>
                            <a:pt x="200" y="1783"/>
                            <a:pt x="200" y="1981"/>
                          </a:cubicBezTo>
                          <a:cubicBezTo>
                            <a:pt x="2791" y="4952"/>
                            <a:pt x="5183" y="6933"/>
                            <a:pt x="5980" y="49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92" name="Google Shape;5792;p37"/>
                    <p:cNvSpPr/>
                    <p:nvPr/>
                  </p:nvSpPr>
                  <p:spPr>
                    <a:xfrm>
                      <a:off x="3110464" y="5119204"/>
                      <a:ext cx="5304" cy="5532"/>
                    </a:xfrm>
                    <a:custGeom>
                      <a:avLst/>
                      <a:gdLst/>
                      <a:ahLst/>
                      <a:cxnLst/>
                      <a:rect l="l" t="t" r="r" b="b"/>
                      <a:pathLst>
                        <a:path w="5304" h="5532" extrusionOk="0">
                          <a:moveTo>
                            <a:pt x="4983" y="4952"/>
                          </a:moveTo>
                          <a:cubicBezTo>
                            <a:pt x="5780" y="3962"/>
                            <a:pt x="4983" y="1981"/>
                            <a:pt x="3787" y="0"/>
                          </a:cubicBezTo>
                          <a:cubicBezTo>
                            <a:pt x="2591" y="792"/>
                            <a:pt x="1395" y="1585"/>
                            <a:pt x="0" y="2377"/>
                          </a:cubicBezTo>
                          <a:cubicBezTo>
                            <a:pt x="0" y="2575"/>
                            <a:pt x="199" y="2575"/>
                            <a:pt x="199" y="2773"/>
                          </a:cubicBezTo>
                          <a:cubicBezTo>
                            <a:pt x="2591" y="5546"/>
                            <a:pt x="4186" y="6141"/>
                            <a:pt x="4983" y="49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93" name="Google Shape;5793;p37"/>
                    <p:cNvSpPr/>
                    <p:nvPr/>
                  </p:nvSpPr>
                  <p:spPr>
                    <a:xfrm>
                      <a:off x="3086214" y="5141473"/>
                      <a:ext cx="8182" cy="10238"/>
                    </a:xfrm>
                    <a:custGeom>
                      <a:avLst/>
                      <a:gdLst/>
                      <a:ahLst/>
                      <a:cxnLst/>
                      <a:rect l="l" t="t" r="r" b="b"/>
                      <a:pathLst>
                        <a:path w="8182" h="10238" extrusionOk="0">
                          <a:moveTo>
                            <a:pt x="7905" y="9821"/>
                          </a:moveTo>
                          <a:cubicBezTo>
                            <a:pt x="8702" y="8633"/>
                            <a:pt x="7705" y="6454"/>
                            <a:pt x="5911" y="3878"/>
                          </a:cubicBezTo>
                          <a:cubicBezTo>
                            <a:pt x="4117" y="1303"/>
                            <a:pt x="1925" y="-480"/>
                            <a:pt x="729" y="115"/>
                          </a:cubicBezTo>
                          <a:cubicBezTo>
                            <a:pt x="-1065" y="907"/>
                            <a:pt x="729" y="3878"/>
                            <a:pt x="3121" y="7246"/>
                          </a:cubicBezTo>
                          <a:cubicBezTo>
                            <a:pt x="4715" y="8831"/>
                            <a:pt x="6908" y="11208"/>
                            <a:pt x="7905" y="982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94" name="Google Shape;5794;p37"/>
                    <p:cNvSpPr/>
                    <p:nvPr/>
                  </p:nvSpPr>
                  <p:spPr>
                    <a:xfrm>
                      <a:off x="3295702" y="5043681"/>
                      <a:ext cx="6441" cy="9445"/>
                    </a:xfrm>
                    <a:custGeom>
                      <a:avLst/>
                      <a:gdLst/>
                      <a:ahLst/>
                      <a:cxnLst/>
                      <a:rect l="l" t="t" r="r" b="b"/>
                      <a:pathLst>
                        <a:path w="6441" h="9445" extrusionOk="0">
                          <a:moveTo>
                            <a:pt x="6315" y="8964"/>
                          </a:moveTo>
                          <a:cubicBezTo>
                            <a:pt x="6713" y="8370"/>
                            <a:pt x="6115" y="5993"/>
                            <a:pt x="5318" y="4408"/>
                          </a:cubicBezTo>
                          <a:cubicBezTo>
                            <a:pt x="3922" y="1635"/>
                            <a:pt x="2129" y="-346"/>
                            <a:pt x="534" y="50"/>
                          </a:cubicBezTo>
                          <a:cubicBezTo>
                            <a:pt x="-463" y="1041"/>
                            <a:pt x="-64" y="3220"/>
                            <a:pt x="1730" y="5795"/>
                          </a:cubicBezTo>
                          <a:cubicBezTo>
                            <a:pt x="3324" y="8568"/>
                            <a:pt x="5517" y="10351"/>
                            <a:pt x="6315" y="896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95" name="Google Shape;5795;p37"/>
                    <p:cNvSpPr/>
                    <p:nvPr/>
                  </p:nvSpPr>
                  <p:spPr>
                    <a:xfrm>
                      <a:off x="3306197" y="5149100"/>
                      <a:ext cx="7484" cy="9233"/>
                    </a:xfrm>
                    <a:custGeom>
                      <a:avLst/>
                      <a:gdLst/>
                      <a:ahLst/>
                      <a:cxnLst/>
                      <a:rect l="l" t="t" r="r" b="b"/>
                      <a:pathLst>
                        <a:path w="7484" h="9233" extrusionOk="0">
                          <a:moveTo>
                            <a:pt x="802" y="15"/>
                          </a:moveTo>
                          <a:cubicBezTo>
                            <a:pt x="-195" y="807"/>
                            <a:pt x="-593" y="2194"/>
                            <a:pt x="1599" y="5165"/>
                          </a:cubicBezTo>
                          <a:cubicBezTo>
                            <a:pt x="3393" y="7740"/>
                            <a:pt x="5187" y="9721"/>
                            <a:pt x="6582" y="9127"/>
                          </a:cubicBezTo>
                          <a:cubicBezTo>
                            <a:pt x="7778" y="8731"/>
                            <a:pt x="7978" y="6948"/>
                            <a:pt x="5985" y="3977"/>
                          </a:cubicBezTo>
                          <a:cubicBezTo>
                            <a:pt x="4191" y="1600"/>
                            <a:pt x="2197" y="-183"/>
                            <a:pt x="802" y="1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96" name="Google Shape;5796;p37"/>
                    <p:cNvSpPr/>
                    <p:nvPr/>
                  </p:nvSpPr>
                  <p:spPr>
                    <a:xfrm>
                      <a:off x="3287520" y="5180519"/>
                      <a:ext cx="7007" cy="9747"/>
                    </a:xfrm>
                    <a:custGeom>
                      <a:avLst/>
                      <a:gdLst/>
                      <a:ahLst/>
                      <a:cxnLst/>
                      <a:rect l="l" t="t" r="r" b="b"/>
                      <a:pathLst>
                        <a:path w="7007" h="9747" extrusionOk="0">
                          <a:moveTo>
                            <a:pt x="543" y="92"/>
                          </a:moveTo>
                          <a:cubicBezTo>
                            <a:pt x="-453" y="687"/>
                            <a:pt x="-55" y="2866"/>
                            <a:pt x="1540" y="5639"/>
                          </a:cubicBezTo>
                          <a:cubicBezTo>
                            <a:pt x="3135" y="7818"/>
                            <a:pt x="5128" y="10393"/>
                            <a:pt x="6324" y="9601"/>
                          </a:cubicBezTo>
                          <a:cubicBezTo>
                            <a:pt x="7520" y="9006"/>
                            <a:pt x="7121" y="7025"/>
                            <a:pt x="5327" y="4252"/>
                          </a:cubicBezTo>
                          <a:cubicBezTo>
                            <a:pt x="3733" y="1875"/>
                            <a:pt x="1739" y="-502"/>
                            <a:pt x="543" y="9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97" name="Google Shape;5797;p37"/>
                    <p:cNvSpPr/>
                    <p:nvPr/>
                  </p:nvSpPr>
                  <p:spPr>
                    <a:xfrm>
                      <a:off x="3165234" y="5128593"/>
                      <a:ext cx="7043" cy="9147"/>
                    </a:xfrm>
                    <a:custGeom>
                      <a:avLst/>
                      <a:gdLst/>
                      <a:ahLst/>
                      <a:cxnLst/>
                      <a:rect l="l" t="t" r="r" b="b"/>
                      <a:pathLst>
                        <a:path w="7043" h="9147" extrusionOk="0">
                          <a:moveTo>
                            <a:pt x="7021" y="8241"/>
                          </a:moveTo>
                          <a:cubicBezTo>
                            <a:pt x="7221" y="7449"/>
                            <a:pt x="6024" y="4873"/>
                            <a:pt x="5028" y="3487"/>
                          </a:cubicBezTo>
                          <a:cubicBezTo>
                            <a:pt x="3433" y="1308"/>
                            <a:pt x="1241" y="-1069"/>
                            <a:pt x="244" y="515"/>
                          </a:cubicBezTo>
                          <a:cubicBezTo>
                            <a:pt x="-553" y="1704"/>
                            <a:pt x="643" y="4081"/>
                            <a:pt x="3234" y="7250"/>
                          </a:cubicBezTo>
                          <a:cubicBezTo>
                            <a:pt x="4829" y="9231"/>
                            <a:pt x="6622" y="9826"/>
                            <a:pt x="7021" y="824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98" name="Google Shape;5798;p37"/>
                    <p:cNvSpPr/>
                    <p:nvPr/>
                  </p:nvSpPr>
                  <p:spPr>
                    <a:xfrm>
                      <a:off x="3030271" y="5184375"/>
                      <a:ext cx="10213" cy="19354"/>
                    </a:xfrm>
                    <a:custGeom>
                      <a:avLst/>
                      <a:gdLst/>
                      <a:ahLst/>
                      <a:cxnLst/>
                      <a:rect l="l" t="t" r="r" b="b"/>
                      <a:pathLst>
                        <a:path w="10213" h="19354" extrusionOk="0">
                          <a:moveTo>
                            <a:pt x="10030" y="17630"/>
                          </a:moveTo>
                          <a:cubicBezTo>
                            <a:pt x="11026" y="12678"/>
                            <a:pt x="7837" y="6537"/>
                            <a:pt x="3851" y="0"/>
                          </a:cubicBezTo>
                          <a:cubicBezTo>
                            <a:pt x="2854" y="991"/>
                            <a:pt x="1658" y="2179"/>
                            <a:pt x="661" y="3169"/>
                          </a:cubicBezTo>
                          <a:cubicBezTo>
                            <a:pt x="2256" y="6339"/>
                            <a:pt x="2455" y="8914"/>
                            <a:pt x="63" y="10697"/>
                          </a:cubicBezTo>
                          <a:cubicBezTo>
                            <a:pt x="-335" y="11093"/>
                            <a:pt x="1259" y="13668"/>
                            <a:pt x="1658" y="14659"/>
                          </a:cubicBezTo>
                          <a:cubicBezTo>
                            <a:pt x="5645" y="19809"/>
                            <a:pt x="9432" y="20601"/>
                            <a:pt x="10030" y="1763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99" name="Google Shape;5799;p37"/>
                    <p:cNvSpPr/>
                    <p:nvPr/>
                  </p:nvSpPr>
                  <p:spPr>
                    <a:xfrm>
                      <a:off x="3142473" y="5277280"/>
                      <a:ext cx="20823" cy="20643"/>
                    </a:xfrm>
                    <a:custGeom>
                      <a:avLst/>
                      <a:gdLst/>
                      <a:ahLst/>
                      <a:cxnLst/>
                      <a:rect l="l" t="t" r="r" b="b"/>
                      <a:pathLst>
                        <a:path w="20823" h="20643" extrusionOk="0">
                          <a:moveTo>
                            <a:pt x="8853" y="2772"/>
                          </a:moveTo>
                          <a:cubicBezTo>
                            <a:pt x="8853" y="3168"/>
                            <a:pt x="8853" y="3564"/>
                            <a:pt x="9052" y="3960"/>
                          </a:cubicBezTo>
                          <a:cubicBezTo>
                            <a:pt x="8454" y="3366"/>
                            <a:pt x="7657" y="2970"/>
                            <a:pt x="6859" y="2375"/>
                          </a:cubicBezTo>
                          <a:cubicBezTo>
                            <a:pt x="4667" y="1187"/>
                            <a:pt x="1876" y="-596"/>
                            <a:pt x="1478" y="196"/>
                          </a:cubicBezTo>
                          <a:cubicBezTo>
                            <a:pt x="1079" y="791"/>
                            <a:pt x="1677" y="1781"/>
                            <a:pt x="2873" y="2970"/>
                          </a:cubicBezTo>
                          <a:cubicBezTo>
                            <a:pt x="2076" y="2772"/>
                            <a:pt x="1478" y="2573"/>
                            <a:pt x="880" y="2772"/>
                          </a:cubicBezTo>
                          <a:cubicBezTo>
                            <a:pt x="-715" y="3366"/>
                            <a:pt x="-117" y="5743"/>
                            <a:pt x="2474" y="9506"/>
                          </a:cubicBezTo>
                          <a:cubicBezTo>
                            <a:pt x="5863" y="13270"/>
                            <a:pt x="8653" y="14657"/>
                            <a:pt x="10248" y="13468"/>
                          </a:cubicBezTo>
                          <a:lnTo>
                            <a:pt x="10447" y="13270"/>
                          </a:lnTo>
                          <a:cubicBezTo>
                            <a:pt x="10647" y="14063"/>
                            <a:pt x="10647" y="14657"/>
                            <a:pt x="10846" y="15647"/>
                          </a:cubicBezTo>
                          <a:cubicBezTo>
                            <a:pt x="11045" y="17034"/>
                            <a:pt x="13437" y="19213"/>
                            <a:pt x="14832" y="19807"/>
                          </a:cubicBezTo>
                          <a:cubicBezTo>
                            <a:pt x="19018" y="21788"/>
                            <a:pt x="20414" y="20005"/>
                            <a:pt x="20812" y="17034"/>
                          </a:cubicBezTo>
                          <a:cubicBezTo>
                            <a:pt x="21011" y="13864"/>
                            <a:pt x="18420" y="9903"/>
                            <a:pt x="14633" y="5743"/>
                          </a:cubicBezTo>
                          <a:cubicBezTo>
                            <a:pt x="12042" y="3168"/>
                            <a:pt x="10248" y="2177"/>
                            <a:pt x="8853" y="2772"/>
                          </a:cubicBezTo>
                          <a:close/>
                          <a:moveTo>
                            <a:pt x="8853" y="8516"/>
                          </a:moveTo>
                          <a:cubicBezTo>
                            <a:pt x="8255" y="7724"/>
                            <a:pt x="7657" y="7130"/>
                            <a:pt x="7258" y="6535"/>
                          </a:cubicBezTo>
                          <a:cubicBezTo>
                            <a:pt x="8055" y="6931"/>
                            <a:pt x="8653" y="7526"/>
                            <a:pt x="9451" y="7724"/>
                          </a:cubicBezTo>
                          <a:cubicBezTo>
                            <a:pt x="9451" y="8318"/>
                            <a:pt x="9650" y="8912"/>
                            <a:pt x="9650" y="9506"/>
                          </a:cubicBezTo>
                          <a:cubicBezTo>
                            <a:pt x="9251" y="9110"/>
                            <a:pt x="9251" y="8912"/>
                            <a:pt x="8853" y="851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00" name="Google Shape;5800;p37"/>
                    <p:cNvSpPr/>
                    <p:nvPr/>
                  </p:nvSpPr>
                  <p:spPr>
                    <a:xfrm>
                      <a:off x="3093543" y="5244790"/>
                      <a:ext cx="14516" cy="13495"/>
                    </a:xfrm>
                    <a:custGeom>
                      <a:avLst/>
                      <a:gdLst/>
                      <a:ahLst/>
                      <a:cxnLst/>
                      <a:rect l="l" t="t" r="r" b="b"/>
                      <a:pathLst>
                        <a:path w="14516" h="13495" extrusionOk="0">
                          <a:moveTo>
                            <a:pt x="13731" y="12680"/>
                          </a:moveTo>
                          <a:cubicBezTo>
                            <a:pt x="15525" y="11491"/>
                            <a:pt x="14130" y="7925"/>
                            <a:pt x="10741" y="4162"/>
                          </a:cubicBezTo>
                          <a:cubicBezTo>
                            <a:pt x="4961" y="-2375"/>
                            <a:pt x="3765" y="398"/>
                            <a:pt x="1771" y="1785"/>
                          </a:cubicBezTo>
                          <a:cubicBezTo>
                            <a:pt x="575" y="2973"/>
                            <a:pt x="-1816" y="3964"/>
                            <a:pt x="2369" y="8520"/>
                          </a:cubicBezTo>
                          <a:cubicBezTo>
                            <a:pt x="7751" y="14264"/>
                            <a:pt x="11339" y="14066"/>
                            <a:pt x="13731" y="1268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01" name="Google Shape;5801;p37"/>
                    <p:cNvSpPr/>
                    <p:nvPr/>
                  </p:nvSpPr>
                  <p:spPr>
                    <a:xfrm>
                      <a:off x="3126011" y="5237858"/>
                      <a:ext cx="199" cy="396"/>
                    </a:xfrm>
                    <a:custGeom>
                      <a:avLst/>
                      <a:gdLst/>
                      <a:ahLst/>
                      <a:cxnLst/>
                      <a:rect l="l" t="t" r="r" b="b"/>
                      <a:pathLst>
                        <a:path w="199" h="396" extrusionOk="0">
                          <a:moveTo>
                            <a:pt x="0" y="0"/>
                          </a:moveTo>
                          <a:lnTo>
                            <a:pt x="199" y="396"/>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02" name="Google Shape;5802;p37"/>
                    <p:cNvSpPr/>
                    <p:nvPr/>
                  </p:nvSpPr>
                  <p:spPr>
                    <a:xfrm>
                      <a:off x="3110503" y="5223780"/>
                      <a:ext cx="15308" cy="15835"/>
                    </a:xfrm>
                    <a:custGeom>
                      <a:avLst/>
                      <a:gdLst/>
                      <a:ahLst/>
                      <a:cxnLst/>
                      <a:rect l="l" t="t" r="r" b="b"/>
                      <a:pathLst>
                        <a:path w="15308" h="15835" extrusionOk="0">
                          <a:moveTo>
                            <a:pt x="2551" y="14"/>
                          </a:moveTo>
                          <a:cubicBezTo>
                            <a:pt x="-638" y="-382"/>
                            <a:pt x="-837" y="7542"/>
                            <a:pt x="1953" y="11107"/>
                          </a:cubicBezTo>
                          <a:cubicBezTo>
                            <a:pt x="8930" y="19427"/>
                            <a:pt x="9329" y="14277"/>
                            <a:pt x="12119" y="14079"/>
                          </a:cubicBezTo>
                          <a:lnTo>
                            <a:pt x="15308" y="14079"/>
                          </a:lnTo>
                          <a:lnTo>
                            <a:pt x="14312" y="12494"/>
                          </a:lnTo>
                          <a:cubicBezTo>
                            <a:pt x="10923" y="7542"/>
                            <a:pt x="8132" y="609"/>
                            <a:pt x="2551" y="1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03" name="Google Shape;5803;p37"/>
                    <p:cNvSpPr/>
                    <p:nvPr/>
                  </p:nvSpPr>
                  <p:spPr>
                    <a:xfrm>
                      <a:off x="3061040" y="5174074"/>
                      <a:ext cx="23325" cy="24468"/>
                    </a:xfrm>
                    <a:custGeom>
                      <a:avLst/>
                      <a:gdLst/>
                      <a:ahLst/>
                      <a:cxnLst/>
                      <a:rect l="l" t="t" r="r" b="b"/>
                      <a:pathLst>
                        <a:path w="23325" h="24468" extrusionOk="0">
                          <a:moveTo>
                            <a:pt x="3180" y="9112"/>
                          </a:moveTo>
                          <a:cubicBezTo>
                            <a:pt x="3977" y="10697"/>
                            <a:pt x="5173" y="12480"/>
                            <a:pt x="6568" y="14262"/>
                          </a:cubicBezTo>
                          <a:cubicBezTo>
                            <a:pt x="9359" y="18026"/>
                            <a:pt x="12947" y="21195"/>
                            <a:pt x="14940" y="20205"/>
                          </a:cubicBezTo>
                          <a:cubicBezTo>
                            <a:pt x="15339" y="20007"/>
                            <a:pt x="15538" y="19611"/>
                            <a:pt x="15538" y="19016"/>
                          </a:cubicBezTo>
                          <a:cubicBezTo>
                            <a:pt x="16535" y="20007"/>
                            <a:pt x="17731" y="20997"/>
                            <a:pt x="18727" y="22186"/>
                          </a:cubicBezTo>
                          <a:cubicBezTo>
                            <a:pt x="21119" y="24761"/>
                            <a:pt x="23112" y="25157"/>
                            <a:pt x="23312" y="23374"/>
                          </a:cubicBezTo>
                          <a:cubicBezTo>
                            <a:pt x="23511" y="21592"/>
                            <a:pt x="21518" y="18620"/>
                            <a:pt x="19325" y="16639"/>
                          </a:cubicBezTo>
                          <a:cubicBezTo>
                            <a:pt x="12947" y="11093"/>
                            <a:pt x="6768" y="5546"/>
                            <a:pt x="389" y="0"/>
                          </a:cubicBezTo>
                          <a:cubicBezTo>
                            <a:pt x="-408" y="2773"/>
                            <a:pt x="-209" y="5745"/>
                            <a:pt x="3180" y="911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04" name="Google Shape;5804;p37"/>
                    <p:cNvSpPr/>
                    <p:nvPr/>
                  </p:nvSpPr>
                  <p:spPr>
                    <a:xfrm>
                      <a:off x="3061031" y="5173876"/>
                      <a:ext cx="199" cy="396"/>
                    </a:xfrm>
                    <a:custGeom>
                      <a:avLst/>
                      <a:gdLst/>
                      <a:ahLst/>
                      <a:cxnLst/>
                      <a:rect l="l" t="t" r="r" b="b"/>
                      <a:pathLst>
                        <a:path w="199" h="396" extrusionOk="0">
                          <a:moveTo>
                            <a:pt x="0" y="198"/>
                          </a:moveTo>
                          <a:lnTo>
                            <a:pt x="200" y="396"/>
                          </a:lnTo>
                          <a:lnTo>
                            <a:pt x="200" y="198"/>
                          </a:lnTo>
                          <a:lnTo>
                            <a:pt x="0" y="0"/>
                          </a:lnTo>
                          <a:lnTo>
                            <a:pt x="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05" name="Google Shape;5805;p37"/>
                    <p:cNvSpPr/>
                    <p:nvPr/>
                  </p:nvSpPr>
                  <p:spPr>
                    <a:xfrm>
                      <a:off x="3117270" y="5297241"/>
                      <a:ext cx="12812" cy="12568"/>
                    </a:xfrm>
                    <a:custGeom>
                      <a:avLst/>
                      <a:gdLst/>
                      <a:ahLst/>
                      <a:cxnLst/>
                      <a:rect l="l" t="t" r="r" b="b"/>
                      <a:pathLst>
                        <a:path w="12812" h="12568" extrusionOk="0">
                          <a:moveTo>
                            <a:pt x="3359" y="8759"/>
                          </a:moveTo>
                          <a:cubicBezTo>
                            <a:pt x="7745" y="14108"/>
                            <a:pt x="9538" y="12127"/>
                            <a:pt x="12329" y="12523"/>
                          </a:cubicBezTo>
                          <a:cubicBezTo>
                            <a:pt x="13326" y="11136"/>
                            <a:pt x="12927" y="8561"/>
                            <a:pt x="9738" y="4599"/>
                          </a:cubicBezTo>
                          <a:cubicBezTo>
                            <a:pt x="6349" y="440"/>
                            <a:pt x="3559" y="-947"/>
                            <a:pt x="2363" y="638"/>
                          </a:cubicBezTo>
                          <a:lnTo>
                            <a:pt x="1964" y="1034"/>
                          </a:lnTo>
                          <a:cubicBezTo>
                            <a:pt x="1366" y="836"/>
                            <a:pt x="768" y="836"/>
                            <a:pt x="370" y="1232"/>
                          </a:cubicBezTo>
                          <a:cubicBezTo>
                            <a:pt x="-428" y="1826"/>
                            <a:pt x="170" y="3015"/>
                            <a:pt x="1167" y="4599"/>
                          </a:cubicBezTo>
                          <a:cubicBezTo>
                            <a:pt x="1167" y="5590"/>
                            <a:pt x="1765" y="6977"/>
                            <a:pt x="3359" y="875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06" name="Google Shape;5806;p37"/>
                    <p:cNvSpPr/>
                    <p:nvPr/>
                  </p:nvSpPr>
                  <p:spPr>
                    <a:xfrm>
                      <a:off x="3126410" y="5233615"/>
                      <a:ext cx="16431" cy="13157"/>
                    </a:xfrm>
                    <a:custGeom>
                      <a:avLst/>
                      <a:gdLst/>
                      <a:ahLst/>
                      <a:cxnLst/>
                      <a:rect l="l" t="t" r="r" b="b"/>
                      <a:pathLst>
                        <a:path w="16431" h="13157" extrusionOk="0">
                          <a:moveTo>
                            <a:pt x="13754" y="3649"/>
                          </a:moveTo>
                          <a:cubicBezTo>
                            <a:pt x="11760" y="1074"/>
                            <a:pt x="9368" y="-511"/>
                            <a:pt x="8372" y="282"/>
                          </a:cubicBezTo>
                          <a:cubicBezTo>
                            <a:pt x="7973" y="678"/>
                            <a:pt x="7774" y="1272"/>
                            <a:pt x="7973" y="1866"/>
                          </a:cubicBezTo>
                          <a:cubicBezTo>
                            <a:pt x="5781" y="-114"/>
                            <a:pt x="4186" y="-114"/>
                            <a:pt x="2791" y="84"/>
                          </a:cubicBezTo>
                          <a:cubicBezTo>
                            <a:pt x="598" y="282"/>
                            <a:pt x="598" y="2461"/>
                            <a:pt x="0" y="4442"/>
                          </a:cubicBezTo>
                          <a:cubicBezTo>
                            <a:pt x="2990" y="7017"/>
                            <a:pt x="5980" y="9790"/>
                            <a:pt x="8970" y="11969"/>
                          </a:cubicBezTo>
                          <a:cubicBezTo>
                            <a:pt x="9767" y="12563"/>
                            <a:pt x="10564" y="12959"/>
                            <a:pt x="11163" y="12959"/>
                          </a:cubicBezTo>
                          <a:cubicBezTo>
                            <a:pt x="11362" y="13158"/>
                            <a:pt x="11760" y="13158"/>
                            <a:pt x="11960" y="13158"/>
                          </a:cubicBezTo>
                          <a:cubicBezTo>
                            <a:pt x="12358" y="13158"/>
                            <a:pt x="12558" y="12959"/>
                            <a:pt x="12757" y="12959"/>
                          </a:cubicBezTo>
                          <a:lnTo>
                            <a:pt x="12956" y="12959"/>
                          </a:lnTo>
                          <a:lnTo>
                            <a:pt x="12956" y="12959"/>
                          </a:lnTo>
                          <a:cubicBezTo>
                            <a:pt x="13355" y="12563"/>
                            <a:pt x="13554" y="12167"/>
                            <a:pt x="13554" y="11375"/>
                          </a:cubicBezTo>
                          <a:cubicBezTo>
                            <a:pt x="13554" y="10780"/>
                            <a:pt x="13355" y="10186"/>
                            <a:pt x="13156" y="9394"/>
                          </a:cubicBezTo>
                          <a:cubicBezTo>
                            <a:pt x="14551" y="10384"/>
                            <a:pt x="15547" y="10582"/>
                            <a:pt x="16345" y="9988"/>
                          </a:cubicBezTo>
                          <a:cubicBezTo>
                            <a:pt x="16744" y="8403"/>
                            <a:pt x="15747" y="6224"/>
                            <a:pt x="13754" y="36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07" name="Google Shape;5807;p37"/>
                    <p:cNvSpPr/>
                    <p:nvPr/>
                  </p:nvSpPr>
                  <p:spPr>
                    <a:xfrm>
                      <a:off x="3126011" y="5237858"/>
                      <a:ext cx="199" cy="396"/>
                    </a:xfrm>
                    <a:custGeom>
                      <a:avLst/>
                      <a:gdLst/>
                      <a:ahLst/>
                      <a:cxnLst/>
                      <a:rect l="l" t="t" r="r" b="b"/>
                      <a:pathLst>
                        <a:path w="199" h="396" extrusionOk="0">
                          <a:moveTo>
                            <a:pt x="199" y="396"/>
                          </a:moveTo>
                          <a:lnTo>
                            <a:pt x="199" y="198"/>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08" name="Google Shape;5808;p37"/>
                    <p:cNvSpPr/>
                    <p:nvPr/>
                  </p:nvSpPr>
                  <p:spPr>
                    <a:xfrm>
                      <a:off x="3084045" y="5348139"/>
                      <a:ext cx="33984" cy="31892"/>
                    </a:xfrm>
                    <a:custGeom>
                      <a:avLst/>
                      <a:gdLst/>
                      <a:ahLst/>
                      <a:cxnLst/>
                      <a:rect l="l" t="t" r="r" b="b"/>
                      <a:pathLst>
                        <a:path w="33984" h="31892" extrusionOk="0">
                          <a:moveTo>
                            <a:pt x="29608" y="24222"/>
                          </a:moveTo>
                          <a:cubicBezTo>
                            <a:pt x="29608" y="21646"/>
                            <a:pt x="27017" y="17883"/>
                            <a:pt x="24426" y="13921"/>
                          </a:cubicBezTo>
                          <a:cubicBezTo>
                            <a:pt x="22233" y="10553"/>
                            <a:pt x="20041" y="6988"/>
                            <a:pt x="16253" y="5007"/>
                          </a:cubicBezTo>
                          <a:cubicBezTo>
                            <a:pt x="15655" y="4017"/>
                            <a:pt x="13861" y="2630"/>
                            <a:pt x="11270" y="1639"/>
                          </a:cubicBezTo>
                          <a:cubicBezTo>
                            <a:pt x="4094" y="-1332"/>
                            <a:pt x="2699" y="451"/>
                            <a:pt x="905" y="1441"/>
                          </a:cubicBezTo>
                          <a:cubicBezTo>
                            <a:pt x="108" y="2036"/>
                            <a:pt x="108" y="2828"/>
                            <a:pt x="1503" y="4017"/>
                          </a:cubicBezTo>
                          <a:cubicBezTo>
                            <a:pt x="1105" y="4017"/>
                            <a:pt x="507" y="4017"/>
                            <a:pt x="307" y="4215"/>
                          </a:cubicBezTo>
                          <a:cubicBezTo>
                            <a:pt x="-689" y="5007"/>
                            <a:pt x="905" y="7384"/>
                            <a:pt x="2699" y="9761"/>
                          </a:cubicBezTo>
                          <a:cubicBezTo>
                            <a:pt x="5490" y="12336"/>
                            <a:pt x="8280" y="15109"/>
                            <a:pt x="9875" y="14317"/>
                          </a:cubicBezTo>
                          <a:cubicBezTo>
                            <a:pt x="11270" y="13525"/>
                            <a:pt x="10074" y="10950"/>
                            <a:pt x="7084" y="7780"/>
                          </a:cubicBezTo>
                          <a:cubicBezTo>
                            <a:pt x="6487" y="7186"/>
                            <a:pt x="5889" y="6592"/>
                            <a:pt x="5290" y="5997"/>
                          </a:cubicBezTo>
                          <a:cubicBezTo>
                            <a:pt x="11868" y="8771"/>
                            <a:pt x="13064" y="7384"/>
                            <a:pt x="14659" y="6592"/>
                          </a:cubicBezTo>
                          <a:cubicBezTo>
                            <a:pt x="15057" y="7582"/>
                            <a:pt x="15855" y="8771"/>
                            <a:pt x="16851" y="9761"/>
                          </a:cubicBezTo>
                          <a:cubicBezTo>
                            <a:pt x="18446" y="11544"/>
                            <a:pt x="19243" y="13327"/>
                            <a:pt x="20041" y="15109"/>
                          </a:cubicBezTo>
                          <a:cubicBezTo>
                            <a:pt x="17649" y="14317"/>
                            <a:pt x="16851" y="14515"/>
                            <a:pt x="16851" y="15308"/>
                          </a:cubicBezTo>
                          <a:cubicBezTo>
                            <a:pt x="16851" y="16100"/>
                            <a:pt x="18247" y="17288"/>
                            <a:pt x="20439" y="18081"/>
                          </a:cubicBezTo>
                          <a:cubicBezTo>
                            <a:pt x="20838" y="18279"/>
                            <a:pt x="21236" y="18477"/>
                            <a:pt x="21635" y="18477"/>
                          </a:cubicBezTo>
                          <a:cubicBezTo>
                            <a:pt x="22432" y="19864"/>
                            <a:pt x="23429" y="21250"/>
                            <a:pt x="24825" y="22637"/>
                          </a:cubicBezTo>
                          <a:cubicBezTo>
                            <a:pt x="24027" y="23627"/>
                            <a:pt x="25024" y="25608"/>
                            <a:pt x="27615" y="28381"/>
                          </a:cubicBezTo>
                          <a:cubicBezTo>
                            <a:pt x="30605" y="31353"/>
                            <a:pt x="32997" y="32739"/>
                            <a:pt x="33794" y="31353"/>
                          </a:cubicBezTo>
                          <a:cubicBezTo>
                            <a:pt x="34591" y="30164"/>
                            <a:pt x="32797" y="27193"/>
                            <a:pt x="30007" y="24420"/>
                          </a:cubicBezTo>
                          <a:lnTo>
                            <a:pt x="29608" y="24222"/>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09" name="Google Shape;5809;p37"/>
                    <p:cNvSpPr/>
                    <p:nvPr/>
                  </p:nvSpPr>
                  <p:spPr>
                    <a:xfrm>
                      <a:off x="3094666" y="5307569"/>
                      <a:ext cx="15356" cy="11783"/>
                    </a:xfrm>
                    <a:custGeom>
                      <a:avLst/>
                      <a:gdLst/>
                      <a:ahLst/>
                      <a:cxnLst/>
                      <a:rect l="l" t="t" r="r" b="b"/>
                      <a:pathLst>
                        <a:path w="15356" h="11783" extrusionOk="0">
                          <a:moveTo>
                            <a:pt x="14801" y="11704"/>
                          </a:moveTo>
                          <a:cubicBezTo>
                            <a:pt x="15997" y="11505"/>
                            <a:pt x="15200" y="8534"/>
                            <a:pt x="13007" y="6355"/>
                          </a:cubicBezTo>
                          <a:cubicBezTo>
                            <a:pt x="7824" y="1403"/>
                            <a:pt x="3639" y="-182"/>
                            <a:pt x="449" y="16"/>
                          </a:cubicBezTo>
                          <a:cubicBezTo>
                            <a:pt x="-746" y="16"/>
                            <a:pt x="649" y="2393"/>
                            <a:pt x="2243" y="4572"/>
                          </a:cubicBezTo>
                          <a:cubicBezTo>
                            <a:pt x="7226" y="9525"/>
                            <a:pt x="11811" y="12298"/>
                            <a:pt x="14801" y="1170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10" name="Google Shape;5810;p37"/>
                    <p:cNvSpPr/>
                    <p:nvPr/>
                  </p:nvSpPr>
                  <p:spPr>
                    <a:xfrm>
                      <a:off x="3180766" y="5153668"/>
                      <a:ext cx="17191" cy="20195"/>
                    </a:xfrm>
                    <a:custGeom>
                      <a:avLst/>
                      <a:gdLst/>
                      <a:ahLst/>
                      <a:cxnLst/>
                      <a:rect l="l" t="t" r="r" b="b"/>
                      <a:pathLst>
                        <a:path w="17191" h="20195" extrusionOk="0">
                          <a:moveTo>
                            <a:pt x="17003" y="20010"/>
                          </a:moveTo>
                          <a:cubicBezTo>
                            <a:pt x="17601" y="18029"/>
                            <a:pt x="16804" y="15256"/>
                            <a:pt x="14212" y="12087"/>
                          </a:cubicBezTo>
                          <a:cubicBezTo>
                            <a:pt x="12219" y="9709"/>
                            <a:pt x="9827" y="8125"/>
                            <a:pt x="9030" y="9313"/>
                          </a:cubicBezTo>
                          <a:cubicBezTo>
                            <a:pt x="9030" y="9511"/>
                            <a:pt x="9030" y="9511"/>
                            <a:pt x="9030" y="9709"/>
                          </a:cubicBezTo>
                          <a:cubicBezTo>
                            <a:pt x="8432" y="8125"/>
                            <a:pt x="7435" y="6144"/>
                            <a:pt x="5641" y="3569"/>
                          </a:cubicBezTo>
                          <a:cubicBezTo>
                            <a:pt x="3249" y="795"/>
                            <a:pt x="658" y="-789"/>
                            <a:pt x="260" y="399"/>
                          </a:cubicBezTo>
                          <a:cubicBezTo>
                            <a:pt x="-538" y="3172"/>
                            <a:pt x="459" y="7729"/>
                            <a:pt x="3848" y="12681"/>
                          </a:cubicBezTo>
                          <a:cubicBezTo>
                            <a:pt x="5641" y="15454"/>
                            <a:pt x="7435" y="15256"/>
                            <a:pt x="8232" y="14265"/>
                          </a:cubicBezTo>
                          <a:cubicBezTo>
                            <a:pt x="8631" y="13869"/>
                            <a:pt x="9030" y="13275"/>
                            <a:pt x="9229" y="12483"/>
                          </a:cubicBezTo>
                          <a:cubicBezTo>
                            <a:pt x="9827" y="13869"/>
                            <a:pt x="10625" y="15454"/>
                            <a:pt x="11820" y="17039"/>
                          </a:cubicBezTo>
                          <a:cubicBezTo>
                            <a:pt x="14013" y="19812"/>
                            <a:pt x="15807" y="20604"/>
                            <a:pt x="17003" y="2001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11" name="Google Shape;5811;p37"/>
                    <p:cNvSpPr/>
                    <p:nvPr/>
                  </p:nvSpPr>
                  <p:spPr>
                    <a:xfrm>
                      <a:off x="3202466" y="5127522"/>
                      <a:ext cx="9982" cy="13048"/>
                    </a:xfrm>
                    <a:custGeom>
                      <a:avLst/>
                      <a:gdLst/>
                      <a:ahLst/>
                      <a:cxnLst/>
                      <a:rect l="l" t="t" r="r" b="b"/>
                      <a:pathLst>
                        <a:path w="9982" h="13048" extrusionOk="0">
                          <a:moveTo>
                            <a:pt x="684" y="397"/>
                          </a:moveTo>
                          <a:cubicBezTo>
                            <a:pt x="-1110" y="1982"/>
                            <a:pt x="883" y="5745"/>
                            <a:pt x="3674" y="9311"/>
                          </a:cubicBezTo>
                          <a:cubicBezTo>
                            <a:pt x="6066" y="12679"/>
                            <a:pt x="8458" y="13867"/>
                            <a:pt x="9454" y="12481"/>
                          </a:cubicBezTo>
                          <a:cubicBezTo>
                            <a:pt x="10650" y="10698"/>
                            <a:pt x="9853" y="7528"/>
                            <a:pt x="6664" y="3567"/>
                          </a:cubicBezTo>
                          <a:cubicBezTo>
                            <a:pt x="4072" y="199"/>
                            <a:pt x="2079" y="-593"/>
                            <a:pt x="684" y="39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12" name="Google Shape;5812;p37"/>
                    <p:cNvSpPr/>
                    <p:nvPr/>
                  </p:nvSpPr>
                  <p:spPr>
                    <a:xfrm>
                      <a:off x="3204752" y="5252741"/>
                      <a:ext cx="9727" cy="12458"/>
                    </a:xfrm>
                    <a:custGeom>
                      <a:avLst/>
                      <a:gdLst/>
                      <a:ahLst/>
                      <a:cxnLst/>
                      <a:rect l="l" t="t" r="r" b="b"/>
                      <a:pathLst>
                        <a:path w="9727" h="12458" extrusionOk="0">
                          <a:moveTo>
                            <a:pt x="9560" y="11661"/>
                          </a:moveTo>
                          <a:cubicBezTo>
                            <a:pt x="10158" y="9878"/>
                            <a:pt x="9162" y="7105"/>
                            <a:pt x="6371" y="3737"/>
                          </a:cubicBezTo>
                          <a:cubicBezTo>
                            <a:pt x="3580" y="370"/>
                            <a:pt x="989" y="-819"/>
                            <a:pt x="192" y="568"/>
                          </a:cubicBezTo>
                          <a:cubicBezTo>
                            <a:pt x="-605" y="1955"/>
                            <a:pt x="1189" y="5322"/>
                            <a:pt x="3580" y="8690"/>
                          </a:cubicBezTo>
                          <a:cubicBezTo>
                            <a:pt x="6371" y="11661"/>
                            <a:pt x="8763" y="13642"/>
                            <a:pt x="9560" y="1166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13" name="Google Shape;5813;p37"/>
                    <p:cNvSpPr/>
                    <p:nvPr/>
                  </p:nvSpPr>
                  <p:spPr>
                    <a:xfrm>
                      <a:off x="3204280" y="5100038"/>
                      <a:ext cx="13245" cy="12084"/>
                    </a:xfrm>
                    <a:custGeom>
                      <a:avLst/>
                      <a:gdLst/>
                      <a:ahLst/>
                      <a:cxnLst/>
                      <a:rect l="l" t="t" r="r" b="b"/>
                      <a:pathLst>
                        <a:path w="13245" h="12084" extrusionOk="0">
                          <a:moveTo>
                            <a:pt x="664" y="149"/>
                          </a:moveTo>
                          <a:cubicBezTo>
                            <a:pt x="-731" y="545"/>
                            <a:pt x="266" y="3120"/>
                            <a:pt x="1860" y="5695"/>
                          </a:cubicBezTo>
                          <a:cubicBezTo>
                            <a:pt x="4651" y="9459"/>
                            <a:pt x="7242" y="12430"/>
                            <a:pt x="9435" y="11440"/>
                          </a:cubicBezTo>
                          <a:cubicBezTo>
                            <a:pt x="9634" y="11440"/>
                            <a:pt x="9634" y="11242"/>
                            <a:pt x="9833" y="11043"/>
                          </a:cubicBezTo>
                          <a:cubicBezTo>
                            <a:pt x="10631" y="11836"/>
                            <a:pt x="11627" y="12232"/>
                            <a:pt x="12225" y="12034"/>
                          </a:cubicBezTo>
                          <a:cubicBezTo>
                            <a:pt x="14019" y="11242"/>
                            <a:pt x="13421" y="8864"/>
                            <a:pt x="10631" y="5101"/>
                          </a:cubicBezTo>
                          <a:cubicBezTo>
                            <a:pt x="8837" y="2724"/>
                            <a:pt x="6644" y="149"/>
                            <a:pt x="5249" y="743"/>
                          </a:cubicBezTo>
                          <a:cubicBezTo>
                            <a:pt x="5050" y="941"/>
                            <a:pt x="4850" y="1139"/>
                            <a:pt x="4651" y="1337"/>
                          </a:cubicBezTo>
                          <a:cubicBezTo>
                            <a:pt x="3256" y="149"/>
                            <a:pt x="1860" y="-248"/>
                            <a:pt x="664" y="1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14" name="Google Shape;5814;p37"/>
                    <p:cNvSpPr/>
                    <p:nvPr/>
                  </p:nvSpPr>
                  <p:spPr>
                    <a:xfrm>
                      <a:off x="2987878" y="5232906"/>
                      <a:ext cx="10306" cy="11443"/>
                    </a:xfrm>
                    <a:custGeom>
                      <a:avLst/>
                      <a:gdLst/>
                      <a:ahLst/>
                      <a:cxnLst/>
                      <a:rect l="l" t="t" r="r" b="b"/>
                      <a:pathLst>
                        <a:path w="10306" h="11443" extrusionOk="0">
                          <a:moveTo>
                            <a:pt x="9767" y="11093"/>
                          </a:moveTo>
                          <a:cubicBezTo>
                            <a:pt x="11561" y="9508"/>
                            <a:pt x="8571" y="5546"/>
                            <a:pt x="5382" y="2377"/>
                          </a:cubicBezTo>
                          <a:cubicBezTo>
                            <a:pt x="5183" y="2179"/>
                            <a:pt x="4983" y="1981"/>
                            <a:pt x="4784" y="1783"/>
                          </a:cubicBezTo>
                          <a:cubicBezTo>
                            <a:pt x="4584" y="1188"/>
                            <a:pt x="4186" y="594"/>
                            <a:pt x="3588" y="0"/>
                          </a:cubicBezTo>
                          <a:cubicBezTo>
                            <a:pt x="3389" y="198"/>
                            <a:pt x="3389" y="396"/>
                            <a:pt x="3189" y="396"/>
                          </a:cubicBezTo>
                          <a:cubicBezTo>
                            <a:pt x="2392" y="1387"/>
                            <a:pt x="1794" y="2377"/>
                            <a:pt x="997" y="3367"/>
                          </a:cubicBezTo>
                          <a:cubicBezTo>
                            <a:pt x="598" y="3764"/>
                            <a:pt x="399" y="4160"/>
                            <a:pt x="0" y="4556"/>
                          </a:cubicBezTo>
                          <a:cubicBezTo>
                            <a:pt x="598" y="5546"/>
                            <a:pt x="1595" y="6339"/>
                            <a:pt x="2591" y="7329"/>
                          </a:cubicBezTo>
                          <a:cubicBezTo>
                            <a:pt x="5382" y="10301"/>
                            <a:pt x="8372" y="12281"/>
                            <a:pt x="9767" y="1109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15" name="Google Shape;5815;p37"/>
                    <p:cNvSpPr/>
                    <p:nvPr/>
                  </p:nvSpPr>
                  <p:spPr>
                    <a:xfrm>
                      <a:off x="3111906" y="5270130"/>
                      <a:ext cx="30284" cy="26655"/>
                    </a:xfrm>
                    <a:custGeom>
                      <a:avLst/>
                      <a:gdLst/>
                      <a:ahLst/>
                      <a:cxnLst/>
                      <a:rect l="l" t="t" r="r" b="b"/>
                      <a:pathLst>
                        <a:path w="30284" h="26655" extrusionOk="0">
                          <a:moveTo>
                            <a:pt x="29653" y="26362"/>
                          </a:moveTo>
                          <a:cubicBezTo>
                            <a:pt x="31048" y="25372"/>
                            <a:pt x="30051" y="22797"/>
                            <a:pt x="27460" y="19627"/>
                          </a:cubicBezTo>
                          <a:cubicBezTo>
                            <a:pt x="25268" y="17052"/>
                            <a:pt x="23474" y="15666"/>
                            <a:pt x="22078" y="15666"/>
                          </a:cubicBezTo>
                          <a:cubicBezTo>
                            <a:pt x="22078" y="15666"/>
                            <a:pt x="22078" y="15467"/>
                            <a:pt x="22078" y="15467"/>
                          </a:cubicBezTo>
                          <a:cubicBezTo>
                            <a:pt x="23673" y="16062"/>
                            <a:pt x="24670" y="16062"/>
                            <a:pt x="25268" y="15666"/>
                          </a:cubicBezTo>
                          <a:cubicBezTo>
                            <a:pt x="26065" y="14873"/>
                            <a:pt x="25866" y="13685"/>
                            <a:pt x="22278" y="11109"/>
                          </a:cubicBezTo>
                          <a:cubicBezTo>
                            <a:pt x="21480" y="10515"/>
                            <a:pt x="20683" y="10119"/>
                            <a:pt x="19886" y="9723"/>
                          </a:cubicBezTo>
                          <a:cubicBezTo>
                            <a:pt x="19687" y="9525"/>
                            <a:pt x="19687" y="9525"/>
                            <a:pt x="19487" y="9327"/>
                          </a:cubicBezTo>
                          <a:cubicBezTo>
                            <a:pt x="15102" y="4573"/>
                            <a:pt x="12710" y="5365"/>
                            <a:pt x="10916" y="6355"/>
                          </a:cubicBezTo>
                          <a:cubicBezTo>
                            <a:pt x="10517" y="6553"/>
                            <a:pt x="10517" y="7148"/>
                            <a:pt x="10517" y="7742"/>
                          </a:cubicBezTo>
                          <a:cubicBezTo>
                            <a:pt x="10119" y="6950"/>
                            <a:pt x="9521" y="5959"/>
                            <a:pt x="8724" y="4969"/>
                          </a:cubicBezTo>
                          <a:cubicBezTo>
                            <a:pt x="7528" y="3582"/>
                            <a:pt x="6132" y="2394"/>
                            <a:pt x="4936" y="1997"/>
                          </a:cubicBezTo>
                          <a:cubicBezTo>
                            <a:pt x="2544" y="-182"/>
                            <a:pt x="751" y="-578"/>
                            <a:pt x="152" y="809"/>
                          </a:cubicBezTo>
                          <a:cubicBezTo>
                            <a:pt x="-446" y="2195"/>
                            <a:pt x="751" y="4374"/>
                            <a:pt x="3142" y="6751"/>
                          </a:cubicBezTo>
                          <a:cubicBezTo>
                            <a:pt x="4737" y="8336"/>
                            <a:pt x="5933" y="8930"/>
                            <a:pt x="6930" y="8930"/>
                          </a:cubicBezTo>
                          <a:cubicBezTo>
                            <a:pt x="8325" y="10119"/>
                            <a:pt x="9720" y="10713"/>
                            <a:pt x="10717" y="10515"/>
                          </a:cubicBezTo>
                          <a:cubicBezTo>
                            <a:pt x="10916" y="10317"/>
                            <a:pt x="11115" y="9921"/>
                            <a:pt x="11115" y="9525"/>
                          </a:cubicBezTo>
                          <a:cubicBezTo>
                            <a:pt x="11514" y="10317"/>
                            <a:pt x="11913" y="11109"/>
                            <a:pt x="12710" y="11902"/>
                          </a:cubicBezTo>
                          <a:cubicBezTo>
                            <a:pt x="16298" y="15864"/>
                            <a:pt x="18690" y="16458"/>
                            <a:pt x="20683" y="16260"/>
                          </a:cubicBezTo>
                          <a:cubicBezTo>
                            <a:pt x="19886" y="17448"/>
                            <a:pt x="21082" y="19825"/>
                            <a:pt x="23274" y="22599"/>
                          </a:cubicBezTo>
                          <a:cubicBezTo>
                            <a:pt x="25866" y="25768"/>
                            <a:pt x="28257" y="27353"/>
                            <a:pt x="29653" y="2636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16" name="Google Shape;5816;p37"/>
                    <p:cNvSpPr/>
                    <p:nvPr/>
                  </p:nvSpPr>
                  <p:spPr>
                    <a:xfrm>
                      <a:off x="3177556" y="5240565"/>
                      <a:ext cx="8931" cy="10283"/>
                    </a:xfrm>
                    <a:custGeom>
                      <a:avLst/>
                      <a:gdLst/>
                      <a:ahLst/>
                      <a:cxnLst/>
                      <a:rect l="l" t="t" r="r" b="b"/>
                      <a:pathLst>
                        <a:path w="8931" h="10283" extrusionOk="0">
                          <a:moveTo>
                            <a:pt x="7854" y="10169"/>
                          </a:moveTo>
                          <a:cubicBezTo>
                            <a:pt x="9449" y="9575"/>
                            <a:pt x="9449" y="7396"/>
                            <a:pt x="6659" y="3830"/>
                          </a:cubicBezTo>
                          <a:cubicBezTo>
                            <a:pt x="4665" y="1057"/>
                            <a:pt x="2473" y="-330"/>
                            <a:pt x="1077" y="67"/>
                          </a:cubicBezTo>
                          <a:cubicBezTo>
                            <a:pt x="-517" y="661"/>
                            <a:pt x="-517" y="2642"/>
                            <a:pt x="2273" y="6405"/>
                          </a:cubicBezTo>
                          <a:cubicBezTo>
                            <a:pt x="4466" y="8981"/>
                            <a:pt x="6659" y="10763"/>
                            <a:pt x="7854" y="101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17" name="Google Shape;5817;p37"/>
                    <p:cNvSpPr/>
                    <p:nvPr/>
                  </p:nvSpPr>
                  <p:spPr>
                    <a:xfrm>
                      <a:off x="3167828" y="5247554"/>
                      <a:ext cx="10363" cy="11697"/>
                    </a:xfrm>
                    <a:custGeom>
                      <a:avLst/>
                      <a:gdLst/>
                      <a:ahLst/>
                      <a:cxnLst/>
                      <a:rect l="l" t="t" r="r" b="b"/>
                      <a:pathLst>
                        <a:path w="10363" h="11697" extrusionOk="0">
                          <a:moveTo>
                            <a:pt x="9610" y="11698"/>
                          </a:moveTo>
                          <a:cubicBezTo>
                            <a:pt x="10805" y="10906"/>
                            <a:pt x="10606" y="9321"/>
                            <a:pt x="8812" y="6548"/>
                          </a:cubicBezTo>
                          <a:cubicBezTo>
                            <a:pt x="6021" y="2388"/>
                            <a:pt x="3231" y="-187"/>
                            <a:pt x="839" y="11"/>
                          </a:cubicBezTo>
                          <a:cubicBezTo>
                            <a:pt x="-556" y="209"/>
                            <a:pt x="-158" y="1992"/>
                            <a:pt x="1636" y="4963"/>
                          </a:cubicBezTo>
                          <a:cubicBezTo>
                            <a:pt x="4427" y="8925"/>
                            <a:pt x="7018" y="11500"/>
                            <a:pt x="9610" y="1169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18" name="Google Shape;5818;p37"/>
                    <p:cNvSpPr/>
                    <p:nvPr/>
                  </p:nvSpPr>
                  <p:spPr>
                    <a:xfrm>
                      <a:off x="3135398" y="5122045"/>
                      <a:ext cx="9572" cy="11423"/>
                    </a:xfrm>
                    <a:custGeom>
                      <a:avLst/>
                      <a:gdLst/>
                      <a:ahLst/>
                      <a:cxnLst/>
                      <a:rect l="l" t="t" r="r" b="b"/>
                      <a:pathLst>
                        <a:path w="9572" h="11423" extrusionOk="0">
                          <a:moveTo>
                            <a:pt x="8951" y="11222"/>
                          </a:moveTo>
                          <a:cubicBezTo>
                            <a:pt x="10147" y="10628"/>
                            <a:pt x="9549" y="8053"/>
                            <a:pt x="7755" y="5478"/>
                          </a:cubicBezTo>
                          <a:cubicBezTo>
                            <a:pt x="5562" y="2309"/>
                            <a:pt x="2971" y="-663"/>
                            <a:pt x="977" y="130"/>
                          </a:cubicBezTo>
                          <a:cubicBezTo>
                            <a:pt x="-816" y="724"/>
                            <a:pt x="-19" y="3497"/>
                            <a:pt x="2373" y="7063"/>
                          </a:cubicBezTo>
                          <a:cubicBezTo>
                            <a:pt x="4964" y="10430"/>
                            <a:pt x="7356" y="12015"/>
                            <a:pt x="8951" y="1122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19" name="Google Shape;5819;p37"/>
                    <p:cNvSpPr/>
                    <p:nvPr/>
                  </p:nvSpPr>
                  <p:spPr>
                    <a:xfrm>
                      <a:off x="3094518" y="5131287"/>
                      <a:ext cx="2391" cy="1782"/>
                    </a:xfrm>
                    <a:custGeom>
                      <a:avLst/>
                      <a:gdLst/>
                      <a:ahLst/>
                      <a:cxnLst/>
                      <a:rect l="l" t="t" r="r" b="b"/>
                      <a:pathLst>
                        <a:path w="2391" h="1782" extrusionOk="0">
                          <a:moveTo>
                            <a:pt x="1794" y="1585"/>
                          </a:moveTo>
                          <a:cubicBezTo>
                            <a:pt x="2193" y="1189"/>
                            <a:pt x="2392" y="594"/>
                            <a:pt x="2392" y="0"/>
                          </a:cubicBezTo>
                          <a:cubicBezTo>
                            <a:pt x="1595" y="594"/>
                            <a:pt x="797" y="1189"/>
                            <a:pt x="0" y="1783"/>
                          </a:cubicBezTo>
                          <a:cubicBezTo>
                            <a:pt x="598" y="1783"/>
                            <a:pt x="1196" y="1783"/>
                            <a:pt x="1794" y="15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20" name="Google Shape;5820;p37"/>
                    <p:cNvSpPr/>
                    <p:nvPr/>
                  </p:nvSpPr>
                  <p:spPr>
                    <a:xfrm>
                      <a:off x="3054820" y="5200266"/>
                      <a:ext cx="10566" cy="11874"/>
                    </a:xfrm>
                    <a:custGeom>
                      <a:avLst/>
                      <a:gdLst/>
                      <a:ahLst/>
                      <a:cxnLst/>
                      <a:rect l="l" t="t" r="r" b="b"/>
                      <a:pathLst>
                        <a:path w="10566" h="11874" extrusionOk="0">
                          <a:moveTo>
                            <a:pt x="629" y="154"/>
                          </a:moveTo>
                          <a:cubicBezTo>
                            <a:pt x="-965" y="946"/>
                            <a:pt x="629" y="4116"/>
                            <a:pt x="3620" y="8077"/>
                          </a:cubicBezTo>
                          <a:cubicBezTo>
                            <a:pt x="5613" y="10256"/>
                            <a:pt x="8204" y="12634"/>
                            <a:pt x="9799" y="11643"/>
                          </a:cubicBezTo>
                          <a:cubicBezTo>
                            <a:pt x="11393" y="10653"/>
                            <a:pt x="10397" y="8077"/>
                            <a:pt x="7805" y="4710"/>
                          </a:cubicBezTo>
                          <a:cubicBezTo>
                            <a:pt x="5214" y="1739"/>
                            <a:pt x="2224" y="-638"/>
                            <a:pt x="629" y="15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21" name="Google Shape;5821;p37"/>
                    <p:cNvSpPr/>
                    <p:nvPr/>
                  </p:nvSpPr>
                  <p:spPr>
                    <a:xfrm>
                      <a:off x="3189116" y="5300661"/>
                      <a:ext cx="8876" cy="10598"/>
                    </a:xfrm>
                    <a:custGeom>
                      <a:avLst/>
                      <a:gdLst/>
                      <a:ahLst/>
                      <a:cxnLst/>
                      <a:rect l="l" t="t" r="r" b="b"/>
                      <a:pathLst>
                        <a:path w="8876" h="10598" extrusionOk="0">
                          <a:moveTo>
                            <a:pt x="679" y="189"/>
                          </a:moveTo>
                          <a:cubicBezTo>
                            <a:pt x="-716" y="981"/>
                            <a:pt x="81" y="3160"/>
                            <a:pt x="2673" y="6726"/>
                          </a:cubicBezTo>
                          <a:cubicBezTo>
                            <a:pt x="5463" y="9895"/>
                            <a:pt x="7855" y="11480"/>
                            <a:pt x="8652" y="10094"/>
                          </a:cubicBezTo>
                          <a:cubicBezTo>
                            <a:pt x="9450" y="8905"/>
                            <a:pt x="8054" y="5736"/>
                            <a:pt x="5463" y="2764"/>
                          </a:cubicBezTo>
                          <a:cubicBezTo>
                            <a:pt x="3470" y="387"/>
                            <a:pt x="1676" y="-405"/>
                            <a:pt x="679" y="1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22" name="Google Shape;5822;p37"/>
                    <p:cNvSpPr/>
                    <p:nvPr/>
                  </p:nvSpPr>
                  <p:spPr>
                    <a:xfrm>
                      <a:off x="3172124" y="5311571"/>
                      <a:ext cx="9458" cy="10255"/>
                    </a:xfrm>
                    <a:custGeom>
                      <a:avLst/>
                      <a:gdLst/>
                      <a:ahLst/>
                      <a:cxnLst/>
                      <a:rect l="l" t="t" r="r" b="b"/>
                      <a:pathLst>
                        <a:path w="9458" h="10255" extrusionOk="0">
                          <a:moveTo>
                            <a:pt x="9100" y="10079"/>
                          </a:moveTo>
                          <a:cubicBezTo>
                            <a:pt x="10097" y="9485"/>
                            <a:pt x="8901" y="6910"/>
                            <a:pt x="6907" y="4533"/>
                          </a:cubicBezTo>
                          <a:cubicBezTo>
                            <a:pt x="4316" y="1363"/>
                            <a:pt x="1725" y="-618"/>
                            <a:pt x="330" y="175"/>
                          </a:cubicBezTo>
                          <a:cubicBezTo>
                            <a:pt x="-667" y="769"/>
                            <a:pt x="728" y="3542"/>
                            <a:pt x="2722" y="6316"/>
                          </a:cubicBezTo>
                          <a:cubicBezTo>
                            <a:pt x="5313" y="8891"/>
                            <a:pt x="7904" y="10872"/>
                            <a:pt x="9100" y="100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23" name="Google Shape;5823;p37"/>
                    <p:cNvSpPr/>
                    <p:nvPr/>
                  </p:nvSpPr>
                  <p:spPr>
                    <a:xfrm>
                      <a:off x="3046494" y="5258820"/>
                      <a:ext cx="13539" cy="12317"/>
                    </a:xfrm>
                    <a:custGeom>
                      <a:avLst/>
                      <a:gdLst/>
                      <a:ahLst/>
                      <a:cxnLst/>
                      <a:rect l="l" t="t" r="r" b="b"/>
                      <a:pathLst>
                        <a:path w="13539" h="12317" extrusionOk="0">
                          <a:moveTo>
                            <a:pt x="1580" y="36"/>
                          </a:moveTo>
                          <a:cubicBezTo>
                            <a:pt x="185" y="-162"/>
                            <a:pt x="-612" y="432"/>
                            <a:pt x="583" y="2413"/>
                          </a:cubicBezTo>
                          <a:cubicBezTo>
                            <a:pt x="3374" y="7167"/>
                            <a:pt x="7161" y="10139"/>
                            <a:pt x="10949" y="11723"/>
                          </a:cubicBezTo>
                          <a:cubicBezTo>
                            <a:pt x="11945" y="12119"/>
                            <a:pt x="12742" y="12119"/>
                            <a:pt x="13540" y="12318"/>
                          </a:cubicBezTo>
                          <a:lnTo>
                            <a:pt x="12742" y="9940"/>
                          </a:lnTo>
                          <a:cubicBezTo>
                            <a:pt x="9753" y="4394"/>
                            <a:pt x="5965" y="1027"/>
                            <a:pt x="1580" y="3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24" name="Google Shape;5824;p37"/>
                    <p:cNvSpPr/>
                    <p:nvPr/>
                  </p:nvSpPr>
                  <p:spPr>
                    <a:xfrm>
                      <a:off x="3127986" y="5263963"/>
                      <a:ext cx="9313" cy="10541"/>
                    </a:xfrm>
                    <a:custGeom>
                      <a:avLst/>
                      <a:gdLst/>
                      <a:ahLst/>
                      <a:cxnLst/>
                      <a:rect l="l" t="t" r="r" b="b"/>
                      <a:pathLst>
                        <a:path w="9313" h="10541" extrusionOk="0">
                          <a:moveTo>
                            <a:pt x="8788" y="10542"/>
                          </a:moveTo>
                          <a:cubicBezTo>
                            <a:pt x="9785" y="9551"/>
                            <a:pt x="9386" y="7769"/>
                            <a:pt x="7393" y="5193"/>
                          </a:cubicBezTo>
                          <a:cubicBezTo>
                            <a:pt x="5201" y="2024"/>
                            <a:pt x="2410" y="-353"/>
                            <a:pt x="616" y="43"/>
                          </a:cubicBezTo>
                          <a:cubicBezTo>
                            <a:pt x="-779" y="439"/>
                            <a:pt x="417" y="2816"/>
                            <a:pt x="2011" y="5193"/>
                          </a:cubicBezTo>
                          <a:cubicBezTo>
                            <a:pt x="4403" y="8759"/>
                            <a:pt x="6795" y="10542"/>
                            <a:pt x="8788" y="1054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25" name="Google Shape;5825;p37"/>
                    <p:cNvSpPr/>
                    <p:nvPr/>
                  </p:nvSpPr>
                  <p:spPr>
                    <a:xfrm>
                      <a:off x="3225201" y="5164574"/>
                      <a:ext cx="7957" cy="10223"/>
                    </a:xfrm>
                    <a:custGeom>
                      <a:avLst/>
                      <a:gdLst/>
                      <a:ahLst/>
                      <a:cxnLst/>
                      <a:rect l="l" t="t" r="r" b="b"/>
                      <a:pathLst>
                        <a:path w="7957" h="10223" extrusionOk="0">
                          <a:moveTo>
                            <a:pt x="672" y="190"/>
                          </a:moveTo>
                          <a:cubicBezTo>
                            <a:pt x="-723" y="1180"/>
                            <a:pt x="74" y="4152"/>
                            <a:pt x="2865" y="7519"/>
                          </a:cubicBezTo>
                          <a:cubicBezTo>
                            <a:pt x="5058" y="10094"/>
                            <a:pt x="6652" y="10689"/>
                            <a:pt x="7649" y="9896"/>
                          </a:cubicBezTo>
                          <a:cubicBezTo>
                            <a:pt x="8446" y="8708"/>
                            <a:pt x="7649" y="6331"/>
                            <a:pt x="5855" y="3756"/>
                          </a:cubicBezTo>
                          <a:cubicBezTo>
                            <a:pt x="3862" y="1180"/>
                            <a:pt x="1669" y="-602"/>
                            <a:pt x="672" y="19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26" name="Google Shape;5826;p37"/>
                    <p:cNvSpPr/>
                    <p:nvPr/>
                  </p:nvSpPr>
                  <p:spPr>
                    <a:xfrm>
                      <a:off x="3054652" y="5304626"/>
                      <a:ext cx="15267" cy="10684"/>
                    </a:xfrm>
                    <a:custGeom>
                      <a:avLst/>
                      <a:gdLst/>
                      <a:ahLst/>
                      <a:cxnLst/>
                      <a:rect l="l" t="t" r="r" b="b"/>
                      <a:pathLst>
                        <a:path w="15267" h="10684" extrusionOk="0">
                          <a:moveTo>
                            <a:pt x="13156" y="5534"/>
                          </a:moveTo>
                          <a:cubicBezTo>
                            <a:pt x="10564" y="2563"/>
                            <a:pt x="7774" y="186"/>
                            <a:pt x="5980" y="978"/>
                          </a:cubicBezTo>
                          <a:cubicBezTo>
                            <a:pt x="5780" y="978"/>
                            <a:pt x="5581" y="1177"/>
                            <a:pt x="5581" y="1375"/>
                          </a:cubicBezTo>
                          <a:cubicBezTo>
                            <a:pt x="5382" y="1375"/>
                            <a:pt x="5382" y="1177"/>
                            <a:pt x="5182" y="1177"/>
                          </a:cubicBezTo>
                          <a:cubicBezTo>
                            <a:pt x="2193" y="-210"/>
                            <a:pt x="199" y="-408"/>
                            <a:pt x="0" y="780"/>
                          </a:cubicBezTo>
                          <a:cubicBezTo>
                            <a:pt x="399" y="2167"/>
                            <a:pt x="2591" y="3752"/>
                            <a:pt x="5581" y="4544"/>
                          </a:cubicBezTo>
                          <a:cubicBezTo>
                            <a:pt x="5980" y="4742"/>
                            <a:pt x="6179" y="4742"/>
                            <a:pt x="6578" y="4742"/>
                          </a:cubicBezTo>
                          <a:cubicBezTo>
                            <a:pt x="6777" y="5138"/>
                            <a:pt x="7176" y="5534"/>
                            <a:pt x="7375" y="5931"/>
                          </a:cubicBezTo>
                          <a:cubicBezTo>
                            <a:pt x="9966" y="8902"/>
                            <a:pt x="12557" y="10685"/>
                            <a:pt x="14750" y="10685"/>
                          </a:cubicBezTo>
                          <a:cubicBezTo>
                            <a:pt x="15747" y="9892"/>
                            <a:pt x="15348" y="8110"/>
                            <a:pt x="13156" y="553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27" name="Google Shape;5827;p37"/>
                    <p:cNvSpPr/>
                    <p:nvPr/>
                  </p:nvSpPr>
                  <p:spPr>
                    <a:xfrm>
                      <a:off x="3089658" y="5257899"/>
                      <a:ext cx="17390" cy="13509"/>
                    </a:xfrm>
                    <a:custGeom>
                      <a:avLst/>
                      <a:gdLst/>
                      <a:ahLst/>
                      <a:cxnLst/>
                      <a:rect l="l" t="t" r="r" b="b"/>
                      <a:pathLst>
                        <a:path w="17390" h="13509" extrusionOk="0">
                          <a:moveTo>
                            <a:pt x="276" y="1947"/>
                          </a:moveTo>
                          <a:cubicBezTo>
                            <a:pt x="-323" y="3135"/>
                            <a:pt x="-123" y="4918"/>
                            <a:pt x="2667" y="7691"/>
                          </a:cubicBezTo>
                          <a:cubicBezTo>
                            <a:pt x="4860" y="9672"/>
                            <a:pt x="7451" y="11653"/>
                            <a:pt x="8249" y="10663"/>
                          </a:cubicBezTo>
                          <a:cubicBezTo>
                            <a:pt x="9046" y="9870"/>
                            <a:pt x="8647" y="8286"/>
                            <a:pt x="7451" y="6305"/>
                          </a:cubicBezTo>
                          <a:cubicBezTo>
                            <a:pt x="8049" y="6503"/>
                            <a:pt x="8448" y="6899"/>
                            <a:pt x="9046" y="6899"/>
                          </a:cubicBezTo>
                          <a:cubicBezTo>
                            <a:pt x="9644" y="8088"/>
                            <a:pt x="10640" y="9474"/>
                            <a:pt x="12036" y="10861"/>
                          </a:cubicBezTo>
                          <a:cubicBezTo>
                            <a:pt x="14228" y="13040"/>
                            <a:pt x="16221" y="14228"/>
                            <a:pt x="17218" y="13040"/>
                          </a:cubicBezTo>
                          <a:cubicBezTo>
                            <a:pt x="17816" y="11653"/>
                            <a:pt x="16819" y="9474"/>
                            <a:pt x="14826" y="7097"/>
                          </a:cubicBezTo>
                          <a:cubicBezTo>
                            <a:pt x="12634" y="4522"/>
                            <a:pt x="10441" y="3135"/>
                            <a:pt x="9444" y="3730"/>
                          </a:cubicBezTo>
                          <a:cubicBezTo>
                            <a:pt x="8846" y="3135"/>
                            <a:pt x="8049" y="2739"/>
                            <a:pt x="7252" y="2145"/>
                          </a:cubicBezTo>
                          <a:cubicBezTo>
                            <a:pt x="4461" y="560"/>
                            <a:pt x="1870" y="-628"/>
                            <a:pt x="1272" y="362"/>
                          </a:cubicBezTo>
                          <a:cubicBezTo>
                            <a:pt x="1272" y="560"/>
                            <a:pt x="1272" y="758"/>
                            <a:pt x="1272" y="956"/>
                          </a:cubicBezTo>
                          <a:cubicBezTo>
                            <a:pt x="874" y="1353"/>
                            <a:pt x="475" y="1551"/>
                            <a:pt x="276" y="194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28" name="Google Shape;5828;p37"/>
                    <p:cNvSpPr/>
                    <p:nvPr/>
                  </p:nvSpPr>
                  <p:spPr>
                    <a:xfrm>
                      <a:off x="3151335" y="5243092"/>
                      <a:ext cx="15568" cy="12281"/>
                    </a:xfrm>
                    <a:custGeom>
                      <a:avLst/>
                      <a:gdLst/>
                      <a:ahLst/>
                      <a:cxnLst/>
                      <a:rect l="l" t="t" r="r" b="b"/>
                      <a:pathLst>
                        <a:path w="15568" h="12281" extrusionOk="0">
                          <a:moveTo>
                            <a:pt x="15339" y="11802"/>
                          </a:moveTo>
                          <a:cubicBezTo>
                            <a:pt x="15538" y="11406"/>
                            <a:pt x="15538" y="10812"/>
                            <a:pt x="15538" y="10218"/>
                          </a:cubicBezTo>
                          <a:cubicBezTo>
                            <a:pt x="15738" y="9029"/>
                            <a:pt x="14940" y="7444"/>
                            <a:pt x="13346" y="5265"/>
                          </a:cubicBezTo>
                          <a:cubicBezTo>
                            <a:pt x="13146" y="4869"/>
                            <a:pt x="12947" y="4473"/>
                            <a:pt x="12548" y="4077"/>
                          </a:cubicBezTo>
                          <a:cubicBezTo>
                            <a:pt x="9758" y="709"/>
                            <a:pt x="7366" y="-677"/>
                            <a:pt x="6170" y="313"/>
                          </a:cubicBezTo>
                          <a:cubicBezTo>
                            <a:pt x="5572" y="907"/>
                            <a:pt x="5572" y="1898"/>
                            <a:pt x="6170" y="3285"/>
                          </a:cubicBezTo>
                          <a:lnTo>
                            <a:pt x="4974" y="2294"/>
                          </a:lnTo>
                          <a:cubicBezTo>
                            <a:pt x="2781" y="-83"/>
                            <a:pt x="987" y="-479"/>
                            <a:pt x="190" y="511"/>
                          </a:cubicBezTo>
                          <a:cubicBezTo>
                            <a:pt x="-408" y="1898"/>
                            <a:pt x="390" y="4077"/>
                            <a:pt x="2781" y="6652"/>
                          </a:cubicBezTo>
                          <a:cubicBezTo>
                            <a:pt x="4974" y="9029"/>
                            <a:pt x="7366" y="10812"/>
                            <a:pt x="8163" y="10020"/>
                          </a:cubicBezTo>
                          <a:cubicBezTo>
                            <a:pt x="8761" y="9425"/>
                            <a:pt x="8562" y="8237"/>
                            <a:pt x="7964" y="7048"/>
                          </a:cubicBezTo>
                          <a:lnTo>
                            <a:pt x="8363" y="7444"/>
                          </a:lnTo>
                          <a:cubicBezTo>
                            <a:pt x="11552" y="10812"/>
                            <a:pt x="14342" y="13387"/>
                            <a:pt x="15339" y="1180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29" name="Google Shape;5829;p37"/>
                    <p:cNvSpPr/>
                    <p:nvPr/>
                  </p:nvSpPr>
                  <p:spPr>
                    <a:xfrm>
                      <a:off x="3145519" y="5251267"/>
                      <a:ext cx="17275" cy="18459"/>
                    </a:xfrm>
                    <a:custGeom>
                      <a:avLst/>
                      <a:gdLst/>
                      <a:ahLst/>
                      <a:cxnLst/>
                      <a:rect l="l" t="t" r="r" b="b"/>
                      <a:pathLst>
                        <a:path w="17275" h="18459" extrusionOk="0">
                          <a:moveTo>
                            <a:pt x="10590" y="14522"/>
                          </a:moveTo>
                          <a:cubicBezTo>
                            <a:pt x="13181" y="17493"/>
                            <a:pt x="15772" y="19276"/>
                            <a:pt x="16968" y="18087"/>
                          </a:cubicBezTo>
                          <a:cubicBezTo>
                            <a:pt x="17965" y="17295"/>
                            <a:pt x="16370" y="14522"/>
                            <a:pt x="14576" y="12145"/>
                          </a:cubicBezTo>
                          <a:cubicBezTo>
                            <a:pt x="13380" y="10560"/>
                            <a:pt x="11985" y="9173"/>
                            <a:pt x="10789" y="8381"/>
                          </a:cubicBezTo>
                          <a:cubicBezTo>
                            <a:pt x="10989" y="7192"/>
                            <a:pt x="9394" y="5409"/>
                            <a:pt x="6404" y="3230"/>
                          </a:cubicBezTo>
                          <a:cubicBezTo>
                            <a:pt x="4012" y="1250"/>
                            <a:pt x="1421" y="-335"/>
                            <a:pt x="424" y="61"/>
                          </a:cubicBezTo>
                          <a:cubicBezTo>
                            <a:pt x="-772" y="655"/>
                            <a:pt x="624" y="2636"/>
                            <a:pt x="3813" y="5409"/>
                          </a:cubicBezTo>
                          <a:cubicBezTo>
                            <a:pt x="5208" y="6598"/>
                            <a:pt x="6404" y="7588"/>
                            <a:pt x="7600" y="8183"/>
                          </a:cubicBezTo>
                          <a:cubicBezTo>
                            <a:pt x="7002" y="9371"/>
                            <a:pt x="8397" y="11946"/>
                            <a:pt x="10590" y="1452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30" name="Google Shape;5830;p37"/>
                    <p:cNvSpPr/>
                    <p:nvPr/>
                  </p:nvSpPr>
                  <p:spPr>
                    <a:xfrm>
                      <a:off x="3192139" y="5254017"/>
                      <a:ext cx="8722" cy="9644"/>
                    </a:xfrm>
                    <a:custGeom>
                      <a:avLst/>
                      <a:gdLst/>
                      <a:ahLst/>
                      <a:cxnLst/>
                      <a:rect l="l" t="t" r="r" b="b"/>
                      <a:pathLst>
                        <a:path w="8722" h="9644" extrusionOk="0">
                          <a:moveTo>
                            <a:pt x="8420" y="9196"/>
                          </a:moveTo>
                          <a:cubicBezTo>
                            <a:pt x="9218" y="8206"/>
                            <a:pt x="8420" y="5829"/>
                            <a:pt x="6227" y="3254"/>
                          </a:cubicBezTo>
                          <a:cubicBezTo>
                            <a:pt x="4234" y="679"/>
                            <a:pt x="2042" y="-312"/>
                            <a:pt x="846" y="84"/>
                          </a:cubicBezTo>
                          <a:cubicBezTo>
                            <a:pt x="-550" y="480"/>
                            <a:pt x="-350" y="2263"/>
                            <a:pt x="2441" y="5829"/>
                          </a:cubicBezTo>
                          <a:cubicBezTo>
                            <a:pt x="4434" y="7810"/>
                            <a:pt x="7224" y="10781"/>
                            <a:pt x="8420" y="919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31" name="Google Shape;5831;p37"/>
                    <p:cNvSpPr/>
                    <p:nvPr/>
                  </p:nvSpPr>
                  <p:spPr>
                    <a:xfrm>
                      <a:off x="3051416" y="5370957"/>
                      <a:ext cx="18701" cy="9541"/>
                    </a:xfrm>
                    <a:custGeom>
                      <a:avLst/>
                      <a:gdLst/>
                      <a:ahLst/>
                      <a:cxnLst/>
                      <a:rect l="l" t="t" r="r" b="b"/>
                      <a:pathLst>
                        <a:path w="18701" h="9541" extrusionOk="0">
                          <a:moveTo>
                            <a:pt x="16591" y="5167"/>
                          </a:moveTo>
                          <a:cubicBezTo>
                            <a:pt x="13202" y="1403"/>
                            <a:pt x="10212" y="-182"/>
                            <a:pt x="8020" y="16"/>
                          </a:cubicBezTo>
                          <a:cubicBezTo>
                            <a:pt x="7422" y="809"/>
                            <a:pt x="7621" y="1799"/>
                            <a:pt x="8618" y="3186"/>
                          </a:cubicBezTo>
                          <a:cubicBezTo>
                            <a:pt x="7621" y="2790"/>
                            <a:pt x="6425" y="2195"/>
                            <a:pt x="5030" y="1799"/>
                          </a:cubicBezTo>
                          <a:cubicBezTo>
                            <a:pt x="1841" y="809"/>
                            <a:pt x="-352" y="611"/>
                            <a:pt x="47" y="1799"/>
                          </a:cubicBezTo>
                          <a:cubicBezTo>
                            <a:pt x="645" y="3384"/>
                            <a:pt x="3834" y="4969"/>
                            <a:pt x="7621" y="5959"/>
                          </a:cubicBezTo>
                          <a:cubicBezTo>
                            <a:pt x="9614" y="6553"/>
                            <a:pt x="11209" y="6553"/>
                            <a:pt x="11409" y="5959"/>
                          </a:cubicBezTo>
                          <a:cubicBezTo>
                            <a:pt x="13800" y="8138"/>
                            <a:pt x="16392" y="9723"/>
                            <a:pt x="17986" y="9525"/>
                          </a:cubicBezTo>
                          <a:cubicBezTo>
                            <a:pt x="19182" y="9327"/>
                            <a:pt x="18983" y="7742"/>
                            <a:pt x="16591" y="516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32" name="Google Shape;5832;p37"/>
                    <p:cNvSpPr/>
                    <p:nvPr/>
                  </p:nvSpPr>
                  <p:spPr>
                    <a:xfrm>
                      <a:off x="3064749" y="5237780"/>
                      <a:ext cx="20941" cy="14690"/>
                    </a:xfrm>
                    <a:custGeom>
                      <a:avLst/>
                      <a:gdLst/>
                      <a:ahLst/>
                      <a:cxnLst/>
                      <a:rect l="l" t="t" r="r" b="b"/>
                      <a:pathLst>
                        <a:path w="20941" h="14690" extrusionOk="0">
                          <a:moveTo>
                            <a:pt x="7842" y="9785"/>
                          </a:moveTo>
                          <a:cubicBezTo>
                            <a:pt x="9836" y="12360"/>
                            <a:pt x="12028" y="14143"/>
                            <a:pt x="13623" y="13945"/>
                          </a:cubicBezTo>
                          <a:cubicBezTo>
                            <a:pt x="14221" y="13945"/>
                            <a:pt x="14619" y="13548"/>
                            <a:pt x="14619" y="12954"/>
                          </a:cubicBezTo>
                          <a:cubicBezTo>
                            <a:pt x="17410" y="14539"/>
                            <a:pt x="19802" y="15133"/>
                            <a:pt x="20799" y="14341"/>
                          </a:cubicBezTo>
                          <a:cubicBezTo>
                            <a:pt x="21596" y="13548"/>
                            <a:pt x="19004" y="10973"/>
                            <a:pt x="14619" y="8002"/>
                          </a:cubicBezTo>
                          <a:cubicBezTo>
                            <a:pt x="13423" y="7210"/>
                            <a:pt x="11629" y="6219"/>
                            <a:pt x="10234" y="5823"/>
                          </a:cubicBezTo>
                          <a:cubicBezTo>
                            <a:pt x="9038" y="4634"/>
                            <a:pt x="7842" y="3842"/>
                            <a:pt x="6846" y="3842"/>
                          </a:cubicBezTo>
                          <a:cubicBezTo>
                            <a:pt x="4254" y="1069"/>
                            <a:pt x="1862" y="-714"/>
                            <a:pt x="467" y="276"/>
                          </a:cubicBezTo>
                          <a:cubicBezTo>
                            <a:pt x="-529" y="1069"/>
                            <a:pt x="68" y="3248"/>
                            <a:pt x="2261" y="5823"/>
                          </a:cubicBezTo>
                          <a:cubicBezTo>
                            <a:pt x="4055" y="8794"/>
                            <a:pt x="6248" y="9983"/>
                            <a:pt x="7842" y="97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33" name="Google Shape;5833;p37"/>
                    <p:cNvSpPr/>
                    <p:nvPr/>
                  </p:nvSpPr>
                  <p:spPr>
                    <a:xfrm>
                      <a:off x="3129023" y="5315821"/>
                      <a:ext cx="16266" cy="19156"/>
                    </a:xfrm>
                    <a:custGeom>
                      <a:avLst/>
                      <a:gdLst/>
                      <a:ahLst/>
                      <a:cxnLst/>
                      <a:rect l="l" t="t" r="r" b="b"/>
                      <a:pathLst>
                        <a:path w="16266" h="19156" extrusionOk="0">
                          <a:moveTo>
                            <a:pt x="9346" y="16724"/>
                          </a:moveTo>
                          <a:cubicBezTo>
                            <a:pt x="11738" y="17714"/>
                            <a:pt x="13333" y="17913"/>
                            <a:pt x="14130" y="17318"/>
                          </a:cubicBezTo>
                          <a:cubicBezTo>
                            <a:pt x="15126" y="16724"/>
                            <a:pt x="13930" y="15734"/>
                            <a:pt x="11937" y="14347"/>
                          </a:cubicBezTo>
                          <a:cubicBezTo>
                            <a:pt x="11937" y="14347"/>
                            <a:pt x="12137" y="14347"/>
                            <a:pt x="12137" y="14347"/>
                          </a:cubicBezTo>
                          <a:cubicBezTo>
                            <a:pt x="13333" y="13951"/>
                            <a:pt x="12934" y="12366"/>
                            <a:pt x="11937" y="10583"/>
                          </a:cubicBezTo>
                          <a:cubicBezTo>
                            <a:pt x="13930" y="11376"/>
                            <a:pt x="15326" y="11772"/>
                            <a:pt x="15525" y="11178"/>
                          </a:cubicBezTo>
                          <a:cubicBezTo>
                            <a:pt x="15525" y="11178"/>
                            <a:pt x="15525" y="10980"/>
                            <a:pt x="15525" y="10980"/>
                          </a:cubicBezTo>
                          <a:cubicBezTo>
                            <a:pt x="15725" y="10980"/>
                            <a:pt x="15725" y="10781"/>
                            <a:pt x="15924" y="10781"/>
                          </a:cubicBezTo>
                          <a:cubicBezTo>
                            <a:pt x="16921" y="9791"/>
                            <a:pt x="15725" y="6820"/>
                            <a:pt x="12535" y="3650"/>
                          </a:cubicBezTo>
                          <a:cubicBezTo>
                            <a:pt x="9745" y="877"/>
                            <a:pt x="7153" y="-906"/>
                            <a:pt x="6157" y="481"/>
                          </a:cubicBezTo>
                          <a:cubicBezTo>
                            <a:pt x="5360" y="1471"/>
                            <a:pt x="6954" y="3650"/>
                            <a:pt x="8748" y="6027"/>
                          </a:cubicBezTo>
                          <a:cubicBezTo>
                            <a:pt x="8150" y="5829"/>
                            <a:pt x="7751" y="5631"/>
                            <a:pt x="7353" y="5433"/>
                          </a:cubicBezTo>
                          <a:cubicBezTo>
                            <a:pt x="6356" y="4641"/>
                            <a:pt x="5360" y="4443"/>
                            <a:pt x="4562" y="5037"/>
                          </a:cubicBezTo>
                          <a:cubicBezTo>
                            <a:pt x="3167" y="5631"/>
                            <a:pt x="3765" y="7810"/>
                            <a:pt x="6555" y="10980"/>
                          </a:cubicBezTo>
                          <a:cubicBezTo>
                            <a:pt x="6954" y="11376"/>
                            <a:pt x="7153" y="11772"/>
                            <a:pt x="7552" y="11970"/>
                          </a:cubicBezTo>
                          <a:cubicBezTo>
                            <a:pt x="6555" y="11376"/>
                            <a:pt x="5559" y="11178"/>
                            <a:pt x="4562" y="10781"/>
                          </a:cubicBezTo>
                          <a:cubicBezTo>
                            <a:pt x="3167" y="9395"/>
                            <a:pt x="1772" y="8602"/>
                            <a:pt x="775" y="8801"/>
                          </a:cubicBezTo>
                          <a:cubicBezTo>
                            <a:pt x="-1019" y="9395"/>
                            <a:pt x="576" y="12168"/>
                            <a:pt x="2768" y="15139"/>
                          </a:cubicBezTo>
                          <a:cubicBezTo>
                            <a:pt x="5160" y="17714"/>
                            <a:pt x="7353" y="19497"/>
                            <a:pt x="8549" y="19101"/>
                          </a:cubicBezTo>
                          <a:cubicBezTo>
                            <a:pt x="9745" y="19101"/>
                            <a:pt x="9944" y="18111"/>
                            <a:pt x="9346" y="1672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34" name="Google Shape;5834;p37"/>
                    <p:cNvSpPr/>
                    <p:nvPr/>
                  </p:nvSpPr>
                  <p:spPr>
                    <a:xfrm>
                      <a:off x="3152960" y="5313904"/>
                      <a:ext cx="9204" cy="9808"/>
                    </a:xfrm>
                    <a:custGeom>
                      <a:avLst/>
                      <a:gdLst/>
                      <a:ahLst/>
                      <a:cxnLst/>
                      <a:rect l="l" t="t" r="r" b="b"/>
                      <a:pathLst>
                        <a:path w="9204" h="9808" extrusionOk="0">
                          <a:moveTo>
                            <a:pt x="358" y="219"/>
                          </a:moveTo>
                          <a:cubicBezTo>
                            <a:pt x="-638" y="813"/>
                            <a:pt x="557" y="3388"/>
                            <a:pt x="2551" y="5765"/>
                          </a:cubicBezTo>
                          <a:cubicBezTo>
                            <a:pt x="5341" y="9132"/>
                            <a:pt x="7335" y="10123"/>
                            <a:pt x="8929" y="9727"/>
                          </a:cubicBezTo>
                          <a:cubicBezTo>
                            <a:pt x="9727" y="8538"/>
                            <a:pt x="8730" y="6359"/>
                            <a:pt x="6737" y="3982"/>
                          </a:cubicBezTo>
                          <a:cubicBezTo>
                            <a:pt x="4146" y="813"/>
                            <a:pt x="1554" y="-574"/>
                            <a:pt x="358" y="21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35" name="Google Shape;5835;p37"/>
                    <p:cNvSpPr/>
                    <p:nvPr/>
                  </p:nvSpPr>
                  <p:spPr>
                    <a:xfrm>
                      <a:off x="3131794" y="5187217"/>
                      <a:ext cx="8507" cy="10009"/>
                    </a:xfrm>
                    <a:custGeom>
                      <a:avLst/>
                      <a:gdLst/>
                      <a:ahLst/>
                      <a:cxnLst/>
                      <a:rect l="l" t="t" r="r" b="b"/>
                      <a:pathLst>
                        <a:path w="8507" h="10009" extrusionOk="0">
                          <a:moveTo>
                            <a:pt x="8369" y="9043"/>
                          </a:moveTo>
                          <a:cubicBezTo>
                            <a:pt x="8967" y="7656"/>
                            <a:pt x="7572" y="5081"/>
                            <a:pt x="5379" y="2704"/>
                          </a:cubicBezTo>
                          <a:cubicBezTo>
                            <a:pt x="2987" y="129"/>
                            <a:pt x="1393" y="-465"/>
                            <a:pt x="196" y="327"/>
                          </a:cubicBezTo>
                          <a:cubicBezTo>
                            <a:pt x="-402" y="1713"/>
                            <a:pt x="396" y="4090"/>
                            <a:pt x="2190" y="6468"/>
                          </a:cubicBezTo>
                          <a:cubicBezTo>
                            <a:pt x="4980" y="9439"/>
                            <a:pt x="7572" y="11222"/>
                            <a:pt x="8369" y="904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36" name="Google Shape;5836;p37"/>
                    <p:cNvSpPr/>
                    <p:nvPr/>
                  </p:nvSpPr>
                  <p:spPr>
                    <a:xfrm>
                      <a:off x="3113009" y="5129639"/>
                      <a:ext cx="8314" cy="10645"/>
                    </a:xfrm>
                    <a:custGeom>
                      <a:avLst/>
                      <a:gdLst/>
                      <a:ahLst/>
                      <a:cxnLst/>
                      <a:rect l="l" t="t" r="r" b="b"/>
                      <a:pathLst>
                        <a:path w="8314" h="10645" extrusionOk="0">
                          <a:moveTo>
                            <a:pt x="644" y="261"/>
                          </a:moveTo>
                          <a:cubicBezTo>
                            <a:pt x="-552" y="1450"/>
                            <a:pt x="-153" y="3827"/>
                            <a:pt x="2438" y="7392"/>
                          </a:cubicBezTo>
                          <a:cubicBezTo>
                            <a:pt x="4431" y="9967"/>
                            <a:pt x="6225" y="10958"/>
                            <a:pt x="7621" y="10562"/>
                          </a:cubicBezTo>
                          <a:cubicBezTo>
                            <a:pt x="8817" y="9373"/>
                            <a:pt x="8617" y="7194"/>
                            <a:pt x="5827" y="3628"/>
                          </a:cubicBezTo>
                          <a:cubicBezTo>
                            <a:pt x="3833" y="1252"/>
                            <a:pt x="1641" y="-729"/>
                            <a:pt x="644" y="26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37" name="Google Shape;5837;p37"/>
                    <p:cNvSpPr/>
                    <p:nvPr/>
                  </p:nvSpPr>
                  <p:spPr>
                    <a:xfrm>
                      <a:off x="3087887" y="5191611"/>
                      <a:ext cx="9483" cy="10945"/>
                    </a:xfrm>
                    <a:custGeom>
                      <a:avLst/>
                      <a:gdLst/>
                      <a:ahLst/>
                      <a:cxnLst/>
                      <a:rect l="l" t="t" r="r" b="b"/>
                      <a:pathLst>
                        <a:path w="9483" h="10945" extrusionOk="0">
                          <a:moveTo>
                            <a:pt x="850" y="93"/>
                          </a:moveTo>
                          <a:cubicBezTo>
                            <a:pt x="-944" y="885"/>
                            <a:pt x="252" y="3658"/>
                            <a:pt x="3042" y="7026"/>
                          </a:cubicBezTo>
                          <a:cubicBezTo>
                            <a:pt x="5036" y="9205"/>
                            <a:pt x="7228" y="11582"/>
                            <a:pt x="8623" y="10789"/>
                          </a:cubicBezTo>
                          <a:cubicBezTo>
                            <a:pt x="10218" y="9997"/>
                            <a:pt x="9620" y="7422"/>
                            <a:pt x="6630" y="4054"/>
                          </a:cubicBezTo>
                          <a:cubicBezTo>
                            <a:pt x="4637" y="1875"/>
                            <a:pt x="2245" y="-502"/>
                            <a:pt x="850" y="9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38" name="Google Shape;5838;p37"/>
                    <p:cNvSpPr/>
                    <p:nvPr/>
                  </p:nvSpPr>
                  <p:spPr>
                    <a:xfrm>
                      <a:off x="3128827" y="5143876"/>
                      <a:ext cx="9107" cy="10133"/>
                    </a:xfrm>
                    <a:custGeom>
                      <a:avLst/>
                      <a:gdLst/>
                      <a:ahLst/>
                      <a:cxnLst/>
                      <a:rect l="l" t="t" r="r" b="b"/>
                      <a:pathLst>
                        <a:path w="9107" h="10133" extrusionOk="0">
                          <a:moveTo>
                            <a:pt x="5356" y="1872"/>
                          </a:moveTo>
                          <a:cubicBezTo>
                            <a:pt x="4160" y="683"/>
                            <a:pt x="2765" y="-307"/>
                            <a:pt x="2167" y="89"/>
                          </a:cubicBezTo>
                          <a:cubicBezTo>
                            <a:pt x="1370" y="-109"/>
                            <a:pt x="573" y="89"/>
                            <a:pt x="174" y="683"/>
                          </a:cubicBezTo>
                          <a:cubicBezTo>
                            <a:pt x="-424" y="1673"/>
                            <a:pt x="573" y="4249"/>
                            <a:pt x="2366" y="6428"/>
                          </a:cubicBezTo>
                          <a:cubicBezTo>
                            <a:pt x="4958" y="9597"/>
                            <a:pt x="7350" y="10984"/>
                            <a:pt x="8745" y="9597"/>
                          </a:cubicBezTo>
                          <a:cubicBezTo>
                            <a:pt x="9542" y="8805"/>
                            <a:pt x="8944" y="7022"/>
                            <a:pt x="7748" y="5239"/>
                          </a:cubicBezTo>
                          <a:cubicBezTo>
                            <a:pt x="7350" y="4249"/>
                            <a:pt x="6552" y="3060"/>
                            <a:pt x="5356" y="187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39" name="Google Shape;5839;p37"/>
                    <p:cNvSpPr/>
                    <p:nvPr/>
                  </p:nvSpPr>
                  <p:spPr>
                    <a:xfrm>
                      <a:off x="3159880" y="5108193"/>
                      <a:ext cx="8119" cy="10466"/>
                    </a:xfrm>
                    <a:custGeom>
                      <a:avLst/>
                      <a:gdLst/>
                      <a:ahLst/>
                      <a:cxnLst/>
                      <a:rect l="l" t="t" r="r" b="b"/>
                      <a:pathLst>
                        <a:path w="8119" h="10466" extrusionOk="0">
                          <a:moveTo>
                            <a:pt x="2010" y="6652"/>
                          </a:moveTo>
                          <a:cubicBezTo>
                            <a:pt x="4003" y="8831"/>
                            <a:pt x="5996" y="10812"/>
                            <a:pt x="7192" y="10416"/>
                          </a:cubicBezTo>
                          <a:cubicBezTo>
                            <a:pt x="8986" y="9821"/>
                            <a:pt x="7990" y="6850"/>
                            <a:pt x="5797" y="3681"/>
                          </a:cubicBezTo>
                          <a:cubicBezTo>
                            <a:pt x="4202" y="1304"/>
                            <a:pt x="2010" y="-479"/>
                            <a:pt x="814" y="115"/>
                          </a:cubicBezTo>
                          <a:cubicBezTo>
                            <a:pt x="-581" y="907"/>
                            <a:pt x="-183" y="3086"/>
                            <a:pt x="2010" y="66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40" name="Google Shape;5840;p37"/>
                    <p:cNvSpPr/>
                    <p:nvPr/>
                  </p:nvSpPr>
                  <p:spPr>
                    <a:xfrm>
                      <a:off x="3103582" y="5149305"/>
                      <a:ext cx="8599" cy="11028"/>
                    </a:xfrm>
                    <a:custGeom>
                      <a:avLst/>
                      <a:gdLst/>
                      <a:ahLst/>
                      <a:cxnLst/>
                      <a:rect l="l" t="t" r="r" b="b"/>
                      <a:pathLst>
                        <a:path w="8599" h="11028" extrusionOk="0">
                          <a:moveTo>
                            <a:pt x="8276" y="10705"/>
                          </a:moveTo>
                          <a:cubicBezTo>
                            <a:pt x="9273" y="9318"/>
                            <a:pt x="7878" y="6149"/>
                            <a:pt x="5287" y="3177"/>
                          </a:cubicBezTo>
                          <a:cubicBezTo>
                            <a:pt x="3293" y="800"/>
                            <a:pt x="1101" y="-784"/>
                            <a:pt x="304" y="404"/>
                          </a:cubicBezTo>
                          <a:cubicBezTo>
                            <a:pt x="-693" y="1989"/>
                            <a:pt x="902" y="4960"/>
                            <a:pt x="3094" y="7932"/>
                          </a:cubicBezTo>
                          <a:cubicBezTo>
                            <a:pt x="5287" y="10309"/>
                            <a:pt x="7280" y="11695"/>
                            <a:pt x="8276" y="107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41" name="Google Shape;5841;p37"/>
                    <p:cNvSpPr/>
                    <p:nvPr/>
                  </p:nvSpPr>
                  <p:spPr>
                    <a:xfrm>
                      <a:off x="3054652" y="5162585"/>
                      <a:ext cx="8792" cy="11291"/>
                    </a:xfrm>
                    <a:custGeom>
                      <a:avLst/>
                      <a:gdLst/>
                      <a:ahLst/>
                      <a:cxnLst/>
                      <a:rect l="l" t="t" r="r" b="b"/>
                      <a:pathLst>
                        <a:path w="8792" h="11291" extrusionOk="0">
                          <a:moveTo>
                            <a:pt x="6378" y="11291"/>
                          </a:moveTo>
                          <a:cubicBezTo>
                            <a:pt x="6976" y="11093"/>
                            <a:pt x="7375" y="10697"/>
                            <a:pt x="7973" y="10301"/>
                          </a:cubicBezTo>
                          <a:cubicBezTo>
                            <a:pt x="9568" y="8716"/>
                            <a:pt x="8970" y="5943"/>
                            <a:pt x="4983" y="1981"/>
                          </a:cubicBezTo>
                          <a:cubicBezTo>
                            <a:pt x="4186" y="1188"/>
                            <a:pt x="3189" y="594"/>
                            <a:pt x="2392" y="0"/>
                          </a:cubicBezTo>
                          <a:cubicBezTo>
                            <a:pt x="1595" y="792"/>
                            <a:pt x="797" y="1387"/>
                            <a:pt x="0" y="2179"/>
                          </a:cubicBezTo>
                          <a:cubicBezTo>
                            <a:pt x="598" y="3764"/>
                            <a:pt x="2193" y="5943"/>
                            <a:pt x="3787" y="7924"/>
                          </a:cubicBezTo>
                          <a:lnTo>
                            <a:pt x="6378" y="11291"/>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42" name="Google Shape;5842;p37"/>
                    <p:cNvSpPr/>
                    <p:nvPr/>
                  </p:nvSpPr>
                  <p:spPr>
                    <a:xfrm>
                      <a:off x="3008375" y="5224088"/>
                      <a:ext cx="12470" cy="12659"/>
                    </a:xfrm>
                    <a:custGeom>
                      <a:avLst/>
                      <a:gdLst/>
                      <a:ahLst/>
                      <a:cxnLst/>
                      <a:rect l="l" t="t" r="r" b="b"/>
                      <a:pathLst>
                        <a:path w="12470" h="12659" extrusionOk="0">
                          <a:moveTo>
                            <a:pt x="7210" y="10205"/>
                          </a:moveTo>
                          <a:cubicBezTo>
                            <a:pt x="9402" y="12186"/>
                            <a:pt x="11595" y="13374"/>
                            <a:pt x="12193" y="12186"/>
                          </a:cubicBezTo>
                          <a:cubicBezTo>
                            <a:pt x="13189" y="10601"/>
                            <a:pt x="11395" y="7629"/>
                            <a:pt x="8605" y="4856"/>
                          </a:cubicBezTo>
                          <a:cubicBezTo>
                            <a:pt x="7608" y="3866"/>
                            <a:pt x="6612" y="3074"/>
                            <a:pt x="5615" y="2479"/>
                          </a:cubicBezTo>
                          <a:cubicBezTo>
                            <a:pt x="3622" y="300"/>
                            <a:pt x="1628" y="-492"/>
                            <a:pt x="632" y="300"/>
                          </a:cubicBezTo>
                          <a:cubicBezTo>
                            <a:pt x="-763" y="1489"/>
                            <a:pt x="233" y="4064"/>
                            <a:pt x="2824" y="7432"/>
                          </a:cubicBezTo>
                          <a:cubicBezTo>
                            <a:pt x="4618" y="9016"/>
                            <a:pt x="6213" y="10007"/>
                            <a:pt x="7210" y="102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43" name="Google Shape;5843;p37"/>
                    <p:cNvSpPr/>
                    <p:nvPr/>
                  </p:nvSpPr>
                  <p:spPr>
                    <a:xfrm>
                      <a:off x="3045085" y="5181205"/>
                      <a:ext cx="199" cy="396"/>
                    </a:xfrm>
                    <a:custGeom>
                      <a:avLst/>
                      <a:gdLst/>
                      <a:ahLst/>
                      <a:cxnLst/>
                      <a:rect l="l" t="t" r="r" b="b"/>
                      <a:pathLst>
                        <a:path w="199" h="396" extrusionOk="0">
                          <a:moveTo>
                            <a:pt x="199" y="396"/>
                          </a:moveTo>
                          <a:lnTo>
                            <a:pt x="199" y="198"/>
                          </a:lnTo>
                          <a:lnTo>
                            <a:pt x="0" y="0"/>
                          </a:lnTo>
                          <a:lnTo>
                            <a:pt x="0" y="0"/>
                          </a:lnTo>
                          <a:lnTo>
                            <a:pt x="199" y="396"/>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44" name="Google Shape;5844;p37"/>
                    <p:cNvSpPr/>
                    <p:nvPr/>
                  </p:nvSpPr>
                  <p:spPr>
                    <a:xfrm>
                      <a:off x="3045483" y="5179148"/>
                      <a:ext cx="10191" cy="10217"/>
                    </a:xfrm>
                    <a:custGeom>
                      <a:avLst/>
                      <a:gdLst/>
                      <a:ahLst/>
                      <a:cxnLst/>
                      <a:rect l="l" t="t" r="r" b="b"/>
                      <a:pathLst>
                        <a:path w="10191" h="10217" extrusionOk="0">
                          <a:moveTo>
                            <a:pt x="10166" y="9188"/>
                          </a:moveTo>
                          <a:cubicBezTo>
                            <a:pt x="10365" y="8396"/>
                            <a:pt x="9368" y="6019"/>
                            <a:pt x="8372" y="4632"/>
                          </a:cubicBezTo>
                          <a:cubicBezTo>
                            <a:pt x="4983" y="274"/>
                            <a:pt x="2392" y="-915"/>
                            <a:pt x="797" y="670"/>
                          </a:cubicBezTo>
                          <a:cubicBezTo>
                            <a:pt x="399" y="1066"/>
                            <a:pt x="200" y="1661"/>
                            <a:pt x="0" y="2255"/>
                          </a:cubicBezTo>
                          <a:cubicBezTo>
                            <a:pt x="997" y="3245"/>
                            <a:pt x="1794" y="4434"/>
                            <a:pt x="2791" y="5424"/>
                          </a:cubicBezTo>
                          <a:cubicBezTo>
                            <a:pt x="5781" y="8594"/>
                            <a:pt x="9169" y="11961"/>
                            <a:pt x="10166" y="91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45" name="Google Shape;5845;p37"/>
                    <p:cNvSpPr/>
                    <p:nvPr/>
                  </p:nvSpPr>
                  <p:spPr>
                    <a:xfrm>
                      <a:off x="3089110" y="5333806"/>
                      <a:ext cx="41908" cy="28469"/>
                    </a:xfrm>
                    <a:custGeom>
                      <a:avLst/>
                      <a:gdLst/>
                      <a:ahLst/>
                      <a:cxnLst/>
                      <a:rect l="l" t="t" r="r" b="b"/>
                      <a:pathLst>
                        <a:path w="41908" h="28469" extrusionOk="0">
                          <a:moveTo>
                            <a:pt x="32914" y="9237"/>
                          </a:moveTo>
                          <a:cubicBezTo>
                            <a:pt x="32715" y="9633"/>
                            <a:pt x="32715" y="10228"/>
                            <a:pt x="32914" y="10822"/>
                          </a:cubicBezTo>
                          <a:cubicBezTo>
                            <a:pt x="30522" y="7851"/>
                            <a:pt x="27732" y="4879"/>
                            <a:pt x="25340" y="3889"/>
                          </a:cubicBezTo>
                          <a:cubicBezTo>
                            <a:pt x="24543" y="3493"/>
                            <a:pt x="24144" y="3493"/>
                            <a:pt x="23745" y="3493"/>
                          </a:cubicBezTo>
                          <a:cubicBezTo>
                            <a:pt x="22749" y="2700"/>
                            <a:pt x="21354" y="1908"/>
                            <a:pt x="19759" y="1314"/>
                          </a:cubicBezTo>
                          <a:cubicBezTo>
                            <a:pt x="15573" y="-469"/>
                            <a:pt x="13779" y="-271"/>
                            <a:pt x="13779" y="917"/>
                          </a:cubicBezTo>
                          <a:cubicBezTo>
                            <a:pt x="13779" y="1908"/>
                            <a:pt x="15972" y="3493"/>
                            <a:pt x="19958" y="5275"/>
                          </a:cubicBezTo>
                          <a:cubicBezTo>
                            <a:pt x="21752" y="5870"/>
                            <a:pt x="23147" y="6068"/>
                            <a:pt x="23945" y="5870"/>
                          </a:cubicBezTo>
                          <a:cubicBezTo>
                            <a:pt x="24343" y="6662"/>
                            <a:pt x="24941" y="7652"/>
                            <a:pt x="25340" y="8445"/>
                          </a:cubicBezTo>
                          <a:cubicBezTo>
                            <a:pt x="27333" y="12208"/>
                            <a:pt x="28529" y="15180"/>
                            <a:pt x="28330" y="17359"/>
                          </a:cubicBezTo>
                          <a:cubicBezTo>
                            <a:pt x="28330" y="17359"/>
                            <a:pt x="28131" y="17359"/>
                            <a:pt x="28131" y="17161"/>
                          </a:cubicBezTo>
                          <a:cubicBezTo>
                            <a:pt x="27732" y="16764"/>
                            <a:pt x="27333" y="16368"/>
                            <a:pt x="26935" y="15774"/>
                          </a:cubicBezTo>
                          <a:cubicBezTo>
                            <a:pt x="22550" y="11218"/>
                            <a:pt x="18364" y="8445"/>
                            <a:pt x="15374" y="8643"/>
                          </a:cubicBezTo>
                          <a:cubicBezTo>
                            <a:pt x="15174" y="8643"/>
                            <a:pt x="14975" y="8643"/>
                            <a:pt x="14975" y="8841"/>
                          </a:cubicBezTo>
                          <a:cubicBezTo>
                            <a:pt x="14576" y="7652"/>
                            <a:pt x="11786" y="6266"/>
                            <a:pt x="9195" y="5077"/>
                          </a:cubicBezTo>
                          <a:cubicBezTo>
                            <a:pt x="5806" y="3691"/>
                            <a:pt x="3813" y="3493"/>
                            <a:pt x="3614" y="4483"/>
                          </a:cubicBezTo>
                          <a:cubicBezTo>
                            <a:pt x="3614" y="4681"/>
                            <a:pt x="3614" y="4879"/>
                            <a:pt x="3813" y="5077"/>
                          </a:cubicBezTo>
                          <a:cubicBezTo>
                            <a:pt x="2417" y="3889"/>
                            <a:pt x="1022" y="3096"/>
                            <a:pt x="424" y="3691"/>
                          </a:cubicBezTo>
                          <a:cubicBezTo>
                            <a:pt x="-572" y="4285"/>
                            <a:pt x="225" y="6464"/>
                            <a:pt x="2417" y="9039"/>
                          </a:cubicBezTo>
                          <a:cubicBezTo>
                            <a:pt x="4411" y="11020"/>
                            <a:pt x="6603" y="13199"/>
                            <a:pt x="7799" y="12406"/>
                          </a:cubicBezTo>
                          <a:cubicBezTo>
                            <a:pt x="8796" y="11614"/>
                            <a:pt x="8198" y="9831"/>
                            <a:pt x="6005" y="7256"/>
                          </a:cubicBezTo>
                          <a:cubicBezTo>
                            <a:pt x="5806" y="7058"/>
                            <a:pt x="5607" y="6860"/>
                            <a:pt x="5607" y="6662"/>
                          </a:cubicBezTo>
                          <a:cubicBezTo>
                            <a:pt x="6404" y="7256"/>
                            <a:pt x="7600" y="7851"/>
                            <a:pt x="8796" y="8445"/>
                          </a:cubicBezTo>
                          <a:cubicBezTo>
                            <a:pt x="11587" y="9633"/>
                            <a:pt x="14178" y="10426"/>
                            <a:pt x="14975" y="9831"/>
                          </a:cubicBezTo>
                          <a:cubicBezTo>
                            <a:pt x="14975" y="10822"/>
                            <a:pt x="15773" y="12208"/>
                            <a:pt x="17367" y="13595"/>
                          </a:cubicBezTo>
                          <a:lnTo>
                            <a:pt x="18762" y="14982"/>
                          </a:lnTo>
                          <a:cubicBezTo>
                            <a:pt x="18164" y="15774"/>
                            <a:pt x="18961" y="16963"/>
                            <a:pt x="22151" y="18547"/>
                          </a:cubicBezTo>
                          <a:cubicBezTo>
                            <a:pt x="22550" y="18943"/>
                            <a:pt x="23147" y="19340"/>
                            <a:pt x="23745" y="19736"/>
                          </a:cubicBezTo>
                          <a:cubicBezTo>
                            <a:pt x="23945" y="19736"/>
                            <a:pt x="23945" y="19934"/>
                            <a:pt x="23945" y="19934"/>
                          </a:cubicBezTo>
                          <a:cubicBezTo>
                            <a:pt x="26137" y="21717"/>
                            <a:pt x="28330" y="23103"/>
                            <a:pt x="30124" y="22707"/>
                          </a:cubicBezTo>
                          <a:cubicBezTo>
                            <a:pt x="30323" y="22509"/>
                            <a:pt x="30323" y="22311"/>
                            <a:pt x="30323" y="22113"/>
                          </a:cubicBezTo>
                          <a:cubicBezTo>
                            <a:pt x="33114" y="25480"/>
                            <a:pt x="35904" y="29442"/>
                            <a:pt x="38296" y="28254"/>
                          </a:cubicBezTo>
                          <a:cubicBezTo>
                            <a:pt x="40688" y="27065"/>
                            <a:pt x="39492" y="21122"/>
                            <a:pt x="36303" y="15576"/>
                          </a:cubicBezTo>
                          <a:lnTo>
                            <a:pt x="36901" y="16170"/>
                          </a:lnTo>
                          <a:cubicBezTo>
                            <a:pt x="39293" y="18745"/>
                            <a:pt x="40688" y="19142"/>
                            <a:pt x="41884" y="18745"/>
                          </a:cubicBezTo>
                          <a:cubicBezTo>
                            <a:pt x="42083" y="16963"/>
                            <a:pt x="41087" y="14585"/>
                            <a:pt x="38296" y="11614"/>
                          </a:cubicBezTo>
                          <a:cubicBezTo>
                            <a:pt x="35306" y="8643"/>
                            <a:pt x="33513" y="8247"/>
                            <a:pt x="32914" y="92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46" name="Google Shape;5846;p37"/>
                    <p:cNvSpPr/>
                    <p:nvPr/>
                  </p:nvSpPr>
                  <p:spPr>
                    <a:xfrm>
                      <a:off x="3108532" y="5300923"/>
                      <a:ext cx="9228" cy="10783"/>
                    </a:xfrm>
                    <a:custGeom>
                      <a:avLst/>
                      <a:gdLst/>
                      <a:ahLst/>
                      <a:cxnLst/>
                      <a:rect l="l" t="t" r="r" b="b"/>
                      <a:pathLst>
                        <a:path w="9228" h="10783" extrusionOk="0">
                          <a:moveTo>
                            <a:pt x="8908" y="10427"/>
                          </a:moveTo>
                          <a:cubicBezTo>
                            <a:pt x="9904" y="9040"/>
                            <a:pt x="8509" y="6267"/>
                            <a:pt x="5718" y="3295"/>
                          </a:cubicBezTo>
                          <a:cubicBezTo>
                            <a:pt x="3725" y="1116"/>
                            <a:pt x="1533" y="-468"/>
                            <a:pt x="137" y="126"/>
                          </a:cubicBezTo>
                          <a:cubicBezTo>
                            <a:pt x="-461" y="1909"/>
                            <a:pt x="935" y="4484"/>
                            <a:pt x="3526" y="7455"/>
                          </a:cubicBezTo>
                          <a:cubicBezTo>
                            <a:pt x="5718" y="9634"/>
                            <a:pt x="8111" y="11615"/>
                            <a:pt x="8908" y="1042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47" name="Google Shape;5847;p37"/>
                    <p:cNvSpPr/>
                    <p:nvPr/>
                  </p:nvSpPr>
                  <p:spPr>
                    <a:xfrm>
                      <a:off x="3133658" y="5250096"/>
                      <a:ext cx="8693" cy="10480"/>
                    </a:xfrm>
                    <a:custGeom>
                      <a:avLst/>
                      <a:gdLst/>
                      <a:ahLst/>
                      <a:cxnLst/>
                      <a:rect l="l" t="t" r="r" b="b"/>
                      <a:pathLst>
                        <a:path w="8693" h="10480" extrusionOk="0">
                          <a:moveTo>
                            <a:pt x="6306" y="4401"/>
                          </a:moveTo>
                          <a:cubicBezTo>
                            <a:pt x="3715" y="1034"/>
                            <a:pt x="1124" y="-1145"/>
                            <a:pt x="127" y="638"/>
                          </a:cubicBezTo>
                          <a:cubicBezTo>
                            <a:pt x="-471" y="1826"/>
                            <a:pt x="1124" y="4600"/>
                            <a:pt x="3117" y="6977"/>
                          </a:cubicBezTo>
                          <a:cubicBezTo>
                            <a:pt x="5310" y="9552"/>
                            <a:pt x="7104" y="10938"/>
                            <a:pt x="8499" y="10344"/>
                          </a:cubicBezTo>
                          <a:cubicBezTo>
                            <a:pt x="9097" y="9155"/>
                            <a:pt x="8299" y="7175"/>
                            <a:pt x="6306" y="440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48" name="Google Shape;5848;p37"/>
                    <p:cNvSpPr/>
                    <p:nvPr/>
                  </p:nvSpPr>
                  <p:spPr>
                    <a:xfrm>
                      <a:off x="3148873" y="5178333"/>
                      <a:ext cx="9092" cy="11153"/>
                    </a:xfrm>
                    <a:custGeom>
                      <a:avLst/>
                      <a:gdLst/>
                      <a:ahLst/>
                      <a:cxnLst/>
                      <a:rect l="l" t="t" r="r" b="b"/>
                      <a:pathLst>
                        <a:path w="9092" h="11153" extrusionOk="0">
                          <a:moveTo>
                            <a:pt x="8831" y="10598"/>
                          </a:moveTo>
                          <a:cubicBezTo>
                            <a:pt x="9828" y="8815"/>
                            <a:pt x="7835" y="5646"/>
                            <a:pt x="5243" y="2674"/>
                          </a:cubicBezTo>
                          <a:cubicBezTo>
                            <a:pt x="3051" y="297"/>
                            <a:pt x="1257" y="-495"/>
                            <a:pt x="61" y="297"/>
                          </a:cubicBezTo>
                          <a:cubicBezTo>
                            <a:pt x="-338" y="2476"/>
                            <a:pt x="1257" y="5447"/>
                            <a:pt x="3848" y="8419"/>
                          </a:cubicBezTo>
                          <a:cubicBezTo>
                            <a:pt x="6041" y="10598"/>
                            <a:pt x="8233" y="11984"/>
                            <a:pt x="8831" y="1059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49" name="Google Shape;5849;p37"/>
                    <p:cNvSpPr/>
                    <p:nvPr/>
                  </p:nvSpPr>
                  <p:spPr>
                    <a:xfrm>
                      <a:off x="2967924" y="5317861"/>
                      <a:ext cx="33128" cy="13994"/>
                    </a:xfrm>
                    <a:custGeom>
                      <a:avLst/>
                      <a:gdLst/>
                      <a:ahLst/>
                      <a:cxnLst/>
                      <a:rect l="l" t="t" r="r" b="b"/>
                      <a:pathLst>
                        <a:path w="33128" h="13994" extrusionOk="0">
                          <a:moveTo>
                            <a:pt x="21" y="422"/>
                          </a:moveTo>
                          <a:cubicBezTo>
                            <a:pt x="-178" y="2006"/>
                            <a:pt x="1018" y="4185"/>
                            <a:pt x="3410" y="6364"/>
                          </a:cubicBezTo>
                          <a:cubicBezTo>
                            <a:pt x="6001" y="8939"/>
                            <a:pt x="7795" y="9138"/>
                            <a:pt x="8593" y="7949"/>
                          </a:cubicBezTo>
                          <a:cubicBezTo>
                            <a:pt x="8792" y="7751"/>
                            <a:pt x="8593" y="7553"/>
                            <a:pt x="8792" y="7355"/>
                          </a:cubicBezTo>
                          <a:cubicBezTo>
                            <a:pt x="9589" y="8543"/>
                            <a:pt x="10785" y="9732"/>
                            <a:pt x="12180" y="11118"/>
                          </a:cubicBezTo>
                          <a:cubicBezTo>
                            <a:pt x="15170" y="13892"/>
                            <a:pt x="17761" y="14882"/>
                            <a:pt x="18359" y="13099"/>
                          </a:cubicBezTo>
                          <a:cubicBezTo>
                            <a:pt x="18758" y="12109"/>
                            <a:pt x="18559" y="10722"/>
                            <a:pt x="17562" y="8939"/>
                          </a:cubicBezTo>
                          <a:cubicBezTo>
                            <a:pt x="18559" y="9138"/>
                            <a:pt x="19356" y="9138"/>
                            <a:pt x="20154" y="9138"/>
                          </a:cubicBezTo>
                          <a:cubicBezTo>
                            <a:pt x="20353" y="9138"/>
                            <a:pt x="20752" y="9138"/>
                            <a:pt x="20951" y="9138"/>
                          </a:cubicBezTo>
                          <a:cubicBezTo>
                            <a:pt x="23143" y="11515"/>
                            <a:pt x="25336" y="12901"/>
                            <a:pt x="26931" y="12703"/>
                          </a:cubicBezTo>
                          <a:cubicBezTo>
                            <a:pt x="28126" y="12505"/>
                            <a:pt x="27927" y="11515"/>
                            <a:pt x="27130" y="9930"/>
                          </a:cubicBezTo>
                          <a:cubicBezTo>
                            <a:pt x="29721" y="10326"/>
                            <a:pt x="31914" y="10326"/>
                            <a:pt x="32711" y="9336"/>
                          </a:cubicBezTo>
                          <a:cubicBezTo>
                            <a:pt x="33708" y="7949"/>
                            <a:pt x="33309" y="6166"/>
                            <a:pt x="27130" y="3591"/>
                          </a:cubicBezTo>
                          <a:cubicBezTo>
                            <a:pt x="20951" y="1214"/>
                            <a:pt x="19356" y="3591"/>
                            <a:pt x="14174" y="2601"/>
                          </a:cubicBezTo>
                          <a:cubicBezTo>
                            <a:pt x="10586" y="2006"/>
                            <a:pt x="5403" y="818"/>
                            <a:pt x="6200" y="2997"/>
                          </a:cubicBezTo>
                          <a:cubicBezTo>
                            <a:pt x="6001" y="2799"/>
                            <a:pt x="5802" y="2601"/>
                            <a:pt x="5403" y="2402"/>
                          </a:cubicBezTo>
                          <a:cubicBezTo>
                            <a:pt x="3011" y="223"/>
                            <a:pt x="819" y="-569"/>
                            <a:pt x="21" y="42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50" name="Google Shape;5850;p37"/>
                    <p:cNvSpPr/>
                    <p:nvPr/>
                  </p:nvSpPr>
                  <p:spPr>
                    <a:xfrm>
                      <a:off x="3041991" y="5196681"/>
                      <a:ext cx="14629" cy="17536"/>
                    </a:xfrm>
                    <a:custGeom>
                      <a:avLst/>
                      <a:gdLst/>
                      <a:ahLst/>
                      <a:cxnLst/>
                      <a:rect l="l" t="t" r="r" b="b"/>
                      <a:pathLst>
                        <a:path w="14629" h="17536" extrusionOk="0">
                          <a:moveTo>
                            <a:pt x="4688" y="12058"/>
                          </a:moveTo>
                          <a:cubicBezTo>
                            <a:pt x="7080" y="15227"/>
                            <a:pt x="9871" y="18199"/>
                            <a:pt x="11664" y="17406"/>
                          </a:cubicBezTo>
                          <a:cubicBezTo>
                            <a:pt x="12262" y="17010"/>
                            <a:pt x="12462" y="16218"/>
                            <a:pt x="12262" y="15227"/>
                          </a:cubicBezTo>
                          <a:cubicBezTo>
                            <a:pt x="13060" y="15822"/>
                            <a:pt x="13857" y="16020"/>
                            <a:pt x="14256" y="15426"/>
                          </a:cubicBezTo>
                          <a:cubicBezTo>
                            <a:pt x="15252" y="14039"/>
                            <a:pt x="14256" y="11464"/>
                            <a:pt x="11266" y="8294"/>
                          </a:cubicBezTo>
                          <a:cubicBezTo>
                            <a:pt x="11066" y="8096"/>
                            <a:pt x="10668" y="7700"/>
                            <a:pt x="10469" y="7502"/>
                          </a:cubicBezTo>
                          <a:cubicBezTo>
                            <a:pt x="10070" y="6115"/>
                            <a:pt x="8475" y="4333"/>
                            <a:pt x="6283" y="2748"/>
                          </a:cubicBezTo>
                          <a:cubicBezTo>
                            <a:pt x="6083" y="2550"/>
                            <a:pt x="5884" y="2352"/>
                            <a:pt x="5685" y="2352"/>
                          </a:cubicBezTo>
                          <a:cubicBezTo>
                            <a:pt x="3891" y="569"/>
                            <a:pt x="2097" y="-422"/>
                            <a:pt x="901" y="173"/>
                          </a:cubicBezTo>
                          <a:cubicBezTo>
                            <a:pt x="-694" y="965"/>
                            <a:pt x="-96" y="3144"/>
                            <a:pt x="2097" y="6115"/>
                          </a:cubicBezTo>
                          <a:cubicBezTo>
                            <a:pt x="1698" y="7304"/>
                            <a:pt x="3094" y="9681"/>
                            <a:pt x="4688" y="120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51" name="Google Shape;5851;p37"/>
                    <p:cNvSpPr/>
                    <p:nvPr/>
                  </p:nvSpPr>
                  <p:spPr>
                    <a:xfrm>
                      <a:off x="3090455" y="5152401"/>
                      <a:ext cx="9015" cy="10740"/>
                    </a:xfrm>
                    <a:custGeom>
                      <a:avLst/>
                      <a:gdLst/>
                      <a:ahLst/>
                      <a:cxnLst/>
                      <a:rect l="l" t="t" r="r" b="b"/>
                      <a:pathLst>
                        <a:path w="9015" h="10740" extrusionOk="0">
                          <a:moveTo>
                            <a:pt x="76" y="874"/>
                          </a:moveTo>
                          <a:cubicBezTo>
                            <a:pt x="-323" y="2260"/>
                            <a:pt x="873" y="4836"/>
                            <a:pt x="3066" y="7411"/>
                          </a:cubicBezTo>
                          <a:cubicBezTo>
                            <a:pt x="5657" y="10184"/>
                            <a:pt x="8049" y="11769"/>
                            <a:pt x="8846" y="9986"/>
                          </a:cubicBezTo>
                          <a:cubicBezTo>
                            <a:pt x="9444" y="8599"/>
                            <a:pt x="8448" y="6222"/>
                            <a:pt x="6056" y="3845"/>
                          </a:cubicBezTo>
                          <a:cubicBezTo>
                            <a:pt x="3664" y="1468"/>
                            <a:pt x="674" y="-1503"/>
                            <a:pt x="76" y="87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52" name="Google Shape;5852;p37"/>
                    <p:cNvSpPr/>
                    <p:nvPr/>
                  </p:nvSpPr>
                  <p:spPr>
                    <a:xfrm>
                      <a:off x="3118835" y="5114251"/>
                      <a:ext cx="3748" cy="2971"/>
                    </a:xfrm>
                    <a:custGeom>
                      <a:avLst/>
                      <a:gdLst/>
                      <a:ahLst/>
                      <a:cxnLst/>
                      <a:rect l="l" t="t" r="r" b="b"/>
                      <a:pathLst>
                        <a:path w="3748" h="2971" extrusionOk="0">
                          <a:moveTo>
                            <a:pt x="2990" y="2773"/>
                          </a:moveTo>
                          <a:cubicBezTo>
                            <a:pt x="3588" y="2377"/>
                            <a:pt x="3986" y="1387"/>
                            <a:pt x="3588" y="0"/>
                          </a:cubicBezTo>
                          <a:cubicBezTo>
                            <a:pt x="2392" y="792"/>
                            <a:pt x="1196" y="1387"/>
                            <a:pt x="0" y="2179"/>
                          </a:cubicBezTo>
                          <a:cubicBezTo>
                            <a:pt x="1196" y="2971"/>
                            <a:pt x="2392" y="3169"/>
                            <a:pt x="2990" y="277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53" name="Google Shape;5853;p37"/>
                    <p:cNvSpPr/>
                    <p:nvPr/>
                  </p:nvSpPr>
                  <p:spPr>
                    <a:xfrm>
                      <a:off x="3038307" y="5176649"/>
                      <a:ext cx="6777" cy="6495"/>
                    </a:xfrm>
                    <a:custGeom>
                      <a:avLst/>
                      <a:gdLst/>
                      <a:ahLst/>
                      <a:cxnLst/>
                      <a:rect l="l" t="t" r="r" b="b"/>
                      <a:pathLst>
                        <a:path w="6777" h="6495" extrusionOk="0">
                          <a:moveTo>
                            <a:pt x="6777" y="4556"/>
                          </a:moveTo>
                          <a:cubicBezTo>
                            <a:pt x="5581" y="3169"/>
                            <a:pt x="4585" y="1387"/>
                            <a:pt x="3389" y="0"/>
                          </a:cubicBezTo>
                          <a:cubicBezTo>
                            <a:pt x="2193" y="1188"/>
                            <a:pt x="997" y="2179"/>
                            <a:pt x="0" y="3367"/>
                          </a:cubicBezTo>
                          <a:cubicBezTo>
                            <a:pt x="4385" y="8320"/>
                            <a:pt x="5581" y="6339"/>
                            <a:pt x="6777" y="455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54" name="Google Shape;5854;p37"/>
                    <p:cNvSpPr/>
                    <p:nvPr/>
                  </p:nvSpPr>
                  <p:spPr>
                    <a:xfrm>
                      <a:off x="3168362" y="5123428"/>
                      <a:ext cx="16437" cy="15503"/>
                    </a:xfrm>
                    <a:custGeom>
                      <a:avLst/>
                      <a:gdLst/>
                      <a:ahLst/>
                      <a:cxnLst/>
                      <a:rect l="l" t="t" r="r" b="b"/>
                      <a:pathLst>
                        <a:path w="16437" h="15503" extrusionOk="0">
                          <a:moveTo>
                            <a:pt x="3096" y="7463"/>
                          </a:moveTo>
                          <a:cubicBezTo>
                            <a:pt x="3096" y="8057"/>
                            <a:pt x="3295" y="9047"/>
                            <a:pt x="3694" y="10038"/>
                          </a:cubicBezTo>
                          <a:cubicBezTo>
                            <a:pt x="3494" y="10632"/>
                            <a:pt x="3494" y="11028"/>
                            <a:pt x="3694" y="11424"/>
                          </a:cubicBezTo>
                          <a:cubicBezTo>
                            <a:pt x="3893" y="11821"/>
                            <a:pt x="4292" y="12019"/>
                            <a:pt x="4890" y="12217"/>
                          </a:cubicBezTo>
                          <a:cubicBezTo>
                            <a:pt x="6684" y="14792"/>
                            <a:pt x="8876" y="16377"/>
                            <a:pt x="9674" y="14990"/>
                          </a:cubicBezTo>
                          <a:cubicBezTo>
                            <a:pt x="9873" y="14792"/>
                            <a:pt x="9873" y="14198"/>
                            <a:pt x="9674" y="13405"/>
                          </a:cubicBezTo>
                          <a:cubicBezTo>
                            <a:pt x="10272" y="13603"/>
                            <a:pt x="10870" y="13405"/>
                            <a:pt x="11468" y="12811"/>
                          </a:cubicBezTo>
                          <a:cubicBezTo>
                            <a:pt x="11866" y="12415"/>
                            <a:pt x="11866" y="11424"/>
                            <a:pt x="11468" y="10434"/>
                          </a:cubicBezTo>
                          <a:cubicBezTo>
                            <a:pt x="15255" y="8453"/>
                            <a:pt x="17049" y="6076"/>
                            <a:pt x="16252" y="4689"/>
                          </a:cubicBezTo>
                          <a:cubicBezTo>
                            <a:pt x="15454" y="3303"/>
                            <a:pt x="12265" y="3897"/>
                            <a:pt x="8677" y="5680"/>
                          </a:cubicBezTo>
                          <a:cubicBezTo>
                            <a:pt x="8677" y="5680"/>
                            <a:pt x="8677" y="5680"/>
                            <a:pt x="8677" y="5680"/>
                          </a:cubicBezTo>
                          <a:cubicBezTo>
                            <a:pt x="5488" y="1718"/>
                            <a:pt x="2099" y="-1253"/>
                            <a:pt x="305" y="529"/>
                          </a:cubicBezTo>
                          <a:cubicBezTo>
                            <a:pt x="-691" y="1520"/>
                            <a:pt x="903" y="4293"/>
                            <a:pt x="2896" y="7264"/>
                          </a:cubicBezTo>
                          <a:lnTo>
                            <a:pt x="3096" y="7463"/>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55" name="Google Shape;5855;p37"/>
                    <p:cNvSpPr/>
                    <p:nvPr/>
                  </p:nvSpPr>
                  <p:spPr>
                    <a:xfrm>
                      <a:off x="3171974" y="5265888"/>
                      <a:ext cx="7582" cy="9564"/>
                    </a:xfrm>
                    <a:custGeom>
                      <a:avLst/>
                      <a:gdLst/>
                      <a:ahLst/>
                      <a:cxnLst/>
                      <a:rect l="l" t="t" r="r" b="b"/>
                      <a:pathLst>
                        <a:path w="7582" h="9564" extrusionOk="0">
                          <a:moveTo>
                            <a:pt x="7058" y="9409"/>
                          </a:moveTo>
                          <a:cubicBezTo>
                            <a:pt x="8054" y="8815"/>
                            <a:pt x="7656" y="6834"/>
                            <a:pt x="5663" y="4061"/>
                          </a:cubicBezTo>
                          <a:cubicBezTo>
                            <a:pt x="3869" y="1684"/>
                            <a:pt x="1676" y="-495"/>
                            <a:pt x="480" y="99"/>
                          </a:cubicBezTo>
                          <a:cubicBezTo>
                            <a:pt x="-517" y="693"/>
                            <a:pt x="81" y="2872"/>
                            <a:pt x="1875" y="5447"/>
                          </a:cubicBezTo>
                          <a:cubicBezTo>
                            <a:pt x="3869" y="7824"/>
                            <a:pt x="5862" y="10201"/>
                            <a:pt x="7058" y="940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56" name="Google Shape;5856;p37"/>
                    <p:cNvSpPr/>
                    <p:nvPr/>
                  </p:nvSpPr>
                  <p:spPr>
                    <a:xfrm>
                      <a:off x="3046742" y="5223023"/>
                      <a:ext cx="7511" cy="8636"/>
                    </a:xfrm>
                    <a:custGeom>
                      <a:avLst/>
                      <a:gdLst/>
                      <a:ahLst/>
                      <a:cxnLst/>
                      <a:rect l="l" t="t" r="r" b="b"/>
                      <a:pathLst>
                        <a:path w="7511" h="8636" extrusionOk="0">
                          <a:moveTo>
                            <a:pt x="7512" y="7704"/>
                          </a:moveTo>
                          <a:cubicBezTo>
                            <a:pt x="7512" y="6911"/>
                            <a:pt x="6316" y="4336"/>
                            <a:pt x="5120" y="3148"/>
                          </a:cubicBezTo>
                          <a:cubicBezTo>
                            <a:pt x="3326" y="969"/>
                            <a:pt x="934" y="-1012"/>
                            <a:pt x="137" y="573"/>
                          </a:cubicBezTo>
                          <a:cubicBezTo>
                            <a:pt x="-461" y="1959"/>
                            <a:pt x="934" y="4138"/>
                            <a:pt x="3724" y="7110"/>
                          </a:cubicBezTo>
                          <a:cubicBezTo>
                            <a:pt x="5518" y="8694"/>
                            <a:pt x="7312" y="9288"/>
                            <a:pt x="7512" y="770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57" name="Google Shape;5857;p37"/>
                    <p:cNvSpPr/>
                    <p:nvPr/>
                  </p:nvSpPr>
                  <p:spPr>
                    <a:xfrm>
                      <a:off x="3013131" y="5241290"/>
                      <a:ext cx="7037" cy="8042"/>
                    </a:xfrm>
                    <a:custGeom>
                      <a:avLst/>
                      <a:gdLst/>
                      <a:ahLst/>
                      <a:cxnLst/>
                      <a:rect l="l" t="t" r="r" b="b"/>
                      <a:pathLst>
                        <a:path w="7037" h="8042" extrusionOk="0">
                          <a:moveTo>
                            <a:pt x="7038" y="7463"/>
                          </a:moveTo>
                          <a:cubicBezTo>
                            <a:pt x="7038" y="5681"/>
                            <a:pt x="6240" y="3700"/>
                            <a:pt x="3649" y="1719"/>
                          </a:cubicBezTo>
                          <a:cubicBezTo>
                            <a:pt x="2054" y="332"/>
                            <a:pt x="260" y="-658"/>
                            <a:pt x="61" y="530"/>
                          </a:cubicBezTo>
                          <a:cubicBezTo>
                            <a:pt x="-338" y="2115"/>
                            <a:pt x="1257" y="4294"/>
                            <a:pt x="3649" y="6275"/>
                          </a:cubicBezTo>
                          <a:cubicBezTo>
                            <a:pt x="5044" y="7463"/>
                            <a:pt x="6838" y="8850"/>
                            <a:pt x="7038" y="746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58" name="Google Shape;5858;p37"/>
                    <p:cNvSpPr/>
                    <p:nvPr/>
                  </p:nvSpPr>
                  <p:spPr>
                    <a:xfrm>
                      <a:off x="2978451" y="5274411"/>
                      <a:ext cx="34352" cy="28957"/>
                    </a:xfrm>
                    <a:custGeom>
                      <a:avLst/>
                      <a:gdLst/>
                      <a:ahLst/>
                      <a:cxnLst/>
                      <a:rect l="l" t="t" r="r" b="b"/>
                      <a:pathLst>
                        <a:path w="34352" h="28957" extrusionOk="0">
                          <a:moveTo>
                            <a:pt x="9427" y="16536"/>
                          </a:moveTo>
                          <a:cubicBezTo>
                            <a:pt x="14211" y="21091"/>
                            <a:pt x="16802" y="19309"/>
                            <a:pt x="21387" y="22082"/>
                          </a:cubicBezTo>
                          <a:cubicBezTo>
                            <a:pt x="22383" y="22676"/>
                            <a:pt x="23779" y="23469"/>
                            <a:pt x="24775" y="24261"/>
                          </a:cubicBezTo>
                          <a:cubicBezTo>
                            <a:pt x="24775" y="24261"/>
                            <a:pt x="24775" y="24459"/>
                            <a:pt x="24775" y="24459"/>
                          </a:cubicBezTo>
                          <a:cubicBezTo>
                            <a:pt x="25174" y="25251"/>
                            <a:pt x="27367" y="26836"/>
                            <a:pt x="28961" y="27628"/>
                          </a:cubicBezTo>
                          <a:cubicBezTo>
                            <a:pt x="31552" y="28817"/>
                            <a:pt x="34542" y="29609"/>
                            <a:pt x="34343" y="28223"/>
                          </a:cubicBezTo>
                          <a:cubicBezTo>
                            <a:pt x="34343" y="27034"/>
                            <a:pt x="32150" y="25648"/>
                            <a:pt x="28762" y="24063"/>
                          </a:cubicBezTo>
                          <a:cubicBezTo>
                            <a:pt x="28762" y="23667"/>
                            <a:pt x="28563" y="23270"/>
                            <a:pt x="28363" y="22874"/>
                          </a:cubicBezTo>
                          <a:cubicBezTo>
                            <a:pt x="26968" y="18912"/>
                            <a:pt x="22383" y="14951"/>
                            <a:pt x="18397" y="13564"/>
                          </a:cubicBezTo>
                          <a:lnTo>
                            <a:pt x="17998" y="13366"/>
                          </a:lnTo>
                          <a:cubicBezTo>
                            <a:pt x="18197" y="13366"/>
                            <a:pt x="18197" y="13366"/>
                            <a:pt x="18397" y="13168"/>
                          </a:cubicBezTo>
                          <a:cubicBezTo>
                            <a:pt x="20191" y="13168"/>
                            <a:pt x="21586" y="12772"/>
                            <a:pt x="22383" y="11979"/>
                          </a:cubicBezTo>
                          <a:cubicBezTo>
                            <a:pt x="22782" y="11583"/>
                            <a:pt x="20988" y="9602"/>
                            <a:pt x="19593" y="8810"/>
                          </a:cubicBezTo>
                          <a:cubicBezTo>
                            <a:pt x="18596" y="8216"/>
                            <a:pt x="17599" y="7820"/>
                            <a:pt x="16603" y="7423"/>
                          </a:cubicBezTo>
                          <a:cubicBezTo>
                            <a:pt x="16204" y="6829"/>
                            <a:pt x="15806" y="6433"/>
                            <a:pt x="15208" y="5839"/>
                          </a:cubicBezTo>
                          <a:cubicBezTo>
                            <a:pt x="12417" y="3066"/>
                            <a:pt x="9427" y="688"/>
                            <a:pt x="7832" y="1481"/>
                          </a:cubicBezTo>
                          <a:cubicBezTo>
                            <a:pt x="6636" y="2075"/>
                            <a:pt x="7035" y="3264"/>
                            <a:pt x="7832" y="4452"/>
                          </a:cubicBezTo>
                          <a:cubicBezTo>
                            <a:pt x="7633" y="4254"/>
                            <a:pt x="7434" y="4056"/>
                            <a:pt x="7234" y="3660"/>
                          </a:cubicBezTo>
                          <a:cubicBezTo>
                            <a:pt x="4444" y="490"/>
                            <a:pt x="2052" y="-302"/>
                            <a:pt x="258" y="94"/>
                          </a:cubicBezTo>
                          <a:cubicBezTo>
                            <a:pt x="-738" y="2075"/>
                            <a:pt x="1255" y="5245"/>
                            <a:pt x="4444" y="8612"/>
                          </a:cubicBezTo>
                          <a:lnTo>
                            <a:pt x="5839" y="9800"/>
                          </a:lnTo>
                          <a:cubicBezTo>
                            <a:pt x="5241" y="11187"/>
                            <a:pt x="6039" y="12970"/>
                            <a:pt x="9427" y="1653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59" name="Google Shape;5859;p37"/>
                    <p:cNvSpPr/>
                    <p:nvPr/>
                  </p:nvSpPr>
                  <p:spPr>
                    <a:xfrm>
                      <a:off x="3040699" y="5312736"/>
                      <a:ext cx="199" cy="396"/>
                    </a:xfrm>
                    <a:custGeom>
                      <a:avLst/>
                      <a:gdLst/>
                      <a:ahLst/>
                      <a:cxnLst/>
                      <a:rect l="l" t="t" r="r" b="b"/>
                      <a:pathLst>
                        <a:path w="199" h="396" extrusionOk="0">
                          <a:moveTo>
                            <a:pt x="0" y="0"/>
                          </a:moveTo>
                          <a:lnTo>
                            <a:pt x="199" y="396"/>
                          </a:lnTo>
                          <a:lnTo>
                            <a:pt x="1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60" name="Google Shape;5860;p37"/>
                    <p:cNvSpPr/>
                    <p:nvPr/>
                  </p:nvSpPr>
                  <p:spPr>
                    <a:xfrm>
                      <a:off x="3017549" y="5295814"/>
                      <a:ext cx="29847" cy="18925"/>
                    </a:xfrm>
                    <a:custGeom>
                      <a:avLst/>
                      <a:gdLst/>
                      <a:ahLst/>
                      <a:cxnLst/>
                      <a:rect l="l" t="t" r="r" b="b"/>
                      <a:pathLst>
                        <a:path w="29847" h="18925" extrusionOk="0">
                          <a:moveTo>
                            <a:pt x="17968" y="10187"/>
                          </a:moveTo>
                          <a:cubicBezTo>
                            <a:pt x="22951" y="12168"/>
                            <a:pt x="26738" y="13356"/>
                            <a:pt x="27137" y="11970"/>
                          </a:cubicBezTo>
                          <a:cubicBezTo>
                            <a:pt x="27735" y="12168"/>
                            <a:pt x="28333" y="12366"/>
                            <a:pt x="28732" y="12168"/>
                          </a:cubicBezTo>
                          <a:cubicBezTo>
                            <a:pt x="31124" y="11574"/>
                            <a:pt x="29330" y="8206"/>
                            <a:pt x="26539" y="4641"/>
                          </a:cubicBezTo>
                          <a:cubicBezTo>
                            <a:pt x="24347" y="1867"/>
                            <a:pt x="21157" y="-906"/>
                            <a:pt x="19762" y="283"/>
                          </a:cubicBezTo>
                          <a:cubicBezTo>
                            <a:pt x="18566" y="1075"/>
                            <a:pt x="19164" y="2858"/>
                            <a:pt x="20559" y="5235"/>
                          </a:cubicBezTo>
                          <a:cubicBezTo>
                            <a:pt x="19363" y="4641"/>
                            <a:pt x="17968" y="4244"/>
                            <a:pt x="16772" y="3848"/>
                          </a:cubicBezTo>
                          <a:cubicBezTo>
                            <a:pt x="12985" y="3056"/>
                            <a:pt x="12387" y="3848"/>
                            <a:pt x="12786" y="5037"/>
                          </a:cubicBezTo>
                          <a:cubicBezTo>
                            <a:pt x="11590" y="4244"/>
                            <a:pt x="10394" y="3848"/>
                            <a:pt x="8998" y="3848"/>
                          </a:cubicBezTo>
                          <a:cubicBezTo>
                            <a:pt x="8201" y="3848"/>
                            <a:pt x="7803" y="4244"/>
                            <a:pt x="7404" y="4839"/>
                          </a:cubicBezTo>
                          <a:cubicBezTo>
                            <a:pt x="4812" y="3650"/>
                            <a:pt x="2221" y="2660"/>
                            <a:pt x="826" y="3254"/>
                          </a:cubicBezTo>
                          <a:cubicBezTo>
                            <a:pt x="-569" y="3848"/>
                            <a:pt x="-171" y="5037"/>
                            <a:pt x="1823" y="6621"/>
                          </a:cubicBezTo>
                          <a:cubicBezTo>
                            <a:pt x="3617" y="8008"/>
                            <a:pt x="5411" y="8998"/>
                            <a:pt x="7205" y="9593"/>
                          </a:cubicBezTo>
                          <a:cubicBezTo>
                            <a:pt x="7603" y="11574"/>
                            <a:pt x="8400" y="13356"/>
                            <a:pt x="9596" y="14743"/>
                          </a:cubicBezTo>
                          <a:cubicBezTo>
                            <a:pt x="14779" y="19893"/>
                            <a:pt x="16373" y="19299"/>
                            <a:pt x="17769" y="18111"/>
                          </a:cubicBezTo>
                          <a:cubicBezTo>
                            <a:pt x="18168" y="18111"/>
                            <a:pt x="18566" y="18111"/>
                            <a:pt x="18965" y="17714"/>
                          </a:cubicBezTo>
                          <a:cubicBezTo>
                            <a:pt x="19164" y="17516"/>
                            <a:pt x="19164" y="17318"/>
                            <a:pt x="19164" y="17120"/>
                          </a:cubicBezTo>
                          <a:cubicBezTo>
                            <a:pt x="19363" y="16922"/>
                            <a:pt x="19762" y="16922"/>
                            <a:pt x="19961" y="16922"/>
                          </a:cubicBezTo>
                          <a:lnTo>
                            <a:pt x="23151" y="16526"/>
                          </a:lnTo>
                          <a:lnTo>
                            <a:pt x="21955" y="15139"/>
                          </a:lnTo>
                          <a:cubicBezTo>
                            <a:pt x="20559" y="13951"/>
                            <a:pt x="19363" y="11970"/>
                            <a:pt x="17968" y="1018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61" name="Google Shape;5861;p37"/>
                    <p:cNvSpPr/>
                    <p:nvPr/>
                  </p:nvSpPr>
                  <p:spPr>
                    <a:xfrm>
                      <a:off x="3041098" y="5308400"/>
                      <a:ext cx="17554" cy="16221"/>
                    </a:xfrm>
                    <a:custGeom>
                      <a:avLst/>
                      <a:gdLst/>
                      <a:ahLst/>
                      <a:cxnLst/>
                      <a:rect l="l" t="t" r="r" b="b"/>
                      <a:pathLst>
                        <a:path w="17554" h="16221" extrusionOk="0">
                          <a:moveTo>
                            <a:pt x="13754" y="10279"/>
                          </a:moveTo>
                          <a:cubicBezTo>
                            <a:pt x="13355" y="8100"/>
                            <a:pt x="11960" y="5326"/>
                            <a:pt x="8970" y="2553"/>
                          </a:cubicBezTo>
                          <a:cubicBezTo>
                            <a:pt x="5781" y="-616"/>
                            <a:pt x="4186" y="-22"/>
                            <a:pt x="2392" y="176"/>
                          </a:cubicBezTo>
                          <a:cubicBezTo>
                            <a:pt x="200" y="374"/>
                            <a:pt x="399" y="2751"/>
                            <a:pt x="0" y="4534"/>
                          </a:cubicBezTo>
                          <a:cubicBezTo>
                            <a:pt x="2990" y="6713"/>
                            <a:pt x="5980" y="8892"/>
                            <a:pt x="8770" y="10675"/>
                          </a:cubicBezTo>
                          <a:cubicBezTo>
                            <a:pt x="7973" y="10675"/>
                            <a:pt x="7574" y="10873"/>
                            <a:pt x="7375" y="11467"/>
                          </a:cubicBezTo>
                          <a:cubicBezTo>
                            <a:pt x="7176" y="12656"/>
                            <a:pt x="9568" y="14042"/>
                            <a:pt x="12358" y="15231"/>
                          </a:cubicBezTo>
                          <a:cubicBezTo>
                            <a:pt x="15547" y="16617"/>
                            <a:pt x="17342" y="16419"/>
                            <a:pt x="17541" y="15429"/>
                          </a:cubicBezTo>
                          <a:cubicBezTo>
                            <a:pt x="17740" y="14438"/>
                            <a:pt x="15747" y="13250"/>
                            <a:pt x="13355" y="12061"/>
                          </a:cubicBezTo>
                          <a:cubicBezTo>
                            <a:pt x="13554" y="11665"/>
                            <a:pt x="13754" y="11071"/>
                            <a:pt x="13754" y="102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62" name="Google Shape;5862;p37"/>
                    <p:cNvSpPr/>
                    <p:nvPr/>
                  </p:nvSpPr>
                  <p:spPr>
                    <a:xfrm>
                      <a:off x="3040899" y="5312736"/>
                      <a:ext cx="19932" cy="396"/>
                    </a:xfrm>
                    <a:custGeom>
                      <a:avLst/>
                      <a:gdLst/>
                      <a:ahLst/>
                      <a:cxnLst/>
                      <a:rect l="l" t="t" r="r" b="b"/>
                      <a:pathLst>
                        <a:path w="19932" h="396" extrusionOk="0">
                          <a:moveTo>
                            <a:pt x="0" y="396"/>
                          </a:moveTo>
                          <a:lnTo>
                            <a:pt x="0" y="198"/>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63" name="Google Shape;5863;p37"/>
                    <p:cNvSpPr/>
                    <p:nvPr/>
                  </p:nvSpPr>
                  <p:spPr>
                    <a:xfrm>
                      <a:off x="3154756" y="5213912"/>
                      <a:ext cx="17847" cy="20073"/>
                    </a:xfrm>
                    <a:custGeom>
                      <a:avLst/>
                      <a:gdLst/>
                      <a:ahLst/>
                      <a:cxnLst/>
                      <a:rect l="l" t="t" r="r" b="b"/>
                      <a:pathLst>
                        <a:path w="17847" h="20073" extrusionOk="0">
                          <a:moveTo>
                            <a:pt x="17299" y="19985"/>
                          </a:moveTo>
                          <a:cubicBezTo>
                            <a:pt x="17498" y="18400"/>
                            <a:pt x="19093" y="17014"/>
                            <a:pt x="15704" y="12458"/>
                          </a:cubicBezTo>
                          <a:cubicBezTo>
                            <a:pt x="12715" y="8298"/>
                            <a:pt x="9725" y="6317"/>
                            <a:pt x="8329" y="7901"/>
                          </a:cubicBezTo>
                          <a:cubicBezTo>
                            <a:pt x="8130" y="8100"/>
                            <a:pt x="8130" y="8298"/>
                            <a:pt x="8130" y="8496"/>
                          </a:cubicBezTo>
                          <a:cubicBezTo>
                            <a:pt x="7931" y="6911"/>
                            <a:pt x="6735" y="4930"/>
                            <a:pt x="5140" y="2553"/>
                          </a:cubicBezTo>
                          <a:cubicBezTo>
                            <a:pt x="2748" y="-616"/>
                            <a:pt x="1552" y="-22"/>
                            <a:pt x="556" y="176"/>
                          </a:cubicBezTo>
                          <a:cubicBezTo>
                            <a:pt x="-641" y="1365"/>
                            <a:pt x="157" y="4138"/>
                            <a:pt x="2350" y="7109"/>
                          </a:cubicBezTo>
                          <a:cubicBezTo>
                            <a:pt x="4542" y="9882"/>
                            <a:pt x="7333" y="12061"/>
                            <a:pt x="8130" y="10279"/>
                          </a:cubicBezTo>
                          <a:cubicBezTo>
                            <a:pt x="8329" y="12061"/>
                            <a:pt x="9326" y="14042"/>
                            <a:pt x="10920" y="16617"/>
                          </a:cubicBezTo>
                          <a:cubicBezTo>
                            <a:pt x="13512" y="20381"/>
                            <a:pt x="15306" y="20183"/>
                            <a:pt x="17299" y="199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64" name="Google Shape;5864;p37"/>
                    <p:cNvSpPr/>
                    <p:nvPr/>
                  </p:nvSpPr>
                  <p:spPr>
                    <a:xfrm>
                      <a:off x="3023141" y="5410333"/>
                      <a:ext cx="22601" cy="20398"/>
                    </a:xfrm>
                    <a:custGeom>
                      <a:avLst/>
                      <a:gdLst/>
                      <a:ahLst/>
                      <a:cxnLst/>
                      <a:rect l="l" t="t" r="r" b="b"/>
                      <a:pathLst>
                        <a:path w="22601" h="20398" extrusionOk="0">
                          <a:moveTo>
                            <a:pt x="22342" y="20266"/>
                          </a:moveTo>
                          <a:cubicBezTo>
                            <a:pt x="23140" y="18681"/>
                            <a:pt x="22143" y="16502"/>
                            <a:pt x="18755" y="13729"/>
                          </a:cubicBezTo>
                          <a:cubicBezTo>
                            <a:pt x="16163" y="11550"/>
                            <a:pt x="13771" y="9965"/>
                            <a:pt x="11579" y="8777"/>
                          </a:cubicBezTo>
                          <a:cubicBezTo>
                            <a:pt x="10781" y="7390"/>
                            <a:pt x="9386" y="5805"/>
                            <a:pt x="7592" y="4022"/>
                          </a:cubicBezTo>
                          <a:cubicBezTo>
                            <a:pt x="4403" y="1249"/>
                            <a:pt x="1214" y="-732"/>
                            <a:pt x="217" y="259"/>
                          </a:cubicBezTo>
                          <a:cubicBezTo>
                            <a:pt x="-780" y="1249"/>
                            <a:pt x="1812" y="4419"/>
                            <a:pt x="4802" y="7192"/>
                          </a:cubicBezTo>
                          <a:lnTo>
                            <a:pt x="5998" y="8182"/>
                          </a:lnTo>
                          <a:cubicBezTo>
                            <a:pt x="5998" y="8975"/>
                            <a:pt x="6795" y="10559"/>
                            <a:pt x="8589" y="12144"/>
                          </a:cubicBezTo>
                          <a:cubicBezTo>
                            <a:pt x="13572" y="16502"/>
                            <a:pt x="19153" y="21256"/>
                            <a:pt x="22342" y="202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65" name="Google Shape;5865;p37"/>
                    <p:cNvSpPr/>
                    <p:nvPr/>
                  </p:nvSpPr>
                  <p:spPr>
                    <a:xfrm>
                      <a:off x="2965464" y="5324789"/>
                      <a:ext cx="15470" cy="10758"/>
                    </a:xfrm>
                    <a:custGeom>
                      <a:avLst/>
                      <a:gdLst/>
                      <a:ahLst/>
                      <a:cxnLst/>
                      <a:rect l="l" t="t" r="r" b="b"/>
                      <a:pathLst>
                        <a:path w="15470" h="10758" extrusionOk="0">
                          <a:moveTo>
                            <a:pt x="1883" y="4586"/>
                          </a:moveTo>
                          <a:cubicBezTo>
                            <a:pt x="7664" y="10331"/>
                            <a:pt x="11650" y="10925"/>
                            <a:pt x="15039" y="10727"/>
                          </a:cubicBezTo>
                          <a:cubicBezTo>
                            <a:pt x="15637" y="9340"/>
                            <a:pt x="16035" y="7954"/>
                            <a:pt x="13245" y="5378"/>
                          </a:cubicBezTo>
                          <a:cubicBezTo>
                            <a:pt x="7464" y="426"/>
                            <a:pt x="3079" y="-762"/>
                            <a:pt x="89" y="426"/>
                          </a:cubicBezTo>
                          <a:cubicBezTo>
                            <a:pt x="-309" y="822"/>
                            <a:pt x="687" y="3397"/>
                            <a:pt x="1883" y="458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66" name="Google Shape;5866;p37"/>
                    <p:cNvSpPr/>
                    <p:nvPr/>
                  </p:nvSpPr>
                  <p:spPr>
                    <a:xfrm>
                      <a:off x="2982376" y="5244930"/>
                      <a:ext cx="27220" cy="34902"/>
                    </a:xfrm>
                    <a:custGeom>
                      <a:avLst/>
                      <a:gdLst/>
                      <a:ahLst/>
                      <a:cxnLst/>
                      <a:rect l="l" t="t" r="r" b="b"/>
                      <a:pathLst>
                        <a:path w="27220" h="34902" extrusionOk="0">
                          <a:moveTo>
                            <a:pt x="4903" y="9964"/>
                          </a:moveTo>
                          <a:cubicBezTo>
                            <a:pt x="4505" y="9964"/>
                            <a:pt x="4306" y="10162"/>
                            <a:pt x="3907" y="10360"/>
                          </a:cubicBezTo>
                          <a:cubicBezTo>
                            <a:pt x="2910" y="11152"/>
                            <a:pt x="3708" y="12737"/>
                            <a:pt x="6697" y="14321"/>
                          </a:cubicBezTo>
                          <a:cubicBezTo>
                            <a:pt x="7894" y="14916"/>
                            <a:pt x="8890" y="15510"/>
                            <a:pt x="9887" y="15906"/>
                          </a:cubicBezTo>
                          <a:cubicBezTo>
                            <a:pt x="9887" y="15906"/>
                            <a:pt x="9687" y="16104"/>
                            <a:pt x="9687" y="16104"/>
                          </a:cubicBezTo>
                          <a:cubicBezTo>
                            <a:pt x="9289" y="18085"/>
                            <a:pt x="10485" y="20660"/>
                            <a:pt x="13674" y="23434"/>
                          </a:cubicBezTo>
                          <a:cubicBezTo>
                            <a:pt x="14870" y="24424"/>
                            <a:pt x="16066" y="25216"/>
                            <a:pt x="17062" y="25612"/>
                          </a:cubicBezTo>
                          <a:cubicBezTo>
                            <a:pt x="16863" y="26999"/>
                            <a:pt x="18258" y="28980"/>
                            <a:pt x="20451" y="31357"/>
                          </a:cubicBezTo>
                          <a:cubicBezTo>
                            <a:pt x="22644" y="33536"/>
                            <a:pt x="25035" y="35517"/>
                            <a:pt x="26431" y="34725"/>
                          </a:cubicBezTo>
                          <a:cubicBezTo>
                            <a:pt x="28025" y="33734"/>
                            <a:pt x="27228" y="31357"/>
                            <a:pt x="23839" y="28188"/>
                          </a:cubicBezTo>
                          <a:cubicBezTo>
                            <a:pt x="22444" y="26801"/>
                            <a:pt x="20850" y="25612"/>
                            <a:pt x="19654" y="24820"/>
                          </a:cubicBezTo>
                          <a:lnTo>
                            <a:pt x="19654" y="24820"/>
                          </a:lnTo>
                          <a:cubicBezTo>
                            <a:pt x="19853" y="22641"/>
                            <a:pt x="18059" y="19868"/>
                            <a:pt x="14870" y="17095"/>
                          </a:cubicBezTo>
                          <a:cubicBezTo>
                            <a:pt x="14671" y="16897"/>
                            <a:pt x="14471" y="16699"/>
                            <a:pt x="14272" y="16500"/>
                          </a:cubicBezTo>
                          <a:cubicBezTo>
                            <a:pt x="14471" y="16500"/>
                            <a:pt x="14870" y="16302"/>
                            <a:pt x="15069" y="16302"/>
                          </a:cubicBezTo>
                          <a:cubicBezTo>
                            <a:pt x="15667" y="15312"/>
                            <a:pt x="14870" y="13727"/>
                            <a:pt x="12278" y="12142"/>
                          </a:cubicBezTo>
                          <a:cubicBezTo>
                            <a:pt x="12079" y="11944"/>
                            <a:pt x="11880" y="11944"/>
                            <a:pt x="11880" y="11944"/>
                          </a:cubicBezTo>
                          <a:cubicBezTo>
                            <a:pt x="13275" y="10954"/>
                            <a:pt x="12278" y="8379"/>
                            <a:pt x="9887" y="5606"/>
                          </a:cubicBezTo>
                          <a:cubicBezTo>
                            <a:pt x="6099" y="1446"/>
                            <a:pt x="2113" y="-1327"/>
                            <a:pt x="319" y="653"/>
                          </a:cubicBezTo>
                          <a:cubicBezTo>
                            <a:pt x="-678" y="1842"/>
                            <a:pt x="718" y="4813"/>
                            <a:pt x="3708" y="8379"/>
                          </a:cubicBezTo>
                          <a:cubicBezTo>
                            <a:pt x="3708" y="8973"/>
                            <a:pt x="4306" y="9369"/>
                            <a:pt x="4903" y="996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67" name="Google Shape;5867;p37"/>
                    <p:cNvSpPr/>
                    <p:nvPr/>
                  </p:nvSpPr>
                  <p:spPr>
                    <a:xfrm>
                      <a:off x="3089002" y="5225231"/>
                      <a:ext cx="28612" cy="24390"/>
                    </a:xfrm>
                    <a:custGeom>
                      <a:avLst/>
                      <a:gdLst/>
                      <a:ahLst/>
                      <a:cxnLst/>
                      <a:rect l="l" t="t" r="r" b="b"/>
                      <a:pathLst>
                        <a:path w="28612" h="24390" extrusionOk="0">
                          <a:moveTo>
                            <a:pt x="5715" y="3317"/>
                          </a:moveTo>
                          <a:cubicBezTo>
                            <a:pt x="3124" y="544"/>
                            <a:pt x="533" y="-843"/>
                            <a:pt x="134" y="544"/>
                          </a:cubicBezTo>
                          <a:cubicBezTo>
                            <a:pt x="-464" y="3317"/>
                            <a:pt x="931" y="7873"/>
                            <a:pt x="4519" y="12627"/>
                          </a:cubicBezTo>
                          <a:cubicBezTo>
                            <a:pt x="6313" y="15004"/>
                            <a:pt x="8107" y="15004"/>
                            <a:pt x="8904" y="14212"/>
                          </a:cubicBezTo>
                          <a:cubicBezTo>
                            <a:pt x="10100" y="15797"/>
                            <a:pt x="12293" y="17580"/>
                            <a:pt x="14884" y="19362"/>
                          </a:cubicBezTo>
                          <a:cubicBezTo>
                            <a:pt x="16279" y="20353"/>
                            <a:pt x="17675" y="20947"/>
                            <a:pt x="18472" y="21343"/>
                          </a:cubicBezTo>
                          <a:cubicBezTo>
                            <a:pt x="20465" y="23522"/>
                            <a:pt x="22259" y="24711"/>
                            <a:pt x="23455" y="24315"/>
                          </a:cubicBezTo>
                          <a:cubicBezTo>
                            <a:pt x="25249" y="23720"/>
                            <a:pt x="24252" y="21343"/>
                            <a:pt x="21860" y="18174"/>
                          </a:cubicBezTo>
                          <a:cubicBezTo>
                            <a:pt x="24252" y="19957"/>
                            <a:pt x="26046" y="20155"/>
                            <a:pt x="27840" y="20155"/>
                          </a:cubicBezTo>
                          <a:cubicBezTo>
                            <a:pt x="29036" y="18966"/>
                            <a:pt x="29036" y="16985"/>
                            <a:pt x="26445" y="13618"/>
                          </a:cubicBezTo>
                          <a:cubicBezTo>
                            <a:pt x="22857" y="8864"/>
                            <a:pt x="20664" y="9062"/>
                            <a:pt x="18871" y="9656"/>
                          </a:cubicBezTo>
                          <a:cubicBezTo>
                            <a:pt x="17475" y="10052"/>
                            <a:pt x="15881" y="11241"/>
                            <a:pt x="18671" y="14806"/>
                          </a:cubicBezTo>
                          <a:cubicBezTo>
                            <a:pt x="18871" y="15004"/>
                            <a:pt x="19070" y="15202"/>
                            <a:pt x="19269" y="15401"/>
                          </a:cubicBezTo>
                          <a:cubicBezTo>
                            <a:pt x="18073" y="14410"/>
                            <a:pt x="17077" y="14014"/>
                            <a:pt x="16279" y="14212"/>
                          </a:cubicBezTo>
                          <a:cubicBezTo>
                            <a:pt x="15881" y="14410"/>
                            <a:pt x="15681" y="14608"/>
                            <a:pt x="15482" y="14806"/>
                          </a:cubicBezTo>
                          <a:cubicBezTo>
                            <a:pt x="14485" y="14014"/>
                            <a:pt x="13489" y="13420"/>
                            <a:pt x="12492" y="12627"/>
                          </a:cubicBezTo>
                          <a:cubicBezTo>
                            <a:pt x="11496" y="11835"/>
                            <a:pt x="10499" y="11439"/>
                            <a:pt x="9901" y="11241"/>
                          </a:cubicBezTo>
                          <a:cubicBezTo>
                            <a:pt x="10100" y="9260"/>
                            <a:pt x="8705" y="6685"/>
                            <a:pt x="5715" y="331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68" name="Google Shape;5868;p37"/>
                    <p:cNvSpPr/>
                    <p:nvPr/>
                  </p:nvSpPr>
                  <p:spPr>
                    <a:xfrm>
                      <a:off x="2962984" y="5298607"/>
                      <a:ext cx="22103" cy="11872"/>
                    </a:xfrm>
                    <a:custGeom>
                      <a:avLst/>
                      <a:gdLst/>
                      <a:ahLst/>
                      <a:cxnLst/>
                      <a:rect l="l" t="t" r="r" b="b"/>
                      <a:pathLst>
                        <a:path w="22103" h="11872" extrusionOk="0">
                          <a:moveTo>
                            <a:pt x="178" y="857"/>
                          </a:moveTo>
                          <a:cubicBezTo>
                            <a:pt x="-620" y="2046"/>
                            <a:pt x="1374" y="4423"/>
                            <a:pt x="3965" y="6998"/>
                          </a:cubicBezTo>
                          <a:cubicBezTo>
                            <a:pt x="7752" y="10167"/>
                            <a:pt x="11938" y="13535"/>
                            <a:pt x="13333" y="10960"/>
                          </a:cubicBezTo>
                          <a:cubicBezTo>
                            <a:pt x="13732" y="10167"/>
                            <a:pt x="13333" y="8979"/>
                            <a:pt x="12337" y="7592"/>
                          </a:cubicBezTo>
                          <a:cubicBezTo>
                            <a:pt x="12935" y="7988"/>
                            <a:pt x="13732" y="8385"/>
                            <a:pt x="14729" y="8781"/>
                          </a:cubicBezTo>
                          <a:cubicBezTo>
                            <a:pt x="18715" y="10366"/>
                            <a:pt x="21306" y="10564"/>
                            <a:pt x="22104" y="9177"/>
                          </a:cubicBezTo>
                          <a:cubicBezTo>
                            <a:pt x="22104" y="7988"/>
                            <a:pt x="21705" y="6602"/>
                            <a:pt x="18316" y="5215"/>
                          </a:cubicBezTo>
                          <a:cubicBezTo>
                            <a:pt x="14529" y="3631"/>
                            <a:pt x="11739" y="3631"/>
                            <a:pt x="10941" y="4819"/>
                          </a:cubicBezTo>
                          <a:cubicBezTo>
                            <a:pt x="10742" y="5017"/>
                            <a:pt x="10742" y="5413"/>
                            <a:pt x="10742" y="5611"/>
                          </a:cubicBezTo>
                          <a:cubicBezTo>
                            <a:pt x="10543" y="5413"/>
                            <a:pt x="10144" y="5017"/>
                            <a:pt x="9945" y="4819"/>
                          </a:cubicBezTo>
                          <a:cubicBezTo>
                            <a:pt x="5958" y="1452"/>
                            <a:pt x="1772" y="-1520"/>
                            <a:pt x="178" y="85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69" name="Google Shape;5869;p37"/>
                    <p:cNvSpPr/>
                    <p:nvPr/>
                  </p:nvSpPr>
                  <p:spPr>
                    <a:xfrm>
                      <a:off x="2914526" y="5374737"/>
                      <a:ext cx="2829" cy="5088"/>
                    </a:xfrm>
                    <a:custGeom>
                      <a:avLst/>
                      <a:gdLst/>
                      <a:ahLst/>
                      <a:cxnLst/>
                      <a:rect l="l" t="t" r="r" b="b"/>
                      <a:pathLst>
                        <a:path w="2829" h="5088" extrusionOk="0">
                          <a:moveTo>
                            <a:pt x="2791" y="4160"/>
                          </a:moveTo>
                          <a:cubicBezTo>
                            <a:pt x="2990" y="2773"/>
                            <a:pt x="2392" y="1387"/>
                            <a:pt x="1595" y="0"/>
                          </a:cubicBezTo>
                          <a:cubicBezTo>
                            <a:pt x="997" y="1585"/>
                            <a:pt x="598" y="3169"/>
                            <a:pt x="0" y="4754"/>
                          </a:cubicBezTo>
                          <a:cubicBezTo>
                            <a:pt x="1595" y="5348"/>
                            <a:pt x="2591" y="5150"/>
                            <a:pt x="2791" y="41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70" name="Google Shape;5870;p37"/>
                    <p:cNvSpPr/>
                    <p:nvPr/>
                  </p:nvSpPr>
                  <p:spPr>
                    <a:xfrm>
                      <a:off x="3094693" y="5270939"/>
                      <a:ext cx="10133" cy="11881"/>
                    </a:xfrm>
                    <a:custGeom>
                      <a:avLst/>
                      <a:gdLst/>
                      <a:ahLst/>
                      <a:cxnLst/>
                      <a:rect l="l" t="t" r="r" b="b"/>
                      <a:pathLst>
                        <a:path w="10133" h="11881" extrusionOk="0">
                          <a:moveTo>
                            <a:pt x="9392" y="11687"/>
                          </a:moveTo>
                          <a:cubicBezTo>
                            <a:pt x="10787" y="10895"/>
                            <a:pt x="10189" y="8320"/>
                            <a:pt x="7797" y="5150"/>
                          </a:cubicBezTo>
                          <a:cubicBezTo>
                            <a:pt x="5405" y="1981"/>
                            <a:pt x="2814" y="0"/>
                            <a:pt x="821" y="0"/>
                          </a:cubicBezTo>
                          <a:cubicBezTo>
                            <a:pt x="-973" y="792"/>
                            <a:pt x="422" y="3566"/>
                            <a:pt x="2615" y="6735"/>
                          </a:cubicBezTo>
                          <a:cubicBezTo>
                            <a:pt x="4807" y="9706"/>
                            <a:pt x="7598" y="12678"/>
                            <a:pt x="9392" y="1168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71" name="Google Shape;5871;p37"/>
                    <p:cNvSpPr/>
                    <p:nvPr/>
                  </p:nvSpPr>
                  <p:spPr>
                    <a:xfrm>
                      <a:off x="3059037" y="5269156"/>
                      <a:ext cx="35565" cy="28332"/>
                    </a:xfrm>
                    <a:custGeom>
                      <a:avLst/>
                      <a:gdLst/>
                      <a:ahLst/>
                      <a:cxnLst/>
                      <a:rect l="l" t="t" r="r" b="b"/>
                      <a:pathLst>
                        <a:path w="35565" h="28332" extrusionOk="0">
                          <a:moveTo>
                            <a:pt x="35480" y="28129"/>
                          </a:moveTo>
                          <a:cubicBezTo>
                            <a:pt x="35879" y="26742"/>
                            <a:pt x="34882" y="24563"/>
                            <a:pt x="32490" y="22186"/>
                          </a:cubicBezTo>
                          <a:cubicBezTo>
                            <a:pt x="29899" y="19413"/>
                            <a:pt x="27706" y="18026"/>
                            <a:pt x="26112" y="18620"/>
                          </a:cubicBezTo>
                          <a:cubicBezTo>
                            <a:pt x="25314" y="17234"/>
                            <a:pt x="24118" y="15649"/>
                            <a:pt x="22324" y="14064"/>
                          </a:cubicBezTo>
                          <a:cubicBezTo>
                            <a:pt x="20331" y="12282"/>
                            <a:pt x="18338" y="11489"/>
                            <a:pt x="18138" y="13074"/>
                          </a:cubicBezTo>
                          <a:cubicBezTo>
                            <a:pt x="15946" y="11885"/>
                            <a:pt x="13554" y="10895"/>
                            <a:pt x="11959" y="10499"/>
                          </a:cubicBezTo>
                          <a:cubicBezTo>
                            <a:pt x="12358" y="8518"/>
                            <a:pt x="9368" y="5547"/>
                            <a:pt x="6976" y="3169"/>
                          </a:cubicBezTo>
                          <a:cubicBezTo>
                            <a:pt x="3787" y="0"/>
                            <a:pt x="1794" y="0"/>
                            <a:pt x="0" y="0"/>
                          </a:cubicBezTo>
                          <a:lnTo>
                            <a:pt x="797" y="2377"/>
                          </a:lnTo>
                          <a:cubicBezTo>
                            <a:pt x="2193" y="3962"/>
                            <a:pt x="3588" y="5943"/>
                            <a:pt x="5182" y="7329"/>
                          </a:cubicBezTo>
                          <a:cubicBezTo>
                            <a:pt x="6777" y="8914"/>
                            <a:pt x="8571" y="10499"/>
                            <a:pt x="9966" y="11093"/>
                          </a:cubicBezTo>
                          <a:cubicBezTo>
                            <a:pt x="9966" y="12083"/>
                            <a:pt x="12159" y="13866"/>
                            <a:pt x="15149" y="15451"/>
                          </a:cubicBezTo>
                          <a:cubicBezTo>
                            <a:pt x="16544" y="16243"/>
                            <a:pt x="17939" y="16838"/>
                            <a:pt x="19135" y="17234"/>
                          </a:cubicBezTo>
                          <a:cubicBezTo>
                            <a:pt x="19733" y="18422"/>
                            <a:pt x="20531" y="19611"/>
                            <a:pt x="21926" y="20997"/>
                          </a:cubicBezTo>
                          <a:cubicBezTo>
                            <a:pt x="24517" y="23374"/>
                            <a:pt x="26311" y="23969"/>
                            <a:pt x="26909" y="22780"/>
                          </a:cubicBezTo>
                          <a:lnTo>
                            <a:pt x="26909" y="22582"/>
                          </a:lnTo>
                          <a:lnTo>
                            <a:pt x="28504" y="24563"/>
                          </a:lnTo>
                          <a:cubicBezTo>
                            <a:pt x="31494" y="27336"/>
                            <a:pt x="34085" y="28921"/>
                            <a:pt x="35480" y="2812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72" name="Google Shape;5872;p37"/>
                    <p:cNvSpPr/>
                    <p:nvPr/>
                  </p:nvSpPr>
                  <p:spPr>
                    <a:xfrm>
                      <a:off x="2958127" y="5377696"/>
                      <a:ext cx="18399" cy="12669"/>
                    </a:xfrm>
                    <a:custGeom>
                      <a:avLst/>
                      <a:gdLst/>
                      <a:ahLst/>
                      <a:cxnLst/>
                      <a:rect l="l" t="t" r="r" b="b"/>
                      <a:pathLst>
                        <a:path w="18399" h="12669" extrusionOk="0">
                          <a:moveTo>
                            <a:pt x="4437" y="8333"/>
                          </a:moveTo>
                          <a:cubicBezTo>
                            <a:pt x="6829" y="10512"/>
                            <a:pt x="9021" y="11700"/>
                            <a:pt x="10217" y="11304"/>
                          </a:cubicBezTo>
                          <a:cubicBezTo>
                            <a:pt x="11014" y="11700"/>
                            <a:pt x="12011" y="11898"/>
                            <a:pt x="12808" y="12096"/>
                          </a:cubicBezTo>
                          <a:cubicBezTo>
                            <a:pt x="16197" y="13087"/>
                            <a:pt x="18190" y="12691"/>
                            <a:pt x="18390" y="11700"/>
                          </a:cubicBezTo>
                          <a:cubicBezTo>
                            <a:pt x="18589" y="10115"/>
                            <a:pt x="15798" y="8729"/>
                            <a:pt x="11812" y="7738"/>
                          </a:cubicBezTo>
                          <a:cubicBezTo>
                            <a:pt x="11413" y="7540"/>
                            <a:pt x="10815" y="7540"/>
                            <a:pt x="10416" y="7342"/>
                          </a:cubicBezTo>
                          <a:cubicBezTo>
                            <a:pt x="9818" y="6352"/>
                            <a:pt x="8822" y="5163"/>
                            <a:pt x="7626" y="3975"/>
                          </a:cubicBezTo>
                          <a:cubicBezTo>
                            <a:pt x="5035" y="1399"/>
                            <a:pt x="1845" y="-978"/>
                            <a:pt x="450" y="409"/>
                          </a:cubicBezTo>
                          <a:cubicBezTo>
                            <a:pt x="-945" y="2192"/>
                            <a:pt x="1048" y="5163"/>
                            <a:pt x="4437" y="83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73" name="Google Shape;5873;p37"/>
                    <p:cNvSpPr/>
                    <p:nvPr/>
                  </p:nvSpPr>
                  <p:spPr>
                    <a:xfrm>
                      <a:off x="3021174" y="5251297"/>
                      <a:ext cx="10569" cy="10608"/>
                    </a:xfrm>
                    <a:custGeom>
                      <a:avLst/>
                      <a:gdLst/>
                      <a:ahLst/>
                      <a:cxnLst/>
                      <a:rect l="l" t="t" r="r" b="b"/>
                      <a:pathLst>
                        <a:path w="10569" h="10608" extrusionOk="0">
                          <a:moveTo>
                            <a:pt x="589" y="229"/>
                          </a:moveTo>
                          <a:cubicBezTo>
                            <a:pt x="-806" y="1219"/>
                            <a:pt x="390" y="3993"/>
                            <a:pt x="2981" y="6568"/>
                          </a:cubicBezTo>
                          <a:cubicBezTo>
                            <a:pt x="6569" y="10332"/>
                            <a:pt x="8961" y="11322"/>
                            <a:pt x="10157" y="10133"/>
                          </a:cubicBezTo>
                          <a:cubicBezTo>
                            <a:pt x="11353" y="9143"/>
                            <a:pt x="9758" y="6766"/>
                            <a:pt x="7765" y="4389"/>
                          </a:cubicBezTo>
                          <a:cubicBezTo>
                            <a:pt x="5174" y="1616"/>
                            <a:pt x="2184" y="-761"/>
                            <a:pt x="589" y="22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74" name="Google Shape;5874;p37"/>
                    <p:cNvSpPr/>
                    <p:nvPr/>
                  </p:nvSpPr>
                  <p:spPr>
                    <a:xfrm>
                      <a:off x="3123021" y="5154977"/>
                      <a:ext cx="20309" cy="28990"/>
                    </a:xfrm>
                    <a:custGeom>
                      <a:avLst/>
                      <a:gdLst/>
                      <a:ahLst/>
                      <a:cxnLst/>
                      <a:rect l="l" t="t" r="r" b="b"/>
                      <a:pathLst>
                        <a:path w="20309" h="28990" extrusionOk="0">
                          <a:moveTo>
                            <a:pt x="8770" y="18107"/>
                          </a:moveTo>
                          <a:cubicBezTo>
                            <a:pt x="7774" y="19097"/>
                            <a:pt x="9169" y="21672"/>
                            <a:pt x="10764" y="24446"/>
                          </a:cubicBezTo>
                          <a:cubicBezTo>
                            <a:pt x="13156" y="27813"/>
                            <a:pt x="15547" y="29596"/>
                            <a:pt x="17142" y="28804"/>
                          </a:cubicBezTo>
                          <a:cubicBezTo>
                            <a:pt x="18139" y="28209"/>
                            <a:pt x="17740" y="26030"/>
                            <a:pt x="15946" y="23257"/>
                          </a:cubicBezTo>
                          <a:cubicBezTo>
                            <a:pt x="14352" y="20880"/>
                            <a:pt x="12757" y="18899"/>
                            <a:pt x="10963" y="18107"/>
                          </a:cubicBezTo>
                          <a:lnTo>
                            <a:pt x="11162" y="17909"/>
                          </a:lnTo>
                          <a:cubicBezTo>
                            <a:pt x="11561" y="16522"/>
                            <a:pt x="11362" y="14937"/>
                            <a:pt x="10564" y="12956"/>
                          </a:cubicBezTo>
                          <a:cubicBezTo>
                            <a:pt x="11561" y="13551"/>
                            <a:pt x="12358" y="13551"/>
                            <a:pt x="12956" y="13155"/>
                          </a:cubicBezTo>
                          <a:cubicBezTo>
                            <a:pt x="13156" y="12956"/>
                            <a:pt x="13355" y="12560"/>
                            <a:pt x="13355" y="12164"/>
                          </a:cubicBezTo>
                          <a:cubicBezTo>
                            <a:pt x="13953" y="12956"/>
                            <a:pt x="14750" y="13947"/>
                            <a:pt x="15348" y="14739"/>
                          </a:cubicBezTo>
                          <a:cubicBezTo>
                            <a:pt x="17541" y="17513"/>
                            <a:pt x="19534" y="18305"/>
                            <a:pt x="20132" y="16918"/>
                          </a:cubicBezTo>
                          <a:cubicBezTo>
                            <a:pt x="20929" y="14937"/>
                            <a:pt x="18936" y="11768"/>
                            <a:pt x="16345" y="8797"/>
                          </a:cubicBezTo>
                          <a:cubicBezTo>
                            <a:pt x="14152" y="6420"/>
                            <a:pt x="12358" y="5627"/>
                            <a:pt x="11162" y="6420"/>
                          </a:cubicBezTo>
                          <a:lnTo>
                            <a:pt x="11162" y="6420"/>
                          </a:lnTo>
                          <a:cubicBezTo>
                            <a:pt x="10963" y="6023"/>
                            <a:pt x="10764" y="5825"/>
                            <a:pt x="10365" y="5429"/>
                          </a:cubicBezTo>
                          <a:cubicBezTo>
                            <a:pt x="7973" y="2260"/>
                            <a:pt x="5183" y="-513"/>
                            <a:pt x="3389" y="81"/>
                          </a:cubicBezTo>
                          <a:cubicBezTo>
                            <a:pt x="2392" y="477"/>
                            <a:pt x="2392" y="1269"/>
                            <a:pt x="2791" y="2458"/>
                          </a:cubicBezTo>
                          <a:cubicBezTo>
                            <a:pt x="1794" y="1864"/>
                            <a:pt x="797" y="1665"/>
                            <a:pt x="0" y="2062"/>
                          </a:cubicBezTo>
                          <a:cubicBezTo>
                            <a:pt x="598" y="6023"/>
                            <a:pt x="2193" y="10381"/>
                            <a:pt x="6179" y="15532"/>
                          </a:cubicBezTo>
                          <a:cubicBezTo>
                            <a:pt x="7176" y="16918"/>
                            <a:pt x="7973" y="17711"/>
                            <a:pt x="8770" y="1810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75" name="Google Shape;5875;p37"/>
                    <p:cNvSpPr/>
                    <p:nvPr/>
                  </p:nvSpPr>
                  <p:spPr>
                    <a:xfrm>
                      <a:off x="3050821" y="5188914"/>
                      <a:ext cx="10792" cy="11801"/>
                    </a:xfrm>
                    <a:custGeom>
                      <a:avLst/>
                      <a:gdLst/>
                      <a:ahLst/>
                      <a:cxnLst/>
                      <a:rect l="l" t="t" r="r" b="b"/>
                      <a:pathLst>
                        <a:path w="10792" h="11801" extrusionOk="0">
                          <a:moveTo>
                            <a:pt x="642" y="17"/>
                          </a:moveTo>
                          <a:cubicBezTo>
                            <a:pt x="-953" y="1205"/>
                            <a:pt x="642" y="3978"/>
                            <a:pt x="3034" y="6950"/>
                          </a:cubicBezTo>
                          <a:cubicBezTo>
                            <a:pt x="5426" y="10119"/>
                            <a:pt x="8216" y="12298"/>
                            <a:pt x="10010" y="11704"/>
                          </a:cubicBezTo>
                          <a:cubicBezTo>
                            <a:pt x="12004" y="10911"/>
                            <a:pt x="9811" y="7544"/>
                            <a:pt x="7618" y="4572"/>
                          </a:cubicBezTo>
                          <a:cubicBezTo>
                            <a:pt x="5226" y="1403"/>
                            <a:pt x="2834" y="-182"/>
                            <a:pt x="642" y="1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76" name="Google Shape;5876;p37"/>
                    <p:cNvSpPr/>
                    <p:nvPr/>
                  </p:nvSpPr>
                  <p:spPr>
                    <a:xfrm>
                      <a:off x="3049071" y="5166943"/>
                      <a:ext cx="9472" cy="10107"/>
                    </a:xfrm>
                    <a:custGeom>
                      <a:avLst/>
                      <a:gdLst/>
                      <a:ahLst/>
                      <a:cxnLst/>
                      <a:rect l="l" t="t" r="r" b="b"/>
                      <a:pathLst>
                        <a:path w="9472" h="10107" extrusionOk="0">
                          <a:moveTo>
                            <a:pt x="8770" y="9904"/>
                          </a:moveTo>
                          <a:cubicBezTo>
                            <a:pt x="10166" y="9112"/>
                            <a:pt x="9368" y="7131"/>
                            <a:pt x="7375" y="4358"/>
                          </a:cubicBezTo>
                          <a:cubicBezTo>
                            <a:pt x="5980" y="2377"/>
                            <a:pt x="4385" y="792"/>
                            <a:pt x="3189" y="0"/>
                          </a:cubicBezTo>
                          <a:cubicBezTo>
                            <a:pt x="2193" y="990"/>
                            <a:pt x="997" y="1981"/>
                            <a:pt x="0" y="2971"/>
                          </a:cubicBezTo>
                          <a:cubicBezTo>
                            <a:pt x="398" y="3962"/>
                            <a:pt x="997" y="4952"/>
                            <a:pt x="1794" y="6141"/>
                          </a:cubicBezTo>
                          <a:cubicBezTo>
                            <a:pt x="4584" y="9112"/>
                            <a:pt x="7176" y="10697"/>
                            <a:pt x="8770" y="990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77" name="Google Shape;5877;p37"/>
                    <p:cNvSpPr/>
                    <p:nvPr/>
                  </p:nvSpPr>
                  <p:spPr>
                    <a:xfrm>
                      <a:off x="3173245" y="5322405"/>
                      <a:ext cx="10054" cy="11669"/>
                    </a:xfrm>
                    <a:custGeom>
                      <a:avLst/>
                      <a:gdLst/>
                      <a:ahLst/>
                      <a:cxnLst/>
                      <a:rect l="l" t="t" r="r" b="b"/>
                      <a:pathLst>
                        <a:path w="10054" h="11669" extrusionOk="0">
                          <a:moveTo>
                            <a:pt x="205" y="433"/>
                          </a:moveTo>
                          <a:cubicBezTo>
                            <a:pt x="-592" y="1820"/>
                            <a:pt x="1003" y="4791"/>
                            <a:pt x="3793" y="8159"/>
                          </a:cubicBezTo>
                          <a:cubicBezTo>
                            <a:pt x="6584" y="10536"/>
                            <a:pt x="9374" y="12913"/>
                            <a:pt x="9972" y="10932"/>
                          </a:cubicBezTo>
                          <a:cubicBezTo>
                            <a:pt x="10570" y="8951"/>
                            <a:pt x="7780" y="5782"/>
                            <a:pt x="5388" y="3008"/>
                          </a:cubicBezTo>
                          <a:cubicBezTo>
                            <a:pt x="3195" y="631"/>
                            <a:pt x="1003" y="-755"/>
                            <a:pt x="205" y="4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78" name="Google Shape;5878;p37"/>
                    <p:cNvSpPr/>
                    <p:nvPr/>
                  </p:nvSpPr>
                  <p:spPr>
                    <a:xfrm>
                      <a:off x="3138241" y="5352200"/>
                      <a:ext cx="9881" cy="10518"/>
                    </a:xfrm>
                    <a:custGeom>
                      <a:avLst/>
                      <a:gdLst/>
                      <a:ahLst/>
                      <a:cxnLst/>
                      <a:rect l="l" t="t" r="r" b="b"/>
                      <a:pathLst>
                        <a:path w="9881" h="10518" extrusionOk="0">
                          <a:moveTo>
                            <a:pt x="328" y="352"/>
                          </a:moveTo>
                          <a:cubicBezTo>
                            <a:pt x="-669" y="1540"/>
                            <a:pt x="726" y="4116"/>
                            <a:pt x="2919" y="7087"/>
                          </a:cubicBezTo>
                          <a:cubicBezTo>
                            <a:pt x="5909" y="10058"/>
                            <a:pt x="8101" y="11049"/>
                            <a:pt x="9297" y="10256"/>
                          </a:cubicBezTo>
                          <a:cubicBezTo>
                            <a:pt x="10693" y="9464"/>
                            <a:pt x="9497" y="6691"/>
                            <a:pt x="6706" y="3917"/>
                          </a:cubicBezTo>
                          <a:cubicBezTo>
                            <a:pt x="4115" y="1144"/>
                            <a:pt x="1524" y="-837"/>
                            <a:pt x="328" y="3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79" name="Google Shape;5879;p37"/>
                    <p:cNvSpPr/>
                    <p:nvPr/>
                  </p:nvSpPr>
                  <p:spPr>
                    <a:xfrm>
                      <a:off x="3093039" y="5382205"/>
                      <a:ext cx="9978" cy="9828"/>
                    </a:xfrm>
                    <a:custGeom>
                      <a:avLst/>
                      <a:gdLst/>
                      <a:ahLst/>
                      <a:cxnLst/>
                      <a:rect l="l" t="t" r="r" b="b"/>
                      <a:pathLst>
                        <a:path w="9978" h="9828" extrusionOk="0">
                          <a:moveTo>
                            <a:pt x="282" y="258"/>
                          </a:moveTo>
                          <a:cubicBezTo>
                            <a:pt x="-714" y="1050"/>
                            <a:pt x="1080" y="3427"/>
                            <a:pt x="3272" y="6200"/>
                          </a:cubicBezTo>
                          <a:cubicBezTo>
                            <a:pt x="5864" y="8577"/>
                            <a:pt x="8455" y="10558"/>
                            <a:pt x="9651" y="9568"/>
                          </a:cubicBezTo>
                          <a:cubicBezTo>
                            <a:pt x="10647" y="8775"/>
                            <a:pt x="9252" y="6596"/>
                            <a:pt x="7059" y="4219"/>
                          </a:cubicBezTo>
                          <a:cubicBezTo>
                            <a:pt x="4269" y="1248"/>
                            <a:pt x="1478" y="-733"/>
                            <a:pt x="282" y="2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80" name="Google Shape;5880;p37"/>
                    <p:cNvSpPr/>
                    <p:nvPr/>
                  </p:nvSpPr>
                  <p:spPr>
                    <a:xfrm>
                      <a:off x="2957342" y="5334430"/>
                      <a:ext cx="22562" cy="17130"/>
                    </a:xfrm>
                    <a:custGeom>
                      <a:avLst/>
                      <a:gdLst/>
                      <a:ahLst/>
                      <a:cxnLst/>
                      <a:rect l="l" t="t" r="r" b="b"/>
                      <a:pathLst>
                        <a:path w="22562" h="17130" extrusionOk="0">
                          <a:moveTo>
                            <a:pt x="18577" y="16735"/>
                          </a:moveTo>
                          <a:cubicBezTo>
                            <a:pt x="19573" y="17131"/>
                            <a:pt x="20370" y="16933"/>
                            <a:pt x="21168" y="17131"/>
                          </a:cubicBezTo>
                          <a:lnTo>
                            <a:pt x="20171" y="14952"/>
                          </a:lnTo>
                          <a:cubicBezTo>
                            <a:pt x="19374" y="13763"/>
                            <a:pt x="18577" y="12575"/>
                            <a:pt x="17580" y="11782"/>
                          </a:cubicBezTo>
                          <a:cubicBezTo>
                            <a:pt x="20370" y="12575"/>
                            <a:pt x="22363" y="12575"/>
                            <a:pt x="22563" y="11584"/>
                          </a:cubicBezTo>
                          <a:cubicBezTo>
                            <a:pt x="22363" y="10792"/>
                            <a:pt x="21367" y="10000"/>
                            <a:pt x="20171" y="9207"/>
                          </a:cubicBezTo>
                          <a:cubicBezTo>
                            <a:pt x="21367" y="8415"/>
                            <a:pt x="20570" y="6434"/>
                            <a:pt x="18178" y="4057"/>
                          </a:cubicBezTo>
                          <a:cubicBezTo>
                            <a:pt x="15188" y="1086"/>
                            <a:pt x="12597" y="-301"/>
                            <a:pt x="11201" y="293"/>
                          </a:cubicBezTo>
                          <a:cubicBezTo>
                            <a:pt x="9607" y="1284"/>
                            <a:pt x="10005" y="3067"/>
                            <a:pt x="12597" y="5444"/>
                          </a:cubicBezTo>
                          <a:cubicBezTo>
                            <a:pt x="13195" y="6038"/>
                            <a:pt x="13793" y="6434"/>
                            <a:pt x="14191" y="6830"/>
                          </a:cubicBezTo>
                          <a:cubicBezTo>
                            <a:pt x="14191" y="6830"/>
                            <a:pt x="14191" y="6830"/>
                            <a:pt x="14191" y="6830"/>
                          </a:cubicBezTo>
                          <a:cubicBezTo>
                            <a:pt x="11002" y="3859"/>
                            <a:pt x="5820" y="293"/>
                            <a:pt x="3826" y="95"/>
                          </a:cubicBezTo>
                          <a:cubicBezTo>
                            <a:pt x="-3947" y="-697"/>
                            <a:pt x="2630" y="3661"/>
                            <a:pt x="2032" y="5642"/>
                          </a:cubicBezTo>
                          <a:cubicBezTo>
                            <a:pt x="1833" y="6236"/>
                            <a:pt x="2032" y="6632"/>
                            <a:pt x="2032" y="7226"/>
                          </a:cubicBezTo>
                          <a:cubicBezTo>
                            <a:pt x="4225" y="8415"/>
                            <a:pt x="6617" y="9603"/>
                            <a:pt x="8809" y="10594"/>
                          </a:cubicBezTo>
                          <a:cubicBezTo>
                            <a:pt x="11999" y="13565"/>
                            <a:pt x="15387" y="15744"/>
                            <a:pt x="18577" y="1673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81" name="Google Shape;5881;p37"/>
                    <p:cNvSpPr/>
                    <p:nvPr/>
                  </p:nvSpPr>
                  <p:spPr>
                    <a:xfrm>
                      <a:off x="3057275" y="5389046"/>
                      <a:ext cx="11025" cy="10209"/>
                    </a:xfrm>
                    <a:custGeom>
                      <a:avLst/>
                      <a:gdLst/>
                      <a:ahLst/>
                      <a:cxnLst/>
                      <a:rect l="l" t="t" r="r" b="b"/>
                      <a:pathLst>
                        <a:path w="11025" h="10209" extrusionOk="0">
                          <a:moveTo>
                            <a:pt x="10732" y="9858"/>
                          </a:moveTo>
                          <a:cubicBezTo>
                            <a:pt x="11728" y="8868"/>
                            <a:pt x="10134" y="5896"/>
                            <a:pt x="6745" y="3123"/>
                          </a:cubicBezTo>
                          <a:cubicBezTo>
                            <a:pt x="3755" y="548"/>
                            <a:pt x="1164" y="-839"/>
                            <a:pt x="167" y="548"/>
                          </a:cubicBezTo>
                          <a:cubicBezTo>
                            <a:pt x="-630" y="1736"/>
                            <a:pt x="1563" y="3915"/>
                            <a:pt x="3755" y="6292"/>
                          </a:cubicBezTo>
                          <a:cubicBezTo>
                            <a:pt x="6546" y="9066"/>
                            <a:pt x="9735" y="11047"/>
                            <a:pt x="10732" y="98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82" name="Google Shape;5882;p37"/>
                    <p:cNvSpPr/>
                    <p:nvPr/>
                  </p:nvSpPr>
                  <p:spPr>
                    <a:xfrm>
                      <a:off x="3144194" y="5294482"/>
                      <a:ext cx="10799" cy="12579"/>
                    </a:xfrm>
                    <a:custGeom>
                      <a:avLst/>
                      <a:gdLst/>
                      <a:ahLst/>
                      <a:cxnLst/>
                      <a:rect l="l" t="t" r="r" b="b"/>
                      <a:pathLst>
                        <a:path w="10799" h="12579" extrusionOk="0">
                          <a:moveTo>
                            <a:pt x="10520" y="12311"/>
                          </a:moveTo>
                          <a:cubicBezTo>
                            <a:pt x="11516" y="11122"/>
                            <a:pt x="9722" y="7953"/>
                            <a:pt x="7131" y="4784"/>
                          </a:cubicBezTo>
                          <a:cubicBezTo>
                            <a:pt x="4540" y="1614"/>
                            <a:pt x="1351" y="-763"/>
                            <a:pt x="354" y="227"/>
                          </a:cubicBezTo>
                          <a:cubicBezTo>
                            <a:pt x="-842" y="1218"/>
                            <a:pt x="1152" y="4585"/>
                            <a:pt x="3942" y="7755"/>
                          </a:cubicBezTo>
                          <a:cubicBezTo>
                            <a:pt x="6334" y="10528"/>
                            <a:pt x="9324" y="13499"/>
                            <a:pt x="10520" y="123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83" name="Google Shape;5883;p37"/>
                    <p:cNvSpPr/>
                    <p:nvPr/>
                  </p:nvSpPr>
                  <p:spPr>
                    <a:xfrm>
                      <a:off x="2990581" y="5346891"/>
                      <a:ext cx="10631" cy="9937"/>
                    </a:xfrm>
                    <a:custGeom>
                      <a:avLst/>
                      <a:gdLst/>
                      <a:ahLst/>
                      <a:cxnLst/>
                      <a:rect l="l" t="t" r="r" b="b"/>
                      <a:pathLst>
                        <a:path w="10631" h="9937" extrusionOk="0">
                          <a:moveTo>
                            <a:pt x="10253" y="9424"/>
                          </a:moveTo>
                          <a:cubicBezTo>
                            <a:pt x="11050" y="8632"/>
                            <a:pt x="10652" y="6453"/>
                            <a:pt x="8459" y="4274"/>
                          </a:cubicBezTo>
                          <a:cubicBezTo>
                            <a:pt x="5668" y="1302"/>
                            <a:pt x="2679" y="-480"/>
                            <a:pt x="885" y="114"/>
                          </a:cubicBezTo>
                          <a:cubicBezTo>
                            <a:pt x="-1109" y="708"/>
                            <a:pt x="486" y="3283"/>
                            <a:pt x="3476" y="6651"/>
                          </a:cubicBezTo>
                          <a:cubicBezTo>
                            <a:pt x="6466" y="9226"/>
                            <a:pt x="9057" y="10811"/>
                            <a:pt x="10253" y="942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84" name="Google Shape;5884;p37"/>
                    <p:cNvSpPr/>
                    <p:nvPr/>
                  </p:nvSpPr>
                  <p:spPr>
                    <a:xfrm>
                      <a:off x="3014580" y="5357483"/>
                      <a:ext cx="31700" cy="14141"/>
                    </a:xfrm>
                    <a:custGeom>
                      <a:avLst/>
                      <a:gdLst/>
                      <a:ahLst/>
                      <a:cxnLst/>
                      <a:rect l="l" t="t" r="r" b="b"/>
                      <a:pathLst>
                        <a:path w="31700" h="14141" extrusionOk="0">
                          <a:moveTo>
                            <a:pt x="10771" y="10321"/>
                          </a:moveTo>
                          <a:cubicBezTo>
                            <a:pt x="10970" y="10321"/>
                            <a:pt x="10970" y="10123"/>
                            <a:pt x="10970" y="10123"/>
                          </a:cubicBezTo>
                          <a:cubicBezTo>
                            <a:pt x="11768" y="10519"/>
                            <a:pt x="12964" y="11113"/>
                            <a:pt x="14160" y="11510"/>
                          </a:cubicBezTo>
                          <a:cubicBezTo>
                            <a:pt x="17150" y="12698"/>
                            <a:pt x="19940" y="12896"/>
                            <a:pt x="20140" y="11708"/>
                          </a:cubicBezTo>
                          <a:cubicBezTo>
                            <a:pt x="20140" y="11312"/>
                            <a:pt x="20140" y="11113"/>
                            <a:pt x="19940" y="10717"/>
                          </a:cubicBezTo>
                          <a:cubicBezTo>
                            <a:pt x="21535" y="11708"/>
                            <a:pt x="23528" y="12500"/>
                            <a:pt x="25920" y="13292"/>
                          </a:cubicBezTo>
                          <a:cubicBezTo>
                            <a:pt x="28910" y="14283"/>
                            <a:pt x="31103" y="14481"/>
                            <a:pt x="31701" y="13490"/>
                          </a:cubicBezTo>
                          <a:cubicBezTo>
                            <a:pt x="31103" y="11510"/>
                            <a:pt x="27714" y="9331"/>
                            <a:pt x="22930" y="7746"/>
                          </a:cubicBezTo>
                          <a:cubicBezTo>
                            <a:pt x="22332" y="6954"/>
                            <a:pt x="21535" y="6161"/>
                            <a:pt x="20339" y="5171"/>
                          </a:cubicBezTo>
                          <a:cubicBezTo>
                            <a:pt x="17947" y="2992"/>
                            <a:pt x="15954" y="2596"/>
                            <a:pt x="14957" y="3388"/>
                          </a:cubicBezTo>
                          <a:cubicBezTo>
                            <a:pt x="14160" y="4378"/>
                            <a:pt x="15555" y="6359"/>
                            <a:pt x="17548" y="8340"/>
                          </a:cubicBezTo>
                          <a:cubicBezTo>
                            <a:pt x="17548" y="8538"/>
                            <a:pt x="17747" y="8538"/>
                            <a:pt x="17747" y="8736"/>
                          </a:cubicBezTo>
                          <a:cubicBezTo>
                            <a:pt x="16552" y="7944"/>
                            <a:pt x="14957" y="7152"/>
                            <a:pt x="12964" y="6557"/>
                          </a:cubicBezTo>
                          <a:cubicBezTo>
                            <a:pt x="11568" y="6161"/>
                            <a:pt x="10372" y="5963"/>
                            <a:pt x="9575" y="5765"/>
                          </a:cubicBezTo>
                          <a:cubicBezTo>
                            <a:pt x="9177" y="5171"/>
                            <a:pt x="8579" y="4577"/>
                            <a:pt x="7981" y="3982"/>
                          </a:cubicBezTo>
                          <a:cubicBezTo>
                            <a:pt x="5190" y="813"/>
                            <a:pt x="2599" y="-574"/>
                            <a:pt x="805" y="219"/>
                          </a:cubicBezTo>
                          <a:cubicBezTo>
                            <a:pt x="-790" y="1011"/>
                            <a:pt x="7" y="3190"/>
                            <a:pt x="2998" y="6359"/>
                          </a:cubicBezTo>
                          <a:cubicBezTo>
                            <a:pt x="5987" y="8736"/>
                            <a:pt x="8778" y="10717"/>
                            <a:pt x="10771" y="1032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85" name="Google Shape;5885;p37"/>
                    <p:cNvSpPr/>
                    <p:nvPr/>
                  </p:nvSpPr>
                  <p:spPr>
                    <a:xfrm>
                      <a:off x="3117889" y="5244803"/>
                      <a:ext cx="9549" cy="11020"/>
                    </a:xfrm>
                    <a:custGeom>
                      <a:avLst/>
                      <a:gdLst/>
                      <a:ahLst/>
                      <a:cxnLst/>
                      <a:rect l="l" t="t" r="r" b="b"/>
                      <a:pathLst>
                        <a:path w="9549" h="11020" extrusionOk="0">
                          <a:moveTo>
                            <a:pt x="9318" y="10487"/>
                          </a:moveTo>
                          <a:cubicBezTo>
                            <a:pt x="10115" y="9497"/>
                            <a:pt x="8720" y="6922"/>
                            <a:pt x="7125" y="4544"/>
                          </a:cubicBezTo>
                          <a:cubicBezTo>
                            <a:pt x="4534" y="1177"/>
                            <a:pt x="1943" y="-606"/>
                            <a:pt x="547" y="187"/>
                          </a:cubicBezTo>
                          <a:cubicBezTo>
                            <a:pt x="-848" y="979"/>
                            <a:pt x="547" y="3950"/>
                            <a:pt x="3338" y="7120"/>
                          </a:cubicBezTo>
                          <a:cubicBezTo>
                            <a:pt x="5929" y="10487"/>
                            <a:pt x="8122" y="11874"/>
                            <a:pt x="9318" y="1048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86" name="Google Shape;5886;p37"/>
                    <p:cNvSpPr/>
                    <p:nvPr/>
                  </p:nvSpPr>
                  <p:spPr>
                    <a:xfrm>
                      <a:off x="3061162" y="5281834"/>
                      <a:ext cx="22025" cy="21155"/>
                    </a:xfrm>
                    <a:custGeom>
                      <a:avLst/>
                      <a:gdLst/>
                      <a:ahLst/>
                      <a:cxnLst/>
                      <a:rect l="l" t="t" r="r" b="b"/>
                      <a:pathLst>
                        <a:path w="22025" h="21155" extrusionOk="0">
                          <a:moveTo>
                            <a:pt x="11230" y="7329"/>
                          </a:moveTo>
                          <a:cubicBezTo>
                            <a:pt x="9437" y="5150"/>
                            <a:pt x="8240" y="4952"/>
                            <a:pt x="7443" y="5150"/>
                          </a:cubicBezTo>
                          <a:cubicBezTo>
                            <a:pt x="6845" y="4160"/>
                            <a:pt x="6048" y="3368"/>
                            <a:pt x="5051" y="2377"/>
                          </a:cubicBezTo>
                          <a:cubicBezTo>
                            <a:pt x="2659" y="0"/>
                            <a:pt x="865" y="-594"/>
                            <a:pt x="68" y="594"/>
                          </a:cubicBezTo>
                          <a:cubicBezTo>
                            <a:pt x="-331" y="1981"/>
                            <a:pt x="1065" y="4358"/>
                            <a:pt x="3058" y="6537"/>
                          </a:cubicBezTo>
                          <a:cubicBezTo>
                            <a:pt x="4653" y="8122"/>
                            <a:pt x="6048" y="9310"/>
                            <a:pt x="7044" y="9508"/>
                          </a:cubicBezTo>
                          <a:cubicBezTo>
                            <a:pt x="7443" y="10301"/>
                            <a:pt x="8041" y="11291"/>
                            <a:pt x="8839" y="12083"/>
                          </a:cubicBezTo>
                          <a:cubicBezTo>
                            <a:pt x="9835" y="13074"/>
                            <a:pt x="10832" y="14064"/>
                            <a:pt x="11828" y="14659"/>
                          </a:cubicBezTo>
                          <a:cubicBezTo>
                            <a:pt x="11430" y="14659"/>
                            <a:pt x="11230" y="15055"/>
                            <a:pt x="11031" y="15253"/>
                          </a:cubicBezTo>
                          <a:cubicBezTo>
                            <a:pt x="10832" y="16243"/>
                            <a:pt x="12825" y="18224"/>
                            <a:pt x="15616" y="19413"/>
                          </a:cubicBezTo>
                          <a:cubicBezTo>
                            <a:pt x="19004" y="20997"/>
                            <a:pt x="22393" y="21988"/>
                            <a:pt x="21994" y="20205"/>
                          </a:cubicBezTo>
                          <a:cubicBezTo>
                            <a:pt x="21595" y="18818"/>
                            <a:pt x="19203" y="17234"/>
                            <a:pt x="16214" y="15847"/>
                          </a:cubicBezTo>
                          <a:cubicBezTo>
                            <a:pt x="15616" y="15451"/>
                            <a:pt x="15018" y="15253"/>
                            <a:pt x="14420" y="15055"/>
                          </a:cubicBezTo>
                          <a:cubicBezTo>
                            <a:pt x="14619" y="14857"/>
                            <a:pt x="14619" y="14659"/>
                            <a:pt x="14619" y="14460"/>
                          </a:cubicBezTo>
                          <a:cubicBezTo>
                            <a:pt x="15416" y="12876"/>
                            <a:pt x="13822" y="10301"/>
                            <a:pt x="11230" y="732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87" name="Google Shape;5887;p37"/>
                    <p:cNvSpPr/>
                    <p:nvPr/>
                  </p:nvSpPr>
                  <p:spPr>
                    <a:xfrm>
                      <a:off x="2982304" y="5385258"/>
                      <a:ext cx="14713" cy="13546"/>
                    </a:xfrm>
                    <a:custGeom>
                      <a:avLst/>
                      <a:gdLst/>
                      <a:ahLst/>
                      <a:cxnLst/>
                      <a:rect l="l" t="t" r="r" b="b"/>
                      <a:pathLst>
                        <a:path w="14713" h="13546" extrusionOk="0">
                          <a:moveTo>
                            <a:pt x="9361" y="11863"/>
                          </a:moveTo>
                          <a:cubicBezTo>
                            <a:pt x="12152" y="13844"/>
                            <a:pt x="13547" y="13844"/>
                            <a:pt x="14544" y="13052"/>
                          </a:cubicBezTo>
                          <a:cubicBezTo>
                            <a:pt x="15142" y="11863"/>
                            <a:pt x="14145" y="9882"/>
                            <a:pt x="11753" y="7902"/>
                          </a:cubicBezTo>
                          <a:cubicBezTo>
                            <a:pt x="11155" y="7505"/>
                            <a:pt x="10757" y="7109"/>
                            <a:pt x="10358" y="6911"/>
                          </a:cubicBezTo>
                          <a:cubicBezTo>
                            <a:pt x="9959" y="6119"/>
                            <a:pt x="9162" y="5128"/>
                            <a:pt x="8165" y="4138"/>
                          </a:cubicBezTo>
                          <a:cubicBezTo>
                            <a:pt x="5375" y="1365"/>
                            <a:pt x="2385" y="-616"/>
                            <a:pt x="591" y="176"/>
                          </a:cubicBezTo>
                          <a:cubicBezTo>
                            <a:pt x="-605" y="770"/>
                            <a:pt x="-7" y="2751"/>
                            <a:pt x="2584" y="4930"/>
                          </a:cubicBezTo>
                          <a:cubicBezTo>
                            <a:pt x="3780" y="5921"/>
                            <a:pt x="4777" y="6713"/>
                            <a:pt x="5973" y="7505"/>
                          </a:cubicBezTo>
                          <a:cubicBezTo>
                            <a:pt x="5773" y="8892"/>
                            <a:pt x="7169" y="10279"/>
                            <a:pt x="9361" y="1186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88" name="Google Shape;5888;p37"/>
                    <p:cNvSpPr/>
                    <p:nvPr/>
                  </p:nvSpPr>
                  <p:spPr>
                    <a:xfrm>
                      <a:off x="3060914" y="5330686"/>
                      <a:ext cx="18863" cy="11370"/>
                    </a:xfrm>
                    <a:custGeom>
                      <a:avLst/>
                      <a:gdLst/>
                      <a:ahLst/>
                      <a:cxnLst/>
                      <a:rect l="l" t="t" r="r" b="b"/>
                      <a:pathLst>
                        <a:path w="18863" h="11370" extrusionOk="0">
                          <a:moveTo>
                            <a:pt x="12076" y="7802"/>
                          </a:moveTo>
                          <a:cubicBezTo>
                            <a:pt x="14867" y="10575"/>
                            <a:pt x="17657" y="12160"/>
                            <a:pt x="18654" y="10971"/>
                          </a:cubicBezTo>
                          <a:cubicBezTo>
                            <a:pt x="19451" y="9981"/>
                            <a:pt x="17856" y="7406"/>
                            <a:pt x="15863" y="5227"/>
                          </a:cubicBezTo>
                          <a:cubicBezTo>
                            <a:pt x="13272" y="2255"/>
                            <a:pt x="10083" y="76"/>
                            <a:pt x="8887" y="869"/>
                          </a:cubicBezTo>
                          <a:cubicBezTo>
                            <a:pt x="8688" y="1067"/>
                            <a:pt x="8488" y="1265"/>
                            <a:pt x="8488" y="1463"/>
                          </a:cubicBezTo>
                          <a:cubicBezTo>
                            <a:pt x="6096" y="473"/>
                            <a:pt x="4302" y="274"/>
                            <a:pt x="3306" y="671"/>
                          </a:cubicBezTo>
                          <a:cubicBezTo>
                            <a:pt x="1711" y="-122"/>
                            <a:pt x="714" y="-320"/>
                            <a:pt x="116" y="671"/>
                          </a:cubicBezTo>
                          <a:cubicBezTo>
                            <a:pt x="-482" y="1859"/>
                            <a:pt x="1312" y="4236"/>
                            <a:pt x="3505" y="6613"/>
                          </a:cubicBezTo>
                          <a:cubicBezTo>
                            <a:pt x="6495" y="9386"/>
                            <a:pt x="9285" y="10971"/>
                            <a:pt x="9883" y="9188"/>
                          </a:cubicBezTo>
                          <a:cubicBezTo>
                            <a:pt x="10282" y="8198"/>
                            <a:pt x="9285" y="6415"/>
                            <a:pt x="7890" y="4831"/>
                          </a:cubicBezTo>
                          <a:cubicBezTo>
                            <a:pt x="8887" y="5227"/>
                            <a:pt x="9684" y="5623"/>
                            <a:pt x="10681" y="5821"/>
                          </a:cubicBezTo>
                          <a:cubicBezTo>
                            <a:pt x="10880" y="6415"/>
                            <a:pt x="11478" y="7009"/>
                            <a:pt x="12076" y="780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89" name="Google Shape;5889;p37"/>
                    <p:cNvSpPr/>
                    <p:nvPr/>
                  </p:nvSpPr>
                  <p:spPr>
                    <a:xfrm>
                      <a:off x="2971053" y="5359459"/>
                      <a:ext cx="19615" cy="11117"/>
                    </a:xfrm>
                    <a:custGeom>
                      <a:avLst/>
                      <a:gdLst/>
                      <a:ahLst/>
                      <a:cxnLst/>
                      <a:rect l="l" t="t" r="r" b="b"/>
                      <a:pathLst>
                        <a:path w="19615" h="11117" extrusionOk="0">
                          <a:moveTo>
                            <a:pt x="15031" y="4384"/>
                          </a:moveTo>
                          <a:cubicBezTo>
                            <a:pt x="13038" y="2799"/>
                            <a:pt x="11643" y="2205"/>
                            <a:pt x="10646" y="2403"/>
                          </a:cubicBezTo>
                          <a:cubicBezTo>
                            <a:pt x="9849" y="2007"/>
                            <a:pt x="8852" y="1611"/>
                            <a:pt x="8055" y="1215"/>
                          </a:cubicBezTo>
                          <a:cubicBezTo>
                            <a:pt x="3071" y="-370"/>
                            <a:pt x="680" y="-370"/>
                            <a:pt x="82" y="1016"/>
                          </a:cubicBezTo>
                          <a:cubicBezTo>
                            <a:pt x="-516" y="2205"/>
                            <a:pt x="2274" y="3592"/>
                            <a:pt x="5065" y="4582"/>
                          </a:cubicBezTo>
                          <a:cubicBezTo>
                            <a:pt x="7457" y="5374"/>
                            <a:pt x="9649" y="5969"/>
                            <a:pt x="11244" y="5969"/>
                          </a:cubicBezTo>
                          <a:cubicBezTo>
                            <a:pt x="11842" y="6761"/>
                            <a:pt x="12639" y="7553"/>
                            <a:pt x="13636" y="8346"/>
                          </a:cubicBezTo>
                          <a:cubicBezTo>
                            <a:pt x="16825" y="11119"/>
                            <a:pt x="19416" y="12109"/>
                            <a:pt x="19616" y="9930"/>
                          </a:cubicBezTo>
                          <a:cubicBezTo>
                            <a:pt x="19416" y="8346"/>
                            <a:pt x="17423" y="6365"/>
                            <a:pt x="15031" y="438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90" name="Google Shape;5890;p37"/>
                    <p:cNvSpPr/>
                    <p:nvPr/>
                  </p:nvSpPr>
                  <p:spPr>
                    <a:xfrm>
                      <a:off x="3091527" y="5311807"/>
                      <a:ext cx="25106" cy="23594"/>
                    </a:xfrm>
                    <a:custGeom>
                      <a:avLst/>
                      <a:gdLst/>
                      <a:ahLst/>
                      <a:cxnLst/>
                      <a:rect l="l" t="t" r="r" b="b"/>
                      <a:pathLst>
                        <a:path w="25106" h="23594" extrusionOk="0">
                          <a:moveTo>
                            <a:pt x="24916" y="20936"/>
                          </a:moveTo>
                          <a:cubicBezTo>
                            <a:pt x="25514" y="19747"/>
                            <a:pt x="24717" y="17568"/>
                            <a:pt x="22325" y="15191"/>
                          </a:cubicBezTo>
                          <a:cubicBezTo>
                            <a:pt x="20132" y="12814"/>
                            <a:pt x="17940" y="11824"/>
                            <a:pt x="16744" y="12418"/>
                          </a:cubicBezTo>
                          <a:cubicBezTo>
                            <a:pt x="15946" y="12616"/>
                            <a:pt x="15946" y="13408"/>
                            <a:pt x="16345" y="14597"/>
                          </a:cubicBezTo>
                          <a:cubicBezTo>
                            <a:pt x="15547" y="13805"/>
                            <a:pt x="14949" y="13210"/>
                            <a:pt x="14152" y="12814"/>
                          </a:cubicBezTo>
                          <a:cubicBezTo>
                            <a:pt x="14352" y="12814"/>
                            <a:pt x="14551" y="12616"/>
                            <a:pt x="14551" y="12418"/>
                          </a:cubicBezTo>
                          <a:cubicBezTo>
                            <a:pt x="14551" y="10635"/>
                            <a:pt x="13156" y="8258"/>
                            <a:pt x="8970" y="5485"/>
                          </a:cubicBezTo>
                          <a:cubicBezTo>
                            <a:pt x="8571" y="4891"/>
                            <a:pt x="8172" y="4098"/>
                            <a:pt x="7574" y="3504"/>
                          </a:cubicBezTo>
                          <a:cubicBezTo>
                            <a:pt x="5382" y="929"/>
                            <a:pt x="2990" y="-458"/>
                            <a:pt x="1794" y="137"/>
                          </a:cubicBezTo>
                          <a:cubicBezTo>
                            <a:pt x="997" y="335"/>
                            <a:pt x="797" y="929"/>
                            <a:pt x="997" y="1919"/>
                          </a:cubicBezTo>
                          <a:cubicBezTo>
                            <a:pt x="399" y="1721"/>
                            <a:pt x="0" y="1919"/>
                            <a:pt x="0" y="2514"/>
                          </a:cubicBezTo>
                          <a:cubicBezTo>
                            <a:pt x="399" y="5089"/>
                            <a:pt x="3787" y="8258"/>
                            <a:pt x="10365" y="11824"/>
                          </a:cubicBezTo>
                          <a:cubicBezTo>
                            <a:pt x="10564" y="12022"/>
                            <a:pt x="10764" y="12022"/>
                            <a:pt x="10963" y="12220"/>
                          </a:cubicBezTo>
                          <a:cubicBezTo>
                            <a:pt x="10963" y="12220"/>
                            <a:pt x="10764" y="12220"/>
                            <a:pt x="10764" y="12418"/>
                          </a:cubicBezTo>
                          <a:cubicBezTo>
                            <a:pt x="9568" y="13408"/>
                            <a:pt x="10963" y="16182"/>
                            <a:pt x="14949" y="20540"/>
                          </a:cubicBezTo>
                          <a:cubicBezTo>
                            <a:pt x="16744" y="22520"/>
                            <a:pt x="19534" y="24303"/>
                            <a:pt x="20730" y="23313"/>
                          </a:cubicBezTo>
                          <a:cubicBezTo>
                            <a:pt x="21328" y="22719"/>
                            <a:pt x="20929" y="21332"/>
                            <a:pt x="19933" y="19549"/>
                          </a:cubicBezTo>
                          <a:cubicBezTo>
                            <a:pt x="21926" y="20738"/>
                            <a:pt x="24119" y="22520"/>
                            <a:pt x="24916" y="2093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91" name="Google Shape;5891;p37"/>
                    <p:cNvSpPr/>
                    <p:nvPr/>
                  </p:nvSpPr>
                  <p:spPr>
                    <a:xfrm>
                      <a:off x="3052148" y="5398249"/>
                      <a:ext cx="14876" cy="9644"/>
                    </a:xfrm>
                    <a:custGeom>
                      <a:avLst/>
                      <a:gdLst/>
                      <a:ahLst/>
                      <a:cxnLst/>
                      <a:rect l="l" t="t" r="r" b="b"/>
                      <a:pathLst>
                        <a:path w="14876" h="9644" extrusionOk="0">
                          <a:moveTo>
                            <a:pt x="711" y="61"/>
                          </a:moveTo>
                          <a:cubicBezTo>
                            <a:pt x="-685" y="655"/>
                            <a:pt x="112" y="2438"/>
                            <a:pt x="1907" y="4419"/>
                          </a:cubicBezTo>
                          <a:cubicBezTo>
                            <a:pt x="1907" y="4419"/>
                            <a:pt x="1907" y="4419"/>
                            <a:pt x="1907" y="4419"/>
                          </a:cubicBezTo>
                          <a:cubicBezTo>
                            <a:pt x="1707" y="5013"/>
                            <a:pt x="2505" y="5806"/>
                            <a:pt x="3900" y="6598"/>
                          </a:cubicBezTo>
                          <a:cubicBezTo>
                            <a:pt x="6292" y="8777"/>
                            <a:pt x="8285" y="9966"/>
                            <a:pt x="9481" y="9569"/>
                          </a:cubicBezTo>
                          <a:cubicBezTo>
                            <a:pt x="9880" y="9371"/>
                            <a:pt x="10079" y="9173"/>
                            <a:pt x="10079" y="8777"/>
                          </a:cubicBezTo>
                          <a:cubicBezTo>
                            <a:pt x="12271" y="9371"/>
                            <a:pt x="14066" y="9371"/>
                            <a:pt x="14863" y="8579"/>
                          </a:cubicBezTo>
                          <a:cubicBezTo>
                            <a:pt x="15062" y="7192"/>
                            <a:pt x="13069" y="5806"/>
                            <a:pt x="9082" y="4617"/>
                          </a:cubicBezTo>
                          <a:cubicBezTo>
                            <a:pt x="8484" y="4419"/>
                            <a:pt x="7886" y="4221"/>
                            <a:pt x="7288" y="4023"/>
                          </a:cubicBezTo>
                          <a:cubicBezTo>
                            <a:pt x="7089" y="3825"/>
                            <a:pt x="6890" y="3627"/>
                            <a:pt x="6491" y="3230"/>
                          </a:cubicBezTo>
                          <a:cubicBezTo>
                            <a:pt x="4498" y="1250"/>
                            <a:pt x="2106" y="-335"/>
                            <a:pt x="711" y="6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92" name="Google Shape;5892;p37"/>
                    <p:cNvSpPr/>
                    <p:nvPr/>
                  </p:nvSpPr>
                  <p:spPr>
                    <a:xfrm>
                      <a:off x="3073070" y="5386085"/>
                      <a:ext cx="12382" cy="10115"/>
                    </a:xfrm>
                    <a:custGeom>
                      <a:avLst/>
                      <a:gdLst/>
                      <a:ahLst/>
                      <a:cxnLst/>
                      <a:rect l="l" t="t" r="r" b="b"/>
                      <a:pathLst>
                        <a:path w="12382" h="10115" extrusionOk="0">
                          <a:moveTo>
                            <a:pt x="1714" y="340"/>
                          </a:moveTo>
                          <a:cubicBezTo>
                            <a:pt x="917" y="934"/>
                            <a:pt x="1914" y="2717"/>
                            <a:pt x="3508" y="4698"/>
                          </a:cubicBezTo>
                          <a:cubicBezTo>
                            <a:pt x="2312" y="4500"/>
                            <a:pt x="1116" y="4500"/>
                            <a:pt x="518" y="4698"/>
                          </a:cubicBezTo>
                          <a:cubicBezTo>
                            <a:pt x="-1276" y="5490"/>
                            <a:pt x="1914" y="7273"/>
                            <a:pt x="5103" y="8660"/>
                          </a:cubicBezTo>
                          <a:cubicBezTo>
                            <a:pt x="7893" y="10046"/>
                            <a:pt x="10684" y="10442"/>
                            <a:pt x="11880" y="9848"/>
                          </a:cubicBezTo>
                          <a:cubicBezTo>
                            <a:pt x="12876" y="9452"/>
                            <a:pt x="12278" y="8660"/>
                            <a:pt x="11082" y="7867"/>
                          </a:cubicBezTo>
                          <a:cubicBezTo>
                            <a:pt x="10883" y="6679"/>
                            <a:pt x="9887" y="5292"/>
                            <a:pt x="8292" y="3708"/>
                          </a:cubicBezTo>
                          <a:cubicBezTo>
                            <a:pt x="5501" y="538"/>
                            <a:pt x="2910" y="-650"/>
                            <a:pt x="1714" y="34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93" name="Google Shape;5893;p37"/>
                    <p:cNvSpPr/>
                    <p:nvPr/>
                  </p:nvSpPr>
                  <p:spPr>
                    <a:xfrm>
                      <a:off x="3188084" y="5309066"/>
                      <a:ext cx="9154" cy="10362"/>
                    </a:xfrm>
                    <a:custGeom>
                      <a:avLst/>
                      <a:gdLst/>
                      <a:ahLst/>
                      <a:cxnLst/>
                      <a:rect l="l" t="t" r="r" b="b"/>
                      <a:pathLst>
                        <a:path w="9154" h="10362" extrusionOk="0">
                          <a:moveTo>
                            <a:pt x="117" y="699"/>
                          </a:moveTo>
                          <a:cubicBezTo>
                            <a:pt x="-481" y="1887"/>
                            <a:pt x="1313" y="4463"/>
                            <a:pt x="3306" y="6840"/>
                          </a:cubicBezTo>
                          <a:cubicBezTo>
                            <a:pt x="6097" y="9811"/>
                            <a:pt x="8488" y="11396"/>
                            <a:pt x="9086" y="9613"/>
                          </a:cubicBezTo>
                          <a:cubicBezTo>
                            <a:pt x="9485" y="8226"/>
                            <a:pt x="8090" y="5651"/>
                            <a:pt x="6097" y="3472"/>
                          </a:cubicBezTo>
                          <a:cubicBezTo>
                            <a:pt x="3306" y="303"/>
                            <a:pt x="914" y="-886"/>
                            <a:pt x="117" y="69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94" name="Google Shape;5894;p37"/>
                    <p:cNvSpPr/>
                    <p:nvPr/>
                  </p:nvSpPr>
                  <p:spPr>
                    <a:xfrm>
                      <a:off x="3100482" y="5211453"/>
                      <a:ext cx="9545" cy="10127"/>
                    </a:xfrm>
                    <a:custGeom>
                      <a:avLst/>
                      <a:gdLst/>
                      <a:ahLst/>
                      <a:cxnLst/>
                      <a:rect l="l" t="t" r="r" b="b"/>
                      <a:pathLst>
                        <a:path w="9545" h="10127" extrusionOk="0">
                          <a:moveTo>
                            <a:pt x="1211" y="60"/>
                          </a:moveTo>
                          <a:cubicBezTo>
                            <a:pt x="-583" y="852"/>
                            <a:pt x="-384" y="2635"/>
                            <a:pt x="1809" y="5408"/>
                          </a:cubicBezTo>
                          <a:cubicBezTo>
                            <a:pt x="4400" y="8577"/>
                            <a:pt x="6991" y="10756"/>
                            <a:pt x="8785" y="9964"/>
                          </a:cubicBezTo>
                          <a:cubicBezTo>
                            <a:pt x="10181" y="9568"/>
                            <a:pt x="9583" y="7389"/>
                            <a:pt x="7589" y="4616"/>
                          </a:cubicBezTo>
                          <a:cubicBezTo>
                            <a:pt x="4998" y="1248"/>
                            <a:pt x="2806" y="-337"/>
                            <a:pt x="1211" y="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95" name="Google Shape;5895;p37"/>
                    <p:cNvSpPr/>
                    <p:nvPr/>
                  </p:nvSpPr>
                  <p:spPr>
                    <a:xfrm>
                      <a:off x="3042721" y="5261852"/>
                      <a:ext cx="9002" cy="9512"/>
                    </a:xfrm>
                    <a:custGeom>
                      <a:avLst/>
                      <a:gdLst/>
                      <a:ahLst/>
                      <a:cxnLst/>
                      <a:rect l="l" t="t" r="r" b="b"/>
                      <a:pathLst>
                        <a:path w="9002" h="9512" extrusionOk="0">
                          <a:moveTo>
                            <a:pt x="171" y="371"/>
                          </a:moveTo>
                          <a:cubicBezTo>
                            <a:pt x="-427" y="1757"/>
                            <a:pt x="569" y="4135"/>
                            <a:pt x="2762" y="6314"/>
                          </a:cubicBezTo>
                          <a:cubicBezTo>
                            <a:pt x="5553" y="9087"/>
                            <a:pt x="8343" y="10672"/>
                            <a:pt x="8941" y="8493"/>
                          </a:cubicBezTo>
                          <a:cubicBezTo>
                            <a:pt x="9340" y="6908"/>
                            <a:pt x="7745" y="4531"/>
                            <a:pt x="5553" y="2352"/>
                          </a:cubicBezTo>
                          <a:cubicBezTo>
                            <a:pt x="2962" y="-25"/>
                            <a:pt x="1367" y="-422"/>
                            <a:pt x="171" y="3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96" name="Google Shape;5896;p37"/>
                    <p:cNvSpPr/>
                    <p:nvPr/>
                  </p:nvSpPr>
                  <p:spPr>
                    <a:xfrm>
                      <a:off x="2990289" y="5307607"/>
                      <a:ext cx="51375" cy="40976"/>
                    </a:xfrm>
                    <a:custGeom>
                      <a:avLst/>
                      <a:gdLst/>
                      <a:ahLst/>
                      <a:cxnLst/>
                      <a:rect l="l" t="t" r="r" b="b"/>
                      <a:pathLst>
                        <a:path w="51375" h="40976" extrusionOk="0">
                          <a:moveTo>
                            <a:pt x="379" y="375"/>
                          </a:moveTo>
                          <a:cubicBezTo>
                            <a:pt x="-219" y="1563"/>
                            <a:pt x="-418" y="3148"/>
                            <a:pt x="2173" y="5525"/>
                          </a:cubicBezTo>
                          <a:cubicBezTo>
                            <a:pt x="5163" y="8298"/>
                            <a:pt x="7754" y="9289"/>
                            <a:pt x="9150" y="8298"/>
                          </a:cubicBezTo>
                          <a:cubicBezTo>
                            <a:pt x="9349" y="8100"/>
                            <a:pt x="9349" y="7902"/>
                            <a:pt x="9548" y="7704"/>
                          </a:cubicBezTo>
                          <a:cubicBezTo>
                            <a:pt x="10146" y="8496"/>
                            <a:pt x="10744" y="9289"/>
                            <a:pt x="11541" y="10081"/>
                          </a:cubicBezTo>
                          <a:cubicBezTo>
                            <a:pt x="12738" y="11269"/>
                            <a:pt x="13734" y="12062"/>
                            <a:pt x="14531" y="12458"/>
                          </a:cubicBezTo>
                          <a:cubicBezTo>
                            <a:pt x="15528" y="13052"/>
                            <a:pt x="16724" y="13844"/>
                            <a:pt x="18119" y="14439"/>
                          </a:cubicBezTo>
                          <a:cubicBezTo>
                            <a:pt x="19116" y="14835"/>
                            <a:pt x="20113" y="15231"/>
                            <a:pt x="21109" y="15627"/>
                          </a:cubicBezTo>
                          <a:cubicBezTo>
                            <a:pt x="20910" y="15825"/>
                            <a:pt x="20910" y="15825"/>
                            <a:pt x="20711" y="16023"/>
                          </a:cubicBezTo>
                          <a:cubicBezTo>
                            <a:pt x="19714" y="17410"/>
                            <a:pt x="17322" y="18401"/>
                            <a:pt x="21906" y="22560"/>
                          </a:cubicBezTo>
                          <a:cubicBezTo>
                            <a:pt x="27288" y="27513"/>
                            <a:pt x="30876" y="27513"/>
                            <a:pt x="33069" y="26126"/>
                          </a:cubicBezTo>
                          <a:cubicBezTo>
                            <a:pt x="33866" y="26720"/>
                            <a:pt x="35062" y="27513"/>
                            <a:pt x="36059" y="28107"/>
                          </a:cubicBezTo>
                          <a:cubicBezTo>
                            <a:pt x="37653" y="28899"/>
                            <a:pt x="39049" y="29295"/>
                            <a:pt x="40244" y="29692"/>
                          </a:cubicBezTo>
                          <a:cubicBezTo>
                            <a:pt x="40045" y="30286"/>
                            <a:pt x="40045" y="30880"/>
                            <a:pt x="40244" y="31672"/>
                          </a:cubicBezTo>
                          <a:cubicBezTo>
                            <a:pt x="39646" y="30682"/>
                            <a:pt x="38650" y="29890"/>
                            <a:pt x="37454" y="28899"/>
                          </a:cubicBezTo>
                          <a:cubicBezTo>
                            <a:pt x="35859" y="27711"/>
                            <a:pt x="34265" y="27314"/>
                            <a:pt x="34265" y="28503"/>
                          </a:cubicBezTo>
                          <a:cubicBezTo>
                            <a:pt x="34265" y="30088"/>
                            <a:pt x="35660" y="32069"/>
                            <a:pt x="38251" y="34050"/>
                          </a:cubicBezTo>
                          <a:cubicBezTo>
                            <a:pt x="40045" y="35238"/>
                            <a:pt x="41241" y="35634"/>
                            <a:pt x="41640" y="34644"/>
                          </a:cubicBezTo>
                          <a:lnTo>
                            <a:pt x="41440" y="34248"/>
                          </a:lnTo>
                          <a:cubicBezTo>
                            <a:pt x="42038" y="35436"/>
                            <a:pt x="43035" y="36625"/>
                            <a:pt x="44231" y="38011"/>
                          </a:cubicBezTo>
                          <a:cubicBezTo>
                            <a:pt x="47420" y="41577"/>
                            <a:pt x="49214" y="41181"/>
                            <a:pt x="51207" y="40587"/>
                          </a:cubicBezTo>
                          <a:cubicBezTo>
                            <a:pt x="51207" y="39002"/>
                            <a:pt x="52403" y="37417"/>
                            <a:pt x="48417" y="33257"/>
                          </a:cubicBezTo>
                          <a:cubicBezTo>
                            <a:pt x="46822" y="31672"/>
                            <a:pt x="45427" y="30484"/>
                            <a:pt x="44231" y="29692"/>
                          </a:cubicBezTo>
                          <a:cubicBezTo>
                            <a:pt x="44430" y="29493"/>
                            <a:pt x="44630" y="29295"/>
                            <a:pt x="44829" y="28899"/>
                          </a:cubicBezTo>
                          <a:cubicBezTo>
                            <a:pt x="45028" y="28503"/>
                            <a:pt x="44829" y="27909"/>
                            <a:pt x="44829" y="27513"/>
                          </a:cubicBezTo>
                          <a:cubicBezTo>
                            <a:pt x="43434" y="26918"/>
                            <a:pt x="42238" y="26522"/>
                            <a:pt x="40842" y="25928"/>
                          </a:cubicBezTo>
                          <a:cubicBezTo>
                            <a:pt x="38451" y="25136"/>
                            <a:pt x="36059" y="24343"/>
                            <a:pt x="34464" y="24145"/>
                          </a:cubicBezTo>
                          <a:cubicBezTo>
                            <a:pt x="34265" y="22560"/>
                            <a:pt x="32670" y="20183"/>
                            <a:pt x="30278" y="17806"/>
                          </a:cubicBezTo>
                          <a:cubicBezTo>
                            <a:pt x="28883" y="16420"/>
                            <a:pt x="27687" y="15627"/>
                            <a:pt x="26890" y="15033"/>
                          </a:cubicBezTo>
                          <a:cubicBezTo>
                            <a:pt x="26292" y="13844"/>
                            <a:pt x="23900" y="12260"/>
                            <a:pt x="20511" y="10675"/>
                          </a:cubicBezTo>
                          <a:cubicBezTo>
                            <a:pt x="19714" y="10279"/>
                            <a:pt x="18717" y="10081"/>
                            <a:pt x="17920" y="9685"/>
                          </a:cubicBezTo>
                          <a:cubicBezTo>
                            <a:pt x="17521" y="8892"/>
                            <a:pt x="16724" y="7902"/>
                            <a:pt x="15927" y="7110"/>
                          </a:cubicBezTo>
                          <a:cubicBezTo>
                            <a:pt x="13136" y="4138"/>
                            <a:pt x="10146" y="2157"/>
                            <a:pt x="8950" y="3346"/>
                          </a:cubicBezTo>
                          <a:cubicBezTo>
                            <a:pt x="8751" y="3544"/>
                            <a:pt x="8751" y="3940"/>
                            <a:pt x="8751" y="4138"/>
                          </a:cubicBezTo>
                          <a:cubicBezTo>
                            <a:pt x="8552" y="3742"/>
                            <a:pt x="8352" y="3544"/>
                            <a:pt x="7954" y="3148"/>
                          </a:cubicBezTo>
                          <a:cubicBezTo>
                            <a:pt x="4366" y="375"/>
                            <a:pt x="1775" y="-616"/>
                            <a:pt x="379" y="3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97" name="Google Shape;5897;p37"/>
                    <p:cNvSpPr/>
                    <p:nvPr/>
                  </p:nvSpPr>
                  <p:spPr>
                    <a:xfrm>
                      <a:off x="2918313" y="5362654"/>
                      <a:ext cx="6370" cy="8079"/>
                    </a:xfrm>
                    <a:custGeom>
                      <a:avLst/>
                      <a:gdLst/>
                      <a:ahLst/>
                      <a:cxnLst/>
                      <a:rect l="l" t="t" r="r" b="b"/>
                      <a:pathLst>
                        <a:path w="6370" h="8079" extrusionOk="0">
                          <a:moveTo>
                            <a:pt x="6179" y="7527"/>
                          </a:moveTo>
                          <a:cubicBezTo>
                            <a:pt x="6976" y="6141"/>
                            <a:pt x="5182" y="3962"/>
                            <a:pt x="2591" y="1585"/>
                          </a:cubicBezTo>
                          <a:cubicBezTo>
                            <a:pt x="2591" y="1387"/>
                            <a:pt x="2591" y="1189"/>
                            <a:pt x="2392" y="792"/>
                          </a:cubicBezTo>
                          <a:cubicBezTo>
                            <a:pt x="2193" y="594"/>
                            <a:pt x="1993" y="198"/>
                            <a:pt x="1794" y="0"/>
                          </a:cubicBezTo>
                          <a:cubicBezTo>
                            <a:pt x="1794" y="198"/>
                            <a:pt x="1594" y="396"/>
                            <a:pt x="1594" y="792"/>
                          </a:cubicBezTo>
                          <a:cubicBezTo>
                            <a:pt x="1395" y="1387"/>
                            <a:pt x="1196" y="1981"/>
                            <a:pt x="996" y="2575"/>
                          </a:cubicBezTo>
                          <a:cubicBezTo>
                            <a:pt x="598" y="3367"/>
                            <a:pt x="398" y="4358"/>
                            <a:pt x="0" y="5150"/>
                          </a:cubicBezTo>
                          <a:cubicBezTo>
                            <a:pt x="199" y="5348"/>
                            <a:pt x="398" y="5546"/>
                            <a:pt x="797" y="5745"/>
                          </a:cubicBezTo>
                          <a:cubicBezTo>
                            <a:pt x="3389" y="7924"/>
                            <a:pt x="5581" y="8716"/>
                            <a:pt x="6179" y="752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98" name="Google Shape;5898;p37"/>
                    <p:cNvSpPr/>
                    <p:nvPr/>
                  </p:nvSpPr>
                  <p:spPr>
                    <a:xfrm>
                      <a:off x="3004522" y="5250060"/>
                      <a:ext cx="23911" cy="18979"/>
                    </a:xfrm>
                    <a:custGeom>
                      <a:avLst/>
                      <a:gdLst/>
                      <a:ahLst/>
                      <a:cxnLst/>
                      <a:rect l="l" t="t" r="r" b="b"/>
                      <a:pathLst>
                        <a:path w="23911" h="18979" extrusionOk="0">
                          <a:moveTo>
                            <a:pt x="7872" y="11569"/>
                          </a:moveTo>
                          <a:cubicBezTo>
                            <a:pt x="9268" y="12757"/>
                            <a:pt x="11261" y="13748"/>
                            <a:pt x="13254" y="14738"/>
                          </a:cubicBezTo>
                          <a:cubicBezTo>
                            <a:pt x="15447" y="15728"/>
                            <a:pt x="17042" y="15926"/>
                            <a:pt x="18038" y="15728"/>
                          </a:cubicBezTo>
                          <a:cubicBezTo>
                            <a:pt x="18238" y="15926"/>
                            <a:pt x="18636" y="16323"/>
                            <a:pt x="18836" y="16521"/>
                          </a:cubicBezTo>
                          <a:cubicBezTo>
                            <a:pt x="21427" y="19096"/>
                            <a:pt x="23221" y="19690"/>
                            <a:pt x="23819" y="18105"/>
                          </a:cubicBezTo>
                          <a:cubicBezTo>
                            <a:pt x="24417" y="16125"/>
                            <a:pt x="22025" y="13153"/>
                            <a:pt x="19234" y="10380"/>
                          </a:cubicBezTo>
                          <a:cubicBezTo>
                            <a:pt x="16842" y="8201"/>
                            <a:pt x="15048" y="7607"/>
                            <a:pt x="14052" y="8597"/>
                          </a:cubicBezTo>
                          <a:cubicBezTo>
                            <a:pt x="14052" y="9390"/>
                            <a:pt x="14251" y="10182"/>
                            <a:pt x="14650" y="10974"/>
                          </a:cubicBezTo>
                          <a:cubicBezTo>
                            <a:pt x="13653" y="10380"/>
                            <a:pt x="12656" y="9786"/>
                            <a:pt x="11461" y="9191"/>
                          </a:cubicBezTo>
                          <a:cubicBezTo>
                            <a:pt x="11062" y="8993"/>
                            <a:pt x="10863" y="8795"/>
                            <a:pt x="10464" y="8795"/>
                          </a:cubicBezTo>
                          <a:cubicBezTo>
                            <a:pt x="10065" y="7409"/>
                            <a:pt x="8869" y="5824"/>
                            <a:pt x="7275" y="4041"/>
                          </a:cubicBezTo>
                          <a:cubicBezTo>
                            <a:pt x="4484" y="872"/>
                            <a:pt x="1295" y="-911"/>
                            <a:pt x="298" y="476"/>
                          </a:cubicBezTo>
                          <a:cubicBezTo>
                            <a:pt x="-698" y="1664"/>
                            <a:pt x="896" y="4834"/>
                            <a:pt x="3687" y="7805"/>
                          </a:cubicBezTo>
                          <a:cubicBezTo>
                            <a:pt x="5082" y="9588"/>
                            <a:pt x="6677" y="10974"/>
                            <a:pt x="7872" y="115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99" name="Google Shape;5899;p37"/>
                    <p:cNvSpPr/>
                    <p:nvPr/>
                  </p:nvSpPr>
                  <p:spPr>
                    <a:xfrm>
                      <a:off x="3128344" y="5291519"/>
                      <a:ext cx="9418" cy="10495"/>
                    </a:xfrm>
                    <a:custGeom>
                      <a:avLst/>
                      <a:gdLst/>
                      <a:ahLst/>
                      <a:cxnLst/>
                      <a:rect l="l" t="t" r="r" b="b"/>
                      <a:pathLst>
                        <a:path w="9418" h="10495" extrusionOk="0">
                          <a:moveTo>
                            <a:pt x="8829" y="10322"/>
                          </a:moveTo>
                          <a:cubicBezTo>
                            <a:pt x="10224" y="9728"/>
                            <a:pt x="9029" y="6954"/>
                            <a:pt x="6438" y="3587"/>
                          </a:cubicBezTo>
                          <a:cubicBezTo>
                            <a:pt x="4245" y="1012"/>
                            <a:pt x="2451" y="-177"/>
                            <a:pt x="1056" y="21"/>
                          </a:cubicBezTo>
                          <a:cubicBezTo>
                            <a:pt x="-738" y="417"/>
                            <a:pt x="-140" y="2596"/>
                            <a:pt x="2052" y="5766"/>
                          </a:cubicBezTo>
                          <a:cubicBezTo>
                            <a:pt x="4843" y="9133"/>
                            <a:pt x="7434" y="11114"/>
                            <a:pt x="8829" y="1032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00" name="Google Shape;5900;p37"/>
                    <p:cNvSpPr/>
                    <p:nvPr/>
                  </p:nvSpPr>
                  <p:spPr>
                    <a:xfrm>
                      <a:off x="3018956" y="5371986"/>
                      <a:ext cx="32220" cy="14425"/>
                    </a:xfrm>
                    <a:custGeom>
                      <a:avLst/>
                      <a:gdLst/>
                      <a:ahLst/>
                      <a:cxnLst/>
                      <a:rect l="l" t="t" r="r" b="b"/>
                      <a:pathLst>
                        <a:path w="32220" h="14425" extrusionOk="0">
                          <a:moveTo>
                            <a:pt x="9385" y="3742"/>
                          </a:moveTo>
                          <a:cubicBezTo>
                            <a:pt x="4402" y="-418"/>
                            <a:pt x="2209" y="573"/>
                            <a:pt x="415" y="1563"/>
                          </a:cubicBezTo>
                          <a:cubicBezTo>
                            <a:pt x="-581" y="2157"/>
                            <a:pt x="216" y="4534"/>
                            <a:pt x="2807" y="6713"/>
                          </a:cubicBezTo>
                          <a:cubicBezTo>
                            <a:pt x="7591" y="11071"/>
                            <a:pt x="10182" y="10675"/>
                            <a:pt x="12375" y="10081"/>
                          </a:cubicBezTo>
                          <a:cubicBezTo>
                            <a:pt x="12574" y="9883"/>
                            <a:pt x="12574" y="9685"/>
                            <a:pt x="12574" y="9289"/>
                          </a:cubicBezTo>
                          <a:cubicBezTo>
                            <a:pt x="13172" y="9883"/>
                            <a:pt x="13770" y="10675"/>
                            <a:pt x="14568" y="11468"/>
                          </a:cubicBezTo>
                          <a:cubicBezTo>
                            <a:pt x="16760" y="13448"/>
                            <a:pt x="19351" y="15231"/>
                            <a:pt x="20149" y="14043"/>
                          </a:cubicBezTo>
                          <a:cubicBezTo>
                            <a:pt x="20946" y="12656"/>
                            <a:pt x="19351" y="10081"/>
                            <a:pt x="16162" y="7110"/>
                          </a:cubicBezTo>
                          <a:cubicBezTo>
                            <a:pt x="15763" y="6713"/>
                            <a:pt x="15365" y="6317"/>
                            <a:pt x="14966" y="6119"/>
                          </a:cubicBezTo>
                          <a:cubicBezTo>
                            <a:pt x="15963" y="6911"/>
                            <a:pt x="17358" y="7506"/>
                            <a:pt x="19351" y="8298"/>
                          </a:cubicBezTo>
                          <a:cubicBezTo>
                            <a:pt x="20946" y="8892"/>
                            <a:pt x="22341" y="9289"/>
                            <a:pt x="23736" y="9685"/>
                          </a:cubicBezTo>
                          <a:cubicBezTo>
                            <a:pt x="27922" y="13448"/>
                            <a:pt x="29318" y="11666"/>
                            <a:pt x="31909" y="11666"/>
                          </a:cubicBezTo>
                          <a:cubicBezTo>
                            <a:pt x="32706" y="10279"/>
                            <a:pt x="32108" y="7704"/>
                            <a:pt x="28520" y="4138"/>
                          </a:cubicBezTo>
                          <a:cubicBezTo>
                            <a:pt x="24733" y="375"/>
                            <a:pt x="21743" y="-1012"/>
                            <a:pt x="20747" y="771"/>
                          </a:cubicBezTo>
                          <a:cubicBezTo>
                            <a:pt x="20149" y="1761"/>
                            <a:pt x="19351" y="2553"/>
                            <a:pt x="19750" y="4138"/>
                          </a:cubicBezTo>
                          <a:cubicBezTo>
                            <a:pt x="16959" y="3346"/>
                            <a:pt x="14767" y="2950"/>
                            <a:pt x="13970" y="3940"/>
                          </a:cubicBezTo>
                          <a:cubicBezTo>
                            <a:pt x="13571" y="4534"/>
                            <a:pt x="13770" y="5129"/>
                            <a:pt x="14767" y="5921"/>
                          </a:cubicBezTo>
                          <a:cubicBezTo>
                            <a:pt x="12973" y="4534"/>
                            <a:pt x="11378" y="3940"/>
                            <a:pt x="10382" y="4336"/>
                          </a:cubicBezTo>
                          <a:cubicBezTo>
                            <a:pt x="10382" y="4534"/>
                            <a:pt x="10382" y="4534"/>
                            <a:pt x="10382" y="4732"/>
                          </a:cubicBezTo>
                          <a:cubicBezTo>
                            <a:pt x="10182" y="4534"/>
                            <a:pt x="9784" y="4138"/>
                            <a:pt x="9385" y="374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01" name="Google Shape;5901;p37"/>
                    <p:cNvSpPr/>
                    <p:nvPr/>
                  </p:nvSpPr>
                  <p:spPr>
                    <a:xfrm>
                      <a:off x="2993532" y="5400973"/>
                      <a:ext cx="9429" cy="8785"/>
                    </a:xfrm>
                    <a:custGeom>
                      <a:avLst/>
                      <a:gdLst/>
                      <a:ahLst/>
                      <a:cxnLst/>
                      <a:rect l="l" t="t" r="r" b="b"/>
                      <a:pathLst>
                        <a:path w="9429" h="8785" extrusionOk="0">
                          <a:moveTo>
                            <a:pt x="3316" y="6251"/>
                          </a:moveTo>
                          <a:cubicBezTo>
                            <a:pt x="5907" y="8232"/>
                            <a:pt x="8100" y="9420"/>
                            <a:pt x="9096" y="8430"/>
                          </a:cubicBezTo>
                          <a:cubicBezTo>
                            <a:pt x="9893" y="7637"/>
                            <a:pt x="9296" y="5656"/>
                            <a:pt x="6904" y="3279"/>
                          </a:cubicBezTo>
                          <a:cubicBezTo>
                            <a:pt x="3714" y="308"/>
                            <a:pt x="1123" y="-881"/>
                            <a:pt x="127" y="704"/>
                          </a:cubicBezTo>
                          <a:cubicBezTo>
                            <a:pt x="-471" y="2091"/>
                            <a:pt x="1123" y="4072"/>
                            <a:pt x="3316" y="625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02" name="Google Shape;5902;p37"/>
                    <p:cNvSpPr/>
                    <p:nvPr/>
                  </p:nvSpPr>
                  <p:spPr>
                    <a:xfrm>
                      <a:off x="3028574" y="5315825"/>
                      <a:ext cx="34106" cy="22871"/>
                    </a:xfrm>
                    <a:custGeom>
                      <a:avLst/>
                      <a:gdLst/>
                      <a:ahLst/>
                      <a:cxnLst/>
                      <a:rect l="l" t="t" r="r" b="b"/>
                      <a:pathLst>
                        <a:path w="34106" h="22871" extrusionOk="0">
                          <a:moveTo>
                            <a:pt x="27473" y="12560"/>
                          </a:moveTo>
                          <a:cubicBezTo>
                            <a:pt x="24683" y="9390"/>
                            <a:pt x="21693" y="7409"/>
                            <a:pt x="20896" y="9390"/>
                          </a:cubicBezTo>
                          <a:cubicBezTo>
                            <a:pt x="20298" y="10777"/>
                            <a:pt x="22291" y="13154"/>
                            <a:pt x="24484" y="15531"/>
                          </a:cubicBezTo>
                          <a:cubicBezTo>
                            <a:pt x="24484" y="15531"/>
                            <a:pt x="24683" y="15729"/>
                            <a:pt x="24683" y="15729"/>
                          </a:cubicBezTo>
                          <a:cubicBezTo>
                            <a:pt x="16710" y="11965"/>
                            <a:pt x="10132" y="8400"/>
                            <a:pt x="11926" y="4636"/>
                          </a:cubicBezTo>
                          <a:cubicBezTo>
                            <a:pt x="12125" y="4240"/>
                            <a:pt x="9335" y="2655"/>
                            <a:pt x="8537" y="2061"/>
                          </a:cubicBezTo>
                          <a:cubicBezTo>
                            <a:pt x="2757" y="-910"/>
                            <a:pt x="-831" y="-514"/>
                            <a:pt x="166" y="2259"/>
                          </a:cubicBezTo>
                          <a:cubicBezTo>
                            <a:pt x="2757" y="8598"/>
                            <a:pt x="14716" y="14342"/>
                            <a:pt x="24882" y="20087"/>
                          </a:cubicBezTo>
                          <a:cubicBezTo>
                            <a:pt x="28071" y="21870"/>
                            <a:pt x="32058" y="23454"/>
                            <a:pt x="33652" y="22662"/>
                          </a:cubicBezTo>
                          <a:cubicBezTo>
                            <a:pt x="35048" y="21870"/>
                            <a:pt x="33054" y="19889"/>
                            <a:pt x="30065" y="18304"/>
                          </a:cubicBezTo>
                          <a:cubicBezTo>
                            <a:pt x="30663" y="16918"/>
                            <a:pt x="29666" y="14937"/>
                            <a:pt x="27473" y="125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03" name="Google Shape;5903;p37"/>
                    <p:cNvSpPr/>
                    <p:nvPr/>
                  </p:nvSpPr>
                  <p:spPr>
                    <a:xfrm>
                      <a:off x="3115746" y="5252838"/>
                      <a:ext cx="8032" cy="9465"/>
                    </a:xfrm>
                    <a:custGeom>
                      <a:avLst/>
                      <a:gdLst/>
                      <a:ahLst/>
                      <a:cxnLst/>
                      <a:rect l="l" t="t" r="r" b="b"/>
                      <a:pathLst>
                        <a:path w="8032" h="9465" extrusionOk="0">
                          <a:moveTo>
                            <a:pt x="100" y="75"/>
                          </a:moveTo>
                          <a:cubicBezTo>
                            <a:pt x="-299" y="1461"/>
                            <a:pt x="498" y="3640"/>
                            <a:pt x="2492" y="6017"/>
                          </a:cubicBezTo>
                          <a:cubicBezTo>
                            <a:pt x="4485" y="8394"/>
                            <a:pt x="6877" y="10177"/>
                            <a:pt x="7674" y="9187"/>
                          </a:cubicBezTo>
                          <a:cubicBezTo>
                            <a:pt x="8671" y="8394"/>
                            <a:pt x="7475" y="5819"/>
                            <a:pt x="5481" y="3442"/>
                          </a:cubicBezTo>
                          <a:cubicBezTo>
                            <a:pt x="3488" y="867"/>
                            <a:pt x="1495" y="-321"/>
                            <a:pt x="100" y="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04" name="Google Shape;5904;p37"/>
                    <p:cNvSpPr/>
                    <p:nvPr/>
                  </p:nvSpPr>
                  <p:spPr>
                    <a:xfrm>
                      <a:off x="2977513" y="5349280"/>
                      <a:ext cx="21562" cy="11067"/>
                    </a:xfrm>
                    <a:custGeom>
                      <a:avLst/>
                      <a:gdLst/>
                      <a:ahLst/>
                      <a:cxnLst/>
                      <a:rect l="l" t="t" r="r" b="b"/>
                      <a:pathLst>
                        <a:path w="21562" h="11067" extrusionOk="0">
                          <a:moveTo>
                            <a:pt x="5980" y="6837"/>
                          </a:moveTo>
                          <a:cubicBezTo>
                            <a:pt x="8970" y="9214"/>
                            <a:pt x="12358" y="11393"/>
                            <a:pt x="12956" y="9611"/>
                          </a:cubicBezTo>
                          <a:cubicBezTo>
                            <a:pt x="12956" y="9611"/>
                            <a:pt x="12956" y="9412"/>
                            <a:pt x="12956" y="9412"/>
                          </a:cubicBezTo>
                          <a:cubicBezTo>
                            <a:pt x="13156" y="9611"/>
                            <a:pt x="13554" y="9611"/>
                            <a:pt x="13754" y="9809"/>
                          </a:cubicBezTo>
                          <a:cubicBezTo>
                            <a:pt x="17740" y="11195"/>
                            <a:pt x="21129" y="11591"/>
                            <a:pt x="21527" y="10205"/>
                          </a:cubicBezTo>
                          <a:cubicBezTo>
                            <a:pt x="21926" y="8818"/>
                            <a:pt x="18936" y="7035"/>
                            <a:pt x="14949" y="5451"/>
                          </a:cubicBezTo>
                          <a:cubicBezTo>
                            <a:pt x="12558" y="4658"/>
                            <a:pt x="10565" y="4064"/>
                            <a:pt x="9169" y="4064"/>
                          </a:cubicBezTo>
                          <a:cubicBezTo>
                            <a:pt x="8571" y="3470"/>
                            <a:pt x="7774" y="2876"/>
                            <a:pt x="7176" y="2479"/>
                          </a:cubicBezTo>
                          <a:cubicBezTo>
                            <a:pt x="3787" y="-294"/>
                            <a:pt x="1794" y="-96"/>
                            <a:pt x="0" y="102"/>
                          </a:cubicBezTo>
                          <a:lnTo>
                            <a:pt x="997" y="2281"/>
                          </a:lnTo>
                          <a:cubicBezTo>
                            <a:pt x="2591" y="3668"/>
                            <a:pt x="4186" y="5451"/>
                            <a:pt x="5980" y="68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05" name="Google Shape;5905;p37"/>
                    <p:cNvSpPr/>
                    <p:nvPr/>
                  </p:nvSpPr>
                  <p:spPr>
                    <a:xfrm>
                      <a:off x="3031132" y="5284607"/>
                      <a:ext cx="199" cy="197"/>
                    </a:xfrm>
                    <a:custGeom>
                      <a:avLst/>
                      <a:gdLst/>
                      <a:ahLst/>
                      <a:cxnLst/>
                      <a:rect l="l" t="t" r="r" b="b"/>
                      <a:pathLst>
                        <a:path w="199" h="197" extrusionOk="0">
                          <a:moveTo>
                            <a:pt x="200" y="198"/>
                          </a:moveTo>
                          <a:lnTo>
                            <a:pt x="0" y="0"/>
                          </a:lnTo>
                          <a:lnTo>
                            <a:pt x="0" y="0"/>
                          </a:lnTo>
                          <a:lnTo>
                            <a:pt x="0" y="0"/>
                          </a:lnTo>
                          <a:lnTo>
                            <a:pt x="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06" name="Google Shape;5906;p37"/>
                    <p:cNvSpPr/>
                    <p:nvPr/>
                  </p:nvSpPr>
                  <p:spPr>
                    <a:xfrm>
                      <a:off x="3031331" y="5283617"/>
                      <a:ext cx="14116" cy="8739"/>
                    </a:xfrm>
                    <a:custGeom>
                      <a:avLst/>
                      <a:gdLst/>
                      <a:ahLst/>
                      <a:cxnLst/>
                      <a:rect l="l" t="t" r="r" b="b"/>
                      <a:pathLst>
                        <a:path w="14116" h="8739" extrusionOk="0">
                          <a:moveTo>
                            <a:pt x="5581" y="6933"/>
                          </a:moveTo>
                          <a:cubicBezTo>
                            <a:pt x="7774" y="8716"/>
                            <a:pt x="9568" y="9310"/>
                            <a:pt x="9966" y="8122"/>
                          </a:cubicBezTo>
                          <a:cubicBezTo>
                            <a:pt x="11959" y="8914"/>
                            <a:pt x="13355" y="8716"/>
                            <a:pt x="13953" y="8122"/>
                          </a:cubicBezTo>
                          <a:cubicBezTo>
                            <a:pt x="14750" y="6933"/>
                            <a:pt x="12557" y="4952"/>
                            <a:pt x="9169" y="2971"/>
                          </a:cubicBezTo>
                          <a:cubicBezTo>
                            <a:pt x="8571" y="2773"/>
                            <a:pt x="8172" y="2575"/>
                            <a:pt x="7574" y="2377"/>
                          </a:cubicBezTo>
                          <a:cubicBezTo>
                            <a:pt x="5980" y="792"/>
                            <a:pt x="4385" y="0"/>
                            <a:pt x="3189" y="0"/>
                          </a:cubicBezTo>
                          <a:cubicBezTo>
                            <a:pt x="1794" y="0"/>
                            <a:pt x="996" y="792"/>
                            <a:pt x="0" y="1387"/>
                          </a:cubicBezTo>
                          <a:cubicBezTo>
                            <a:pt x="1794" y="3169"/>
                            <a:pt x="3588" y="5348"/>
                            <a:pt x="5581" y="69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07" name="Google Shape;5907;p37"/>
                    <p:cNvSpPr/>
                    <p:nvPr/>
                  </p:nvSpPr>
                  <p:spPr>
                    <a:xfrm>
                      <a:off x="2903364" y="5412176"/>
                      <a:ext cx="7175" cy="12593"/>
                    </a:xfrm>
                    <a:custGeom>
                      <a:avLst/>
                      <a:gdLst/>
                      <a:ahLst/>
                      <a:cxnLst/>
                      <a:rect l="l" t="t" r="r" b="b"/>
                      <a:pathLst>
                        <a:path w="7175" h="12593" extrusionOk="0">
                          <a:moveTo>
                            <a:pt x="2990" y="11885"/>
                          </a:moveTo>
                          <a:cubicBezTo>
                            <a:pt x="10166" y="14659"/>
                            <a:pt x="5382" y="8518"/>
                            <a:pt x="6578" y="6735"/>
                          </a:cubicBezTo>
                          <a:cubicBezTo>
                            <a:pt x="6976" y="6339"/>
                            <a:pt x="6976" y="5546"/>
                            <a:pt x="7176" y="5150"/>
                          </a:cubicBezTo>
                          <a:cubicBezTo>
                            <a:pt x="6378" y="4358"/>
                            <a:pt x="5780" y="3764"/>
                            <a:pt x="4983" y="2971"/>
                          </a:cubicBezTo>
                          <a:cubicBezTo>
                            <a:pt x="5182" y="2179"/>
                            <a:pt x="4186" y="1189"/>
                            <a:pt x="2392" y="396"/>
                          </a:cubicBezTo>
                          <a:cubicBezTo>
                            <a:pt x="2193" y="198"/>
                            <a:pt x="1993" y="198"/>
                            <a:pt x="1993" y="0"/>
                          </a:cubicBezTo>
                          <a:cubicBezTo>
                            <a:pt x="1993" y="0"/>
                            <a:pt x="1993" y="198"/>
                            <a:pt x="1993" y="198"/>
                          </a:cubicBezTo>
                          <a:cubicBezTo>
                            <a:pt x="1594" y="1585"/>
                            <a:pt x="1395" y="2773"/>
                            <a:pt x="996" y="4160"/>
                          </a:cubicBezTo>
                          <a:cubicBezTo>
                            <a:pt x="996" y="4556"/>
                            <a:pt x="797" y="4754"/>
                            <a:pt x="797" y="5150"/>
                          </a:cubicBezTo>
                          <a:cubicBezTo>
                            <a:pt x="598" y="6339"/>
                            <a:pt x="199" y="7725"/>
                            <a:pt x="0" y="8914"/>
                          </a:cubicBezTo>
                          <a:cubicBezTo>
                            <a:pt x="0" y="8914"/>
                            <a:pt x="0" y="9112"/>
                            <a:pt x="0" y="9112"/>
                          </a:cubicBezTo>
                          <a:cubicBezTo>
                            <a:pt x="996" y="10301"/>
                            <a:pt x="2193" y="11489"/>
                            <a:pt x="2990" y="118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08" name="Google Shape;5908;p37"/>
                    <p:cNvSpPr/>
                    <p:nvPr/>
                  </p:nvSpPr>
                  <p:spPr>
                    <a:xfrm>
                      <a:off x="3064664" y="5211955"/>
                      <a:ext cx="8033" cy="9508"/>
                    </a:xfrm>
                    <a:custGeom>
                      <a:avLst/>
                      <a:gdLst/>
                      <a:ahLst/>
                      <a:cxnLst/>
                      <a:rect l="l" t="t" r="r" b="b"/>
                      <a:pathLst>
                        <a:path w="8033" h="9508" extrusionOk="0">
                          <a:moveTo>
                            <a:pt x="153" y="1143"/>
                          </a:moveTo>
                          <a:cubicBezTo>
                            <a:pt x="-445" y="2529"/>
                            <a:pt x="751" y="4708"/>
                            <a:pt x="2944" y="7085"/>
                          </a:cubicBezTo>
                          <a:cubicBezTo>
                            <a:pt x="5535" y="9661"/>
                            <a:pt x="7130" y="10057"/>
                            <a:pt x="7728" y="8868"/>
                          </a:cubicBezTo>
                          <a:cubicBezTo>
                            <a:pt x="8525" y="7680"/>
                            <a:pt x="7728" y="5303"/>
                            <a:pt x="5735" y="2926"/>
                          </a:cubicBezTo>
                          <a:cubicBezTo>
                            <a:pt x="2944" y="-244"/>
                            <a:pt x="751" y="-838"/>
                            <a:pt x="153" y="114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09" name="Google Shape;5909;p37"/>
                    <p:cNvSpPr/>
                    <p:nvPr/>
                  </p:nvSpPr>
                  <p:spPr>
                    <a:xfrm>
                      <a:off x="3084603" y="5177037"/>
                      <a:ext cx="9630" cy="10895"/>
                    </a:xfrm>
                    <a:custGeom>
                      <a:avLst/>
                      <a:gdLst/>
                      <a:ahLst/>
                      <a:cxnLst/>
                      <a:rect l="l" t="t" r="r" b="b"/>
                      <a:pathLst>
                        <a:path w="9630" h="10895" extrusionOk="0">
                          <a:moveTo>
                            <a:pt x="9117" y="10705"/>
                          </a:moveTo>
                          <a:cubicBezTo>
                            <a:pt x="10512" y="9516"/>
                            <a:pt x="8918" y="6545"/>
                            <a:pt x="6127" y="3376"/>
                          </a:cubicBezTo>
                          <a:cubicBezTo>
                            <a:pt x="3935" y="998"/>
                            <a:pt x="1742" y="-586"/>
                            <a:pt x="546" y="206"/>
                          </a:cubicBezTo>
                          <a:cubicBezTo>
                            <a:pt x="-1049" y="1395"/>
                            <a:pt x="1144" y="4564"/>
                            <a:pt x="3337" y="7337"/>
                          </a:cubicBezTo>
                          <a:cubicBezTo>
                            <a:pt x="5928" y="9714"/>
                            <a:pt x="8121" y="11497"/>
                            <a:pt x="9117" y="107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10" name="Google Shape;5910;p37"/>
                    <p:cNvSpPr/>
                    <p:nvPr/>
                  </p:nvSpPr>
                  <p:spPr>
                    <a:xfrm>
                      <a:off x="2961273" y="5284187"/>
                      <a:ext cx="8127" cy="8942"/>
                    </a:xfrm>
                    <a:custGeom>
                      <a:avLst/>
                      <a:gdLst/>
                      <a:ahLst/>
                      <a:cxnLst/>
                      <a:rect l="l" t="t" r="r" b="b"/>
                      <a:pathLst>
                        <a:path w="8127" h="8942" extrusionOk="0">
                          <a:moveTo>
                            <a:pt x="3881" y="7155"/>
                          </a:moveTo>
                          <a:cubicBezTo>
                            <a:pt x="5675" y="8542"/>
                            <a:pt x="7469" y="9532"/>
                            <a:pt x="7868" y="8542"/>
                          </a:cubicBezTo>
                          <a:cubicBezTo>
                            <a:pt x="8665" y="6957"/>
                            <a:pt x="7668" y="4580"/>
                            <a:pt x="4280" y="1807"/>
                          </a:cubicBezTo>
                          <a:cubicBezTo>
                            <a:pt x="2685" y="420"/>
                            <a:pt x="891" y="-769"/>
                            <a:pt x="94" y="618"/>
                          </a:cubicBezTo>
                          <a:cubicBezTo>
                            <a:pt x="-305" y="2005"/>
                            <a:pt x="493" y="4382"/>
                            <a:pt x="3881" y="715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11" name="Google Shape;5911;p37"/>
                    <p:cNvSpPr/>
                    <p:nvPr/>
                  </p:nvSpPr>
                  <p:spPr>
                    <a:xfrm>
                      <a:off x="2998773" y="5230484"/>
                      <a:ext cx="9680" cy="10295"/>
                    </a:xfrm>
                    <a:custGeom>
                      <a:avLst/>
                      <a:gdLst/>
                      <a:ahLst/>
                      <a:cxnLst/>
                      <a:rect l="l" t="t" r="r" b="b"/>
                      <a:pathLst>
                        <a:path w="9680" h="10295" extrusionOk="0">
                          <a:moveTo>
                            <a:pt x="6446" y="3413"/>
                          </a:moveTo>
                          <a:cubicBezTo>
                            <a:pt x="3855" y="1234"/>
                            <a:pt x="666" y="-1539"/>
                            <a:pt x="68" y="1036"/>
                          </a:cubicBezTo>
                          <a:cubicBezTo>
                            <a:pt x="-331" y="2423"/>
                            <a:pt x="1064" y="4998"/>
                            <a:pt x="3456" y="7375"/>
                          </a:cubicBezTo>
                          <a:cubicBezTo>
                            <a:pt x="6247" y="9950"/>
                            <a:pt x="8838" y="11337"/>
                            <a:pt x="9436" y="9356"/>
                          </a:cubicBezTo>
                          <a:cubicBezTo>
                            <a:pt x="10233" y="7969"/>
                            <a:pt x="9037" y="5394"/>
                            <a:pt x="6446" y="341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12" name="Google Shape;5912;p37"/>
                    <p:cNvSpPr/>
                    <p:nvPr/>
                  </p:nvSpPr>
                  <p:spPr>
                    <a:xfrm>
                      <a:off x="3025949" y="5190119"/>
                      <a:ext cx="2666" cy="2872"/>
                    </a:xfrm>
                    <a:custGeom>
                      <a:avLst/>
                      <a:gdLst/>
                      <a:ahLst/>
                      <a:cxnLst/>
                      <a:rect l="l" t="t" r="r" b="b"/>
                      <a:pathLst>
                        <a:path w="2666" h="2872" extrusionOk="0">
                          <a:moveTo>
                            <a:pt x="1993" y="2575"/>
                          </a:moveTo>
                          <a:cubicBezTo>
                            <a:pt x="2591" y="2179"/>
                            <a:pt x="2791" y="1188"/>
                            <a:pt x="2591" y="0"/>
                          </a:cubicBezTo>
                          <a:cubicBezTo>
                            <a:pt x="1794" y="792"/>
                            <a:pt x="997" y="1783"/>
                            <a:pt x="0" y="2575"/>
                          </a:cubicBezTo>
                          <a:cubicBezTo>
                            <a:pt x="797" y="2971"/>
                            <a:pt x="1395" y="2971"/>
                            <a:pt x="1993" y="25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13" name="Google Shape;5913;p37"/>
                    <p:cNvSpPr/>
                    <p:nvPr/>
                  </p:nvSpPr>
                  <p:spPr>
                    <a:xfrm>
                      <a:off x="3071540" y="5201890"/>
                      <a:ext cx="22014" cy="20342"/>
                    </a:xfrm>
                    <a:custGeom>
                      <a:avLst/>
                      <a:gdLst/>
                      <a:ahLst/>
                      <a:cxnLst/>
                      <a:rect l="l" t="t" r="r" b="b"/>
                      <a:pathLst>
                        <a:path w="22014" h="20342" extrusionOk="0">
                          <a:moveTo>
                            <a:pt x="1450" y="1898"/>
                          </a:moveTo>
                          <a:cubicBezTo>
                            <a:pt x="-543" y="2888"/>
                            <a:pt x="-941" y="4671"/>
                            <a:pt x="3244" y="9821"/>
                          </a:cubicBezTo>
                          <a:cubicBezTo>
                            <a:pt x="7629" y="14773"/>
                            <a:pt x="10420" y="13189"/>
                            <a:pt x="14606" y="16358"/>
                          </a:cubicBezTo>
                          <a:cubicBezTo>
                            <a:pt x="17994" y="18933"/>
                            <a:pt x="23177" y="23093"/>
                            <a:pt x="21782" y="17745"/>
                          </a:cubicBezTo>
                          <a:cubicBezTo>
                            <a:pt x="20984" y="14179"/>
                            <a:pt x="17795" y="10812"/>
                            <a:pt x="14406" y="8633"/>
                          </a:cubicBezTo>
                          <a:cubicBezTo>
                            <a:pt x="14207" y="8435"/>
                            <a:pt x="14008" y="8236"/>
                            <a:pt x="14008" y="8038"/>
                          </a:cubicBezTo>
                          <a:cubicBezTo>
                            <a:pt x="14207" y="7246"/>
                            <a:pt x="13410" y="5265"/>
                            <a:pt x="12613" y="3878"/>
                          </a:cubicBezTo>
                          <a:cubicBezTo>
                            <a:pt x="11018" y="1303"/>
                            <a:pt x="8825" y="-480"/>
                            <a:pt x="7231" y="115"/>
                          </a:cubicBezTo>
                          <a:cubicBezTo>
                            <a:pt x="6832" y="511"/>
                            <a:pt x="6832" y="1105"/>
                            <a:pt x="6832" y="1898"/>
                          </a:cubicBezTo>
                          <a:cubicBezTo>
                            <a:pt x="5238" y="907"/>
                            <a:pt x="3842" y="313"/>
                            <a:pt x="3045" y="907"/>
                          </a:cubicBezTo>
                          <a:cubicBezTo>
                            <a:pt x="2845" y="1105"/>
                            <a:pt x="2646" y="1501"/>
                            <a:pt x="2845" y="1898"/>
                          </a:cubicBezTo>
                          <a:cubicBezTo>
                            <a:pt x="2247" y="1501"/>
                            <a:pt x="1849" y="1501"/>
                            <a:pt x="1450" y="189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14" name="Google Shape;5914;p37"/>
                    <p:cNvSpPr/>
                    <p:nvPr/>
                  </p:nvSpPr>
                  <p:spPr>
                    <a:xfrm>
                      <a:off x="3000528" y="5386699"/>
                      <a:ext cx="9305" cy="8436"/>
                    </a:xfrm>
                    <a:custGeom>
                      <a:avLst/>
                      <a:gdLst/>
                      <a:ahLst/>
                      <a:cxnLst/>
                      <a:rect l="l" t="t" r="r" b="b"/>
                      <a:pathLst>
                        <a:path w="9305" h="8436" extrusionOk="0">
                          <a:moveTo>
                            <a:pt x="6286" y="2895"/>
                          </a:moveTo>
                          <a:cubicBezTo>
                            <a:pt x="3296" y="319"/>
                            <a:pt x="705" y="-869"/>
                            <a:pt x="107" y="716"/>
                          </a:cubicBezTo>
                          <a:cubicBezTo>
                            <a:pt x="-491" y="2102"/>
                            <a:pt x="1503" y="4083"/>
                            <a:pt x="3894" y="6064"/>
                          </a:cubicBezTo>
                          <a:cubicBezTo>
                            <a:pt x="6286" y="8045"/>
                            <a:pt x="8280" y="8837"/>
                            <a:pt x="9276" y="8243"/>
                          </a:cubicBezTo>
                          <a:cubicBezTo>
                            <a:pt x="9475" y="6856"/>
                            <a:pt x="8678" y="4875"/>
                            <a:pt x="6286" y="289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15" name="Google Shape;5915;p37"/>
                    <p:cNvSpPr/>
                    <p:nvPr/>
                  </p:nvSpPr>
                  <p:spPr>
                    <a:xfrm>
                      <a:off x="2947193" y="5413756"/>
                      <a:ext cx="18572" cy="13729"/>
                    </a:xfrm>
                    <a:custGeom>
                      <a:avLst/>
                      <a:gdLst/>
                      <a:ahLst/>
                      <a:cxnLst/>
                      <a:rect l="l" t="t" r="r" b="b"/>
                      <a:pathLst>
                        <a:path w="18572" h="13729" extrusionOk="0">
                          <a:moveTo>
                            <a:pt x="7796" y="10503"/>
                          </a:moveTo>
                          <a:cubicBezTo>
                            <a:pt x="7995" y="10702"/>
                            <a:pt x="8194" y="10702"/>
                            <a:pt x="8394" y="10900"/>
                          </a:cubicBezTo>
                          <a:cubicBezTo>
                            <a:pt x="8992" y="11494"/>
                            <a:pt x="10586" y="12484"/>
                            <a:pt x="11981" y="12881"/>
                          </a:cubicBezTo>
                          <a:cubicBezTo>
                            <a:pt x="14971" y="13871"/>
                            <a:pt x="17562" y="14069"/>
                            <a:pt x="18559" y="13079"/>
                          </a:cubicBezTo>
                          <a:cubicBezTo>
                            <a:pt x="18759" y="11890"/>
                            <a:pt x="16765" y="10702"/>
                            <a:pt x="13775" y="9909"/>
                          </a:cubicBezTo>
                          <a:cubicBezTo>
                            <a:pt x="12579" y="9711"/>
                            <a:pt x="11583" y="9513"/>
                            <a:pt x="10785" y="9315"/>
                          </a:cubicBezTo>
                          <a:cubicBezTo>
                            <a:pt x="10586" y="8919"/>
                            <a:pt x="10387" y="8721"/>
                            <a:pt x="9988" y="8324"/>
                          </a:cubicBezTo>
                          <a:lnTo>
                            <a:pt x="9988" y="8324"/>
                          </a:lnTo>
                          <a:cubicBezTo>
                            <a:pt x="10187" y="6542"/>
                            <a:pt x="8194" y="4165"/>
                            <a:pt x="5204" y="1787"/>
                          </a:cubicBezTo>
                          <a:cubicBezTo>
                            <a:pt x="2215" y="-788"/>
                            <a:pt x="1218" y="5"/>
                            <a:pt x="221" y="599"/>
                          </a:cubicBezTo>
                          <a:cubicBezTo>
                            <a:pt x="-576" y="1986"/>
                            <a:pt x="819" y="4363"/>
                            <a:pt x="3809" y="6740"/>
                          </a:cubicBezTo>
                          <a:cubicBezTo>
                            <a:pt x="4208" y="7928"/>
                            <a:pt x="5603" y="9315"/>
                            <a:pt x="7796" y="1050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16" name="Google Shape;5916;p37"/>
                    <p:cNvSpPr/>
                    <p:nvPr/>
                  </p:nvSpPr>
                  <p:spPr>
                    <a:xfrm>
                      <a:off x="3082559" y="5244758"/>
                      <a:ext cx="6817" cy="7692"/>
                    </a:xfrm>
                    <a:custGeom>
                      <a:avLst/>
                      <a:gdLst/>
                      <a:ahLst/>
                      <a:cxnLst/>
                      <a:rect l="l" t="t" r="r" b="b"/>
                      <a:pathLst>
                        <a:path w="6817" h="7692" extrusionOk="0">
                          <a:moveTo>
                            <a:pt x="199" y="628"/>
                          </a:moveTo>
                          <a:cubicBezTo>
                            <a:pt x="-400" y="1420"/>
                            <a:pt x="398" y="3203"/>
                            <a:pt x="1993" y="4986"/>
                          </a:cubicBezTo>
                          <a:cubicBezTo>
                            <a:pt x="4384" y="7561"/>
                            <a:pt x="5979" y="7957"/>
                            <a:pt x="6378" y="7561"/>
                          </a:cubicBezTo>
                          <a:cubicBezTo>
                            <a:pt x="7374" y="6174"/>
                            <a:pt x="6577" y="4392"/>
                            <a:pt x="4982" y="2807"/>
                          </a:cubicBezTo>
                          <a:cubicBezTo>
                            <a:pt x="2989" y="232"/>
                            <a:pt x="996" y="-759"/>
                            <a:pt x="199" y="62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17" name="Google Shape;5917;p37"/>
                    <p:cNvSpPr/>
                    <p:nvPr/>
                  </p:nvSpPr>
                  <p:spPr>
                    <a:xfrm>
                      <a:off x="2960645" y="5304401"/>
                      <a:ext cx="8097" cy="8237"/>
                    </a:xfrm>
                    <a:custGeom>
                      <a:avLst/>
                      <a:gdLst/>
                      <a:ahLst/>
                      <a:cxnLst/>
                      <a:rect l="l" t="t" r="r" b="b"/>
                      <a:pathLst>
                        <a:path w="8097" h="8237" extrusionOk="0">
                          <a:moveTo>
                            <a:pt x="124" y="610"/>
                          </a:moveTo>
                          <a:cubicBezTo>
                            <a:pt x="-474" y="1996"/>
                            <a:pt x="1121" y="3977"/>
                            <a:pt x="4111" y="6750"/>
                          </a:cubicBezTo>
                          <a:cubicBezTo>
                            <a:pt x="6104" y="8335"/>
                            <a:pt x="7898" y="8929"/>
                            <a:pt x="8098" y="7146"/>
                          </a:cubicBezTo>
                          <a:cubicBezTo>
                            <a:pt x="8098" y="6354"/>
                            <a:pt x="6702" y="3977"/>
                            <a:pt x="5307" y="2789"/>
                          </a:cubicBezTo>
                          <a:cubicBezTo>
                            <a:pt x="3513" y="808"/>
                            <a:pt x="922" y="-975"/>
                            <a:pt x="124" y="61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18" name="Google Shape;5918;p37"/>
                    <p:cNvSpPr/>
                    <p:nvPr/>
                  </p:nvSpPr>
                  <p:spPr>
                    <a:xfrm>
                      <a:off x="2932664" y="5328583"/>
                      <a:ext cx="3986" cy="4989"/>
                    </a:xfrm>
                    <a:custGeom>
                      <a:avLst/>
                      <a:gdLst/>
                      <a:ahLst/>
                      <a:cxnLst/>
                      <a:rect l="l" t="t" r="r" b="b"/>
                      <a:pathLst>
                        <a:path w="3986" h="4989" extrusionOk="0">
                          <a:moveTo>
                            <a:pt x="3987" y="4358"/>
                          </a:moveTo>
                          <a:cubicBezTo>
                            <a:pt x="3987" y="2971"/>
                            <a:pt x="3189" y="1387"/>
                            <a:pt x="1395" y="0"/>
                          </a:cubicBezTo>
                          <a:cubicBezTo>
                            <a:pt x="797" y="1189"/>
                            <a:pt x="399" y="2179"/>
                            <a:pt x="0" y="3368"/>
                          </a:cubicBezTo>
                          <a:cubicBezTo>
                            <a:pt x="200" y="3368"/>
                            <a:pt x="200" y="3566"/>
                            <a:pt x="399" y="3566"/>
                          </a:cubicBezTo>
                          <a:cubicBezTo>
                            <a:pt x="1993" y="4556"/>
                            <a:pt x="3987" y="5745"/>
                            <a:pt x="3987" y="43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19" name="Google Shape;5919;p37"/>
                    <p:cNvSpPr/>
                    <p:nvPr/>
                  </p:nvSpPr>
                  <p:spPr>
                    <a:xfrm>
                      <a:off x="2925289" y="5443276"/>
                      <a:ext cx="398" cy="198"/>
                    </a:xfrm>
                    <a:custGeom>
                      <a:avLst/>
                      <a:gdLst/>
                      <a:ahLst/>
                      <a:cxnLst/>
                      <a:rect l="l" t="t" r="r" b="b"/>
                      <a:pathLst>
                        <a:path w="398" h="198" extrusionOk="0">
                          <a:moveTo>
                            <a:pt x="200" y="0"/>
                          </a:moveTo>
                          <a:lnTo>
                            <a:pt x="0" y="0"/>
                          </a:lnTo>
                          <a:lnTo>
                            <a:pt x="399"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20" name="Google Shape;5920;p37"/>
                    <p:cNvSpPr/>
                    <p:nvPr/>
                  </p:nvSpPr>
                  <p:spPr>
                    <a:xfrm>
                      <a:off x="2910340" y="5417128"/>
                      <a:ext cx="199" cy="198"/>
                    </a:xfrm>
                    <a:custGeom>
                      <a:avLst/>
                      <a:gdLst/>
                      <a:ahLst/>
                      <a:cxnLst/>
                      <a:rect l="l" t="t" r="r" b="b"/>
                      <a:pathLst>
                        <a:path w="199" h="198" extrusionOk="0">
                          <a:moveTo>
                            <a:pt x="200" y="0"/>
                          </a:moveTo>
                          <a:lnTo>
                            <a:pt x="0" y="0"/>
                          </a:lnTo>
                          <a:lnTo>
                            <a:pt x="20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21" name="Google Shape;5921;p37"/>
                    <p:cNvSpPr/>
                    <p:nvPr/>
                  </p:nvSpPr>
                  <p:spPr>
                    <a:xfrm>
                      <a:off x="2925803" y="5438188"/>
                      <a:ext cx="38962" cy="13662"/>
                    </a:xfrm>
                    <a:custGeom>
                      <a:avLst/>
                      <a:gdLst/>
                      <a:ahLst/>
                      <a:cxnLst/>
                      <a:rect l="l" t="t" r="r" b="b"/>
                      <a:pathLst>
                        <a:path w="38962" h="13662" extrusionOk="0">
                          <a:moveTo>
                            <a:pt x="14236" y="8455"/>
                          </a:moveTo>
                          <a:cubicBezTo>
                            <a:pt x="16827" y="8653"/>
                            <a:pt x="18223" y="8059"/>
                            <a:pt x="18422" y="6870"/>
                          </a:cubicBezTo>
                          <a:cubicBezTo>
                            <a:pt x="18422" y="6474"/>
                            <a:pt x="18223" y="6078"/>
                            <a:pt x="18024" y="5682"/>
                          </a:cubicBezTo>
                          <a:cubicBezTo>
                            <a:pt x="18821" y="5880"/>
                            <a:pt x="19618" y="6078"/>
                            <a:pt x="20415" y="6276"/>
                          </a:cubicBezTo>
                          <a:cubicBezTo>
                            <a:pt x="23007" y="6672"/>
                            <a:pt x="25000" y="6672"/>
                            <a:pt x="25598" y="6078"/>
                          </a:cubicBezTo>
                          <a:cubicBezTo>
                            <a:pt x="26196" y="7266"/>
                            <a:pt x="27392" y="8455"/>
                            <a:pt x="29186" y="9644"/>
                          </a:cubicBezTo>
                          <a:cubicBezTo>
                            <a:pt x="28388" y="9842"/>
                            <a:pt x="28189" y="10238"/>
                            <a:pt x="28588" y="11030"/>
                          </a:cubicBezTo>
                          <a:cubicBezTo>
                            <a:pt x="28986" y="11624"/>
                            <a:pt x="31578" y="12813"/>
                            <a:pt x="33372" y="13209"/>
                          </a:cubicBezTo>
                          <a:cubicBezTo>
                            <a:pt x="36162" y="13803"/>
                            <a:pt x="39152" y="14002"/>
                            <a:pt x="38953" y="12615"/>
                          </a:cubicBezTo>
                          <a:cubicBezTo>
                            <a:pt x="38753" y="11823"/>
                            <a:pt x="37558" y="11030"/>
                            <a:pt x="35564" y="10436"/>
                          </a:cubicBezTo>
                          <a:cubicBezTo>
                            <a:pt x="35166" y="8851"/>
                            <a:pt x="32973" y="6870"/>
                            <a:pt x="30581" y="5286"/>
                          </a:cubicBezTo>
                          <a:cubicBezTo>
                            <a:pt x="27990" y="3503"/>
                            <a:pt x="26196" y="3503"/>
                            <a:pt x="25399" y="4691"/>
                          </a:cubicBezTo>
                          <a:cubicBezTo>
                            <a:pt x="25399" y="4691"/>
                            <a:pt x="25399" y="4890"/>
                            <a:pt x="25399" y="4890"/>
                          </a:cubicBezTo>
                          <a:cubicBezTo>
                            <a:pt x="24402" y="3899"/>
                            <a:pt x="22409" y="3107"/>
                            <a:pt x="20017" y="2512"/>
                          </a:cubicBezTo>
                          <a:cubicBezTo>
                            <a:pt x="16429" y="1720"/>
                            <a:pt x="14834" y="2314"/>
                            <a:pt x="14834" y="3503"/>
                          </a:cubicBezTo>
                          <a:cubicBezTo>
                            <a:pt x="14834" y="3701"/>
                            <a:pt x="15034" y="3899"/>
                            <a:pt x="15034" y="4097"/>
                          </a:cubicBezTo>
                          <a:cubicBezTo>
                            <a:pt x="13638" y="3503"/>
                            <a:pt x="12044" y="3107"/>
                            <a:pt x="10250" y="2711"/>
                          </a:cubicBezTo>
                          <a:cubicBezTo>
                            <a:pt x="9851" y="2711"/>
                            <a:pt x="9452" y="2512"/>
                            <a:pt x="9253" y="2512"/>
                          </a:cubicBezTo>
                          <a:cubicBezTo>
                            <a:pt x="8854" y="2314"/>
                            <a:pt x="8655" y="1918"/>
                            <a:pt x="8257" y="1720"/>
                          </a:cubicBezTo>
                          <a:cubicBezTo>
                            <a:pt x="4469" y="-657"/>
                            <a:pt x="3074" y="-63"/>
                            <a:pt x="1480" y="532"/>
                          </a:cubicBezTo>
                          <a:cubicBezTo>
                            <a:pt x="-514" y="1126"/>
                            <a:pt x="84" y="3503"/>
                            <a:pt x="84" y="5286"/>
                          </a:cubicBezTo>
                          <a:cubicBezTo>
                            <a:pt x="3672" y="7068"/>
                            <a:pt x="7260" y="9049"/>
                            <a:pt x="10648" y="10238"/>
                          </a:cubicBezTo>
                          <a:cubicBezTo>
                            <a:pt x="13240" y="11228"/>
                            <a:pt x="14834" y="10832"/>
                            <a:pt x="14236" y="845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22" name="Google Shape;5922;p37"/>
                    <p:cNvSpPr/>
                    <p:nvPr/>
                  </p:nvSpPr>
                  <p:spPr>
                    <a:xfrm>
                      <a:off x="2925489" y="5443276"/>
                      <a:ext cx="199" cy="198"/>
                    </a:xfrm>
                    <a:custGeom>
                      <a:avLst/>
                      <a:gdLst/>
                      <a:ahLst/>
                      <a:cxnLst/>
                      <a:rect l="l" t="t" r="r" b="b"/>
                      <a:pathLst>
                        <a:path w="199" h="198" extrusionOk="0">
                          <a:moveTo>
                            <a:pt x="0" y="0"/>
                          </a:moveTo>
                          <a:lnTo>
                            <a:pt x="199" y="198"/>
                          </a:lnTo>
                          <a:lnTo>
                            <a:pt x="1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23" name="Google Shape;5923;p37"/>
                    <p:cNvSpPr/>
                    <p:nvPr/>
                  </p:nvSpPr>
                  <p:spPr>
                    <a:xfrm>
                      <a:off x="2958763" y="5349937"/>
                      <a:ext cx="12091" cy="13584"/>
                    </a:xfrm>
                    <a:custGeom>
                      <a:avLst/>
                      <a:gdLst/>
                      <a:ahLst/>
                      <a:cxnLst/>
                      <a:rect l="l" t="t" r="r" b="b"/>
                      <a:pathLst>
                        <a:path w="12091" h="13584" extrusionOk="0">
                          <a:moveTo>
                            <a:pt x="7189" y="4001"/>
                          </a:moveTo>
                          <a:cubicBezTo>
                            <a:pt x="6791" y="3605"/>
                            <a:pt x="6392" y="3209"/>
                            <a:pt x="5794" y="2615"/>
                          </a:cubicBezTo>
                          <a:cubicBezTo>
                            <a:pt x="2804" y="238"/>
                            <a:pt x="213" y="-753"/>
                            <a:pt x="14" y="634"/>
                          </a:cubicBezTo>
                          <a:cubicBezTo>
                            <a:pt x="-186" y="3407"/>
                            <a:pt x="1807" y="7765"/>
                            <a:pt x="6193" y="11925"/>
                          </a:cubicBezTo>
                          <a:cubicBezTo>
                            <a:pt x="8584" y="14302"/>
                            <a:pt x="10179" y="13708"/>
                            <a:pt x="10976" y="12717"/>
                          </a:cubicBezTo>
                          <a:cubicBezTo>
                            <a:pt x="11375" y="12123"/>
                            <a:pt x="11375" y="11529"/>
                            <a:pt x="11575" y="10934"/>
                          </a:cubicBezTo>
                          <a:cubicBezTo>
                            <a:pt x="12571" y="10340"/>
                            <a:pt x="12173" y="8557"/>
                            <a:pt x="9980" y="6378"/>
                          </a:cubicBezTo>
                          <a:cubicBezTo>
                            <a:pt x="8983" y="5388"/>
                            <a:pt x="7987" y="4596"/>
                            <a:pt x="7189" y="400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24" name="Google Shape;5924;p37"/>
                    <p:cNvSpPr/>
                    <p:nvPr/>
                  </p:nvSpPr>
                  <p:spPr>
                    <a:xfrm>
                      <a:off x="2971689" y="5292624"/>
                      <a:ext cx="11808" cy="10393"/>
                    </a:xfrm>
                    <a:custGeom>
                      <a:avLst/>
                      <a:gdLst/>
                      <a:ahLst/>
                      <a:cxnLst/>
                      <a:rect l="l" t="t" r="r" b="b"/>
                      <a:pathLst>
                        <a:path w="11808" h="10393" extrusionOk="0">
                          <a:moveTo>
                            <a:pt x="11007" y="10009"/>
                          </a:moveTo>
                          <a:cubicBezTo>
                            <a:pt x="12003" y="9217"/>
                            <a:pt x="12402" y="7830"/>
                            <a:pt x="10209" y="5255"/>
                          </a:cubicBezTo>
                          <a:cubicBezTo>
                            <a:pt x="6223" y="699"/>
                            <a:pt x="2635" y="-688"/>
                            <a:pt x="442" y="303"/>
                          </a:cubicBezTo>
                          <a:cubicBezTo>
                            <a:pt x="-753" y="897"/>
                            <a:pt x="642" y="3274"/>
                            <a:pt x="2635" y="5651"/>
                          </a:cubicBezTo>
                          <a:cubicBezTo>
                            <a:pt x="6024" y="8821"/>
                            <a:pt x="9213" y="11396"/>
                            <a:pt x="11007" y="1000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25" name="Google Shape;5925;p37"/>
                    <p:cNvSpPr/>
                    <p:nvPr/>
                  </p:nvSpPr>
                  <p:spPr>
                    <a:xfrm>
                      <a:off x="2956742" y="5513604"/>
                      <a:ext cx="22175" cy="8441"/>
                    </a:xfrm>
                    <a:custGeom>
                      <a:avLst/>
                      <a:gdLst/>
                      <a:ahLst/>
                      <a:cxnLst/>
                      <a:rect l="l" t="t" r="r" b="b"/>
                      <a:pathLst>
                        <a:path w="22175" h="8441" extrusionOk="0">
                          <a:moveTo>
                            <a:pt x="6818" y="2172"/>
                          </a:moveTo>
                          <a:cubicBezTo>
                            <a:pt x="3429" y="191"/>
                            <a:pt x="639" y="-799"/>
                            <a:pt x="41" y="786"/>
                          </a:cubicBezTo>
                          <a:cubicBezTo>
                            <a:pt x="-358" y="1974"/>
                            <a:pt x="2233" y="3757"/>
                            <a:pt x="4825" y="5738"/>
                          </a:cubicBezTo>
                          <a:cubicBezTo>
                            <a:pt x="8014" y="7719"/>
                            <a:pt x="11403" y="9304"/>
                            <a:pt x="12200" y="7917"/>
                          </a:cubicBezTo>
                          <a:cubicBezTo>
                            <a:pt x="12399" y="7719"/>
                            <a:pt x="12399" y="7323"/>
                            <a:pt x="12200" y="6926"/>
                          </a:cubicBezTo>
                          <a:cubicBezTo>
                            <a:pt x="13196" y="7125"/>
                            <a:pt x="14392" y="7323"/>
                            <a:pt x="15588" y="7323"/>
                          </a:cubicBezTo>
                          <a:cubicBezTo>
                            <a:pt x="18977" y="7521"/>
                            <a:pt x="23163" y="7719"/>
                            <a:pt x="21967" y="5738"/>
                          </a:cubicBezTo>
                          <a:cubicBezTo>
                            <a:pt x="21169" y="4549"/>
                            <a:pt x="18578" y="3757"/>
                            <a:pt x="15190" y="3361"/>
                          </a:cubicBezTo>
                          <a:cubicBezTo>
                            <a:pt x="12598" y="3163"/>
                            <a:pt x="10406" y="3361"/>
                            <a:pt x="9608" y="3955"/>
                          </a:cubicBezTo>
                          <a:cubicBezTo>
                            <a:pt x="8811" y="3361"/>
                            <a:pt x="8014" y="2767"/>
                            <a:pt x="6818" y="217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26" name="Google Shape;5926;p37"/>
                    <p:cNvSpPr/>
                    <p:nvPr/>
                  </p:nvSpPr>
                  <p:spPr>
                    <a:xfrm>
                      <a:off x="2896985" y="5616009"/>
                      <a:ext cx="10374" cy="7472"/>
                    </a:xfrm>
                    <a:custGeom>
                      <a:avLst/>
                      <a:gdLst/>
                      <a:ahLst/>
                      <a:cxnLst/>
                      <a:rect l="l" t="t" r="r" b="b"/>
                      <a:pathLst>
                        <a:path w="10374" h="7472" extrusionOk="0">
                          <a:moveTo>
                            <a:pt x="10365" y="6537"/>
                          </a:moveTo>
                          <a:cubicBezTo>
                            <a:pt x="10564" y="5348"/>
                            <a:pt x="7574" y="3764"/>
                            <a:pt x="4983" y="2773"/>
                          </a:cubicBezTo>
                          <a:cubicBezTo>
                            <a:pt x="3986" y="2377"/>
                            <a:pt x="2990" y="1981"/>
                            <a:pt x="1993" y="1783"/>
                          </a:cubicBezTo>
                          <a:cubicBezTo>
                            <a:pt x="1993" y="1585"/>
                            <a:pt x="1794" y="1387"/>
                            <a:pt x="1794" y="1188"/>
                          </a:cubicBezTo>
                          <a:cubicBezTo>
                            <a:pt x="1595" y="792"/>
                            <a:pt x="997" y="396"/>
                            <a:pt x="0" y="0"/>
                          </a:cubicBezTo>
                          <a:cubicBezTo>
                            <a:pt x="0" y="396"/>
                            <a:pt x="199" y="792"/>
                            <a:pt x="199" y="1188"/>
                          </a:cubicBezTo>
                          <a:cubicBezTo>
                            <a:pt x="399" y="1981"/>
                            <a:pt x="399" y="2773"/>
                            <a:pt x="598" y="3764"/>
                          </a:cubicBezTo>
                          <a:cubicBezTo>
                            <a:pt x="598" y="4358"/>
                            <a:pt x="797" y="4952"/>
                            <a:pt x="997" y="5546"/>
                          </a:cubicBezTo>
                          <a:cubicBezTo>
                            <a:pt x="4784" y="6537"/>
                            <a:pt x="9966" y="8716"/>
                            <a:pt x="10365" y="65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27" name="Google Shape;5927;p37"/>
                    <p:cNvSpPr/>
                    <p:nvPr/>
                  </p:nvSpPr>
                  <p:spPr>
                    <a:xfrm>
                      <a:off x="2892002" y="5484082"/>
                      <a:ext cx="15780" cy="11960"/>
                    </a:xfrm>
                    <a:custGeom>
                      <a:avLst/>
                      <a:gdLst/>
                      <a:ahLst/>
                      <a:cxnLst/>
                      <a:rect l="l" t="t" r="r" b="b"/>
                      <a:pathLst>
                        <a:path w="15780" h="11960" extrusionOk="0">
                          <a:moveTo>
                            <a:pt x="2591" y="9310"/>
                          </a:moveTo>
                          <a:cubicBezTo>
                            <a:pt x="3787" y="10102"/>
                            <a:pt x="5780" y="10697"/>
                            <a:pt x="7774" y="11291"/>
                          </a:cubicBezTo>
                          <a:cubicBezTo>
                            <a:pt x="11362" y="12083"/>
                            <a:pt x="15348" y="12480"/>
                            <a:pt x="15747" y="10697"/>
                          </a:cubicBezTo>
                          <a:cubicBezTo>
                            <a:pt x="16145" y="8914"/>
                            <a:pt x="12956" y="7527"/>
                            <a:pt x="8172" y="6339"/>
                          </a:cubicBezTo>
                          <a:cubicBezTo>
                            <a:pt x="5780" y="5943"/>
                            <a:pt x="3787" y="5744"/>
                            <a:pt x="2591" y="6141"/>
                          </a:cubicBezTo>
                          <a:cubicBezTo>
                            <a:pt x="2591" y="6141"/>
                            <a:pt x="2392" y="5943"/>
                            <a:pt x="2392" y="5744"/>
                          </a:cubicBezTo>
                          <a:cubicBezTo>
                            <a:pt x="2791" y="5348"/>
                            <a:pt x="3189" y="5150"/>
                            <a:pt x="3389" y="4754"/>
                          </a:cubicBezTo>
                          <a:cubicBezTo>
                            <a:pt x="4784" y="3367"/>
                            <a:pt x="3389" y="1585"/>
                            <a:pt x="2591" y="0"/>
                          </a:cubicBezTo>
                          <a:cubicBezTo>
                            <a:pt x="1993" y="0"/>
                            <a:pt x="1395" y="0"/>
                            <a:pt x="797" y="0"/>
                          </a:cubicBezTo>
                          <a:cubicBezTo>
                            <a:pt x="598" y="1387"/>
                            <a:pt x="598" y="2773"/>
                            <a:pt x="399" y="3962"/>
                          </a:cubicBezTo>
                          <a:cubicBezTo>
                            <a:pt x="399" y="4952"/>
                            <a:pt x="199" y="5744"/>
                            <a:pt x="199" y="6735"/>
                          </a:cubicBezTo>
                          <a:cubicBezTo>
                            <a:pt x="199" y="7527"/>
                            <a:pt x="0" y="8320"/>
                            <a:pt x="0" y="9112"/>
                          </a:cubicBezTo>
                          <a:cubicBezTo>
                            <a:pt x="1196" y="9310"/>
                            <a:pt x="1993" y="9508"/>
                            <a:pt x="2591" y="931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28" name="Google Shape;5928;p37"/>
                    <p:cNvSpPr/>
                    <p:nvPr/>
                  </p:nvSpPr>
                  <p:spPr>
                    <a:xfrm>
                      <a:off x="2901025" y="5500032"/>
                      <a:ext cx="12305" cy="7587"/>
                    </a:xfrm>
                    <a:custGeom>
                      <a:avLst/>
                      <a:gdLst/>
                      <a:ahLst/>
                      <a:cxnLst/>
                      <a:rect l="l" t="t" r="r" b="b"/>
                      <a:pathLst>
                        <a:path w="12305" h="7587" extrusionOk="0">
                          <a:moveTo>
                            <a:pt x="146" y="690"/>
                          </a:moveTo>
                          <a:cubicBezTo>
                            <a:pt x="-651" y="1878"/>
                            <a:pt x="1940" y="3859"/>
                            <a:pt x="4731" y="5444"/>
                          </a:cubicBezTo>
                          <a:cubicBezTo>
                            <a:pt x="8319" y="7425"/>
                            <a:pt x="11109" y="8217"/>
                            <a:pt x="12305" y="7029"/>
                          </a:cubicBezTo>
                          <a:cubicBezTo>
                            <a:pt x="12305" y="5642"/>
                            <a:pt x="10511" y="3859"/>
                            <a:pt x="7721" y="2275"/>
                          </a:cubicBezTo>
                          <a:cubicBezTo>
                            <a:pt x="3933" y="96"/>
                            <a:pt x="944" y="-697"/>
                            <a:pt x="146" y="69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29" name="Google Shape;5929;p37"/>
                    <p:cNvSpPr/>
                    <p:nvPr/>
                  </p:nvSpPr>
                  <p:spPr>
                    <a:xfrm>
                      <a:off x="2989698" y="5365206"/>
                      <a:ext cx="10864" cy="9844"/>
                    </a:xfrm>
                    <a:custGeom>
                      <a:avLst/>
                      <a:gdLst/>
                      <a:ahLst/>
                      <a:cxnLst/>
                      <a:rect l="l" t="t" r="r" b="b"/>
                      <a:pathLst>
                        <a:path w="10864" h="9844" extrusionOk="0">
                          <a:moveTo>
                            <a:pt x="373" y="221"/>
                          </a:moveTo>
                          <a:cubicBezTo>
                            <a:pt x="-823" y="1212"/>
                            <a:pt x="971" y="3985"/>
                            <a:pt x="4160" y="6758"/>
                          </a:cubicBezTo>
                          <a:cubicBezTo>
                            <a:pt x="7349" y="9531"/>
                            <a:pt x="9741" y="10720"/>
                            <a:pt x="10738" y="9135"/>
                          </a:cubicBezTo>
                          <a:cubicBezTo>
                            <a:pt x="11336" y="7947"/>
                            <a:pt x="9741" y="5768"/>
                            <a:pt x="7548" y="3589"/>
                          </a:cubicBezTo>
                          <a:cubicBezTo>
                            <a:pt x="4559" y="815"/>
                            <a:pt x="1569" y="-571"/>
                            <a:pt x="373" y="22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30" name="Google Shape;5930;p37"/>
                    <p:cNvSpPr/>
                    <p:nvPr/>
                  </p:nvSpPr>
                  <p:spPr>
                    <a:xfrm>
                      <a:off x="2890806" y="5521449"/>
                      <a:ext cx="33770" cy="9294"/>
                    </a:xfrm>
                    <a:custGeom>
                      <a:avLst/>
                      <a:gdLst/>
                      <a:ahLst/>
                      <a:cxnLst/>
                      <a:rect l="l" t="t" r="r" b="b"/>
                      <a:pathLst>
                        <a:path w="33770" h="9294" extrusionOk="0">
                          <a:moveTo>
                            <a:pt x="4385" y="9184"/>
                          </a:moveTo>
                          <a:cubicBezTo>
                            <a:pt x="4784" y="8392"/>
                            <a:pt x="4385" y="7599"/>
                            <a:pt x="3389" y="6609"/>
                          </a:cubicBezTo>
                          <a:cubicBezTo>
                            <a:pt x="5182" y="7401"/>
                            <a:pt x="8172" y="7599"/>
                            <a:pt x="10763" y="7797"/>
                          </a:cubicBezTo>
                          <a:cubicBezTo>
                            <a:pt x="14551" y="7995"/>
                            <a:pt x="16145" y="7203"/>
                            <a:pt x="17541" y="6213"/>
                          </a:cubicBezTo>
                          <a:cubicBezTo>
                            <a:pt x="19135" y="6807"/>
                            <a:pt x="20132" y="7005"/>
                            <a:pt x="20929" y="6609"/>
                          </a:cubicBezTo>
                          <a:cubicBezTo>
                            <a:pt x="25713" y="7797"/>
                            <a:pt x="29700" y="7599"/>
                            <a:pt x="32889" y="6015"/>
                          </a:cubicBezTo>
                          <a:cubicBezTo>
                            <a:pt x="34085" y="5420"/>
                            <a:pt x="34284" y="4430"/>
                            <a:pt x="32092" y="3836"/>
                          </a:cubicBezTo>
                          <a:cubicBezTo>
                            <a:pt x="27308" y="2449"/>
                            <a:pt x="22922" y="2251"/>
                            <a:pt x="19335" y="3043"/>
                          </a:cubicBezTo>
                          <a:cubicBezTo>
                            <a:pt x="18737" y="2647"/>
                            <a:pt x="18139" y="2251"/>
                            <a:pt x="17541" y="1855"/>
                          </a:cubicBezTo>
                          <a:cubicBezTo>
                            <a:pt x="14152" y="-126"/>
                            <a:pt x="11361" y="-720"/>
                            <a:pt x="10963" y="1062"/>
                          </a:cubicBezTo>
                          <a:cubicBezTo>
                            <a:pt x="10763" y="2053"/>
                            <a:pt x="11959" y="3241"/>
                            <a:pt x="13754" y="4232"/>
                          </a:cubicBezTo>
                          <a:cubicBezTo>
                            <a:pt x="12358" y="4034"/>
                            <a:pt x="10763" y="3836"/>
                            <a:pt x="9368" y="3638"/>
                          </a:cubicBezTo>
                          <a:cubicBezTo>
                            <a:pt x="5581" y="3439"/>
                            <a:pt x="1595" y="3439"/>
                            <a:pt x="2193" y="5222"/>
                          </a:cubicBezTo>
                          <a:cubicBezTo>
                            <a:pt x="2193" y="5222"/>
                            <a:pt x="2193" y="5420"/>
                            <a:pt x="2193" y="5420"/>
                          </a:cubicBezTo>
                          <a:cubicBezTo>
                            <a:pt x="1794" y="5222"/>
                            <a:pt x="1595" y="5024"/>
                            <a:pt x="1196" y="4826"/>
                          </a:cubicBezTo>
                          <a:cubicBezTo>
                            <a:pt x="797" y="4628"/>
                            <a:pt x="399" y="4232"/>
                            <a:pt x="0" y="4034"/>
                          </a:cubicBezTo>
                          <a:cubicBezTo>
                            <a:pt x="0" y="5618"/>
                            <a:pt x="0" y="7203"/>
                            <a:pt x="0" y="8590"/>
                          </a:cubicBezTo>
                          <a:cubicBezTo>
                            <a:pt x="1595" y="9382"/>
                            <a:pt x="3189" y="9382"/>
                            <a:pt x="4385" y="918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31" name="Google Shape;5931;p37"/>
                    <p:cNvSpPr/>
                    <p:nvPr/>
                  </p:nvSpPr>
                  <p:spPr>
                    <a:xfrm>
                      <a:off x="2975645" y="5408082"/>
                      <a:ext cx="10924" cy="10191"/>
                    </a:xfrm>
                    <a:custGeom>
                      <a:avLst/>
                      <a:gdLst/>
                      <a:ahLst/>
                      <a:cxnLst/>
                      <a:rect l="l" t="t" r="r" b="b"/>
                      <a:pathLst>
                        <a:path w="10924" h="10191" extrusionOk="0">
                          <a:moveTo>
                            <a:pt x="74" y="330"/>
                          </a:moveTo>
                          <a:cubicBezTo>
                            <a:pt x="-325" y="2113"/>
                            <a:pt x="871" y="4292"/>
                            <a:pt x="4060" y="7065"/>
                          </a:cubicBezTo>
                          <a:cubicBezTo>
                            <a:pt x="7449" y="10037"/>
                            <a:pt x="10240" y="11027"/>
                            <a:pt x="10838" y="9442"/>
                          </a:cubicBezTo>
                          <a:cubicBezTo>
                            <a:pt x="11436" y="7858"/>
                            <a:pt x="8844" y="4886"/>
                            <a:pt x="5655" y="2509"/>
                          </a:cubicBezTo>
                          <a:cubicBezTo>
                            <a:pt x="3263" y="726"/>
                            <a:pt x="871" y="-660"/>
                            <a:pt x="74" y="33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32" name="Google Shape;5932;p37"/>
                    <p:cNvSpPr/>
                    <p:nvPr/>
                  </p:nvSpPr>
                  <p:spPr>
                    <a:xfrm>
                      <a:off x="3004675" y="5437175"/>
                      <a:ext cx="33632" cy="20142"/>
                    </a:xfrm>
                    <a:custGeom>
                      <a:avLst/>
                      <a:gdLst/>
                      <a:ahLst/>
                      <a:cxnLst/>
                      <a:rect l="l" t="t" r="r" b="b"/>
                      <a:pathLst>
                        <a:path w="33632" h="20142" extrusionOk="0">
                          <a:moveTo>
                            <a:pt x="4930" y="11251"/>
                          </a:moveTo>
                          <a:lnTo>
                            <a:pt x="5328" y="11449"/>
                          </a:lnTo>
                          <a:cubicBezTo>
                            <a:pt x="5926" y="12439"/>
                            <a:pt x="6923" y="13628"/>
                            <a:pt x="8318" y="14816"/>
                          </a:cubicBezTo>
                          <a:cubicBezTo>
                            <a:pt x="10312" y="16599"/>
                            <a:pt x="12903" y="18382"/>
                            <a:pt x="15096" y="19373"/>
                          </a:cubicBezTo>
                          <a:cubicBezTo>
                            <a:pt x="18484" y="20957"/>
                            <a:pt x="19281" y="19967"/>
                            <a:pt x="18085" y="17590"/>
                          </a:cubicBezTo>
                          <a:cubicBezTo>
                            <a:pt x="17288" y="15807"/>
                            <a:pt x="16092" y="14024"/>
                            <a:pt x="15096" y="12241"/>
                          </a:cubicBezTo>
                          <a:lnTo>
                            <a:pt x="15096" y="12241"/>
                          </a:lnTo>
                          <a:cubicBezTo>
                            <a:pt x="17487" y="13430"/>
                            <a:pt x="19879" y="14618"/>
                            <a:pt x="21275" y="15015"/>
                          </a:cubicBezTo>
                          <a:cubicBezTo>
                            <a:pt x="22470" y="15609"/>
                            <a:pt x="24065" y="16005"/>
                            <a:pt x="25859" y="16401"/>
                          </a:cubicBezTo>
                          <a:cubicBezTo>
                            <a:pt x="29646" y="17194"/>
                            <a:pt x="33434" y="17590"/>
                            <a:pt x="33633" y="16203"/>
                          </a:cubicBezTo>
                          <a:cubicBezTo>
                            <a:pt x="33633" y="14816"/>
                            <a:pt x="29845" y="13628"/>
                            <a:pt x="26059" y="12637"/>
                          </a:cubicBezTo>
                          <a:cubicBezTo>
                            <a:pt x="24663" y="12439"/>
                            <a:pt x="23467" y="12043"/>
                            <a:pt x="22271" y="12043"/>
                          </a:cubicBezTo>
                          <a:cubicBezTo>
                            <a:pt x="21673" y="10855"/>
                            <a:pt x="20477" y="9468"/>
                            <a:pt x="18883" y="8280"/>
                          </a:cubicBezTo>
                          <a:cubicBezTo>
                            <a:pt x="19879" y="8676"/>
                            <a:pt x="20677" y="8874"/>
                            <a:pt x="21275" y="8478"/>
                          </a:cubicBezTo>
                          <a:cubicBezTo>
                            <a:pt x="21474" y="8478"/>
                            <a:pt x="21474" y="8280"/>
                            <a:pt x="21673" y="8081"/>
                          </a:cubicBezTo>
                          <a:cubicBezTo>
                            <a:pt x="23666" y="8478"/>
                            <a:pt x="25261" y="8280"/>
                            <a:pt x="25660" y="7685"/>
                          </a:cubicBezTo>
                          <a:cubicBezTo>
                            <a:pt x="26457" y="6299"/>
                            <a:pt x="23467" y="4912"/>
                            <a:pt x="19680" y="3724"/>
                          </a:cubicBezTo>
                          <a:cubicBezTo>
                            <a:pt x="19281" y="3327"/>
                            <a:pt x="18883" y="2931"/>
                            <a:pt x="18484" y="2535"/>
                          </a:cubicBezTo>
                          <a:cubicBezTo>
                            <a:pt x="16291" y="554"/>
                            <a:pt x="13900" y="-634"/>
                            <a:pt x="12703" y="356"/>
                          </a:cubicBezTo>
                          <a:cubicBezTo>
                            <a:pt x="11906" y="752"/>
                            <a:pt x="11906" y="1545"/>
                            <a:pt x="12703" y="2535"/>
                          </a:cubicBezTo>
                          <a:cubicBezTo>
                            <a:pt x="12305" y="2535"/>
                            <a:pt x="11906" y="2733"/>
                            <a:pt x="11507" y="2931"/>
                          </a:cubicBezTo>
                          <a:cubicBezTo>
                            <a:pt x="11707" y="3724"/>
                            <a:pt x="12504" y="4714"/>
                            <a:pt x="13700" y="5308"/>
                          </a:cubicBezTo>
                          <a:cubicBezTo>
                            <a:pt x="11707" y="5110"/>
                            <a:pt x="12105" y="6893"/>
                            <a:pt x="13102" y="9270"/>
                          </a:cubicBezTo>
                          <a:cubicBezTo>
                            <a:pt x="12504" y="9072"/>
                            <a:pt x="12105" y="8874"/>
                            <a:pt x="11707" y="8676"/>
                          </a:cubicBezTo>
                          <a:cubicBezTo>
                            <a:pt x="11109" y="8081"/>
                            <a:pt x="9514" y="7487"/>
                            <a:pt x="7920" y="7091"/>
                          </a:cubicBezTo>
                          <a:cubicBezTo>
                            <a:pt x="7521" y="6695"/>
                            <a:pt x="7122" y="6497"/>
                            <a:pt x="6724" y="6101"/>
                          </a:cubicBezTo>
                          <a:cubicBezTo>
                            <a:pt x="3136" y="3525"/>
                            <a:pt x="545" y="2931"/>
                            <a:pt x="146" y="4318"/>
                          </a:cubicBezTo>
                          <a:cubicBezTo>
                            <a:pt x="-651" y="5903"/>
                            <a:pt x="1940" y="8676"/>
                            <a:pt x="4930" y="1125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33" name="Google Shape;5933;p37"/>
                    <p:cNvSpPr/>
                    <p:nvPr/>
                  </p:nvSpPr>
                  <p:spPr>
                    <a:xfrm>
                      <a:off x="3067761" y="5419629"/>
                      <a:ext cx="10227" cy="9395"/>
                    </a:xfrm>
                    <a:custGeom>
                      <a:avLst/>
                      <a:gdLst/>
                      <a:ahLst/>
                      <a:cxnLst/>
                      <a:rect l="l" t="t" r="r" b="b"/>
                      <a:pathLst>
                        <a:path w="10227" h="9395" extrusionOk="0">
                          <a:moveTo>
                            <a:pt x="6226" y="2847"/>
                          </a:moveTo>
                          <a:cubicBezTo>
                            <a:pt x="3037" y="74"/>
                            <a:pt x="446" y="-718"/>
                            <a:pt x="47" y="668"/>
                          </a:cubicBezTo>
                          <a:cubicBezTo>
                            <a:pt x="-351" y="1857"/>
                            <a:pt x="1841" y="4234"/>
                            <a:pt x="4034" y="6413"/>
                          </a:cubicBezTo>
                          <a:cubicBezTo>
                            <a:pt x="7223" y="8988"/>
                            <a:pt x="9814" y="10375"/>
                            <a:pt x="10213" y="8592"/>
                          </a:cubicBezTo>
                          <a:cubicBezTo>
                            <a:pt x="10412" y="7205"/>
                            <a:pt x="8618" y="4828"/>
                            <a:pt x="6226" y="284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34" name="Google Shape;5934;p37"/>
                    <p:cNvSpPr/>
                    <p:nvPr/>
                  </p:nvSpPr>
                  <p:spPr>
                    <a:xfrm>
                      <a:off x="2918690" y="5392776"/>
                      <a:ext cx="13982" cy="13243"/>
                    </a:xfrm>
                    <a:custGeom>
                      <a:avLst/>
                      <a:gdLst/>
                      <a:ahLst/>
                      <a:cxnLst/>
                      <a:rect l="l" t="t" r="r" b="b"/>
                      <a:pathLst>
                        <a:path w="13982" h="13243" extrusionOk="0">
                          <a:moveTo>
                            <a:pt x="3012" y="5732"/>
                          </a:moveTo>
                          <a:cubicBezTo>
                            <a:pt x="3410" y="7119"/>
                            <a:pt x="4805" y="8901"/>
                            <a:pt x="6998" y="10684"/>
                          </a:cubicBezTo>
                          <a:cubicBezTo>
                            <a:pt x="10586" y="13457"/>
                            <a:pt x="12778" y="13854"/>
                            <a:pt x="13775" y="12467"/>
                          </a:cubicBezTo>
                          <a:cubicBezTo>
                            <a:pt x="14573" y="11278"/>
                            <a:pt x="12978" y="9298"/>
                            <a:pt x="10586" y="7119"/>
                          </a:cubicBezTo>
                          <a:lnTo>
                            <a:pt x="9789" y="6524"/>
                          </a:lnTo>
                          <a:cubicBezTo>
                            <a:pt x="9390" y="5138"/>
                            <a:pt x="7795" y="3355"/>
                            <a:pt x="5603" y="1770"/>
                          </a:cubicBezTo>
                          <a:cubicBezTo>
                            <a:pt x="2812" y="-211"/>
                            <a:pt x="1018" y="-409"/>
                            <a:pt x="22" y="582"/>
                          </a:cubicBezTo>
                          <a:cubicBezTo>
                            <a:pt x="-178" y="1968"/>
                            <a:pt x="1018" y="3949"/>
                            <a:pt x="3012" y="573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35" name="Google Shape;5935;p37"/>
                    <p:cNvSpPr/>
                    <p:nvPr/>
                  </p:nvSpPr>
                  <p:spPr>
                    <a:xfrm>
                      <a:off x="3007100" y="5409730"/>
                      <a:ext cx="21725" cy="10468"/>
                    </a:xfrm>
                    <a:custGeom>
                      <a:avLst/>
                      <a:gdLst/>
                      <a:ahLst/>
                      <a:cxnLst/>
                      <a:rect l="l" t="t" r="r" b="b"/>
                      <a:pathLst>
                        <a:path w="21725" h="10468" extrusionOk="0">
                          <a:moveTo>
                            <a:pt x="10278" y="9181"/>
                          </a:moveTo>
                          <a:cubicBezTo>
                            <a:pt x="10477" y="8983"/>
                            <a:pt x="10676" y="8785"/>
                            <a:pt x="10676" y="8389"/>
                          </a:cubicBezTo>
                          <a:cubicBezTo>
                            <a:pt x="11673" y="8785"/>
                            <a:pt x="12670" y="9181"/>
                            <a:pt x="13866" y="9577"/>
                          </a:cubicBezTo>
                          <a:cubicBezTo>
                            <a:pt x="17852" y="10766"/>
                            <a:pt x="21041" y="10766"/>
                            <a:pt x="21639" y="9577"/>
                          </a:cubicBezTo>
                          <a:cubicBezTo>
                            <a:pt x="22237" y="8587"/>
                            <a:pt x="19646" y="7398"/>
                            <a:pt x="16656" y="6210"/>
                          </a:cubicBezTo>
                          <a:cubicBezTo>
                            <a:pt x="14862" y="5813"/>
                            <a:pt x="13068" y="5417"/>
                            <a:pt x="11474" y="5219"/>
                          </a:cubicBezTo>
                          <a:cubicBezTo>
                            <a:pt x="13666" y="5417"/>
                            <a:pt x="15062" y="5021"/>
                            <a:pt x="15261" y="4031"/>
                          </a:cubicBezTo>
                          <a:cubicBezTo>
                            <a:pt x="15261" y="2842"/>
                            <a:pt x="13068" y="1654"/>
                            <a:pt x="10078" y="861"/>
                          </a:cubicBezTo>
                          <a:cubicBezTo>
                            <a:pt x="7089" y="69"/>
                            <a:pt x="5095" y="267"/>
                            <a:pt x="4497" y="1059"/>
                          </a:cubicBezTo>
                          <a:cubicBezTo>
                            <a:pt x="3102" y="69"/>
                            <a:pt x="1707" y="-129"/>
                            <a:pt x="910" y="69"/>
                          </a:cubicBezTo>
                          <a:cubicBezTo>
                            <a:pt x="-885" y="663"/>
                            <a:pt x="112" y="2644"/>
                            <a:pt x="2703" y="5615"/>
                          </a:cubicBezTo>
                          <a:cubicBezTo>
                            <a:pt x="6092" y="8389"/>
                            <a:pt x="8883" y="9973"/>
                            <a:pt x="10278" y="9181"/>
                          </a:cubicBezTo>
                          <a:close/>
                          <a:moveTo>
                            <a:pt x="8683" y="4625"/>
                          </a:moveTo>
                          <a:cubicBezTo>
                            <a:pt x="9680" y="4823"/>
                            <a:pt x="10676" y="5021"/>
                            <a:pt x="11474" y="5219"/>
                          </a:cubicBezTo>
                          <a:cubicBezTo>
                            <a:pt x="10676" y="5021"/>
                            <a:pt x="9879" y="5021"/>
                            <a:pt x="9281" y="5219"/>
                          </a:cubicBezTo>
                          <a:cubicBezTo>
                            <a:pt x="8883" y="5021"/>
                            <a:pt x="8683" y="4823"/>
                            <a:pt x="8683" y="4625"/>
                          </a:cubicBezTo>
                          <a:cubicBezTo>
                            <a:pt x="8484" y="4625"/>
                            <a:pt x="8484" y="4625"/>
                            <a:pt x="8683" y="462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36" name="Google Shape;5936;p37"/>
                    <p:cNvSpPr/>
                    <p:nvPr/>
                  </p:nvSpPr>
                  <p:spPr>
                    <a:xfrm>
                      <a:off x="2898367" y="5536615"/>
                      <a:ext cx="10728" cy="6989"/>
                    </a:xfrm>
                    <a:custGeom>
                      <a:avLst/>
                      <a:gdLst/>
                      <a:ahLst/>
                      <a:cxnLst/>
                      <a:rect l="l" t="t" r="r" b="b"/>
                      <a:pathLst>
                        <a:path w="10728" h="6989" extrusionOk="0">
                          <a:moveTo>
                            <a:pt x="14" y="951"/>
                          </a:moveTo>
                          <a:cubicBezTo>
                            <a:pt x="-186" y="2139"/>
                            <a:pt x="1808" y="3922"/>
                            <a:pt x="4598" y="5507"/>
                          </a:cubicBezTo>
                          <a:cubicBezTo>
                            <a:pt x="7389" y="6894"/>
                            <a:pt x="9980" y="7488"/>
                            <a:pt x="10578" y="6497"/>
                          </a:cubicBezTo>
                          <a:cubicBezTo>
                            <a:pt x="11176" y="5507"/>
                            <a:pt x="9980" y="3724"/>
                            <a:pt x="7190" y="2139"/>
                          </a:cubicBezTo>
                          <a:cubicBezTo>
                            <a:pt x="3203" y="-238"/>
                            <a:pt x="412" y="-634"/>
                            <a:pt x="14" y="95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37" name="Google Shape;5937;p37"/>
                    <p:cNvSpPr/>
                    <p:nvPr/>
                  </p:nvSpPr>
                  <p:spPr>
                    <a:xfrm>
                      <a:off x="2893198" y="5546711"/>
                      <a:ext cx="11760" cy="7001"/>
                    </a:xfrm>
                    <a:custGeom>
                      <a:avLst/>
                      <a:gdLst/>
                      <a:ahLst/>
                      <a:cxnLst/>
                      <a:rect l="l" t="t" r="r" b="b"/>
                      <a:pathLst>
                        <a:path w="11760" h="7001" extrusionOk="0">
                          <a:moveTo>
                            <a:pt x="11760" y="5910"/>
                          </a:moveTo>
                          <a:cubicBezTo>
                            <a:pt x="11760" y="4721"/>
                            <a:pt x="9169" y="2740"/>
                            <a:pt x="6578" y="1552"/>
                          </a:cubicBezTo>
                          <a:cubicBezTo>
                            <a:pt x="2791" y="-231"/>
                            <a:pt x="0" y="-627"/>
                            <a:pt x="0" y="1155"/>
                          </a:cubicBezTo>
                          <a:cubicBezTo>
                            <a:pt x="0" y="2344"/>
                            <a:pt x="2392" y="4127"/>
                            <a:pt x="5183" y="5513"/>
                          </a:cubicBezTo>
                          <a:cubicBezTo>
                            <a:pt x="8770" y="7098"/>
                            <a:pt x="11760" y="7692"/>
                            <a:pt x="11760" y="591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38" name="Google Shape;5938;p37"/>
                    <p:cNvSpPr/>
                    <p:nvPr/>
                  </p:nvSpPr>
                  <p:spPr>
                    <a:xfrm>
                      <a:off x="2936240" y="5452945"/>
                      <a:ext cx="10644" cy="8584"/>
                    </a:xfrm>
                    <a:custGeom>
                      <a:avLst/>
                      <a:gdLst/>
                      <a:ahLst/>
                      <a:cxnLst/>
                      <a:rect l="l" t="t" r="r" b="b"/>
                      <a:pathLst>
                        <a:path w="10644" h="8584" extrusionOk="0">
                          <a:moveTo>
                            <a:pt x="6989" y="3008"/>
                          </a:moveTo>
                          <a:cubicBezTo>
                            <a:pt x="3600" y="433"/>
                            <a:pt x="411" y="-1152"/>
                            <a:pt x="13" y="1027"/>
                          </a:cubicBezTo>
                          <a:cubicBezTo>
                            <a:pt x="-187" y="2414"/>
                            <a:pt x="2006" y="4593"/>
                            <a:pt x="4597" y="6376"/>
                          </a:cubicBezTo>
                          <a:cubicBezTo>
                            <a:pt x="7388" y="8357"/>
                            <a:pt x="9580" y="9149"/>
                            <a:pt x="10577" y="8158"/>
                          </a:cubicBezTo>
                          <a:cubicBezTo>
                            <a:pt x="10976" y="6772"/>
                            <a:pt x="9580" y="4989"/>
                            <a:pt x="6989" y="300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39" name="Google Shape;5939;p37"/>
                    <p:cNvSpPr/>
                    <p:nvPr/>
                  </p:nvSpPr>
                  <p:spPr>
                    <a:xfrm>
                      <a:off x="2910539" y="5417128"/>
                      <a:ext cx="199" cy="198"/>
                    </a:xfrm>
                    <a:custGeom>
                      <a:avLst/>
                      <a:gdLst/>
                      <a:ahLst/>
                      <a:cxnLst/>
                      <a:rect l="l" t="t" r="r" b="b"/>
                      <a:pathLst>
                        <a:path w="199" h="198" extrusionOk="0">
                          <a:moveTo>
                            <a:pt x="0" y="0"/>
                          </a:moveTo>
                          <a:lnTo>
                            <a:pt x="0" y="198"/>
                          </a:lnTo>
                          <a:lnTo>
                            <a:pt x="199"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40" name="Google Shape;5940;p37"/>
                    <p:cNvSpPr/>
                    <p:nvPr/>
                  </p:nvSpPr>
                  <p:spPr>
                    <a:xfrm>
                      <a:off x="2944752" y="5328049"/>
                      <a:ext cx="8069" cy="7997"/>
                    </a:xfrm>
                    <a:custGeom>
                      <a:avLst/>
                      <a:gdLst/>
                      <a:ahLst/>
                      <a:cxnLst/>
                      <a:rect l="l" t="t" r="r" b="b"/>
                      <a:pathLst>
                        <a:path w="8069" h="7997" extrusionOk="0">
                          <a:moveTo>
                            <a:pt x="270" y="138"/>
                          </a:moveTo>
                          <a:cubicBezTo>
                            <a:pt x="-527" y="1326"/>
                            <a:pt x="470" y="3307"/>
                            <a:pt x="2861" y="5486"/>
                          </a:cubicBezTo>
                          <a:cubicBezTo>
                            <a:pt x="5254" y="7665"/>
                            <a:pt x="7645" y="8854"/>
                            <a:pt x="8044" y="7269"/>
                          </a:cubicBezTo>
                          <a:cubicBezTo>
                            <a:pt x="8243" y="6477"/>
                            <a:pt x="7247" y="4496"/>
                            <a:pt x="6051" y="3109"/>
                          </a:cubicBezTo>
                          <a:cubicBezTo>
                            <a:pt x="4058" y="930"/>
                            <a:pt x="1666" y="-456"/>
                            <a:pt x="270" y="13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41" name="Google Shape;5941;p37"/>
                    <p:cNvSpPr/>
                    <p:nvPr/>
                  </p:nvSpPr>
                  <p:spPr>
                    <a:xfrm>
                      <a:off x="2924500" y="5477708"/>
                      <a:ext cx="9684" cy="6798"/>
                    </a:xfrm>
                    <a:custGeom>
                      <a:avLst/>
                      <a:gdLst/>
                      <a:ahLst/>
                      <a:cxnLst/>
                      <a:rect l="l" t="t" r="r" b="b"/>
                      <a:pathLst>
                        <a:path w="9684" h="6798" extrusionOk="0">
                          <a:moveTo>
                            <a:pt x="191" y="432"/>
                          </a:moveTo>
                          <a:cubicBezTo>
                            <a:pt x="-606" y="1422"/>
                            <a:pt x="1188" y="3403"/>
                            <a:pt x="3779" y="4988"/>
                          </a:cubicBezTo>
                          <a:cubicBezTo>
                            <a:pt x="6370" y="6572"/>
                            <a:pt x="8563" y="7166"/>
                            <a:pt x="9559" y="6572"/>
                          </a:cubicBezTo>
                          <a:cubicBezTo>
                            <a:pt x="10157" y="5384"/>
                            <a:pt x="8563" y="3601"/>
                            <a:pt x="5972" y="2016"/>
                          </a:cubicBezTo>
                          <a:cubicBezTo>
                            <a:pt x="3580" y="233"/>
                            <a:pt x="989" y="-559"/>
                            <a:pt x="191" y="43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42" name="Google Shape;5942;p37"/>
                    <p:cNvSpPr/>
                    <p:nvPr/>
                  </p:nvSpPr>
                  <p:spPr>
                    <a:xfrm>
                      <a:off x="2984387" y="5409129"/>
                      <a:ext cx="22825" cy="17167"/>
                    </a:xfrm>
                    <a:custGeom>
                      <a:avLst/>
                      <a:gdLst/>
                      <a:ahLst/>
                      <a:cxnLst/>
                      <a:rect l="l" t="t" r="r" b="b"/>
                      <a:pathLst>
                        <a:path w="22825" h="17167" extrusionOk="0">
                          <a:moveTo>
                            <a:pt x="16448" y="13942"/>
                          </a:moveTo>
                          <a:cubicBezTo>
                            <a:pt x="18640" y="15725"/>
                            <a:pt x="21231" y="17508"/>
                            <a:pt x="21829" y="17111"/>
                          </a:cubicBezTo>
                          <a:cubicBezTo>
                            <a:pt x="23225" y="15725"/>
                            <a:pt x="22427" y="14140"/>
                            <a:pt x="20234" y="11763"/>
                          </a:cubicBezTo>
                          <a:cubicBezTo>
                            <a:pt x="19637" y="11169"/>
                            <a:pt x="19039" y="10574"/>
                            <a:pt x="18441" y="10178"/>
                          </a:cubicBezTo>
                          <a:cubicBezTo>
                            <a:pt x="21032" y="10376"/>
                            <a:pt x="22826" y="9980"/>
                            <a:pt x="22826" y="8792"/>
                          </a:cubicBezTo>
                          <a:cubicBezTo>
                            <a:pt x="22826" y="7207"/>
                            <a:pt x="19836" y="5820"/>
                            <a:pt x="15650" y="4830"/>
                          </a:cubicBezTo>
                          <a:cubicBezTo>
                            <a:pt x="14853" y="4632"/>
                            <a:pt x="14055" y="4632"/>
                            <a:pt x="13457" y="4434"/>
                          </a:cubicBezTo>
                          <a:cubicBezTo>
                            <a:pt x="13657" y="3245"/>
                            <a:pt x="11664" y="2057"/>
                            <a:pt x="7876" y="868"/>
                          </a:cubicBezTo>
                          <a:cubicBezTo>
                            <a:pt x="3491" y="-320"/>
                            <a:pt x="701" y="-320"/>
                            <a:pt x="103" y="1066"/>
                          </a:cubicBezTo>
                          <a:cubicBezTo>
                            <a:pt x="-296" y="1660"/>
                            <a:pt x="501" y="2453"/>
                            <a:pt x="1897" y="3245"/>
                          </a:cubicBezTo>
                          <a:cubicBezTo>
                            <a:pt x="2694" y="4434"/>
                            <a:pt x="3890" y="5622"/>
                            <a:pt x="5285" y="7009"/>
                          </a:cubicBezTo>
                          <a:cubicBezTo>
                            <a:pt x="8474" y="9386"/>
                            <a:pt x="11464" y="10772"/>
                            <a:pt x="11863" y="8990"/>
                          </a:cubicBezTo>
                          <a:cubicBezTo>
                            <a:pt x="11863" y="8792"/>
                            <a:pt x="11863" y="8792"/>
                            <a:pt x="11863" y="8593"/>
                          </a:cubicBezTo>
                          <a:cubicBezTo>
                            <a:pt x="12262" y="8792"/>
                            <a:pt x="12660" y="8792"/>
                            <a:pt x="13059" y="8990"/>
                          </a:cubicBezTo>
                          <a:cubicBezTo>
                            <a:pt x="12461" y="9980"/>
                            <a:pt x="14255" y="12159"/>
                            <a:pt x="16448" y="1394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43" name="Google Shape;5943;p37"/>
                    <p:cNvSpPr/>
                    <p:nvPr/>
                  </p:nvSpPr>
                  <p:spPr>
                    <a:xfrm>
                      <a:off x="2955101" y="5370012"/>
                      <a:ext cx="7540" cy="6671"/>
                    </a:xfrm>
                    <a:custGeom>
                      <a:avLst/>
                      <a:gdLst/>
                      <a:ahLst/>
                      <a:cxnLst/>
                      <a:rect l="l" t="t" r="r" b="b"/>
                      <a:pathLst>
                        <a:path w="7540" h="6671" extrusionOk="0">
                          <a:moveTo>
                            <a:pt x="87" y="565"/>
                          </a:moveTo>
                          <a:cubicBezTo>
                            <a:pt x="-311" y="1556"/>
                            <a:pt x="685" y="3140"/>
                            <a:pt x="2479" y="4527"/>
                          </a:cubicBezTo>
                          <a:cubicBezTo>
                            <a:pt x="5070" y="6706"/>
                            <a:pt x="6864" y="6904"/>
                            <a:pt x="7263" y="6508"/>
                          </a:cubicBezTo>
                          <a:cubicBezTo>
                            <a:pt x="8061" y="4923"/>
                            <a:pt x="7064" y="3536"/>
                            <a:pt x="5270" y="1952"/>
                          </a:cubicBezTo>
                          <a:cubicBezTo>
                            <a:pt x="2679" y="169"/>
                            <a:pt x="685" y="-623"/>
                            <a:pt x="87" y="56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44" name="Google Shape;5944;p37"/>
                    <p:cNvSpPr/>
                    <p:nvPr/>
                  </p:nvSpPr>
                  <p:spPr>
                    <a:xfrm>
                      <a:off x="3258734" y="5243035"/>
                      <a:ext cx="53487" cy="28918"/>
                    </a:xfrm>
                    <a:custGeom>
                      <a:avLst/>
                      <a:gdLst/>
                      <a:ahLst/>
                      <a:cxnLst/>
                      <a:rect l="l" t="t" r="r" b="b"/>
                      <a:pathLst>
                        <a:path w="53487" h="28918" extrusionOk="0">
                          <a:moveTo>
                            <a:pt x="42086" y="15623"/>
                          </a:moveTo>
                          <a:cubicBezTo>
                            <a:pt x="41687" y="15623"/>
                            <a:pt x="41488" y="15821"/>
                            <a:pt x="41089" y="15821"/>
                          </a:cubicBezTo>
                          <a:cubicBezTo>
                            <a:pt x="36903" y="17009"/>
                            <a:pt x="34312" y="18990"/>
                            <a:pt x="34113" y="20971"/>
                          </a:cubicBezTo>
                          <a:cubicBezTo>
                            <a:pt x="34113" y="22160"/>
                            <a:pt x="34910" y="22556"/>
                            <a:pt x="36106" y="22754"/>
                          </a:cubicBezTo>
                          <a:cubicBezTo>
                            <a:pt x="34910" y="22754"/>
                            <a:pt x="33116" y="23150"/>
                            <a:pt x="31322" y="23942"/>
                          </a:cubicBezTo>
                          <a:cubicBezTo>
                            <a:pt x="28133" y="25329"/>
                            <a:pt x="27136" y="26914"/>
                            <a:pt x="27734" y="28102"/>
                          </a:cubicBezTo>
                          <a:cubicBezTo>
                            <a:pt x="28532" y="29489"/>
                            <a:pt x="31322" y="28895"/>
                            <a:pt x="34113" y="27904"/>
                          </a:cubicBezTo>
                          <a:cubicBezTo>
                            <a:pt x="37103" y="26518"/>
                            <a:pt x="38299" y="24933"/>
                            <a:pt x="37701" y="23546"/>
                          </a:cubicBezTo>
                          <a:cubicBezTo>
                            <a:pt x="37501" y="22952"/>
                            <a:pt x="36903" y="22754"/>
                            <a:pt x="36106" y="22754"/>
                          </a:cubicBezTo>
                          <a:cubicBezTo>
                            <a:pt x="37302" y="22952"/>
                            <a:pt x="39096" y="22556"/>
                            <a:pt x="40890" y="22160"/>
                          </a:cubicBezTo>
                          <a:cubicBezTo>
                            <a:pt x="44677" y="20377"/>
                            <a:pt x="47069" y="18594"/>
                            <a:pt x="46671" y="16613"/>
                          </a:cubicBezTo>
                          <a:lnTo>
                            <a:pt x="46671" y="16613"/>
                          </a:lnTo>
                          <a:lnTo>
                            <a:pt x="46870" y="16613"/>
                          </a:lnTo>
                          <a:cubicBezTo>
                            <a:pt x="53049" y="14632"/>
                            <a:pt x="55042" y="11265"/>
                            <a:pt x="52252" y="9284"/>
                          </a:cubicBezTo>
                          <a:cubicBezTo>
                            <a:pt x="46073" y="5322"/>
                            <a:pt x="34910" y="8095"/>
                            <a:pt x="24346" y="10472"/>
                          </a:cubicBezTo>
                          <a:cubicBezTo>
                            <a:pt x="24346" y="10274"/>
                            <a:pt x="24545" y="10274"/>
                            <a:pt x="24545" y="10076"/>
                          </a:cubicBezTo>
                          <a:cubicBezTo>
                            <a:pt x="25143" y="8690"/>
                            <a:pt x="23748" y="6114"/>
                            <a:pt x="21954" y="3737"/>
                          </a:cubicBezTo>
                          <a:cubicBezTo>
                            <a:pt x="19363" y="370"/>
                            <a:pt x="16971" y="-819"/>
                            <a:pt x="16174" y="568"/>
                          </a:cubicBezTo>
                          <a:cubicBezTo>
                            <a:pt x="15376" y="1757"/>
                            <a:pt x="16971" y="4530"/>
                            <a:pt x="18964" y="6907"/>
                          </a:cubicBezTo>
                          <a:cubicBezTo>
                            <a:pt x="20559" y="8888"/>
                            <a:pt x="22153" y="10274"/>
                            <a:pt x="23150" y="10670"/>
                          </a:cubicBezTo>
                          <a:cubicBezTo>
                            <a:pt x="22552" y="10869"/>
                            <a:pt x="21755" y="10869"/>
                            <a:pt x="21157" y="11067"/>
                          </a:cubicBezTo>
                          <a:cubicBezTo>
                            <a:pt x="18366" y="11661"/>
                            <a:pt x="15376" y="12651"/>
                            <a:pt x="13981" y="14236"/>
                          </a:cubicBezTo>
                          <a:cubicBezTo>
                            <a:pt x="12187" y="14038"/>
                            <a:pt x="9994" y="14434"/>
                            <a:pt x="7403" y="15623"/>
                          </a:cubicBezTo>
                          <a:cubicBezTo>
                            <a:pt x="6805" y="15821"/>
                            <a:pt x="6207" y="16217"/>
                            <a:pt x="5609" y="16415"/>
                          </a:cubicBezTo>
                          <a:cubicBezTo>
                            <a:pt x="5410" y="16217"/>
                            <a:pt x="5410" y="16217"/>
                            <a:pt x="5211" y="16019"/>
                          </a:cubicBezTo>
                          <a:cubicBezTo>
                            <a:pt x="3217" y="13444"/>
                            <a:pt x="1025" y="12057"/>
                            <a:pt x="227" y="13048"/>
                          </a:cubicBezTo>
                          <a:cubicBezTo>
                            <a:pt x="-371" y="14236"/>
                            <a:pt x="227" y="16217"/>
                            <a:pt x="1822" y="18792"/>
                          </a:cubicBezTo>
                          <a:cubicBezTo>
                            <a:pt x="1224" y="19386"/>
                            <a:pt x="1025" y="19981"/>
                            <a:pt x="1423" y="20575"/>
                          </a:cubicBezTo>
                          <a:cubicBezTo>
                            <a:pt x="1822" y="21367"/>
                            <a:pt x="2818" y="21565"/>
                            <a:pt x="4015" y="21367"/>
                          </a:cubicBezTo>
                          <a:cubicBezTo>
                            <a:pt x="6407" y="23744"/>
                            <a:pt x="8599" y="25527"/>
                            <a:pt x="9396" y="23942"/>
                          </a:cubicBezTo>
                          <a:cubicBezTo>
                            <a:pt x="9795" y="22952"/>
                            <a:pt x="9396" y="21763"/>
                            <a:pt x="8599" y="20377"/>
                          </a:cubicBezTo>
                          <a:cubicBezTo>
                            <a:pt x="8998" y="20179"/>
                            <a:pt x="9596" y="19981"/>
                            <a:pt x="9994" y="19782"/>
                          </a:cubicBezTo>
                          <a:cubicBezTo>
                            <a:pt x="11788" y="18990"/>
                            <a:pt x="13582" y="18198"/>
                            <a:pt x="14778" y="17207"/>
                          </a:cubicBezTo>
                          <a:cubicBezTo>
                            <a:pt x="15974" y="17603"/>
                            <a:pt x="17967" y="17406"/>
                            <a:pt x="20160" y="16811"/>
                          </a:cubicBezTo>
                          <a:cubicBezTo>
                            <a:pt x="29528" y="14038"/>
                            <a:pt x="39096" y="10472"/>
                            <a:pt x="42086" y="1562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45" name="Google Shape;5945;p37"/>
                    <p:cNvSpPr/>
                    <p:nvPr/>
                  </p:nvSpPr>
                  <p:spPr>
                    <a:xfrm>
                      <a:off x="3369622" y="5203161"/>
                      <a:ext cx="15440" cy="13798"/>
                    </a:xfrm>
                    <a:custGeom>
                      <a:avLst/>
                      <a:gdLst/>
                      <a:ahLst/>
                      <a:cxnLst/>
                      <a:rect l="l" t="t" r="r" b="b"/>
                      <a:pathLst>
                        <a:path w="15440" h="13798" extrusionOk="0">
                          <a:moveTo>
                            <a:pt x="15115" y="2013"/>
                          </a:moveTo>
                          <a:cubicBezTo>
                            <a:pt x="14517" y="-562"/>
                            <a:pt x="10331" y="-562"/>
                            <a:pt x="5746" y="1419"/>
                          </a:cubicBezTo>
                          <a:cubicBezTo>
                            <a:pt x="-2227" y="4786"/>
                            <a:pt x="165" y="7559"/>
                            <a:pt x="962" y="10333"/>
                          </a:cubicBezTo>
                          <a:cubicBezTo>
                            <a:pt x="1959" y="12314"/>
                            <a:pt x="2159" y="15483"/>
                            <a:pt x="7939" y="12710"/>
                          </a:cubicBezTo>
                          <a:cubicBezTo>
                            <a:pt x="15115" y="9540"/>
                            <a:pt x="16111" y="5380"/>
                            <a:pt x="15115" y="201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46" name="Google Shape;5946;p37"/>
                    <p:cNvSpPr/>
                    <p:nvPr/>
                  </p:nvSpPr>
                  <p:spPr>
                    <a:xfrm>
                      <a:off x="3369189" y="5175262"/>
                      <a:ext cx="398" cy="19808"/>
                    </a:xfrm>
                    <a:custGeom>
                      <a:avLst/>
                      <a:gdLst/>
                      <a:ahLst/>
                      <a:cxnLst/>
                      <a:rect l="l" t="t" r="r" b="b"/>
                      <a:pathLst>
                        <a:path w="398" h="19808" extrusionOk="0">
                          <a:moveTo>
                            <a:pt x="0" y="0"/>
                          </a:moveTo>
                          <a:lnTo>
                            <a:pt x="399" y="0"/>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47" name="Google Shape;5947;p37"/>
                    <p:cNvSpPr/>
                    <p:nvPr/>
                  </p:nvSpPr>
                  <p:spPr>
                    <a:xfrm>
                      <a:off x="3352159" y="5175461"/>
                      <a:ext cx="17254" cy="14056"/>
                    </a:xfrm>
                    <a:custGeom>
                      <a:avLst/>
                      <a:gdLst/>
                      <a:ahLst/>
                      <a:cxnLst/>
                      <a:rect l="l" t="t" r="r" b="b"/>
                      <a:pathLst>
                        <a:path w="17254" h="14056" extrusionOk="0">
                          <a:moveTo>
                            <a:pt x="87" y="8320"/>
                          </a:moveTo>
                          <a:cubicBezTo>
                            <a:pt x="-909" y="11687"/>
                            <a:pt x="6865" y="15253"/>
                            <a:pt x="11050" y="13668"/>
                          </a:cubicBezTo>
                          <a:cubicBezTo>
                            <a:pt x="21017" y="9508"/>
                            <a:pt x="15834" y="6735"/>
                            <a:pt x="16432" y="3566"/>
                          </a:cubicBezTo>
                          <a:lnTo>
                            <a:pt x="17030" y="0"/>
                          </a:lnTo>
                          <a:lnTo>
                            <a:pt x="15236" y="594"/>
                          </a:lnTo>
                          <a:cubicBezTo>
                            <a:pt x="9456" y="2179"/>
                            <a:pt x="1882" y="2377"/>
                            <a:pt x="87" y="832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48" name="Google Shape;5948;p37"/>
                    <p:cNvSpPr/>
                    <p:nvPr/>
                  </p:nvSpPr>
                  <p:spPr>
                    <a:xfrm>
                      <a:off x="3289459" y="5219832"/>
                      <a:ext cx="199" cy="198"/>
                    </a:xfrm>
                    <a:custGeom>
                      <a:avLst/>
                      <a:gdLst/>
                      <a:ahLst/>
                      <a:cxnLst/>
                      <a:rect l="l" t="t" r="r" b="b"/>
                      <a:pathLst>
                        <a:path w="199" h="198" extrusionOk="0">
                          <a:moveTo>
                            <a:pt x="0" y="198"/>
                          </a:moveTo>
                          <a:lnTo>
                            <a:pt x="199" y="0"/>
                          </a:lnTo>
                          <a:lnTo>
                            <a:pt x="1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49" name="Google Shape;5949;p37"/>
                    <p:cNvSpPr/>
                    <p:nvPr/>
                  </p:nvSpPr>
                  <p:spPr>
                    <a:xfrm>
                      <a:off x="3344058" y="5143098"/>
                      <a:ext cx="16075" cy="13607"/>
                    </a:xfrm>
                    <a:custGeom>
                      <a:avLst/>
                      <a:gdLst/>
                      <a:ahLst/>
                      <a:cxnLst/>
                      <a:rect l="l" t="t" r="r" b="b"/>
                      <a:pathLst>
                        <a:path w="16075" h="13607" extrusionOk="0">
                          <a:moveTo>
                            <a:pt x="216" y="7998"/>
                          </a:moveTo>
                          <a:cubicBezTo>
                            <a:pt x="1810" y="10375"/>
                            <a:pt x="5000" y="11563"/>
                            <a:pt x="10581" y="9979"/>
                          </a:cubicBezTo>
                          <a:cubicBezTo>
                            <a:pt x="12375" y="12356"/>
                            <a:pt x="14368" y="14337"/>
                            <a:pt x="15364" y="13346"/>
                          </a:cubicBezTo>
                          <a:cubicBezTo>
                            <a:pt x="16361" y="12554"/>
                            <a:pt x="15763" y="10375"/>
                            <a:pt x="14368" y="7800"/>
                          </a:cubicBezTo>
                          <a:cubicBezTo>
                            <a:pt x="16560" y="5819"/>
                            <a:pt x="16162" y="4036"/>
                            <a:pt x="15763" y="2451"/>
                          </a:cubicBezTo>
                          <a:cubicBezTo>
                            <a:pt x="14966" y="272"/>
                            <a:pt x="12574" y="-322"/>
                            <a:pt x="8787" y="669"/>
                          </a:cubicBezTo>
                          <a:cubicBezTo>
                            <a:pt x="7990" y="74"/>
                            <a:pt x="7192" y="-124"/>
                            <a:pt x="6594" y="74"/>
                          </a:cubicBezTo>
                          <a:cubicBezTo>
                            <a:pt x="6196" y="272"/>
                            <a:pt x="5996" y="867"/>
                            <a:pt x="6196" y="1461"/>
                          </a:cubicBezTo>
                          <a:cubicBezTo>
                            <a:pt x="5797" y="1659"/>
                            <a:pt x="5598" y="1659"/>
                            <a:pt x="5199" y="1857"/>
                          </a:cubicBezTo>
                          <a:cubicBezTo>
                            <a:pt x="1810" y="3838"/>
                            <a:pt x="-781" y="6413"/>
                            <a:pt x="216" y="799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50" name="Google Shape;5950;p37"/>
                    <p:cNvSpPr/>
                    <p:nvPr/>
                  </p:nvSpPr>
                  <p:spPr>
                    <a:xfrm>
                      <a:off x="3233448" y="5263074"/>
                      <a:ext cx="13766" cy="12257"/>
                    </a:xfrm>
                    <a:custGeom>
                      <a:avLst/>
                      <a:gdLst/>
                      <a:ahLst/>
                      <a:cxnLst/>
                      <a:rect l="l" t="t" r="r" b="b"/>
                      <a:pathLst>
                        <a:path w="13766" h="12257" extrusionOk="0">
                          <a:moveTo>
                            <a:pt x="6976" y="11233"/>
                          </a:moveTo>
                          <a:cubicBezTo>
                            <a:pt x="14152" y="8262"/>
                            <a:pt x="13554" y="5092"/>
                            <a:pt x="13754" y="2319"/>
                          </a:cubicBezTo>
                          <a:cubicBezTo>
                            <a:pt x="13953" y="338"/>
                            <a:pt x="11760" y="-850"/>
                            <a:pt x="7774" y="734"/>
                          </a:cubicBezTo>
                          <a:cubicBezTo>
                            <a:pt x="-1395" y="4102"/>
                            <a:pt x="1794" y="7271"/>
                            <a:pt x="0" y="10243"/>
                          </a:cubicBezTo>
                          <a:cubicBezTo>
                            <a:pt x="199" y="12620"/>
                            <a:pt x="3189" y="12818"/>
                            <a:pt x="6976" y="112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51" name="Google Shape;5951;p37"/>
                    <p:cNvSpPr/>
                    <p:nvPr/>
                  </p:nvSpPr>
                  <p:spPr>
                    <a:xfrm>
                      <a:off x="3365560" y="5156840"/>
                      <a:ext cx="18179" cy="18224"/>
                    </a:xfrm>
                    <a:custGeom>
                      <a:avLst/>
                      <a:gdLst/>
                      <a:ahLst/>
                      <a:cxnLst/>
                      <a:rect l="l" t="t" r="r" b="b"/>
                      <a:pathLst>
                        <a:path w="18179" h="18224" extrusionOk="0">
                          <a:moveTo>
                            <a:pt x="3828" y="18224"/>
                          </a:moveTo>
                          <a:cubicBezTo>
                            <a:pt x="7018" y="15847"/>
                            <a:pt x="10605" y="13668"/>
                            <a:pt x="13396" y="11291"/>
                          </a:cubicBezTo>
                          <a:cubicBezTo>
                            <a:pt x="14592" y="10301"/>
                            <a:pt x="15190" y="9112"/>
                            <a:pt x="15190" y="8320"/>
                          </a:cubicBezTo>
                          <a:cubicBezTo>
                            <a:pt x="16187" y="8320"/>
                            <a:pt x="17183" y="8122"/>
                            <a:pt x="18180" y="7725"/>
                          </a:cubicBezTo>
                          <a:cubicBezTo>
                            <a:pt x="17383" y="5150"/>
                            <a:pt x="16386" y="2575"/>
                            <a:pt x="15589" y="0"/>
                          </a:cubicBezTo>
                          <a:cubicBezTo>
                            <a:pt x="11802" y="1585"/>
                            <a:pt x="9609" y="3566"/>
                            <a:pt x="9808" y="5546"/>
                          </a:cubicBezTo>
                          <a:cubicBezTo>
                            <a:pt x="8014" y="5546"/>
                            <a:pt x="6220" y="6141"/>
                            <a:pt x="4227" y="7131"/>
                          </a:cubicBezTo>
                          <a:cubicBezTo>
                            <a:pt x="241" y="9112"/>
                            <a:pt x="241" y="11093"/>
                            <a:pt x="41" y="13074"/>
                          </a:cubicBezTo>
                          <a:cubicBezTo>
                            <a:pt x="-357" y="15649"/>
                            <a:pt x="2234" y="16837"/>
                            <a:pt x="3828" y="1822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52" name="Google Shape;5952;p37"/>
                    <p:cNvSpPr/>
                    <p:nvPr/>
                  </p:nvSpPr>
                  <p:spPr>
                    <a:xfrm>
                      <a:off x="3369189" y="5175064"/>
                      <a:ext cx="398" cy="198"/>
                    </a:xfrm>
                    <a:custGeom>
                      <a:avLst/>
                      <a:gdLst/>
                      <a:ahLst/>
                      <a:cxnLst/>
                      <a:rect l="l" t="t" r="r" b="b"/>
                      <a:pathLst>
                        <a:path w="398" h="198" extrusionOk="0">
                          <a:moveTo>
                            <a:pt x="399" y="198"/>
                          </a:moveTo>
                          <a:lnTo>
                            <a:pt x="199" y="0"/>
                          </a:lnTo>
                          <a:lnTo>
                            <a:pt x="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53" name="Google Shape;5953;p37"/>
                    <p:cNvSpPr/>
                    <p:nvPr/>
                  </p:nvSpPr>
                  <p:spPr>
                    <a:xfrm>
                      <a:off x="3286133" y="5140628"/>
                      <a:ext cx="18487" cy="8364"/>
                    </a:xfrm>
                    <a:custGeom>
                      <a:avLst/>
                      <a:gdLst/>
                      <a:ahLst/>
                      <a:cxnLst/>
                      <a:rect l="l" t="t" r="r" b="b"/>
                      <a:pathLst>
                        <a:path w="18487" h="8364" extrusionOk="0">
                          <a:moveTo>
                            <a:pt x="137" y="8091"/>
                          </a:moveTo>
                          <a:cubicBezTo>
                            <a:pt x="4123" y="8685"/>
                            <a:pt x="8907" y="8487"/>
                            <a:pt x="14887" y="5714"/>
                          </a:cubicBezTo>
                          <a:cubicBezTo>
                            <a:pt x="18275" y="4129"/>
                            <a:pt x="19272" y="2148"/>
                            <a:pt x="17877" y="1158"/>
                          </a:cubicBezTo>
                          <a:cubicBezTo>
                            <a:pt x="14887" y="-1021"/>
                            <a:pt x="9704" y="-31"/>
                            <a:pt x="3725" y="3337"/>
                          </a:cubicBezTo>
                          <a:cubicBezTo>
                            <a:pt x="934" y="4922"/>
                            <a:pt x="-461" y="6506"/>
                            <a:pt x="137" y="809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54" name="Google Shape;5954;p37"/>
                    <p:cNvSpPr/>
                    <p:nvPr/>
                  </p:nvSpPr>
                  <p:spPr>
                    <a:xfrm>
                      <a:off x="3355426" y="5250034"/>
                      <a:ext cx="18919" cy="13354"/>
                    </a:xfrm>
                    <a:custGeom>
                      <a:avLst/>
                      <a:gdLst/>
                      <a:ahLst/>
                      <a:cxnLst/>
                      <a:rect l="l" t="t" r="r" b="b"/>
                      <a:pathLst>
                        <a:path w="18919" h="13354" extrusionOk="0">
                          <a:moveTo>
                            <a:pt x="9776" y="700"/>
                          </a:moveTo>
                          <a:cubicBezTo>
                            <a:pt x="2800" y="3671"/>
                            <a:pt x="-190" y="7435"/>
                            <a:pt x="9" y="11199"/>
                          </a:cubicBezTo>
                          <a:cubicBezTo>
                            <a:pt x="9" y="11793"/>
                            <a:pt x="2999" y="12387"/>
                            <a:pt x="4395" y="11991"/>
                          </a:cubicBezTo>
                          <a:cubicBezTo>
                            <a:pt x="5391" y="11595"/>
                            <a:pt x="6388" y="11397"/>
                            <a:pt x="7185" y="11000"/>
                          </a:cubicBezTo>
                          <a:cubicBezTo>
                            <a:pt x="7185" y="11397"/>
                            <a:pt x="6986" y="11793"/>
                            <a:pt x="7185" y="12189"/>
                          </a:cubicBezTo>
                          <a:cubicBezTo>
                            <a:pt x="7783" y="13774"/>
                            <a:pt x="10374" y="13575"/>
                            <a:pt x="13564" y="12585"/>
                          </a:cubicBezTo>
                          <a:cubicBezTo>
                            <a:pt x="17550" y="11000"/>
                            <a:pt x="19543" y="9218"/>
                            <a:pt x="18746" y="7237"/>
                          </a:cubicBezTo>
                          <a:cubicBezTo>
                            <a:pt x="18148" y="5850"/>
                            <a:pt x="15955" y="5850"/>
                            <a:pt x="13165" y="6642"/>
                          </a:cubicBezTo>
                          <a:cubicBezTo>
                            <a:pt x="14361" y="5256"/>
                            <a:pt x="14959" y="3671"/>
                            <a:pt x="15557" y="2086"/>
                          </a:cubicBezTo>
                          <a:cubicBezTo>
                            <a:pt x="14560" y="502"/>
                            <a:pt x="13165" y="-885"/>
                            <a:pt x="9776" y="70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55" name="Google Shape;5955;p37"/>
                    <p:cNvSpPr/>
                    <p:nvPr/>
                  </p:nvSpPr>
                  <p:spPr>
                    <a:xfrm>
                      <a:off x="3183616" y="5204580"/>
                      <a:ext cx="199" cy="197"/>
                    </a:xfrm>
                    <a:custGeom>
                      <a:avLst/>
                      <a:gdLst/>
                      <a:ahLst/>
                      <a:cxnLst/>
                      <a:rect l="l" t="t" r="r" b="b"/>
                      <a:pathLst>
                        <a:path w="199" h="197" extrusionOk="0">
                          <a:moveTo>
                            <a:pt x="0" y="0"/>
                          </a:moveTo>
                          <a:lnTo>
                            <a:pt x="0" y="198"/>
                          </a:lnTo>
                          <a:lnTo>
                            <a:pt x="1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56" name="Google Shape;5956;p37"/>
                    <p:cNvSpPr/>
                    <p:nvPr/>
                  </p:nvSpPr>
                  <p:spPr>
                    <a:xfrm>
                      <a:off x="3232850" y="5350039"/>
                      <a:ext cx="28376" cy="13975"/>
                    </a:xfrm>
                    <a:custGeom>
                      <a:avLst/>
                      <a:gdLst/>
                      <a:ahLst/>
                      <a:cxnLst/>
                      <a:rect l="l" t="t" r="r" b="b"/>
                      <a:pathLst>
                        <a:path w="28376" h="13975" extrusionOk="0">
                          <a:moveTo>
                            <a:pt x="8970" y="13011"/>
                          </a:moveTo>
                          <a:cubicBezTo>
                            <a:pt x="13355" y="11625"/>
                            <a:pt x="17142" y="9446"/>
                            <a:pt x="16544" y="7069"/>
                          </a:cubicBezTo>
                          <a:cubicBezTo>
                            <a:pt x="16544" y="6870"/>
                            <a:pt x="16345" y="6870"/>
                            <a:pt x="16345" y="6870"/>
                          </a:cubicBezTo>
                          <a:cubicBezTo>
                            <a:pt x="18736" y="7267"/>
                            <a:pt x="21527" y="6870"/>
                            <a:pt x="25713" y="4890"/>
                          </a:cubicBezTo>
                          <a:cubicBezTo>
                            <a:pt x="28504" y="3503"/>
                            <a:pt x="29101" y="1720"/>
                            <a:pt x="27507" y="730"/>
                          </a:cubicBezTo>
                          <a:cubicBezTo>
                            <a:pt x="23122" y="-1449"/>
                            <a:pt x="17740" y="1720"/>
                            <a:pt x="12557" y="4097"/>
                          </a:cubicBezTo>
                          <a:lnTo>
                            <a:pt x="10763" y="4890"/>
                          </a:lnTo>
                          <a:cubicBezTo>
                            <a:pt x="11162" y="5088"/>
                            <a:pt x="11561" y="5088"/>
                            <a:pt x="11959" y="5286"/>
                          </a:cubicBezTo>
                          <a:lnTo>
                            <a:pt x="12557" y="5484"/>
                          </a:lnTo>
                          <a:cubicBezTo>
                            <a:pt x="11561" y="5484"/>
                            <a:pt x="10365" y="5682"/>
                            <a:pt x="8970" y="6078"/>
                          </a:cubicBezTo>
                          <a:cubicBezTo>
                            <a:pt x="4584" y="7465"/>
                            <a:pt x="598" y="9049"/>
                            <a:pt x="0" y="12021"/>
                          </a:cubicBezTo>
                          <a:cubicBezTo>
                            <a:pt x="996" y="14200"/>
                            <a:pt x="4186" y="14596"/>
                            <a:pt x="8970" y="130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57" name="Google Shape;5957;p37"/>
                    <p:cNvSpPr/>
                    <p:nvPr/>
                  </p:nvSpPr>
                  <p:spPr>
                    <a:xfrm>
                      <a:off x="3177524" y="5139913"/>
                      <a:ext cx="14617" cy="8889"/>
                    </a:xfrm>
                    <a:custGeom>
                      <a:avLst/>
                      <a:gdLst/>
                      <a:ahLst/>
                      <a:cxnLst/>
                      <a:rect l="l" t="t" r="r" b="b"/>
                      <a:pathLst>
                        <a:path w="14617" h="8889" extrusionOk="0">
                          <a:moveTo>
                            <a:pt x="113" y="7815"/>
                          </a:moveTo>
                          <a:cubicBezTo>
                            <a:pt x="910" y="9994"/>
                            <a:pt x="5295" y="8409"/>
                            <a:pt x="9083" y="7022"/>
                          </a:cubicBezTo>
                          <a:cubicBezTo>
                            <a:pt x="12870" y="4843"/>
                            <a:pt x="15262" y="2664"/>
                            <a:pt x="14464" y="1080"/>
                          </a:cubicBezTo>
                          <a:cubicBezTo>
                            <a:pt x="13269" y="-901"/>
                            <a:pt x="9481" y="89"/>
                            <a:pt x="5096" y="2070"/>
                          </a:cubicBezTo>
                          <a:cubicBezTo>
                            <a:pt x="1309" y="4051"/>
                            <a:pt x="-485" y="6230"/>
                            <a:pt x="113" y="781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58" name="Google Shape;5958;p37"/>
                    <p:cNvSpPr/>
                    <p:nvPr/>
                  </p:nvSpPr>
                  <p:spPr>
                    <a:xfrm>
                      <a:off x="3256055" y="5309341"/>
                      <a:ext cx="18565" cy="7305"/>
                    </a:xfrm>
                    <a:custGeom>
                      <a:avLst/>
                      <a:gdLst/>
                      <a:ahLst/>
                      <a:cxnLst/>
                      <a:rect l="l" t="t" r="r" b="b"/>
                      <a:pathLst>
                        <a:path w="18565" h="7305" extrusionOk="0">
                          <a:moveTo>
                            <a:pt x="13272" y="6367"/>
                          </a:moveTo>
                          <a:cubicBezTo>
                            <a:pt x="16062" y="4980"/>
                            <a:pt x="19650" y="3593"/>
                            <a:pt x="18255" y="2207"/>
                          </a:cubicBezTo>
                          <a:cubicBezTo>
                            <a:pt x="15863" y="-368"/>
                            <a:pt x="10879" y="-765"/>
                            <a:pt x="3704" y="1414"/>
                          </a:cubicBezTo>
                          <a:cubicBezTo>
                            <a:pt x="1312" y="2009"/>
                            <a:pt x="-482" y="3593"/>
                            <a:pt x="116" y="4386"/>
                          </a:cubicBezTo>
                          <a:cubicBezTo>
                            <a:pt x="2109" y="6961"/>
                            <a:pt x="6096" y="8347"/>
                            <a:pt x="13272" y="636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59" name="Google Shape;5959;p37"/>
                    <p:cNvSpPr/>
                    <p:nvPr/>
                  </p:nvSpPr>
                  <p:spPr>
                    <a:xfrm>
                      <a:off x="3280202" y="5195083"/>
                      <a:ext cx="19661" cy="11555"/>
                    </a:xfrm>
                    <a:custGeom>
                      <a:avLst/>
                      <a:gdLst/>
                      <a:ahLst/>
                      <a:cxnLst/>
                      <a:rect l="l" t="t" r="r" b="b"/>
                      <a:pathLst>
                        <a:path w="19661" h="11555" extrusionOk="0">
                          <a:moveTo>
                            <a:pt x="7064" y="5139"/>
                          </a:moveTo>
                          <a:cubicBezTo>
                            <a:pt x="6864" y="4941"/>
                            <a:pt x="6665" y="4743"/>
                            <a:pt x="6665" y="4545"/>
                          </a:cubicBezTo>
                          <a:cubicBezTo>
                            <a:pt x="4273" y="1177"/>
                            <a:pt x="1881" y="-606"/>
                            <a:pt x="486" y="187"/>
                          </a:cubicBezTo>
                          <a:cubicBezTo>
                            <a:pt x="-710" y="781"/>
                            <a:pt x="486" y="3356"/>
                            <a:pt x="2080" y="6129"/>
                          </a:cubicBezTo>
                          <a:cubicBezTo>
                            <a:pt x="2878" y="7318"/>
                            <a:pt x="3675" y="8308"/>
                            <a:pt x="4672" y="9299"/>
                          </a:cubicBezTo>
                          <a:cubicBezTo>
                            <a:pt x="4672" y="9497"/>
                            <a:pt x="4871" y="9893"/>
                            <a:pt x="4871" y="10091"/>
                          </a:cubicBezTo>
                          <a:cubicBezTo>
                            <a:pt x="5070" y="10685"/>
                            <a:pt x="5868" y="10883"/>
                            <a:pt x="6665" y="11081"/>
                          </a:cubicBezTo>
                          <a:cubicBezTo>
                            <a:pt x="7263" y="11478"/>
                            <a:pt x="8060" y="11676"/>
                            <a:pt x="8459" y="11478"/>
                          </a:cubicBezTo>
                          <a:cubicBezTo>
                            <a:pt x="8658" y="11280"/>
                            <a:pt x="8857" y="11280"/>
                            <a:pt x="9057" y="11081"/>
                          </a:cubicBezTo>
                          <a:cubicBezTo>
                            <a:pt x="10253" y="10883"/>
                            <a:pt x="11848" y="10487"/>
                            <a:pt x="13442" y="9893"/>
                          </a:cubicBezTo>
                          <a:cubicBezTo>
                            <a:pt x="17429" y="8110"/>
                            <a:pt x="20020" y="5931"/>
                            <a:pt x="19621" y="3554"/>
                          </a:cubicBezTo>
                          <a:cubicBezTo>
                            <a:pt x="19223" y="1573"/>
                            <a:pt x="16232" y="1375"/>
                            <a:pt x="12645" y="2762"/>
                          </a:cubicBezTo>
                          <a:cubicBezTo>
                            <a:pt x="10452" y="3356"/>
                            <a:pt x="8459" y="4148"/>
                            <a:pt x="7064" y="513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60" name="Google Shape;5960;p37"/>
                    <p:cNvSpPr/>
                    <p:nvPr/>
                  </p:nvSpPr>
                  <p:spPr>
                    <a:xfrm>
                      <a:off x="3262552" y="5045226"/>
                      <a:ext cx="13806" cy="9650"/>
                    </a:xfrm>
                    <a:custGeom>
                      <a:avLst/>
                      <a:gdLst/>
                      <a:ahLst/>
                      <a:cxnLst/>
                      <a:rect l="l" t="t" r="r" b="b"/>
                      <a:pathLst>
                        <a:path w="13806" h="9650" extrusionOk="0">
                          <a:moveTo>
                            <a:pt x="9764" y="7023"/>
                          </a:moveTo>
                          <a:cubicBezTo>
                            <a:pt x="13352" y="4844"/>
                            <a:pt x="14748" y="2665"/>
                            <a:pt x="13153" y="1081"/>
                          </a:cubicBezTo>
                          <a:cubicBezTo>
                            <a:pt x="11359" y="-702"/>
                            <a:pt x="7971" y="-306"/>
                            <a:pt x="3785" y="2467"/>
                          </a:cubicBezTo>
                          <a:cubicBezTo>
                            <a:pt x="197" y="4646"/>
                            <a:pt x="-601" y="7023"/>
                            <a:pt x="396" y="8608"/>
                          </a:cubicBezTo>
                          <a:cubicBezTo>
                            <a:pt x="1991" y="10787"/>
                            <a:pt x="5977" y="9202"/>
                            <a:pt x="9764" y="702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61" name="Google Shape;5961;p37"/>
                    <p:cNvSpPr/>
                    <p:nvPr/>
                  </p:nvSpPr>
                  <p:spPr>
                    <a:xfrm>
                      <a:off x="3287266" y="5436519"/>
                      <a:ext cx="13364" cy="6675"/>
                    </a:xfrm>
                    <a:custGeom>
                      <a:avLst/>
                      <a:gdLst/>
                      <a:ahLst/>
                      <a:cxnLst/>
                      <a:rect l="l" t="t" r="r" b="b"/>
                      <a:pathLst>
                        <a:path w="13364" h="6675" extrusionOk="0">
                          <a:moveTo>
                            <a:pt x="7375" y="5964"/>
                          </a:moveTo>
                          <a:cubicBezTo>
                            <a:pt x="10365" y="5172"/>
                            <a:pt x="13156" y="3785"/>
                            <a:pt x="13355" y="2201"/>
                          </a:cubicBezTo>
                          <a:cubicBezTo>
                            <a:pt x="13554" y="220"/>
                            <a:pt x="10763" y="-374"/>
                            <a:pt x="6777" y="220"/>
                          </a:cubicBezTo>
                          <a:cubicBezTo>
                            <a:pt x="2591" y="1012"/>
                            <a:pt x="199" y="2597"/>
                            <a:pt x="0" y="4578"/>
                          </a:cubicBezTo>
                          <a:cubicBezTo>
                            <a:pt x="399" y="6955"/>
                            <a:pt x="3189" y="7153"/>
                            <a:pt x="7375" y="596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62" name="Google Shape;5962;p37"/>
                    <p:cNvSpPr/>
                    <p:nvPr/>
                  </p:nvSpPr>
                  <p:spPr>
                    <a:xfrm>
                      <a:off x="3357628" y="5341560"/>
                      <a:ext cx="14836" cy="9213"/>
                    </a:xfrm>
                    <a:custGeom>
                      <a:avLst/>
                      <a:gdLst/>
                      <a:ahLst/>
                      <a:cxnLst/>
                      <a:rect l="l" t="t" r="r" b="b"/>
                      <a:pathLst>
                        <a:path w="14836" h="9213" extrusionOk="0">
                          <a:moveTo>
                            <a:pt x="9767" y="8416"/>
                          </a:moveTo>
                          <a:cubicBezTo>
                            <a:pt x="12757" y="7624"/>
                            <a:pt x="15348" y="6040"/>
                            <a:pt x="14750" y="4455"/>
                          </a:cubicBezTo>
                          <a:cubicBezTo>
                            <a:pt x="14551" y="4059"/>
                            <a:pt x="14352" y="3861"/>
                            <a:pt x="14152" y="3464"/>
                          </a:cubicBezTo>
                          <a:cubicBezTo>
                            <a:pt x="14750" y="2870"/>
                            <a:pt x="14949" y="2276"/>
                            <a:pt x="14551" y="1483"/>
                          </a:cubicBezTo>
                          <a:cubicBezTo>
                            <a:pt x="13754" y="-101"/>
                            <a:pt x="10564" y="-497"/>
                            <a:pt x="6379" y="691"/>
                          </a:cubicBezTo>
                          <a:cubicBezTo>
                            <a:pt x="2392" y="1880"/>
                            <a:pt x="-598" y="4059"/>
                            <a:pt x="199" y="5841"/>
                          </a:cubicBezTo>
                          <a:cubicBezTo>
                            <a:pt x="199" y="6040"/>
                            <a:pt x="399" y="6040"/>
                            <a:pt x="598" y="6237"/>
                          </a:cubicBezTo>
                          <a:cubicBezTo>
                            <a:pt x="399" y="6634"/>
                            <a:pt x="199" y="7228"/>
                            <a:pt x="0" y="7624"/>
                          </a:cubicBezTo>
                          <a:cubicBezTo>
                            <a:pt x="1395" y="9803"/>
                            <a:pt x="5382" y="9407"/>
                            <a:pt x="9767" y="841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63" name="Google Shape;5963;p37"/>
                    <p:cNvSpPr/>
                    <p:nvPr/>
                  </p:nvSpPr>
                  <p:spPr>
                    <a:xfrm>
                      <a:off x="3195366" y="5149436"/>
                      <a:ext cx="14163" cy="9097"/>
                    </a:xfrm>
                    <a:custGeom>
                      <a:avLst/>
                      <a:gdLst/>
                      <a:ahLst/>
                      <a:cxnLst/>
                      <a:rect l="l" t="t" r="r" b="b"/>
                      <a:pathLst>
                        <a:path w="14163" h="9097" extrusionOk="0">
                          <a:moveTo>
                            <a:pt x="14163" y="1264"/>
                          </a:moveTo>
                          <a:cubicBezTo>
                            <a:pt x="13166" y="-321"/>
                            <a:pt x="10774" y="-519"/>
                            <a:pt x="6987" y="1264"/>
                          </a:cubicBezTo>
                          <a:cubicBezTo>
                            <a:pt x="2403" y="3443"/>
                            <a:pt x="-189" y="6018"/>
                            <a:pt x="11" y="8197"/>
                          </a:cubicBezTo>
                          <a:cubicBezTo>
                            <a:pt x="210" y="9782"/>
                            <a:pt x="3200" y="8989"/>
                            <a:pt x="5991" y="7999"/>
                          </a:cubicBezTo>
                          <a:cubicBezTo>
                            <a:pt x="10376" y="6216"/>
                            <a:pt x="13565" y="4037"/>
                            <a:pt x="14163" y="126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64" name="Google Shape;5964;p37"/>
                    <p:cNvSpPr/>
                    <p:nvPr/>
                  </p:nvSpPr>
                  <p:spPr>
                    <a:xfrm>
                      <a:off x="3263583" y="5284210"/>
                      <a:ext cx="19820" cy="8071"/>
                    </a:xfrm>
                    <a:custGeom>
                      <a:avLst/>
                      <a:gdLst/>
                      <a:ahLst/>
                      <a:cxnLst/>
                      <a:rect l="l" t="t" r="r" b="b"/>
                      <a:pathLst>
                        <a:path w="19820" h="8071" extrusionOk="0">
                          <a:moveTo>
                            <a:pt x="163" y="6736"/>
                          </a:moveTo>
                          <a:cubicBezTo>
                            <a:pt x="2156" y="9707"/>
                            <a:pt x="8933" y="6934"/>
                            <a:pt x="13518" y="5944"/>
                          </a:cubicBezTo>
                          <a:cubicBezTo>
                            <a:pt x="17305" y="4755"/>
                            <a:pt x="20494" y="2972"/>
                            <a:pt x="19697" y="1586"/>
                          </a:cubicBezTo>
                          <a:cubicBezTo>
                            <a:pt x="17903" y="-1782"/>
                            <a:pt x="11325" y="991"/>
                            <a:pt x="5943" y="2774"/>
                          </a:cubicBezTo>
                          <a:cubicBezTo>
                            <a:pt x="2953" y="3765"/>
                            <a:pt x="-834" y="5349"/>
                            <a:pt x="163" y="673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65" name="Google Shape;5965;p37"/>
                    <p:cNvSpPr/>
                    <p:nvPr/>
                  </p:nvSpPr>
                  <p:spPr>
                    <a:xfrm>
                      <a:off x="3263862" y="5227754"/>
                      <a:ext cx="15042" cy="13474"/>
                    </a:xfrm>
                    <a:custGeom>
                      <a:avLst/>
                      <a:gdLst/>
                      <a:ahLst/>
                      <a:cxnLst/>
                      <a:rect l="l" t="t" r="r" b="b"/>
                      <a:pathLst>
                        <a:path w="15042" h="13474" extrusionOk="0">
                          <a:moveTo>
                            <a:pt x="1677" y="11887"/>
                          </a:moveTo>
                          <a:cubicBezTo>
                            <a:pt x="2076" y="13670"/>
                            <a:pt x="4667" y="14066"/>
                            <a:pt x="9052" y="12481"/>
                          </a:cubicBezTo>
                          <a:cubicBezTo>
                            <a:pt x="12441" y="10897"/>
                            <a:pt x="15231" y="8916"/>
                            <a:pt x="15032" y="7133"/>
                          </a:cubicBezTo>
                          <a:cubicBezTo>
                            <a:pt x="14833" y="5152"/>
                            <a:pt x="11843" y="5152"/>
                            <a:pt x="7856" y="6539"/>
                          </a:cubicBezTo>
                          <a:lnTo>
                            <a:pt x="7856" y="6539"/>
                          </a:lnTo>
                          <a:cubicBezTo>
                            <a:pt x="7458" y="5945"/>
                            <a:pt x="7059" y="5350"/>
                            <a:pt x="6661" y="4558"/>
                          </a:cubicBezTo>
                          <a:cubicBezTo>
                            <a:pt x="4268" y="992"/>
                            <a:pt x="1877" y="-592"/>
                            <a:pt x="482" y="200"/>
                          </a:cubicBezTo>
                          <a:cubicBezTo>
                            <a:pt x="-715" y="794"/>
                            <a:pt x="482" y="3369"/>
                            <a:pt x="2275" y="5945"/>
                          </a:cubicBezTo>
                          <a:cubicBezTo>
                            <a:pt x="2873" y="6935"/>
                            <a:pt x="3471" y="7727"/>
                            <a:pt x="4069" y="8322"/>
                          </a:cubicBezTo>
                          <a:cubicBezTo>
                            <a:pt x="2475" y="9510"/>
                            <a:pt x="1478" y="10699"/>
                            <a:pt x="1677" y="1188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66" name="Google Shape;5966;p37"/>
                    <p:cNvSpPr/>
                    <p:nvPr/>
                  </p:nvSpPr>
                  <p:spPr>
                    <a:xfrm>
                      <a:off x="3322275" y="5312937"/>
                      <a:ext cx="14895" cy="8391"/>
                    </a:xfrm>
                    <a:custGeom>
                      <a:avLst/>
                      <a:gdLst/>
                      <a:ahLst/>
                      <a:cxnLst/>
                      <a:rect l="l" t="t" r="r" b="b"/>
                      <a:pathLst>
                        <a:path w="14895" h="8391" extrusionOk="0">
                          <a:moveTo>
                            <a:pt x="4856" y="1581"/>
                          </a:moveTo>
                          <a:cubicBezTo>
                            <a:pt x="1069" y="2968"/>
                            <a:pt x="-725" y="5345"/>
                            <a:pt x="272" y="7128"/>
                          </a:cubicBezTo>
                          <a:cubicBezTo>
                            <a:pt x="1268" y="8911"/>
                            <a:pt x="4657" y="8713"/>
                            <a:pt x="8643" y="7128"/>
                          </a:cubicBezTo>
                          <a:cubicBezTo>
                            <a:pt x="12231" y="5543"/>
                            <a:pt x="15420" y="3562"/>
                            <a:pt x="14822" y="1581"/>
                          </a:cubicBezTo>
                          <a:cubicBezTo>
                            <a:pt x="13826" y="-994"/>
                            <a:pt x="9042" y="-3"/>
                            <a:pt x="4856" y="15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67" name="Google Shape;5967;p37"/>
                    <p:cNvSpPr/>
                    <p:nvPr/>
                  </p:nvSpPr>
                  <p:spPr>
                    <a:xfrm>
                      <a:off x="3338294" y="5081963"/>
                      <a:ext cx="14750" cy="14097"/>
                    </a:xfrm>
                    <a:custGeom>
                      <a:avLst/>
                      <a:gdLst/>
                      <a:ahLst/>
                      <a:cxnLst/>
                      <a:rect l="l" t="t" r="r" b="b"/>
                      <a:pathLst>
                        <a:path w="14750" h="14097" extrusionOk="0">
                          <a:moveTo>
                            <a:pt x="6977" y="13074"/>
                          </a:moveTo>
                          <a:cubicBezTo>
                            <a:pt x="9767" y="12083"/>
                            <a:pt x="12757" y="10499"/>
                            <a:pt x="13355" y="8518"/>
                          </a:cubicBezTo>
                          <a:cubicBezTo>
                            <a:pt x="13754" y="8914"/>
                            <a:pt x="14352" y="9310"/>
                            <a:pt x="14750" y="9508"/>
                          </a:cubicBezTo>
                          <a:cubicBezTo>
                            <a:pt x="13156" y="6339"/>
                            <a:pt x="11362" y="3169"/>
                            <a:pt x="9767" y="0"/>
                          </a:cubicBezTo>
                          <a:cubicBezTo>
                            <a:pt x="9169" y="990"/>
                            <a:pt x="9568" y="3169"/>
                            <a:pt x="11162" y="5546"/>
                          </a:cubicBezTo>
                          <a:cubicBezTo>
                            <a:pt x="9966" y="5348"/>
                            <a:pt x="8172" y="5546"/>
                            <a:pt x="6379" y="6339"/>
                          </a:cubicBezTo>
                          <a:cubicBezTo>
                            <a:pt x="2591" y="7725"/>
                            <a:pt x="199" y="9904"/>
                            <a:pt x="0" y="12281"/>
                          </a:cubicBezTo>
                          <a:cubicBezTo>
                            <a:pt x="199" y="14659"/>
                            <a:pt x="3389" y="14460"/>
                            <a:pt x="6977" y="1307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68" name="Google Shape;5968;p37"/>
                    <p:cNvSpPr/>
                    <p:nvPr/>
                  </p:nvSpPr>
                  <p:spPr>
                    <a:xfrm>
                      <a:off x="3345911" y="5112638"/>
                      <a:ext cx="13261" cy="7758"/>
                    </a:xfrm>
                    <a:custGeom>
                      <a:avLst/>
                      <a:gdLst/>
                      <a:ahLst/>
                      <a:cxnLst/>
                      <a:rect l="l" t="t" r="r" b="b"/>
                      <a:pathLst>
                        <a:path w="13261" h="7758" extrusionOk="0">
                          <a:moveTo>
                            <a:pt x="2548" y="2405"/>
                          </a:moveTo>
                          <a:cubicBezTo>
                            <a:pt x="157" y="3990"/>
                            <a:pt x="-1039" y="5971"/>
                            <a:pt x="1153" y="6961"/>
                          </a:cubicBezTo>
                          <a:cubicBezTo>
                            <a:pt x="3346" y="7952"/>
                            <a:pt x="5738" y="8348"/>
                            <a:pt x="9924" y="6169"/>
                          </a:cubicBezTo>
                          <a:cubicBezTo>
                            <a:pt x="12714" y="4386"/>
                            <a:pt x="14109" y="2603"/>
                            <a:pt x="12714" y="1217"/>
                          </a:cubicBezTo>
                          <a:cubicBezTo>
                            <a:pt x="10522" y="-566"/>
                            <a:pt x="6934" y="-566"/>
                            <a:pt x="2548" y="24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69" name="Google Shape;5969;p37"/>
                    <p:cNvSpPr/>
                    <p:nvPr/>
                  </p:nvSpPr>
                  <p:spPr>
                    <a:xfrm>
                      <a:off x="3401617" y="5296332"/>
                      <a:ext cx="13616" cy="7322"/>
                    </a:xfrm>
                    <a:custGeom>
                      <a:avLst/>
                      <a:gdLst/>
                      <a:ahLst/>
                      <a:cxnLst/>
                      <a:rect l="l" t="t" r="r" b="b"/>
                      <a:pathLst>
                        <a:path w="13616" h="7322" extrusionOk="0">
                          <a:moveTo>
                            <a:pt x="63" y="5311"/>
                          </a:moveTo>
                          <a:cubicBezTo>
                            <a:pt x="661" y="7688"/>
                            <a:pt x="4448" y="7688"/>
                            <a:pt x="9032" y="6698"/>
                          </a:cubicBezTo>
                          <a:cubicBezTo>
                            <a:pt x="11026" y="6103"/>
                            <a:pt x="12820" y="5311"/>
                            <a:pt x="13617" y="4321"/>
                          </a:cubicBezTo>
                          <a:cubicBezTo>
                            <a:pt x="13418" y="2934"/>
                            <a:pt x="13218" y="1746"/>
                            <a:pt x="13019" y="359"/>
                          </a:cubicBezTo>
                          <a:cubicBezTo>
                            <a:pt x="11623" y="-235"/>
                            <a:pt x="9232" y="-37"/>
                            <a:pt x="6640" y="557"/>
                          </a:cubicBezTo>
                          <a:cubicBezTo>
                            <a:pt x="3252" y="1349"/>
                            <a:pt x="-535" y="3132"/>
                            <a:pt x="63" y="53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70" name="Google Shape;5970;p37"/>
                    <p:cNvSpPr/>
                    <p:nvPr/>
                  </p:nvSpPr>
                  <p:spPr>
                    <a:xfrm>
                      <a:off x="3405135" y="5311223"/>
                      <a:ext cx="13288" cy="11623"/>
                    </a:xfrm>
                    <a:custGeom>
                      <a:avLst/>
                      <a:gdLst/>
                      <a:ahLst/>
                      <a:cxnLst/>
                      <a:rect l="l" t="t" r="r" b="b"/>
                      <a:pathLst>
                        <a:path w="13288" h="11623" extrusionOk="0">
                          <a:moveTo>
                            <a:pt x="5315" y="1117"/>
                          </a:moveTo>
                          <a:cubicBezTo>
                            <a:pt x="-67" y="3098"/>
                            <a:pt x="-864" y="5475"/>
                            <a:pt x="730" y="7456"/>
                          </a:cubicBezTo>
                          <a:cubicBezTo>
                            <a:pt x="1328" y="8248"/>
                            <a:pt x="2524" y="8446"/>
                            <a:pt x="3920" y="8248"/>
                          </a:cubicBezTo>
                          <a:lnTo>
                            <a:pt x="3920" y="8248"/>
                          </a:lnTo>
                          <a:cubicBezTo>
                            <a:pt x="5116" y="10625"/>
                            <a:pt x="7906" y="12210"/>
                            <a:pt x="13288" y="11418"/>
                          </a:cubicBezTo>
                          <a:cubicBezTo>
                            <a:pt x="12889" y="7852"/>
                            <a:pt x="12291" y="4088"/>
                            <a:pt x="11893" y="324"/>
                          </a:cubicBezTo>
                          <a:cubicBezTo>
                            <a:pt x="10298" y="-270"/>
                            <a:pt x="8105" y="-72"/>
                            <a:pt x="5315" y="111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71" name="Google Shape;5971;p37"/>
                    <p:cNvSpPr/>
                    <p:nvPr/>
                  </p:nvSpPr>
                  <p:spPr>
                    <a:xfrm>
                      <a:off x="3386328" y="5327592"/>
                      <a:ext cx="33290" cy="24817"/>
                    </a:xfrm>
                    <a:custGeom>
                      <a:avLst/>
                      <a:gdLst/>
                      <a:ahLst/>
                      <a:cxnLst/>
                      <a:rect l="l" t="t" r="r" b="b"/>
                      <a:pathLst>
                        <a:path w="33290" h="24817" extrusionOk="0">
                          <a:moveTo>
                            <a:pt x="24520" y="4952"/>
                          </a:moveTo>
                          <a:cubicBezTo>
                            <a:pt x="23723" y="4358"/>
                            <a:pt x="21929" y="3962"/>
                            <a:pt x="20135" y="4160"/>
                          </a:cubicBezTo>
                          <a:cubicBezTo>
                            <a:pt x="16747" y="4358"/>
                            <a:pt x="14753" y="6141"/>
                            <a:pt x="14155" y="7725"/>
                          </a:cubicBezTo>
                          <a:cubicBezTo>
                            <a:pt x="13757" y="8716"/>
                            <a:pt x="13956" y="9706"/>
                            <a:pt x="14155" y="10499"/>
                          </a:cubicBezTo>
                          <a:cubicBezTo>
                            <a:pt x="12361" y="9310"/>
                            <a:pt x="9571" y="9310"/>
                            <a:pt x="5784" y="10697"/>
                          </a:cubicBezTo>
                          <a:cubicBezTo>
                            <a:pt x="1996" y="12083"/>
                            <a:pt x="601" y="13866"/>
                            <a:pt x="1000" y="15649"/>
                          </a:cubicBezTo>
                          <a:cubicBezTo>
                            <a:pt x="402" y="16441"/>
                            <a:pt x="3" y="17234"/>
                            <a:pt x="3" y="18422"/>
                          </a:cubicBezTo>
                          <a:cubicBezTo>
                            <a:pt x="-196" y="20403"/>
                            <a:pt x="8774" y="21988"/>
                            <a:pt x="14155" y="21790"/>
                          </a:cubicBezTo>
                          <a:cubicBezTo>
                            <a:pt x="13956" y="22186"/>
                            <a:pt x="13757" y="22582"/>
                            <a:pt x="13956" y="23176"/>
                          </a:cubicBezTo>
                          <a:cubicBezTo>
                            <a:pt x="14554" y="25157"/>
                            <a:pt x="17743" y="25157"/>
                            <a:pt x="21730" y="24167"/>
                          </a:cubicBezTo>
                          <a:cubicBezTo>
                            <a:pt x="26115" y="22780"/>
                            <a:pt x="27710" y="20997"/>
                            <a:pt x="26713" y="19016"/>
                          </a:cubicBezTo>
                          <a:cubicBezTo>
                            <a:pt x="26115" y="17432"/>
                            <a:pt x="23324" y="17432"/>
                            <a:pt x="20335" y="18224"/>
                          </a:cubicBezTo>
                          <a:lnTo>
                            <a:pt x="19936" y="18422"/>
                          </a:lnTo>
                          <a:cubicBezTo>
                            <a:pt x="20534" y="16243"/>
                            <a:pt x="15750" y="15649"/>
                            <a:pt x="14953" y="13866"/>
                          </a:cubicBezTo>
                          <a:cubicBezTo>
                            <a:pt x="15351" y="13074"/>
                            <a:pt x="15551" y="12281"/>
                            <a:pt x="15152" y="11489"/>
                          </a:cubicBezTo>
                          <a:lnTo>
                            <a:pt x="15152" y="11489"/>
                          </a:lnTo>
                          <a:cubicBezTo>
                            <a:pt x="17544" y="10895"/>
                            <a:pt x="19936" y="10301"/>
                            <a:pt x="21929" y="9310"/>
                          </a:cubicBezTo>
                          <a:cubicBezTo>
                            <a:pt x="23922" y="8320"/>
                            <a:pt x="25118" y="7131"/>
                            <a:pt x="25118" y="6141"/>
                          </a:cubicBezTo>
                          <a:cubicBezTo>
                            <a:pt x="27112" y="7329"/>
                            <a:pt x="30101" y="6933"/>
                            <a:pt x="33291" y="5943"/>
                          </a:cubicBezTo>
                          <a:cubicBezTo>
                            <a:pt x="33092" y="3962"/>
                            <a:pt x="32892" y="1981"/>
                            <a:pt x="32494" y="0"/>
                          </a:cubicBezTo>
                          <a:cubicBezTo>
                            <a:pt x="30899" y="198"/>
                            <a:pt x="29304" y="792"/>
                            <a:pt x="27710" y="1585"/>
                          </a:cubicBezTo>
                          <a:cubicBezTo>
                            <a:pt x="25517" y="2179"/>
                            <a:pt x="24321" y="3566"/>
                            <a:pt x="24520" y="49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72" name="Google Shape;5972;p37"/>
                    <p:cNvSpPr/>
                    <p:nvPr/>
                  </p:nvSpPr>
                  <p:spPr>
                    <a:xfrm>
                      <a:off x="3220666" y="5284102"/>
                      <a:ext cx="12981" cy="10996"/>
                    </a:xfrm>
                    <a:custGeom>
                      <a:avLst/>
                      <a:gdLst/>
                      <a:ahLst/>
                      <a:cxnLst/>
                      <a:rect l="l" t="t" r="r" b="b"/>
                      <a:pathLst>
                        <a:path w="12981" h="10996" extrusionOk="0">
                          <a:moveTo>
                            <a:pt x="3613" y="8429"/>
                          </a:moveTo>
                          <a:cubicBezTo>
                            <a:pt x="5806" y="10608"/>
                            <a:pt x="7600" y="11400"/>
                            <a:pt x="8596" y="10806"/>
                          </a:cubicBezTo>
                          <a:cubicBezTo>
                            <a:pt x="9593" y="10212"/>
                            <a:pt x="9394" y="8825"/>
                            <a:pt x="8397" y="6844"/>
                          </a:cubicBezTo>
                          <a:cubicBezTo>
                            <a:pt x="11587" y="5457"/>
                            <a:pt x="12982" y="3873"/>
                            <a:pt x="12982" y="2486"/>
                          </a:cubicBezTo>
                          <a:cubicBezTo>
                            <a:pt x="12982" y="703"/>
                            <a:pt x="11587" y="-485"/>
                            <a:pt x="6803" y="1100"/>
                          </a:cubicBezTo>
                          <a:cubicBezTo>
                            <a:pt x="6005" y="1297"/>
                            <a:pt x="5208" y="1694"/>
                            <a:pt x="4610" y="2090"/>
                          </a:cubicBezTo>
                          <a:cubicBezTo>
                            <a:pt x="2816" y="307"/>
                            <a:pt x="1222" y="-485"/>
                            <a:pt x="424" y="307"/>
                          </a:cubicBezTo>
                          <a:cubicBezTo>
                            <a:pt x="-373" y="1100"/>
                            <a:pt x="26" y="2684"/>
                            <a:pt x="1022" y="4665"/>
                          </a:cubicBezTo>
                          <a:cubicBezTo>
                            <a:pt x="624" y="5259"/>
                            <a:pt x="225" y="5854"/>
                            <a:pt x="225" y="6448"/>
                          </a:cubicBezTo>
                          <a:cubicBezTo>
                            <a:pt x="26" y="8033"/>
                            <a:pt x="1421" y="8627"/>
                            <a:pt x="3613" y="842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73" name="Google Shape;5973;p37"/>
                    <p:cNvSpPr/>
                    <p:nvPr/>
                  </p:nvSpPr>
                  <p:spPr>
                    <a:xfrm>
                      <a:off x="3280965" y="5360508"/>
                      <a:ext cx="15099" cy="7250"/>
                    </a:xfrm>
                    <a:custGeom>
                      <a:avLst/>
                      <a:gdLst/>
                      <a:ahLst/>
                      <a:cxnLst/>
                      <a:rect l="l" t="t" r="r" b="b"/>
                      <a:pathLst>
                        <a:path w="15099" h="7250" extrusionOk="0">
                          <a:moveTo>
                            <a:pt x="720" y="6108"/>
                          </a:moveTo>
                          <a:cubicBezTo>
                            <a:pt x="2713" y="7692"/>
                            <a:pt x="6500" y="7692"/>
                            <a:pt x="11284" y="5711"/>
                          </a:cubicBezTo>
                          <a:cubicBezTo>
                            <a:pt x="14473" y="4325"/>
                            <a:pt x="15270" y="2938"/>
                            <a:pt x="15071" y="1552"/>
                          </a:cubicBezTo>
                          <a:cubicBezTo>
                            <a:pt x="13078" y="-231"/>
                            <a:pt x="9689" y="-627"/>
                            <a:pt x="4905" y="1155"/>
                          </a:cubicBezTo>
                          <a:cubicBezTo>
                            <a:pt x="1118" y="2542"/>
                            <a:pt x="-1274" y="4721"/>
                            <a:pt x="720" y="610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74" name="Google Shape;5974;p37"/>
                    <p:cNvSpPr/>
                    <p:nvPr/>
                  </p:nvSpPr>
                  <p:spPr>
                    <a:xfrm>
                      <a:off x="3308842" y="5260034"/>
                      <a:ext cx="24344" cy="18404"/>
                    </a:xfrm>
                    <a:custGeom>
                      <a:avLst/>
                      <a:gdLst/>
                      <a:ahLst/>
                      <a:cxnLst/>
                      <a:rect l="l" t="t" r="r" b="b"/>
                      <a:pathLst>
                        <a:path w="24344" h="18404" extrusionOk="0">
                          <a:moveTo>
                            <a:pt x="10516" y="4765"/>
                          </a:moveTo>
                          <a:cubicBezTo>
                            <a:pt x="9918" y="5557"/>
                            <a:pt x="9718" y="6548"/>
                            <a:pt x="9718" y="7340"/>
                          </a:cubicBezTo>
                          <a:cubicBezTo>
                            <a:pt x="8323" y="8132"/>
                            <a:pt x="7327" y="9321"/>
                            <a:pt x="6928" y="10509"/>
                          </a:cubicBezTo>
                          <a:cubicBezTo>
                            <a:pt x="550" y="13481"/>
                            <a:pt x="-3238" y="16452"/>
                            <a:pt x="3739" y="18235"/>
                          </a:cubicBezTo>
                          <a:cubicBezTo>
                            <a:pt x="6330" y="18829"/>
                            <a:pt x="10915" y="17839"/>
                            <a:pt x="13506" y="15660"/>
                          </a:cubicBezTo>
                          <a:cubicBezTo>
                            <a:pt x="16496" y="13283"/>
                            <a:pt x="16296" y="11896"/>
                            <a:pt x="15100" y="11104"/>
                          </a:cubicBezTo>
                          <a:cubicBezTo>
                            <a:pt x="18489" y="9915"/>
                            <a:pt x="21279" y="8132"/>
                            <a:pt x="21080" y="6152"/>
                          </a:cubicBezTo>
                          <a:cubicBezTo>
                            <a:pt x="21080" y="5953"/>
                            <a:pt x="20881" y="5755"/>
                            <a:pt x="20881" y="5755"/>
                          </a:cubicBezTo>
                          <a:cubicBezTo>
                            <a:pt x="22675" y="4963"/>
                            <a:pt x="23871" y="3973"/>
                            <a:pt x="24269" y="2586"/>
                          </a:cubicBezTo>
                          <a:cubicBezTo>
                            <a:pt x="24668" y="1001"/>
                            <a:pt x="23472" y="11"/>
                            <a:pt x="20881" y="11"/>
                          </a:cubicBezTo>
                          <a:cubicBezTo>
                            <a:pt x="15898" y="-187"/>
                            <a:pt x="12509" y="2388"/>
                            <a:pt x="10516" y="476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75" name="Google Shape;5975;p37"/>
                    <p:cNvSpPr/>
                    <p:nvPr/>
                  </p:nvSpPr>
                  <p:spPr>
                    <a:xfrm>
                      <a:off x="3285063" y="5297877"/>
                      <a:ext cx="14560" cy="6812"/>
                    </a:xfrm>
                    <a:custGeom>
                      <a:avLst/>
                      <a:gdLst/>
                      <a:ahLst/>
                      <a:cxnLst/>
                      <a:rect l="l" t="t" r="r" b="b"/>
                      <a:pathLst>
                        <a:path w="14560" h="6812" extrusionOk="0">
                          <a:moveTo>
                            <a:pt x="8980" y="5549"/>
                          </a:moveTo>
                          <a:cubicBezTo>
                            <a:pt x="11770" y="4756"/>
                            <a:pt x="14362" y="3370"/>
                            <a:pt x="14561" y="1587"/>
                          </a:cubicBezTo>
                          <a:cubicBezTo>
                            <a:pt x="13166" y="-196"/>
                            <a:pt x="9976" y="-592"/>
                            <a:pt x="5392" y="993"/>
                          </a:cubicBezTo>
                          <a:cubicBezTo>
                            <a:pt x="2601" y="1983"/>
                            <a:pt x="-189" y="3568"/>
                            <a:pt x="10" y="4955"/>
                          </a:cubicBezTo>
                          <a:cubicBezTo>
                            <a:pt x="608" y="7728"/>
                            <a:pt x="4594" y="6935"/>
                            <a:pt x="8980" y="55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76" name="Google Shape;5976;p37"/>
                    <p:cNvSpPr/>
                    <p:nvPr/>
                  </p:nvSpPr>
                  <p:spPr>
                    <a:xfrm>
                      <a:off x="3246205" y="5098987"/>
                      <a:ext cx="14904" cy="15970"/>
                    </a:xfrm>
                    <a:custGeom>
                      <a:avLst/>
                      <a:gdLst/>
                      <a:ahLst/>
                      <a:cxnLst/>
                      <a:rect l="l" t="t" r="r" b="b"/>
                      <a:pathLst>
                        <a:path w="14904" h="15970" extrusionOk="0">
                          <a:moveTo>
                            <a:pt x="0" y="14868"/>
                          </a:moveTo>
                          <a:cubicBezTo>
                            <a:pt x="797" y="16849"/>
                            <a:pt x="3986" y="15858"/>
                            <a:pt x="7574" y="14274"/>
                          </a:cubicBezTo>
                          <a:cubicBezTo>
                            <a:pt x="9966" y="13085"/>
                            <a:pt x="12159" y="11699"/>
                            <a:pt x="13156" y="10312"/>
                          </a:cubicBezTo>
                          <a:cubicBezTo>
                            <a:pt x="13754" y="10510"/>
                            <a:pt x="14352" y="10312"/>
                            <a:pt x="14750" y="9520"/>
                          </a:cubicBezTo>
                          <a:cubicBezTo>
                            <a:pt x="15348" y="8133"/>
                            <a:pt x="14152" y="5558"/>
                            <a:pt x="12159" y="2983"/>
                          </a:cubicBezTo>
                          <a:cubicBezTo>
                            <a:pt x="9966" y="209"/>
                            <a:pt x="8372" y="-385"/>
                            <a:pt x="7176" y="209"/>
                          </a:cubicBezTo>
                          <a:cubicBezTo>
                            <a:pt x="6378" y="1596"/>
                            <a:pt x="6976" y="3973"/>
                            <a:pt x="8770" y="6548"/>
                          </a:cubicBezTo>
                          <a:cubicBezTo>
                            <a:pt x="8970" y="6944"/>
                            <a:pt x="9368" y="7143"/>
                            <a:pt x="9568" y="7539"/>
                          </a:cubicBezTo>
                          <a:cubicBezTo>
                            <a:pt x="8372" y="7935"/>
                            <a:pt x="7176" y="8331"/>
                            <a:pt x="6179" y="8925"/>
                          </a:cubicBezTo>
                          <a:cubicBezTo>
                            <a:pt x="2193" y="10708"/>
                            <a:pt x="199" y="12689"/>
                            <a:pt x="0" y="1486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77" name="Google Shape;5977;p37"/>
                    <p:cNvSpPr/>
                    <p:nvPr/>
                  </p:nvSpPr>
                  <p:spPr>
                    <a:xfrm>
                      <a:off x="3264021" y="5193214"/>
                      <a:ext cx="13345" cy="18711"/>
                    </a:xfrm>
                    <a:custGeom>
                      <a:avLst/>
                      <a:gdLst/>
                      <a:ahLst/>
                      <a:cxnLst/>
                      <a:rect l="l" t="t" r="r" b="b"/>
                      <a:pathLst>
                        <a:path w="13345" h="18711" extrusionOk="0">
                          <a:moveTo>
                            <a:pt x="123" y="9187"/>
                          </a:moveTo>
                          <a:cubicBezTo>
                            <a:pt x="522" y="9979"/>
                            <a:pt x="1120" y="10375"/>
                            <a:pt x="1917" y="10573"/>
                          </a:cubicBezTo>
                          <a:cubicBezTo>
                            <a:pt x="1917" y="11366"/>
                            <a:pt x="2116" y="12356"/>
                            <a:pt x="2116" y="13347"/>
                          </a:cubicBezTo>
                          <a:cubicBezTo>
                            <a:pt x="2316" y="14733"/>
                            <a:pt x="4508" y="17110"/>
                            <a:pt x="5904" y="17705"/>
                          </a:cubicBezTo>
                          <a:cubicBezTo>
                            <a:pt x="9890" y="19884"/>
                            <a:pt x="11684" y="18299"/>
                            <a:pt x="12083" y="15129"/>
                          </a:cubicBezTo>
                          <a:cubicBezTo>
                            <a:pt x="12481" y="13347"/>
                            <a:pt x="11684" y="10969"/>
                            <a:pt x="10289" y="8593"/>
                          </a:cubicBezTo>
                          <a:cubicBezTo>
                            <a:pt x="12880" y="7008"/>
                            <a:pt x="14076" y="5423"/>
                            <a:pt x="12880" y="4433"/>
                          </a:cubicBezTo>
                          <a:cubicBezTo>
                            <a:pt x="11684" y="3442"/>
                            <a:pt x="9691" y="3244"/>
                            <a:pt x="6900" y="3838"/>
                          </a:cubicBezTo>
                          <a:cubicBezTo>
                            <a:pt x="6701" y="3640"/>
                            <a:pt x="6701" y="3442"/>
                            <a:pt x="6502" y="3442"/>
                          </a:cubicBezTo>
                          <a:cubicBezTo>
                            <a:pt x="4508" y="867"/>
                            <a:pt x="2714" y="-322"/>
                            <a:pt x="1319" y="75"/>
                          </a:cubicBezTo>
                          <a:cubicBezTo>
                            <a:pt x="1319" y="2056"/>
                            <a:pt x="1518" y="4235"/>
                            <a:pt x="1518" y="6215"/>
                          </a:cubicBezTo>
                          <a:cubicBezTo>
                            <a:pt x="323" y="7206"/>
                            <a:pt x="-276" y="8394"/>
                            <a:pt x="123" y="918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78" name="Google Shape;5978;p37"/>
                    <p:cNvSpPr/>
                    <p:nvPr/>
                  </p:nvSpPr>
                  <p:spPr>
                    <a:xfrm>
                      <a:off x="3332306" y="5359763"/>
                      <a:ext cx="27115" cy="13762"/>
                    </a:xfrm>
                    <a:custGeom>
                      <a:avLst/>
                      <a:gdLst/>
                      <a:ahLst/>
                      <a:cxnLst/>
                      <a:rect l="l" t="t" r="r" b="b"/>
                      <a:pathLst>
                        <a:path w="27115" h="13762" extrusionOk="0">
                          <a:moveTo>
                            <a:pt x="20339" y="514"/>
                          </a:moveTo>
                          <a:cubicBezTo>
                            <a:pt x="15555" y="1702"/>
                            <a:pt x="11768" y="3881"/>
                            <a:pt x="11967" y="6258"/>
                          </a:cubicBezTo>
                          <a:cubicBezTo>
                            <a:pt x="10971" y="6258"/>
                            <a:pt x="9575" y="6258"/>
                            <a:pt x="8180" y="6655"/>
                          </a:cubicBezTo>
                          <a:cubicBezTo>
                            <a:pt x="3596" y="7843"/>
                            <a:pt x="-192" y="10022"/>
                            <a:pt x="8" y="12399"/>
                          </a:cubicBezTo>
                          <a:cubicBezTo>
                            <a:pt x="207" y="14182"/>
                            <a:pt x="3994" y="14182"/>
                            <a:pt x="9177" y="12597"/>
                          </a:cubicBezTo>
                          <a:cubicBezTo>
                            <a:pt x="11170" y="11805"/>
                            <a:pt x="14359" y="10616"/>
                            <a:pt x="14758" y="8635"/>
                          </a:cubicBezTo>
                          <a:cubicBezTo>
                            <a:pt x="16153" y="8635"/>
                            <a:pt x="18146" y="8437"/>
                            <a:pt x="20339" y="7843"/>
                          </a:cubicBezTo>
                          <a:cubicBezTo>
                            <a:pt x="24525" y="6456"/>
                            <a:pt x="27116" y="4476"/>
                            <a:pt x="27116" y="2098"/>
                          </a:cubicBezTo>
                          <a:cubicBezTo>
                            <a:pt x="27116" y="-81"/>
                            <a:pt x="24126" y="-477"/>
                            <a:pt x="20339" y="51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79" name="Google Shape;5979;p37"/>
                    <p:cNvSpPr/>
                    <p:nvPr/>
                  </p:nvSpPr>
                  <p:spPr>
                    <a:xfrm>
                      <a:off x="3222673" y="5103231"/>
                      <a:ext cx="15558" cy="23412"/>
                    </a:xfrm>
                    <a:custGeom>
                      <a:avLst/>
                      <a:gdLst/>
                      <a:ahLst/>
                      <a:cxnLst/>
                      <a:rect l="l" t="t" r="r" b="b"/>
                      <a:pathLst>
                        <a:path w="15558" h="23412" extrusionOk="0">
                          <a:moveTo>
                            <a:pt x="11971" y="1115"/>
                          </a:moveTo>
                          <a:cubicBezTo>
                            <a:pt x="11373" y="-469"/>
                            <a:pt x="9181" y="-271"/>
                            <a:pt x="6191" y="1115"/>
                          </a:cubicBezTo>
                          <a:cubicBezTo>
                            <a:pt x="2204" y="2898"/>
                            <a:pt x="-188" y="5077"/>
                            <a:pt x="12" y="7058"/>
                          </a:cubicBezTo>
                          <a:cubicBezTo>
                            <a:pt x="211" y="8841"/>
                            <a:pt x="2005" y="8643"/>
                            <a:pt x="4596" y="8049"/>
                          </a:cubicBezTo>
                          <a:cubicBezTo>
                            <a:pt x="4995" y="12407"/>
                            <a:pt x="7387" y="20132"/>
                            <a:pt x="9181" y="21717"/>
                          </a:cubicBezTo>
                          <a:cubicBezTo>
                            <a:pt x="15161" y="26669"/>
                            <a:pt x="12569" y="19340"/>
                            <a:pt x="14363" y="17953"/>
                          </a:cubicBezTo>
                          <a:cubicBezTo>
                            <a:pt x="14762" y="17557"/>
                            <a:pt x="15161" y="17161"/>
                            <a:pt x="15559" y="16566"/>
                          </a:cubicBezTo>
                          <a:cubicBezTo>
                            <a:pt x="13566" y="12605"/>
                            <a:pt x="11573" y="8049"/>
                            <a:pt x="8981" y="6068"/>
                          </a:cubicBezTo>
                          <a:cubicBezTo>
                            <a:pt x="11174" y="4285"/>
                            <a:pt x="12569" y="2700"/>
                            <a:pt x="11971" y="111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80" name="Google Shape;5980;p37"/>
                    <p:cNvSpPr/>
                    <p:nvPr/>
                  </p:nvSpPr>
                  <p:spPr>
                    <a:xfrm>
                      <a:off x="3251951" y="5118560"/>
                      <a:ext cx="15202" cy="20009"/>
                    </a:xfrm>
                    <a:custGeom>
                      <a:avLst/>
                      <a:gdLst/>
                      <a:ahLst/>
                      <a:cxnLst/>
                      <a:rect l="l" t="t" r="r" b="b"/>
                      <a:pathLst>
                        <a:path w="15202" h="20009" extrusionOk="0">
                          <a:moveTo>
                            <a:pt x="34" y="6983"/>
                          </a:moveTo>
                          <a:cubicBezTo>
                            <a:pt x="233" y="8567"/>
                            <a:pt x="1828" y="8765"/>
                            <a:pt x="4220" y="8171"/>
                          </a:cubicBezTo>
                          <a:cubicBezTo>
                            <a:pt x="4020" y="10152"/>
                            <a:pt x="4818" y="12727"/>
                            <a:pt x="6811" y="16293"/>
                          </a:cubicBezTo>
                          <a:cubicBezTo>
                            <a:pt x="10598" y="20849"/>
                            <a:pt x="12392" y="20255"/>
                            <a:pt x="13987" y="19462"/>
                          </a:cubicBezTo>
                          <a:cubicBezTo>
                            <a:pt x="16179" y="18274"/>
                            <a:pt x="15382" y="14510"/>
                            <a:pt x="11794" y="9558"/>
                          </a:cubicBezTo>
                          <a:cubicBezTo>
                            <a:pt x="10798" y="8171"/>
                            <a:pt x="9801" y="7181"/>
                            <a:pt x="8804" y="6388"/>
                          </a:cubicBezTo>
                          <a:cubicBezTo>
                            <a:pt x="11794" y="4606"/>
                            <a:pt x="12990" y="2625"/>
                            <a:pt x="12591" y="1040"/>
                          </a:cubicBezTo>
                          <a:cubicBezTo>
                            <a:pt x="12193" y="-347"/>
                            <a:pt x="9601" y="-347"/>
                            <a:pt x="6612" y="1040"/>
                          </a:cubicBezTo>
                          <a:cubicBezTo>
                            <a:pt x="2824" y="2625"/>
                            <a:pt x="-365" y="4804"/>
                            <a:pt x="34" y="698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81" name="Google Shape;5981;p37"/>
                    <p:cNvSpPr/>
                    <p:nvPr/>
                  </p:nvSpPr>
                  <p:spPr>
                    <a:xfrm>
                      <a:off x="3243492" y="5162177"/>
                      <a:ext cx="14620" cy="24782"/>
                    </a:xfrm>
                    <a:custGeom>
                      <a:avLst/>
                      <a:gdLst/>
                      <a:ahLst/>
                      <a:cxnLst/>
                      <a:rect l="l" t="t" r="r" b="b"/>
                      <a:pathLst>
                        <a:path w="14620" h="24782" extrusionOk="0">
                          <a:moveTo>
                            <a:pt x="1118" y="13680"/>
                          </a:moveTo>
                          <a:cubicBezTo>
                            <a:pt x="919" y="13680"/>
                            <a:pt x="719" y="13680"/>
                            <a:pt x="719" y="13680"/>
                          </a:cubicBezTo>
                          <a:cubicBezTo>
                            <a:pt x="-676" y="13878"/>
                            <a:pt x="121" y="16453"/>
                            <a:pt x="1716" y="19029"/>
                          </a:cubicBezTo>
                          <a:cubicBezTo>
                            <a:pt x="3710" y="22396"/>
                            <a:pt x="5902" y="24575"/>
                            <a:pt x="8094" y="24575"/>
                          </a:cubicBezTo>
                          <a:cubicBezTo>
                            <a:pt x="8693" y="23981"/>
                            <a:pt x="8892" y="22990"/>
                            <a:pt x="8294" y="21604"/>
                          </a:cubicBezTo>
                          <a:cubicBezTo>
                            <a:pt x="10088" y="23783"/>
                            <a:pt x="11882" y="25367"/>
                            <a:pt x="12878" y="24575"/>
                          </a:cubicBezTo>
                          <a:cubicBezTo>
                            <a:pt x="14274" y="23584"/>
                            <a:pt x="13875" y="21208"/>
                            <a:pt x="10885" y="17642"/>
                          </a:cubicBezTo>
                          <a:cubicBezTo>
                            <a:pt x="8892" y="15067"/>
                            <a:pt x="7098" y="14472"/>
                            <a:pt x="5703" y="15067"/>
                          </a:cubicBezTo>
                          <a:cubicBezTo>
                            <a:pt x="5304" y="15463"/>
                            <a:pt x="5304" y="16255"/>
                            <a:pt x="5503" y="17048"/>
                          </a:cubicBezTo>
                          <a:cubicBezTo>
                            <a:pt x="4905" y="16255"/>
                            <a:pt x="4108" y="15463"/>
                            <a:pt x="3510" y="14869"/>
                          </a:cubicBezTo>
                          <a:cubicBezTo>
                            <a:pt x="4706" y="14869"/>
                            <a:pt x="6301" y="14274"/>
                            <a:pt x="8493" y="13482"/>
                          </a:cubicBezTo>
                          <a:cubicBezTo>
                            <a:pt x="10088" y="12690"/>
                            <a:pt x="11483" y="11699"/>
                            <a:pt x="12280" y="10511"/>
                          </a:cubicBezTo>
                          <a:cubicBezTo>
                            <a:pt x="13078" y="11105"/>
                            <a:pt x="13676" y="11105"/>
                            <a:pt x="14274" y="10907"/>
                          </a:cubicBezTo>
                          <a:cubicBezTo>
                            <a:pt x="15071" y="9718"/>
                            <a:pt x="14473" y="7539"/>
                            <a:pt x="12679" y="4766"/>
                          </a:cubicBezTo>
                          <a:cubicBezTo>
                            <a:pt x="10287" y="1201"/>
                            <a:pt x="7895" y="-1177"/>
                            <a:pt x="6699" y="606"/>
                          </a:cubicBezTo>
                          <a:cubicBezTo>
                            <a:pt x="5902" y="1795"/>
                            <a:pt x="7297" y="4568"/>
                            <a:pt x="9091" y="7143"/>
                          </a:cubicBezTo>
                          <a:cubicBezTo>
                            <a:pt x="7895" y="7341"/>
                            <a:pt x="6699" y="7935"/>
                            <a:pt x="5304" y="8530"/>
                          </a:cubicBezTo>
                          <a:cubicBezTo>
                            <a:pt x="2115" y="10313"/>
                            <a:pt x="321" y="12095"/>
                            <a:pt x="1118" y="1368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82" name="Google Shape;5982;p37"/>
                    <p:cNvSpPr/>
                    <p:nvPr/>
                  </p:nvSpPr>
                  <p:spPr>
                    <a:xfrm>
                      <a:off x="3313279" y="5225330"/>
                      <a:ext cx="14884" cy="12108"/>
                    </a:xfrm>
                    <a:custGeom>
                      <a:avLst/>
                      <a:gdLst/>
                      <a:ahLst/>
                      <a:cxnLst/>
                      <a:rect l="l" t="t" r="r" b="b"/>
                      <a:pathLst>
                        <a:path w="14884" h="12108" extrusionOk="0">
                          <a:moveTo>
                            <a:pt x="12656" y="1237"/>
                          </a:moveTo>
                          <a:cubicBezTo>
                            <a:pt x="11859" y="-744"/>
                            <a:pt x="8470" y="-149"/>
                            <a:pt x="4683" y="1634"/>
                          </a:cubicBezTo>
                          <a:cubicBezTo>
                            <a:pt x="1693" y="3020"/>
                            <a:pt x="-499" y="4803"/>
                            <a:pt x="99" y="6190"/>
                          </a:cubicBezTo>
                          <a:cubicBezTo>
                            <a:pt x="497" y="7378"/>
                            <a:pt x="1893" y="7576"/>
                            <a:pt x="3687" y="7180"/>
                          </a:cubicBezTo>
                          <a:cubicBezTo>
                            <a:pt x="1893" y="8369"/>
                            <a:pt x="697" y="9557"/>
                            <a:pt x="896" y="10746"/>
                          </a:cubicBezTo>
                          <a:cubicBezTo>
                            <a:pt x="1295" y="12726"/>
                            <a:pt x="4683" y="12330"/>
                            <a:pt x="9467" y="10944"/>
                          </a:cubicBezTo>
                          <a:cubicBezTo>
                            <a:pt x="12258" y="9755"/>
                            <a:pt x="15247" y="8170"/>
                            <a:pt x="14849" y="5991"/>
                          </a:cubicBezTo>
                          <a:cubicBezTo>
                            <a:pt x="14450" y="4605"/>
                            <a:pt x="12856" y="4011"/>
                            <a:pt x="10464" y="4605"/>
                          </a:cubicBezTo>
                          <a:cubicBezTo>
                            <a:pt x="12058" y="3416"/>
                            <a:pt x="13055" y="2228"/>
                            <a:pt x="12656" y="12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83" name="Google Shape;5983;p37"/>
                    <p:cNvSpPr/>
                    <p:nvPr/>
                  </p:nvSpPr>
                  <p:spPr>
                    <a:xfrm>
                      <a:off x="3350446" y="5322797"/>
                      <a:ext cx="28181" cy="11629"/>
                    </a:xfrm>
                    <a:custGeom>
                      <a:avLst/>
                      <a:gdLst/>
                      <a:ahLst/>
                      <a:cxnLst/>
                      <a:rect l="l" t="t" r="r" b="b"/>
                      <a:pathLst>
                        <a:path w="28181" h="11629" extrusionOk="0">
                          <a:moveTo>
                            <a:pt x="28112" y="3409"/>
                          </a:moveTo>
                          <a:cubicBezTo>
                            <a:pt x="27713" y="2022"/>
                            <a:pt x="25720" y="2022"/>
                            <a:pt x="23328" y="2419"/>
                          </a:cubicBezTo>
                          <a:lnTo>
                            <a:pt x="23328" y="2419"/>
                          </a:lnTo>
                          <a:cubicBezTo>
                            <a:pt x="23129" y="1032"/>
                            <a:pt x="21733" y="-157"/>
                            <a:pt x="18544" y="636"/>
                          </a:cubicBezTo>
                          <a:cubicBezTo>
                            <a:pt x="16152" y="1230"/>
                            <a:pt x="14558" y="2022"/>
                            <a:pt x="13163" y="2815"/>
                          </a:cubicBezTo>
                          <a:cubicBezTo>
                            <a:pt x="13362" y="2220"/>
                            <a:pt x="13362" y="1428"/>
                            <a:pt x="12565" y="834"/>
                          </a:cubicBezTo>
                          <a:cubicBezTo>
                            <a:pt x="10571" y="-553"/>
                            <a:pt x="7183" y="-157"/>
                            <a:pt x="3395" y="1626"/>
                          </a:cubicBezTo>
                          <a:cubicBezTo>
                            <a:pt x="206" y="3013"/>
                            <a:pt x="-392" y="4598"/>
                            <a:pt x="206" y="5984"/>
                          </a:cubicBezTo>
                          <a:cubicBezTo>
                            <a:pt x="2000" y="7371"/>
                            <a:pt x="4791" y="7767"/>
                            <a:pt x="8777" y="5984"/>
                          </a:cubicBezTo>
                          <a:cubicBezTo>
                            <a:pt x="9375" y="5786"/>
                            <a:pt x="9774" y="5390"/>
                            <a:pt x="10372" y="5192"/>
                          </a:cubicBezTo>
                          <a:cubicBezTo>
                            <a:pt x="9973" y="5984"/>
                            <a:pt x="9774" y="6578"/>
                            <a:pt x="9774" y="7371"/>
                          </a:cubicBezTo>
                          <a:cubicBezTo>
                            <a:pt x="9774" y="8955"/>
                            <a:pt x="12365" y="8955"/>
                            <a:pt x="15355" y="8163"/>
                          </a:cubicBezTo>
                          <a:cubicBezTo>
                            <a:pt x="15355" y="8361"/>
                            <a:pt x="15554" y="8361"/>
                            <a:pt x="15554" y="8559"/>
                          </a:cubicBezTo>
                          <a:cubicBezTo>
                            <a:pt x="15156" y="9154"/>
                            <a:pt x="14956" y="9748"/>
                            <a:pt x="15156" y="10342"/>
                          </a:cubicBezTo>
                          <a:cubicBezTo>
                            <a:pt x="15953" y="12125"/>
                            <a:pt x="19142" y="11927"/>
                            <a:pt x="23129" y="10540"/>
                          </a:cubicBezTo>
                          <a:cubicBezTo>
                            <a:pt x="26318" y="9352"/>
                            <a:pt x="28112" y="7767"/>
                            <a:pt x="27514" y="6380"/>
                          </a:cubicBezTo>
                          <a:cubicBezTo>
                            <a:pt x="27514" y="6182"/>
                            <a:pt x="27315" y="6182"/>
                            <a:pt x="27115" y="5984"/>
                          </a:cubicBezTo>
                          <a:cubicBezTo>
                            <a:pt x="28112" y="5390"/>
                            <a:pt x="28311" y="4399"/>
                            <a:pt x="28112" y="340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84" name="Google Shape;5984;p37"/>
                    <p:cNvSpPr/>
                    <p:nvPr/>
                  </p:nvSpPr>
                  <p:spPr>
                    <a:xfrm>
                      <a:off x="3273100" y="5383781"/>
                      <a:ext cx="12614" cy="7845"/>
                    </a:xfrm>
                    <a:custGeom>
                      <a:avLst/>
                      <a:gdLst/>
                      <a:ahLst/>
                      <a:cxnLst/>
                      <a:rect l="l" t="t" r="r" b="b"/>
                      <a:pathLst>
                        <a:path w="12614" h="7845" extrusionOk="0">
                          <a:moveTo>
                            <a:pt x="12571" y="2247"/>
                          </a:moveTo>
                          <a:cubicBezTo>
                            <a:pt x="12970" y="68"/>
                            <a:pt x="10578" y="-526"/>
                            <a:pt x="6193" y="464"/>
                          </a:cubicBezTo>
                          <a:cubicBezTo>
                            <a:pt x="1808" y="1653"/>
                            <a:pt x="-186" y="3436"/>
                            <a:pt x="14" y="5417"/>
                          </a:cubicBezTo>
                          <a:cubicBezTo>
                            <a:pt x="213" y="7199"/>
                            <a:pt x="1409" y="8388"/>
                            <a:pt x="5794" y="7596"/>
                          </a:cubicBezTo>
                          <a:cubicBezTo>
                            <a:pt x="10379" y="6209"/>
                            <a:pt x="12172" y="4228"/>
                            <a:pt x="12571" y="224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85" name="Google Shape;5985;p37"/>
                    <p:cNvSpPr/>
                    <p:nvPr/>
                  </p:nvSpPr>
                  <p:spPr>
                    <a:xfrm>
                      <a:off x="3183616" y="5204580"/>
                      <a:ext cx="398" cy="197"/>
                    </a:xfrm>
                    <a:custGeom>
                      <a:avLst/>
                      <a:gdLst/>
                      <a:ahLst/>
                      <a:cxnLst/>
                      <a:rect l="l" t="t" r="r" b="b"/>
                      <a:pathLst>
                        <a:path w="398" h="197" extrusionOk="0">
                          <a:moveTo>
                            <a:pt x="0" y="198"/>
                          </a:moveTo>
                          <a:lnTo>
                            <a:pt x="398" y="0"/>
                          </a:lnTo>
                          <a:lnTo>
                            <a:pt x="1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86" name="Google Shape;5986;p37"/>
                    <p:cNvSpPr/>
                    <p:nvPr/>
                  </p:nvSpPr>
                  <p:spPr>
                    <a:xfrm>
                      <a:off x="3231049" y="5317861"/>
                      <a:ext cx="13177" cy="6809"/>
                    </a:xfrm>
                    <a:custGeom>
                      <a:avLst/>
                      <a:gdLst/>
                      <a:ahLst/>
                      <a:cxnLst/>
                      <a:rect l="l" t="t" r="r" b="b"/>
                      <a:pathLst>
                        <a:path w="13177" h="6809" extrusionOk="0">
                          <a:moveTo>
                            <a:pt x="7" y="5373"/>
                          </a:moveTo>
                          <a:cubicBezTo>
                            <a:pt x="-192" y="7552"/>
                            <a:pt x="3794" y="6760"/>
                            <a:pt x="7183" y="6166"/>
                          </a:cubicBezTo>
                          <a:cubicBezTo>
                            <a:pt x="11568" y="4779"/>
                            <a:pt x="13362" y="2996"/>
                            <a:pt x="13163" y="1213"/>
                          </a:cubicBezTo>
                          <a:cubicBezTo>
                            <a:pt x="12964" y="-173"/>
                            <a:pt x="10372" y="-371"/>
                            <a:pt x="7382" y="619"/>
                          </a:cubicBezTo>
                          <a:cubicBezTo>
                            <a:pt x="3595" y="1609"/>
                            <a:pt x="207" y="3392"/>
                            <a:pt x="7" y="537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87" name="Google Shape;5987;p37"/>
                    <p:cNvSpPr/>
                    <p:nvPr/>
                  </p:nvSpPr>
                  <p:spPr>
                    <a:xfrm>
                      <a:off x="3154898" y="5149741"/>
                      <a:ext cx="31384" cy="37778"/>
                    </a:xfrm>
                    <a:custGeom>
                      <a:avLst/>
                      <a:gdLst/>
                      <a:ahLst/>
                      <a:cxnLst/>
                      <a:rect l="l" t="t" r="r" b="b"/>
                      <a:pathLst>
                        <a:path w="31384" h="37778" extrusionOk="0">
                          <a:moveTo>
                            <a:pt x="7191" y="13636"/>
                          </a:moveTo>
                          <a:cubicBezTo>
                            <a:pt x="5796" y="14429"/>
                            <a:pt x="4600" y="15221"/>
                            <a:pt x="4002" y="16014"/>
                          </a:cubicBezTo>
                          <a:cubicBezTo>
                            <a:pt x="2607" y="15023"/>
                            <a:pt x="1610" y="14429"/>
                            <a:pt x="614" y="15023"/>
                          </a:cubicBezTo>
                          <a:cubicBezTo>
                            <a:pt x="-582" y="15815"/>
                            <a:pt x="16" y="17994"/>
                            <a:pt x="2009" y="20768"/>
                          </a:cubicBezTo>
                          <a:cubicBezTo>
                            <a:pt x="4600" y="24135"/>
                            <a:pt x="6793" y="25720"/>
                            <a:pt x="8387" y="24928"/>
                          </a:cubicBezTo>
                          <a:cubicBezTo>
                            <a:pt x="9184" y="23937"/>
                            <a:pt x="9384" y="22352"/>
                            <a:pt x="7191" y="19381"/>
                          </a:cubicBezTo>
                          <a:cubicBezTo>
                            <a:pt x="7191" y="19381"/>
                            <a:pt x="7191" y="19381"/>
                            <a:pt x="7191" y="19183"/>
                          </a:cubicBezTo>
                          <a:cubicBezTo>
                            <a:pt x="7590" y="18985"/>
                            <a:pt x="8188" y="18787"/>
                            <a:pt x="8786" y="18589"/>
                          </a:cubicBezTo>
                          <a:cubicBezTo>
                            <a:pt x="11178" y="22550"/>
                            <a:pt x="14168" y="25324"/>
                            <a:pt x="17357" y="27107"/>
                          </a:cubicBezTo>
                          <a:cubicBezTo>
                            <a:pt x="18354" y="27503"/>
                            <a:pt x="18952" y="27701"/>
                            <a:pt x="19948" y="27899"/>
                          </a:cubicBezTo>
                          <a:lnTo>
                            <a:pt x="19948" y="27701"/>
                          </a:lnTo>
                          <a:lnTo>
                            <a:pt x="19948" y="27899"/>
                          </a:lnTo>
                          <a:cubicBezTo>
                            <a:pt x="20546" y="28691"/>
                            <a:pt x="21144" y="29484"/>
                            <a:pt x="21742" y="30474"/>
                          </a:cubicBezTo>
                          <a:cubicBezTo>
                            <a:pt x="19350" y="31861"/>
                            <a:pt x="18354" y="33445"/>
                            <a:pt x="19749" y="34634"/>
                          </a:cubicBezTo>
                          <a:cubicBezTo>
                            <a:pt x="20945" y="35030"/>
                            <a:pt x="22739" y="35228"/>
                            <a:pt x="24931" y="34436"/>
                          </a:cubicBezTo>
                          <a:cubicBezTo>
                            <a:pt x="27124" y="36813"/>
                            <a:pt x="29516" y="38794"/>
                            <a:pt x="30313" y="37209"/>
                          </a:cubicBezTo>
                          <a:cubicBezTo>
                            <a:pt x="30911" y="36020"/>
                            <a:pt x="30114" y="34238"/>
                            <a:pt x="28719" y="32455"/>
                          </a:cubicBezTo>
                          <a:cubicBezTo>
                            <a:pt x="30911" y="31068"/>
                            <a:pt x="32107" y="29484"/>
                            <a:pt x="30911" y="28691"/>
                          </a:cubicBezTo>
                          <a:cubicBezTo>
                            <a:pt x="29715" y="27899"/>
                            <a:pt x="27921" y="27899"/>
                            <a:pt x="25729" y="28691"/>
                          </a:cubicBezTo>
                          <a:cubicBezTo>
                            <a:pt x="25330" y="28295"/>
                            <a:pt x="24931" y="27899"/>
                            <a:pt x="24732" y="27701"/>
                          </a:cubicBezTo>
                          <a:cubicBezTo>
                            <a:pt x="24533" y="27107"/>
                            <a:pt x="24134" y="26512"/>
                            <a:pt x="23536" y="25720"/>
                          </a:cubicBezTo>
                          <a:cubicBezTo>
                            <a:pt x="21543" y="23343"/>
                            <a:pt x="19550" y="22154"/>
                            <a:pt x="18752" y="23343"/>
                          </a:cubicBezTo>
                          <a:cubicBezTo>
                            <a:pt x="18752" y="23343"/>
                            <a:pt x="18752" y="23541"/>
                            <a:pt x="18752" y="23739"/>
                          </a:cubicBezTo>
                          <a:cubicBezTo>
                            <a:pt x="17158" y="20768"/>
                            <a:pt x="15364" y="18391"/>
                            <a:pt x="13370" y="16806"/>
                          </a:cubicBezTo>
                          <a:cubicBezTo>
                            <a:pt x="15364" y="15419"/>
                            <a:pt x="16958" y="14033"/>
                            <a:pt x="15962" y="12844"/>
                          </a:cubicBezTo>
                          <a:cubicBezTo>
                            <a:pt x="18553" y="16212"/>
                            <a:pt x="20745" y="17598"/>
                            <a:pt x="22141" y="16608"/>
                          </a:cubicBezTo>
                          <a:cubicBezTo>
                            <a:pt x="23138" y="15815"/>
                            <a:pt x="22340" y="13835"/>
                            <a:pt x="20945" y="11458"/>
                          </a:cubicBezTo>
                          <a:cubicBezTo>
                            <a:pt x="22540" y="12250"/>
                            <a:pt x="24134" y="12646"/>
                            <a:pt x="25529" y="12844"/>
                          </a:cubicBezTo>
                          <a:cubicBezTo>
                            <a:pt x="26327" y="11656"/>
                            <a:pt x="27124" y="10269"/>
                            <a:pt x="24732" y="7298"/>
                          </a:cubicBezTo>
                          <a:cubicBezTo>
                            <a:pt x="19948" y="1355"/>
                            <a:pt x="15762" y="-626"/>
                            <a:pt x="12773" y="166"/>
                          </a:cubicBezTo>
                          <a:cubicBezTo>
                            <a:pt x="12175" y="365"/>
                            <a:pt x="12773" y="3138"/>
                            <a:pt x="13570" y="4326"/>
                          </a:cubicBezTo>
                          <a:cubicBezTo>
                            <a:pt x="14168" y="5119"/>
                            <a:pt x="14766" y="5911"/>
                            <a:pt x="15364" y="6703"/>
                          </a:cubicBezTo>
                          <a:cubicBezTo>
                            <a:pt x="14965" y="6703"/>
                            <a:pt x="14566" y="6703"/>
                            <a:pt x="14367" y="6901"/>
                          </a:cubicBezTo>
                          <a:cubicBezTo>
                            <a:pt x="13370" y="7694"/>
                            <a:pt x="14367" y="10071"/>
                            <a:pt x="15962" y="12646"/>
                          </a:cubicBezTo>
                          <a:cubicBezTo>
                            <a:pt x="14168" y="11259"/>
                            <a:pt x="10779" y="11854"/>
                            <a:pt x="7191" y="1363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88" name="Google Shape;5988;p37"/>
                    <p:cNvSpPr/>
                    <p:nvPr/>
                  </p:nvSpPr>
                  <p:spPr>
                    <a:xfrm>
                      <a:off x="3225865" y="5327390"/>
                      <a:ext cx="22192" cy="12964"/>
                    </a:xfrm>
                    <a:custGeom>
                      <a:avLst/>
                      <a:gdLst/>
                      <a:ahLst/>
                      <a:cxnLst/>
                      <a:rect l="l" t="t" r="r" b="b"/>
                      <a:pathLst>
                        <a:path w="22192" h="12964" extrusionOk="0">
                          <a:moveTo>
                            <a:pt x="18347" y="5155"/>
                          </a:moveTo>
                          <a:cubicBezTo>
                            <a:pt x="21137" y="3966"/>
                            <a:pt x="23131" y="2184"/>
                            <a:pt x="21735" y="995"/>
                          </a:cubicBezTo>
                          <a:cubicBezTo>
                            <a:pt x="20141" y="-392"/>
                            <a:pt x="17350" y="-392"/>
                            <a:pt x="13364" y="1391"/>
                          </a:cubicBezTo>
                          <a:cubicBezTo>
                            <a:pt x="10374" y="2778"/>
                            <a:pt x="8779" y="4164"/>
                            <a:pt x="10174" y="5749"/>
                          </a:cubicBezTo>
                          <a:cubicBezTo>
                            <a:pt x="8978" y="5749"/>
                            <a:pt x="7783" y="5947"/>
                            <a:pt x="6188" y="6343"/>
                          </a:cubicBezTo>
                          <a:cubicBezTo>
                            <a:pt x="2002" y="7532"/>
                            <a:pt x="9" y="9513"/>
                            <a:pt x="9" y="11296"/>
                          </a:cubicBezTo>
                          <a:cubicBezTo>
                            <a:pt x="-190" y="13475"/>
                            <a:pt x="2999" y="13276"/>
                            <a:pt x="6985" y="12088"/>
                          </a:cubicBezTo>
                          <a:cubicBezTo>
                            <a:pt x="10972" y="10900"/>
                            <a:pt x="13164" y="9117"/>
                            <a:pt x="13563" y="7136"/>
                          </a:cubicBezTo>
                          <a:cubicBezTo>
                            <a:pt x="13364" y="6740"/>
                            <a:pt x="13164" y="6542"/>
                            <a:pt x="12965" y="6343"/>
                          </a:cubicBezTo>
                          <a:cubicBezTo>
                            <a:pt x="14360" y="6343"/>
                            <a:pt x="16154" y="6145"/>
                            <a:pt x="18347" y="515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89" name="Google Shape;5989;p37"/>
                    <p:cNvSpPr/>
                    <p:nvPr/>
                  </p:nvSpPr>
                  <p:spPr>
                    <a:xfrm>
                      <a:off x="3138256" y="5137815"/>
                      <a:ext cx="15781" cy="17303"/>
                    </a:xfrm>
                    <a:custGeom>
                      <a:avLst/>
                      <a:gdLst/>
                      <a:ahLst/>
                      <a:cxnLst/>
                      <a:rect l="l" t="t" r="r" b="b"/>
                      <a:pathLst>
                        <a:path w="15781" h="17303" extrusionOk="0">
                          <a:moveTo>
                            <a:pt x="114" y="10706"/>
                          </a:moveTo>
                          <a:cubicBezTo>
                            <a:pt x="911" y="12291"/>
                            <a:pt x="3901" y="11102"/>
                            <a:pt x="7489" y="9319"/>
                          </a:cubicBezTo>
                          <a:cubicBezTo>
                            <a:pt x="7887" y="10508"/>
                            <a:pt x="8685" y="11894"/>
                            <a:pt x="9482" y="13281"/>
                          </a:cubicBezTo>
                          <a:cubicBezTo>
                            <a:pt x="11276" y="16054"/>
                            <a:pt x="13269" y="17639"/>
                            <a:pt x="14664" y="17243"/>
                          </a:cubicBezTo>
                          <a:cubicBezTo>
                            <a:pt x="16857" y="16450"/>
                            <a:pt x="15661" y="13281"/>
                            <a:pt x="12472" y="9319"/>
                          </a:cubicBezTo>
                          <a:lnTo>
                            <a:pt x="12273" y="9121"/>
                          </a:lnTo>
                          <a:cubicBezTo>
                            <a:pt x="12273" y="8329"/>
                            <a:pt x="11874" y="7338"/>
                            <a:pt x="11276" y="6348"/>
                          </a:cubicBezTo>
                          <a:cubicBezTo>
                            <a:pt x="12273" y="5357"/>
                            <a:pt x="12671" y="4367"/>
                            <a:pt x="12073" y="3773"/>
                          </a:cubicBezTo>
                          <a:cubicBezTo>
                            <a:pt x="11475" y="3179"/>
                            <a:pt x="10479" y="2980"/>
                            <a:pt x="9083" y="3179"/>
                          </a:cubicBezTo>
                          <a:cubicBezTo>
                            <a:pt x="7090" y="1000"/>
                            <a:pt x="5296" y="-585"/>
                            <a:pt x="4100" y="207"/>
                          </a:cubicBezTo>
                          <a:cubicBezTo>
                            <a:pt x="3103" y="801"/>
                            <a:pt x="3701" y="2782"/>
                            <a:pt x="4898" y="4961"/>
                          </a:cubicBezTo>
                          <a:cubicBezTo>
                            <a:pt x="4898" y="4961"/>
                            <a:pt x="4698" y="4961"/>
                            <a:pt x="4698" y="5159"/>
                          </a:cubicBezTo>
                          <a:cubicBezTo>
                            <a:pt x="1310" y="7140"/>
                            <a:pt x="-484" y="9319"/>
                            <a:pt x="114" y="107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90" name="Google Shape;5990;p37"/>
                    <p:cNvSpPr/>
                    <p:nvPr/>
                  </p:nvSpPr>
                  <p:spPr>
                    <a:xfrm>
                      <a:off x="3386123" y="5241902"/>
                      <a:ext cx="12919" cy="7632"/>
                    </a:xfrm>
                    <a:custGeom>
                      <a:avLst/>
                      <a:gdLst/>
                      <a:ahLst/>
                      <a:cxnLst/>
                      <a:rect l="l" t="t" r="r" b="b"/>
                      <a:pathLst>
                        <a:path w="12919" h="7632" extrusionOk="0">
                          <a:moveTo>
                            <a:pt x="12766" y="1701"/>
                          </a:moveTo>
                          <a:cubicBezTo>
                            <a:pt x="12168" y="315"/>
                            <a:pt x="9975" y="-478"/>
                            <a:pt x="6985" y="315"/>
                          </a:cubicBezTo>
                          <a:cubicBezTo>
                            <a:pt x="3198" y="1305"/>
                            <a:pt x="208" y="3484"/>
                            <a:pt x="9" y="5663"/>
                          </a:cubicBezTo>
                          <a:cubicBezTo>
                            <a:pt x="-190" y="8040"/>
                            <a:pt x="2999" y="8040"/>
                            <a:pt x="7384" y="6852"/>
                          </a:cubicBezTo>
                          <a:cubicBezTo>
                            <a:pt x="11171" y="5663"/>
                            <a:pt x="13563" y="3880"/>
                            <a:pt x="12766" y="170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91" name="Google Shape;5991;p37"/>
                    <p:cNvSpPr/>
                    <p:nvPr/>
                  </p:nvSpPr>
                  <p:spPr>
                    <a:xfrm>
                      <a:off x="3313016" y="5050921"/>
                      <a:ext cx="19358" cy="15634"/>
                    </a:xfrm>
                    <a:custGeom>
                      <a:avLst/>
                      <a:gdLst/>
                      <a:ahLst/>
                      <a:cxnLst/>
                      <a:rect l="l" t="t" r="r" b="b"/>
                      <a:pathLst>
                        <a:path w="19358" h="15634" extrusionOk="0">
                          <a:moveTo>
                            <a:pt x="162" y="7074"/>
                          </a:moveTo>
                          <a:cubicBezTo>
                            <a:pt x="561" y="8262"/>
                            <a:pt x="1956" y="8460"/>
                            <a:pt x="3750" y="8064"/>
                          </a:cubicBezTo>
                          <a:cubicBezTo>
                            <a:pt x="3950" y="8658"/>
                            <a:pt x="4348" y="9451"/>
                            <a:pt x="4946" y="10243"/>
                          </a:cubicBezTo>
                          <a:cubicBezTo>
                            <a:pt x="7139" y="13610"/>
                            <a:pt x="9531" y="15988"/>
                            <a:pt x="11325" y="15591"/>
                          </a:cubicBezTo>
                          <a:cubicBezTo>
                            <a:pt x="12122" y="15393"/>
                            <a:pt x="12521" y="14403"/>
                            <a:pt x="12122" y="13214"/>
                          </a:cubicBezTo>
                          <a:cubicBezTo>
                            <a:pt x="13119" y="13016"/>
                            <a:pt x="14115" y="12620"/>
                            <a:pt x="15311" y="12224"/>
                          </a:cubicBezTo>
                          <a:cubicBezTo>
                            <a:pt x="18102" y="10837"/>
                            <a:pt x="20095" y="8658"/>
                            <a:pt x="19098" y="7272"/>
                          </a:cubicBezTo>
                          <a:cubicBezTo>
                            <a:pt x="18301" y="5885"/>
                            <a:pt x="15311" y="6281"/>
                            <a:pt x="12521" y="7866"/>
                          </a:cubicBezTo>
                          <a:cubicBezTo>
                            <a:pt x="11524" y="8460"/>
                            <a:pt x="10727" y="8856"/>
                            <a:pt x="10129" y="9451"/>
                          </a:cubicBezTo>
                          <a:cubicBezTo>
                            <a:pt x="9331" y="8262"/>
                            <a:pt x="8534" y="7272"/>
                            <a:pt x="7936" y="6677"/>
                          </a:cubicBezTo>
                          <a:cubicBezTo>
                            <a:pt x="7936" y="6677"/>
                            <a:pt x="7936" y="6677"/>
                            <a:pt x="8135" y="6677"/>
                          </a:cubicBezTo>
                          <a:cubicBezTo>
                            <a:pt x="11923" y="4498"/>
                            <a:pt x="13517" y="2319"/>
                            <a:pt x="12122" y="735"/>
                          </a:cubicBezTo>
                          <a:cubicBezTo>
                            <a:pt x="11125" y="-652"/>
                            <a:pt x="8135" y="140"/>
                            <a:pt x="5544" y="1329"/>
                          </a:cubicBezTo>
                          <a:cubicBezTo>
                            <a:pt x="1558" y="2716"/>
                            <a:pt x="-635" y="5291"/>
                            <a:pt x="162" y="707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92" name="Google Shape;5992;p37"/>
                    <p:cNvSpPr/>
                    <p:nvPr/>
                  </p:nvSpPr>
                  <p:spPr>
                    <a:xfrm>
                      <a:off x="3302354" y="5020952"/>
                      <a:ext cx="10721" cy="15594"/>
                    </a:xfrm>
                    <a:custGeom>
                      <a:avLst/>
                      <a:gdLst/>
                      <a:ahLst/>
                      <a:cxnLst/>
                      <a:rect l="l" t="t" r="r" b="b"/>
                      <a:pathLst>
                        <a:path w="10721" h="15594" extrusionOk="0">
                          <a:moveTo>
                            <a:pt x="7835" y="13470"/>
                          </a:moveTo>
                          <a:cubicBezTo>
                            <a:pt x="10426" y="11687"/>
                            <a:pt x="11223" y="9904"/>
                            <a:pt x="10426" y="8518"/>
                          </a:cubicBezTo>
                          <a:cubicBezTo>
                            <a:pt x="10227" y="6933"/>
                            <a:pt x="9230" y="4952"/>
                            <a:pt x="7635" y="2773"/>
                          </a:cubicBezTo>
                          <a:cubicBezTo>
                            <a:pt x="6838" y="1585"/>
                            <a:pt x="6041" y="594"/>
                            <a:pt x="5244" y="0"/>
                          </a:cubicBezTo>
                          <a:cubicBezTo>
                            <a:pt x="4247" y="594"/>
                            <a:pt x="3250" y="1189"/>
                            <a:pt x="2253" y="1585"/>
                          </a:cubicBezTo>
                          <a:cubicBezTo>
                            <a:pt x="2652" y="2971"/>
                            <a:pt x="3649" y="4754"/>
                            <a:pt x="4845" y="6339"/>
                          </a:cubicBezTo>
                          <a:cubicBezTo>
                            <a:pt x="5244" y="6933"/>
                            <a:pt x="5642" y="7527"/>
                            <a:pt x="6240" y="7924"/>
                          </a:cubicBezTo>
                          <a:cubicBezTo>
                            <a:pt x="5642" y="8122"/>
                            <a:pt x="4845" y="8518"/>
                            <a:pt x="4047" y="8914"/>
                          </a:cubicBezTo>
                          <a:cubicBezTo>
                            <a:pt x="1257" y="10499"/>
                            <a:pt x="-736" y="12678"/>
                            <a:pt x="260" y="14262"/>
                          </a:cubicBezTo>
                          <a:cubicBezTo>
                            <a:pt x="1058" y="16243"/>
                            <a:pt x="4047" y="16045"/>
                            <a:pt x="7835" y="1347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93" name="Google Shape;5993;p37"/>
                    <p:cNvSpPr/>
                    <p:nvPr/>
                  </p:nvSpPr>
                  <p:spPr>
                    <a:xfrm>
                      <a:off x="3349876" y="5126794"/>
                      <a:ext cx="12324" cy="13890"/>
                    </a:xfrm>
                    <a:custGeom>
                      <a:avLst/>
                      <a:gdLst/>
                      <a:ahLst/>
                      <a:cxnLst/>
                      <a:rect l="l" t="t" r="r" b="b"/>
                      <a:pathLst>
                        <a:path w="12324" h="13890" extrusionOk="0">
                          <a:moveTo>
                            <a:pt x="3168" y="1323"/>
                          </a:moveTo>
                          <a:cubicBezTo>
                            <a:pt x="2769" y="1521"/>
                            <a:pt x="2371" y="1720"/>
                            <a:pt x="2172" y="1918"/>
                          </a:cubicBezTo>
                          <a:cubicBezTo>
                            <a:pt x="1972" y="1918"/>
                            <a:pt x="1773" y="1918"/>
                            <a:pt x="1574" y="1918"/>
                          </a:cubicBezTo>
                          <a:cubicBezTo>
                            <a:pt x="976" y="2116"/>
                            <a:pt x="577" y="2512"/>
                            <a:pt x="577" y="3106"/>
                          </a:cubicBezTo>
                          <a:cubicBezTo>
                            <a:pt x="-220" y="4097"/>
                            <a:pt x="-21" y="4889"/>
                            <a:pt x="178" y="5879"/>
                          </a:cubicBezTo>
                          <a:cubicBezTo>
                            <a:pt x="577" y="6276"/>
                            <a:pt x="976" y="6672"/>
                            <a:pt x="1574" y="7068"/>
                          </a:cubicBezTo>
                          <a:cubicBezTo>
                            <a:pt x="1773" y="7662"/>
                            <a:pt x="2172" y="8257"/>
                            <a:pt x="2570" y="8851"/>
                          </a:cubicBezTo>
                          <a:cubicBezTo>
                            <a:pt x="5560" y="13011"/>
                            <a:pt x="8151" y="14595"/>
                            <a:pt x="9945" y="13605"/>
                          </a:cubicBezTo>
                          <a:cubicBezTo>
                            <a:pt x="10942" y="13011"/>
                            <a:pt x="11340" y="11228"/>
                            <a:pt x="9347" y="8257"/>
                          </a:cubicBezTo>
                          <a:cubicBezTo>
                            <a:pt x="8949" y="7464"/>
                            <a:pt x="8351" y="6870"/>
                            <a:pt x="7952" y="6276"/>
                          </a:cubicBezTo>
                          <a:cubicBezTo>
                            <a:pt x="10942" y="4889"/>
                            <a:pt x="13733" y="2512"/>
                            <a:pt x="11540" y="927"/>
                          </a:cubicBezTo>
                          <a:cubicBezTo>
                            <a:pt x="9746" y="-459"/>
                            <a:pt x="6756" y="-261"/>
                            <a:pt x="3168" y="132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94" name="Google Shape;5994;p37"/>
                    <p:cNvSpPr/>
                    <p:nvPr/>
                  </p:nvSpPr>
                  <p:spPr>
                    <a:xfrm>
                      <a:off x="3382323" y="5218050"/>
                      <a:ext cx="18559" cy="8770"/>
                    </a:xfrm>
                    <a:custGeom>
                      <a:avLst/>
                      <a:gdLst/>
                      <a:ahLst/>
                      <a:cxnLst/>
                      <a:rect l="l" t="t" r="r" b="b"/>
                      <a:pathLst>
                        <a:path w="18559" h="8770" extrusionOk="0">
                          <a:moveTo>
                            <a:pt x="3012" y="2971"/>
                          </a:moveTo>
                          <a:cubicBezTo>
                            <a:pt x="-177" y="4358"/>
                            <a:pt x="-576" y="6141"/>
                            <a:pt x="620" y="7527"/>
                          </a:cubicBezTo>
                          <a:cubicBezTo>
                            <a:pt x="1617" y="8716"/>
                            <a:pt x="3411" y="9508"/>
                            <a:pt x="6998" y="7725"/>
                          </a:cubicBezTo>
                          <a:lnTo>
                            <a:pt x="8194" y="6933"/>
                          </a:lnTo>
                          <a:cubicBezTo>
                            <a:pt x="9391" y="7923"/>
                            <a:pt x="12181" y="7527"/>
                            <a:pt x="15370" y="6339"/>
                          </a:cubicBezTo>
                          <a:cubicBezTo>
                            <a:pt x="16566" y="5745"/>
                            <a:pt x="17762" y="5348"/>
                            <a:pt x="18559" y="4754"/>
                          </a:cubicBezTo>
                          <a:cubicBezTo>
                            <a:pt x="18161" y="3169"/>
                            <a:pt x="17762" y="1585"/>
                            <a:pt x="17363" y="0"/>
                          </a:cubicBezTo>
                          <a:cubicBezTo>
                            <a:pt x="16168" y="0"/>
                            <a:pt x="14972" y="396"/>
                            <a:pt x="13576" y="792"/>
                          </a:cubicBezTo>
                          <a:cubicBezTo>
                            <a:pt x="12380" y="1188"/>
                            <a:pt x="11384" y="1585"/>
                            <a:pt x="10387" y="2179"/>
                          </a:cubicBezTo>
                          <a:cubicBezTo>
                            <a:pt x="8992" y="1387"/>
                            <a:pt x="6002" y="1585"/>
                            <a:pt x="3012" y="29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95" name="Google Shape;5995;p37"/>
                    <p:cNvSpPr/>
                    <p:nvPr/>
                  </p:nvSpPr>
                  <p:spPr>
                    <a:xfrm>
                      <a:off x="3327103" y="5098586"/>
                      <a:ext cx="12585" cy="12928"/>
                    </a:xfrm>
                    <a:custGeom>
                      <a:avLst/>
                      <a:gdLst/>
                      <a:ahLst/>
                      <a:cxnLst/>
                      <a:rect l="l" t="t" r="r" b="b"/>
                      <a:pathLst>
                        <a:path w="12585" h="12928" extrusionOk="0">
                          <a:moveTo>
                            <a:pt x="6407" y="6157"/>
                          </a:moveTo>
                          <a:cubicBezTo>
                            <a:pt x="6008" y="5365"/>
                            <a:pt x="5609" y="4771"/>
                            <a:pt x="5211" y="3978"/>
                          </a:cubicBezTo>
                          <a:cubicBezTo>
                            <a:pt x="3616" y="1403"/>
                            <a:pt x="1623" y="-181"/>
                            <a:pt x="227" y="17"/>
                          </a:cubicBezTo>
                          <a:cubicBezTo>
                            <a:pt x="-371" y="1403"/>
                            <a:pt x="227" y="3582"/>
                            <a:pt x="1822" y="6157"/>
                          </a:cubicBezTo>
                          <a:cubicBezTo>
                            <a:pt x="2221" y="6554"/>
                            <a:pt x="2420" y="7148"/>
                            <a:pt x="2819" y="7544"/>
                          </a:cubicBezTo>
                          <a:cubicBezTo>
                            <a:pt x="825" y="8733"/>
                            <a:pt x="-171" y="10317"/>
                            <a:pt x="427" y="11506"/>
                          </a:cubicBezTo>
                          <a:cubicBezTo>
                            <a:pt x="1224" y="13289"/>
                            <a:pt x="3815" y="13289"/>
                            <a:pt x="7603" y="12100"/>
                          </a:cubicBezTo>
                          <a:cubicBezTo>
                            <a:pt x="10792" y="10911"/>
                            <a:pt x="12586" y="9129"/>
                            <a:pt x="12586" y="7544"/>
                          </a:cubicBezTo>
                          <a:cubicBezTo>
                            <a:pt x="12586" y="4771"/>
                            <a:pt x="9596" y="4969"/>
                            <a:pt x="6407" y="615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96" name="Google Shape;5996;p37"/>
                    <p:cNvSpPr/>
                    <p:nvPr/>
                  </p:nvSpPr>
                  <p:spPr>
                    <a:xfrm>
                      <a:off x="3366199" y="5193502"/>
                      <a:ext cx="11972" cy="7083"/>
                    </a:xfrm>
                    <a:custGeom>
                      <a:avLst/>
                      <a:gdLst/>
                      <a:ahLst/>
                      <a:cxnLst/>
                      <a:rect l="l" t="t" r="r" b="b"/>
                      <a:pathLst>
                        <a:path w="11972" h="7083" extrusionOk="0">
                          <a:moveTo>
                            <a:pt x="4983" y="976"/>
                          </a:moveTo>
                          <a:cubicBezTo>
                            <a:pt x="1993" y="2164"/>
                            <a:pt x="0" y="3749"/>
                            <a:pt x="0" y="5334"/>
                          </a:cubicBezTo>
                          <a:cubicBezTo>
                            <a:pt x="200" y="7513"/>
                            <a:pt x="2990" y="7513"/>
                            <a:pt x="6977" y="6126"/>
                          </a:cubicBezTo>
                          <a:cubicBezTo>
                            <a:pt x="9966" y="4937"/>
                            <a:pt x="12159" y="3353"/>
                            <a:pt x="11960" y="1570"/>
                          </a:cubicBezTo>
                          <a:cubicBezTo>
                            <a:pt x="11760" y="-411"/>
                            <a:pt x="8770" y="-411"/>
                            <a:pt x="4983" y="9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97" name="Google Shape;5997;p37"/>
                    <p:cNvSpPr/>
                    <p:nvPr/>
                  </p:nvSpPr>
                  <p:spPr>
                    <a:xfrm>
                      <a:off x="3353888" y="5095829"/>
                      <a:ext cx="3142" cy="3961"/>
                    </a:xfrm>
                    <a:custGeom>
                      <a:avLst/>
                      <a:gdLst/>
                      <a:ahLst/>
                      <a:cxnLst/>
                      <a:rect l="l" t="t" r="r" b="b"/>
                      <a:pathLst>
                        <a:path w="3142" h="3961" extrusionOk="0">
                          <a:moveTo>
                            <a:pt x="3143" y="3962"/>
                          </a:moveTo>
                          <a:cubicBezTo>
                            <a:pt x="2545" y="2575"/>
                            <a:pt x="1747" y="1387"/>
                            <a:pt x="1149" y="0"/>
                          </a:cubicBezTo>
                          <a:cubicBezTo>
                            <a:pt x="153" y="990"/>
                            <a:pt x="-246" y="1981"/>
                            <a:pt x="153" y="2773"/>
                          </a:cubicBezTo>
                          <a:cubicBezTo>
                            <a:pt x="1149" y="3367"/>
                            <a:pt x="1947" y="3764"/>
                            <a:pt x="3143" y="396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98" name="Google Shape;5998;p37"/>
                    <p:cNvSpPr/>
                    <p:nvPr/>
                  </p:nvSpPr>
                  <p:spPr>
                    <a:xfrm>
                      <a:off x="3396155" y="5262775"/>
                      <a:ext cx="11887" cy="6606"/>
                    </a:xfrm>
                    <a:custGeom>
                      <a:avLst/>
                      <a:gdLst/>
                      <a:ahLst/>
                      <a:cxnLst/>
                      <a:rect l="l" t="t" r="r" b="b"/>
                      <a:pathLst>
                        <a:path w="11887" h="6606" extrusionOk="0">
                          <a:moveTo>
                            <a:pt x="342" y="5788"/>
                          </a:moveTo>
                          <a:cubicBezTo>
                            <a:pt x="1538" y="6976"/>
                            <a:pt x="4329" y="6778"/>
                            <a:pt x="7119" y="5788"/>
                          </a:cubicBezTo>
                          <a:cubicBezTo>
                            <a:pt x="11106" y="4203"/>
                            <a:pt x="13099" y="2222"/>
                            <a:pt x="11106" y="637"/>
                          </a:cubicBezTo>
                          <a:cubicBezTo>
                            <a:pt x="9511" y="-551"/>
                            <a:pt x="6721" y="43"/>
                            <a:pt x="3731" y="1430"/>
                          </a:cubicBezTo>
                          <a:cubicBezTo>
                            <a:pt x="542" y="2618"/>
                            <a:pt x="-655" y="4203"/>
                            <a:pt x="342" y="57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99" name="Google Shape;5999;p37"/>
                    <p:cNvSpPr/>
                    <p:nvPr/>
                  </p:nvSpPr>
                  <p:spPr>
                    <a:xfrm>
                      <a:off x="3378558" y="5276769"/>
                      <a:ext cx="11968" cy="6960"/>
                    </a:xfrm>
                    <a:custGeom>
                      <a:avLst/>
                      <a:gdLst/>
                      <a:ahLst/>
                      <a:cxnLst/>
                      <a:rect l="l" t="t" r="r" b="b"/>
                      <a:pathLst>
                        <a:path w="11968" h="6960" extrusionOk="0">
                          <a:moveTo>
                            <a:pt x="6976" y="311"/>
                          </a:moveTo>
                          <a:cubicBezTo>
                            <a:pt x="3189" y="1301"/>
                            <a:pt x="199" y="2688"/>
                            <a:pt x="0" y="5065"/>
                          </a:cubicBezTo>
                          <a:cubicBezTo>
                            <a:pt x="399" y="6650"/>
                            <a:pt x="2193" y="7442"/>
                            <a:pt x="5182" y="6650"/>
                          </a:cubicBezTo>
                          <a:cubicBezTo>
                            <a:pt x="8970" y="5857"/>
                            <a:pt x="12159" y="4075"/>
                            <a:pt x="11959" y="1896"/>
                          </a:cubicBezTo>
                          <a:cubicBezTo>
                            <a:pt x="11959" y="311"/>
                            <a:pt x="10166" y="-482"/>
                            <a:pt x="6976" y="3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00" name="Google Shape;6000;p37"/>
                    <p:cNvSpPr/>
                    <p:nvPr/>
                  </p:nvSpPr>
                  <p:spPr>
                    <a:xfrm>
                      <a:off x="3359160" y="5232721"/>
                      <a:ext cx="12262" cy="6530"/>
                    </a:xfrm>
                    <a:custGeom>
                      <a:avLst/>
                      <a:gdLst/>
                      <a:ahLst/>
                      <a:cxnLst/>
                      <a:rect l="l" t="t" r="r" b="b"/>
                      <a:pathLst>
                        <a:path w="12262" h="6530" extrusionOk="0">
                          <a:moveTo>
                            <a:pt x="63" y="5336"/>
                          </a:moveTo>
                          <a:cubicBezTo>
                            <a:pt x="461" y="6920"/>
                            <a:pt x="3252" y="6722"/>
                            <a:pt x="6441" y="5930"/>
                          </a:cubicBezTo>
                          <a:cubicBezTo>
                            <a:pt x="9630" y="4940"/>
                            <a:pt x="12022" y="3553"/>
                            <a:pt x="12222" y="1770"/>
                          </a:cubicBezTo>
                          <a:cubicBezTo>
                            <a:pt x="12620" y="-211"/>
                            <a:pt x="10029" y="-409"/>
                            <a:pt x="6840" y="582"/>
                          </a:cubicBezTo>
                          <a:cubicBezTo>
                            <a:pt x="3252" y="1572"/>
                            <a:pt x="-535" y="2959"/>
                            <a:pt x="63" y="533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01" name="Google Shape;6001;p37"/>
                    <p:cNvSpPr/>
                    <p:nvPr/>
                  </p:nvSpPr>
                  <p:spPr>
                    <a:xfrm>
                      <a:off x="3318465" y="5142347"/>
                      <a:ext cx="11732" cy="12358"/>
                    </a:xfrm>
                    <a:custGeom>
                      <a:avLst/>
                      <a:gdLst/>
                      <a:ahLst/>
                      <a:cxnLst/>
                      <a:rect l="l" t="t" r="r" b="b"/>
                      <a:pathLst>
                        <a:path w="11732" h="12358" extrusionOk="0">
                          <a:moveTo>
                            <a:pt x="10460" y="628"/>
                          </a:moveTo>
                          <a:cubicBezTo>
                            <a:pt x="9065" y="-561"/>
                            <a:pt x="6275" y="33"/>
                            <a:pt x="3484" y="1618"/>
                          </a:cubicBezTo>
                          <a:cubicBezTo>
                            <a:pt x="494" y="3203"/>
                            <a:pt x="-303" y="4985"/>
                            <a:pt x="95" y="6372"/>
                          </a:cubicBezTo>
                          <a:cubicBezTo>
                            <a:pt x="1092" y="7362"/>
                            <a:pt x="3085" y="7561"/>
                            <a:pt x="5278" y="6768"/>
                          </a:cubicBezTo>
                          <a:cubicBezTo>
                            <a:pt x="5477" y="7164"/>
                            <a:pt x="5677" y="7561"/>
                            <a:pt x="6075" y="7957"/>
                          </a:cubicBezTo>
                          <a:cubicBezTo>
                            <a:pt x="7670" y="10334"/>
                            <a:pt x="9663" y="12711"/>
                            <a:pt x="10460" y="12315"/>
                          </a:cubicBezTo>
                          <a:cubicBezTo>
                            <a:pt x="12254" y="11324"/>
                            <a:pt x="12055" y="9343"/>
                            <a:pt x="10460" y="6570"/>
                          </a:cubicBezTo>
                          <a:cubicBezTo>
                            <a:pt x="10062" y="5778"/>
                            <a:pt x="9663" y="5183"/>
                            <a:pt x="9265" y="4589"/>
                          </a:cubicBezTo>
                          <a:cubicBezTo>
                            <a:pt x="11058" y="3401"/>
                            <a:pt x="12055" y="1816"/>
                            <a:pt x="10460" y="62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02" name="Google Shape;6002;p37"/>
                    <p:cNvSpPr/>
                    <p:nvPr/>
                  </p:nvSpPr>
                  <p:spPr>
                    <a:xfrm>
                      <a:off x="3298225" y="5108536"/>
                      <a:ext cx="30140" cy="19341"/>
                    </a:xfrm>
                    <a:custGeom>
                      <a:avLst/>
                      <a:gdLst/>
                      <a:ahLst/>
                      <a:cxnLst/>
                      <a:rect l="l" t="t" r="r" b="b"/>
                      <a:pathLst>
                        <a:path w="30140" h="19341" extrusionOk="0">
                          <a:moveTo>
                            <a:pt x="204" y="7300"/>
                          </a:moveTo>
                          <a:cubicBezTo>
                            <a:pt x="802" y="8489"/>
                            <a:pt x="2595" y="8687"/>
                            <a:pt x="4988" y="7895"/>
                          </a:cubicBezTo>
                          <a:cubicBezTo>
                            <a:pt x="4988" y="9281"/>
                            <a:pt x="5785" y="11064"/>
                            <a:pt x="6981" y="12847"/>
                          </a:cubicBezTo>
                          <a:cubicBezTo>
                            <a:pt x="8775" y="16016"/>
                            <a:pt x="11366" y="19384"/>
                            <a:pt x="13160" y="18591"/>
                          </a:cubicBezTo>
                          <a:cubicBezTo>
                            <a:pt x="13359" y="18591"/>
                            <a:pt x="13558" y="18393"/>
                            <a:pt x="13558" y="18195"/>
                          </a:cubicBezTo>
                          <a:cubicBezTo>
                            <a:pt x="13558" y="18393"/>
                            <a:pt x="13558" y="18591"/>
                            <a:pt x="13758" y="18790"/>
                          </a:cubicBezTo>
                          <a:cubicBezTo>
                            <a:pt x="15951" y="19978"/>
                            <a:pt x="19339" y="19186"/>
                            <a:pt x="22728" y="17007"/>
                          </a:cubicBezTo>
                          <a:cubicBezTo>
                            <a:pt x="23923" y="16214"/>
                            <a:pt x="24920" y="15422"/>
                            <a:pt x="25518" y="14432"/>
                          </a:cubicBezTo>
                          <a:cubicBezTo>
                            <a:pt x="27312" y="16412"/>
                            <a:pt x="28707" y="16611"/>
                            <a:pt x="29704" y="16214"/>
                          </a:cubicBezTo>
                          <a:cubicBezTo>
                            <a:pt x="30501" y="15224"/>
                            <a:pt x="30302" y="12847"/>
                            <a:pt x="28309" y="10470"/>
                          </a:cubicBezTo>
                          <a:cubicBezTo>
                            <a:pt x="25717" y="7102"/>
                            <a:pt x="23724" y="6112"/>
                            <a:pt x="22728" y="7697"/>
                          </a:cubicBezTo>
                          <a:cubicBezTo>
                            <a:pt x="22130" y="8489"/>
                            <a:pt x="22329" y="9876"/>
                            <a:pt x="23326" y="11262"/>
                          </a:cubicBezTo>
                          <a:cubicBezTo>
                            <a:pt x="21532" y="11262"/>
                            <a:pt x="19140" y="12253"/>
                            <a:pt x="16947" y="13639"/>
                          </a:cubicBezTo>
                          <a:cubicBezTo>
                            <a:pt x="15552" y="14432"/>
                            <a:pt x="14555" y="15422"/>
                            <a:pt x="14156" y="16214"/>
                          </a:cubicBezTo>
                          <a:cubicBezTo>
                            <a:pt x="13957" y="15026"/>
                            <a:pt x="13558" y="13441"/>
                            <a:pt x="12562" y="11658"/>
                          </a:cubicBezTo>
                          <a:cubicBezTo>
                            <a:pt x="11167" y="9083"/>
                            <a:pt x="9572" y="7300"/>
                            <a:pt x="7977" y="6310"/>
                          </a:cubicBezTo>
                          <a:cubicBezTo>
                            <a:pt x="10768" y="4725"/>
                            <a:pt x="11964" y="2943"/>
                            <a:pt x="11565" y="1160"/>
                          </a:cubicBezTo>
                          <a:cubicBezTo>
                            <a:pt x="10569" y="-29"/>
                            <a:pt x="8974" y="-623"/>
                            <a:pt x="5785" y="962"/>
                          </a:cubicBezTo>
                          <a:cubicBezTo>
                            <a:pt x="1997" y="2943"/>
                            <a:pt x="-793" y="5320"/>
                            <a:pt x="204" y="730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03" name="Google Shape;6003;p37"/>
                    <p:cNvSpPr/>
                    <p:nvPr/>
                  </p:nvSpPr>
                  <p:spPr>
                    <a:xfrm>
                      <a:off x="3348006" y="5219900"/>
                      <a:ext cx="15611" cy="9702"/>
                    </a:xfrm>
                    <a:custGeom>
                      <a:avLst/>
                      <a:gdLst/>
                      <a:ahLst/>
                      <a:cxnLst/>
                      <a:rect l="l" t="t" r="r" b="b"/>
                      <a:pathLst>
                        <a:path w="15611" h="9702" extrusionOk="0">
                          <a:moveTo>
                            <a:pt x="11017" y="1517"/>
                          </a:moveTo>
                          <a:cubicBezTo>
                            <a:pt x="10619" y="130"/>
                            <a:pt x="8825" y="-662"/>
                            <a:pt x="5436" y="725"/>
                          </a:cubicBezTo>
                          <a:cubicBezTo>
                            <a:pt x="1450" y="2309"/>
                            <a:pt x="-344" y="4290"/>
                            <a:pt x="54" y="6271"/>
                          </a:cubicBezTo>
                          <a:cubicBezTo>
                            <a:pt x="852" y="7261"/>
                            <a:pt x="1848" y="8054"/>
                            <a:pt x="3642" y="7658"/>
                          </a:cubicBezTo>
                          <a:cubicBezTo>
                            <a:pt x="4041" y="9837"/>
                            <a:pt x="5835" y="10233"/>
                            <a:pt x="9223" y="9044"/>
                          </a:cubicBezTo>
                          <a:cubicBezTo>
                            <a:pt x="13010" y="7658"/>
                            <a:pt x="15801" y="5677"/>
                            <a:pt x="15602" y="3498"/>
                          </a:cubicBezTo>
                          <a:cubicBezTo>
                            <a:pt x="15402" y="1913"/>
                            <a:pt x="13608" y="1517"/>
                            <a:pt x="11017" y="2309"/>
                          </a:cubicBezTo>
                          <a:cubicBezTo>
                            <a:pt x="11017" y="2111"/>
                            <a:pt x="11017" y="1913"/>
                            <a:pt x="11017" y="151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04" name="Google Shape;6004;p37"/>
                    <p:cNvSpPr/>
                    <p:nvPr/>
                  </p:nvSpPr>
                  <p:spPr>
                    <a:xfrm>
                      <a:off x="3256404" y="5145524"/>
                      <a:ext cx="11793" cy="7232"/>
                    </a:xfrm>
                    <a:custGeom>
                      <a:avLst/>
                      <a:gdLst/>
                      <a:ahLst/>
                      <a:cxnLst/>
                      <a:rect l="l" t="t" r="r" b="b"/>
                      <a:pathLst>
                        <a:path w="11793" h="7232" extrusionOk="0">
                          <a:moveTo>
                            <a:pt x="4352" y="1412"/>
                          </a:moveTo>
                          <a:cubicBezTo>
                            <a:pt x="1561" y="2799"/>
                            <a:pt x="-632" y="4582"/>
                            <a:pt x="166" y="5968"/>
                          </a:cubicBezTo>
                          <a:cubicBezTo>
                            <a:pt x="1162" y="7553"/>
                            <a:pt x="3754" y="7751"/>
                            <a:pt x="7740" y="5968"/>
                          </a:cubicBezTo>
                          <a:cubicBezTo>
                            <a:pt x="10730" y="4582"/>
                            <a:pt x="12125" y="2997"/>
                            <a:pt x="11727" y="1412"/>
                          </a:cubicBezTo>
                          <a:cubicBezTo>
                            <a:pt x="10730" y="-370"/>
                            <a:pt x="8338" y="-569"/>
                            <a:pt x="4352" y="141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05" name="Google Shape;6005;p37"/>
                    <p:cNvSpPr/>
                    <p:nvPr/>
                  </p:nvSpPr>
                  <p:spPr>
                    <a:xfrm>
                      <a:off x="3275056" y="5113992"/>
                      <a:ext cx="12822" cy="7815"/>
                    </a:xfrm>
                    <a:custGeom>
                      <a:avLst/>
                      <a:gdLst/>
                      <a:ahLst/>
                      <a:cxnLst/>
                      <a:rect l="l" t="t" r="r" b="b"/>
                      <a:pathLst>
                        <a:path w="12822" h="7815" extrusionOk="0">
                          <a:moveTo>
                            <a:pt x="4237" y="2042"/>
                          </a:moveTo>
                          <a:cubicBezTo>
                            <a:pt x="1646" y="3428"/>
                            <a:pt x="-348" y="5211"/>
                            <a:pt x="51" y="6994"/>
                          </a:cubicBezTo>
                          <a:cubicBezTo>
                            <a:pt x="1446" y="8579"/>
                            <a:pt x="4635" y="7588"/>
                            <a:pt x="8024" y="6400"/>
                          </a:cubicBezTo>
                          <a:cubicBezTo>
                            <a:pt x="11213" y="5211"/>
                            <a:pt x="13007" y="3428"/>
                            <a:pt x="12808" y="1844"/>
                          </a:cubicBezTo>
                          <a:cubicBezTo>
                            <a:pt x="12409" y="-930"/>
                            <a:pt x="8821" y="-335"/>
                            <a:pt x="4237" y="204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06" name="Google Shape;6006;p37"/>
                    <p:cNvSpPr/>
                    <p:nvPr/>
                  </p:nvSpPr>
                  <p:spPr>
                    <a:xfrm>
                      <a:off x="3178625" y="5227826"/>
                      <a:ext cx="19267" cy="15099"/>
                    </a:xfrm>
                    <a:custGeom>
                      <a:avLst/>
                      <a:gdLst/>
                      <a:ahLst/>
                      <a:cxnLst/>
                      <a:rect l="l" t="t" r="r" b="b"/>
                      <a:pathLst>
                        <a:path w="19267" h="15099" extrusionOk="0">
                          <a:moveTo>
                            <a:pt x="9975" y="9240"/>
                          </a:moveTo>
                          <a:cubicBezTo>
                            <a:pt x="10174" y="9834"/>
                            <a:pt x="10772" y="10429"/>
                            <a:pt x="11370" y="11221"/>
                          </a:cubicBezTo>
                          <a:cubicBezTo>
                            <a:pt x="13363" y="13796"/>
                            <a:pt x="15356" y="15579"/>
                            <a:pt x="16552" y="14985"/>
                          </a:cubicBezTo>
                          <a:cubicBezTo>
                            <a:pt x="17748" y="14390"/>
                            <a:pt x="17748" y="12806"/>
                            <a:pt x="15556" y="10032"/>
                          </a:cubicBezTo>
                          <a:cubicBezTo>
                            <a:pt x="15157" y="9438"/>
                            <a:pt x="14758" y="9042"/>
                            <a:pt x="14360" y="8646"/>
                          </a:cubicBezTo>
                          <a:cubicBezTo>
                            <a:pt x="14559" y="8646"/>
                            <a:pt x="14758" y="8448"/>
                            <a:pt x="14958" y="8448"/>
                          </a:cubicBezTo>
                          <a:cubicBezTo>
                            <a:pt x="18147" y="7259"/>
                            <a:pt x="19741" y="5674"/>
                            <a:pt x="19143" y="4288"/>
                          </a:cubicBezTo>
                          <a:cubicBezTo>
                            <a:pt x="18545" y="3099"/>
                            <a:pt x="16752" y="2703"/>
                            <a:pt x="13961" y="3297"/>
                          </a:cubicBezTo>
                          <a:lnTo>
                            <a:pt x="13961" y="3099"/>
                          </a:lnTo>
                          <a:cubicBezTo>
                            <a:pt x="12765" y="1316"/>
                            <a:pt x="12566" y="-1457"/>
                            <a:pt x="6187" y="920"/>
                          </a:cubicBezTo>
                          <a:cubicBezTo>
                            <a:pt x="4792" y="1515"/>
                            <a:pt x="3596" y="2109"/>
                            <a:pt x="2599" y="2703"/>
                          </a:cubicBezTo>
                          <a:cubicBezTo>
                            <a:pt x="1802" y="2505"/>
                            <a:pt x="1204" y="2505"/>
                            <a:pt x="805" y="3099"/>
                          </a:cubicBezTo>
                          <a:cubicBezTo>
                            <a:pt x="407" y="3495"/>
                            <a:pt x="407" y="3892"/>
                            <a:pt x="606" y="4684"/>
                          </a:cubicBezTo>
                          <a:cubicBezTo>
                            <a:pt x="8" y="5674"/>
                            <a:pt x="-191" y="6665"/>
                            <a:pt x="207" y="7655"/>
                          </a:cubicBezTo>
                          <a:cubicBezTo>
                            <a:pt x="805" y="9240"/>
                            <a:pt x="1603" y="11221"/>
                            <a:pt x="4792" y="11023"/>
                          </a:cubicBezTo>
                          <a:cubicBezTo>
                            <a:pt x="6187" y="12211"/>
                            <a:pt x="7383" y="13004"/>
                            <a:pt x="8180" y="12409"/>
                          </a:cubicBezTo>
                          <a:cubicBezTo>
                            <a:pt x="8779" y="12013"/>
                            <a:pt x="8978" y="11221"/>
                            <a:pt x="8579" y="10230"/>
                          </a:cubicBezTo>
                          <a:cubicBezTo>
                            <a:pt x="8978" y="10032"/>
                            <a:pt x="9377" y="10032"/>
                            <a:pt x="9775" y="9834"/>
                          </a:cubicBezTo>
                          <a:cubicBezTo>
                            <a:pt x="9775" y="9438"/>
                            <a:pt x="9775" y="9240"/>
                            <a:pt x="9975" y="924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07" name="Google Shape;6007;p37"/>
                    <p:cNvSpPr/>
                    <p:nvPr/>
                  </p:nvSpPr>
                  <p:spPr>
                    <a:xfrm>
                      <a:off x="3165036" y="5208991"/>
                      <a:ext cx="32159" cy="18157"/>
                    </a:xfrm>
                    <a:custGeom>
                      <a:avLst/>
                      <a:gdLst/>
                      <a:ahLst/>
                      <a:cxnLst/>
                      <a:rect l="l" t="t" r="r" b="b"/>
                      <a:pathLst>
                        <a:path w="32159" h="18157" extrusionOk="0">
                          <a:moveTo>
                            <a:pt x="14793" y="10841"/>
                          </a:moveTo>
                          <a:cubicBezTo>
                            <a:pt x="14594" y="10049"/>
                            <a:pt x="13996" y="9256"/>
                            <a:pt x="13398" y="8464"/>
                          </a:cubicBezTo>
                          <a:cubicBezTo>
                            <a:pt x="11205" y="5295"/>
                            <a:pt x="8614" y="2719"/>
                            <a:pt x="6820" y="3314"/>
                          </a:cubicBezTo>
                          <a:cubicBezTo>
                            <a:pt x="6422" y="3512"/>
                            <a:pt x="6222" y="3710"/>
                            <a:pt x="6023" y="4304"/>
                          </a:cubicBezTo>
                          <a:cubicBezTo>
                            <a:pt x="5425" y="3512"/>
                            <a:pt x="4827" y="2917"/>
                            <a:pt x="4229" y="2125"/>
                          </a:cubicBezTo>
                          <a:cubicBezTo>
                            <a:pt x="2236" y="-54"/>
                            <a:pt x="243" y="-846"/>
                            <a:pt x="43" y="1135"/>
                          </a:cubicBezTo>
                          <a:cubicBezTo>
                            <a:pt x="-156" y="3116"/>
                            <a:pt x="243" y="5493"/>
                            <a:pt x="3232" y="9058"/>
                          </a:cubicBezTo>
                          <a:cubicBezTo>
                            <a:pt x="5624" y="11435"/>
                            <a:pt x="7418" y="12426"/>
                            <a:pt x="8016" y="11237"/>
                          </a:cubicBezTo>
                          <a:cubicBezTo>
                            <a:pt x="8216" y="10841"/>
                            <a:pt x="8415" y="10247"/>
                            <a:pt x="8415" y="9653"/>
                          </a:cubicBezTo>
                          <a:cubicBezTo>
                            <a:pt x="10408" y="12228"/>
                            <a:pt x="12601" y="14010"/>
                            <a:pt x="14395" y="14208"/>
                          </a:cubicBezTo>
                          <a:cubicBezTo>
                            <a:pt x="15591" y="15199"/>
                            <a:pt x="18182" y="15001"/>
                            <a:pt x="21570" y="13416"/>
                          </a:cubicBezTo>
                          <a:cubicBezTo>
                            <a:pt x="21770" y="13614"/>
                            <a:pt x="21770" y="13614"/>
                            <a:pt x="21969" y="13812"/>
                          </a:cubicBezTo>
                          <a:cubicBezTo>
                            <a:pt x="24560" y="17378"/>
                            <a:pt x="26952" y="19161"/>
                            <a:pt x="28148" y="17576"/>
                          </a:cubicBezTo>
                          <a:cubicBezTo>
                            <a:pt x="28347" y="17180"/>
                            <a:pt x="28347" y="16784"/>
                            <a:pt x="28347" y="16189"/>
                          </a:cubicBezTo>
                          <a:cubicBezTo>
                            <a:pt x="29743" y="17576"/>
                            <a:pt x="30939" y="17972"/>
                            <a:pt x="31935" y="17774"/>
                          </a:cubicBezTo>
                          <a:cubicBezTo>
                            <a:pt x="32533" y="16586"/>
                            <a:pt x="31935" y="14407"/>
                            <a:pt x="30142" y="12029"/>
                          </a:cubicBezTo>
                          <a:cubicBezTo>
                            <a:pt x="28148" y="9454"/>
                            <a:pt x="26354" y="8068"/>
                            <a:pt x="24959" y="8266"/>
                          </a:cubicBezTo>
                          <a:cubicBezTo>
                            <a:pt x="24560" y="7870"/>
                            <a:pt x="23763" y="7870"/>
                            <a:pt x="22966" y="7870"/>
                          </a:cubicBezTo>
                          <a:cubicBezTo>
                            <a:pt x="21570" y="6483"/>
                            <a:pt x="20374" y="5691"/>
                            <a:pt x="19577" y="6483"/>
                          </a:cubicBezTo>
                          <a:cubicBezTo>
                            <a:pt x="19179" y="7077"/>
                            <a:pt x="19179" y="7870"/>
                            <a:pt x="19378" y="8860"/>
                          </a:cubicBezTo>
                          <a:cubicBezTo>
                            <a:pt x="18780" y="9058"/>
                            <a:pt x="18182" y="9256"/>
                            <a:pt x="17584" y="9653"/>
                          </a:cubicBezTo>
                          <a:cubicBezTo>
                            <a:pt x="16587" y="9454"/>
                            <a:pt x="15591" y="10247"/>
                            <a:pt x="14793" y="1084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08" name="Google Shape;6008;p37"/>
                    <p:cNvSpPr/>
                    <p:nvPr/>
                  </p:nvSpPr>
                  <p:spPr>
                    <a:xfrm>
                      <a:off x="3237909" y="5297968"/>
                      <a:ext cx="11557" cy="6850"/>
                    </a:xfrm>
                    <a:custGeom>
                      <a:avLst/>
                      <a:gdLst/>
                      <a:ahLst/>
                      <a:cxnLst/>
                      <a:rect l="l" t="t" r="r" b="b"/>
                      <a:pathLst>
                        <a:path w="11557" h="6850" extrusionOk="0">
                          <a:moveTo>
                            <a:pt x="323" y="6052"/>
                          </a:moveTo>
                          <a:cubicBezTo>
                            <a:pt x="1320" y="7241"/>
                            <a:pt x="4110" y="7043"/>
                            <a:pt x="7100" y="5854"/>
                          </a:cubicBezTo>
                          <a:cubicBezTo>
                            <a:pt x="11286" y="4071"/>
                            <a:pt x="12283" y="2090"/>
                            <a:pt x="11087" y="704"/>
                          </a:cubicBezTo>
                          <a:cubicBezTo>
                            <a:pt x="10090" y="-485"/>
                            <a:pt x="7499" y="-89"/>
                            <a:pt x="3313" y="1298"/>
                          </a:cubicBezTo>
                          <a:cubicBezTo>
                            <a:pt x="722" y="2685"/>
                            <a:pt x="-673" y="4467"/>
                            <a:pt x="323" y="60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09" name="Google Shape;6009;p37"/>
                    <p:cNvSpPr/>
                    <p:nvPr/>
                  </p:nvSpPr>
                  <p:spPr>
                    <a:xfrm>
                      <a:off x="3207505" y="5208591"/>
                      <a:ext cx="12218" cy="6685"/>
                    </a:xfrm>
                    <a:custGeom>
                      <a:avLst/>
                      <a:gdLst/>
                      <a:ahLst/>
                      <a:cxnLst/>
                      <a:rect l="l" t="t" r="r" b="b"/>
                      <a:pathLst>
                        <a:path w="12218" h="6685" extrusionOk="0">
                          <a:moveTo>
                            <a:pt x="5612" y="941"/>
                          </a:moveTo>
                          <a:cubicBezTo>
                            <a:pt x="2622" y="1733"/>
                            <a:pt x="230" y="3516"/>
                            <a:pt x="31" y="5101"/>
                          </a:cubicBezTo>
                          <a:cubicBezTo>
                            <a:pt x="-368" y="7478"/>
                            <a:pt x="3220" y="6686"/>
                            <a:pt x="6210" y="5893"/>
                          </a:cubicBezTo>
                          <a:cubicBezTo>
                            <a:pt x="9598" y="4903"/>
                            <a:pt x="11791" y="3318"/>
                            <a:pt x="12189" y="1733"/>
                          </a:cubicBezTo>
                          <a:cubicBezTo>
                            <a:pt x="12588" y="-842"/>
                            <a:pt x="8801" y="-50"/>
                            <a:pt x="5612" y="94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10" name="Google Shape;6010;p37"/>
                    <p:cNvSpPr/>
                    <p:nvPr/>
                  </p:nvSpPr>
                  <p:spPr>
                    <a:xfrm>
                      <a:off x="3265846" y="5329930"/>
                      <a:ext cx="11419" cy="6185"/>
                    </a:xfrm>
                    <a:custGeom>
                      <a:avLst/>
                      <a:gdLst/>
                      <a:ahLst/>
                      <a:cxnLst/>
                      <a:rect l="l" t="t" r="r" b="b"/>
                      <a:pathLst>
                        <a:path w="11419" h="6185" extrusionOk="0">
                          <a:moveTo>
                            <a:pt x="92" y="4794"/>
                          </a:moveTo>
                          <a:cubicBezTo>
                            <a:pt x="890" y="6577"/>
                            <a:pt x="3680" y="6577"/>
                            <a:pt x="7667" y="5190"/>
                          </a:cubicBezTo>
                          <a:cubicBezTo>
                            <a:pt x="10856" y="3804"/>
                            <a:pt x="11853" y="2219"/>
                            <a:pt x="11255" y="1030"/>
                          </a:cubicBezTo>
                          <a:cubicBezTo>
                            <a:pt x="10457" y="-158"/>
                            <a:pt x="7667" y="-356"/>
                            <a:pt x="4876" y="634"/>
                          </a:cubicBezTo>
                          <a:cubicBezTo>
                            <a:pt x="1886" y="1625"/>
                            <a:pt x="-506" y="3407"/>
                            <a:pt x="92" y="479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11" name="Google Shape;6011;p37"/>
                    <p:cNvSpPr/>
                    <p:nvPr/>
                  </p:nvSpPr>
                  <p:spPr>
                    <a:xfrm>
                      <a:off x="3275666" y="5341473"/>
                      <a:ext cx="11017" cy="6548"/>
                    </a:xfrm>
                    <a:custGeom>
                      <a:avLst/>
                      <a:gdLst/>
                      <a:ahLst/>
                      <a:cxnLst/>
                      <a:rect l="l" t="t" r="r" b="b"/>
                      <a:pathLst>
                        <a:path w="11017" h="6548" extrusionOk="0">
                          <a:moveTo>
                            <a:pt x="6418" y="5928"/>
                          </a:moveTo>
                          <a:cubicBezTo>
                            <a:pt x="9407" y="4542"/>
                            <a:pt x="11201" y="3155"/>
                            <a:pt x="11002" y="1570"/>
                          </a:cubicBezTo>
                          <a:cubicBezTo>
                            <a:pt x="10803" y="184"/>
                            <a:pt x="9009" y="-609"/>
                            <a:pt x="5620" y="580"/>
                          </a:cubicBezTo>
                          <a:cubicBezTo>
                            <a:pt x="1434" y="1966"/>
                            <a:pt x="-758" y="3551"/>
                            <a:pt x="238" y="5532"/>
                          </a:cubicBezTo>
                          <a:cubicBezTo>
                            <a:pt x="836" y="6919"/>
                            <a:pt x="3428" y="6721"/>
                            <a:pt x="6418" y="592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12" name="Google Shape;6012;p37"/>
                    <p:cNvSpPr/>
                    <p:nvPr/>
                  </p:nvSpPr>
                  <p:spPr>
                    <a:xfrm>
                      <a:off x="3244610" y="5249565"/>
                      <a:ext cx="14496" cy="6910"/>
                    </a:xfrm>
                    <a:custGeom>
                      <a:avLst/>
                      <a:gdLst/>
                      <a:ahLst/>
                      <a:cxnLst/>
                      <a:rect l="l" t="t" r="r" b="b"/>
                      <a:pathLst>
                        <a:path w="14496" h="6910" extrusionOk="0">
                          <a:moveTo>
                            <a:pt x="10963" y="4933"/>
                          </a:moveTo>
                          <a:cubicBezTo>
                            <a:pt x="13953" y="3546"/>
                            <a:pt x="15348" y="1763"/>
                            <a:pt x="13953" y="773"/>
                          </a:cubicBezTo>
                          <a:cubicBezTo>
                            <a:pt x="10963" y="-1208"/>
                            <a:pt x="6179" y="971"/>
                            <a:pt x="1595" y="3348"/>
                          </a:cubicBezTo>
                          <a:lnTo>
                            <a:pt x="0" y="4140"/>
                          </a:lnTo>
                          <a:cubicBezTo>
                            <a:pt x="1595" y="6319"/>
                            <a:pt x="3189" y="8696"/>
                            <a:pt x="10963" y="49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13" name="Google Shape;6013;p37"/>
                    <p:cNvSpPr/>
                    <p:nvPr/>
                  </p:nvSpPr>
                  <p:spPr>
                    <a:xfrm>
                      <a:off x="3244211" y="5253904"/>
                      <a:ext cx="199" cy="198"/>
                    </a:xfrm>
                    <a:custGeom>
                      <a:avLst/>
                      <a:gdLst/>
                      <a:ahLst/>
                      <a:cxnLst/>
                      <a:rect l="l" t="t" r="r" b="b"/>
                      <a:pathLst>
                        <a:path w="199" h="198" extrusionOk="0">
                          <a:moveTo>
                            <a:pt x="200" y="0"/>
                          </a:moveTo>
                          <a:lnTo>
                            <a:pt x="200" y="0"/>
                          </a:lnTo>
                          <a:lnTo>
                            <a:pt x="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14" name="Google Shape;6014;p37"/>
                    <p:cNvSpPr/>
                    <p:nvPr/>
                  </p:nvSpPr>
                  <p:spPr>
                    <a:xfrm>
                      <a:off x="3273267" y="5126958"/>
                      <a:ext cx="11529" cy="12715"/>
                    </a:xfrm>
                    <a:custGeom>
                      <a:avLst/>
                      <a:gdLst/>
                      <a:ahLst/>
                      <a:cxnLst/>
                      <a:rect l="l" t="t" r="r" b="b"/>
                      <a:pathLst>
                        <a:path w="11529" h="12715" extrusionOk="0">
                          <a:moveTo>
                            <a:pt x="644" y="12252"/>
                          </a:moveTo>
                          <a:cubicBezTo>
                            <a:pt x="1441" y="13045"/>
                            <a:pt x="4232" y="12847"/>
                            <a:pt x="6624" y="11460"/>
                          </a:cubicBezTo>
                          <a:cubicBezTo>
                            <a:pt x="7222" y="11658"/>
                            <a:pt x="7620" y="11460"/>
                            <a:pt x="8019" y="10668"/>
                          </a:cubicBezTo>
                          <a:cubicBezTo>
                            <a:pt x="8019" y="10668"/>
                            <a:pt x="8019" y="10668"/>
                            <a:pt x="8019" y="10668"/>
                          </a:cubicBezTo>
                          <a:cubicBezTo>
                            <a:pt x="10810" y="8885"/>
                            <a:pt x="12205" y="6904"/>
                            <a:pt x="11208" y="5319"/>
                          </a:cubicBezTo>
                          <a:cubicBezTo>
                            <a:pt x="10411" y="4329"/>
                            <a:pt x="8816" y="4329"/>
                            <a:pt x="6823" y="4923"/>
                          </a:cubicBezTo>
                          <a:cubicBezTo>
                            <a:pt x="6424" y="4329"/>
                            <a:pt x="6026" y="3537"/>
                            <a:pt x="5627" y="2744"/>
                          </a:cubicBezTo>
                          <a:cubicBezTo>
                            <a:pt x="3435" y="-623"/>
                            <a:pt x="2239" y="-29"/>
                            <a:pt x="1043" y="169"/>
                          </a:cubicBezTo>
                          <a:cubicBezTo>
                            <a:pt x="-153" y="1358"/>
                            <a:pt x="245" y="4131"/>
                            <a:pt x="2438" y="7102"/>
                          </a:cubicBezTo>
                          <a:cubicBezTo>
                            <a:pt x="245" y="9083"/>
                            <a:pt x="-751" y="10668"/>
                            <a:pt x="644" y="122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15" name="Google Shape;6015;p37"/>
                    <p:cNvSpPr/>
                    <p:nvPr/>
                  </p:nvSpPr>
                  <p:spPr>
                    <a:xfrm>
                      <a:off x="3228967" y="5182797"/>
                      <a:ext cx="11464" cy="11977"/>
                    </a:xfrm>
                    <a:custGeom>
                      <a:avLst/>
                      <a:gdLst/>
                      <a:ahLst/>
                      <a:cxnLst/>
                      <a:rect l="l" t="t" r="r" b="b"/>
                      <a:pathLst>
                        <a:path w="11464" h="11977" extrusionOk="0">
                          <a:moveTo>
                            <a:pt x="6674" y="10888"/>
                          </a:moveTo>
                          <a:cubicBezTo>
                            <a:pt x="10063" y="9105"/>
                            <a:pt x="12454" y="7124"/>
                            <a:pt x="11059" y="5539"/>
                          </a:cubicBezTo>
                          <a:cubicBezTo>
                            <a:pt x="10262" y="4747"/>
                            <a:pt x="8667" y="4747"/>
                            <a:pt x="6873" y="5143"/>
                          </a:cubicBezTo>
                          <a:cubicBezTo>
                            <a:pt x="6475" y="4549"/>
                            <a:pt x="6275" y="4153"/>
                            <a:pt x="5877" y="3558"/>
                          </a:cubicBezTo>
                          <a:cubicBezTo>
                            <a:pt x="4083" y="1181"/>
                            <a:pt x="1890" y="-602"/>
                            <a:pt x="893" y="191"/>
                          </a:cubicBezTo>
                          <a:cubicBezTo>
                            <a:pt x="-302" y="785"/>
                            <a:pt x="694" y="3360"/>
                            <a:pt x="2488" y="5935"/>
                          </a:cubicBezTo>
                          <a:cubicBezTo>
                            <a:pt x="2687" y="6332"/>
                            <a:pt x="2887" y="6530"/>
                            <a:pt x="3286" y="6926"/>
                          </a:cubicBezTo>
                          <a:cubicBezTo>
                            <a:pt x="495" y="8510"/>
                            <a:pt x="-302" y="10095"/>
                            <a:pt x="96" y="10689"/>
                          </a:cubicBezTo>
                          <a:cubicBezTo>
                            <a:pt x="1491" y="12472"/>
                            <a:pt x="4083" y="12274"/>
                            <a:pt x="6674" y="108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16" name="Google Shape;6016;p37"/>
                    <p:cNvSpPr/>
                    <p:nvPr/>
                  </p:nvSpPr>
                  <p:spPr>
                    <a:xfrm>
                      <a:off x="3288450" y="5321365"/>
                      <a:ext cx="23203" cy="7095"/>
                    </a:xfrm>
                    <a:custGeom>
                      <a:avLst/>
                      <a:gdLst/>
                      <a:ahLst/>
                      <a:cxnLst/>
                      <a:rect l="l" t="t" r="r" b="b"/>
                      <a:pathLst>
                        <a:path w="23203" h="7095" extrusionOk="0">
                          <a:moveTo>
                            <a:pt x="5194" y="1276"/>
                          </a:moveTo>
                          <a:cubicBezTo>
                            <a:pt x="2204" y="2068"/>
                            <a:pt x="-188" y="3652"/>
                            <a:pt x="12" y="5237"/>
                          </a:cubicBezTo>
                          <a:cubicBezTo>
                            <a:pt x="211" y="7416"/>
                            <a:pt x="3400" y="7020"/>
                            <a:pt x="7187" y="6426"/>
                          </a:cubicBezTo>
                          <a:cubicBezTo>
                            <a:pt x="9181" y="6030"/>
                            <a:pt x="10576" y="5237"/>
                            <a:pt x="11772" y="4445"/>
                          </a:cubicBezTo>
                          <a:cubicBezTo>
                            <a:pt x="11573" y="5039"/>
                            <a:pt x="11573" y="5435"/>
                            <a:pt x="11971" y="6030"/>
                          </a:cubicBezTo>
                          <a:cubicBezTo>
                            <a:pt x="12768" y="7416"/>
                            <a:pt x="15160" y="7416"/>
                            <a:pt x="18350" y="6228"/>
                          </a:cubicBezTo>
                          <a:cubicBezTo>
                            <a:pt x="22336" y="4643"/>
                            <a:pt x="24130" y="2860"/>
                            <a:pt x="22735" y="1077"/>
                          </a:cubicBezTo>
                          <a:cubicBezTo>
                            <a:pt x="21738" y="-111"/>
                            <a:pt x="19545" y="-507"/>
                            <a:pt x="16357" y="879"/>
                          </a:cubicBezTo>
                          <a:cubicBezTo>
                            <a:pt x="14961" y="1474"/>
                            <a:pt x="14164" y="1870"/>
                            <a:pt x="13366" y="2464"/>
                          </a:cubicBezTo>
                          <a:cubicBezTo>
                            <a:pt x="13964" y="-507"/>
                            <a:pt x="9579" y="87"/>
                            <a:pt x="5194" y="12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17" name="Google Shape;6017;p37"/>
                    <p:cNvSpPr/>
                    <p:nvPr/>
                  </p:nvSpPr>
                  <p:spPr>
                    <a:xfrm>
                      <a:off x="3254960" y="5216508"/>
                      <a:ext cx="12251" cy="6793"/>
                    </a:xfrm>
                    <a:custGeom>
                      <a:avLst/>
                      <a:gdLst/>
                      <a:ahLst/>
                      <a:cxnLst/>
                      <a:rect l="l" t="t" r="r" b="b"/>
                      <a:pathLst>
                        <a:path w="12251" h="6793" extrusionOk="0">
                          <a:moveTo>
                            <a:pt x="15" y="5107"/>
                          </a:moveTo>
                          <a:cubicBezTo>
                            <a:pt x="214" y="7088"/>
                            <a:pt x="3005" y="7286"/>
                            <a:pt x="6991" y="5899"/>
                          </a:cubicBezTo>
                          <a:cubicBezTo>
                            <a:pt x="9782" y="4711"/>
                            <a:pt x="12772" y="3324"/>
                            <a:pt x="12174" y="1542"/>
                          </a:cubicBezTo>
                          <a:cubicBezTo>
                            <a:pt x="11576" y="-241"/>
                            <a:pt x="8785" y="-439"/>
                            <a:pt x="4799" y="749"/>
                          </a:cubicBezTo>
                          <a:cubicBezTo>
                            <a:pt x="1609" y="1938"/>
                            <a:pt x="-184" y="3721"/>
                            <a:pt x="15" y="510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18" name="Google Shape;6018;p37"/>
                    <p:cNvSpPr/>
                    <p:nvPr/>
                  </p:nvSpPr>
                  <p:spPr>
                    <a:xfrm>
                      <a:off x="3236790" y="5164280"/>
                      <a:ext cx="11225" cy="7586"/>
                    </a:xfrm>
                    <a:custGeom>
                      <a:avLst/>
                      <a:gdLst/>
                      <a:ahLst/>
                      <a:cxnLst/>
                      <a:rect l="l" t="t" r="r" b="b"/>
                      <a:pathLst>
                        <a:path w="11225" h="7586" extrusionOk="0">
                          <a:moveTo>
                            <a:pt x="4232" y="1276"/>
                          </a:moveTo>
                          <a:cubicBezTo>
                            <a:pt x="446" y="3257"/>
                            <a:pt x="-751" y="5238"/>
                            <a:pt x="446" y="6822"/>
                          </a:cubicBezTo>
                          <a:cubicBezTo>
                            <a:pt x="1442" y="8011"/>
                            <a:pt x="3635" y="7813"/>
                            <a:pt x="6824" y="6228"/>
                          </a:cubicBezTo>
                          <a:cubicBezTo>
                            <a:pt x="10611" y="4049"/>
                            <a:pt x="12206" y="2068"/>
                            <a:pt x="10611" y="682"/>
                          </a:cubicBezTo>
                          <a:cubicBezTo>
                            <a:pt x="9415" y="-309"/>
                            <a:pt x="7223" y="-309"/>
                            <a:pt x="4232" y="12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19" name="Google Shape;6019;p37"/>
                    <p:cNvSpPr/>
                    <p:nvPr/>
                  </p:nvSpPr>
                  <p:spPr>
                    <a:xfrm>
                      <a:off x="3315493" y="5354903"/>
                      <a:ext cx="24886" cy="10332"/>
                    </a:xfrm>
                    <a:custGeom>
                      <a:avLst/>
                      <a:gdLst/>
                      <a:ahLst/>
                      <a:cxnLst/>
                      <a:rect l="l" t="t" r="r" b="b"/>
                      <a:pathLst>
                        <a:path w="24886" h="10332" extrusionOk="0">
                          <a:moveTo>
                            <a:pt x="277" y="4978"/>
                          </a:moveTo>
                          <a:cubicBezTo>
                            <a:pt x="1473" y="6365"/>
                            <a:pt x="4861" y="6365"/>
                            <a:pt x="8649" y="5374"/>
                          </a:cubicBezTo>
                          <a:lnTo>
                            <a:pt x="9446" y="4978"/>
                          </a:lnTo>
                          <a:cubicBezTo>
                            <a:pt x="8449" y="5770"/>
                            <a:pt x="8050" y="6563"/>
                            <a:pt x="8449" y="7355"/>
                          </a:cubicBezTo>
                          <a:cubicBezTo>
                            <a:pt x="9047" y="8940"/>
                            <a:pt x="10841" y="9336"/>
                            <a:pt x="13432" y="9138"/>
                          </a:cubicBezTo>
                          <a:lnTo>
                            <a:pt x="13432" y="9336"/>
                          </a:lnTo>
                          <a:cubicBezTo>
                            <a:pt x="14230" y="10921"/>
                            <a:pt x="17220" y="10326"/>
                            <a:pt x="20010" y="9534"/>
                          </a:cubicBezTo>
                          <a:cubicBezTo>
                            <a:pt x="23000" y="8544"/>
                            <a:pt x="25392" y="6761"/>
                            <a:pt x="24794" y="5374"/>
                          </a:cubicBezTo>
                          <a:cubicBezTo>
                            <a:pt x="24395" y="4384"/>
                            <a:pt x="23199" y="3789"/>
                            <a:pt x="21605" y="3988"/>
                          </a:cubicBezTo>
                          <a:lnTo>
                            <a:pt x="21605" y="3988"/>
                          </a:lnTo>
                          <a:cubicBezTo>
                            <a:pt x="20209" y="2601"/>
                            <a:pt x="17020" y="2205"/>
                            <a:pt x="13034" y="3393"/>
                          </a:cubicBezTo>
                          <a:lnTo>
                            <a:pt x="12037" y="3789"/>
                          </a:lnTo>
                          <a:cubicBezTo>
                            <a:pt x="13034" y="2997"/>
                            <a:pt x="13831" y="2205"/>
                            <a:pt x="13432" y="1610"/>
                          </a:cubicBezTo>
                          <a:cubicBezTo>
                            <a:pt x="12436" y="-767"/>
                            <a:pt x="8250" y="-172"/>
                            <a:pt x="4064" y="1214"/>
                          </a:cubicBezTo>
                          <a:cubicBezTo>
                            <a:pt x="1074" y="1809"/>
                            <a:pt x="-720" y="3789"/>
                            <a:pt x="277" y="497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20" name="Google Shape;6020;p37"/>
                    <p:cNvSpPr/>
                    <p:nvPr/>
                  </p:nvSpPr>
                  <p:spPr>
                    <a:xfrm>
                      <a:off x="3276502" y="5216192"/>
                      <a:ext cx="12956" cy="7253"/>
                    </a:xfrm>
                    <a:custGeom>
                      <a:avLst/>
                      <a:gdLst/>
                      <a:ahLst/>
                      <a:cxnLst/>
                      <a:rect l="l" t="t" r="r" b="b"/>
                      <a:pathLst>
                        <a:path w="12956" h="7253" extrusionOk="0">
                          <a:moveTo>
                            <a:pt x="3389" y="1858"/>
                          </a:moveTo>
                          <a:cubicBezTo>
                            <a:pt x="1794" y="2650"/>
                            <a:pt x="0" y="4631"/>
                            <a:pt x="0" y="5423"/>
                          </a:cubicBezTo>
                          <a:cubicBezTo>
                            <a:pt x="0" y="8593"/>
                            <a:pt x="4585" y="7008"/>
                            <a:pt x="8970" y="5423"/>
                          </a:cubicBezTo>
                          <a:lnTo>
                            <a:pt x="12956" y="3839"/>
                          </a:lnTo>
                          <a:cubicBezTo>
                            <a:pt x="12757" y="3244"/>
                            <a:pt x="12757" y="2452"/>
                            <a:pt x="12358" y="1858"/>
                          </a:cubicBezTo>
                          <a:cubicBezTo>
                            <a:pt x="11362" y="-519"/>
                            <a:pt x="8372" y="-717"/>
                            <a:pt x="3389" y="18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21" name="Google Shape;6021;p37"/>
                    <p:cNvSpPr/>
                    <p:nvPr/>
                  </p:nvSpPr>
                  <p:spPr>
                    <a:xfrm>
                      <a:off x="3289459" y="5219832"/>
                      <a:ext cx="199" cy="198"/>
                    </a:xfrm>
                    <a:custGeom>
                      <a:avLst/>
                      <a:gdLst/>
                      <a:ahLst/>
                      <a:cxnLst/>
                      <a:rect l="l" t="t" r="r" b="b"/>
                      <a:pathLst>
                        <a:path w="199" h="198" extrusionOk="0">
                          <a:moveTo>
                            <a:pt x="0" y="198"/>
                          </a:moveTo>
                          <a:lnTo>
                            <a:pt x="199" y="0"/>
                          </a:lnTo>
                          <a:lnTo>
                            <a:pt x="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22" name="Google Shape;6022;p37"/>
                    <p:cNvSpPr/>
                    <p:nvPr/>
                  </p:nvSpPr>
                  <p:spPr>
                    <a:xfrm>
                      <a:off x="3322287" y="5288639"/>
                      <a:ext cx="12273" cy="6850"/>
                    </a:xfrm>
                    <a:custGeom>
                      <a:avLst/>
                      <a:gdLst/>
                      <a:ahLst/>
                      <a:cxnLst/>
                      <a:rect l="l" t="t" r="r" b="b"/>
                      <a:pathLst>
                        <a:path w="12273" h="6850" extrusionOk="0">
                          <a:moveTo>
                            <a:pt x="4645" y="723"/>
                          </a:moveTo>
                          <a:cubicBezTo>
                            <a:pt x="1256" y="1713"/>
                            <a:pt x="-338" y="3496"/>
                            <a:pt x="60" y="5081"/>
                          </a:cubicBezTo>
                          <a:cubicBezTo>
                            <a:pt x="658" y="7062"/>
                            <a:pt x="3448" y="7260"/>
                            <a:pt x="7634" y="6269"/>
                          </a:cubicBezTo>
                          <a:cubicBezTo>
                            <a:pt x="10824" y="5081"/>
                            <a:pt x="12618" y="3496"/>
                            <a:pt x="12219" y="1911"/>
                          </a:cubicBezTo>
                          <a:cubicBezTo>
                            <a:pt x="11621" y="-268"/>
                            <a:pt x="8631" y="-466"/>
                            <a:pt x="4645" y="72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23" name="Google Shape;6023;p37"/>
                    <p:cNvSpPr/>
                    <p:nvPr/>
                  </p:nvSpPr>
                  <p:spPr>
                    <a:xfrm>
                      <a:off x="3292249" y="5239047"/>
                      <a:ext cx="398" cy="19808"/>
                    </a:xfrm>
                    <a:custGeom>
                      <a:avLst/>
                      <a:gdLst/>
                      <a:ahLst/>
                      <a:cxnLst/>
                      <a:rect l="l" t="t" r="r" b="b"/>
                      <a:pathLst>
                        <a:path w="398" h="19808" extrusionOk="0">
                          <a:moveTo>
                            <a:pt x="399" y="0"/>
                          </a:moveTo>
                          <a:lnTo>
                            <a:pt x="199" y="0"/>
                          </a:lnTo>
                          <a:lnTo>
                            <a:pt x="0" y="0"/>
                          </a:lnTo>
                          <a:lnTo>
                            <a:pt x="0" y="0"/>
                          </a:lnTo>
                          <a:lnTo>
                            <a:pt x="3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24" name="Google Shape;6024;p37"/>
                    <p:cNvSpPr/>
                    <p:nvPr/>
                  </p:nvSpPr>
                  <p:spPr>
                    <a:xfrm>
                      <a:off x="3283594" y="5226216"/>
                      <a:ext cx="19301" cy="13124"/>
                    </a:xfrm>
                    <a:custGeom>
                      <a:avLst/>
                      <a:gdLst/>
                      <a:ahLst/>
                      <a:cxnLst/>
                      <a:rect l="l" t="t" r="r" b="b"/>
                      <a:pathLst>
                        <a:path w="19301" h="13124" extrusionOk="0">
                          <a:moveTo>
                            <a:pt x="18622" y="4908"/>
                          </a:moveTo>
                          <a:cubicBezTo>
                            <a:pt x="18024" y="4313"/>
                            <a:pt x="15233" y="4512"/>
                            <a:pt x="13639" y="4908"/>
                          </a:cubicBezTo>
                          <a:cubicBezTo>
                            <a:pt x="12243" y="5502"/>
                            <a:pt x="11047" y="5898"/>
                            <a:pt x="10051" y="6492"/>
                          </a:cubicBezTo>
                          <a:cubicBezTo>
                            <a:pt x="9453" y="6294"/>
                            <a:pt x="8655" y="6096"/>
                            <a:pt x="7659" y="6294"/>
                          </a:cubicBezTo>
                          <a:cubicBezTo>
                            <a:pt x="7459" y="5898"/>
                            <a:pt x="7061" y="5502"/>
                            <a:pt x="6862" y="4908"/>
                          </a:cubicBezTo>
                          <a:cubicBezTo>
                            <a:pt x="4669" y="1738"/>
                            <a:pt x="2078" y="-639"/>
                            <a:pt x="682" y="154"/>
                          </a:cubicBezTo>
                          <a:cubicBezTo>
                            <a:pt x="-314" y="748"/>
                            <a:pt x="882" y="3521"/>
                            <a:pt x="2676" y="6492"/>
                          </a:cubicBezTo>
                          <a:cubicBezTo>
                            <a:pt x="3074" y="6889"/>
                            <a:pt x="3274" y="7285"/>
                            <a:pt x="3672" y="7681"/>
                          </a:cubicBezTo>
                          <a:cubicBezTo>
                            <a:pt x="3672" y="7681"/>
                            <a:pt x="3473" y="7681"/>
                            <a:pt x="3473" y="7681"/>
                          </a:cubicBezTo>
                          <a:cubicBezTo>
                            <a:pt x="682" y="9266"/>
                            <a:pt x="-314" y="10850"/>
                            <a:pt x="84" y="12237"/>
                          </a:cubicBezTo>
                          <a:cubicBezTo>
                            <a:pt x="1081" y="13822"/>
                            <a:pt x="4071" y="13029"/>
                            <a:pt x="6662" y="11841"/>
                          </a:cubicBezTo>
                          <a:lnTo>
                            <a:pt x="7659" y="11246"/>
                          </a:lnTo>
                          <a:cubicBezTo>
                            <a:pt x="7858" y="11643"/>
                            <a:pt x="8257" y="12039"/>
                            <a:pt x="8655" y="12435"/>
                          </a:cubicBezTo>
                          <a:cubicBezTo>
                            <a:pt x="10051" y="11841"/>
                            <a:pt x="11247" y="11445"/>
                            <a:pt x="12642" y="10850"/>
                          </a:cubicBezTo>
                          <a:cubicBezTo>
                            <a:pt x="16628" y="9067"/>
                            <a:pt x="21014" y="6889"/>
                            <a:pt x="18622" y="490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25" name="Google Shape;6025;p37"/>
                    <p:cNvSpPr/>
                    <p:nvPr/>
                  </p:nvSpPr>
                  <p:spPr>
                    <a:xfrm>
                      <a:off x="3383644" y="5168726"/>
                      <a:ext cx="2886" cy="4159"/>
                    </a:xfrm>
                    <a:custGeom>
                      <a:avLst/>
                      <a:gdLst/>
                      <a:ahLst/>
                      <a:cxnLst/>
                      <a:rect l="l" t="t" r="r" b="b"/>
                      <a:pathLst>
                        <a:path w="2886" h="4159" extrusionOk="0">
                          <a:moveTo>
                            <a:pt x="495" y="3368"/>
                          </a:moveTo>
                          <a:cubicBezTo>
                            <a:pt x="1093" y="3962"/>
                            <a:pt x="1890" y="4160"/>
                            <a:pt x="2887" y="4160"/>
                          </a:cubicBezTo>
                          <a:cubicBezTo>
                            <a:pt x="2488" y="2773"/>
                            <a:pt x="1890" y="1387"/>
                            <a:pt x="1492" y="0"/>
                          </a:cubicBezTo>
                          <a:cubicBezTo>
                            <a:pt x="96" y="1189"/>
                            <a:pt x="-502" y="2377"/>
                            <a:pt x="495" y="336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26" name="Google Shape;6026;p37"/>
                    <p:cNvSpPr/>
                    <p:nvPr/>
                  </p:nvSpPr>
                  <p:spPr>
                    <a:xfrm>
                      <a:off x="3339614" y="5070276"/>
                      <a:ext cx="4659" cy="5375"/>
                    </a:xfrm>
                    <a:custGeom>
                      <a:avLst/>
                      <a:gdLst/>
                      <a:ahLst/>
                      <a:cxnLst/>
                      <a:rect l="l" t="t" r="r" b="b"/>
                      <a:pathLst>
                        <a:path w="4659" h="5375" extrusionOk="0">
                          <a:moveTo>
                            <a:pt x="4659" y="4952"/>
                          </a:moveTo>
                          <a:cubicBezTo>
                            <a:pt x="3663" y="3368"/>
                            <a:pt x="2865" y="1585"/>
                            <a:pt x="1869" y="0"/>
                          </a:cubicBezTo>
                          <a:cubicBezTo>
                            <a:pt x="-125" y="1783"/>
                            <a:pt x="-523" y="3566"/>
                            <a:pt x="673" y="4754"/>
                          </a:cubicBezTo>
                          <a:cubicBezTo>
                            <a:pt x="1669" y="5546"/>
                            <a:pt x="3065" y="5546"/>
                            <a:pt x="4659" y="49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27" name="Google Shape;6027;p37"/>
                    <p:cNvSpPr/>
                    <p:nvPr/>
                  </p:nvSpPr>
                  <p:spPr>
                    <a:xfrm>
                      <a:off x="3246789" y="5327791"/>
                      <a:ext cx="11634" cy="6111"/>
                    </a:xfrm>
                    <a:custGeom>
                      <a:avLst/>
                      <a:gdLst/>
                      <a:ahLst/>
                      <a:cxnLst/>
                      <a:rect l="l" t="t" r="r" b="b"/>
                      <a:pathLst>
                        <a:path w="11634" h="6111" extrusionOk="0">
                          <a:moveTo>
                            <a:pt x="8186" y="5150"/>
                          </a:moveTo>
                          <a:cubicBezTo>
                            <a:pt x="11774" y="3764"/>
                            <a:pt x="11973" y="2179"/>
                            <a:pt x="11375" y="990"/>
                          </a:cubicBezTo>
                          <a:cubicBezTo>
                            <a:pt x="10578" y="-396"/>
                            <a:pt x="7787" y="-198"/>
                            <a:pt x="4797" y="792"/>
                          </a:cubicBezTo>
                          <a:cubicBezTo>
                            <a:pt x="1808" y="1783"/>
                            <a:pt x="-186" y="3368"/>
                            <a:pt x="14" y="4952"/>
                          </a:cubicBezTo>
                          <a:cubicBezTo>
                            <a:pt x="1608" y="6141"/>
                            <a:pt x="4000" y="6735"/>
                            <a:pt x="8186" y="51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28" name="Google Shape;6028;p37"/>
                    <p:cNvSpPr/>
                    <p:nvPr/>
                  </p:nvSpPr>
                  <p:spPr>
                    <a:xfrm>
                      <a:off x="3368816" y="5255405"/>
                      <a:ext cx="28484" cy="17393"/>
                    </a:xfrm>
                    <a:custGeom>
                      <a:avLst/>
                      <a:gdLst/>
                      <a:ahLst/>
                      <a:cxnLst/>
                      <a:rect l="l" t="t" r="r" b="b"/>
                      <a:pathLst>
                        <a:path w="28484" h="17393" extrusionOk="0">
                          <a:moveTo>
                            <a:pt x="28080" y="875"/>
                          </a:moveTo>
                          <a:cubicBezTo>
                            <a:pt x="26485" y="-1106"/>
                            <a:pt x="22299" y="677"/>
                            <a:pt x="18910" y="2262"/>
                          </a:cubicBezTo>
                          <a:cubicBezTo>
                            <a:pt x="18113" y="2658"/>
                            <a:pt x="17515" y="3054"/>
                            <a:pt x="16917" y="3451"/>
                          </a:cubicBezTo>
                          <a:cubicBezTo>
                            <a:pt x="16319" y="3451"/>
                            <a:pt x="15522" y="3649"/>
                            <a:pt x="14725" y="4045"/>
                          </a:cubicBezTo>
                          <a:cubicBezTo>
                            <a:pt x="11735" y="5233"/>
                            <a:pt x="10140" y="7016"/>
                            <a:pt x="11137" y="8403"/>
                          </a:cubicBezTo>
                          <a:cubicBezTo>
                            <a:pt x="11137" y="8601"/>
                            <a:pt x="11336" y="8601"/>
                            <a:pt x="11535" y="8601"/>
                          </a:cubicBezTo>
                          <a:cubicBezTo>
                            <a:pt x="6154" y="9393"/>
                            <a:pt x="2366" y="11374"/>
                            <a:pt x="373" y="15138"/>
                          </a:cubicBezTo>
                          <a:cubicBezTo>
                            <a:pt x="-424" y="16524"/>
                            <a:pt x="-25" y="17713"/>
                            <a:pt x="2366" y="17317"/>
                          </a:cubicBezTo>
                          <a:cubicBezTo>
                            <a:pt x="7948" y="16722"/>
                            <a:pt x="12133" y="14345"/>
                            <a:pt x="14924" y="11176"/>
                          </a:cubicBezTo>
                          <a:cubicBezTo>
                            <a:pt x="15721" y="10384"/>
                            <a:pt x="15921" y="9591"/>
                            <a:pt x="16319" y="8601"/>
                          </a:cubicBezTo>
                          <a:lnTo>
                            <a:pt x="15921" y="8601"/>
                          </a:lnTo>
                          <a:lnTo>
                            <a:pt x="15921" y="8601"/>
                          </a:lnTo>
                          <a:lnTo>
                            <a:pt x="16319" y="8601"/>
                          </a:lnTo>
                          <a:cubicBezTo>
                            <a:pt x="18512" y="8007"/>
                            <a:pt x="20705" y="7412"/>
                            <a:pt x="22698" y="6422"/>
                          </a:cubicBezTo>
                          <a:cubicBezTo>
                            <a:pt x="26286" y="4837"/>
                            <a:pt x="29674" y="2658"/>
                            <a:pt x="28080" y="8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29" name="Google Shape;6029;p37"/>
                    <p:cNvSpPr/>
                    <p:nvPr/>
                  </p:nvSpPr>
                  <p:spPr>
                    <a:xfrm>
                      <a:off x="3257346" y="5298002"/>
                      <a:ext cx="12061" cy="6321"/>
                    </a:xfrm>
                    <a:custGeom>
                      <a:avLst/>
                      <a:gdLst/>
                      <a:ahLst/>
                      <a:cxnLst/>
                      <a:rect l="l" t="t" r="r" b="b"/>
                      <a:pathLst>
                        <a:path w="12061" h="6321" extrusionOk="0">
                          <a:moveTo>
                            <a:pt x="6798" y="5424"/>
                          </a:moveTo>
                          <a:cubicBezTo>
                            <a:pt x="9788" y="4235"/>
                            <a:pt x="12578" y="2651"/>
                            <a:pt x="11980" y="1264"/>
                          </a:cubicBezTo>
                          <a:cubicBezTo>
                            <a:pt x="11183" y="-519"/>
                            <a:pt x="7794" y="-321"/>
                            <a:pt x="4007" y="1264"/>
                          </a:cubicBezTo>
                          <a:cubicBezTo>
                            <a:pt x="818" y="2452"/>
                            <a:pt x="-577" y="4235"/>
                            <a:pt x="220" y="5424"/>
                          </a:cubicBezTo>
                          <a:cubicBezTo>
                            <a:pt x="1017" y="6810"/>
                            <a:pt x="3808" y="6414"/>
                            <a:pt x="6798" y="542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30" name="Google Shape;6030;p37"/>
                    <p:cNvSpPr/>
                    <p:nvPr/>
                  </p:nvSpPr>
                  <p:spPr>
                    <a:xfrm>
                      <a:off x="3321665" y="5163765"/>
                      <a:ext cx="26828" cy="18182"/>
                    </a:xfrm>
                    <a:custGeom>
                      <a:avLst/>
                      <a:gdLst/>
                      <a:ahLst/>
                      <a:cxnLst/>
                      <a:rect l="l" t="t" r="r" b="b"/>
                      <a:pathLst>
                        <a:path w="26828" h="18182" extrusionOk="0">
                          <a:moveTo>
                            <a:pt x="15831" y="3970"/>
                          </a:moveTo>
                          <a:cubicBezTo>
                            <a:pt x="15831" y="4366"/>
                            <a:pt x="15632" y="4762"/>
                            <a:pt x="15632" y="4960"/>
                          </a:cubicBezTo>
                          <a:cubicBezTo>
                            <a:pt x="15233" y="4762"/>
                            <a:pt x="14635" y="4762"/>
                            <a:pt x="14237" y="4960"/>
                          </a:cubicBezTo>
                          <a:cubicBezTo>
                            <a:pt x="13240" y="5158"/>
                            <a:pt x="13041" y="6545"/>
                            <a:pt x="13838" y="8526"/>
                          </a:cubicBezTo>
                          <a:cubicBezTo>
                            <a:pt x="11446" y="9120"/>
                            <a:pt x="9054" y="9714"/>
                            <a:pt x="7061" y="10507"/>
                          </a:cubicBezTo>
                          <a:cubicBezTo>
                            <a:pt x="6861" y="10111"/>
                            <a:pt x="6463" y="9714"/>
                            <a:pt x="6264" y="9318"/>
                          </a:cubicBezTo>
                          <a:cubicBezTo>
                            <a:pt x="3672" y="5753"/>
                            <a:pt x="1280" y="4564"/>
                            <a:pt x="284" y="5951"/>
                          </a:cubicBezTo>
                          <a:cubicBezTo>
                            <a:pt x="-713" y="7337"/>
                            <a:pt x="1081" y="10903"/>
                            <a:pt x="3075" y="14270"/>
                          </a:cubicBezTo>
                          <a:cubicBezTo>
                            <a:pt x="3075" y="14270"/>
                            <a:pt x="3075" y="14270"/>
                            <a:pt x="3075" y="14270"/>
                          </a:cubicBezTo>
                          <a:cubicBezTo>
                            <a:pt x="2875" y="14865"/>
                            <a:pt x="2875" y="15459"/>
                            <a:pt x="2875" y="16053"/>
                          </a:cubicBezTo>
                          <a:cubicBezTo>
                            <a:pt x="2875" y="17044"/>
                            <a:pt x="4669" y="17638"/>
                            <a:pt x="7260" y="17836"/>
                          </a:cubicBezTo>
                          <a:cubicBezTo>
                            <a:pt x="7659" y="18034"/>
                            <a:pt x="8058" y="18034"/>
                            <a:pt x="8456" y="18034"/>
                          </a:cubicBezTo>
                          <a:cubicBezTo>
                            <a:pt x="13041" y="18430"/>
                            <a:pt x="19419" y="18034"/>
                            <a:pt x="20815" y="16846"/>
                          </a:cubicBezTo>
                          <a:cubicBezTo>
                            <a:pt x="24203" y="13874"/>
                            <a:pt x="23007" y="12884"/>
                            <a:pt x="21213" y="12091"/>
                          </a:cubicBezTo>
                          <a:cubicBezTo>
                            <a:pt x="20815" y="11101"/>
                            <a:pt x="20217" y="9912"/>
                            <a:pt x="19618" y="8724"/>
                          </a:cubicBezTo>
                          <a:cubicBezTo>
                            <a:pt x="19220" y="8130"/>
                            <a:pt x="19020" y="7733"/>
                            <a:pt x="18622" y="7337"/>
                          </a:cubicBezTo>
                          <a:cubicBezTo>
                            <a:pt x="20416" y="6545"/>
                            <a:pt x="22409" y="5951"/>
                            <a:pt x="24004" y="4960"/>
                          </a:cubicBezTo>
                          <a:cubicBezTo>
                            <a:pt x="26595" y="3376"/>
                            <a:pt x="27592" y="1593"/>
                            <a:pt x="26196" y="602"/>
                          </a:cubicBezTo>
                          <a:cubicBezTo>
                            <a:pt x="25399" y="8"/>
                            <a:pt x="23406" y="-190"/>
                            <a:pt x="21612" y="206"/>
                          </a:cubicBezTo>
                          <a:cubicBezTo>
                            <a:pt x="18223" y="206"/>
                            <a:pt x="16230" y="2385"/>
                            <a:pt x="15831" y="397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31" name="Google Shape;6031;p37"/>
                    <p:cNvSpPr/>
                    <p:nvPr/>
                  </p:nvSpPr>
                  <p:spPr>
                    <a:xfrm>
                      <a:off x="3291237" y="5086964"/>
                      <a:ext cx="11250" cy="12897"/>
                    </a:xfrm>
                    <a:custGeom>
                      <a:avLst/>
                      <a:gdLst/>
                      <a:ahLst/>
                      <a:cxnLst/>
                      <a:rect l="l" t="t" r="r" b="b"/>
                      <a:pathLst>
                        <a:path w="11250" h="12897" extrusionOk="0">
                          <a:moveTo>
                            <a:pt x="215" y="12035"/>
                          </a:moveTo>
                          <a:cubicBezTo>
                            <a:pt x="813" y="13421"/>
                            <a:pt x="3604" y="13025"/>
                            <a:pt x="6394" y="11639"/>
                          </a:cubicBezTo>
                          <a:cubicBezTo>
                            <a:pt x="10181" y="9658"/>
                            <a:pt x="11976" y="7479"/>
                            <a:pt x="10979" y="5696"/>
                          </a:cubicBezTo>
                          <a:cubicBezTo>
                            <a:pt x="10780" y="5102"/>
                            <a:pt x="10181" y="4904"/>
                            <a:pt x="9384" y="4904"/>
                          </a:cubicBezTo>
                          <a:cubicBezTo>
                            <a:pt x="9185" y="4309"/>
                            <a:pt x="8786" y="3715"/>
                            <a:pt x="8387" y="3121"/>
                          </a:cubicBezTo>
                          <a:cubicBezTo>
                            <a:pt x="6394" y="546"/>
                            <a:pt x="4600" y="-643"/>
                            <a:pt x="3803" y="348"/>
                          </a:cubicBezTo>
                          <a:cubicBezTo>
                            <a:pt x="3205" y="1140"/>
                            <a:pt x="3604" y="2923"/>
                            <a:pt x="4999" y="4904"/>
                          </a:cubicBezTo>
                          <a:cubicBezTo>
                            <a:pt x="5198" y="5102"/>
                            <a:pt x="5398" y="5498"/>
                            <a:pt x="5597" y="5696"/>
                          </a:cubicBezTo>
                          <a:cubicBezTo>
                            <a:pt x="5398" y="5894"/>
                            <a:pt x="4999" y="5894"/>
                            <a:pt x="4800" y="6092"/>
                          </a:cubicBezTo>
                          <a:cubicBezTo>
                            <a:pt x="813" y="8073"/>
                            <a:pt x="-582" y="10252"/>
                            <a:pt x="215" y="1203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32" name="Google Shape;6032;p37"/>
                    <p:cNvSpPr/>
                    <p:nvPr/>
                  </p:nvSpPr>
                  <p:spPr>
                    <a:xfrm>
                      <a:off x="3231048" y="5225996"/>
                      <a:ext cx="18790" cy="28367"/>
                    </a:xfrm>
                    <a:custGeom>
                      <a:avLst/>
                      <a:gdLst/>
                      <a:ahLst/>
                      <a:cxnLst/>
                      <a:rect l="l" t="t" r="r" b="b"/>
                      <a:pathLst>
                        <a:path w="18790" h="28367" extrusionOk="0">
                          <a:moveTo>
                            <a:pt x="16154" y="21766"/>
                          </a:moveTo>
                          <a:cubicBezTo>
                            <a:pt x="17350" y="20974"/>
                            <a:pt x="16353" y="18399"/>
                            <a:pt x="14160" y="15229"/>
                          </a:cubicBezTo>
                          <a:cubicBezTo>
                            <a:pt x="14160" y="15229"/>
                            <a:pt x="13961" y="15031"/>
                            <a:pt x="13961" y="15031"/>
                          </a:cubicBezTo>
                          <a:cubicBezTo>
                            <a:pt x="14559" y="14833"/>
                            <a:pt x="14957" y="14635"/>
                            <a:pt x="15555" y="14437"/>
                          </a:cubicBezTo>
                          <a:cubicBezTo>
                            <a:pt x="18545" y="12852"/>
                            <a:pt x="19741" y="11466"/>
                            <a:pt x="17947" y="10475"/>
                          </a:cubicBezTo>
                          <a:cubicBezTo>
                            <a:pt x="16353" y="9683"/>
                            <a:pt x="13961" y="10079"/>
                            <a:pt x="11170" y="11466"/>
                          </a:cubicBezTo>
                          <a:cubicBezTo>
                            <a:pt x="10971" y="11466"/>
                            <a:pt x="10971" y="11664"/>
                            <a:pt x="10772" y="11664"/>
                          </a:cubicBezTo>
                          <a:cubicBezTo>
                            <a:pt x="10572" y="11664"/>
                            <a:pt x="10572" y="11466"/>
                            <a:pt x="10373" y="11466"/>
                          </a:cubicBezTo>
                          <a:cubicBezTo>
                            <a:pt x="10174" y="10673"/>
                            <a:pt x="9775" y="9683"/>
                            <a:pt x="9177" y="8494"/>
                          </a:cubicBezTo>
                          <a:cubicBezTo>
                            <a:pt x="9376" y="8296"/>
                            <a:pt x="9775" y="8296"/>
                            <a:pt x="9974" y="8098"/>
                          </a:cubicBezTo>
                          <a:cubicBezTo>
                            <a:pt x="12366" y="7108"/>
                            <a:pt x="13761" y="5919"/>
                            <a:pt x="13562" y="4731"/>
                          </a:cubicBezTo>
                          <a:cubicBezTo>
                            <a:pt x="13363" y="3146"/>
                            <a:pt x="11370" y="2948"/>
                            <a:pt x="7981" y="3938"/>
                          </a:cubicBezTo>
                          <a:cubicBezTo>
                            <a:pt x="7582" y="4137"/>
                            <a:pt x="6984" y="4335"/>
                            <a:pt x="6586" y="4533"/>
                          </a:cubicBezTo>
                          <a:cubicBezTo>
                            <a:pt x="4194" y="1363"/>
                            <a:pt x="1603" y="-618"/>
                            <a:pt x="407" y="175"/>
                          </a:cubicBezTo>
                          <a:cubicBezTo>
                            <a:pt x="-789" y="967"/>
                            <a:pt x="805" y="4335"/>
                            <a:pt x="3197" y="7702"/>
                          </a:cubicBezTo>
                          <a:cubicBezTo>
                            <a:pt x="3197" y="7900"/>
                            <a:pt x="3197" y="8098"/>
                            <a:pt x="3197" y="8296"/>
                          </a:cubicBezTo>
                          <a:cubicBezTo>
                            <a:pt x="3397" y="8693"/>
                            <a:pt x="3795" y="8891"/>
                            <a:pt x="4194" y="9089"/>
                          </a:cubicBezTo>
                          <a:cubicBezTo>
                            <a:pt x="5390" y="10475"/>
                            <a:pt x="6586" y="11862"/>
                            <a:pt x="7582" y="12456"/>
                          </a:cubicBezTo>
                          <a:cubicBezTo>
                            <a:pt x="7582" y="12852"/>
                            <a:pt x="7782" y="13249"/>
                            <a:pt x="7782" y="13645"/>
                          </a:cubicBezTo>
                          <a:cubicBezTo>
                            <a:pt x="7582" y="14239"/>
                            <a:pt x="7782" y="14833"/>
                            <a:pt x="8380" y="15229"/>
                          </a:cubicBezTo>
                          <a:cubicBezTo>
                            <a:pt x="8380" y="15229"/>
                            <a:pt x="8579" y="15229"/>
                            <a:pt x="8579" y="15428"/>
                          </a:cubicBezTo>
                          <a:cubicBezTo>
                            <a:pt x="8978" y="16022"/>
                            <a:pt x="9376" y="16814"/>
                            <a:pt x="9775" y="17408"/>
                          </a:cubicBezTo>
                          <a:cubicBezTo>
                            <a:pt x="11170" y="19389"/>
                            <a:pt x="12566" y="20776"/>
                            <a:pt x="13761" y="21568"/>
                          </a:cubicBezTo>
                          <a:cubicBezTo>
                            <a:pt x="13164" y="21568"/>
                            <a:pt x="12566" y="21568"/>
                            <a:pt x="11968" y="21766"/>
                          </a:cubicBezTo>
                          <a:cubicBezTo>
                            <a:pt x="9376" y="22163"/>
                            <a:pt x="5789" y="23747"/>
                            <a:pt x="4991" y="25530"/>
                          </a:cubicBezTo>
                          <a:cubicBezTo>
                            <a:pt x="2798" y="29690"/>
                            <a:pt x="8978" y="28105"/>
                            <a:pt x="12964" y="27907"/>
                          </a:cubicBezTo>
                          <a:cubicBezTo>
                            <a:pt x="14758" y="25728"/>
                            <a:pt x="18745" y="22361"/>
                            <a:pt x="16154" y="217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33" name="Google Shape;6033;p37"/>
                    <p:cNvSpPr/>
                    <p:nvPr/>
                  </p:nvSpPr>
                  <p:spPr>
                    <a:xfrm>
                      <a:off x="3244211" y="5253904"/>
                      <a:ext cx="199" cy="198"/>
                    </a:xfrm>
                    <a:custGeom>
                      <a:avLst/>
                      <a:gdLst/>
                      <a:ahLst/>
                      <a:cxnLst/>
                      <a:rect l="l" t="t" r="r" b="b"/>
                      <a:pathLst>
                        <a:path w="199" h="198" extrusionOk="0">
                          <a:moveTo>
                            <a:pt x="0" y="198"/>
                          </a:moveTo>
                          <a:lnTo>
                            <a:pt x="200" y="0"/>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34" name="Google Shape;6034;p37"/>
                    <p:cNvSpPr/>
                    <p:nvPr/>
                  </p:nvSpPr>
                  <p:spPr>
                    <a:xfrm>
                      <a:off x="3392654" y="5380823"/>
                      <a:ext cx="11076" cy="5757"/>
                    </a:xfrm>
                    <a:custGeom>
                      <a:avLst/>
                      <a:gdLst/>
                      <a:ahLst/>
                      <a:cxnLst/>
                      <a:rect l="l" t="t" r="r" b="b"/>
                      <a:pathLst>
                        <a:path w="11076" h="5757" extrusionOk="0">
                          <a:moveTo>
                            <a:pt x="7032" y="5205"/>
                          </a:moveTo>
                          <a:cubicBezTo>
                            <a:pt x="10619" y="4215"/>
                            <a:pt x="11616" y="2630"/>
                            <a:pt x="10819" y="1243"/>
                          </a:cubicBezTo>
                          <a:cubicBezTo>
                            <a:pt x="10021" y="-341"/>
                            <a:pt x="7430" y="-341"/>
                            <a:pt x="4440" y="847"/>
                          </a:cubicBezTo>
                          <a:cubicBezTo>
                            <a:pt x="1451" y="1838"/>
                            <a:pt x="-343" y="3224"/>
                            <a:pt x="55" y="4809"/>
                          </a:cubicBezTo>
                          <a:cubicBezTo>
                            <a:pt x="1650" y="5997"/>
                            <a:pt x="4042" y="5997"/>
                            <a:pt x="7032" y="52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35" name="Google Shape;6035;p37"/>
                    <p:cNvSpPr/>
                    <p:nvPr/>
                  </p:nvSpPr>
                  <p:spPr>
                    <a:xfrm>
                      <a:off x="3264947" y="5266130"/>
                      <a:ext cx="11754" cy="6799"/>
                    </a:xfrm>
                    <a:custGeom>
                      <a:avLst/>
                      <a:gdLst/>
                      <a:ahLst/>
                      <a:cxnLst/>
                      <a:rect l="l" t="t" r="r" b="b"/>
                      <a:pathLst>
                        <a:path w="11754" h="6799" extrusionOk="0">
                          <a:moveTo>
                            <a:pt x="6771" y="5601"/>
                          </a:moveTo>
                          <a:cubicBezTo>
                            <a:pt x="9761" y="4413"/>
                            <a:pt x="11755" y="2828"/>
                            <a:pt x="11755" y="1243"/>
                          </a:cubicBezTo>
                          <a:cubicBezTo>
                            <a:pt x="11755" y="-738"/>
                            <a:pt x="8565" y="55"/>
                            <a:pt x="5974" y="847"/>
                          </a:cubicBezTo>
                          <a:cubicBezTo>
                            <a:pt x="2187" y="2234"/>
                            <a:pt x="-803" y="4215"/>
                            <a:pt x="194" y="5997"/>
                          </a:cubicBezTo>
                          <a:cubicBezTo>
                            <a:pt x="792" y="7384"/>
                            <a:pt x="3781" y="6790"/>
                            <a:pt x="6771" y="560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36" name="Google Shape;6036;p37"/>
                    <p:cNvSpPr/>
                    <p:nvPr/>
                  </p:nvSpPr>
                  <p:spPr>
                    <a:xfrm>
                      <a:off x="3335702" y="5262000"/>
                      <a:ext cx="17512" cy="12933"/>
                    </a:xfrm>
                    <a:custGeom>
                      <a:avLst/>
                      <a:gdLst/>
                      <a:ahLst/>
                      <a:cxnLst/>
                      <a:rect l="l" t="t" r="r" b="b"/>
                      <a:pathLst>
                        <a:path w="17512" h="12933" extrusionOk="0">
                          <a:moveTo>
                            <a:pt x="10963" y="619"/>
                          </a:moveTo>
                          <a:cubicBezTo>
                            <a:pt x="6777" y="2204"/>
                            <a:pt x="5781" y="4185"/>
                            <a:pt x="7176" y="5769"/>
                          </a:cubicBezTo>
                          <a:cubicBezTo>
                            <a:pt x="7375" y="5967"/>
                            <a:pt x="7774" y="6166"/>
                            <a:pt x="8172" y="6364"/>
                          </a:cubicBezTo>
                          <a:cubicBezTo>
                            <a:pt x="7375" y="6364"/>
                            <a:pt x="6379" y="6562"/>
                            <a:pt x="5382" y="6958"/>
                          </a:cubicBezTo>
                          <a:cubicBezTo>
                            <a:pt x="2392" y="7948"/>
                            <a:pt x="0" y="9533"/>
                            <a:pt x="0" y="11316"/>
                          </a:cubicBezTo>
                          <a:cubicBezTo>
                            <a:pt x="200" y="12900"/>
                            <a:pt x="1993" y="13495"/>
                            <a:pt x="5382" y="12306"/>
                          </a:cubicBezTo>
                          <a:cubicBezTo>
                            <a:pt x="8372" y="11118"/>
                            <a:pt x="10764" y="9533"/>
                            <a:pt x="10764" y="7948"/>
                          </a:cubicBezTo>
                          <a:cubicBezTo>
                            <a:pt x="10764" y="7354"/>
                            <a:pt x="10365" y="6958"/>
                            <a:pt x="9767" y="6562"/>
                          </a:cubicBezTo>
                          <a:cubicBezTo>
                            <a:pt x="10963" y="6562"/>
                            <a:pt x="12358" y="6166"/>
                            <a:pt x="13953" y="5571"/>
                          </a:cubicBezTo>
                          <a:cubicBezTo>
                            <a:pt x="17142" y="4185"/>
                            <a:pt x="18139" y="2402"/>
                            <a:pt x="17142" y="1213"/>
                          </a:cubicBezTo>
                          <a:cubicBezTo>
                            <a:pt x="16544" y="-173"/>
                            <a:pt x="13754" y="-371"/>
                            <a:pt x="10963" y="61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37" name="Google Shape;6037;p37"/>
                    <p:cNvSpPr/>
                    <p:nvPr/>
                  </p:nvSpPr>
                  <p:spPr>
                    <a:xfrm>
                      <a:off x="3238316" y="5068175"/>
                      <a:ext cx="18019" cy="17421"/>
                    </a:xfrm>
                    <a:custGeom>
                      <a:avLst/>
                      <a:gdLst/>
                      <a:ahLst/>
                      <a:cxnLst/>
                      <a:rect l="l" t="t" r="r" b="b"/>
                      <a:pathLst>
                        <a:path w="18019" h="17421" extrusionOk="0">
                          <a:moveTo>
                            <a:pt x="7889" y="6063"/>
                          </a:moveTo>
                          <a:cubicBezTo>
                            <a:pt x="8088" y="5864"/>
                            <a:pt x="8487" y="5666"/>
                            <a:pt x="8686" y="5468"/>
                          </a:cubicBezTo>
                          <a:cubicBezTo>
                            <a:pt x="9483" y="8242"/>
                            <a:pt x="10878" y="11213"/>
                            <a:pt x="13071" y="14382"/>
                          </a:cubicBezTo>
                          <a:cubicBezTo>
                            <a:pt x="15064" y="17354"/>
                            <a:pt x="17058" y="18146"/>
                            <a:pt x="17656" y="16759"/>
                          </a:cubicBezTo>
                          <a:cubicBezTo>
                            <a:pt x="18852" y="13788"/>
                            <a:pt x="17058" y="9034"/>
                            <a:pt x="12872" y="3686"/>
                          </a:cubicBezTo>
                          <a:cubicBezTo>
                            <a:pt x="12473" y="3289"/>
                            <a:pt x="12074" y="2695"/>
                            <a:pt x="11875" y="2497"/>
                          </a:cubicBezTo>
                          <a:cubicBezTo>
                            <a:pt x="12274" y="1903"/>
                            <a:pt x="12274" y="1308"/>
                            <a:pt x="12074" y="912"/>
                          </a:cubicBezTo>
                          <a:cubicBezTo>
                            <a:pt x="10878" y="-871"/>
                            <a:pt x="7689" y="120"/>
                            <a:pt x="4101" y="2497"/>
                          </a:cubicBezTo>
                          <a:cubicBezTo>
                            <a:pt x="1311" y="4280"/>
                            <a:pt x="-483" y="6261"/>
                            <a:pt x="115" y="7647"/>
                          </a:cubicBezTo>
                          <a:cubicBezTo>
                            <a:pt x="1311" y="9430"/>
                            <a:pt x="4699" y="7845"/>
                            <a:pt x="7889" y="606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38" name="Google Shape;6038;p37"/>
                    <p:cNvSpPr/>
                    <p:nvPr/>
                  </p:nvSpPr>
                  <p:spPr>
                    <a:xfrm>
                      <a:off x="3314763" y="5238997"/>
                      <a:ext cx="10983" cy="5749"/>
                    </a:xfrm>
                    <a:custGeom>
                      <a:avLst/>
                      <a:gdLst/>
                      <a:ahLst/>
                      <a:cxnLst/>
                      <a:rect l="l" t="t" r="r" b="b"/>
                      <a:pathLst>
                        <a:path w="10983" h="5749" extrusionOk="0">
                          <a:moveTo>
                            <a:pt x="7983" y="4407"/>
                          </a:moveTo>
                          <a:cubicBezTo>
                            <a:pt x="9977" y="3417"/>
                            <a:pt x="11571" y="2228"/>
                            <a:pt x="10774" y="1238"/>
                          </a:cubicBezTo>
                          <a:cubicBezTo>
                            <a:pt x="9578" y="-347"/>
                            <a:pt x="6787" y="-545"/>
                            <a:pt x="3000" y="1436"/>
                          </a:cubicBezTo>
                          <a:cubicBezTo>
                            <a:pt x="1007" y="2427"/>
                            <a:pt x="-588" y="3615"/>
                            <a:pt x="210" y="5002"/>
                          </a:cubicBezTo>
                          <a:cubicBezTo>
                            <a:pt x="1605" y="5992"/>
                            <a:pt x="3997" y="6190"/>
                            <a:pt x="7983" y="440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39" name="Google Shape;6039;p37"/>
                    <p:cNvSpPr/>
                    <p:nvPr/>
                  </p:nvSpPr>
                  <p:spPr>
                    <a:xfrm>
                      <a:off x="3268533" y="5172154"/>
                      <a:ext cx="18949" cy="11685"/>
                    </a:xfrm>
                    <a:custGeom>
                      <a:avLst/>
                      <a:gdLst/>
                      <a:ahLst/>
                      <a:cxnLst/>
                      <a:rect l="l" t="t" r="r" b="b"/>
                      <a:pathLst>
                        <a:path w="18949" h="11685" extrusionOk="0">
                          <a:moveTo>
                            <a:pt x="14547" y="9249"/>
                          </a:moveTo>
                          <a:cubicBezTo>
                            <a:pt x="17736" y="7268"/>
                            <a:pt x="20128" y="5287"/>
                            <a:pt x="18334" y="3900"/>
                          </a:cubicBezTo>
                          <a:cubicBezTo>
                            <a:pt x="17138" y="2910"/>
                            <a:pt x="14348" y="3108"/>
                            <a:pt x="11557" y="4891"/>
                          </a:cubicBezTo>
                          <a:cubicBezTo>
                            <a:pt x="10361" y="5683"/>
                            <a:pt x="9165" y="6278"/>
                            <a:pt x="8169" y="7070"/>
                          </a:cubicBezTo>
                          <a:cubicBezTo>
                            <a:pt x="7770" y="6476"/>
                            <a:pt x="7371" y="5881"/>
                            <a:pt x="6973" y="5287"/>
                          </a:cubicBezTo>
                          <a:cubicBezTo>
                            <a:pt x="4780" y="2118"/>
                            <a:pt x="1990" y="-656"/>
                            <a:pt x="594" y="137"/>
                          </a:cubicBezTo>
                          <a:cubicBezTo>
                            <a:pt x="-801" y="731"/>
                            <a:pt x="395" y="3900"/>
                            <a:pt x="2787" y="7466"/>
                          </a:cubicBezTo>
                          <a:cubicBezTo>
                            <a:pt x="5179" y="10437"/>
                            <a:pt x="7571" y="12418"/>
                            <a:pt x="8767" y="11428"/>
                          </a:cubicBezTo>
                          <a:cubicBezTo>
                            <a:pt x="8966" y="11230"/>
                            <a:pt x="8966" y="11032"/>
                            <a:pt x="8966" y="10834"/>
                          </a:cubicBezTo>
                          <a:cubicBezTo>
                            <a:pt x="10760" y="10635"/>
                            <a:pt x="12554" y="10239"/>
                            <a:pt x="14547" y="92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40" name="Google Shape;6040;p37"/>
                    <p:cNvSpPr/>
                    <p:nvPr/>
                  </p:nvSpPr>
                  <p:spPr>
                    <a:xfrm>
                      <a:off x="3266462" y="5311244"/>
                      <a:ext cx="34521" cy="13408"/>
                    </a:xfrm>
                    <a:custGeom>
                      <a:avLst/>
                      <a:gdLst/>
                      <a:ahLst/>
                      <a:cxnLst/>
                      <a:rect l="l" t="t" r="r" b="b"/>
                      <a:pathLst>
                        <a:path w="34521" h="13408" extrusionOk="0">
                          <a:moveTo>
                            <a:pt x="274" y="10406"/>
                          </a:moveTo>
                          <a:cubicBezTo>
                            <a:pt x="-324" y="11000"/>
                            <a:pt x="274" y="11792"/>
                            <a:pt x="74" y="12387"/>
                          </a:cubicBezTo>
                          <a:cubicBezTo>
                            <a:pt x="872" y="12783"/>
                            <a:pt x="1669" y="13575"/>
                            <a:pt x="2466" y="13377"/>
                          </a:cubicBezTo>
                          <a:cubicBezTo>
                            <a:pt x="11436" y="11000"/>
                            <a:pt x="20406" y="8425"/>
                            <a:pt x="29176" y="5652"/>
                          </a:cubicBezTo>
                          <a:lnTo>
                            <a:pt x="29575" y="5454"/>
                          </a:lnTo>
                          <a:lnTo>
                            <a:pt x="30572" y="5256"/>
                          </a:lnTo>
                          <a:cubicBezTo>
                            <a:pt x="33960" y="3869"/>
                            <a:pt x="34956" y="2482"/>
                            <a:pt x="34358" y="1096"/>
                          </a:cubicBezTo>
                          <a:cubicBezTo>
                            <a:pt x="33561" y="-291"/>
                            <a:pt x="30771" y="-291"/>
                            <a:pt x="27980" y="700"/>
                          </a:cubicBezTo>
                          <a:lnTo>
                            <a:pt x="26386" y="1492"/>
                          </a:lnTo>
                          <a:cubicBezTo>
                            <a:pt x="24193" y="1888"/>
                            <a:pt x="21801" y="2680"/>
                            <a:pt x="19409" y="3473"/>
                          </a:cubicBezTo>
                          <a:cubicBezTo>
                            <a:pt x="12832" y="5850"/>
                            <a:pt x="5057" y="4661"/>
                            <a:pt x="274" y="104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41" name="Google Shape;6041;p37"/>
                    <p:cNvSpPr/>
                    <p:nvPr/>
                  </p:nvSpPr>
                  <p:spPr>
                    <a:xfrm>
                      <a:off x="3210429" y="5079847"/>
                      <a:ext cx="20778" cy="19621"/>
                    </a:xfrm>
                    <a:custGeom>
                      <a:avLst/>
                      <a:gdLst/>
                      <a:ahLst/>
                      <a:cxnLst/>
                      <a:rect l="l" t="t" r="r" b="b"/>
                      <a:pathLst>
                        <a:path w="20778" h="19621" extrusionOk="0">
                          <a:moveTo>
                            <a:pt x="6475" y="5879"/>
                          </a:moveTo>
                          <a:cubicBezTo>
                            <a:pt x="6874" y="7266"/>
                            <a:pt x="7671" y="8850"/>
                            <a:pt x="8867" y="10435"/>
                          </a:cubicBezTo>
                          <a:cubicBezTo>
                            <a:pt x="10860" y="13406"/>
                            <a:pt x="12853" y="15387"/>
                            <a:pt x="14249" y="15189"/>
                          </a:cubicBezTo>
                          <a:cubicBezTo>
                            <a:pt x="16641" y="18557"/>
                            <a:pt x="19033" y="20339"/>
                            <a:pt x="20229" y="19349"/>
                          </a:cubicBezTo>
                          <a:cubicBezTo>
                            <a:pt x="21425" y="18359"/>
                            <a:pt x="20627" y="15189"/>
                            <a:pt x="18235" y="11822"/>
                          </a:cubicBezTo>
                          <a:cubicBezTo>
                            <a:pt x="16242" y="8850"/>
                            <a:pt x="13850" y="6275"/>
                            <a:pt x="12056" y="6275"/>
                          </a:cubicBezTo>
                          <a:cubicBezTo>
                            <a:pt x="11259" y="5285"/>
                            <a:pt x="10462" y="4294"/>
                            <a:pt x="9664" y="3700"/>
                          </a:cubicBezTo>
                          <a:cubicBezTo>
                            <a:pt x="10661" y="2710"/>
                            <a:pt x="11060" y="1719"/>
                            <a:pt x="10462" y="927"/>
                          </a:cubicBezTo>
                          <a:cubicBezTo>
                            <a:pt x="9465" y="-658"/>
                            <a:pt x="6475" y="-262"/>
                            <a:pt x="2887" y="2512"/>
                          </a:cubicBezTo>
                          <a:cubicBezTo>
                            <a:pt x="296" y="4492"/>
                            <a:pt x="-501" y="6077"/>
                            <a:pt x="296" y="7464"/>
                          </a:cubicBezTo>
                          <a:cubicBezTo>
                            <a:pt x="1292" y="8652"/>
                            <a:pt x="3884" y="7464"/>
                            <a:pt x="6475" y="58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42" name="Google Shape;6042;p37"/>
                    <p:cNvSpPr/>
                    <p:nvPr/>
                  </p:nvSpPr>
                  <p:spPr>
                    <a:xfrm>
                      <a:off x="3282278" y="5239047"/>
                      <a:ext cx="11170" cy="7636"/>
                    </a:xfrm>
                    <a:custGeom>
                      <a:avLst/>
                      <a:gdLst/>
                      <a:ahLst/>
                      <a:cxnLst/>
                      <a:rect l="l" t="t" r="r" b="b"/>
                      <a:pathLst>
                        <a:path w="11170" h="7636" extrusionOk="0">
                          <a:moveTo>
                            <a:pt x="5" y="6339"/>
                          </a:moveTo>
                          <a:cubicBezTo>
                            <a:pt x="204" y="7725"/>
                            <a:pt x="2796" y="8122"/>
                            <a:pt x="5786" y="6933"/>
                          </a:cubicBezTo>
                          <a:cubicBezTo>
                            <a:pt x="12961" y="4160"/>
                            <a:pt x="11367" y="1981"/>
                            <a:pt x="9972" y="0"/>
                          </a:cubicBezTo>
                          <a:cubicBezTo>
                            <a:pt x="5387" y="1585"/>
                            <a:pt x="-194" y="2575"/>
                            <a:pt x="5" y="633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43" name="Google Shape;6043;p37"/>
                    <p:cNvSpPr/>
                    <p:nvPr/>
                  </p:nvSpPr>
                  <p:spPr>
                    <a:xfrm>
                      <a:off x="3305323" y="5304812"/>
                      <a:ext cx="11483" cy="6041"/>
                    </a:xfrm>
                    <a:custGeom>
                      <a:avLst/>
                      <a:gdLst/>
                      <a:ahLst/>
                      <a:cxnLst/>
                      <a:rect l="l" t="t" r="r" b="b"/>
                      <a:pathLst>
                        <a:path w="11483" h="6041" extrusionOk="0">
                          <a:moveTo>
                            <a:pt x="4865" y="792"/>
                          </a:moveTo>
                          <a:cubicBezTo>
                            <a:pt x="2274" y="1783"/>
                            <a:pt x="-516" y="3169"/>
                            <a:pt x="82" y="4754"/>
                          </a:cubicBezTo>
                          <a:cubicBezTo>
                            <a:pt x="879" y="6537"/>
                            <a:pt x="3869" y="6339"/>
                            <a:pt x="7656" y="4952"/>
                          </a:cubicBezTo>
                          <a:cubicBezTo>
                            <a:pt x="10845" y="3764"/>
                            <a:pt x="12041" y="2179"/>
                            <a:pt x="11244" y="990"/>
                          </a:cubicBezTo>
                          <a:cubicBezTo>
                            <a:pt x="10447" y="-396"/>
                            <a:pt x="7656" y="-198"/>
                            <a:pt x="4865" y="79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44" name="Google Shape;6044;p37"/>
                    <p:cNvSpPr/>
                    <p:nvPr/>
                  </p:nvSpPr>
                  <p:spPr>
                    <a:xfrm>
                      <a:off x="3216398" y="5127865"/>
                      <a:ext cx="10091" cy="6860"/>
                    </a:xfrm>
                    <a:custGeom>
                      <a:avLst/>
                      <a:gdLst/>
                      <a:ahLst/>
                      <a:cxnLst/>
                      <a:rect l="l" t="t" r="r" b="b"/>
                      <a:pathLst>
                        <a:path w="10091" h="6860" extrusionOk="0">
                          <a:moveTo>
                            <a:pt x="107" y="5998"/>
                          </a:moveTo>
                          <a:cubicBezTo>
                            <a:pt x="705" y="7384"/>
                            <a:pt x="3296" y="6988"/>
                            <a:pt x="6087" y="5601"/>
                          </a:cubicBezTo>
                          <a:cubicBezTo>
                            <a:pt x="8877" y="4215"/>
                            <a:pt x="10272" y="2432"/>
                            <a:pt x="10073" y="847"/>
                          </a:cubicBezTo>
                          <a:cubicBezTo>
                            <a:pt x="9076" y="-341"/>
                            <a:pt x="7083" y="-341"/>
                            <a:pt x="4093" y="1243"/>
                          </a:cubicBezTo>
                          <a:cubicBezTo>
                            <a:pt x="1502" y="2630"/>
                            <a:pt x="-491" y="4611"/>
                            <a:pt x="107" y="599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45" name="Google Shape;6045;p37"/>
                    <p:cNvSpPr/>
                    <p:nvPr/>
                  </p:nvSpPr>
                  <p:spPr>
                    <a:xfrm>
                      <a:off x="3295023" y="5287086"/>
                      <a:ext cx="10005" cy="5917"/>
                    </a:xfrm>
                    <a:custGeom>
                      <a:avLst/>
                      <a:gdLst/>
                      <a:ahLst/>
                      <a:cxnLst/>
                      <a:rect l="l" t="t" r="r" b="b"/>
                      <a:pathLst>
                        <a:path w="10005" h="5917" extrusionOk="0">
                          <a:moveTo>
                            <a:pt x="9784" y="691"/>
                          </a:moveTo>
                          <a:cubicBezTo>
                            <a:pt x="8189" y="-497"/>
                            <a:pt x="5797" y="-101"/>
                            <a:pt x="3007" y="1483"/>
                          </a:cubicBezTo>
                          <a:cubicBezTo>
                            <a:pt x="1412" y="2276"/>
                            <a:pt x="-182" y="4059"/>
                            <a:pt x="17" y="4851"/>
                          </a:cubicBezTo>
                          <a:cubicBezTo>
                            <a:pt x="416" y="6436"/>
                            <a:pt x="3206" y="6040"/>
                            <a:pt x="6196" y="5049"/>
                          </a:cubicBezTo>
                          <a:cubicBezTo>
                            <a:pt x="9186" y="3464"/>
                            <a:pt x="10581" y="2078"/>
                            <a:pt x="9784" y="69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46" name="Google Shape;6046;p37"/>
                    <p:cNvSpPr/>
                    <p:nvPr/>
                  </p:nvSpPr>
                  <p:spPr>
                    <a:xfrm>
                      <a:off x="3311936" y="5370042"/>
                      <a:ext cx="11694" cy="5691"/>
                    </a:xfrm>
                    <a:custGeom>
                      <a:avLst/>
                      <a:gdLst/>
                      <a:ahLst/>
                      <a:cxnLst/>
                      <a:rect l="l" t="t" r="r" b="b"/>
                      <a:pathLst>
                        <a:path w="11694" h="5691" extrusionOk="0">
                          <a:moveTo>
                            <a:pt x="6624" y="5091"/>
                          </a:moveTo>
                          <a:cubicBezTo>
                            <a:pt x="9614" y="4101"/>
                            <a:pt x="12206" y="2714"/>
                            <a:pt x="11607" y="1130"/>
                          </a:cubicBezTo>
                          <a:cubicBezTo>
                            <a:pt x="11009" y="-257"/>
                            <a:pt x="8020" y="-257"/>
                            <a:pt x="5030" y="535"/>
                          </a:cubicBezTo>
                          <a:cubicBezTo>
                            <a:pt x="1841" y="1526"/>
                            <a:pt x="-352" y="3110"/>
                            <a:pt x="47" y="4497"/>
                          </a:cubicBezTo>
                          <a:cubicBezTo>
                            <a:pt x="645" y="6082"/>
                            <a:pt x="3435" y="5884"/>
                            <a:pt x="6624" y="509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47" name="Google Shape;6047;p37"/>
                    <p:cNvSpPr/>
                    <p:nvPr/>
                  </p:nvSpPr>
                  <p:spPr>
                    <a:xfrm>
                      <a:off x="3324939" y="5337718"/>
                      <a:ext cx="11834" cy="5797"/>
                    </a:xfrm>
                    <a:custGeom>
                      <a:avLst/>
                      <a:gdLst/>
                      <a:ahLst/>
                      <a:cxnLst/>
                      <a:rect l="l" t="t" r="r" b="b"/>
                      <a:pathLst>
                        <a:path w="11834" h="5797" extrusionOk="0">
                          <a:moveTo>
                            <a:pt x="5382" y="572"/>
                          </a:moveTo>
                          <a:cubicBezTo>
                            <a:pt x="2392" y="1364"/>
                            <a:pt x="0" y="2751"/>
                            <a:pt x="0" y="4335"/>
                          </a:cubicBezTo>
                          <a:cubicBezTo>
                            <a:pt x="199" y="6514"/>
                            <a:pt x="3588" y="5920"/>
                            <a:pt x="7574" y="4731"/>
                          </a:cubicBezTo>
                          <a:cubicBezTo>
                            <a:pt x="9767" y="3543"/>
                            <a:pt x="12757" y="2354"/>
                            <a:pt x="11561" y="770"/>
                          </a:cubicBezTo>
                          <a:cubicBezTo>
                            <a:pt x="10763" y="-221"/>
                            <a:pt x="8372" y="-221"/>
                            <a:pt x="5382" y="57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48" name="Google Shape;6048;p37"/>
                    <p:cNvSpPr/>
                    <p:nvPr/>
                  </p:nvSpPr>
                  <p:spPr>
                    <a:xfrm>
                      <a:off x="3263296" y="5083387"/>
                      <a:ext cx="9877" cy="6238"/>
                    </a:xfrm>
                    <a:custGeom>
                      <a:avLst/>
                      <a:gdLst/>
                      <a:ahLst/>
                      <a:cxnLst/>
                      <a:rect l="l" t="t" r="r" b="b"/>
                      <a:pathLst>
                        <a:path w="9877" h="6238" extrusionOk="0">
                          <a:moveTo>
                            <a:pt x="9419" y="359"/>
                          </a:moveTo>
                          <a:cubicBezTo>
                            <a:pt x="8821" y="-235"/>
                            <a:pt x="6230" y="-37"/>
                            <a:pt x="4635" y="557"/>
                          </a:cubicBezTo>
                          <a:cubicBezTo>
                            <a:pt x="1645" y="1745"/>
                            <a:pt x="-348" y="3528"/>
                            <a:pt x="51" y="5311"/>
                          </a:cubicBezTo>
                          <a:cubicBezTo>
                            <a:pt x="1047" y="6698"/>
                            <a:pt x="3439" y="6500"/>
                            <a:pt x="6230" y="4915"/>
                          </a:cubicBezTo>
                          <a:cubicBezTo>
                            <a:pt x="8821" y="3528"/>
                            <a:pt x="10814" y="1349"/>
                            <a:pt x="9419" y="35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49" name="Google Shape;6049;p37"/>
                    <p:cNvSpPr/>
                    <p:nvPr/>
                  </p:nvSpPr>
                  <p:spPr>
                    <a:xfrm>
                      <a:off x="3240344" y="5283914"/>
                      <a:ext cx="11775" cy="6584"/>
                    </a:xfrm>
                    <a:custGeom>
                      <a:avLst/>
                      <a:gdLst/>
                      <a:ahLst/>
                      <a:cxnLst/>
                      <a:rect l="l" t="t" r="r" b="b"/>
                      <a:pathLst>
                        <a:path w="11775" h="6584" extrusionOk="0">
                          <a:moveTo>
                            <a:pt x="5263" y="891"/>
                          </a:moveTo>
                          <a:cubicBezTo>
                            <a:pt x="1475" y="2476"/>
                            <a:pt x="-1116" y="4457"/>
                            <a:pt x="479" y="6042"/>
                          </a:cubicBezTo>
                          <a:cubicBezTo>
                            <a:pt x="1675" y="7230"/>
                            <a:pt x="4665" y="6240"/>
                            <a:pt x="7455" y="5249"/>
                          </a:cubicBezTo>
                          <a:cubicBezTo>
                            <a:pt x="10844" y="3863"/>
                            <a:pt x="12239" y="2278"/>
                            <a:pt x="11641" y="891"/>
                          </a:cubicBezTo>
                          <a:cubicBezTo>
                            <a:pt x="11043" y="-297"/>
                            <a:pt x="8252" y="-297"/>
                            <a:pt x="5263" y="89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50" name="Google Shape;6050;p37"/>
                    <p:cNvSpPr/>
                    <p:nvPr/>
                  </p:nvSpPr>
                  <p:spPr>
                    <a:xfrm>
                      <a:off x="3308563" y="5092709"/>
                      <a:ext cx="8697" cy="6329"/>
                    </a:xfrm>
                    <a:custGeom>
                      <a:avLst/>
                      <a:gdLst/>
                      <a:ahLst/>
                      <a:cxnLst/>
                      <a:rect l="l" t="t" r="r" b="b"/>
                      <a:pathLst>
                        <a:path w="8697" h="6329" extrusionOk="0">
                          <a:moveTo>
                            <a:pt x="430" y="5695"/>
                          </a:moveTo>
                          <a:cubicBezTo>
                            <a:pt x="1227" y="6686"/>
                            <a:pt x="3221" y="6487"/>
                            <a:pt x="5214" y="5299"/>
                          </a:cubicBezTo>
                          <a:cubicBezTo>
                            <a:pt x="8204" y="3714"/>
                            <a:pt x="9001" y="1931"/>
                            <a:pt x="8602" y="1139"/>
                          </a:cubicBezTo>
                          <a:cubicBezTo>
                            <a:pt x="7207" y="-446"/>
                            <a:pt x="5413" y="-248"/>
                            <a:pt x="3420" y="941"/>
                          </a:cubicBezTo>
                          <a:cubicBezTo>
                            <a:pt x="629" y="2724"/>
                            <a:pt x="-766" y="4507"/>
                            <a:pt x="430" y="569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51" name="Google Shape;6051;p37"/>
                    <p:cNvSpPr/>
                    <p:nvPr/>
                  </p:nvSpPr>
                  <p:spPr>
                    <a:xfrm>
                      <a:off x="3334022" y="5250132"/>
                      <a:ext cx="10379" cy="5453"/>
                    </a:xfrm>
                    <a:custGeom>
                      <a:avLst/>
                      <a:gdLst/>
                      <a:ahLst/>
                      <a:cxnLst/>
                      <a:rect l="l" t="t" r="r" b="b"/>
                      <a:pathLst>
                        <a:path w="10379" h="5453" extrusionOk="0">
                          <a:moveTo>
                            <a:pt x="7660" y="3970"/>
                          </a:moveTo>
                          <a:cubicBezTo>
                            <a:pt x="10052" y="2781"/>
                            <a:pt x="11248" y="1197"/>
                            <a:pt x="9654" y="206"/>
                          </a:cubicBezTo>
                          <a:cubicBezTo>
                            <a:pt x="8856" y="-190"/>
                            <a:pt x="6066" y="8"/>
                            <a:pt x="4471" y="602"/>
                          </a:cubicBezTo>
                          <a:cubicBezTo>
                            <a:pt x="1880" y="1593"/>
                            <a:pt x="-911" y="3177"/>
                            <a:pt x="285" y="4762"/>
                          </a:cubicBezTo>
                          <a:cubicBezTo>
                            <a:pt x="1282" y="5951"/>
                            <a:pt x="3873" y="5554"/>
                            <a:pt x="7660" y="397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52" name="Google Shape;6052;p37"/>
                    <p:cNvSpPr/>
                    <p:nvPr/>
                  </p:nvSpPr>
                  <p:spPr>
                    <a:xfrm>
                      <a:off x="3325902" y="5413726"/>
                      <a:ext cx="40728" cy="9773"/>
                    </a:xfrm>
                    <a:custGeom>
                      <a:avLst/>
                      <a:gdLst/>
                      <a:ahLst/>
                      <a:cxnLst/>
                      <a:rect l="l" t="t" r="r" b="b"/>
                      <a:pathLst>
                        <a:path w="40728" h="9773" extrusionOk="0">
                          <a:moveTo>
                            <a:pt x="39700" y="3006"/>
                          </a:moveTo>
                          <a:cubicBezTo>
                            <a:pt x="33321" y="-2144"/>
                            <a:pt x="20166" y="629"/>
                            <a:pt x="8405" y="1818"/>
                          </a:cubicBezTo>
                          <a:cubicBezTo>
                            <a:pt x="4618" y="2214"/>
                            <a:pt x="632" y="3403"/>
                            <a:pt x="34" y="5780"/>
                          </a:cubicBezTo>
                          <a:cubicBezTo>
                            <a:pt x="-365" y="7959"/>
                            <a:pt x="2824" y="8553"/>
                            <a:pt x="6612" y="7761"/>
                          </a:cubicBezTo>
                          <a:cubicBezTo>
                            <a:pt x="16976" y="5383"/>
                            <a:pt x="27541" y="2412"/>
                            <a:pt x="29135" y="9345"/>
                          </a:cubicBezTo>
                          <a:cubicBezTo>
                            <a:pt x="29335" y="9940"/>
                            <a:pt x="32524" y="9741"/>
                            <a:pt x="33520" y="9741"/>
                          </a:cubicBezTo>
                          <a:cubicBezTo>
                            <a:pt x="39899" y="8553"/>
                            <a:pt x="42291" y="5185"/>
                            <a:pt x="39700" y="30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53" name="Google Shape;6053;p37"/>
                    <p:cNvSpPr/>
                    <p:nvPr/>
                  </p:nvSpPr>
                  <p:spPr>
                    <a:xfrm>
                      <a:off x="3413085" y="5347401"/>
                      <a:ext cx="9324" cy="11694"/>
                    </a:xfrm>
                    <a:custGeom>
                      <a:avLst/>
                      <a:gdLst/>
                      <a:ahLst/>
                      <a:cxnLst/>
                      <a:rect l="l" t="t" r="r" b="b"/>
                      <a:pathLst>
                        <a:path w="9324" h="11694" extrusionOk="0">
                          <a:moveTo>
                            <a:pt x="155" y="5150"/>
                          </a:moveTo>
                          <a:cubicBezTo>
                            <a:pt x="-1041" y="8122"/>
                            <a:pt x="4939" y="11885"/>
                            <a:pt x="9324" y="11687"/>
                          </a:cubicBezTo>
                          <a:cubicBezTo>
                            <a:pt x="8925" y="7924"/>
                            <a:pt x="8527" y="3962"/>
                            <a:pt x="8128" y="0"/>
                          </a:cubicBezTo>
                          <a:cubicBezTo>
                            <a:pt x="4740" y="792"/>
                            <a:pt x="1550" y="1981"/>
                            <a:pt x="155" y="51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54" name="Google Shape;6054;p37"/>
                    <p:cNvSpPr/>
                    <p:nvPr/>
                  </p:nvSpPr>
                  <p:spPr>
                    <a:xfrm>
                      <a:off x="3347662" y="5369293"/>
                      <a:ext cx="31169" cy="15187"/>
                    </a:xfrm>
                    <a:custGeom>
                      <a:avLst/>
                      <a:gdLst/>
                      <a:ahLst/>
                      <a:cxnLst/>
                      <a:rect l="l" t="t" r="r" b="b"/>
                      <a:pathLst>
                        <a:path w="31169" h="15187" extrusionOk="0">
                          <a:moveTo>
                            <a:pt x="30298" y="492"/>
                          </a:moveTo>
                          <a:cubicBezTo>
                            <a:pt x="28703" y="-499"/>
                            <a:pt x="25115" y="96"/>
                            <a:pt x="22524" y="1482"/>
                          </a:cubicBezTo>
                          <a:cubicBezTo>
                            <a:pt x="14949" y="5246"/>
                            <a:pt x="7375" y="9208"/>
                            <a:pt x="0" y="12971"/>
                          </a:cubicBezTo>
                          <a:cubicBezTo>
                            <a:pt x="2193" y="14754"/>
                            <a:pt x="5182" y="16141"/>
                            <a:pt x="9568" y="14358"/>
                          </a:cubicBezTo>
                          <a:cubicBezTo>
                            <a:pt x="11362" y="14358"/>
                            <a:pt x="13554" y="13962"/>
                            <a:pt x="15747" y="13368"/>
                          </a:cubicBezTo>
                          <a:cubicBezTo>
                            <a:pt x="20331" y="12179"/>
                            <a:pt x="24717" y="10198"/>
                            <a:pt x="24318" y="7623"/>
                          </a:cubicBezTo>
                          <a:cubicBezTo>
                            <a:pt x="24318" y="7029"/>
                            <a:pt x="23919" y="6632"/>
                            <a:pt x="23321" y="6434"/>
                          </a:cubicBezTo>
                          <a:cubicBezTo>
                            <a:pt x="24717" y="5840"/>
                            <a:pt x="25912" y="5246"/>
                            <a:pt x="27507" y="4652"/>
                          </a:cubicBezTo>
                          <a:cubicBezTo>
                            <a:pt x="31095" y="3463"/>
                            <a:pt x="32092" y="1482"/>
                            <a:pt x="30298" y="49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55" name="Google Shape;6055;p37"/>
                    <p:cNvSpPr/>
                    <p:nvPr/>
                  </p:nvSpPr>
                  <p:spPr>
                    <a:xfrm rot="-536374">
                      <a:off x="3347436" y="5382307"/>
                      <a:ext cx="398" cy="198"/>
                    </a:xfrm>
                    <a:custGeom>
                      <a:avLst/>
                      <a:gdLst/>
                      <a:ahLst/>
                      <a:cxnLst/>
                      <a:rect l="l" t="t" r="r" b="b"/>
                      <a:pathLst>
                        <a:path w="398" h="198" extrusionOk="0">
                          <a:moveTo>
                            <a:pt x="0" y="0"/>
                          </a:moveTo>
                          <a:lnTo>
                            <a:pt x="399" y="0"/>
                          </a:lnTo>
                          <a:lnTo>
                            <a:pt x="399" y="198"/>
                          </a:lnTo>
                          <a:lnTo>
                            <a:pt x="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56" name="Google Shape;6056;p37"/>
                    <p:cNvSpPr/>
                    <p:nvPr/>
                  </p:nvSpPr>
                  <p:spPr>
                    <a:xfrm>
                      <a:off x="3286070" y="5421047"/>
                      <a:ext cx="14597" cy="11532"/>
                    </a:xfrm>
                    <a:custGeom>
                      <a:avLst/>
                      <a:gdLst/>
                      <a:ahLst/>
                      <a:cxnLst/>
                      <a:rect l="l" t="t" r="r" b="b"/>
                      <a:pathLst>
                        <a:path w="14597" h="11532" extrusionOk="0">
                          <a:moveTo>
                            <a:pt x="6976" y="10938"/>
                          </a:moveTo>
                          <a:cubicBezTo>
                            <a:pt x="14551" y="8561"/>
                            <a:pt x="14152" y="5590"/>
                            <a:pt x="14551" y="2619"/>
                          </a:cubicBezTo>
                          <a:cubicBezTo>
                            <a:pt x="14949" y="638"/>
                            <a:pt x="12757" y="-749"/>
                            <a:pt x="8770" y="440"/>
                          </a:cubicBezTo>
                          <a:cubicBezTo>
                            <a:pt x="-598" y="2817"/>
                            <a:pt x="2193" y="6382"/>
                            <a:pt x="0" y="9156"/>
                          </a:cubicBezTo>
                          <a:cubicBezTo>
                            <a:pt x="199" y="11533"/>
                            <a:pt x="3189" y="12127"/>
                            <a:pt x="6976" y="1093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57" name="Google Shape;6057;p37"/>
                    <p:cNvSpPr/>
                    <p:nvPr/>
                  </p:nvSpPr>
                  <p:spPr>
                    <a:xfrm>
                      <a:off x="3409054" y="5419851"/>
                      <a:ext cx="21128" cy="11372"/>
                    </a:xfrm>
                    <a:custGeom>
                      <a:avLst/>
                      <a:gdLst/>
                      <a:ahLst/>
                      <a:cxnLst/>
                      <a:rect l="l" t="t" r="r" b="b"/>
                      <a:pathLst>
                        <a:path w="21128" h="11372" extrusionOk="0">
                          <a:moveTo>
                            <a:pt x="15348" y="1041"/>
                          </a:moveTo>
                          <a:cubicBezTo>
                            <a:pt x="14551" y="249"/>
                            <a:pt x="13156" y="-148"/>
                            <a:pt x="10763" y="645"/>
                          </a:cubicBezTo>
                          <a:cubicBezTo>
                            <a:pt x="3588" y="3022"/>
                            <a:pt x="199" y="6587"/>
                            <a:pt x="0" y="10153"/>
                          </a:cubicBezTo>
                          <a:cubicBezTo>
                            <a:pt x="0" y="10747"/>
                            <a:pt x="2791" y="11540"/>
                            <a:pt x="4385" y="11341"/>
                          </a:cubicBezTo>
                          <a:cubicBezTo>
                            <a:pt x="9368" y="10153"/>
                            <a:pt x="12159" y="8568"/>
                            <a:pt x="13953" y="6389"/>
                          </a:cubicBezTo>
                          <a:cubicBezTo>
                            <a:pt x="15747" y="6587"/>
                            <a:pt x="17939" y="6389"/>
                            <a:pt x="20331" y="5399"/>
                          </a:cubicBezTo>
                          <a:cubicBezTo>
                            <a:pt x="20531" y="5399"/>
                            <a:pt x="20730" y="5201"/>
                            <a:pt x="21129" y="5201"/>
                          </a:cubicBezTo>
                          <a:cubicBezTo>
                            <a:pt x="20929" y="3418"/>
                            <a:pt x="20730" y="1635"/>
                            <a:pt x="20531" y="50"/>
                          </a:cubicBezTo>
                          <a:cubicBezTo>
                            <a:pt x="18936" y="-148"/>
                            <a:pt x="17142" y="249"/>
                            <a:pt x="15348" y="1041"/>
                          </a:cubicBezTo>
                          <a:lnTo>
                            <a:pt x="15348" y="1041"/>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58" name="Google Shape;6058;p37"/>
                    <p:cNvSpPr/>
                    <p:nvPr/>
                  </p:nvSpPr>
                  <p:spPr>
                    <a:xfrm>
                      <a:off x="3361528" y="5423578"/>
                      <a:ext cx="31145" cy="19733"/>
                    </a:xfrm>
                    <a:custGeom>
                      <a:avLst/>
                      <a:gdLst/>
                      <a:ahLst/>
                      <a:cxnLst/>
                      <a:rect l="l" t="t" r="r" b="b"/>
                      <a:pathLst>
                        <a:path w="31145" h="19733" extrusionOk="0">
                          <a:moveTo>
                            <a:pt x="30982" y="1276"/>
                          </a:moveTo>
                          <a:cubicBezTo>
                            <a:pt x="30185" y="-309"/>
                            <a:pt x="27195" y="-309"/>
                            <a:pt x="24404" y="681"/>
                          </a:cubicBezTo>
                          <a:cubicBezTo>
                            <a:pt x="22611" y="1276"/>
                            <a:pt x="21215" y="1870"/>
                            <a:pt x="20418" y="2662"/>
                          </a:cubicBezTo>
                          <a:cubicBezTo>
                            <a:pt x="16431" y="2860"/>
                            <a:pt x="13441" y="4445"/>
                            <a:pt x="11448" y="6624"/>
                          </a:cubicBezTo>
                          <a:cubicBezTo>
                            <a:pt x="10252" y="8011"/>
                            <a:pt x="10651" y="9397"/>
                            <a:pt x="10252" y="10784"/>
                          </a:cubicBezTo>
                          <a:cubicBezTo>
                            <a:pt x="9056" y="10388"/>
                            <a:pt x="7462" y="10388"/>
                            <a:pt x="5070" y="11180"/>
                          </a:cubicBezTo>
                          <a:cubicBezTo>
                            <a:pt x="2080" y="11972"/>
                            <a:pt x="-511" y="13359"/>
                            <a:pt x="87" y="14944"/>
                          </a:cubicBezTo>
                          <a:cubicBezTo>
                            <a:pt x="87" y="15142"/>
                            <a:pt x="286" y="15340"/>
                            <a:pt x="485" y="15538"/>
                          </a:cubicBezTo>
                          <a:cubicBezTo>
                            <a:pt x="-511" y="16727"/>
                            <a:pt x="87" y="18113"/>
                            <a:pt x="3475" y="19302"/>
                          </a:cubicBezTo>
                          <a:cubicBezTo>
                            <a:pt x="5867" y="20292"/>
                            <a:pt x="10651" y="19500"/>
                            <a:pt x="13441" y="17717"/>
                          </a:cubicBezTo>
                          <a:cubicBezTo>
                            <a:pt x="19620" y="13557"/>
                            <a:pt x="13840" y="12567"/>
                            <a:pt x="10850" y="10982"/>
                          </a:cubicBezTo>
                          <a:lnTo>
                            <a:pt x="10850" y="10982"/>
                          </a:lnTo>
                          <a:cubicBezTo>
                            <a:pt x="10850" y="10982"/>
                            <a:pt x="10850" y="10982"/>
                            <a:pt x="10850" y="10982"/>
                          </a:cubicBezTo>
                          <a:lnTo>
                            <a:pt x="17229" y="9794"/>
                          </a:lnTo>
                          <a:cubicBezTo>
                            <a:pt x="20219" y="9199"/>
                            <a:pt x="23208" y="8407"/>
                            <a:pt x="24604" y="6822"/>
                          </a:cubicBezTo>
                          <a:cubicBezTo>
                            <a:pt x="25002" y="6822"/>
                            <a:pt x="25600" y="6624"/>
                            <a:pt x="25999" y="6426"/>
                          </a:cubicBezTo>
                          <a:cubicBezTo>
                            <a:pt x="29587" y="5238"/>
                            <a:pt x="31779" y="3257"/>
                            <a:pt x="30982" y="12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59" name="Google Shape;6059;p37"/>
                    <p:cNvSpPr/>
                    <p:nvPr/>
                  </p:nvSpPr>
                  <p:spPr>
                    <a:xfrm>
                      <a:off x="3243215" y="5355127"/>
                      <a:ext cx="199" cy="198"/>
                    </a:xfrm>
                    <a:custGeom>
                      <a:avLst/>
                      <a:gdLst/>
                      <a:ahLst/>
                      <a:cxnLst/>
                      <a:rect l="l" t="t" r="r" b="b"/>
                      <a:pathLst>
                        <a:path w="199" h="198" extrusionOk="0">
                          <a:moveTo>
                            <a:pt x="200" y="0"/>
                          </a:moveTo>
                          <a:lnTo>
                            <a:pt x="0" y="198"/>
                          </a:lnTo>
                          <a:lnTo>
                            <a:pt x="20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60" name="Google Shape;6060;p37"/>
                    <p:cNvSpPr/>
                    <p:nvPr/>
                  </p:nvSpPr>
                  <p:spPr>
                    <a:xfrm>
                      <a:off x="3224109" y="5343334"/>
                      <a:ext cx="21648" cy="13700"/>
                    </a:xfrm>
                    <a:custGeom>
                      <a:avLst/>
                      <a:gdLst/>
                      <a:ahLst/>
                      <a:cxnLst/>
                      <a:rect l="l" t="t" r="r" b="b"/>
                      <a:pathLst>
                        <a:path w="21648" h="13700" extrusionOk="0">
                          <a:moveTo>
                            <a:pt x="15917" y="6246"/>
                          </a:moveTo>
                          <a:lnTo>
                            <a:pt x="14122" y="6642"/>
                          </a:lnTo>
                          <a:cubicBezTo>
                            <a:pt x="14122" y="6048"/>
                            <a:pt x="14122" y="5652"/>
                            <a:pt x="14122" y="5057"/>
                          </a:cubicBezTo>
                          <a:lnTo>
                            <a:pt x="13923" y="4463"/>
                          </a:lnTo>
                          <a:cubicBezTo>
                            <a:pt x="16315" y="3473"/>
                            <a:pt x="17910" y="2284"/>
                            <a:pt x="17511" y="1096"/>
                          </a:cubicBezTo>
                          <a:cubicBezTo>
                            <a:pt x="16913" y="-291"/>
                            <a:pt x="14322" y="-291"/>
                            <a:pt x="11332" y="700"/>
                          </a:cubicBezTo>
                          <a:cubicBezTo>
                            <a:pt x="10535" y="898"/>
                            <a:pt x="9937" y="1294"/>
                            <a:pt x="9339" y="1492"/>
                          </a:cubicBezTo>
                          <a:cubicBezTo>
                            <a:pt x="8541" y="1492"/>
                            <a:pt x="7744" y="1690"/>
                            <a:pt x="6548" y="1888"/>
                          </a:cubicBezTo>
                          <a:cubicBezTo>
                            <a:pt x="1366" y="3275"/>
                            <a:pt x="-628" y="5850"/>
                            <a:pt x="170" y="7831"/>
                          </a:cubicBezTo>
                          <a:cubicBezTo>
                            <a:pt x="768" y="9812"/>
                            <a:pt x="1565" y="11991"/>
                            <a:pt x="5552" y="11792"/>
                          </a:cubicBezTo>
                          <a:cubicBezTo>
                            <a:pt x="5153" y="15358"/>
                            <a:pt x="12329" y="12981"/>
                            <a:pt x="17113" y="12189"/>
                          </a:cubicBezTo>
                          <a:cubicBezTo>
                            <a:pt x="17710" y="11991"/>
                            <a:pt x="18508" y="11792"/>
                            <a:pt x="19305" y="11594"/>
                          </a:cubicBezTo>
                          <a:cubicBezTo>
                            <a:pt x="21099" y="8821"/>
                            <a:pt x="24886" y="4859"/>
                            <a:pt x="15917" y="624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61" name="Google Shape;6061;p37"/>
                    <p:cNvSpPr/>
                    <p:nvPr/>
                  </p:nvSpPr>
                  <p:spPr>
                    <a:xfrm>
                      <a:off x="3277698" y="5514001"/>
                      <a:ext cx="17002" cy="7484"/>
                    </a:xfrm>
                    <a:custGeom>
                      <a:avLst/>
                      <a:gdLst/>
                      <a:ahLst/>
                      <a:cxnLst/>
                      <a:rect l="l" t="t" r="r" b="b"/>
                      <a:pathLst>
                        <a:path w="17002" h="7484" extrusionOk="0">
                          <a:moveTo>
                            <a:pt x="9368" y="389"/>
                          </a:moveTo>
                          <a:cubicBezTo>
                            <a:pt x="4784" y="1182"/>
                            <a:pt x="797" y="2568"/>
                            <a:pt x="0" y="5341"/>
                          </a:cubicBezTo>
                          <a:cubicBezTo>
                            <a:pt x="996" y="7322"/>
                            <a:pt x="3986" y="8115"/>
                            <a:pt x="8970" y="6926"/>
                          </a:cubicBezTo>
                          <a:cubicBezTo>
                            <a:pt x="13554" y="5936"/>
                            <a:pt x="17541" y="3955"/>
                            <a:pt x="16943" y="1776"/>
                          </a:cubicBezTo>
                          <a:cubicBezTo>
                            <a:pt x="16544" y="-7"/>
                            <a:pt x="13355" y="-403"/>
                            <a:pt x="9368" y="3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62" name="Google Shape;6062;p37"/>
                    <p:cNvSpPr/>
                    <p:nvPr/>
                  </p:nvSpPr>
                  <p:spPr>
                    <a:xfrm>
                      <a:off x="3243168" y="5289336"/>
                      <a:ext cx="15286" cy="7854"/>
                    </a:xfrm>
                    <a:custGeom>
                      <a:avLst/>
                      <a:gdLst/>
                      <a:ahLst/>
                      <a:cxnLst/>
                      <a:rect l="l" t="t" r="r" b="b"/>
                      <a:pathLst>
                        <a:path w="15286" h="7854" extrusionOk="0">
                          <a:moveTo>
                            <a:pt x="15195" y="1611"/>
                          </a:moveTo>
                          <a:cubicBezTo>
                            <a:pt x="14398" y="-568"/>
                            <a:pt x="10411" y="-370"/>
                            <a:pt x="5827" y="1214"/>
                          </a:cubicBezTo>
                          <a:cubicBezTo>
                            <a:pt x="1840" y="2601"/>
                            <a:pt x="-352" y="4582"/>
                            <a:pt x="46" y="6365"/>
                          </a:cubicBezTo>
                          <a:cubicBezTo>
                            <a:pt x="644" y="8742"/>
                            <a:pt x="5029" y="7751"/>
                            <a:pt x="9016" y="6959"/>
                          </a:cubicBezTo>
                          <a:cubicBezTo>
                            <a:pt x="13401" y="5374"/>
                            <a:pt x="15793" y="3393"/>
                            <a:pt x="15195" y="16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63" name="Google Shape;6063;p37"/>
                    <p:cNvSpPr/>
                    <p:nvPr/>
                  </p:nvSpPr>
                  <p:spPr>
                    <a:xfrm>
                      <a:off x="3305298" y="5469746"/>
                      <a:ext cx="18481" cy="6987"/>
                    </a:xfrm>
                    <a:custGeom>
                      <a:avLst/>
                      <a:gdLst/>
                      <a:ahLst/>
                      <a:cxnLst/>
                      <a:rect l="l" t="t" r="r" b="b"/>
                      <a:pathLst>
                        <a:path w="18481" h="6987" extrusionOk="0">
                          <a:moveTo>
                            <a:pt x="12864" y="6611"/>
                          </a:moveTo>
                          <a:cubicBezTo>
                            <a:pt x="15854" y="5422"/>
                            <a:pt x="19442" y="4432"/>
                            <a:pt x="18246" y="2847"/>
                          </a:cubicBezTo>
                          <a:cubicBezTo>
                            <a:pt x="16053" y="74"/>
                            <a:pt x="11269" y="-718"/>
                            <a:pt x="3894" y="668"/>
                          </a:cubicBezTo>
                          <a:cubicBezTo>
                            <a:pt x="1502" y="1064"/>
                            <a:pt x="-491" y="2451"/>
                            <a:pt x="107" y="3442"/>
                          </a:cubicBezTo>
                          <a:cubicBezTo>
                            <a:pt x="1702" y="6017"/>
                            <a:pt x="5489" y="7800"/>
                            <a:pt x="12864" y="66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64" name="Google Shape;6064;p37"/>
                    <p:cNvSpPr/>
                    <p:nvPr/>
                  </p:nvSpPr>
                  <p:spPr>
                    <a:xfrm>
                      <a:off x="3362481" y="5235135"/>
                      <a:ext cx="23526" cy="13888"/>
                    </a:xfrm>
                    <a:custGeom>
                      <a:avLst/>
                      <a:gdLst/>
                      <a:ahLst/>
                      <a:cxnLst/>
                      <a:rect l="l" t="t" r="r" b="b"/>
                      <a:pathLst>
                        <a:path w="23526" h="13888" extrusionOk="0">
                          <a:moveTo>
                            <a:pt x="15080" y="1139"/>
                          </a:moveTo>
                          <a:cubicBezTo>
                            <a:pt x="12289" y="2328"/>
                            <a:pt x="10097" y="4506"/>
                            <a:pt x="11094" y="5695"/>
                          </a:cubicBezTo>
                          <a:cubicBezTo>
                            <a:pt x="11094" y="5893"/>
                            <a:pt x="11293" y="5893"/>
                            <a:pt x="11492" y="5893"/>
                          </a:cubicBezTo>
                          <a:cubicBezTo>
                            <a:pt x="9698" y="5893"/>
                            <a:pt x="7506" y="6289"/>
                            <a:pt x="4715" y="7280"/>
                          </a:cubicBezTo>
                          <a:cubicBezTo>
                            <a:pt x="1326" y="8864"/>
                            <a:pt x="-866" y="11043"/>
                            <a:pt x="330" y="12034"/>
                          </a:cubicBezTo>
                          <a:cubicBezTo>
                            <a:pt x="2921" y="14015"/>
                            <a:pt x="7705" y="14609"/>
                            <a:pt x="13485" y="12826"/>
                          </a:cubicBezTo>
                          <a:cubicBezTo>
                            <a:pt x="16675" y="11836"/>
                            <a:pt x="16874" y="9855"/>
                            <a:pt x="16077" y="8468"/>
                          </a:cubicBezTo>
                          <a:cubicBezTo>
                            <a:pt x="15678" y="7676"/>
                            <a:pt x="15080" y="7082"/>
                            <a:pt x="14482" y="6685"/>
                          </a:cubicBezTo>
                          <a:cubicBezTo>
                            <a:pt x="16077" y="6685"/>
                            <a:pt x="17871" y="6289"/>
                            <a:pt x="19664" y="5497"/>
                          </a:cubicBezTo>
                          <a:cubicBezTo>
                            <a:pt x="22655" y="4308"/>
                            <a:pt x="23850" y="2526"/>
                            <a:pt x="23452" y="941"/>
                          </a:cubicBezTo>
                          <a:cubicBezTo>
                            <a:pt x="21857" y="-248"/>
                            <a:pt x="19066" y="-446"/>
                            <a:pt x="15080" y="113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65" name="Google Shape;6065;p37"/>
                    <p:cNvSpPr/>
                    <p:nvPr/>
                  </p:nvSpPr>
                  <p:spPr>
                    <a:xfrm>
                      <a:off x="3322308" y="5201051"/>
                      <a:ext cx="32826" cy="20473"/>
                    </a:xfrm>
                    <a:custGeom>
                      <a:avLst/>
                      <a:gdLst/>
                      <a:ahLst/>
                      <a:cxnLst/>
                      <a:rect l="l" t="t" r="r" b="b"/>
                      <a:pathLst>
                        <a:path w="32826" h="20473" extrusionOk="0">
                          <a:moveTo>
                            <a:pt x="22563" y="6698"/>
                          </a:moveTo>
                          <a:cubicBezTo>
                            <a:pt x="22165" y="6896"/>
                            <a:pt x="21766" y="7094"/>
                            <a:pt x="21367" y="7292"/>
                          </a:cubicBezTo>
                          <a:cubicBezTo>
                            <a:pt x="21367" y="7094"/>
                            <a:pt x="21168" y="7094"/>
                            <a:pt x="21168" y="6896"/>
                          </a:cubicBezTo>
                          <a:cubicBezTo>
                            <a:pt x="23560" y="4915"/>
                            <a:pt x="24756" y="2934"/>
                            <a:pt x="20969" y="2340"/>
                          </a:cubicBezTo>
                          <a:cubicBezTo>
                            <a:pt x="19972" y="2142"/>
                            <a:pt x="19175" y="2340"/>
                            <a:pt x="18178" y="2340"/>
                          </a:cubicBezTo>
                          <a:cubicBezTo>
                            <a:pt x="16583" y="557"/>
                            <a:pt x="14989" y="-631"/>
                            <a:pt x="13992" y="359"/>
                          </a:cubicBezTo>
                          <a:cubicBezTo>
                            <a:pt x="13195" y="953"/>
                            <a:pt x="13394" y="2340"/>
                            <a:pt x="13793" y="3925"/>
                          </a:cubicBezTo>
                          <a:cubicBezTo>
                            <a:pt x="11800" y="4915"/>
                            <a:pt x="9806" y="6500"/>
                            <a:pt x="8611" y="8084"/>
                          </a:cubicBezTo>
                          <a:cubicBezTo>
                            <a:pt x="5820" y="11452"/>
                            <a:pt x="-559" y="14621"/>
                            <a:pt x="39" y="17989"/>
                          </a:cubicBezTo>
                          <a:cubicBezTo>
                            <a:pt x="438" y="20366"/>
                            <a:pt x="2232" y="21554"/>
                            <a:pt x="8411" y="19177"/>
                          </a:cubicBezTo>
                          <a:cubicBezTo>
                            <a:pt x="14391" y="16602"/>
                            <a:pt x="13793" y="13037"/>
                            <a:pt x="17580" y="9867"/>
                          </a:cubicBezTo>
                          <a:cubicBezTo>
                            <a:pt x="17779" y="10065"/>
                            <a:pt x="18178" y="10263"/>
                            <a:pt x="18377" y="10462"/>
                          </a:cubicBezTo>
                          <a:cubicBezTo>
                            <a:pt x="18178" y="11056"/>
                            <a:pt x="18377" y="11650"/>
                            <a:pt x="18577" y="12046"/>
                          </a:cubicBezTo>
                          <a:cubicBezTo>
                            <a:pt x="19773" y="14423"/>
                            <a:pt x="23958" y="13631"/>
                            <a:pt x="28144" y="11848"/>
                          </a:cubicBezTo>
                          <a:cubicBezTo>
                            <a:pt x="32131" y="10263"/>
                            <a:pt x="33726" y="8283"/>
                            <a:pt x="32330" y="6500"/>
                          </a:cubicBezTo>
                          <a:cubicBezTo>
                            <a:pt x="30536" y="4717"/>
                            <a:pt x="27148" y="4717"/>
                            <a:pt x="22563" y="669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66" name="Google Shape;6066;p37"/>
                    <p:cNvSpPr/>
                    <p:nvPr/>
                  </p:nvSpPr>
                  <p:spPr>
                    <a:xfrm>
                      <a:off x="3263157" y="5393308"/>
                      <a:ext cx="14277" cy="6635"/>
                    </a:xfrm>
                    <a:custGeom>
                      <a:avLst/>
                      <a:gdLst/>
                      <a:ahLst/>
                      <a:cxnLst/>
                      <a:rect l="l" t="t" r="r" b="b"/>
                      <a:pathLst>
                        <a:path w="14277" h="6635" extrusionOk="0">
                          <a:moveTo>
                            <a:pt x="4176" y="1238"/>
                          </a:moveTo>
                          <a:cubicBezTo>
                            <a:pt x="1186" y="2229"/>
                            <a:pt x="-608" y="4011"/>
                            <a:pt x="189" y="5200"/>
                          </a:cubicBezTo>
                          <a:cubicBezTo>
                            <a:pt x="1585" y="7181"/>
                            <a:pt x="5372" y="6983"/>
                            <a:pt x="10156" y="5398"/>
                          </a:cubicBezTo>
                          <a:cubicBezTo>
                            <a:pt x="13345" y="4408"/>
                            <a:pt x="14740" y="2823"/>
                            <a:pt x="14142" y="1436"/>
                          </a:cubicBezTo>
                          <a:cubicBezTo>
                            <a:pt x="12548" y="-545"/>
                            <a:pt x="8760" y="-347"/>
                            <a:pt x="4176" y="123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67" name="Google Shape;6067;p37"/>
                    <p:cNvSpPr/>
                    <p:nvPr/>
                  </p:nvSpPr>
                  <p:spPr>
                    <a:xfrm>
                      <a:off x="3259958" y="5301558"/>
                      <a:ext cx="14949" cy="8014"/>
                    </a:xfrm>
                    <a:custGeom>
                      <a:avLst/>
                      <a:gdLst/>
                      <a:ahLst/>
                      <a:cxnLst/>
                      <a:rect l="l" t="t" r="r" b="b"/>
                      <a:pathLst>
                        <a:path w="14949" h="8014" extrusionOk="0">
                          <a:moveTo>
                            <a:pt x="5980" y="7414"/>
                          </a:moveTo>
                          <a:cubicBezTo>
                            <a:pt x="10564" y="6226"/>
                            <a:pt x="14152" y="4443"/>
                            <a:pt x="14949" y="1670"/>
                          </a:cubicBezTo>
                          <a:cubicBezTo>
                            <a:pt x="14152" y="-113"/>
                            <a:pt x="11760" y="-509"/>
                            <a:pt x="7774" y="679"/>
                          </a:cubicBezTo>
                          <a:cubicBezTo>
                            <a:pt x="2990" y="2264"/>
                            <a:pt x="0" y="4443"/>
                            <a:pt x="0" y="6820"/>
                          </a:cubicBezTo>
                          <a:cubicBezTo>
                            <a:pt x="0" y="8405"/>
                            <a:pt x="2990" y="8207"/>
                            <a:pt x="5980" y="741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68" name="Google Shape;6068;p37"/>
                    <p:cNvSpPr/>
                    <p:nvPr/>
                  </p:nvSpPr>
                  <p:spPr>
                    <a:xfrm>
                      <a:off x="3314869" y="5445681"/>
                      <a:ext cx="19909" cy="6874"/>
                    </a:xfrm>
                    <a:custGeom>
                      <a:avLst/>
                      <a:gdLst/>
                      <a:ahLst/>
                      <a:cxnLst/>
                      <a:rect l="l" t="t" r="r" b="b"/>
                      <a:pathLst>
                        <a:path w="19909" h="6874" extrusionOk="0">
                          <a:moveTo>
                            <a:pt x="19837" y="1953"/>
                          </a:moveTo>
                          <a:cubicBezTo>
                            <a:pt x="18441" y="-1613"/>
                            <a:pt x="11664" y="566"/>
                            <a:pt x="6083" y="1755"/>
                          </a:cubicBezTo>
                          <a:cubicBezTo>
                            <a:pt x="3293" y="2349"/>
                            <a:pt x="-694" y="3736"/>
                            <a:pt x="103" y="5122"/>
                          </a:cubicBezTo>
                          <a:cubicBezTo>
                            <a:pt x="1698" y="8292"/>
                            <a:pt x="8674" y="6311"/>
                            <a:pt x="13458" y="5717"/>
                          </a:cubicBezTo>
                          <a:cubicBezTo>
                            <a:pt x="17245" y="4726"/>
                            <a:pt x="20435" y="3340"/>
                            <a:pt x="19837" y="195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69" name="Google Shape;6069;p37"/>
                    <p:cNvSpPr/>
                    <p:nvPr/>
                  </p:nvSpPr>
                  <p:spPr>
                    <a:xfrm>
                      <a:off x="3245924" y="5227035"/>
                      <a:ext cx="16304" cy="12887"/>
                    </a:xfrm>
                    <a:custGeom>
                      <a:avLst/>
                      <a:gdLst/>
                      <a:ahLst/>
                      <a:cxnLst/>
                      <a:rect l="l" t="t" r="r" b="b"/>
                      <a:pathLst>
                        <a:path w="16304" h="12887" extrusionOk="0">
                          <a:moveTo>
                            <a:pt x="879" y="6069"/>
                          </a:moveTo>
                          <a:cubicBezTo>
                            <a:pt x="879" y="7258"/>
                            <a:pt x="1676" y="7654"/>
                            <a:pt x="2673" y="7852"/>
                          </a:cubicBezTo>
                          <a:cubicBezTo>
                            <a:pt x="2673" y="7852"/>
                            <a:pt x="2673" y="7852"/>
                            <a:pt x="2673" y="8050"/>
                          </a:cubicBezTo>
                          <a:cubicBezTo>
                            <a:pt x="5065" y="11021"/>
                            <a:pt x="7656" y="13795"/>
                            <a:pt x="8852" y="12606"/>
                          </a:cubicBezTo>
                          <a:cubicBezTo>
                            <a:pt x="9649" y="11814"/>
                            <a:pt x="9251" y="9833"/>
                            <a:pt x="7656" y="7258"/>
                          </a:cubicBezTo>
                          <a:cubicBezTo>
                            <a:pt x="8653" y="7060"/>
                            <a:pt x="9849" y="6664"/>
                            <a:pt x="10845" y="6465"/>
                          </a:cubicBezTo>
                          <a:cubicBezTo>
                            <a:pt x="13835" y="5277"/>
                            <a:pt x="16825" y="3494"/>
                            <a:pt x="16227" y="2108"/>
                          </a:cubicBezTo>
                          <a:cubicBezTo>
                            <a:pt x="15230" y="-270"/>
                            <a:pt x="11842" y="-864"/>
                            <a:pt x="6061" y="1513"/>
                          </a:cubicBezTo>
                          <a:cubicBezTo>
                            <a:pt x="5264" y="1909"/>
                            <a:pt x="4467" y="2108"/>
                            <a:pt x="3869" y="2504"/>
                          </a:cubicBezTo>
                          <a:cubicBezTo>
                            <a:pt x="2274" y="1117"/>
                            <a:pt x="1078" y="721"/>
                            <a:pt x="281" y="1513"/>
                          </a:cubicBezTo>
                          <a:cubicBezTo>
                            <a:pt x="-317" y="2306"/>
                            <a:pt x="81" y="3494"/>
                            <a:pt x="1078" y="5079"/>
                          </a:cubicBezTo>
                          <a:cubicBezTo>
                            <a:pt x="879" y="5475"/>
                            <a:pt x="879" y="5871"/>
                            <a:pt x="879" y="60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70" name="Google Shape;6070;p37"/>
                    <p:cNvSpPr/>
                    <p:nvPr/>
                  </p:nvSpPr>
                  <p:spPr>
                    <a:xfrm>
                      <a:off x="3321541" y="5394076"/>
                      <a:ext cx="18185" cy="10796"/>
                    </a:xfrm>
                    <a:custGeom>
                      <a:avLst/>
                      <a:gdLst/>
                      <a:ahLst/>
                      <a:cxnLst/>
                      <a:rect l="l" t="t" r="r" b="b"/>
                      <a:pathLst>
                        <a:path w="18185" h="10796" extrusionOk="0">
                          <a:moveTo>
                            <a:pt x="13763" y="1857"/>
                          </a:moveTo>
                          <a:cubicBezTo>
                            <a:pt x="13763" y="-124"/>
                            <a:pt x="10773" y="-520"/>
                            <a:pt x="6786" y="669"/>
                          </a:cubicBezTo>
                          <a:cubicBezTo>
                            <a:pt x="2800" y="1659"/>
                            <a:pt x="-190" y="3442"/>
                            <a:pt x="9" y="5423"/>
                          </a:cubicBezTo>
                          <a:cubicBezTo>
                            <a:pt x="9" y="6611"/>
                            <a:pt x="1405" y="7205"/>
                            <a:pt x="3597" y="7205"/>
                          </a:cubicBezTo>
                          <a:cubicBezTo>
                            <a:pt x="2999" y="7800"/>
                            <a:pt x="2601" y="8394"/>
                            <a:pt x="2800" y="9186"/>
                          </a:cubicBezTo>
                          <a:cubicBezTo>
                            <a:pt x="4793" y="11365"/>
                            <a:pt x="9378" y="11167"/>
                            <a:pt x="14759" y="9582"/>
                          </a:cubicBezTo>
                          <a:cubicBezTo>
                            <a:pt x="18148" y="8592"/>
                            <a:pt x="18746" y="6809"/>
                            <a:pt x="17749" y="5621"/>
                          </a:cubicBezTo>
                          <a:cubicBezTo>
                            <a:pt x="16753" y="4432"/>
                            <a:pt x="14759" y="4036"/>
                            <a:pt x="12168" y="4234"/>
                          </a:cubicBezTo>
                          <a:cubicBezTo>
                            <a:pt x="13165" y="3640"/>
                            <a:pt x="13763" y="2848"/>
                            <a:pt x="13763" y="185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71" name="Google Shape;6071;p37"/>
                    <p:cNvSpPr/>
                    <p:nvPr/>
                  </p:nvSpPr>
                  <p:spPr>
                    <a:xfrm>
                      <a:off x="3370544" y="5479352"/>
                      <a:ext cx="15022" cy="7720"/>
                    </a:xfrm>
                    <a:custGeom>
                      <a:avLst/>
                      <a:gdLst/>
                      <a:ahLst/>
                      <a:cxnLst/>
                      <a:rect l="l" t="t" r="r" b="b"/>
                      <a:pathLst>
                        <a:path w="15022" h="7720" extrusionOk="0">
                          <a:moveTo>
                            <a:pt x="8413" y="6909"/>
                          </a:moveTo>
                          <a:cubicBezTo>
                            <a:pt x="12000" y="5721"/>
                            <a:pt x="15389" y="3938"/>
                            <a:pt x="14990" y="1957"/>
                          </a:cubicBezTo>
                          <a:cubicBezTo>
                            <a:pt x="14392" y="-816"/>
                            <a:pt x="9409" y="-222"/>
                            <a:pt x="5223" y="1165"/>
                          </a:cubicBezTo>
                          <a:cubicBezTo>
                            <a:pt x="1436" y="2353"/>
                            <a:pt x="-757" y="4532"/>
                            <a:pt x="240" y="6117"/>
                          </a:cubicBezTo>
                          <a:cubicBezTo>
                            <a:pt x="1037" y="8098"/>
                            <a:pt x="4227" y="8098"/>
                            <a:pt x="8413" y="690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72" name="Google Shape;6072;p37"/>
                    <p:cNvSpPr/>
                    <p:nvPr/>
                  </p:nvSpPr>
                  <p:spPr>
                    <a:xfrm>
                      <a:off x="3271871" y="5441163"/>
                      <a:ext cx="13220" cy="7456"/>
                    </a:xfrm>
                    <a:custGeom>
                      <a:avLst/>
                      <a:gdLst/>
                      <a:ahLst/>
                      <a:cxnLst/>
                      <a:rect l="l" t="t" r="r" b="b"/>
                      <a:pathLst>
                        <a:path w="13220" h="7456" extrusionOk="0">
                          <a:moveTo>
                            <a:pt x="47" y="5084"/>
                          </a:moveTo>
                          <a:cubicBezTo>
                            <a:pt x="-352" y="7065"/>
                            <a:pt x="1841" y="7858"/>
                            <a:pt x="4831" y="7263"/>
                          </a:cubicBezTo>
                          <a:cubicBezTo>
                            <a:pt x="10412" y="6075"/>
                            <a:pt x="13003" y="4292"/>
                            <a:pt x="13202" y="2509"/>
                          </a:cubicBezTo>
                          <a:cubicBezTo>
                            <a:pt x="13402" y="726"/>
                            <a:pt x="12007" y="-660"/>
                            <a:pt x="7223" y="330"/>
                          </a:cubicBezTo>
                          <a:cubicBezTo>
                            <a:pt x="3435" y="1519"/>
                            <a:pt x="645" y="3302"/>
                            <a:pt x="47" y="508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73" name="Google Shape;6073;p37"/>
                    <p:cNvSpPr/>
                    <p:nvPr/>
                  </p:nvSpPr>
                  <p:spPr>
                    <a:xfrm>
                      <a:off x="3261936" y="5376294"/>
                      <a:ext cx="11789" cy="7461"/>
                    </a:xfrm>
                    <a:custGeom>
                      <a:avLst/>
                      <a:gdLst/>
                      <a:ahLst/>
                      <a:cxnLst/>
                      <a:rect l="l" t="t" r="r" b="b"/>
                      <a:pathLst>
                        <a:path w="11789" h="7461" extrusionOk="0">
                          <a:moveTo>
                            <a:pt x="215" y="6169"/>
                          </a:moveTo>
                          <a:cubicBezTo>
                            <a:pt x="813" y="7358"/>
                            <a:pt x="2607" y="7952"/>
                            <a:pt x="5996" y="6962"/>
                          </a:cubicBezTo>
                          <a:cubicBezTo>
                            <a:pt x="9982" y="5575"/>
                            <a:pt x="11975" y="3792"/>
                            <a:pt x="11776" y="1811"/>
                          </a:cubicBezTo>
                          <a:cubicBezTo>
                            <a:pt x="11577" y="-170"/>
                            <a:pt x="8786" y="-566"/>
                            <a:pt x="4800" y="821"/>
                          </a:cubicBezTo>
                          <a:cubicBezTo>
                            <a:pt x="813" y="2604"/>
                            <a:pt x="-582" y="4585"/>
                            <a:pt x="215" y="61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74" name="Google Shape;6074;p37"/>
                    <p:cNvSpPr/>
                    <p:nvPr/>
                  </p:nvSpPr>
                  <p:spPr>
                    <a:xfrm>
                      <a:off x="3325418" y="5520870"/>
                      <a:ext cx="15068" cy="8838"/>
                    </a:xfrm>
                    <a:custGeom>
                      <a:avLst/>
                      <a:gdLst/>
                      <a:ahLst/>
                      <a:cxnLst/>
                      <a:rect l="l" t="t" r="r" b="b"/>
                      <a:pathLst>
                        <a:path w="15068" h="8838" extrusionOk="0">
                          <a:moveTo>
                            <a:pt x="10882" y="7782"/>
                          </a:moveTo>
                          <a:cubicBezTo>
                            <a:pt x="14071" y="6792"/>
                            <a:pt x="15068" y="5405"/>
                            <a:pt x="15068" y="4019"/>
                          </a:cubicBezTo>
                          <a:cubicBezTo>
                            <a:pt x="14669" y="3622"/>
                            <a:pt x="14271" y="3226"/>
                            <a:pt x="13673" y="2830"/>
                          </a:cubicBezTo>
                          <a:cubicBezTo>
                            <a:pt x="14470" y="2236"/>
                            <a:pt x="14470" y="1444"/>
                            <a:pt x="13673" y="849"/>
                          </a:cubicBezTo>
                          <a:cubicBezTo>
                            <a:pt x="12277" y="-141"/>
                            <a:pt x="9886" y="-339"/>
                            <a:pt x="6696" y="651"/>
                          </a:cubicBezTo>
                          <a:cubicBezTo>
                            <a:pt x="4105" y="1444"/>
                            <a:pt x="3108" y="2434"/>
                            <a:pt x="3308" y="3226"/>
                          </a:cubicBezTo>
                          <a:cubicBezTo>
                            <a:pt x="716" y="4217"/>
                            <a:pt x="-878" y="5801"/>
                            <a:pt x="517" y="7188"/>
                          </a:cubicBezTo>
                          <a:cubicBezTo>
                            <a:pt x="2112" y="9169"/>
                            <a:pt x="5899" y="9367"/>
                            <a:pt x="10882" y="778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75" name="Google Shape;6075;p37"/>
                    <p:cNvSpPr/>
                    <p:nvPr/>
                  </p:nvSpPr>
                  <p:spPr>
                    <a:xfrm>
                      <a:off x="3254577" y="5241148"/>
                      <a:ext cx="13330" cy="7964"/>
                    </a:xfrm>
                    <a:custGeom>
                      <a:avLst/>
                      <a:gdLst/>
                      <a:ahLst/>
                      <a:cxnLst/>
                      <a:rect l="l" t="t" r="r" b="b"/>
                      <a:pathLst>
                        <a:path w="13330" h="7964" extrusionOk="0">
                          <a:moveTo>
                            <a:pt x="6378" y="7209"/>
                          </a:moveTo>
                          <a:cubicBezTo>
                            <a:pt x="10763" y="5228"/>
                            <a:pt x="14152" y="2851"/>
                            <a:pt x="13156" y="672"/>
                          </a:cubicBezTo>
                          <a:cubicBezTo>
                            <a:pt x="12558" y="-516"/>
                            <a:pt x="9169" y="78"/>
                            <a:pt x="6378" y="870"/>
                          </a:cubicBezTo>
                          <a:cubicBezTo>
                            <a:pt x="2193" y="2059"/>
                            <a:pt x="0" y="4040"/>
                            <a:pt x="0" y="6020"/>
                          </a:cubicBezTo>
                          <a:cubicBezTo>
                            <a:pt x="0" y="8001"/>
                            <a:pt x="2193" y="8596"/>
                            <a:pt x="6378" y="720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76" name="Google Shape;6076;p37"/>
                    <p:cNvSpPr/>
                    <p:nvPr/>
                  </p:nvSpPr>
                  <p:spPr>
                    <a:xfrm>
                      <a:off x="3335104" y="5455516"/>
                      <a:ext cx="22365" cy="11420"/>
                    </a:xfrm>
                    <a:custGeom>
                      <a:avLst/>
                      <a:gdLst/>
                      <a:ahLst/>
                      <a:cxnLst/>
                      <a:rect l="l" t="t" r="r" b="b"/>
                      <a:pathLst>
                        <a:path w="22365" h="11420" extrusionOk="0">
                          <a:moveTo>
                            <a:pt x="0" y="9352"/>
                          </a:moveTo>
                          <a:cubicBezTo>
                            <a:pt x="200" y="11927"/>
                            <a:pt x="4385" y="11729"/>
                            <a:pt x="8770" y="10738"/>
                          </a:cubicBezTo>
                          <a:cubicBezTo>
                            <a:pt x="11561" y="10144"/>
                            <a:pt x="14352" y="9154"/>
                            <a:pt x="14750" y="7173"/>
                          </a:cubicBezTo>
                          <a:cubicBezTo>
                            <a:pt x="14551" y="6975"/>
                            <a:pt x="14352" y="6776"/>
                            <a:pt x="14152" y="6578"/>
                          </a:cubicBezTo>
                          <a:cubicBezTo>
                            <a:pt x="14949" y="6578"/>
                            <a:pt x="15946" y="6380"/>
                            <a:pt x="16943" y="6182"/>
                          </a:cubicBezTo>
                          <a:cubicBezTo>
                            <a:pt x="20132" y="5192"/>
                            <a:pt x="22723" y="3409"/>
                            <a:pt x="22325" y="1626"/>
                          </a:cubicBezTo>
                          <a:cubicBezTo>
                            <a:pt x="21926" y="-157"/>
                            <a:pt x="18737" y="-553"/>
                            <a:pt x="14750" y="834"/>
                          </a:cubicBezTo>
                          <a:cubicBezTo>
                            <a:pt x="10963" y="2022"/>
                            <a:pt x="9169" y="3607"/>
                            <a:pt x="9767" y="5390"/>
                          </a:cubicBezTo>
                          <a:cubicBezTo>
                            <a:pt x="8571" y="5390"/>
                            <a:pt x="7176" y="5588"/>
                            <a:pt x="5581" y="5984"/>
                          </a:cubicBezTo>
                          <a:cubicBezTo>
                            <a:pt x="2791" y="6578"/>
                            <a:pt x="0" y="7767"/>
                            <a:pt x="0" y="93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77" name="Google Shape;6077;p37"/>
                    <p:cNvSpPr/>
                    <p:nvPr/>
                  </p:nvSpPr>
                  <p:spPr>
                    <a:xfrm>
                      <a:off x="3292050" y="5350700"/>
                      <a:ext cx="27935" cy="8116"/>
                    </a:xfrm>
                    <a:custGeom>
                      <a:avLst/>
                      <a:gdLst/>
                      <a:ahLst/>
                      <a:cxnLst/>
                      <a:rect l="l" t="t" r="r" b="b"/>
                      <a:pathLst>
                        <a:path w="27935" h="8116" extrusionOk="0">
                          <a:moveTo>
                            <a:pt x="20929" y="861"/>
                          </a:moveTo>
                          <a:cubicBezTo>
                            <a:pt x="18936" y="1455"/>
                            <a:pt x="17142" y="2049"/>
                            <a:pt x="15747" y="2842"/>
                          </a:cubicBezTo>
                          <a:cubicBezTo>
                            <a:pt x="15747" y="2643"/>
                            <a:pt x="15946" y="2445"/>
                            <a:pt x="15747" y="2445"/>
                          </a:cubicBezTo>
                          <a:cubicBezTo>
                            <a:pt x="14750" y="68"/>
                            <a:pt x="11561" y="-922"/>
                            <a:pt x="5581" y="1059"/>
                          </a:cubicBezTo>
                          <a:cubicBezTo>
                            <a:pt x="2791" y="1851"/>
                            <a:pt x="0" y="3436"/>
                            <a:pt x="0" y="5021"/>
                          </a:cubicBezTo>
                          <a:cubicBezTo>
                            <a:pt x="0" y="8388"/>
                            <a:pt x="5581" y="7199"/>
                            <a:pt x="10166" y="6407"/>
                          </a:cubicBezTo>
                          <a:cubicBezTo>
                            <a:pt x="11162" y="6011"/>
                            <a:pt x="12358" y="5615"/>
                            <a:pt x="13155" y="5219"/>
                          </a:cubicBezTo>
                          <a:cubicBezTo>
                            <a:pt x="12956" y="5615"/>
                            <a:pt x="12757" y="6209"/>
                            <a:pt x="12956" y="6803"/>
                          </a:cubicBezTo>
                          <a:cubicBezTo>
                            <a:pt x="13554" y="8586"/>
                            <a:pt x="17142" y="8388"/>
                            <a:pt x="21129" y="7199"/>
                          </a:cubicBezTo>
                          <a:cubicBezTo>
                            <a:pt x="24716" y="5813"/>
                            <a:pt x="28304" y="4228"/>
                            <a:pt x="27906" y="2247"/>
                          </a:cubicBezTo>
                          <a:cubicBezTo>
                            <a:pt x="27706" y="68"/>
                            <a:pt x="25115" y="-328"/>
                            <a:pt x="20929" y="86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78" name="Google Shape;6078;p37"/>
                    <p:cNvSpPr/>
                    <p:nvPr/>
                  </p:nvSpPr>
                  <p:spPr>
                    <a:xfrm>
                      <a:off x="3365003" y="5564463"/>
                      <a:ext cx="15433" cy="6300"/>
                    </a:xfrm>
                    <a:custGeom>
                      <a:avLst/>
                      <a:gdLst/>
                      <a:ahLst/>
                      <a:cxnLst/>
                      <a:rect l="l" t="t" r="r" b="b"/>
                      <a:pathLst>
                        <a:path w="15433" h="6300" extrusionOk="0">
                          <a:moveTo>
                            <a:pt x="0" y="4203"/>
                          </a:moveTo>
                          <a:cubicBezTo>
                            <a:pt x="1794" y="6580"/>
                            <a:pt x="6379" y="6778"/>
                            <a:pt x="11760" y="5589"/>
                          </a:cubicBezTo>
                          <a:cubicBezTo>
                            <a:pt x="15149" y="4797"/>
                            <a:pt x="15946" y="3212"/>
                            <a:pt x="15149" y="1826"/>
                          </a:cubicBezTo>
                          <a:cubicBezTo>
                            <a:pt x="13754" y="-353"/>
                            <a:pt x="9767" y="-353"/>
                            <a:pt x="4983" y="637"/>
                          </a:cubicBezTo>
                          <a:cubicBezTo>
                            <a:pt x="1993" y="1231"/>
                            <a:pt x="0" y="2420"/>
                            <a:pt x="0" y="420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79" name="Google Shape;6079;p37"/>
                    <p:cNvSpPr/>
                    <p:nvPr/>
                  </p:nvSpPr>
                  <p:spPr>
                    <a:xfrm>
                      <a:off x="3320146" y="5277577"/>
                      <a:ext cx="13210" cy="7711"/>
                    </a:xfrm>
                    <a:custGeom>
                      <a:avLst/>
                      <a:gdLst/>
                      <a:ahLst/>
                      <a:cxnLst/>
                      <a:rect l="l" t="t" r="r" b="b"/>
                      <a:pathLst>
                        <a:path w="13210" h="7711" extrusionOk="0">
                          <a:moveTo>
                            <a:pt x="6985" y="691"/>
                          </a:moveTo>
                          <a:cubicBezTo>
                            <a:pt x="3198" y="1880"/>
                            <a:pt x="-191" y="3662"/>
                            <a:pt x="8" y="5841"/>
                          </a:cubicBezTo>
                          <a:cubicBezTo>
                            <a:pt x="208" y="8020"/>
                            <a:pt x="2998" y="8218"/>
                            <a:pt x="7184" y="6832"/>
                          </a:cubicBezTo>
                          <a:cubicBezTo>
                            <a:pt x="11370" y="5247"/>
                            <a:pt x="13563" y="3266"/>
                            <a:pt x="13164" y="1483"/>
                          </a:cubicBezTo>
                          <a:cubicBezTo>
                            <a:pt x="12765" y="-101"/>
                            <a:pt x="10174" y="-498"/>
                            <a:pt x="6985" y="69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80" name="Google Shape;6080;p37"/>
                    <p:cNvSpPr/>
                    <p:nvPr/>
                  </p:nvSpPr>
                  <p:spPr>
                    <a:xfrm>
                      <a:off x="3304368" y="5327005"/>
                      <a:ext cx="15232" cy="7577"/>
                    </a:xfrm>
                    <a:custGeom>
                      <a:avLst/>
                      <a:gdLst/>
                      <a:ahLst/>
                      <a:cxnLst/>
                      <a:rect l="l" t="t" r="r" b="b"/>
                      <a:pathLst>
                        <a:path w="15232" h="7577" extrusionOk="0">
                          <a:moveTo>
                            <a:pt x="12996" y="588"/>
                          </a:moveTo>
                          <a:cubicBezTo>
                            <a:pt x="12000" y="-403"/>
                            <a:pt x="9209" y="-7"/>
                            <a:pt x="6219" y="786"/>
                          </a:cubicBezTo>
                          <a:cubicBezTo>
                            <a:pt x="2233" y="1974"/>
                            <a:pt x="-358" y="3955"/>
                            <a:pt x="40" y="5936"/>
                          </a:cubicBezTo>
                          <a:cubicBezTo>
                            <a:pt x="240" y="6926"/>
                            <a:pt x="1635" y="7125"/>
                            <a:pt x="3429" y="6926"/>
                          </a:cubicBezTo>
                          <a:cubicBezTo>
                            <a:pt x="4426" y="7917"/>
                            <a:pt x="6618" y="7719"/>
                            <a:pt x="10007" y="6728"/>
                          </a:cubicBezTo>
                          <a:cubicBezTo>
                            <a:pt x="13196" y="5540"/>
                            <a:pt x="15588" y="3559"/>
                            <a:pt x="15189" y="1776"/>
                          </a:cubicBezTo>
                          <a:cubicBezTo>
                            <a:pt x="14990" y="1182"/>
                            <a:pt x="13993" y="588"/>
                            <a:pt x="12996" y="5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81" name="Google Shape;6081;p37"/>
                    <p:cNvSpPr/>
                    <p:nvPr/>
                  </p:nvSpPr>
                  <p:spPr>
                    <a:xfrm>
                      <a:off x="3351638" y="5486569"/>
                      <a:ext cx="21810" cy="11797"/>
                    </a:xfrm>
                    <a:custGeom>
                      <a:avLst/>
                      <a:gdLst/>
                      <a:ahLst/>
                      <a:cxnLst/>
                      <a:rect l="l" t="t" r="r" b="b"/>
                      <a:pathLst>
                        <a:path w="21810" h="11797" extrusionOk="0">
                          <a:moveTo>
                            <a:pt x="21537" y="1673"/>
                          </a:moveTo>
                          <a:cubicBezTo>
                            <a:pt x="20341" y="88"/>
                            <a:pt x="17152" y="-506"/>
                            <a:pt x="13166" y="484"/>
                          </a:cubicBezTo>
                          <a:cubicBezTo>
                            <a:pt x="9976" y="1277"/>
                            <a:pt x="7585" y="2861"/>
                            <a:pt x="8182" y="4248"/>
                          </a:cubicBezTo>
                          <a:cubicBezTo>
                            <a:pt x="8382" y="4644"/>
                            <a:pt x="8581" y="5040"/>
                            <a:pt x="8980" y="5436"/>
                          </a:cubicBezTo>
                          <a:cubicBezTo>
                            <a:pt x="8182" y="5436"/>
                            <a:pt x="7385" y="5634"/>
                            <a:pt x="6588" y="5833"/>
                          </a:cubicBezTo>
                          <a:cubicBezTo>
                            <a:pt x="2601" y="6823"/>
                            <a:pt x="-189" y="8408"/>
                            <a:pt x="10" y="10389"/>
                          </a:cubicBezTo>
                          <a:cubicBezTo>
                            <a:pt x="210" y="11973"/>
                            <a:pt x="3000" y="11973"/>
                            <a:pt x="6189" y="11577"/>
                          </a:cubicBezTo>
                          <a:cubicBezTo>
                            <a:pt x="9578" y="10587"/>
                            <a:pt x="13564" y="9398"/>
                            <a:pt x="13764" y="7219"/>
                          </a:cubicBezTo>
                          <a:cubicBezTo>
                            <a:pt x="13764" y="6823"/>
                            <a:pt x="13564" y="6625"/>
                            <a:pt x="13365" y="6427"/>
                          </a:cubicBezTo>
                          <a:cubicBezTo>
                            <a:pt x="14561" y="6427"/>
                            <a:pt x="15757" y="6229"/>
                            <a:pt x="17152" y="5833"/>
                          </a:cubicBezTo>
                          <a:cubicBezTo>
                            <a:pt x="20740" y="4446"/>
                            <a:pt x="22534" y="2861"/>
                            <a:pt x="21537" y="167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82" name="Google Shape;6082;p37"/>
                    <p:cNvSpPr/>
                    <p:nvPr/>
                  </p:nvSpPr>
                  <p:spPr>
                    <a:xfrm>
                      <a:off x="3370177" y="5395473"/>
                      <a:ext cx="14368" cy="7053"/>
                    </a:xfrm>
                    <a:custGeom>
                      <a:avLst/>
                      <a:gdLst/>
                      <a:ahLst/>
                      <a:cxnLst/>
                      <a:rect l="l" t="t" r="r" b="b"/>
                      <a:pathLst>
                        <a:path w="14368" h="7053" extrusionOk="0">
                          <a:moveTo>
                            <a:pt x="7184" y="658"/>
                          </a:moveTo>
                          <a:cubicBezTo>
                            <a:pt x="3197" y="1649"/>
                            <a:pt x="-191" y="3432"/>
                            <a:pt x="8" y="5413"/>
                          </a:cubicBezTo>
                          <a:cubicBezTo>
                            <a:pt x="208" y="7393"/>
                            <a:pt x="3596" y="7393"/>
                            <a:pt x="8579" y="6403"/>
                          </a:cubicBezTo>
                          <a:cubicBezTo>
                            <a:pt x="11370" y="5611"/>
                            <a:pt x="14559" y="4224"/>
                            <a:pt x="14360" y="2045"/>
                          </a:cubicBezTo>
                          <a:cubicBezTo>
                            <a:pt x="13961" y="-134"/>
                            <a:pt x="11171" y="-530"/>
                            <a:pt x="7184" y="6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83" name="Google Shape;6083;p37"/>
                    <p:cNvSpPr/>
                    <p:nvPr/>
                  </p:nvSpPr>
                  <p:spPr>
                    <a:xfrm>
                      <a:off x="3271121" y="5334584"/>
                      <a:ext cx="13451" cy="7113"/>
                    </a:xfrm>
                    <a:custGeom>
                      <a:avLst/>
                      <a:gdLst/>
                      <a:ahLst/>
                      <a:cxnLst/>
                      <a:rect l="l" t="t" r="r" b="b"/>
                      <a:pathLst>
                        <a:path w="13451" h="7113" extrusionOk="0">
                          <a:moveTo>
                            <a:pt x="13355" y="1130"/>
                          </a:moveTo>
                          <a:cubicBezTo>
                            <a:pt x="12956" y="-257"/>
                            <a:pt x="9966" y="-257"/>
                            <a:pt x="6976" y="535"/>
                          </a:cubicBezTo>
                          <a:cubicBezTo>
                            <a:pt x="3189" y="1526"/>
                            <a:pt x="398" y="3309"/>
                            <a:pt x="0" y="5488"/>
                          </a:cubicBezTo>
                          <a:cubicBezTo>
                            <a:pt x="997" y="7270"/>
                            <a:pt x="3389" y="7667"/>
                            <a:pt x="7375" y="6280"/>
                          </a:cubicBezTo>
                          <a:cubicBezTo>
                            <a:pt x="11760" y="4893"/>
                            <a:pt x="13953" y="2912"/>
                            <a:pt x="13355" y="113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84" name="Google Shape;6084;p37"/>
                    <p:cNvSpPr/>
                    <p:nvPr/>
                  </p:nvSpPr>
                  <p:spPr>
                    <a:xfrm>
                      <a:off x="3239523" y="5274875"/>
                      <a:ext cx="13563" cy="7381"/>
                    </a:xfrm>
                    <a:custGeom>
                      <a:avLst/>
                      <a:gdLst/>
                      <a:ahLst/>
                      <a:cxnLst/>
                      <a:rect l="l" t="t" r="r" b="b"/>
                      <a:pathLst>
                        <a:path w="13563" h="7381" extrusionOk="0">
                          <a:moveTo>
                            <a:pt x="104" y="6167"/>
                          </a:moveTo>
                          <a:cubicBezTo>
                            <a:pt x="702" y="7751"/>
                            <a:pt x="3891" y="7751"/>
                            <a:pt x="7878" y="6365"/>
                          </a:cubicBezTo>
                          <a:cubicBezTo>
                            <a:pt x="12064" y="4978"/>
                            <a:pt x="14057" y="2799"/>
                            <a:pt x="13459" y="1215"/>
                          </a:cubicBezTo>
                          <a:cubicBezTo>
                            <a:pt x="12861" y="-370"/>
                            <a:pt x="9672" y="-370"/>
                            <a:pt x="5685" y="1016"/>
                          </a:cubicBezTo>
                          <a:cubicBezTo>
                            <a:pt x="1499" y="2601"/>
                            <a:pt x="-494" y="4582"/>
                            <a:pt x="104" y="616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85" name="Google Shape;6085;p37"/>
                    <p:cNvSpPr/>
                    <p:nvPr/>
                  </p:nvSpPr>
                  <p:spPr>
                    <a:xfrm>
                      <a:off x="3211263" y="5247757"/>
                      <a:ext cx="16259" cy="22786"/>
                    </a:xfrm>
                    <a:custGeom>
                      <a:avLst/>
                      <a:gdLst/>
                      <a:ahLst/>
                      <a:cxnLst/>
                      <a:rect l="l" t="t" r="r" b="b"/>
                      <a:pathLst>
                        <a:path w="16259" h="22786" extrusionOk="0">
                          <a:moveTo>
                            <a:pt x="4445" y="21796"/>
                          </a:moveTo>
                          <a:cubicBezTo>
                            <a:pt x="4844" y="23183"/>
                            <a:pt x="7634" y="22984"/>
                            <a:pt x="10823" y="21994"/>
                          </a:cubicBezTo>
                          <a:cubicBezTo>
                            <a:pt x="14810" y="20607"/>
                            <a:pt x="16604" y="18626"/>
                            <a:pt x="16205" y="16844"/>
                          </a:cubicBezTo>
                          <a:cubicBezTo>
                            <a:pt x="16006" y="16051"/>
                            <a:pt x="14810" y="15655"/>
                            <a:pt x="13415" y="15853"/>
                          </a:cubicBezTo>
                          <a:cubicBezTo>
                            <a:pt x="13016" y="15061"/>
                            <a:pt x="12418" y="14268"/>
                            <a:pt x="11820" y="13476"/>
                          </a:cubicBezTo>
                          <a:lnTo>
                            <a:pt x="11023" y="12486"/>
                          </a:lnTo>
                          <a:cubicBezTo>
                            <a:pt x="12219" y="13674"/>
                            <a:pt x="13614" y="14467"/>
                            <a:pt x="14611" y="14268"/>
                          </a:cubicBezTo>
                          <a:cubicBezTo>
                            <a:pt x="16205" y="13674"/>
                            <a:pt x="15209" y="10901"/>
                            <a:pt x="13216" y="7930"/>
                          </a:cubicBezTo>
                          <a:cubicBezTo>
                            <a:pt x="13415" y="7534"/>
                            <a:pt x="13614" y="7137"/>
                            <a:pt x="13614" y="6543"/>
                          </a:cubicBezTo>
                          <a:cubicBezTo>
                            <a:pt x="13016" y="6147"/>
                            <a:pt x="12418" y="5949"/>
                            <a:pt x="11421" y="5751"/>
                          </a:cubicBezTo>
                          <a:cubicBezTo>
                            <a:pt x="10026" y="4364"/>
                            <a:pt x="8830" y="3770"/>
                            <a:pt x="7634" y="4364"/>
                          </a:cubicBezTo>
                          <a:cubicBezTo>
                            <a:pt x="6837" y="4562"/>
                            <a:pt x="6638" y="5355"/>
                            <a:pt x="7036" y="6543"/>
                          </a:cubicBezTo>
                          <a:cubicBezTo>
                            <a:pt x="7036" y="6543"/>
                            <a:pt x="7036" y="6543"/>
                            <a:pt x="6837" y="6543"/>
                          </a:cubicBezTo>
                          <a:cubicBezTo>
                            <a:pt x="6239" y="6741"/>
                            <a:pt x="5840" y="6939"/>
                            <a:pt x="5242" y="7335"/>
                          </a:cubicBezTo>
                          <a:cubicBezTo>
                            <a:pt x="4445" y="6741"/>
                            <a:pt x="3648" y="6345"/>
                            <a:pt x="3050" y="6147"/>
                          </a:cubicBezTo>
                          <a:cubicBezTo>
                            <a:pt x="4046" y="5949"/>
                            <a:pt x="5043" y="5553"/>
                            <a:pt x="6040" y="5156"/>
                          </a:cubicBezTo>
                          <a:cubicBezTo>
                            <a:pt x="8830" y="3968"/>
                            <a:pt x="11023" y="2383"/>
                            <a:pt x="10624" y="997"/>
                          </a:cubicBezTo>
                          <a:cubicBezTo>
                            <a:pt x="9628" y="-192"/>
                            <a:pt x="7236" y="-390"/>
                            <a:pt x="4445" y="799"/>
                          </a:cubicBezTo>
                          <a:cubicBezTo>
                            <a:pt x="1655" y="1987"/>
                            <a:pt x="-140" y="3968"/>
                            <a:pt x="60" y="5355"/>
                          </a:cubicBezTo>
                          <a:cubicBezTo>
                            <a:pt x="60" y="5553"/>
                            <a:pt x="259" y="5751"/>
                            <a:pt x="259" y="5949"/>
                          </a:cubicBezTo>
                          <a:cubicBezTo>
                            <a:pt x="-339" y="6543"/>
                            <a:pt x="60" y="8722"/>
                            <a:pt x="1854" y="10703"/>
                          </a:cubicBezTo>
                          <a:cubicBezTo>
                            <a:pt x="2053" y="10901"/>
                            <a:pt x="2053" y="10901"/>
                            <a:pt x="2253" y="11099"/>
                          </a:cubicBezTo>
                          <a:cubicBezTo>
                            <a:pt x="2253" y="11099"/>
                            <a:pt x="2253" y="11099"/>
                            <a:pt x="2253" y="11099"/>
                          </a:cubicBezTo>
                          <a:cubicBezTo>
                            <a:pt x="2253" y="11495"/>
                            <a:pt x="2651" y="11693"/>
                            <a:pt x="2851" y="11693"/>
                          </a:cubicBezTo>
                          <a:cubicBezTo>
                            <a:pt x="4246" y="13476"/>
                            <a:pt x="5641" y="15259"/>
                            <a:pt x="7236" y="16646"/>
                          </a:cubicBezTo>
                          <a:cubicBezTo>
                            <a:pt x="5641" y="17636"/>
                            <a:pt x="5043" y="18626"/>
                            <a:pt x="5442" y="19419"/>
                          </a:cubicBezTo>
                          <a:cubicBezTo>
                            <a:pt x="4644" y="20211"/>
                            <a:pt x="4246" y="21004"/>
                            <a:pt x="4445" y="2179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86" name="Google Shape;6086;p37"/>
                    <p:cNvSpPr/>
                    <p:nvPr/>
                  </p:nvSpPr>
                  <p:spPr>
                    <a:xfrm>
                      <a:off x="3243215" y="5355127"/>
                      <a:ext cx="398" cy="198"/>
                    </a:xfrm>
                    <a:custGeom>
                      <a:avLst/>
                      <a:gdLst/>
                      <a:ahLst/>
                      <a:cxnLst/>
                      <a:rect l="l" t="t" r="r" b="b"/>
                      <a:pathLst>
                        <a:path w="398" h="198" extrusionOk="0">
                          <a:moveTo>
                            <a:pt x="0" y="198"/>
                          </a:moveTo>
                          <a:lnTo>
                            <a:pt x="399" y="0"/>
                          </a:lnTo>
                          <a:lnTo>
                            <a:pt x="20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87" name="Google Shape;6087;p37"/>
                    <p:cNvSpPr/>
                    <p:nvPr/>
                  </p:nvSpPr>
                  <p:spPr>
                    <a:xfrm>
                      <a:off x="3221289" y="5308625"/>
                      <a:ext cx="13181" cy="7084"/>
                    </a:xfrm>
                    <a:custGeom>
                      <a:avLst/>
                      <a:gdLst/>
                      <a:ahLst/>
                      <a:cxnLst/>
                      <a:rect l="l" t="t" r="r" b="b"/>
                      <a:pathLst>
                        <a:path w="13181" h="7084" extrusionOk="0">
                          <a:moveTo>
                            <a:pt x="12956" y="1139"/>
                          </a:moveTo>
                          <a:cubicBezTo>
                            <a:pt x="11959" y="-446"/>
                            <a:pt x="8571" y="-248"/>
                            <a:pt x="4784" y="941"/>
                          </a:cubicBezTo>
                          <a:cubicBezTo>
                            <a:pt x="1595" y="1931"/>
                            <a:pt x="0" y="3714"/>
                            <a:pt x="0" y="5299"/>
                          </a:cubicBezTo>
                          <a:cubicBezTo>
                            <a:pt x="0" y="7478"/>
                            <a:pt x="2791" y="7478"/>
                            <a:pt x="6976" y="6289"/>
                          </a:cubicBezTo>
                          <a:cubicBezTo>
                            <a:pt x="10365" y="4705"/>
                            <a:pt x="14152" y="3120"/>
                            <a:pt x="12956" y="113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88" name="Google Shape;6088;p37"/>
                    <p:cNvSpPr/>
                    <p:nvPr/>
                  </p:nvSpPr>
                  <p:spPr>
                    <a:xfrm>
                      <a:off x="3272202" y="5490476"/>
                      <a:ext cx="14266" cy="6528"/>
                    </a:xfrm>
                    <a:custGeom>
                      <a:avLst/>
                      <a:gdLst/>
                      <a:ahLst/>
                      <a:cxnLst/>
                      <a:rect l="l" t="t" r="r" b="b"/>
                      <a:pathLst>
                        <a:path w="14266" h="6528" extrusionOk="0">
                          <a:moveTo>
                            <a:pt x="14266" y="1728"/>
                          </a:moveTo>
                          <a:cubicBezTo>
                            <a:pt x="13668" y="143"/>
                            <a:pt x="11476" y="-253"/>
                            <a:pt x="8287" y="143"/>
                          </a:cubicBezTo>
                          <a:cubicBezTo>
                            <a:pt x="7091" y="143"/>
                            <a:pt x="5894" y="341"/>
                            <a:pt x="4499" y="737"/>
                          </a:cubicBezTo>
                          <a:cubicBezTo>
                            <a:pt x="1310" y="1529"/>
                            <a:pt x="-484" y="3312"/>
                            <a:pt x="114" y="4501"/>
                          </a:cubicBezTo>
                          <a:cubicBezTo>
                            <a:pt x="114" y="4699"/>
                            <a:pt x="313" y="4699"/>
                            <a:pt x="513" y="4897"/>
                          </a:cubicBezTo>
                          <a:cubicBezTo>
                            <a:pt x="513" y="6680"/>
                            <a:pt x="3503" y="6878"/>
                            <a:pt x="7290" y="6086"/>
                          </a:cubicBezTo>
                          <a:cubicBezTo>
                            <a:pt x="11276" y="5293"/>
                            <a:pt x="13668" y="3708"/>
                            <a:pt x="14266" y="172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89" name="Google Shape;6089;p37"/>
                    <p:cNvSpPr/>
                    <p:nvPr/>
                  </p:nvSpPr>
                  <p:spPr>
                    <a:xfrm>
                      <a:off x="3421582" y="5434956"/>
                      <a:ext cx="10195" cy="7725"/>
                    </a:xfrm>
                    <a:custGeom>
                      <a:avLst/>
                      <a:gdLst/>
                      <a:ahLst/>
                      <a:cxnLst/>
                      <a:rect l="l" t="t" r="r" b="b"/>
                      <a:pathLst>
                        <a:path w="10195" h="7725" extrusionOk="0">
                          <a:moveTo>
                            <a:pt x="428" y="5348"/>
                          </a:moveTo>
                          <a:cubicBezTo>
                            <a:pt x="-369" y="6537"/>
                            <a:pt x="-170" y="7725"/>
                            <a:pt x="2023" y="7725"/>
                          </a:cubicBezTo>
                          <a:cubicBezTo>
                            <a:pt x="5013" y="7725"/>
                            <a:pt x="7804" y="7131"/>
                            <a:pt x="10195" y="5943"/>
                          </a:cubicBezTo>
                          <a:cubicBezTo>
                            <a:pt x="9996" y="3962"/>
                            <a:pt x="9797" y="1981"/>
                            <a:pt x="9598" y="0"/>
                          </a:cubicBezTo>
                          <a:cubicBezTo>
                            <a:pt x="5412" y="594"/>
                            <a:pt x="2223" y="2377"/>
                            <a:pt x="428" y="534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90" name="Google Shape;6090;p37"/>
                    <p:cNvSpPr/>
                    <p:nvPr/>
                  </p:nvSpPr>
                  <p:spPr>
                    <a:xfrm>
                      <a:off x="3382181" y="5195392"/>
                      <a:ext cx="11620" cy="7210"/>
                    </a:xfrm>
                    <a:custGeom>
                      <a:avLst/>
                      <a:gdLst/>
                      <a:ahLst/>
                      <a:cxnLst/>
                      <a:rect l="l" t="t" r="r" b="b"/>
                      <a:pathLst>
                        <a:path w="11620" h="7210" extrusionOk="0">
                          <a:moveTo>
                            <a:pt x="164" y="5622"/>
                          </a:moveTo>
                          <a:cubicBezTo>
                            <a:pt x="961" y="7603"/>
                            <a:pt x="3951" y="7801"/>
                            <a:pt x="8137" y="5820"/>
                          </a:cubicBezTo>
                          <a:cubicBezTo>
                            <a:pt x="11127" y="4434"/>
                            <a:pt x="11924" y="2651"/>
                            <a:pt x="11525" y="1066"/>
                          </a:cubicBezTo>
                          <a:cubicBezTo>
                            <a:pt x="10529" y="-320"/>
                            <a:pt x="7938" y="-320"/>
                            <a:pt x="4948" y="868"/>
                          </a:cubicBezTo>
                          <a:cubicBezTo>
                            <a:pt x="1559" y="2255"/>
                            <a:pt x="-633" y="4038"/>
                            <a:pt x="164" y="562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91" name="Google Shape;6091;p37"/>
                    <p:cNvSpPr/>
                    <p:nvPr/>
                  </p:nvSpPr>
                  <p:spPr>
                    <a:xfrm>
                      <a:off x="3396989" y="5272245"/>
                      <a:ext cx="12869" cy="6853"/>
                    </a:xfrm>
                    <a:custGeom>
                      <a:avLst/>
                      <a:gdLst/>
                      <a:ahLst/>
                      <a:cxnLst/>
                      <a:rect l="l" t="t" r="r" b="b"/>
                      <a:pathLst>
                        <a:path w="12869" h="6853" extrusionOk="0">
                          <a:moveTo>
                            <a:pt x="4491" y="873"/>
                          </a:moveTo>
                          <a:cubicBezTo>
                            <a:pt x="1502" y="1666"/>
                            <a:pt x="-492" y="3448"/>
                            <a:pt x="106" y="5033"/>
                          </a:cubicBezTo>
                          <a:cubicBezTo>
                            <a:pt x="704" y="7014"/>
                            <a:pt x="3295" y="7212"/>
                            <a:pt x="7282" y="6420"/>
                          </a:cubicBezTo>
                          <a:cubicBezTo>
                            <a:pt x="10471" y="5627"/>
                            <a:pt x="12664" y="4043"/>
                            <a:pt x="12863" y="2458"/>
                          </a:cubicBezTo>
                          <a:cubicBezTo>
                            <a:pt x="13062" y="-711"/>
                            <a:pt x="8677" y="-315"/>
                            <a:pt x="4491" y="87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92" name="Google Shape;6092;p37"/>
                    <p:cNvSpPr/>
                    <p:nvPr/>
                  </p:nvSpPr>
                  <p:spPr>
                    <a:xfrm>
                      <a:off x="3422409" y="5361267"/>
                      <a:ext cx="996" cy="5150"/>
                    </a:xfrm>
                    <a:custGeom>
                      <a:avLst/>
                      <a:gdLst/>
                      <a:ahLst/>
                      <a:cxnLst/>
                      <a:rect l="l" t="t" r="r" b="b"/>
                      <a:pathLst>
                        <a:path w="996" h="5150" extrusionOk="0">
                          <a:moveTo>
                            <a:pt x="997" y="5150"/>
                          </a:moveTo>
                          <a:cubicBezTo>
                            <a:pt x="797" y="3566"/>
                            <a:pt x="598" y="1783"/>
                            <a:pt x="399" y="0"/>
                          </a:cubicBezTo>
                          <a:cubicBezTo>
                            <a:pt x="0" y="792"/>
                            <a:pt x="0" y="1585"/>
                            <a:pt x="0" y="2377"/>
                          </a:cubicBezTo>
                          <a:cubicBezTo>
                            <a:pt x="0" y="3367"/>
                            <a:pt x="0" y="4556"/>
                            <a:pt x="997" y="51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93" name="Google Shape;6093;p37"/>
                    <p:cNvSpPr/>
                    <p:nvPr/>
                  </p:nvSpPr>
                  <p:spPr>
                    <a:xfrm>
                      <a:off x="3429784" y="5449813"/>
                      <a:ext cx="3189" cy="4952"/>
                    </a:xfrm>
                    <a:custGeom>
                      <a:avLst/>
                      <a:gdLst/>
                      <a:ahLst/>
                      <a:cxnLst/>
                      <a:rect l="l" t="t" r="r" b="b"/>
                      <a:pathLst>
                        <a:path w="3189" h="4952" extrusionOk="0">
                          <a:moveTo>
                            <a:pt x="0" y="2773"/>
                          </a:moveTo>
                          <a:cubicBezTo>
                            <a:pt x="200" y="3962"/>
                            <a:pt x="1395" y="4754"/>
                            <a:pt x="3189" y="4952"/>
                          </a:cubicBezTo>
                          <a:cubicBezTo>
                            <a:pt x="2990" y="3367"/>
                            <a:pt x="2990" y="1783"/>
                            <a:pt x="2791" y="0"/>
                          </a:cubicBezTo>
                          <a:cubicBezTo>
                            <a:pt x="1395" y="594"/>
                            <a:pt x="399" y="1585"/>
                            <a:pt x="0" y="277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94" name="Google Shape;6094;p37"/>
                    <p:cNvSpPr/>
                    <p:nvPr/>
                  </p:nvSpPr>
                  <p:spPr>
                    <a:xfrm>
                      <a:off x="3409016" y="5403013"/>
                      <a:ext cx="18268" cy="10019"/>
                    </a:xfrm>
                    <a:custGeom>
                      <a:avLst/>
                      <a:gdLst/>
                      <a:ahLst/>
                      <a:cxnLst/>
                      <a:rect l="l" t="t" r="r" b="b"/>
                      <a:pathLst>
                        <a:path w="18268" h="10019" extrusionOk="0">
                          <a:moveTo>
                            <a:pt x="13194" y="249"/>
                          </a:moveTo>
                          <a:cubicBezTo>
                            <a:pt x="9805" y="843"/>
                            <a:pt x="6616" y="1636"/>
                            <a:pt x="6018" y="3617"/>
                          </a:cubicBezTo>
                          <a:cubicBezTo>
                            <a:pt x="2430" y="4607"/>
                            <a:pt x="-361" y="6192"/>
                            <a:pt x="38" y="8371"/>
                          </a:cubicBezTo>
                          <a:cubicBezTo>
                            <a:pt x="437" y="9955"/>
                            <a:pt x="2629" y="10352"/>
                            <a:pt x="6018" y="9757"/>
                          </a:cubicBezTo>
                          <a:cubicBezTo>
                            <a:pt x="9606" y="8965"/>
                            <a:pt x="11798" y="7578"/>
                            <a:pt x="11997" y="5796"/>
                          </a:cubicBezTo>
                          <a:cubicBezTo>
                            <a:pt x="15386" y="5201"/>
                            <a:pt x="17778" y="3815"/>
                            <a:pt x="18177" y="2230"/>
                          </a:cubicBezTo>
                          <a:cubicBezTo>
                            <a:pt x="18775" y="51"/>
                            <a:pt x="16383" y="-345"/>
                            <a:pt x="13194" y="2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95" name="Google Shape;6095;p37"/>
                    <p:cNvSpPr/>
                    <p:nvPr/>
                  </p:nvSpPr>
                  <p:spPr>
                    <a:xfrm>
                      <a:off x="3383317" y="5308984"/>
                      <a:ext cx="11794" cy="6747"/>
                    </a:xfrm>
                    <a:custGeom>
                      <a:avLst/>
                      <a:gdLst/>
                      <a:ahLst/>
                      <a:cxnLst/>
                      <a:rect l="l" t="t" r="r" b="b"/>
                      <a:pathLst>
                        <a:path w="11794" h="6747" extrusionOk="0">
                          <a:moveTo>
                            <a:pt x="6802" y="6129"/>
                          </a:moveTo>
                          <a:cubicBezTo>
                            <a:pt x="10589" y="4742"/>
                            <a:pt x="12981" y="2563"/>
                            <a:pt x="11187" y="780"/>
                          </a:cubicBezTo>
                          <a:cubicBezTo>
                            <a:pt x="9791" y="-408"/>
                            <a:pt x="7001" y="-210"/>
                            <a:pt x="4011" y="1177"/>
                          </a:cubicBezTo>
                          <a:cubicBezTo>
                            <a:pt x="822" y="2563"/>
                            <a:pt x="-175" y="3950"/>
                            <a:pt x="24" y="5534"/>
                          </a:cubicBezTo>
                          <a:cubicBezTo>
                            <a:pt x="1420" y="6921"/>
                            <a:pt x="4011" y="7119"/>
                            <a:pt x="6802" y="612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96" name="Google Shape;6096;p37"/>
                    <p:cNvSpPr/>
                    <p:nvPr/>
                  </p:nvSpPr>
                  <p:spPr>
                    <a:xfrm>
                      <a:off x="3367514" y="5273521"/>
                      <a:ext cx="11887" cy="7334"/>
                    </a:xfrm>
                    <a:custGeom>
                      <a:avLst/>
                      <a:gdLst/>
                      <a:ahLst/>
                      <a:cxnLst/>
                      <a:rect l="l" t="t" r="r" b="b"/>
                      <a:pathLst>
                        <a:path w="11887" h="7334" extrusionOk="0">
                          <a:moveTo>
                            <a:pt x="6061" y="588"/>
                          </a:moveTo>
                          <a:cubicBezTo>
                            <a:pt x="2273" y="1975"/>
                            <a:pt x="-517" y="3757"/>
                            <a:pt x="81" y="5936"/>
                          </a:cubicBezTo>
                          <a:cubicBezTo>
                            <a:pt x="480" y="7521"/>
                            <a:pt x="2871" y="7719"/>
                            <a:pt x="6061" y="6729"/>
                          </a:cubicBezTo>
                          <a:cubicBezTo>
                            <a:pt x="10047" y="5540"/>
                            <a:pt x="12240" y="3559"/>
                            <a:pt x="11841" y="1380"/>
                          </a:cubicBezTo>
                          <a:cubicBezTo>
                            <a:pt x="11044" y="192"/>
                            <a:pt x="9449" y="-601"/>
                            <a:pt x="6061" y="5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97" name="Google Shape;6097;p37"/>
                    <p:cNvSpPr/>
                    <p:nvPr/>
                  </p:nvSpPr>
                  <p:spPr>
                    <a:xfrm>
                      <a:off x="3405015" y="5388151"/>
                      <a:ext cx="12513" cy="8071"/>
                    </a:xfrm>
                    <a:custGeom>
                      <a:avLst/>
                      <a:gdLst/>
                      <a:ahLst/>
                      <a:cxnLst/>
                      <a:rect l="l" t="t" r="r" b="b"/>
                      <a:pathLst>
                        <a:path w="12513" h="8071" extrusionOk="0">
                          <a:moveTo>
                            <a:pt x="10617" y="4613"/>
                          </a:moveTo>
                          <a:cubicBezTo>
                            <a:pt x="12012" y="3622"/>
                            <a:pt x="12810" y="2632"/>
                            <a:pt x="12411" y="1443"/>
                          </a:cubicBezTo>
                          <a:cubicBezTo>
                            <a:pt x="12012" y="-142"/>
                            <a:pt x="9222" y="-340"/>
                            <a:pt x="6232" y="453"/>
                          </a:cubicBezTo>
                          <a:cubicBezTo>
                            <a:pt x="2844" y="1245"/>
                            <a:pt x="1049" y="2632"/>
                            <a:pt x="651" y="4216"/>
                          </a:cubicBezTo>
                          <a:cubicBezTo>
                            <a:pt x="252" y="4811"/>
                            <a:pt x="-146" y="5405"/>
                            <a:pt x="53" y="6197"/>
                          </a:cubicBezTo>
                          <a:cubicBezTo>
                            <a:pt x="850" y="7584"/>
                            <a:pt x="2246" y="8772"/>
                            <a:pt x="5634" y="7584"/>
                          </a:cubicBezTo>
                          <a:cubicBezTo>
                            <a:pt x="8026" y="6990"/>
                            <a:pt x="9820" y="5801"/>
                            <a:pt x="10617" y="461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98" name="Google Shape;6098;p37"/>
                    <p:cNvSpPr/>
                    <p:nvPr/>
                  </p:nvSpPr>
                  <p:spPr>
                    <a:xfrm>
                      <a:off x="3321458" y="5305082"/>
                      <a:ext cx="12251" cy="6508"/>
                    </a:xfrm>
                    <a:custGeom>
                      <a:avLst/>
                      <a:gdLst/>
                      <a:ahLst/>
                      <a:cxnLst/>
                      <a:rect l="l" t="t" r="r" b="b"/>
                      <a:pathLst>
                        <a:path w="12251" h="6508" extrusionOk="0">
                          <a:moveTo>
                            <a:pt x="7667" y="5871"/>
                          </a:moveTo>
                          <a:cubicBezTo>
                            <a:pt x="10856" y="4881"/>
                            <a:pt x="12251" y="3296"/>
                            <a:pt x="12251" y="1711"/>
                          </a:cubicBezTo>
                          <a:cubicBezTo>
                            <a:pt x="11454" y="-71"/>
                            <a:pt x="9062" y="-666"/>
                            <a:pt x="4876" y="919"/>
                          </a:cubicBezTo>
                          <a:cubicBezTo>
                            <a:pt x="1886" y="1910"/>
                            <a:pt x="-506" y="3494"/>
                            <a:pt x="92" y="5079"/>
                          </a:cubicBezTo>
                          <a:cubicBezTo>
                            <a:pt x="1089" y="6466"/>
                            <a:pt x="3680" y="7060"/>
                            <a:pt x="7667" y="58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099" name="Google Shape;6099;p37"/>
                    <p:cNvSpPr/>
                    <p:nvPr/>
                  </p:nvSpPr>
                  <p:spPr>
                    <a:xfrm>
                      <a:off x="3408382" y="5464644"/>
                      <a:ext cx="13451" cy="6137"/>
                    </a:xfrm>
                    <a:custGeom>
                      <a:avLst/>
                      <a:gdLst/>
                      <a:ahLst/>
                      <a:cxnLst/>
                      <a:rect l="l" t="t" r="r" b="b"/>
                      <a:pathLst>
                        <a:path w="13451" h="6137" extrusionOk="0">
                          <a:moveTo>
                            <a:pt x="13030" y="1214"/>
                          </a:moveTo>
                          <a:cubicBezTo>
                            <a:pt x="11635" y="-568"/>
                            <a:pt x="7648" y="-172"/>
                            <a:pt x="4060" y="1017"/>
                          </a:cubicBezTo>
                          <a:cubicBezTo>
                            <a:pt x="871" y="2007"/>
                            <a:pt x="-325" y="3592"/>
                            <a:pt x="74" y="5176"/>
                          </a:cubicBezTo>
                          <a:cubicBezTo>
                            <a:pt x="2067" y="6761"/>
                            <a:pt x="5854" y="6167"/>
                            <a:pt x="9442" y="4978"/>
                          </a:cubicBezTo>
                          <a:cubicBezTo>
                            <a:pt x="12831" y="4186"/>
                            <a:pt x="14226" y="2601"/>
                            <a:pt x="13030" y="121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00" name="Google Shape;6100;p37"/>
                    <p:cNvSpPr/>
                    <p:nvPr/>
                  </p:nvSpPr>
                  <p:spPr>
                    <a:xfrm>
                      <a:off x="3337224" y="5275978"/>
                      <a:ext cx="19620" cy="8102"/>
                    </a:xfrm>
                    <a:custGeom>
                      <a:avLst/>
                      <a:gdLst/>
                      <a:ahLst/>
                      <a:cxnLst/>
                      <a:rect l="l" t="t" r="r" b="b"/>
                      <a:pathLst>
                        <a:path w="19620" h="8102" extrusionOk="0">
                          <a:moveTo>
                            <a:pt x="11235" y="1300"/>
                          </a:moveTo>
                          <a:lnTo>
                            <a:pt x="11235" y="1300"/>
                          </a:lnTo>
                          <a:cubicBezTo>
                            <a:pt x="10039" y="1102"/>
                            <a:pt x="8046" y="1300"/>
                            <a:pt x="6252" y="1894"/>
                          </a:cubicBezTo>
                          <a:cubicBezTo>
                            <a:pt x="2664" y="3281"/>
                            <a:pt x="-525" y="4866"/>
                            <a:pt x="73" y="6847"/>
                          </a:cubicBezTo>
                          <a:cubicBezTo>
                            <a:pt x="471" y="8233"/>
                            <a:pt x="3063" y="8431"/>
                            <a:pt x="6052" y="7639"/>
                          </a:cubicBezTo>
                          <a:cubicBezTo>
                            <a:pt x="6850" y="7441"/>
                            <a:pt x="7647" y="7045"/>
                            <a:pt x="8444" y="6847"/>
                          </a:cubicBezTo>
                          <a:cubicBezTo>
                            <a:pt x="10039" y="7045"/>
                            <a:pt x="12231" y="6847"/>
                            <a:pt x="14424" y="6252"/>
                          </a:cubicBezTo>
                          <a:cubicBezTo>
                            <a:pt x="17813" y="5460"/>
                            <a:pt x="19806" y="4073"/>
                            <a:pt x="19607" y="2291"/>
                          </a:cubicBezTo>
                          <a:cubicBezTo>
                            <a:pt x="19607" y="-681"/>
                            <a:pt x="16019" y="-483"/>
                            <a:pt x="11235" y="130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01" name="Google Shape;6101;p37"/>
                    <p:cNvSpPr/>
                    <p:nvPr/>
                  </p:nvSpPr>
                  <p:spPr>
                    <a:xfrm>
                      <a:off x="3242617" y="5382771"/>
                      <a:ext cx="12065" cy="5966"/>
                    </a:xfrm>
                    <a:custGeom>
                      <a:avLst/>
                      <a:gdLst/>
                      <a:ahLst/>
                      <a:cxnLst/>
                      <a:rect l="l" t="t" r="r" b="b"/>
                      <a:pathLst>
                        <a:path w="12065" h="5966" extrusionOk="0">
                          <a:moveTo>
                            <a:pt x="7375" y="5436"/>
                          </a:moveTo>
                          <a:cubicBezTo>
                            <a:pt x="10564" y="4644"/>
                            <a:pt x="12558" y="3059"/>
                            <a:pt x="11960" y="1673"/>
                          </a:cubicBezTo>
                          <a:cubicBezTo>
                            <a:pt x="11362" y="88"/>
                            <a:pt x="8970" y="-506"/>
                            <a:pt x="4784" y="484"/>
                          </a:cubicBezTo>
                          <a:cubicBezTo>
                            <a:pt x="1395" y="1277"/>
                            <a:pt x="200" y="2861"/>
                            <a:pt x="0" y="4248"/>
                          </a:cubicBezTo>
                          <a:cubicBezTo>
                            <a:pt x="997" y="6031"/>
                            <a:pt x="3588" y="6427"/>
                            <a:pt x="7375" y="543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02" name="Google Shape;6102;p37"/>
                    <p:cNvSpPr/>
                    <p:nvPr/>
                  </p:nvSpPr>
                  <p:spPr>
                    <a:xfrm>
                      <a:off x="3236722" y="5367404"/>
                      <a:ext cx="12387" cy="6596"/>
                    </a:xfrm>
                    <a:custGeom>
                      <a:avLst/>
                      <a:gdLst/>
                      <a:ahLst/>
                      <a:cxnLst/>
                      <a:rect l="l" t="t" r="r" b="b"/>
                      <a:pathLst>
                        <a:path w="12387" h="6596" extrusionOk="0">
                          <a:moveTo>
                            <a:pt x="12273" y="1391"/>
                          </a:moveTo>
                          <a:cubicBezTo>
                            <a:pt x="11476" y="-392"/>
                            <a:pt x="8287" y="-392"/>
                            <a:pt x="4300" y="995"/>
                          </a:cubicBezTo>
                          <a:cubicBezTo>
                            <a:pt x="1310" y="2184"/>
                            <a:pt x="-483" y="3966"/>
                            <a:pt x="115" y="5155"/>
                          </a:cubicBezTo>
                          <a:cubicBezTo>
                            <a:pt x="1111" y="6740"/>
                            <a:pt x="3702" y="7136"/>
                            <a:pt x="7888" y="5749"/>
                          </a:cubicBezTo>
                          <a:cubicBezTo>
                            <a:pt x="11078" y="4363"/>
                            <a:pt x="12871" y="2778"/>
                            <a:pt x="12273" y="139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03" name="Google Shape;6103;p37"/>
                    <p:cNvSpPr/>
                    <p:nvPr/>
                  </p:nvSpPr>
                  <p:spPr>
                    <a:xfrm>
                      <a:off x="3373964" y="5357530"/>
                      <a:ext cx="13174" cy="6711"/>
                    </a:xfrm>
                    <a:custGeom>
                      <a:avLst/>
                      <a:gdLst/>
                      <a:ahLst/>
                      <a:cxnLst/>
                      <a:rect l="l" t="t" r="r" b="b"/>
                      <a:pathLst>
                        <a:path w="13174" h="6711" extrusionOk="0">
                          <a:moveTo>
                            <a:pt x="5789" y="964"/>
                          </a:moveTo>
                          <a:cubicBezTo>
                            <a:pt x="2999" y="1954"/>
                            <a:pt x="-191" y="3341"/>
                            <a:pt x="9" y="4926"/>
                          </a:cubicBezTo>
                          <a:cubicBezTo>
                            <a:pt x="208" y="7105"/>
                            <a:pt x="3397" y="7105"/>
                            <a:pt x="7583" y="5916"/>
                          </a:cubicBezTo>
                          <a:cubicBezTo>
                            <a:pt x="10573" y="4926"/>
                            <a:pt x="13364" y="3737"/>
                            <a:pt x="13164" y="1954"/>
                          </a:cubicBezTo>
                          <a:cubicBezTo>
                            <a:pt x="12766" y="-225"/>
                            <a:pt x="10174" y="-621"/>
                            <a:pt x="5789" y="96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04" name="Google Shape;6104;p37"/>
                    <p:cNvSpPr/>
                    <p:nvPr/>
                  </p:nvSpPr>
                  <p:spPr>
                    <a:xfrm>
                      <a:off x="3263105" y="5404615"/>
                      <a:ext cx="16188" cy="9879"/>
                    </a:xfrm>
                    <a:custGeom>
                      <a:avLst/>
                      <a:gdLst/>
                      <a:ahLst/>
                      <a:cxnLst/>
                      <a:rect l="l" t="t" r="r" b="b"/>
                      <a:pathLst>
                        <a:path w="16188" h="9879" extrusionOk="0">
                          <a:moveTo>
                            <a:pt x="4627" y="8750"/>
                          </a:moveTo>
                          <a:cubicBezTo>
                            <a:pt x="4826" y="10136"/>
                            <a:pt x="7816" y="10136"/>
                            <a:pt x="11005" y="9344"/>
                          </a:cubicBezTo>
                          <a:cubicBezTo>
                            <a:pt x="13995" y="8353"/>
                            <a:pt x="15989" y="6967"/>
                            <a:pt x="16188" y="5382"/>
                          </a:cubicBezTo>
                          <a:cubicBezTo>
                            <a:pt x="15391" y="4590"/>
                            <a:pt x="13995" y="4194"/>
                            <a:pt x="12401" y="4194"/>
                          </a:cubicBezTo>
                          <a:cubicBezTo>
                            <a:pt x="13597" y="3599"/>
                            <a:pt x="14394" y="2807"/>
                            <a:pt x="14195" y="1816"/>
                          </a:cubicBezTo>
                          <a:cubicBezTo>
                            <a:pt x="13597" y="-561"/>
                            <a:pt x="9610" y="-363"/>
                            <a:pt x="5225" y="1024"/>
                          </a:cubicBezTo>
                          <a:cubicBezTo>
                            <a:pt x="1837" y="2213"/>
                            <a:pt x="-1154" y="4194"/>
                            <a:pt x="441" y="5778"/>
                          </a:cubicBezTo>
                          <a:cubicBezTo>
                            <a:pt x="1438" y="6769"/>
                            <a:pt x="3431" y="6769"/>
                            <a:pt x="6022" y="6373"/>
                          </a:cubicBezTo>
                          <a:cubicBezTo>
                            <a:pt x="5026" y="7165"/>
                            <a:pt x="4627" y="7957"/>
                            <a:pt x="4627" y="87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05" name="Google Shape;6105;p37"/>
                    <p:cNvSpPr/>
                    <p:nvPr/>
                  </p:nvSpPr>
                  <p:spPr>
                    <a:xfrm>
                      <a:off x="3288164" y="5456224"/>
                      <a:ext cx="11789" cy="6391"/>
                    </a:xfrm>
                    <a:custGeom>
                      <a:avLst/>
                      <a:gdLst/>
                      <a:ahLst/>
                      <a:cxnLst/>
                      <a:rect l="l" t="t" r="r" b="b"/>
                      <a:pathLst>
                        <a:path w="11789" h="6391" extrusionOk="0">
                          <a:moveTo>
                            <a:pt x="6876" y="5672"/>
                          </a:moveTo>
                          <a:cubicBezTo>
                            <a:pt x="11261" y="4285"/>
                            <a:pt x="12457" y="2503"/>
                            <a:pt x="11461" y="918"/>
                          </a:cubicBezTo>
                          <a:cubicBezTo>
                            <a:pt x="10663" y="-271"/>
                            <a:pt x="7873" y="-271"/>
                            <a:pt x="3687" y="720"/>
                          </a:cubicBezTo>
                          <a:cubicBezTo>
                            <a:pt x="896" y="2106"/>
                            <a:pt x="-698" y="3889"/>
                            <a:pt x="298" y="5474"/>
                          </a:cubicBezTo>
                          <a:cubicBezTo>
                            <a:pt x="896" y="6663"/>
                            <a:pt x="3886" y="6663"/>
                            <a:pt x="6876" y="567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06" name="Google Shape;6106;p37"/>
                    <p:cNvSpPr/>
                    <p:nvPr/>
                  </p:nvSpPr>
                  <p:spPr>
                    <a:xfrm>
                      <a:off x="3266224" y="5363147"/>
                      <a:ext cx="12578" cy="5611"/>
                    </a:xfrm>
                    <a:custGeom>
                      <a:avLst/>
                      <a:gdLst/>
                      <a:ahLst/>
                      <a:cxnLst/>
                      <a:rect l="l" t="t" r="r" b="b"/>
                      <a:pathLst>
                        <a:path w="12578" h="5611" extrusionOk="0">
                          <a:moveTo>
                            <a:pt x="6092" y="5450"/>
                          </a:moveTo>
                          <a:cubicBezTo>
                            <a:pt x="9481" y="4657"/>
                            <a:pt x="11873" y="3469"/>
                            <a:pt x="12471" y="1884"/>
                          </a:cubicBezTo>
                          <a:cubicBezTo>
                            <a:pt x="13268" y="-493"/>
                            <a:pt x="9481" y="-97"/>
                            <a:pt x="6092" y="299"/>
                          </a:cubicBezTo>
                          <a:cubicBezTo>
                            <a:pt x="3103" y="696"/>
                            <a:pt x="511" y="2280"/>
                            <a:pt x="113" y="3865"/>
                          </a:cubicBezTo>
                          <a:cubicBezTo>
                            <a:pt x="-685" y="6044"/>
                            <a:pt x="2903" y="5648"/>
                            <a:pt x="6092" y="54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07" name="Google Shape;6107;p37"/>
                    <p:cNvSpPr/>
                    <p:nvPr/>
                  </p:nvSpPr>
                  <p:spPr>
                    <a:xfrm>
                      <a:off x="3312892" y="5491096"/>
                      <a:ext cx="11685" cy="5600"/>
                    </a:xfrm>
                    <a:custGeom>
                      <a:avLst/>
                      <a:gdLst/>
                      <a:ahLst/>
                      <a:cxnLst/>
                      <a:rect l="l" t="t" r="r" b="b"/>
                      <a:pathLst>
                        <a:path w="11685" h="5600" extrusionOk="0">
                          <a:moveTo>
                            <a:pt x="87" y="3881"/>
                          </a:moveTo>
                          <a:cubicBezTo>
                            <a:pt x="684" y="5664"/>
                            <a:pt x="3475" y="6060"/>
                            <a:pt x="7661" y="5070"/>
                          </a:cubicBezTo>
                          <a:cubicBezTo>
                            <a:pt x="11050" y="4080"/>
                            <a:pt x="12245" y="2495"/>
                            <a:pt x="11448" y="1306"/>
                          </a:cubicBezTo>
                          <a:cubicBezTo>
                            <a:pt x="10850" y="-80"/>
                            <a:pt x="8060" y="-278"/>
                            <a:pt x="5070" y="316"/>
                          </a:cubicBezTo>
                          <a:cubicBezTo>
                            <a:pt x="2080" y="910"/>
                            <a:pt x="-511" y="2495"/>
                            <a:pt x="87" y="38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08" name="Google Shape;6108;p37"/>
                    <p:cNvSpPr/>
                    <p:nvPr/>
                  </p:nvSpPr>
                  <p:spPr>
                    <a:xfrm>
                      <a:off x="3321597" y="5503411"/>
                      <a:ext cx="11328" cy="5945"/>
                    </a:xfrm>
                    <a:custGeom>
                      <a:avLst/>
                      <a:gdLst/>
                      <a:ahLst/>
                      <a:cxnLst/>
                      <a:rect l="l" t="t" r="r" b="b"/>
                      <a:pathLst>
                        <a:path w="11328" h="5945" extrusionOk="0">
                          <a:moveTo>
                            <a:pt x="152" y="4640"/>
                          </a:moveTo>
                          <a:cubicBezTo>
                            <a:pt x="750" y="6026"/>
                            <a:pt x="3342" y="6224"/>
                            <a:pt x="6531" y="5630"/>
                          </a:cubicBezTo>
                          <a:cubicBezTo>
                            <a:pt x="9521" y="4640"/>
                            <a:pt x="11514" y="3253"/>
                            <a:pt x="11315" y="1866"/>
                          </a:cubicBezTo>
                          <a:cubicBezTo>
                            <a:pt x="11115" y="480"/>
                            <a:pt x="9521" y="-511"/>
                            <a:pt x="5933" y="282"/>
                          </a:cubicBezTo>
                          <a:cubicBezTo>
                            <a:pt x="1747" y="1272"/>
                            <a:pt x="-645" y="2857"/>
                            <a:pt x="152" y="464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09" name="Google Shape;6109;p37"/>
                    <p:cNvSpPr/>
                    <p:nvPr/>
                  </p:nvSpPr>
                  <p:spPr>
                    <a:xfrm>
                      <a:off x="3299425" y="5408463"/>
                      <a:ext cx="14551" cy="6436"/>
                    </a:xfrm>
                    <a:custGeom>
                      <a:avLst/>
                      <a:gdLst/>
                      <a:ahLst/>
                      <a:cxnLst/>
                      <a:rect l="l" t="t" r="r" b="b"/>
                      <a:pathLst>
                        <a:path w="14551" h="6436" extrusionOk="0">
                          <a:moveTo>
                            <a:pt x="10763" y="5099"/>
                          </a:moveTo>
                          <a:cubicBezTo>
                            <a:pt x="13754" y="3911"/>
                            <a:pt x="15348" y="2326"/>
                            <a:pt x="14152" y="1138"/>
                          </a:cubicBezTo>
                          <a:cubicBezTo>
                            <a:pt x="11361" y="-1239"/>
                            <a:pt x="6378" y="543"/>
                            <a:pt x="1595" y="2524"/>
                          </a:cubicBezTo>
                          <a:lnTo>
                            <a:pt x="0" y="3119"/>
                          </a:lnTo>
                          <a:cubicBezTo>
                            <a:pt x="1395" y="5496"/>
                            <a:pt x="2591" y="8071"/>
                            <a:pt x="10763" y="509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10" name="Google Shape;6110;p37"/>
                    <p:cNvSpPr/>
                    <p:nvPr/>
                  </p:nvSpPr>
                  <p:spPr>
                    <a:xfrm>
                      <a:off x="3340009" y="5293482"/>
                      <a:ext cx="11894" cy="7120"/>
                    </a:xfrm>
                    <a:custGeom>
                      <a:avLst/>
                      <a:gdLst/>
                      <a:ahLst/>
                      <a:cxnLst/>
                      <a:rect l="l" t="t" r="r" b="b"/>
                      <a:pathLst>
                        <a:path w="11894" h="7120" extrusionOk="0">
                          <a:moveTo>
                            <a:pt x="477" y="6378"/>
                          </a:moveTo>
                          <a:cubicBezTo>
                            <a:pt x="1274" y="7368"/>
                            <a:pt x="4264" y="7368"/>
                            <a:pt x="6856" y="6378"/>
                          </a:cubicBezTo>
                          <a:cubicBezTo>
                            <a:pt x="10643" y="4991"/>
                            <a:pt x="12636" y="2812"/>
                            <a:pt x="11639" y="1029"/>
                          </a:cubicBezTo>
                          <a:cubicBezTo>
                            <a:pt x="11041" y="-159"/>
                            <a:pt x="9048" y="-159"/>
                            <a:pt x="7055" y="237"/>
                          </a:cubicBezTo>
                          <a:cubicBezTo>
                            <a:pt x="5859" y="237"/>
                            <a:pt x="4464" y="633"/>
                            <a:pt x="2869" y="1425"/>
                          </a:cubicBezTo>
                          <a:cubicBezTo>
                            <a:pt x="1274" y="2218"/>
                            <a:pt x="78" y="3208"/>
                            <a:pt x="278" y="4199"/>
                          </a:cubicBezTo>
                          <a:cubicBezTo>
                            <a:pt x="-121" y="4793"/>
                            <a:pt x="-121" y="5387"/>
                            <a:pt x="477" y="637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11" name="Google Shape;6111;p37"/>
                    <p:cNvSpPr/>
                    <p:nvPr/>
                  </p:nvSpPr>
                  <p:spPr>
                    <a:xfrm>
                      <a:off x="3289593" y="5344076"/>
                      <a:ext cx="12120" cy="6525"/>
                    </a:xfrm>
                    <a:custGeom>
                      <a:avLst/>
                      <a:gdLst/>
                      <a:ahLst/>
                      <a:cxnLst/>
                      <a:rect l="l" t="t" r="r" b="b"/>
                      <a:pathLst>
                        <a:path w="12120" h="6525" extrusionOk="0">
                          <a:moveTo>
                            <a:pt x="65" y="4514"/>
                          </a:moveTo>
                          <a:cubicBezTo>
                            <a:pt x="1461" y="6891"/>
                            <a:pt x="4052" y="6891"/>
                            <a:pt x="6842" y="5901"/>
                          </a:cubicBezTo>
                          <a:cubicBezTo>
                            <a:pt x="10430" y="4514"/>
                            <a:pt x="13021" y="2731"/>
                            <a:pt x="11825" y="948"/>
                          </a:cubicBezTo>
                          <a:cubicBezTo>
                            <a:pt x="10829" y="-240"/>
                            <a:pt x="8038" y="-240"/>
                            <a:pt x="5248" y="552"/>
                          </a:cubicBezTo>
                          <a:cubicBezTo>
                            <a:pt x="1062" y="1939"/>
                            <a:pt x="-333" y="3920"/>
                            <a:pt x="65" y="451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12" name="Google Shape;6112;p37"/>
                    <p:cNvSpPr/>
                    <p:nvPr/>
                  </p:nvSpPr>
                  <p:spPr>
                    <a:xfrm>
                      <a:off x="3336101" y="5478858"/>
                      <a:ext cx="20530" cy="12040"/>
                    </a:xfrm>
                    <a:custGeom>
                      <a:avLst/>
                      <a:gdLst/>
                      <a:ahLst/>
                      <a:cxnLst/>
                      <a:rect l="l" t="t" r="r" b="b"/>
                      <a:pathLst>
                        <a:path w="20530" h="12040" extrusionOk="0">
                          <a:moveTo>
                            <a:pt x="20531" y="2055"/>
                          </a:moveTo>
                          <a:cubicBezTo>
                            <a:pt x="20531" y="74"/>
                            <a:pt x="17740" y="-520"/>
                            <a:pt x="13554" y="470"/>
                          </a:cubicBezTo>
                          <a:cubicBezTo>
                            <a:pt x="8571" y="1461"/>
                            <a:pt x="4784" y="3244"/>
                            <a:pt x="5382" y="5621"/>
                          </a:cubicBezTo>
                          <a:cubicBezTo>
                            <a:pt x="5382" y="6017"/>
                            <a:pt x="5781" y="6215"/>
                            <a:pt x="5980" y="6413"/>
                          </a:cubicBezTo>
                          <a:lnTo>
                            <a:pt x="5581" y="6413"/>
                          </a:lnTo>
                          <a:cubicBezTo>
                            <a:pt x="2591" y="7007"/>
                            <a:pt x="0" y="8394"/>
                            <a:pt x="0" y="9979"/>
                          </a:cubicBezTo>
                          <a:cubicBezTo>
                            <a:pt x="0" y="12158"/>
                            <a:pt x="3189" y="12158"/>
                            <a:pt x="6977" y="11960"/>
                          </a:cubicBezTo>
                          <a:cubicBezTo>
                            <a:pt x="10365" y="11563"/>
                            <a:pt x="12956" y="10177"/>
                            <a:pt x="13554" y="8592"/>
                          </a:cubicBezTo>
                          <a:cubicBezTo>
                            <a:pt x="13953" y="7602"/>
                            <a:pt x="13554" y="7007"/>
                            <a:pt x="12956" y="6611"/>
                          </a:cubicBezTo>
                          <a:lnTo>
                            <a:pt x="13554" y="6413"/>
                          </a:lnTo>
                          <a:cubicBezTo>
                            <a:pt x="16943" y="5621"/>
                            <a:pt x="20531" y="4234"/>
                            <a:pt x="20531" y="205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13" name="Google Shape;6113;p37"/>
                    <p:cNvSpPr/>
                    <p:nvPr/>
                  </p:nvSpPr>
                  <p:spPr>
                    <a:xfrm>
                      <a:off x="3312138" y="5247508"/>
                      <a:ext cx="11645" cy="6734"/>
                    </a:xfrm>
                    <a:custGeom>
                      <a:avLst/>
                      <a:gdLst/>
                      <a:ahLst/>
                      <a:cxnLst/>
                      <a:rect l="l" t="t" r="r" b="b"/>
                      <a:pathLst>
                        <a:path w="11645" h="6734" extrusionOk="0">
                          <a:moveTo>
                            <a:pt x="44" y="5009"/>
                          </a:moveTo>
                          <a:cubicBezTo>
                            <a:pt x="442" y="6989"/>
                            <a:pt x="2834" y="7188"/>
                            <a:pt x="6821" y="5999"/>
                          </a:cubicBezTo>
                          <a:cubicBezTo>
                            <a:pt x="9412" y="4612"/>
                            <a:pt x="12003" y="3226"/>
                            <a:pt x="11605" y="1641"/>
                          </a:cubicBezTo>
                          <a:cubicBezTo>
                            <a:pt x="11206" y="-340"/>
                            <a:pt x="8216" y="-340"/>
                            <a:pt x="4628" y="651"/>
                          </a:cubicBezTo>
                          <a:cubicBezTo>
                            <a:pt x="2037" y="1641"/>
                            <a:pt x="-355" y="3226"/>
                            <a:pt x="44" y="500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14" name="Google Shape;6114;p37"/>
                    <p:cNvSpPr/>
                    <p:nvPr/>
                  </p:nvSpPr>
                  <p:spPr>
                    <a:xfrm>
                      <a:off x="3337851" y="5322834"/>
                      <a:ext cx="12966" cy="6293"/>
                    </a:xfrm>
                    <a:custGeom>
                      <a:avLst/>
                      <a:gdLst/>
                      <a:ahLst/>
                      <a:cxnLst/>
                      <a:rect l="l" t="t" r="r" b="b"/>
                      <a:pathLst>
                        <a:path w="12966" h="6293" extrusionOk="0">
                          <a:moveTo>
                            <a:pt x="244" y="5155"/>
                          </a:moveTo>
                          <a:cubicBezTo>
                            <a:pt x="1440" y="6740"/>
                            <a:pt x="4828" y="6541"/>
                            <a:pt x="8615" y="5353"/>
                          </a:cubicBezTo>
                          <a:cubicBezTo>
                            <a:pt x="11406" y="3966"/>
                            <a:pt x="13598" y="2382"/>
                            <a:pt x="12801" y="1193"/>
                          </a:cubicBezTo>
                          <a:cubicBezTo>
                            <a:pt x="11805" y="-590"/>
                            <a:pt x="8217" y="-193"/>
                            <a:pt x="4429" y="1193"/>
                          </a:cubicBezTo>
                          <a:cubicBezTo>
                            <a:pt x="1440" y="2184"/>
                            <a:pt x="-753" y="3768"/>
                            <a:pt x="244" y="515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15" name="Google Shape;6115;p37"/>
                    <p:cNvSpPr/>
                    <p:nvPr/>
                  </p:nvSpPr>
                  <p:spPr>
                    <a:xfrm>
                      <a:off x="3334102" y="5378155"/>
                      <a:ext cx="13161" cy="6635"/>
                    </a:xfrm>
                    <a:custGeom>
                      <a:avLst/>
                      <a:gdLst/>
                      <a:ahLst/>
                      <a:cxnLst/>
                      <a:rect l="l" t="t" r="r" b="b"/>
                      <a:pathLst>
                        <a:path w="13161" h="6635" extrusionOk="0">
                          <a:moveTo>
                            <a:pt x="3793" y="1337"/>
                          </a:moveTo>
                          <a:cubicBezTo>
                            <a:pt x="2199" y="1931"/>
                            <a:pt x="6" y="3714"/>
                            <a:pt x="6" y="4506"/>
                          </a:cubicBezTo>
                          <a:cubicBezTo>
                            <a:pt x="-193" y="7675"/>
                            <a:pt x="4391" y="6685"/>
                            <a:pt x="8976" y="5497"/>
                          </a:cubicBezTo>
                          <a:lnTo>
                            <a:pt x="13162" y="4308"/>
                          </a:lnTo>
                          <a:cubicBezTo>
                            <a:pt x="13162" y="3714"/>
                            <a:pt x="13162" y="2921"/>
                            <a:pt x="12763" y="2327"/>
                          </a:cubicBezTo>
                          <a:cubicBezTo>
                            <a:pt x="11966" y="-248"/>
                            <a:pt x="9175" y="-842"/>
                            <a:pt x="3793" y="13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16" name="Google Shape;6116;p37"/>
                    <p:cNvSpPr/>
                    <p:nvPr/>
                  </p:nvSpPr>
                  <p:spPr>
                    <a:xfrm>
                      <a:off x="3373157" y="5453225"/>
                      <a:ext cx="16270" cy="7934"/>
                    </a:xfrm>
                    <a:custGeom>
                      <a:avLst/>
                      <a:gdLst/>
                      <a:ahLst/>
                      <a:cxnLst/>
                      <a:rect l="l" t="t" r="r" b="b"/>
                      <a:pathLst>
                        <a:path w="16270" h="7934" extrusionOk="0">
                          <a:moveTo>
                            <a:pt x="7593" y="748"/>
                          </a:moveTo>
                          <a:cubicBezTo>
                            <a:pt x="6198" y="1144"/>
                            <a:pt x="5002" y="1739"/>
                            <a:pt x="4205" y="2333"/>
                          </a:cubicBezTo>
                          <a:cubicBezTo>
                            <a:pt x="1215" y="3125"/>
                            <a:pt x="-181" y="4710"/>
                            <a:pt x="19" y="5898"/>
                          </a:cubicBezTo>
                          <a:cubicBezTo>
                            <a:pt x="417" y="7879"/>
                            <a:pt x="3208" y="8276"/>
                            <a:pt x="7394" y="7681"/>
                          </a:cubicBezTo>
                          <a:cubicBezTo>
                            <a:pt x="9586" y="7087"/>
                            <a:pt x="11181" y="6097"/>
                            <a:pt x="11978" y="5106"/>
                          </a:cubicBezTo>
                          <a:cubicBezTo>
                            <a:pt x="14769" y="4116"/>
                            <a:pt x="16762" y="2729"/>
                            <a:pt x="16164" y="1342"/>
                          </a:cubicBezTo>
                          <a:cubicBezTo>
                            <a:pt x="14968" y="-440"/>
                            <a:pt x="11380" y="-242"/>
                            <a:pt x="7593" y="74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17" name="Google Shape;6117;p37"/>
                    <p:cNvSpPr/>
                    <p:nvPr/>
                  </p:nvSpPr>
                  <p:spPr>
                    <a:xfrm>
                      <a:off x="3348061" y="5401677"/>
                      <a:ext cx="398" cy="198"/>
                    </a:xfrm>
                    <a:custGeom>
                      <a:avLst/>
                      <a:gdLst/>
                      <a:ahLst/>
                      <a:cxnLst/>
                      <a:rect l="l" t="t" r="r" b="b"/>
                      <a:pathLst>
                        <a:path w="398" h="198" extrusionOk="0">
                          <a:moveTo>
                            <a:pt x="199" y="198"/>
                          </a:moveTo>
                          <a:lnTo>
                            <a:pt x="398" y="0"/>
                          </a:lnTo>
                          <a:lnTo>
                            <a:pt x="398" y="0"/>
                          </a:lnTo>
                          <a:lnTo>
                            <a:pt x="398" y="0"/>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18" name="Google Shape;6118;p37"/>
                    <p:cNvSpPr/>
                    <p:nvPr/>
                  </p:nvSpPr>
                  <p:spPr>
                    <a:xfrm>
                      <a:off x="3347161" y="5394142"/>
                      <a:ext cx="12358" cy="7535"/>
                    </a:xfrm>
                    <a:custGeom>
                      <a:avLst/>
                      <a:gdLst/>
                      <a:ahLst/>
                      <a:cxnLst/>
                      <a:rect l="l" t="t" r="r" b="b"/>
                      <a:pathLst>
                        <a:path w="12358" h="7535" extrusionOk="0">
                          <a:moveTo>
                            <a:pt x="6880" y="206"/>
                          </a:moveTo>
                          <a:cubicBezTo>
                            <a:pt x="1498" y="1395"/>
                            <a:pt x="-496" y="3574"/>
                            <a:pt x="102" y="5951"/>
                          </a:cubicBezTo>
                          <a:cubicBezTo>
                            <a:pt x="302" y="6545"/>
                            <a:pt x="900" y="7139"/>
                            <a:pt x="1298" y="7535"/>
                          </a:cubicBezTo>
                          <a:cubicBezTo>
                            <a:pt x="2694" y="7139"/>
                            <a:pt x="4089" y="6743"/>
                            <a:pt x="5285" y="6347"/>
                          </a:cubicBezTo>
                          <a:cubicBezTo>
                            <a:pt x="9471" y="4762"/>
                            <a:pt x="13856" y="2979"/>
                            <a:pt x="11863" y="602"/>
                          </a:cubicBezTo>
                          <a:cubicBezTo>
                            <a:pt x="11265" y="8"/>
                            <a:pt x="8474" y="-190"/>
                            <a:pt x="6880" y="2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19" name="Google Shape;6119;p37"/>
                    <p:cNvSpPr/>
                    <p:nvPr/>
                  </p:nvSpPr>
                  <p:spPr>
                    <a:xfrm>
                      <a:off x="3397279" y="5226567"/>
                      <a:ext cx="5596" cy="5088"/>
                    </a:xfrm>
                    <a:custGeom>
                      <a:avLst/>
                      <a:gdLst/>
                      <a:ahLst/>
                      <a:cxnLst/>
                      <a:rect l="l" t="t" r="r" b="b"/>
                      <a:pathLst>
                        <a:path w="5596" h="5088" extrusionOk="0">
                          <a:moveTo>
                            <a:pt x="15" y="4160"/>
                          </a:moveTo>
                          <a:cubicBezTo>
                            <a:pt x="1211" y="5150"/>
                            <a:pt x="3204" y="5348"/>
                            <a:pt x="5596" y="4754"/>
                          </a:cubicBezTo>
                          <a:cubicBezTo>
                            <a:pt x="5197" y="3169"/>
                            <a:pt x="4799" y="1585"/>
                            <a:pt x="4400" y="0"/>
                          </a:cubicBezTo>
                          <a:cubicBezTo>
                            <a:pt x="1610" y="990"/>
                            <a:pt x="-184" y="2575"/>
                            <a:pt x="15" y="41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20" name="Google Shape;6120;p37"/>
                    <p:cNvSpPr/>
                    <p:nvPr/>
                  </p:nvSpPr>
                  <p:spPr>
                    <a:xfrm>
                      <a:off x="3379686" y="5286079"/>
                      <a:ext cx="12902" cy="7101"/>
                    </a:xfrm>
                    <a:custGeom>
                      <a:avLst/>
                      <a:gdLst/>
                      <a:ahLst/>
                      <a:cxnLst/>
                      <a:rect l="l" t="t" r="r" b="b"/>
                      <a:pathLst>
                        <a:path w="12902" h="7101" extrusionOk="0">
                          <a:moveTo>
                            <a:pt x="9037" y="5659"/>
                          </a:moveTo>
                          <a:cubicBezTo>
                            <a:pt x="11827" y="4471"/>
                            <a:pt x="13621" y="2490"/>
                            <a:pt x="12625" y="1103"/>
                          </a:cubicBezTo>
                          <a:cubicBezTo>
                            <a:pt x="11229" y="-878"/>
                            <a:pt x="7442" y="113"/>
                            <a:pt x="3854" y="1697"/>
                          </a:cubicBezTo>
                          <a:cubicBezTo>
                            <a:pt x="1064" y="3084"/>
                            <a:pt x="-332" y="4669"/>
                            <a:pt x="67" y="6253"/>
                          </a:cubicBezTo>
                          <a:cubicBezTo>
                            <a:pt x="1861" y="7640"/>
                            <a:pt x="5449" y="7244"/>
                            <a:pt x="9037" y="565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21" name="Google Shape;6121;p37"/>
                    <p:cNvSpPr/>
                    <p:nvPr/>
                  </p:nvSpPr>
                  <p:spPr>
                    <a:xfrm>
                      <a:off x="3290638" y="5405434"/>
                      <a:ext cx="12672" cy="6346"/>
                    </a:xfrm>
                    <a:custGeom>
                      <a:avLst/>
                      <a:gdLst/>
                      <a:ahLst/>
                      <a:cxnLst/>
                      <a:rect l="l" t="t" r="r" b="b"/>
                      <a:pathLst>
                        <a:path w="12672" h="6346" extrusionOk="0">
                          <a:moveTo>
                            <a:pt x="7990" y="8"/>
                          </a:moveTo>
                          <a:cubicBezTo>
                            <a:pt x="5399" y="8"/>
                            <a:pt x="1611" y="1394"/>
                            <a:pt x="615" y="3177"/>
                          </a:cubicBezTo>
                          <a:cubicBezTo>
                            <a:pt x="-1977" y="7139"/>
                            <a:pt x="4203" y="6148"/>
                            <a:pt x="8388" y="6346"/>
                          </a:cubicBezTo>
                          <a:cubicBezTo>
                            <a:pt x="10382" y="3573"/>
                            <a:pt x="17159" y="-191"/>
                            <a:pt x="7990" y="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22" name="Google Shape;6122;p37"/>
                    <p:cNvSpPr/>
                    <p:nvPr/>
                  </p:nvSpPr>
                  <p:spPr>
                    <a:xfrm>
                      <a:off x="3298827" y="5411582"/>
                      <a:ext cx="398" cy="198"/>
                    </a:xfrm>
                    <a:custGeom>
                      <a:avLst/>
                      <a:gdLst/>
                      <a:ahLst/>
                      <a:cxnLst/>
                      <a:rect l="l" t="t" r="r" b="b"/>
                      <a:pathLst>
                        <a:path w="398" h="198" extrusionOk="0">
                          <a:moveTo>
                            <a:pt x="199" y="0"/>
                          </a:moveTo>
                          <a:lnTo>
                            <a:pt x="0" y="198"/>
                          </a:lnTo>
                          <a:lnTo>
                            <a:pt x="0" y="198"/>
                          </a:lnTo>
                          <a:lnTo>
                            <a:pt x="399" y="198"/>
                          </a:lnTo>
                          <a:lnTo>
                            <a:pt x="1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23" name="Google Shape;6123;p37"/>
                    <p:cNvSpPr/>
                    <p:nvPr/>
                  </p:nvSpPr>
                  <p:spPr>
                    <a:xfrm>
                      <a:off x="3434952" y="5553611"/>
                      <a:ext cx="4798" cy="4952"/>
                    </a:xfrm>
                    <a:custGeom>
                      <a:avLst/>
                      <a:gdLst/>
                      <a:ahLst/>
                      <a:cxnLst/>
                      <a:rect l="l" t="t" r="r" b="b"/>
                      <a:pathLst>
                        <a:path w="4798" h="4952" extrusionOk="0">
                          <a:moveTo>
                            <a:pt x="15" y="3566"/>
                          </a:moveTo>
                          <a:cubicBezTo>
                            <a:pt x="1011" y="4556"/>
                            <a:pt x="2606" y="4952"/>
                            <a:pt x="4799" y="4952"/>
                          </a:cubicBezTo>
                          <a:cubicBezTo>
                            <a:pt x="4799" y="3368"/>
                            <a:pt x="4599" y="1783"/>
                            <a:pt x="4599" y="0"/>
                          </a:cubicBezTo>
                          <a:cubicBezTo>
                            <a:pt x="1610" y="792"/>
                            <a:pt x="-184" y="1981"/>
                            <a:pt x="15" y="35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24" name="Google Shape;6124;p37"/>
                    <p:cNvSpPr/>
                    <p:nvPr/>
                  </p:nvSpPr>
                  <p:spPr>
                    <a:xfrm>
                      <a:off x="3291161" y="5386821"/>
                      <a:ext cx="10656" cy="5325"/>
                    </a:xfrm>
                    <a:custGeom>
                      <a:avLst/>
                      <a:gdLst/>
                      <a:ahLst/>
                      <a:cxnLst/>
                      <a:rect l="l" t="t" r="r" b="b"/>
                      <a:pathLst>
                        <a:path w="10656" h="5325" extrusionOk="0">
                          <a:moveTo>
                            <a:pt x="6670" y="4556"/>
                          </a:moveTo>
                          <a:cubicBezTo>
                            <a:pt x="9062" y="3962"/>
                            <a:pt x="10656" y="2773"/>
                            <a:pt x="10656" y="1585"/>
                          </a:cubicBezTo>
                          <a:cubicBezTo>
                            <a:pt x="10457" y="0"/>
                            <a:pt x="8464" y="-396"/>
                            <a:pt x="5075" y="396"/>
                          </a:cubicBezTo>
                          <a:cubicBezTo>
                            <a:pt x="1886" y="1387"/>
                            <a:pt x="-506" y="2773"/>
                            <a:pt x="92" y="4160"/>
                          </a:cubicBezTo>
                          <a:cubicBezTo>
                            <a:pt x="491" y="5745"/>
                            <a:pt x="3481" y="5546"/>
                            <a:pt x="6670" y="455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25" name="Google Shape;6125;p37"/>
                    <p:cNvSpPr/>
                    <p:nvPr/>
                  </p:nvSpPr>
                  <p:spPr>
                    <a:xfrm>
                      <a:off x="3317640" y="5426978"/>
                      <a:ext cx="12290" cy="6123"/>
                    </a:xfrm>
                    <a:custGeom>
                      <a:avLst/>
                      <a:gdLst/>
                      <a:ahLst/>
                      <a:cxnLst/>
                      <a:rect l="l" t="t" r="r" b="b"/>
                      <a:pathLst>
                        <a:path w="12290" h="6123" extrusionOk="0">
                          <a:moveTo>
                            <a:pt x="123" y="5205"/>
                          </a:moveTo>
                          <a:cubicBezTo>
                            <a:pt x="721" y="6592"/>
                            <a:pt x="3910" y="6196"/>
                            <a:pt x="6900" y="5403"/>
                          </a:cubicBezTo>
                          <a:cubicBezTo>
                            <a:pt x="10089" y="4413"/>
                            <a:pt x="12083" y="3026"/>
                            <a:pt x="12282" y="1441"/>
                          </a:cubicBezTo>
                          <a:cubicBezTo>
                            <a:pt x="12481" y="-539"/>
                            <a:pt x="9292" y="-143"/>
                            <a:pt x="6502" y="649"/>
                          </a:cubicBezTo>
                          <a:cubicBezTo>
                            <a:pt x="2515" y="1640"/>
                            <a:pt x="-674" y="3422"/>
                            <a:pt x="123" y="52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26" name="Google Shape;6126;p37"/>
                    <p:cNvSpPr/>
                    <p:nvPr/>
                  </p:nvSpPr>
                  <p:spPr>
                    <a:xfrm>
                      <a:off x="3388324" y="5435883"/>
                      <a:ext cx="21547" cy="7052"/>
                    </a:xfrm>
                    <a:custGeom>
                      <a:avLst/>
                      <a:gdLst/>
                      <a:ahLst/>
                      <a:cxnLst/>
                      <a:rect l="l" t="t" r="r" b="b"/>
                      <a:pathLst>
                        <a:path w="21547" h="7052" extrusionOk="0">
                          <a:moveTo>
                            <a:pt x="10565" y="659"/>
                          </a:moveTo>
                          <a:cubicBezTo>
                            <a:pt x="9767" y="64"/>
                            <a:pt x="8172" y="-134"/>
                            <a:pt x="5781" y="460"/>
                          </a:cubicBezTo>
                          <a:cubicBezTo>
                            <a:pt x="2791" y="1253"/>
                            <a:pt x="200" y="2639"/>
                            <a:pt x="0" y="4224"/>
                          </a:cubicBezTo>
                          <a:cubicBezTo>
                            <a:pt x="0" y="5413"/>
                            <a:pt x="1196" y="6205"/>
                            <a:pt x="3389" y="6007"/>
                          </a:cubicBezTo>
                          <a:cubicBezTo>
                            <a:pt x="7176" y="7195"/>
                            <a:pt x="11561" y="7592"/>
                            <a:pt x="17342" y="6007"/>
                          </a:cubicBezTo>
                          <a:cubicBezTo>
                            <a:pt x="20929" y="5016"/>
                            <a:pt x="22325" y="3432"/>
                            <a:pt x="21129" y="2045"/>
                          </a:cubicBezTo>
                          <a:cubicBezTo>
                            <a:pt x="19135" y="-134"/>
                            <a:pt x="15348" y="-530"/>
                            <a:pt x="10565" y="65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27" name="Google Shape;6127;p37"/>
                    <p:cNvSpPr/>
                    <p:nvPr/>
                  </p:nvSpPr>
                  <p:spPr>
                    <a:xfrm>
                      <a:off x="3388889" y="5444978"/>
                      <a:ext cx="12401" cy="6093"/>
                    </a:xfrm>
                    <a:custGeom>
                      <a:avLst/>
                      <a:gdLst/>
                      <a:ahLst/>
                      <a:cxnLst/>
                      <a:rect l="l" t="t" r="r" b="b"/>
                      <a:pathLst>
                        <a:path w="12401" h="6093" extrusionOk="0">
                          <a:moveTo>
                            <a:pt x="6611" y="279"/>
                          </a:moveTo>
                          <a:cubicBezTo>
                            <a:pt x="2824" y="1270"/>
                            <a:pt x="-365" y="2458"/>
                            <a:pt x="34" y="4637"/>
                          </a:cubicBezTo>
                          <a:cubicBezTo>
                            <a:pt x="432" y="6024"/>
                            <a:pt x="2824" y="6420"/>
                            <a:pt x="5814" y="5826"/>
                          </a:cubicBezTo>
                          <a:cubicBezTo>
                            <a:pt x="10199" y="5033"/>
                            <a:pt x="12192" y="3250"/>
                            <a:pt x="12392" y="1270"/>
                          </a:cubicBezTo>
                          <a:cubicBezTo>
                            <a:pt x="12591" y="-315"/>
                            <a:pt x="9601" y="-117"/>
                            <a:pt x="6611" y="2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28" name="Google Shape;6128;p37"/>
                    <p:cNvSpPr/>
                    <p:nvPr/>
                  </p:nvSpPr>
                  <p:spPr>
                    <a:xfrm>
                      <a:off x="3361814" y="5404448"/>
                      <a:ext cx="20537" cy="9835"/>
                    </a:xfrm>
                    <a:custGeom>
                      <a:avLst/>
                      <a:gdLst/>
                      <a:ahLst/>
                      <a:cxnLst/>
                      <a:rect l="l" t="t" r="r" b="b"/>
                      <a:pathLst>
                        <a:path w="20537" h="9835" extrusionOk="0">
                          <a:moveTo>
                            <a:pt x="19534" y="1587"/>
                          </a:moveTo>
                          <a:cubicBezTo>
                            <a:pt x="18537" y="-196"/>
                            <a:pt x="15747" y="-592"/>
                            <a:pt x="11760" y="993"/>
                          </a:cubicBezTo>
                          <a:cubicBezTo>
                            <a:pt x="10763" y="1389"/>
                            <a:pt x="9767" y="1785"/>
                            <a:pt x="9169" y="2379"/>
                          </a:cubicBezTo>
                          <a:cubicBezTo>
                            <a:pt x="8571" y="2379"/>
                            <a:pt x="7973" y="2578"/>
                            <a:pt x="7375" y="2578"/>
                          </a:cubicBezTo>
                          <a:cubicBezTo>
                            <a:pt x="3588" y="3568"/>
                            <a:pt x="0" y="4955"/>
                            <a:pt x="0" y="7332"/>
                          </a:cubicBezTo>
                          <a:cubicBezTo>
                            <a:pt x="0" y="9312"/>
                            <a:pt x="2392" y="9709"/>
                            <a:pt x="5980" y="9114"/>
                          </a:cubicBezTo>
                          <a:cubicBezTo>
                            <a:pt x="7375" y="10105"/>
                            <a:pt x="9966" y="9907"/>
                            <a:pt x="12757" y="9511"/>
                          </a:cubicBezTo>
                          <a:cubicBezTo>
                            <a:pt x="16743" y="8916"/>
                            <a:pt x="20730" y="7530"/>
                            <a:pt x="20531" y="5153"/>
                          </a:cubicBezTo>
                          <a:cubicBezTo>
                            <a:pt x="20531" y="4360"/>
                            <a:pt x="19733" y="3766"/>
                            <a:pt x="18736" y="3568"/>
                          </a:cubicBezTo>
                          <a:cubicBezTo>
                            <a:pt x="19334" y="2974"/>
                            <a:pt x="19733" y="2181"/>
                            <a:pt x="19534" y="158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29" name="Google Shape;6129;p37"/>
                    <p:cNvSpPr/>
                    <p:nvPr/>
                  </p:nvSpPr>
                  <p:spPr>
                    <a:xfrm>
                      <a:off x="3336942" y="5337223"/>
                      <a:ext cx="12796" cy="6669"/>
                    </a:xfrm>
                    <a:custGeom>
                      <a:avLst/>
                      <a:gdLst/>
                      <a:ahLst/>
                      <a:cxnLst/>
                      <a:rect l="l" t="t" r="r" b="b"/>
                      <a:pathLst>
                        <a:path w="12796" h="6669" extrusionOk="0">
                          <a:moveTo>
                            <a:pt x="554" y="6018"/>
                          </a:moveTo>
                          <a:cubicBezTo>
                            <a:pt x="1750" y="7009"/>
                            <a:pt x="4541" y="6811"/>
                            <a:pt x="7929" y="5820"/>
                          </a:cubicBezTo>
                          <a:cubicBezTo>
                            <a:pt x="11318" y="4235"/>
                            <a:pt x="13909" y="2453"/>
                            <a:pt x="12314" y="868"/>
                          </a:cubicBezTo>
                          <a:cubicBezTo>
                            <a:pt x="11118" y="-320"/>
                            <a:pt x="8527" y="-320"/>
                            <a:pt x="5537" y="1066"/>
                          </a:cubicBezTo>
                          <a:cubicBezTo>
                            <a:pt x="2348" y="2453"/>
                            <a:pt x="-1439" y="4235"/>
                            <a:pt x="554" y="601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30" name="Google Shape;6130;p37"/>
                    <p:cNvSpPr/>
                    <p:nvPr/>
                  </p:nvSpPr>
                  <p:spPr>
                    <a:xfrm>
                      <a:off x="3337778" y="5474368"/>
                      <a:ext cx="12038" cy="5976"/>
                    </a:xfrm>
                    <a:custGeom>
                      <a:avLst/>
                      <a:gdLst/>
                      <a:ahLst/>
                      <a:cxnLst/>
                      <a:rect l="l" t="t" r="r" b="b"/>
                      <a:pathLst>
                        <a:path w="12038" h="5976" extrusionOk="0">
                          <a:moveTo>
                            <a:pt x="515" y="5158"/>
                          </a:moveTo>
                          <a:cubicBezTo>
                            <a:pt x="1711" y="6346"/>
                            <a:pt x="4701" y="6148"/>
                            <a:pt x="7890" y="5158"/>
                          </a:cubicBezTo>
                          <a:cubicBezTo>
                            <a:pt x="11478" y="4167"/>
                            <a:pt x="12475" y="2781"/>
                            <a:pt x="11877" y="1394"/>
                          </a:cubicBezTo>
                          <a:cubicBezTo>
                            <a:pt x="11279" y="8"/>
                            <a:pt x="8488" y="-389"/>
                            <a:pt x="5498" y="404"/>
                          </a:cubicBezTo>
                          <a:cubicBezTo>
                            <a:pt x="1910" y="1592"/>
                            <a:pt x="-1279" y="3375"/>
                            <a:pt x="515" y="51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31" name="Google Shape;6131;p37"/>
                    <p:cNvSpPr/>
                    <p:nvPr/>
                  </p:nvSpPr>
                  <p:spPr>
                    <a:xfrm>
                      <a:off x="3300947" y="5294861"/>
                      <a:ext cx="10503" cy="6836"/>
                    </a:xfrm>
                    <a:custGeom>
                      <a:avLst/>
                      <a:gdLst/>
                      <a:ahLst/>
                      <a:cxnLst/>
                      <a:rect l="l" t="t" r="r" b="b"/>
                      <a:pathLst>
                        <a:path w="10503" h="6836" extrusionOk="0">
                          <a:moveTo>
                            <a:pt x="6251" y="5989"/>
                          </a:moveTo>
                          <a:cubicBezTo>
                            <a:pt x="9441" y="4800"/>
                            <a:pt x="10836" y="3018"/>
                            <a:pt x="10437" y="1631"/>
                          </a:cubicBezTo>
                          <a:cubicBezTo>
                            <a:pt x="10039" y="244"/>
                            <a:pt x="8444" y="-548"/>
                            <a:pt x="5055" y="442"/>
                          </a:cubicBezTo>
                          <a:cubicBezTo>
                            <a:pt x="869" y="1829"/>
                            <a:pt x="-326" y="3810"/>
                            <a:pt x="72" y="5593"/>
                          </a:cubicBezTo>
                          <a:cubicBezTo>
                            <a:pt x="670" y="7178"/>
                            <a:pt x="3262" y="7178"/>
                            <a:pt x="6251" y="59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32" name="Google Shape;6132;p37"/>
                    <p:cNvSpPr/>
                    <p:nvPr/>
                  </p:nvSpPr>
                  <p:spPr>
                    <a:xfrm>
                      <a:off x="3337696" y="5401876"/>
                      <a:ext cx="11522" cy="6781"/>
                    </a:xfrm>
                    <a:custGeom>
                      <a:avLst/>
                      <a:gdLst/>
                      <a:ahLst/>
                      <a:cxnLst/>
                      <a:rect l="l" t="t" r="r" b="b"/>
                      <a:pathLst>
                        <a:path w="11522" h="6781" extrusionOk="0">
                          <a:moveTo>
                            <a:pt x="0" y="5150"/>
                          </a:moveTo>
                          <a:cubicBezTo>
                            <a:pt x="0" y="6537"/>
                            <a:pt x="2591" y="7329"/>
                            <a:pt x="5780" y="6339"/>
                          </a:cubicBezTo>
                          <a:cubicBezTo>
                            <a:pt x="13156" y="4358"/>
                            <a:pt x="11760" y="1981"/>
                            <a:pt x="10564" y="0"/>
                          </a:cubicBezTo>
                          <a:cubicBezTo>
                            <a:pt x="5780" y="990"/>
                            <a:pt x="0" y="1387"/>
                            <a:pt x="0" y="51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33" name="Google Shape;6133;p37"/>
                    <p:cNvSpPr/>
                    <p:nvPr/>
                  </p:nvSpPr>
                  <p:spPr>
                    <a:xfrm>
                      <a:off x="3354600" y="5469356"/>
                      <a:ext cx="11746" cy="5670"/>
                    </a:xfrm>
                    <a:custGeom>
                      <a:avLst/>
                      <a:gdLst/>
                      <a:ahLst/>
                      <a:cxnLst/>
                      <a:rect l="l" t="t" r="r" b="b"/>
                      <a:pathLst>
                        <a:path w="11746" h="5670" extrusionOk="0">
                          <a:moveTo>
                            <a:pt x="7612" y="5019"/>
                          </a:moveTo>
                          <a:cubicBezTo>
                            <a:pt x="11001" y="4029"/>
                            <a:pt x="12197" y="2642"/>
                            <a:pt x="11599" y="1256"/>
                          </a:cubicBezTo>
                          <a:cubicBezTo>
                            <a:pt x="10802" y="-131"/>
                            <a:pt x="8011" y="-329"/>
                            <a:pt x="5221" y="463"/>
                          </a:cubicBezTo>
                          <a:cubicBezTo>
                            <a:pt x="2430" y="1058"/>
                            <a:pt x="-361" y="2444"/>
                            <a:pt x="38" y="4029"/>
                          </a:cubicBezTo>
                          <a:cubicBezTo>
                            <a:pt x="636" y="6010"/>
                            <a:pt x="3825" y="6010"/>
                            <a:pt x="7612" y="501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34" name="Google Shape;6134;p37"/>
                    <p:cNvSpPr/>
                    <p:nvPr/>
                  </p:nvSpPr>
                  <p:spPr>
                    <a:xfrm>
                      <a:off x="3339142" y="5428443"/>
                      <a:ext cx="10462" cy="5747"/>
                    </a:xfrm>
                    <a:custGeom>
                      <a:avLst/>
                      <a:gdLst/>
                      <a:ahLst/>
                      <a:cxnLst/>
                      <a:rect l="l" t="t" r="r" b="b"/>
                      <a:pathLst>
                        <a:path w="10462" h="5747" extrusionOk="0">
                          <a:moveTo>
                            <a:pt x="149" y="4731"/>
                          </a:moveTo>
                          <a:cubicBezTo>
                            <a:pt x="747" y="6117"/>
                            <a:pt x="3537" y="5919"/>
                            <a:pt x="6527" y="5127"/>
                          </a:cubicBezTo>
                          <a:cubicBezTo>
                            <a:pt x="9716" y="3938"/>
                            <a:pt x="10912" y="2552"/>
                            <a:pt x="10314" y="1165"/>
                          </a:cubicBezTo>
                          <a:cubicBezTo>
                            <a:pt x="9716" y="-420"/>
                            <a:pt x="6926" y="-221"/>
                            <a:pt x="3936" y="769"/>
                          </a:cubicBezTo>
                          <a:cubicBezTo>
                            <a:pt x="747" y="1957"/>
                            <a:pt x="-449" y="3542"/>
                            <a:pt x="149" y="473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35" name="Google Shape;6135;p37"/>
                    <p:cNvSpPr/>
                    <p:nvPr/>
                  </p:nvSpPr>
                  <p:spPr>
                    <a:xfrm>
                      <a:off x="3283627" y="5281846"/>
                      <a:ext cx="10615" cy="6298"/>
                    </a:xfrm>
                    <a:custGeom>
                      <a:avLst/>
                      <a:gdLst/>
                      <a:ahLst/>
                      <a:cxnLst/>
                      <a:rect l="l" t="t" r="r" b="b"/>
                      <a:pathLst>
                        <a:path w="10615" h="6298" extrusionOk="0">
                          <a:moveTo>
                            <a:pt x="6030" y="5535"/>
                          </a:moveTo>
                          <a:cubicBezTo>
                            <a:pt x="9021" y="4544"/>
                            <a:pt x="10615" y="2761"/>
                            <a:pt x="10615" y="1177"/>
                          </a:cubicBezTo>
                          <a:cubicBezTo>
                            <a:pt x="9818" y="-210"/>
                            <a:pt x="7625" y="-408"/>
                            <a:pt x="4635" y="780"/>
                          </a:cubicBezTo>
                          <a:cubicBezTo>
                            <a:pt x="1645" y="1969"/>
                            <a:pt x="-348" y="3554"/>
                            <a:pt x="51" y="4940"/>
                          </a:cubicBezTo>
                          <a:cubicBezTo>
                            <a:pt x="449" y="6525"/>
                            <a:pt x="3240" y="6723"/>
                            <a:pt x="6030" y="553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36" name="Google Shape;6136;p37"/>
                    <p:cNvSpPr/>
                    <p:nvPr/>
                  </p:nvSpPr>
                  <p:spPr>
                    <a:xfrm>
                      <a:off x="3355225" y="5535079"/>
                      <a:ext cx="11809" cy="5282"/>
                    </a:xfrm>
                    <a:custGeom>
                      <a:avLst/>
                      <a:gdLst/>
                      <a:ahLst/>
                      <a:cxnLst/>
                      <a:rect l="l" t="t" r="r" b="b"/>
                      <a:pathLst>
                        <a:path w="11809" h="5282" extrusionOk="0">
                          <a:moveTo>
                            <a:pt x="6390" y="5062"/>
                          </a:moveTo>
                          <a:cubicBezTo>
                            <a:pt x="9380" y="4270"/>
                            <a:pt x="12171" y="3081"/>
                            <a:pt x="11772" y="1497"/>
                          </a:cubicBezTo>
                          <a:cubicBezTo>
                            <a:pt x="11373" y="-88"/>
                            <a:pt x="8383" y="-286"/>
                            <a:pt x="5393" y="308"/>
                          </a:cubicBezTo>
                          <a:cubicBezTo>
                            <a:pt x="2204" y="902"/>
                            <a:pt x="-188" y="2289"/>
                            <a:pt x="12" y="3874"/>
                          </a:cubicBezTo>
                          <a:cubicBezTo>
                            <a:pt x="211" y="5458"/>
                            <a:pt x="3201" y="5458"/>
                            <a:pt x="6390" y="506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37" name="Google Shape;6137;p37"/>
                    <p:cNvSpPr/>
                    <p:nvPr/>
                  </p:nvSpPr>
                  <p:spPr>
                    <a:xfrm>
                      <a:off x="3297144" y="5365153"/>
                      <a:ext cx="15552" cy="9881"/>
                    </a:xfrm>
                    <a:custGeom>
                      <a:avLst/>
                      <a:gdLst/>
                      <a:ahLst/>
                      <a:cxnLst/>
                      <a:rect l="l" t="t" r="r" b="b"/>
                      <a:pathLst>
                        <a:path w="15552" h="9881" extrusionOk="0">
                          <a:moveTo>
                            <a:pt x="15436" y="869"/>
                          </a:moveTo>
                          <a:cubicBezTo>
                            <a:pt x="15037" y="-320"/>
                            <a:pt x="11449" y="-122"/>
                            <a:pt x="8659" y="473"/>
                          </a:cubicBezTo>
                          <a:cubicBezTo>
                            <a:pt x="4274" y="1463"/>
                            <a:pt x="2081" y="3246"/>
                            <a:pt x="2081" y="5227"/>
                          </a:cubicBezTo>
                          <a:cubicBezTo>
                            <a:pt x="2081" y="5425"/>
                            <a:pt x="2281" y="5623"/>
                            <a:pt x="2281" y="5821"/>
                          </a:cubicBezTo>
                          <a:cubicBezTo>
                            <a:pt x="686" y="6613"/>
                            <a:pt x="-311" y="7604"/>
                            <a:pt x="88" y="8594"/>
                          </a:cubicBezTo>
                          <a:cubicBezTo>
                            <a:pt x="1085" y="10377"/>
                            <a:pt x="4074" y="10179"/>
                            <a:pt x="7862" y="8792"/>
                          </a:cubicBezTo>
                          <a:cubicBezTo>
                            <a:pt x="10652" y="7802"/>
                            <a:pt x="12247" y="6613"/>
                            <a:pt x="11848" y="5623"/>
                          </a:cubicBezTo>
                          <a:cubicBezTo>
                            <a:pt x="14240" y="4038"/>
                            <a:pt x="16034" y="2453"/>
                            <a:pt x="15436" y="8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38" name="Google Shape;6138;p37"/>
                    <p:cNvSpPr/>
                    <p:nvPr/>
                  </p:nvSpPr>
                  <p:spPr>
                    <a:xfrm>
                      <a:off x="3329390" y="5240676"/>
                      <a:ext cx="17209" cy="9671"/>
                    </a:xfrm>
                    <a:custGeom>
                      <a:avLst/>
                      <a:gdLst/>
                      <a:ahLst/>
                      <a:cxnLst/>
                      <a:rect l="l" t="t" r="r" b="b"/>
                      <a:pathLst>
                        <a:path w="17209" h="9671" extrusionOk="0">
                          <a:moveTo>
                            <a:pt x="14884" y="946"/>
                          </a:moveTo>
                          <a:cubicBezTo>
                            <a:pt x="14086" y="-440"/>
                            <a:pt x="10897" y="-242"/>
                            <a:pt x="8107" y="1144"/>
                          </a:cubicBezTo>
                          <a:cubicBezTo>
                            <a:pt x="3124" y="3323"/>
                            <a:pt x="-1262" y="6097"/>
                            <a:pt x="333" y="8870"/>
                          </a:cubicBezTo>
                          <a:cubicBezTo>
                            <a:pt x="1130" y="10256"/>
                            <a:pt x="4319" y="9662"/>
                            <a:pt x="7708" y="8474"/>
                          </a:cubicBezTo>
                          <a:lnTo>
                            <a:pt x="7907" y="8276"/>
                          </a:lnTo>
                          <a:cubicBezTo>
                            <a:pt x="9103" y="8672"/>
                            <a:pt x="10897" y="8672"/>
                            <a:pt x="12890" y="7879"/>
                          </a:cubicBezTo>
                          <a:cubicBezTo>
                            <a:pt x="15880" y="6889"/>
                            <a:pt x="18073" y="4908"/>
                            <a:pt x="16877" y="3719"/>
                          </a:cubicBezTo>
                          <a:cubicBezTo>
                            <a:pt x="16678" y="3521"/>
                            <a:pt x="16080" y="3323"/>
                            <a:pt x="15282" y="3125"/>
                          </a:cubicBezTo>
                          <a:cubicBezTo>
                            <a:pt x="15482" y="2333"/>
                            <a:pt x="15482" y="1739"/>
                            <a:pt x="14884" y="94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39" name="Google Shape;6139;p37"/>
                    <p:cNvSpPr/>
                    <p:nvPr/>
                  </p:nvSpPr>
                  <p:spPr>
                    <a:xfrm>
                      <a:off x="3291685" y="5442473"/>
                      <a:ext cx="12049" cy="6130"/>
                    </a:xfrm>
                    <a:custGeom>
                      <a:avLst/>
                      <a:gdLst/>
                      <a:ahLst/>
                      <a:cxnLst/>
                      <a:rect l="l" t="t" r="r" b="b"/>
                      <a:pathLst>
                        <a:path w="12049" h="6130" extrusionOk="0">
                          <a:moveTo>
                            <a:pt x="5548" y="605"/>
                          </a:moveTo>
                          <a:cubicBezTo>
                            <a:pt x="1760" y="1794"/>
                            <a:pt x="-1030" y="3577"/>
                            <a:pt x="365" y="5360"/>
                          </a:cubicBezTo>
                          <a:cubicBezTo>
                            <a:pt x="1561" y="6746"/>
                            <a:pt x="4551" y="5954"/>
                            <a:pt x="7541" y="5360"/>
                          </a:cubicBezTo>
                          <a:cubicBezTo>
                            <a:pt x="10930" y="4369"/>
                            <a:pt x="12524" y="2784"/>
                            <a:pt x="11926" y="1398"/>
                          </a:cubicBezTo>
                          <a:cubicBezTo>
                            <a:pt x="11527" y="-187"/>
                            <a:pt x="8537" y="-385"/>
                            <a:pt x="5548" y="6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40" name="Google Shape;6140;p37"/>
                    <p:cNvSpPr/>
                    <p:nvPr/>
                  </p:nvSpPr>
                  <p:spPr>
                    <a:xfrm>
                      <a:off x="3276260" y="5501148"/>
                      <a:ext cx="11448" cy="5089"/>
                    </a:xfrm>
                    <a:custGeom>
                      <a:avLst/>
                      <a:gdLst/>
                      <a:ahLst/>
                      <a:cxnLst/>
                      <a:rect l="l" t="t" r="r" b="b"/>
                      <a:pathLst>
                        <a:path w="11448" h="5089" extrusionOk="0">
                          <a:moveTo>
                            <a:pt x="6422" y="4724"/>
                          </a:moveTo>
                          <a:cubicBezTo>
                            <a:pt x="9412" y="3931"/>
                            <a:pt x="11804" y="2941"/>
                            <a:pt x="11405" y="1356"/>
                          </a:cubicBezTo>
                          <a:cubicBezTo>
                            <a:pt x="11006" y="-229"/>
                            <a:pt x="8415" y="-229"/>
                            <a:pt x="5226" y="366"/>
                          </a:cubicBezTo>
                          <a:cubicBezTo>
                            <a:pt x="2037" y="1158"/>
                            <a:pt x="-355" y="2148"/>
                            <a:pt x="43" y="3733"/>
                          </a:cubicBezTo>
                          <a:cubicBezTo>
                            <a:pt x="641" y="5318"/>
                            <a:pt x="3034" y="5318"/>
                            <a:pt x="6422" y="472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41" name="Google Shape;6141;p37"/>
                    <p:cNvSpPr/>
                    <p:nvPr/>
                  </p:nvSpPr>
                  <p:spPr>
                    <a:xfrm>
                      <a:off x="3251153" y="5423151"/>
                      <a:ext cx="12035" cy="5393"/>
                    </a:xfrm>
                    <a:custGeom>
                      <a:avLst/>
                      <a:gdLst/>
                      <a:ahLst/>
                      <a:cxnLst/>
                      <a:rect l="l" t="t" r="r" b="b"/>
                      <a:pathLst>
                        <a:path w="12035" h="5393" extrusionOk="0">
                          <a:moveTo>
                            <a:pt x="11995" y="1306"/>
                          </a:moveTo>
                          <a:cubicBezTo>
                            <a:pt x="11796" y="-80"/>
                            <a:pt x="9204" y="-278"/>
                            <a:pt x="6214" y="316"/>
                          </a:cubicBezTo>
                          <a:cubicBezTo>
                            <a:pt x="2626" y="1108"/>
                            <a:pt x="-961" y="2495"/>
                            <a:pt x="235" y="4476"/>
                          </a:cubicBezTo>
                          <a:cubicBezTo>
                            <a:pt x="1032" y="5664"/>
                            <a:pt x="3623" y="5664"/>
                            <a:pt x="6812" y="4674"/>
                          </a:cubicBezTo>
                          <a:cubicBezTo>
                            <a:pt x="9802" y="3881"/>
                            <a:pt x="12393" y="2891"/>
                            <a:pt x="11995" y="13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42" name="Google Shape;6142;p37"/>
                    <p:cNvSpPr/>
                    <p:nvPr/>
                  </p:nvSpPr>
                  <p:spPr>
                    <a:xfrm>
                      <a:off x="3295072" y="5394025"/>
                      <a:ext cx="11035" cy="5255"/>
                    </a:xfrm>
                    <a:custGeom>
                      <a:avLst/>
                      <a:gdLst/>
                      <a:ahLst/>
                      <a:cxnLst/>
                      <a:rect l="l" t="t" r="r" b="b"/>
                      <a:pathLst>
                        <a:path w="11035" h="5255" extrusionOk="0">
                          <a:moveTo>
                            <a:pt x="7542" y="4285"/>
                          </a:moveTo>
                          <a:cubicBezTo>
                            <a:pt x="10731" y="3097"/>
                            <a:pt x="11927" y="1710"/>
                            <a:pt x="10332" y="720"/>
                          </a:cubicBezTo>
                          <a:cubicBezTo>
                            <a:pt x="8937" y="-271"/>
                            <a:pt x="6346" y="-271"/>
                            <a:pt x="3356" y="918"/>
                          </a:cubicBezTo>
                          <a:cubicBezTo>
                            <a:pt x="-33" y="2106"/>
                            <a:pt x="-631" y="3493"/>
                            <a:pt x="565" y="4682"/>
                          </a:cubicBezTo>
                          <a:cubicBezTo>
                            <a:pt x="1961" y="5672"/>
                            <a:pt x="4751" y="5276"/>
                            <a:pt x="7542" y="42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43" name="Google Shape;6143;p37"/>
                    <p:cNvSpPr/>
                    <p:nvPr/>
                  </p:nvSpPr>
                  <p:spPr>
                    <a:xfrm>
                      <a:off x="3388053" y="5417446"/>
                      <a:ext cx="10627" cy="4808"/>
                    </a:xfrm>
                    <a:custGeom>
                      <a:avLst/>
                      <a:gdLst/>
                      <a:ahLst/>
                      <a:cxnLst/>
                      <a:rect l="l" t="t" r="r" b="b"/>
                      <a:pathLst>
                        <a:path w="10627" h="4808" extrusionOk="0">
                          <a:moveTo>
                            <a:pt x="10039" y="474"/>
                          </a:moveTo>
                          <a:cubicBezTo>
                            <a:pt x="9241" y="-120"/>
                            <a:pt x="6451" y="-120"/>
                            <a:pt x="4657" y="276"/>
                          </a:cubicBezTo>
                          <a:cubicBezTo>
                            <a:pt x="2066" y="1068"/>
                            <a:pt x="-924" y="2257"/>
                            <a:pt x="271" y="3842"/>
                          </a:cubicBezTo>
                          <a:cubicBezTo>
                            <a:pt x="1268" y="5228"/>
                            <a:pt x="3860" y="5030"/>
                            <a:pt x="7647" y="3842"/>
                          </a:cubicBezTo>
                          <a:cubicBezTo>
                            <a:pt x="10238" y="3049"/>
                            <a:pt x="11434" y="1663"/>
                            <a:pt x="10039" y="47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44" name="Google Shape;6144;p37"/>
                    <p:cNvSpPr/>
                    <p:nvPr/>
                  </p:nvSpPr>
                  <p:spPr>
                    <a:xfrm>
                      <a:off x="3390411" y="5461395"/>
                      <a:ext cx="10116" cy="4520"/>
                    </a:xfrm>
                    <a:custGeom>
                      <a:avLst/>
                      <a:gdLst/>
                      <a:ahLst/>
                      <a:cxnLst/>
                      <a:rect l="l" t="t" r="r" b="b"/>
                      <a:pathLst>
                        <a:path w="10116" h="4520" extrusionOk="0">
                          <a:moveTo>
                            <a:pt x="7082" y="3671"/>
                          </a:moveTo>
                          <a:cubicBezTo>
                            <a:pt x="8876" y="2878"/>
                            <a:pt x="11069" y="2086"/>
                            <a:pt x="9674" y="897"/>
                          </a:cubicBezTo>
                          <a:cubicBezTo>
                            <a:pt x="8079" y="-93"/>
                            <a:pt x="5887" y="-489"/>
                            <a:pt x="2896" y="897"/>
                          </a:cubicBezTo>
                          <a:cubicBezTo>
                            <a:pt x="903" y="1690"/>
                            <a:pt x="-691" y="2878"/>
                            <a:pt x="305" y="3869"/>
                          </a:cubicBezTo>
                          <a:cubicBezTo>
                            <a:pt x="1501" y="4859"/>
                            <a:pt x="4093" y="4661"/>
                            <a:pt x="7082" y="36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45" name="Google Shape;6145;p37"/>
                    <p:cNvSpPr/>
                    <p:nvPr/>
                  </p:nvSpPr>
                  <p:spPr>
                    <a:xfrm>
                      <a:off x="3269872" y="5418490"/>
                      <a:ext cx="8802" cy="4729"/>
                    </a:xfrm>
                    <a:custGeom>
                      <a:avLst/>
                      <a:gdLst/>
                      <a:ahLst/>
                      <a:cxnLst/>
                      <a:rect l="l" t="t" r="r" b="b"/>
                      <a:pathLst>
                        <a:path w="8802" h="4729" extrusionOk="0">
                          <a:moveTo>
                            <a:pt x="4638" y="4383"/>
                          </a:moveTo>
                          <a:cubicBezTo>
                            <a:pt x="8425" y="2997"/>
                            <a:pt x="9222" y="2006"/>
                            <a:pt x="8624" y="1016"/>
                          </a:cubicBezTo>
                          <a:cubicBezTo>
                            <a:pt x="8026" y="25"/>
                            <a:pt x="6232" y="-371"/>
                            <a:pt x="3840" y="422"/>
                          </a:cubicBezTo>
                          <a:cubicBezTo>
                            <a:pt x="452" y="1412"/>
                            <a:pt x="-744" y="2997"/>
                            <a:pt x="452" y="4185"/>
                          </a:cubicBezTo>
                          <a:cubicBezTo>
                            <a:pt x="1448" y="4977"/>
                            <a:pt x="3641" y="4780"/>
                            <a:pt x="4638" y="438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46" name="Google Shape;6146;p37"/>
                    <p:cNvSpPr/>
                    <p:nvPr/>
                  </p:nvSpPr>
                  <p:spPr>
                    <a:xfrm>
                      <a:off x="3357556" y="5544292"/>
                      <a:ext cx="57085" cy="10309"/>
                    </a:xfrm>
                    <a:custGeom>
                      <a:avLst/>
                      <a:gdLst/>
                      <a:ahLst/>
                      <a:cxnLst/>
                      <a:rect l="l" t="t" r="r" b="b"/>
                      <a:pathLst>
                        <a:path w="57085" h="10309" extrusionOk="0">
                          <a:moveTo>
                            <a:pt x="47512" y="999"/>
                          </a:moveTo>
                          <a:cubicBezTo>
                            <a:pt x="44124" y="1395"/>
                            <a:pt x="41134" y="2386"/>
                            <a:pt x="39539" y="3772"/>
                          </a:cubicBezTo>
                          <a:cubicBezTo>
                            <a:pt x="33360" y="-1576"/>
                            <a:pt x="20204" y="207"/>
                            <a:pt x="8643" y="603"/>
                          </a:cubicBezTo>
                          <a:cubicBezTo>
                            <a:pt x="4856" y="801"/>
                            <a:pt x="670" y="1792"/>
                            <a:pt x="72" y="3971"/>
                          </a:cubicBezTo>
                          <a:cubicBezTo>
                            <a:pt x="-526" y="6150"/>
                            <a:pt x="2664" y="6942"/>
                            <a:pt x="6650" y="6348"/>
                          </a:cubicBezTo>
                          <a:cubicBezTo>
                            <a:pt x="17214" y="4763"/>
                            <a:pt x="27978" y="2386"/>
                            <a:pt x="28975" y="9517"/>
                          </a:cubicBezTo>
                          <a:cubicBezTo>
                            <a:pt x="28975" y="10111"/>
                            <a:pt x="32363" y="10111"/>
                            <a:pt x="33360" y="10309"/>
                          </a:cubicBezTo>
                          <a:cubicBezTo>
                            <a:pt x="36948" y="9913"/>
                            <a:pt x="39140" y="8725"/>
                            <a:pt x="40137" y="7338"/>
                          </a:cubicBezTo>
                          <a:cubicBezTo>
                            <a:pt x="42130" y="8130"/>
                            <a:pt x="45120" y="7734"/>
                            <a:pt x="48110" y="7338"/>
                          </a:cubicBezTo>
                          <a:cubicBezTo>
                            <a:pt x="52694" y="6744"/>
                            <a:pt x="57279" y="4961"/>
                            <a:pt x="57080" y="2386"/>
                          </a:cubicBezTo>
                          <a:cubicBezTo>
                            <a:pt x="57279" y="-387"/>
                            <a:pt x="51897" y="405"/>
                            <a:pt x="47512" y="99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47" name="Google Shape;6147;p37"/>
                    <p:cNvSpPr/>
                    <p:nvPr/>
                  </p:nvSpPr>
                  <p:spPr>
                    <a:xfrm>
                      <a:off x="3402676" y="5505022"/>
                      <a:ext cx="34084" cy="15406"/>
                    </a:xfrm>
                    <a:custGeom>
                      <a:avLst/>
                      <a:gdLst/>
                      <a:ahLst/>
                      <a:cxnLst/>
                      <a:rect l="l" t="t" r="r" b="b"/>
                      <a:pathLst>
                        <a:path w="34084" h="15406" extrusionOk="0">
                          <a:moveTo>
                            <a:pt x="21328" y="3821"/>
                          </a:moveTo>
                          <a:lnTo>
                            <a:pt x="20929" y="4019"/>
                          </a:lnTo>
                          <a:cubicBezTo>
                            <a:pt x="20929" y="3821"/>
                            <a:pt x="21129" y="3623"/>
                            <a:pt x="20929" y="3425"/>
                          </a:cubicBezTo>
                          <a:cubicBezTo>
                            <a:pt x="20331" y="1642"/>
                            <a:pt x="17142" y="1048"/>
                            <a:pt x="12956" y="2039"/>
                          </a:cubicBezTo>
                          <a:cubicBezTo>
                            <a:pt x="9169" y="2831"/>
                            <a:pt x="5382" y="4416"/>
                            <a:pt x="5183" y="6397"/>
                          </a:cubicBezTo>
                          <a:cubicBezTo>
                            <a:pt x="4983" y="7783"/>
                            <a:pt x="6179" y="8179"/>
                            <a:pt x="7774" y="8377"/>
                          </a:cubicBezTo>
                          <a:cubicBezTo>
                            <a:pt x="7375" y="8377"/>
                            <a:pt x="7176" y="8377"/>
                            <a:pt x="6777" y="8377"/>
                          </a:cubicBezTo>
                          <a:cubicBezTo>
                            <a:pt x="2591" y="8972"/>
                            <a:pt x="598" y="10755"/>
                            <a:pt x="0" y="12735"/>
                          </a:cubicBezTo>
                          <a:cubicBezTo>
                            <a:pt x="1196" y="14914"/>
                            <a:pt x="4983" y="15112"/>
                            <a:pt x="9568" y="14320"/>
                          </a:cubicBezTo>
                          <a:cubicBezTo>
                            <a:pt x="10166" y="14122"/>
                            <a:pt x="10764" y="14122"/>
                            <a:pt x="11362" y="13924"/>
                          </a:cubicBezTo>
                          <a:cubicBezTo>
                            <a:pt x="12159" y="15310"/>
                            <a:pt x="14152" y="15905"/>
                            <a:pt x="18936" y="14914"/>
                          </a:cubicBezTo>
                          <a:cubicBezTo>
                            <a:pt x="25315" y="13330"/>
                            <a:pt x="25115" y="9566"/>
                            <a:pt x="29899" y="7189"/>
                          </a:cubicBezTo>
                          <a:cubicBezTo>
                            <a:pt x="31294" y="6397"/>
                            <a:pt x="32889" y="5604"/>
                            <a:pt x="34085" y="4812"/>
                          </a:cubicBezTo>
                          <a:cubicBezTo>
                            <a:pt x="34085" y="3425"/>
                            <a:pt x="33886" y="1840"/>
                            <a:pt x="33886" y="454"/>
                          </a:cubicBezTo>
                          <a:cubicBezTo>
                            <a:pt x="30098" y="-933"/>
                            <a:pt x="24517" y="1048"/>
                            <a:pt x="21328" y="3821"/>
                          </a:cubicBezTo>
                          <a:close/>
                          <a:moveTo>
                            <a:pt x="13554" y="8774"/>
                          </a:moveTo>
                          <a:cubicBezTo>
                            <a:pt x="12956" y="8377"/>
                            <a:pt x="12159" y="8179"/>
                            <a:pt x="11362" y="8179"/>
                          </a:cubicBezTo>
                          <a:cubicBezTo>
                            <a:pt x="12558" y="7981"/>
                            <a:pt x="13754" y="7981"/>
                            <a:pt x="14750" y="7783"/>
                          </a:cubicBezTo>
                          <a:lnTo>
                            <a:pt x="14750" y="7783"/>
                          </a:lnTo>
                          <a:cubicBezTo>
                            <a:pt x="14352" y="8179"/>
                            <a:pt x="13953" y="8576"/>
                            <a:pt x="13554" y="877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48" name="Google Shape;6148;p37"/>
                    <p:cNvSpPr/>
                    <p:nvPr/>
                  </p:nvSpPr>
                  <p:spPr>
                    <a:xfrm>
                      <a:off x="3305275" y="5438985"/>
                      <a:ext cx="32631" cy="10259"/>
                    </a:xfrm>
                    <a:custGeom>
                      <a:avLst/>
                      <a:gdLst/>
                      <a:ahLst/>
                      <a:cxnLst/>
                      <a:rect l="l" t="t" r="r" b="b"/>
                      <a:pathLst>
                        <a:path w="32631" h="10259" extrusionOk="0">
                          <a:moveTo>
                            <a:pt x="2522" y="10234"/>
                          </a:moveTo>
                          <a:cubicBezTo>
                            <a:pt x="11691" y="8451"/>
                            <a:pt x="20661" y="6668"/>
                            <a:pt x="29830" y="4489"/>
                          </a:cubicBezTo>
                          <a:cubicBezTo>
                            <a:pt x="31624" y="4093"/>
                            <a:pt x="33218" y="2508"/>
                            <a:pt x="32421" y="1518"/>
                          </a:cubicBezTo>
                          <a:cubicBezTo>
                            <a:pt x="30228" y="-1057"/>
                            <a:pt x="25046" y="131"/>
                            <a:pt x="19863" y="1518"/>
                          </a:cubicBezTo>
                          <a:cubicBezTo>
                            <a:pt x="13286" y="3301"/>
                            <a:pt x="5512" y="1716"/>
                            <a:pt x="329" y="7064"/>
                          </a:cubicBezTo>
                          <a:cubicBezTo>
                            <a:pt x="-269" y="7659"/>
                            <a:pt x="130" y="8451"/>
                            <a:pt x="130" y="9045"/>
                          </a:cubicBezTo>
                          <a:cubicBezTo>
                            <a:pt x="927" y="9441"/>
                            <a:pt x="1725" y="10432"/>
                            <a:pt x="2522" y="1023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49" name="Google Shape;6149;p37"/>
                    <p:cNvSpPr/>
                    <p:nvPr/>
                  </p:nvSpPr>
                  <p:spPr>
                    <a:xfrm>
                      <a:off x="3417983" y="5473377"/>
                      <a:ext cx="17182" cy="9714"/>
                    </a:xfrm>
                    <a:custGeom>
                      <a:avLst/>
                      <a:gdLst/>
                      <a:ahLst/>
                      <a:cxnLst/>
                      <a:rect l="l" t="t" r="r" b="b"/>
                      <a:pathLst>
                        <a:path w="17182" h="9714" extrusionOk="0">
                          <a:moveTo>
                            <a:pt x="7814" y="206"/>
                          </a:moveTo>
                          <a:cubicBezTo>
                            <a:pt x="4027" y="800"/>
                            <a:pt x="639" y="1989"/>
                            <a:pt x="41" y="4168"/>
                          </a:cubicBezTo>
                          <a:cubicBezTo>
                            <a:pt x="-358" y="6149"/>
                            <a:pt x="2233" y="6347"/>
                            <a:pt x="5423" y="6149"/>
                          </a:cubicBezTo>
                          <a:cubicBezTo>
                            <a:pt x="6818" y="7734"/>
                            <a:pt x="12598" y="9318"/>
                            <a:pt x="17183" y="9714"/>
                          </a:cubicBezTo>
                          <a:cubicBezTo>
                            <a:pt x="16983" y="6545"/>
                            <a:pt x="16784" y="3376"/>
                            <a:pt x="16386" y="206"/>
                          </a:cubicBezTo>
                          <a:cubicBezTo>
                            <a:pt x="14990" y="206"/>
                            <a:pt x="13395" y="404"/>
                            <a:pt x="12000" y="602"/>
                          </a:cubicBezTo>
                          <a:cubicBezTo>
                            <a:pt x="11203" y="8"/>
                            <a:pt x="9808" y="-190"/>
                            <a:pt x="7814" y="2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50" name="Google Shape;6150;p37"/>
                    <p:cNvSpPr/>
                    <p:nvPr/>
                  </p:nvSpPr>
                  <p:spPr>
                    <a:xfrm>
                      <a:off x="3381946" y="5498274"/>
                      <a:ext cx="43304" cy="17003"/>
                    </a:xfrm>
                    <a:custGeom>
                      <a:avLst/>
                      <a:gdLst/>
                      <a:ahLst/>
                      <a:cxnLst/>
                      <a:rect l="l" t="t" r="r" b="b"/>
                      <a:pathLst>
                        <a:path w="43304" h="17003" extrusionOk="0">
                          <a:moveTo>
                            <a:pt x="31693" y="5419"/>
                          </a:moveTo>
                          <a:cubicBezTo>
                            <a:pt x="33088" y="6212"/>
                            <a:pt x="35480" y="6014"/>
                            <a:pt x="38470" y="5221"/>
                          </a:cubicBezTo>
                          <a:cubicBezTo>
                            <a:pt x="41659" y="4429"/>
                            <a:pt x="43653" y="2844"/>
                            <a:pt x="43254" y="1458"/>
                          </a:cubicBezTo>
                          <a:cubicBezTo>
                            <a:pt x="42457" y="-325"/>
                            <a:pt x="39068" y="-325"/>
                            <a:pt x="35281" y="665"/>
                          </a:cubicBezTo>
                          <a:cubicBezTo>
                            <a:pt x="32291" y="1458"/>
                            <a:pt x="30896" y="2646"/>
                            <a:pt x="30696" y="3835"/>
                          </a:cubicBezTo>
                          <a:cubicBezTo>
                            <a:pt x="28902" y="3042"/>
                            <a:pt x="25912" y="3439"/>
                            <a:pt x="23321" y="4429"/>
                          </a:cubicBezTo>
                          <a:cubicBezTo>
                            <a:pt x="15547" y="7797"/>
                            <a:pt x="7774" y="10966"/>
                            <a:pt x="0" y="14333"/>
                          </a:cubicBezTo>
                          <a:cubicBezTo>
                            <a:pt x="2591" y="16909"/>
                            <a:pt x="6179" y="18493"/>
                            <a:pt x="13156" y="14928"/>
                          </a:cubicBezTo>
                          <a:cubicBezTo>
                            <a:pt x="17939" y="12353"/>
                            <a:pt x="22324" y="9777"/>
                            <a:pt x="28304" y="7995"/>
                          </a:cubicBezTo>
                          <a:cubicBezTo>
                            <a:pt x="30298" y="7202"/>
                            <a:pt x="31294" y="6410"/>
                            <a:pt x="31693" y="541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51" name="Google Shape;6151;p37"/>
                    <p:cNvSpPr/>
                    <p:nvPr/>
                  </p:nvSpPr>
                  <p:spPr>
                    <a:xfrm>
                      <a:off x="3315172" y="5545493"/>
                      <a:ext cx="17202" cy="13087"/>
                    </a:xfrm>
                    <a:custGeom>
                      <a:avLst/>
                      <a:gdLst/>
                      <a:ahLst/>
                      <a:cxnLst/>
                      <a:rect l="l" t="t" r="r" b="b"/>
                      <a:pathLst>
                        <a:path w="17202" h="13087" extrusionOk="0">
                          <a:moveTo>
                            <a:pt x="8970" y="12675"/>
                          </a:moveTo>
                          <a:cubicBezTo>
                            <a:pt x="16544" y="10892"/>
                            <a:pt x="16544" y="7722"/>
                            <a:pt x="17142" y="4949"/>
                          </a:cubicBezTo>
                          <a:cubicBezTo>
                            <a:pt x="17541" y="3166"/>
                            <a:pt x="15946" y="1978"/>
                            <a:pt x="12757" y="2176"/>
                          </a:cubicBezTo>
                          <a:cubicBezTo>
                            <a:pt x="12956" y="393"/>
                            <a:pt x="10764" y="-399"/>
                            <a:pt x="6578" y="195"/>
                          </a:cubicBezTo>
                          <a:cubicBezTo>
                            <a:pt x="2193" y="987"/>
                            <a:pt x="0" y="2572"/>
                            <a:pt x="0" y="4553"/>
                          </a:cubicBezTo>
                          <a:cubicBezTo>
                            <a:pt x="0" y="5940"/>
                            <a:pt x="997" y="7128"/>
                            <a:pt x="3588" y="7128"/>
                          </a:cubicBezTo>
                          <a:cubicBezTo>
                            <a:pt x="3189" y="8317"/>
                            <a:pt x="2990" y="9307"/>
                            <a:pt x="2193" y="10298"/>
                          </a:cubicBezTo>
                          <a:cubicBezTo>
                            <a:pt x="1993" y="12873"/>
                            <a:pt x="4983" y="13665"/>
                            <a:pt x="8970" y="126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52" name="Google Shape;6152;p37"/>
                    <p:cNvSpPr/>
                    <p:nvPr/>
                  </p:nvSpPr>
                  <p:spPr>
                    <a:xfrm>
                      <a:off x="3439751" y="5563318"/>
                      <a:ext cx="199" cy="1188"/>
                    </a:xfrm>
                    <a:custGeom>
                      <a:avLst/>
                      <a:gdLst/>
                      <a:ahLst/>
                      <a:cxnLst/>
                      <a:rect l="l" t="t" r="r" b="b"/>
                      <a:pathLst>
                        <a:path w="199" h="1188" extrusionOk="0">
                          <a:moveTo>
                            <a:pt x="200" y="1188"/>
                          </a:moveTo>
                          <a:cubicBezTo>
                            <a:pt x="200" y="792"/>
                            <a:pt x="200" y="396"/>
                            <a:pt x="200" y="0"/>
                          </a:cubicBezTo>
                          <a:cubicBezTo>
                            <a:pt x="200" y="198"/>
                            <a:pt x="0" y="594"/>
                            <a:pt x="0" y="792"/>
                          </a:cubicBezTo>
                          <a:cubicBezTo>
                            <a:pt x="0" y="990"/>
                            <a:pt x="200" y="1188"/>
                            <a:pt x="200" y="11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53" name="Google Shape;6153;p37"/>
                    <p:cNvSpPr/>
                    <p:nvPr/>
                  </p:nvSpPr>
                  <p:spPr>
                    <a:xfrm>
                      <a:off x="3413593" y="5674636"/>
                      <a:ext cx="23572" cy="10865"/>
                    </a:xfrm>
                    <a:custGeom>
                      <a:avLst/>
                      <a:gdLst/>
                      <a:ahLst/>
                      <a:cxnLst/>
                      <a:rect l="l" t="t" r="r" b="b"/>
                      <a:pathLst>
                        <a:path w="23572" h="10865" extrusionOk="0">
                          <a:moveTo>
                            <a:pt x="23567" y="6545"/>
                          </a:moveTo>
                          <a:cubicBezTo>
                            <a:pt x="23766" y="3771"/>
                            <a:pt x="18185" y="4167"/>
                            <a:pt x="13999" y="4366"/>
                          </a:cubicBezTo>
                          <a:cubicBezTo>
                            <a:pt x="12604" y="4366"/>
                            <a:pt x="11408" y="4564"/>
                            <a:pt x="10212" y="4762"/>
                          </a:cubicBezTo>
                          <a:cubicBezTo>
                            <a:pt x="12404" y="3969"/>
                            <a:pt x="13800" y="2781"/>
                            <a:pt x="12803" y="1394"/>
                          </a:cubicBezTo>
                          <a:cubicBezTo>
                            <a:pt x="11807" y="8"/>
                            <a:pt x="9215" y="-389"/>
                            <a:pt x="6026" y="404"/>
                          </a:cubicBezTo>
                          <a:cubicBezTo>
                            <a:pt x="2638" y="1196"/>
                            <a:pt x="-1349" y="2385"/>
                            <a:pt x="445" y="4366"/>
                          </a:cubicBezTo>
                          <a:cubicBezTo>
                            <a:pt x="1442" y="5554"/>
                            <a:pt x="4232" y="5950"/>
                            <a:pt x="7621" y="5554"/>
                          </a:cubicBezTo>
                          <a:cubicBezTo>
                            <a:pt x="6026" y="6148"/>
                            <a:pt x="5029" y="7139"/>
                            <a:pt x="4631" y="8525"/>
                          </a:cubicBezTo>
                          <a:cubicBezTo>
                            <a:pt x="5627" y="10903"/>
                            <a:pt x="10013" y="11101"/>
                            <a:pt x="14398" y="10704"/>
                          </a:cubicBezTo>
                          <a:cubicBezTo>
                            <a:pt x="18783" y="10308"/>
                            <a:pt x="23367" y="8922"/>
                            <a:pt x="23567" y="654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54" name="Google Shape;6154;p37"/>
                    <p:cNvSpPr/>
                    <p:nvPr/>
                  </p:nvSpPr>
                  <p:spPr>
                    <a:xfrm>
                      <a:off x="3391498" y="5566091"/>
                      <a:ext cx="16057" cy="8614"/>
                    </a:xfrm>
                    <a:custGeom>
                      <a:avLst/>
                      <a:gdLst/>
                      <a:ahLst/>
                      <a:cxnLst/>
                      <a:rect l="l" t="t" r="r" b="b"/>
                      <a:pathLst>
                        <a:path w="16057" h="8614" extrusionOk="0">
                          <a:moveTo>
                            <a:pt x="3205" y="7923"/>
                          </a:moveTo>
                          <a:cubicBezTo>
                            <a:pt x="5597" y="9112"/>
                            <a:pt x="10381" y="8716"/>
                            <a:pt x="13171" y="7131"/>
                          </a:cubicBezTo>
                          <a:cubicBezTo>
                            <a:pt x="19549" y="3566"/>
                            <a:pt x="13769" y="1981"/>
                            <a:pt x="10979" y="198"/>
                          </a:cubicBezTo>
                          <a:lnTo>
                            <a:pt x="10580" y="0"/>
                          </a:lnTo>
                          <a:cubicBezTo>
                            <a:pt x="2408" y="2179"/>
                            <a:pt x="-4170" y="4556"/>
                            <a:pt x="3205" y="792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55" name="Google Shape;6155;p37"/>
                    <p:cNvSpPr/>
                    <p:nvPr/>
                  </p:nvSpPr>
                  <p:spPr>
                    <a:xfrm>
                      <a:off x="3266079" y="5472131"/>
                      <a:ext cx="16436" cy="7348"/>
                    </a:xfrm>
                    <a:custGeom>
                      <a:avLst/>
                      <a:gdLst/>
                      <a:ahLst/>
                      <a:cxnLst/>
                      <a:rect l="l" t="t" r="r" b="b"/>
                      <a:pathLst>
                        <a:path w="16436" h="7348" extrusionOk="0">
                          <a:moveTo>
                            <a:pt x="13812" y="5810"/>
                          </a:moveTo>
                          <a:cubicBezTo>
                            <a:pt x="15805" y="3037"/>
                            <a:pt x="19792" y="-529"/>
                            <a:pt x="10822" y="66"/>
                          </a:cubicBezTo>
                          <a:cubicBezTo>
                            <a:pt x="6636" y="264"/>
                            <a:pt x="1255" y="1452"/>
                            <a:pt x="258" y="4424"/>
                          </a:cubicBezTo>
                          <a:cubicBezTo>
                            <a:pt x="-1536" y="9178"/>
                            <a:pt x="6437" y="6801"/>
                            <a:pt x="11620" y="6404"/>
                          </a:cubicBezTo>
                          <a:cubicBezTo>
                            <a:pt x="12218" y="6206"/>
                            <a:pt x="13015" y="6008"/>
                            <a:pt x="13812" y="581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56" name="Google Shape;6156;p37"/>
                    <p:cNvSpPr/>
                    <p:nvPr/>
                  </p:nvSpPr>
                  <p:spPr>
                    <a:xfrm>
                      <a:off x="3302415" y="5639662"/>
                      <a:ext cx="17148" cy="6927"/>
                    </a:xfrm>
                    <a:custGeom>
                      <a:avLst/>
                      <a:gdLst/>
                      <a:ahLst/>
                      <a:cxnLst/>
                      <a:rect l="l" t="t" r="r" b="b"/>
                      <a:pathLst>
                        <a:path w="17148" h="6927" extrusionOk="0">
                          <a:moveTo>
                            <a:pt x="8571" y="6654"/>
                          </a:moveTo>
                          <a:cubicBezTo>
                            <a:pt x="13156" y="6060"/>
                            <a:pt x="17342" y="4475"/>
                            <a:pt x="17142" y="2098"/>
                          </a:cubicBezTo>
                          <a:cubicBezTo>
                            <a:pt x="16943" y="315"/>
                            <a:pt x="13754" y="-279"/>
                            <a:pt x="9767" y="117"/>
                          </a:cubicBezTo>
                          <a:cubicBezTo>
                            <a:pt x="5183" y="712"/>
                            <a:pt x="997" y="1702"/>
                            <a:pt x="0" y="4475"/>
                          </a:cubicBezTo>
                          <a:cubicBezTo>
                            <a:pt x="598" y="6456"/>
                            <a:pt x="3588" y="7447"/>
                            <a:pt x="8571" y="665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57" name="Google Shape;6157;p37"/>
                    <p:cNvSpPr/>
                    <p:nvPr/>
                  </p:nvSpPr>
                  <p:spPr>
                    <a:xfrm>
                      <a:off x="3284230" y="5412840"/>
                      <a:ext cx="15235" cy="7344"/>
                    </a:xfrm>
                    <a:custGeom>
                      <a:avLst/>
                      <a:gdLst/>
                      <a:ahLst/>
                      <a:cxnLst/>
                      <a:rect l="l" t="t" r="r" b="b"/>
                      <a:pathLst>
                        <a:path w="15235" h="7344" extrusionOk="0">
                          <a:moveTo>
                            <a:pt x="8816" y="6665"/>
                          </a:moveTo>
                          <a:cubicBezTo>
                            <a:pt x="13002" y="5279"/>
                            <a:pt x="15594" y="3694"/>
                            <a:pt x="15195" y="1911"/>
                          </a:cubicBezTo>
                          <a:cubicBezTo>
                            <a:pt x="14398" y="-268"/>
                            <a:pt x="10611" y="-466"/>
                            <a:pt x="6026" y="723"/>
                          </a:cubicBezTo>
                          <a:cubicBezTo>
                            <a:pt x="1840" y="1713"/>
                            <a:pt x="-352" y="3694"/>
                            <a:pt x="46" y="5477"/>
                          </a:cubicBezTo>
                          <a:cubicBezTo>
                            <a:pt x="246" y="8052"/>
                            <a:pt x="4830" y="7458"/>
                            <a:pt x="8816" y="666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58" name="Google Shape;6158;p37"/>
                    <p:cNvSpPr/>
                    <p:nvPr/>
                  </p:nvSpPr>
                  <p:spPr>
                    <a:xfrm>
                      <a:off x="3324540" y="5595653"/>
                      <a:ext cx="27271" cy="9607"/>
                    </a:xfrm>
                    <a:custGeom>
                      <a:avLst/>
                      <a:gdLst/>
                      <a:ahLst/>
                      <a:cxnLst/>
                      <a:rect l="l" t="t" r="r" b="b"/>
                      <a:pathLst>
                        <a:path w="27271" h="9607" extrusionOk="0">
                          <a:moveTo>
                            <a:pt x="7176" y="9263"/>
                          </a:moveTo>
                          <a:cubicBezTo>
                            <a:pt x="9368" y="8867"/>
                            <a:pt x="11362" y="8273"/>
                            <a:pt x="12558" y="7481"/>
                          </a:cubicBezTo>
                          <a:cubicBezTo>
                            <a:pt x="14551" y="8273"/>
                            <a:pt x="17342" y="8867"/>
                            <a:pt x="21328" y="8471"/>
                          </a:cubicBezTo>
                          <a:cubicBezTo>
                            <a:pt x="24318" y="7481"/>
                            <a:pt x="28105" y="6688"/>
                            <a:pt x="27108" y="5104"/>
                          </a:cubicBezTo>
                          <a:cubicBezTo>
                            <a:pt x="25713" y="3123"/>
                            <a:pt x="22723" y="1934"/>
                            <a:pt x="18538" y="1736"/>
                          </a:cubicBezTo>
                          <a:cubicBezTo>
                            <a:pt x="18139" y="151"/>
                            <a:pt x="15149" y="-443"/>
                            <a:pt x="10963" y="349"/>
                          </a:cubicBezTo>
                          <a:cubicBezTo>
                            <a:pt x="6578" y="944"/>
                            <a:pt x="4385" y="2528"/>
                            <a:pt x="4585" y="4311"/>
                          </a:cubicBezTo>
                          <a:cubicBezTo>
                            <a:pt x="1993" y="4905"/>
                            <a:pt x="399" y="6094"/>
                            <a:pt x="0" y="7679"/>
                          </a:cubicBezTo>
                          <a:cubicBezTo>
                            <a:pt x="200" y="9462"/>
                            <a:pt x="2791" y="10056"/>
                            <a:pt x="7176" y="926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59" name="Google Shape;6159;p37"/>
                    <p:cNvSpPr/>
                    <p:nvPr/>
                  </p:nvSpPr>
                  <p:spPr>
                    <a:xfrm>
                      <a:off x="3379412" y="5490680"/>
                      <a:ext cx="15888" cy="8060"/>
                    </a:xfrm>
                    <a:custGeom>
                      <a:avLst/>
                      <a:gdLst/>
                      <a:ahLst/>
                      <a:cxnLst/>
                      <a:rect l="l" t="t" r="r" b="b"/>
                      <a:pathLst>
                        <a:path w="15888" h="8060" extrusionOk="0">
                          <a:moveTo>
                            <a:pt x="8713" y="7664"/>
                          </a:moveTo>
                          <a:cubicBezTo>
                            <a:pt x="13098" y="6674"/>
                            <a:pt x="15889" y="4693"/>
                            <a:pt x="15889" y="2316"/>
                          </a:cubicBezTo>
                          <a:cubicBezTo>
                            <a:pt x="15889" y="137"/>
                            <a:pt x="12899" y="-457"/>
                            <a:pt x="9112" y="335"/>
                          </a:cubicBezTo>
                          <a:cubicBezTo>
                            <a:pt x="3530" y="1325"/>
                            <a:pt x="-855" y="3504"/>
                            <a:pt x="142" y="6476"/>
                          </a:cubicBezTo>
                          <a:cubicBezTo>
                            <a:pt x="939" y="8061"/>
                            <a:pt x="4128" y="8457"/>
                            <a:pt x="8713" y="766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60" name="Google Shape;6160;p37"/>
                    <p:cNvSpPr/>
                    <p:nvPr/>
                  </p:nvSpPr>
                  <p:spPr>
                    <a:xfrm>
                      <a:off x="3406533" y="5373421"/>
                      <a:ext cx="16707" cy="7811"/>
                    </a:xfrm>
                    <a:custGeom>
                      <a:avLst/>
                      <a:gdLst/>
                      <a:ahLst/>
                      <a:cxnLst/>
                      <a:rect l="l" t="t" r="r" b="b"/>
                      <a:pathLst>
                        <a:path w="16707" h="7811" extrusionOk="0">
                          <a:moveTo>
                            <a:pt x="16474" y="3099"/>
                          </a:moveTo>
                          <a:cubicBezTo>
                            <a:pt x="15079" y="128"/>
                            <a:pt x="11690" y="-1061"/>
                            <a:pt x="4913" y="1118"/>
                          </a:cubicBezTo>
                          <a:cubicBezTo>
                            <a:pt x="1325" y="2505"/>
                            <a:pt x="-867" y="4486"/>
                            <a:pt x="328" y="5476"/>
                          </a:cubicBezTo>
                          <a:cubicBezTo>
                            <a:pt x="2720" y="7655"/>
                            <a:pt x="7504" y="8448"/>
                            <a:pt x="13484" y="7259"/>
                          </a:cubicBezTo>
                          <a:cubicBezTo>
                            <a:pt x="16673" y="6467"/>
                            <a:pt x="17072" y="4486"/>
                            <a:pt x="16474" y="309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61" name="Google Shape;6161;p37"/>
                    <p:cNvSpPr/>
                    <p:nvPr/>
                  </p:nvSpPr>
                  <p:spPr>
                    <a:xfrm>
                      <a:off x="3416098" y="5541718"/>
                      <a:ext cx="16117" cy="7971"/>
                    </a:xfrm>
                    <a:custGeom>
                      <a:avLst/>
                      <a:gdLst/>
                      <a:ahLst/>
                      <a:cxnLst/>
                      <a:rect l="l" t="t" r="r" b="b"/>
                      <a:pathLst>
                        <a:path w="16117" h="7971" extrusionOk="0">
                          <a:moveTo>
                            <a:pt x="15879" y="1394"/>
                          </a:moveTo>
                          <a:cubicBezTo>
                            <a:pt x="15281" y="8"/>
                            <a:pt x="12092" y="-389"/>
                            <a:pt x="9102" y="404"/>
                          </a:cubicBezTo>
                          <a:cubicBezTo>
                            <a:pt x="3920" y="1790"/>
                            <a:pt x="-864" y="3771"/>
                            <a:pt x="133" y="6743"/>
                          </a:cubicBezTo>
                          <a:cubicBezTo>
                            <a:pt x="731" y="8327"/>
                            <a:pt x="3920" y="8129"/>
                            <a:pt x="7508" y="7535"/>
                          </a:cubicBezTo>
                          <a:cubicBezTo>
                            <a:pt x="12291" y="6148"/>
                            <a:pt x="17275" y="4564"/>
                            <a:pt x="15879" y="139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62" name="Google Shape;6162;p37"/>
                    <p:cNvSpPr/>
                    <p:nvPr/>
                  </p:nvSpPr>
                  <p:spPr>
                    <a:xfrm>
                      <a:off x="3296844" y="5518333"/>
                      <a:ext cx="14400" cy="6261"/>
                    </a:xfrm>
                    <a:custGeom>
                      <a:avLst/>
                      <a:gdLst/>
                      <a:ahLst/>
                      <a:cxnLst/>
                      <a:rect l="l" t="t" r="r" b="b"/>
                      <a:pathLst>
                        <a:path w="14400" h="6261" extrusionOk="0">
                          <a:moveTo>
                            <a:pt x="9955" y="5367"/>
                          </a:moveTo>
                          <a:cubicBezTo>
                            <a:pt x="13145" y="4575"/>
                            <a:pt x="14739" y="3188"/>
                            <a:pt x="14341" y="1603"/>
                          </a:cubicBezTo>
                          <a:cubicBezTo>
                            <a:pt x="12746" y="-377"/>
                            <a:pt x="8959" y="-377"/>
                            <a:pt x="4374" y="811"/>
                          </a:cubicBezTo>
                          <a:cubicBezTo>
                            <a:pt x="1185" y="1603"/>
                            <a:pt x="-609" y="3188"/>
                            <a:pt x="189" y="4575"/>
                          </a:cubicBezTo>
                          <a:cubicBezTo>
                            <a:pt x="1185" y="6556"/>
                            <a:pt x="4972" y="6754"/>
                            <a:pt x="9955" y="536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63" name="Google Shape;6163;p37"/>
                    <p:cNvSpPr/>
                    <p:nvPr/>
                  </p:nvSpPr>
                  <p:spPr>
                    <a:xfrm>
                      <a:off x="3342280" y="5726740"/>
                      <a:ext cx="13839" cy="5842"/>
                    </a:xfrm>
                    <a:custGeom>
                      <a:avLst/>
                      <a:gdLst/>
                      <a:ahLst/>
                      <a:cxnLst/>
                      <a:rect l="l" t="t" r="r" b="b"/>
                      <a:pathLst>
                        <a:path w="13839" h="5842" extrusionOk="0">
                          <a:moveTo>
                            <a:pt x="13754" y="2971"/>
                          </a:moveTo>
                          <a:cubicBezTo>
                            <a:pt x="14352" y="990"/>
                            <a:pt x="11760" y="0"/>
                            <a:pt x="7574" y="0"/>
                          </a:cubicBezTo>
                          <a:cubicBezTo>
                            <a:pt x="3189" y="0"/>
                            <a:pt x="598" y="1188"/>
                            <a:pt x="0" y="3169"/>
                          </a:cubicBezTo>
                          <a:cubicBezTo>
                            <a:pt x="200" y="5348"/>
                            <a:pt x="2591" y="6141"/>
                            <a:pt x="6977" y="5744"/>
                          </a:cubicBezTo>
                          <a:cubicBezTo>
                            <a:pt x="10166" y="5348"/>
                            <a:pt x="13355" y="4556"/>
                            <a:pt x="13754" y="29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64" name="Google Shape;6164;p37"/>
                    <p:cNvSpPr/>
                    <p:nvPr/>
                  </p:nvSpPr>
                  <p:spPr>
                    <a:xfrm>
                      <a:off x="3427392" y="5645524"/>
                      <a:ext cx="14949" cy="8367"/>
                    </a:xfrm>
                    <a:custGeom>
                      <a:avLst/>
                      <a:gdLst/>
                      <a:ahLst/>
                      <a:cxnLst/>
                      <a:rect l="l" t="t" r="r" b="b"/>
                      <a:pathLst>
                        <a:path w="14949" h="8367" extrusionOk="0">
                          <a:moveTo>
                            <a:pt x="7176" y="1981"/>
                          </a:moveTo>
                          <a:lnTo>
                            <a:pt x="7176" y="1981"/>
                          </a:lnTo>
                          <a:cubicBezTo>
                            <a:pt x="2990" y="2377"/>
                            <a:pt x="797" y="3962"/>
                            <a:pt x="0" y="5943"/>
                          </a:cubicBezTo>
                          <a:cubicBezTo>
                            <a:pt x="997" y="8320"/>
                            <a:pt x="4784" y="8716"/>
                            <a:pt x="9368" y="8122"/>
                          </a:cubicBezTo>
                          <a:cubicBezTo>
                            <a:pt x="11561" y="7924"/>
                            <a:pt x="13355" y="7329"/>
                            <a:pt x="14352" y="6339"/>
                          </a:cubicBezTo>
                          <a:cubicBezTo>
                            <a:pt x="14551" y="6339"/>
                            <a:pt x="14750" y="6339"/>
                            <a:pt x="14949" y="6339"/>
                          </a:cubicBezTo>
                          <a:cubicBezTo>
                            <a:pt x="14949" y="4160"/>
                            <a:pt x="14949" y="1981"/>
                            <a:pt x="14949" y="0"/>
                          </a:cubicBezTo>
                          <a:cubicBezTo>
                            <a:pt x="13754" y="198"/>
                            <a:pt x="12358" y="396"/>
                            <a:pt x="10963" y="594"/>
                          </a:cubicBezTo>
                          <a:cubicBezTo>
                            <a:pt x="9169" y="991"/>
                            <a:pt x="7973" y="1387"/>
                            <a:pt x="7176" y="19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65" name="Google Shape;6165;p37"/>
                    <p:cNvSpPr/>
                    <p:nvPr/>
                  </p:nvSpPr>
                  <p:spPr>
                    <a:xfrm>
                      <a:off x="3299624" y="5426358"/>
                      <a:ext cx="15348" cy="7379"/>
                    </a:xfrm>
                    <a:custGeom>
                      <a:avLst/>
                      <a:gdLst/>
                      <a:ahLst/>
                      <a:cxnLst/>
                      <a:rect l="l" t="t" r="r" b="b"/>
                      <a:pathLst>
                        <a:path w="15348" h="7379" extrusionOk="0">
                          <a:moveTo>
                            <a:pt x="15348" y="1864"/>
                          </a:moveTo>
                          <a:cubicBezTo>
                            <a:pt x="14750" y="81"/>
                            <a:pt x="12358" y="-513"/>
                            <a:pt x="8172" y="477"/>
                          </a:cubicBezTo>
                          <a:cubicBezTo>
                            <a:pt x="3389" y="1666"/>
                            <a:pt x="200" y="3647"/>
                            <a:pt x="0" y="6024"/>
                          </a:cubicBezTo>
                          <a:cubicBezTo>
                            <a:pt x="0" y="7608"/>
                            <a:pt x="2990" y="7608"/>
                            <a:pt x="5980" y="7014"/>
                          </a:cubicBezTo>
                          <a:cubicBezTo>
                            <a:pt x="10764" y="6024"/>
                            <a:pt x="14551" y="4439"/>
                            <a:pt x="15348" y="186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66" name="Google Shape;6166;p37"/>
                    <p:cNvSpPr/>
                    <p:nvPr/>
                  </p:nvSpPr>
                  <p:spPr>
                    <a:xfrm>
                      <a:off x="3344216" y="5574556"/>
                      <a:ext cx="20258" cy="5945"/>
                    </a:xfrm>
                    <a:custGeom>
                      <a:avLst/>
                      <a:gdLst/>
                      <a:ahLst/>
                      <a:cxnLst/>
                      <a:rect l="l" t="t" r="r" b="b"/>
                      <a:pathLst>
                        <a:path w="20258" h="5945" extrusionOk="0">
                          <a:moveTo>
                            <a:pt x="13412" y="5401"/>
                          </a:moveTo>
                          <a:cubicBezTo>
                            <a:pt x="17399" y="4807"/>
                            <a:pt x="20787" y="3618"/>
                            <a:pt x="20190" y="2232"/>
                          </a:cubicBezTo>
                          <a:cubicBezTo>
                            <a:pt x="18994" y="-1334"/>
                            <a:pt x="12017" y="251"/>
                            <a:pt x="6436" y="1043"/>
                          </a:cubicBezTo>
                          <a:cubicBezTo>
                            <a:pt x="3645" y="1439"/>
                            <a:pt x="-540" y="2430"/>
                            <a:pt x="58" y="3816"/>
                          </a:cubicBezTo>
                          <a:cubicBezTo>
                            <a:pt x="1652" y="7184"/>
                            <a:pt x="8629" y="5599"/>
                            <a:pt x="13412" y="540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67" name="Google Shape;6167;p37"/>
                    <p:cNvSpPr/>
                    <p:nvPr/>
                  </p:nvSpPr>
                  <p:spPr>
                    <a:xfrm>
                      <a:off x="3354838" y="5520085"/>
                      <a:ext cx="19216" cy="10095"/>
                    </a:xfrm>
                    <a:custGeom>
                      <a:avLst/>
                      <a:gdLst/>
                      <a:ahLst/>
                      <a:cxnLst/>
                      <a:rect l="l" t="t" r="r" b="b"/>
                      <a:pathLst>
                        <a:path w="19216" h="10095" extrusionOk="0">
                          <a:moveTo>
                            <a:pt x="9767" y="842"/>
                          </a:moveTo>
                          <a:cubicBezTo>
                            <a:pt x="6977" y="1436"/>
                            <a:pt x="5382" y="2823"/>
                            <a:pt x="5581" y="4012"/>
                          </a:cubicBezTo>
                          <a:cubicBezTo>
                            <a:pt x="2392" y="4804"/>
                            <a:pt x="0" y="6190"/>
                            <a:pt x="0" y="7973"/>
                          </a:cubicBezTo>
                          <a:cubicBezTo>
                            <a:pt x="0" y="9954"/>
                            <a:pt x="2591" y="10548"/>
                            <a:pt x="7176" y="9756"/>
                          </a:cubicBezTo>
                          <a:cubicBezTo>
                            <a:pt x="10564" y="8964"/>
                            <a:pt x="13355" y="7379"/>
                            <a:pt x="13953" y="5596"/>
                          </a:cubicBezTo>
                          <a:cubicBezTo>
                            <a:pt x="16943" y="4606"/>
                            <a:pt x="19733" y="3417"/>
                            <a:pt x="19135" y="2031"/>
                          </a:cubicBezTo>
                          <a:cubicBezTo>
                            <a:pt x="18338" y="-545"/>
                            <a:pt x="14152" y="-346"/>
                            <a:pt x="9767" y="84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68" name="Google Shape;6168;p37"/>
                    <p:cNvSpPr/>
                    <p:nvPr/>
                  </p:nvSpPr>
                  <p:spPr>
                    <a:xfrm>
                      <a:off x="3397530" y="5611563"/>
                      <a:ext cx="24081" cy="8130"/>
                    </a:xfrm>
                    <a:custGeom>
                      <a:avLst/>
                      <a:gdLst/>
                      <a:ahLst/>
                      <a:cxnLst/>
                      <a:rect l="l" t="t" r="r" b="b"/>
                      <a:pathLst>
                        <a:path w="24081" h="8130" extrusionOk="0">
                          <a:moveTo>
                            <a:pt x="24082" y="3455"/>
                          </a:moveTo>
                          <a:cubicBezTo>
                            <a:pt x="24082" y="1871"/>
                            <a:pt x="21490" y="1078"/>
                            <a:pt x="18301" y="1474"/>
                          </a:cubicBezTo>
                          <a:cubicBezTo>
                            <a:pt x="17304" y="1673"/>
                            <a:pt x="16109" y="1871"/>
                            <a:pt x="15112" y="2069"/>
                          </a:cubicBezTo>
                          <a:cubicBezTo>
                            <a:pt x="14514" y="-506"/>
                            <a:pt x="9730" y="-308"/>
                            <a:pt x="5544" y="682"/>
                          </a:cubicBezTo>
                          <a:cubicBezTo>
                            <a:pt x="1558" y="1474"/>
                            <a:pt x="-635" y="3455"/>
                            <a:pt x="162" y="5436"/>
                          </a:cubicBezTo>
                          <a:cubicBezTo>
                            <a:pt x="960" y="7417"/>
                            <a:pt x="4149" y="7615"/>
                            <a:pt x="8534" y="6823"/>
                          </a:cubicBezTo>
                          <a:cubicBezTo>
                            <a:pt x="9332" y="6625"/>
                            <a:pt x="9929" y="6427"/>
                            <a:pt x="10727" y="6229"/>
                          </a:cubicBezTo>
                          <a:cubicBezTo>
                            <a:pt x="11125" y="7813"/>
                            <a:pt x="13517" y="8408"/>
                            <a:pt x="17504" y="8011"/>
                          </a:cubicBezTo>
                          <a:cubicBezTo>
                            <a:pt x="21690" y="7021"/>
                            <a:pt x="24082" y="5436"/>
                            <a:pt x="24082" y="345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69" name="Google Shape;6169;p37"/>
                    <p:cNvSpPr/>
                    <p:nvPr/>
                  </p:nvSpPr>
                  <p:spPr>
                    <a:xfrm>
                      <a:off x="3403265" y="5457328"/>
                      <a:ext cx="13412" cy="6932"/>
                    </a:xfrm>
                    <a:custGeom>
                      <a:avLst/>
                      <a:gdLst/>
                      <a:ahLst/>
                      <a:cxnLst/>
                      <a:rect l="l" t="t" r="r" b="b"/>
                      <a:pathLst>
                        <a:path w="13412" h="6932" extrusionOk="0">
                          <a:moveTo>
                            <a:pt x="7184" y="409"/>
                          </a:moveTo>
                          <a:cubicBezTo>
                            <a:pt x="3198" y="1201"/>
                            <a:pt x="-191" y="2786"/>
                            <a:pt x="8" y="4965"/>
                          </a:cubicBezTo>
                          <a:cubicBezTo>
                            <a:pt x="208" y="6946"/>
                            <a:pt x="3397" y="7342"/>
                            <a:pt x="6786" y="6550"/>
                          </a:cubicBezTo>
                          <a:cubicBezTo>
                            <a:pt x="11769" y="5163"/>
                            <a:pt x="13762" y="3578"/>
                            <a:pt x="13363" y="1597"/>
                          </a:cubicBezTo>
                          <a:cubicBezTo>
                            <a:pt x="13164" y="-383"/>
                            <a:pt x="10174" y="-185"/>
                            <a:pt x="7184" y="40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70" name="Google Shape;6170;p37"/>
                    <p:cNvSpPr/>
                    <p:nvPr/>
                  </p:nvSpPr>
                  <p:spPr>
                    <a:xfrm>
                      <a:off x="3350652" y="5294948"/>
                      <a:ext cx="31536" cy="17000"/>
                    </a:xfrm>
                    <a:custGeom>
                      <a:avLst/>
                      <a:gdLst/>
                      <a:ahLst/>
                      <a:cxnLst/>
                      <a:rect l="l" t="t" r="r" b="b"/>
                      <a:pathLst>
                        <a:path w="31536" h="17000" extrusionOk="0">
                          <a:moveTo>
                            <a:pt x="31494" y="9270"/>
                          </a:moveTo>
                          <a:cubicBezTo>
                            <a:pt x="31294" y="7884"/>
                            <a:pt x="28903" y="7289"/>
                            <a:pt x="25713" y="8082"/>
                          </a:cubicBezTo>
                          <a:cubicBezTo>
                            <a:pt x="22923" y="8676"/>
                            <a:pt x="20531" y="9666"/>
                            <a:pt x="19335" y="11053"/>
                          </a:cubicBezTo>
                          <a:cubicBezTo>
                            <a:pt x="19335" y="11053"/>
                            <a:pt x="19335" y="10855"/>
                            <a:pt x="19335" y="10855"/>
                          </a:cubicBezTo>
                          <a:cubicBezTo>
                            <a:pt x="18139" y="9865"/>
                            <a:pt x="16345" y="9270"/>
                            <a:pt x="14352" y="9270"/>
                          </a:cubicBezTo>
                          <a:cubicBezTo>
                            <a:pt x="15149" y="8478"/>
                            <a:pt x="15547" y="7686"/>
                            <a:pt x="15149" y="6893"/>
                          </a:cubicBezTo>
                          <a:cubicBezTo>
                            <a:pt x="14949" y="6497"/>
                            <a:pt x="14750" y="6299"/>
                            <a:pt x="14352" y="6101"/>
                          </a:cubicBezTo>
                          <a:cubicBezTo>
                            <a:pt x="15348" y="5903"/>
                            <a:pt x="16544" y="5507"/>
                            <a:pt x="17541" y="5111"/>
                          </a:cubicBezTo>
                          <a:cubicBezTo>
                            <a:pt x="20929" y="3922"/>
                            <a:pt x="22125" y="2139"/>
                            <a:pt x="20929" y="951"/>
                          </a:cubicBezTo>
                          <a:cubicBezTo>
                            <a:pt x="19335" y="-832"/>
                            <a:pt x="15547" y="158"/>
                            <a:pt x="11960" y="1743"/>
                          </a:cubicBezTo>
                          <a:cubicBezTo>
                            <a:pt x="8970" y="3130"/>
                            <a:pt x="7774" y="4714"/>
                            <a:pt x="8372" y="6299"/>
                          </a:cubicBezTo>
                          <a:lnTo>
                            <a:pt x="8372" y="6299"/>
                          </a:lnTo>
                          <a:cubicBezTo>
                            <a:pt x="7973" y="6497"/>
                            <a:pt x="7574" y="6497"/>
                            <a:pt x="7176" y="6695"/>
                          </a:cubicBezTo>
                          <a:cubicBezTo>
                            <a:pt x="3389" y="7884"/>
                            <a:pt x="0" y="9865"/>
                            <a:pt x="0" y="11845"/>
                          </a:cubicBezTo>
                          <a:cubicBezTo>
                            <a:pt x="0" y="13034"/>
                            <a:pt x="997" y="13430"/>
                            <a:pt x="2193" y="13430"/>
                          </a:cubicBezTo>
                          <a:cubicBezTo>
                            <a:pt x="1196" y="14223"/>
                            <a:pt x="797" y="15213"/>
                            <a:pt x="997" y="16203"/>
                          </a:cubicBezTo>
                          <a:cubicBezTo>
                            <a:pt x="4983" y="17194"/>
                            <a:pt x="9767" y="17590"/>
                            <a:pt x="15946" y="15411"/>
                          </a:cubicBezTo>
                          <a:cubicBezTo>
                            <a:pt x="17342" y="15015"/>
                            <a:pt x="18139" y="14421"/>
                            <a:pt x="18737" y="13826"/>
                          </a:cubicBezTo>
                          <a:cubicBezTo>
                            <a:pt x="19335" y="15213"/>
                            <a:pt x="22325" y="15015"/>
                            <a:pt x="25514" y="14421"/>
                          </a:cubicBezTo>
                          <a:cubicBezTo>
                            <a:pt x="29501" y="13034"/>
                            <a:pt x="31892" y="11251"/>
                            <a:pt x="31494" y="927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71" name="Google Shape;6171;p37"/>
                    <p:cNvSpPr/>
                    <p:nvPr/>
                  </p:nvSpPr>
                  <p:spPr>
                    <a:xfrm>
                      <a:off x="3301918" y="5562494"/>
                      <a:ext cx="16063" cy="11211"/>
                    </a:xfrm>
                    <a:custGeom>
                      <a:avLst/>
                      <a:gdLst/>
                      <a:ahLst/>
                      <a:cxnLst/>
                      <a:rect l="l" t="t" r="r" b="b"/>
                      <a:pathLst>
                        <a:path w="16063" h="11211" extrusionOk="0">
                          <a:moveTo>
                            <a:pt x="4882" y="11124"/>
                          </a:moveTo>
                          <a:cubicBezTo>
                            <a:pt x="9865" y="10530"/>
                            <a:pt x="12457" y="9144"/>
                            <a:pt x="13254" y="7559"/>
                          </a:cubicBezTo>
                          <a:cubicBezTo>
                            <a:pt x="14848" y="6965"/>
                            <a:pt x="16244" y="6172"/>
                            <a:pt x="16044" y="5182"/>
                          </a:cubicBezTo>
                          <a:cubicBezTo>
                            <a:pt x="15845" y="4389"/>
                            <a:pt x="15247" y="3993"/>
                            <a:pt x="14450" y="3597"/>
                          </a:cubicBezTo>
                          <a:cubicBezTo>
                            <a:pt x="15446" y="3003"/>
                            <a:pt x="15845" y="2408"/>
                            <a:pt x="15845" y="1616"/>
                          </a:cubicBezTo>
                          <a:cubicBezTo>
                            <a:pt x="15048" y="229"/>
                            <a:pt x="12656" y="-365"/>
                            <a:pt x="9666" y="229"/>
                          </a:cubicBezTo>
                          <a:cubicBezTo>
                            <a:pt x="6676" y="824"/>
                            <a:pt x="4483" y="2408"/>
                            <a:pt x="4483" y="3795"/>
                          </a:cubicBezTo>
                          <a:cubicBezTo>
                            <a:pt x="4483" y="3993"/>
                            <a:pt x="4683" y="4191"/>
                            <a:pt x="4683" y="4389"/>
                          </a:cubicBezTo>
                          <a:cubicBezTo>
                            <a:pt x="2889" y="4984"/>
                            <a:pt x="1693" y="5974"/>
                            <a:pt x="1494" y="6965"/>
                          </a:cubicBezTo>
                          <a:cubicBezTo>
                            <a:pt x="896" y="7559"/>
                            <a:pt x="298" y="8153"/>
                            <a:pt x="99" y="8747"/>
                          </a:cubicBezTo>
                          <a:cubicBezTo>
                            <a:pt x="-500" y="10530"/>
                            <a:pt x="1693" y="11520"/>
                            <a:pt x="4882" y="1112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72" name="Google Shape;6172;p37"/>
                    <p:cNvSpPr/>
                    <p:nvPr/>
                  </p:nvSpPr>
                  <p:spPr>
                    <a:xfrm>
                      <a:off x="3296701" y="5501300"/>
                      <a:ext cx="11905" cy="6980"/>
                    </a:xfrm>
                    <a:custGeom>
                      <a:avLst/>
                      <a:gdLst/>
                      <a:ahLst/>
                      <a:cxnLst/>
                      <a:rect l="l" t="t" r="r" b="b"/>
                      <a:pathLst>
                        <a:path w="11905" h="6980" extrusionOk="0">
                          <a:moveTo>
                            <a:pt x="5913" y="6751"/>
                          </a:moveTo>
                          <a:cubicBezTo>
                            <a:pt x="9900" y="5562"/>
                            <a:pt x="12092" y="3977"/>
                            <a:pt x="11893" y="1996"/>
                          </a:cubicBezTo>
                          <a:cubicBezTo>
                            <a:pt x="11694" y="16"/>
                            <a:pt x="9102" y="-579"/>
                            <a:pt x="4917" y="610"/>
                          </a:cubicBezTo>
                          <a:cubicBezTo>
                            <a:pt x="930" y="1798"/>
                            <a:pt x="-465" y="3779"/>
                            <a:pt x="133" y="5364"/>
                          </a:cubicBezTo>
                          <a:cubicBezTo>
                            <a:pt x="531" y="6751"/>
                            <a:pt x="2325" y="7345"/>
                            <a:pt x="5913" y="675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73" name="Google Shape;6173;p37"/>
                    <p:cNvSpPr/>
                    <p:nvPr/>
                  </p:nvSpPr>
                  <p:spPr>
                    <a:xfrm>
                      <a:off x="3349198" y="5651474"/>
                      <a:ext cx="15207" cy="6405"/>
                    </a:xfrm>
                    <a:custGeom>
                      <a:avLst/>
                      <a:gdLst/>
                      <a:ahLst/>
                      <a:cxnLst/>
                      <a:rect l="l" t="t" r="r" b="b"/>
                      <a:pathLst>
                        <a:path w="15207" h="6405" extrusionOk="0">
                          <a:moveTo>
                            <a:pt x="5441" y="389"/>
                          </a:moveTo>
                          <a:cubicBezTo>
                            <a:pt x="1654" y="1181"/>
                            <a:pt x="-1137" y="2964"/>
                            <a:pt x="458" y="4549"/>
                          </a:cubicBezTo>
                          <a:cubicBezTo>
                            <a:pt x="2252" y="6529"/>
                            <a:pt x="5839" y="6925"/>
                            <a:pt x="10823" y="5737"/>
                          </a:cubicBezTo>
                          <a:cubicBezTo>
                            <a:pt x="14211" y="4945"/>
                            <a:pt x="15208" y="3558"/>
                            <a:pt x="15208" y="2370"/>
                          </a:cubicBezTo>
                          <a:cubicBezTo>
                            <a:pt x="13613" y="389"/>
                            <a:pt x="10225" y="-602"/>
                            <a:pt x="5441" y="3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74" name="Google Shape;6174;p37"/>
                    <p:cNvSpPr/>
                    <p:nvPr/>
                  </p:nvSpPr>
                  <p:spPr>
                    <a:xfrm>
                      <a:off x="3289674" y="5331257"/>
                      <a:ext cx="13577" cy="7699"/>
                    </a:xfrm>
                    <a:custGeom>
                      <a:avLst/>
                      <a:gdLst/>
                      <a:ahLst/>
                      <a:cxnLst/>
                      <a:rect l="l" t="t" r="r" b="b"/>
                      <a:pathLst>
                        <a:path w="13577" h="7699" extrusionOk="0">
                          <a:moveTo>
                            <a:pt x="5764" y="7428"/>
                          </a:moveTo>
                          <a:cubicBezTo>
                            <a:pt x="9552" y="6438"/>
                            <a:pt x="12342" y="4853"/>
                            <a:pt x="13339" y="2674"/>
                          </a:cubicBezTo>
                          <a:cubicBezTo>
                            <a:pt x="14335" y="297"/>
                            <a:pt x="12143" y="-495"/>
                            <a:pt x="8156" y="297"/>
                          </a:cubicBezTo>
                          <a:cubicBezTo>
                            <a:pt x="3970" y="1090"/>
                            <a:pt x="1180" y="2872"/>
                            <a:pt x="183" y="5051"/>
                          </a:cubicBezTo>
                          <a:cubicBezTo>
                            <a:pt x="-614" y="7230"/>
                            <a:pt x="1180" y="8221"/>
                            <a:pt x="5764" y="742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75" name="Google Shape;6175;p37"/>
                    <p:cNvSpPr/>
                    <p:nvPr/>
                  </p:nvSpPr>
                  <p:spPr>
                    <a:xfrm>
                      <a:off x="3402277" y="5558570"/>
                      <a:ext cx="21966" cy="7718"/>
                    </a:xfrm>
                    <a:custGeom>
                      <a:avLst/>
                      <a:gdLst/>
                      <a:ahLst/>
                      <a:cxnLst/>
                      <a:rect l="l" t="t" r="r" b="b"/>
                      <a:pathLst>
                        <a:path w="21966" h="7718" extrusionOk="0">
                          <a:moveTo>
                            <a:pt x="12358" y="192"/>
                          </a:moveTo>
                          <a:cubicBezTo>
                            <a:pt x="7574" y="-601"/>
                            <a:pt x="3986" y="1182"/>
                            <a:pt x="1595" y="3361"/>
                          </a:cubicBezTo>
                          <a:cubicBezTo>
                            <a:pt x="199" y="4550"/>
                            <a:pt x="598" y="6134"/>
                            <a:pt x="0" y="7521"/>
                          </a:cubicBezTo>
                          <a:lnTo>
                            <a:pt x="199" y="7719"/>
                          </a:lnTo>
                          <a:lnTo>
                            <a:pt x="6777" y="6927"/>
                          </a:lnTo>
                          <a:lnTo>
                            <a:pt x="8970" y="6531"/>
                          </a:lnTo>
                          <a:cubicBezTo>
                            <a:pt x="9966" y="7917"/>
                            <a:pt x="13155" y="7719"/>
                            <a:pt x="16345" y="7125"/>
                          </a:cubicBezTo>
                          <a:cubicBezTo>
                            <a:pt x="19733" y="6134"/>
                            <a:pt x="22324" y="4946"/>
                            <a:pt x="21926" y="3361"/>
                          </a:cubicBezTo>
                          <a:cubicBezTo>
                            <a:pt x="21527" y="1380"/>
                            <a:pt x="18736" y="1182"/>
                            <a:pt x="15348" y="1975"/>
                          </a:cubicBezTo>
                          <a:cubicBezTo>
                            <a:pt x="15149" y="1182"/>
                            <a:pt x="13953" y="588"/>
                            <a:pt x="12358" y="19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76" name="Google Shape;6176;p37"/>
                    <p:cNvSpPr/>
                    <p:nvPr/>
                  </p:nvSpPr>
                  <p:spPr>
                    <a:xfrm>
                      <a:off x="3363608" y="5590548"/>
                      <a:ext cx="14949" cy="5777"/>
                    </a:xfrm>
                    <a:custGeom>
                      <a:avLst/>
                      <a:gdLst/>
                      <a:ahLst/>
                      <a:cxnLst/>
                      <a:rect l="l" t="t" r="r" b="b"/>
                      <a:pathLst>
                        <a:path w="14949" h="5777" extrusionOk="0">
                          <a:moveTo>
                            <a:pt x="14949" y="2284"/>
                          </a:moveTo>
                          <a:cubicBezTo>
                            <a:pt x="13754" y="304"/>
                            <a:pt x="10963" y="-489"/>
                            <a:pt x="5980" y="304"/>
                          </a:cubicBezTo>
                          <a:cubicBezTo>
                            <a:pt x="2990" y="700"/>
                            <a:pt x="0" y="1888"/>
                            <a:pt x="0" y="3473"/>
                          </a:cubicBezTo>
                          <a:cubicBezTo>
                            <a:pt x="0" y="6048"/>
                            <a:pt x="4186" y="6048"/>
                            <a:pt x="8770" y="5454"/>
                          </a:cubicBezTo>
                          <a:cubicBezTo>
                            <a:pt x="11561" y="5058"/>
                            <a:pt x="14352" y="4067"/>
                            <a:pt x="14949" y="228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77" name="Google Shape;6177;p37"/>
                    <p:cNvSpPr/>
                    <p:nvPr/>
                  </p:nvSpPr>
                  <p:spPr>
                    <a:xfrm>
                      <a:off x="3385534" y="5691579"/>
                      <a:ext cx="25089" cy="10137"/>
                    </a:xfrm>
                    <a:custGeom>
                      <a:avLst/>
                      <a:gdLst/>
                      <a:ahLst/>
                      <a:cxnLst/>
                      <a:rect l="l" t="t" r="r" b="b"/>
                      <a:pathLst>
                        <a:path w="25089" h="10137" extrusionOk="0">
                          <a:moveTo>
                            <a:pt x="19933" y="5845"/>
                          </a:moveTo>
                          <a:cubicBezTo>
                            <a:pt x="23720" y="5052"/>
                            <a:pt x="25713" y="3864"/>
                            <a:pt x="24916" y="2279"/>
                          </a:cubicBezTo>
                          <a:cubicBezTo>
                            <a:pt x="23919" y="496"/>
                            <a:pt x="20929" y="-296"/>
                            <a:pt x="16744" y="100"/>
                          </a:cubicBezTo>
                          <a:cubicBezTo>
                            <a:pt x="13554" y="496"/>
                            <a:pt x="10963" y="1685"/>
                            <a:pt x="11163" y="3269"/>
                          </a:cubicBezTo>
                          <a:cubicBezTo>
                            <a:pt x="11163" y="3666"/>
                            <a:pt x="11561" y="4062"/>
                            <a:pt x="11760" y="4458"/>
                          </a:cubicBezTo>
                          <a:cubicBezTo>
                            <a:pt x="9966" y="4062"/>
                            <a:pt x="7774" y="4260"/>
                            <a:pt x="5382" y="4458"/>
                          </a:cubicBezTo>
                          <a:cubicBezTo>
                            <a:pt x="2193" y="4854"/>
                            <a:pt x="0" y="5845"/>
                            <a:pt x="0" y="7627"/>
                          </a:cubicBezTo>
                          <a:cubicBezTo>
                            <a:pt x="1595" y="10004"/>
                            <a:pt x="6179" y="10599"/>
                            <a:pt x="11561" y="9806"/>
                          </a:cubicBezTo>
                          <a:cubicBezTo>
                            <a:pt x="15149" y="9410"/>
                            <a:pt x="15946" y="7627"/>
                            <a:pt x="15348" y="6439"/>
                          </a:cubicBezTo>
                          <a:cubicBezTo>
                            <a:pt x="15149" y="6241"/>
                            <a:pt x="14949" y="6043"/>
                            <a:pt x="14750" y="5845"/>
                          </a:cubicBezTo>
                          <a:cubicBezTo>
                            <a:pt x="16146" y="6043"/>
                            <a:pt x="17940" y="6043"/>
                            <a:pt x="19933" y="584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78" name="Google Shape;6178;p37"/>
                    <p:cNvSpPr/>
                    <p:nvPr/>
                  </p:nvSpPr>
                  <p:spPr>
                    <a:xfrm>
                      <a:off x="3357827" y="5393848"/>
                      <a:ext cx="14750" cy="7154"/>
                    </a:xfrm>
                    <a:custGeom>
                      <a:avLst/>
                      <a:gdLst/>
                      <a:ahLst/>
                      <a:cxnLst/>
                      <a:rect l="l" t="t" r="r" b="b"/>
                      <a:pathLst>
                        <a:path w="14750" h="7154" extrusionOk="0">
                          <a:moveTo>
                            <a:pt x="14750" y="1689"/>
                          </a:moveTo>
                          <a:cubicBezTo>
                            <a:pt x="14750" y="-689"/>
                            <a:pt x="10963" y="-94"/>
                            <a:pt x="7176" y="698"/>
                          </a:cubicBezTo>
                          <a:cubicBezTo>
                            <a:pt x="3189" y="1490"/>
                            <a:pt x="598" y="3273"/>
                            <a:pt x="0" y="5452"/>
                          </a:cubicBezTo>
                          <a:cubicBezTo>
                            <a:pt x="399" y="7631"/>
                            <a:pt x="3787" y="7433"/>
                            <a:pt x="7574" y="6443"/>
                          </a:cubicBezTo>
                          <a:cubicBezTo>
                            <a:pt x="11561" y="5254"/>
                            <a:pt x="14750" y="3669"/>
                            <a:pt x="14750" y="16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79" name="Google Shape;6179;p37"/>
                    <p:cNvSpPr/>
                    <p:nvPr/>
                  </p:nvSpPr>
                  <p:spPr>
                    <a:xfrm>
                      <a:off x="3398490" y="5665631"/>
                      <a:ext cx="15383" cy="6263"/>
                    </a:xfrm>
                    <a:custGeom>
                      <a:avLst/>
                      <a:gdLst/>
                      <a:ahLst/>
                      <a:cxnLst/>
                      <a:rect l="l" t="t" r="r" b="b"/>
                      <a:pathLst>
                        <a:path w="15383" h="6263" extrusionOk="0">
                          <a:moveTo>
                            <a:pt x="15348" y="2673"/>
                          </a:moveTo>
                          <a:cubicBezTo>
                            <a:pt x="15747" y="494"/>
                            <a:pt x="12757" y="-298"/>
                            <a:pt x="8970" y="98"/>
                          </a:cubicBezTo>
                          <a:cubicBezTo>
                            <a:pt x="4186" y="494"/>
                            <a:pt x="0" y="2079"/>
                            <a:pt x="0" y="4258"/>
                          </a:cubicBezTo>
                          <a:cubicBezTo>
                            <a:pt x="0" y="6041"/>
                            <a:pt x="3588" y="6635"/>
                            <a:pt x="8970" y="6041"/>
                          </a:cubicBezTo>
                          <a:cubicBezTo>
                            <a:pt x="11361" y="5446"/>
                            <a:pt x="15149" y="4852"/>
                            <a:pt x="15348" y="267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80" name="Google Shape;6180;p37"/>
                    <p:cNvSpPr/>
                    <p:nvPr/>
                  </p:nvSpPr>
                  <p:spPr>
                    <a:xfrm>
                      <a:off x="3335670" y="5385331"/>
                      <a:ext cx="13028" cy="7080"/>
                    </a:xfrm>
                    <a:custGeom>
                      <a:avLst/>
                      <a:gdLst/>
                      <a:ahLst/>
                      <a:cxnLst/>
                      <a:rect l="l" t="t" r="r" b="b"/>
                      <a:pathLst>
                        <a:path w="13028" h="7080" extrusionOk="0">
                          <a:moveTo>
                            <a:pt x="7407" y="301"/>
                          </a:moveTo>
                          <a:cubicBezTo>
                            <a:pt x="3221" y="1094"/>
                            <a:pt x="231" y="2876"/>
                            <a:pt x="32" y="5055"/>
                          </a:cubicBezTo>
                          <a:cubicBezTo>
                            <a:pt x="-366" y="7432"/>
                            <a:pt x="3022" y="7234"/>
                            <a:pt x="6809" y="6838"/>
                          </a:cubicBezTo>
                          <a:cubicBezTo>
                            <a:pt x="10796" y="5451"/>
                            <a:pt x="13387" y="3669"/>
                            <a:pt x="12988" y="1688"/>
                          </a:cubicBezTo>
                          <a:cubicBezTo>
                            <a:pt x="12988" y="-95"/>
                            <a:pt x="10796" y="-293"/>
                            <a:pt x="7407" y="30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81" name="Google Shape;6181;p37"/>
                    <p:cNvSpPr/>
                    <p:nvPr/>
                  </p:nvSpPr>
                  <p:spPr>
                    <a:xfrm>
                      <a:off x="3303299" y="5376374"/>
                      <a:ext cx="21874" cy="12364"/>
                    </a:xfrm>
                    <a:custGeom>
                      <a:avLst/>
                      <a:gdLst/>
                      <a:ahLst/>
                      <a:cxnLst/>
                      <a:rect l="l" t="t" r="r" b="b"/>
                      <a:pathLst>
                        <a:path w="21874" h="12364" extrusionOk="0">
                          <a:moveTo>
                            <a:pt x="15062" y="6485"/>
                          </a:moveTo>
                          <a:cubicBezTo>
                            <a:pt x="14862" y="6287"/>
                            <a:pt x="14464" y="6089"/>
                            <a:pt x="14065" y="6089"/>
                          </a:cubicBezTo>
                          <a:cubicBezTo>
                            <a:pt x="14862" y="6089"/>
                            <a:pt x="15460" y="5891"/>
                            <a:pt x="16258" y="5693"/>
                          </a:cubicBezTo>
                          <a:cubicBezTo>
                            <a:pt x="19248" y="4702"/>
                            <a:pt x="22237" y="3712"/>
                            <a:pt x="21839" y="1929"/>
                          </a:cubicBezTo>
                          <a:cubicBezTo>
                            <a:pt x="21440" y="146"/>
                            <a:pt x="18650" y="-448"/>
                            <a:pt x="14663" y="344"/>
                          </a:cubicBezTo>
                          <a:cubicBezTo>
                            <a:pt x="11274" y="1137"/>
                            <a:pt x="9281" y="2523"/>
                            <a:pt x="9281" y="4108"/>
                          </a:cubicBezTo>
                          <a:cubicBezTo>
                            <a:pt x="9281" y="4702"/>
                            <a:pt x="9680" y="5297"/>
                            <a:pt x="10278" y="5495"/>
                          </a:cubicBezTo>
                          <a:cubicBezTo>
                            <a:pt x="9082" y="5693"/>
                            <a:pt x="7886" y="5891"/>
                            <a:pt x="6491" y="6485"/>
                          </a:cubicBezTo>
                          <a:cubicBezTo>
                            <a:pt x="2903" y="7674"/>
                            <a:pt x="-685" y="9456"/>
                            <a:pt x="112" y="11239"/>
                          </a:cubicBezTo>
                          <a:cubicBezTo>
                            <a:pt x="910" y="13022"/>
                            <a:pt x="4896" y="12428"/>
                            <a:pt x="8484" y="11239"/>
                          </a:cubicBezTo>
                          <a:cubicBezTo>
                            <a:pt x="12271" y="10051"/>
                            <a:pt x="15460" y="8664"/>
                            <a:pt x="15062" y="64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82" name="Google Shape;6182;p37"/>
                    <p:cNvSpPr/>
                    <p:nvPr/>
                  </p:nvSpPr>
                  <p:spPr>
                    <a:xfrm>
                      <a:off x="3403266" y="5527952"/>
                      <a:ext cx="14567" cy="6628"/>
                    </a:xfrm>
                    <a:custGeom>
                      <a:avLst/>
                      <a:gdLst/>
                      <a:ahLst/>
                      <a:cxnLst/>
                      <a:rect l="l" t="t" r="r" b="b"/>
                      <a:pathLst>
                        <a:path w="14567" h="6628" extrusionOk="0">
                          <a:moveTo>
                            <a:pt x="7383" y="304"/>
                          </a:moveTo>
                          <a:cubicBezTo>
                            <a:pt x="3397" y="1096"/>
                            <a:pt x="-191" y="2483"/>
                            <a:pt x="8" y="4662"/>
                          </a:cubicBezTo>
                          <a:cubicBezTo>
                            <a:pt x="8" y="6642"/>
                            <a:pt x="3397" y="7039"/>
                            <a:pt x="8579" y="6246"/>
                          </a:cubicBezTo>
                          <a:cubicBezTo>
                            <a:pt x="11569" y="5652"/>
                            <a:pt x="14758" y="4463"/>
                            <a:pt x="14559" y="2284"/>
                          </a:cubicBezTo>
                          <a:cubicBezTo>
                            <a:pt x="14359" y="304"/>
                            <a:pt x="11370" y="-489"/>
                            <a:pt x="7383" y="30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83" name="Google Shape;6183;p37"/>
                    <p:cNvSpPr/>
                    <p:nvPr/>
                  </p:nvSpPr>
                  <p:spPr>
                    <a:xfrm>
                      <a:off x="3307474" y="5458176"/>
                      <a:ext cx="14720" cy="8490"/>
                    </a:xfrm>
                    <a:custGeom>
                      <a:avLst/>
                      <a:gdLst/>
                      <a:ahLst/>
                      <a:cxnLst/>
                      <a:rect l="l" t="t" r="r" b="b"/>
                      <a:pathLst>
                        <a:path w="14720" h="8490" extrusionOk="0">
                          <a:moveTo>
                            <a:pt x="8695" y="7880"/>
                          </a:moveTo>
                          <a:cubicBezTo>
                            <a:pt x="12881" y="6890"/>
                            <a:pt x="15073" y="5107"/>
                            <a:pt x="14675" y="3126"/>
                          </a:cubicBezTo>
                          <a:cubicBezTo>
                            <a:pt x="14475" y="2334"/>
                            <a:pt x="13479" y="1938"/>
                            <a:pt x="12283" y="1938"/>
                          </a:cubicBezTo>
                          <a:cubicBezTo>
                            <a:pt x="12283" y="1740"/>
                            <a:pt x="12482" y="1740"/>
                            <a:pt x="12283" y="1541"/>
                          </a:cubicBezTo>
                          <a:cubicBezTo>
                            <a:pt x="11685" y="-241"/>
                            <a:pt x="8296" y="-439"/>
                            <a:pt x="4310" y="749"/>
                          </a:cubicBezTo>
                          <a:cubicBezTo>
                            <a:pt x="1120" y="1740"/>
                            <a:pt x="-474" y="3126"/>
                            <a:pt x="124" y="4513"/>
                          </a:cubicBezTo>
                          <a:cubicBezTo>
                            <a:pt x="323" y="5107"/>
                            <a:pt x="921" y="5305"/>
                            <a:pt x="1719" y="5503"/>
                          </a:cubicBezTo>
                          <a:cubicBezTo>
                            <a:pt x="1519" y="5899"/>
                            <a:pt x="1320" y="6098"/>
                            <a:pt x="1320" y="6494"/>
                          </a:cubicBezTo>
                          <a:cubicBezTo>
                            <a:pt x="2117" y="8475"/>
                            <a:pt x="4509" y="9069"/>
                            <a:pt x="8695" y="788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84" name="Google Shape;6184;p37"/>
                    <p:cNvSpPr/>
                    <p:nvPr/>
                  </p:nvSpPr>
                  <p:spPr>
                    <a:xfrm>
                      <a:off x="3423910" y="5625842"/>
                      <a:ext cx="13737" cy="12501"/>
                    </a:xfrm>
                    <a:custGeom>
                      <a:avLst/>
                      <a:gdLst/>
                      <a:ahLst/>
                      <a:cxnLst/>
                      <a:rect l="l" t="t" r="r" b="b"/>
                      <a:pathLst>
                        <a:path w="13737" h="12501" extrusionOk="0">
                          <a:moveTo>
                            <a:pt x="13050" y="1458"/>
                          </a:moveTo>
                          <a:cubicBezTo>
                            <a:pt x="11455" y="-325"/>
                            <a:pt x="8067" y="-325"/>
                            <a:pt x="3881" y="665"/>
                          </a:cubicBezTo>
                          <a:cubicBezTo>
                            <a:pt x="493" y="1656"/>
                            <a:pt x="-305" y="3042"/>
                            <a:pt x="94" y="4627"/>
                          </a:cubicBezTo>
                          <a:cubicBezTo>
                            <a:pt x="1290" y="6014"/>
                            <a:pt x="3283" y="6806"/>
                            <a:pt x="6273" y="6410"/>
                          </a:cubicBezTo>
                          <a:cubicBezTo>
                            <a:pt x="2287" y="7202"/>
                            <a:pt x="-504" y="8589"/>
                            <a:pt x="692" y="11164"/>
                          </a:cubicBezTo>
                          <a:cubicBezTo>
                            <a:pt x="1290" y="12353"/>
                            <a:pt x="4080" y="12749"/>
                            <a:pt x="6871" y="12353"/>
                          </a:cubicBezTo>
                          <a:cubicBezTo>
                            <a:pt x="10858" y="11560"/>
                            <a:pt x="13250" y="9975"/>
                            <a:pt x="12652" y="7796"/>
                          </a:cubicBezTo>
                          <a:cubicBezTo>
                            <a:pt x="12253" y="6410"/>
                            <a:pt x="10060" y="6014"/>
                            <a:pt x="7669" y="6212"/>
                          </a:cubicBezTo>
                          <a:cubicBezTo>
                            <a:pt x="7868" y="6212"/>
                            <a:pt x="8266" y="6014"/>
                            <a:pt x="8466" y="6014"/>
                          </a:cubicBezTo>
                          <a:cubicBezTo>
                            <a:pt x="12452" y="5023"/>
                            <a:pt x="15043" y="3240"/>
                            <a:pt x="13050" y="14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85" name="Google Shape;6185;p37"/>
                    <p:cNvSpPr/>
                    <p:nvPr/>
                  </p:nvSpPr>
                  <p:spPr>
                    <a:xfrm>
                      <a:off x="3281189" y="5397843"/>
                      <a:ext cx="13941" cy="6960"/>
                    </a:xfrm>
                    <a:custGeom>
                      <a:avLst/>
                      <a:gdLst/>
                      <a:ahLst/>
                      <a:cxnLst/>
                      <a:rect l="l" t="t" r="r" b="b"/>
                      <a:pathLst>
                        <a:path w="13941" h="6960" extrusionOk="0">
                          <a:moveTo>
                            <a:pt x="7871" y="6212"/>
                          </a:moveTo>
                          <a:cubicBezTo>
                            <a:pt x="12057" y="5023"/>
                            <a:pt x="14448" y="3042"/>
                            <a:pt x="13850" y="1458"/>
                          </a:cubicBezTo>
                          <a:cubicBezTo>
                            <a:pt x="13452" y="-325"/>
                            <a:pt x="10262" y="-325"/>
                            <a:pt x="6077" y="665"/>
                          </a:cubicBezTo>
                          <a:cubicBezTo>
                            <a:pt x="1691" y="1854"/>
                            <a:pt x="-501" y="3835"/>
                            <a:pt x="97" y="5419"/>
                          </a:cubicBezTo>
                          <a:cubicBezTo>
                            <a:pt x="695" y="7202"/>
                            <a:pt x="3884" y="7400"/>
                            <a:pt x="7871" y="621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86" name="Google Shape;6186;p37"/>
                    <p:cNvSpPr/>
                    <p:nvPr/>
                  </p:nvSpPr>
                  <p:spPr>
                    <a:xfrm>
                      <a:off x="3337098" y="5673181"/>
                      <a:ext cx="13117" cy="6829"/>
                    </a:xfrm>
                    <a:custGeom>
                      <a:avLst/>
                      <a:gdLst/>
                      <a:ahLst/>
                      <a:cxnLst/>
                      <a:rect l="l" t="t" r="r" b="b"/>
                      <a:pathLst>
                        <a:path w="13117" h="6829" extrusionOk="0">
                          <a:moveTo>
                            <a:pt x="5382" y="6811"/>
                          </a:moveTo>
                          <a:cubicBezTo>
                            <a:pt x="10365" y="6217"/>
                            <a:pt x="12358" y="4434"/>
                            <a:pt x="12956" y="2849"/>
                          </a:cubicBezTo>
                          <a:cubicBezTo>
                            <a:pt x="13754" y="868"/>
                            <a:pt x="11561" y="-320"/>
                            <a:pt x="6977" y="76"/>
                          </a:cubicBezTo>
                          <a:cubicBezTo>
                            <a:pt x="2591" y="472"/>
                            <a:pt x="199" y="1859"/>
                            <a:pt x="0" y="3840"/>
                          </a:cubicBezTo>
                          <a:cubicBezTo>
                            <a:pt x="0" y="5622"/>
                            <a:pt x="997" y="7009"/>
                            <a:pt x="5382" y="68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87" name="Google Shape;6187;p37"/>
                    <p:cNvSpPr/>
                    <p:nvPr/>
                  </p:nvSpPr>
                  <p:spPr>
                    <a:xfrm>
                      <a:off x="3258323" y="5384377"/>
                      <a:ext cx="12249" cy="6387"/>
                    </a:xfrm>
                    <a:custGeom>
                      <a:avLst/>
                      <a:gdLst/>
                      <a:ahLst/>
                      <a:cxnLst/>
                      <a:rect l="l" t="t" r="r" b="b"/>
                      <a:pathLst>
                        <a:path w="12249" h="6387" extrusionOk="0">
                          <a:moveTo>
                            <a:pt x="6618" y="6010"/>
                          </a:moveTo>
                          <a:cubicBezTo>
                            <a:pt x="10605" y="4821"/>
                            <a:pt x="12598" y="3039"/>
                            <a:pt x="12199" y="1256"/>
                          </a:cubicBezTo>
                          <a:cubicBezTo>
                            <a:pt x="12000" y="-131"/>
                            <a:pt x="9209" y="-329"/>
                            <a:pt x="6219" y="463"/>
                          </a:cubicBezTo>
                          <a:cubicBezTo>
                            <a:pt x="2233" y="1652"/>
                            <a:pt x="-358" y="3435"/>
                            <a:pt x="40" y="5218"/>
                          </a:cubicBezTo>
                          <a:cubicBezTo>
                            <a:pt x="439" y="6604"/>
                            <a:pt x="3229" y="6604"/>
                            <a:pt x="6618" y="601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88" name="Google Shape;6188;p37"/>
                    <p:cNvSpPr/>
                    <p:nvPr/>
                  </p:nvSpPr>
                  <p:spPr>
                    <a:xfrm>
                      <a:off x="3279236" y="5474166"/>
                      <a:ext cx="18610" cy="7700"/>
                    </a:xfrm>
                    <a:custGeom>
                      <a:avLst/>
                      <a:gdLst/>
                      <a:ahLst/>
                      <a:cxnLst/>
                      <a:rect l="l" t="t" r="r" b="b"/>
                      <a:pathLst>
                        <a:path w="18610" h="7700" extrusionOk="0">
                          <a:moveTo>
                            <a:pt x="58" y="5954"/>
                          </a:moveTo>
                          <a:cubicBezTo>
                            <a:pt x="-541" y="8133"/>
                            <a:pt x="3645" y="7737"/>
                            <a:pt x="7034" y="7539"/>
                          </a:cubicBezTo>
                          <a:cubicBezTo>
                            <a:pt x="8628" y="7143"/>
                            <a:pt x="9824" y="6747"/>
                            <a:pt x="10821" y="6351"/>
                          </a:cubicBezTo>
                          <a:cubicBezTo>
                            <a:pt x="12216" y="6152"/>
                            <a:pt x="14010" y="5756"/>
                            <a:pt x="15804" y="4964"/>
                          </a:cubicBezTo>
                          <a:cubicBezTo>
                            <a:pt x="18595" y="3775"/>
                            <a:pt x="19392" y="1993"/>
                            <a:pt x="17798" y="1002"/>
                          </a:cubicBezTo>
                          <a:cubicBezTo>
                            <a:pt x="13612" y="-1573"/>
                            <a:pt x="7831" y="1398"/>
                            <a:pt x="2449" y="3379"/>
                          </a:cubicBezTo>
                          <a:lnTo>
                            <a:pt x="656" y="3973"/>
                          </a:lnTo>
                          <a:lnTo>
                            <a:pt x="1453" y="4370"/>
                          </a:lnTo>
                          <a:cubicBezTo>
                            <a:pt x="855" y="4766"/>
                            <a:pt x="257" y="5360"/>
                            <a:pt x="58" y="595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89" name="Google Shape;6189;p37"/>
                    <p:cNvSpPr/>
                    <p:nvPr/>
                  </p:nvSpPr>
                  <p:spPr>
                    <a:xfrm>
                      <a:off x="3279692" y="5477941"/>
                      <a:ext cx="398" cy="198"/>
                    </a:xfrm>
                    <a:custGeom>
                      <a:avLst/>
                      <a:gdLst/>
                      <a:ahLst/>
                      <a:cxnLst/>
                      <a:rect l="l" t="t" r="r" b="b"/>
                      <a:pathLst>
                        <a:path w="398" h="198" extrusionOk="0">
                          <a:moveTo>
                            <a:pt x="399" y="0"/>
                          </a:moveTo>
                          <a:lnTo>
                            <a:pt x="200" y="0"/>
                          </a:lnTo>
                          <a:lnTo>
                            <a:pt x="200" y="0"/>
                          </a:lnTo>
                          <a:lnTo>
                            <a:pt x="200" y="0"/>
                          </a:lnTo>
                          <a:lnTo>
                            <a:pt x="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90" name="Google Shape;6190;p37"/>
                    <p:cNvSpPr/>
                    <p:nvPr/>
                  </p:nvSpPr>
                  <p:spPr>
                    <a:xfrm>
                      <a:off x="3324205" y="5692024"/>
                      <a:ext cx="14695" cy="5421"/>
                    </a:xfrm>
                    <a:custGeom>
                      <a:avLst/>
                      <a:gdLst/>
                      <a:ahLst/>
                      <a:cxnLst/>
                      <a:rect l="l" t="t" r="r" b="b"/>
                      <a:pathLst>
                        <a:path w="14695" h="5421" extrusionOk="0">
                          <a:moveTo>
                            <a:pt x="5717" y="249"/>
                          </a:moveTo>
                          <a:cubicBezTo>
                            <a:pt x="2129" y="843"/>
                            <a:pt x="-1060" y="2230"/>
                            <a:pt x="335" y="4013"/>
                          </a:cubicBezTo>
                          <a:cubicBezTo>
                            <a:pt x="1531" y="5598"/>
                            <a:pt x="5318" y="5598"/>
                            <a:pt x="9305" y="5201"/>
                          </a:cubicBezTo>
                          <a:cubicBezTo>
                            <a:pt x="11697" y="4409"/>
                            <a:pt x="14886" y="3815"/>
                            <a:pt x="14687" y="2230"/>
                          </a:cubicBezTo>
                          <a:cubicBezTo>
                            <a:pt x="14288" y="51"/>
                            <a:pt x="10301" y="-345"/>
                            <a:pt x="5717" y="2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91" name="Google Shape;6191;p37"/>
                    <p:cNvSpPr/>
                    <p:nvPr/>
                  </p:nvSpPr>
                  <p:spPr>
                    <a:xfrm>
                      <a:off x="3306740" y="5601428"/>
                      <a:ext cx="13625" cy="5671"/>
                    </a:xfrm>
                    <a:custGeom>
                      <a:avLst/>
                      <a:gdLst/>
                      <a:ahLst/>
                      <a:cxnLst/>
                      <a:rect l="l" t="t" r="r" b="b"/>
                      <a:pathLst>
                        <a:path w="13625" h="5671" extrusionOk="0">
                          <a:moveTo>
                            <a:pt x="6837" y="5667"/>
                          </a:moveTo>
                          <a:cubicBezTo>
                            <a:pt x="11222" y="5073"/>
                            <a:pt x="13415" y="3488"/>
                            <a:pt x="13614" y="1705"/>
                          </a:cubicBezTo>
                          <a:cubicBezTo>
                            <a:pt x="13814" y="319"/>
                            <a:pt x="11222" y="-276"/>
                            <a:pt x="8033" y="121"/>
                          </a:cubicBezTo>
                          <a:cubicBezTo>
                            <a:pt x="4246" y="517"/>
                            <a:pt x="658" y="1705"/>
                            <a:pt x="60" y="3686"/>
                          </a:cubicBezTo>
                          <a:cubicBezTo>
                            <a:pt x="-538" y="5865"/>
                            <a:pt x="3449" y="5667"/>
                            <a:pt x="6837" y="566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92" name="Google Shape;6192;p37"/>
                    <p:cNvSpPr/>
                    <p:nvPr/>
                  </p:nvSpPr>
                  <p:spPr>
                    <a:xfrm>
                      <a:off x="3260746" y="5430329"/>
                      <a:ext cx="13334" cy="6584"/>
                    </a:xfrm>
                    <a:custGeom>
                      <a:avLst/>
                      <a:gdLst/>
                      <a:ahLst/>
                      <a:cxnLst/>
                      <a:rect l="l" t="t" r="r" b="b"/>
                      <a:pathLst>
                        <a:path w="13334" h="6584" extrusionOk="0">
                          <a:moveTo>
                            <a:pt x="13166" y="1458"/>
                          </a:moveTo>
                          <a:cubicBezTo>
                            <a:pt x="12368" y="-325"/>
                            <a:pt x="8980" y="-325"/>
                            <a:pt x="4993" y="665"/>
                          </a:cubicBezTo>
                          <a:cubicBezTo>
                            <a:pt x="1804" y="1458"/>
                            <a:pt x="10" y="3240"/>
                            <a:pt x="10" y="4627"/>
                          </a:cubicBezTo>
                          <a:cubicBezTo>
                            <a:pt x="-189" y="6806"/>
                            <a:pt x="2601" y="7004"/>
                            <a:pt x="6787" y="6014"/>
                          </a:cubicBezTo>
                          <a:cubicBezTo>
                            <a:pt x="10574" y="4825"/>
                            <a:pt x="14162" y="3439"/>
                            <a:pt x="13166" y="14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93" name="Google Shape;6193;p37"/>
                    <p:cNvSpPr/>
                    <p:nvPr/>
                  </p:nvSpPr>
                  <p:spPr>
                    <a:xfrm>
                      <a:off x="3298991" y="5615673"/>
                      <a:ext cx="14187" cy="6105"/>
                    </a:xfrm>
                    <a:custGeom>
                      <a:avLst/>
                      <a:gdLst/>
                      <a:ahLst/>
                      <a:cxnLst/>
                      <a:rect l="l" t="t" r="r" b="b"/>
                      <a:pathLst>
                        <a:path w="14187" h="6105" extrusionOk="0">
                          <a:moveTo>
                            <a:pt x="6813" y="5883"/>
                          </a:moveTo>
                          <a:cubicBezTo>
                            <a:pt x="10799" y="5288"/>
                            <a:pt x="13390" y="3902"/>
                            <a:pt x="14188" y="2119"/>
                          </a:cubicBezTo>
                          <a:cubicBezTo>
                            <a:pt x="13789" y="138"/>
                            <a:pt x="10999" y="-258"/>
                            <a:pt x="7012" y="138"/>
                          </a:cubicBezTo>
                          <a:cubicBezTo>
                            <a:pt x="2627" y="732"/>
                            <a:pt x="434" y="2317"/>
                            <a:pt x="36" y="4100"/>
                          </a:cubicBezTo>
                          <a:cubicBezTo>
                            <a:pt x="-363" y="5883"/>
                            <a:pt x="2627" y="6477"/>
                            <a:pt x="6813" y="588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94" name="Google Shape;6194;p37"/>
                    <p:cNvSpPr/>
                    <p:nvPr/>
                  </p:nvSpPr>
                  <p:spPr>
                    <a:xfrm>
                      <a:off x="3245395" y="5403405"/>
                      <a:ext cx="13537" cy="7113"/>
                    </a:xfrm>
                    <a:custGeom>
                      <a:avLst/>
                      <a:gdLst/>
                      <a:ahLst/>
                      <a:cxnLst/>
                      <a:rect l="l" t="t" r="r" b="b"/>
                      <a:pathLst>
                        <a:path w="13537" h="7113" extrusionOk="0">
                          <a:moveTo>
                            <a:pt x="13367" y="1442"/>
                          </a:moveTo>
                          <a:cubicBezTo>
                            <a:pt x="12570" y="-143"/>
                            <a:pt x="9780" y="-539"/>
                            <a:pt x="5793" y="848"/>
                          </a:cubicBezTo>
                          <a:cubicBezTo>
                            <a:pt x="2006" y="2234"/>
                            <a:pt x="-187" y="4017"/>
                            <a:pt x="13" y="5800"/>
                          </a:cubicBezTo>
                          <a:cubicBezTo>
                            <a:pt x="411" y="7781"/>
                            <a:pt x="3800" y="7187"/>
                            <a:pt x="7986" y="6196"/>
                          </a:cubicBezTo>
                          <a:cubicBezTo>
                            <a:pt x="10776" y="4810"/>
                            <a:pt x="14364" y="3423"/>
                            <a:pt x="13367" y="144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95" name="Google Shape;6195;p37"/>
                    <p:cNvSpPr/>
                    <p:nvPr/>
                  </p:nvSpPr>
                  <p:spPr>
                    <a:xfrm>
                      <a:off x="3397493" y="5353549"/>
                      <a:ext cx="12158" cy="7149"/>
                    </a:xfrm>
                    <a:custGeom>
                      <a:avLst/>
                      <a:gdLst/>
                      <a:ahLst/>
                      <a:cxnLst/>
                      <a:rect l="l" t="t" r="r" b="b"/>
                      <a:pathLst>
                        <a:path w="12158" h="7149" extrusionOk="0">
                          <a:moveTo>
                            <a:pt x="6578" y="389"/>
                          </a:moveTo>
                          <a:cubicBezTo>
                            <a:pt x="2392" y="1380"/>
                            <a:pt x="199" y="3162"/>
                            <a:pt x="0" y="4747"/>
                          </a:cubicBezTo>
                          <a:cubicBezTo>
                            <a:pt x="199" y="6926"/>
                            <a:pt x="1993" y="7718"/>
                            <a:pt x="5382" y="6728"/>
                          </a:cubicBezTo>
                          <a:cubicBezTo>
                            <a:pt x="9368" y="5737"/>
                            <a:pt x="12159" y="3955"/>
                            <a:pt x="12159" y="1776"/>
                          </a:cubicBezTo>
                          <a:cubicBezTo>
                            <a:pt x="12159" y="-7"/>
                            <a:pt x="9966" y="-403"/>
                            <a:pt x="6578" y="3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96" name="Google Shape;6196;p37"/>
                    <p:cNvSpPr/>
                    <p:nvPr/>
                  </p:nvSpPr>
                  <p:spPr>
                    <a:xfrm>
                      <a:off x="3422584" y="5442607"/>
                      <a:ext cx="9791" cy="6222"/>
                    </a:xfrm>
                    <a:custGeom>
                      <a:avLst/>
                      <a:gdLst/>
                      <a:ahLst/>
                      <a:cxnLst/>
                      <a:rect l="l" t="t" r="r" b="b"/>
                      <a:pathLst>
                        <a:path w="9791" h="6222" extrusionOk="0">
                          <a:moveTo>
                            <a:pt x="4210" y="669"/>
                          </a:moveTo>
                          <a:cubicBezTo>
                            <a:pt x="822" y="1659"/>
                            <a:pt x="-175" y="3244"/>
                            <a:pt x="24" y="4828"/>
                          </a:cubicBezTo>
                          <a:cubicBezTo>
                            <a:pt x="1021" y="6215"/>
                            <a:pt x="3811" y="6611"/>
                            <a:pt x="6602" y="5819"/>
                          </a:cubicBezTo>
                          <a:cubicBezTo>
                            <a:pt x="7798" y="5423"/>
                            <a:pt x="8795" y="5027"/>
                            <a:pt x="9791" y="4630"/>
                          </a:cubicBezTo>
                          <a:cubicBezTo>
                            <a:pt x="9592" y="3046"/>
                            <a:pt x="9592" y="1461"/>
                            <a:pt x="9393" y="74"/>
                          </a:cubicBezTo>
                          <a:cubicBezTo>
                            <a:pt x="7997" y="-124"/>
                            <a:pt x="6204" y="74"/>
                            <a:pt x="4210" y="6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97" name="Google Shape;6197;p37"/>
                    <p:cNvSpPr/>
                    <p:nvPr/>
                  </p:nvSpPr>
                  <p:spPr>
                    <a:xfrm>
                      <a:off x="3432764" y="5600162"/>
                      <a:ext cx="8781" cy="7138"/>
                    </a:xfrm>
                    <a:custGeom>
                      <a:avLst/>
                      <a:gdLst/>
                      <a:ahLst/>
                      <a:cxnLst/>
                      <a:rect l="l" t="t" r="r" b="b"/>
                      <a:pathLst>
                        <a:path w="8781" h="7138" extrusionOk="0">
                          <a:moveTo>
                            <a:pt x="4994" y="1387"/>
                          </a:moveTo>
                          <a:cubicBezTo>
                            <a:pt x="609" y="2179"/>
                            <a:pt x="-787" y="3962"/>
                            <a:pt x="409" y="5744"/>
                          </a:cubicBezTo>
                          <a:cubicBezTo>
                            <a:pt x="1406" y="7131"/>
                            <a:pt x="3798" y="7527"/>
                            <a:pt x="7186" y="6735"/>
                          </a:cubicBezTo>
                          <a:cubicBezTo>
                            <a:pt x="7784" y="6537"/>
                            <a:pt x="8382" y="6339"/>
                            <a:pt x="8781" y="6141"/>
                          </a:cubicBezTo>
                          <a:cubicBezTo>
                            <a:pt x="8781" y="4160"/>
                            <a:pt x="8582" y="1981"/>
                            <a:pt x="8582" y="0"/>
                          </a:cubicBezTo>
                          <a:cubicBezTo>
                            <a:pt x="8382" y="0"/>
                            <a:pt x="8183" y="0"/>
                            <a:pt x="7984" y="198"/>
                          </a:cubicBezTo>
                          <a:cubicBezTo>
                            <a:pt x="6788" y="396"/>
                            <a:pt x="5991" y="792"/>
                            <a:pt x="5193" y="1387"/>
                          </a:cubicBezTo>
                          <a:lnTo>
                            <a:pt x="4994" y="1387"/>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98" name="Google Shape;6198;p37"/>
                    <p:cNvSpPr/>
                    <p:nvPr/>
                  </p:nvSpPr>
                  <p:spPr>
                    <a:xfrm>
                      <a:off x="3384137" y="5406924"/>
                      <a:ext cx="15861" cy="9808"/>
                    </a:xfrm>
                    <a:custGeom>
                      <a:avLst/>
                      <a:gdLst/>
                      <a:ahLst/>
                      <a:cxnLst/>
                      <a:rect l="l" t="t" r="r" b="b"/>
                      <a:pathLst>
                        <a:path w="15861" h="9808" extrusionOk="0">
                          <a:moveTo>
                            <a:pt x="201" y="8818"/>
                          </a:moveTo>
                          <a:cubicBezTo>
                            <a:pt x="799" y="10204"/>
                            <a:pt x="3988" y="10006"/>
                            <a:pt x="7576" y="9016"/>
                          </a:cubicBezTo>
                          <a:cubicBezTo>
                            <a:pt x="12360" y="7431"/>
                            <a:pt x="17144" y="5450"/>
                            <a:pt x="15549" y="2479"/>
                          </a:cubicBezTo>
                          <a:cubicBezTo>
                            <a:pt x="15350" y="2083"/>
                            <a:pt x="14951" y="1885"/>
                            <a:pt x="14552" y="1686"/>
                          </a:cubicBezTo>
                          <a:cubicBezTo>
                            <a:pt x="13954" y="-294"/>
                            <a:pt x="10765" y="-493"/>
                            <a:pt x="6380" y="894"/>
                          </a:cubicBezTo>
                          <a:cubicBezTo>
                            <a:pt x="3589" y="1686"/>
                            <a:pt x="1397" y="3073"/>
                            <a:pt x="1198" y="4856"/>
                          </a:cubicBezTo>
                          <a:cubicBezTo>
                            <a:pt x="1397" y="5054"/>
                            <a:pt x="1596" y="5252"/>
                            <a:pt x="1795" y="5252"/>
                          </a:cubicBezTo>
                          <a:cubicBezTo>
                            <a:pt x="400" y="6441"/>
                            <a:pt x="-397" y="7629"/>
                            <a:pt x="201" y="881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199" name="Google Shape;6199;p37"/>
                    <p:cNvSpPr/>
                    <p:nvPr/>
                  </p:nvSpPr>
                  <p:spPr>
                    <a:xfrm>
                      <a:off x="3277101" y="5506320"/>
                      <a:ext cx="12014" cy="5526"/>
                    </a:xfrm>
                    <a:custGeom>
                      <a:avLst/>
                      <a:gdLst/>
                      <a:ahLst/>
                      <a:cxnLst/>
                      <a:rect l="l" t="t" r="r" b="b"/>
                      <a:pathLst>
                        <a:path w="12014" h="5526" extrusionOk="0">
                          <a:moveTo>
                            <a:pt x="7176" y="5297"/>
                          </a:moveTo>
                          <a:cubicBezTo>
                            <a:pt x="10564" y="4702"/>
                            <a:pt x="12358" y="3316"/>
                            <a:pt x="11959" y="1929"/>
                          </a:cubicBezTo>
                          <a:cubicBezTo>
                            <a:pt x="11361" y="146"/>
                            <a:pt x="8970" y="-448"/>
                            <a:pt x="4983" y="344"/>
                          </a:cubicBezTo>
                          <a:cubicBezTo>
                            <a:pt x="1594" y="939"/>
                            <a:pt x="199" y="2325"/>
                            <a:pt x="0" y="3910"/>
                          </a:cubicBezTo>
                          <a:cubicBezTo>
                            <a:pt x="797" y="5297"/>
                            <a:pt x="3189" y="5891"/>
                            <a:pt x="7176" y="529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00" name="Google Shape;6200;p37"/>
                    <p:cNvSpPr/>
                    <p:nvPr/>
                  </p:nvSpPr>
                  <p:spPr>
                    <a:xfrm>
                      <a:off x="3397997" y="5490421"/>
                      <a:ext cx="25010" cy="8304"/>
                    </a:xfrm>
                    <a:custGeom>
                      <a:avLst/>
                      <a:gdLst/>
                      <a:ahLst/>
                      <a:cxnLst/>
                      <a:rect l="l" t="t" r="r" b="b"/>
                      <a:pathLst>
                        <a:path w="25010" h="8304" extrusionOk="0">
                          <a:moveTo>
                            <a:pt x="17835" y="594"/>
                          </a:moveTo>
                          <a:cubicBezTo>
                            <a:pt x="16041" y="1189"/>
                            <a:pt x="14048" y="1783"/>
                            <a:pt x="12852" y="2575"/>
                          </a:cubicBezTo>
                          <a:lnTo>
                            <a:pt x="12852" y="2575"/>
                          </a:lnTo>
                          <a:cubicBezTo>
                            <a:pt x="11058" y="990"/>
                            <a:pt x="7669" y="1189"/>
                            <a:pt x="3683" y="2575"/>
                          </a:cubicBezTo>
                          <a:cubicBezTo>
                            <a:pt x="493" y="3764"/>
                            <a:pt x="-304" y="5150"/>
                            <a:pt x="95" y="6735"/>
                          </a:cubicBezTo>
                          <a:cubicBezTo>
                            <a:pt x="1689" y="8320"/>
                            <a:pt x="4480" y="8914"/>
                            <a:pt x="8666" y="7527"/>
                          </a:cubicBezTo>
                          <a:cubicBezTo>
                            <a:pt x="10260" y="6933"/>
                            <a:pt x="11456" y="6339"/>
                            <a:pt x="12254" y="5745"/>
                          </a:cubicBezTo>
                          <a:cubicBezTo>
                            <a:pt x="13250" y="6735"/>
                            <a:pt x="15842" y="6735"/>
                            <a:pt x="19031" y="5943"/>
                          </a:cubicBezTo>
                          <a:cubicBezTo>
                            <a:pt x="22021" y="5150"/>
                            <a:pt x="25011" y="4160"/>
                            <a:pt x="25011" y="2377"/>
                          </a:cubicBezTo>
                          <a:cubicBezTo>
                            <a:pt x="25011" y="0"/>
                            <a:pt x="22419" y="-594"/>
                            <a:pt x="17835" y="59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01" name="Google Shape;6201;p37"/>
                    <p:cNvSpPr/>
                    <p:nvPr/>
                  </p:nvSpPr>
                  <p:spPr>
                    <a:xfrm>
                      <a:off x="3300023" y="5533965"/>
                      <a:ext cx="11959" cy="5303"/>
                    </a:xfrm>
                    <a:custGeom>
                      <a:avLst/>
                      <a:gdLst/>
                      <a:ahLst/>
                      <a:cxnLst/>
                      <a:rect l="l" t="t" r="r" b="b"/>
                      <a:pathLst>
                        <a:path w="11959" h="5303" extrusionOk="0">
                          <a:moveTo>
                            <a:pt x="6378" y="4987"/>
                          </a:moveTo>
                          <a:cubicBezTo>
                            <a:pt x="9568" y="4195"/>
                            <a:pt x="11561" y="3006"/>
                            <a:pt x="11960" y="1422"/>
                          </a:cubicBezTo>
                          <a:cubicBezTo>
                            <a:pt x="10763" y="233"/>
                            <a:pt x="8372" y="-361"/>
                            <a:pt x="5382" y="233"/>
                          </a:cubicBezTo>
                          <a:cubicBezTo>
                            <a:pt x="2392" y="827"/>
                            <a:pt x="0" y="2610"/>
                            <a:pt x="0" y="3997"/>
                          </a:cubicBezTo>
                          <a:cubicBezTo>
                            <a:pt x="199" y="5383"/>
                            <a:pt x="3189" y="5581"/>
                            <a:pt x="6378" y="498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02" name="Google Shape;6202;p37"/>
                    <p:cNvSpPr/>
                    <p:nvPr/>
                  </p:nvSpPr>
                  <p:spPr>
                    <a:xfrm>
                      <a:off x="3437896" y="5633837"/>
                      <a:ext cx="4246" cy="5150"/>
                    </a:xfrm>
                    <a:custGeom>
                      <a:avLst/>
                      <a:gdLst/>
                      <a:ahLst/>
                      <a:cxnLst/>
                      <a:rect l="l" t="t" r="r" b="b"/>
                      <a:pathLst>
                        <a:path w="4246" h="5150" extrusionOk="0">
                          <a:moveTo>
                            <a:pt x="60" y="3169"/>
                          </a:moveTo>
                          <a:cubicBezTo>
                            <a:pt x="459" y="4556"/>
                            <a:pt x="2054" y="5150"/>
                            <a:pt x="4246" y="5150"/>
                          </a:cubicBezTo>
                          <a:cubicBezTo>
                            <a:pt x="4246" y="3367"/>
                            <a:pt x="4246" y="1783"/>
                            <a:pt x="4246" y="0"/>
                          </a:cubicBezTo>
                          <a:cubicBezTo>
                            <a:pt x="1256" y="792"/>
                            <a:pt x="-338" y="1981"/>
                            <a:pt x="60" y="31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03" name="Google Shape;6203;p37"/>
                    <p:cNvSpPr/>
                    <p:nvPr/>
                  </p:nvSpPr>
                  <p:spPr>
                    <a:xfrm>
                      <a:off x="3316961" y="5582353"/>
                      <a:ext cx="12071" cy="6178"/>
                    </a:xfrm>
                    <a:custGeom>
                      <a:avLst/>
                      <a:gdLst/>
                      <a:ahLst/>
                      <a:cxnLst/>
                      <a:rect l="l" t="t" r="r" b="b"/>
                      <a:pathLst>
                        <a:path w="12071" h="6178" extrusionOk="0">
                          <a:moveTo>
                            <a:pt x="6981" y="5726"/>
                          </a:moveTo>
                          <a:cubicBezTo>
                            <a:pt x="11366" y="4735"/>
                            <a:pt x="12762" y="2952"/>
                            <a:pt x="11765" y="1170"/>
                          </a:cubicBezTo>
                          <a:cubicBezTo>
                            <a:pt x="10968" y="-217"/>
                            <a:pt x="8377" y="-217"/>
                            <a:pt x="3992" y="377"/>
                          </a:cubicBezTo>
                          <a:cubicBezTo>
                            <a:pt x="1001" y="1566"/>
                            <a:pt x="-593" y="3150"/>
                            <a:pt x="204" y="4735"/>
                          </a:cubicBezTo>
                          <a:cubicBezTo>
                            <a:pt x="802" y="6320"/>
                            <a:pt x="3792" y="6518"/>
                            <a:pt x="6981" y="572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04" name="Google Shape;6204;p37"/>
                    <p:cNvSpPr/>
                    <p:nvPr/>
                  </p:nvSpPr>
                  <p:spPr>
                    <a:xfrm>
                      <a:off x="3394826" y="5473432"/>
                      <a:ext cx="14756" cy="6536"/>
                    </a:xfrm>
                    <a:custGeom>
                      <a:avLst/>
                      <a:gdLst/>
                      <a:ahLst/>
                      <a:cxnLst/>
                      <a:rect l="l" t="t" r="r" b="b"/>
                      <a:pathLst>
                        <a:path w="14756" h="6536" extrusionOk="0">
                          <a:moveTo>
                            <a:pt x="8249" y="6094"/>
                          </a:moveTo>
                          <a:cubicBezTo>
                            <a:pt x="12435" y="5302"/>
                            <a:pt x="15424" y="3519"/>
                            <a:pt x="14627" y="1736"/>
                          </a:cubicBezTo>
                          <a:cubicBezTo>
                            <a:pt x="13830" y="151"/>
                            <a:pt x="10640" y="-443"/>
                            <a:pt x="6654" y="349"/>
                          </a:cubicBezTo>
                          <a:cubicBezTo>
                            <a:pt x="2468" y="1340"/>
                            <a:pt x="-522" y="3123"/>
                            <a:pt x="76" y="4906"/>
                          </a:cubicBezTo>
                          <a:cubicBezTo>
                            <a:pt x="475" y="6688"/>
                            <a:pt x="4063" y="6886"/>
                            <a:pt x="8249" y="609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05" name="Google Shape;6205;p37"/>
                    <p:cNvSpPr/>
                    <p:nvPr/>
                  </p:nvSpPr>
                  <p:spPr>
                    <a:xfrm>
                      <a:off x="3293844" y="5486986"/>
                      <a:ext cx="20692" cy="6499"/>
                    </a:xfrm>
                    <a:custGeom>
                      <a:avLst/>
                      <a:gdLst/>
                      <a:ahLst/>
                      <a:cxnLst/>
                      <a:rect l="l" t="t" r="r" b="b"/>
                      <a:pathLst>
                        <a:path w="20692" h="6499" extrusionOk="0">
                          <a:moveTo>
                            <a:pt x="7973" y="5218"/>
                          </a:moveTo>
                          <a:cubicBezTo>
                            <a:pt x="8372" y="6604"/>
                            <a:pt x="11162" y="6604"/>
                            <a:pt x="13953" y="6406"/>
                          </a:cubicBezTo>
                          <a:cubicBezTo>
                            <a:pt x="17341" y="6010"/>
                            <a:pt x="19933" y="4821"/>
                            <a:pt x="20531" y="3237"/>
                          </a:cubicBezTo>
                          <a:cubicBezTo>
                            <a:pt x="21527" y="860"/>
                            <a:pt x="17740" y="1058"/>
                            <a:pt x="14152" y="1256"/>
                          </a:cubicBezTo>
                          <a:cubicBezTo>
                            <a:pt x="13355" y="1256"/>
                            <a:pt x="12557" y="1454"/>
                            <a:pt x="11959" y="1652"/>
                          </a:cubicBezTo>
                          <a:cubicBezTo>
                            <a:pt x="11959" y="1454"/>
                            <a:pt x="11959" y="1454"/>
                            <a:pt x="11760" y="1256"/>
                          </a:cubicBezTo>
                          <a:cubicBezTo>
                            <a:pt x="11162" y="-131"/>
                            <a:pt x="8372" y="-329"/>
                            <a:pt x="5182" y="463"/>
                          </a:cubicBezTo>
                          <a:cubicBezTo>
                            <a:pt x="1993" y="1256"/>
                            <a:pt x="0" y="2642"/>
                            <a:pt x="0" y="4227"/>
                          </a:cubicBezTo>
                          <a:cubicBezTo>
                            <a:pt x="1595" y="5614"/>
                            <a:pt x="3986" y="6208"/>
                            <a:pt x="7973" y="521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06" name="Google Shape;6206;p37"/>
                    <p:cNvSpPr/>
                    <p:nvPr/>
                  </p:nvSpPr>
                  <p:spPr>
                    <a:xfrm>
                      <a:off x="3339250" y="5619033"/>
                      <a:ext cx="11736" cy="5320"/>
                    </a:xfrm>
                    <a:custGeom>
                      <a:avLst/>
                      <a:gdLst/>
                      <a:ahLst/>
                      <a:cxnLst/>
                      <a:rect l="l" t="t" r="r" b="b"/>
                      <a:pathLst>
                        <a:path w="11736" h="5320" extrusionOk="0">
                          <a:moveTo>
                            <a:pt x="41" y="3315"/>
                          </a:moveTo>
                          <a:cubicBezTo>
                            <a:pt x="439" y="5098"/>
                            <a:pt x="3230" y="5692"/>
                            <a:pt x="7416" y="5098"/>
                          </a:cubicBezTo>
                          <a:cubicBezTo>
                            <a:pt x="10804" y="4305"/>
                            <a:pt x="12200" y="2919"/>
                            <a:pt x="11602" y="1532"/>
                          </a:cubicBezTo>
                          <a:cubicBezTo>
                            <a:pt x="11004" y="146"/>
                            <a:pt x="8412" y="-251"/>
                            <a:pt x="5423" y="146"/>
                          </a:cubicBezTo>
                          <a:cubicBezTo>
                            <a:pt x="2233" y="344"/>
                            <a:pt x="-358" y="1730"/>
                            <a:pt x="41" y="331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07" name="Google Shape;6207;p37"/>
                    <p:cNvSpPr/>
                    <p:nvPr/>
                  </p:nvSpPr>
                  <p:spPr>
                    <a:xfrm>
                      <a:off x="3347172" y="5631768"/>
                      <a:ext cx="11452" cy="5697"/>
                    </a:xfrm>
                    <a:custGeom>
                      <a:avLst/>
                      <a:gdLst/>
                      <a:ahLst/>
                      <a:cxnLst/>
                      <a:rect l="l" t="t" r="r" b="b"/>
                      <a:pathLst>
                        <a:path w="11452" h="5697" extrusionOk="0">
                          <a:moveTo>
                            <a:pt x="6270" y="5635"/>
                          </a:moveTo>
                          <a:cubicBezTo>
                            <a:pt x="9459" y="4842"/>
                            <a:pt x="11452" y="3654"/>
                            <a:pt x="11452" y="2069"/>
                          </a:cubicBezTo>
                          <a:cubicBezTo>
                            <a:pt x="11452" y="682"/>
                            <a:pt x="9858" y="-308"/>
                            <a:pt x="6270" y="88"/>
                          </a:cubicBezTo>
                          <a:cubicBezTo>
                            <a:pt x="1885" y="682"/>
                            <a:pt x="-507" y="2069"/>
                            <a:pt x="91" y="4050"/>
                          </a:cubicBezTo>
                          <a:cubicBezTo>
                            <a:pt x="489" y="5635"/>
                            <a:pt x="3081" y="5833"/>
                            <a:pt x="6270" y="563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08" name="Google Shape;6208;p37"/>
                    <p:cNvSpPr/>
                    <p:nvPr/>
                  </p:nvSpPr>
                  <p:spPr>
                    <a:xfrm>
                      <a:off x="3331317" y="5536204"/>
                      <a:ext cx="14948" cy="5843"/>
                    </a:xfrm>
                    <a:custGeom>
                      <a:avLst/>
                      <a:gdLst/>
                      <a:ahLst/>
                      <a:cxnLst/>
                      <a:rect l="l" t="t" r="r" b="b"/>
                      <a:pathLst>
                        <a:path w="14948" h="5843" extrusionOk="0">
                          <a:moveTo>
                            <a:pt x="10963" y="4928"/>
                          </a:moveTo>
                          <a:cubicBezTo>
                            <a:pt x="14152" y="3937"/>
                            <a:pt x="15747" y="2550"/>
                            <a:pt x="14551" y="1362"/>
                          </a:cubicBezTo>
                          <a:cubicBezTo>
                            <a:pt x="11960" y="-1213"/>
                            <a:pt x="6777" y="371"/>
                            <a:pt x="1794" y="1956"/>
                          </a:cubicBezTo>
                          <a:lnTo>
                            <a:pt x="0" y="2550"/>
                          </a:lnTo>
                          <a:cubicBezTo>
                            <a:pt x="1595" y="4531"/>
                            <a:pt x="2791" y="7305"/>
                            <a:pt x="10963" y="492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09" name="Google Shape;6209;p37"/>
                    <p:cNvSpPr/>
                    <p:nvPr/>
                  </p:nvSpPr>
                  <p:spPr>
                    <a:xfrm>
                      <a:off x="3326275" y="5470941"/>
                      <a:ext cx="12299" cy="6229"/>
                    </a:xfrm>
                    <a:custGeom>
                      <a:avLst/>
                      <a:gdLst/>
                      <a:ahLst/>
                      <a:cxnLst/>
                      <a:rect l="l" t="t" r="r" b="b"/>
                      <a:pathLst>
                        <a:path w="12299" h="6229" extrusionOk="0">
                          <a:moveTo>
                            <a:pt x="6836" y="5812"/>
                          </a:moveTo>
                          <a:cubicBezTo>
                            <a:pt x="10424" y="4821"/>
                            <a:pt x="13215" y="3039"/>
                            <a:pt x="12019" y="1256"/>
                          </a:cubicBezTo>
                          <a:cubicBezTo>
                            <a:pt x="11222" y="-131"/>
                            <a:pt x="8232" y="-329"/>
                            <a:pt x="5441" y="463"/>
                          </a:cubicBezTo>
                          <a:cubicBezTo>
                            <a:pt x="1255" y="1454"/>
                            <a:pt x="-339" y="3237"/>
                            <a:pt x="59" y="4029"/>
                          </a:cubicBezTo>
                          <a:cubicBezTo>
                            <a:pt x="1455" y="6406"/>
                            <a:pt x="4046" y="6604"/>
                            <a:pt x="6836" y="581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10" name="Google Shape;6210;p37"/>
                    <p:cNvSpPr/>
                    <p:nvPr/>
                  </p:nvSpPr>
                  <p:spPr>
                    <a:xfrm>
                      <a:off x="3362802" y="5610431"/>
                      <a:ext cx="19543" cy="10133"/>
                    </a:xfrm>
                    <a:custGeom>
                      <a:avLst/>
                      <a:gdLst/>
                      <a:ahLst/>
                      <a:cxnLst/>
                      <a:rect l="l" t="t" r="r" b="b"/>
                      <a:pathLst>
                        <a:path w="19543" h="10133" extrusionOk="0">
                          <a:moveTo>
                            <a:pt x="19543" y="1616"/>
                          </a:moveTo>
                          <a:cubicBezTo>
                            <a:pt x="18945" y="229"/>
                            <a:pt x="16952" y="-365"/>
                            <a:pt x="13762" y="229"/>
                          </a:cubicBezTo>
                          <a:cubicBezTo>
                            <a:pt x="10773" y="824"/>
                            <a:pt x="8381" y="2012"/>
                            <a:pt x="8580" y="3597"/>
                          </a:cubicBezTo>
                          <a:cubicBezTo>
                            <a:pt x="8580" y="3795"/>
                            <a:pt x="8779" y="4191"/>
                            <a:pt x="8979" y="4389"/>
                          </a:cubicBezTo>
                          <a:cubicBezTo>
                            <a:pt x="7982" y="4389"/>
                            <a:pt x="6985" y="4389"/>
                            <a:pt x="5789" y="4587"/>
                          </a:cubicBezTo>
                          <a:cubicBezTo>
                            <a:pt x="2600" y="4785"/>
                            <a:pt x="208" y="6172"/>
                            <a:pt x="9" y="7757"/>
                          </a:cubicBezTo>
                          <a:cubicBezTo>
                            <a:pt x="-190" y="9936"/>
                            <a:pt x="2999" y="10134"/>
                            <a:pt x="6786" y="10134"/>
                          </a:cubicBezTo>
                          <a:cubicBezTo>
                            <a:pt x="10175" y="9936"/>
                            <a:pt x="12766" y="8747"/>
                            <a:pt x="13563" y="7361"/>
                          </a:cubicBezTo>
                          <a:cubicBezTo>
                            <a:pt x="13962" y="6370"/>
                            <a:pt x="13762" y="5974"/>
                            <a:pt x="13164" y="5380"/>
                          </a:cubicBezTo>
                          <a:cubicBezTo>
                            <a:pt x="13563" y="5380"/>
                            <a:pt x="13962" y="5380"/>
                            <a:pt x="14560" y="5182"/>
                          </a:cubicBezTo>
                          <a:cubicBezTo>
                            <a:pt x="17350" y="4389"/>
                            <a:pt x="19344" y="3201"/>
                            <a:pt x="19543" y="161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11" name="Google Shape;6211;p37"/>
                    <p:cNvSpPr/>
                    <p:nvPr/>
                  </p:nvSpPr>
                  <p:spPr>
                    <a:xfrm>
                      <a:off x="3347463" y="5504583"/>
                      <a:ext cx="12566" cy="5895"/>
                    </a:xfrm>
                    <a:custGeom>
                      <a:avLst/>
                      <a:gdLst/>
                      <a:ahLst/>
                      <a:cxnLst/>
                      <a:rect l="l" t="t" r="r" b="b"/>
                      <a:pathLst>
                        <a:path w="12566" h="5895" extrusionOk="0">
                          <a:moveTo>
                            <a:pt x="12557" y="2279"/>
                          </a:moveTo>
                          <a:cubicBezTo>
                            <a:pt x="12358" y="496"/>
                            <a:pt x="9568" y="-296"/>
                            <a:pt x="5581" y="100"/>
                          </a:cubicBezTo>
                          <a:cubicBezTo>
                            <a:pt x="2193" y="496"/>
                            <a:pt x="0" y="1883"/>
                            <a:pt x="0" y="3666"/>
                          </a:cubicBezTo>
                          <a:cubicBezTo>
                            <a:pt x="0" y="5845"/>
                            <a:pt x="2591" y="6241"/>
                            <a:pt x="6777" y="5647"/>
                          </a:cubicBezTo>
                          <a:cubicBezTo>
                            <a:pt x="9767" y="5052"/>
                            <a:pt x="12757" y="4062"/>
                            <a:pt x="12557" y="22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12" name="Google Shape;6212;p37"/>
                    <p:cNvSpPr/>
                    <p:nvPr/>
                  </p:nvSpPr>
                  <p:spPr>
                    <a:xfrm>
                      <a:off x="3338207" y="5449313"/>
                      <a:ext cx="18161" cy="6765"/>
                    </a:xfrm>
                    <a:custGeom>
                      <a:avLst/>
                      <a:gdLst/>
                      <a:ahLst/>
                      <a:cxnLst/>
                      <a:rect l="l" t="t" r="r" b="b"/>
                      <a:pathLst>
                        <a:path w="18161" h="6765" extrusionOk="0">
                          <a:moveTo>
                            <a:pt x="286" y="5056"/>
                          </a:moveTo>
                          <a:cubicBezTo>
                            <a:pt x="1083" y="6443"/>
                            <a:pt x="3276" y="6641"/>
                            <a:pt x="6665" y="5848"/>
                          </a:cubicBezTo>
                          <a:cubicBezTo>
                            <a:pt x="7063" y="5650"/>
                            <a:pt x="7462" y="5452"/>
                            <a:pt x="7860" y="5452"/>
                          </a:cubicBezTo>
                          <a:lnTo>
                            <a:pt x="7860" y="5452"/>
                          </a:lnTo>
                          <a:cubicBezTo>
                            <a:pt x="8060" y="7037"/>
                            <a:pt x="11050" y="7037"/>
                            <a:pt x="14040" y="6245"/>
                          </a:cubicBezTo>
                          <a:cubicBezTo>
                            <a:pt x="17229" y="5254"/>
                            <a:pt x="18624" y="3868"/>
                            <a:pt x="18026" y="2481"/>
                          </a:cubicBezTo>
                          <a:cubicBezTo>
                            <a:pt x="16830" y="1292"/>
                            <a:pt x="14438" y="1292"/>
                            <a:pt x="11847" y="2283"/>
                          </a:cubicBezTo>
                          <a:cubicBezTo>
                            <a:pt x="11847" y="1887"/>
                            <a:pt x="11847" y="1491"/>
                            <a:pt x="11648" y="1292"/>
                          </a:cubicBezTo>
                          <a:cubicBezTo>
                            <a:pt x="10851" y="104"/>
                            <a:pt x="8658" y="-490"/>
                            <a:pt x="5269" y="500"/>
                          </a:cubicBezTo>
                          <a:cubicBezTo>
                            <a:pt x="884" y="1491"/>
                            <a:pt x="-710" y="3273"/>
                            <a:pt x="286" y="505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13" name="Google Shape;6213;p37"/>
                    <p:cNvSpPr/>
                    <p:nvPr/>
                  </p:nvSpPr>
                  <p:spPr>
                    <a:xfrm>
                      <a:off x="3368368" y="5504169"/>
                      <a:ext cx="14931" cy="10136"/>
                    </a:xfrm>
                    <a:custGeom>
                      <a:avLst/>
                      <a:gdLst/>
                      <a:ahLst/>
                      <a:cxnLst/>
                      <a:rect l="l" t="t" r="r" b="b"/>
                      <a:pathLst>
                        <a:path w="14931" h="10136" extrusionOk="0">
                          <a:moveTo>
                            <a:pt x="11187" y="4476"/>
                          </a:moveTo>
                          <a:cubicBezTo>
                            <a:pt x="13180" y="3683"/>
                            <a:pt x="15572" y="2693"/>
                            <a:pt x="14774" y="1306"/>
                          </a:cubicBezTo>
                          <a:cubicBezTo>
                            <a:pt x="13977" y="-80"/>
                            <a:pt x="11585" y="-278"/>
                            <a:pt x="8595" y="316"/>
                          </a:cubicBezTo>
                          <a:cubicBezTo>
                            <a:pt x="5606" y="910"/>
                            <a:pt x="3014" y="2099"/>
                            <a:pt x="3014" y="3683"/>
                          </a:cubicBezTo>
                          <a:cubicBezTo>
                            <a:pt x="3014" y="4278"/>
                            <a:pt x="3413" y="4674"/>
                            <a:pt x="3811" y="5070"/>
                          </a:cubicBezTo>
                          <a:cubicBezTo>
                            <a:pt x="2217" y="5664"/>
                            <a:pt x="224" y="7051"/>
                            <a:pt x="24" y="7843"/>
                          </a:cubicBezTo>
                          <a:cubicBezTo>
                            <a:pt x="-374" y="11013"/>
                            <a:pt x="4210" y="10220"/>
                            <a:pt x="8994" y="9428"/>
                          </a:cubicBezTo>
                          <a:lnTo>
                            <a:pt x="13180" y="8636"/>
                          </a:lnTo>
                          <a:cubicBezTo>
                            <a:pt x="13180" y="8041"/>
                            <a:pt x="13180" y="7249"/>
                            <a:pt x="12981" y="6655"/>
                          </a:cubicBezTo>
                          <a:cubicBezTo>
                            <a:pt x="12781" y="5466"/>
                            <a:pt x="12183" y="4872"/>
                            <a:pt x="11187" y="44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14" name="Google Shape;6214;p37"/>
                    <p:cNvSpPr/>
                    <p:nvPr/>
                  </p:nvSpPr>
                  <p:spPr>
                    <a:xfrm>
                      <a:off x="3381547" y="5512409"/>
                      <a:ext cx="398" cy="197"/>
                    </a:xfrm>
                    <a:custGeom>
                      <a:avLst/>
                      <a:gdLst/>
                      <a:ahLst/>
                      <a:cxnLst/>
                      <a:rect l="l" t="t" r="r" b="b"/>
                      <a:pathLst>
                        <a:path w="398" h="197" extrusionOk="0">
                          <a:moveTo>
                            <a:pt x="0" y="0"/>
                          </a:moveTo>
                          <a:lnTo>
                            <a:pt x="0" y="198"/>
                          </a:lnTo>
                          <a:lnTo>
                            <a:pt x="0" y="198"/>
                          </a:lnTo>
                          <a:lnTo>
                            <a:pt x="0" y="198"/>
                          </a:lnTo>
                          <a:lnTo>
                            <a:pt x="0" y="198"/>
                          </a:lnTo>
                          <a:lnTo>
                            <a:pt x="399" y="0"/>
                          </a:lnTo>
                          <a:lnTo>
                            <a:pt x="20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15" name="Google Shape;6215;p37"/>
                    <p:cNvSpPr/>
                    <p:nvPr/>
                  </p:nvSpPr>
                  <p:spPr>
                    <a:xfrm>
                      <a:off x="3401864" y="5577741"/>
                      <a:ext cx="28953" cy="15721"/>
                    </a:xfrm>
                    <a:custGeom>
                      <a:avLst/>
                      <a:gdLst/>
                      <a:ahLst/>
                      <a:cxnLst/>
                      <a:rect l="l" t="t" r="r" b="b"/>
                      <a:pathLst>
                        <a:path w="28953" h="15721" extrusionOk="0">
                          <a:moveTo>
                            <a:pt x="23535" y="1027"/>
                          </a:moveTo>
                          <a:cubicBezTo>
                            <a:pt x="22140" y="1225"/>
                            <a:pt x="20944" y="1622"/>
                            <a:pt x="19948" y="2018"/>
                          </a:cubicBezTo>
                          <a:cubicBezTo>
                            <a:pt x="19350" y="433"/>
                            <a:pt x="16559" y="-161"/>
                            <a:pt x="12971" y="37"/>
                          </a:cubicBezTo>
                          <a:cubicBezTo>
                            <a:pt x="8785" y="235"/>
                            <a:pt x="5995" y="1820"/>
                            <a:pt x="4599" y="3999"/>
                          </a:cubicBezTo>
                          <a:cubicBezTo>
                            <a:pt x="4599" y="4593"/>
                            <a:pt x="5197" y="4989"/>
                            <a:pt x="5596" y="5385"/>
                          </a:cubicBezTo>
                          <a:cubicBezTo>
                            <a:pt x="4599" y="5979"/>
                            <a:pt x="3802" y="6772"/>
                            <a:pt x="3802" y="7564"/>
                          </a:cubicBezTo>
                          <a:cubicBezTo>
                            <a:pt x="3802" y="8753"/>
                            <a:pt x="4799" y="9545"/>
                            <a:pt x="6393" y="9743"/>
                          </a:cubicBezTo>
                          <a:cubicBezTo>
                            <a:pt x="5995" y="9743"/>
                            <a:pt x="5596" y="9743"/>
                            <a:pt x="5197" y="9743"/>
                          </a:cubicBezTo>
                          <a:cubicBezTo>
                            <a:pt x="1610" y="10139"/>
                            <a:pt x="-184" y="11724"/>
                            <a:pt x="15" y="13309"/>
                          </a:cubicBezTo>
                          <a:cubicBezTo>
                            <a:pt x="214" y="15290"/>
                            <a:pt x="3005" y="15884"/>
                            <a:pt x="7191" y="15686"/>
                          </a:cubicBezTo>
                          <a:cubicBezTo>
                            <a:pt x="10579" y="14893"/>
                            <a:pt x="12573" y="13705"/>
                            <a:pt x="12373" y="12120"/>
                          </a:cubicBezTo>
                          <a:cubicBezTo>
                            <a:pt x="12174" y="10932"/>
                            <a:pt x="11177" y="10337"/>
                            <a:pt x="9583" y="9941"/>
                          </a:cubicBezTo>
                          <a:cubicBezTo>
                            <a:pt x="9782" y="9941"/>
                            <a:pt x="9981" y="9941"/>
                            <a:pt x="10180" y="9941"/>
                          </a:cubicBezTo>
                          <a:cubicBezTo>
                            <a:pt x="12971" y="9149"/>
                            <a:pt x="15762" y="8158"/>
                            <a:pt x="15762" y="6574"/>
                          </a:cubicBezTo>
                          <a:cubicBezTo>
                            <a:pt x="15762" y="6177"/>
                            <a:pt x="15562" y="5979"/>
                            <a:pt x="15363" y="5583"/>
                          </a:cubicBezTo>
                          <a:lnTo>
                            <a:pt x="16559" y="5187"/>
                          </a:lnTo>
                          <a:cubicBezTo>
                            <a:pt x="16958" y="6376"/>
                            <a:pt x="19350" y="6970"/>
                            <a:pt x="22140" y="6574"/>
                          </a:cubicBezTo>
                          <a:cubicBezTo>
                            <a:pt x="26525" y="6177"/>
                            <a:pt x="28718" y="4395"/>
                            <a:pt x="28917" y="2612"/>
                          </a:cubicBezTo>
                          <a:cubicBezTo>
                            <a:pt x="29316" y="829"/>
                            <a:pt x="26326" y="829"/>
                            <a:pt x="23535" y="102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16" name="Google Shape;6216;p37"/>
                    <p:cNvSpPr/>
                    <p:nvPr/>
                  </p:nvSpPr>
                  <p:spPr>
                    <a:xfrm>
                      <a:off x="3381149" y="5531821"/>
                      <a:ext cx="199" cy="198"/>
                    </a:xfrm>
                    <a:custGeom>
                      <a:avLst/>
                      <a:gdLst/>
                      <a:ahLst/>
                      <a:cxnLst/>
                      <a:rect l="l" t="t" r="r" b="b"/>
                      <a:pathLst>
                        <a:path w="199" h="198" extrusionOk="0">
                          <a:moveTo>
                            <a:pt x="200" y="198"/>
                          </a:moveTo>
                          <a:lnTo>
                            <a:pt x="200" y="0"/>
                          </a:lnTo>
                          <a:lnTo>
                            <a:pt x="0" y="0"/>
                          </a:lnTo>
                          <a:lnTo>
                            <a:pt x="0" y="198"/>
                          </a:lnTo>
                          <a:lnTo>
                            <a:pt x="20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17" name="Google Shape;6217;p37"/>
                    <p:cNvSpPr/>
                    <p:nvPr/>
                  </p:nvSpPr>
                  <p:spPr>
                    <a:xfrm>
                      <a:off x="3380262" y="5524837"/>
                      <a:ext cx="12648" cy="6984"/>
                    </a:xfrm>
                    <a:custGeom>
                      <a:avLst/>
                      <a:gdLst/>
                      <a:ahLst/>
                      <a:cxnLst/>
                      <a:rect l="l" t="t" r="r" b="b"/>
                      <a:pathLst>
                        <a:path w="12648" h="6984" extrusionOk="0">
                          <a:moveTo>
                            <a:pt x="12249" y="844"/>
                          </a:moveTo>
                          <a:cubicBezTo>
                            <a:pt x="11850" y="250"/>
                            <a:pt x="9059" y="-147"/>
                            <a:pt x="7265" y="52"/>
                          </a:cubicBezTo>
                          <a:cubicBezTo>
                            <a:pt x="1884" y="844"/>
                            <a:pt x="-508" y="2825"/>
                            <a:pt x="90" y="5202"/>
                          </a:cubicBezTo>
                          <a:cubicBezTo>
                            <a:pt x="289" y="5796"/>
                            <a:pt x="688" y="6390"/>
                            <a:pt x="1086" y="6985"/>
                          </a:cubicBezTo>
                          <a:cubicBezTo>
                            <a:pt x="2482" y="6786"/>
                            <a:pt x="3877" y="6390"/>
                            <a:pt x="5272" y="5994"/>
                          </a:cubicBezTo>
                          <a:cubicBezTo>
                            <a:pt x="9458" y="4806"/>
                            <a:pt x="14042" y="3419"/>
                            <a:pt x="12249" y="84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18" name="Google Shape;6218;p37"/>
                    <p:cNvSpPr/>
                    <p:nvPr/>
                  </p:nvSpPr>
                  <p:spPr>
                    <a:xfrm>
                      <a:off x="3273993" y="5450074"/>
                      <a:ext cx="12610" cy="6172"/>
                    </a:xfrm>
                    <a:custGeom>
                      <a:avLst/>
                      <a:gdLst/>
                      <a:ahLst/>
                      <a:cxnLst/>
                      <a:rect l="l" t="t" r="r" b="b"/>
                      <a:pathLst>
                        <a:path w="12610" h="6172" extrusionOk="0">
                          <a:moveTo>
                            <a:pt x="8489" y="5285"/>
                          </a:moveTo>
                          <a:cubicBezTo>
                            <a:pt x="11280" y="4295"/>
                            <a:pt x="13472" y="2710"/>
                            <a:pt x="12277" y="1324"/>
                          </a:cubicBezTo>
                          <a:cubicBezTo>
                            <a:pt x="10881" y="-261"/>
                            <a:pt x="7891" y="-459"/>
                            <a:pt x="3905" y="927"/>
                          </a:cubicBezTo>
                          <a:cubicBezTo>
                            <a:pt x="716" y="1918"/>
                            <a:pt x="-680" y="3304"/>
                            <a:pt x="317" y="4889"/>
                          </a:cubicBezTo>
                          <a:cubicBezTo>
                            <a:pt x="1911" y="6078"/>
                            <a:pt x="4503" y="6870"/>
                            <a:pt x="8489" y="52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19" name="Google Shape;6219;p37"/>
                    <p:cNvSpPr/>
                    <p:nvPr/>
                  </p:nvSpPr>
                  <p:spPr>
                    <a:xfrm>
                      <a:off x="3336386" y="5586105"/>
                      <a:ext cx="12306" cy="5173"/>
                    </a:xfrm>
                    <a:custGeom>
                      <a:avLst/>
                      <a:gdLst/>
                      <a:ahLst/>
                      <a:cxnLst/>
                      <a:rect l="l" t="t" r="r" b="b"/>
                      <a:pathLst>
                        <a:path w="12306" h="5173" extrusionOk="0">
                          <a:moveTo>
                            <a:pt x="6492" y="4945"/>
                          </a:moveTo>
                          <a:cubicBezTo>
                            <a:pt x="9483" y="4351"/>
                            <a:pt x="12672" y="3162"/>
                            <a:pt x="12273" y="1776"/>
                          </a:cubicBezTo>
                          <a:cubicBezTo>
                            <a:pt x="11874" y="-7"/>
                            <a:pt x="8486" y="-403"/>
                            <a:pt x="4499" y="389"/>
                          </a:cubicBezTo>
                          <a:cubicBezTo>
                            <a:pt x="1310" y="983"/>
                            <a:pt x="-484" y="2568"/>
                            <a:pt x="114" y="3955"/>
                          </a:cubicBezTo>
                          <a:cubicBezTo>
                            <a:pt x="513" y="5341"/>
                            <a:pt x="3303" y="5341"/>
                            <a:pt x="6492" y="494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20" name="Google Shape;6220;p37"/>
                    <p:cNvSpPr/>
                    <p:nvPr/>
                  </p:nvSpPr>
                  <p:spPr>
                    <a:xfrm>
                      <a:off x="3322971" y="5532196"/>
                      <a:ext cx="13006" cy="6360"/>
                    </a:xfrm>
                    <a:custGeom>
                      <a:avLst/>
                      <a:gdLst/>
                      <a:ahLst/>
                      <a:cxnLst/>
                      <a:rect l="l" t="t" r="r" b="b"/>
                      <a:pathLst>
                        <a:path w="13006" h="6360" extrusionOk="0">
                          <a:moveTo>
                            <a:pt x="8346" y="22"/>
                          </a:moveTo>
                          <a:cubicBezTo>
                            <a:pt x="5755" y="-177"/>
                            <a:pt x="1967" y="1012"/>
                            <a:pt x="771" y="2597"/>
                          </a:cubicBezTo>
                          <a:cubicBezTo>
                            <a:pt x="-2219" y="6360"/>
                            <a:pt x="4160" y="5766"/>
                            <a:pt x="8346" y="6360"/>
                          </a:cubicBezTo>
                          <a:cubicBezTo>
                            <a:pt x="10738" y="3785"/>
                            <a:pt x="17515" y="418"/>
                            <a:pt x="8346" y="2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21" name="Google Shape;6221;p37"/>
                    <p:cNvSpPr/>
                    <p:nvPr/>
                  </p:nvSpPr>
                  <p:spPr>
                    <a:xfrm>
                      <a:off x="3331118" y="5538358"/>
                      <a:ext cx="398" cy="198"/>
                    </a:xfrm>
                    <a:custGeom>
                      <a:avLst/>
                      <a:gdLst/>
                      <a:ahLst/>
                      <a:cxnLst/>
                      <a:rect l="l" t="t" r="r" b="b"/>
                      <a:pathLst>
                        <a:path w="398" h="198" extrusionOk="0">
                          <a:moveTo>
                            <a:pt x="199" y="0"/>
                          </a:moveTo>
                          <a:lnTo>
                            <a:pt x="0" y="198"/>
                          </a:lnTo>
                          <a:lnTo>
                            <a:pt x="0" y="198"/>
                          </a:lnTo>
                          <a:lnTo>
                            <a:pt x="399" y="198"/>
                          </a:lnTo>
                          <a:lnTo>
                            <a:pt x="3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22" name="Google Shape;6222;p37"/>
                    <p:cNvSpPr/>
                    <p:nvPr/>
                  </p:nvSpPr>
                  <p:spPr>
                    <a:xfrm>
                      <a:off x="3324895" y="5513569"/>
                      <a:ext cx="10806" cy="5047"/>
                    </a:xfrm>
                    <a:custGeom>
                      <a:avLst/>
                      <a:gdLst/>
                      <a:ahLst/>
                      <a:cxnLst/>
                      <a:rect l="l" t="t" r="r" b="b"/>
                      <a:pathLst>
                        <a:path w="10806" h="5047" extrusionOk="0">
                          <a:moveTo>
                            <a:pt x="6621" y="4584"/>
                          </a:moveTo>
                          <a:cubicBezTo>
                            <a:pt x="9013" y="3990"/>
                            <a:pt x="10807" y="2999"/>
                            <a:pt x="10807" y="1811"/>
                          </a:cubicBezTo>
                          <a:cubicBezTo>
                            <a:pt x="10807" y="226"/>
                            <a:pt x="9013" y="-368"/>
                            <a:pt x="5425" y="226"/>
                          </a:cubicBezTo>
                          <a:cubicBezTo>
                            <a:pt x="2037" y="1018"/>
                            <a:pt x="-355" y="2207"/>
                            <a:pt x="43" y="3792"/>
                          </a:cubicBezTo>
                          <a:cubicBezTo>
                            <a:pt x="442" y="5178"/>
                            <a:pt x="3432" y="5376"/>
                            <a:pt x="6621" y="458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23" name="Google Shape;6223;p37"/>
                    <p:cNvSpPr/>
                    <p:nvPr/>
                  </p:nvSpPr>
                  <p:spPr>
                    <a:xfrm>
                      <a:off x="3384860" y="5392601"/>
                      <a:ext cx="11298" cy="6379"/>
                    </a:xfrm>
                    <a:custGeom>
                      <a:avLst/>
                      <a:gdLst/>
                      <a:ahLst/>
                      <a:cxnLst/>
                      <a:rect l="l" t="t" r="r" b="b"/>
                      <a:pathLst>
                        <a:path w="11298" h="6379" extrusionOk="0">
                          <a:moveTo>
                            <a:pt x="4661" y="361"/>
                          </a:moveTo>
                          <a:cubicBezTo>
                            <a:pt x="276" y="1549"/>
                            <a:pt x="-920" y="3530"/>
                            <a:pt x="674" y="5313"/>
                          </a:cubicBezTo>
                          <a:cubicBezTo>
                            <a:pt x="1870" y="6700"/>
                            <a:pt x="4262" y="6700"/>
                            <a:pt x="7452" y="5511"/>
                          </a:cubicBezTo>
                          <a:cubicBezTo>
                            <a:pt x="10840" y="4323"/>
                            <a:pt x="11837" y="2738"/>
                            <a:pt x="11039" y="1351"/>
                          </a:cubicBezTo>
                          <a:cubicBezTo>
                            <a:pt x="10242" y="163"/>
                            <a:pt x="7651" y="-432"/>
                            <a:pt x="4661" y="36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24" name="Google Shape;6224;p37"/>
                    <p:cNvSpPr/>
                    <p:nvPr/>
                  </p:nvSpPr>
                  <p:spPr>
                    <a:xfrm>
                      <a:off x="3418408" y="5569349"/>
                      <a:ext cx="11223" cy="5654"/>
                    </a:xfrm>
                    <a:custGeom>
                      <a:avLst/>
                      <a:gdLst/>
                      <a:ahLst/>
                      <a:cxnLst/>
                      <a:rect l="l" t="t" r="r" b="b"/>
                      <a:pathLst>
                        <a:path w="11223" h="5654" extrusionOk="0">
                          <a:moveTo>
                            <a:pt x="5995" y="307"/>
                          </a:moveTo>
                          <a:cubicBezTo>
                            <a:pt x="3005" y="901"/>
                            <a:pt x="214" y="2090"/>
                            <a:pt x="15" y="3675"/>
                          </a:cubicBezTo>
                          <a:cubicBezTo>
                            <a:pt x="-185" y="5259"/>
                            <a:pt x="1610" y="6052"/>
                            <a:pt x="5197" y="5457"/>
                          </a:cubicBezTo>
                          <a:cubicBezTo>
                            <a:pt x="8187" y="4665"/>
                            <a:pt x="10978" y="3675"/>
                            <a:pt x="11177" y="2090"/>
                          </a:cubicBezTo>
                          <a:cubicBezTo>
                            <a:pt x="11576" y="307"/>
                            <a:pt x="9383" y="-485"/>
                            <a:pt x="5995" y="30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25" name="Google Shape;6225;p37"/>
                    <p:cNvSpPr/>
                    <p:nvPr/>
                  </p:nvSpPr>
                  <p:spPr>
                    <a:xfrm>
                      <a:off x="3358581" y="5353889"/>
                      <a:ext cx="13043" cy="6789"/>
                    </a:xfrm>
                    <a:custGeom>
                      <a:avLst/>
                      <a:gdLst/>
                      <a:ahLst/>
                      <a:cxnLst/>
                      <a:rect l="l" t="t" r="r" b="b"/>
                      <a:pathLst>
                        <a:path w="13043" h="6789" extrusionOk="0">
                          <a:moveTo>
                            <a:pt x="5027" y="1238"/>
                          </a:moveTo>
                          <a:cubicBezTo>
                            <a:pt x="2037" y="2427"/>
                            <a:pt x="-355" y="4011"/>
                            <a:pt x="44" y="5398"/>
                          </a:cubicBezTo>
                          <a:cubicBezTo>
                            <a:pt x="642" y="7577"/>
                            <a:pt x="4429" y="6785"/>
                            <a:pt x="7817" y="5794"/>
                          </a:cubicBezTo>
                          <a:cubicBezTo>
                            <a:pt x="11007" y="4606"/>
                            <a:pt x="13398" y="3021"/>
                            <a:pt x="13000" y="1436"/>
                          </a:cubicBezTo>
                          <a:cubicBezTo>
                            <a:pt x="12402" y="-545"/>
                            <a:pt x="9013" y="-347"/>
                            <a:pt x="5027" y="123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26" name="Google Shape;6226;p37"/>
                    <p:cNvSpPr/>
                    <p:nvPr/>
                  </p:nvSpPr>
                  <p:spPr>
                    <a:xfrm>
                      <a:off x="3402759" y="5536750"/>
                      <a:ext cx="11196" cy="5159"/>
                    </a:xfrm>
                    <a:custGeom>
                      <a:avLst/>
                      <a:gdLst/>
                      <a:ahLst/>
                      <a:cxnLst/>
                      <a:rect l="l" t="t" r="r" b="b"/>
                      <a:pathLst>
                        <a:path w="11196" h="5159" extrusionOk="0">
                          <a:moveTo>
                            <a:pt x="117" y="3590"/>
                          </a:moveTo>
                          <a:cubicBezTo>
                            <a:pt x="1114" y="4976"/>
                            <a:pt x="3505" y="5769"/>
                            <a:pt x="7691" y="4580"/>
                          </a:cubicBezTo>
                          <a:cubicBezTo>
                            <a:pt x="9884" y="3986"/>
                            <a:pt x="11678" y="2995"/>
                            <a:pt x="11080" y="1807"/>
                          </a:cubicBezTo>
                          <a:cubicBezTo>
                            <a:pt x="10282" y="24"/>
                            <a:pt x="7492" y="-570"/>
                            <a:pt x="3306" y="618"/>
                          </a:cubicBezTo>
                          <a:cubicBezTo>
                            <a:pt x="1313" y="1213"/>
                            <a:pt x="-481" y="2005"/>
                            <a:pt x="117" y="359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27" name="Google Shape;6227;p37"/>
                    <p:cNvSpPr/>
                    <p:nvPr/>
                  </p:nvSpPr>
                  <p:spPr>
                    <a:xfrm>
                      <a:off x="3374036" y="5467437"/>
                      <a:ext cx="12975" cy="6302"/>
                    </a:xfrm>
                    <a:custGeom>
                      <a:avLst/>
                      <a:gdLst/>
                      <a:ahLst/>
                      <a:cxnLst/>
                      <a:rect l="l" t="t" r="r" b="b"/>
                      <a:pathLst>
                        <a:path w="12975" h="6302" extrusionOk="0">
                          <a:moveTo>
                            <a:pt x="7910" y="5751"/>
                          </a:moveTo>
                          <a:cubicBezTo>
                            <a:pt x="11498" y="4562"/>
                            <a:pt x="14089" y="2779"/>
                            <a:pt x="12495" y="997"/>
                          </a:cubicBezTo>
                          <a:cubicBezTo>
                            <a:pt x="11498" y="-192"/>
                            <a:pt x="8707" y="-390"/>
                            <a:pt x="5718" y="799"/>
                          </a:cubicBezTo>
                          <a:cubicBezTo>
                            <a:pt x="2528" y="1987"/>
                            <a:pt x="-1458" y="3572"/>
                            <a:pt x="535" y="5355"/>
                          </a:cubicBezTo>
                          <a:cubicBezTo>
                            <a:pt x="1731" y="6543"/>
                            <a:pt x="4522" y="6543"/>
                            <a:pt x="7910" y="575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28" name="Google Shape;6228;p37"/>
                    <p:cNvSpPr/>
                    <p:nvPr/>
                  </p:nvSpPr>
                  <p:spPr>
                    <a:xfrm>
                      <a:off x="3365196" y="5604170"/>
                      <a:ext cx="12039" cy="5754"/>
                    </a:xfrm>
                    <a:custGeom>
                      <a:avLst/>
                      <a:gdLst/>
                      <a:ahLst/>
                      <a:cxnLst/>
                      <a:rect l="l" t="t" r="r" b="b"/>
                      <a:pathLst>
                        <a:path w="12039" h="5754" extrusionOk="0">
                          <a:moveTo>
                            <a:pt x="5787" y="349"/>
                          </a:moveTo>
                          <a:cubicBezTo>
                            <a:pt x="2199" y="1142"/>
                            <a:pt x="-1189" y="2727"/>
                            <a:pt x="405" y="4707"/>
                          </a:cubicBezTo>
                          <a:cubicBezTo>
                            <a:pt x="1601" y="6094"/>
                            <a:pt x="4591" y="5896"/>
                            <a:pt x="7581" y="5302"/>
                          </a:cubicBezTo>
                          <a:cubicBezTo>
                            <a:pt x="11169" y="4509"/>
                            <a:pt x="12365" y="3123"/>
                            <a:pt x="11966" y="1736"/>
                          </a:cubicBezTo>
                          <a:cubicBezTo>
                            <a:pt x="11567" y="151"/>
                            <a:pt x="8777" y="-443"/>
                            <a:pt x="5787" y="3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29" name="Google Shape;6229;p37"/>
                    <p:cNvSpPr/>
                    <p:nvPr/>
                  </p:nvSpPr>
                  <p:spPr>
                    <a:xfrm>
                      <a:off x="3341162" y="5422393"/>
                      <a:ext cx="10746" cy="6493"/>
                    </a:xfrm>
                    <a:custGeom>
                      <a:avLst/>
                      <a:gdLst/>
                      <a:ahLst/>
                      <a:cxnLst/>
                      <a:rect l="l" t="t" r="r" b="b"/>
                      <a:pathLst>
                        <a:path w="10746" h="6493" extrusionOk="0">
                          <a:moveTo>
                            <a:pt x="6301" y="5828"/>
                          </a:moveTo>
                          <a:cubicBezTo>
                            <a:pt x="9490" y="4838"/>
                            <a:pt x="11084" y="3253"/>
                            <a:pt x="10686" y="1866"/>
                          </a:cubicBezTo>
                          <a:cubicBezTo>
                            <a:pt x="10287" y="480"/>
                            <a:pt x="8693" y="-511"/>
                            <a:pt x="5304" y="282"/>
                          </a:cubicBezTo>
                          <a:cubicBezTo>
                            <a:pt x="1118" y="1470"/>
                            <a:pt x="-477" y="3253"/>
                            <a:pt x="121" y="5036"/>
                          </a:cubicBezTo>
                          <a:cubicBezTo>
                            <a:pt x="720" y="6819"/>
                            <a:pt x="3311" y="6819"/>
                            <a:pt x="6301" y="582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30" name="Google Shape;6230;p37"/>
                    <p:cNvSpPr/>
                    <p:nvPr/>
                  </p:nvSpPr>
                  <p:spPr>
                    <a:xfrm>
                      <a:off x="3370374" y="5531821"/>
                      <a:ext cx="20351" cy="8008"/>
                    </a:xfrm>
                    <a:custGeom>
                      <a:avLst/>
                      <a:gdLst/>
                      <a:ahLst/>
                      <a:cxnLst/>
                      <a:rect l="l" t="t" r="r" b="b"/>
                      <a:pathLst>
                        <a:path w="20351" h="8008" extrusionOk="0">
                          <a:moveTo>
                            <a:pt x="11" y="4556"/>
                          </a:moveTo>
                          <a:cubicBezTo>
                            <a:pt x="-188" y="5943"/>
                            <a:pt x="2403" y="6735"/>
                            <a:pt x="5393" y="6141"/>
                          </a:cubicBezTo>
                          <a:cubicBezTo>
                            <a:pt x="5393" y="6339"/>
                            <a:pt x="5193" y="6339"/>
                            <a:pt x="5193" y="6339"/>
                          </a:cubicBezTo>
                          <a:cubicBezTo>
                            <a:pt x="5193" y="8122"/>
                            <a:pt x="8980" y="8518"/>
                            <a:pt x="14163" y="7329"/>
                          </a:cubicBezTo>
                          <a:cubicBezTo>
                            <a:pt x="16356" y="6735"/>
                            <a:pt x="20143" y="5745"/>
                            <a:pt x="20342" y="3566"/>
                          </a:cubicBezTo>
                          <a:cubicBezTo>
                            <a:pt x="20541" y="1387"/>
                            <a:pt x="17552" y="792"/>
                            <a:pt x="13764" y="1387"/>
                          </a:cubicBezTo>
                          <a:cubicBezTo>
                            <a:pt x="12967" y="1585"/>
                            <a:pt x="12170" y="1783"/>
                            <a:pt x="11373" y="1981"/>
                          </a:cubicBezTo>
                          <a:cubicBezTo>
                            <a:pt x="11173" y="1387"/>
                            <a:pt x="10974" y="594"/>
                            <a:pt x="10575" y="0"/>
                          </a:cubicBezTo>
                          <a:cubicBezTo>
                            <a:pt x="5991" y="792"/>
                            <a:pt x="210" y="991"/>
                            <a:pt x="11" y="455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31" name="Google Shape;6231;p37"/>
                    <p:cNvSpPr/>
                    <p:nvPr/>
                  </p:nvSpPr>
                  <p:spPr>
                    <a:xfrm>
                      <a:off x="3382508" y="5600489"/>
                      <a:ext cx="11731" cy="5124"/>
                    </a:xfrm>
                    <a:custGeom>
                      <a:avLst/>
                      <a:gdLst/>
                      <a:ahLst/>
                      <a:cxnLst/>
                      <a:rect l="l" t="t" r="r" b="b"/>
                      <a:pathLst>
                        <a:path w="11731" h="5124" extrusionOk="0">
                          <a:moveTo>
                            <a:pt x="7411" y="4823"/>
                          </a:moveTo>
                          <a:cubicBezTo>
                            <a:pt x="10799" y="4031"/>
                            <a:pt x="12195" y="2843"/>
                            <a:pt x="11597" y="1456"/>
                          </a:cubicBezTo>
                          <a:cubicBezTo>
                            <a:pt x="10999" y="69"/>
                            <a:pt x="8208" y="-327"/>
                            <a:pt x="5418" y="267"/>
                          </a:cubicBezTo>
                          <a:cubicBezTo>
                            <a:pt x="2627" y="664"/>
                            <a:pt x="-363" y="1852"/>
                            <a:pt x="36" y="3437"/>
                          </a:cubicBezTo>
                          <a:cubicBezTo>
                            <a:pt x="435" y="5220"/>
                            <a:pt x="3624" y="5418"/>
                            <a:pt x="7411" y="482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32" name="Google Shape;6232;p37"/>
                    <p:cNvSpPr/>
                    <p:nvPr/>
                  </p:nvSpPr>
                  <p:spPr>
                    <a:xfrm>
                      <a:off x="3370112" y="5558651"/>
                      <a:ext cx="10573" cy="5342"/>
                    </a:xfrm>
                    <a:custGeom>
                      <a:avLst/>
                      <a:gdLst/>
                      <a:ahLst/>
                      <a:cxnLst/>
                      <a:rect l="l" t="t" r="r" b="b"/>
                      <a:pathLst>
                        <a:path w="10573" h="5342" extrusionOk="0">
                          <a:moveTo>
                            <a:pt x="4259" y="507"/>
                          </a:moveTo>
                          <a:cubicBezTo>
                            <a:pt x="871" y="1299"/>
                            <a:pt x="-325" y="2686"/>
                            <a:pt x="74" y="4073"/>
                          </a:cubicBezTo>
                          <a:cubicBezTo>
                            <a:pt x="672" y="5657"/>
                            <a:pt x="3462" y="5459"/>
                            <a:pt x="6452" y="5063"/>
                          </a:cubicBezTo>
                          <a:cubicBezTo>
                            <a:pt x="9641" y="4073"/>
                            <a:pt x="11036" y="2884"/>
                            <a:pt x="10438" y="1498"/>
                          </a:cubicBezTo>
                          <a:cubicBezTo>
                            <a:pt x="10040" y="-285"/>
                            <a:pt x="7249" y="-285"/>
                            <a:pt x="4259" y="50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33" name="Google Shape;6233;p37"/>
                    <p:cNvSpPr/>
                    <p:nvPr/>
                  </p:nvSpPr>
                  <p:spPr>
                    <a:xfrm>
                      <a:off x="3324727" y="5408258"/>
                      <a:ext cx="10975" cy="5767"/>
                    </a:xfrm>
                    <a:custGeom>
                      <a:avLst/>
                      <a:gdLst/>
                      <a:ahLst/>
                      <a:cxnLst/>
                      <a:rect l="l" t="t" r="r" b="b"/>
                      <a:pathLst>
                        <a:path w="10975" h="5767" extrusionOk="0">
                          <a:moveTo>
                            <a:pt x="6192" y="5304"/>
                          </a:moveTo>
                          <a:cubicBezTo>
                            <a:pt x="9181" y="4512"/>
                            <a:pt x="10975" y="2927"/>
                            <a:pt x="10975" y="1343"/>
                          </a:cubicBezTo>
                          <a:cubicBezTo>
                            <a:pt x="10178" y="-44"/>
                            <a:pt x="8185" y="-440"/>
                            <a:pt x="4996" y="550"/>
                          </a:cubicBezTo>
                          <a:cubicBezTo>
                            <a:pt x="2006" y="1541"/>
                            <a:pt x="-187" y="2927"/>
                            <a:pt x="13" y="4512"/>
                          </a:cubicBezTo>
                          <a:cubicBezTo>
                            <a:pt x="611" y="5899"/>
                            <a:pt x="3202" y="6097"/>
                            <a:pt x="6192" y="530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34" name="Google Shape;6234;p37"/>
                    <p:cNvSpPr/>
                    <p:nvPr/>
                  </p:nvSpPr>
                  <p:spPr>
                    <a:xfrm>
                      <a:off x="3375155" y="5580959"/>
                      <a:ext cx="10382" cy="5050"/>
                    </a:xfrm>
                    <a:custGeom>
                      <a:avLst/>
                      <a:gdLst/>
                      <a:ahLst/>
                      <a:cxnLst/>
                      <a:rect l="l" t="t" r="r" b="b"/>
                      <a:pathLst>
                        <a:path w="10382" h="5050" extrusionOk="0">
                          <a:moveTo>
                            <a:pt x="10179" y="1177"/>
                          </a:moveTo>
                          <a:cubicBezTo>
                            <a:pt x="8784" y="-210"/>
                            <a:pt x="6392" y="-408"/>
                            <a:pt x="3402" y="780"/>
                          </a:cubicBezTo>
                          <a:cubicBezTo>
                            <a:pt x="1808" y="1375"/>
                            <a:pt x="-186" y="2761"/>
                            <a:pt x="14" y="3554"/>
                          </a:cubicBezTo>
                          <a:cubicBezTo>
                            <a:pt x="14" y="5138"/>
                            <a:pt x="3004" y="5336"/>
                            <a:pt x="6193" y="4742"/>
                          </a:cubicBezTo>
                          <a:cubicBezTo>
                            <a:pt x="9382" y="3950"/>
                            <a:pt x="10977" y="2761"/>
                            <a:pt x="10179" y="117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35" name="Google Shape;6235;p37"/>
                    <p:cNvSpPr/>
                    <p:nvPr/>
                  </p:nvSpPr>
                  <p:spPr>
                    <a:xfrm>
                      <a:off x="3378148" y="5665586"/>
                      <a:ext cx="11980" cy="4960"/>
                    </a:xfrm>
                    <a:custGeom>
                      <a:avLst/>
                      <a:gdLst/>
                      <a:ahLst/>
                      <a:cxnLst/>
                      <a:rect l="l" t="t" r="r" b="b"/>
                      <a:pathLst>
                        <a:path w="11980" h="4960" extrusionOk="0">
                          <a:moveTo>
                            <a:pt x="11" y="3312"/>
                          </a:moveTo>
                          <a:cubicBezTo>
                            <a:pt x="210" y="4897"/>
                            <a:pt x="3001" y="5095"/>
                            <a:pt x="6190" y="4897"/>
                          </a:cubicBezTo>
                          <a:cubicBezTo>
                            <a:pt x="9379" y="4303"/>
                            <a:pt x="12170" y="3312"/>
                            <a:pt x="11970" y="1728"/>
                          </a:cubicBezTo>
                          <a:cubicBezTo>
                            <a:pt x="11771" y="143"/>
                            <a:pt x="8781" y="-253"/>
                            <a:pt x="5592" y="143"/>
                          </a:cubicBezTo>
                          <a:cubicBezTo>
                            <a:pt x="2403" y="737"/>
                            <a:pt x="-188" y="1926"/>
                            <a:pt x="11" y="331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36" name="Google Shape;6236;p37"/>
                    <p:cNvSpPr/>
                    <p:nvPr/>
                  </p:nvSpPr>
                  <p:spPr>
                    <a:xfrm>
                      <a:off x="3396298" y="5636068"/>
                      <a:ext cx="12283" cy="5031"/>
                    </a:xfrm>
                    <a:custGeom>
                      <a:avLst/>
                      <a:gdLst/>
                      <a:ahLst/>
                      <a:cxnLst/>
                      <a:rect l="l" t="t" r="r" b="b"/>
                      <a:pathLst>
                        <a:path w="12283" h="5031" extrusionOk="0">
                          <a:moveTo>
                            <a:pt x="7574" y="4702"/>
                          </a:moveTo>
                          <a:cubicBezTo>
                            <a:pt x="9767" y="3909"/>
                            <a:pt x="12956" y="3315"/>
                            <a:pt x="12159" y="1532"/>
                          </a:cubicBezTo>
                          <a:cubicBezTo>
                            <a:pt x="11561" y="146"/>
                            <a:pt x="9169" y="-251"/>
                            <a:pt x="5980" y="146"/>
                          </a:cubicBezTo>
                          <a:cubicBezTo>
                            <a:pt x="2791" y="542"/>
                            <a:pt x="199" y="1532"/>
                            <a:pt x="0" y="2919"/>
                          </a:cubicBezTo>
                          <a:cubicBezTo>
                            <a:pt x="0" y="5296"/>
                            <a:pt x="3588" y="5296"/>
                            <a:pt x="7574" y="470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37" name="Google Shape;6237;p37"/>
                    <p:cNvSpPr/>
                    <p:nvPr/>
                  </p:nvSpPr>
                  <p:spPr>
                    <a:xfrm>
                      <a:off x="3332046" y="5496507"/>
                      <a:ext cx="12179" cy="5308"/>
                    </a:xfrm>
                    <a:custGeom>
                      <a:avLst/>
                      <a:gdLst/>
                      <a:ahLst/>
                      <a:cxnLst/>
                      <a:rect l="l" t="t" r="r" b="b"/>
                      <a:pathLst>
                        <a:path w="12179" h="5308" extrusionOk="0">
                          <a:moveTo>
                            <a:pt x="11828" y="1045"/>
                          </a:moveTo>
                          <a:cubicBezTo>
                            <a:pt x="10433" y="-539"/>
                            <a:pt x="6845" y="-143"/>
                            <a:pt x="3058" y="1045"/>
                          </a:cubicBezTo>
                          <a:cubicBezTo>
                            <a:pt x="1065" y="1640"/>
                            <a:pt x="-331" y="2828"/>
                            <a:pt x="68" y="3818"/>
                          </a:cubicBezTo>
                          <a:cubicBezTo>
                            <a:pt x="865" y="5799"/>
                            <a:pt x="3855" y="5601"/>
                            <a:pt x="7842" y="4413"/>
                          </a:cubicBezTo>
                          <a:cubicBezTo>
                            <a:pt x="11031" y="3620"/>
                            <a:pt x="13024" y="2234"/>
                            <a:pt x="11828" y="104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38" name="Google Shape;6238;p37"/>
                    <p:cNvSpPr/>
                    <p:nvPr/>
                  </p:nvSpPr>
                  <p:spPr>
                    <a:xfrm>
                      <a:off x="3379943" y="5371109"/>
                      <a:ext cx="24743" cy="16389"/>
                    </a:xfrm>
                    <a:custGeom>
                      <a:avLst/>
                      <a:gdLst/>
                      <a:ahLst/>
                      <a:cxnLst/>
                      <a:rect l="l" t="t" r="r" b="b"/>
                      <a:pathLst>
                        <a:path w="24743" h="16389" extrusionOk="0">
                          <a:moveTo>
                            <a:pt x="10574" y="3629"/>
                          </a:moveTo>
                          <a:cubicBezTo>
                            <a:pt x="9976" y="3034"/>
                            <a:pt x="7585" y="2638"/>
                            <a:pt x="5990" y="2836"/>
                          </a:cubicBezTo>
                          <a:cubicBezTo>
                            <a:pt x="3000" y="3232"/>
                            <a:pt x="608" y="4619"/>
                            <a:pt x="409" y="6402"/>
                          </a:cubicBezTo>
                          <a:cubicBezTo>
                            <a:pt x="1007" y="7788"/>
                            <a:pt x="3000" y="8185"/>
                            <a:pt x="5392" y="7590"/>
                          </a:cubicBezTo>
                          <a:cubicBezTo>
                            <a:pt x="2601" y="9373"/>
                            <a:pt x="-189" y="11354"/>
                            <a:pt x="10" y="13533"/>
                          </a:cubicBezTo>
                          <a:cubicBezTo>
                            <a:pt x="210" y="15910"/>
                            <a:pt x="1804" y="17297"/>
                            <a:pt x="8183" y="15712"/>
                          </a:cubicBezTo>
                          <a:cubicBezTo>
                            <a:pt x="14561" y="13731"/>
                            <a:pt x="14162" y="9967"/>
                            <a:pt x="18548" y="7194"/>
                          </a:cubicBezTo>
                          <a:cubicBezTo>
                            <a:pt x="22135" y="5015"/>
                            <a:pt x="28115" y="1648"/>
                            <a:pt x="22335" y="261"/>
                          </a:cubicBezTo>
                          <a:cubicBezTo>
                            <a:pt x="18548" y="-729"/>
                            <a:pt x="13764" y="1252"/>
                            <a:pt x="10574" y="3629"/>
                          </a:cubicBezTo>
                          <a:lnTo>
                            <a:pt x="10574" y="3629"/>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39" name="Google Shape;6239;p37"/>
                    <p:cNvSpPr/>
                    <p:nvPr/>
                  </p:nvSpPr>
                  <p:spPr>
                    <a:xfrm>
                      <a:off x="3321784" y="5569191"/>
                      <a:ext cx="12383" cy="5566"/>
                    </a:xfrm>
                    <a:custGeom>
                      <a:avLst/>
                      <a:gdLst/>
                      <a:ahLst/>
                      <a:cxnLst/>
                      <a:rect l="l" t="t" r="r" b="b"/>
                      <a:pathLst>
                        <a:path w="12383" h="5566" extrusionOk="0">
                          <a:moveTo>
                            <a:pt x="5746" y="267"/>
                          </a:moveTo>
                          <a:cubicBezTo>
                            <a:pt x="1759" y="1060"/>
                            <a:pt x="-1031" y="2645"/>
                            <a:pt x="364" y="4625"/>
                          </a:cubicBezTo>
                          <a:cubicBezTo>
                            <a:pt x="1361" y="6012"/>
                            <a:pt x="4550" y="5616"/>
                            <a:pt x="7540" y="5021"/>
                          </a:cubicBezTo>
                          <a:cubicBezTo>
                            <a:pt x="11128" y="4229"/>
                            <a:pt x="12722" y="2843"/>
                            <a:pt x="12324" y="1456"/>
                          </a:cubicBezTo>
                          <a:cubicBezTo>
                            <a:pt x="11726" y="69"/>
                            <a:pt x="8736" y="-327"/>
                            <a:pt x="5746" y="26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40" name="Google Shape;6240;p37"/>
                    <p:cNvSpPr/>
                    <p:nvPr/>
                  </p:nvSpPr>
                  <p:spPr>
                    <a:xfrm>
                      <a:off x="3254975" y="5367452"/>
                      <a:ext cx="11174" cy="6073"/>
                    </a:xfrm>
                    <a:custGeom>
                      <a:avLst/>
                      <a:gdLst/>
                      <a:ahLst/>
                      <a:cxnLst/>
                      <a:rect l="l" t="t" r="r" b="b"/>
                      <a:pathLst>
                        <a:path w="11174" h="6073" extrusionOk="0">
                          <a:moveTo>
                            <a:pt x="0" y="4908"/>
                          </a:moveTo>
                          <a:cubicBezTo>
                            <a:pt x="199" y="6493"/>
                            <a:pt x="3189" y="6295"/>
                            <a:pt x="6179" y="5304"/>
                          </a:cubicBezTo>
                          <a:cubicBezTo>
                            <a:pt x="9169" y="4314"/>
                            <a:pt x="11361" y="2927"/>
                            <a:pt x="11162" y="1343"/>
                          </a:cubicBezTo>
                          <a:cubicBezTo>
                            <a:pt x="10166" y="-44"/>
                            <a:pt x="7774" y="-440"/>
                            <a:pt x="4983" y="550"/>
                          </a:cubicBezTo>
                          <a:cubicBezTo>
                            <a:pt x="1993" y="1739"/>
                            <a:pt x="0" y="3521"/>
                            <a:pt x="0" y="490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41" name="Google Shape;6241;p37"/>
                    <p:cNvSpPr/>
                    <p:nvPr/>
                  </p:nvSpPr>
                  <p:spPr>
                    <a:xfrm>
                      <a:off x="3282855" y="5547127"/>
                      <a:ext cx="11985" cy="4978"/>
                    </a:xfrm>
                    <a:custGeom>
                      <a:avLst/>
                      <a:gdLst/>
                      <a:ahLst/>
                      <a:cxnLst/>
                      <a:rect l="l" t="t" r="r" b="b"/>
                      <a:pathLst>
                        <a:path w="11985" h="4978" extrusionOk="0">
                          <a:moveTo>
                            <a:pt x="11986" y="1532"/>
                          </a:moveTo>
                          <a:cubicBezTo>
                            <a:pt x="11786" y="146"/>
                            <a:pt x="9195" y="-251"/>
                            <a:pt x="6405" y="146"/>
                          </a:cubicBezTo>
                          <a:cubicBezTo>
                            <a:pt x="2817" y="740"/>
                            <a:pt x="-971" y="1928"/>
                            <a:pt x="225" y="3909"/>
                          </a:cubicBezTo>
                          <a:cubicBezTo>
                            <a:pt x="823" y="5098"/>
                            <a:pt x="3614" y="5296"/>
                            <a:pt x="6604" y="4504"/>
                          </a:cubicBezTo>
                          <a:cubicBezTo>
                            <a:pt x="9394" y="4107"/>
                            <a:pt x="11986" y="3117"/>
                            <a:pt x="11986" y="153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42" name="Google Shape;6242;p37"/>
                    <p:cNvSpPr/>
                    <p:nvPr/>
                  </p:nvSpPr>
                  <p:spPr>
                    <a:xfrm>
                      <a:off x="3422711" y="5392565"/>
                      <a:ext cx="4482" cy="4747"/>
                    </a:xfrm>
                    <a:custGeom>
                      <a:avLst/>
                      <a:gdLst/>
                      <a:ahLst/>
                      <a:cxnLst/>
                      <a:rect l="l" t="t" r="r" b="b"/>
                      <a:pathLst>
                        <a:path w="4482" h="4747" extrusionOk="0">
                          <a:moveTo>
                            <a:pt x="297" y="3764"/>
                          </a:moveTo>
                          <a:cubicBezTo>
                            <a:pt x="895" y="4754"/>
                            <a:pt x="2489" y="4952"/>
                            <a:pt x="4483" y="4556"/>
                          </a:cubicBezTo>
                          <a:cubicBezTo>
                            <a:pt x="4283" y="2971"/>
                            <a:pt x="4084" y="1387"/>
                            <a:pt x="3885" y="0"/>
                          </a:cubicBezTo>
                          <a:cubicBezTo>
                            <a:pt x="895" y="991"/>
                            <a:pt x="-700" y="2377"/>
                            <a:pt x="297" y="376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43" name="Google Shape;6243;p37"/>
                    <p:cNvSpPr/>
                    <p:nvPr/>
                  </p:nvSpPr>
                  <p:spPr>
                    <a:xfrm>
                      <a:off x="3419946" y="5550962"/>
                      <a:ext cx="10593" cy="4537"/>
                    </a:xfrm>
                    <a:custGeom>
                      <a:avLst/>
                      <a:gdLst/>
                      <a:ahLst/>
                      <a:cxnLst/>
                      <a:rect l="l" t="t" r="r" b="b"/>
                      <a:pathLst>
                        <a:path w="10593" h="4537" extrusionOk="0">
                          <a:moveTo>
                            <a:pt x="10038" y="669"/>
                          </a:moveTo>
                          <a:cubicBezTo>
                            <a:pt x="9240" y="74"/>
                            <a:pt x="6450" y="-124"/>
                            <a:pt x="4855" y="74"/>
                          </a:cubicBezTo>
                          <a:cubicBezTo>
                            <a:pt x="2065" y="669"/>
                            <a:pt x="-925" y="1659"/>
                            <a:pt x="271" y="3442"/>
                          </a:cubicBezTo>
                          <a:cubicBezTo>
                            <a:pt x="1267" y="4828"/>
                            <a:pt x="3859" y="4828"/>
                            <a:pt x="7646" y="3838"/>
                          </a:cubicBezTo>
                          <a:cubicBezTo>
                            <a:pt x="10038" y="3244"/>
                            <a:pt x="11433" y="1857"/>
                            <a:pt x="10038" y="6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44" name="Google Shape;6244;p37"/>
                    <p:cNvSpPr/>
                    <p:nvPr/>
                  </p:nvSpPr>
                  <p:spPr>
                    <a:xfrm>
                      <a:off x="3418737" y="5594648"/>
                      <a:ext cx="10212" cy="4430"/>
                    </a:xfrm>
                    <a:custGeom>
                      <a:avLst/>
                      <a:gdLst/>
                      <a:ahLst/>
                      <a:cxnLst/>
                      <a:rect l="l" t="t" r="r" b="b"/>
                      <a:pathLst>
                        <a:path w="10212" h="4430" extrusionOk="0">
                          <a:moveTo>
                            <a:pt x="7061" y="3731"/>
                          </a:moveTo>
                          <a:cubicBezTo>
                            <a:pt x="9054" y="3137"/>
                            <a:pt x="11047" y="2344"/>
                            <a:pt x="9852" y="1156"/>
                          </a:cubicBezTo>
                          <a:cubicBezTo>
                            <a:pt x="8456" y="-33"/>
                            <a:pt x="6264" y="-429"/>
                            <a:pt x="3075" y="561"/>
                          </a:cubicBezTo>
                          <a:cubicBezTo>
                            <a:pt x="1081" y="1156"/>
                            <a:pt x="-713" y="2146"/>
                            <a:pt x="284" y="3335"/>
                          </a:cubicBezTo>
                          <a:cubicBezTo>
                            <a:pt x="1480" y="4721"/>
                            <a:pt x="4071" y="4721"/>
                            <a:pt x="7061" y="373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45" name="Google Shape;6245;p37"/>
                    <p:cNvSpPr/>
                    <p:nvPr/>
                  </p:nvSpPr>
                  <p:spPr>
                    <a:xfrm>
                      <a:off x="3301767" y="5543555"/>
                      <a:ext cx="8798" cy="4473"/>
                    </a:xfrm>
                    <a:custGeom>
                      <a:avLst/>
                      <a:gdLst/>
                      <a:ahLst/>
                      <a:cxnLst/>
                      <a:rect l="l" t="t" r="r" b="b"/>
                      <a:pathLst>
                        <a:path w="8798" h="4473" extrusionOk="0">
                          <a:moveTo>
                            <a:pt x="4435" y="4312"/>
                          </a:moveTo>
                          <a:cubicBezTo>
                            <a:pt x="8421" y="3123"/>
                            <a:pt x="9219" y="2133"/>
                            <a:pt x="8621" y="1142"/>
                          </a:cubicBezTo>
                          <a:cubicBezTo>
                            <a:pt x="8023" y="152"/>
                            <a:pt x="6229" y="-244"/>
                            <a:pt x="4036" y="152"/>
                          </a:cubicBezTo>
                          <a:cubicBezTo>
                            <a:pt x="448" y="944"/>
                            <a:pt x="-747" y="2529"/>
                            <a:pt x="448" y="3717"/>
                          </a:cubicBezTo>
                          <a:cubicBezTo>
                            <a:pt x="1246" y="4708"/>
                            <a:pt x="3438" y="4510"/>
                            <a:pt x="4435" y="431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46" name="Google Shape;6246;p37"/>
                    <p:cNvSpPr/>
                    <p:nvPr/>
                  </p:nvSpPr>
                  <p:spPr>
                    <a:xfrm>
                      <a:off x="3387797" y="5748812"/>
                      <a:ext cx="40108" cy="12792"/>
                    </a:xfrm>
                    <a:custGeom>
                      <a:avLst/>
                      <a:gdLst/>
                      <a:ahLst/>
                      <a:cxnLst/>
                      <a:rect l="l" t="t" r="r" b="b"/>
                      <a:pathLst>
                        <a:path w="40108" h="12792" extrusionOk="0">
                          <a:moveTo>
                            <a:pt x="39397" y="7246"/>
                          </a:moveTo>
                          <a:cubicBezTo>
                            <a:pt x="34414" y="907"/>
                            <a:pt x="20660" y="1105"/>
                            <a:pt x="9099" y="114"/>
                          </a:cubicBezTo>
                          <a:cubicBezTo>
                            <a:pt x="5312" y="-282"/>
                            <a:pt x="1126" y="313"/>
                            <a:pt x="129" y="2492"/>
                          </a:cubicBezTo>
                          <a:cubicBezTo>
                            <a:pt x="-668" y="4472"/>
                            <a:pt x="2322" y="5859"/>
                            <a:pt x="6308" y="5661"/>
                          </a:cubicBezTo>
                          <a:cubicBezTo>
                            <a:pt x="16873" y="5463"/>
                            <a:pt x="27836" y="4472"/>
                            <a:pt x="27836" y="11604"/>
                          </a:cubicBezTo>
                          <a:cubicBezTo>
                            <a:pt x="27836" y="12198"/>
                            <a:pt x="31025" y="12594"/>
                            <a:pt x="32021" y="12792"/>
                          </a:cubicBezTo>
                          <a:cubicBezTo>
                            <a:pt x="38599" y="12594"/>
                            <a:pt x="41589" y="9821"/>
                            <a:pt x="39397" y="724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47" name="Google Shape;6247;p37"/>
                    <p:cNvSpPr/>
                    <p:nvPr/>
                  </p:nvSpPr>
                  <p:spPr>
                    <a:xfrm>
                      <a:off x="3347662" y="5640703"/>
                      <a:ext cx="33016" cy="7395"/>
                    </a:xfrm>
                    <a:custGeom>
                      <a:avLst/>
                      <a:gdLst/>
                      <a:ahLst/>
                      <a:cxnLst/>
                      <a:rect l="l" t="t" r="r" b="b"/>
                      <a:pathLst>
                        <a:path w="33016" h="7395" extrusionOk="0">
                          <a:moveTo>
                            <a:pt x="29899" y="4821"/>
                          </a:moveTo>
                          <a:cubicBezTo>
                            <a:pt x="31892" y="4623"/>
                            <a:pt x="33487" y="3236"/>
                            <a:pt x="32889" y="2048"/>
                          </a:cubicBezTo>
                          <a:cubicBezTo>
                            <a:pt x="31095" y="-726"/>
                            <a:pt x="25912" y="-131"/>
                            <a:pt x="20531" y="661"/>
                          </a:cubicBezTo>
                          <a:cubicBezTo>
                            <a:pt x="13754" y="1651"/>
                            <a:pt x="6379" y="-726"/>
                            <a:pt x="598" y="4029"/>
                          </a:cubicBezTo>
                          <a:cubicBezTo>
                            <a:pt x="0" y="4623"/>
                            <a:pt x="199" y="5415"/>
                            <a:pt x="0" y="6009"/>
                          </a:cubicBezTo>
                          <a:cubicBezTo>
                            <a:pt x="598" y="6405"/>
                            <a:pt x="1395" y="7396"/>
                            <a:pt x="2193" y="7396"/>
                          </a:cubicBezTo>
                          <a:cubicBezTo>
                            <a:pt x="11362" y="6604"/>
                            <a:pt x="20531" y="5811"/>
                            <a:pt x="29899" y="482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48" name="Google Shape;6248;p37"/>
                    <p:cNvSpPr/>
                    <p:nvPr/>
                  </p:nvSpPr>
                  <p:spPr>
                    <a:xfrm>
                      <a:off x="3416031" y="5711488"/>
                      <a:ext cx="26510" cy="10843"/>
                    </a:xfrm>
                    <a:custGeom>
                      <a:avLst/>
                      <a:gdLst/>
                      <a:ahLst/>
                      <a:cxnLst/>
                      <a:rect l="l" t="t" r="r" b="b"/>
                      <a:pathLst>
                        <a:path w="26510" h="10843" extrusionOk="0">
                          <a:moveTo>
                            <a:pt x="22723" y="991"/>
                          </a:moveTo>
                          <a:cubicBezTo>
                            <a:pt x="21527" y="594"/>
                            <a:pt x="20132" y="396"/>
                            <a:pt x="18338" y="396"/>
                          </a:cubicBezTo>
                          <a:cubicBezTo>
                            <a:pt x="14152" y="396"/>
                            <a:pt x="11362" y="1585"/>
                            <a:pt x="9767" y="3566"/>
                          </a:cubicBezTo>
                          <a:cubicBezTo>
                            <a:pt x="9767" y="3962"/>
                            <a:pt x="9966" y="4358"/>
                            <a:pt x="10166" y="4556"/>
                          </a:cubicBezTo>
                          <a:lnTo>
                            <a:pt x="0" y="7527"/>
                          </a:lnTo>
                          <a:cubicBezTo>
                            <a:pt x="2193" y="10301"/>
                            <a:pt x="5781" y="12282"/>
                            <a:pt x="12956" y="9508"/>
                          </a:cubicBezTo>
                          <a:cubicBezTo>
                            <a:pt x="17342" y="7924"/>
                            <a:pt x="21527" y="6141"/>
                            <a:pt x="26510" y="4952"/>
                          </a:cubicBezTo>
                          <a:cubicBezTo>
                            <a:pt x="26510" y="3367"/>
                            <a:pt x="26510" y="1783"/>
                            <a:pt x="26510" y="0"/>
                          </a:cubicBezTo>
                          <a:cubicBezTo>
                            <a:pt x="25713" y="0"/>
                            <a:pt x="24916" y="198"/>
                            <a:pt x="24119" y="396"/>
                          </a:cubicBezTo>
                          <a:lnTo>
                            <a:pt x="22723" y="991"/>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49" name="Google Shape;6249;p37"/>
                    <p:cNvSpPr/>
                    <p:nvPr/>
                  </p:nvSpPr>
                  <p:spPr>
                    <a:xfrm>
                      <a:off x="3415632" y="5719015"/>
                      <a:ext cx="398" cy="19808"/>
                    </a:xfrm>
                    <a:custGeom>
                      <a:avLst/>
                      <a:gdLst/>
                      <a:ahLst/>
                      <a:cxnLst/>
                      <a:rect l="l" t="t" r="r" b="b"/>
                      <a:pathLst>
                        <a:path w="398" h="19808" extrusionOk="0">
                          <a:moveTo>
                            <a:pt x="0" y="0"/>
                          </a:moveTo>
                          <a:lnTo>
                            <a:pt x="398" y="0"/>
                          </a:lnTo>
                          <a:lnTo>
                            <a:pt x="1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50" name="Google Shape;6250;p37"/>
                    <p:cNvSpPr/>
                    <p:nvPr/>
                  </p:nvSpPr>
                  <p:spPr>
                    <a:xfrm>
                      <a:off x="3277653" y="5536181"/>
                      <a:ext cx="14397" cy="10255"/>
                    </a:xfrm>
                    <a:custGeom>
                      <a:avLst/>
                      <a:gdLst/>
                      <a:ahLst/>
                      <a:cxnLst/>
                      <a:rect l="l" t="t" r="r" b="b"/>
                      <a:pathLst>
                        <a:path w="14397" h="10255" extrusionOk="0">
                          <a:moveTo>
                            <a:pt x="9015" y="9903"/>
                          </a:moveTo>
                          <a:cubicBezTo>
                            <a:pt x="15593" y="8913"/>
                            <a:pt x="13999" y="6337"/>
                            <a:pt x="14397" y="4158"/>
                          </a:cubicBezTo>
                          <a:cubicBezTo>
                            <a:pt x="13600" y="2178"/>
                            <a:pt x="13999" y="-794"/>
                            <a:pt x="7222" y="197"/>
                          </a:cubicBezTo>
                          <a:cubicBezTo>
                            <a:pt x="1840" y="989"/>
                            <a:pt x="-353" y="3366"/>
                            <a:pt x="46" y="5545"/>
                          </a:cubicBezTo>
                          <a:cubicBezTo>
                            <a:pt x="444" y="8318"/>
                            <a:pt x="1042" y="11290"/>
                            <a:pt x="9015" y="990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51" name="Google Shape;6251;p37"/>
                    <p:cNvSpPr/>
                    <p:nvPr/>
                  </p:nvSpPr>
                  <p:spPr>
                    <a:xfrm>
                      <a:off x="3346655" y="5746929"/>
                      <a:ext cx="15678" cy="9996"/>
                    </a:xfrm>
                    <a:custGeom>
                      <a:avLst/>
                      <a:gdLst/>
                      <a:ahLst/>
                      <a:cxnLst/>
                      <a:rect l="l" t="t" r="r" b="b"/>
                      <a:pathLst>
                        <a:path w="15678" h="9996" extrusionOk="0">
                          <a:moveTo>
                            <a:pt x="10" y="6950"/>
                          </a:moveTo>
                          <a:cubicBezTo>
                            <a:pt x="-189" y="9129"/>
                            <a:pt x="2601" y="10317"/>
                            <a:pt x="6588" y="9921"/>
                          </a:cubicBezTo>
                          <a:cubicBezTo>
                            <a:pt x="14362" y="9129"/>
                            <a:pt x="14561" y="5959"/>
                            <a:pt x="15557" y="3384"/>
                          </a:cubicBezTo>
                          <a:cubicBezTo>
                            <a:pt x="16155" y="1403"/>
                            <a:pt x="14561" y="-181"/>
                            <a:pt x="10176" y="17"/>
                          </a:cubicBezTo>
                          <a:cubicBezTo>
                            <a:pt x="409" y="809"/>
                            <a:pt x="2601" y="4771"/>
                            <a:pt x="10" y="69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52" name="Google Shape;6252;p37"/>
                    <p:cNvSpPr/>
                    <p:nvPr/>
                  </p:nvSpPr>
                  <p:spPr>
                    <a:xfrm>
                      <a:off x="3428190" y="5888535"/>
                      <a:ext cx="11760" cy="6580"/>
                    </a:xfrm>
                    <a:custGeom>
                      <a:avLst/>
                      <a:gdLst/>
                      <a:ahLst/>
                      <a:cxnLst/>
                      <a:rect l="l" t="t" r="r" b="b"/>
                      <a:pathLst>
                        <a:path w="11760" h="6580" extrusionOk="0">
                          <a:moveTo>
                            <a:pt x="0" y="2619"/>
                          </a:moveTo>
                          <a:cubicBezTo>
                            <a:pt x="399" y="5194"/>
                            <a:pt x="4784" y="5986"/>
                            <a:pt x="9169" y="6383"/>
                          </a:cubicBezTo>
                          <a:cubicBezTo>
                            <a:pt x="9966" y="6383"/>
                            <a:pt x="10764" y="6581"/>
                            <a:pt x="11561" y="6581"/>
                          </a:cubicBezTo>
                          <a:cubicBezTo>
                            <a:pt x="11561" y="4600"/>
                            <a:pt x="11760" y="2421"/>
                            <a:pt x="11760" y="440"/>
                          </a:cubicBezTo>
                          <a:cubicBezTo>
                            <a:pt x="11163" y="440"/>
                            <a:pt x="10764" y="242"/>
                            <a:pt x="10166" y="242"/>
                          </a:cubicBezTo>
                          <a:cubicBezTo>
                            <a:pt x="5183" y="-353"/>
                            <a:pt x="1196" y="44"/>
                            <a:pt x="0" y="261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53" name="Google Shape;6253;p37"/>
                    <p:cNvSpPr/>
                    <p:nvPr/>
                  </p:nvSpPr>
                  <p:spPr>
                    <a:xfrm>
                      <a:off x="3418041" y="5774282"/>
                      <a:ext cx="16020" cy="8109"/>
                    </a:xfrm>
                    <a:custGeom>
                      <a:avLst/>
                      <a:gdLst/>
                      <a:ahLst/>
                      <a:cxnLst/>
                      <a:rect l="l" t="t" r="r" b="b"/>
                      <a:pathLst>
                        <a:path w="16020" h="8109" extrusionOk="0">
                          <a:moveTo>
                            <a:pt x="2773" y="6933"/>
                          </a:moveTo>
                          <a:cubicBezTo>
                            <a:pt x="4966" y="8320"/>
                            <a:pt x="9750" y="8518"/>
                            <a:pt x="12739" y="7329"/>
                          </a:cubicBezTo>
                          <a:cubicBezTo>
                            <a:pt x="19516" y="4556"/>
                            <a:pt x="14135" y="2377"/>
                            <a:pt x="11344" y="198"/>
                          </a:cubicBezTo>
                          <a:lnTo>
                            <a:pt x="10946" y="0"/>
                          </a:lnTo>
                          <a:cubicBezTo>
                            <a:pt x="2773" y="1189"/>
                            <a:pt x="-4004" y="2575"/>
                            <a:pt x="2773" y="69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54" name="Google Shape;6254;p37"/>
                    <p:cNvSpPr/>
                    <p:nvPr/>
                  </p:nvSpPr>
                  <p:spPr>
                    <a:xfrm>
                      <a:off x="3318760" y="5673257"/>
                      <a:ext cx="199" cy="198"/>
                    </a:xfrm>
                    <a:custGeom>
                      <a:avLst/>
                      <a:gdLst/>
                      <a:ahLst/>
                      <a:cxnLst/>
                      <a:rect l="l" t="t" r="r" b="b"/>
                      <a:pathLst>
                        <a:path w="199" h="198" extrusionOk="0">
                          <a:moveTo>
                            <a:pt x="199" y="0"/>
                          </a:moveTo>
                          <a:lnTo>
                            <a:pt x="0" y="0"/>
                          </a:lnTo>
                          <a:lnTo>
                            <a:pt x="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55" name="Google Shape;6255;p37"/>
                    <p:cNvSpPr/>
                    <p:nvPr/>
                  </p:nvSpPr>
                  <p:spPr>
                    <a:xfrm>
                      <a:off x="3305039" y="5667279"/>
                      <a:ext cx="16810" cy="6236"/>
                    </a:xfrm>
                    <a:custGeom>
                      <a:avLst/>
                      <a:gdLst/>
                      <a:ahLst/>
                      <a:cxnLst/>
                      <a:rect l="l" t="t" r="r" b="b"/>
                      <a:pathLst>
                        <a:path w="16810" h="6236" extrusionOk="0">
                          <a:moveTo>
                            <a:pt x="11528" y="6176"/>
                          </a:moveTo>
                          <a:cubicBezTo>
                            <a:pt x="12126" y="6176"/>
                            <a:pt x="12923" y="6176"/>
                            <a:pt x="13720" y="5978"/>
                          </a:cubicBezTo>
                          <a:cubicBezTo>
                            <a:pt x="16112" y="3403"/>
                            <a:pt x="20298" y="431"/>
                            <a:pt x="11328" y="35"/>
                          </a:cubicBezTo>
                          <a:cubicBezTo>
                            <a:pt x="7143" y="-163"/>
                            <a:pt x="1761" y="431"/>
                            <a:pt x="366" y="3006"/>
                          </a:cubicBezTo>
                          <a:cubicBezTo>
                            <a:pt x="-1827" y="7364"/>
                            <a:pt x="6345" y="5978"/>
                            <a:pt x="11528" y="61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56" name="Google Shape;6256;p37"/>
                    <p:cNvSpPr/>
                    <p:nvPr/>
                  </p:nvSpPr>
                  <p:spPr>
                    <a:xfrm>
                      <a:off x="3319756" y="5833906"/>
                      <a:ext cx="17341" cy="6140"/>
                    </a:xfrm>
                    <a:custGeom>
                      <a:avLst/>
                      <a:gdLst/>
                      <a:ahLst/>
                      <a:cxnLst/>
                      <a:rect l="l" t="t" r="r" b="b"/>
                      <a:pathLst>
                        <a:path w="17341" h="6140" extrusionOk="0">
                          <a:moveTo>
                            <a:pt x="17341" y="2971"/>
                          </a:moveTo>
                          <a:cubicBezTo>
                            <a:pt x="17341" y="1188"/>
                            <a:pt x="14352" y="198"/>
                            <a:pt x="10365" y="0"/>
                          </a:cubicBezTo>
                          <a:cubicBezTo>
                            <a:pt x="5780" y="0"/>
                            <a:pt x="1594" y="396"/>
                            <a:pt x="0" y="2773"/>
                          </a:cubicBezTo>
                          <a:cubicBezTo>
                            <a:pt x="398" y="4754"/>
                            <a:pt x="3189" y="6141"/>
                            <a:pt x="8372" y="6141"/>
                          </a:cubicBezTo>
                          <a:cubicBezTo>
                            <a:pt x="12956" y="6141"/>
                            <a:pt x="17142" y="5348"/>
                            <a:pt x="17341" y="29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57" name="Google Shape;6257;p37"/>
                    <p:cNvSpPr/>
                    <p:nvPr/>
                  </p:nvSpPr>
                  <p:spPr>
                    <a:xfrm>
                      <a:off x="3320753" y="5610642"/>
                      <a:ext cx="24754" cy="8253"/>
                    </a:xfrm>
                    <a:custGeom>
                      <a:avLst/>
                      <a:gdLst/>
                      <a:ahLst/>
                      <a:cxnLst/>
                      <a:rect l="l" t="t" r="r" b="b"/>
                      <a:pathLst>
                        <a:path w="24754" h="8253" extrusionOk="0">
                          <a:moveTo>
                            <a:pt x="11561" y="6358"/>
                          </a:moveTo>
                          <a:cubicBezTo>
                            <a:pt x="13355" y="6754"/>
                            <a:pt x="15547" y="6754"/>
                            <a:pt x="17940" y="6556"/>
                          </a:cubicBezTo>
                          <a:cubicBezTo>
                            <a:pt x="22325" y="5764"/>
                            <a:pt x="25115" y="4377"/>
                            <a:pt x="24717" y="2396"/>
                          </a:cubicBezTo>
                          <a:cubicBezTo>
                            <a:pt x="24318" y="217"/>
                            <a:pt x="20331" y="-377"/>
                            <a:pt x="15547" y="217"/>
                          </a:cubicBezTo>
                          <a:cubicBezTo>
                            <a:pt x="12558" y="613"/>
                            <a:pt x="10365" y="1604"/>
                            <a:pt x="9568" y="2990"/>
                          </a:cubicBezTo>
                          <a:cubicBezTo>
                            <a:pt x="8372" y="2792"/>
                            <a:pt x="6977" y="2792"/>
                            <a:pt x="5382" y="2990"/>
                          </a:cubicBezTo>
                          <a:cubicBezTo>
                            <a:pt x="2193" y="3585"/>
                            <a:pt x="0" y="4773"/>
                            <a:pt x="0" y="6358"/>
                          </a:cubicBezTo>
                          <a:cubicBezTo>
                            <a:pt x="1395" y="7942"/>
                            <a:pt x="3787" y="8735"/>
                            <a:pt x="8172" y="7942"/>
                          </a:cubicBezTo>
                          <a:cubicBezTo>
                            <a:pt x="9966" y="7546"/>
                            <a:pt x="11163" y="6952"/>
                            <a:pt x="11561" y="63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58" name="Google Shape;6258;p37"/>
                    <p:cNvSpPr/>
                    <p:nvPr/>
                  </p:nvSpPr>
                  <p:spPr>
                    <a:xfrm>
                      <a:off x="3356784" y="5796666"/>
                      <a:ext cx="17949" cy="7527"/>
                    </a:xfrm>
                    <a:custGeom>
                      <a:avLst/>
                      <a:gdLst/>
                      <a:ahLst/>
                      <a:cxnLst/>
                      <a:rect l="l" t="t" r="r" b="b"/>
                      <a:pathLst>
                        <a:path w="17949" h="7527" extrusionOk="0">
                          <a:moveTo>
                            <a:pt x="4233" y="0"/>
                          </a:moveTo>
                          <a:cubicBezTo>
                            <a:pt x="1841" y="0"/>
                            <a:pt x="-352" y="792"/>
                            <a:pt x="47" y="1783"/>
                          </a:cubicBezTo>
                          <a:cubicBezTo>
                            <a:pt x="1044" y="4754"/>
                            <a:pt x="4432" y="7131"/>
                            <a:pt x="11807" y="7527"/>
                          </a:cubicBezTo>
                          <a:cubicBezTo>
                            <a:pt x="14997" y="7131"/>
                            <a:pt x="18784" y="6735"/>
                            <a:pt x="17787" y="4952"/>
                          </a:cubicBezTo>
                          <a:cubicBezTo>
                            <a:pt x="16193" y="1981"/>
                            <a:pt x="11608" y="198"/>
                            <a:pt x="4233"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59" name="Google Shape;6259;p37"/>
                    <p:cNvSpPr/>
                    <p:nvPr/>
                  </p:nvSpPr>
                  <p:spPr>
                    <a:xfrm>
                      <a:off x="3415608" y="5698389"/>
                      <a:ext cx="16008" cy="7256"/>
                    </a:xfrm>
                    <a:custGeom>
                      <a:avLst/>
                      <a:gdLst/>
                      <a:ahLst/>
                      <a:cxnLst/>
                      <a:rect l="l" t="t" r="r" b="b"/>
                      <a:pathLst>
                        <a:path w="16008" h="7256" extrusionOk="0">
                          <a:moveTo>
                            <a:pt x="9791" y="25"/>
                          </a:moveTo>
                          <a:cubicBezTo>
                            <a:pt x="4210" y="421"/>
                            <a:pt x="-375" y="2006"/>
                            <a:pt x="24" y="4977"/>
                          </a:cubicBezTo>
                          <a:cubicBezTo>
                            <a:pt x="423" y="6760"/>
                            <a:pt x="3612" y="7552"/>
                            <a:pt x="8197" y="7156"/>
                          </a:cubicBezTo>
                          <a:cubicBezTo>
                            <a:pt x="12582" y="6562"/>
                            <a:pt x="15572" y="5175"/>
                            <a:pt x="15970" y="2798"/>
                          </a:cubicBezTo>
                          <a:cubicBezTo>
                            <a:pt x="16369" y="817"/>
                            <a:pt x="13578" y="-173"/>
                            <a:pt x="9791" y="2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60" name="Google Shape;6260;p37"/>
                    <p:cNvSpPr/>
                    <p:nvPr/>
                  </p:nvSpPr>
                  <p:spPr>
                    <a:xfrm>
                      <a:off x="3415622" y="5530096"/>
                      <a:ext cx="13970" cy="7645"/>
                    </a:xfrm>
                    <a:custGeom>
                      <a:avLst/>
                      <a:gdLst/>
                      <a:ahLst/>
                      <a:cxnLst/>
                      <a:rect l="l" t="t" r="r" b="b"/>
                      <a:pathLst>
                        <a:path w="13970" h="7645" extrusionOk="0">
                          <a:moveTo>
                            <a:pt x="9378" y="140"/>
                          </a:moveTo>
                          <a:cubicBezTo>
                            <a:pt x="3399" y="933"/>
                            <a:pt x="209" y="3310"/>
                            <a:pt x="10" y="6083"/>
                          </a:cubicBezTo>
                          <a:cubicBezTo>
                            <a:pt x="-189" y="7668"/>
                            <a:pt x="2601" y="7866"/>
                            <a:pt x="5790" y="7470"/>
                          </a:cubicBezTo>
                          <a:cubicBezTo>
                            <a:pt x="10375" y="6479"/>
                            <a:pt x="14162" y="5291"/>
                            <a:pt x="13963" y="2518"/>
                          </a:cubicBezTo>
                          <a:cubicBezTo>
                            <a:pt x="13764" y="933"/>
                            <a:pt x="12567" y="-454"/>
                            <a:pt x="9378" y="14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61" name="Google Shape;6261;p37"/>
                    <p:cNvSpPr/>
                    <p:nvPr/>
                  </p:nvSpPr>
                  <p:spPr>
                    <a:xfrm>
                      <a:off x="3330157" y="5715795"/>
                      <a:ext cx="14729" cy="5734"/>
                    </a:xfrm>
                    <a:custGeom>
                      <a:avLst/>
                      <a:gdLst/>
                      <a:ahLst/>
                      <a:cxnLst/>
                      <a:rect l="l" t="t" r="r" b="b"/>
                      <a:pathLst>
                        <a:path w="14729" h="5734" extrusionOk="0">
                          <a:moveTo>
                            <a:pt x="164" y="3418"/>
                          </a:moveTo>
                          <a:cubicBezTo>
                            <a:pt x="1160" y="5597"/>
                            <a:pt x="4948" y="6192"/>
                            <a:pt x="9931" y="5399"/>
                          </a:cubicBezTo>
                          <a:cubicBezTo>
                            <a:pt x="13120" y="5003"/>
                            <a:pt x="14914" y="3815"/>
                            <a:pt x="14715" y="2230"/>
                          </a:cubicBezTo>
                          <a:cubicBezTo>
                            <a:pt x="13519" y="51"/>
                            <a:pt x="9732" y="-345"/>
                            <a:pt x="4948" y="249"/>
                          </a:cubicBezTo>
                          <a:cubicBezTo>
                            <a:pt x="1559" y="645"/>
                            <a:pt x="-633" y="2032"/>
                            <a:pt x="164" y="341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62" name="Google Shape;6262;p37"/>
                    <p:cNvSpPr/>
                    <p:nvPr/>
                  </p:nvSpPr>
                  <p:spPr>
                    <a:xfrm>
                      <a:off x="3346454" y="5922031"/>
                      <a:ext cx="13519" cy="5636"/>
                    </a:xfrm>
                    <a:custGeom>
                      <a:avLst/>
                      <a:gdLst/>
                      <a:ahLst/>
                      <a:cxnLst/>
                      <a:rect l="l" t="t" r="r" b="b"/>
                      <a:pathLst>
                        <a:path w="13519" h="5636" extrusionOk="0">
                          <a:moveTo>
                            <a:pt x="7785" y="223"/>
                          </a:moveTo>
                          <a:cubicBezTo>
                            <a:pt x="3599" y="-371"/>
                            <a:pt x="610" y="223"/>
                            <a:pt x="12" y="2006"/>
                          </a:cubicBezTo>
                          <a:cubicBezTo>
                            <a:pt x="-188" y="3987"/>
                            <a:pt x="2204" y="5175"/>
                            <a:pt x="6589" y="5571"/>
                          </a:cubicBezTo>
                          <a:cubicBezTo>
                            <a:pt x="9778" y="5769"/>
                            <a:pt x="12768" y="5571"/>
                            <a:pt x="13366" y="4185"/>
                          </a:cubicBezTo>
                          <a:cubicBezTo>
                            <a:pt x="14164" y="2204"/>
                            <a:pt x="11772" y="817"/>
                            <a:pt x="7785" y="22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63" name="Google Shape;6263;p37"/>
                    <p:cNvSpPr/>
                    <p:nvPr/>
                  </p:nvSpPr>
                  <p:spPr>
                    <a:xfrm>
                      <a:off x="3344239" y="5625720"/>
                      <a:ext cx="15581" cy="6397"/>
                    </a:xfrm>
                    <a:custGeom>
                      <a:avLst/>
                      <a:gdLst/>
                      <a:ahLst/>
                      <a:cxnLst/>
                      <a:rect l="l" t="t" r="r" b="b"/>
                      <a:pathLst>
                        <a:path w="15581" h="6397" extrusionOk="0">
                          <a:moveTo>
                            <a:pt x="5814" y="6334"/>
                          </a:moveTo>
                          <a:cubicBezTo>
                            <a:pt x="10598" y="5938"/>
                            <a:pt x="14385" y="4947"/>
                            <a:pt x="15581" y="2372"/>
                          </a:cubicBezTo>
                          <a:cubicBezTo>
                            <a:pt x="15183" y="391"/>
                            <a:pt x="12791" y="-401"/>
                            <a:pt x="8605" y="193"/>
                          </a:cubicBezTo>
                          <a:cubicBezTo>
                            <a:pt x="3622" y="787"/>
                            <a:pt x="233" y="2570"/>
                            <a:pt x="34" y="4749"/>
                          </a:cubicBezTo>
                          <a:cubicBezTo>
                            <a:pt x="-365" y="6334"/>
                            <a:pt x="2824" y="6532"/>
                            <a:pt x="5814" y="633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64" name="Google Shape;6264;p37"/>
                    <p:cNvSpPr/>
                    <p:nvPr/>
                  </p:nvSpPr>
                  <p:spPr>
                    <a:xfrm>
                      <a:off x="3370327" y="5777047"/>
                      <a:ext cx="20197" cy="5356"/>
                    </a:xfrm>
                    <a:custGeom>
                      <a:avLst/>
                      <a:gdLst/>
                      <a:ahLst/>
                      <a:cxnLst/>
                      <a:rect l="l" t="t" r="r" b="b"/>
                      <a:pathLst>
                        <a:path w="20197" h="5356" extrusionOk="0">
                          <a:moveTo>
                            <a:pt x="20189" y="2979"/>
                          </a:moveTo>
                          <a:cubicBezTo>
                            <a:pt x="19392" y="-785"/>
                            <a:pt x="12416" y="8"/>
                            <a:pt x="6635" y="206"/>
                          </a:cubicBezTo>
                          <a:cubicBezTo>
                            <a:pt x="3646" y="206"/>
                            <a:pt x="-540" y="800"/>
                            <a:pt x="58" y="2187"/>
                          </a:cubicBezTo>
                          <a:cubicBezTo>
                            <a:pt x="1054" y="5554"/>
                            <a:pt x="8230" y="4960"/>
                            <a:pt x="13014" y="5356"/>
                          </a:cubicBezTo>
                          <a:cubicBezTo>
                            <a:pt x="17000" y="5158"/>
                            <a:pt x="20389" y="4564"/>
                            <a:pt x="20189" y="29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65" name="Google Shape;6265;p37"/>
                    <p:cNvSpPr/>
                    <p:nvPr/>
                  </p:nvSpPr>
                  <p:spPr>
                    <a:xfrm>
                      <a:off x="3345065" y="5549810"/>
                      <a:ext cx="16182" cy="11665"/>
                    </a:xfrm>
                    <a:custGeom>
                      <a:avLst/>
                      <a:gdLst/>
                      <a:ahLst/>
                      <a:cxnLst/>
                      <a:rect l="l" t="t" r="r" b="b"/>
                      <a:pathLst>
                        <a:path w="16182" h="11665" extrusionOk="0">
                          <a:moveTo>
                            <a:pt x="15952" y="3008"/>
                          </a:moveTo>
                          <a:cubicBezTo>
                            <a:pt x="15354" y="631"/>
                            <a:pt x="11965" y="-755"/>
                            <a:pt x="5985" y="433"/>
                          </a:cubicBezTo>
                          <a:cubicBezTo>
                            <a:pt x="3195" y="1028"/>
                            <a:pt x="5" y="2216"/>
                            <a:pt x="5" y="3801"/>
                          </a:cubicBezTo>
                          <a:cubicBezTo>
                            <a:pt x="-194" y="6970"/>
                            <a:pt x="5188" y="6574"/>
                            <a:pt x="9972" y="6376"/>
                          </a:cubicBezTo>
                          <a:cubicBezTo>
                            <a:pt x="6184" y="7168"/>
                            <a:pt x="2995" y="8555"/>
                            <a:pt x="3793" y="10536"/>
                          </a:cubicBezTo>
                          <a:cubicBezTo>
                            <a:pt x="4391" y="11922"/>
                            <a:pt x="7381" y="11922"/>
                            <a:pt x="10570" y="11130"/>
                          </a:cubicBezTo>
                          <a:cubicBezTo>
                            <a:pt x="13759" y="10338"/>
                            <a:pt x="15952" y="9149"/>
                            <a:pt x="16151" y="7564"/>
                          </a:cubicBezTo>
                          <a:cubicBezTo>
                            <a:pt x="16549" y="5584"/>
                            <a:pt x="13161" y="5782"/>
                            <a:pt x="10370" y="6376"/>
                          </a:cubicBezTo>
                          <a:cubicBezTo>
                            <a:pt x="10370" y="6376"/>
                            <a:pt x="10171" y="6376"/>
                            <a:pt x="10171" y="6376"/>
                          </a:cubicBezTo>
                          <a:cubicBezTo>
                            <a:pt x="12962" y="5584"/>
                            <a:pt x="16350" y="4593"/>
                            <a:pt x="15952" y="300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66" name="Google Shape;6266;p37"/>
                    <p:cNvSpPr/>
                    <p:nvPr/>
                  </p:nvSpPr>
                  <p:spPr>
                    <a:xfrm>
                      <a:off x="3387117" y="5727305"/>
                      <a:ext cx="14398" cy="6195"/>
                    </a:xfrm>
                    <a:custGeom>
                      <a:avLst/>
                      <a:gdLst/>
                      <a:ahLst/>
                      <a:cxnLst/>
                      <a:rect l="l" t="t" r="r" b="b"/>
                      <a:pathLst>
                        <a:path w="14398" h="6195" extrusionOk="0">
                          <a:moveTo>
                            <a:pt x="11" y="3595"/>
                          </a:moveTo>
                          <a:cubicBezTo>
                            <a:pt x="-188" y="5378"/>
                            <a:pt x="2204" y="6368"/>
                            <a:pt x="6988" y="6170"/>
                          </a:cubicBezTo>
                          <a:cubicBezTo>
                            <a:pt x="10775" y="5774"/>
                            <a:pt x="13964" y="4585"/>
                            <a:pt x="14363" y="2605"/>
                          </a:cubicBezTo>
                          <a:cubicBezTo>
                            <a:pt x="14762" y="624"/>
                            <a:pt x="11772" y="-169"/>
                            <a:pt x="7586" y="30"/>
                          </a:cubicBezTo>
                          <a:cubicBezTo>
                            <a:pt x="3600" y="624"/>
                            <a:pt x="410" y="1812"/>
                            <a:pt x="11" y="359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67" name="Google Shape;6267;p37"/>
                    <p:cNvSpPr/>
                    <p:nvPr/>
                  </p:nvSpPr>
                  <p:spPr>
                    <a:xfrm>
                      <a:off x="3417939" y="5819799"/>
                      <a:ext cx="15632" cy="6481"/>
                    </a:xfrm>
                    <a:custGeom>
                      <a:avLst/>
                      <a:gdLst/>
                      <a:ahLst/>
                      <a:cxnLst/>
                      <a:rect l="l" t="t" r="r" b="b"/>
                      <a:pathLst>
                        <a:path w="15632" h="6481" extrusionOk="0">
                          <a:moveTo>
                            <a:pt x="85" y="4005"/>
                          </a:moveTo>
                          <a:cubicBezTo>
                            <a:pt x="484" y="5986"/>
                            <a:pt x="3673" y="6778"/>
                            <a:pt x="8058" y="6382"/>
                          </a:cubicBezTo>
                          <a:cubicBezTo>
                            <a:pt x="11846" y="5986"/>
                            <a:pt x="15434" y="4996"/>
                            <a:pt x="15633" y="3015"/>
                          </a:cubicBezTo>
                          <a:cubicBezTo>
                            <a:pt x="15633" y="242"/>
                            <a:pt x="10849" y="-155"/>
                            <a:pt x="6265" y="43"/>
                          </a:cubicBezTo>
                          <a:cubicBezTo>
                            <a:pt x="2079" y="439"/>
                            <a:pt x="-513" y="2024"/>
                            <a:pt x="85" y="40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68" name="Google Shape;6268;p37"/>
                    <p:cNvSpPr/>
                    <p:nvPr/>
                  </p:nvSpPr>
                  <p:spPr>
                    <a:xfrm>
                      <a:off x="3329210" y="5763570"/>
                      <a:ext cx="13823" cy="6155"/>
                    </a:xfrm>
                    <a:custGeom>
                      <a:avLst/>
                      <a:gdLst/>
                      <a:ahLst/>
                      <a:cxnLst/>
                      <a:rect l="l" t="t" r="r" b="b"/>
                      <a:pathLst>
                        <a:path w="13823" h="6155" extrusionOk="0">
                          <a:moveTo>
                            <a:pt x="4499" y="6156"/>
                          </a:moveTo>
                          <a:cubicBezTo>
                            <a:pt x="10080" y="6156"/>
                            <a:pt x="13070" y="4967"/>
                            <a:pt x="13668" y="3184"/>
                          </a:cubicBezTo>
                          <a:cubicBezTo>
                            <a:pt x="14266" y="1600"/>
                            <a:pt x="13270" y="-183"/>
                            <a:pt x="8287" y="15"/>
                          </a:cubicBezTo>
                          <a:cubicBezTo>
                            <a:pt x="4101" y="213"/>
                            <a:pt x="911" y="1402"/>
                            <a:pt x="114" y="2986"/>
                          </a:cubicBezTo>
                          <a:cubicBezTo>
                            <a:pt x="-484" y="4967"/>
                            <a:pt x="1310" y="6156"/>
                            <a:pt x="4499" y="615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69" name="Google Shape;6269;p37"/>
                    <p:cNvSpPr/>
                    <p:nvPr/>
                  </p:nvSpPr>
                  <p:spPr>
                    <a:xfrm>
                      <a:off x="3332297" y="5698933"/>
                      <a:ext cx="12186" cy="6444"/>
                    </a:xfrm>
                    <a:custGeom>
                      <a:avLst/>
                      <a:gdLst/>
                      <a:ahLst/>
                      <a:cxnLst/>
                      <a:rect l="l" t="t" r="r" b="b"/>
                      <a:pathLst>
                        <a:path w="12186" h="6444" extrusionOk="0">
                          <a:moveTo>
                            <a:pt x="16" y="4433"/>
                          </a:moveTo>
                          <a:cubicBezTo>
                            <a:pt x="216" y="5820"/>
                            <a:pt x="1811" y="6612"/>
                            <a:pt x="5598" y="6414"/>
                          </a:cubicBezTo>
                          <a:cubicBezTo>
                            <a:pt x="9784" y="5820"/>
                            <a:pt x="12175" y="4433"/>
                            <a:pt x="12175" y="2452"/>
                          </a:cubicBezTo>
                          <a:cubicBezTo>
                            <a:pt x="12375" y="472"/>
                            <a:pt x="9784" y="-519"/>
                            <a:pt x="5598" y="274"/>
                          </a:cubicBezTo>
                          <a:cubicBezTo>
                            <a:pt x="1412" y="1066"/>
                            <a:pt x="-183" y="2651"/>
                            <a:pt x="16" y="44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70" name="Google Shape;6270;p37"/>
                    <p:cNvSpPr/>
                    <p:nvPr/>
                  </p:nvSpPr>
                  <p:spPr>
                    <a:xfrm>
                      <a:off x="3364537" y="5851517"/>
                      <a:ext cx="15216" cy="6235"/>
                    </a:xfrm>
                    <a:custGeom>
                      <a:avLst/>
                      <a:gdLst/>
                      <a:ahLst/>
                      <a:cxnLst/>
                      <a:rect l="l" t="t" r="r" b="b"/>
                      <a:pathLst>
                        <a:path w="15216" h="6235" extrusionOk="0">
                          <a:moveTo>
                            <a:pt x="5848" y="19"/>
                          </a:moveTo>
                          <a:cubicBezTo>
                            <a:pt x="2061" y="217"/>
                            <a:pt x="-929" y="1405"/>
                            <a:pt x="267" y="3386"/>
                          </a:cubicBezTo>
                          <a:cubicBezTo>
                            <a:pt x="1662" y="5367"/>
                            <a:pt x="5250" y="6556"/>
                            <a:pt x="10433" y="6160"/>
                          </a:cubicBezTo>
                          <a:cubicBezTo>
                            <a:pt x="13821" y="5961"/>
                            <a:pt x="15017" y="4773"/>
                            <a:pt x="15217" y="3584"/>
                          </a:cubicBezTo>
                          <a:cubicBezTo>
                            <a:pt x="14021" y="1207"/>
                            <a:pt x="10831" y="-179"/>
                            <a:pt x="5848" y="1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71" name="Google Shape;6271;p37"/>
                    <p:cNvSpPr/>
                    <p:nvPr/>
                  </p:nvSpPr>
                  <p:spPr>
                    <a:xfrm>
                      <a:off x="3350199" y="5564920"/>
                      <a:ext cx="13872" cy="6690"/>
                    </a:xfrm>
                    <a:custGeom>
                      <a:avLst/>
                      <a:gdLst/>
                      <a:ahLst/>
                      <a:cxnLst/>
                      <a:rect l="l" t="t" r="r" b="b"/>
                      <a:pathLst>
                        <a:path w="13872" h="6690" extrusionOk="0">
                          <a:moveTo>
                            <a:pt x="7230" y="180"/>
                          </a:moveTo>
                          <a:cubicBezTo>
                            <a:pt x="2844" y="576"/>
                            <a:pt x="452" y="2161"/>
                            <a:pt x="54" y="4142"/>
                          </a:cubicBezTo>
                          <a:cubicBezTo>
                            <a:pt x="-345" y="6123"/>
                            <a:pt x="1449" y="7113"/>
                            <a:pt x="6033" y="6519"/>
                          </a:cubicBezTo>
                          <a:cubicBezTo>
                            <a:pt x="10817" y="5331"/>
                            <a:pt x="14405" y="3548"/>
                            <a:pt x="13808" y="1369"/>
                          </a:cubicBezTo>
                          <a:cubicBezTo>
                            <a:pt x="13808" y="-18"/>
                            <a:pt x="10219" y="-216"/>
                            <a:pt x="7230" y="18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72" name="Google Shape;6272;p37"/>
                    <p:cNvSpPr/>
                    <p:nvPr/>
                  </p:nvSpPr>
                  <p:spPr>
                    <a:xfrm>
                      <a:off x="3344312" y="5530349"/>
                      <a:ext cx="14134" cy="6841"/>
                    </a:xfrm>
                    <a:custGeom>
                      <a:avLst/>
                      <a:gdLst/>
                      <a:ahLst/>
                      <a:cxnLst/>
                      <a:rect l="l" t="t" r="r" b="b"/>
                      <a:pathLst>
                        <a:path w="14134" h="6841" extrusionOk="0">
                          <a:moveTo>
                            <a:pt x="8732" y="85"/>
                          </a:moveTo>
                          <a:cubicBezTo>
                            <a:pt x="4546" y="284"/>
                            <a:pt x="1357" y="1868"/>
                            <a:pt x="360" y="3849"/>
                          </a:cubicBezTo>
                          <a:cubicBezTo>
                            <a:pt x="-836" y="5830"/>
                            <a:pt x="958" y="7019"/>
                            <a:pt x="5543" y="6821"/>
                          </a:cubicBezTo>
                          <a:cubicBezTo>
                            <a:pt x="9330" y="6226"/>
                            <a:pt x="12320" y="4840"/>
                            <a:pt x="13715" y="2859"/>
                          </a:cubicBezTo>
                          <a:cubicBezTo>
                            <a:pt x="15110" y="680"/>
                            <a:pt x="12918" y="-311"/>
                            <a:pt x="8732" y="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73" name="Google Shape;6273;p37"/>
                    <p:cNvSpPr/>
                    <p:nvPr/>
                  </p:nvSpPr>
                  <p:spPr>
                    <a:xfrm>
                      <a:off x="3429386" y="5768094"/>
                      <a:ext cx="12956" cy="6583"/>
                    </a:xfrm>
                    <a:custGeom>
                      <a:avLst/>
                      <a:gdLst/>
                      <a:ahLst/>
                      <a:cxnLst/>
                      <a:rect l="l" t="t" r="r" b="b"/>
                      <a:pathLst>
                        <a:path w="12956" h="6583" extrusionOk="0">
                          <a:moveTo>
                            <a:pt x="1993" y="2424"/>
                          </a:moveTo>
                          <a:cubicBezTo>
                            <a:pt x="398" y="3414"/>
                            <a:pt x="598" y="4999"/>
                            <a:pt x="0" y="6386"/>
                          </a:cubicBezTo>
                          <a:lnTo>
                            <a:pt x="398" y="6584"/>
                          </a:lnTo>
                          <a:lnTo>
                            <a:pt x="6976" y="6584"/>
                          </a:lnTo>
                          <a:cubicBezTo>
                            <a:pt x="9169" y="6584"/>
                            <a:pt x="11162" y="6584"/>
                            <a:pt x="12956" y="5990"/>
                          </a:cubicBezTo>
                          <a:cubicBezTo>
                            <a:pt x="12956" y="4207"/>
                            <a:pt x="12956" y="2226"/>
                            <a:pt x="12956" y="443"/>
                          </a:cubicBezTo>
                          <a:cubicBezTo>
                            <a:pt x="8372" y="-745"/>
                            <a:pt x="4584" y="641"/>
                            <a:pt x="1993" y="242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74" name="Google Shape;6274;p37"/>
                    <p:cNvSpPr/>
                    <p:nvPr/>
                  </p:nvSpPr>
                  <p:spPr>
                    <a:xfrm>
                      <a:off x="3387501" y="5794465"/>
                      <a:ext cx="14975" cy="5404"/>
                    </a:xfrm>
                    <a:custGeom>
                      <a:avLst/>
                      <a:gdLst/>
                      <a:ahLst/>
                      <a:cxnLst/>
                      <a:rect l="l" t="t" r="r" b="b"/>
                      <a:pathLst>
                        <a:path w="14975" h="5404" extrusionOk="0">
                          <a:moveTo>
                            <a:pt x="6405" y="21"/>
                          </a:moveTo>
                          <a:cubicBezTo>
                            <a:pt x="3415" y="21"/>
                            <a:pt x="425" y="814"/>
                            <a:pt x="26" y="2398"/>
                          </a:cubicBezTo>
                          <a:cubicBezTo>
                            <a:pt x="-372" y="4974"/>
                            <a:pt x="3814" y="5568"/>
                            <a:pt x="8398" y="5370"/>
                          </a:cubicBezTo>
                          <a:cubicBezTo>
                            <a:pt x="11388" y="5370"/>
                            <a:pt x="14179" y="4974"/>
                            <a:pt x="14976" y="3191"/>
                          </a:cubicBezTo>
                          <a:cubicBezTo>
                            <a:pt x="14179" y="1012"/>
                            <a:pt x="11388" y="-177"/>
                            <a:pt x="6405" y="2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75" name="Google Shape;6275;p37"/>
                    <p:cNvSpPr/>
                    <p:nvPr/>
                  </p:nvSpPr>
                  <p:spPr>
                    <a:xfrm>
                      <a:off x="3430971" y="5921660"/>
                      <a:ext cx="7982" cy="6139"/>
                    </a:xfrm>
                    <a:custGeom>
                      <a:avLst/>
                      <a:gdLst/>
                      <a:ahLst/>
                      <a:cxnLst/>
                      <a:rect l="l" t="t" r="r" b="b"/>
                      <a:pathLst>
                        <a:path w="7982" h="6139" extrusionOk="0">
                          <a:moveTo>
                            <a:pt x="9" y="1980"/>
                          </a:moveTo>
                          <a:cubicBezTo>
                            <a:pt x="-190" y="4159"/>
                            <a:pt x="2999" y="5149"/>
                            <a:pt x="6786" y="5942"/>
                          </a:cubicBezTo>
                          <a:cubicBezTo>
                            <a:pt x="7185" y="5942"/>
                            <a:pt x="7583" y="6140"/>
                            <a:pt x="7783" y="6140"/>
                          </a:cubicBezTo>
                          <a:cubicBezTo>
                            <a:pt x="7783" y="4159"/>
                            <a:pt x="7982" y="2178"/>
                            <a:pt x="7982" y="197"/>
                          </a:cubicBezTo>
                          <a:cubicBezTo>
                            <a:pt x="4394" y="-397"/>
                            <a:pt x="1604" y="395"/>
                            <a:pt x="9" y="198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76" name="Google Shape;6276;p37"/>
                    <p:cNvSpPr/>
                    <p:nvPr/>
                  </p:nvSpPr>
                  <p:spPr>
                    <a:xfrm>
                      <a:off x="3379348" y="5682468"/>
                      <a:ext cx="15564" cy="6209"/>
                    </a:xfrm>
                    <a:custGeom>
                      <a:avLst/>
                      <a:gdLst/>
                      <a:ahLst/>
                      <a:cxnLst/>
                      <a:rect l="l" t="t" r="r" b="b"/>
                      <a:pathLst>
                        <a:path w="15564" h="6209" extrusionOk="0">
                          <a:moveTo>
                            <a:pt x="15555" y="2476"/>
                          </a:moveTo>
                          <a:cubicBezTo>
                            <a:pt x="15754" y="495"/>
                            <a:pt x="12964" y="-297"/>
                            <a:pt x="8778" y="99"/>
                          </a:cubicBezTo>
                          <a:cubicBezTo>
                            <a:pt x="3794" y="495"/>
                            <a:pt x="-192" y="1684"/>
                            <a:pt x="7" y="4259"/>
                          </a:cubicBezTo>
                          <a:cubicBezTo>
                            <a:pt x="207" y="6240"/>
                            <a:pt x="3794" y="6438"/>
                            <a:pt x="7980" y="6042"/>
                          </a:cubicBezTo>
                          <a:cubicBezTo>
                            <a:pt x="11767" y="5447"/>
                            <a:pt x="15555" y="4655"/>
                            <a:pt x="15555" y="24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77" name="Google Shape;6277;p37"/>
                    <p:cNvSpPr/>
                    <p:nvPr/>
                  </p:nvSpPr>
                  <p:spPr>
                    <a:xfrm>
                      <a:off x="3393507" y="5899443"/>
                      <a:ext cx="15495" cy="6187"/>
                    </a:xfrm>
                    <a:custGeom>
                      <a:avLst/>
                      <a:gdLst/>
                      <a:ahLst/>
                      <a:cxnLst/>
                      <a:rect l="l" t="t" r="r" b="b"/>
                      <a:pathLst>
                        <a:path w="15495" h="6187" extrusionOk="0">
                          <a:moveTo>
                            <a:pt x="5780" y="30"/>
                          </a:moveTo>
                          <a:cubicBezTo>
                            <a:pt x="2591" y="-168"/>
                            <a:pt x="399" y="624"/>
                            <a:pt x="0" y="2209"/>
                          </a:cubicBezTo>
                          <a:cubicBezTo>
                            <a:pt x="1196" y="4784"/>
                            <a:pt x="5581" y="5973"/>
                            <a:pt x="11162" y="6171"/>
                          </a:cubicBezTo>
                          <a:cubicBezTo>
                            <a:pt x="14750" y="6369"/>
                            <a:pt x="15946" y="4784"/>
                            <a:pt x="15348" y="3398"/>
                          </a:cubicBezTo>
                          <a:cubicBezTo>
                            <a:pt x="14551" y="1219"/>
                            <a:pt x="10564" y="228"/>
                            <a:pt x="5780" y="3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78" name="Google Shape;6278;p37"/>
                    <p:cNvSpPr/>
                    <p:nvPr/>
                  </p:nvSpPr>
                  <p:spPr>
                    <a:xfrm>
                      <a:off x="3405466" y="5599966"/>
                      <a:ext cx="14977" cy="6229"/>
                    </a:xfrm>
                    <a:custGeom>
                      <a:avLst/>
                      <a:gdLst/>
                      <a:ahLst/>
                      <a:cxnLst/>
                      <a:rect l="l" t="t" r="r" b="b"/>
                      <a:pathLst>
                        <a:path w="14977" h="6229" extrusionOk="0">
                          <a:moveTo>
                            <a:pt x="7574" y="196"/>
                          </a:moveTo>
                          <a:cubicBezTo>
                            <a:pt x="3389" y="593"/>
                            <a:pt x="797" y="1979"/>
                            <a:pt x="0" y="4158"/>
                          </a:cubicBezTo>
                          <a:cubicBezTo>
                            <a:pt x="200" y="6337"/>
                            <a:pt x="3588" y="6535"/>
                            <a:pt x="7375" y="5941"/>
                          </a:cubicBezTo>
                          <a:cubicBezTo>
                            <a:pt x="11362" y="5545"/>
                            <a:pt x="14750" y="4158"/>
                            <a:pt x="14949" y="2177"/>
                          </a:cubicBezTo>
                          <a:cubicBezTo>
                            <a:pt x="15348" y="-200"/>
                            <a:pt x="11362" y="-200"/>
                            <a:pt x="7574" y="19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79" name="Google Shape;6279;p37"/>
                    <p:cNvSpPr/>
                    <p:nvPr/>
                  </p:nvSpPr>
                  <p:spPr>
                    <a:xfrm>
                      <a:off x="3411415" y="5872646"/>
                      <a:ext cx="15660" cy="5830"/>
                    </a:xfrm>
                    <a:custGeom>
                      <a:avLst/>
                      <a:gdLst/>
                      <a:ahLst/>
                      <a:cxnLst/>
                      <a:rect l="l" t="t" r="r" b="b"/>
                      <a:pathLst>
                        <a:path w="15660" h="5830" extrusionOk="0">
                          <a:moveTo>
                            <a:pt x="9599" y="85"/>
                          </a:moveTo>
                          <a:cubicBezTo>
                            <a:pt x="4816" y="-311"/>
                            <a:pt x="630" y="680"/>
                            <a:pt x="32" y="2859"/>
                          </a:cubicBezTo>
                          <a:cubicBezTo>
                            <a:pt x="-367" y="4642"/>
                            <a:pt x="3022" y="5632"/>
                            <a:pt x="8603" y="5830"/>
                          </a:cubicBezTo>
                          <a:cubicBezTo>
                            <a:pt x="10995" y="5632"/>
                            <a:pt x="14782" y="5632"/>
                            <a:pt x="15579" y="3651"/>
                          </a:cubicBezTo>
                          <a:cubicBezTo>
                            <a:pt x="16177" y="1472"/>
                            <a:pt x="13387" y="284"/>
                            <a:pt x="9599" y="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80" name="Google Shape;6280;p37"/>
                    <p:cNvSpPr/>
                    <p:nvPr/>
                  </p:nvSpPr>
                  <p:spPr>
                    <a:xfrm>
                      <a:off x="3384269" y="5589148"/>
                      <a:ext cx="13423" cy="6304"/>
                    </a:xfrm>
                    <a:custGeom>
                      <a:avLst/>
                      <a:gdLst/>
                      <a:ahLst/>
                      <a:cxnLst/>
                      <a:rect l="l" t="t" r="r" b="b"/>
                      <a:pathLst>
                        <a:path w="13423" h="6304" extrusionOk="0">
                          <a:moveTo>
                            <a:pt x="13424" y="1902"/>
                          </a:moveTo>
                          <a:cubicBezTo>
                            <a:pt x="13424" y="317"/>
                            <a:pt x="11231" y="-277"/>
                            <a:pt x="7843" y="119"/>
                          </a:cubicBezTo>
                          <a:cubicBezTo>
                            <a:pt x="3457" y="515"/>
                            <a:pt x="468" y="1902"/>
                            <a:pt x="69" y="3883"/>
                          </a:cubicBezTo>
                          <a:cubicBezTo>
                            <a:pt x="-529" y="6062"/>
                            <a:pt x="2859" y="6458"/>
                            <a:pt x="6647" y="6260"/>
                          </a:cubicBezTo>
                          <a:cubicBezTo>
                            <a:pt x="10633" y="5269"/>
                            <a:pt x="13424" y="3883"/>
                            <a:pt x="13424" y="190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81" name="Google Shape;6281;p37"/>
                    <p:cNvSpPr/>
                    <p:nvPr/>
                  </p:nvSpPr>
                  <p:spPr>
                    <a:xfrm>
                      <a:off x="3385371" y="5659479"/>
                      <a:ext cx="13118" cy="5999"/>
                    </a:xfrm>
                    <a:custGeom>
                      <a:avLst/>
                      <a:gdLst/>
                      <a:ahLst/>
                      <a:cxnLst/>
                      <a:rect l="l" t="t" r="r" b="b"/>
                      <a:pathLst>
                        <a:path w="13118" h="5999" extrusionOk="0">
                          <a:moveTo>
                            <a:pt x="13119" y="2090"/>
                          </a:moveTo>
                          <a:cubicBezTo>
                            <a:pt x="12919" y="307"/>
                            <a:pt x="9730" y="-485"/>
                            <a:pt x="5544" y="307"/>
                          </a:cubicBezTo>
                          <a:cubicBezTo>
                            <a:pt x="1558" y="1100"/>
                            <a:pt x="-635" y="2486"/>
                            <a:pt x="162" y="4467"/>
                          </a:cubicBezTo>
                          <a:cubicBezTo>
                            <a:pt x="760" y="5854"/>
                            <a:pt x="2953" y="6250"/>
                            <a:pt x="7139" y="5854"/>
                          </a:cubicBezTo>
                          <a:cubicBezTo>
                            <a:pt x="10527" y="5457"/>
                            <a:pt x="13119" y="3873"/>
                            <a:pt x="13119" y="209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82" name="Google Shape;6282;p37"/>
                    <p:cNvSpPr/>
                    <p:nvPr/>
                  </p:nvSpPr>
                  <p:spPr>
                    <a:xfrm>
                      <a:off x="3396686" y="5827567"/>
                      <a:ext cx="14234" cy="5348"/>
                    </a:xfrm>
                    <a:custGeom>
                      <a:avLst/>
                      <a:gdLst/>
                      <a:ahLst/>
                      <a:cxnLst/>
                      <a:rect l="l" t="t" r="r" b="b"/>
                      <a:pathLst>
                        <a:path w="14234" h="5348" extrusionOk="0">
                          <a:moveTo>
                            <a:pt x="5790" y="5348"/>
                          </a:moveTo>
                          <a:cubicBezTo>
                            <a:pt x="9378" y="5150"/>
                            <a:pt x="13564" y="4754"/>
                            <a:pt x="14162" y="2773"/>
                          </a:cubicBezTo>
                          <a:cubicBezTo>
                            <a:pt x="14760" y="792"/>
                            <a:pt x="11571" y="0"/>
                            <a:pt x="7584" y="0"/>
                          </a:cubicBezTo>
                          <a:cubicBezTo>
                            <a:pt x="3399" y="0"/>
                            <a:pt x="409" y="991"/>
                            <a:pt x="10" y="2971"/>
                          </a:cubicBezTo>
                          <a:cubicBezTo>
                            <a:pt x="-189" y="4358"/>
                            <a:pt x="2601" y="4952"/>
                            <a:pt x="5790" y="534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83" name="Google Shape;6283;p37"/>
                    <p:cNvSpPr/>
                    <p:nvPr/>
                  </p:nvSpPr>
                  <p:spPr>
                    <a:xfrm>
                      <a:off x="3352538" y="5582323"/>
                      <a:ext cx="15255" cy="5942"/>
                    </a:xfrm>
                    <a:custGeom>
                      <a:avLst/>
                      <a:gdLst/>
                      <a:ahLst/>
                      <a:cxnLst/>
                      <a:rect l="l" t="t" r="r" b="b"/>
                      <a:pathLst>
                        <a:path w="15255" h="5942" extrusionOk="0">
                          <a:moveTo>
                            <a:pt x="8280" y="5360"/>
                          </a:moveTo>
                          <a:cubicBezTo>
                            <a:pt x="12067" y="4567"/>
                            <a:pt x="15256" y="3577"/>
                            <a:pt x="15256" y="1398"/>
                          </a:cubicBezTo>
                          <a:cubicBezTo>
                            <a:pt x="13661" y="-187"/>
                            <a:pt x="10671" y="-385"/>
                            <a:pt x="6884" y="605"/>
                          </a:cubicBezTo>
                          <a:cubicBezTo>
                            <a:pt x="3097" y="1398"/>
                            <a:pt x="-690" y="2784"/>
                            <a:pt x="107" y="4567"/>
                          </a:cubicBezTo>
                          <a:cubicBezTo>
                            <a:pt x="506" y="6350"/>
                            <a:pt x="4492" y="6152"/>
                            <a:pt x="8280" y="53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84" name="Google Shape;6284;p37"/>
                    <p:cNvSpPr/>
                    <p:nvPr/>
                  </p:nvSpPr>
                  <p:spPr>
                    <a:xfrm>
                      <a:off x="3434758" y="5738229"/>
                      <a:ext cx="7583" cy="5942"/>
                    </a:xfrm>
                    <a:custGeom>
                      <a:avLst/>
                      <a:gdLst/>
                      <a:ahLst/>
                      <a:cxnLst/>
                      <a:rect l="l" t="t" r="r" b="b"/>
                      <a:pathLst>
                        <a:path w="7583" h="5942" extrusionOk="0">
                          <a:moveTo>
                            <a:pt x="9" y="3169"/>
                          </a:moveTo>
                          <a:cubicBezTo>
                            <a:pt x="-190" y="4952"/>
                            <a:pt x="2800" y="5745"/>
                            <a:pt x="7584" y="5943"/>
                          </a:cubicBezTo>
                          <a:cubicBezTo>
                            <a:pt x="7584" y="3962"/>
                            <a:pt x="7584" y="1981"/>
                            <a:pt x="7584" y="0"/>
                          </a:cubicBezTo>
                          <a:cubicBezTo>
                            <a:pt x="3797" y="198"/>
                            <a:pt x="209" y="1189"/>
                            <a:pt x="9" y="31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85" name="Google Shape;6285;p37"/>
                    <p:cNvSpPr/>
                    <p:nvPr/>
                  </p:nvSpPr>
                  <p:spPr>
                    <a:xfrm>
                      <a:off x="3349057" y="5659947"/>
                      <a:ext cx="13764" cy="5954"/>
                    </a:xfrm>
                    <a:custGeom>
                      <a:avLst/>
                      <a:gdLst/>
                      <a:ahLst/>
                      <a:cxnLst/>
                      <a:rect l="l" t="t" r="r" b="b"/>
                      <a:pathLst>
                        <a:path w="13764" h="5954" extrusionOk="0">
                          <a:moveTo>
                            <a:pt x="13753" y="1820"/>
                          </a:moveTo>
                          <a:cubicBezTo>
                            <a:pt x="13554" y="433"/>
                            <a:pt x="10763" y="-161"/>
                            <a:pt x="7574" y="37"/>
                          </a:cubicBezTo>
                          <a:cubicBezTo>
                            <a:pt x="3588" y="433"/>
                            <a:pt x="598" y="1424"/>
                            <a:pt x="0" y="3603"/>
                          </a:cubicBezTo>
                          <a:cubicBezTo>
                            <a:pt x="598" y="5385"/>
                            <a:pt x="2990" y="6376"/>
                            <a:pt x="7175" y="5782"/>
                          </a:cubicBezTo>
                          <a:cubicBezTo>
                            <a:pt x="11361" y="5187"/>
                            <a:pt x="13953" y="3801"/>
                            <a:pt x="13753" y="182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86" name="Google Shape;6286;p37"/>
                    <p:cNvSpPr/>
                    <p:nvPr/>
                  </p:nvSpPr>
                  <p:spPr>
                    <a:xfrm>
                      <a:off x="3349763" y="5870527"/>
                      <a:ext cx="13171" cy="6165"/>
                    </a:xfrm>
                    <a:custGeom>
                      <a:avLst/>
                      <a:gdLst/>
                      <a:ahLst/>
                      <a:cxnLst/>
                      <a:rect l="l" t="t" r="r" b="b"/>
                      <a:pathLst>
                        <a:path w="13171" h="6165" extrusionOk="0">
                          <a:moveTo>
                            <a:pt x="7466" y="25"/>
                          </a:moveTo>
                          <a:cubicBezTo>
                            <a:pt x="2882" y="-173"/>
                            <a:pt x="490" y="817"/>
                            <a:pt x="91" y="2600"/>
                          </a:cubicBezTo>
                          <a:cubicBezTo>
                            <a:pt x="-307" y="4185"/>
                            <a:pt x="490" y="5770"/>
                            <a:pt x="4676" y="6166"/>
                          </a:cubicBezTo>
                          <a:cubicBezTo>
                            <a:pt x="9659" y="6166"/>
                            <a:pt x="11852" y="4977"/>
                            <a:pt x="12848" y="3393"/>
                          </a:cubicBezTo>
                          <a:cubicBezTo>
                            <a:pt x="14044" y="1808"/>
                            <a:pt x="11852" y="421"/>
                            <a:pt x="7466" y="2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87" name="Google Shape;6287;p37"/>
                    <p:cNvSpPr/>
                    <p:nvPr/>
                  </p:nvSpPr>
                  <p:spPr>
                    <a:xfrm>
                      <a:off x="3307797" y="5579331"/>
                      <a:ext cx="12570" cy="5921"/>
                    </a:xfrm>
                    <a:custGeom>
                      <a:avLst/>
                      <a:gdLst/>
                      <a:ahLst/>
                      <a:cxnLst/>
                      <a:rect l="l" t="t" r="r" b="b"/>
                      <a:pathLst>
                        <a:path w="12570" h="5921" extrusionOk="0">
                          <a:moveTo>
                            <a:pt x="6777" y="230"/>
                          </a:moveTo>
                          <a:cubicBezTo>
                            <a:pt x="2791" y="1022"/>
                            <a:pt x="0" y="2606"/>
                            <a:pt x="0" y="4389"/>
                          </a:cubicBezTo>
                          <a:cubicBezTo>
                            <a:pt x="199" y="5776"/>
                            <a:pt x="2791" y="6172"/>
                            <a:pt x="6379" y="5776"/>
                          </a:cubicBezTo>
                          <a:cubicBezTo>
                            <a:pt x="10564" y="4984"/>
                            <a:pt x="12757" y="3399"/>
                            <a:pt x="12558" y="1616"/>
                          </a:cubicBezTo>
                          <a:cubicBezTo>
                            <a:pt x="12558" y="230"/>
                            <a:pt x="9767" y="-365"/>
                            <a:pt x="6777" y="23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88" name="Google Shape;6288;p37"/>
                    <p:cNvSpPr/>
                    <p:nvPr/>
                  </p:nvSpPr>
                  <p:spPr>
                    <a:xfrm>
                      <a:off x="3319158" y="5670980"/>
                      <a:ext cx="17807" cy="5870"/>
                    </a:xfrm>
                    <a:custGeom>
                      <a:avLst/>
                      <a:gdLst/>
                      <a:ahLst/>
                      <a:cxnLst/>
                      <a:rect l="l" t="t" r="r" b="b"/>
                      <a:pathLst>
                        <a:path w="17807" h="5870" extrusionOk="0">
                          <a:moveTo>
                            <a:pt x="14750" y="5050"/>
                          </a:moveTo>
                          <a:cubicBezTo>
                            <a:pt x="17740" y="4257"/>
                            <a:pt x="18537" y="2475"/>
                            <a:pt x="17142" y="1484"/>
                          </a:cubicBezTo>
                          <a:cubicBezTo>
                            <a:pt x="13155" y="-1487"/>
                            <a:pt x="7175" y="692"/>
                            <a:pt x="1794" y="2078"/>
                          </a:cubicBezTo>
                          <a:lnTo>
                            <a:pt x="0" y="2475"/>
                          </a:lnTo>
                          <a:cubicBezTo>
                            <a:pt x="398" y="2673"/>
                            <a:pt x="797" y="2871"/>
                            <a:pt x="1196" y="3069"/>
                          </a:cubicBezTo>
                          <a:cubicBezTo>
                            <a:pt x="3986" y="5050"/>
                            <a:pt x="7375" y="7031"/>
                            <a:pt x="14750" y="50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89" name="Google Shape;6289;p37"/>
                    <p:cNvSpPr/>
                    <p:nvPr/>
                  </p:nvSpPr>
                  <p:spPr>
                    <a:xfrm>
                      <a:off x="3318760" y="5673257"/>
                      <a:ext cx="199" cy="198"/>
                    </a:xfrm>
                    <a:custGeom>
                      <a:avLst/>
                      <a:gdLst/>
                      <a:ahLst/>
                      <a:cxnLst/>
                      <a:rect l="l" t="t" r="r" b="b"/>
                      <a:pathLst>
                        <a:path w="199" h="198" extrusionOk="0">
                          <a:moveTo>
                            <a:pt x="199" y="0"/>
                          </a:moveTo>
                          <a:lnTo>
                            <a:pt x="0" y="198"/>
                          </a:lnTo>
                          <a:lnTo>
                            <a:pt x="199"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90" name="Google Shape;6290;p37"/>
                    <p:cNvSpPr/>
                    <p:nvPr/>
                  </p:nvSpPr>
                  <p:spPr>
                    <a:xfrm>
                      <a:off x="3333533" y="5886598"/>
                      <a:ext cx="14535" cy="5348"/>
                    </a:xfrm>
                    <a:custGeom>
                      <a:avLst/>
                      <a:gdLst/>
                      <a:ahLst/>
                      <a:cxnLst/>
                      <a:rect l="l" t="t" r="r" b="b"/>
                      <a:pathLst>
                        <a:path w="14535" h="5348" extrusionOk="0">
                          <a:moveTo>
                            <a:pt x="14528" y="3367"/>
                          </a:moveTo>
                          <a:cubicBezTo>
                            <a:pt x="14727" y="990"/>
                            <a:pt x="10940" y="0"/>
                            <a:pt x="6156" y="0"/>
                          </a:cubicBezTo>
                          <a:cubicBezTo>
                            <a:pt x="2568" y="0"/>
                            <a:pt x="-820" y="990"/>
                            <a:pt x="177" y="2773"/>
                          </a:cubicBezTo>
                          <a:cubicBezTo>
                            <a:pt x="974" y="4556"/>
                            <a:pt x="4761" y="5150"/>
                            <a:pt x="8747" y="5348"/>
                          </a:cubicBezTo>
                          <a:cubicBezTo>
                            <a:pt x="11140" y="4952"/>
                            <a:pt x="14528" y="4952"/>
                            <a:pt x="14528" y="336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91" name="Google Shape;6291;p37"/>
                    <p:cNvSpPr/>
                    <p:nvPr/>
                  </p:nvSpPr>
                  <p:spPr>
                    <a:xfrm>
                      <a:off x="3329573" y="5797656"/>
                      <a:ext cx="13914" cy="5171"/>
                    </a:xfrm>
                    <a:custGeom>
                      <a:avLst/>
                      <a:gdLst/>
                      <a:ahLst/>
                      <a:cxnLst/>
                      <a:rect l="l" t="t" r="r" b="b"/>
                      <a:pathLst>
                        <a:path w="13914" h="5171" extrusionOk="0">
                          <a:moveTo>
                            <a:pt x="13903" y="2377"/>
                          </a:moveTo>
                          <a:cubicBezTo>
                            <a:pt x="14102" y="991"/>
                            <a:pt x="11710" y="198"/>
                            <a:pt x="8521" y="0"/>
                          </a:cubicBezTo>
                          <a:cubicBezTo>
                            <a:pt x="4734" y="0"/>
                            <a:pt x="947" y="594"/>
                            <a:pt x="150" y="2377"/>
                          </a:cubicBezTo>
                          <a:cubicBezTo>
                            <a:pt x="-847" y="4358"/>
                            <a:pt x="3339" y="4754"/>
                            <a:pt x="6727" y="5150"/>
                          </a:cubicBezTo>
                          <a:cubicBezTo>
                            <a:pt x="11312" y="5348"/>
                            <a:pt x="13504" y="4160"/>
                            <a:pt x="13903" y="237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92" name="Google Shape;6292;p37"/>
                    <p:cNvSpPr/>
                    <p:nvPr/>
                  </p:nvSpPr>
                  <p:spPr>
                    <a:xfrm>
                      <a:off x="3302169" y="5625260"/>
                      <a:ext cx="16299" cy="5754"/>
                    </a:xfrm>
                    <a:custGeom>
                      <a:avLst/>
                      <a:gdLst/>
                      <a:ahLst/>
                      <a:cxnLst/>
                      <a:rect l="l" t="t" r="r" b="b"/>
                      <a:pathLst>
                        <a:path w="16299" h="5754" extrusionOk="0">
                          <a:moveTo>
                            <a:pt x="5229" y="5606"/>
                          </a:moveTo>
                          <a:cubicBezTo>
                            <a:pt x="6425" y="5804"/>
                            <a:pt x="7821" y="5804"/>
                            <a:pt x="9415" y="5606"/>
                          </a:cubicBezTo>
                          <a:cubicBezTo>
                            <a:pt x="13202" y="4814"/>
                            <a:pt x="16990" y="3823"/>
                            <a:pt x="16192" y="1842"/>
                          </a:cubicBezTo>
                          <a:cubicBezTo>
                            <a:pt x="15594" y="59"/>
                            <a:pt x="12206" y="-337"/>
                            <a:pt x="8219" y="258"/>
                          </a:cubicBezTo>
                          <a:cubicBezTo>
                            <a:pt x="6824" y="456"/>
                            <a:pt x="5827" y="852"/>
                            <a:pt x="4831" y="1248"/>
                          </a:cubicBezTo>
                          <a:cubicBezTo>
                            <a:pt x="1841" y="1842"/>
                            <a:pt x="-352" y="2635"/>
                            <a:pt x="47" y="4219"/>
                          </a:cubicBezTo>
                          <a:cubicBezTo>
                            <a:pt x="446" y="5606"/>
                            <a:pt x="2439" y="6002"/>
                            <a:pt x="5229" y="56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93" name="Google Shape;6293;p37"/>
                    <p:cNvSpPr/>
                    <p:nvPr/>
                  </p:nvSpPr>
                  <p:spPr>
                    <a:xfrm>
                      <a:off x="3320231" y="5810334"/>
                      <a:ext cx="14275" cy="5744"/>
                    </a:xfrm>
                    <a:custGeom>
                      <a:avLst/>
                      <a:gdLst/>
                      <a:ahLst/>
                      <a:cxnLst/>
                      <a:rect l="l" t="t" r="r" b="b"/>
                      <a:pathLst>
                        <a:path w="14275" h="5744" extrusionOk="0">
                          <a:moveTo>
                            <a:pt x="14275" y="2773"/>
                          </a:moveTo>
                          <a:cubicBezTo>
                            <a:pt x="14076" y="792"/>
                            <a:pt x="11484" y="0"/>
                            <a:pt x="7498" y="0"/>
                          </a:cubicBezTo>
                          <a:cubicBezTo>
                            <a:pt x="3113" y="0"/>
                            <a:pt x="721" y="1189"/>
                            <a:pt x="123" y="2971"/>
                          </a:cubicBezTo>
                          <a:cubicBezTo>
                            <a:pt x="-674" y="4952"/>
                            <a:pt x="2515" y="5745"/>
                            <a:pt x="6501" y="5745"/>
                          </a:cubicBezTo>
                          <a:cubicBezTo>
                            <a:pt x="10687" y="5547"/>
                            <a:pt x="13278" y="4556"/>
                            <a:pt x="14275" y="277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94" name="Google Shape;6294;p37"/>
                    <p:cNvSpPr/>
                    <p:nvPr/>
                  </p:nvSpPr>
                  <p:spPr>
                    <a:xfrm>
                      <a:off x="3292238" y="5597150"/>
                      <a:ext cx="13877" cy="6392"/>
                    </a:xfrm>
                    <a:custGeom>
                      <a:avLst/>
                      <a:gdLst/>
                      <a:ahLst/>
                      <a:cxnLst/>
                      <a:rect l="l" t="t" r="r" b="b"/>
                      <a:pathLst>
                        <a:path w="13877" h="6392" extrusionOk="0">
                          <a:moveTo>
                            <a:pt x="13764" y="1823"/>
                          </a:moveTo>
                          <a:cubicBezTo>
                            <a:pt x="13166" y="239"/>
                            <a:pt x="10376" y="-554"/>
                            <a:pt x="6190" y="437"/>
                          </a:cubicBezTo>
                          <a:cubicBezTo>
                            <a:pt x="2403" y="1427"/>
                            <a:pt x="-188" y="3012"/>
                            <a:pt x="11" y="4795"/>
                          </a:cubicBezTo>
                          <a:cubicBezTo>
                            <a:pt x="210" y="6776"/>
                            <a:pt x="3798" y="6577"/>
                            <a:pt x="7984" y="5983"/>
                          </a:cubicBezTo>
                          <a:cubicBezTo>
                            <a:pt x="10974" y="4993"/>
                            <a:pt x="14561" y="3804"/>
                            <a:pt x="13764" y="182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95" name="Google Shape;6295;p37"/>
                    <p:cNvSpPr/>
                    <p:nvPr/>
                  </p:nvSpPr>
                  <p:spPr>
                    <a:xfrm>
                      <a:off x="3404260" y="5640100"/>
                      <a:ext cx="12567" cy="5794"/>
                    </a:xfrm>
                    <a:custGeom>
                      <a:avLst/>
                      <a:gdLst/>
                      <a:ahLst/>
                      <a:cxnLst/>
                      <a:rect l="l" t="t" r="r" b="b"/>
                      <a:pathLst>
                        <a:path w="12567" h="5794" extrusionOk="0">
                          <a:moveTo>
                            <a:pt x="7186" y="5622"/>
                          </a:moveTo>
                          <a:cubicBezTo>
                            <a:pt x="10574" y="5226"/>
                            <a:pt x="12169" y="4037"/>
                            <a:pt x="12568" y="2453"/>
                          </a:cubicBezTo>
                          <a:cubicBezTo>
                            <a:pt x="12169" y="472"/>
                            <a:pt x="9976" y="-519"/>
                            <a:pt x="5591" y="274"/>
                          </a:cubicBezTo>
                          <a:cubicBezTo>
                            <a:pt x="2601" y="670"/>
                            <a:pt x="-189" y="1858"/>
                            <a:pt x="10" y="3443"/>
                          </a:cubicBezTo>
                          <a:cubicBezTo>
                            <a:pt x="409" y="5226"/>
                            <a:pt x="2801" y="6216"/>
                            <a:pt x="7186" y="562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96" name="Google Shape;6296;p37"/>
                    <p:cNvSpPr/>
                    <p:nvPr/>
                  </p:nvSpPr>
                  <p:spPr>
                    <a:xfrm>
                      <a:off x="3431379" y="5615613"/>
                      <a:ext cx="10365" cy="5828"/>
                    </a:xfrm>
                    <a:custGeom>
                      <a:avLst/>
                      <a:gdLst/>
                      <a:ahLst/>
                      <a:cxnLst/>
                      <a:rect l="l" t="t" r="r" b="b"/>
                      <a:pathLst>
                        <a:path w="10365" h="5828" extrusionOk="0">
                          <a:moveTo>
                            <a:pt x="5581" y="594"/>
                          </a:moveTo>
                          <a:cubicBezTo>
                            <a:pt x="2591" y="1188"/>
                            <a:pt x="399" y="2377"/>
                            <a:pt x="0" y="3962"/>
                          </a:cubicBezTo>
                          <a:cubicBezTo>
                            <a:pt x="797" y="5943"/>
                            <a:pt x="4186" y="5943"/>
                            <a:pt x="7774" y="5745"/>
                          </a:cubicBezTo>
                          <a:cubicBezTo>
                            <a:pt x="8770" y="5745"/>
                            <a:pt x="9568" y="5546"/>
                            <a:pt x="10365" y="5348"/>
                          </a:cubicBezTo>
                          <a:cubicBezTo>
                            <a:pt x="10365" y="3566"/>
                            <a:pt x="10365" y="1783"/>
                            <a:pt x="10166" y="0"/>
                          </a:cubicBezTo>
                          <a:cubicBezTo>
                            <a:pt x="8970" y="198"/>
                            <a:pt x="7375" y="198"/>
                            <a:pt x="5581" y="59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97" name="Google Shape;6297;p37"/>
                    <p:cNvSpPr/>
                    <p:nvPr/>
                  </p:nvSpPr>
                  <p:spPr>
                    <a:xfrm>
                      <a:off x="3312581" y="5701496"/>
                      <a:ext cx="11973" cy="5266"/>
                    </a:xfrm>
                    <a:custGeom>
                      <a:avLst/>
                      <a:gdLst/>
                      <a:ahLst/>
                      <a:cxnLst/>
                      <a:rect l="l" t="t" r="r" b="b"/>
                      <a:pathLst>
                        <a:path w="11973" h="5266" extrusionOk="0">
                          <a:moveTo>
                            <a:pt x="6777" y="5237"/>
                          </a:moveTo>
                          <a:cubicBezTo>
                            <a:pt x="10166" y="5039"/>
                            <a:pt x="12159" y="3850"/>
                            <a:pt x="11959" y="2464"/>
                          </a:cubicBezTo>
                          <a:cubicBezTo>
                            <a:pt x="11760" y="681"/>
                            <a:pt x="9568" y="-309"/>
                            <a:pt x="5382" y="87"/>
                          </a:cubicBezTo>
                          <a:cubicBezTo>
                            <a:pt x="1993" y="285"/>
                            <a:pt x="398" y="1473"/>
                            <a:pt x="0" y="2860"/>
                          </a:cubicBezTo>
                          <a:cubicBezTo>
                            <a:pt x="398" y="4643"/>
                            <a:pt x="2791" y="5435"/>
                            <a:pt x="6777" y="52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98" name="Google Shape;6298;p37"/>
                    <p:cNvSpPr/>
                    <p:nvPr/>
                  </p:nvSpPr>
                  <p:spPr>
                    <a:xfrm>
                      <a:off x="3309293" y="5685627"/>
                      <a:ext cx="12706" cy="5652"/>
                    </a:xfrm>
                    <a:custGeom>
                      <a:avLst/>
                      <a:gdLst/>
                      <a:ahLst/>
                      <a:cxnLst/>
                      <a:rect l="l" t="t" r="r" b="b"/>
                      <a:pathLst>
                        <a:path w="12706" h="5652" extrusionOk="0">
                          <a:moveTo>
                            <a:pt x="7673" y="5457"/>
                          </a:moveTo>
                          <a:cubicBezTo>
                            <a:pt x="11061" y="4665"/>
                            <a:pt x="13055" y="3477"/>
                            <a:pt x="12656" y="2090"/>
                          </a:cubicBezTo>
                          <a:cubicBezTo>
                            <a:pt x="12257" y="307"/>
                            <a:pt x="9068" y="-485"/>
                            <a:pt x="4882" y="307"/>
                          </a:cubicBezTo>
                          <a:cubicBezTo>
                            <a:pt x="1693" y="901"/>
                            <a:pt x="-500" y="2288"/>
                            <a:pt x="98" y="3477"/>
                          </a:cubicBezTo>
                          <a:cubicBezTo>
                            <a:pt x="896" y="5259"/>
                            <a:pt x="3487" y="6052"/>
                            <a:pt x="7673" y="545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299" name="Google Shape;6299;p37"/>
                    <p:cNvSpPr/>
                    <p:nvPr/>
                  </p:nvSpPr>
                  <p:spPr>
                    <a:xfrm>
                      <a:off x="3331915" y="5731195"/>
                      <a:ext cx="12158" cy="4892"/>
                    </a:xfrm>
                    <a:custGeom>
                      <a:avLst/>
                      <a:gdLst/>
                      <a:ahLst/>
                      <a:cxnLst/>
                      <a:rect l="l" t="t" r="r" b="b"/>
                      <a:pathLst>
                        <a:path w="12158" h="4892" extrusionOk="0">
                          <a:moveTo>
                            <a:pt x="5581" y="101"/>
                          </a:moveTo>
                          <a:cubicBezTo>
                            <a:pt x="2392" y="299"/>
                            <a:pt x="0" y="1686"/>
                            <a:pt x="0" y="3072"/>
                          </a:cubicBezTo>
                          <a:cubicBezTo>
                            <a:pt x="0" y="4459"/>
                            <a:pt x="2990" y="5053"/>
                            <a:pt x="6179" y="4855"/>
                          </a:cubicBezTo>
                          <a:cubicBezTo>
                            <a:pt x="9368" y="4459"/>
                            <a:pt x="11561" y="3468"/>
                            <a:pt x="12159" y="2082"/>
                          </a:cubicBezTo>
                          <a:cubicBezTo>
                            <a:pt x="10963" y="497"/>
                            <a:pt x="8571" y="-295"/>
                            <a:pt x="5581" y="10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00" name="Google Shape;6300;p37"/>
                    <p:cNvSpPr/>
                    <p:nvPr/>
                  </p:nvSpPr>
                  <p:spPr>
                    <a:xfrm>
                      <a:off x="3342365" y="5780422"/>
                      <a:ext cx="12006" cy="5468"/>
                    </a:xfrm>
                    <a:custGeom>
                      <a:avLst/>
                      <a:gdLst/>
                      <a:ahLst/>
                      <a:cxnLst/>
                      <a:rect l="l" t="t" r="r" b="b"/>
                      <a:pathLst>
                        <a:path w="12006" h="5468" extrusionOk="0">
                          <a:moveTo>
                            <a:pt x="11875" y="1783"/>
                          </a:moveTo>
                          <a:cubicBezTo>
                            <a:pt x="11277" y="396"/>
                            <a:pt x="8685" y="0"/>
                            <a:pt x="4300" y="0"/>
                          </a:cubicBezTo>
                          <a:cubicBezTo>
                            <a:pt x="1310" y="792"/>
                            <a:pt x="-483" y="2179"/>
                            <a:pt x="115" y="3764"/>
                          </a:cubicBezTo>
                          <a:cubicBezTo>
                            <a:pt x="713" y="5150"/>
                            <a:pt x="3503" y="5745"/>
                            <a:pt x="6692" y="5348"/>
                          </a:cubicBezTo>
                          <a:cubicBezTo>
                            <a:pt x="11077" y="4952"/>
                            <a:pt x="12473" y="3367"/>
                            <a:pt x="11875" y="178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01" name="Google Shape;6301;p37"/>
                    <p:cNvSpPr/>
                    <p:nvPr/>
                  </p:nvSpPr>
                  <p:spPr>
                    <a:xfrm>
                      <a:off x="3433139" y="5682765"/>
                      <a:ext cx="9402" cy="6177"/>
                    </a:xfrm>
                    <a:custGeom>
                      <a:avLst/>
                      <a:gdLst/>
                      <a:ahLst/>
                      <a:cxnLst/>
                      <a:rect l="l" t="t" r="r" b="b"/>
                      <a:pathLst>
                        <a:path w="9402" h="6177" extrusionOk="0">
                          <a:moveTo>
                            <a:pt x="34" y="3962"/>
                          </a:moveTo>
                          <a:cubicBezTo>
                            <a:pt x="432" y="5745"/>
                            <a:pt x="3821" y="6339"/>
                            <a:pt x="8007" y="6141"/>
                          </a:cubicBezTo>
                          <a:cubicBezTo>
                            <a:pt x="8406" y="6141"/>
                            <a:pt x="9004" y="5943"/>
                            <a:pt x="9402" y="5943"/>
                          </a:cubicBezTo>
                          <a:cubicBezTo>
                            <a:pt x="9402" y="3962"/>
                            <a:pt x="9402" y="1981"/>
                            <a:pt x="9402" y="0"/>
                          </a:cubicBezTo>
                          <a:cubicBezTo>
                            <a:pt x="8605" y="0"/>
                            <a:pt x="7807" y="0"/>
                            <a:pt x="7010" y="198"/>
                          </a:cubicBezTo>
                          <a:cubicBezTo>
                            <a:pt x="2824" y="594"/>
                            <a:pt x="-365" y="2179"/>
                            <a:pt x="34" y="396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02" name="Google Shape;6302;p37"/>
                    <p:cNvSpPr/>
                    <p:nvPr/>
                  </p:nvSpPr>
                  <p:spPr>
                    <a:xfrm>
                      <a:off x="3339121" y="5686727"/>
                      <a:ext cx="12952" cy="5150"/>
                    </a:xfrm>
                    <a:custGeom>
                      <a:avLst/>
                      <a:gdLst/>
                      <a:ahLst/>
                      <a:cxnLst/>
                      <a:rect l="l" t="t" r="r" b="b"/>
                      <a:pathLst>
                        <a:path w="12952" h="5150" extrusionOk="0">
                          <a:moveTo>
                            <a:pt x="12727" y="2575"/>
                          </a:moveTo>
                          <a:cubicBezTo>
                            <a:pt x="13923" y="396"/>
                            <a:pt x="10136" y="0"/>
                            <a:pt x="6747" y="0"/>
                          </a:cubicBezTo>
                          <a:cubicBezTo>
                            <a:pt x="3558" y="0"/>
                            <a:pt x="967" y="792"/>
                            <a:pt x="170" y="2377"/>
                          </a:cubicBezTo>
                          <a:cubicBezTo>
                            <a:pt x="-827" y="4556"/>
                            <a:pt x="2761" y="4754"/>
                            <a:pt x="5950" y="5150"/>
                          </a:cubicBezTo>
                          <a:cubicBezTo>
                            <a:pt x="9338" y="4754"/>
                            <a:pt x="11930" y="3962"/>
                            <a:pt x="12727" y="25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03" name="Google Shape;6303;p37"/>
                    <p:cNvSpPr/>
                    <p:nvPr/>
                  </p:nvSpPr>
                  <p:spPr>
                    <a:xfrm>
                      <a:off x="3359622" y="5818653"/>
                      <a:ext cx="11820" cy="4952"/>
                    </a:xfrm>
                    <a:custGeom>
                      <a:avLst/>
                      <a:gdLst/>
                      <a:ahLst/>
                      <a:cxnLst/>
                      <a:rect l="l" t="t" r="r" b="b"/>
                      <a:pathLst>
                        <a:path w="11820" h="4952" extrusionOk="0">
                          <a:moveTo>
                            <a:pt x="7176" y="4952"/>
                          </a:moveTo>
                          <a:cubicBezTo>
                            <a:pt x="10564" y="4556"/>
                            <a:pt x="12159" y="3566"/>
                            <a:pt x="11760" y="2179"/>
                          </a:cubicBezTo>
                          <a:cubicBezTo>
                            <a:pt x="11361" y="792"/>
                            <a:pt x="8770" y="0"/>
                            <a:pt x="5780" y="0"/>
                          </a:cubicBezTo>
                          <a:cubicBezTo>
                            <a:pt x="2791" y="0"/>
                            <a:pt x="0" y="990"/>
                            <a:pt x="0" y="2377"/>
                          </a:cubicBezTo>
                          <a:cubicBezTo>
                            <a:pt x="199" y="4160"/>
                            <a:pt x="2791" y="4952"/>
                            <a:pt x="7176" y="49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04" name="Google Shape;6304;p37"/>
                    <p:cNvSpPr/>
                    <p:nvPr/>
                  </p:nvSpPr>
                  <p:spPr>
                    <a:xfrm>
                      <a:off x="3365162" y="5832321"/>
                      <a:ext cx="11619" cy="5150"/>
                    </a:xfrm>
                    <a:custGeom>
                      <a:avLst/>
                      <a:gdLst/>
                      <a:ahLst/>
                      <a:cxnLst/>
                      <a:rect l="l" t="t" r="r" b="b"/>
                      <a:pathLst>
                        <a:path w="11619" h="5150" extrusionOk="0">
                          <a:moveTo>
                            <a:pt x="6020" y="5150"/>
                          </a:moveTo>
                          <a:cubicBezTo>
                            <a:pt x="9209" y="4754"/>
                            <a:pt x="11402" y="3962"/>
                            <a:pt x="11601" y="2575"/>
                          </a:cubicBezTo>
                          <a:cubicBezTo>
                            <a:pt x="11800" y="1189"/>
                            <a:pt x="10405" y="0"/>
                            <a:pt x="6618" y="0"/>
                          </a:cubicBezTo>
                          <a:cubicBezTo>
                            <a:pt x="2233" y="0"/>
                            <a:pt x="-358" y="991"/>
                            <a:pt x="40" y="2971"/>
                          </a:cubicBezTo>
                          <a:cubicBezTo>
                            <a:pt x="239" y="4358"/>
                            <a:pt x="2831" y="4952"/>
                            <a:pt x="6020" y="51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05" name="Google Shape;6305;p37"/>
                    <p:cNvSpPr/>
                    <p:nvPr/>
                  </p:nvSpPr>
                  <p:spPr>
                    <a:xfrm>
                      <a:off x="3362811" y="5737312"/>
                      <a:ext cx="14825" cy="5375"/>
                    </a:xfrm>
                    <a:custGeom>
                      <a:avLst/>
                      <a:gdLst/>
                      <a:ahLst/>
                      <a:cxnLst/>
                      <a:rect l="l" t="t" r="r" b="b"/>
                      <a:pathLst>
                        <a:path w="14825" h="5375" extrusionOk="0">
                          <a:moveTo>
                            <a:pt x="14551" y="1908"/>
                          </a:moveTo>
                          <a:cubicBezTo>
                            <a:pt x="12358" y="-866"/>
                            <a:pt x="6977" y="-73"/>
                            <a:pt x="1794" y="917"/>
                          </a:cubicBezTo>
                          <a:lnTo>
                            <a:pt x="0" y="1115"/>
                          </a:lnTo>
                          <a:cubicBezTo>
                            <a:pt x="1196" y="3690"/>
                            <a:pt x="1993" y="6266"/>
                            <a:pt x="10365" y="5077"/>
                          </a:cubicBezTo>
                          <a:cubicBezTo>
                            <a:pt x="13754" y="4483"/>
                            <a:pt x="15547" y="3294"/>
                            <a:pt x="14551" y="190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06" name="Google Shape;6306;p37"/>
                    <p:cNvSpPr/>
                    <p:nvPr/>
                  </p:nvSpPr>
                  <p:spPr>
                    <a:xfrm>
                      <a:off x="3365586" y="5672517"/>
                      <a:ext cx="12367" cy="5705"/>
                    </a:xfrm>
                    <a:custGeom>
                      <a:avLst/>
                      <a:gdLst/>
                      <a:ahLst/>
                      <a:cxnLst/>
                      <a:rect l="l" t="t" r="r" b="b"/>
                      <a:pathLst>
                        <a:path w="12367" h="5705" extrusionOk="0">
                          <a:moveTo>
                            <a:pt x="5796" y="146"/>
                          </a:moveTo>
                          <a:cubicBezTo>
                            <a:pt x="1610" y="740"/>
                            <a:pt x="-184" y="2325"/>
                            <a:pt x="15" y="2919"/>
                          </a:cubicBezTo>
                          <a:cubicBezTo>
                            <a:pt x="1012" y="5494"/>
                            <a:pt x="3404" y="6088"/>
                            <a:pt x="6393" y="5494"/>
                          </a:cubicBezTo>
                          <a:cubicBezTo>
                            <a:pt x="10181" y="4900"/>
                            <a:pt x="13170" y="3513"/>
                            <a:pt x="12174" y="1532"/>
                          </a:cubicBezTo>
                          <a:cubicBezTo>
                            <a:pt x="11377" y="146"/>
                            <a:pt x="8586" y="-251"/>
                            <a:pt x="5796" y="14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07" name="Google Shape;6307;p37"/>
                    <p:cNvSpPr/>
                    <p:nvPr/>
                  </p:nvSpPr>
                  <p:spPr>
                    <a:xfrm>
                      <a:off x="3383468" y="5817638"/>
                      <a:ext cx="13838" cy="5410"/>
                    </a:xfrm>
                    <a:custGeom>
                      <a:avLst/>
                      <a:gdLst/>
                      <a:ahLst/>
                      <a:cxnLst/>
                      <a:rect l="l" t="t" r="r" b="b"/>
                      <a:pathLst>
                        <a:path w="13838" h="5410" extrusionOk="0">
                          <a:moveTo>
                            <a:pt x="13427" y="3591"/>
                          </a:moveTo>
                          <a:cubicBezTo>
                            <a:pt x="15221" y="1016"/>
                            <a:pt x="10836" y="223"/>
                            <a:pt x="6252" y="25"/>
                          </a:cubicBezTo>
                          <a:cubicBezTo>
                            <a:pt x="3062" y="-173"/>
                            <a:pt x="471" y="818"/>
                            <a:pt x="73" y="2204"/>
                          </a:cubicBezTo>
                          <a:cubicBezTo>
                            <a:pt x="-525" y="4185"/>
                            <a:pt x="2664" y="4977"/>
                            <a:pt x="6252" y="5374"/>
                          </a:cubicBezTo>
                          <a:cubicBezTo>
                            <a:pt x="9839" y="5572"/>
                            <a:pt x="12630" y="4977"/>
                            <a:pt x="13427" y="359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08" name="Google Shape;6308;p37"/>
                    <p:cNvSpPr/>
                    <p:nvPr/>
                  </p:nvSpPr>
                  <p:spPr>
                    <a:xfrm>
                      <a:off x="3382105" y="5708099"/>
                      <a:ext cx="12797" cy="5592"/>
                    </a:xfrm>
                    <a:custGeom>
                      <a:avLst/>
                      <a:gdLst/>
                      <a:ahLst/>
                      <a:cxnLst/>
                      <a:rect l="l" t="t" r="r" b="b"/>
                      <a:pathLst>
                        <a:path w="12797" h="5592" extrusionOk="0">
                          <a:moveTo>
                            <a:pt x="6020" y="21"/>
                          </a:moveTo>
                          <a:cubicBezTo>
                            <a:pt x="2432" y="21"/>
                            <a:pt x="240" y="1210"/>
                            <a:pt x="40" y="2795"/>
                          </a:cubicBezTo>
                          <a:cubicBezTo>
                            <a:pt x="-358" y="4776"/>
                            <a:pt x="2233" y="5766"/>
                            <a:pt x="6618" y="5568"/>
                          </a:cubicBezTo>
                          <a:cubicBezTo>
                            <a:pt x="9807" y="5172"/>
                            <a:pt x="12797" y="4776"/>
                            <a:pt x="12797" y="2993"/>
                          </a:cubicBezTo>
                          <a:cubicBezTo>
                            <a:pt x="12598" y="1012"/>
                            <a:pt x="10206" y="-177"/>
                            <a:pt x="6020" y="2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09" name="Google Shape;6309;p37"/>
                    <p:cNvSpPr/>
                    <p:nvPr/>
                  </p:nvSpPr>
                  <p:spPr>
                    <a:xfrm>
                      <a:off x="3379955" y="5651445"/>
                      <a:ext cx="18172" cy="6986"/>
                    </a:xfrm>
                    <a:custGeom>
                      <a:avLst/>
                      <a:gdLst/>
                      <a:ahLst/>
                      <a:cxnLst/>
                      <a:rect l="l" t="t" r="r" b="b"/>
                      <a:pathLst>
                        <a:path w="18172" h="6986" extrusionOk="0">
                          <a:moveTo>
                            <a:pt x="9765" y="5370"/>
                          </a:moveTo>
                          <a:cubicBezTo>
                            <a:pt x="10562" y="5370"/>
                            <a:pt x="11559" y="5370"/>
                            <a:pt x="12556" y="5370"/>
                          </a:cubicBezTo>
                          <a:cubicBezTo>
                            <a:pt x="15545" y="4578"/>
                            <a:pt x="18536" y="3786"/>
                            <a:pt x="18137" y="2201"/>
                          </a:cubicBezTo>
                          <a:cubicBezTo>
                            <a:pt x="17738" y="-176"/>
                            <a:pt x="13353" y="-374"/>
                            <a:pt x="8968" y="418"/>
                          </a:cubicBezTo>
                          <a:cubicBezTo>
                            <a:pt x="8171" y="616"/>
                            <a:pt x="7373" y="814"/>
                            <a:pt x="6775" y="1013"/>
                          </a:cubicBezTo>
                          <a:cubicBezTo>
                            <a:pt x="6377" y="1013"/>
                            <a:pt x="5779" y="1013"/>
                            <a:pt x="5380" y="1210"/>
                          </a:cubicBezTo>
                          <a:cubicBezTo>
                            <a:pt x="995" y="2003"/>
                            <a:pt x="-600" y="3588"/>
                            <a:pt x="198" y="5370"/>
                          </a:cubicBezTo>
                          <a:cubicBezTo>
                            <a:pt x="796" y="6757"/>
                            <a:pt x="2988" y="7351"/>
                            <a:pt x="6377" y="6757"/>
                          </a:cubicBezTo>
                          <a:cubicBezTo>
                            <a:pt x="7772" y="6361"/>
                            <a:pt x="8768" y="5767"/>
                            <a:pt x="9765" y="537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10" name="Google Shape;6310;p37"/>
                    <p:cNvSpPr/>
                    <p:nvPr/>
                  </p:nvSpPr>
                  <p:spPr>
                    <a:xfrm>
                      <a:off x="3399388" y="5856092"/>
                      <a:ext cx="13851" cy="5546"/>
                    </a:xfrm>
                    <a:custGeom>
                      <a:avLst/>
                      <a:gdLst/>
                      <a:ahLst/>
                      <a:cxnLst/>
                      <a:rect l="l" t="t" r="r" b="b"/>
                      <a:pathLst>
                        <a:path w="13851" h="5546" extrusionOk="0">
                          <a:moveTo>
                            <a:pt x="7872" y="5546"/>
                          </a:moveTo>
                          <a:cubicBezTo>
                            <a:pt x="10862" y="5348"/>
                            <a:pt x="13852" y="4754"/>
                            <a:pt x="13852" y="3169"/>
                          </a:cubicBezTo>
                          <a:cubicBezTo>
                            <a:pt x="13652" y="792"/>
                            <a:pt x="9467" y="0"/>
                            <a:pt x="4882" y="0"/>
                          </a:cubicBezTo>
                          <a:cubicBezTo>
                            <a:pt x="1693" y="0"/>
                            <a:pt x="-500" y="1188"/>
                            <a:pt x="98" y="2575"/>
                          </a:cubicBezTo>
                          <a:cubicBezTo>
                            <a:pt x="896" y="4556"/>
                            <a:pt x="4085" y="5348"/>
                            <a:pt x="7872" y="554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11" name="Google Shape;6311;p37"/>
                    <p:cNvSpPr/>
                    <p:nvPr/>
                  </p:nvSpPr>
                  <p:spPr>
                    <a:xfrm>
                      <a:off x="3416873" y="5660680"/>
                      <a:ext cx="13203" cy="5414"/>
                    </a:xfrm>
                    <a:custGeom>
                      <a:avLst/>
                      <a:gdLst/>
                      <a:ahLst/>
                      <a:cxnLst/>
                      <a:rect l="l" t="t" r="r" b="b"/>
                      <a:pathLst>
                        <a:path w="13203" h="5414" extrusionOk="0">
                          <a:moveTo>
                            <a:pt x="8327" y="5247"/>
                          </a:moveTo>
                          <a:cubicBezTo>
                            <a:pt x="11317" y="4455"/>
                            <a:pt x="13709" y="3266"/>
                            <a:pt x="13111" y="1879"/>
                          </a:cubicBezTo>
                          <a:cubicBezTo>
                            <a:pt x="12313" y="-101"/>
                            <a:pt x="8925" y="-300"/>
                            <a:pt x="4938" y="295"/>
                          </a:cubicBezTo>
                          <a:cubicBezTo>
                            <a:pt x="1749" y="889"/>
                            <a:pt x="-643" y="1879"/>
                            <a:pt x="154" y="3464"/>
                          </a:cubicBezTo>
                          <a:cubicBezTo>
                            <a:pt x="1151" y="5445"/>
                            <a:pt x="4340" y="5643"/>
                            <a:pt x="8327" y="524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12" name="Google Shape;6312;p37"/>
                    <p:cNvSpPr/>
                    <p:nvPr/>
                  </p:nvSpPr>
                  <p:spPr>
                    <a:xfrm>
                      <a:off x="3402389" y="5713996"/>
                      <a:ext cx="13325" cy="5513"/>
                    </a:xfrm>
                    <a:custGeom>
                      <a:avLst/>
                      <a:gdLst/>
                      <a:ahLst/>
                      <a:cxnLst/>
                      <a:rect l="l" t="t" r="r" b="b"/>
                      <a:pathLst>
                        <a:path w="13325" h="5513" extrusionOk="0">
                          <a:moveTo>
                            <a:pt x="13243" y="3038"/>
                          </a:moveTo>
                          <a:cubicBezTo>
                            <a:pt x="12844" y="463"/>
                            <a:pt x="10054" y="-726"/>
                            <a:pt x="4473" y="463"/>
                          </a:cubicBezTo>
                          <a:cubicBezTo>
                            <a:pt x="2679" y="859"/>
                            <a:pt x="287" y="2047"/>
                            <a:pt x="88" y="2840"/>
                          </a:cubicBezTo>
                          <a:cubicBezTo>
                            <a:pt x="-710" y="5811"/>
                            <a:pt x="4074" y="5613"/>
                            <a:pt x="8858" y="5415"/>
                          </a:cubicBezTo>
                          <a:lnTo>
                            <a:pt x="13044" y="5019"/>
                          </a:lnTo>
                          <a:cubicBezTo>
                            <a:pt x="13243" y="4226"/>
                            <a:pt x="13442" y="3632"/>
                            <a:pt x="13243" y="303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13" name="Google Shape;6313;p37"/>
                    <p:cNvSpPr/>
                    <p:nvPr/>
                  </p:nvSpPr>
                  <p:spPr>
                    <a:xfrm>
                      <a:off x="3415632" y="5719015"/>
                      <a:ext cx="199" cy="19808"/>
                    </a:xfrm>
                    <a:custGeom>
                      <a:avLst/>
                      <a:gdLst/>
                      <a:ahLst/>
                      <a:cxnLst/>
                      <a:rect l="l" t="t" r="r" b="b"/>
                      <a:pathLst>
                        <a:path w="199" h="19808" extrusionOk="0">
                          <a:moveTo>
                            <a:pt x="0" y="0"/>
                          </a:moveTo>
                          <a:lnTo>
                            <a:pt x="199" y="0"/>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14" name="Google Shape;6314;p37"/>
                    <p:cNvSpPr/>
                    <p:nvPr/>
                  </p:nvSpPr>
                  <p:spPr>
                    <a:xfrm>
                      <a:off x="3425798" y="5796071"/>
                      <a:ext cx="12557" cy="5942"/>
                    </a:xfrm>
                    <a:custGeom>
                      <a:avLst/>
                      <a:gdLst/>
                      <a:ahLst/>
                      <a:cxnLst/>
                      <a:rect l="l" t="t" r="r" b="b"/>
                      <a:pathLst>
                        <a:path w="12557" h="5942" extrusionOk="0">
                          <a:moveTo>
                            <a:pt x="6977" y="5943"/>
                          </a:moveTo>
                          <a:cubicBezTo>
                            <a:pt x="10365" y="5744"/>
                            <a:pt x="12558" y="4754"/>
                            <a:pt x="12558" y="3169"/>
                          </a:cubicBezTo>
                          <a:cubicBezTo>
                            <a:pt x="12558" y="1188"/>
                            <a:pt x="9767" y="0"/>
                            <a:pt x="5581" y="0"/>
                          </a:cubicBezTo>
                          <a:cubicBezTo>
                            <a:pt x="1993" y="0"/>
                            <a:pt x="0" y="1188"/>
                            <a:pt x="0" y="2773"/>
                          </a:cubicBezTo>
                          <a:cubicBezTo>
                            <a:pt x="0" y="4556"/>
                            <a:pt x="2791" y="5546"/>
                            <a:pt x="6977" y="594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15" name="Google Shape;6315;p37"/>
                    <p:cNvSpPr/>
                    <p:nvPr/>
                  </p:nvSpPr>
                  <p:spPr>
                    <a:xfrm>
                      <a:off x="3413041" y="5738031"/>
                      <a:ext cx="199" cy="197"/>
                    </a:xfrm>
                    <a:custGeom>
                      <a:avLst/>
                      <a:gdLst/>
                      <a:ahLst/>
                      <a:cxnLst/>
                      <a:rect l="l" t="t" r="r" b="b"/>
                      <a:pathLst>
                        <a:path w="199" h="197" extrusionOk="0">
                          <a:moveTo>
                            <a:pt x="199" y="198"/>
                          </a:moveTo>
                          <a:lnTo>
                            <a:pt x="199" y="0"/>
                          </a:lnTo>
                          <a:lnTo>
                            <a:pt x="0" y="0"/>
                          </a:lnTo>
                          <a:lnTo>
                            <a:pt x="0" y="198"/>
                          </a:lnTo>
                          <a:lnTo>
                            <a:pt x="199"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16" name="Google Shape;6316;p37"/>
                    <p:cNvSpPr/>
                    <p:nvPr/>
                  </p:nvSpPr>
                  <p:spPr>
                    <a:xfrm>
                      <a:off x="3412432" y="5731891"/>
                      <a:ext cx="12882" cy="6140"/>
                    </a:xfrm>
                    <a:custGeom>
                      <a:avLst/>
                      <a:gdLst/>
                      <a:ahLst/>
                      <a:cxnLst/>
                      <a:rect l="l" t="t" r="r" b="b"/>
                      <a:pathLst>
                        <a:path w="12882" h="6140" extrusionOk="0">
                          <a:moveTo>
                            <a:pt x="12568" y="1387"/>
                          </a:moveTo>
                          <a:cubicBezTo>
                            <a:pt x="12170" y="594"/>
                            <a:pt x="9578" y="0"/>
                            <a:pt x="7784" y="0"/>
                          </a:cubicBezTo>
                          <a:cubicBezTo>
                            <a:pt x="2402" y="198"/>
                            <a:pt x="-189" y="1783"/>
                            <a:pt x="11" y="4358"/>
                          </a:cubicBezTo>
                          <a:cubicBezTo>
                            <a:pt x="11" y="4952"/>
                            <a:pt x="609" y="5546"/>
                            <a:pt x="808" y="6141"/>
                          </a:cubicBezTo>
                          <a:cubicBezTo>
                            <a:pt x="2203" y="5943"/>
                            <a:pt x="3598" y="5943"/>
                            <a:pt x="4994" y="5745"/>
                          </a:cubicBezTo>
                          <a:cubicBezTo>
                            <a:pt x="9379" y="4952"/>
                            <a:pt x="14163" y="4160"/>
                            <a:pt x="12568" y="138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17" name="Google Shape;6317;p37"/>
                    <p:cNvSpPr/>
                    <p:nvPr/>
                  </p:nvSpPr>
                  <p:spPr>
                    <a:xfrm>
                      <a:off x="3315694" y="5646228"/>
                      <a:ext cx="12877" cy="5576"/>
                    </a:xfrm>
                    <a:custGeom>
                      <a:avLst/>
                      <a:gdLst/>
                      <a:ahLst/>
                      <a:cxnLst/>
                      <a:rect l="l" t="t" r="r" b="b"/>
                      <a:pathLst>
                        <a:path w="12877" h="5576" extrusionOk="0">
                          <a:moveTo>
                            <a:pt x="276" y="4050"/>
                          </a:moveTo>
                          <a:cubicBezTo>
                            <a:pt x="1870" y="5238"/>
                            <a:pt x="4063" y="6229"/>
                            <a:pt x="8448" y="5040"/>
                          </a:cubicBezTo>
                          <a:cubicBezTo>
                            <a:pt x="11438" y="4248"/>
                            <a:pt x="13630" y="3059"/>
                            <a:pt x="12634" y="1673"/>
                          </a:cubicBezTo>
                          <a:cubicBezTo>
                            <a:pt x="11438" y="88"/>
                            <a:pt x="8647" y="-506"/>
                            <a:pt x="4262" y="484"/>
                          </a:cubicBezTo>
                          <a:cubicBezTo>
                            <a:pt x="1073" y="1277"/>
                            <a:pt x="-721" y="2465"/>
                            <a:pt x="276" y="40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18" name="Google Shape;6318;p37"/>
                    <p:cNvSpPr/>
                    <p:nvPr/>
                  </p:nvSpPr>
                  <p:spPr>
                    <a:xfrm>
                      <a:off x="3342280" y="5810928"/>
                      <a:ext cx="12052" cy="5226"/>
                    </a:xfrm>
                    <a:custGeom>
                      <a:avLst/>
                      <a:gdLst/>
                      <a:ahLst/>
                      <a:cxnLst/>
                      <a:rect l="l" t="t" r="r" b="b"/>
                      <a:pathLst>
                        <a:path w="12052" h="5226" extrusionOk="0">
                          <a:moveTo>
                            <a:pt x="7774" y="5150"/>
                          </a:moveTo>
                          <a:cubicBezTo>
                            <a:pt x="11561" y="4952"/>
                            <a:pt x="12358" y="3566"/>
                            <a:pt x="11960" y="2179"/>
                          </a:cubicBezTo>
                          <a:cubicBezTo>
                            <a:pt x="11561" y="594"/>
                            <a:pt x="8770" y="0"/>
                            <a:pt x="5781" y="0"/>
                          </a:cubicBezTo>
                          <a:cubicBezTo>
                            <a:pt x="2591" y="0"/>
                            <a:pt x="200" y="990"/>
                            <a:pt x="0" y="2575"/>
                          </a:cubicBezTo>
                          <a:cubicBezTo>
                            <a:pt x="997" y="4358"/>
                            <a:pt x="3189" y="5546"/>
                            <a:pt x="7774" y="51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19" name="Google Shape;6319;p37"/>
                    <p:cNvSpPr/>
                    <p:nvPr/>
                  </p:nvSpPr>
                  <p:spPr>
                    <a:xfrm>
                      <a:off x="3360962" y="5786464"/>
                      <a:ext cx="12621" cy="4853"/>
                    </a:xfrm>
                    <a:custGeom>
                      <a:avLst/>
                      <a:gdLst/>
                      <a:ahLst/>
                      <a:cxnLst/>
                      <a:rect l="l" t="t" r="r" b="b"/>
                      <a:pathLst>
                        <a:path w="12621" h="4853" extrusionOk="0">
                          <a:moveTo>
                            <a:pt x="4839" y="99"/>
                          </a:moveTo>
                          <a:cubicBezTo>
                            <a:pt x="1450" y="297"/>
                            <a:pt x="-344" y="1486"/>
                            <a:pt x="55" y="2872"/>
                          </a:cubicBezTo>
                          <a:cubicBezTo>
                            <a:pt x="454" y="4457"/>
                            <a:pt x="3244" y="4655"/>
                            <a:pt x="6433" y="4853"/>
                          </a:cubicBezTo>
                          <a:cubicBezTo>
                            <a:pt x="9622" y="4655"/>
                            <a:pt x="12812" y="3863"/>
                            <a:pt x="12612" y="2476"/>
                          </a:cubicBezTo>
                          <a:cubicBezTo>
                            <a:pt x="12214" y="495"/>
                            <a:pt x="9024" y="-297"/>
                            <a:pt x="4839" y="9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20" name="Google Shape;6320;p37"/>
                    <p:cNvSpPr/>
                    <p:nvPr/>
                  </p:nvSpPr>
                  <p:spPr>
                    <a:xfrm>
                      <a:off x="3354678" y="5732166"/>
                      <a:ext cx="13255" cy="6261"/>
                    </a:xfrm>
                    <a:custGeom>
                      <a:avLst/>
                      <a:gdLst/>
                      <a:ahLst/>
                      <a:cxnLst/>
                      <a:rect l="l" t="t" r="r" b="b"/>
                      <a:pathLst>
                        <a:path w="13255" h="6261" extrusionOk="0">
                          <a:moveTo>
                            <a:pt x="8731" y="121"/>
                          </a:moveTo>
                          <a:cubicBezTo>
                            <a:pt x="6140" y="-276"/>
                            <a:pt x="2352" y="319"/>
                            <a:pt x="957" y="1705"/>
                          </a:cubicBezTo>
                          <a:cubicBezTo>
                            <a:pt x="-2432" y="5073"/>
                            <a:pt x="3947" y="5271"/>
                            <a:pt x="8133" y="6261"/>
                          </a:cubicBezTo>
                          <a:cubicBezTo>
                            <a:pt x="10724" y="4082"/>
                            <a:pt x="17900" y="1705"/>
                            <a:pt x="8731" y="12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21" name="Google Shape;6321;p37"/>
                    <p:cNvSpPr/>
                    <p:nvPr/>
                  </p:nvSpPr>
                  <p:spPr>
                    <a:xfrm>
                      <a:off x="3362611" y="5738428"/>
                      <a:ext cx="398" cy="198"/>
                    </a:xfrm>
                    <a:custGeom>
                      <a:avLst/>
                      <a:gdLst/>
                      <a:ahLst/>
                      <a:cxnLst/>
                      <a:rect l="l" t="t" r="r" b="b"/>
                      <a:pathLst>
                        <a:path w="398" h="198" extrusionOk="0">
                          <a:moveTo>
                            <a:pt x="199" y="0"/>
                          </a:moveTo>
                          <a:lnTo>
                            <a:pt x="0" y="198"/>
                          </a:lnTo>
                          <a:lnTo>
                            <a:pt x="0" y="198"/>
                          </a:lnTo>
                          <a:lnTo>
                            <a:pt x="399" y="198"/>
                          </a:lnTo>
                          <a:lnTo>
                            <a:pt x="1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22" name="Google Shape;6322;p37"/>
                    <p:cNvSpPr/>
                    <p:nvPr/>
                  </p:nvSpPr>
                  <p:spPr>
                    <a:xfrm>
                      <a:off x="3358813" y="5714231"/>
                      <a:ext cx="10789" cy="4530"/>
                    </a:xfrm>
                    <a:custGeom>
                      <a:avLst/>
                      <a:gdLst/>
                      <a:ahLst/>
                      <a:cxnLst/>
                      <a:rect l="l" t="t" r="r" b="b"/>
                      <a:pathLst>
                        <a:path w="10789" h="4530" extrusionOk="0">
                          <a:moveTo>
                            <a:pt x="6389" y="4388"/>
                          </a:moveTo>
                          <a:cubicBezTo>
                            <a:pt x="8980" y="4190"/>
                            <a:pt x="10775" y="3397"/>
                            <a:pt x="10775" y="2209"/>
                          </a:cubicBezTo>
                          <a:cubicBezTo>
                            <a:pt x="10974" y="624"/>
                            <a:pt x="9180" y="-168"/>
                            <a:pt x="5791" y="30"/>
                          </a:cubicBezTo>
                          <a:cubicBezTo>
                            <a:pt x="2403" y="426"/>
                            <a:pt x="-188" y="1417"/>
                            <a:pt x="11" y="2803"/>
                          </a:cubicBezTo>
                          <a:cubicBezTo>
                            <a:pt x="210" y="4388"/>
                            <a:pt x="3200" y="4784"/>
                            <a:pt x="6389" y="43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23" name="Google Shape;6323;p37"/>
                    <p:cNvSpPr/>
                    <p:nvPr/>
                  </p:nvSpPr>
                  <p:spPr>
                    <a:xfrm>
                      <a:off x="3377331" y="5758572"/>
                      <a:ext cx="12660" cy="4877"/>
                    </a:xfrm>
                    <a:custGeom>
                      <a:avLst/>
                      <a:gdLst/>
                      <a:ahLst/>
                      <a:cxnLst/>
                      <a:rect l="l" t="t" r="r" b="b"/>
                      <a:pathLst>
                        <a:path w="12660" h="4877" extrusionOk="0">
                          <a:moveTo>
                            <a:pt x="6409" y="4815"/>
                          </a:moveTo>
                          <a:cubicBezTo>
                            <a:pt x="9598" y="4418"/>
                            <a:pt x="11990" y="3626"/>
                            <a:pt x="12588" y="2041"/>
                          </a:cubicBezTo>
                          <a:cubicBezTo>
                            <a:pt x="13186" y="61"/>
                            <a:pt x="9997" y="-138"/>
                            <a:pt x="7206" y="61"/>
                          </a:cubicBezTo>
                          <a:cubicBezTo>
                            <a:pt x="3219" y="258"/>
                            <a:pt x="-368" y="1249"/>
                            <a:pt x="30" y="3230"/>
                          </a:cubicBezTo>
                          <a:cubicBezTo>
                            <a:pt x="230" y="4815"/>
                            <a:pt x="3219" y="5013"/>
                            <a:pt x="6409" y="481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24" name="Google Shape;6324;p37"/>
                    <p:cNvSpPr/>
                    <p:nvPr/>
                  </p:nvSpPr>
                  <p:spPr>
                    <a:xfrm>
                      <a:off x="3433663" y="5746273"/>
                      <a:ext cx="8678" cy="5006"/>
                    </a:xfrm>
                    <a:custGeom>
                      <a:avLst/>
                      <a:gdLst/>
                      <a:ahLst/>
                      <a:cxnLst/>
                      <a:rect l="l" t="t" r="r" b="b"/>
                      <a:pathLst>
                        <a:path w="8678" h="5006" extrusionOk="0">
                          <a:moveTo>
                            <a:pt x="3695" y="276"/>
                          </a:moveTo>
                          <a:cubicBezTo>
                            <a:pt x="1503" y="672"/>
                            <a:pt x="-491" y="1267"/>
                            <a:pt x="108" y="2851"/>
                          </a:cubicBezTo>
                          <a:cubicBezTo>
                            <a:pt x="905" y="4436"/>
                            <a:pt x="3097" y="5426"/>
                            <a:pt x="7483" y="4832"/>
                          </a:cubicBezTo>
                          <a:cubicBezTo>
                            <a:pt x="7881" y="4832"/>
                            <a:pt x="8280" y="4634"/>
                            <a:pt x="8678" y="4634"/>
                          </a:cubicBezTo>
                          <a:cubicBezTo>
                            <a:pt x="8678" y="3247"/>
                            <a:pt x="8678" y="1861"/>
                            <a:pt x="8678" y="474"/>
                          </a:cubicBezTo>
                          <a:cubicBezTo>
                            <a:pt x="7483" y="-120"/>
                            <a:pt x="5689" y="-120"/>
                            <a:pt x="3695" y="2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25" name="Google Shape;6325;p37"/>
                    <p:cNvSpPr/>
                    <p:nvPr/>
                  </p:nvSpPr>
                  <p:spPr>
                    <a:xfrm>
                      <a:off x="3387419" y="5807927"/>
                      <a:ext cx="12285" cy="5029"/>
                    </a:xfrm>
                    <a:custGeom>
                      <a:avLst/>
                      <a:gdLst/>
                      <a:ahLst/>
                      <a:cxnLst/>
                      <a:rect l="l" t="t" r="r" b="b"/>
                      <a:pathLst>
                        <a:path w="12285" h="5029" extrusionOk="0">
                          <a:moveTo>
                            <a:pt x="308" y="3397"/>
                          </a:moveTo>
                          <a:cubicBezTo>
                            <a:pt x="1304" y="4784"/>
                            <a:pt x="4294" y="5180"/>
                            <a:pt x="7483" y="4982"/>
                          </a:cubicBezTo>
                          <a:cubicBezTo>
                            <a:pt x="11071" y="4784"/>
                            <a:pt x="12467" y="3596"/>
                            <a:pt x="12267" y="2209"/>
                          </a:cubicBezTo>
                          <a:cubicBezTo>
                            <a:pt x="11869" y="624"/>
                            <a:pt x="9278" y="-168"/>
                            <a:pt x="6287" y="30"/>
                          </a:cubicBezTo>
                          <a:cubicBezTo>
                            <a:pt x="2500" y="228"/>
                            <a:pt x="-1088" y="1417"/>
                            <a:pt x="308" y="339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26" name="Google Shape;6326;p37"/>
                    <p:cNvSpPr/>
                    <p:nvPr/>
                  </p:nvSpPr>
                  <p:spPr>
                    <a:xfrm>
                      <a:off x="3380532" y="5561571"/>
                      <a:ext cx="11989" cy="5847"/>
                    </a:xfrm>
                    <a:custGeom>
                      <a:avLst/>
                      <a:gdLst/>
                      <a:ahLst/>
                      <a:cxnLst/>
                      <a:rect l="l" t="t" r="r" b="b"/>
                      <a:pathLst>
                        <a:path w="11989" h="5847" extrusionOk="0">
                          <a:moveTo>
                            <a:pt x="11978" y="1944"/>
                          </a:moveTo>
                          <a:cubicBezTo>
                            <a:pt x="11580" y="-37"/>
                            <a:pt x="8590" y="-631"/>
                            <a:pt x="4205" y="756"/>
                          </a:cubicBezTo>
                          <a:cubicBezTo>
                            <a:pt x="1215" y="1746"/>
                            <a:pt x="-181" y="3133"/>
                            <a:pt x="19" y="4519"/>
                          </a:cubicBezTo>
                          <a:cubicBezTo>
                            <a:pt x="617" y="6302"/>
                            <a:pt x="3607" y="5906"/>
                            <a:pt x="6596" y="5510"/>
                          </a:cubicBezTo>
                          <a:cubicBezTo>
                            <a:pt x="9786" y="4717"/>
                            <a:pt x="12178" y="3331"/>
                            <a:pt x="11978" y="194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27" name="Google Shape;6327;p37"/>
                    <p:cNvSpPr/>
                    <p:nvPr/>
                  </p:nvSpPr>
                  <p:spPr>
                    <a:xfrm>
                      <a:off x="3377561" y="5622524"/>
                      <a:ext cx="19334" cy="9396"/>
                    </a:xfrm>
                    <a:custGeom>
                      <a:avLst/>
                      <a:gdLst/>
                      <a:ahLst/>
                      <a:cxnLst/>
                      <a:rect l="l" t="t" r="r" b="b"/>
                      <a:pathLst>
                        <a:path w="19334" h="9396" extrusionOk="0">
                          <a:moveTo>
                            <a:pt x="19335" y="5766"/>
                          </a:moveTo>
                          <a:cubicBezTo>
                            <a:pt x="19135" y="4380"/>
                            <a:pt x="17740" y="3191"/>
                            <a:pt x="14152" y="3785"/>
                          </a:cubicBezTo>
                          <a:cubicBezTo>
                            <a:pt x="13156" y="3983"/>
                            <a:pt x="12159" y="4182"/>
                            <a:pt x="11561" y="4380"/>
                          </a:cubicBezTo>
                          <a:cubicBezTo>
                            <a:pt x="12956" y="3785"/>
                            <a:pt x="13953" y="2993"/>
                            <a:pt x="14152" y="2201"/>
                          </a:cubicBezTo>
                          <a:cubicBezTo>
                            <a:pt x="14551" y="220"/>
                            <a:pt x="11162" y="-374"/>
                            <a:pt x="6977" y="220"/>
                          </a:cubicBezTo>
                          <a:cubicBezTo>
                            <a:pt x="2791" y="814"/>
                            <a:pt x="0" y="2399"/>
                            <a:pt x="0" y="4182"/>
                          </a:cubicBezTo>
                          <a:cubicBezTo>
                            <a:pt x="0" y="5766"/>
                            <a:pt x="2990" y="5964"/>
                            <a:pt x="6179" y="5766"/>
                          </a:cubicBezTo>
                          <a:cubicBezTo>
                            <a:pt x="7973" y="5370"/>
                            <a:pt x="9767" y="4974"/>
                            <a:pt x="11162" y="4380"/>
                          </a:cubicBezTo>
                          <a:cubicBezTo>
                            <a:pt x="8970" y="5172"/>
                            <a:pt x="8172" y="6361"/>
                            <a:pt x="8172" y="7747"/>
                          </a:cubicBezTo>
                          <a:cubicBezTo>
                            <a:pt x="8571" y="9332"/>
                            <a:pt x="11162" y="9728"/>
                            <a:pt x="14152" y="9134"/>
                          </a:cubicBezTo>
                          <a:cubicBezTo>
                            <a:pt x="17541" y="8738"/>
                            <a:pt x="19335" y="7351"/>
                            <a:pt x="19335" y="57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28" name="Google Shape;6328;p37"/>
                    <p:cNvSpPr/>
                    <p:nvPr/>
                  </p:nvSpPr>
                  <p:spPr>
                    <a:xfrm>
                      <a:off x="3401668" y="5738192"/>
                      <a:ext cx="11865" cy="5407"/>
                    </a:xfrm>
                    <a:custGeom>
                      <a:avLst/>
                      <a:gdLst/>
                      <a:ahLst/>
                      <a:cxnLst/>
                      <a:rect l="l" t="t" r="r" b="b"/>
                      <a:pathLst>
                        <a:path w="11865" h="5407" extrusionOk="0">
                          <a:moveTo>
                            <a:pt x="12" y="3008"/>
                          </a:moveTo>
                          <a:cubicBezTo>
                            <a:pt x="-188" y="4395"/>
                            <a:pt x="2204" y="5584"/>
                            <a:pt x="5393" y="5386"/>
                          </a:cubicBezTo>
                          <a:cubicBezTo>
                            <a:pt x="12968" y="4791"/>
                            <a:pt x="12171" y="2414"/>
                            <a:pt x="11373" y="37"/>
                          </a:cubicBezTo>
                          <a:cubicBezTo>
                            <a:pt x="6589" y="37"/>
                            <a:pt x="809" y="-557"/>
                            <a:pt x="12" y="300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29" name="Google Shape;6329;p37"/>
                    <p:cNvSpPr/>
                    <p:nvPr/>
                  </p:nvSpPr>
                  <p:spPr>
                    <a:xfrm>
                      <a:off x="3405068" y="5806372"/>
                      <a:ext cx="11826" cy="4790"/>
                    </a:xfrm>
                    <a:custGeom>
                      <a:avLst/>
                      <a:gdLst/>
                      <a:ahLst/>
                      <a:cxnLst/>
                      <a:rect l="l" t="t" r="r" b="b"/>
                      <a:pathLst>
                        <a:path w="11826" h="4790" extrusionOk="0">
                          <a:moveTo>
                            <a:pt x="11760" y="2179"/>
                          </a:moveTo>
                          <a:cubicBezTo>
                            <a:pt x="11361" y="792"/>
                            <a:pt x="8571" y="0"/>
                            <a:pt x="5780" y="0"/>
                          </a:cubicBezTo>
                          <a:cubicBezTo>
                            <a:pt x="2990" y="0"/>
                            <a:pt x="0" y="792"/>
                            <a:pt x="0" y="2377"/>
                          </a:cubicBezTo>
                          <a:cubicBezTo>
                            <a:pt x="199" y="4358"/>
                            <a:pt x="3189" y="4952"/>
                            <a:pt x="7176" y="4754"/>
                          </a:cubicBezTo>
                          <a:cubicBezTo>
                            <a:pt x="10763" y="4556"/>
                            <a:pt x="12159" y="3566"/>
                            <a:pt x="11760" y="21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30" name="Google Shape;6330;p37"/>
                    <p:cNvSpPr/>
                    <p:nvPr/>
                  </p:nvSpPr>
                  <p:spPr>
                    <a:xfrm>
                      <a:off x="3398031" y="5763838"/>
                      <a:ext cx="10842" cy="4896"/>
                    </a:xfrm>
                    <a:custGeom>
                      <a:avLst/>
                      <a:gdLst/>
                      <a:ahLst/>
                      <a:cxnLst/>
                      <a:rect l="l" t="t" r="r" b="b"/>
                      <a:pathLst>
                        <a:path w="10842" h="4896" extrusionOk="0">
                          <a:moveTo>
                            <a:pt x="4644" y="143"/>
                          </a:moveTo>
                          <a:cubicBezTo>
                            <a:pt x="1256" y="539"/>
                            <a:pt x="-339" y="1728"/>
                            <a:pt x="60" y="3114"/>
                          </a:cubicBezTo>
                          <a:cubicBezTo>
                            <a:pt x="459" y="4699"/>
                            <a:pt x="3249" y="4897"/>
                            <a:pt x="6239" y="4897"/>
                          </a:cubicBezTo>
                          <a:cubicBezTo>
                            <a:pt x="9628" y="4303"/>
                            <a:pt x="11023" y="3312"/>
                            <a:pt x="10824" y="1728"/>
                          </a:cubicBezTo>
                          <a:cubicBezTo>
                            <a:pt x="10425" y="143"/>
                            <a:pt x="7635" y="-253"/>
                            <a:pt x="4644" y="14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31" name="Google Shape;6331;p37"/>
                    <p:cNvSpPr/>
                    <p:nvPr/>
                  </p:nvSpPr>
                  <p:spPr>
                    <a:xfrm>
                      <a:off x="3400075" y="5786365"/>
                      <a:ext cx="10633" cy="4592"/>
                    </a:xfrm>
                    <a:custGeom>
                      <a:avLst/>
                      <a:gdLst/>
                      <a:ahLst/>
                      <a:cxnLst/>
                      <a:rect l="l" t="t" r="r" b="b"/>
                      <a:pathLst>
                        <a:path w="10633" h="4592" extrusionOk="0">
                          <a:moveTo>
                            <a:pt x="3797" y="396"/>
                          </a:moveTo>
                          <a:cubicBezTo>
                            <a:pt x="2202" y="792"/>
                            <a:pt x="9" y="1981"/>
                            <a:pt x="9" y="2575"/>
                          </a:cubicBezTo>
                          <a:cubicBezTo>
                            <a:pt x="-190" y="4160"/>
                            <a:pt x="2800" y="4754"/>
                            <a:pt x="5989" y="4556"/>
                          </a:cubicBezTo>
                          <a:cubicBezTo>
                            <a:pt x="9378" y="4358"/>
                            <a:pt x="10972" y="3169"/>
                            <a:pt x="10574" y="1585"/>
                          </a:cubicBezTo>
                          <a:cubicBezTo>
                            <a:pt x="9378" y="0"/>
                            <a:pt x="6986" y="-396"/>
                            <a:pt x="3797" y="39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32" name="Google Shape;6332;p37"/>
                    <p:cNvSpPr/>
                    <p:nvPr/>
                  </p:nvSpPr>
                  <p:spPr>
                    <a:xfrm>
                      <a:off x="3391514" y="5869334"/>
                      <a:ext cx="11969" cy="4586"/>
                    </a:xfrm>
                    <a:custGeom>
                      <a:avLst/>
                      <a:gdLst/>
                      <a:ahLst/>
                      <a:cxnLst/>
                      <a:rect l="l" t="t" r="r" b="b"/>
                      <a:pathLst>
                        <a:path w="11969" h="4586" extrusionOk="0">
                          <a:moveTo>
                            <a:pt x="11960" y="2605"/>
                          </a:moveTo>
                          <a:cubicBezTo>
                            <a:pt x="11960" y="1020"/>
                            <a:pt x="8970" y="228"/>
                            <a:pt x="5980" y="30"/>
                          </a:cubicBezTo>
                          <a:cubicBezTo>
                            <a:pt x="2791" y="-168"/>
                            <a:pt x="0" y="624"/>
                            <a:pt x="0" y="2209"/>
                          </a:cubicBezTo>
                          <a:cubicBezTo>
                            <a:pt x="0" y="3794"/>
                            <a:pt x="2791" y="4388"/>
                            <a:pt x="5980" y="4586"/>
                          </a:cubicBezTo>
                          <a:cubicBezTo>
                            <a:pt x="9169" y="4586"/>
                            <a:pt x="12159" y="4190"/>
                            <a:pt x="11960" y="26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33" name="Google Shape;6333;p37"/>
                    <p:cNvSpPr/>
                    <p:nvPr/>
                  </p:nvSpPr>
                  <p:spPr>
                    <a:xfrm>
                      <a:off x="3413607" y="5843414"/>
                      <a:ext cx="12264" cy="4555"/>
                    </a:xfrm>
                    <a:custGeom>
                      <a:avLst/>
                      <a:gdLst/>
                      <a:ahLst/>
                      <a:cxnLst/>
                      <a:rect l="l" t="t" r="r" b="b"/>
                      <a:pathLst>
                        <a:path w="12264" h="4555" extrusionOk="0">
                          <a:moveTo>
                            <a:pt x="7208" y="4556"/>
                          </a:moveTo>
                          <a:cubicBezTo>
                            <a:pt x="9600" y="4160"/>
                            <a:pt x="12789" y="3962"/>
                            <a:pt x="12191" y="2179"/>
                          </a:cubicBezTo>
                          <a:cubicBezTo>
                            <a:pt x="11792" y="594"/>
                            <a:pt x="9400" y="0"/>
                            <a:pt x="6211" y="0"/>
                          </a:cubicBezTo>
                          <a:cubicBezTo>
                            <a:pt x="3022" y="0"/>
                            <a:pt x="231" y="396"/>
                            <a:pt x="32" y="1981"/>
                          </a:cubicBezTo>
                          <a:cubicBezTo>
                            <a:pt x="-367" y="3962"/>
                            <a:pt x="3022" y="4358"/>
                            <a:pt x="7208" y="455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34" name="Google Shape;6334;p37"/>
                    <p:cNvSpPr/>
                    <p:nvPr/>
                  </p:nvSpPr>
                  <p:spPr>
                    <a:xfrm>
                      <a:off x="3368174" y="5698357"/>
                      <a:ext cx="12221" cy="4709"/>
                    </a:xfrm>
                    <a:custGeom>
                      <a:avLst/>
                      <a:gdLst/>
                      <a:ahLst/>
                      <a:cxnLst/>
                      <a:rect l="l" t="t" r="r" b="b"/>
                      <a:pathLst>
                        <a:path w="12221" h="4709" extrusionOk="0">
                          <a:moveTo>
                            <a:pt x="11979" y="1443"/>
                          </a:moveTo>
                          <a:cubicBezTo>
                            <a:pt x="10783" y="-142"/>
                            <a:pt x="7195" y="-340"/>
                            <a:pt x="3407" y="453"/>
                          </a:cubicBezTo>
                          <a:cubicBezTo>
                            <a:pt x="1215" y="849"/>
                            <a:pt x="-180" y="1839"/>
                            <a:pt x="19" y="2830"/>
                          </a:cubicBezTo>
                          <a:cubicBezTo>
                            <a:pt x="418" y="4811"/>
                            <a:pt x="3407" y="5009"/>
                            <a:pt x="7593" y="4414"/>
                          </a:cubicBezTo>
                          <a:cubicBezTo>
                            <a:pt x="10783" y="4018"/>
                            <a:pt x="12975" y="2830"/>
                            <a:pt x="11979" y="144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35" name="Google Shape;6335;p37"/>
                    <p:cNvSpPr/>
                    <p:nvPr/>
                  </p:nvSpPr>
                  <p:spPr>
                    <a:xfrm>
                      <a:off x="3429784" y="5582136"/>
                      <a:ext cx="10593" cy="4782"/>
                    </a:xfrm>
                    <a:custGeom>
                      <a:avLst/>
                      <a:gdLst/>
                      <a:ahLst/>
                      <a:cxnLst/>
                      <a:rect l="l" t="t" r="r" b="b"/>
                      <a:pathLst>
                        <a:path w="10593" h="4782" extrusionOk="0">
                          <a:moveTo>
                            <a:pt x="5980" y="0"/>
                          </a:moveTo>
                          <a:cubicBezTo>
                            <a:pt x="2791" y="198"/>
                            <a:pt x="399" y="1188"/>
                            <a:pt x="0" y="2971"/>
                          </a:cubicBezTo>
                          <a:cubicBezTo>
                            <a:pt x="399" y="4556"/>
                            <a:pt x="2791" y="5150"/>
                            <a:pt x="5781" y="4556"/>
                          </a:cubicBezTo>
                          <a:cubicBezTo>
                            <a:pt x="8970" y="4160"/>
                            <a:pt x="11362" y="2575"/>
                            <a:pt x="10365" y="1188"/>
                          </a:cubicBezTo>
                          <a:cubicBezTo>
                            <a:pt x="10166" y="594"/>
                            <a:pt x="7774" y="0"/>
                            <a:pt x="5980"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36" name="Google Shape;6336;p37"/>
                    <p:cNvSpPr/>
                    <p:nvPr/>
                  </p:nvSpPr>
                  <p:spPr>
                    <a:xfrm>
                      <a:off x="3348603" y="5768309"/>
                      <a:ext cx="12428" cy="4916"/>
                    </a:xfrm>
                    <a:custGeom>
                      <a:avLst/>
                      <a:gdLst/>
                      <a:ahLst/>
                      <a:cxnLst/>
                      <a:rect l="l" t="t" r="r" b="b"/>
                      <a:pathLst>
                        <a:path w="12428" h="4916" extrusionOk="0">
                          <a:moveTo>
                            <a:pt x="12413" y="2011"/>
                          </a:moveTo>
                          <a:cubicBezTo>
                            <a:pt x="12214" y="624"/>
                            <a:pt x="9424" y="-168"/>
                            <a:pt x="6234" y="30"/>
                          </a:cubicBezTo>
                          <a:cubicBezTo>
                            <a:pt x="2248" y="426"/>
                            <a:pt x="-941" y="1615"/>
                            <a:pt x="255" y="3596"/>
                          </a:cubicBezTo>
                          <a:cubicBezTo>
                            <a:pt x="1052" y="5180"/>
                            <a:pt x="4241" y="4982"/>
                            <a:pt x="7231" y="4784"/>
                          </a:cubicBezTo>
                          <a:cubicBezTo>
                            <a:pt x="10819" y="4586"/>
                            <a:pt x="12613" y="3398"/>
                            <a:pt x="12413" y="20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37" name="Google Shape;6337;p37"/>
                    <p:cNvSpPr/>
                    <p:nvPr/>
                  </p:nvSpPr>
                  <p:spPr>
                    <a:xfrm>
                      <a:off x="3321949" y="5820832"/>
                      <a:ext cx="11372" cy="4189"/>
                    </a:xfrm>
                    <a:custGeom>
                      <a:avLst/>
                      <a:gdLst/>
                      <a:ahLst/>
                      <a:cxnLst/>
                      <a:rect l="l" t="t" r="r" b="b"/>
                      <a:pathLst>
                        <a:path w="11372" h="4189" extrusionOk="0">
                          <a:moveTo>
                            <a:pt x="5780" y="0"/>
                          </a:moveTo>
                          <a:cubicBezTo>
                            <a:pt x="2591" y="0"/>
                            <a:pt x="0" y="594"/>
                            <a:pt x="0" y="2179"/>
                          </a:cubicBezTo>
                          <a:cubicBezTo>
                            <a:pt x="0" y="3566"/>
                            <a:pt x="2392" y="4358"/>
                            <a:pt x="5780" y="4160"/>
                          </a:cubicBezTo>
                          <a:cubicBezTo>
                            <a:pt x="8970" y="3962"/>
                            <a:pt x="11561" y="3566"/>
                            <a:pt x="11361" y="1981"/>
                          </a:cubicBezTo>
                          <a:cubicBezTo>
                            <a:pt x="11561" y="594"/>
                            <a:pt x="8970" y="0"/>
                            <a:pt x="5780"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38" name="Google Shape;6338;p37"/>
                    <p:cNvSpPr/>
                    <p:nvPr/>
                  </p:nvSpPr>
                  <p:spPr>
                    <a:xfrm>
                      <a:off x="3313023" y="5742191"/>
                      <a:ext cx="12114" cy="4480"/>
                    </a:xfrm>
                    <a:custGeom>
                      <a:avLst/>
                      <a:gdLst/>
                      <a:ahLst/>
                      <a:cxnLst/>
                      <a:rect l="l" t="t" r="r" b="b"/>
                      <a:pathLst>
                        <a:path w="12114" h="4480" extrusionOk="0">
                          <a:moveTo>
                            <a:pt x="12115" y="1981"/>
                          </a:moveTo>
                          <a:cubicBezTo>
                            <a:pt x="12115" y="594"/>
                            <a:pt x="9524" y="0"/>
                            <a:pt x="6733" y="0"/>
                          </a:cubicBezTo>
                          <a:cubicBezTo>
                            <a:pt x="3145" y="198"/>
                            <a:pt x="-841" y="792"/>
                            <a:pt x="155" y="2971"/>
                          </a:cubicBezTo>
                          <a:cubicBezTo>
                            <a:pt x="753" y="4160"/>
                            <a:pt x="3344" y="4754"/>
                            <a:pt x="6534" y="4358"/>
                          </a:cubicBezTo>
                          <a:cubicBezTo>
                            <a:pt x="9524" y="3962"/>
                            <a:pt x="12115" y="3566"/>
                            <a:pt x="12115" y="19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39" name="Google Shape;6339;p37"/>
                    <p:cNvSpPr/>
                    <p:nvPr/>
                  </p:nvSpPr>
                  <p:spPr>
                    <a:xfrm>
                      <a:off x="3361617" y="5721911"/>
                      <a:ext cx="11098" cy="4559"/>
                    </a:xfrm>
                    <a:custGeom>
                      <a:avLst/>
                      <a:gdLst/>
                      <a:ahLst/>
                      <a:cxnLst/>
                      <a:rect l="l" t="t" r="r" b="b"/>
                      <a:pathLst>
                        <a:path w="11098" h="4559" extrusionOk="0">
                          <a:moveTo>
                            <a:pt x="7173" y="4235"/>
                          </a:moveTo>
                          <a:cubicBezTo>
                            <a:pt x="10562" y="3640"/>
                            <a:pt x="11957" y="2650"/>
                            <a:pt x="10562" y="1264"/>
                          </a:cubicBezTo>
                          <a:cubicBezTo>
                            <a:pt x="9366" y="75"/>
                            <a:pt x="6774" y="-321"/>
                            <a:pt x="3785" y="273"/>
                          </a:cubicBezTo>
                          <a:cubicBezTo>
                            <a:pt x="197" y="867"/>
                            <a:pt x="-601" y="2056"/>
                            <a:pt x="396" y="3443"/>
                          </a:cubicBezTo>
                          <a:cubicBezTo>
                            <a:pt x="1393" y="4631"/>
                            <a:pt x="4183" y="4829"/>
                            <a:pt x="7173" y="423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40" name="Google Shape;6340;p37"/>
                    <p:cNvSpPr/>
                    <p:nvPr/>
                  </p:nvSpPr>
                  <p:spPr>
                    <a:xfrm>
                      <a:off x="3332320" y="5740700"/>
                      <a:ext cx="9044" cy="4065"/>
                    </a:xfrm>
                    <a:custGeom>
                      <a:avLst/>
                      <a:gdLst/>
                      <a:ahLst/>
                      <a:cxnLst/>
                      <a:rect l="l" t="t" r="r" b="b"/>
                      <a:pathLst>
                        <a:path w="9044" h="4065" extrusionOk="0">
                          <a:moveTo>
                            <a:pt x="4379" y="4066"/>
                          </a:moveTo>
                          <a:cubicBezTo>
                            <a:pt x="8366" y="3472"/>
                            <a:pt x="9362" y="2481"/>
                            <a:pt x="8964" y="1491"/>
                          </a:cubicBezTo>
                          <a:cubicBezTo>
                            <a:pt x="8565" y="500"/>
                            <a:pt x="6771" y="-292"/>
                            <a:pt x="4379" y="104"/>
                          </a:cubicBezTo>
                          <a:cubicBezTo>
                            <a:pt x="791" y="500"/>
                            <a:pt x="-803" y="1689"/>
                            <a:pt x="393" y="3076"/>
                          </a:cubicBezTo>
                          <a:cubicBezTo>
                            <a:pt x="991" y="4066"/>
                            <a:pt x="3382" y="4066"/>
                            <a:pt x="4379" y="40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41" name="Google Shape;6341;p37"/>
                    <p:cNvSpPr/>
                    <p:nvPr/>
                  </p:nvSpPr>
                  <p:spPr>
                    <a:xfrm>
                      <a:off x="2967535" y="5674841"/>
                      <a:ext cx="52462" cy="14114"/>
                    </a:xfrm>
                    <a:custGeom>
                      <a:avLst/>
                      <a:gdLst/>
                      <a:ahLst/>
                      <a:cxnLst/>
                      <a:rect l="l" t="t" r="r" b="b"/>
                      <a:pathLst>
                        <a:path w="52462" h="14114" extrusionOk="0">
                          <a:moveTo>
                            <a:pt x="610" y="9706"/>
                          </a:moveTo>
                          <a:cubicBezTo>
                            <a:pt x="5593" y="14064"/>
                            <a:pt x="19147" y="13668"/>
                            <a:pt x="30708" y="14064"/>
                          </a:cubicBezTo>
                          <a:cubicBezTo>
                            <a:pt x="33498" y="14262"/>
                            <a:pt x="36688" y="13866"/>
                            <a:pt x="38482" y="13074"/>
                          </a:cubicBezTo>
                          <a:cubicBezTo>
                            <a:pt x="40076" y="13470"/>
                            <a:pt x="42269" y="13470"/>
                            <a:pt x="45059" y="13272"/>
                          </a:cubicBezTo>
                          <a:cubicBezTo>
                            <a:pt x="48847" y="12876"/>
                            <a:pt x="52833" y="12083"/>
                            <a:pt x="52434" y="10697"/>
                          </a:cubicBezTo>
                          <a:cubicBezTo>
                            <a:pt x="52036" y="9310"/>
                            <a:pt x="48049" y="9310"/>
                            <a:pt x="44262" y="9706"/>
                          </a:cubicBezTo>
                          <a:cubicBezTo>
                            <a:pt x="42269" y="9904"/>
                            <a:pt x="40275" y="10103"/>
                            <a:pt x="39080" y="10697"/>
                          </a:cubicBezTo>
                          <a:cubicBezTo>
                            <a:pt x="38083" y="10301"/>
                            <a:pt x="36090" y="9904"/>
                            <a:pt x="33897" y="10103"/>
                          </a:cubicBezTo>
                          <a:cubicBezTo>
                            <a:pt x="23931" y="10499"/>
                            <a:pt x="13765" y="11489"/>
                            <a:pt x="12569" y="7131"/>
                          </a:cubicBezTo>
                          <a:cubicBezTo>
                            <a:pt x="12968" y="7131"/>
                            <a:pt x="13167" y="7131"/>
                            <a:pt x="13566" y="7131"/>
                          </a:cubicBezTo>
                          <a:cubicBezTo>
                            <a:pt x="17951" y="7131"/>
                            <a:pt x="21140" y="6339"/>
                            <a:pt x="21738" y="4754"/>
                          </a:cubicBezTo>
                          <a:cubicBezTo>
                            <a:pt x="22137" y="3962"/>
                            <a:pt x="21539" y="3566"/>
                            <a:pt x="20542" y="3169"/>
                          </a:cubicBezTo>
                          <a:cubicBezTo>
                            <a:pt x="21738" y="3566"/>
                            <a:pt x="23532" y="3566"/>
                            <a:pt x="25326" y="3367"/>
                          </a:cubicBezTo>
                          <a:cubicBezTo>
                            <a:pt x="28714" y="2971"/>
                            <a:pt x="30309" y="2179"/>
                            <a:pt x="29910" y="1188"/>
                          </a:cubicBezTo>
                          <a:cubicBezTo>
                            <a:pt x="29512" y="0"/>
                            <a:pt x="26721" y="0"/>
                            <a:pt x="23731" y="0"/>
                          </a:cubicBezTo>
                          <a:cubicBezTo>
                            <a:pt x="20343" y="396"/>
                            <a:pt x="18748" y="1188"/>
                            <a:pt x="19147" y="2377"/>
                          </a:cubicBezTo>
                          <a:cubicBezTo>
                            <a:pt x="19346" y="2773"/>
                            <a:pt x="19745" y="2971"/>
                            <a:pt x="20343" y="3169"/>
                          </a:cubicBezTo>
                          <a:cubicBezTo>
                            <a:pt x="19147" y="2773"/>
                            <a:pt x="17353" y="2773"/>
                            <a:pt x="15559" y="2575"/>
                          </a:cubicBezTo>
                          <a:cubicBezTo>
                            <a:pt x="11373" y="2971"/>
                            <a:pt x="8583" y="3962"/>
                            <a:pt x="8383" y="5348"/>
                          </a:cubicBezTo>
                          <a:lnTo>
                            <a:pt x="8383" y="5348"/>
                          </a:lnTo>
                          <a:lnTo>
                            <a:pt x="8184" y="5348"/>
                          </a:lnTo>
                          <a:cubicBezTo>
                            <a:pt x="1606" y="5943"/>
                            <a:pt x="-1384" y="7924"/>
                            <a:pt x="610" y="97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42" name="Google Shape;6342;p37"/>
                    <p:cNvSpPr/>
                    <p:nvPr/>
                  </p:nvSpPr>
                  <p:spPr>
                    <a:xfrm>
                      <a:off x="2923296" y="5703608"/>
                      <a:ext cx="23936" cy="10532"/>
                    </a:xfrm>
                    <a:custGeom>
                      <a:avLst/>
                      <a:gdLst/>
                      <a:ahLst/>
                      <a:cxnLst/>
                      <a:rect l="l" t="t" r="r" b="b"/>
                      <a:pathLst>
                        <a:path w="23936" h="10532" extrusionOk="0">
                          <a:moveTo>
                            <a:pt x="23919" y="2532"/>
                          </a:moveTo>
                          <a:cubicBezTo>
                            <a:pt x="24118" y="749"/>
                            <a:pt x="22723" y="-440"/>
                            <a:pt x="16145" y="155"/>
                          </a:cubicBezTo>
                          <a:cubicBezTo>
                            <a:pt x="9568" y="947"/>
                            <a:pt x="9368" y="3720"/>
                            <a:pt x="4385" y="5305"/>
                          </a:cubicBezTo>
                          <a:cubicBezTo>
                            <a:pt x="2990" y="5701"/>
                            <a:pt x="1395" y="6295"/>
                            <a:pt x="0" y="6890"/>
                          </a:cubicBezTo>
                          <a:cubicBezTo>
                            <a:pt x="398" y="8078"/>
                            <a:pt x="996" y="9267"/>
                            <a:pt x="1594" y="10455"/>
                          </a:cubicBezTo>
                          <a:cubicBezTo>
                            <a:pt x="5382" y="10851"/>
                            <a:pt x="9966" y="9663"/>
                            <a:pt x="12956" y="8078"/>
                          </a:cubicBezTo>
                          <a:cubicBezTo>
                            <a:pt x="16544" y="6295"/>
                            <a:pt x="23720" y="5107"/>
                            <a:pt x="23919" y="253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43" name="Google Shape;6343;p37"/>
                    <p:cNvSpPr/>
                    <p:nvPr/>
                  </p:nvSpPr>
                  <p:spPr>
                    <a:xfrm>
                      <a:off x="3013075" y="5754433"/>
                      <a:ext cx="32607" cy="8080"/>
                    </a:xfrm>
                    <a:custGeom>
                      <a:avLst/>
                      <a:gdLst/>
                      <a:ahLst/>
                      <a:cxnLst/>
                      <a:rect l="l" t="t" r="r" b="b"/>
                      <a:pathLst>
                        <a:path w="32607" h="8080" extrusionOk="0">
                          <a:moveTo>
                            <a:pt x="32608" y="634"/>
                          </a:moveTo>
                          <a:cubicBezTo>
                            <a:pt x="32010" y="436"/>
                            <a:pt x="31411" y="-158"/>
                            <a:pt x="30415" y="40"/>
                          </a:cubicBezTo>
                          <a:cubicBezTo>
                            <a:pt x="21246" y="1625"/>
                            <a:pt x="12276" y="3407"/>
                            <a:pt x="3107" y="4992"/>
                          </a:cubicBezTo>
                          <a:cubicBezTo>
                            <a:pt x="1313" y="5388"/>
                            <a:pt x="-481" y="6577"/>
                            <a:pt x="117" y="7171"/>
                          </a:cubicBezTo>
                          <a:cubicBezTo>
                            <a:pt x="1911" y="8954"/>
                            <a:pt x="7094" y="7765"/>
                            <a:pt x="12276" y="6577"/>
                          </a:cubicBezTo>
                          <a:cubicBezTo>
                            <a:pt x="18854" y="4992"/>
                            <a:pt x="26229" y="5784"/>
                            <a:pt x="32010" y="2021"/>
                          </a:cubicBezTo>
                          <a:cubicBezTo>
                            <a:pt x="32807" y="1625"/>
                            <a:pt x="32408" y="1228"/>
                            <a:pt x="32608" y="63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44" name="Google Shape;6344;p37"/>
                    <p:cNvSpPr/>
                    <p:nvPr/>
                  </p:nvSpPr>
                  <p:spPr>
                    <a:xfrm>
                      <a:off x="2945851" y="5708847"/>
                      <a:ext cx="32658" cy="8978"/>
                    </a:xfrm>
                    <a:custGeom>
                      <a:avLst/>
                      <a:gdLst/>
                      <a:ahLst/>
                      <a:cxnLst/>
                      <a:rect l="l" t="t" r="r" b="b"/>
                      <a:pathLst>
                        <a:path w="32658" h="8978" extrusionOk="0">
                          <a:moveTo>
                            <a:pt x="19703" y="1254"/>
                          </a:moveTo>
                          <a:cubicBezTo>
                            <a:pt x="14720" y="2838"/>
                            <a:pt x="10135" y="4621"/>
                            <a:pt x="3956" y="5611"/>
                          </a:cubicBezTo>
                          <a:cubicBezTo>
                            <a:pt x="368" y="6206"/>
                            <a:pt x="-828" y="7394"/>
                            <a:pt x="567" y="8385"/>
                          </a:cubicBezTo>
                          <a:cubicBezTo>
                            <a:pt x="1963" y="9177"/>
                            <a:pt x="5551" y="9177"/>
                            <a:pt x="8341" y="8385"/>
                          </a:cubicBezTo>
                          <a:cubicBezTo>
                            <a:pt x="16514" y="6206"/>
                            <a:pt x="24487" y="4225"/>
                            <a:pt x="32659" y="2244"/>
                          </a:cubicBezTo>
                          <a:cubicBezTo>
                            <a:pt x="30466" y="263"/>
                            <a:pt x="27078" y="-1124"/>
                            <a:pt x="19703" y="125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45" name="Google Shape;6345;p37"/>
                    <p:cNvSpPr/>
                    <p:nvPr/>
                  </p:nvSpPr>
                  <p:spPr>
                    <a:xfrm>
                      <a:off x="3099301" y="5802973"/>
                      <a:ext cx="13567" cy="7899"/>
                    </a:xfrm>
                    <a:custGeom>
                      <a:avLst/>
                      <a:gdLst/>
                      <a:ahLst/>
                      <a:cxnLst/>
                      <a:rect l="l" t="t" r="r" b="b"/>
                      <a:pathLst>
                        <a:path w="13567" h="7899" extrusionOk="0">
                          <a:moveTo>
                            <a:pt x="5183" y="1617"/>
                          </a:moveTo>
                          <a:cubicBezTo>
                            <a:pt x="-996" y="3994"/>
                            <a:pt x="399" y="4984"/>
                            <a:pt x="0" y="6371"/>
                          </a:cubicBezTo>
                          <a:cubicBezTo>
                            <a:pt x="797" y="7361"/>
                            <a:pt x="399" y="9144"/>
                            <a:pt x="6777" y="6569"/>
                          </a:cubicBezTo>
                          <a:cubicBezTo>
                            <a:pt x="11760" y="4588"/>
                            <a:pt x="13754" y="2607"/>
                            <a:pt x="13554" y="1418"/>
                          </a:cubicBezTo>
                          <a:cubicBezTo>
                            <a:pt x="13156" y="230"/>
                            <a:pt x="12558" y="-1157"/>
                            <a:pt x="5183" y="161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46" name="Google Shape;6346;p37"/>
                    <p:cNvSpPr/>
                    <p:nvPr/>
                  </p:nvSpPr>
                  <p:spPr>
                    <a:xfrm>
                      <a:off x="3032529" y="5681854"/>
                      <a:ext cx="15982" cy="6941"/>
                    </a:xfrm>
                    <a:custGeom>
                      <a:avLst/>
                      <a:gdLst/>
                      <a:ahLst/>
                      <a:cxnLst/>
                      <a:rect l="l" t="t" r="r" b="b"/>
                      <a:pathLst>
                        <a:path w="15982" h="6941" extrusionOk="0">
                          <a:moveTo>
                            <a:pt x="15944" y="1902"/>
                          </a:moveTo>
                          <a:cubicBezTo>
                            <a:pt x="16343" y="317"/>
                            <a:pt x="13552" y="-277"/>
                            <a:pt x="9566" y="119"/>
                          </a:cubicBezTo>
                          <a:cubicBezTo>
                            <a:pt x="1792" y="911"/>
                            <a:pt x="1393" y="3090"/>
                            <a:pt x="197" y="4873"/>
                          </a:cubicBezTo>
                          <a:cubicBezTo>
                            <a:pt x="-600" y="6260"/>
                            <a:pt x="995" y="7250"/>
                            <a:pt x="5380" y="6854"/>
                          </a:cubicBezTo>
                          <a:cubicBezTo>
                            <a:pt x="15147" y="6260"/>
                            <a:pt x="13154" y="3684"/>
                            <a:pt x="15944" y="190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47" name="Google Shape;6347;p37"/>
                    <p:cNvSpPr/>
                    <p:nvPr/>
                  </p:nvSpPr>
                  <p:spPr>
                    <a:xfrm>
                      <a:off x="2949009" y="5761516"/>
                      <a:ext cx="11959" cy="4842"/>
                    </a:xfrm>
                    <a:custGeom>
                      <a:avLst/>
                      <a:gdLst/>
                      <a:ahLst/>
                      <a:cxnLst/>
                      <a:rect l="l" t="t" r="r" b="b"/>
                      <a:pathLst>
                        <a:path w="11959" h="4842" extrusionOk="0">
                          <a:moveTo>
                            <a:pt x="11960" y="880"/>
                          </a:moveTo>
                          <a:cubicBezTo>
                            <a:pt x="8770" y="88"/>
                            <a:pt x="4983" y="-308"/>
                            <a:pt x="0" y="286"/>
                          </a:cubicBezTo>
                          <a:cubicBezTo>
                            <a:pt x="797" y="1673"/>
                            <a:pt x="1794" y="3257"/>
                            <a:pt x="2591" y="4644"/>
                          </a:cubicBezTo>
                          <a:cubicBezTo>
                            <a:pt x="2591" y="4644"/>
                            <a:pt x="2591" y="4842"/>
                            <a:pt x="2791" y="4842"/>
                          </a:cubicBezTo>
                          <a:cubicBezTo>
                            <a:pt x="4186" y="4644"/>
                            <a:pt x="5581" y="4248"/>
                            <a:pt x="7176" y="4050"/>
                          </a:cubicBezTo>
                          <a:cubicBezTo>
                            <a:pt x="10365" y="3257"/>
                            <a:pt x="11960" y="2069"/>
                            <a:pt x="11960" y="88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48" name="Google Shape;6348;p37"/>
                    <p:cNvSpPr/>
                    <p:nvPr/>
                  </p:nvSpPr>
                  <p:spPr>
                    <a:xfrm>
                      <a:off x="2909930" y="5666125"/>
                      <a:ext cx="18957" cy="9133"/>
                    </a:xfrm>
                    <a:custGeom>
                      <a:avLst/>
                      <a:gdLst/>
                      <a:ahLst/>
                      <a:cxnLst/>
                      <a:rect l="l" t="t" r="r" b="b"/>
                      <a:pathLst>
                        <a:path w="18957" h="9133" extrusionOk="0">
                          <a:moveTo>
                            <a:pt x="1208" y="6933"/>
                          </a:moveTo>
                          <a:cubicBezTo>
                            <a:pt x="1806" y="8122"/>
                            <a:pt x="2603" y="9310"/>
                            <a:pt x="6390" y="9112"/>
                          </a:cubicBezTo>
                          <a:cubicBezTo>
                            <a:pt x="13965" y="8320"/>
                            <a:pt x="17951" y="6141"/>
                            <a:pt x="18948" y="3566"/>
                          </a:cubicBezTo>
                          <a:cubicBezTo>
                            <a:pt x="19147" y="3169"/>
                            <a:pt x="16356" y="2179"/>
                            <a:pt x="14961" y="2179"/>
                          </a:cubicBezTo>
                          <a:cubicBezTo>
                            <a:pt x="13965" y="2179"/>
                            <a:pt x="12968" y="2377"/>
                            <a:pt x="11971" y="2377"/>
                          </a:cubicBezTo>
                          <a:cubicBezTo>
                            <a:pt x="12170" y="2179"/>
                            <a:pt x="12370" y="1783"/>
                            <a:pt x="12370" y="1585"/>
                          </a:cubicBezTo>
                          <a:cubicBezTo>
                            <a:pt x="12370" y="396"/>
                            <a:pt x="9579" y="0"/>
                            <a:pt x="6589" y="0"/>
                          </a:cubicBezTo>
                          <a:cubicBezTo>
                            <a:pt x="2204" y="198"/>
                            <a:pt x="-188" y="1189"/>
                            <a:pt x="12" y="2773"/>
                          </a:cubicBezTo>
                          <a:cubicBezTo>
                            <a:pt x="211" y="3962"/>
                            <a:pt x="2404" y="4358"/>
                            <a:pt x="5194" y="4358"/>
                          </a:cubicBezTo>
                          <a:cubicBezTo>
                            <a:pt x="3201" y="4952"/>
                            <a:pt x="2005" y="5943"/>
                            <a:pt x="1208" y="69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49" name="Google Shape;6349;p37"/>
                    <p:cNvSpPr/>
                    <p:nvPr/>
                  </p:nvSpPr>
                  <p:spPr>
                    <a:xfrm>
                      <a:off x="3071264" y="5733574"/>
                      <a:ext cx="16705" cy="5001"/>
                    </a:xfrm>
                    <a:custGeom>
                      <a:avLst/>
                      <a:gdLst/>
                      <a:ahLst/>
                      <a:cxnLst/>
                      <a:rect l="l" t="t" r="r" b="b"/>
                      <a:pathLst>
                        <a:path w="16705" h="5001" extrusionOk="0">
                          <a:moveTo>
                            <a:pt x="5314" y="892"/>
                          </a:moveTo>
                          <a:cubicBezTo>
                            <a:pt x="4716" y="892"/>
                            <a:pt x="3919" y="1090"/>
                            <a:pt x="3122" y="1288"/>
                          </a:cubicBezTo>
                          <a:cubicBezTo>
                            <a:pt x="730" y="3071"/>
                            <a:pt x="-3456" y="5646"/>
                            <a:pt x="5314" y="4854"/>
                          </a:cubicBezTo>
                          <a:cubicBezTo>
                            <a:pt x="9500" y="4458"/>
                            <a:pt x="14882" y="3665"/>
                            <a:pt x="16277" y="1684"/>
                          </a:cubicBezTo>
                          <a:cubicBezTo>
                            <a:pt x="18669" y="-1287"/>
                            <a:pt x="10497" y="496"/>
                            <a:pt x="5314" y="89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50" name="Google Shape;6350;p37"/>
                    <p:cNvSpPr/>
                    <p:nvPr/>
                  </p:nvSpPr>
                  <p:spPr>
                    <a:xfrm>
                      <a:off x="3047018" y="5624923"/>
                      <a:ext cx="29958" cy="5298"/>
                    </a:xfrm>
                    <a:custGeom>
                      <a:avLst/>
                      <a:gdLst/>
                      <a:ahLst/>
                      <a:cxnLst/>
                      <a:rect l="l" t="t" r="r" b="b"/>
                      <a:pathLst>
                        <a:path w="29958" h="5298" extrusionOk="0">
                          <a:moveTo>
                            <a:pt x="16006" y="3764"/>
                          </a:moveTo>
                          <a:cubicBezTo>
                            <a:pt x="17002" y="3962"/>
                            <a:pt x="18198" y="4160"/>
                            <a:pt x="19593" y="4160"/>
                          </a:cubicBezTo>
                          <a:cubicBezTo>
                            <a:pt x="24178" y="4358"/>
                            <a:pt x="28364" y="3962"/>
                            <a:pt x="29958" y="2377"/>
                          </a:cubicBezTo>
                          <a:cubicBezTo>
                            <a:pt x="29560" y="990"/>
                            <a:pt x="26769" y="0"/>
                            <a:pt x="21587" y="0"/>
                          </a:cubicBezTo>
                          <a:cubicBezTo>
                            <a:pt x="17002" y="0"/>
                            <a:pt x="12617" y="594"/>
                            <a:pt x="12617" y="2179"/>
                          </a:cubicBezTo>
                          <a:cubicBezTo>
                            <a:pt x="12617" y="2179"/>
                            <a:pt x="12816" y="2377"/>
                            <a:pt x="12816" y="2377"/>
                          </a:cubicBezTo>
                          <a:cubicBezTo>
                            <a:pt x="10624" y="1585"/>
                            <a:pt x="7833" y="1188"/>
                            <a:pt x="3448" y="1585"/>
                          </a:cubicBezTo>
                          <a:cubicBezTo>
                            <a:pt x="458" y="1783"/>
                            <a:pt x="-738" y="2971"/>
                            <a:pt x="458" y="3764"/>
                          </a:cubicBezTo>
                          <a:cubicBezTo>
                            <a:pt x="3847" y="6141"/>
                            <a:pt x="10225" y="5150"/>
                            <a:pt x="15806" y="4754"/>
                          </a:cubicBezTo>
                          <a:lnTo>
                            <a:pt x="17600" y="4556"/>
                          </a:lnTo>
                          <a:cubicBezTo>
                            <a:pt x="17202" y="4358"/>
                            <a:pt x="16803" y="4160"/>
                            <a:pt x="16604" y="3962"/>
                          </a:cubicBezTo>
                          <a:lnTo>
                            <a:pt x="16006" y="3764"/>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51" name="Google Shape;6351;p37"/>
                    <p:cNvSpPr/>
                    <p:nvPr/>
                  </p:nvSpPr>
                  <p:spPr>
                    <a:xfrm>
                      <a:off x="3047638" y="5772237"/>
                      <a:ext cx="15397" cy="5417"/>
                    </a:xfrm>
                    <a:custGeom>
                      <a:avLst/>
                      <a:gdLst/>
                      <a:ahLst/>
                      <a:cxnLst/>
                      <a:rect l="l" t="t" r="r" b="b"/>
                      <a:pathLst>
                        <a:path w="15397" h="5417" extrusionOk="0">
                          <a:moveTo>
                            <a:pt x="9007" y="4421"/>
                          </a:moveTo>
                          <a:cubicBezTo>
                            <a:pt x="13193" y="3431"/>
                            <a:pt x="15585" y="1846"/>
                            <a:pt x="15386" y="856"/>
                          </a:cubicBezTo>
                          <a:cubicBezTo>
                            <a:pt x="15187" y="-729"/>
                            <a:pt x="10802" y="262"/>
                            <a:pt x="6616" y="856"/>
                          </a:cubicBezTo>
                          <a:cubicBezTo>
                            <a:pt x="2430" y="2044"/>
                            <a:pt x="-361" y="3431"/>
                            <a:pt x="38" y="4619"/>
                          </a:cubicBezTo>
                          <a:cubicBezTo>
                            <a:pt x="437" y="5808"/>
                            <a:pt x="4224" y="5610"/>
                            <a:pt x="9007" y="442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52" name="Google Shape;6352;p37"/>
                    <p:cNvSpPr/>
                    <p:nvPr/>
                  </p:nvSpPr>
                  <p:spPr>
                    <a:xfrm>
                      <a:off x="3021058" y="5649486"/>
                      <a:ext cx="17894" cy="5188"/>
                    </a:xfrm>
                    <a:custGeom>
                      <a:avLst/>
                      <a:gdLst/>
                      <a:ahLst/>
                      <a:cxnLst/>
                      <a:rect l="l" t="t" r="r" b="b"/>
                      <a:pathLst>
                        <a:path w="17894" h="5188" extrusionOk="0">
                          <a:moveTo>
                            <a:pt x="17848" y="3962"/>
                          </a:moveTo>
                          <a:cubicBezTo>
                            <a:pt x="17051" y="1783"/>
                            <a:pt x="13861" y="396"/>
                            <a:pt x="6287" y="0"/>
                          </a:cubicBezTo>
                          <a:cubicBezTo>
                            <a:pt x="3098" y="396"/>
                            <a:pt x="-690" y="594"/>
                            <a:pt x="108" y="1783"/>
                          </a:cubicBezTo>
                          <a:cubicBezTo>
                            <a:pt x="1503" y="3962"/>
                            <a:pt x="6087" y="5150"/>
                            <a:pt x="13662" y="5150"/>
                          </a:cubicBezTo>
                          <a:cubicBezTo>
                            <a:pt x="16054" y="5348"/>
                            <a:pt x="18246" y="4754"/>
                            <a:pt x="17848" y="396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53" name="Google Shape;6353;p37"/>
                    <p:cNvSpPr/>
                    <p:nvPr/>
                  </p:nvSpPr>
                  <p:spPr>
                    <a:xfrm>
                      <a:off x="2962926" y="5720847"/>
                      <a:ext cx="16006" cy="5524"/>
                    </a:xfrm>
                    <a:custGeom>
                      <a:avLst/>
                      <a:gdLst/>
                      <a:ahLst/>
                      <a:cxnLst/>
                      <a:rect l="l" t="t" r="r" b="b"/>
                      <a:pathLst>
                        <a:path w="16006" h="5524" extrusionOk="0">
                          <a:moveTo>
                            <a:pt x="15982" y="1337"/>
                          </a:moveTo>
                          <a:cubicBezTo>
                            <a:pt x="15583" y="149"/>
                            <a:pt x="12593" y="-248"/>
                            <a:pt x="7809" y="149"/>
                          </a:cubicBezTo>
                          <a:cubicBezTo>
                            <a:pt x="3424" y="743"/>
                            <a:pt x="434" y="2129"/>
                            <a:pt x="36" y="3714"/>
                          </a:cubicBezTo>
                          <a:cubicBezTo>
                            <a:pt x="-363" y="5299"/>
                            <a:pt x="2627" y="5893"/>
                            <a:pt x="6414" y="5299"/>
                          </a:cubicBezTo>
                          <a:cubicBezTo>
                            <a:pt x="11796" y="4903"/>
                            <a:pt x="16381" y="3318"/>
                            <a:pt x="15982" y="13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54" name="Google Shape;6354;p37"/>
                    <p:cNvSpPr/>
                    <p:nvPr/>
                  </p:nvSpPr>
                  <p:spPr>
                    <a:xfrm>
                      <a:off x="3049455" y="5704883"/>
                      <a:ext cx="14664" cy="4010"/>
                    </a:xfrm>
                    <a:custGeom>
                      <a:avLst/>
                      <a:gdLst/>
                      <a:ahLst/>
                      <a:cxnLst/>
                      <a:rect l="l" t="t" r="r" b="b"/>
                      <a:pathLst>
                        <a:path w="14664" h="4010" extrusionOk="0">
                          <a:moveTo>
                            <a:pt x="14566" y="1256"/>
                          </a:moveTo>
                          <a:cubicBezTo>
                            <a:pt x="13569" y="-131"/>
                            <a:pt x="9782" y="-329"/>
                            <a:pt x="4799" y="463"/>
                          </a:cubicBezTo>
                          <a:cubicBezTo>
                            <a:pt x="1610" y="1058"/>
                            <a:pt x="-184" y="1850"/>
                            <a:pt x="15" y="2840"/>
                          </a:cubicBezTo>
                          <a:cubicBezTo>
                            <a:pt x="1211" y="4227"/>
                            <a:pt x="4998" y="4227"/>
                            <a:pt x="9782" y="3633"/>
                          </a:cubicBezTo>
                          <a:cubicBezTo>
                            <a:pt x="12971" y="3039"/>
                            <a:pt x="15164" y="2048"/>
                            <a:pt x="14566" y="125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55" name="Google Shape;6355;p37"/>
                    <p:cNvSpPr/>
                    <p:nvPr/>
                  </p:nvSpPr>
                  <p:spPr>
                    <a:xfrm>
                      <a:off x="3037158" y="5561827"/>
                      <a:ext cx="13718" cy="4140"/>
                    </a:xfrm>
                    <a:custGeom>
                      <a:avLst/>
                      <a:gdLst/>
                      <a:ahLst/>
                      <a:cxnLst/>
                      <a:rect l="l" t="t" r="r" b="b"/>
                      <a:pathLst>
                        <a:path w="13718" h="4140" extrusionOk="0">
                          <a:moveTo>
                            <a:pt x="13707" y="2877"/>
                          </a:moveTo>
                          <a:cubicBezTo>
                            <a:pt x="13906" y="1490"/>
                            <a:pt x="11514" y="500"/>
                            <a:pt x="7129" y="104"/>
                          </a:cubicBezTo>
                          <a:cubicBezTo>
                            <a:pt x="3940" y="-95"/>
                            <a:pt x="950" y="-95"/>
                            <a:pt x="153" y="896"/>
                          </a:cubicBezTo>
                          <a:cubicBezTo>
                            <a:pt x="-644" y="2084"/>
                            <a:pt x="1747" y="3273"/>
                            <a:pt x="5734" y="3867"/>
                          </a:cubicBezTo>
                          <a:cubicBezTo>
                            <a:pt x="10119" y="4461"/>
                            <a:pt x="12910" y="4065"/>
                            <a:pt x="13707" y="287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56" name="Google Shape;6356;p37"/>
                    <p:cNvSpPr/>
                    <p:nvPr/>
                  </p:nvSpPr>
                  <p:spPr>
                    <a:xfrm>
                      <a:off x="2938605" y="5604669"/>
                      <a:ext cx="15586" cy="6021"/>
                    </a:xfrm>
                    <a:custGeom>
                      <a:avLst/>
                      <a:gdLst/>
                      <a:ahLst/>
                      <a:cxnLst/>
                      <a:rect l="l" t="t" r="r" b="b"/>
                      <a:pathLst>
                        <a:path w="15586" h="6021" extrusionOk="0">
                          <a:moveTo>
                            <a:pt x="15586" y="2822"/>
                          </a:moveTo>
                          <a:cubicBezTo>
                            <a:pt x="14989" y="1039"/>
                            <a:pt x="11201" y="247"/>
                            <a:pt x="6816" y="49"/>
                          </a:cubicBezTo>
                          <a:cubicBezTo>
                            <a:pt x="3826" y="-149"/>
                            <a:pt x="837" y="247"/>
                            <a:pt x="837" y="1435"/>
                          </a:cubicBezTo>
                          <a:cubicBezTo>
                            <a:pt x="837" y="1633"/>
                            <a:pt x="1036" y="2030"/>
                            <a:pt x="1036" y="2228"/>
                          </a:cubicBezTo>
                          <a:cubicBezTo>
                            <a:pt x="438" y="2624"/>
                            <a:pt x="-160" y="3020"/>
                            <a:pt x="39" y="3416"/>
                          </a:cubicBezTo>
                          <a:cubicBezTo>
                            <a:pt x="239" y="4803"/>
                            <a:pt x="3228" y="5793"/>
                            <a:pt x="7414" y="5991"/>
                          </a:cubicBezTo>
                          <a:cubicBezTo>
                            <a:pt x="11600" y="6189"/>
                            <a:pt x="14989" y="5397"/>
                            <a:pt x="14989" y="4010"/>
                          </a:cubicBezTo>
                          <a:cubicBezTo>
                            <a:pt x="14989" y="3812"/>
                            <a:pt x="14789" y="3812"/>
                            <a:pt x="14789" y="3614"/>
                          </a:cubicBezTo>
                          <a:cubicBezTo>
                            <a:pt x="14989" y="3416"/>
                            <a:pt x="15188" y="3218"/>
                            <a:pt x="15586" y="282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57" name="Google Shape;6357;p37"/>
                    <p:cNvSpPr/>
                    <p:nvPr/>
                  </p:nvSpPr>
                  <p:spPr>
                    <a:xfrm>
                      <a:off x="3033524" y="5764674"/>
                      <a:ext cx="15357" cy="5487"/>
                    </a:xfrm>
                    <a:custGeom>
                      <a:avLst/>
                      <a:gdLst/>
                      <a:ahLst/>
                      <a:cxnLst/>
                      <a:rect l="l" t="t" r="r" b="b"/>
                      <a:pathLst>
                        <a:path w="15357" h="5487" extrusionOk="0">
                          <a:moveTo>
                            <a:pt x="0" y="4457"/>
                          </a:moveTo>
                          <a:cubicBezTo>
                            <a:pt x="398" y="5646"/>
                            <a:pt x="2791" y="5844"/>
                            <a:pt x="6976" y="4853"/>
                          </a:cubicBezTo>
                          <a:cubicBezTo>
                            <a:pt x="11959" y="3665"/>
                            <a:pt x="15149" y="2278"/>
                            <a:pt x="15348" y="693"/>
                          </a:cubicBezTo>
                          <a:cubicBezTo>
                            <a:pt x="15547" y="-297"/>
                            <a:pt x="12757" y="-99"/>
                            <a:pt x="9767" y="495"/>
                          </a:cubicBezTo>
                          <a:cubicBezTo>
                            <a:pt x="4983" y="1288"/>
                            <a:pt x="1196" y="2674"/>
                            <a:pt x="0" y="445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58" name="Google Shape;6358;p37"/>
                    <p:cNvSpPr/>
                    <p:nvPr/>
                  </p:nvSpPr>
                  <p:spPr>
                    <a:xfrm>
                      <a:off x="3005012" y="5665135"/>
                      <a:ext cx="20168" cy="3767"/>
                    </a:xfrm>
                    <a:custGeom>
                      <a:avLst/>
                      <a:gdLst/>
                      <a:ahLst/>
                      <a:cxnLst/>
                      <a:rect l="l" t="t" r="r" b="b"/>
                      <a:pathLst>
                        <a:path w="20168" h="3767" extrusionOk="0">
                          <a:moveTo>
                            <a:pt x="20141" y="1981"/>
                          </a:moveTo>
                          <a:cubicBezTo>
                            <a:pt x="19144" y="-198"/>
                            <a:pt x="11968" y="198"/>
                            <a:pt x="7184" y="0"/>
                          </a:cubicBezTo>
                          <a:cubicBezTo>
                            <a:pt x="3198" y="198"/>
                            <a:pt x="-191" y="594"/>
                            <a:pt x="8" y="1783"/>
                          </a:cubicBezTo>
                          <a:cubicBezTo>
                            <a:pt x="806" y="4358"/>
                            <a:pt x="7782" y="3764"/>
                            <a:pt x="13563" y="3566"/>
                          </a:cubicBezTo>
                          <a:cubicBezTo>
                            <a:pt x="16552" y="3367"/>
                            <a:pt x="20539" y="2971"/>
                            <a:pt x="20141" y="19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59" name="Google Shape;6359;p37"/>
                    <p:cNvSpPr/>
                    <p:nvPr/>
                  </p:nvSpPr>
                  <p:spPr>
                    <a:xfrm>
                      <a:off x="3033650" y="5813815"/>
                      <a:ext cx="15426" cy="6477"/>
                    </a:xfrm>
                    <a:custGeom>
                      <a:avLst/>
                      <a:gdLst/>
                      <a:ahLst/>
                      <a:cxnLst/>
                      <a:rect l="l" t="t" r="r" b="b"/>
                      <a:pathLst>
                        <a:path w="15426" h="6477" extrusionOk="0">
                          <a:moveTo>
                            <a:pt x="15421" y="1075"/>
                          </a:moveTo>
                          <a:cubicBezTo>
                            <a:pt x="15620" y="-1104"/>
                            <a:pt x="10238" y="481"/>
                            <a:pt x="5654" y="1867"/>
                          </a:cubicBezTo>
                          <a:cubicBezTo>
                            <a:pt x="2664" y="3056"/>
                            <a:pt x="-525" y="4442"/>
                            <a:pt x="73" y="5433"/>
                          </a:cubicBezTo>
                          <a:cubicBezTo>
                            <a:pt x="870" y="6819"/>
                            <a:pt x="4059" y="7018"/>
                            <a:pt x="9840" y="4839"/>
                          </a:cubicBezTo>
                          <a:cubicBezTo>
                            <a:pt x="12631" y="3650"/>
                            <a:pt x="15421" y="2065"/>
                            <a:pt x="15421" y="10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60" name="Google Shape;6360;p37"/>
                    <p:cNvSpPr/>
                    <p:nvPr/>
                  </p:nvSpPr>
                  <p:spPr>
                    <a:xfrm>
                      <a:off x="2993025" y="5699554"/>
                      <a:ext cx="14398" cy="4548"/>
                    </a:xfrm>
                    <a:custGeom>
                      <a:avLst/>
                      <a:gdLst/>
                      <a:ahLst/>
                      <a:cxnLst/>
                      <a:rect l="l" t="t" r="r" b="b"/>
                      <a:pathLst>
                        <a:path w="14398" h="4548" extrusionOk="0">
                          <a:moveTo>
                            <a:pt x="6813" y="4406"/>
                          </a:moveTo>
                          <a:cubicBezTo>
                            <a:pt x="10799" y="4010"/>
                            <a:pt x="14188" y="3019"/>
                            <a:pt x="14387" y="1633"/>
                          </a:cubicBezTo>
                          <a:cubicBezTo>
                            <a:pt x="14586" y="246"/>
                            <a:pt x="12195" y="-150"/>
                            <a:pt x="7411" y="48"/>
                          </a:cubicBezTo>
                          <a:cubicBezTo>
                            <a:pt x="3623" y="444"/>
                            <a:pt x="434" y="1434"/>
                            <a:pt x="36" y="2821"/>
                          </a:cubicBezTo>
                          <a:cubicBezTo>
                            <a:pt x="-363" y="4406"/>
                            <a:pt x="2627" y="4802"/>
                            <a:pt x="6813" y="44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61" name="Google Shape;6361;p37"/>
                    <p:cNvSpPr/>
                    <p:nvPr/>
                  </p:nvSpPr>
                  <p:spPr>
                    <a:xfrm>
                      <a:off x="2963162" y="5633800"/>
                      <a:ext cx="15587" cy="4638"/>
                    </a:xfrm>
                    <a:custGeom>
                      <a:avLst/>
                      <a:gdLst/>
                      <a:ahLst/>
                      <a:cxnLst/>
                      <a:rect l="l" t="t" r="r" b="b"/>
                      <a:pathLst>
                        <a:path w="15587" h="4638" extrusionOk="0">
                          <a:moveTo>
                            <a:pt x="15547" y="1820"/>
                          </a:moveTo>
                          <a:cubicBezTo>
                            <a:pt x="15149" y="433"/>
                            <a:pt x="11959" y="-161"/>
                            <a:pt x="7574" y="37"/>
                          </a:cubicBezTo>
                          <a:cubicBezTo>
                            <a:pt x="3787" y="433"/>
                            <a:pt x="199" y="1028"/>
                            <a:pt x="0" y="2414"/>
                          </a:cubicBezTo>
                          <a:cubicBezTo>
                            <a:pt x="0" y="4395"/>
                            <a:pt x="4784" y="4791"/>
                            <a:pt x="9368" y="4593"/>
                          </a:cubicBezTo>
                          <a:cubicBezTo>
                            <a:pt x="13355" y="4395"/>
                            <a:pt x="15946" y="3206"/>
                            <a:pt x="15547" y="182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62" name="Google Shape;6362;p37"/>
                    <p:cNvSpPr/>
                    <p:nvPr/>
                  </p:nvSpPr>
                  <p:spPr>
                    <a:xfrm>
                      <a:off x="2895390" y="5593204"/>
                      <a:ext cx="30952" cy="14891"/>
                    </a:xfrm>
                    <a:custGeom>
                      <a:avLst/>
                      <a:gdLst/>
                      <a:ahLst/>
                      <a:cxnLst/>
                      <a:rect l="l" t="t" r="r" b="b"/>
                      <a:pathLst>
                        <a:path w="30952" h="14891" extrusionOk="0">
                          <a:moveTo>
                            <a:pt x="3189" y="12901"/>
                          </a:moveTo>
                          <a:cubicBezTo>
                            <a:pt x="3787" y="13495"/>
                            <a:pt x="5382" y="14287"/>
                            <a:pt x="6977" y="14684"/>
                          </a:cubicBezTo>
                          <a:cubicBezTo>
                            <a:pt x="10166" y="15278"/>
                            <a:pt x="12757" y="14486"/>
                            <a:pt x="13754" y="13693"/>
                          </a:cubicBezTo>
                          <a:cubicBezTo>
                            <a:pt x="14551" y="13099"/>
                            <a:pt x="14551" y="12505"/>
                            <a:pt x="14750" y="11712"/>
                          </a:cubicBezTo>
                          <a:cubicBezTo>
                            <a:pt x="15946" y="12901"/>
                            <a:pt x="18737" y="13693"/>
                            <a:pt x="22723" y="13693"/>
                          </a:cubicBezTo>
                          <a:cubicBezTo>
                            <a:pt x="26710" y="13693"/>
                            <a:pt x="28703" y="12703"/>
                            <a:pt x="28902" y="11316"/>
                          </a:cubicBezTo>
                          <a:cubicBezTo>
                            <a:pt x="29700" y="10920"/>
                            <a:pt x="30298" y="10524"/>
                            <a:pt x="30896" y="9732"/>
                          </a:cubicBezTo>
                          <a:cubicBezTo>
                            <a:pt x="31693" y="8345"/>
                            <a:pt x="23919" y="4977"/>
                            <a:pt x="18737" y="3789"/>
                          </a:cubicBezTo>
                          <a:cubicBezTo>
                            <a:pt x="19135" y="3591"/>
                            <a:pt x="19335" y="3195"/>
                            <a:pt x="19335" y="2798"/>
                          </a:cubicBezTo>
                          <a:cubicBezTo>
                            <a:pt x="19534" y="1214"/>
                            <a:pt x="16544" y="421"/>
                            <a:pt x="12358" y="25"/>
                          </a:cubicBezTo>
                          <a:cubicBezTo>
                            <a:pt x="7774" y="-173"/>
                            <a:pt x="5781" y="817"/>
                            <a:pt x="5781" y="2402"/>
                          </a:cubicBezTo>
                          <a:cubicBezTo>
                            <a:pt x="5980" y="3591"/>
                            <a:pt x="8372" y="4383"/>
                            <a:pt x="11561" y="4581"/>
                          </a:cubicBezTo>
                          <a:lnTo>
                            <a:pt x="11960" y="4581"/>
                          </a:lnTo>
                          <a:cubicBezTo>
                            <a:pt x="10764" y="5968"/>
                            <a:pt x="14949" y="7553"/>
                            <a:pt x="14949" y="8939"/>
                          </a:cubicBezTo>
                          <a:cubicBezTo>
                            <a:pt x="14152" y="9335"/>
                            <a:pt x="13754" y="9930"/>
                            <a:pt x="14152" y="10524"/>
                          </a:cubicBezTo>
                          <a:lnTo>
                            <a:pt x="14152" y="10524"/>
                          </a:lnTo>
                          <a:cubicBezTo>
                            <a:pt x="11760" y="10326"/>
                            <a:pt x="9169" y="10326"/>
                            <a:pt x="6977" y="10326"/>
                          </a:cubicBezTo>
                          <a:cubicBezTo>
                            <a:pt x="4784" y="10524"/>
                            <a:pt x="3189" y="10920"/>
                            <a:pt x="2990" y="11712"/>
                          </a:cubicBezTo>
                          <a:cubicBezTo>
                            <a:pt x="2193" y="11118"/>
                            <a:pt x="1196" y="10524"/>
                            <a:pt x="0" y="10326"/>
                          </a:cubicBezTo>
                          <a:cubicBezTo>
                            <a:pt x="200" y="11712"/>
                            <a:pt x="399" y="12901"/>
                            <a:pt x="598" y="14287"/>
                          </a:cubicBezTo>
                          <a:cubicBezTo>
                            <a:pt x="1993" y="14089"/>
                            <a:pt x="2791" y="13495"/>
                            <a:pt x="3189" y="1290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63" name="Google Shape;6363;p37"/>
                    <p:cNvSpPr/>
                    <p:nvPr/>
                  </p:nvSpPr>
                  <p:spPr>
                    <a:xfrm>
                      <a:off x="2940438" y="5745647"/>
                      <a:ext cx="10165" cy="4864"/>
                    </a:xfrm>
                    <a:custGeom>
                      <a:avLst/>
                      <a:gdLst/>
                      <a:ahLst/>
                      <a:cxnLst/>
                      <a:rect l="l" t="t" r="r" b="b"/>
                      <a:pathLst>
                        <a:path w="10165" h="4864" extrusionOk="0">
                          <a:moveTo>
                            <a:pt x="10166" y="1497"/>
                          </a:moveTo>
                          <a:cubicBezTo>
                            <a:pt x="10166" y="-88"/>
                            <a:pt x="7175" y="-286"/>
                            <a:pt x="3588" y="308"/>
                          </a:cubicBezTo>
                          <a:cubicBezTo>
                            <a:pt x="2192" y="506"/>
                            <a:pt x="996" y="903"/>
                            <a:pt x="0" y="1100"/>
                          </a:cubicBezTo>
                          <a:cubicBezTo>
                            <a:pt x="598" y="2289"/>
                            <a:pt x="1395" y="3676"/>
                            <a:pt x="1993" y="4864"/>
                          </a:cubicBezTo>
                          <a:cubicBezTo>
                            <a:pt x="2192" y="4864"/>
                            <a:pt x="2392" y="4864"/>
                            <a:pt x="2591" y="4864"/>
                          </a:cubicBezTo>
                          <a:cubicBezTo>
                            <a:pt x="6578" y="4072"/>
                            <a:pt x="10166" y="3081"/>
                            <a:pt x="10166" y="149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64" name="Google Shape;6364;p37"/>
                    <p:cNvSpPr/>
                    <p:nvPr/>
                  </p:nvSpPr>
                  <p:spPr>
                    <a:xfrm>
                      <a:off x="3052304" y="5672662"/>
                      <a:ext cx="13768" cy="4185"/>
                    </a:xfrm>
                    <a:custGeom>
                      <a:avLst/>
                      <a:gdLst/>
                      <a:ahLst/>
                      <a:cxnLst/>
                      <a:rect l="l" t="t" r="r" b="b"/>
                      <a:pathLst>
                        <a:path w="13768" h="4185" extrusionOk="0">
                          <a:moveTo>
                            <a:pt x="13511" y="1981"/>
                          </a:moveTo>
                          <a:cubicBezTo>
                            <a:pt x="14507" y="792"/>
                            <a:pt x="12514" y="0"/>
                            <a:pt x="9325" y="0"/>
                          </a:cubicBezTo>
                          <a:cubicBezTo>
                            <a:pt x="3744" y="198"/>
                            <a:pt x="754" y="991"/>
                            <a:pt x="156" y="2179"/>
                          </a:cubicBezTo>
                          <a:cubicBezTo>
                            <a:pt x="-442" y="3367"/>
                            <a:pt x="555" y="4358"/>
                            <a:pt x="5338" y="4160"/>
                          </a:cubicBezTo>
                          <a:cubicBezTo>
                            <a:pt x="9524" y="4160"/>
                            <a:pt x="12714" y="3169"/>
                            <a:pt x="13511" y="19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65" name="Google Shape;6365;p37"/>
                    <p:cNvSpPr/>
                    <p:nvPr/>
                  </p:nvSpPr>
                  <p:spPr>
                    <a:xfrm>
                      <a:off x="3049459" y="5715604"/>
                      <a:ext cx="12186" cy="4606"/>
                    </a:xfrm>
                    <a:custGeom>
                      <a:avLst/>
                      <a:gdLst/>
                      <a:ahLst/>
                      <a:cxnLst/>
                      <a:rect l="l" t="t" r="r" b="b"/>
                      <a:pathLst>
                        <a:path w="12186" h="4606" extrusionOk="0">
                          <a:moveTo>
                            <a:pt x="6788" y="241"/>
                          </a:moveTo>
                          <a:cubicBezTo>
                            <a:pt x="2602" y="1034"/>
                            <a:pt x="210" y="2024"/>
                            <a:pt x="11" y="3213"/>
                          </a:cubicBezTo>
                          <a:cubicBezTo>
                            <a:pt x="-188" y="4599"/>
                            <a:pt x="2403" y="4995"/>
                            <a:pt x="6589" y="4203"/>
                          </a:cubicBezTo>
                          <a:cubicBezTo>
                            <a:pt x="10775" y="3411"/>
                            <a:pt x="12369" y="2222"/>
                            <a:pt x="12170" y="1034"/>
                          </a:cubicBezTo>
                          <a:cubicBezTo>
                            <a:pt x="11970" y="241"/>
                            <a:pt x="10376" y="-353"/>
                            <a:pt x="6788" y="24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66" name="Google Shape;6366;p37"/>
                    <p:cNvSpPr/>
                    <p:nvPr/>
                  </p:nvSpPr>
                  <p:spPr>
                    <a:xfrm>
                      <a:off x="3016581" y="5611626"/>
                      <a:ext cx="15496" cy="4404"/>
                    </a:xfrm>
                    <a:custGeom>
                      <a:avLst/>
                      <a:gdLst/>
                      <a:ahLst/>
                      <a:cxnLst/>
                      <a:rect l="l" t="t" r="r" b="b"/>
                      <a:pathLst>
                        <a:path w="15496" h="4404" extrusionOk="0">
                          <a:moveTo>
                            <a:pt x="15149" y="2204"/>
                          </a:moveTo>
                          <a:cubicBezTo>
                            <a:pt x="13754" y="818"/>
                            <a:pt x="10365" y="-173"/>
                            <a:pt x="4983" y="25"/>
                          </a:cubicBezTo>
                          <a:cubicBezTo>
                            <a:pt x="1595" y="223"/>
                            <a:pt x="199" y="1016"/>
                            <a:pt x="0" y="1808"/>
                          </a:cubicBezTo>
                          <a:cubicBezTo>
                            <a:pt x="1196" y="3393"/>
                            <a:pt x="4584" y="4581"/>
                            <a:pt x="9568" y="4383"/>
                          </a:cubicBezTo>
                          <a:cubicBezTo>
                            <a:pt x="13554" y="4383"/>
                            <a:pt x="16544" y="3591"/>
                            <a:pt x="15149" y="220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67" name="Google Shape;6367;p37"/>
                    <p:cNvSpPr/>
                    <p:nvPr/>
                  </p:nvSpPr>
                  <p:spPr>
                    <a:xfrm>
                      <a:off x="3030067" y="5805030"/>
                      <a:ext cx="13438" cy="6265"/>
                    </a:xfrm>
                    <a:custGeom>
                      <a:avLst/>
                      <a:gdLst/>
                      <a:ahLst/>
                      <a:cxnLst/>
                      <a:rect l="l" t="t" r="r" b="b"/>
                      <a:pathLst>
                        <a:path w="13438" h="6265" extrusionOk="0">
                          <a:moveTo>
                            <a:pt x="13423" y="1144"/>
                          </a:moveTo>
                          <a:cubicBezTo>
                            <a:pt x="13623" y="-242"/>
                            <a:pt x="11829" y="-440"/>
                            <a:pt x="7444" y="946"/>
                          </a:cubicBezTo>
                          <a:cubicBezTo>
                            <a:pt x="2859" y="2729"/>
                            <a:pt x="-530" y="4512"/>
                            <a:pt x="69" y="5898"/>
                          </a:cubicBezTo>
                          <a:cubicBezTo>
                            <a:pt x="467" y="6691"/>
                            <a:pt x="3855" y="6096"/>
                            <a:pt x="6646" y="5106"/>
                          </a:cubicBezTo>
                          <a:cubicBezTo>
                            <a:pt x="10832" y="4116"/>
                            <a:pt x="13224" y="2531"/>
                            <a:pt x="13423" y="114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68" name="Google Shape;6368;p37"/>
                    <p:cNvSpPr/>
                    <p:nvPr/>
                  </p:nvSpPr>
                  <p:spPr>
                    <a:xfrm>
                      <a:off x="3036767" y="5825927"/>
                      <a:ext cx="13264" cy="6945"/>
                    </a:xfrm>
                    <a:custGeom>
                      <a:avLst/>
                      <a:gdLst/>
                      <a:ahLst/>
                      <a:cxnLst/>
                      <a:rect l="l" t="t" r="r" b="b"/>
                      <a:pathLst>
                        <a:path w="13264" h="6945" extrusionOk="0">
                          <a:moveTo>
                            <a:pt x="7919" y="848"/>
                          </a:moveTo>
                          <a:cubicBezTo>
                            <a:pt x="4331" y="2036"/>
                            <a:pt x="1341" y="3819"/>
                            <a:pt x="345" y="5404"/>
                          </a:cubicBezTo>
                          <a:cubicBezTo>
                            <a:pt x="-851" y="7187"/>
                            <a:pt x="1142" y="7385"/>
                            <a:pt x="5129" y="6196"/>
                          </a:cubicBezTo>
                          <a:cubicBezTo>
                            <a:pt x="9115" y="5008"/>
                            <a:pt x="11906" y="3027"/>
                            <a:pt x="12902" y="1442"/>
                          </a:cubicBezTo>
                          <a:cubicBezTo>
                            <a:pt x="14098" y="-143"/>
                            <a:pt x="12304" y="-539"/>
                            <a:pt x="7919" y="84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69" name="Google Shape;6369;p37"/>
                    <p:cNvSpPr/>
                    <p:nvPr/>
                  </p:nvSpPr>
                  <p:spPr>
                    <a:xfrm>
                      <a:off x="2950507" y="5665474"/>
                      <a:ext cx="26992" cy="10524"/>
                    </a:xfrm>
                    <a:custGeom>
                      <a:avLst/>
                      <a:gdLst/>
                      <a:ahLst/>
                      <a:cxnLst/>
                      <a:rect l="l" t="t" r="r" b="b"/>
                      <a:pathLst>
                        <a:path w="26992" h="10524" extrusionOk="0">
                          <a:moveTo>
                            <a:pt x="24215" y="849"/>
                          </a:moveTo>
                          <a:cubicBezTo>
                            <a:pt x="22022" y="-141"/>
                            <a:pt x="17239" y="-339"/>
                            <a:pt x="14249" y="651"/>
                          </a:cubicBezTo>
                          <a:cubicBezTo>
                            <a:pt x="10661" y="1642"/>
                            <a:pt x="10462" y="2632"/>
                            <a:pt x="11458" y="3424"/>
                          </a:cubicBezTo>
                          <a:cubicBezTo>
                            <a:pt x="7870" y="3622"/>
                            <a:pt x="4681" y="4217"/>
                            <a:pt x="4282" y="5603"/>
                          </a:cubicBezTo>
                          <a:cubicBezTo>
                            <a:pt x="4282" y="5801"/>
                            <a:pt x="4482" y="5801"/>
                            <a:pt x="4482" y="6000"/>
                          </a:cubicBezTo>
                          <a:cubicBezTo>
                            <a:pt x="2488" y="6198"/>
                            <a:pt x="1093" y="6792"/>
                            <a:pt x="296" y="7584"/>
                          </a:cubicBezTo>
                          <a:cubicBezTo>
                            <a:pt x="-501" y="8575"/>
                            <a:pt x="296" y="9565"/>
                            <a:pt x="2887" y="10159"/>
                          </a:cubicBezTo>
                          <a:cubicBezTo>
                            <a:pt x="7472" y="11150"/>
                            <a:pt x="11458" y="9961"/>
                            <a:pt x="14049" y="8575"/>
                          </a:cubicBezTo>
                          <a:cubicBezTo>
                            <a:pt x="15046" y="8179"/>
                            <a:pt x="15245" y="7584"/>
                            <a:pt x="15445" y="6990"/>
                          </a:cubicBezTo>
                          <a:cubicBezTo>
                            <a:pt x="17039" y="6594"/>
                            <a:pt x="18235" y="6198"/>
                            <a:pt x="19033" y="5405"/>
                          </a:cubicBezTo>
                          <a:cubicBezTo>
                            <a:pt x="25610" y="4811"/>
                            <a:pt x="30195" y="3424"/>
                            <a:pt x="24215" y="8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70" name="Google Shape;6370;p37"/>
                    <p:cNvSpPr/>
                    <p:nvPr/>
                  </p:nvSpPr>
                  <p:spPr>
                    <a:xfrm>
                      <a:off x="2993260" y="5652853"/>
                      <a:ext cx="14777" cy="3793"/>
                    </a:xfrm>
                    <a:custGeom>
                      <a:avLst/>
                      <a:gdLst/>
                      <a:ahLst/>
                      <a:cxnLst/>
                      <a:rect l="l" t="t" r="r" b="b"/>
                      <a:pathLst>
                        <a:path w="14777" h="3793" extrusionOk="0">
                          <a:moveTo>
                            <a:pt x="14750" y="2179"/>
                          </a:moveTo>
                          <a:cubicBezTo>
                            <a:pt x="15149" y="396"/>
                            <a:pt x="11162" y="0"/>
                            <a:pt x="6578" y="0"/>
                          </a:cubicBezTo>
                          <a:cubicBezTo>
                            <a:pt x="3588" y="0"/>
                            <a:pt x="797" y="396"/>
                            <a:pt x="0" y="1585"/>
                          </a:cubicBezTo>
                          <a:cubicBezTo>
                            <a:pt x="797" y="3169"/>
                            <a:pt x="3588" y="3962"/>
                            <a:pt x="8571" y="3764"/>
                          </a:cubicBezTo>
                          <a:cubicBezTo>
                            <a:pt x="11561" y="3764"/>
                            <a:pt x="14551" y="3169"/>
                            <a:pt x="14750" y="21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71" name="Google Shape;6371;p37"/>
                    <p:cNvSpPr/>
                    <p:nvPr/>
                  </p:nvSpPr>
                  <p:spPr>
                    <a:xfrm>
                      <a:off x="2999029" y="5730325"/>
                      <a:ext cx="15565" cy="5002"/>
                    </a:xfrm>
                    <a:custGeom>
                      <a:avLst/>
                      <a:gdLst/>
                      <a:ahLst/>
                      <a:cxnLst/>
                      <a:rect l="l" t="t" r="r" b="b"/>
                      <a:pathLst>
                        <a:path w="15565" h="5002" extrusionOk="0">
                          <a:moveTo>
                            <a:pt x="15558" y="1170"/>
                          </a:moveTo>
                          <a:cubicBezTo>
                            <a:pt x="15359" y="-217"/>
                            <a:pt x="11771" y="-217"/>
                            <a:pt x="7784" y="377"/>
                          </a:cubicBezTo>
                          <a:cubicBezTo>
                            <a:pt x="3997" y="1170"/>
                            <a:pt x="409" y="1962"/>
                            <a:pt x="11" y="3547"/>
                          </a:cubicBezTo>
                          <a:cubicBezTo>
                            <a:pt x="-188" y="4933"/>
                            <a:pt x="2403" y="5329"/>
                            <a:pt x="6589" y="4735"/>
                          </a:cubicBezTo>
                          <a:cubicBezTo>
                            <a:pt x="11572" y="4141"/>
                            <a:pt x="15758" y="2952"/>
                            <a:pt x="15558" y="117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72" name="Google Shape;6372;p37"/>
                    <p:cNvSpPr/>
                    <p:nvPr/>
                  </p:nvSpPr>
                  <p:spPr>
                    <a:xfrm>
                      <a:off x="2974117" y="5791043"/>
                      <a:ext cx="14757" cy="5708"/>
                    </a:xfrm>
                    <a:custGeom>
                      <a:avLst/>
                      <a:gdLst/>
                      <a:ahLst/>
                      <a:cxnLst/>
                      <a:rect l="l" t="t" r="r" b="b"/>
                      <a:pathLst>
                        <a:path w="14757" h="5708" extrusionOk="0">
                          <a:moveTo>
                            <a:pt x="14758" y="1066"/>
                          </a:moveTo>
                          <a:cubicBezTo>
                            <a:pt x="14559" y="-519"/>
                            <a:pt x="11170" y="-122"/>
                            <a:pt x="7383" y="868"/>
                          </a:cubicBezTo>
                          <a:cubicBezTo>
                            <a:pt x="3396" y="1859"/>
                            <a:pt x="207" y="3245"/>
                            <a:pt x="8" y="4632"/>
                          </a:cubicBezTo>
                          <a:cubicBezTo>
                            <a:pt x="-192" y="6415"/>
                            <a:pt x="3596" y="5622"/>
                            <a:pt x="7383" y="4830"/>
                          </a:cubicBezTo>
                          <a:cubicBezTo>
                            <a:pt x="11568" y="4038"/>
                            <a:pt x="13961" y="2651"/>
                            <a:pt x="14758" y="10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73" name="Google Shape;6373;p37"/>
                    <p:cNvSpPr/>
                    <p:nvPr/>
                  </p:nvSpPr>
                  <p:spPr>
                    <a:xfrm>
                      <a:off x="2983718" y="5725307"/>
                      <a:ext cx="13927" cy="4479"/>
                    </a:xfrm>
                    <a:custGeom>
                      <a:avLst/>
                      <a:gdLst/>
                      <a:ahLst/>
                      <a:cxnLst/>
                      <a:rect l="l" t="t" r="r" b="b"/>
                      <a:pathLst>
                        <a:path w="13927" h="4479" extrusionOk="0">
                          <a:moveTo>
                            <a:pt x="13927" y="1631"/>
                          </a:moveTo>
                          <a:cubicBezTo>
                            <a:pt x="13529" y="-151"/>
                            <a:pt x="10140" y="-349"/>
                            <a:pt x="5157" y="443"/>
                          </a:cubicBezTo>
                          <a:cubicBezTo>
                            <a:pt x="1370" y="1235"/>
                            <a:pt x="-623" y="2226"/>
                            <a:pt x="174" y="3216"/>
                          </a:cubicBezTo>
                          <a:cubicBezTo>
                            <a:pt x="1171" y="4405"/>
                            <a:pt x="4160" y="4801"/>
                            <a:pt x="8147" y="4207"/>
                          </a:cubicBezTo>
                          <a:cubicBezTo>
                            <a:pt x="11536" y="3810"/>
                            <a:pt x="13927" y="2820"/>
                            <a:pt x="13927" y="163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74" name="Google Shape;6374;p37"/>
                    <p:cNvSpPr/>
                    <p:nvPr/>
                  </p:nvSpPr>
                  <p:spPr>
                    <a:xfrm>
                      <a:off x="2956702" y="5595804"/>
                      <a:ext cx="29212" cy="5467"/>
                    </a:xfrm>
                    <a:custGeom>
                      <a:avLst/>
                      <a:gdLst/>
                      <a:ahLst/>
                      <a:cxnLst/>
                      <a:rect l="l" t="t" r="r" b="b"/>
                      <a:pathLst>
                        <a:path w="29212" h="5467" extrusionOk="0">
                          <a:moveTo>
                            <a:pt x="20611" y="0"/>
                          </a:moveTo>
                          <a:cubicBezTo>
                            <a:pt x="18419" y="0"/>
                            <a:pt x="15030" y="0"/>
                            <a:pt x="14034" y="1387"/>
                          </a:cubicBezTo>
                          <a:cubicBezTo>
                            <a:pt x="12639" y="990"/>
                            <a:pt x="10844" y="594"/>
                            <a:pt x="8453" y="396"/>
                          </a:cubicBezTo>
                          <a:cubicBezTo>
                            <a:pt x="4067" y="198"/>
                            <a:pt x="878" y="990"/>
                            <a:pt x="81" y="2575"/>
                          </a:cubicBezTo>
                          <a:cubicBezTo>
                            <a:pt x="-517" y="3962"/>
                            <a:pt x="2273" y="5150"/>
                            <a:pt x="6061" y="5348"/>
                          </a:cubicBezTo>
                          <a:cubicBezTo>
                            <a:pt x="11044" y="5745"/>
                            <a:pt x="15230" y="5150"/>
                            <a:pt x="16027" y="3566"/>
                          </a:cubicBezTo>
                          <a:cubicBezTo>
                            <a:pt x="17024" y="3764"/>
                            <a:pt x="18220" y="4160"/>
                            <a:pt x="19615" y="4160"/>
                          </a:cubicBezTo>
                          <a:cubicBezTo>
                            <a:pt x="24399" y="4556"/>
                            <a:pt x="28784" y="3962"/>
                            <a:pt x="29183" y="2377"/>
                          </a:cubicBezTo>
                          <a:cubicBezTo>
                            <a:pt x="29581" y="990"/>
                            <a:pt x="25993" y="198"/>
                            <a:pt x="20611"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75" name="Google Shape;6375;p37"/>
                    <p:cNvSpPr/>
                    <p:nvPr/>
                  </p:nvSpPr>
                  <p:spPr>
                    <a:xfrm>
                      <a:off x="2996847" y="5795273"/>
                      <a:ext cx="13224" cy="5708"/>
                    </a:xfrm>
                    <a:custGeom>
                      <a:avLst/>
                      <a:gdLst/>
                      <a:ahLst/>
                      <a:cxnLst/>
                      <a:rect l="l" t="t" r="r" b="b"/>
                      <a:pathLst>
                        <a:path w="13224" h="5708" extrusionOk="0">
                          <a:moveTo>
                            <a:pt x="13156" y="1195"/>
                          </a:moveTo>
                          <a:cubicBezTo>
                            <a:pt x="13754" y="-390"/>
                            <a:pt x="10365" y="-192"/>
                            <a:pt x="6578" y="601"/>
                          </a:cubicBezTo>
                          <a:cubicBezTo>
                            <a:pt x="2591" y="1987"/>
                            <a:pt x="0" y="3374"/>
                            <a:pt x="0" y="4760"/>
                          </a:cubicBezTo>
                          <a:cubicBezTo>
                            <a:pt x="0" y="5949"/>
                            <a:pt x="2193" y="5949"/>
                            <a:pt x="5382" y="5157"/>
                          </a:cubicBezTo>
                          <a:cubicBezTo>
                            <a:pt x="9767" y="4166"/>
                            <a:pt x="12558" y="2780"/>
                            <a:pt x="13156" y="119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76" name="Google Shape;6376;p37"/>
                    <p:cNvSpPr/>
                    <p:nvPr/>
                  </p:nvSpPr>
                  <p:spPr>
                    <a:xfrm>
                      <a:off x="2972718" y="5781883"/>
                      <a:ext cx="13575" cy="5551"/>
                    </a:xfrm>
                    <a:custGeom>
                      <a:avLst/>
                      <a:gdLst/>
                      <a:ahLst/>
                      <a:cxnLst/>
                      <a:rect l="l" t="t" r="r" b="b"/>
                      <a:pathLst>
                        <a:path w="13575" h="5551" extrusionOk="0">
                          <a:moveTo>
                            <a:pt x="5991" y="5076"/>
                          </a:moveTo>
                          <a:cubicBezTo>
                            <a:pt x="9778" y="4284"/>
                            <a:pt x="13566" y="2898"/>
                            <a:pt x="13566" y="1313"/>
                          </a:cubicBezTo>
                          <a:cubicBezTo>
                            <a:pt x="13765" y="-272"/>
                            <a:pt x="10975" y="-272"/>
                            <a:pt x="6589" y="520"/>
                          </a:cubicBezTo>
                          <a:cubicBezTo>
                            <a:pt x="2204" y="1511"/>
                            <a:pt x="-188" y="3096"/>
                            <a:pt x="12" y="4482"/>
                          </a:cubicBezTo>
                          <a:cubicBezTo>
                            <a:pt x="211" y="5671"/>
                            <a:pt x="2603" y="5869"/>
                            <a:pt x="5991" y="50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77" name="Google Shape;6377;p37"/>
                    <p:cNvSpPr/>
                    <p:nvPr/>
                  </p:nvSpPr>
                  <p:spPr>
                    <a:xfrm>
                      <a:off x="2995442" y="5746936"/>
                      <a:ext cx="12872" cy="4730"/>
                    </a:xfrm>
                    <a:custGeom>
                      <a:avLst/>
                      <a:gdLst/>
                      <a:ahLst/>
                      <a:cxnLst/>
                      <a:rect l="l" t="t" r="r" b="b"/>
                      <a:pathLst>
                        <a:path w="12872" h="4730" extrusionOk="0">
                          <a:moveTo>
                            <a:pt x="7386" y="4169"/>
                          </a:moveTo>
                          <a:cubicBezTo>
                            <a:pt x="11372" y="3179"/>
                            <a:pt x="13366" y="1990"/>
                            <a:pt x="12768" y="802"/>
                          </a:cubicBezTo>
                          <a:cubicBezTo>
                            <a:pt x="12170" y="-189"/>
                            <a:pt x="9977" y="-189"/>
                            <a:pt x="5791" y="406"/>
                          </a:cubicBezTo>
                          <a:cubicBezTo>
                            <a:pt x="2403" y="1000"/>
                            <a:pt x="-188" y="2387"/>
                            <a:pt x="11" y="3575"/>
                          </a:cubicBezTo>
                          <a:cubicBezTo>
                            <a:pt x="11" y="4764"/>
                            <a:pt x="3200" y="5160"/>
                            <a:pt x="7386" y="41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78" name="Google Shape;6378;p37"/>
                    <p:cNvSpPr/>
                    <p:nvPr/>
                  </p:nvSpPr>
                  <p:spPr>
                    <a:xfrm>
                      <a:off x="3025949" y="5794544"/>
                      <a:ext cx="15015" cy="5892"/>
                    </a:xfrm>
                    <a:custGeom>
                      <a:avLst/>
                      <a:gdLst/>
                      <a:ahLst/>
                      <a:cxnLst/>
                      <a:rect l="l" t="t" r="r" b="b"/>
                      <a:pathLst>
                        <a:path w="15015" h="5892" extrusionOk="0">
                          <a:moveTo>
                            <a:pt x="14949" y="537"/>
                          </a:moveTo>
                          <a:cubicBezTo>
                            <a:pt x="14352" y="-652"/>
                            <a:pt x="10564" y="338"/>
                            <a:pt x="6777" y="1527"/>
                          </a:cubicBezTo>
                          <a:cubicBezTo>
                            <a:pt x="3189" y="2715"/>
                            <a:pt x="0" y="4102"/>
                            <a:pt x="0" y="5489"/>
                          </a:cubicBezTo>
                          <a:cubicBezTo>
                            <a:pt x="1395" y="6281"/>
                            <a:pt x="4385" y="5885"/>
                            <a:pt x="8172" y="4498"/>
                          </a:cubicBezTo>
                          <a:cubicBezTo>
                            <a:pt x="11960" y="3310"/>
                            <a:pt x="15547" y="1725"/>
                            <a:pt x="14949" y="5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79" name="Google Shape;6379;p37"/>
                    <p:cNvSpPr/>
                    <p:nvPr/>
                  </p:nvSpPr>
                  <p:spPr>
                    <a:xfrm>
                      <a:off x="2945405" y="5693858"/>
                      <a:ext cx="14775" cy="7835"/>
                    </a:xfrm>
                    <a:custGeom>
                      <a:avLst/>
                      <a:gdLst/>
                      <a:ahLst/>
                      <a:cxnLst/>
                      <a:rect l="l" t="t" r="r" b="b"/>
                      <a:pathLst>
                        <a:path w="14775" h="7835" extrusionOk="0">
                          <a:moveTo>
                            <a:pt x="415" y="6339"/>
                          </a:moveTo>
                          <a:cubicBezTo>
                            <a:pt x="615" y="7924"/>
                            <a:pt x="4003" y="8122"/>
                            <a:pt x="8189" y="7527"/>
                          </a:cubicBezTo>
                          <a:cubicBezTo>
                            <a:pt x="11378" y="7131"/>
                            <a:pt x="13970" y="6141"/>
                            <a:pt x="13970" y="5150"/>
                          </a:cubicBezTo>
                          <a:cubicBezTo>
                            <a:pt x="13970" y="4160"/>
                            <a:pt x="12774" y="3962"/>
                            <a:pt x="10980" y="3764"/>
                          </a:cubicBezTo>
                          <a:cubicBezTo>
                            <a:pt x="12973" y="3367"/>
                            <a:pt x="14568" y="2575"/>
                            <a:pt x="14767" y="1783"/>
                          </a:cubicBezTo>
                          <a:cubicBezTo>
                            <a:pt x="14966" y="396"/>
                            <a:pt x="11777" y="0"/>
                            <a:pt x="6594" y="0"/>
                          </a:cubicBezTo>
                          <a:cubicBezTo>
                            <a:pt x="3605" y="198"/>
                            <a:pt x="216" y="991"/>
                            <a:pt x="17" y="2575"/>
                          </a:cubicBezTo>
                          <a:cubicBezTo>
                            <a:pt x="-183" y="3764"/>
                            <a:pt x="1412" y="4358"/>
                            <a:pt x="3804" y="4358"/>
                          </a:cubicBezTo>
                          <a:cubicBezTo>
                            <a:pt x="1811" y="4952"/>
                            <a:pt x="415" y="5546"/>
                            <a:pt x="415" y="633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80" name="Google Shape;6380;p37"/>
                    <p:cNvSpPr/>
                    <p:nvPr/>
                  </p:nvSpPr>
                  <p:spPr>
                    <a:xfrm>
                      <a:off x="3030693" y="5743103"/>
                      <a:ext cx="13594" cy="4499"/>
                    </a:xfrm>
                    <a:custGeom>
                      <a:avLst/>
                      <a:gdLst/>
                      <a:ahLst/>
                      <a:cxnLst/>
                      <a:rect l="l" t="t" r="r" b="b"/>
                      <a:pathLst>
                        <a:path w="13594" h="4499" extrusionOk="0">
                          <a:moveTo>
                            <a:pt x="6020" y="4239"/>
                          </a:moveTo>
                          <a:cubicBezTo>
                            <a:pt x="10007" y="3645"/>
                            <a:pt x="12996" y="2456"/>
                            <a:pt x="13594" y="1070"/>
                          </a:cubicBezTo>
                          <a:cubicBezTo>
                            <a:pt x="12996" y="-119"/>
                            <a:pt x="10605" y="-317"/>
                            <a:pt x="6419" y="475"/>
                          </a:cubicBezTo>
                          <a:cubicBezTo>
                            <a:pt x="2233" y="1268"/>
                            <a:pt x="-358" y="2654"/>
                            <a:pt x="40" y="3843"/>
                          </a:cubicBezTo>
                          <a:cubicBezTo>
                            <a:pt x="240" y="4635"/>
                            <a:pt x="3229" y="4635"/>
                            <a:pt x="6020" y="423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81" name="Google Shape;6381;p37"/>
                    <p:cNvSpPr/>
                    <p:nvPr/>
                  </p:nvSpPr>
                  <p:spPr>
                    <a:xfrm>
                      <a:off x="2927083" y="5614394"/>
                      <a:ext cx="27706" cy="11243"/>
                    </a:xfrm>
                    <a:custGeom>
                      <a:avLst/>
                      <a:gdLst/>
                      <a:ahLst/>
                      <a:cxnLst/>
                      <a:rect l="l" t="t" r="r" b="b"/>
                      <a:pathLst>
                        <a:path w="27706" h="11243" extrusionOk="0">
                          <a:moveTo>
                            <a:pt x="4385" y="5775"/>
                          </a:moveTo>
                          <a:lnTo>
                            <a:pt x="4385" y="5775"/>
                          </a:lnTo>
                          <a:cubicBezTo>
                            <a:pt x="4186" y="6765"/>
                            <a:pt x="4983" y="7954"/>
                            <a:pt x="8372" y="8152"/>
                          </a:cubicBezTo>
                          <a:cubicBezTo>
                            <a:pt x="10764" y="8350"/>
                            <a:pt x="12558" y="8152"/>
                            <a:pt x="14352" y="7954"/>
                          </a:cubicBezTo>
                          <a:cubicBezTo>
                            <a:pt x="13953" y="8350"/>
                            <a:pt x="13754" y="8944"/>
                            <a:pt x="14352" y="9538"/>
                          </a:cubicBezTo>
                          <a:cubicBezTo>
                            <a:pt x="15747" y="10925"/>
                            <a:pt x="19135" y="11519"/>
                            <a:pt x="23321" y="11123"/>
                          </a:cubicBezTo>
                          <a:cubicBezTo>
                            <a:pt x="26710" y="10925"/>
                            <a:pt x="27706" y="9935"/>
                            <a:pt x="27706" y="8746"/>
                          </a:cubicBezTo>
                          <a:cubicBezTo>
                            <a:pt x="26510" y="7359"/>
                            <a:pt x="23720" y="6567"/>
                            <a:pt x="19534" y="6765"/>
                          </a:cubicBezTo>
                          <a:cubicBezTo>
                            <a:pt x="18936" y="6765"/>
                            <a:pt x="18338" y="6963"/>
                            <a:pt x="17740" y="6963"/>
                          </a:cubicBezTo>
                          <a:cubicBezTo>
                            <a:pt x="18338" y="6567"/>
                            <a:pt x="18737" y="6171"/>
                            <a:pt x="18936" y="5577"/>
                          </a:cubicBezTo>
                          <a:cubicBezTo>
                            <a:pt x="19335" y="4586"/>
                            <a:pt x="16943" y="3992"/>
                            <a:pt x="13953" y="3596"/>
                          </a:cubicBezTo>
                          <a:cubicBezTo>
                            <a:pt x="13953" y="3398"/>
                            <a:pt x="13953" y="3398"/>
                            <a:pt x="13754" y="3200"/>
                          </a:cubicBezTo>
                          <a:cubicBezTo>
                            <a:pt x="14352" y="2803"/>
                            <a:pt x="14750" y="2605"/>
                            <a:pt x="14551" y="2011"/>
                          </a:cubicBezTo>
                          <a:cubicBezTo>
                            <a:pt x="14352" y="624"/>
                            <a:pt x="11163" y="-168"/>
                            <a:pt x="6977" y="30"/>
                          </a:cubicBezTo>
                          <a:cubicBezTo>
                            <a:pt x="3588" y="30"/>
                            <a:pt x="1395" y="822"/>
                            <a:pt x="1595" y="1813"/>
                          </a:cubicBezTo>
                          <a:cubicBezTo>
                            <a:pt x="1595" y="2011"/>
                            <a:pt x="1794" y="2011"/>
                            <a:pt x="1794" y="2209"/>
                          </a:cubicBezTo>
                          <a:cubicBezTo>
                            <a:pt x="598" y="2605"/>
                            <a:pt x="0" y="3200"/>
                            <a:pt x="0" y="3992"/>
                          </a:cubicBezTo>
                          <a:cubicBezTo>
                            <a:pt x="0" y="5180"/>
                            <a:pt x="1993" y="5577"/>
                            <a:pt x="4385" y="57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82" name="Google Shape;6382;p37"/>
                    <p:cNvSpPr/>
                    <p:nvPr/>
                  </p:nvSpPr>
                  <p:spPr>
                    <a:xfrm>
                      <a:off x="3050056" y="5781716"/>
                      <a:ext cx="13777" cy="5366"/>
                    </a:xfrm>
                    <a:custGeom>
                      <a:avLst/>
                      <a:gdLst/>
                      <a:ahLst/>
                      <a:cxnLst/>
                      <a:rect l="l" t="t" r="r" b="b"/>
                      <a:pathLst>
                        <a:path w="13777" h="5366" extrusionOk="0">
                          <a:moveTo>
                            <a:pt x="6390" y="885"/>
                          </a:moveTo>
                          <a:cubicBezTo>
                            <a:pt x="2204" y="2074"/>
                            <a:pt x="-188" y="3658"/>
                            <a:pt x="12" y="4649"/>
                          </a:cubicBezTo>
                          <a:cubicBezTo>
                            <a:pt x="211" y="5837"/>
                            <a:pt x="3400" y="5441"/>
                            <a:pt x="7387" y="4253"/>
                          </a:cubicBezTo>
                          <a:cubicBezTo>
                            <a:pt x="11772" y="3064"/>
                            <a:pt x="13964" y="1479"/>
                            <a:pt x="13765" y="489"/>
                          </a:cubicBezTo>
                          <a:cubicBezTo>
                            <a:pt x="13566" y="-303"/>
                            <a:pt x="10576" y="-105"/>
                            <a:pt x="6390" y="8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83" name="Google Shape;6383;p37"/>
                    <p:cNvSpPr/>
                    <p:nvPr/>
                  </p:nvSpPr>
                  <p:spPr>
                    <a:xfrm>
                      <a:off x="3034269" y="5598547"/>
                      <a:ext cx="13298" cy="4491"/>
                    </a:xfrm>
                    <a:custGeom>
                      <a:avLst/>
                      <a:gdLst/>
                      <a:ahLst/>
                      <a:cxnLst/>
                      <a:rect l="l" t="t" r="r" b="b"/>
                      <a:pathLst>
                        <a:path w="13298" h="4491" extrusionOk="0">
                          <a:moveTo>
                            <a:pt x="5832" y="4388"/>
                          </a:moveTo>
                          <a:cubicBezTo>
                            <a:pt x="10217" y="4784"/>
                            <a:pt x="12809" y="3992"/>
                            <a:pt x="13207" y="2804"/>
                          </a:cubicBezTo>
                          <a:cubicBezTo>
                            <a:pt x="13606" y="1615"/>
                            <a:pt x="12809" y="625"/>
                            <a:pt x="8423" y="30"/>
                          </a:cubicBezTo>
                          <a:cubicBezTo>
                            <a:pt x="3440" y="-168"/>
                            <a:pt x="1248" y="625"/>
                            <a:pt x="251" y="1813"/>
                          </a:cubicBezTo>
                          <a:cubicBezTo>
                            <a:pt x="-745" y="3002"/>
                            <a:pt x="1248" y="3992"/>
                            <a:pt x="5832" y="43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84" name="Google Shape;6384;p37"/>
                    <p:cNvSpPr/>
                    <p:nvPr/>
                  </p:nvSpPr>
                  <p:spPr>
                    <a:xfrm>
                      <a:off x="3072180" y="5787914"/>
                      <a:ext cx="11982" cy="5080"/>
                    </a:xfrm>
                    <a:custGeom>
                      <a:avLst/>
                      <a:gdLst/>
                      <a:ahLst/>
                      <a:cxnLst/>
                      <a:rect l="l" t="t" r="r" b="b"/>
                      <a:pathLst>
                        <a:path w="11982" h="5080" extrusionOk="0">
                          <a:moveTo>
                            <a:pt x="11972" y="432"/>
                          </a:moveTo>
                          <a:cubicBezTo>
                            <a:pt x="11773" y="-360"/>
                            <a:pt x="9182" y="36"/>
                            <a:pt x="5992" y="828"/>
                          </a:cubicBezTo>
                          <a:cubicBezTo>
                            <a:pt x="2006" y="2017"/>
                            <a:pt x="-187" y="3601"/>
                            <a:pt x="12" y="4592"/>
                          </a:cubicBezTo>
                          <a:cubicBezTo>
                            <a:pt x="212" y="5384"/>
                            <a:pt x="2803" y="5186"/>
                            <a:pt x="5793" y="4196"/>
                          </a:cubicBezTo>
                          <a:cubicBezTo>
                            <a:pt x="9580" y="3007"/>
                            <a:pt x="12171" y="1422"/>
                            <a:pt x="11972" y="43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85" name="Google Shape;6385;p37"/>
                    <p:cNvSpPr/>
                    <p:nvPr/>
                  </p:nvSpPr>
                  <p:spPr>
                    <a:xfrm>
                      <a:off x="3056378" y="5733520"/>
                      <a:ext cx="17807" cy="4272"/>
                    </a:xfrm>
                    <a:custGeom>
                      <a:avLst/>
                      <a:gdLst/>
                      <a:ahLst/>
                      <a:cxnLst/>
                      <a:rect l="l" t="t" r="r" b="b"/>
                      <a:pathLst>
                        <a:path w="17807" h="4272" extrusionOk="0">
                          <a:moveTo>
                            <a:pt x="3058" y="1144"/>
                          </a:moveTo>
                          <a:cubicBezTo>
                            <a:pt x="68" y="1936"/>
                            <a:pt x="-729" y="3125"/>
                            <a:pt x="666" y="3719"/>
                          </a:cubicBezTo>
                          <a:cubicBezTo>
                            <a:pt x="4453" y="5304"/>
                            <a:pt x="10433" y="3125"/>
                            <a:pt x="16014" y="1738"/>
                          </a:cubicBezTo>
                          <a:lnTo>
                            <a:pt x="17808" y="1342"/>
                          </a:lnTo>
                          <a:cubicBezTo>
                            <a:pt x="17409" y="1342"/>
                            <a:pt x="17011" y="1144"/>
                            <a:pt x="16811" y="1144"/>
                          </a:cubicBezTo>
                          <a:cubicBezTo>
                            <a:pt x="13622" y="153"/>
                            <a:pt x="10433" y="-837"/>
                            <a:pt x="3058" y="114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86" name="Google Shape;6386;p37"/>
                    <p:cNvSpPr/>
                    <p:nvPr/>
                  </p:nvSpPr>
                  <p:spPr>
                    <a:xfrm>
                      <a:off x="3074186" y="5734664"/>
                      <a:ext cx="398" cy="198"/>
                    </a:xfrm>
                    <a:custGeom>
                      <a:avLst/>
                      <a:gdLst/>
                      <a:ahLst/>
                      <a:cxnLst/>
                      <a:rect l="l" t="t" r="r" b="b"/>
                      <a:pathLst>
                        <a:path w="398" h="198" extrusionOk="0">
                          <a:moveTo>
                            <a:pt x="0" y="198"/>
                          </a:moveTo>
                          <a:lnTo>
                            <a:pt x="199" y="198"/>
                          </a:lnTo>
                          <a:lnTo>
                            <a:pt x="199" y="198"/>
                          </a:lnTo>
                          <a:lnTo>
                            <a:pt x="199" y="198"/>
                          </a:lnTo>
                          <a:lnTo>
                            <a:pt x="3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87" name="Google Shape;6387;p37"/>
                    <p:cNvSpPr/>
                    <p:nvPr/>
                  </p:nvSpPr>
                  <p:spPr>
                    <a:xfrm>
                      <a:off x="3052217" y="5650451"/>
                      <a:ext cx="13952" cy="3590"/>
                    </a:xfrm>
                    <a:custGeom>
                      <a:avLst/>
                      <a:gdLst/>
                      <a:ahLst/>
                      <a:cxnLst/>
                      <a:rect l="l" t="t" r="r" b="b"/>
                      <a:pathLst>
                        <a:path w="13952" h="3590" extrusionOk="0">
                          <a:moveTo>
                            <a:pt x="43" y="2006"/>
                          </a:moveTo>
                          <a:cubicBezTo>
                            <a:pt x="-355" y="2997"/>
                            <a:pt x="2037" y="3591"/>
                            <a:pt x="5226" y="3591"/>
                          </a:cubicBezTo>
                          <a:cubicBezTo>
                            <a:pt x="9013" y="3591"/>
                            <a:pt x="12801" y="3195"/>
                            <a:pt x="13797" y="1808"/>
                          </a:cubicBezTo>
                          <a:cubicBezTo>
                            <a:pt x="14794" y="422"/>
                            <a:pt x="10807" y="223"/>
                            <a:pt x="7419" y="25"/>
                          </a:cubicBezTo>
                          <a:cubicBezTo>
                            <a:pt x="2834" y="-173"/>
                            <a:pt x="442" y="818"/>
                            <a:pt x="43" y="20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88" name="Google Shape;6388;p37"/>
                    <p:cNvSpPr/>
                    <p:nvPr/>
                  </p:nvSpPr>
                  <p:spPr>
                    <a:xfrm>
                      <a:off x="3074079" y="5759716"/>
                      <a:ext cx="13300" cy="4718"/>
                    </a:xfrm>
                    <a:custGeom>
                      <a:avLst/>
                      <a:gdLst/>
                      <a:ahLst/>
                      <a:cxnLst/>
                      <a:rect l="l" t="t" r="r" b="b"/>
                      <a:pathLst>
                        <a:path w="13300" h="4718" extrusionOk="0">
                          <a:moveTo>
                            <a:pt x="6685" y="700"/>
                          </a:moveTo>
                          <a:cubicBezTo>
                            <a:pt x="3097" y="1690"/>
                            <a:pt x="-690" y="2879"/>
                            <a:pt x="107" y="4067"/>
                          </a:cubicBezTo>
                          <a:cubicBezTo>
                            <a:pt x="705" y="5058"/>
                            <a:pt x="4094" y="4859"/>
                            <a:pt x="7881" y="3869"/>
                          </a:cubicBezTo>
                          <a:cubicBezTo>
                            <a:pt x="11070" y="3077"/>
                            <a:pt x="13063" y="1888"/>
                            <a:pt x="13263" y="1096"/>
                          </a:cubicBezTo>
                          <a:cubicBezTo>
                            <a:pt x="13662" y="-291"/>
                            <a:pt x="10871" y="-291"/>
                            <a:pt x="6685" y="70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89" name="Google Shape;6389;p37"/>
                    <p:cNvSpPr/>
                    <p:nvPr/>
                  </p:nvSpPr>
                  <p:spPr>
                    <a:xfrm>
                      <a:off x="3051844" y="5641562"/>
                      <a:ext cx="24464" cy="5668"/>
                    </a:xfrm>
                    <a:custGeom>
                      <a:avLst/>
                      <a:gdLst/>
                      <a:ahLst/>
                      <a:cxnLst/>
                      <a:rect l="l" t="t" r="r" b="b"/>
                      <a:pathLst>
                        <a:path w="24464" h="5668" extrusionOk="0">
                          <a:moveTo>
                            <a:pt x="4802" y="2179"/>
                          </a:moveTo>
                          <a:cubicBezTo>
                            <a:pt x="1812" y="2377"/>
                            <a:pt x="-780" y="3169"/>
                            <a:pt x="217" y="4160"/>
                          </a:cubicBezTo>
                          <a:cubicBezTo>
                            <a:pt x="1214" y="5348"/>
                            <a:pt x="4004" y="5943"/>
                            <a:pt x="8190" y="5546"/>
                          </a:cubicBezTo>
                          <a:cubicBezTo>
                            <a:pt x="11379" y="5348"/>
                            <a:pt x="13373" y="4754"/>
                            <a:pt x="12775" y="3367"/>
                          </a:cubicBezTo>
                          <a:cubicBezTo>
                            <a:pt x="13771" y="3566"/>
                            <a:pt x="15167" y="3764"/>
                            <a:pt x="16761" y="3764"/>
                          </a:cubicBezTo>
                          <a:cubicBezTo>
                            <a:pt x="21146" y="3764"/>
                            <a:pt x="23738" y="2971"/>
                            <a:pt x="24336" y="1783"/>
                          </a:cubicBezTo>
                          <a:cubicBezTo>
                            <a:pt x="25133" y="396"/>
                            <a:pt x="22143" y="0"/>
                            <a:pt x="17957" y="0"/>
                          </a:cubicBezTo>
                          <a:cubicBezTo>
                            <a:pt x="13971" y="0"/>
                            <a:pt x="11180" y="792"/>
                            <a:pt x="9984" y="1783"/>
                          </a:cubicBezTo>
                          <a:cubicBezTo>
                            <a:pt x="9984" y="1981"/>
                            <a:pt x="10183" y="2179"/>
                            <a:pt x="10383" y="2377"/>
                          </a:cubicBezTo>
                          <a:cubicBezTo>
                            <a:pt x="8988" y="2179"/>
                            <a:pt x="7393" y="1981"/>
                            <a:pt x="4802" y="21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90" name="Google Shape;6390;p37"/>
                    <p:cNvSpPr/>
                    <p:nvPr/>
                  </p:nvSpPr>
                  <p:spPr>
                    <a:xfrm>
                      <a:off x="3086033" y="5773842"/>
                      <a:ext cx="13279" cy="5530"/>
                    </a:xfrm>
                    <a:custGeom>
                      <a:avLst/>
                      <a:gdLst/>
                      <a:ahLst/>
                      <a:cxnLst/>
                      <a:rect l="l" t="t" r="r" b="b"/>
                      <a:pathLst>
                        <a:path w="13279" h="5530" extrusionOk="0">
                          <a:moveTo>
                            <a:pt x="5694" y="1430"/>
                          </a:moveTo>
                          <a:cubicBezTo>
                            <a:pt x="2904" y="2618"/>
                            <a:pt x="-684" y="4005"/>
                            <a:pt x="113" y="4995"/>
                          </a:cubicBezTo>
                          <a:cubicBezTo>
                            <a:pt x="711" y="5788"/>
                            <a:pt x="3302" y="5788"/>
                            <a:pt x="7289" y="4401"/>
                          </a:cubicBezTo>
                          <a:cubicBezTo>
                            <a:pt x="11076" y="3014"/>
                            <a:pt x="13468" y="1628"/>
                            <a:pt x="13268" y="637"/>
                          </a:cubicBezTo>
                          <a:cubicBezTo>
                            <a:pt x="13268" y="-551"/>
                            <a:pt x="9681" y="43"/>
                            <a:pt x="5694" y="143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91" name="Google Shape;6391;p37"/>
                    <p:cNvSpPr/>
                    <p:nvPr/>
                  </p:nvSpPr>
                  <p:spPr>
                    <a:xfrm>
                      <a:off x="2903364" y="5647625"/>
                      <a:ext cx="9766" cy="4284"/>
                    </a:xfrm>
                    <a:custGeom>
                      <a:avLst/>
                      <a:gdLst/>
                      <a:ahLst/>
                      <a:cxnLst/>
                      <a:rect l="l" t="t" r="r" b="b"/>
                      <a:pathLst>
                        <a:path w="9766" h="4284" extrusionOk="0">
                          <a:moveTo>
                            <a:pt x="9767" y="2455"/>
                          </a:moveTo>
                          <a:cubicBezTo>
                            <a:pt x="9767" y="1266"/>
                            <a:pt x="8372" y="276"/>
                            <a:pt x="5382" y="78"/>
                          </a:cubicBezTo>
                          <a:cubicBezTo>
                            <a:pt x="3389" y="-120"/>
                            <a:pt x="1594" y="78"/>
                            <a:pt x="0" y="474"/>
                          </a:cubicBezTo>
                          <a:cubicBezTo>
                            <a:pt x="398" y="1662"/>
                            <a:pt x="598" y="3049"/>
                            <a:pt x="996" y="4237"/>
                          </a:cubicBezTo>
                          <a:cubicBezTo>
                            <a:pt x="1196" y="4237"/>
                            <a:pt x="1395" y="4237"/>
                            <a:pt x="1594" y="4237"/>
                          </a:cubicBezTo>
                          <a:cubicBezTo>
                            <a:pt x="5382" y="4436"/>
                            <a:pt x="8770" y="4040"/>
                            <a:pt x="9767" y="245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92" name="Google Shape;6392;p37"/>
                    <p:cNvSpPr/>
                    <p:nvPr/>
                  </p:nvSpPr>
                  <p:spPr>
                    <a:xfrm>
                      <a:off x="2913529" y="5683953"/>
                      <a:ext cx="4584" cy="3565"/>
                    </a:xfrm>
                    <a:custGeom>
                      <a:avLst/>
                      <a:gdLst/>
                      <a:ahLst/>
                      <a:cxnLst/>
                      <a:rect l="l" t="t" r="r" b="b"/>
                      <a:pathLst>
                        <a:path w="4584" h="3565" extrusionOk="0">
                          <a:moveTo>
                            <a:pt x="4584" y="1585"/>
                          </a:moveTo>
                          <a:cubicBezTo>
                            <a:pt x="4584" y="594"/>
                            <a:pt x="2591" y="0"/>
                            <a:pt x="0" y="0"/>
                          </a:cubicBezTo>
                          <a:cubicBezTo>
                            <a:pt x="399" y="1188"/>
                            <a:pt x="797" y="2377"/>
                            <a:pt x="1196" y="3566"/>
                          </a:cubicBezTo>
                          <a:cubicBezTo>
                            <a:pt x="3189" y="3169"/>
                            <a:pt x="4385" y="2773"/>
                            <a:pt x="4584" y="15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93" name="Google Shape;6393;p37"/>
                    <p:cNvSpPr/>
                    <p:nvPr/>
                  </p:nvSpPr>
                  <p:spPr>
                    <a:xfrm>
                      <a:off x="2916519" y="5692441"/>
                      <a:ext cx="8371" cy="6765"/>
                    </a:xfrm>
                    <a:custGeom>
                      <a:avLst/>
                      <a:gdLst/>
                      <a:ahLst/>
                      <a:cxnLst/>
                      <a:rect l="l" t="t" r="r" b="b"/>
                      <a:pathLst>
                        <a:path w="8371" h="6765" extrusionOk="0">
                          <a:moveTo>
                            <a:pt x="8372" y="3992"/>
                          </a:moveTo>
                          <a:cubicBezTo>
                            <a:pt x="7973" y="3199"/>
                            <a:pt x="7375" y="2407"/>
                            <a:pt x="5382" y="2209"/>
                          </a:cubicBezTo>
                          <a:cubicBezTo>
                            <a:pt x="5781" y="624"/>
                            <a:pt x="4186" y="-168"/>
                            <a:pt x="598" y="30"/>
                          </a:cubicBezTo>
                          <a:cubicBezTo>
                            <a:pt x="399" y="30"/>
                            <a:pt x="200" y="30"/>
                            <a:pt x="0" y="30"/>
                          </a:cubicBezTo>
                          <a:cubicBezTo>
                            <a:pt x="797" y="2407"/>
                            <a:pt x="1595" y="4586"/>
                            <a:pt x="2392" y="6765"/>
                          </a:cubicBezTo>
                          <a:cubicBezTo>
                            <a:pt x="5980" y="6369"/>
                            <a:pt x="8172" y="5378"/>
                            <a:pt x="8372" y="399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94" name="Google Shape;6394;p37"/>
                    <p:cNvSpPr/>
                    <p:nvPr/>
                  </p:nvSpPr>
                  <p:spPr>
                    <a:xfrm>
                      <a:off x="2977513" y="5762630"/>
                      <a:ext cx="12197" cy="4674"/>
                    </a:xfrm>
                    <a:custGeom>
                      <a:avLst/>
                      <a:gdLst/>
                      <a:ahLst/>
                      <a:cxnLst/>
                      <a:rect l="l" t="t" r="r" b="b"/>
                      <a:pathLst>
                        <a:path w="12197" h="4674" extrusionOk="0">
                          <a:moveTo>
                            <a:pt x="5183" y="361"/>
                          </a:moveTo>
                          <a:cubicBezTo>
                            <a:pt x="1993" y="955"/>
                            <a:pt x="200" y="2144"/>
                            <a:pt x="0" y="3332"/>
                          </a:cubicBezTo>
                          <a:cubicBezTo>
                            <a:pt x="399" y="4719"/>
                            <a:pt x="2591" y="5115"/>
                            <a:pt x="6777" y="4124"/>
                          </a:cubicBezTo>
                          <a:cubicBezTo>
                            <a:pt x="9767" y="3530"/>
                            <a:pt x="12558" y="2342"/>
                            <a:pt x="12159" y="1351"/>
                          </a:cubicBezTo>
                          <a:cubicBezTo>
                            <a:pt x="11760" y="163"/>
                            <a:pt x="9368" y="-432"/>
                            <a:pt x="5183" y="36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95" name="Google Shape;6395;p37"/>
                    <p:cNvSpPr/>
                    <p:nvPr/>
                  </p:nvSpPr>
                  <p:spPr>
                    <a:xfrm>
                      <a:off x="3069389" y="5713185"/>
                      <a:ext cx="18949" cy="6606"/>
                    </a:xfrm>
                    <a:custGeom>
                      <a:avLst/>
                      <a:gdLst/>
                      <a:ahLst/>
                      <a:cxnLst/>
                      <a:rect l="l" t="t" r="r" b="b"/>
                      <a:pathLst>
                        <a:path w="18949" h="6606" extrusionOk="0">
                          <a:moveTo>
                            <a:pt x="10578" y="284"/>
                          </a:moveTo>
                          <a:cubicBezTo>
                            <a:pt x="10379" y="284"/>
                            <a:pt x="10179" y="284"/>
                            <a:pt x="9980" y="482"/>
                          </a:cubicBezTo>
                          <a:cubicBezTo>
                            <a:pt x="8784" y="284"/>
                            <a:pt x="7189" y="284"/>
                            <a:pt x="5196" y="482"/>
                          </a:cubicBezTo>
                          <a:cubicBezTo>
                            <a:pt x="1808" y="878"/>
                            <a:pt x="-186" y="1670"/>
                            <a:pt x="14" y="2661"/>
                          </a:cubicBezTo>
                          <a:cubicBezTo>
                            <a:pt x="213" y="3651"/>
                            <a:pt x="1808" y="4047"/>
                            <a:pt x="4598" y="3849"/>
                          </a:cubicBezTo>
                          <a:lnTo>
                            <a:pt x="4598" y="4047"/>
                          </a:lnTo>
                          <a:cubicBezTo>
                            <a:pt x="4997" y="5236"/>
                            <a:pt x="4399" y="7217"/>
                            <a:pt x="11176" y="6424"/>
                          </a:cubicBezTo>
                          <a:cubicBezTo>
                            <a:pt x="16558" y="5830"/>
                            <a:pt x="18950" y="4246"/>
                            <a:pt x="18950" y="2859"/>
                          </a:cubicBezTo>
                          <a:cubicBezTo>
                            <a:pt x="18750" y="1076"/>
                            <a:pt x="18551" y="-707"/>
                            <a:pt x="10578" y="28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96" name="Google Shape;6396;p37"/>
                    <p:cNvSpPr/>
                    <p:nvPr/>
                  </p:nvSpPr>
                  <p:spPr>
                    <a:xfrm>
                      <a:off x="3071345" y="5723237"/>
                      <a:ext cx="12459" cy="3794"/>
                    </a:xfrm>
                    <a:custGeom>
                      <a:avLst/>
                      <a:gdLst/>
                      <a:ahLst/>
                      <a:cxnLst/>
                      <a:rect l="l" t="t" r="r" b="b"/>
                      <a:pathLst>
                        <a:path w="12459" h="3794" extrusionOk="0">
                          <a:moveTo>
                            <a:pt x="7625" y="3306"/>
                          </a:moveTo>
                          <a:cubicBezTo>
                            <a:pt x="10814" y="2711"/>
                            <a:pt x="12807" y="1721"/>
                            <a:pt x="12409" y="928"/>
                          </a:cubicBezTo>
                          <a:cubicBezTo>
                            <a:pt x="11811" y="-62"/>
                            <a:pt x="9220" y="-260"/>
                            <a:pt x="5034" y="334"/>
                          </a:cubicBezTo>
                          <a:cubicBezTo>
                            <a:pt x="1645" y="1127"/>
                            <a:pt x="-348" y="2117"/>
                            <a:pt x="50" y="2909"/>
                          </a:cubicBezTo>
                          <a:cubicBezTo>
                            <a:pt x="449" y="3900"/>
                            <a:pt x="3439" y="4098"/>
                            <a:pt x="7625" y="33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97" name="Google Shape;6397;p37"/>
                    <p:cNvSpPr/>
                    <p:nvPr/>
                  </p:nvSpPr>
                  <p:spPr>
                    <a:xfrm>
                      <a:off x="3050466" y="5695449"/>
                      <a:ext cx="12158" cy="3318"/>
                    </a:xfrm>
                    <a:custGeom>
                      <a:avLst/>
                      <a:gdLst/>
                      <a:ahLst/>
                      <a:cxnLst/>
                      <a:rect l="l" t="t" r="r" b="b"/>
                      <a:pathLst>
                        <a:path w="12158" h="3318" extrusionOk="0">
                          <a:moveTo>
                            <a:pt x="6379" y="3163"/>
                          </a:moveTo>
                          <a:cubicBezTo>
                            <a:pt x="9568" y="2766"/>
                            <a:pt x="11960" y="1776"/>
                            <a:pt x="12159" y="984"/>
                          </a:cubicBezTo>
                          <a:cubicBezTo>
                            <a:pt x="12159" y="-7"/>
                            <a:pt x="9368" y="-205"/>
                            <a:pt x="5980" y="191"/>
                          </a:cubicBezTo>
                          <a:cubicBezTo>
                            <a:pt x="2791" y="587"/>
                            <a:pt x="598" y="1380"/>
                            <a:pt x="0" y="2370"/>
                          </a:cubicBezTo>
                          <a:cubicBezTo>
                            <a:pt x="997" y="3163"/>
                            <a:pt x="3389" y="3559"/>
                            <a:pt x="6379" y="316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98" name="Google Shape;6398;p37"/>
                    <p:cNvSpPr/>
                    <p:nvPr/>
                  </p:nvSpPr>
                  <p:spPr>
                    <a:xfrm>
                      <a:off x="3041167" y="5662012"/>
                      <a:ext cx="12204" cy="3786"/>
                    </a:xfrm>
                    <a:custGeom>
                      <a:avLst/>
                      <a:gdLst/>
                      <a:ahLst/>
                      <a:cxnLst/>
                      <a:rect l="l" t="t" r="r" b="b"/>
                      <a:pathLst>
                        <a:path w="12204" h="3786" extrusionOk="0">
                          <a:moveTo>
                            <a:pt x="12090" y="1142"/>
                          </a:moveTo>
                          <a:cubicBezTo>
                            <a:pt x="11692" y="152"/>
                            <a:pt x="8702" y="-244"/>
                            <a:pt x="5512" y="152"/>
                          </a:cubicBezTo>
                          <a:cubicBezTo>
                            <a:pt x="928" y="548"/>
                            <a:pt x="-467" y="1737"/>
                            <a:pt x="131" y="2727"/>
                          </a:cubicBezTo>
                          <a:cubicBezTo>
                            <a:pt x="729" y="3717"/>
                            <a:pt x="3320" y="3916"/>
                            <a:pt x="7705" y="3717"/>
                          </a:cubicBezTo>
                          <a:cubicBezTo>
                            <a:pt x="10894" y="3123"/>
                            <a:pt x="12688" y="2331"/>
                            <a:pt x="12090" y="114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399" name="Google Shape;6399;p37"/>
                    <p:cNvSpPr/>
                    <p:nvPr/>
                  </p:nvSpPr>
                  <p:spPr>
                    <a:xfrm>
                      <a:off x="3041470" y="5725346"/>
                      <a:ext cx="13018" cy="3663"/>
                    </a:xfrm>
                    <a:custGeom>
                      <a:avLst/>
                      <a:gdLst/>
                      <a:ahLst/>
                      <a:cxnLst/>
                      <a:rect l="l" t="t" r="r" b="b"/>
                      <a:pathLst>
                        <a:path w="13018" h="3663" extrusionOk="0">
                          <a:moveTo>
                            <a:pt x="6205" y="3574"/>
                          </a:moveTo>
                          <a:cubicBezTo>
                            <a:pt x="9196" y="3375"/>
                            <a:pt x="11986" y="2583"/>
                            <a:pt x="12783" y="1395"/>
                          </a:cubicBezTo>
                          <a:cubicBezTo>
                            <a:pt x="13979" y="-190"/>
                            <a:pt x="10391" y="8"/>
                            <a:pt x="7202" y="8"/>
                          </a:cubicBezTo>
                          <a:cubicBezTo>
                            <a:pt x="3814" y="404"/>
                            <a:pt x="1222" y="998"/>
                            <a:pt x="226" y="2187"/>
                          </a:cubicBezTo>
                          <a:cubicBezTo>
                            <a:pt x="-970" y="3772"/>
                            <a:pt x="2817" y="3772"/>
                            <a:pt x="6205" y="357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00" name="Google Shape;6400;p37"/>
                    <p:cNvSpPr/>
                    <p:nvPr/>
                  </p:nvSpPr>
                  <p:spPr>
                    <a:xfrm>
                      <a:off x="3025291" y="5636016"/>
                      <a:ext cx="11820" cy="3565"/>
                    </a:xfrm>
                    <a:custGeom>
                      <a:avLst/>
                      <a:gdLst/>
                      <a:ahLst/>
                      <a:cxnLst/>
                      <a:rect l="l" t="t" r="r" b="b"/>
                      <a:pathLst>
                        <a:path w="11820" h="3565" extrusionOk="0">
                          <a:moveTo>
                            <a:pt x="4644" y="0"/>
                          </a:moveTo>
                          <a:cubicBezTo>
                            <a:pt x="1256" y="198"/>
                            <a:pt x="-339" y="990"/>
                            <a:pt x="60" y="1981"/>
                          </a:cubicBezTo>
                          <a:cubicBezTo>
                            <a:pt x="459" y="2971"/>
                            <a:pt x="3050" y="3566"/>
                            <a:pt x="6040" y="3566"/>
                          </a:cubicBezTo>
                          <a:cubicBezTo>
                            <a:pt x="9030" y="3566"/>
                            <a:pt x="11820" y="2971"/>
                            <a:pt x="11820" y="1981"/>
                          </a:cubicBezTo>
                          <a:cubicBezTo>
                            <a:pt x="11421" y="594"/>
                            <a:pt x="8830" y="0"/>
                            <a:pt x="4644"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01" name="Google Shape;6401;p37"/>
                    <p:cNvSpPr/>
                    <p:nvPr/>
                  </p:nvSpPr>
                  <p:spPr>
                    <a:xfrm>
                      <a:off x="3019752" y="5626112"/>
                      <a:ext cx="11619" cy="3565"/>
                    </a:xfrm>
                    <a:custGeom>
                      <a:avLst/>
                      <a:gdLst/>
                      <a:ahLst/>
                      <a:cxnLst/>
                      <a:rect l="l" t="t" r="r" b="b"/>
                      <a:pathLst>
                        <a:path w="11619" h="3565" extrusionOk="0">
                          <a:moveTo>
                            <a:pt x="5600" y="0"/>
                          </a:moveTo>
                          <a:cubicBezTo>
                            <a:pt x="2410" y="198"/>
                            <a:pt x="218" y="792"/>
                            <a:pt x="19" y="1783"/>
                          </a:cubicBezTo>
                          <a:cubicBezTo>
                            <a:pt x="-181" y="2773"/>
                            <a:pt x="1214" y="3566"/>
                            <a:pt x="5002" y="3566"/>
                          </a:cubicBezTo>
                          <a:cubicBezTo>
                            <a:pt x="9387" y="3566"/>
                            <a:pt x="11978" y="2971"/>
                            <a:pt x="11579" y="1585"/>
                          </a:cubicBezTo>
                          <a:cubicBezTo>
                            <a:pt x="11380" y="792"/>
                            <a:pt x="8789" y="198"/>
                            <a:pt x="5600"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02" name="Google Shape;6402;p37"/>
                    <p:cNvSpPr/>
                    <p:nvPr/>
                  </p:nvSpPr>
                  <p:spPr>
                    <a:xfrm>
                      <a:off x="3016921" y="5692307"/>
                      <a:ext cx="14609" cy="3816"/>
                    </a:xfrm>
                    <a:custGeom>
                      <a:avLst/>
                      <a:gdLst/>
                      <a:ahLst/>
                      <a:cxnLst/>
                      <a:rect l="l" t="t" r="r" b="b"/>
                      <a:pathLst>
                        <a:path w="14609" h="3816" extrusionOk="0">
                          <a:moveTo>
                            <a:pt x="4444" y="363"/>
                          </a:moveTo>
                          <a:cubicBezTo>
                            <a:pt x="1255" y="759"/>
                            <a:pt x="-739" y="1749"/>
                            <a:pt x="258" y="2740"/>
                          </a:cubicBezTo>
                          <a:cubicBezTo>
                            <a:pt x="2451" y="4522"/>
                            <a:pt x="7833" y="3730"/>
                            <a:pt x="12816" y="2938"/>
                          </a:cubicBezTo>
                          <a:lnTo>
                            <a:pt x="14610" y="2740"/>
                          </a:lnTo>
                          <a:cubicBezTo>
                            <a:pt x="13414" y="1155"/>
                            <a:pt x="12816" y="-826"/>
                            <a:pt x="4444" y="36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03" name="Google Shape;6403;p37"/>
                    <p:cNvSpPr/>
                    <p:nvPr/>
                  </p:nvSpPr>
                  <p:spPr>
                    <a:xfrm>
                      <a:off x="3031530" y="5694848"/>
                      <a:ext cx="398" cy="197"/>
                    </a:xfrm>
                    <a:custGeom>
                      <a:avLst/>
                      <a:gdLst/>
                      <a:ahLst/>
                      <a:cxnLst/>
                      <a:rect l="l" t="t" r="r" b="b"/>
                      <a:pathLst>
                        <a:path w="398" h="197" extrusionOk="0">
                          <a:moveTo>
                            <a:pt x="0" y="198"/>
                          </a:moveTo>
                          <a:lnTo>
                            <a:pt x="0" y="198"/>
                          </a:lnTo>
                          <a:lnTo>
                            <a:pt x="3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04" name="Google Shape;6404;p37"/>
                    <p:cNvSpPr/>
                    <p:nvPr/>
                  </p:nvSpPr>
                  <p:spPr>
                    <a:xfrm>
                      <a:off x="2957694" y="5770292"/>
                      <a:ext cx="12324" cy="5254"/>
                    </a:xfrm>
                    <a:custGeom>
                      <a:avLst/>
                      <a:gdLst/>
                      <a:ahLst/>
                      <a:cxnLst/>
                      <a:rect l="l" t="t" r="r" b="b"/>
                      <a:pathLst>
                        <a:path w="12324" h="5254" extrusionOk="0">
                          <a:moveTo>
                            <a:pt x="5866" y="424"/>
                          </a:moveTo>
                          <a:cubicBezTo>
                            <a:pt x="2079" y="1414"/>
                            <a:pt x="-512" y="2801"/>
                            <a:pt x="86" y="4385"/>
                          </a:cubicBezTo>
                          <a:cubicBezTo>
                            <a:pt x="684" y="5574"/>
                            <a:pt x="3474" y="5376"/>
                            <a:pt x="6464" y="4782"/>
                          </a:cubicBezTo>
                          <a:cubicBezTo>
                            <a:pt x="10451" y="3791"/>
                            <a:pt x="13241" y="2405"/>
                            <a:pt x="12045" y="622"/>
                          </a:cubicBezTo>
                          <a:cubicBezTo>
                            <a:pt x="11447" y="-171"/>
                            <a:pt x="8657" y="-171"/>
                            <a:pt x="5866" y="42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05" name="Google Shape;6405;p37"/>
                    <p:cNvSpPr/>
                    <p:nvPr/>
                  </p:nvSpPr>
                  <p:spPr>
                    <a:xfrm>
                      <a:off x="3015979" y="5736487"/>
                      <a:ext cx="12178" cy="4266"/>
                    </a:xfrm>
                    <a:custGeom>
                      <a:avLst/>
                      <a:gdLst/>
                      <a:ahLst/>
                      <a:cxnLst/>
                      <a:rect l="l" t="t" r="r" b="b"/>
                      <a:pathLst>
                        <a:path w="12178" h="4266" extrusionOk="0">
                          <a:moveTo>
                            <a:pt x="6383" y="3921"/>
                          </a:moveTo>
                          <a:cubicBezTo>
                            <a:pt x="10569" y="3129"/>
                            <a:pt x="12362" y="1940"/>
                            <a:pt x="12163" y="1544"/>
                          </a:cubicBezTo>
                          <a:cubicBezTo>
                            <a:pt x="11366" y="-239"/>
                            <a:pt x="8775" y="-239"/>
                            <a:pt x="5785" y="355"/>
                          </a:cubicBezTo>
                          <a:cubicBezTo>
                            <a:pt x="1998" y="1148"/>
                            <a:pt x="-793" y="2336"/>
                            <a:pt x="203" y="3525"/>
                          </a:cubicBezTo>
                          <a:cubicBezTo>
                            <a:pt x="602" y="4317"/>
                            <a:pt x="3592" y="4515"/>
                            <a:pt x="6383" y="392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06" name="Google Shape;6406;p37"/>
                    <p:cNvSpPr/>
                    <p:nvPr/>
                  </p:nvSpPr>
                  <p:spPr>
                    <a:xfrm>
                      <a:off x="2990166" y="5633837"/>
                      <a:ext cx="22899" cy="6376"/>
                    </a:xfrm>
                    <a:custGeom>
                      <a:avLst/>
                      <a:gdLst/>
                      <a:ahLst/>
                      <a:cxnLst/>
                      <a:rect l="l" t="t" r="r" b="b"/>
                      <a:pathLst>
                        <a:path w="22899" h="6376" extrusionOk="0">
                          <a:moveTo>
                            <a:pt x="6083" y="4160"/>
                          </a:moveTo>
                          <a:cubicBezTo>
                            <a:pt x="7479" y="4160"/>
                            <a:pt x="8476" y="3962"/>
                            <a:pt x="9472" y="3764"/>
                          </a:cubicBezTo>
                          <a:cubicBezTo>
                            <a:pt x="7878" y="5546"/>
                            <a:pt x="12063" y="6141"/>
                            <a:pt x="16648" y="6339"/>
                          </a:cubicBezTo>
                          <a:cubicBezTo>
                            <a:pt x="19837" y="6537"/>
                            <a:pt x="22428" y="5943"/>
                            <a:pt x="22827" y="4754"/>
                          </a:cubicBezTo>
                          <a:cubicBezTo>
                            <a:pt x="23425" y="3367"/>
                            <a:pt x="20236" y="2773"/>
                            <a:pt x="16648" y="2377"/>
                          </a:cubicBezTo>
                          <a:cubicBezTo>
                            <a:pt x="14655" y="2179"/>
                            <a:pt x="13060" y="2377"/>
                            <a:pt x="11665" y="2773"/>
                          </a:cubicBezTo>
                          <a:cubicBezTo>
                            <a:pt x="12063" y="2377"/>
                            <a:pt x="12063" y="2179"/>
                            <a:pt x="11864" y="1585"/>
                          </a:cubicBezTo>
                          <a:cubicBezTo>
                            <a:pt x="11465" y="594"/>
                            <a:pt x="9273" y="0"/>
                            <a:pt x="5884" y="0"/>
                          </a:cubicBezTo>
                          <a:cubicBezTo>
                            <a:pt x="1499" y="198"/>
                            <a:pt x="-494" y="991"/>
                            <a:pt x="104" y="2377"/>
                          </a:cubicBezTo>
                          <a:cubicBezTo>
                            <a:pt x="702" y="3566"/>
                            <a:pt x="2695" y="4358"/>
                            <a:pt x="6083" y="41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07" name="Google Shape;6407;p37"/>
                    <p:cNvSpPr/>
                    <p:nvPr/>
                  </p:nvSpPr>
                  <p:spPr>
                    <a:xfrm>
                      <a:off x="2999638" y="5713326"/>
                      <a:ext cx="12768" cy="4027"/>
                    </a:xfrm>
                    <a:custGeom>
                      <a:avLst/>
                      <a:gdLst/>
                      <a:ahLst/>
                      <a:cxnLst/>
                      <a:rect l="l" t="t" r="r" b="b"/>
                      <a:pathLst>
                        <a:path w="12768" h="4027" extrusionOk="0">
                          <a:moveTo>
                            <a:pt x="6179" y="143"/>
                          </a:moveTo>
                          <a:cubicBezTo>
                            <a:pt x="2990" y="539"/>
                            <a:pt x="0" y="1133"/>
                            <a:pt x="0" y="2322"/>
                          </a:cubicBezTo>
                          <a:cubicBezTo>
                            <a:pt x="0" y="3708"/>
                            <a:pt x="2591" y="4303"/>
                            <a:pt x="6777" y="3907"/>
                          </a:cubicBezTo>
                          <a:cubicBezTo>
                            <a:pt x="10365" y="3708"/>
                            <a:pt x="12558" y="2718"/>
                            <a:pt x="12757" y="1728"/>
                          </a:cubicBezTo>
                          <a:cubicBezTo>
                            <a:pt x="12956" y="143"/>
                            <a:pt x="10565" y="-253"/>
                            <a:pt x="6179" y="14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08" name="Google Shape;6408;p37"/>
                    <p:cNvSpPr/>
                    <p:nvPr/>
                  </p:nvSpPr>
                  <p:spPr>
                    <a:xfrm>
                      <a:off x="3002375" y="5751294"/>
                      <a:ext cx="11799" cy="4601"/>
                    </a:xfrm>
                    <a:custGeom>
                      <a:avLst/>
                      <a:gdLst/>
                      <a:ahLst/>
                      <a:cxnLst/>
                      <a:rect l="l" t="t" r="r" b="b"/>
                      <a:pathLst>
                        <a:path w="11799" h="4601" extrusionOk="0">
                          <a:moveTo>
                            <a:pt x="11614" y="802"/>
                          </a:moveTo>
                          <a:cubicBezTo>
                            <a:pt x="11016" y="-189"/>
                            <a:pt x="8824" y="-189"/>
                            <a:pt x="5435" y="406"/>
                          </a:cubicBezTo>
                          <a:cubicBezTo>
                            <a:pt x="1250" y="1396"/>
                            <a:pt x="-744" y="2585"/>
                            <a:pt x="253" y="3773"/>
                          </a:cubicBezTo>
                          <a:cubicBezTo>
                            <a:pt x="851" y="4565"/>
                            <a:pt x="3044" y="4962"/>
                            <a:pt x="6432" y="4169"/>
                          </a:cubicBezTo>
                          <a:cubicBezTo>
                            <a:pt x="10618" y="3179"/>
                            <a:pt x="12412" y="1990"/>
                            <a:pt x="11614" y="80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09" name="Google Shape;6409;p37"/>
                    <p:cNvSpPr/>
                    <p:nvPr/>
                  </p:nvSpPr>
                  <p:spPr>
                    <a:xfrm>
                      <a:off x="2974324" y="5602737"/>
                      <a:ext cx="22815" cy="9508"/>
                    </a:xfrm>
                    <a:custGeom>
                      <a:avLst/>
                      <a:gdLst/>
                      <a:ahLst/>
                      <a:cxnLst/>
                      <a:rect l="l" t="t" r="r" b="b"/>
                      <a:pathLst>
                        <a:path w="22815" h="9508" extrusionOk="0">
                          <a:moveTo>
                            <a:pt x="5980" y="0"/>
                          </a:moveTo>
                          <a:cubicBezTo>
                            <a:pt x="2791" y="0"/>
                            <a:pt x="0" y="594"/>
                            <a:pt x="0" y="1585"/>
                          </a:cubicBezTo>
                          <a:cubicBezTo>
                            <a:pt x="0" y="2377"/>
                            <a:pt x="997" y="2971"/>
                            <a:pt x="2392" y="3367"/>
                          </a:cubicBezTo>
                          <a:lnTo>
                            <a:pt x="2392" y="3367"/>
                          </a:lnTo>
                          <a:cubicBezTo>
                            <a:pt x="3189" y="4754"/>
                            <a:pt x="5980" y="5745"/>
                            <a:pt x="10166" y="5943"/>
                          </a:cubicBezTo>
                          <a:lnTo>
                            <a:pt x="11162" y="5943"/>
                          </a:lnTo>
                          <a:cubicBezTo>
                            <a:pt x="9966" y="6141"/>
                            <a:pt x="8970" y="6537"/>
                            <a:pt x="8970" y="7131"/>
                          </a:cubicBezTo>
                          <a:cubicBezTo>
                            <a:pt x="8970" y="8914"/>
                            <a:pt x="13155" y="9508"/>
                            <a:pt x="17740" y="9508"/>
                          </a:cubicBezTo>
                          <a:cubicBezTo>
                            <a:pt x="20929" y="9508"/>
                            <a:pt x="23321" y="8716"/>
                            <a:pt x="22723" y="7725"/>
                          </a:cubicBezTo>
                          <a:cubicBezTo>
                            <a:pt x="22125" y="6537"/>
                            <a:pt x="18936" y="5745"/>
                            <a:pt x="14949" y="5546"/>
                          </a:cubicBezTo>
                          <a:lnTo>
                            <a:pt x="14152" y="5546"/>
                          </a:lnTo>
                          <a:cubicBezTo>
                            <a:pt x="15348" y="5348"/>
                            <a:pt x="15946" y="4754"/>
                            <a:pt x="15946" y="4160"/>
                          </a:cubicBezTo>
                          <a:cubicBezTo>
                            <a:pt x="15946" y="2971"/>
                            <a:pt x="14352" y="2179"/>
                            <a:pt x="11760" y="1783"/>
                          </a:cubicBezTo>
                          <a:lnTo>
                            <a:pt x="11760" y="1585"/>
                          </a:lnTo>
                          <a:cubicBezTo>
                            <a:pt x="11959" y="396"/>
                            <a:pt x="8970" y="0"/>
                            <a:pt x="5980"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10" name="Google Shape;6410;p37"/>
                    <p:cNvSpPr/>
                    <p:nvPr/>
                  </p:nvSpPr>
                  <p:spPr>
                    <a:xfrm>
                      <a:off x="2979705" y="5804380"/>
                      <a:ext cx="9567" cy="4963"/>
                    </a:xfrm>
                    <a:custGeom>
                      <a:avLst/>
                      <a:gdLst/>
                      <a:ahLst/>
                      <a:cxnLst/>
                      <a:rect l="l" t="t" r="r" b="b"/>
                      <a:pathLst>
                        <a:path w="9567" h="4963" extrusionOk="0">
                          <a:moveTo>
                            <a:pt x="3189" y="605"/>
                          </a:moveTo>
                          <a:cubicBezTo>
                            <a:pt x="1993" y="1002"/>
                            <a:pt x="797" y="1596"/>
                            <a:pt x="0" y="1992"/>
                          </a:cubicBezTo>
                          <a:cubicBezTo>
                            <a:pt x="797" y="2983"/>
                            <a:pt x="1595" y="3973"/>
                            <a:pt x="2193" y="4963"/>
                          </a:cubicBezTo>
                          <a:cubicBezTo>
                            <a:pt x="2990" y="4765"/>
                            <a:pt x="3588" y="4765"/>
                            <a:pt x="4385" y="4567"/>
                          </a:cubicBezTo>
                          <a:cubicBezTo>
                            <a:pt x="7176" y="3775"/>
                            <a:pt x="9568" y="2586"/>
                            <a:pt x="9568" y="1398"/>
                          </a:cubicBezTo>
                          <a:cubicBezTo>
                            <a:pt x="9368" y="-187"/>
                            <a:pt x="7176" y="-385"/>
                            <a:pt x="3189" y="6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11" name="Google Shape;6411;p37"/>
                    <p:cNvSpPr/>
                    <p:nvPr/>
                  </p:nvSpPr>
                  <p:spPr>
                    <a:xfrm>
                      <a:off x="2963866" y="5749328"/>
                      <a:ext cx="13202" cy="4180"/>
                    </a:xfrm>
                    <a:custGeom>
                      <a:avLst/>
                      <a:gdLst/>
                      <a:ahLst/>
                      <a:cxnLst/>
                      <a:rect l="l" t="t" r="r" b="b"/>
                      <a:pathLst>
                        <a:path w="13202" h="4180" extrusionOk="0">
                          <a:moveTo>
                            <a:pt x="13048" y="985"/>
                          </a:moveTo>
                          <a:cubicBezTo>
                            <a:pt x="12251" y="-204"/>
                            <a:pt x="8863" y="-204"/>
                            <a:pt x="4876" y="390"/>
                          </a:cubicBezTo>
                          <a:cubicBezTo>
                            <a:pt x="1886" y="1183"/>
                            <a:pt x="-506" y="2173"/>
                            <a:pt x="92" y="3164"/>
                          </a:cubicBezTo>
                          <a:cubicBezTo>
                            <a:pt x="889" y="4550"/>
                            <a:pt x="4278" y="4352"/>
                            <a:pt x="8265" y="3560"/>
                          </a:cubicBezTo>
                          <a:cubicBezTo>
                            <a:pt x="11454" y="3164"/>
                            <a:pt x="13846" y="2173"/>
                            <a:pt x="13048" y="9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12" name="Google Shape;6412;p37"/>
                    <p:cNvSpPr/>
                    <p:nvPr/>
                  </p:nvSpPr>
                  <p:spPr>
                    <a:xfrm>
                      <a:off x="2979019" y="5710186"/>
                      <a:ext cx="12933" cy="4109"/>
                    </a:xfrm>
                    <a:custGeom>
                      <a:avLst/>
                      <a:gdLst/>
                      <a:ahLst/>
                      <a:cxnLst/>
                      <a:rect l="l" t="t" r="r" b="b"/>
                      <a:pathLst>
                        <a:path w="12933" h="4109" extrusionOk="0">
                          <a:moveTo>
                            <a:pt x="8460" y="3678"/>
                          </a:moveTo>
                          <a:cubicBezTo>
                            <a:pt x="10254" y="3282"/>
                            <a:pt x="12646" y="2292"/>
                            <a:pt x="12845" y="1697"/>
                          </a:cubicBezTo>
                          <a:cubicBezTo>
                            <a:pt x="13643" y="-482"/>
                            <a:pt x="8859" y="-85"/>
                            <a:pt x="4275" y="311"/>
                          </a:cubicBezTo>
                          <a:lnTo>
                            <a:pt x="89" y="707"/>
                          </a:lnTo>
                          <a:cubicBezTo>
                            <a:pt x="89" y="1103"/>
                            <a:pt x="-111" y="1697"/>
                            <a:pt x="89" y="2094"/>
                          </a:cubicBezTo>
                          <a:cubicBezTo>
                            <a:pt x="89" y="3876"/>
                            <a:pt x="2879" y="4669"/>
                            <a:pt x="8460" y="367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13" name="Google Shape;6413;p37"/>
                    <p:cNvSpPr/>
                    <p:nvPr/>
                  </p:nvSpPr>
                  <p:spPr>
                    <a:xfrm>
                      <a:off x="2957381" y="5651467"/>
                      <a:ext cx="12567" cy="4357"/>
                    </a:xfrm>
                    <a:custGeom>
                      <a:avLst/>
                      <a:gdLst/>
                      <a:ahLst/>
                      <a:cxnLst/>
                      <a:rect l="l" t="t" r="r" b="b"/>
                      <a:pathLst>
                        <a:path w="12567" h="4357" extrusionOk="0">
                          <a:moveTo>
                            <a:pt x="12558" y="2377"/>
                          </a:moveTo>
                          <a:cubicBezTo>
                            <a:pt x="12757" y="991"/>
                            <a:pt x="9966" y="198"/>
                            <a:pt x="5781" y="0"/>
                          </a:cubicBezTo>
                          <a:cubicBezTo>
                            <a:pt x="2392" y="198"/>
                            <a:pt x="0" y="991"/>
                            <a:pt x="0" y="1981"/>
                          </a:cubicBezTo>
                          <a:cubicBezTo>
                            <a:pt x="0" y="3367"/>
                            <a:pt x="2591" y="4358"/>
                            <a:pt x="6777" y="4358"/>
                          </a:cubicBezTo>
                          <a:cubicBezTo>
                            <a:pt x="10365" y="4358"/>
                            <a:pt x="12358" y="3367"/>
                            <a:pt x="12558" y="237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14" name="Google Shape;6414;p37"/>
                    <p:cNvSpPr/>
                    <p:nvPr/>
                  </p:nvSpPr>
                  <p:spPr>
                    <a:xfrm>
                      <a:off x="2981300" y="5697225"/>
                      <a:ext cx="398" cy="19808"/>
                    </a:xfrm>
                    <a:custGeom>
                      <a:avLst/>
                      <a:gdLst/>
                      <a:ahLst/>
                      <a:cxnLst/>
                      <a:rect l="l" t="t" r="r" b="b"/>
                      <a:pathLst>
                        <a:path w="398" h="19808" extrusionOk="0">
                          <a:moveTo>
                            <a:pt x="0" y="0"/>
                          </a:moveTo>
                          <a:lnTo>
                            <a:pt x="0" y="0"/>
                          </a:lnTo>
                          <a:lnTo>
                            <a:pt x="399" y="0"/>
                          </a:lnTo>
                          <a:lnTo>
                            <a:pt x="200" y="0"/>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15" name="Google Shape;6415;p37"/>
                    <p:cNvSpPr/>
                    <p:nvPr/>
                  </p:nvSpPr>
                  <p:spPr>
                    <a:xfrm>
                      <a:off x="2969235" y="5697423"/>
                      <a:ext cx="20255" cy="4556"/>
                    </a:xfrm>
                    <a:custGeom>
                      <a:avLst/>
                      <a:gdLst/>
                      <a:ahLst/>
                      <a:cxnLst/>
                      <a:rect l="l" t="t" r="r" b="b"/>
                      <a:pathLst>
                        <a:path w="20255" h="4556" extrusionOk="0">
                          <a:moveTo>
                            <a:pt x="305" y="3764"/>
                          </a:moveTo>
                          <a:cubicBezTo>
                            <a:pt x="703" y="4160"/>
                            <a:pt x="3294" y="4556"/>
                            <a:pt x="5089" y="4556"/>
                          </a:cubicBezTo>
                          <a:cubicBezTo>
                            <a:pt x="6683" y="4358"/>
                            <a:pt x="7879" y="4160"/>
                            <a:pt x="9075" y="3962"/>
                          </a:cubicBezTo>
                          <a:cubicBezTo>
                            <a:pt x="10271" y="4556"/>
                            <a:pt x="12464" y="4754"/>
                            <a:pt x="15852" y="4160"/>
                          </a:cubicBezTo>
                          <a:cubicBezTo>
                            <a:pt x="19041" y="3566"/>
                            <a:pt x="20436" y="2575"/>
                            <a:pt x="20237" y="1585"/>
                          </a:cubicBezTo>
                          <a:cubicBezTo>
                            <a:pt x="19639" y="396"/>
                            <a:pt x="16650" y="396"/>
                            <a:pt x="13859" y="792"/>
                          </a:cubicBezTo>
                          <a:lnTo>
                            <a:pt x="12663" y="991"/>
                          </a:lnTo>
                          <a:cubicBezTo>
                            <a:pt x="12464" y="594"/>
                            <a:pt x="12264" y="396"/>
                            <a:pt x="12065" y="0"/>
                          </a:cubicBezTo>
                          <a:cubicBezTo>
                            <a:pt x="10670" y="198"/>
                            <a:pt x="9274" y="198"/>
                            <a:pt x="7879" y="396"/>
                          </a:cubicBezTo>
                          <a:cubicBezTo>
                            <a:pt x="3693" y="991"/>
                            <a:pt x="-1290" y="1783"/>
                            <a:pt x="305" y="376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16" name="Google Shape;6416;p37"/>
                    <p:cNvSpPr/>
                    <p:nvPr/>
                  </p:nvSpPr>
                  <p:spPr>
                    <a:xfrm>
                      <a:off x="3064574" y="5748454"/>
                      <a:ext cx="12592" cy="4293"/>
                    </a:xfrm>
                    <a:custGeom>
                      <a:avLst/>
                      <a:gdLst/>
                      <a:ahLst/>
                      <a:cxnLst/>
                      <a:rect l="l" t="t" r="r" b="b"/>
                      <a:pathLst>
                        <a:path w="12592" h="4293" extrusionOk="0">
                          <a:moveTo>
                            <a:pt x="12403" y="473"/>
                          </a:moveTo>
                          <a:cubicBezTo>
                            <a:pt x="11007" y="-122"/>
                            <a:pt x="8615" y="-320"/>
                            <a:pt x="4430" y="869"/>
                          </a:cubicBezTo>
                          <a:cubicBezTo>
                            <a:pt x="1440" y="1661"/>
                            <a:pt x="-753" y="2850"/>
                            <a:pt x="244" y="3642"/>
                          </a:cubicBezTo>
                          <a:cubicBezTo>
                            <a:pt x="1440" y="4632"/>
                            <a:pt x="4230" y="4434"/>
                            <a:pt x="8416" y="3444"/>
                          </a:cubicBezTo>
                          <a:cubicBezTo>
                            <a:pt x="11406" y="2453"/>
                            <a:pt x="13200" y="1463"/>
                            <a:pt x="12403" y="47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17" name="Google Shape;6417;p37"/>
                    <p:cNvSpPr/>
                    <p:nvPr/>
                  </p:nvSpPr>
                  <p:spPr>
                    <a:xfrm>
                      <a:off x="3042266" y="5641334"/>
                      <a:ext cx="12187" cy="3436"/>
                    </a:xfrm>
                    <a:custGeom>
                      <a:avLst/>
                      <a:gdLst/>
                      <a:ahLst/>
                      <a:cxnLst/>
                      <a:rect l="l" t="t" r="r" b="b"/>
                      <a:pathLst>
                        <a:path w="12187" h="3436" extrusionOk="0">
                          <a:moveTo>
                            <a:pt x="4413" y="31"/>
                          </a:moveTo>
                          <a:cubicBezTo>
                            <a:pt x="626" y="229"/>
                            <a:pt x="-171" y="1219"/>
                            <a:pt x="28" y="2011"/>
                          </a:cubicBezTo>
                          <a:cubicBezTo>
                            <a:pt x="427" y="3002"/>
                            <a:pt x="3018" y="3596"/>
                            <a:pt x="6207" y="3398"/>
                          </a:cubicBezTo>
                          <a:cubicBezTo>
                            <a:pt x="9396" y="3398"/>
                            <a:pt x="11789" y="2606"/>
                            <a:pt x="12187" y="1615"/>
                          </a:cubicBezTo>
                          <a:cubicBezTo>
                            <a:pt x="10991" y="625"/>
                            <a:pt x="8799" y="-167"/>
                            <a:pt x="4413" y="3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18" name="Google Shape;6418;p37"/>
                    <p:cNvSpPr/>
                    <p:nvPr/>
                  </p:nvSpPr>
                  <p:spPr>
                    <a:xfrm>
                      <a:off x="2906154" y="5657916"/>
                      <a:ext cx="12600" cy="4871"/>
                    </a:xfrm>
                    <a:custGeom>
                      <a:avLst/>
                      <a:gdLst/>
                      <a:ahLst/>
                      <a:cxnLst/>
                      <a:rect l="l" t="t" r="r" b="b"/>
                      <a:pathLst>
                        <a:path w="12600" h="4871" extrusionOk="0">
                          <a:moveTo>
                            <a:pt x="10763" y="286"/>
                          </a:moveTo>
                          <a:cubicBezTo>
                            <a:pt x="6777" y="-308"/>
                            <a:pt x="3189" y="88"/>
                            <a:pt x="0" y="880"/>
                          </a:cubicBezTo>
                          <a:cubicBezTo>
                            <a:pt x="398" y="2267"/>
                            <a:pt x="598" y="3456"/>
                            <a:pt x="996" y="4842"/>
                          </a:cubicBezTo>
                          <a:cubicBezTo>
                            <a:pt x="5581" y="5040"/>
                            <a:pt x="9169" y="4248"/>
                            <a:pt x="11959" y="2465"/>
                          </a:cubicBezTo>
                          <a:cubicBezTo>
                            <a:pt x="12956" y="1475"/>
                            <a:pt x="12956" y="682"/>
                            <a:pt x="10763" y="28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19" name="Google Shape;6419;p37"/>
                    <p:cNvSpPr/>
                    <p:nvPr/>
                  </p:nvSpPr>
                  <p:spPr>
                    <a:xfrm>
                      <a:off x="3022153" y="5658796"/>
                      <a:ext cx="12581" cy="3217"/>
                    </a:xfrm>
                    <a:custGeom>
                      <a:avLst/>
                      <a:gdLst/>
                      <a:ahLst/>
                      <a:cxnLst/>
                      <a:rect l="l" t="t" r="r" b="b"/>
                      <a:pathLst>
                        <a:path w="12581" h="3217" extrusionOk="0">
                          <a:moveTo>
                            <a:pt x="7583" y="3169"/>
                          </a:moveTo>
                          <a:cubicBezTo>
                            <a:pt x="10972" y="2971"/>
                            <a:pt x="12766" y="2179"/>
                            <a:pt x="12567" y="1188"/>
                          </a:cubicBezTo>
                          <a:cubicBezTo>
                            <a:pt x="12168" y="198"/>
                            <a:pt x="9377" y="0"/>
                            <a:pt x="6188" y="0"/>
                          </a:cubicBezTo>
                          <a:cubicBezTo>
                            <a:pt x="2999" y="198"/>
                            <a:pt x="-190" y="792"/>
                            <a:pt x="9" y="1783"/>
                          </a:cubicBezTo>
                          <a:cubicBezTo>
                            <a:pt x="208" y="2971"/>
                            <a:pt x="3597" y="3367"/>
                            <a:pt x="7583" y="31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20" name="Google Shape;6420;p37"/>
                    <p:cNvSpPr/>
                    <p:nvPr/>
                  </p:nvSpPr>
                  <p:spPr>
                    <a:xfrm>
                      <a:off x="3026555" y="5695046"/>
                      <a:ext cx="13109" cy="4197"/>
                    </a:xfrm>
                    <a:custGeom>
                      <a:avLst/>
                      <a:gdLst/>
                      <a:ahLst/>
                      <a:cxnLst/>
                      <a:rect l="l" t="t" r="r" b="b"/>
                      <a:pathLst>
                        <a:path w="13109" h="4197" extrusionOk="0">
                          <a:moveTo>
                            <a:pt x="5174" y="0"/>
                          </a:moveTo>
                          <a:cubicBezTo>
                            <a:pt x="2583" y="1585"/>
                            <a:pt x="-4592" y="3566"/>
                            <a:pt x="4377" y="4160"/>
                          </a:cubicBezTo>
                          <a:cubicBezTo>
                            <a:pt x="6968" y="4358"/>
                            <a:pt x="10755" y="3764"/>
                            <a:pt x="12151" y="2773"/>
                          </a:cubicBezTo>
                          <a:cubicBezTo>
                            <a:pt x="15539" y="198"/>
                            <a:pt x="9161" y="396"/>
                            <a:pt x="5174"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21" name="Google Shape;6421;p37"/>
                    <p:cNvSpPr/>
                    <p:nvPr/>
                  </p:nvSpPr>
                  <p:spPr>
                    <a:xfrm>
                      <a:off x="3031530" y="5694848"/>
                      <a:ext cx="398" cy="197"/>
                    </a:xfrm>
                    <a:custGeom>
                      <a:avLst/>
                      <a:gdLst/>
                      <a:ahLst/>
                      <a:cxnLst/>
                      <a:rect l="l" t="t" r="r" b="b"/>
                      <a:pathLst>
                        <a:path w="398" h="197" extrusionOk="0">
                          <a:moveTo>
                            <a:pt x="0" y="198"/>
                          </a:moveTo>
                          <a:lnTo>
                            <a:pt x="199" y="198"/>
                          </a:lnTo>
                          <a:lnTo>
                            <a:pt x="3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22" name="Google Shape;6422;p37"/>
                    <p:cNvSpPr/>
                    <p:nvPr/>
                  </p:nvSpPr>
                  <p:spPr>
                    <a:xfrm>
                      <a:off x="3024738" y="5708467"/>
                      <a:ext cx="10789" cy="3342"/>
                    </a:xfrm>
                    <a:custGeom>
                      <a:avLst/>
                      <a:gdLst/>
                      <a:ahLst/>
                      <a:cxnLst/>
                      <a:rect l="l" t="t" r="r" b="b"/>
                      <a:pathLst>
                        <a:path w="10789" h="3342" extrusionOk="0">
                          <a:moveTo>
                            <a:pt x="10779" y="842"/>
                          </a:moveTo>
                          <a:cubicBezTo>
                            <a:pt x="10579" y="-149"/>
                            <a:pt x="7589" y="-149"/>
                            <a:pt x="4400" y="247"/>
                          </a:cubicBezTo>
                          <a:cubicBezTo>
                            <a:pt x="1809" y="446"/>
                            <a:pt x="15" y="1238"/>
                            <a:pt x="15" y="2030"/>
                          </a:cubicBezTo>
                          <a:cubicBezTo>
                            <a:pt x="-184" y="3021"/>
                            <a:pt x="1610" y="3615"/>
                            <a:pt x="4998" y="3219"/>
                          </a:cubicBezTo>
                          <a:cubicBezTo>
                            <a:pt x="8387" y="2625"/>
                            <a:pt x="10978" y="1832"/>
                            <a:pt x="10779" y="84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23" name="Google Shape;6423;p37"/>
                    <p:cNvSpPr/>
                    <p:nvPr/>
                  </p:nvSpPr>
                  <p:spPr>
                    <a:xfrm>
                      <a:off x="3005346" y="5678303"/>
                      <a:ext cx="12661" cy="3564"/>
                    </a:xfrm>
                    <a:custGeom>
                      <a:avLst/>
                      <a:gdLst/>
                      <a:ahLst/>
                      <a:cxnLst/>
                      <a:rect l="l" t="t" r="r" b="b"/>
                      <a:pathLst>
                        <a:path w="12661" h="3564" extrusionOk="0">
                          <a:moveTo>
                            <a:pt x="6252" y="104"/>
                          </a:moveTo>
                          <a:cubicBezTo>
                            <a:pt x="3063" y="500"/>
                            <a:pt x="671" y="1094"/>
                            <a:pt x="73" y="2283"/>
                          </a:cubicBezTo>
                          <a:cubicBezTo>
                            <a:pt x="-525" y="3669"/>
                            <a:pt x="2664" y="3669"/>
                            <a:pt x="5455" y="3471"/>
                          </a:cubicBezTo>
                          <a:cubicBezTo>
                            <a:pt x="9441" y="3273"/>
                            <a:pt x="13029" y="2481"/>
                            <a:pt x="12631" y="896"/>
                          </a:cubicBezTo>
                          <a:cubicBezTo>
                            <a:pt x="12631" y="-95"/>
                            <a:pt x="9441" y="-95"/>
                            <a:pt x="6252" y="10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24" name="Google Shape;6424;p37"/>
                    <p:cNvSpPr/>
                    <p:nvPr/>
                  </p:nvSpPr>
                  <p:spPr>
                    <a:xfrm>
                      <a:off x="2931595" y="5663352"/>
                      <a:ext cx="19467" cy="7161"/>
                    </a:xfrm>
                    <a:custGeom>
                      <a:avLst/>
                      <a:gdLst/>
                      <a:ahLst/>
                      <a:cxnLst/>
                      <a:rect l="l" t="t" r="r" b="b"/>
                      <a:pathLst>
                        <a:path w="19467" h="7161" extrusionOk="0">
                          <a:moveTo>
                            <a:pt x="5854" y="7131"/>
                          </a:moveTo>
                          <a:cubicBezTo>
                            <a:pt x="10239" y="6933"/>
                            <a:pt x="12033" y="5745"/>
                            <a:pt x="10837" y="4160"/>
                          </a:cubicBezTo>
                          <a:cubicBezTo>
                            <a:pt x="10638" y="3962"/>
                            <a:pt x="10438" y="3764"/>
                            <a:pt x="10040" y="3566"/>
                          </a:cubicBezTo>
                          <a:cubicBezTo>
                            <a:pt x="10837" y="3764"/>
                            <a:pt x="11833" y="3764"/>
                            <a:pt x="13029" y="3764"/>
                          </a:cubicBezTo>
                          <a:cubicBezTo>
                            <a:pt x="16019" y="3566"/>
                            <a:pt x="19009" y="2971"/>
                            <a:pt x="19408" y="1783"/>
                          </a:cubicBezTo>
                          <a:cubicBezTo>
                            <a:pt x="19806" y="594"/>
                            <a:pt x="18212" y="0"/>
                            <a:pt x="14425" y="0"/>
                          </a:cubicBezTo>
                          <a:cubicBezTo>
                            <a:pt x="11236" y="198"/>
                            <a:pt x="8445" y="792"/>
                            <a:pt x="8046" y="1981"/>
                          </a:cubicBezTo>
                          <a:cubicBezTo>
                            <a:pt x="7847" y="2377"/>
                            <a:pt x="8245" y="2773"/>
                            <a:pt x="8644" y="3169"/>
                          </a:cubicBezTo>
                          <a:cubicBezTo>
                            <a:pt x="7448" y="2971"/>
                            <a:pt x="6053" y="2971"/>
                            <a:pt x="4458" y="2971"/>
                          </a:cubicBezTo>
                          <a:cubicBezTo>
                            <a:pt x="870" y="3367"/>
                            <a:pt x="-325" y="4358"/>
                            <a:pt x="73" y="5348"/>
                          </a:cubicBezTo>
                          <a:cubicBezTo>
                            <a:pt x="472" y="6537"/>
                            <a:pt x="2864" y="7329"/>
                            <a:pt x="5854" y="713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25" name="Google Shape;6425;p37"/>
                    <p:cNvSpPr/>
                    <p:nvPr/>
                  </p:nvSpPr>
                  <p:spPr>
                    <a:xfrm>
                      <a:off x="2950353" y="5688503"/>
                      <a:ext cx="11264" cy="3603"/>
                    </a:xfrm>
                    <a:custGeom>
                      <a:avLst/>
                      <a:gdLst/>
                      <a:ahLst/>
                      <a:cxnLst/>
                      <a:rect l="l" t="t" r="r" b="b"/>
                      <a:pathLst>
                        <a:path w="11264" h="3603" extrusionOk="0">
                          <a:moveTo>
                            <a:pt x="3838" y="205"/>
                          </a:moveTo>
                          <a:cubicBezTo>
                            <a:pt x="1646" y="403"/>
                            <a:pt x="-348" y="1195"/>
                            <a:pt x="51" y="1988"/>
                          </a:cubicBezTo>
                          <a:cubicBezTo>
                            <a:pt x="649" y="3374"/>
                            <a:pt x="3240" y="3968"/>
                            <a:pt x="7426" y="3374"/>
                          </a:cubicBezTo>
                          <a:cubicBezTo>
                            <a:pt x="9619" y="2978"/>
                            <a:pt x="11612" y="2582"/>
                            <a:pt x="11213" y="1393"/>
                          </a:cubicBezTo>
                          <a:cubicBezTo>
                            <a:pt x="10416" y="403"/>
                            <a:pt x="8223" y="-390"/>
                            <a:pt x="3838" y="2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26" name="Google Shape;6426;p37"/>
                    <p:cNvSpPr/>
                    <p:nvPr/>
                  </p:nvSpPr>
                  <p:spPr>
                    <a:xfrm>
                      <a:off x="2967452" y="5738994"/>
                      <a:ext cx="13028" cy="4493"/>
                    </a:xfrm>
                    <a:custGeom>
                      <a:avLst/>
                      <a:gdLst/>
                      <a:ahLst/>
                      <a:cxnLst/>
                      <a:rect l="l" t="t" r="r" b="b"/>
                      <a:pathLst>
                        <a:path w="13028" h="4493" extrusionOk="0">
                          <a:moveTo>
                            <a:pt x="7071" y="3989"/>
                          </a:moveTo>
                          <a:cubicBezTo>
                            <a:pt x="10460" y="2999"/>
                            <a:pt x="14247" y="2008"/>
                            <a:pt x="12653" y="622"/>
                          </a:cubicBezTo>
                          <a:cubicBezTo>
                            <a:pt x="11656" y="-171"/>
                            <a:pt x="8865" y="-171"/>
                            <a:pt x="5477" y="424"/>
                          </a:cubicBezTo>
                          <a:cubicBezTo>
                            <a:pt x="1690" y="1414"/>
                            <a:pt x="-902" y="2404"/>
                            <a:pt x="294" y="3791"/>
                          </a:cubicBezTo>
                          <a:cubicBezTo>
                            <a:pt x="1291" y="4583"/>
                            <a:pt x="3882" y="4782"/>
                            <a:pt x="7071" y="39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27" name="Google Shape;6427;p37"/>
                    <p:cNvSpPr/>
                    <p:nvPr/>
                  </p:nvSpPr>
                  <p:spPr>
                    <a:xfrm>
                      <a:off x="2996432" y="5643147"/>
                      <a:ext cx="36094" cy="4477"/>
                    </a:xfrm>
                    <a:custGeom>
                      <a:avLst/>
                      <a:gdLst/>
                      <a:ahLst/>
                      <a:cxnLst/>
                      <a:rect l="l" t="t" r="r" b="b"/>
                      <a:pathLst>
                        <a:path w="36094" h="4477" extrusionOk="0">
                          <a:moveTo>
                            <a:pt x="6196" y="3962"/>
                          </a:moveTo>
                          <a:lnTo>
                            <a:pt x="7790" y="3764"/>
                          </a:lnTo>
                          <a:cubicBezTo>
                            <a:pt x="9983" y="3962"/>
                            <a:pt x="12574" y="3962"/>
                            <a:pt x="15165" y="3764"/>
                          </a:cubicBezTo>
                          <a:cubicBezTo>
                            <a:pt x="21942" y="3566"/>
                            <a:pt x="28919" y="5943"/>
                            <a:pt x="35297" y="2971"/>
                          </a:cubicBezTo>
                          <a:cubicBezTo>
                            <a:pt x="36095" y="2575"/>
                            <a:pt x="35895" y="2179"/>
                            <a:pt x="36095" y="1585"/>
                          </a:cubicBezTo>
                          <a:cubicBezTo>
                            <a:pt x="35497" y="1188"/>
                            <a:pt x="34899" y="396"/>
                            <a:pt x="34101" y="396"/>
                          </a:cubicBezTo>
                          <a:cubicBezTo>
                            <a:pt x="24932" y="198"/>
                            <a:pt x="15564" y="198"/>
                            <a:pt x="6395" y="0"/>
                          </a:cubicBezTo>
                          <a:lnTo>
                            <a:pt x="5996" y="0"/>
                          </a:lnTo>
                          <a:lnTo>
                            <a:pt x="5000" y="0"/>
                          </a:lnTo>
                          <a:cubicBezTo>
                            <a:pt x="1412" y="198"/>
                            <a:pt x="-183" y="990"/>
                            <a:pt x="17" y="1981"/>
                          </a:cubicBezTo>
                          <a:cubicBezTo>
                            <a:pt x="415" y="3367"/>
                            <a:pt x="3206" y="4160"/>
                            <a:pt x="6196" y="396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28" name="Google Shape;6428;p37"/>
                    <p:cNvSpPr/>
                    <p:nvPr/>
                  </p:nvSpPr>
                  <p:spPr>
                    <a:xfrm>
                      <a:off x="3002784" y="5813928"/>
                      <a:ext cx="11429" cy="5276"/>
                    </a:xfrm>
                    <a:custGeom>
                      <a:avLst/>
                      <a:gdLst/>
                      <a:ahLst/>
                      <a:cxnLst/>
                      <a:rect l="l" t="t" r="r" b="b"/>
                      <a:pathLst>
                        <a:path w="11429" h="5276" extrusionOk="0">
                          <a:moveTo>
                            <a:pt x="5027" y="1160"/>
                          </a:moveTo>
                          <a:cubicBezTo>
                            <a:pt x="2037" y="2150"/>
                            <a:pt x="-355" y="3735"/>
                            <a:pt x="44" y="4527"/>
                          </a:cubicBezTo>
                          <a:cubicBezTo>
                            <a:pt x="642" y="5716"/>
                            <a:pt x="3432" y="5518"/>
                            <a:pt x="7618" y="3735"/>
                          </a:cubicBezTo>
                          <a:cubicBezTo>
                            <a:pt x="10608" y="2546"/>
                            <a:pt x="11605" y="1358"/>
                            <a:pt x="11405" y="367"/>
                          </a:cubicBezTo>
                          <a:cubicBezTo>
                            <a:pt x="10608" y="-425"/>
                            <a:pt x="7817" y="169"/>
                            <a:pt x="5027" y="11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29" name="Google Shape;6429;p37"/>
                    <p:cNvSpPr/>
                    <p:nvPr/>
                  </p:nvSpPr>
                  <p:spPr>
                    <a:xfrm>
                      <a:off x="2997231" y="5770144"/>
                      <a:ext cx="10793" cy="4702"/>
                    </a:xfrm>
                    <a:custGeom>
                      <a:avLst/>
                      <a:gdLst/>
                      <a:ahLst/>
                      <a:cxnLst/>
                      <a:rect l="l" t="t" r="r" b="b"/>
                      <a:pathLst>
                        <a:path w="10793" h="4702" extrusionOk="0">
                          <a:moveTo>
                            <a:pt x="4799" y="571"/>
                          </a:moveTo>
                          <a:cubicBezTo>
                            <a:pt x="1610" y="1364"/>
                            <a:pt x="-184" y="2552"/>
                            <a:pt x="15" y="3543"/>
                          </a:cubicBezTo>
                          <a:cubicBezTo>
                            <a:pt x="214" y="4533"/>
                            <a:pt x="1610" y="5128"/>
                            <a:pt x="4998" y="4335"/>
                          </a:cubicBezTo>
                          <a:cubicBezTo>
                            <a:pt x="9184" y="3345"/>
                            <a:pt x="10978" y="1958"/>
                            <a:pt x="10779" y="770"/>
                          </a:cubicBezTo>
                          <a:cubicBezTo>
                            <a:pt x="10181" y="-221"/>
                            <a:pt x="7789" y="-221"/>
                            <a:pt x="4799" y="5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30" name="Google Shape;6430;p37"/>
                    <p:cNvSpPr/>
                    <p:nvPr/>
                  </p:nvSpPr>
                  <p:spPr>
                    <a:xfrm>
                      <a:off x="2981337" y="5693159"/>
                      <a:ext cx="11766" cy="4065"/>
                    </a:xfrm>
                    <a:custGeom>
                      <a:avLst/>
                      <a:gdLst/>
                      <a:ahLst/>
                      <a:cxnLst/>
                      <a:rect l="l" t="t" r="r" b="b"/>
                      <a:pathLst>
                        <a:path w="11766" h="4065" extrusionOk="0">
                          <a:moveTo>
                            <a:pt x="11723" y="1491"/>
                          </a:moveTo>
                          <a:cubicBezTo>
                            <a:pt x="12122" y="500"/>
                            <a:pt x="9730" y="-292"/>
                            <a:pt x="6541" y="104"/>
                          </a:cubicBezTo>
                          <a:cubicBezTo>
                            <a:pt x="-1034" y="698"/>
                            <a:pt x="-236" y="2481"/>
                            <a:pt x="361" y="4066"/>
                          </a:cubicBezTo>
                          <a:cubicBezTo>
                            <a:pt x="4946" y="3868"/>
                            <a:pt x="10727" y="4066"/>
                            <a:pt x="11723" y="149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31" name="Google Shape;6431;p37"/>
                    <p:cNvSpPr/>
                    <p:nvPr/>
                  </p:nvSpPr>
                  <p:spPr>
                    <a:xfrm>
                      <a:off x="2979241" y="5644534"/>
                      <a:ext cx="11834" cy="3565"/>
                    </a:xfrm>
                    <a:custGeom>
                      <a:avLst/>
                      <a:gdLst/>
                      <a:ahLst/>
                      <a:cxnLst/>
                      <a:rect l="l" t="t" r="r" b="b"/>
                      <a:pathLst>
                        <a:path w="11834" h="3565" extrusionOk="0">
                          <a:moveTo>
                            <a:pt x="6046" y="3566"/>
                          </a:moveTo>
                          <a:cubicBezTo>
                            <a:pt x="8836" y="3566"/>
                            <a:pt x="12025" y="2971"/>
                            <a:pt x="11826" y="1783"/>
                          </a:cubicBezTo>
                          <a:cubicBezTo>
                            <a:pt x="11826" y="396"/>
                            <a:pt x="8637" y="0"/>
                            <a:pt x="4650" y="0"/>
                          </a:cubicBezTo>
                          <a:cubicBezTo>
                            <a:pt x="1063" y="198"/>
                            <a:pt x="-333" y="990"/>
                            <a:pt x="66" y="1981"/>
                          </a:cubicBezTo>
                          <a:cubicBezTo>
                            <a:pt x="464" y="3169"/>
                            <a:pt x="3255" y="3566"/>
                            <a:pt x="6046" y="35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32" name="Google Shape;6432;p37"/>
                    <p:cNvSpPr/>
                    <p:nvPr/>
                  </p:nvSpPr>
                  <p:spPr>
                    <a:xfrm>
                      <a:off x="3011398" y="5779455"/>
                      <a:ext cx="10974" cy="4312"/>
                    </a:xfrm>
                    <a:custGeom>
                      <a:avLst/>
                      <a:gdLst/>
                      <a:ahLst/>
                      <a:cxnLst/>
                      <a:rect l="l" t="t" r="r" b="b"/>
                      <a:pathLst>
                        <a:path w="10974" h="4312" extrusionOk="0">
                          <a:moveTo>
                            <a:pt x="5182" y="572"/>
                          </a:moveTo>
                          <a:cubicBezTo>
                            <a:pt x="2193" y="1364"/>
                            <a:pt x="199" y="2552"/>
                            <a:pt x="0" y="3543"/>
                          </a:cubicBezTo>
                          <a:cubicBezTo>
                            <a:pt x="598" y="4533"/>
                            <a:pt x="2591" y="4533"/>
                            <a:pt x="5780" y="3741"/>
                          </a:cubicBezTo>
                          <a:cubicBezTo>
                            <a:pt x="8770" y="2949"/>
                            <a:pt x="11162" y="1760"/>
                            <a:pt x="10963" y="770"/>
                          </a:cubicBezTo>
                          <a:cubicBezTo>
                            <a:pt x="10763" y="-221"/>
                            <a:pt x="8172" y="-221"/>
                            <a:pt x="5182" y="57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33" name="Google Shape;6433;p37"/>
                    <p:cNvSpPr/>
                    <p:nvPr/>
                  </p:nvSpPr>
                  <p:spPr>
                    <a:xfrm>
                      <a:off x="2984828" y="5659144"/>
                      <a:ext cx="10633" cy="3299"/>
                    </a:xfrm>
                    <a:custGeom>
                      <a:avLst/>
                      <a:gdLst/>
                      <a:ahLst/>
                      <a:cxnLst/>
                      <a:rect l="l" t="t" r="r" b="b"/>
                      <a:pathLst>
                        <a:path w="10633" h="3299" extrusionOk="0">
                          <a:moveTo>
                            <a:pt x="6837" y="3020"/>
                          </a:moveTo>
                          <a:cubicBezTo>
                            <a:pt x="8631" y="2624"/>
                            <a:pt x="10624" y="1832"/>
                            <a:pt x="10624" y="1435"/>
                          </a:cubicBezTo>
                          <a:cubicBezTo>
                            <a:pt x="10824" y="247"/>
                            <a:pt x="7834" y="-149"/>
                            <a:pt x="4644" y="49"/>
                          </a:cubicBezTo>
                          <a:cubicBezTo>
                            <a:pt x="1256" y="247"/>
                            <a:pt x="-339" y="1039"/>
                            <a:pt x="60" y="2228"/>
                          </a:cubicBezTo>
                          <a:cubicBezTo>
                            <a:pt x="1256" y="3218"/>
                            <a:pt x="3648" y="3614"/>
                            <a:pt x="6837" y="302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34" name="Google Shape;6434;p37"/>
                    <p:cNvSpPr/>
                    <p:nvPr/>
                  </p:nvSpPr>
                  <p:spPr>
                    <a:xfrm>
                      <a:off x="2993658" y="5599568"/>
                      <a:ext cx="12168" cy="3405"/>
                    </a:xfrm>
                    <a:custGeom>
                      <a:avLst/>
                      <a:gdLst/>
                      <a:ahLst/>
                      <a:cxnLst/>
                      <a:rect l="l" t="t" r="r" b="b"/>
                      <a:pathLst>
                        <a:path w="12168" h="3405" extrusionOk="0">
                          <a:moveTo>
                            <a:pt x="5980" y="3368"/>
                          </a:moveTo>
                          <a:cubicBezTo>
                            <a:pt x="9169" y="3566"/>
                            <a:pt x="11959" y="2971"/>
                            <a:pt x="12159" y="1981"/>
                          </a:cubicBezTo>
                          <a:cubicBezTo>
                            <a:pt x="12358" y="792"/>
                            <a:pt x="9368" y="396"/>
                            <a:pt x="6179" y="0"/>
                          </a:cubicBezTo>
                          <a:cubicBezTo>
                            <a:pt x="2990" y="0"/>
                            <a:pt x="0" y="198"/>
                            <a:pt x="0" y="1387"/>
                          </a:cubicBezTo>
                          <a:cubicBezTo>
                            <a:pt x="0" y="2377"/>
                            <a:pt x="2990" y="3169"/>
                            <a:pt x="5980" y="336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35" name="Google Shape;6435;p37"/>
                    <p:cNvSpPr/>
                    <p:nvPr/>
                  </p:nvSpPr>
                  <p:spPr>
                    <a:xfrm>
                      <a:off x="2970663" y="5617792"/>
                      <a:ext cx="12264" cy="3614"/>
                    </a:xfrm>
                    <a:custGeom>
                      <a:avLst/>
                      <a:gdLst/>
                      <a:ahLst/>
                      <a:cxnLst/>
                      <a:rect l="l" t="t" r="r" b="b"/>
                      <a:pathLst>
                        <a:path w="12264" h="3614" extrusionOk="0">
                          <a:moveTo>
                            <a:pt x="12232" y="2179"/>
                          </a:moveTo>
                          <a:cubicBezTo>
                            <a:pt x="12631" y="594"/>
                            <a:pt x="9242" y="198"/>
                            <a:pt x="5056" y="0"/>
                          </a:cubicBezTo>
                          <a:cubicBezTo>
                            <a:pt x="2665" y="198"/>
                            <a:pt x="-525" y="396"/>
                            <a:pt x="73" y="1783"/>
                          </a:cubicBezTo>
                          <a:cubicBezTo>
                            <a:pt x="472" y="2971"/>
                            <a:pt x="2864" y="3367"/>
                            <a:pt x="6053" y="3566"/>
                          </a:cubicBezTo>
                          <a:cubicBezTo>
                            <a:pt x="9242" y="3764"/>
                            <a:pt x="11833" y="3367"/>
                            <a:pt x="12232" y="21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36" name="Google Shape;6436;p37"/>
                    <p:cNvSpPr/>
                    <p:nvPr/>
                  </p:nvSpPr>
                  <p:spPr>
                    <a:xfrm>
                      <a:off x="3034505" y="5670776"/>
                      <a:ext cx="12367" cy="3520"/>
                    </a:xfrm>
                    <a:custGeom>
                      <a:avLst/>
                      <a:gdLst/>
                      <a:ahLst/>
                      <a:cxnLst/>
                      <a:rect l="l" t="t" r="r" b="b"/>
                      <a:pathLst>
                        <a:path w="12367" h="3520" extrusionOk="0">
                          <a:moveTo>
                            <a:pt x="12174" y="896"/>
                          </a:moveTo>
                          <a:cubicBezTo>
                            <a:pt x="11377" y="-95"/>
                            <a:pt x="8187" y="-95"/>
                            <a:pt x="5198" y="104"/>
                          </a:cubicBezTo>
                          <a:cubicBezTo>
                            <a:pt x="1610" y="500"/>
                            <a:pt x="-184" y="1292"/>
                            <a:pt x="15" y="2282"/>
                          </a:cubicBezTo>
                          <a:cubicBezTo>
                            <a:pt x="214" y="3273"/>
                            <a:pt x="3005" y="3669"/>
                            <a:pt x="6194" y="3471"/>
                          </a:cubicBezTo>
                          <a:cubicBezTo>
                            <a:pt x="10181" y="3075"/>
                            <a:pt x="13171" y="2282"/>
                            <a:pt x="12174" y="89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37" name="Google Shape;6437;p37"/>
                    <p:cNvSpPr/>
                    <p:nvPr/>
                  </p:nvSpPr>
                  <p:spPr>
                    <a:xfrm>
                      <a:off x="3075170" y="5797597"/>
                      <a:ext cx="10975" cy="4807"/>
                    </a:xfrm>
                    <a:custGeom>
                      <a:avLst/>
                      <a:gdLst/>
                      <a:ahLst/>
                      <a:cxnLst/>
                      <a:rect l="l" t="t" r="r" b="b"/>
                      <a:pathLst>
                        <a:path w="10975" h="4807" extrusionOk="0">
                          <a:moveTo>
                            <a:pt x="4996" y="1248"/>
                          </a:moveTo>
                          <a:cubicBezTo>
                            <a:pt x="2006" y="2238"/>
                            <a:pt x="-187" y="3625"/>
                            <a:pt x="13" y="4417"/>
                          </a:cubicBezTo>
                          <a:cubicBezTo>
                            <a:pt x="810" y="5011"/>
                            <a:pt x="3002" y="5011"/>
                            <a:pt x="5992" y="3823"/>
                          </a:cubicBezTo>
                          <a:cubicBezTo>
                            <a:pt x="8783" y="2634"/>
                            <a:pt x="10976" y="1248"/>
                            <a:pt x="10976" y="455"/>
                          </a:cubicBezTo>
                          <a:cubicBezTo>
                            <a:pt x="10776" y="-535"/>
                            <a:pt x="7786" y="257"/>
                            <a:pt x="4996" y="124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38" name="Google Shape;6438;p37"/>
                    <p:cNvSpPr/>
                    <p:nvPr/>
                  </p:nvSpPr>
                  <p:spPr>
                    <a:xfrm>
                      <a:off x="3069203" y="5687717"/>
                      <a:ext cx="12115" cy="3040"/>
                    </a:xfrm>
                    <a:custGeom>
                      <a:avLst/>
                      <a:gdLst/>
                      <a:ahLst/>
                      <a:cxnLst/>
                      <a:rect l="l" t="t" r="r" b="b"/>
                      <a:pathLst>
                        <a:path w="12115" h="3040" extrusionOk="0">
                          <a:moveTo>
                            <a:pt x="5781" y="198"/>
                          </a:moveTo>
                          <a:cubicBezTo>
                            <a:pt x="2791" y="594"/>
                            <a:pt x="0" y="990"/>
                            <a:pt x="0" y="1981"/>
                          </a:cubicBezTo>
                          <a:cubicBezTo>
                            <a:pt x="0" y="2971"/>
                            <a:pt x="2591" y="3169"/>
                            <a:pt x="5382" y="2971"/>
                          </a:cubicBezTo>
                          <a:cubicBezTo>
                            <a:pt x="8970" y="2773"/>
                            <a:pt x="12956" y="2179"/>
                            <a:pt x="11960" y="792"/>
                          </a:cubicBezTo>
                          <a:cubicBezTo>
                            <a:pt x="11561" y="0"/>
                            <a:pt x="8970" y="-198"/>
                            <a:pt x="5781" y="19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39" name="Google Shape;6439;p37"/>
                    <p:cNvSpPr/>
                    <p:nvPr/>
                  </p:nvSpPr>
                  <p:spPr>
                    <a:xfrm>
                      <a:off x="3021825" y="5703304"/>
                      <a:ext cx="11098" cy="3180"/>
                    </a:xfrm>
                    <a:custGeom>
                      <a:avLst/>
                      <a:gdLst/>
                      <a:ahLst/>
                      <a:cxnLst/>
                      <a:rect l="l" t="t" r="r" b="b"/>
                      <a:pathLst>
                        <a:path w="11098" h="3180" extrusionOk="0">
                          <a:moveTo>
                            <a:pt x="7314" y="2835"/>
                          </a:moveTo>
                          <a:cubicBezTo>
                            <a:pt x="10901" y="2241"/>
                            <a:pt x="11699" y="1449"/>
                            <a:pt x="10702" y="656"/>
                          </a:cubicBezTo>
                          <a:cubicBezTo>
                            <a:pt x="9705" y="-136"/>
                            <a:pt x="6915" y="-136"/>
                            <a:pt x="3925" y="260"/>
                          </a:cubicBezTo>
                          <a:cubicBezTo>
                            <a:pt x="536" y="855"/>
                            <a:pt x="-859" y="1647"/>
                            <a:pt x="536" y="2439"/>
                          </a:cubicBezTo>
                          <a:cubicBezTo>
                            <a:pt x="1733" y="3232"/>
                            <a:pt x="4124" y="3430"/>
                            <a:pt x="7314" y="283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40" name="Google Shape;6440;p37"/>
                    <p:cNvSpPr/>
                    <p:nvPr/>
                  </p:nvSpPr>
                  <p:spPr>
                    <a:xfrm>
                      <a:off x="2936446" y="5677423"/>
                      <a:ext cx="10893" cy="3162"/>
                    </a:xfrm>
                    <a:custGeom>
                      <a:avLst/>
                      <a:gdLst/>
                      <a:ahLst/>
                      <a:cxnLst/>
                      <a:rect l="l" t="t" r="r" b="b"/>
                      <a:pathLst>
                        <a:path w="10893" h="3162" extrusionOk="0">
                          <a:moveTo>
                            <a:pt x="3394" y="191"/>
                          </a:moveTo>
                          <a:cubicBezTo>
                            <a:pt x="803" y="587"/>
                            <a:pt x="-792" y="1380"/>
                            <a:pt x="404" y="2370"/>
                          </a:cubicBezTo>
                          <a:cubicBezTo>
                            <a:pt x="1002" y="2965"/>
                            <a:pt x="3793" y="3163"/>
                            <a:pt x="5587" y="3163"/>
                          </a:cubicBezTo>
                          <a:cubicBezTo>
                            <a:pt x="8377" y="2965"/>
                            <a:pt x="11566" y="2370"/>
                            <a:pt x="10769" y="984"/>
                          </a:cubicBezTo>
                          <a:cubicBezTo>
                            <a:pt x="9972" y="-7"/>
                            <a:pt x="7381" y="-205"/>
                            <a:pt x="3394" y="19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41" name="Google Shape;6441;p37"/>
                    <p:cNvSpPr/>
                    <p:nvPr/>
                  </p:nvSpPr>
                  <p:spPr>
                    <a:xfrm>
                      <a:off x="2968464" y="5556357"/>
                      <a:ext cx="38828" cy="12929"/>
                    </a:xfrm>
                    <a:custGeom>
                      <a:avLst/>
                      <a:gdLst/>
                      <a:ahLst/>
                      <a:cxnLst/>
                      <a:rect l="l" t="t" r="r" b="b"/>
                      <a:pathLst>
                        <a:path w="38828" h="12929" extrusionOk="0">
                          <a:moveTo>
                            <a:pt x="8451" y="225"/>
                          </a:moveTo>
                          <a:cubicBezTo>
                            <a:pt x="2072" y="-567"/>
                            <a:pt x="-1316" y="820"/>
                            <a:pt x="478" y="2998"/>
                          </a:cubicBezTo>
                          <a:cubicBezTo>
                            <a:pt x="4664" y="8149"/>
                            <a:pt x="18019" y="9932"/>
                            <a:pt x="29380" y="12309"/>
                          </a:cubicBezTo>
                          <a:cubicBezTo>
                            <a:pt x="32968" y="13101"/>
                            <a:pt x="37353" y="13299"/>
                            <a:pt x="38549" y="11913"/>
                          </a:cubicBezTo>
                          <a:cubicBezTo>
                            <a:pt x="39745" y="10724"/>
                            <a:pt x="36955" y="9337"/>
                            <a:pt x="32968" y="8941"/>
                          </a:cubicBezTo>
                          <a:cubicBezTo>
                            <a:pt x="22404" y="7753"/>
                            <a:pt x="11441" y="6762"/>
                            <a:pt x="12437" y="1810"/>
                          </a:cubicBezTo>
                          <a:cubicBezTo>
                            <a:pt x="12437" y="1216"/>
                            <a:pt x="9447" y="622"/>
                            <a:pt x="8451" y="22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42" name="Google Shape;6442;p37"/>
                    <p:cNvSpPr/>
                    <p:nvPr/>
                  </p:nvSpPr>
                  <p:spPr>
                    <a:xfrm>
                      <a:off x="2891205" y="5557375"/>
                      <a:ext cx="7197" cy="11885"/>
                    </a:xfrm>
                    <a:custGeom>
                      <a:avLst/>
                      <a:gdLst/>
                      <a:ahLst/>
                      <a:cxnLst/>
                      <a:rect l="l" t="t" r="r" b="b"/>
                      <a:pathLst>
                        <a:path w="7197" h="11885" extrusionOk="0">
                          <a:moveTo>
                            <a:pt x="7176" y="7329"/>
                          </a:moveTo>
                          <a:cubicBezTo>
                            <a:pt x="7176" y="6339"/>
                            <a:pt x="7375" y="5348"/>
                            <a:pt x="6578" y="4556"/>
                          </a:cubicBezTo>
                          <a:cubicBezTo>
                            <a:pt x="5780" y="3367"/>
                            <a:pt x="3787" y="1783"/>
                            <a:pt x="1196" y="594"/>
                          </a:cubicBezTo>
                          <a:cubicBezTo>
                            <a:pt x="797" y="396"/>
                            <a:pt x="398" y="198"/>
                            <a:pt x="0" y="0"/>
                          </a:cubicBezTo>
                          <a:cubicBezTo>
                            <a:pt x="0" y="1188"/>
                            <a:pt x="0" y="2179"/>
                            <a:pt x="199" y="3367"/>
                          </a:cubicBezTo>
                          <a:cubicBezTo>
                            <a:pt x="199" y="3962"/>
                            <a:pt x="199" y="4556"/>
                            <a:pt x="199" y="5150"/>
                          </a:cubicBezTo>
                          <a:cubicBezTo>
                            <a:pt x="398" y="7329"/>
                            <a:pt x="398" y="9706"/>
                            <a:pt x="598" y="11885"/>
                          </a:cubicBezTo>
                          <a:cubicBezTo>
                            <a:pt x="7574" y="11885"/>
                            <a:pt x="6578" y="9310"/>
                            <a:pt x="7176" y="732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43" name="Google Shape;6443;p37"/>
                    <p:cNvSpPr/>
                    <p:nvPr/>
                  </p:nvSpPr>
                  <p:spPr>
                    <a:xfrm>
                      <a:off x="2892799" y="5583721"/>
                      <a:ext cx="10724" cy="9120"/>
                    </a:xfrm>
                    <a:custGeom>
                      <a:avLst/>
                      <a:gdLst/>
                      <a:ahLst/>
                      <a:cxnLst/>
                      <a:rect l="l" t="t" r="r" b="b"/>
                      <a:pathLst>
                        <a:path w="10724" h="9120" extrusionOk="0">
                          <a:moveTo>
                            <a:pt x="10166" y="7329"/>
                          </a:moveTo>
                          <a:cubicBezTo>
                            <a:pt x="12558" y="5348"/>
                            <a:pt x="6777" y="396"/>
                            <a:pt x="2193" y="0"/>
                          </a:cubicBezTo>
                          <a:cubicBezTo>
                            <a:pt x="1395" y="0"/>
                            <a:pt x="598" y="0"/>
                            <a:pt x="0" y="0"/>
                          </a:cubicBezTo>
                          <a:cubicBezTo>
                            <a:pt x="200" y="2971"/>
                            <a:pt x="598" y="5943"/>
                            <a:pt x="997" y="8914"/>
                          </a:cubicBezTo>
                          <a:cubicBezTo>
                            <a:pt x="4585" y="9310"/>
                            <a:pt x="7973" y="9310"/>
                            <a:pt x="10166" y="732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44" name="Google Shape;6444;p37"/>
                    <p:cNvSpPr/>
                    <p:nvPr/>
                  </p:nvSpPr>
                  <p:spPr>
                    <a:xfrm>
                      <a:off x="2941611" y="5582983"/>
                      <a:ext cx="33111" cy="6530"/>
                    </a:xfrm>
                    <a:custGeom>
                      <a:avLst/>
                      <a:gdLst/>
                      <a:ahLst/>
                      <a:cxnLst/>
                      <a:rect l="l" t="t" r="r" b="b"/>
                      <a:pathLst>
                        <a:path w="33111" h="6530" extrusionOk="0">
                          <a:moveTo>
                            <a:pt x="422" y="5095"/>
                          </a:moveTo>
                          <a:cubicBezTo>
                            <a:pt x="1618" y="6284"/>
                            <a:pt x="5206" y="6680"/>
                            <a:pt x="8195" y="6482"/>
                          </a:cubicBezTo>
                          <a:cubicBezTo>
                            <a:pt x="16567" y="5887"/>
                            <a:pt x="24939" y="5095"/>
                            <a:pt x="33111" y="4501"/>
                          </a:cubicBezTo>
                          <a:cubicBezTo>
                            <a:pt x="31716" y="2718"/>
                            <a:pt x="29324" y="1133"/>
                            <a:pt x="24341" y="1133"/>
                          </a:cubicBezTo>
                          <a:cubicBezTo>
                            <a:pt x="22547" y="737"/>
                            <a:pt x="20354" y="341"/>
                            <a:pt x="18162" y="143"/>
                          </a:cubicBezTo>
                          <a:cubicBezTo>
                            <a:pt x="13378" y="-253"/>
                            <a:pt x="8794" y="143"/>
                            <a:pt x="8195" y="1728"/>
                          </a:cubicBezTo>
                          <a:cubicBezTo>
                            <a:pt x="7996" y="2124"/>
                            <a:pt x="8395" y="2520"/>
                            <a:pt x="8594" y="2718"/>
                          </a:cubicBezTo>
                          <a:cubicBezTo>
                            <a:pt x="7199" y="2718"/>
                            <a:pt x="5604" y="2718"/>
                            <a:pt x="4010" y="2916"/>
                          </a:cubicBezTo>
                          <a:cubicBezTo>
                            <a:pt x="621" y="3114"/>
                            <a:pt x="-774" y="4105"/>
                            <a:pt x="422" y="509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45" name="Google Shape;6445;p37"/>
                    <p:cNvSpPr/>
                    <p:nvPr/>
                  </p:nvSpPr>
                  <p:spPr>
                    <a:xfrm>
                      <a:off x="2974722" y="5587484"/>
                      <a:ext cx="398" cy="19808"/>
                    </a:xfrm>
                    <a:custGeom>
                      <a:avLst/>
                      <a:gdLst/>
                      <a:ahLst/>
                      <a:cxnLst/>
                      <a:rect l="l" t="t" r="r" b="b"/>
                      <a:pathLst>
                        <a:path w="398" h="19808" extrusionOk="0">
                          <a:moveTo>
                            <a:pt x="399" y="0"/>
                          </a:moveTo>
                          <a:lnTo>
                            <a:pt x="399" y="0"/>
                          </a:lnTo>
                          <a:lnTo>
                            <a:pt x="399" y="0"/>
                          </a:lnTo>
                          <a:lnTo>
                            <a:pt x="0" y="0"/>
                          </a:lnTo>
                          <a:lnTo>
                            <a:pt x="20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46" name="Google Shape;6446;p37"/>
                    <p:cNvSpPr/>
                    <p:nvPr/>
                  </p:nvSpPr>
                  <p:spPr>
                    <a:xfrm>
                      <a:off x="3031842" y="5568962"/>
                      <a:ext cx="16368" cy="6571"/>
                    </a:xfrm>
                    <a:custGeom>
                      <a:avLst/>
                      <a:gdLst/>
                      <a:ahLst/>
                      <a:cxnLst/>
                      <a:rect l="l" t="t" r="r" b="b"/>
                      <a:pathLst>
                        <a:path w="16368" h="6571" extrusionOk="0">
                          <a:moveTo>
                            <a:pt x="10252" y="100"/>
                          </a:moveTo>
                          <a:cubicBezTo>
                            <a:pt x="2479" y="-494"/>
                            <a:pt x="1682" y="1685"/>
                            <a:pt x="286" y="3467"/>
                          </a:cubicBezTo>
                          <a:cubicBezTo>
                            <a:pt x="-711" y="4656"/>
                            <a:pt x="884" y="6043"/>
                            <a:pt x="5269" y="6439"/>
                          </a:cubicBezTo>
                          <a:cubicBezTo>
                            <a:pt x="15036" y="7231"/>
                            <a:pt x="13243" y="4260"/>
                            <a:pt x="16232" y="3071"/>
                          </a:cubicBezTo>
                          <a:cubicBezTo>
                            <a:pt x="17029" y="1487"/>
                            <a:pt x="14239" y="298"/>
                            <a:pt x="10252" y="10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47" name="Google Shape;6447;p37"/>
                    <p:cNvSpPr/>
                    <p:nvPr/>
                  </p:nvSpPr>
                  <p:spPr>
                    <a:xfrm>
                      <a:off x="2906541" y="5535555"/>
                      <a:ext cx="25935" cy="6040"/>
                    </a:xfrm>
                    <a:custGeom>
                      <a:avLst/>
                      <a:gdLst/>
                      <a:ahLst/>
                      <a:cxnLst/>
                      <a:rect l="l" t="t" r="r" b="b"/>
                      <a:pathLst>
                        <a:path w="25935" h="6040" extrusionOk="0">
                          <a:moveTo>
                            <a:pt x="11573" y="1219"/>
                          </a:moveTo>
                          <a:cubicBezTo>
                            <a:pt x="9978" y="625"/>
                            <a:pt x="7785" y="30"/>
                            <a:pt x="5194" y="30"/>
                          </a:cubicBezTo>
                          <a:cubicBezTo>
                            <a:pt x="2204" y="-168"/>
                            <a:pt x="-188" y="625"/>
                            <a:pt x="12" y="1813"/>
                          </a:cubicBezTo>
                          <a:cubicBezTo>
                            <a:pt x="610" y="3596"/>
                            <a:pt x="4397" y="4388"/>
                            <a:pt x="8383" y="4388"/>
                          </a:cubicBezTo>
                          <a:lnTo>
                            <a:pt x="8583" y="4388"/>
                          </a:lnTo>
                          <a:cubicBezTo>
                            <a:pt x="9181" y="5181"/>
                            <a:pt x="10177" y="5973"/>
                            <a:pt x="12768" y="5973"/>
                          </a:cubicBezTo>
                          <a:cubicBezTo>
                            <a:pt x="20343" y="6369"/>
                            <a:pt x="24529" y="4983"/>
                            <a:pt x="25924" y="2605"/>
                          </a:cubicBezTo>
                          <a:cubicBezTo>
                            <a:pt x="26123" y="2209"/>
                            <a:pt x="23731" y="823"/>
                            <a:pt x="22137" y="625"/>
                          </a:cubicBezTo>
                          <a:cubicBezTo>
                            <a:pt x="17154" y="30"/>
                            <a:pt x="13965" y="426"/>
                            <a:pt x="11573" y="121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48" name="Google Shape;6448;p37"/>
                    <p:cNvSpPr/>
                    <p:nvPr/>
                  </p:nvSpPr>
                  <p:spPr>
                    <a:xfrm>
                      <a:off x="2946607" y="5540237"/>
                      <a:ext cx="34541" cy="9072"/>
                    </a:xfrm>
                    <a:custGeom>
                      <a:avLst/>
                      <a:gdLst/>
                      <a:ahLst/>
                      <a:cxnLst/>
                      <a:rect l="l" t="t" r="r" b="b"/>
                      <a:pathLst>
                        <a:path w="34541" h="9072" extrusionOk="0">
                          <a:moveTo>
                            <a:pt x="6588" y="4262"/>
                          </a:moveTo>
                          <a:cubicBezTo>
                            <a:pt x="2601" y="3866"/>
                            <a:pt x="-189" y="4658"/>
                            <a:pt x="10" y="6243"/>
                          </a:cubicBezTo>
                          <a:cubicBezTo>
                            <a:pt x="209" y="7629"/>
                            <a:pt x="3000" y="8422"/>
                            <a:pt x="5990" y="8620"/>
                          </a:cubicBezTo>
                          <a:cubicBezTo>
                            <a:pt x="7784" y="8818"/>
                            <a:pt x="9378" y="8620"/>
                            <a:pt x="10574" y="8422"/>
                          </a:cubicBezTo>
                          <a:cubicBezTo>
                            <a:pt x="14362" y="9412"/>
                            <a:pt x="17750" y="9214"/>
                            <a:pt x="20341" y="8224"/>
                          </a:cubicBezTo>
                          <a:cubicBezTo>
                            <a:pt x="21936" y="7629"/>
                            <a:pt x="22135" y="6639"/>
                            <a:pt x="22932" y="5648"/>
                          </a:cubicBezTo>
                          <a:cubicBezTo>
                            <a:pt x="23929" y="6243"/>
                            <a:pt x="25524" y="6639"/>
                            <a:pt x="27916" y="6837"/>
                          </a:cubicBezTo>
                          <a:cubicBezTo>
                            <a:pt x="31105" y="7035"/>
                            <a:pt x="33895" y="6837"/>
                            <a:pt x="33895" y="5847"/>
                          </a:cubicBezTo>
                          <a:cubicBezTo>
                            <a:pt x="33895" y="5648"/>
                            <a:pt x="33696" y="5450"/>
                            <a:pt x="33696" y="5252"/>
                          </a:cubicBezTo>
                          <a:cubicBezTo>
                            <a:pt x="35091" y="4658"/>
                            <a:pt x="34892" y="3668"/>
                            <a:pt x="32102" y="1885"/>
                          </a:cubicBezTo>
                          <a:cubicBezTo>
                            <a:pt x="30108" y="498"/>
                            <a:pt x="25324" y="-294"/>
                            <a:pt x="22335" y="102"/>
                          </a:cubicBezTo>
                          <a:cubicBezTo>
                            <a:pt x="15159" y="1092"/>
                            <a:pt x="20341" y="3469"/>
                            <a:pt x="22733" y="5450"/>
                          </a:cubicBezTo>
                          <a:lnTo>
                            <a:pt x="22733" y="5450"/>
                          </a:lnTo>
                          <a:lnTo>
                            <a:pt x="16355" y="4460"/>
                          </a:lnTo>
                          <a:cubicBezTo>
                            <a:pt x="16155" y="4460"/>
                            <a:pt x="15757" y="4460"/>
                            <a:pt x="15557" y="4262"/>
                          </a:cubicBezTo>
                          <a:cubicBezTo>
                            <a:pt x="14760" y="3668"/>
                            <a:pt x="13764" y="2875"/>
                            <a:pt x="12567" y="2281"/>
                          </a:cubicBezTo>
                          <a:cubicBezTo>
                            <a:pt x="9378" y="498"/>
                            <a:pt x="7584" y="498"/>
                            <a:pt x="7385" y="1489"/>
                          </a:cubicBezTo>
                          <a:cubicBezTo>
                            <a:pt x="7186" y="2281"/>
                            <a:pt x="7584" y="3271"/>
                            <a:pt x="8780" y="4262"/>
                          </a:cubicBezTo>
                          <a:cubicBezTo>
                            <a:pt x="8581" y="4262"/>
                            <a:pt x="8581" y="4262"/>
                            <a:pt x="8382" y="4262"/>
                          </a:cubicBezTo>
                          <a:lnTo>
                            <a:pt x="6588" y="4262"/>
                          </a:lnTo>
                          <a:close/>
                          <a:moveTo>
                            <a:pt x="22534" y="5648"/>
                          </a:moveTo>
                          <a:lnTo>
                            <a:pt x="22534" y="5648"/>
                          </a:lnTo>
                          <a:lnTo>
                            <a:pt x="22534" y="5648"/>
                          </a:lnTo>
                          <a:lnTo>
                            <a:pt x="22534" y="564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49" name="Google Shape;6449;p37"/>
                    <p:cNvSpPr/>
                    <p:nvPr/>
                  </p:nvSpPr>
                  <p:spPr>
                    <a:xfrm>
                      <a:off x="3064619" y="5629479"/>
                      <a:ext cx="199" cy="19808"/>
                    </a:xfrm>
                    <a:custGeom>
                      <a:avLst/>
                      <a:gdLst/>
                      <a:ahLst/>
                      <a:cxnLst/>
                      <a:rect l="l" t="t" r="r" b="b"/>
                      <a:pathLst>
                        <a:path w="199" h="19808" extrusionOk="0">
                          <a:moveTo>
                            <a:pt x="0" y="0"/>
                          </a:moveTo>
                          <a:lnTo>
                            <a:pt x="199" y="0"/>
                          </a:lnTo>
                          <a:lnTo>
                            <a:pt x="1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50" name="Google Shape;6450;p37"/>
                    <p:cNvSpPr/>
                    <p:nvPr/>
                  </p:nvSpPr>
                  <p:spPr>
                    <a:xfrm>
                      <a:off x="3060966" y="5629479"/>
                      <a:ext cx="20859" cy="8737"/>
                    </a:xfrm>
                    <a:custGeom>
                      <a:avLst/>
                      <a:gdLst/>
                      <a:ahLst/>
                      <a:cxnLst/>
                      <a:rect l="l" t="t" r="r" b="b"/>
                      <a:pathLst>
                        <a:path w="20859" h="8737" extrusionOk="0">
                          <a:moveTo>
                            <a:pt x="16808" y="2773"/>
                          </a:moveTo>
                          <a:cubicBezTo>
                            <a:pt x="18203" y="594"/>
                            <a:pt x="10628" y="792"/>
                            <a:pt x="5845" y="198"/>
                          </a:cubicBezTo>
                          <a:cubicBezTo>
                            <a:pt x="5247" y="198"/>
                            <a:pt x="4449" y="198"/>
                            <a:pt x="3652" y="0"/>
                          </a:cubicBezTo>
                          <a:cubicBezTo>
                            <a:pt x="1061" y="1585"/>
                            <a:pt x="-3723" y="3169"/>
                            <a:pt x="5047" y="4160"/>
                          </a:cubicBezTo>
                          <a:cubicBezTo>
                            <a:pt x="5645" y="4160"/>
                            <a:pt x="6243" y="4160"/>
                            <a:pt x="6841" y="4358"/>
                          </a:cubicBezTo>
                          <a:cubicBezTo>
                            <a:pt x="6642" y="4754"/>
                            <a:pt x="6642" y="4952"/>
                            <a:pt x="6443" y="5348"/>
                          </a:cubicBezTo>
                          <a:lnTo>
                            <a:pt x="6443" y="5745"/>
                          </a:lnTo>
                          <a:cubicBezTo>
                            <a:pt x="3851" y="5943"/>
                            <a:pt x="1858" y="6339"/>
                            <a:pt x="1858" y="7131"/>
                          </a:cubicBezTo>
                          <a:cubicBezTo>
                            <a:pt x="1858" y="8122"/>
                            <a:pt x="4449" y="8518"/>
                            <a:pt x="7639" y="8518"/>
                          </a:cubicBezTo>
                          <a:cubicBezTo>
                            <a:pt x="8436" y="8518"/>
                            <a:pt x="9233" y="8518"/>
                            <a:pt x="9831" y="8518"/>
                          </a:cubicBezTo>
                          <a:cubicBezTo>
                            <a:pt x="10628" y="8716"/>
                            <a:pt x="11426" y="8716"/>
                            <a:pt x="12622" y="8716"/>
                          </a:cubicBezTo>
                          <a:cubicBezTo>
                            <a:pt x="18004" y="8914"/>
                            <a:pt x="20595" y="7725"/>
                            <a:pt x="20794" y="6141"/>
                          </a:cubicBezTo>
                          <a:cubicBezTo>
                            <a:pt x="20993" y="4952"/>
                            <a:pt x="20993" y="3367"/>
                            <a:pt x="16808" y="277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51" name="Google Shape;6451;p37"/>
                    <p:cNvSpPr/>
                    <p:nvPr/>
                  </p:nvSpPr>
                  <p:spPr>
                    <a:xfrm>
                      <a:off x="3068595" y="5514860"/>
                      <a:ext cx="17152" cy="5202"/>
                    </a:xfrm>
                    <a:custGeom>
                      <a:avLst/>
                      <a:gdLst/>
                      <a:ahLst/>
                      <a:cxnLst/>
                      <a:rect l="l" t="t" r="r" b="b"/>
                      <a:pathLst>
                        <a:path w="17152" h="5202" extrusionOk="0">
                          <a:moveTo>
                            <a:pt x="9378" y="520"/>
                          </a:moveTo>
                          <a:cubicBezTo>
                            <a:pt x="4794" y="-272"/>
                            <a:pt x="409" y="-272"/>
                            <a:pt x="10" y="1313"/>
                          </a:cubicBezTo>
                          <a:cubicBezTo>
                            <a:pt x="-189" y="2501"/>
                            <a:pt x="2601" y="3690"/>
                            <a:pt x="6588" y="4482"/>
                          </a:cubicBezTo>
                          <a:cubicBezTo>
                            <a:pt x="11172" y="5275"/>
                            <a:pt x="15358" y="5671"/>
                            <a:pt x="17152" y="4284"/>
                          </a:cubicBezTo>
                          <a:cubicBezTo>
                            <a:pt x="16953" y="2699"/>
                            <a:pt x="14362" y="1313"/>
                            <a:pt x="9378" y="52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52" name="Google Shape;6452;p37"/>
                    <p:cNvSpPr/>
                    <p:nvPr/>
                  </p:nvSpPr>
                  <p:spPr>
                    <a:xfrm>
                      <a:off x="3030325" y="5665531"/>
                      <a:ext cx="15756" cy="4394"/>
                    </a:xfrm>
                    <a:custGeom>
                      <a:avLst/>
                      <a:gdLst/>
                      <a:ahLst/>
                      <a:cxnLst/>
                      <a:rect l="l" t="t" r="r" b="b"/>
                      <a:pathLst>
                        <a:path w="15756" h="4394" extrusionOk="0">
                          <a:moveTo>
                            <a:pt x="7185" y="0"/>
                          </a:moveTo>
                          <a:cubicBezTo>
                            <a:pt x="2800" y="396"/>
                            <a:pt x="-190" y="1188"/>
                            <a:pt x="9" y="2377"/>
                          </a:cubicBezTo>
                          <a:cubicBezTo>
                            <a:pt x="209" y="3962"/>
                            <a:pt x="3996" y="4556"/>
                            <a:pt x="8780" y="4358"/>
                          </a:cubicBezTo>
                          <a:cubicBezTo>
                            <a:pt x="12965" y="4160"/>
                            <a:pt x="15756" y="3169"/>
                            <a:pt x="15756" y="1981"/>
                          </a:cubicBezTo>
                          <a:cubicBezTo>
                            <a:pt x="15756" y="198"/>
                            <a:pt x="11371" y="198"/>
                            <a:pt x="7185"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53" name="Google Shape;6453;p37"/>
                    <p:cNvSpPr/>
                    <p:nvPr/>
                  </p:nvSpPr>
                  <p:spPr>
                    <a:xfrm>
                      <a:off x="3026684" y="5533851"/>
                      <a:ext cx="17417" cy="6686"/>
                    </a:xfrm>
                    <a:custGeom>
                      <a:avLst/>
                      <a:gdLst/>
                      <a:ahLst/>
                      <a:cxnLst/>
                      <a:rect l="l" t="t" r="r" b="b"/>
                      <a:pathLst>
                        <a:path w="17417" h="6686" extrusionOk="0">
                          <a:moveTo>
                            <a:pt x="6441" y="150"/>
                          </a:moveTo>
                          <a:cubicBezTo>
                            <a:pt x="3252" y="-48"/>
                            <a:pt x="-535" y="-246"/>
                            <a:pt x="63" y="942"/>
                          </a:cubicBezTo>
                          <a:cubicBezTo>
                            <a:pt x="1259" y="3319"/>
                            <a:pt x="5644" y="5300"/>
                            <a:pt x="13019" y="6489"/>
                          </a:cubicBezTo>
                          <a:cubicBezTo>
                            <a:pt x="15411" y="6885"/>
                            <a:pt x="17604" y="6687"/>
                            <a:pt x="17404" y="5894"/>
                          </a:cubicBezTo>
                          <a:cubicBezTo>
                            <a:pt x="16806" y="3517"/>
                            <a:pt x="13816" y="1536"/>
                            <a:pt x="6441" y="1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54" name="Google Shape;6454;p37"/>
                    <p:cNvSpPr/>
                    <p:nvPr/>
                  </p:nvSpPr>
                  <p:spPr>
                    <a:xfrm>
                      <a:off x="2910938" y="5675435"/>
                      <a:ext cx="6731" cy="5150"/>
                    </a:xfrm>
                    <a:custGeom>
                      <a:avLst/>
                      <a:gdLst/>
                      <a:ahLst/>
                      <a:cxnLst/>
                      <a:rect l="l" t="t" r="r" b="b"/>
                      <a:pathLst>
                        <a:path w="6731" h="5150" extrusionOk="0">
                          <a:moveTo>
                            <a:pt x="6578" y="2773"/>
                          </a:moveTo>
                          <a:cubicBezTo>
                            <a:pt x="5382" y="1585"/>
                            <a:pt x="2990" y="594"/>
                            <a:pt x="0" y="0"/>
                          </a:cubicBezTo>
                          <a:cubicBezTo>
                            <a:pt x="598" y="1783"/>
                            <a:pt x="997" y="3566"/>
                            <a:pt x="1595" y="5150"/>
                          </a:cubicBezTo>
                          <a:cubicBezTo>
                            <a:pt x="4983" y="4556"/>
                            <a:pt x="7375" y="3566"/>
                            <a:pt x="6578" y="277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55" name="Google Shape;6455;p37"/>
                    <p:cNvSpPr/>
                    <p:nvPr/>
                  </p:nvSpPr>
                  <p:spPr>
                    <a:xfrm>
                      <a:off x="2921104" y="5705300"/>
                      <a:ext cx="6795" cy="4999"/>
                    </a:xfrm>
                    <a:custGeom>
                      <a:avLst/>
                      <a:gdLst/>
                      <a:ahLst/>
                      <a:cxnLst/>
                      <a:rect l="l" t="t" r="r" b="b"/>
                      <a:pathLst>
                        <a:path w="6795" h="4999" extrusionOk="0">
                          <a:moveTo>
                            <a:pt x="6777" y="1830"/>
                          </a:moveTo>
                          <a:cubicBezTo>
                            <a:pt x="6378" y="245"/>
                            <a:pt x="3588" y="-151"/>
                            <a:pt x="0" y="47"/>
                          </a:cubicBezTo>
                          <a:cubicBezTo>
                            <a:pt x="598" y="1632"/>
                            <a:pt x="1395" y="3415"/>
                            <a:pt x="1993" y="4999"/>
                          </a:cubicBezTo>
                          <a:cubicBezTo>
                            <a:pt x="5581" y="4207"/>
                            <a:pt x="6976" y="3216"/>
                            <a:pt x="6777" y="183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56" name="Google Shape;6456;p37"/>
                    <p:cNvSpPr/>
                    <p:nvPr/>
                  </p:nvSpPr>
                  <p:spPr>
                    <a:xfrm>
                      <a:off x="2935643" y="5718552"/>
                      <a:ext cx="15995" cy="7349"/>
                    </a:xfrm>
                    <a:custGeom>
                      <a:avLst/>
                      <a:gdLst/>
                      <a:ahLst/>
                      <a:cxnLst/>
                      <a:rect l="l" t="t" r="r" b="b"/>
                      <a:pathLst>
                        <a:path w="15995" h="7349" extrusionOk="0">
                          <a:moveTo>
                            <a:pt x="13167" y="4425"/>
                          </a:moveTo>
                          <a:cubicBezTo>
                            <a:pt x="13167" y="4227"/>
                            <a:pt x="12968" y="4029"/>
                            <a:pt x="12968" y="3831"/>
                          </a:cubicBezTo>
                          <a:cubicBezTo>
                            <a:pt x="14562" y="3038"/>
                            <a:pt x="15758" y="2246"/>
                            <a:pt x="15958" y="1255"/>
                          </a:cubicBezTo>
                          <a:cubicBezTo>
                            <a:pt x="16356" y="67"/>
                            <a:pt x="13566" y="-131"/>
                            <a:pt x="10377" y="67"/>
                          </a:cubicBezTo>
                          <a:cubicBezTo>
                            <a:pt x="5792" y="661"/>
                            <a:pt x="1805" y="1454"/>
                            <a:pt x="1805" y="3633"/>
                          </a:cubicBezTo>
                          <a:cubicBezTo>
                            <a:pt x="1805" y="3831"/>
                            <a:pt x="1805" y="4029"/>
                            <a:pt x="2005" y="4029"/>
                          </a:cubicBezTo>
                          <a:cubicBezTo>
                            <a:pt x="809" y="4425"/>
                            <a:pt x="12" y="4821"/>
                            <a:pt x="12" y="5613"/>
                          </a:cubicBezTo>
                          <a:cubicBezTo>
                            <a:pt x="-188" y="7198"/>
                            <a:pt x="2204" y="7792"/>
                            <a:pt x="6789" y="7000"/>
                          </a:cubicBezTo>
                          <a:cubicBezTo>
                            <a:pt x="9779" y="6406"/>
                            <a:pt x="12968" y="5613"/>
                            <a:pt x="13167" y="442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57" name="Google Shape;6457;p37"/>
                    <p:cNvSpPr/>
                    <p:nvPr/>
                  </p:nvSpPr>
                  <p:spPr>
                    <a:xfrm>
                      <a:off x="3045085" y="5595012"/>
                      <a:ext cx="14642" cy="4159"/>
                    </a:xfrm>
                    <a:custGeom>
                      <a:avLst/>
                      <a:gdLst/>
                      <a:ahLst/>
                      <a:cxnLst/>
                      <a:rect l="l" t="t" r="r" b="b"/>
                      <a:pathLst>
                        <a:path w="14642" h="4159" extrusionOk="0">
                          <a:moveTo>
                            <a:pt x="14551" y="2575"/>
                          </a:moveTo>
                          <a:cubicBezTo>
                            <a:pt x="13753" y="990"/>
                            <a:pt x="10166" y="198"/>
                            <a:pt x="5182" y="0"/>
                          </a:cubicBezTo>
                          <a:cubicBezTo>
                            <a:pt x="1794" y="0"/>
                            <a:pt x="0" y="594"/>
                            <a:pt x="0" y="1585"/>
                          </a:cubicBezTo>
                          <a:cubicBezTo>
                            <a:pt x="996" y="3169"/>
                            <a:pt x="4584" y="3962"/>
                            <a:pt x="9568" y="4160"/>
                          </a:cubicBezTo>
                          <a:cubicBezTo>
                            <a:pt x="12757" y="4160"/>
                            <a:pt x="15149" y="3566"/>
                            <a:pt x="14551" y="25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58" name="Google Shape;6458;p37"/>
                    <p:cNvSpPr/>
                    <p:nvPr/>
                  </p:nvSpPr>
                  <p:spPr>
                    <a:xfrm>
                      <a:off x="3018176" y="5654834"/>
                      <a:ext cx="15782" cy="3961"/>
                    </a:xfrm>
                    <a:custGeom>
                      <a:avLst/>
                      <a:gdLst/>
                      <a:ahLst/>
                      <a:cxnLst/>
                      <a:rect l="l" t="t" r="r" b="b"/>
                      <a:pathLst>
                        <a:path w="15782" h="3961" extrusionOk="0">
                          <a:moveTo>
                            <a:pt x="0" y="1981"/>
                          </a:moveTo>
                          <a:cubicBezTo>
                            <a:pt x="199" y="3367"/>
                            <a:pt x="2392" y="3962"/>
                            <a:pt x="6578" y="3962"/>
                          </a:cubicBezTo>
                          <a:cubicBezTo>
                            <a:pt x="11561" y="3764"/>
                            <a:pt x="15149" y="2971"/>
                            <a:pt x="15747" y="1387"/>
                          </a:cubicBezTo>
                          <a:cubicBezTo>
                            <a:pt x="16145" y="396"/>
                            <a:pt x="13156" y="0"/>
                            <a:pt x="10166" y="0"/>
                          </a:cubicBezTo>
                          <a:cubicBezTo>
                            <a:pt x="5382" y="0"/>
                            <a:pt x="1395" y="396"/>
                            <a:pt x="0" y="19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59" name="Google Shape;6459;p37"/>
                    <p:cNvSpPr/>
                    <p:nvPr/>
                  </p:nvSpPr>
                  <p:spPr>
                    <a:xfrm>
                      <a:off x="3008400" y="5546684"/>
                      <a:ext cx="19748" cy="5271"/>
                    </a:xfrm>
                    <a:custGeom>
                      <a:avLst/>
                      <a:gdLst/>
                      <a:ahLst/>
                      <a:cxnLst/>
                      <a:rect l="l" t="t" r="r" b="b"/>
                      <a:pathLst>
                        <a:path w="19748" h="5271" extrusionOk="0">
                          <a:moveTo>
                            <a:pt x="8" y="985"/>
                          </a:moveTo>
                          <a:cubicBezTo>
                            <a:pt x="207" y="3758"/>
                            <a:pt x="7383" y="4154"/>
                            <a:pt x="12964" y="4946"/>
                          </a:cubicBezTo>
                          <a:cubicBezTo>
                            <a:pt x="15755" y="5343"/>
                            <a:pt x="19941" y="5541"/>
                            <a:pt x="19741" y="4550"/>
                          </a:cubicBezTo>
                          <a:cubicBezTo>
                            <a:pt x="19143" y="2173"/>
                            <a:pt x="11968" y="1381"/>
                            <a:pt x="7383" y="390"/>
                          </a:cubicBezTo>
                          <a:cubicBezTo>
                            <a:pt x="3396" y="-204"/>
                            <a:pt x="-191" y="-204"/>
                            <a:pt x="8" y="9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60" name="Google Shape;6460;p37"/>
                    <p:cNvSpPr/>
                    <p:nvPr/>
                  </p:nvSpPr>
                  <p:spPr>
                    <a:xfrm>
                      <a:off x="3007603" y="5706619"/>
                      <a:ext cx="16000" cy="4273"/>
                    </a:xfrm>
                    <a:custGeom>
                      <a:avLst/>
                      <a:gdLst/>
                      <a:ahLst/>
                      <a:cxnLst/>
                      <a:rect l="l" t="t" r="r" b="b"/>
                      <a:pathLst>
                        <a:path w="16000" h="4273" extrusionOk="0">
                          <a:moveTo>
                            <a:pt x="9576" y="4076"/>
                          </a:moveTo>
                          <a:cubicBezTo>
                            <a:pt x="12566" y="3680"/>
                            <a:pt x="15556" y="2888"/>
                            <a:pt x="15955" y="1897"/>
                          </a:cubicBezTo>
                          <a:cubicBezTo>
                            <a:pt x="16553" y="-282"/>
                            <a:pt x="11171" y="-84"/>
                            <a:pt x="6387" y="114"/>
                          </a:cubicBezTo>
                          <a:cubicBezTo>
                            <a:pt x="3198" y="511"/>
                            <a:pt x="-191" y="1105"/>
                            <a:pt x="8" y="2293"/>
                          </a:cubicBezTo>
                          <a:cubicBezTo>
                            <a:pt x="208" y="3878"/>
                            <a:pt x="3397" y="4670"/>
                            <a:pt x="9576" y="40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61" name="Google Shape;6461;p37"/>
                    <p:cNvSpPr/>
                    <p:nvPr/>
                  </p:nvSpPr>
                  <p:spPr>
                    <a:xfrm>
                      <a:off x="2988194" y="5575970"/>
                      <a:ext cx="16902" cy="8195"/>
                    </a:xfrm>
                    <a:custGeom>
                      <a:avLst/>
                      <a:gdLst/>
                      <a:ahLst/>
                      <a:cxnLst/>
                      <a:rect l="l" t="t" r="r" b="b"/>
                      <a:pathLst>
                        <a:path w="16902" h="8195" extrusionOk="0">
                          <a:moveTo>
                            <a:pt x="2474" y="5572"/>
                          </a:moveTo>
                          <a:cubicBezTo>
                            <a:pt x="1876" y="6959"/>
                            <a:pt x="4667" y="7949"/>
                            <a:pt x="8853" y="8147"/>
                          </a:cubicBezTo>
                          <a:cubicBezTo>
                            <a:pt x="12839" y="8345"/>
                            <a:pt x="16228" y="7949"/>
                            <a:pt x="16826" y="6760"/>
                          </a:cubicBezTo>
                          <a:cubicBezTo>
                            <a:pt x="17224" y="5968"/>
                            <a:pt x="16028" y="5176"/>
                            <a:pt x="14035" y="4581"/>
                          </a:cubicBezTo>
                          <a:cubicBezTo>
                            <a:pt x="14833" y="4383"/>
                            <a:pt x="15231" y="3987"/>
                            <a:pt x="15430" y="3393"/>
                          </a:cubicBezTo>
                          <a:cubicBezTo>
                            <a:pt x="14234" y="1412"/>
                            <a:pt x="9849" y="422"/>
                            <a:pt x="4268" y="26"/>
                          </a:cubicBezTo>
                          <a:cubicBezTo>
                            <a:pt x="680" y="-173"/>
                            <a:pt x="-316" y="818"/>
                            <a:pt x="82" y="1808"/>
                          </a:cubicBezTo>
                          <a:cubicBezTo>
                            <a:pt x="680" y="2997"/>
                            <a:pt x="2474" y="3591"/>
                            <a:pt x="4866" y="4185"/>
                          </a:cubicBezTo>
                          <a:cubicBezTo>
                            <a:pt x="3670" y="4581"/>
                            <a:pt x="2674" y="4978"/>
                            <a:pt x="2474" y="557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62" name="Google Shape;6462;p37"/>
                    <p:cNvSpPr/>
                    <p:nvPr/>
                  </p:nvSpPr>
                  <p:spPr>
                    <a:xfrm>
                      <a:off x="2971694" y="5508123"/>
                      <a:ext cx="15405" cy="7510"/>
                    </a:xfrm>
                    <a:custGeom>
                      <a:avLst/>
                      <a:gdLst/>
                      <a:ahLst/>
                      <a:cxnLst/>
                      <a:rect l="l" t="t" r="r" b="b"/>
                      <a:pathLst>
                        <a:path w="15405" h="7510" extrusionOk="0">
                          <a:moveTo>
                            <a:pt x="6018" y="1117"/>
                          </a:moveTo>
                          <a:cubicBezTo>
                            <a:pt x="3626" y="-72"/>
                            <a:pt x="2031" y="-270"/>
                            <a:pt x="1234" y="324"/>
                          </a:cubicBezTo>
                          <a:cubicBezTo>
                            <a:pt x="1035" y="523"/>
                            <a:pt x="1035" y="919"/>
                            <a:pt x="1234" y="1315"/>
                          </a:cubicBezTo>
                          <a:cubicBezTo>
                            <a:pt x="636" y="1513"/>
                            <a:pt x="237" y="1909"/>
                            <a:pt x="38" y="2305"/>
                          </a:cubicBezTo>
                          <a:cubicBezTo>
                            <a:pt x="-361" y="3890"/>
                            <a:pt x="2430" y="4881"/>
                            <a:pt x="5619" y="5475"/>
                          </a:cubicBezTo>
                          <a:cubicBezTo>
                            <a:pt x="8609" y="7456"/>
                            <a:pt x="10802" y="7852"/>
                            <a:pt x="11998" y="7258"/>
                          </a:cubicBezTo>
                          <a:cubicBezTo>
                            <a:pt x="12197" y="6861"/>
                            <a:pt x="11998" y="6465"/>
                            <a:pt x="11798" y="6069"/>
                          </a:cubicBezTo>
                          <a:cubicBezTo>
                            <a:pt x="14190" y="5871"/>
                            <a:pt x="15586" y="5277"/>
                            <a:pt x="15386" y="4286"/>
                          </a:cubicBezTo>
                          <a:cubicBezTo>
                            <a:pt x="15187" y="2702"/>
                            <a:pt x="12197" y="1711"/>
                            <a:pt x="7812" y="1315"/>
                          </a:cubicBezTo>
                          <a:cubicBezTo>
                            <a:pt x="7214" y="1117"/>
                            <a:pt x="6616" y="1117"/>
                            <a:pt x="6018" y="111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63" name="Google Shape;6463;p37"/>
                    <p:cNvSpPr/>
                    <p:nvPr/>
                  </p:nvSpPr>
                  <p:spPr>
                    <a:xfrm>
                      <a:off x="2939999" y="5733995"/>
                      <a:ext cx="21209" cy="7473"/>
                    </a:xfrm>
                    <a:custGeom>
                      <a:avLst/>
                      <a:gdLst/>
                      <a:ahLst/>
                      <a:cxnLst/>
                      <a:rect l="l" t="t" r="r" b="b"/>
                      <a:pathLst>
                        <a:path w="21209" h="7473" extrusionOk="0">
                          <a:moveTo>
                            <a:pt x="7814" y="7206"/>
                          </a:moveTo>
                          <a:cubicBezTo>
                            <a:pt x="11402" y="6612"/>
                            <a:pt x="14790" y="5621"/>
                            <a:pt x="15588" y="4235"/>
                          </a:cubicBezTo>
                          <a:cubicBezTo>
                            <a:pt x="18976" y="3640"/>
                            <a:pt x="21568" y="2452"/>
                            <a:pt x="21169" y="1264"/>
                          </a:cubicBezTo>
                          <a:cubicBezTo>
                            <a:pt x="20770" y="75"/>
                            <a:pt x="17382" y="-321"/>
                            <a:pt x="13196" y="273"/>
                          </a:cubicBezTo>
                          <a:cubicBezTo>
                            <a:pt x="9608" y="669"/>
                            <a:pt x="7017" y="1660"/>
                            <a:pt x="6419" y="2848"/>
                          </a:cubicBezTo>
                          <a:cubicBezTo>
                            <a:pt x="2233" y="3442"/>
                            <a:pt x="-358" y="4829"/>
                            <a:pt x="40" y="6018"/>
                          </a:cubicBezTo>
                          <a:cubicBezTo>
                            <a:pt x="439" y="7404"/>
                            <a:pt x="3828" y="7800"/>
                            <a:pt x="7814" y="72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64" name="Google Shape;6464;p37"/>
                    <p:cNvSpPr/>
                    <p:nvPr/>
                  </p:nvSpPr>
                  <p:spPr>
                    <a:xfrm>
                      <a:off x="3053187" y="5562311"/>
                      <a:ext cx="13996" cy="4448"/>
                    </a:xfrm>
                    <a:custGeom>
                      <a:avLst/>
                      <a:gdLst/>
                      <a:ahLst/>
                      <a:cxnLst/>
                      <a:rect l="l" t="t" r="r" b="b"/>
                      <a:pathLst>
                        <a:path w="13996" h="4448" extrusionOk="0">
                          <a:moveTo>
                            <a:pt x="13624" y="3186"/>
                          </a:moveTo>
                          <a:cubicBezTo>
                            <a:pt x="14820" y="1997"/>
                            <a:pt x="13026" y="1007"/>
                            <a:pt x="9837" y="412"/>
                          </a:cubicBezTo>
                          <a:cubicBezTo>
                            <a:pt x="4256" y="-380"/>
                            <a:pt x="1266" y="16"/>
                            <a:pt x="269" y="1205"/>
                          </a:cubicBezTo>
                          <a:cubicBezTo>
                            <a:pt x="-528" y="2195"/>
                            <a:pt x="269" y="3582"/>
                            <a:pt x="5053" y="4176"/>
                          </a:cubicBezTo>
                          <a:cubicBezTo>
                            <a:pt x="9239" y="4770"/>
                            <a:pt x="12628" y="4374"/>
                            <a:pt x="13624" y="318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65" name="Google Shape;6465;p37"/>
                    <p:cNvSpPr/>
                    <p:nvPr/>
                  </p:nvSpPr>
                  <p:spPr>
                    <a:xfrm>
                      <a:off x="3043048" y="5606105"/>
                      <a:ext cx="12414" cy="4159"/>
                    </a:xfrm>
                    <a:custGeom>
                      <a:avLst/>
                      <a:gdLst/>
                      <a:ahLst/>
                      <a:cxnLst/>
                      <a:rect l="l" t="t" r="r" b="b"/>
                      <a:pathLst>
                        <a:path w="12414" h="4159" extrusionOk="0">
                          <a:moveTo>
                            <a:pt x="12401" y="1981"/>
                          </a:moveTo>
                          <a:cubicBezTo>
                            <a:pt x="12401" y="991"/>
                            <a:pt x="10807" y="198"/>
                            <a:pt x="7219" y="0"/>
                          </a:cubicBezTo>
                          <a:cubicBezTo>
                            <a:pt x="3033" y="0"/>
                            <a:pt x="442" y="594"/>
                            <a:pt x="43" y="1981"/>
                          </a:cubicBezTo>
                          <a:cubicBezTo>
                            <a:pt x="-356" y="3367"/>
                            <a:pt x="2036" y="4160"/>
                            <a:pt x="6421" y="4160"/>
                          </a:cubicBezTo>
                          <a:cubicBezTo>
                            <a:pt x="10607" y="4160"/>
                            <a:pt x="12601" y="3169"/>
                            <a:pt x="12401" y="19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66" name="Google Shape;6466;p37"/>
                    <p:cNvSpPr/>
                    <p:nvPr/>
                  </p:nvSpPr>
                  <p:spPr>
                    <a:xfrm>
                      <a:off x="3028341" y="5495049"/>
                      <a:ext cx="15207" cy="6030"/>
                    </a:xfrm>
                    <a:custGeom>
                      <a:avLst/>
                      <a:gdLst/>
                      <a:ahLst/>
                      <a:cxnLst/>
                      <a:rect l="l" t="t" r="r" b="b"/>
                      <a:pathLst>
                        <a:path w="15207" h="6030" extrusionOk="0">
                          <a:moveTo>
                            <a:pt x="14949" y="3692"/>
                          </a:moveTo>
                          <a:cubicBezTo>
                            <a:pt x="13754" y="1909"/>
                            <a:pt x="10365" y="720"/>
                            <a:pt x="5183" y="126"/>
                          </a:cubicBezTo>
                          <a:cubicBezTo>
                            <a:pt x="1794" y="-270"/>
                            <a:pt x="399" y="324"/>
                            <a:pt x="0" y="1117"/>
                          </a:cubicBezTo>
                          <a:cubicBezTo>
                            <a:pt x="200" y="1513"/>
                            <a:pt x="598" y="1909"/>
                            <a:pt x="997" y="2305"/>
                          </a:cubicBezTo>
                          <a:cubicBezTo>
                            <a:pt x="200" y="2503"/>
                            <a:pt x="-199" y="2899"/>
                            <a:pt x="399" y="3494"/>
                          </a:cubicBezTo>
                          <a:cubicBezTo>
                            <a:pt x="1395" y="4682"/>
                            <a:pt x="3588" y="5474"/>
                            <a:pt x="6777" y="5871"/>
                          </a:cubicBezTo>
                          <a:cubicBezTo>
                            <a:pt x="9368" y="6267"/>
                            <a:pt x="10764" y="5871"/>
                            <a:pt x="10764" y="5276"/>
                          </a:cubicBezTo>
                          <a:cubicBezTo>
                            <a:pt x="13953" y="5474"/>
                            <a:pt x="15946" y="5078"/>
                            <a:pt x="14949" y="369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67" name="Google Shape;6467;p37"/>
                    <p:cNvSpPr/>
                    <p:nvPr/>
                  </p:nvSpPr>
                  <p:spPr>
                    <a:xfrm>
                      <a:off x="3005810" y="5696000"/>
                      <a:ext cx="14270" cy="4395"/>
                    </a:xfrm>
                    <a:custGeom>
                      <a:avLst/>
                      <a:gdLst/>
                      <a:ahLst/>
                      <a:cxnLst/>
                      <a:rect l="l" t="t" r="r" b="b"/>
                      <a:pathLst>
                        <a:path w="14270" h="4395" extrusionOk="0">
                          <a:moveTo>
                            <a:pt x="6585" y="4395"/>
                          </a:moveTo>
                          <a:cubicBezTo>
                            <a:pt x="10970" y="4197"/>
                            <a:pt x="13562" y="3207"/>
                            <a:pt x="14160" y="1820"/>
                          </a:cubicBezTo>
                          <a:cubicBezTo>
                            <a:pt x="14757" y="433"/>
                            <a:pt x="12964" y="-161"/>
                            <a:pt x="8379" y="37"/>
                          </a:cubicBezTo>
                          <a:cubicBezTo>
                            <a:pt x="3595" y="631"/>
                            <a:pt x="-192" y="1820"/>
                            <a:pt x="8" y="3405"/>
                          </a:cubicBezTo>
                          <a:cubicBezTo>
                            <a:pt x="207" y="4395"/>
                            <a:pt x="3595" y="4395"/>
                            <a:pt x="6585" y="439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68" name="Google Shape;6468;p37"/>
                    <p:cNvSpPr/>
                    <p:nvPr/>
                  </p:nvSpPr>
                  <p:spPr>
                    <a:xfrm>
                      <a:off x="3007661" y="5719570"/>
                      <a:ext cx="18506" cy="4829"/>
                    </a:xfrm>
                    <a:custGeom>
                      <a:avLst/>
                      <a:gdLst/>
                      <a:ahLst/>
                      <a:cxnLst/>
                      <a:rect l="l" t="t" r="r" b="b"/>
                      <a:pathLst>
                        <a:path w="18506" h="4829" extrusionOk="0">
                          <a:moveTo>
                            <a:pt x="15099" y="3010"/>
                          </a:moveTo>
                          <a:cubicBezTo>
                            <a:pt x="17291" y="2614"/>
                            <a:pt x="18687" y="1822"/>
                            <a:pt x="18487" y="1029"/>
                          </a:cubicBezTo>
                          <a:cubicBezTo>
                            <a:pt x="18089" y="-159"/>
                            <a:pt x="15697" y="-159"/>
                            <a:pt x="12508" y="237"/>
                          </a:cubicBezTo>
                          <a:cubicBezTo>
                            <a:pt x="11710" y="39"/>
                            <a:pt x="10514" y="39"/>
                            <a:pt x="8920" y="39"/>
                          </a:cubicBezTo>
                          <a:cubicBezTo>
                            <a:pt x="5132" y="435"/>
                            <a:pt x="1943" y="1426"/>
                            <a:pt x="548" y="2812"/>
                          </a:cubicBezTo>
                          <a:cubicBezTo>
                            <a:pt x="-1047" y="4397"/>
                            <a:pt x="947" y="4991"/>
                            <a:pt x="5132" y="4793"/>
                          </a:cubicBezTo>
                          <a:cubicBezTo>
                            <a:pt x="7724" y="4595"/>
                            <a:pt x="9916" y="4199"/>
                            <a:pt x="11511" y="3406"/>
                          </a:cubicBezTo>
                          <a:cubicBezTo>
                            <a:pt x="12508" y="3406"/>
                            <a:pt x="13704" y="3208"/>
                            <a:pt x="15099" y="301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69" name="Google Shape;6469;p37"/>
                    <p:cNvSpPr/>
                    <p:nvPr/>
                  </p:nvSpPr>
                  <p:spPr>
                    <a:xfrm>
                      <a:off x="2989862" y="5532505"/>
                      <a:ext cx="23827" cy="5108"/>
                    </a:xfrm>
                    <a:custGeom>
                      <a:avLst/>
                      <a:gdLst/>
                      <a:ahLst/>
                      <a:cxnLst/>
                      <a:rect l="l" t="t" r="r" b="b"/>
                      <a:pathLst>
                        <a:path w="23827" h="5108" extrusionOk="0">
                          <a:moveTo>
                            <a:pt x="9" y="2288"/>
                          </a:moveTo>
                          <a:cubicBezTo>
                            <a:pt x="-190" y="3476"/>
                            <a:pt x="2800" y="4863"/>
                            <a:pt x="6986" y="5061"/>
                          </a:cubicBezTo>
                          <a:cubicBezTo>
                            <a:pt x="10773" y="5259"/>
                            <a:pt x="13165" y="4863"/>
                            <a:pt x="12966" y="3476"/>
                          </a:cubicBezTo>
                          <a:cubicBezTo>
                            <a:pt x="14161" y="3872"/>
                            <a:pt x="15358" y="4070"/>
                            <a:pt x="17151" y="4268"/>
                          </a:cubicBezTo>
                          <a:cubicBezTo>
                            <a:pt x="20141" y="4665"/>
                            <a:pt x="23331" y="4665"/>
                            <a:pt x="23729" y="3674"/>
                          </a:cubicBezTo>
                          <a:cubicBezTo>
                            <a:pt x="24526" y="1891"/>
                            <a:pt x="20341" y="901"/>
                            <a:pt x="15756" y="307"/>
                          </a:cubicBezTo>
                          <a:cubicBezTo>
                            <a:pt x="12766" y="-90"/>
                            <a:pt x="9976" y="-287"/>
                            <a:pt x="8979" y="901"/>
                          </a:cubicBezTo>
                          <a:cubicBezTo>
                            <a:pt x="8979" y="1099"/>
                            <a:pt x="9178" y="1297"/>
                            <a:pt x="9378" y="1495"/>
                          </a:cubicBezTo>
                          <a:cubicBezTo>
                            <a:pt x="8580" y="1297"/>
                            <a:pt x="7584" y="1099"/>
                            <a:pt x="6587" y="901"/>
                          </a:cubicBezTo>
                          <a:cubicBezTo>
                            <a:pt x="3199" y="703"/>
                            <a:pt x="209" y="1099"/>
                            <a:pt x="9" y="22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70" name="Google Shape;6470;p37"/>
                    <p:cNvSpPr/>
                    <p:nvPr/>
                  </p:nvSpPr>
                  <p:spPr>
                    <a:xfrm>
                      <a:off x="2990828" y="5612443"/>
                      <a:ext cx="27663" cy="7527"/>
                    </a:xfrm>
                    <a:custGeom>
                      <a:avLst/>
                      <a:gdLst/>
                      <a:ahLst/>
                      <a:cxnLst/>
                      <a:rect l="l" t="t" r="r" b="b"/>
                      <a:pathLst>
                        <a:path w="27663" h="7527" extrusionOk="0">
                          <a:moveTo>
                            <a:pt x="40" y="1783"/>
                          </a:moveTo>
                          <a:cubicBezTo>
                            <a:pt x="-358" y="3169"/>
                            <a:pt x="2233" y="3962"/>
                            <a:pt x="6419" y="4160"/>
                          </a:cubicBezTo>
                          <a:cubicBezTo>
                            <a:pt x="8611" y="4160"/>
                            <a:pt x="10405" y="4160"/>
                            <a:pt x="12000" y="3962"/>
                          </a:cubicBezTo>
                          <a:cubicBezTo>
                            <a:pt x="12000" y="4160"/>
                            <a:pt x="11800" y="4160"/>
                            <a:pt x="11800" y="4160"/>
                          </a:cubicBezTo>
                          <a:cubicBezTo>
                            <a:pt x="12000" y="5943"/>
                            <a:pt x="14990" y="7329"/>
                            <a:pt x="20969" y="7527"/>
                          </a:cubicBezTo>
                          <a:cubicBezTo>
                            <a:pt x="23959" y="7527"/>
                            <a:pt x="27149" y="7329"/>
                            <a:pt x="27547" y="6141"/>
                          </a:cubicBezTo>
                          <a:cubicBezTo>
                            <a:pt x="28544" y="3962"/>
                            <a:pt x="22963" y="3566"/>
                            <a:pt x="18179" y="2971"/>
                          </a:cubicBezTo>
                          <a:cubicBezTo>
                            <a:pt x="16983" y="2971"/>
                            <a:pt x="15986" y="2971"/>
                            <a:pt x="14990" y="3169"/>
                          </a:cubicBezTo>
                          <a:cubicBezTo>
                            <a:pt x="15388" y="2971"/>
                            <a:pt x="15588" y="2575"/>
                            <a:pt x="15588" y="2179"/>
                          </a:cubicBezTo>
                          <a:cubicBezTo>
                            <a:pt x="15588" y="792"/>
                            <a:pt x="12000" y="198"/>
                            <a:pt x="8013" y="0"/>
                          </a:cubicBezTo>
                          <a:cubicBezTo>
                            <a:pt x="4226" y="0"/>
                            <a:pt x="439" y="198"/>
                            <a:pt x="40" y="178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71" name="Google Shape;6471;p37"/>
                    <p:cNvSpPr/>
                    <p:nvPr/>
                  </p:nvSpPr>
                  <p:spPr>
                    <a:xfrm>
                      <a:off x="3005552" y="5455040"/>
                      <a:ext cx="15015" cy="6255"/>
                    </a:xfrm>
                    <a:custGeom>
                      <a:avLst/>
                      <a:gdLst/>
                      <a:ahLst/>
                      <a:cxnLst/>
                      <a:rect l="l" t="t" r="r" b="b"/>
                      <a:pathLst>
                        <a:path w="15015" h="6255" extrusionOk="0">
                          <a:moveTo>
                            <a:pt x="9235" y="5865"/>
                          </a:moveTo>
                          <a:cubicBezTo>
                            <a:pt x="12425" y="6460"/>
                            <a:pt x="14617" y="6460"/>
                            <a:pt x="15016" y="5271"/>
                          </a:cubicBezTo>
                          <a:cubicBezTo>
                            <a:pt x="14019" y="3092"/>
                            <a:pt x="9833" y="1508"/>
                            <a:pt x="4451" y="319"/>
                          </a:cubicBezTo>
                          <a:cubicBezTo>
                            <a:pt x="1063" y="-473"/>
                            <a:pt x="-332" y="319"/>
                            <a:pt x="66" y="1508"/>
                          </a:cubicBezTo>
                          <a:cubicBezTo>
                            <a:pt x="664" y="3488"/>
                            <a:pt x="4451" y="4875"/>
                            <a:pt x="9235" y="586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72" name="Google Shape;6472;p37"/>
                    <p:cNvSpPr/>
                    <p:nvPr/>
                  </p:nvSpPr>
                  <p:spPr>
                    <a:xfrm>
                      <a:off x="2955177" y="5659192"/>
                      <a:ext cx="14004" cy="4357"/>
                    </a:xfrm>
                    <a:custGeom>
                      <a:avLst/>
                      <a:gdLst/>
                      <a:ahLst/>
                      <a:cxnLst/>
                      <a:rect l="l" t="t" r="r" b="b"/>
                      <a:pathLst>
                        <a:path w="14004" h="4357" extrusionOk="0">
                          <a:moveTo>
                            <a:pt x="12" y="2575"/>
                          </a:moveTo>
                          <a:cubicBezTo>
                            <a:pt x="-188" y="3764"/>
                            <a:pt x="2204" y="4358"/>
                            <a:pt x="5593" y="4358"/>
                          </a:cubicBezTo>
                          <a:cubicBezTo>
                            <a:pt x="9579" y="4358"/>
                            <a:pt x="13366" y="3764"/>
                            <a:pt x="13964" y="2179"/>
                          </a:cubicBezTo>
                          <a:cubicBezTo>
                            <a:pt x="14363" y="594"/>
                            <a:pt x="11772" y="0"/>
                            <a:pt x="7387" y="0"/>
                          </a:cubicBezTo>
                          <a:cubicBezTo>
                            <a:pt x="2802" y="0"/>
                            <a:pt x="211" y="991"/>
                            <a:pt x="12" y="25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73" name="Google Shape;6473;p37"/>
                    <p:cNvSpPr/>
                    <p:nvPr/>
                  </p:nvSpPr>
                  <p:spPr>
                    <a:xfrm>
                      <a:off x="2984290" y="5628265"/>
                      <a:ext cx="15765" cy="4779"/>
                    </a:xfrm>
                    <a:custGeom>
                      <a:avLst/>
                      <a:gdLst/>
                      <a:ahLst/>
                      <a:cxnLst/>
                      <a:rect l="l" t="t" r="r" b="b"/>
                      <a:pathLst>
                        <a:path w="15765" h="4779" extrusionOk="0">
                          <a:moveTo>
                            <a:pt x="0" y="2006"/>
                          </a:moveTo>
                          <a:cubicBezTo>
                            <a:pt x="0" y="2600"/>
                            <a:pt x="598" y="2997"/>
                            <a:pt x="1595" y="3393"/>
                          </a:cubicBezTo>
                          <a:cubicBezTo>
                            <a:pt x="2392" y="4185"/>
                            <a:pt x="4983" y="4581"/>
                            <a:pt x="8172" y="4779"/>
                          </a:cubicBezTo>
                          <a:cubicBezTo>
                            <a:pt x="12358" y="4779"/>
                            <a:pt x="15348" y="3987"/>
                            <a:pt x="15747" y="2799"/>
                          </a:cubicBezTo>
                          <a:cubicBezTo>
                            <a:pt x="15946" y="2006"/>
                            <a:pt x="14551" y="1610"/>
                            <a:pt x="12956" y="1412"/>
                          </a:cubicBezTo>
                          <a:cubicBezTo>
                            <a:pt x="12159" y="620"/>
                            <a:pt x="10166" y="223"/>
                            <a:pt x="6578" y="25"/>
                          </a:cubicBezTo>
                          <a:cubicBezTo>
                            <a:pt x="2990" y="-173"/>
                            <a:pt x="0" y="818"/>
                            <a:pt x="0" y="20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74" name="Google Shape;6474;p37"/>
                    <p:cNvSpPr/>
                    <p:nvPr/>
                  </p:nvSpPr>
                  <p:spPr>
                    <a:xfrm>
                      <a:off x="2985594" y="5501785"/>
                      <a:ext cx="23251" cy="11689"/>
                    </a:xfrm>
                    <a:custGeom>
                      <a:avLst/>
                      <a:gdLst/>
                      <a:ahLst/>
                      <a:cxnLst/>
                      <a:rect l="l" t="t" r="r" b="b"/>
                      <a:pathLst>
                        <a:path w="23251" h="11689" extrusionOk="0">
                          <a:moveTo>
                            <a:pt x="92" y="8049"/>
                          </a:moveTo>
                          <a:cubicBezTo>
                            <a:pt x="690" y="9435"/>
                            <a:pt x="3480" y="10822"/>
                            <a:pt x="7467" y="11416"/>
                          </a:cubicBezTo>
                          <a:cubicBezTo>
                            <a:pt x="10656" y="12011"/>
                            <a:pt x="13446" y="11614"/>
                            <a:pt x="13446" y="10426"/>
                          </a:cubicBezTo>
                          <a:cubicBezTo>
                            <a:pt x="13446" y="10030"/>
                            <a:pt x="13247" y="9832"/>
                            <a:pt x="13048" y="9435"/>
                          </a:cubicBezTo>
                          <a:cubicBezTo>
                            <a:pt x="13845" y="9633"/>
                            <a:pt x="14643" y="9832"/>
                            <a:pt x="15440" y="10030"/>
                          </a:cubicBezTo>
                          <a:cubicBezTo>
                            <a:pt x="19626" y="10624"/>
                            <a:pt x="22616" y="10426"/>
                            <a:pt x="23214" y="9237"/>
                          </a:cubicBezTo>
                          <a:cubicBezTo>
                            <a:pt x="23612" y="8247"/>
                            <a:pt x="20822" y="7256"/>
                            <a:pt x="17832" y="6464"/>
                          </a:cubicBezTo>
                          <a:cubicBezTo>
                            <a:pt x="17034" y="6266"/>
                            <a:pt x="16038" y="6266"/>
                            <a:pt x="15241" y="6266"/>
                          </a:cubicBezTo>
                          <a:cubicBezTo>
                            <a:pt x="14643" y="5276"/>
                            <a:pt x="13247" y="4087"/>
                            <a:pt x="11852" y="3097"/>
                          </a:cubicBezTo>
                          <a:cubicBezTo>
                            <a:pt x="8663" y="720"/>
                            <a:pt x="5473" y="-667"/>
                            <a:pt x="4477" y="323"/>
                          </a:cubicBezTo>
                          <a:cubicBezTo>
                            <a:pt x="3680" y="1116"/>
                            <a:pt x="5872" y="3295"/>
                            <a:pt x="8663" y="5474"/>
                          </a:cubicBezTo>
                          <a:cubicBezTo>
                            <a:pt x="9261" y="5870"/>
                            <a:pt x="9659" y="6068"/>
                            <a:pt x="10257" y="6464"/>
                          </a:cubicBezTo>
                          <a:cubicBezTo>
                            <a:pt x="9859" y="6662"/>
                            <a:pt x="9460" y="6860"/>
                            <a:pt x="9261" y="7058"/>
                          </a:cubicBezTo>
                          <a:cubicBezTo>
                            <a:pt x="9061" y="7256"/>
                            <a:pt x="9261" y="7455"/>
                            <a:pt x="9261" y="7653"/>
                          </a:cubicBezTo>
                          <a:cubicBezTo>
                            <a:pt x="8065" y="7256"/>
                            <a:pt x="6869" y="7058"/>
                            <a:pt x="5473" y="6860"/>
                          </a:cubicBezTo>
                          <a:cubicBezTo>
                            <a:pt x="1885" y="6464"/>
                            <a:pt x="-506" y="6860"/>
                            <a:pt x="92" y="80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75" name="Google Shape;6475;p37"/>
                    <p:cNvSpPr/>
                    <p:nvPr/>
                  </p:nvSpPr>
                  <p:spPr>
                    <a:xfrm>
                      <a:off x="2934437" y="5545569"/>
                      <a:ext cx="35709" cy="29467"/>
                    </a:xfrm>
                    <a:custGeom>
                      <a:avLst/>
                      <a:gdLst/>
                      <a:ahLst/>
                      <a:cxnLst/>
                      <a:rect l="l" t="t" r="r" b="b"/>
                      <a:pathLst>
                        <a:path w="35709" h="29467" extrusionOk="0">
                          <a:moveTo>
                            <a:pt x="9988" y="21909"/>
                          </a:moveTo>
                          <a:cubicBezTo>
                            <a:pt x="9589" y="23295"/>
                            <a:pt x="12181" y="24484"/>
                            <a:pt x="16366" y="24880"/>
                          </a:cubicBezTo>
                          <a:cubicBezTo>
                            <a:pt x="16765" y="24880"/>
                            <a:pt x="16964" y="24880"/>
                            <a:pt x="17363" y="24880"/>
                          </a:cubicBezTo>
                          <a:cubicBezTo>
                            <a:pt x="17762" y="25078"/>
                            <a:pt x="18360" y="25276"/>
                            <a:pt x="18958" y="25474"/>
                          </a:cubicBezTo>
                          <a:cubicBezTo>
                            <a:pt x="19954" y="25870"/>
                            <a:pt x="20552" y="25672"/>
                            <a:pt x="21748" y="25672"/>
                          </a:cubicBezTo>
                          <a:cubicBezTo>
                            <a:pt x="21349" y="25870"/>
                            <a:pt x="20951" y="26069"/>
                            <a:pt x="20751" y="26465"/>
                          </a:cubicBezTo>
                          <a:cubicBezTo>
                            <a:pt x="19954" y="28049"/>
                            <a:pt x="23941" y="28842"/>
                            <a:pt x="27528" y="29238"/>
                          </a:cubicBezTo>
                          <a:cubicBezTo>
                            <a:pt x="31714" y="29832"/>
                            <a:pt x="34505" y="29238"/>
                            <a:pt x="35701" y="27851"/>
                          </a:cubicBezTo>
                          <a:cubicBezTo>
                            <a:pt x="35900" y="26267"/>
                            <a:pt x="32711" y="25474"/>
                            <a:pt x="28924" y="25078"/>
                          </a:cubicBezTo>
                          <a:cubicBezTo>
                            <a:pt x="25934" y="24682"/>
                            <a:pt x="23343" y="24880"/>
                            <a:pt x="21947" y="25474"/>
                          </a:cubicBezTo>
                          <a:cubicBezTo>
                            <a:pt x="21947" y="25276"/>
                            <a:pt x="21947" y="25078"/>
                            <a:pt x="21748" y="24682"/>
                          </a:cubicBezTo>
                          <a:cubicBezTo>
                            <a:pt x="23343" y="24484"/>
                            <a:pt x="24539" y="24088"/>
                            <a:pt x="24738" y="23295"/>
                          </a:cubicBezTo>
                          <a:cubicBezTo>
                            <a:pt x="25137" y="22107"/>
                            <a:pt x="22346" y="21116"/>
                            <a:pt x="17961" y="20324"/>
                          </a:cubicBezTo>
                          <a:cubicBezTo>
                            <a:pt x="16566" y="19136"/>
                            <a:pt x="14772" y="17749"/>
                            <a:pt x="12978" y="16560"/>
                          </a:cubicBezTo>
                          <a:cubicBezTo>
                            <a:pt x="11383" y="15372"/>
                            <a:pt x="9788" y="13985"/>
                            <a:pt x="7995" y="12995"/>
                          </a:cubicBezTo>
                          <a:cubicBezTo>
                            <a:pt x="10985" y="13193"/>
                            <a:pt x="13376" y="12797"/>
                            <a:pt x="14174" y="11806"/>
                          </a:cubicBezTo>
                          <a:cubicBezTo>
                            <a:pt x="14174" y="11608"/>
                            <a:pt x="13974" y="11410"/>
                            <a:pt x="13775" y="11212"/>
                          </a:cubicBezTo>
                          <a:cubicBezTo>
                            <a:pt x="15370" y="10816"/>
                            <a:pt x="16566" y="10221"/>
                            <a:pt x="16566" y="9231"/>
                          </a:cubicBezTo>
                          <a:cubicBezTo>
                            <a:pt x="16566" y="9231"/>
                            <a:pt x="16566" y="9231"/>
                            <a:pt x="16566" y="9033"/>
                          </a:cubicBezTo>
                          <a:cubicBezTo>
                            <a:pt x="18160" y="9429"/>
                            <a:pt x="19356" y="9429"/>
                            <a:pt x="20353" y="9033"/>
                          </a:cubicBezTo>
                          <a:cubicBezTo>
                            <a:pt x="20951" y="7448"/>
                            <a:pt x="19356" y="5666"/>
                            <a:pt x="15569" y="3684"/>
                          </a:cubicBezTo>
                          <a:cubicBezTo>
                            <a:pt x="9788" y="713"/>
                            <a:pt x="5005" y="-673"/>
                            <a:pt x="2413" y="317"/>
                          </a:cubicBezTo>
                          <a:cubicBezTo>
                            <a:pt x="1417" y="713"/>
                            <a:pt x="2015" y="2298"/>
                            <a:pt x="4207" y="3684"/>
                          </a:cubicBezTo>
                          <a:cubicBezTo>
                            <a:pt x="4207" y="3883"/>
                            <a:pt x="4407" y="3883"/>
                            <a:pt x="4407" y="4081"/>
                          </a:cubicBezTo>
                          <a:cubicBezTo>
                            <a:pt x="4805" y="4477"/>
                            <a:pt x="5802" y="4873"/>
                            <a:pt x="6998" y="5269"/>
                          </a:cubicBezTo>
                          <a:cubicBezTo>
                            <a:pt x="8593" y="6062"/>
                            <a:pt x="10187" y="6854"/>
                            <a:pt x="11583" y="7448"/>
                          </a:cubicBezTo>
                          <a:cubicBezTo>
                            <a:pt x="10985" y="7448"/>
                            <a:pt x="10386" y="7250"/>
                            <a:pt x="9788" y="7250"/>
                          </a:cubicBezTo>
                          <a:cubicBezTo>
                            <a:pt x="4805" y="7052"/>
                            <a:pt x="-377" y="7052"/>
                            <a:pt x="22" y="9627"/>
                          </a:cubicBezTo>
                          <a:cubicBezTo>
                            <a:pt x="22" y="10023"/>
                            <a:pt x="420" y="10221"/>
                            <a:pt x="819" y="10420"/>
                          </a:cubicBezTo>
                          <a:cubicBezTo>
                            <a:pt x="819" y="10816"/>
                            <a:pt x="1018" y="11212"/>
                            <a:pt x="1218" y="11410"/>
                          </a:cubicBezTo>
                          <a:cubicBezTo>
                            <a:pt x="620" y="12202"/>
                            <a:pt x="2812" y="13985"/>
                            <a:pt x="4805" y="15174"/>
                          </a:cubicBezTo>
                          <a:cubicBezTo>
                            <a:pt x="7795" y="16957"/>
                            <a:pt x="9390" y="18937"/>
                            <a:pt x="11383" y="20720"/>
                          </a:cubicBezTo>
                          <a:cubicBezTo>
                            <a:pt x="10586" y="20918"/>
                            <a:pt x="10187" y="21314"/>
                            <a:pt x="9988" y="2190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76" name="Google Shape;6476;p37"/>
                    <p:cNvSpPr/>
                    <p:nvPr/>
                  </p:nvSpPr>
                  <p:spPr>
                    <a:xfrm>
                      <a:off x="3019571" y="5631262"/>
                      <a:ext cx="13753" cy="3998"/>
                    </a:xfrm>
                    <a:custGeom>
                      <a:avLst/>
                      <a:gdLst/>
                      <a:ahLst/>
                      <a:cxnLst/>
                      <a:rect l="l" t="t" r="r" b="b"/>
                      <a:pathLst>
                        <a:path w="13753" h="3998" extrusionOk="0">
                          <a:moveTo>
                            <a:pt x="6977" y="0"/>
                          </a:moveTo>
                          <a:cubicBezTo>
                            <a:pt x="2791" y="0"/>
                            <a:pt x="0" y="792"/>
                            <a:pt x="0" y="2179"/>
                          </a:cubicBezTo>
                          <a:cubicBezTo>
                            <a:pt x="0" y="3169"/>
                            <a:pt x="2791" y="3764"/>
                            <a:pt x="5781" y="3962"/>
                          </a:cubicBezTo>
                          <a:cubicBezTo>
                            <a:pt x="9767" y="4160"/>
                            <a:pt x="12956" y="3566"/>
                            <a:pt x="13754" y="2179"/>
                          </a:cubicBezTo>
                          <a:cubicBezTo>
                            <a:pt x="13554" y="792"/>
                            <a:pt x="11362" y="0"/>
                            <a:pt x="6977"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77" name="Google Shape;6477;p37"/>
                    <p:cNvSpPr/>
                    <p:nvPr/>
                  </p:nvSpPr>
                  <p:spPr>
                    <a:xfrm>
                      <a:off x="3030733" y="5676190"/>
                      <a:ext cx="14351" cy="4047"/>
                    </a:xfrm>
                    <a:custGeom>
                      <a:avLst/>
                      <a:gdLst/>
                      <a:ahLst/>
                      <a:cxnLst/>
                      <a:rect l="l" t="t" r="r" b="b"/>
                      <a:pathLst>
                        <a:path w="14351" h="4047" extrusionOk="0">
                          <a:moveTo>
                            <a:pt x="6976" y="38"/>
                          </a:moveTo>
                          <a:cubicBezTo>
                            <a:pt x="2591" y="236"/>
                            <a:pt x="0" y="1424"/>
                            <a:pt x="0" y="2613"/>
                          </a:cubicBezTo>
                          <a:cubicBezTo>
                            <a:pt x="0" y="3801"/>
                            <a:pt x="3189" y="4197"/>
                            <a:pt x="7375" y="3999"/>
                          </a:cubicBezTo>
                          <a:cubicBezTo>
                            <a:pt x="11760" y="3801"/>
                            <a:pt x="14352" y="2613"/>
                            <a:pt x="14352" y="1622"/>
                          </a:cubicBezTo>
                          <a:cubicBezTo>
                            <a:pt x="14152" y="434"/>
                            <a:pt x="11162" y="-161"/>
                            <a:pt x="6976" y="3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78" name="Google Shape;6478;p37"/>
                    <p:cNvSpPr/>
                    <p:nvPr/>
                  </p:nvSpPr>
                  <p:spPr>
                    <a:xfrm>
                      <a:off x="3050865" y="5688044"/>
                      <a:ext cx="12756" cy="4388"/>
                    </a:xfrm>
                    <a:custGeom>
                      <a:avLst/>
                      <a:gdLst/>
                      <a:ahLst/>
                      <a:cxnLst/>
                      <a:rect l="l" t="t" r="r" b="b"/>
                      <a:pathLst>
                        <a:path w="12756" h="4388" extrusionOk="0">
                          <a:moveTo>
                            <a:pt x="12757" y="1060"/>
                          </a:moveTo>
                          <a:cubicBezTo>
                            <a:pt x="12757" y="69"/>
                            <a:pt x="10166" y="-129"/>
                            <a:pt x="6777" y="69"/>
                          </a:cubicBezTo>
                          <a:cubicBezTo>
                            <a:pt x="2591" y="465"/>
                            <a:pt x="199" y="1456"/>
                            <a:pt x="0" y="2644"/>
                          </a:cubicBezTo>
                          <a:cubicBezTo>
                            <a:pt x="0" y="3239"/>
                            <a:pt x="997" y="3635"/>
                            <a:pt x="2392" y="3635"/>
                          </a:cubicBezTo>
                          <a:cubicBezTo>
                            <a:pt x="2990" y="4229"/>
                            <a:pt x="4584" y="4625"/>
                            <a:pt x="6777" y="4229"/>
                          </a:cubicBezTo>
                          <a:cubicBezTo>
                            <a:pt x="9966" y="3833"/>
                            <a:pt x="11361" y="3239"/>
                            <a:pt x="10963" y="2446"/>
                          </a:cubicBezTo>
                          <a:cubicBezTo>
                            <a:pt x="12159" y="2050"/>
                            <a:pt x="12757" y="1654"/>
                            <a:pt x="12757" y="10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79" name="Google Shape;6479;p37"/>
                    <p:cNvSpPr/>
                    <p:nvPr/>
                  </p:nvSpPr>
                  <p:spPr>
                    <a:xfrm>
                      <a:off x="3064619" y="5629479"/>
                      <a:ext cx="199" cy="19808"/>
                    </a:xfrm>
                    <a:custGeom>
                      <a:avLst/>
                      <a:gdLst/>
                      <a:ahLst/>
                      <a:cxnLst/>
                      <a:rect l="l" t="t" r="r" b="b"/>
                      <a:pathLst>
                        <a:path w="199" h="19808" extrusionOk="0">
                          <a:moveTo>
                            <a:pt x="0" y="0"/>
                          </a:moveTo>
                          <a:lnTo>
                            <a:pt x="199" y="0"/>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80" name="Google Shape;6480;p37"/>
                    <p:cNvSpPr/>
                    <p:nvPr/>
                  </p:nvSpPr>
                  <p:spPr>
                    <a:xfrm>
                      <a:off x="3058778" y="5658004"/>
                      <a:ext cx="13699" cy="3801"/>
                    </a:xfrm>
                    <a:custGeom>
                      <a:avLst/>
                      <a:gdLst/>
                      <a:ahLst/>
                      <a:cxnLst/>
                      <a:rect l="l" t="t" r="r" b="b"/>
                      <a:pathLst>
                        <a:path w="13699" h="3801" extrusionOk="0">
                          <a:moveTo>
                            <a:pt x="13614" y="1783"/>
                          </a:moveTo>
                          <a:cubicBezTo>
                            <a:pt x="14212" y="396"/>
                            <a:pt x="11621" y="0"/>
                            <a:pt x="7236" y="0"/>
                          </a:cubicBezTo>
                          <a:cubicBezTo>
                            <a:pt x="3448" y="198"/>
                            <a:pt x="-538" y="594"/>
                            <a:pt x="60" y="2179"/>
                          </a:cubicBezTo>
                          <a:cubicBezTo>
                            <a:pt x="459" y="3367"/>
                            <a:pt x="3847" y="3962"/>
                            <a:pt x="7834" y="3764"/>
                          </a:cubicBezTo>
                          <a:cubicBezTo>
                            <a:pt x="11222" y="3566"/>
                            <a:pt x="13216" y="2773"/>
                            <a:pt x="13614" y="178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81" name="Google Shape;6481;p37"/>
                    <p:cNvSpPr/>
                    <p:nvPr/>
                  </p:nvSpPr>
                  <p:spPr>
                    <a:xfrm>
                      <a:off x="3067808" y="5532280"/>
                      <a:ext cx="14362" cy="4422"/>
                    </a:xfrm>
                    <a:custGeom>
                      <a:avLst/>
                      <a:gdLst/>
                      <a:ahLst/>
                      <a:cxnLst/>
                      <a:rect l="l" t="t" r="r" b="b"/>
                      <a:pathLst>
                        <a:path w="14362" h="4422" extrusionOk="0">
                          <a:moveTo>
                            <a:pt x="5182" y="3504"/>
                          </a:moveTo>
                          <a:cubicBezTo>
                            <a:pt x="6179" y="3900"/>
                            <a:pt x="7574" y="4098"/>
                            <a:pt x="8970" y="4296"/>
                          </a:cubicBezTo>
                          <a:cubicBezTo>
                            <a:pt x="12159" y="4692"/>
                            <a:pt x="14551" y="4098"/>
                            <a:pt x="14351" y="3306"/>
                          </a:cubicBezTo>
                          <a:cubicBezTo>
                            <a:pt x="14351" y="3107"/>
                            <a:pt x="14152" y="3107"/>
                            <a:pt x="14152" y="2909"/>
                          </a:cubicBezTo>
                          <a:cubicBezTo>
                            <a:pt x="14750" y="1721"/>
                            <a:pt x="12159" y="928"/>
                            <a:pt x="8172" y="334"/>
                          </a:cubicBezTo>
                          <a:cubicBezTo>
                            <a:pt x="4186" y="-260"/>
                            <a:pt x="1395" y="-62"/>
                            <a:pt x="0" y="928"/>
                          </a:cubicBezTo>
                          <a:cubicBezTo>
                            <a:pt x="0" y="1919"/>
                            <a:pt x="1993" y="2909"/>
                            <a:pt x="5182" y="350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82" name="Google Shape;6482;p37"/>
                    <p:cNvSpPr/>
                    <p:nvPr/>
                  </p:nvSpPr>
                  <p:spPr>
                    <a:xfrm>
                      <a:off x="3067545" y="5676594"/>
                      <a:ext cx="14015" cy="3942"/>
                    </a:xfrm>
                    <a:custGeom>
                      <a:avLst/>
                      <a:gdLst/>
                      <a:ahLst/>
                      <a:cxnLst/>
                      <a:rect l="l" t="t" r="r" b="b"/>
                      <a:pathLst>
                        <a:path w="14015" h="3942" extrusionOk="0">
                          <a:moveTo>
                            <a:pt x="6242" y="228"/>
                          </a:moveTo>
                          <a:cubicBezTo>
                            <a:pt x="3252" y="822"/>
                            <a:pt x="-535" y="1416"/>
                            <a:pt x="63" y="2605"/>
                          </a:cubicBezTo>
                          <a:cubicBezTo>
                            <a:pt x="462" y="3793"/>
                            <a:pt x="3053" y="4190"/>
                            <a:pt x="7239" y="3793"/>
                          </a:cubicBezTo>
                          <a:cubicBezTo>
                            <a:pt x="11225" y="3397"/>
                            <a:pt x="13816" y="2407"/>
                            <a:pt x="14016" y="1218"/>
                          </a:cubicBezTo>
                          <a:cubicBezTo>
                            <a:pt x="14016" y="-168"/>
                            <a:pt x="10428" y="-168"/>
                            <a:pt x="6242" y="22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83" name="Google Shape;6483;p37"/>
                    <p:cNvSpPr/>
                    <p:nvPr/>
                  </p:nvSpPr>
                  <p:spPr>
                    <a:xfrm>
                      <a:off x="2890407" y="5532614"/>
                      <a:ext cx="8848" cy="5062"/>
                    </a:xfrm>
                    <a:custGeom>
                      <a:avLst/>
                      <a:gdLst/>
                      <a:ahLst/>
                      <a:cxnLst/>
                      <a:rect l="l" t="t" r="r" b="b"/>
                      <a:pathLst>
                        <a:path w="8848" h="5062" extrusionOk="0">
                          <a:moveTo>
                            <a:pt x="8571" y="3566"/>
                          </a:moveTo>
                          <a:cubicBezTo>
                            <a:pt x="9767" y="1981"/>
                            <a:pt x="6977" y="991"/>
                            <a:pt x="2392" y="198"/>
                          </a:cubicBezTo>
                          <a:cubicBezTo>
                            <a:pt x="1595" y="0"/>
                            <a:pt x="797" y="0"/>
                            <a:pt x="0" y="0"/>
                          </a:cubicBezTo>
                          <a:cubicBezTo>
                            <a:pt x="0" y="1585"/>
                            <a:pt x="0" y="3169"/>
                            <a:pt x="0" y="4754"/>
                          </a:cubicBezTo>
                          <a:cubicBezTo>
                            <a:pt x="3986" y="5348"/>
                            <a:pt x="7574" y="5150"/>
                            <a:pt x="8571" y="35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84" name="Google Shape;6484;p37"/>
                    <p:cNvSpPr/>
                    <p:nvPr/>
                  </p:nvSpPr>
                  <p:spPr>
                    <a:xfrm>
                      <a:off x="2890806" y="5550640"/>
                      <a:ext cx="1915" cy="3763"/>
                    </a:xfrm>
                    <a:custGeom>
                      <a:avLst/>
                      <a:gdLst/>
                      <a:ahLst/>
                      <a:cxnLst/>
                      <a:rect l="l" t="t" r="r" b="b"/>
                      <a:pathLst>
                        <a:path w="1915" h="3763" extrusionOk="0">
                          <a:moveTo>
                            <a:pt x="1794" y="1783"/>
                          </a:moveTo>
                          <a:cubicBezTo>
                            <a:pt x="1595" y="1188"/>
                            <a:pt x="997" y="396"/>
                            <a:pt x="0" y="0"/>
                          </a:cubicBezTo>
                          <a:cubicBezTo>
                            <a:pt x="0" y="1188"/>
                            <a:pt x="0" y="2575"/>
                            <a:pt x="199" y="3764"/>
                          </a:cubicBezTo>
                          <a:cubicBezTo>
                            <a:pt x="1595" y="3367"/>
                            <a:pt x="2193" y="2575"/>
                            <a:pt x="1794" y="178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85" name="Google Shape;6485;p37"/>
                    <p:cNvSpPr/>
                    <p:nvPr/>
                  </p:nvSpPr>
                  <p:spPr>
                    <a:xfrm>
                      <a:off x="2892002" y="5573222"/>
                      <a:ext cx="6297" cy="10300"/>
                    </a:xfrm>
                    <a:custGeom>
                      <a:avLst/>
                      <a:gdLst/>
                      <a:ahLst/>
                      <a:cxnLst/>
                      <a:rect l="l" t="t" r="r" b="b"/>
                      <a:pathLst>
                        <a:path w="6297" h="10300" extrusionOk="0">
                          <a:moveTo>
                            <a:pt x="5980" y="7527"/>
                          </a:moveTo>
                          <a:cubicBezTo>
                            <a:pt x="6578" y="6141"/>
                            <a:pt x="6777" y="4556"/>
                            <a:pt x="2392" y="4160"/>
                          </a:cubicBezTo>
                          <a:cubicBezTo>
                            <a:pt x="1993" y="4160"/>
                            <a:pt x="1993" y="4160"/>
                            <a:pt x="1595" y="4160"/>
                          </a:cubicBezTo>
                          <a:cubicBezTo>
                            <a:pt x="2990" y="3962"/>
                            <a:pt x="4186" y="3566"/>
                            <a:pt x="4385" y="2773"/>
                          </a:cubicBezTo>
                          <a:cubicBezTo>
                            <a:pt x="4983" y="1387"/>
                            <a:pt x="3189" y="594"/>
                            <a:pt x="0" y="0"/>
                          </a:cubicBezTo>
                          <a:cubicBezTo>
                            <a:pt x="199" y="3367"/>
                            <a:pt x="598" y="6933"/>
                            <a:pt x="797" y="10301"/>
                          </a:cubicBezTo>
                          <a:cubicBezTo>
                            <a:pt x="4385" y="10102"/>
                            <a:pt x="5382" y="8914"/>
                            <a:pt x="5980" y="752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86" name="Google Shape;6486;p37"/>
                    <p:cNvSpPr/>
                    <p:nvPr/>
                  </p:nvSpPr>
                  <p:spPr>
                    <a:xfrm>
                      <a:off x="2906377" y="5548309"/>
                      <a:ext cx="19524" cy="5180"/>
                    </a:xfrm>
                    <a:custGeom>
                      <a:avLst/>
                      <a:gdLst/>
                      <a:ahLst/>
                      <a:cxnLst/>
                      <a:rect l="l" t="t" r="r" b="b"/>
                      <a:pathLst>
                        <a:path w="19524" h="5180" extrusionOk="0">
                          <a:moveTo>
                            <a:pt x="4561" y="4708"/>
                          </a:moveTo>
                          <a:cubicBezTo>
                            <a:pt x="7949" y="5302"/>
                            <a:pt x="11139" y="5500"/>
                            <a:pt x="12335" y="4312"/>
                          </a:cubicBezTo>
                          <a:cubicBezTo>
                            <a:pt x="16122" y="4510"/>
                            <a:pt x="19311" y="4312"/>
                            <a:pt x="19510" y="2727"/>
                          </a:cubicBezTo>
                          <a:cubicBezTo>
                            <a:pt x="19710" y="1538"/>
                            <a:pt x="17717" y="548"/>
                            <a:pt x="14328" y="152"/>
                          </a:cubicBezTo>
                          <a:cubicBezTo>
                            <a:pt x="10541" y="-244"/>
                            <a:pt x="8149" y="152"/>
                            <a:pt x="7152" y="1142"/>
                          </a:cubicBezTo>
                          <a:cubicBezTo>
                            <a:pt x="3764" y="548"/>
                            <a:pt x="1172" y="746"/>
                            <a:pt x="176" y="1935"/>
                          </a:cubicBezTo>
                          <a:cubicBezTo>
                            <a:pt x="-621" y="3123"/>
                            <a:pt x="1372" y="4114"/>
                            <a:pt x="4561" y="470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87" name="Google Shape;6487;p37"/>
                    <p:cNvSpPr/>
                    <p:nvPr/>
                  </p:nvSpPr>
                  <p:spPr>
                    <a:xfrm>
                      <a:off x="2906486" y="5623536"/>
                      <a:ext cx="12225" cy="4208"/>
                    </a:xfrm>
                    <a:custGeom>
                      <a:avLst/>
                      <a:gdLst/>
                      <a:ahLst/>
                      <a:cxnLst/>
                      <a:rect l="l" t="t" r="r" b="b"/>
                      <a:pathLst>
                        <a:path w="12225" h="4208" extrusionOk="0">
                          <a:moveTo>
                            <a:pt x="12226" y="1981"/>
                          </a:moveTo>
                          <a:cubicBezTo>
                            <a:pt x="11628" y="792"/>
                            <a:pt x="9037" y="0"/>
                            <a:pt x="6047" y="0"/>
                          </a:cubicBezTo>
                          <a:cubicBezTo>
                            <a:pt x="2060" y="0"/>
                            <a:pt x="-929" y="991"/>
                            <a:pt x="266" y="2773"/>
                          </a:cubicBezTo>
                          <a:cubicBezTo>
                            <a:pt x="1064" y="3962"/>
                            <a:pt x="3854" y="4358"/>
                            <a:pt x="7243" y="4160"/>
                          </a:cubicBezTo>
                          <a:cubicBezTo>
                            <a:pt x="10631" y="3962"/>
                            <a:pt x="12027" y="3169"/>
                            <a:pt x="12226" y="19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88" name="Google Shape;6488;p37"/>
                    <p:cNvSpPr/>
                    <p:nvPr/>
                  </p:nvSpPr>
                  <p:spPr>
                    <a:xfrm>
                      <a:off x="2910141" y="5652061"/>
                      <a:ext cx="12557" cy="4556"/>
                    </a:xfrm>
                    <a:custGeom>
                      <a:avLst/>
                      <a:gdLst/>
                      <a:ahLst/>
                      <a:cxnLst/>
                      <a:rect l="l" t="t" r="r" b="b"/>
                      <a:pathLst>
                        <a:path w="12557" h="4556" extrusionOk="0">
                          <a:moveTo>
                            <a:pt x="0" y="2575"/>
                          </a:moveTo>
                          <a:cubicBezTo>
                            <a:pt x="199" y="3764"/>
                            <a:pt x="1595" y="4556"/>
                            <a:pt x="5182" y="4556"/>
                          </a:cubicBezTo>
                          <a:cubicBezTo>
                            <a:pt x="9169" y="4358"/>
                            <a:pt x="12557" y="3764"/>
                            <a:pt x="12557" y="1981"/>
                          </a:cubicBezTo>
                          <a:cubicBezTo>
                            <a:pt x="12557" y="792"/>
                            <a:pt x="10564" y="0"/>
                            <a:pt x="7176" y="0"/>
                          </a:cubicBezTo>
                          <a:cubicBezTo>
                            <a:pt x="2990" y="198"/>
                            <a:pt x="399" y="991"/>
                            <a:pt x="0" y="25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89" name="Google Shape;6489;p37"/>
                    <p:cNvSpPr/>
                    <p:nvPr/>
                  </p:nvSpPr>
                  <p:spPr>
                    <a:xfrm>
                      <a:off x="2910739" y="5561375"/>
                      <a:ext cx="13155" cy="5039"/>
                    </a:xfrm>
                    <a:custGeom>
                      <a:avLst/>
                      <a:gdLst/>
                      <a:ahLst/>
                      <a:cxnLst/>
                      <a:rect l="l" t="t" r="r" b="b"/>
                      <a:pathLst>
                        <a:path w="13155" h="5039" extrusionOk="0">
                          <a:moveTo>
                            <a:pt x="2791" y="754"/>
                          </a:moveTo>
                          <a:cubicBezTo>
                            <a:pt x="1196" y="952"/>
                            <a:pt x="0" y="1546"/>
                            <a:pt x="0" y="2537"/>
                          </a:cubicBezTo>
                          <a:cubicBezTo>
                            <a:pt x="0" y="3725"/>
                            <a:pt x="2392" y="4517"/>
                            <a:pt x="5581" y="4914"/>
                          </a:cubicBezTo>
                          <a:cubicBezTo>
                            <a:pt x="9169" y="5310"/>
                            <a:pt x="11162" y="4716"/>
                            <a:pt x="11959" y="3923"/>
                          </a:cubicBezTo>
                          <a:cubicBezTo>
                            <a:pt x="12558" y="3527"/>
                            <a:pt x="12956" y="3131"/>
                            <a:pt x="13156" y="2735"/>
                          </a:cubicBezTo>
                          <a:cubicBezTo>
                            <a:pt x="12757" y="1546"/>
                            <a:pt x="11959" y="358"/>
                            <a:pt x="8372" y="159"/>
                          </a:cubicBezTo>
                          <a:cubicBezTo>
                            <a:pt x="5980" y="-237"/>
                            <a:pt x="3986" y="159"/>
                            <a:pt x="2791" y="75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90" name="Google Shape;6490;p37"/>
                    <p:cNvSpPr/>
                    <p:nvPr/>
                  </p:nvSpPr>
                  <p:spPr>
                    <a:xfrm>
                      <a:off x="2963361" y="5640374"/>
                      <a:ext cx="12567" cy="3986"/>
                    </a:xfrm>
                    <a:custGeom>
                      <a:avLst/>
                      <a:gdLst/>
                      <a:ahLst/>
                      <a:cxnLst/>
                      <a:rect l="l" t="t" r="r" b="b"/>
                      <a:pathLst>
                        <a:path w="12567" h="3986" extrusionOk="0">
                          <a:moveTo>
                            <a:pt x="12558" y="2179"/>
                          </a:moveTo>
                          <a:cubicBezTo>
                            <a:pt x="12358" y="792"/>
                            <a:pt x="10166" y="0"/>
                            <a:pt x="5780" y="0"/>
                          </a:cubicBezTo>
                          <a:cubicBezTo>
                            <a:pt x="2392" y="0"/>
                            <a:pt x="598" y="792"/>
                            <a:pt x="0" y="1783"/>
                          </a:cubicBezTo>
                          <a:cubicBezTo>
                            <a:pt x="199" y="3169"/>
                            <a:pt x="2193" y="4160"/>
                            <a:pt x="6578" y="3962"/>
                          </a:cubicBezTo>
                          <a:cubicBezTo>
                            <a:pt x="9966" y="3962"/>
                            <a:pt x="12757" y="3367"/>
                            <a:pt x="12558" y="21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91" name="Google Shape;6491;p37"/>
                    <p:cNvSpPr/>
                    <p:nvPr/>
                  </p:nvSpPr>
                  <p:spPr>
                    <a:xfrm>
                      <a:off x="2931998" y="5655901"/>
                      <a:ext cx="20200" cy="4678"/>
                    </a:xfrm>
                    <a:custGeom>
                      <a:avLst/>
                      <a:gdLst/>
                      <a:ahLst/>
                      <a:cxnLst/>
                      <a:rect l="l" t="t" r="r" b="b"/>
                      <a:pathLst>
                        <a:path w="20200" h="4678" extrusionOk="0">
                          <a:moveTo>
                            <a:pt x="68" y="1509"/>
                          </a:moveTo>
                          <a:cubicBezTo>
                            <a:pt x="-530" y="3490"/>
                            <a:pt x="2859" y="4084"/>
                            <a:pt x="7842" y="3886"/>
                          </a:cubicBezTo>
                          <a:lnTo>
                            <a:pt x="8042" y="3886"/>
                          </a:lnTo>
                          <a:cubicBezTo>
                            <a:pt x="9038" y="4282"/>
                            <a:pt x="10832" y="4480"/>
                            <a:pt x="12825" y="4678"/>
                          </a:cubicBezTo>
                          <a:cubicBezTo>
                            <a:pt x="16612" y="4480"/>
                            <a:pt x="20200" y="4084"/>
                            <a:pt x="20200" y="2499"/>
                          </a:cubicBezTo>
                          <a:cubicBezTo>
                            <a:pt x="20200" y="1509"/>
                            <a:pt x="17808" y="717"/>
                            <a:pt x="14819" y="717"/>
                          </a:cubicBezTo>
                          <a:cubicBezTo>
                            <a:pt x="13822" y="717"/>
                            <a:pt x="13025" y="717"/>
                            <a:pt x="12427" y="914"/>
                          </a:cubicBezTo>
                          <a:cubicBezTo>
                            <a:pt x="11031" y="320"/>
                            <a:pt x="8839" y="122"/>
                            <a:pt x="6447" y="122"/>
                          </a:cubicBezTo>
                          <a:cubicBezTo>
                            <a:pt x="3058" y="-274"/>
                            <a:pt x="467" y="320"/>
                            <a:pt x="68" y="150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92" name="Google Shape;6492;p37"/>
                    <p:cNvSpPr/>
                    <p:nvPr/>
                  </p:nvSpPr>
                  <p:spPr>
                    <a:xfrm>
                      <a:off x="3063410" y="5607046"/>
                      <a:ext cx="11971" cy="3850"/>
                    </a:xfrm>
                    <a:custGeom>
                      <a:avLst/>
                      <a:gdLst/>
                      <a:ahLst/>
                      <a:cxnLst/>
                      <a:rect l="l" t="t" r="r" b="b"/>
                      <a:pathLst>
                        <a:path w="11971" h="3850" extrusionOk="0">
                          <a:moveTo>
                            <a:pt x="6192" y="3812"/>
                          </a:moveTo>
                          <a:cubicBezTo>
                            <a:pt x="9580" y="4010"/>
                            <a:pt x="11374" y="3416"/>
                            <a:pt x="11972" y="2426"/>
                          </a:cubicBezTo>
                          <a:cubicBezTo>
                            <a:pt x="11773" y="1237"/>
                            <a:pt x="9580" y="445"/>
                            <a:pt x="5594" y="49"/>
                          </a:cubicBezTo>
                          <a:cubicBezTo>
                            <a:pt x="2205" y="-149"/>
                            <a:pt x="13" y="247"/>
                            <a:pt x="13" y="1435"/>
                          </a:cubicBezTo>
                          <a:cubicBezTo>
                            <a:pt x="-187" y="2624"/>
                            <a:pt x="2006" y="3614"/>
                            <a:pt x="6192" y="381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93" name="Google Shape;6493;p37"/>
                    <p:cNvSpPr/>
                    <p:nvPr/>
                  </p:nvSpPr>
                  <p:spPr>
                    <a:xfrm>
                      <a:off x="3063609" y="5617990"/>
                      <a:ext cx="12613" cy="3565"/>
                    </a:xfrm>
                    <a:custGeom>
                      <a:avLst/>
                      <a:gdLst/>
                      <a:ahLst/>
                      <a:cxnLst/>
                      <a:rect l="l" t="t" r="r" b="b"/>
                      <a:pathLst>
                        <a:path w="12613" h="3565" extrusionOk="0">
                          <a:moveTo>
                            <a:pt x="7388" y="3566"/>
                          </a:moveTo>
                          <a:cubicBezTo>
                            <a:pt x="10577" y="3566"/>
                            <a:pt x="12969" y="2773"/>
                            <a:pt x="12570" y="1981"/>
                          </a:cubicBezTo>
                          <a:cubicBezTo>
                            <a:pt x="12171" y="792"/>
                            <a:pt x="9580" y="0"/>
                            <a:pt x="5394" y="0"/>
                          </a:cubicBezTo>
                          <a:cubicBezTo>
                            <a:pt x="2006" y="198"/>
                            <a:pt x="-187" y="792"/>
                            <a:pt x="13" y="1783"/>
                          </a:cubicBezTo>
                          <a:cubicBezTo>
                            <a:pt x="212" y="2971"/>
                            <a:pt x="3202" y="3566"/>
                            <a:pt x="7388" y="35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94" name="Google Shape;6494;p37"/>
                    <p:cNvSpPr/>
                    <p:nvPr/>
                  </p:nvSpPr>
                  <p:spPr>
                    <a:xfrm>
                      <a:off x="2930027" y="5591644"/>
                      <a:ext cx="13476" cy="3961"/>
                    </a:xfrm>
                    <a:custGeom>
                      <a:avLst/>
                      <a:gdLst/>
                      <a:ahLst/>
                      <a:cxnLst/>
                      <a:rect l="l" t="t" r="r" b="b"/>
                      <a:pathLst>
                        <a:path w="13476" h="3961" extrusionOk="0">
                          <a:moveTo>
                            <a:pt x="46" y="1387"/>
                          </a:moveTo>
                          <a:cubicBezTo>
                            <a:pt x="-353" y="2971"/>
                            <a:pt x="1840" y="3962"/>
                            <a:pt x="6624" y="3962"/>
                          </a:cubicBezTo>
                          <a:cubicBezTo>
                            <a:pt x="9614" y="3962"/>
                            <a:pt x="13002" y="3962"/>
                            <a:pt x="13401" y="2575"/>
                          </a:cubicBezTo>
                          <a:cubicBezTo>
                            <a:pt x="13999" y="990"/>
                            <a:pt x="11009" y="198"/>
                            <a:pt x="6624" y="0"/>
                          </a:cubicBezTo>
                          <a:cubicBezTo>
                            <a:pt x="3634" y="0"/>
                            <a:pt x="445" y="0"/>
                            <a:pt x="46" y="138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95" name="Google Shape;6495;p37"/>
                    <p:cNvSpPr/>
                    <p:nvPr/>
                  </p:nvSpPr>
                  <p:spPr>
                    <a:xfrm>
                      <a:off x="3048274" y="5585256"/>
                      <a:ext cx="15325" cy="6508"/>
                    </a:xfrm>
                    <a:custGeom>
                      <a:avLst/>
                      <a:gdLst/>
                      <a:ahLst/>
                      <a:cxnLst/>
                      <a:rect l="l" t="t" r="r" b="b"/>
                      <a:pathLst>
                        <a:path w="15325" h="6508" extrusionOk="0">
                          <a:moveTo>
                            <a:pt x="15149" y="4804"/>
                          </a:moveTo>
                          <a:cubicBezTo>
                            <a:pt x="14551" y="4011"/>
                            <a:pt x="12558" y="3417"/>
                            <a:pt x="9966" y="3021"/>
                          </a:cubicBezTo>
                          <a:cubicBezTo>
                            <a:pt x="10963" y="2823"/>
                            <a:pt x="11760" y="2427"/>
                            <a:pt x="11960" y="2030"/>
                          </a:cubicBezTo>
                          <a:cubicBezTo>
                            <a:pt x="12159" y="1040"/>
                            <a:pt x="9368" y="248"/>
                            <a:pt x="6179" y="50"/>
                          </a:cubicBezTo>
                          <a:cubicBezTo>
                            <a:pt x="2990" y="-149"/>
                            <a:pt x="598" y="248"/>
                            <a:pt x="0" y="1238"/>
                          </a:cubicBezTo>
                          <a:cubicBezTo>
                            <a:pt x="598" y="2030"/>
                            <a:pt x="1794" y="2427"/>
                            <a:pt x="3389" y="2823"/>
                          </a:cubicBezTo>
                          <a:cubicBezTo>
                            <a:pt x="1993" y="3021"/>
                            <a:pt x="997" y="3219"/>
                            <a:pt x="997" y="3813"/>
                          </a:cubicBezTo>
                          <a:cubicBezTo>
                            <a:pt x="997" y="5398"/>
                            <a:pt x="4585" y="6388"/>
                            <a:pt x="9368" y="6388"/>
                          </a:cubicBezTo>
                          <a:cubicBezTo>
                            <a:pt x="12757" y="6784"/>
                            <a:pt x="16145" y="6190"/>
                            <a:pt x="15149" y="480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96" name="Google Shape;6496;p37"/>
                    <p:cNvSpPr/>
                    <p:nvPr/>
                  </p:nvSpPr>
                  <p:spPr>
                    <a:xfrm>
                      <a:off x="3044428" y="5549561"/>
                      <a:ext cx="12264" cy="4050"/>
                    </a:xfrm>
                    <a:custGeom>
                      <a:avLst/>
                      <a:gdLst/>
                      <a:ahLst/>
                      <a:cxnLst/>
                      <a:rect l="l" t="t" r="r" b="b"/>
                      <a:pathLst>
                        <a:path w="12264" h="4050" extrusionOk="0">
                          <a:moveTo>
                            <a:pt x="5839" y="89"/>
                          </a:moveTo>
                          <a:cubicBezTo>
                            <a:pt x="1255" y="-308"/>
                            <a:pt x="-340" y="683"/>
                            <a:pt x="59" y="1871"/>
                          </a:cubicBezTo>
                          <a:cubicBezTo>
                            <a:pt x="458" y="2862"/>
                            <a:pt x="3049" y="3654"/>
                            <a:pt x="7434" y="4050"/>
                          </a:cubicBezTo>
                          <a:cubicBezTo>
                            <a:pt x="10424" y="4050"/>
                            <a:pt x="12616" y="3258"/>
                            <a:pt x="12218" y="2070"/>
                          </a:cubicBezTo>
                          <a:cubicBezTo>
                            <a:pt x="11819" y="1079"/>
                            <a:pt x="9029" y="287"/>
                            <a:pt x="5839" y="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97" name="Google Shape;6497;p37"/>
                    <p:cNvSpPr/>
                    <p:nvPr/>
                  </p:nvSpPr>
                  <p:spPr>
                    <a:xfrm>
                      <a:off x="3033813" y="5614471"/>
                      <a:ext cx="12977" cy="3671"/>
                    </a:xfrm>
                    <a:custGeom>
                      <a:avLst/>
                      <a:gdLst/>
                      <a:ahLst/>
                      <a:cxnLst/>
                      <a:rect l="l" t="t" r="r" b="b"/>
                      <a:pathLst>
                        <a:path w="12977" h="3671" extrusionOk="0">
                          <a:moveTo>
                            <a:pt x="7485" y="152"/>
                          </a:moveTo>
                          <a:cubicBezTo>
                            <a:pt x="4096" y="-244"/>
                            <a:pt x="1306" y="152"/>
                            <a:pt x="309" y="1142"/>
                          </a:cubicBezTo>
                          <a:cubicBezTo>
                            <a:pt x="-1086" y="2529"/>
                            <a:pt x="2502" y="3123"/>
                            <a:pt x="5890" y="3519"/>
                          </a:cubicBezTo>
                          <a:cubicBezTo>
                            <a:pt x="8880" y="3916"/>
                            <a:pt x="11870" y="3519"/>
                            <a:pt x="12667" y="2529"/>
                          </a:cubicBezTo>
                          <a:cubicBezTo>
                            <a:pt x="14063" y="1340"/>
                            <a:pt x="10475" y="746"/>
                            <a:pt x="7485" y="1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98" name="Google Shape;6498;p37"/>
                    <p:cNvSpPr/>
                    <p:nvPr/>
                  </p:nvSpPr>
                  <p:spPr>
                    <a:xfrm>
                      <a:off x="3032711" y="5520604"/>
                      <a:ext cx="11586" cy="4079"/>
                    </a:xfrm>
                    <a:custGeom>
                      <a:avLst/>
                      <a:gdLst/>
                      <a:ahLst/>
                      <a:cxnLst/>
                      <a:rect l="l" t="t" r="r" b="b"/>
                      <a:pathLst>
                        <a:path w="11586" h="4079" extrusionOk="0">
                          <a:moveTo>
                            <a:pt x="11576" y="3095"/>
                          </a:moveTo>
                          <a:cubicBezTo>
                            <a:pt x="11775" y="1907"/>
                            <a:pt x="9184" y="718"/>
                            <a:pt x="4998" y="124"/>
                          </a:cubicBezTo>
                          <a:cubicBezTo>
                            <a:pt x="1610" y="-272"/>
                            <a:pt x="-184" y="322"/>
                            <a:pt x="15" y="1313"/>
                          </a:cubicBezTo>
                          <a:cubicBezTo>
                            <a:pt x="215" y="2303"/>
                            <a:pt x="2606" y="3293"/>
                            <a:pt x="5596" y="3888"/>
                          </a:cubicBezTo>
                          <a:cubicBezTo>
                            <a:pt x="8586" y="4284"/>
                            <a:pt x="11576" y="4086"/>
                            <a:pt x="11576" y="309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499" name="Google Shape;6499;p37"/>
                    <p:cNvSpPr/>
                    <p:nvPr/>
                  </p:nvSpPr>
                  <p:spPr>
                    <a:xfrm>
                      <a:off x="3029073" y="5510161"/>
                      <a:ext cx="11626" cy="4038"/>
                    </a:xfrm>
                    <a:custGeom>
                      <a:avLst/>
                      <a:gdLst/>
                      <a:ahLst/>
                      <a:cxnLst/>
                      <a:rect l="l" t="t" r="r" b="b"/>
                      <a:pathLst>
                        <a:path w="11626" h="4038" extrusionOk="0">
                          <a:moveTo>
                            <a:pt x="5846" y="69"/>
                          </a:moveTo>
                          <a:cubicBezTo>
                            <a:pt x="2657" y="-129"/>
                            <a:pt x="265" y="69"/>
                            <a:pt x="66" y="1059"/>
                          </a:cubicBezTo>
                          <a:cubicBezTo>
                            <a:pt x="-333" y="2050"/>
                            <a:pt x="1063" y="3040"/>
                            <a:pt x="4650" y="3635"/>
                          </a:cubicBezTo>
                          <a:cubicBezTo>
                            <a:pt x="9036" y="4427"/>
                            <a:pt x="11627" y="4031"/>
                            <a:pt x="11627" y="2644"/>
                          </a:cubicBezTo>
                          <a:cubicBezTo>
                            <a:pt x="11427" y="1456"/>
                            <a:pt x="9036" y="663"/>
                            <a:pt x="5846" y="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00" name="Google Shape;6500;p37"/>
                    <p:cNvSpPr/>
                    <p:nvPr/>
                  </p:nvSpPr>
                  <p:spPr>
                    <a:xfrm>
                      <a:off x="3015608" y="5576391"/>
                      <a:ext cx="14327" cy="3961"/>
                    </a:xfrm>
                    <a:custGeom>
                      <a:avLst/>
                      <a:gdLst/>
                      <a:ahLst/>
                      <a:cxnLst/>
                      <a:rect l="l" t="t" r="r" b="b"/>
                      <a:pathLst>
                        <a:path w="14327" h="3961" extrusionOk="0">
                          <a:moveTo>
                            <a:pt x="4561" y="0"/>
                          </a:moveTo>
                          <a:cubicBezTo>
                            <a:pt x="1372" y="0"/>
                            <a:pt x="-622" y="594"/>
                            <a:pt x="176" y="1585"/>
                          </a:cubicBezTo>
                          <a:cubicBezTo>
                            <a:pt x="2169" y="3764"/>
                            <a:pt x="7352" y="3962"/>
                            <a:pt x="12534" y="3962"/>
                          </a:cubicBezTo>
                          <a:lnTo>
                            <a:pt x="14328" y="3962"/>
                          </a:lnTo>
                          <a:cubicBezTo>
                            <a:pt x="13531" y="2179"/>
                            <a:pt x="12933" y="198"/>
                            <a:pt x="4561"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01" name="Google Shape;6501;p37"/>
                    <p:cNvSpPr/>
                    <p:nvPr/>
                  </p:nvSpPr>
                  <p:spPr>
                    <a:xfrm>
                      <a:off x="3029936" y="5580353"/>
                      <a:ext cx="398" cy="197"/>
                    </a:xfrm>
                    <a:custGeom>
                      <a:avLst/>
                      <a:gdLst/>
                      <a:ahLst/>
                      <a:cxnLst/>
                      <a:rect l="l" t="t" r="r" b="b"/>
                      <a:pathLst>
                        <a:path w="398" h="197" extrusionOk="0">
                          <a:moveTo>
                            <a:pt x="0" y="0"/>
                          </a:moveTo>
                          <a:lnTo>
                            <a:pt x="0" y="198"/>
                          </a:lnTo>
                          <a:lnTo>
                            <a:pt x="3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02" name="Google Shape;6502;p37"/>
                    <p:cNvSpPr/>
                    <p:nvPr/>
                  </p:nvSpPr>
                  <p:spPr>
                    <a:xfrm>
                      <a:off x="2942593" y="5644297"/>
                      <a:ext cx="12755" cy="4544"/>
                    </a:xfrm>
                    <a:custGeom>
                      <a:avLst/>
                      <a:gdLst/>
                      <a:ahLst/>
                      <a:cxnLst/>
                      <a:rect l="l" t="t" r="r" b="b"/>
                      <a:pathLst>
                        <a:path w="12755" h="4544" extrusionOk="0">
                          <a:moveTo>
                            <a:pt x="6416" y="38"/>
                          </a:moveTo>
                          <a:cubicBezTo>
                            <a:pt x="2430" y="237"/>
                            <a:pt x="-361" y="1227"/>
                            <a:pt x="38" y="2812"/>
                          </a:cubicBezTo>
                          <a:cubicBezTo>
                            <a:pt x="237" y="3802"/>
                            <a:pt x="2031" y="4198"/>
                            <a:pt x="4224" y="4396"/>
                          </a:cubicBezTo>
                          <a:cubicBezTo>
                            <a:pt x="5420" y="4594"/>
                            <a:pt x="6815" y="4594"/>
                            <a:pt x="8609" y="4396"/>
                          </a:cubicBezTo>
                          <a:cubicBezTo>
                            <a:pt x="10403" y="4198"/>
                            <a:pt x="11998" y="3802"/>
                            <a:pt x="11998" y="3010"/>
                          </a:cubicBezTo>
                          <a:cubicBezTo>
                            <a:pt x="12595" y="2613"/>
                            <a:pt x="12994" y="2019"/>
                            <a:pt x="12595" y="1227"/>
                          </a:cubicBezTo>
                          <a:cubicBezTo>
                            <a:pt x="11998" y="435"/>
                            <a:pt x="9207" y="-160"/>
                            <a:pt x="6416" y="3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03" name="Google Shape;6503;p37"/>
                    <p:cNvSpPr/>
                    <p:nvPr/>
                  </p:nvSpPr>
                  <p:spPr>
                    <a:xfrm>
                      <a:off x="3006292" y="5621321"/>
                      <a:ext cx="12295" cy="3997"/>
                    </a:xfrm>
                    <a:custGeom>
                      <a:avLst/>
                      <a:gdLst/>
                      <a:ahLst/>
                      <a:cxnLst/>
                      <a:rect l="l" t="t" r="r" b="b"/>
                      <a:pathLst>
                        <a:path w="12295" h="3997" extrusionOk="0">
                          <a:moveTo>
                            <a:pt x="12282" y="2413"/>
                          </a:moveTo>
                          <a:cubicBezTo>
                            <a:pt x="11684" y="432"/>
                            <a:pt x="9292" y="-162"/>
                            <a:pt x="6302" y="36"/>
                          </a:cubicBezTo>
                          <a:cubicBezTo>
                            <a:pt x="2515" y="36"/>
                            <a:pt x="-674" y="828"/>
                            <a:pt x="123" y="2215"/>
                          </a:cubicBezTo>
                          <a:cubicBezTo>
                            <a:pt x="721" y="3205"/>
                            <a:pt x="3512" y="3800"/>
                            <a:pt x="6302" y="3998"/>
                          </a:cubicBezTo>
                          <a:cubicBezTo>
                            <a:pt x="10488" y="3800"/>
                            <a:pt x="12481" y="3007"/>
                            <a:pt x="12282" y="241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04" name="Google Shape;6504;p37"/>
                    <p:cNvSpPr/>
                    <p:nvPr/>
                  </p:nvSpPr>
                  <p:spPr>
                    <a:xfrm>
                      <a:off x="2998551" y="5516857"/>
                      <a:ext cx="21947" cy="6373"/>
                    </a:xfrm>
                    <a:custGeom>
                      <a:avLst/>
                      <a:gdLst/>
                      <a:ahLst/>
                      <a:cxnLst/>
                      <a:rect l="l" t="t" r="r" b="b"/>
                      <a:pathLst>
                        <a:path w="21947" h="6373" extrusionOk="0">
                          <a:moveTo>
                            <a:pt x="91" y="2683"/>
                          </a:moveTo>
                          <a:cubicBezTo>
                            <a:pt x="-507" y="4070"/>
                            <a:pt x="1885" y="5060"/>
                            <a:pt x="6070" y="5853"/>
                          </a:cubicBezTo>
                          <a:cubicBezTo>
                            <a:pt x="11054" y="6645"/>
                            <a:pt x="15240" y="6645"/>
                            <a:pt x="15439" y="5060"/>
                          </a:cubicBezTo>
                          <a:cubicBezTo>
                            <a:pt x="15439" y="4862"/>
                            <a:pt x="15240" y="4664"/>
                            <a:pt x="15040" y="4268"/>
                          </a:cubicBezTo>
                          <a:lnTo>
                            <a:pt x="15439" y="4466"/>
                          </a:lnTo>
                          <a:cubicBezTo>
                            <a:pt x="18429" y="5060"/>
                            <a:pt x="21219" y="4862"/>
                            <a:pt x="21817" y="3872"/>
                          </a:cubicBezTo>
                          <a:cubicBezTo>
                            <a:pt x="22615" y="2485"/>
                            <a:pt x="19625" y="1495"/>
                            <a:pt x="16037" y="504"/>
                          </a:cubicBezTo>
                          <a:cubicBezTo>
                            <a:pt x="12648" y="-288"/>
                            <a:pt x="9858" y="-90"/>
                            <a:pt x="8861" y="702"/>
                          </a:cubicBezTo>
                          <a:cubicBezTo>
                            <a:pt x="8263" y="1297"/>
                            <a:pt x="8263" y="1693"/>
                            <a:pt x="8861" y="2089"/>
                          </a:cubicBezTo>
                          <a:lnTo>
                            <a:pt x="8263" y="1891"/>
                          </a:lnTo>
                          <a:cubicBezTo>
                            <a:pt x="4476" y="1495"/>
                            <a:pt x="689" y="1297"/>
                            <a:pt x="91" y="268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05" name="Google Shape;6505;p37"/>
                    <p:cNvSpPr/>
                    <p:nvPr/>
                  </p:nvSpPr>
                  <p:spPr>
                    <a:xfrm>
                      <a:off x="2954953" y="5682338"/>
                      <a:ext cx="12207" cy="4226"/>
                    </a:xfrm>
                    <a:custGeom>
                      <a:avLst/>
                      <a:gdLst/>
                      <a:ahLst/>
                      <a:cxnLst/>
                      <a:rect l="l" t="t" r="r" b="b"/>
                      <a:pathLst>
                        <a:path w="12207" h="4226" extrusionOk="0">
                          <a:moveTo>
                            <a:pt x="12195" y="2011"/>
                          </a:moveTo>
                          <a:cubicBezTo>
                            <a:pt x="12394" y="624"/>
                            <a:pt x="10201" y="-168"/>
                            <a:pt x="6016" y="30"/>
                          </a:cubicBezTo>
                          <a:cubicBezTo>
                            <a:pt x="3225" y="426"/>
                            <a:pt x="235" y="1021"/>
                            <a:pt x="36" y="2209"/>
                          </a:cubicBezTo>
                          <a:cubicBezTo>
                            <a:pt x="-363" y="3794"/>
                            <a:pt x="2627" y="4388"/>
                            <a:pt x="6414" y="4190"/>
                          </a:cubicBezTo>
                          <a:cubicBezTo>
                            <a:pt x="9404" y="3992"/>
                            <a:pt x="11995" y="3200"/>
                            <a:pt x="12195" y="20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06" name="Google Shape;6506;p37"/>
                    <p:cNvSpPr/>
                    <p:nvPr/>
                  </p:nvSpPr>
                  <p:spPr>
                    <a:xfrm>
                      <a:off x="2952955" y="5624725"/>
                      <a:ext cx="13282" cy="3763"/>
                    </a:xfrm>
                    <a:custGeom>
                      <a:avLst/>
                      <a:gdLst/>
                      <a:ahLst/>
                      <a:cxnLst/>
                      <a:rect l="l" t="t" r="r" b="b"/>
                      <a:pathLst>
                        <a:path w="13282" h="3763" extrusionOk="0">
                          <a:moveTo>
                            <a:pt x="41" y="1783"/>
                          </a:moveTo>
                          <a:cubicBezTo>
                            <a:pt x="439" y="3169"/>
                            <a:pt x="4027" y="3764"/>
                            <a:pt x="8014" y="3764"/>
                          </a:cubicBezTo>
                          <a:cubicBezTo>
                            <a:pt x="11203" y="3764"/>
                            <a:pt x="13794" y="3169"/>
                            <a:pt x="13196" y="1981"/>
                          </a:cubicBezTo>
                          <a:cubicBezTo>
                            <a:pt x="12598" y="594"/>
                            <a:pt x="9409" y="0"/>
                            <a:pt x="5423" y="0"/>
                          </a:cubicBezTo>
                          <a:cubicBezTo>
                            <a:pt x="2233" y="0"/>
                            <a:pt x="-358" y="594"/>
                            <a:pt x="41" y="178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07" name="Google Shape;6507;p37"/>
                    <p:cNvSpPr/>
                    <p:nvPr/>
                  </p:nvSpPr>
                  <p:spPr>
                    <a:xfrm>
                      <a:off x="2974922" y="5587484"/>
                      <a:ext cx="12942" cy="4379"/>
                    </a:xfrm>
                    <a:custGeom>
                      <a:avLst/>
                      <a:gdLst/>
                      <a:ahLst/>
                      <a:cxnLst/>
                      <a:rect l="l" t="t" r="r" b="b"/>
                      <a:pathLst>
                        <a:path w="12942" h="4379" extrusionOk="0">
                          <a:moveTo>
                            <a:pt x="8172" y="4358"/>
                          </a:moveTo>
                          <a:cubicBezTo>
                            <a:pt x="9966" y="4358"/>
                            <a:pt x="12358" y="3764"/>
                            <a:pt x="12757" y="3169"/>
                          </a:cubicBezTo>
                          <a:cubicBezTo>
                            <a:pt x="13953" y="1189"/>
                            <a:pt x="9169" y="594"/>
                            <a:pt x="4584" y="198"/>
                          </a:cubicBezTo>
                          <a:lnTo>
                            <a:pt x="399" y="0"/>
                          </a:lnTo>
                          <a:cubicBezTo>
                            <a:pt x="199" y="396"/>
                            <a:pt x="0" y="991"/>
                            <a:pt x="0" y="1387"/>
                          </a:cubicBezTo>
                          <a:cubicBezTo>
                            <a:pt x="0" y="3368"/>
                            <a:pt x="2392" y="4556"/>
                            <a:pt x="8172" y="43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08" name="Google Shape;6508;p37"/>
                    <p:cNvSpPr/>
                    <p:nvPr/>
                  </p:nvSpPr>
                  <p:spPr>
                    <a:xfrm>
                      <a:off x="2954361" y="5523252"/>
                      <a:ext cx="21594" cy="8027"/>
                    </a:xfrm>
                    <a:custGeom>
                      <a:avLst/>
                      <a:gdLst/>
                      <a:ahLst/>
                      <a:cxnLst/>
                      <a:rect l="l" t="t" r="r" b="b"/>
                      <a:pathLst>
                        <a:path w="21594" h="8027" extrusionOk="0">
                          <a:moveTo>
                            <a:pt x="16374" y="6985"/>
                          </a:moveTo>
                          <a:cubicBezTo>
                            <a:pt x="19365" y="7381"/>
                            <a:pt x="21358" y="6787"/>
                            <a:pt x="21557" y="5797"/>
                          </a:cubicBezTo>
                          <a:cubicBezTo>
                            <a:pt x="21956" y="4410"/>
                            <a:pt x="19165" y="3222"/>
                            <a:pt x="15179" y="2429"/>
                          </a:cubicBezTo>
                          <a:cubicBezTo>
                            <a:pt x="12787" y="2231"/>
                            <a:pt x="10993" y="2231"/>
                            <a:pt x="9996" y="2825"/>
                          </a:cubicBezTo>
                          <a:cubicBezTo>
                            <a:pt x="8999" y="2825"/>
                            <a:pt x="8202" y="2825"/>
                            <a:pt x="7405" y="2825"/>
                          </a:cubicBezTo>
                          <a:cubicBezTo>
                            <a:pt x="7206" y="2627"/>
                            <a:pt x="7006" y="2627"/>
                            <a:pt x="6807" y="2429"/>
                          </a:cubicBezTo>
                          <a:cubicBezTo>
                            <a:pt x="4216" y="646"/>
                            <a:pt x="1425" y="-542"/>
                            <a:pt x="428" y="250"/>
                          </a:cubicBezTo>
                          <a:cubicBezTo>
                            <a:pt x="-967" y="1241"/>
                            <a:pt x="1226" y="3420"/>
                            <a:pt x="4415" y="5598"/>
                          </a:cubicBezTo>
                          <a:cubicBezTo>
                            <a:pt x="7405" y="7381"/>
                            <a:pt x="9996" y="8570"/>
                            <a:pt x="10993" y="7777"/>
                          </a:cubicBezTo>
                          <a:cubicBezTo>
                            <a:pt x="11391" y="7579"/>
                            <a:pt x="11591" y="7183"/>
                            <a:pt x="11391" y="6787"/>
                          </a:cubicBezTo>
                          <a:cubicBezTo>
                            <a:pt x="11790" y="6787"/>
                            <a:pt x="12189" y="6787"/>
                            <a:pt x="12587" y="6985"/>
                          </a:cubicBezTo>
                          <a:cubicBezTo>
                            <a:pt x="13983" y="7183"/>
                            <a:pt x="15378" y="7183"/>
                            <a:pt x="16374" y="69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09" name="Google Shape;6509;p37"/>
                    <p:cNvSpPr/>
                    <p:nvPr/>
                  </p:nvSpPr>
                  <p:spPr>
                    <a:xfrm>
                      <a:off x="2979905" y="5574212"/>
                      <a:ext cx="398" cy="19808"/>
                    </a:xfrm>
                    <a:custGeom>
                      <a:avLst/>
                      <a:gdLst/>
                      <a:ahLst/>
                      <a:cxnLst/>
                      <a:rect l="l" t="t" r="r" b="b"/>
                      <a:pathLst>
                        <a:path w="398" h="19808" extrusionOk="0">
                          <a:moveTo>
                            <a:pt x="399" y="0"/>
                          </a:moveTo>
                          <a:lnTo>
                            <a:pt x="0" y="0"/>
                          </a:lnTo>
                          <a:lnTo>
                            <a:pt x="0" y="0"/>
                          </a:lnTo>
                          <a:lnTo>
                            <a:pt x="199" y="0"/>
                          </a:lnTo>
                          <a:lnTo>
                            <a:pt x="3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10" name="Google Shape;6510;p37"/>
                    <p:cNvSpPr/>
                    <p:nvPr/>
                  </p:nvSpPr>
                  <p:spPr>
                    <a:xfrm>
                      <a:off x="2967560" y="5574131"/>
                      <a:ext cx="12943" cy="3841"/>
                    </a:xfrm>
                    <a:custGeom>
                      <a:avLst/>
                      <a:gdLst/>
                      <a:ahLst/>
                      <a:cxnLst/>
                      <a:rect l="l" t="t" r="r" b="b"/>
                      <a:pathLst>
                        <a:path w="12943" h="3841" extrusionOk="0">
                          <a:moveTo>
                            <a:pt x="186" y="2062"/>
                          </a:moveTo>
                          <a:cubicBezTo>
                            <a:pt x="585" y="2656"/>
                            <a:pt x="2977" y="3449"/>
                            <a:pt x="4771" y="3647"/>
                          </a:cubicBezTo>
                          <a:cubicBezTo>
                            <a:pt x="10153" y="4241"/>
                            <a:pt x="12943" y="3449"/>
                            <a:pt x="12943" y="1666"/>
                          </a:cubicBezTo>
                          <a:cubicBezTo>
                            <a:pt x="12943" y="1270"/>
                            <a:pt x="12544" y="675"/>
                            <a:pt x="12345" y="279"/>
                          </a:cubicBezTo>
                          <a:cubicBezTo>
                            <a:pt x="10950" y="81"/>
                            <a:pt x="9555" y="81"/>
                            <a:pt x="8159" y="81"/>
                          </a:cubicBezTo>
                          <a:cubicBezTo>
                            <a:pt x="3774" y="-117"/>
                            <a:pt x="-1010" y="-117"/>
                            <a:pt x="186" y="206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11" name="Google Shape;6511;p37"/>
                    <p:cNvSpPr/>
                    <p:nvPr/>
                  </p:nvSpPr>
                  <p:spPr>
                    <a:xfrm>
                      <a:off x="2902167" y="5640451"/>
                      <a:ext cx="13554" cy="4267"/>
                    </a:xfrm>
                    <a:custGeom>
                      <a:avLst/>
                      <a:gdLst/>
                      <a:ahLst/>
                      <a:cxnLst/>
                      <a:rect l="l" t="t" r="r" b="b"/>
                      <a:pathLst>
                        <a:path w="13554" h="4267" extrusionOk="0">
                          <a:moveTo>
                            <a:pt x="8372" y="4082"/>
                          </a:moveTo>
                          <a:cubicBezTo>
                            <a:pt x="11561" y="3884"/>
                            <a:pt x="13355" y="2894"/>
                            <a:pt x="13554" y="1705"/>
                          </a:cubicBezTo>
                          <a:cubicBezTo>
                            <a:pt x="12159" y="319"/>
                            <a:pt x="8770" y="-276"/>
                            <a:pt x="4784" y="120"/>
                          </a:cubicBezTo>
                          <a:cubicBezTo>
                            <a:pt x="2392" y="319"/>
                            <a:pt x="598" y="913"/>
                            <a:pt x="0" y="1705"/>
                          </a:cubicBezTo>
                          <a:cubicBezTo>
                            <a:pt x="200" y="2101"/>
                            <a:pt x="200" y="2696"/>
                            <a:pt x="399" y="3092"/>
                          </a:cubicBezTo>
                          <a:cubicBezTo>
                            <a:pt x="1595" y="4280"/>
                            <a:pt x="4983" y="4478"/>
                            <a:pt x="8372" y="408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12" name="Google Shape;6512;p37"/>
                    <p:cNvSpPr/>
                    <p:nvPr/>
                  </p:nvSpPr>
                  <p:spPr>
                    <a:xfrm>
                      <a:off x="3024432" y="5580551"/>
                      <a:ext cx="13241" cy="4583"/>
                    </a:xfrm>
                    <a:custGeom>
                      <a:avLst/>
                      <a:gdLst/>
                      <a:ahLst/>
                      <a:cxnLst/>
                      <a:rect l="l" t="t" r="r" b="b"/>
                      <a:pathLst>
                        <a:path w="13241" h="4583" extrusionOk="0">
                          <a:moveTo>
                            <a:pt x="12082" y="3962"/>
                          </a:moveTo>
                          <a:cubicBezTo>
                            <a:pt x="15869" y="1981"/>
                            <a:pt x="9490" y="1189"/>
                            <a:pt x="5703" y="0"/>
                          </a:cubicBezTo>
                          <a:cubicBezTo>
                            <a:pt x="2913" y="1189"/>
                            <a:pt x="-4662" y="1981"/>
                            <a:pt x="4109" y="4160"/>
                          </a:cubicBezTo>
                          <a:cubicBezTo>
                            <a:pt x="6700" y="4754"/>
                            <a:pt x="10487" y="4754"/>
                            <a:pt x="12082" y="396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13" name="Google Shape;6513;p37"/>
                    <p:cNvSpPr/>
                    <p:nvPr/>
                  </p:nvSpPr>
                  <p:spPr>
                    <a:xfrm>
                      <a:off x="3029936" y="5580353"/>
                      <a:ext cx="398" cy="197"/>
                    </a:xfrm>
                    <a:custGeom>
                      <a:avLst/>
                      <a:gdLst/>
                      <a:ahLst/>
                      <a:cxnLst/>
                      <a:rect l="l" t="t" r="r" b="b"/>
                      <a:pathLst>
                        <a:path w="398" h="197" extrusionOk="0">
                          <a:moveTo>
                            <a:pt x="0" y="198"/>
                          </a:moveTo>
                          <a:lnTo>
                            <a:pt x="200" y="198"/>
                          </a:lnTo>
                          <a:lnTo>
                            <a:pt x="3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14" name="Google Shape;6514;p37"/>
                    <p:cNvSpPr/>
                    <p:nvPr/>
                  </p:nvSpPr>
                  <p:spPr>
                    <a:xfrm>
                      <a:off x="3020313" y="5593773"/>
                      <a:ext cx="10818" cy="3269"/>
                    </a:xfrm>
                    <a:custGeom>
                      <a:avLst/>
                      <a:gdLst/>
                      <a:ahLst/>
                      <a:cxnLst/>
                      <a:rect l="l" t="t" r="r" b="b"/>
                      <a:pathLst>
                        <a:path w="10818" h="3269" extrusionOk="0">
                          <a:moveTo>
                            <a:pt x="4639" y="50"/>
                          </a:moveTo>
                          <a:cubicBezTo>
                            <a:pt x="2048" y="-148"/>
                            <a:pt x="254" y="249"/>
                            <a:pt x="55" y="1041"/>
                          </a:cubicBezTo>
                          <a:cubicBezTo>
                            <a:pt x="-344" y="2031"/>
                            <a:pt x="1450" y="2824"/>
                            <a:pt x="4839" y="3220"/>
                          </a:cubicBezTo>
                          <a:cubicBezTo>
                            <a:pt x="8227" y="3418"/>
                            <a:pt x="10818" y="3022"/>
                            <a:pt x="10818" y="2031"/>
                          </a:cubicBezTo>
                          <a:cubicBezTo>
                            <a:pt x="10818" y="843"/>
                            <a:pt x="7829" y="249"/>
                            <a:pt x="4639" y="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15" name="Google Shape;6515;p37"/>
                    <p:cNvSpPr/>
                    <p:nvPr/>
                  </p:nvSpPr>
                  <p:spPr>
                    <a:xfrm>
                      <a:off x="3006291" y="5560279"/>
                      <a:ext cx="12881" cy="3610"/>
                    </a:xfrm>
                    <a:custGeom>
                      <a:avLst/>
                      <a:gdLst/>
                      <a:ahLst/>
                      <a:cxnLst/>
                      <a:rect l="l" t="t" r="r" b="b"/>
                      <a:pathLst>
                        <a:path w="12881" h="3610" extrusionOk="0">
                          <a:moveTo>
                            <a:pt x="5307" y="3434"/>
                          </a:moveTo>
                          <a:cubicBezTo>
                            <a:pt x="9293" y="3831"/>
                            <a:pt x="12881" y="3633"/>
                            <a:pt x="12881" y="2048"/>
                          </a:cubicBezTo>
                          <a:cubicBezTo>
                            <a:pt x="12881" y="1057"/>
                            <a:pt x="9692" y="463"/>
                            <a:pt x="6503" y="67"/>
                          </a:cubicBezTo>
                          <a:cubicBezTo>
                            <a:pt x="3313" y="-131"/>
                            <a:pt x="922" y="67"/>
                            <a:pt x="124" y="1255"/>
                          </a:cubicBezTo>
                          <a:cubicBezTo>
                            <a:pt x="-673" y="2444"/>
                            <a:pt x="2516" y="3038"/>
                            <a:pt x="5307" y="343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16" name="Google Shape;6516;p37"/>
                    <p:cNvSpPr/>
                    <p:nvPr/>
                  </p:nvSpPr>
                  <p:spPr>
                    <a:xfrm>
                      <a:off x="2928708" y="5528843"/>
                      <a:ext cx="26777" cy="9701"/>
                    </a:xfrm>
                    <a:custGeom>
                      <a:avLst/>
                      <a:gdLst/>
                      <a:ahLst/>
                      <a:cxnLst/>
                      <a:rect l="l" t="t" r="r" b="b"/>
                      <a:pathLst>
                        <a:path w="26777" h="9701" extrusionOk="0">
                          <a:moveTo>
                            <a:pt x="7544" y="2187"/>
                          </a:moveTo>
                          <a:lnTo>
                            <a:pt x="7544" y="2187"/>
                          </a:lnTo>
                          <a:cubicBezTo>
                            <a:pt x="3757" y="8"/>
                            <a:pt x="966" y="-587"/>
                            <a:pt x="169" y="602"/>
                          </a:cubicBezTo>
                          <a:cubicBezTo>
                            <a:pt x="-628" y="1790"/>
                            <a:pt x="1365" y="3969"/>
                            <a:pt x="6747" y="6941"/>
                          </a:cubicBezTo>
                          <a:cubicBezTo>
                            <a:pt x="9139" y="8327"/>
                            <a:pt x="12328" y="9120"/>
                            <a:pt x="12926" y="7931"/>
                          </a:cubicBezTo>
                          <a:cubicBezTo>
                            <a:pt x="12926" y="7733"/>
                            <a:pt x="13125" y="7733"/>
                            <a:pt x="13125" y="7535"/>
                          </a:cubicBezTo>
                          <a:cubicBezTo>
                            <a:pt x="13922" y="7733"/>
                            <a:pt x="14720" y="7931"/>
                            <a:pt x="15717" y="7931"/>
                          </a:cubicBezTo>
                          <a:cubicBezTo>
                            <a:pt x="16315" y="8525"/>
                            <a:pt x="17710" y="9120"/>
                            <a:pt x="20102" y="9516"/>
                          </a:cubicBezTo>
                          <a:cubicBezTo>
                            <a:pt x="23092" y="9912"/>
                            <a:pt x="26081" y="9714"/>
                            <a:pt x="26680" y="8525"/>
                          </a:cubicBezTo>
                          <a:cubicBezTo>
                            <a:pt x="27078" y="7733"/>
                            <a:pt x="26281" y="6941"/>
                            <a:pt x="23889" y="6346"/>
                          </a:cubicBezTo>
                          <a:cubicBezTo>
                            <a:pt x="20700" y="4564"/>
                            <a:pt x="16713" y="2979"/>
                            <a:pt x="10733" y="2187"/>
                          </a:cubicBezTo>
                          <a:cubicBezTo>
                            <a:pt x="9338" y="1989"/>
                            <a:pt x="8341" y="1989"/>
                            <a:pt x="7544" y="218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17" name="Google Shape;6517;p37"/>
                    <p:cNvSpPr/>
                    <p:nvPr/>
                  </p:nvSpPr>
                  <p:spPr>
                    <a:xfrm>
                      <a:off x="2944941" y="5527764"/>
                      <a:ext cx="12651" cy="4336"/>
                    </a:xfrm>
                    <a:custGeom>
                      <a:avLst/>
                      <a:gdLst/>
                      <a:ahLst/>
                      <a:cxnLst/>
                      <a:rect l="l" t="t" r="r" b="b"/>
                      <a:pathLst>
                        <a:path w="12651" h="4336" extrusionOk="0">
                          <a:moveTo>
                            <a:pt x="82" y="1482"/>
                          </a:moveTo>
                          <a:cubicBezTo>
                            <a:pt x="-516" y="2671"/>
                            <a:pt x="2274" y="3463"/>
                            <a:pt x="5065" y="4057"/>
                          </a:cubicBezTo>
                          <a:cubicBezTo>
                            <a:pt x="8852" y="4454"/>
                            <a:pt x="12440" y="4652"/>
                            <a:pt x="12639" y="3067"/>
                          </a:cubicBezTo>
                          <a:cubicBezTo>
                            <a:pt x="12839" y="2077"/>
                            <a:pt x="10646" y="1086"/>
                            <a:pt x="7457" y="492"/>
                          </a:cubicBezTo>
                          <a:cubicBezTo>
                            <a:pt x="3470" y="-499"/>
                            <a:pt x="879" y="96"/>
                            <a:pt x="82" y="148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18" name="Google Shape;6518;p37"/>
                    <p:cNvSpPr/>
                    <p:nvPr/>
                  </p:nvSpPr>
                  <p:spPr>
                    <a:xfrm>
                      <a:off x="2950374" y="5558721"/>
                      <a:ext cx="20666" cy="6797"/>
                    </a:xfrm>
                    <a:custGeom>
                      <a:avLst/>
                      <a:gdLst/>
                      <a:ahLst/>
                      <a:cxnLst/>
                      <a:rect l="l" t="t" r="r" b="b"/>
                      <a:pathLst>
                        <a:path w="20666" h="6797" extrusionOk="0">
                          <a:moveTo>
                            <a:pt x="31" y="3804"/>
                          </a:moveTo>
                          <a:cubicBezTo>
                            <a:pt x="429" y="5191"/>
                            <a:pt x="2821" y="6181"/>
                            <a:pt x="7206" y="6379"/>
                          </a:cubicBezTo>
                          <a:cubicBezTo>
                            <a:pt x="8402" y="6379"/>
                            <a:pt x="9399" y="6379"/>
                            <a:pt x="10196" y="6181"/>
                          </a:cubicBezTo>
                          <a:cubicBezTo>
                            <a:pt x="10794" y="6181"/>
                            <a:pt x="11392" y="6379"/>
                            <a:pt x="11990" y="6577"/>
                          </a:cubicBezTo>
                          <a:cubicBezTo>
                            <a:pt x="15777" y="6974"/>
                            <a:pt x="19764" y="6974"/>
                            <a:pt x="20561" y="5389"/>
                          </a:cubicBezTo>
                          <a:cubicBezTo>
                            <a:pt x="21159" y="4002"/>
                            <a:pt x="19166" y="3210"/>
                            <a:pt x="15578" y="2616"/>
                          </a:cubicBezTo>
                          <a:cubicBezTo>
                            <a:pt x="14581" y="1625"/>
                            <a:pt x="12189" y="1031"/>
                            <a:pt x="9399" y="437"/>
                          </a:cubicBezTo>
                          <a:cubicBezTo>
                            <a:pt x="5412" y="-158"/>
                            <a:pt x="1226" y="-356"/>
                            <a:pt x="629" y="1229"/>
                          </a:cubicBezTo>
                          <a:cubicBezTo>
                            <a:pt x="429" y="1823"/>
                            <a:pt x="828" y="2418"/>
                            <a:pt x="1824" y="2814"/>
                          </a:cubicBezTo>
                          <a:cubicBezTo>
                            <a:pt x="629" y="2814"/>
                            <a:pt x="-169" y="3210"/>
                            <a:pt x="31" y="380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19" name="Google Shape;6519;p37"/>
                    <p:cNvSpPr/>
                    <p:nvPr/>
                  </p:nvSpPr>
                  <p:spPr>
                    <a:xfrm>
                      <a:off x="2958573" y="5614821"/>
                      <a:ext cx="13236" cy="3885"/>
                    </a:xfrm>
                    <a:custGeom>
                      <a:avLst/>
                      <a:gdLst/>
                      <a:ahLst/>
                      <a:cxnLst/>
                      <a:rect l="l" t="t" r="r" b="b"/>
                      <a:pathLst>
                        <a:path w="13236" h="3885" extrusionOk="0">
                          <a:moveTo>
                            <a:pt x="6781" y="3764"/>
                          </a:moveTo>
                          <a:cubicBezTo>
                            <a:pt x="10170" y="3566"/>
                            <a:pt x="14356" y="3169"/>
                            <a:pt x="12960" y="1585"/>
                          </a:cubicBezTo>
                          <a:cubicBezTo>
                            <a:pt x="12163" y="594"/>
                            <a:pt x="9372" y="0"/>
                            <a:pt x="5785" y="0"/>
                          </a:cubicBezTo>
                          <a:cubicBezTo>
                            <a:pt x="1997" y="198"/>
                            <a:pt x="-793" y="792"/>
                            <a:pt x="204" y="2377"/>
                          </a:cubicBezTo>
                          <a:cubicBezTo>
                            <a:pt x="802" y="3566"/>
                            <a:pt x="3393" y="4160"/>
                            <a:pt x="6781" y="376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20" name="Google Shape;6520;p37"/>
                    <p:cNvSpPr/>
                    <p:nvPr/>
                  </p:nvSpPr>
                  <p:spPr>
                    <a:xfrm>
                      <a:off x="3003226" y="5523576"/>
                      <a:ext cx="12128" cy="4059"/>
                    </a:xfrm>
                    <a:custGeom>
                      <a:avLst/>
                      <a:gdLst/>
                      <a:ahLst/>
                      <a:cxnLst/>
                      <a:rect l="l" t="t" r="r" b="b"/>
                      <a:pathLst>
                        <a:path w="12128" h="4059" extrusionOk="0">
                          <a:moveTo>
                            <a:pt x="11960" y="2303"/>
                          </a:moveTo>
                          <a:cubicBezTo>
                            <a:pt x="11162" y="1114"/>
                            <a:pt x="8372" y="520"/>
                            <a:pt x="5182" y="124"/>
                          </a:cubicBezTo>
                          <a:cubicBezTo>
                            <a:pt x="1595" y="-272"/>
                            <a:pt x="0" y="322"/>
                            <a:pt x="0" y="1313"/>
                          </a:cubicBezTo>
                          <a:cubicBezTo>
                            <a:pt x="0" y="2501"/>
                            <a:pt x="2591" y="3492"/>
                            <a:pt x="5581" y="3888"/>
                          </a:cubicBezTo>
                          <a:cubicBezTo>
                            <a:pt x="9368" y="4284"/>
                            <a:pt x="12956" y="4086"/>
                            <a:pt x="11960" y="230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21" name="Google Shape;6521;p37"/>
                    <p:cNvSpPr/>
                    <p:nvPr/>
                  </p:nvSpPr>
                  <p:spPr>
                    <a:xfrm>
                      <a:off x="2981300" y="5651814"/>
                      <a:ext cx="11162" cy="4035"/>
                    </a:xfrm>
                    <a:custGeom>
                      <a:avLst/>
                      <a:gdLst/>
                      <a:ahLst/>
                      <a:cxnLst/>
                      <a:rect l="l" t="t" r="r" b="b"/>
                      <a:pathLst>
                        <a:path w="11162" h="4035" extrusionOk="0">
                          <a:moveTo>
                            <a:pt x="4784" y="4010"/>
                          </a:moveTo>
                          <a:cubicBezTo>
                            <a:pt x="9169" y="3812"/>
                            <a:pt x="10963" y="2822"/>
                            <a:pt x="11162" y="1435"/>
                          </a:cubicBezTo>
                          <a:cubicBezTo>
                            <a:pt x="10963" y="247"/>
                            <a:pt x="8571" y="-149"/>
                            <a:pt x="5382" y="49"/>
                          </a:cubicBezTo>
                          <a:cubicBezTo>
                            <a:pt x="1993" y="247"/>
                            <a:pt x="0" y="1039"/>
                            <a:pt x="0" y="2228"/>
                          </a:cubicBezTo>
                          <a:cubicBezTo>
                            <a:pt x="0" y="3218"/>
                            <a:pt x="1395" y="4209"/>
                            <a:pt x="4784" y="401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22" name="Google Shape;6522;p37"/>
                    <p:cNvSpPr/>
                    <p:nvPr/>
                  </p:nvSpPr>
                  <p:spPr>
                    <a:xfrm>
                      <a:off x="2980098" y="5571124"/>
                      <a:ext cx="11813" cy="3915"/>
                    </a:xfrm>
                    <a:custGeom>
                      <a:avLst/>
                      <a:gdLst/>
                      <a:ahLst/>
                      <a:cxnLst/>
                      <a:rect l="l" t="t" r="r" b="b"/>
                      <a:pathLst>
                        <a:path w="11813" h="3915" extrusionOk="0">
                          <a:moveTo>
                            <a:pt x="11767" y="2494"/>
                          </a:moveTo>
                          <a:cubicBezTo>
                            <a:pt x="12165" y="1503"/>
                            <a:pt x="9973" y="315"/>
                            <a:pt x="6783" y="117"/>
                          </a:cubicBezTo>
                          <a:cubicBezTo>
                            <a:pt x="-791" y="-478"/>
                            <a:pt x="-193" y="1305"/>
                            <a:pt x="206" y="3088"/>
                          </a:cubicBezTo>
                          <a:cubicBezTo>
                            <a:pt x="4989" y="3682"/>
                            <a:pt x="10571" y="4871"/>
                            <a:pt x="11767" y="249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23" name="Google Shape;6523;p37"/>
                    <p:cNvSpPr/>
                    <p:nvPr/>
                  </p:nvSpPr>
                  <p:spPr>
                    <a:xfrm>
                      <a:off x="2986067" y="5521991"/>
                      <a:ext cx="11776" cy="3926"/>
                    </a:xfrm>
                    <a:custGeom>
                      <a:avLst/>
                      <a:gdLst/>
                      <a:ahLst/>
                      <a:cxnLst/>
                      <a:rect l="l" t="t" r="r" b="b"/>
                      <a:pathLst>
                        <a:path w="11776" h="3926" extrusionOk="0">
                          <a:moveTo>
                            <a:pt x="5000" y="124"/>
                          </a:moveTo>
                          <a:cubicBezTo>
                            <a:pt x="1412" y="-272"/>
                            <a:pt x="-183" y="322"/>
                            <a:pt x="17" y="1313"/>
                          </a:cubicBezTo>
                          <a:cubicBezTo>
                            <a:pt x="216" y="2501"/>
                            <a:pt x="2807" y="3293"/>
                            <a:pt x="5797" y="3690"/>
                          </a:cubicBezTo>
                          <a:cubicBezTo>
                            <a:pt x="8587" y="4086"/>
                            <a:pt x="11578" y="4086"/>
                            <a:pt x="11777" y="2897"/>
                          </a:cubicBezTo>
                          <a:cubicBezTo>
                            <a:pt x="11777" y="1511"/>
                            <a:pt x="8787" y="718"/>
                            <a:pt x="5000" y="12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24" name="Google Shape;6524;p37"/>
                    <p:cNvSpPr/>
                    <p:nvPr/>
                  </p:nvSpPr>
                  <p:spPr>
                    <a:xfrm>
                      <a:off x="2988277" y="5553574"/>
                      <a:ext cx="10778" cy="3641"/>
                    </a:xfrm>
                    <a:custGeom>
                      <a:avLst/>
                      <a:gdLst/>
                      <a:ahLst/>
                      <a:cxnLst/>
                      <a:rect l="l" t="t" r="r" b="b"/>
                      <a:pathLst>
                        <a:path w="10778" h="3641" extrusionOk="0">
                          <a:moveTo>
                            <a:pt x="4983" y="38"/>
                          </a:moveTo>
                          <a:cubicBezTo>
                            <a:pt x="1595" y="-160"/>
                            <a:pt x="0" y="434"/>
                            <a:pt x="0" y="1622"/>
                          </a:cubicBezTo>
                          <a:cubicBezTo>
                            <a:pt x="199" y="2811"/>
                            <a:pt x="2791" y="3405"/>
                            <a:pt x="5780" y="3603"/>
                          </a:cubicBezTo>
                          <a:cubicBezTo>
                            <a:pt x="9169" y="3801"/>
                            <a:pt x="10963" y="3207"/>
                            <a:pt x="10763" y="2216"/>
                          </a:cubicBezTo>
                          <a:cubicBezTo>
                            <a:pt x="10763" y="1028"/>
                            <a:pt x="8172" y="434"/>
                            <a:pt x="4983" y="3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25" name="Google Shape;6525;p37"/>
                    <p:cNvSpPr/>
                    <p:nvPr/>
                  </p:nvSpPr>
                  <p:spPr>
                    <a:xfrm>
                      <a:off x="2993658" y="5664503"/>
                      <a:ext cx="11162" cy="3443"/>
                    </a:xfrm>
                    <a:custGeom>
                      <a:avLst/>
                      <a:gdLst/>
                      <a:ahLst/>
                      <a:cxnLst/>
                      <a:rect l="l" t="t" r="r" b="b"/>
                      <a:pathLst>
                        <a:path w="11162" h="3443" extrusionOk="0">
                          <a:moveTo>
                            <a:pt x="5581" y="3405"/>
                          </a:moveTo>
                          <a:cubicBezTo>
                            <a:pt x="8770" y="3207"/>
                            <a:pt x="11162" y="2415"/>
                            <a:pt x="11162" y="1425"/>
                          </a:cubicBezTo>
                          <a:cubicBezTo>
                            <a:pt x="11162" y="434"/>
                            <a:pt x="8571" y="-160"/>
                            <a:pt x="5581" y="38"/>
                          </a:cubicBezTo>
                          <a:cubicBezTo>
                            <a:pt x="2392" y="236"/>
                            <a:pt x="398" y="1028"/>
                            <a:pt x="0" y="2019"/>
                          </a:cubicBezTo>
                          <a:cubicBezTo>
                            <a:pt x="398" y="3009"/>
                            <a:pt x="2193" y="3603"/>
                            <a:pt x="5581" y="340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26" name="Google Shape;6526;p37"/>
                    <p:cNvSpPr/>
                    <p:nvPr/>
                  </p:nvSpPr>
                  <p:spPr>
                    <a:xfrm>
                      <a:off x="3007401" y="5479319"/>
                      <a:ext cx="11809" cy="3965"/>
                    </a:xfrm>
                    <a:custGeom>
                      <a:avLst/>
                      <a:gdLst/>
                      <a:ahLst/>
                      <a:cxnLst/>
                      <a:rect l="l" t="t" r="r" b="b"/>
                      <a:pathLst>
                        <a:path w="11809" h="3965" extrusionOk="0">
                          <a:moveTo>
                            <a:pt x="6389" y="406"/>
                          </a:moveTo>
                          <a:cubicBezTo>
                            <a:pt x="3200" y="-189"/>
                            <a:pt x="210" y="-189"/>
                            <a:pt x="11" y="802"/>
                          </a:cubicBezTo>
                          <a:cubicBezTo>
                            <a:pt x="-188" y="1990"/>
                            <a:pt x="2403" y="2981"/>
                            <a:pt x="5592" y="3575"/>
                          </a:cubicBezTo>
                          <a:cubicBezTo>
                            <a:pt x="8781" y="4169"/>
                            <a:pt x="11572" y="4169"/>
                            <a:pt x="11771" y="2981"/>
                          </a:cubicBezTo>
                          <a:cubicBezTo>
                            <a:pt x="12170" y="1990"/>
                            <a:pt x="9379" y="1198"/>
                            <a:pt x="6389" y="4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27" name="Google Shape;6527;p37"/>
                    <p:cNvSpPr/>
                    <p:nvPr/>
                  </p:nvSpPr>
                  <p:spPr>
                    <a:xfrm>
                      <a:off x="3002429" y="5603727"/>
                      <a:ext cx="17163" cy="5270"/>
                    </a:xfrm>
                    <a:custGeom>
                      <a:avLst/>
                      <a:gdLst/>
                      <a:ahLst/>
                      <a:cxnLst/>
                      <a:rect l="l" t="t" r="r" b="b"/>
                      <a:pathLst>
                        <a:path w="17163" h="5270" extrusionOk="0">
                          <a:moveTo>
                            <a:pt x="17142" y="1981"/>
                          </a:moveTo>
                          <a:cubicBezTo>
                            <a:pt x="16943" y="594"/>
                            <a:pt x="13953" y="0"/>
                            <a:pt x="9966" y="0"/>
                          </a:cubicBezTo>
                          <a:cubicBezTo>
                            <a:pt x="7176" y="0"/>
                            <a:pt x="5183" y="396"/>
                            <a:pt x="5183" y="1189"/>
                          </a:cubicBezTo>
                          <a:cubicBezTo>
                            <a:pt x="2193" y="1387"/>
                            <a:pt x="0" y="2179"/>
                            <a:pt x="0" y="3368"/>
                          </a:cubicBezTo>
                          <a:cubicBezTo>
                            <a:pt x="0" y="4358"/>
                            <a:pt x="3389" y="4952"/>
                            <a:pt x="6379" y="5150"/>
                          </a:cubicBezTo>
                          <a:cubicBezTo>
                            <a:pt x="10764" y="5547"/>
                            <a:pt x="13554" y="4952"/>
                            <a:pt x="14352" y="3566"/>
                          </a:cubicBezTo>
                          <a:cubicBezTo>
                            <a:pt x="14352" y="3368"/>
                            <a:pt x="14352" y="3368"/>
                            <a:pt x="14352" y="3169"/>
                          </a:cubicBezTo>
                          <a:cubicBezTo>
                            <a:pt x="16146" y="2971"/>
                            <a:pt x="17342" y="2575"/>
                            <a:pt x="17142" y="19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28" name="Google Shape;6528;p37"/>
                    <p:cNvSpPr/>
                    <p:nvPr/>
                  </p:nvSpPr>
                  <p:spPr>
                    <a:xfrm>
                      <a:off x="2932120" y="5681502"/>
                      <a:ext cx="17535" cy="5769"/>
                    </a:xfrm>
                    <a:custGeom>
                      <a:avLst/>
                      <a:gdLst/>
                      <a:ahLst/>
                      <a:cxnLst/>
                      <a:rect l="l" t="t" r="r" b="b"/>
                      <a:pathLst>
                        <a:path w="17535" h="5769" extrusionOk="0">
                          <a:moveTo>
                            <a:pt x="1142" y="4432"/>
                          </a:moveTo>
                          <a:cubicBezTo>
                            <a:pt x="1541" y="5621"/>
                            <a:pt x="4531" y="6017"/>
                            <a:pt x="7720" y="5621"/>
                          </a:cubicBezTo>
                          <a:cubicBezTo>
                            <a:pt x="13102" y="5026"/>
                            <a:pt x="18085" y="3838"/>
                            <a:pt x="17487" y="1659"/>
                          </a:cubicBezTo>
                          <a:cubicBezTo>
                            <a:pt x="17288" y="470"/>
                            <a:pt x="14098" y="272"/>
                            <a:pt x="10311" y="669"/>
                          </a:cubicBezTo>
                          <a:lnTo>
                            <a:pt x="9912" y="669"/>
                          </a:lnTo>
                          <a:cubicBezTo>
                            <a:pt x="8916" y="74"/>
                            <a:pt x="7321" y="-124"/>
                            <a:pt x="5129" y="74"/>
                          </a:cubicBezTo>
                          <a:cubicBezTo>
                            <a:pt x="1940" y="272"/>
                            <a:pt x="-652" y="1065"/>
                            <a:pt x="146" y="2253"/>
                          </a:cubicBezTo>
                          <a:cubicBezTo>
                            <a:pt x="345" y="2451"/>
                            <a:pt x="744" y="2649"/>
                            <a:pt x="1541" y="2848"/>
                          </a:cubicBezTo>
                          <a:cubicBezTo>
                            <a:pt x="1142" y="3244"/>
                            <a:pt x="943" y="3838"/>
                            <a:pt x="1142" y="443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29" name="Google Shape;6529;p37"/>
                    <p:cNvSpPr/>
                    <p:nvPr/>
                  </p:nvSpPr>
                  <p:spPr>
                    <a:xfrm>
                      <a:off x="3036115" y="5557325"/>
                      <a:ext cx="12281" cy="3559"/>
                    </a:xfrm>
                    <a:custGeom>
                      <a:avLst/>
                      <a:gdLst/>
                      <a:ahLst/>
                      <a:cxnLst/>
                      <a:rect l="l" t="t" r="r" b="b"/>
                      <a:pathLst>
                        <a:path w="12281" h="3559" extrusionOk="0">
                          <a:moveTo>
                            <a:pt x="5581" y="50"/>
                          </a:moveTo>
                          <a:cubicBezTo>
                            <a:pt x="1993" y="-149"/>
                            <a:pt x="0" y="248"/>
                            <a:pt x="0" y="1238"/>
                          </a:cubicBezTo>
                          <a:cubicBezTo>
                            <a:pt x="0" y="2229"/>
                            <a:pt x="2791" y="3219"/>
                            <a:pt x="5781" y="3417"/>
                          </a:cubicBezTo>
                          <a:cubicBezTo>
                            <a:pt x="9767" y="3813"/>
                            <a:pt x="12956" y="3417"/>
                            <a:pt x="12159" y="1832"/>
                          </a:cubicBezTo>
                          <a:cubicBezTo>
                            <a:pt x="11760" y="842"/>
                            <a:pt x="8770" y="446"/>
                            <a:pt x="5581" y="5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30" name="Google Shape;6530;p37"/>
                    <p:cNvSpPr/>
                    <p:nvPr/>
                  </p:nvSpPr>
                  <p:spPr>
                    <a:xfrm>
                      <a:off x="3051862" y="5699411"/>
                      <a:ext cx="11370" cy="3512"/>
                    </a:xfrm>
                    <a:custGeom>
                      <a:avLst/>
                      <a:gdLst/>
                      <a:ahLst/>
                      <a:cxnLst/>
                      <a:rect l="l" t="t" r="r" b="b"/>
                      <a:pathLst>
                        <a:path w="11370" h="3512" extrusionOk="0">
                          <a:moveTo>
                            <a:pt x="5780" y="3361"/>
                          </a:moveTo>
                          <a:cubicBezTo>
                            <a:pt x="8770" y="2965"/>
                            <a:pt x="11162" y="1974"/>
                            <a:pt x="11361" y="984"/>
                          </a:cubicBezTo>
                          <a:cubicBezTo>
                            <a:pt x="11561" y="-7"/>
                            <a:pt x="8571" y="-205"/>
                            <a:pt x="5581" y="191"/>
                          </a:cubicBezTo>
                          <a:cubicBezTo>
                            <a:pt x="2392" y="587"/>
                            <a:pt x="0" y="1380"/>
                            <a:pt x="0" y="2370"/>
                          </a:cubicBezTo>
                          <a:cubicBezTo>
                            <a:pt x="398" y="3361"/>
                            <a:pt x="2591" y="3757"/>
                            <a:pt x="5780" y="336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31" name="Google Shape;6531;p37"/>
                    <p:cNvSpPr/>
                    <p:nvPr/>
                  </p:nvSpPr>
                  <p:spPr>
                    <a:xfrm>
                      <a:off x="3070387" y="5525631"/>
                      <a:ext cx="11373" cy="3525"/>
                    </a:xfrm>
                    <a:custGeom>
                      <a:avLst/>
                      <a:gdLst/>
                      <a:ahLst/>
                      <a:cxnLst/>
                      <a:rect l="l" t="t" r="r" b="b"/>
                      <a:pathLst>
                        <a:path w="11373" h="3525" extrusionOk="0">
                          <a:moveTo>
                            <a:pt x="11373" y="2625"/>
                          </a:moveTo>
                          <a:cubicBezTo>
                            <a:pt x="11373" y="1634"/>
                            <a:pt x="9380" y="842"/>
                            <a:pt x="5792" y="248"/>
                          </a:cubicBezTo>
                          <a:cubicBezTo>
                            <a:pt x="2603" y="-149"/>
                            <a:pt x="12" y="-149"/>
                            <a:pt x="12" y="842"/>
                          </a:cubicBezTo>
                          <a:cubicBezTo>
                            <a:pt x="-188" y="1832"/>
                            <a:pt x="2204" y="2625"/>
                            <a:pt x="5393" y="3219"/>
                          </a:cubicBezTo>
                          <a:cubicBezTo>
                            <a:pt x="8583" y="3615"/>
                            <a:pt x="11373" y="3813"/>
                            <a:pt x="11373" y="262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32" name="Google Shape;6532;p37"/>
                    <p:cNvSpPr/>
                    <p:nvPr/>
                  </p:nvSpPr>
                  <p:spPr>
                    <a:xfrm>
                      <a:off x="3067995" y="5580448"/>
                      <a:ext cx="12230" cy="3096"/>
                    </a:xfrm>
                    <a:custGeom>
                      <a:avLst/>
                      <a:gdLst/>
                      <a:ahLst/>
                      <a:cxnLst/>
                      <a:rect l="l" t="t" r="r" b="b"/>
                      <a:pathLst>
                        <a:path w="12230" h="3096" extrusionOk="0">
                          <a:moveTo>
                            <a:pt x="5991" y="103"/>
                          </a:moveTo>
                          <a:cubicBezTo>
                            <a:pt x="3001" y="-95"/>
                            <a:pt x="211" y="-95"/>
                            <a:pt x="12" y="896"/>
                          </a:cubicBezTo>
                          <a:cubicBezTo>
                            <a:pt x="-188" y="1886"/>
                            <a:pt x="2204" y="2679"/>
                            <a:pt x="5194" y="2877"/>
                          </a:cubicBezTo>
                          <a:cubicBezTo>
                            <a:pt x="8782" y="3273"/>
                            <a:pt x="12768" y="3273"/>
                            <a:pt x="12171" y="1688"/>
                          </a:cubicBezTo>
                          <a:cubicBezTo>
                            <a:pt x="11772" y="896"/>
                            <a:pt x="9180" y="302"/>
                            <a:pt x="5991" y="10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33" name="Google Shape;6533;p37"/>
                    <p:cNvSpPr/>
                    <p:nvPr/>
                  </p:nvSpPr>
                  <p:spPr>
                    <a:xfrm>
                      <a:off x="3018379" y="5588277"/>
                      <a:ext cx="11017" cy="3169"/>
                    </a:xfrm>
                    <a:custGeom>
                      <a:avLst/>
                      <a:gdLst/>
                      <a:ahLst/>
                      <a:cxnLst/>
                      <a:rect l="l" t="t" r="r" b="b"/>
                      <a:pathLst>
                        <a:path w="11017" h="3169" extrusionOk="0">
                          <a:moveTo>
                            <a:pt x="4182" y="0"/>
                          </a:moveTo>
                          <a:cubicBezTo>
                            <a:pt x="794" y="0"/>
                            <a:pt x="-801" y="594"/>
                            <a:pt x="395" y="1585"/>
                          </a:cubicBezTo>
                          <a:cubicBezTo>
                            <a:pt x="1591" y="2575"/>
                            <a:pt x="3783" y="3169"/>
                            <a:pt x="6973" y="3169"/>
                          </a:cubicBezTo>
                          <a:cubicBezTo>
                            <a:pt x="10560" y="3169"/>
                            <a:pt x="11557" y="2377"/>
                            <a:pt x="10760" y="1387"/>
                          </a:cubicBezTo>
                          <a:cubicBezTo>
                            <a:pt x="9763" y="396"/>
                            <a:pt x="7172" y="0"/>
                            <a:pt x="4182"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34" name="Google Shape;6534;p37"/>
                    <p:cNvSpPr/>
                    <p:nvPr/>
                  </p:nvSpPr>
                  <p:spPr>
                    <a:xfrm>
                      <a:off x="2951101" y="5517857"/>
                      <a:ext cx="9983" cy="3267"/>
                    </a:xfrm>
                    <a:custGeom>
                      <a:avLst/>
                      <a:gdLst/>
                      <a:ahLst/>
                      <a:cxnLst/>
                      <a:rect l="l" t="t" r="r" b="b"/>
                      <a:pathLst>
                        <a:path w="9983" h="3267" extrusionOk="0">
                          <a:moveTo>
                            <a:pt x="100" y="1089"/>
                          </a:moveTo>
                          <a:cubicBezTo>
                            <a:pt x="1097" y="2277"/>
                            <a:pt x="3290" y="3070"/>
                            <a:pt x="6479" y="3268"/>
                          </a:cubicBezTo>
                          <a:cubicBezTo>
                            <a:pt x="8671" y="3268"/>
                            <a:pt x="10465" y="3070"/>
                            <a:pt x="9868" y="2079"/>
                          </a:cubicBezTo>
                          <a:cubicBezTo>
                            <a:pt x="9070" y="891"/>
                            <a:pt x="6678" y="98"/>
                            <a:pt x="3489" y="98"/>
                          </a:cubicBezTo>
                          <a:cubicBezTo>
                            <a:pt x="1695" y="-100"/>
                            <a:pt x="-498" y="-100"/>
                            <a:pt x="100" y="10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35" name="Google Shape;6535;p37"/>
                    <p:cNvSpPr/>
                    <p:nvPr/>
                  </p:nvSpPr>
                  <p:spPr>
                    <a:xfrm>
                      <a:off x="3051838" y="5579522"/>
                      <a:ext cx="8796" cy="2849"/>
                    </a:xfrm>
                    <a:custGeom>
                      <a:avLst/>
                      <a:gdLst/>
                      <a:ahLst/>
                      <a:cxnLst/>
                      <a:rect l="l" t="t" r="r" b="b"/>
                      <a:pathLst>
                        <a:path w="8796" h="2849" extrusionOk="0">
                          <a:moveTo>
                            <a:pt x="24" y="1227"/>
                          </a:moveTo>
                          <a:cubicBezTo>
                            <a:pt x="422" y="2019"/>
                            <a:pt x="2017" y="2614"/>
                            <a:pt x="4210" y="2812"/>
                          </a:cubicBezTo>
                          <a:cubicBezTo>
                            <a:pt x="7798" y="3010"/>
                            <a:pt x="9392" y="2415"/>
                            <a:pt x="8595" y="1227"/>
                          </a:cubicBezTo>
                          <a:cubicBezTo>
                            <a:pt x="7997" y="435"/>
                            <a:pt x="5804" y="38"/>
                            <a:pt x="4808" y="38"/>
                          </a:cubicBezTo>
                          <a:cubicBezTo>
                            <a:pt x="821" y="-160"/>
                            <a:pt x="-176" y="435"/>
                            <a:pt x="24" y="122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36" name="Google Shape;6536;p37"/>
                    <p:cNvSpPr/>
                    <p:nvPr/>
                  </p:nvSpPr>
                  <p:spPr>
                    <a:xfrm>
                      <a:off x="2929710" y="5467362"/>
                      <a:ext cx="56374" cy="30426"/>
                    </a:xfrm>
                    <a:custGeom>
                      <a:avLst/>
                      <a:gdLst/>
                      <a:ahLst/>
                      <a:cxnLst/>
                      <a:rect l="l" t="t" r="r" b="b"/>
                      <a:pathLst>
                        <a:path w="56374" h="30426" extrusionOk="0">
                          <a:moveTo>
                            <a:pt x="15712" y="5628"/>
                          </a:moveTo>
                          <a:cubicBezTo>
                            <a:pt x="15313" y="5033"/>
                            <a:pt x="14515" y="4241"/>
                            <a:pt x="13519" y="3449"/>
                          </a:cubicBezTo>
                          <a:cubicBezTo>
                            <a:pt x="10529" y="1072"/>
                            <a:pt x="7140" y="-711"/>
                            <a:pt x="5745" y="279"/>
                          </a:cubicBezTo>
                          <a:cubicBezTo>
                            <a:pt x="4549" y="873"/>
                            <a:pt x="6343" y="3052"/>
                            <a:pt x="8536" y="4835"/>
                          </a:cubicBezTo>
                          <a:cubicBezTo>
                            <a:pt x="9532" y="5628"/>
                            <a:pt x="10529" y="6222"/>
                            <a:pt x="11326" y="6816"/>
                          </a:cubicBezTo>
                          <a:cubicBezTo>
                            <a:pt x="10330" y="7014"/>
                            <a:pt x="9134" y="7410"/>
                            <a:pt x="7738" y="7410"/>
                          </a:cubicBezTo>
                          <a:cubicBezTo>
                            <a:pt x="3553" y="7410"/>
                            <a:pt x="-3025" y="7410"/>
                            <a:pt x="1559" y="10580"/>
                          </a:cubicBezTo>
                          <a:cubicBezTo>
                            <a:pt x="5147" y="12957"/>
                            <a:pt x="11127" y="13353"/>
                            <a:pt x="15113" y="12561"/>
                          </a:cubicBezTo>
                          <a:lnTo>
                            <a:pt x="15512" y="12561"/>
                          </a:lnTo>
                          <a:cubicBezTo>
                            <a:pt x="15512" y="12759"/>
                            <a:pt x="15313" y="12759"/>
                            <a:pt x="15313" y="12957"/>
                          </a:cubicBezTo>
                          <a:cubicBezTo>
                            <a:pt x="15113" y="14344"/>
                            <a:pt x="18103" y="15730"/>
                            <a:pt x="22289" y="16522"/>
                          </a:cubicBezTo>
                          <a:cubicBezTo>
                            <a:pt x="26076" y="17315"/>
                            <a:pt x="30063" y="17513"/>
                            <a:pt x="30860" y="16126"/>
                          </a:cubicBezTo>
                          <a:cubicBezTo>
                            <a:pt x="31458" y="15334"/>
                            <a:pt x="30462" y="14542"/>
                            <a:pt x="29066" y="13947"/>
                          </a:cubicBezTo>
                          <a:cubicBezTo>
                            <a:pt x="29465" y="13947"/>
                            <a:pt x="29664" y="14145"/>
                            <a:pt x="30063" y="14145"/>
                          </a:cubicBezTo>
                          <a:cubicBezTo>
                            <a:pt x="31259" y="14344"/>
                            <a:pt x="32455" y="14542"/>
                            <a:pt x="33452" y="14542"/>
                          </a:cubicBezTo>
                          <a:cubicBezTo>
                            <a:pt x="34050" y="16126"/>
                            <a:pt x="34847" y="17711"/>
                            <a:pt x="35644" y="19296"/>
                          </a:cubicBezTo>
                          <a:cubicBezTo>
                            <a:pt x="33053" y="19296"/>
                            <a:pt x="30462" y="19098"/>
                            <a:pt x="27472" y="18900"/>
                          </a:cubicBezTo>
                          <a:cubicBezTo>
                            <a:pt x="25279" y="18701"/>
                            <a:pt x="23884" y="18900"/>
                            <a:pt x="23485" y="19296"/>
                          </a:cubicBezTo>
                          <a:cubicBezTo>
                            <a:pt x="22489" y="18305"/>
                            <a:pt x="20097" y="17711"/>
                            <a:pt x="17107" y="17315"/>
                          </a:cubicBezTo>
                          <a:cubicBezTo>
                            <a:pt x="13718" y="16919"/>
                            <a:pt x="11526" y="17315"/>
                            <a:pt x="11526" y="18305"/>
                          </a:cubicBezTo>
                          <a:cubicBezTo>
                            <a:pt x="11526" y="19296"/>
                            <a:pt x="13120" y="20286"/>
                            <a:pt x="15512" y="20880"/>
                          </a:cubicBezTo>
                          <a:cubicBezTo>
                            <a:pt x="15712" y="21475"/>
                            <a:pt x="16310" y="22465"/>
                            <a:pt x="17306" y="23257"/>
                          </a:cubicBezTo>
                          <a:cubicBezTo>
                            <a:pt x="14515" y="22861"/>
                            <a:pt x="11725" y="22663"/>
                            <a:pt x="11127" y="23852"/>
                          </a:cubicBezTo>
                          <a:cubicBezTo>
                            <a:pt x="10529" y="25436"/>
                            <a:pt x="12722" y="26625"/>
                            <a:pt x="17306" y="27219"/>
                          </a:cubicBezTo>
                          <a:cubicBezTo>
                            <a:pt x="19299" y="27417"/>
                            <a:pt x="21293" y="27615"/>
                            <a:pt x="22688" y="27417"/>
                          </a:cubicBezTo>
                          <a:lnTo>
                            <a:pt x="22688" y="27417"/>
                          </a:lnTo>
                          <a:cubicBezTo>
                            <a:pt x="23884" y="29002"/>
                            <a:pt x="27073" y="29993"/>
                            <a:pt x="31259" y="30389"/>
                          </a:cubicBezTo>
                          <a:cubicBezTo>
                            <a:pt x="34648" y="30587"/>
                            <a:pt x="35843" y="29993"/>
                            <a:pt x="35843" y="28804"/>
                          </a:cubicBezTo>
                          <a:cubicBezTo>
                            <a:pt x="34847" y="27219"/>
                            <a:pt x="32255" y="26031"/>
                            <a:pt x="28070" y="25635"/>
                          </a:cubicBezTo>
                          <a:cubicBezTo>
                            <a:pt x="27671" y="25635"/>
                            <a:pt x="27472" y="25635"/>
                            <a:pt x="27272" y="25635"/>
                          </a:cubicBezTo>
                          <a:cubicBezTo>
                            <a:pt x="26674" y="24644"/>
                            <a:pt x="25279" y="23257"/>
                            <a:pt x="23286" y="21871"/>
                          </a:cubicBezTo>
                          <a:cubicBezTo>
                            <a:pt x="23087" y="21871"/>
                            <a:pt x="23087" y="21673"/>
                            <a:pt x="22887" y="21673"/>
                          </a:cubicBezTo>
                          <a:cubicBezTo>
                            <a:pt x="23485" y="21475"/>
                            <a:pt x="23884" y="21277"/>
                            <a:pt x="24083" y="21078"/>
                          </a:cubicBezTo>
                          <a:cubicBezTo>
                            <a:pt x="25478" y="22069"/>
                            <a:pt x="28469" y="22861"/>
                            <a:pt x="31259" y="23059"/>
                          </a:cubicBezTo>
                          <a:cubicBezTo>
                            <a:pt x="33651" y="23059"/>
                            <a:pt x="36242" y="23257"/>
                            <a:pt x="38634" y="23257"/>
                          </a:cubicBezTo>
                          <a:cubicBezTo>
                            <a:pt x="39830" y="24050"/>
                            <a:pt x="41225" y="24644"/>
                            <a:pt x="42222" y="24842"/>
                          </a:cubicBezTo>
                          <a:cubicBezTo>
                            <a:pt x="45012" y="25436"/>
                            <a:pt x="46408" y="24842"/>
                            <a:pt x="46806" y="23654"/>
                          </a:cubicBezTo>
                          <a:cubicBezTo>
                            <a:pt x="49995" y="23852"/>
                            <a:pt x="53185" y="23852"/>
                            <a:pt x="56374" y="24050"/>
                          </a:cubicBezTo>
                          <a:cubicBezTo>
                            <a:pt x="55178" y="22069"/>
                            <a:pt x="53185" y="20286"/>
                            <a:pt x="48800" y="19692"/>
                          </a:cubicBezTo>
                          <a:cubicBezTo>
                            <a:pt x="48002" y="18900"/>
                            <a:pt x="47006" y="18107"/>
                            <a:pt x="46009" y="17315"/>
                          </a:cubicBezTo>
                          <a:cubicBezTo>
                            <a:pt x="44813" y="16522"/>
                            <a:pt x="43418" y="15532"/>
                            <a:pt x="42222" y="14938"/>
                          </a:cubicBezTo>
                          <a:cubicBezTo>
                            <a:pt x="40827" y="13947"/>
                            <a:pt x="39431" y="12759"/>
                            <a:pt x="37837" y="11768"/>
                          </a:cubicBezTo>
                          <a:cubicBezTo>
                            <a:pt x="35246" y="10184"/>
                            <a:pt x="33452" y="9589"/>
                            <a:pt x="32255" y="9986"/>
                          </a:cubicBezTo>
                          <a:cubicBezTo>
                            <a:pt x="31458" y="9787"/>
                            <a:pt x="30661" y="9589"/>
                            <a:pt x="29864" y="9391"/>
                          </a:cubicBezTo>
                          <a:lnTo>
                            <a:pt x="28070" y="9193"/>
                          </a:lnTo>
                          <a:cubicBezTo>
                            <a:pt x="27671" y="8005"/>
                            <a:pt x="26076" y="7014"/>
                            <a:pt x="21293" y="6024"/>
                          </a:cubicBezTo>
                          <a:cubicBezTo>
                            <a:pt x="18502" y="5430"/>
                            <a:pt x="17107" y="5430"/>
                            <a:pt x="15712" y="5628"/>
                          </a:cubicBezTo>
                          <a:close/>
                          <a:moveTo>
                            <a:pt x="24083" y="11570"/>
                          </a:moveTo>
                          <a:cubicBezTo>
                            <a:pt x="24482" y="11966"/>
                            <a:pt x="25080" y="12363"/>
                            <a:pt x="25877" y="12759"/>
                          </a:cubicBezTo>
                          <a:cubicBezTo>
                            <a:pt x="24681" y="12363"/>
                            <a:pt x="23685" y="12165"/>
                            <a:pt x="22489" y="11768"/>
                          </a:cubicBezTo>
                          <a:lnTo>
                            <a:pt x="22489" y="11768"/>
                          </a:lnTo>
                          <a:cubicBezTo>
                            <a:pt x="23286" y="11768"/>
                            <a:pt x="23685" y="11768"/>
                            <a:pt x="24083" y="1157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37" name="Google Shape;6537;p37"/>
                    <p:cNvSpPr/>
                    <p:nvPr/>
                  </p:nvSpPr>
                  <p:spPr>
                    <a:xfrm>
                      <a:off x="2895789" y="5449509"/>
                      <a:ext cx="20720" cy="22393"/>
                    </a:xfrm>
                    <a:custGeom>
                      <a:avLst/>
                      <a:gdLst/>
                      <a:ahLst/>
                      <a:cxnLst/>
                      <a:rect l="l" t="t" r="r" b="b"/>
                      <a:pathLst>
                        <a:path w="20720" h="22393" extrusionOk="0">
                          <a:moveTo>
                            <a:pt x="1595" y="11199"/>
                          </a:moveTo>
                          <a:cubicBezTo>
                            <a:pt x="1196" y="12387"/>
                            <a:pt x="1395" y="13576"/>
                            <a:pt x="4983" y="15755"/>
                          </a:cubicBezTo>
                          <a:cubicBezTo>
                            <a:pt x="5780" y="16151"/>
                            <a:pt x="6578" y="16745"/>
                            <a:pt x="7176" y="16943"/>
                          </a:cubicBezTo>
                          <a:cubicBezTo>
                            <a:pt x="6976" y="16943"/>
                            <a:pt x="6976" y="16943"/>
                            <a:pt x="6777" y="16943"/>
                          </a:cubicBezTo>
                          <a:cubicBezTo>
                            <a:pt x="5581" y="16745"/>
                            <a:pt x="4784" y="16745"/>
                            <a:pt x="3986" y="16943"/>
                          </a:cubicBezTo>
                          <a:cubicBezTo>
                            <a:pt x="2591" y="16943"/>
                            <a:pt x="1595" y="17141"/>
                            <a:pt x="1196" y="17933"/>
                          </a:cubicBezTo>
                          <a:cubicBezTo>
                            <a:pt x="199" y="19518"/>
                            <a:pt x="2791" y="20707"/>
                            <a:pt x="6777" y="21499"/>
                          </a:cubicBezTo>
                          <a:cubicBezTo>
                            <a:pt x="7176" y="21499"/>
                            <a:pt x="7574" y="21697"/>
                            <a:pt x="8172" y="21697"/>
                          </a:cubicBezTo>
                          <a:cubicBezTo>
                            <a:pt x="9368" y="21895"/>
                            <a:pt x="10763" y="22291"/>
                            <a:pt x="12159" y="22291"/>
                          </a:cubicBezTo>
                          <a:cubicBezTo>
                            <a:pt x="15348" y="22688"/>
                            <a:pt x="16943" y="21895"/>
                            <a:pt x="16943" y="20509"/>
                          </a:cubicBezTo>
                          <a:cubicBezTo>
                            <a:pt x="16345" y="19716"/>
                            <a:pt x="15348" y="18924"/>
                            <a:pt x="14152" y="18330"/>
                          </a:cubicBezTo>
                          <a:cubicBezTo>
                            <a:pt x="15547" y="18132"/>
                            <a:pt x="16345" y="17537"/>
                            <a:pt x="17142" y="16745"/>
                          </a:cubicBezTo>
                          <a:cubicBezTo>
                            <a:pt x="18139" y="15755"/>
                            <a:pt x="17341" y="14170"/>
                            <a:pt x="15547" y="12387"/>
                          </a:cubicBezTo>
                          <a:cubicBezTo>
                            <a:pt x="16145" y="11595"/>
                            <a:pt x="16345" y="10604"/>
                            <a:pt x="16544" y="9812"/>
                          </a:cubicBezTo>
                          <a:cubicBezTo>
                            <a:pt x="16544" y="9218"/>
                            <a:pt x="16943" y="8425"/>
                            <a:pt x="16743" y="7633"/>
                          </a:cubicBezTo>
                          <a:cubicBezTo>
                            <a:pt x="18139" y="8227"/>
                            <a:pt x="19335" y="8623"/>
                            <a:pt x="20132" y="8029"/>
                          </a:cubicBezTo>
                          <a:cubicBezTo>
                            <a:pt x="21726" y="7039"/>
                            <a:pt x="19933" y="4860"/>
                            <a:pt x="16544" y="2284"/>
                          </a:cubicBezTo>
                          <a:cubicBezTo>
                            <a:pt x="13953" y="304"/>
                            <a:pt x="11561" y="-489"/>
                            <a:pt x="10365" y="304"/>
                          </a:cubicBezTo>
                          <a:cubicBezTo>
                            <a:pt x="8970" y="1294"/>
                            <a:pt x="10166" y="3077"/>
                            <a:pt x="13156" y="5454"/>
                          </a:cubicBezTo>
                          <a:cubicBezTo>
                            <a:pt x="12757" y="5454"/>
                            <a:pt x="12358" y="5256"/>
                            <a:pt x="11760" y="5256"/>
                          </a:cubicBezTo>
                          <a:cubicBezTo>
                            <a:pt x="3986" y="4067"/>
                            <a:pt x="997" y="6246"/>
                            <a:pt x="0" y="8623"/>
                          </a:cubicBezTo>
                          <a:cubicBezTo>
                            <a:pt x="0" y="9614"/>
                            <a:pt x="598" y="10406"/>
                            <a:pt x="1595" y="1119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38" name="Google Shape;6538;p37"/>
                    <p:cNvSpPr/>
                    <p:nvPr/>
                  </p:nvSpPr>
                  <p:spPr>
                    <a:xfrm>
                      <a:off x="2894792" y="5483884"/>
                      <a:ext cx="398" cy="198"/>
                    </a:xfrm>
                    <a:custGeom>
                      <a:avLst/>
                      <a:gdLst/>
                      <a:ahLst/>
                      <a:cxnLst/>
                      <a:rect l="l" t="t" r="r" b="b"/>
                      <a:pathLst>
                        <a:path w="398" h="198" extrusionOk="0">
                          <a:moveTo>
                            <a:pt x="399" y="198"/>
                          </a:moveTo>
                          <a:lnTo>
                            <a:pt x="0" y="0"/>
                          </a:lnTo>
                          <a:lnTo>
                            <a:pt x="199"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39" name="Google Shape;6539;p37"/>
                    <p:cNvSpPr/>
                    <p:nvPr/>
                  </p:nvSpPr>
                  <p:spPr>
                    <a:xfrm>
                      <a:off x="2895191" y="5471796"/>
                      <a:ext cx="19647" cy="15497"/>
                    </a:xfrm>
                    <a:custGeom>
                      <a:avLst/>
                      <a:gdLst/>
                      <a:ahLst/>
                      <a:cxnLst/>
                      <a:rect l="l" t="t" r="r" b="b"/>
                      <a:pathLst>
                        <a:path w="19647" h="15497" extrusionOk="0">
                          <a:moveTo>
                            <a:pt x="18936" y="14267"/>
                          </a:moveTo>
                          <a:cubicBezTo>
                            <a:pt x="21527" y="12682"/>
                            <a:pt x="16544" y="6938"/>
                            <a:pt x="11959" y="6145"/>
                          </a:cubicBezTo>
                          <a:cubicBezTo>
                            <a:pt x="11561" y="4759"/>
                            <a:pt x="9568" y="2778"/>
                            <a:pt x="6777" y="1193"/>
                          </a:cubicBezTo>
                          <a:cubicBezTo>
                            <a:pt x="3588" y="-590"/>
                            <a:pt x="2193" y="-194"/>
                            <a:pt x="1993" y="1193"/>
                          </a:cubicBezTo>
                          <a:cubicBezTo>
                            <a:pt x="1794" y="2382"/>
                            <a:pt x="2392" y="3966"/>
                            <a:pt x="5581" y="5947"/>
                          </a:cubicBezTo>
                          <a:cubicBezTo>
                            <a:pt x="3986" y="6343"/>
                            <a:pt x="3588" y="7136"/>
                            <a:pt x="3189" y="8126"/>
                          </a:cubicBezTo>
                          <a:cubicBezTo>
                            <a:pt x="2791" y="8324"/>
                            <a:pt x="2591" y="8721"/>
                            <a:pt x="2392" y="9117"/>
                          </a:cubicBezTo>
                          <a:cubicBezTo>
                            <a:pt x="2392" y="9315"/>
                            <a:pt x="2591" y="9513"/>
                            <a:pt x="2591" y="9711"/>
                          </a:cubicBezTo>
                          <a:cubicBezTo>
                            <a:pt x="2392" y="9909"/>
                            <a:pt x="2392" y="10107"/>
                            <a:pt x="2193" y="10305"/>
                          </a:cubicBezTo>
                          <a:lnTo>
                            <a:pt x="0" y="12286"/>
                          </a:lnTo>
                          <a:lnTo>
                            <a:pt x="1794" y="12682"/>
                          </a:lnTo>
                          <a:cubicBezTo>
                            <a:pt x="7774" y="14069"/>
                            <a:pt x="14352" y="17238"/>
                            <a:pt x="18936" y="1426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40" name="Google Shape;6540;p37"/>
                    <p:cNvSpPr/>
                    <p:nvPr/>
                  </p:nvSpPr>
                  <p:spPr>
                    <a:xfrm>
                      <a:off x="3003317" y="5550403"/>
                      <a:ext cx="32797" cy="7020"/>
                    </a:xfrm>
                    <a:custGeom>
                      <a:avLst/>
                      <a:gdLst/>
                      <a:ahLst/>
                      <a:cxnLst/>
                      <a:rect l="l" t="t" r="r" b="b"/>
                      <a:pathLst>
                        <a:path w="32797" h="7020" extrusionOk="0">
                          <a:moveTo>
                            <a:pt x="11669" y="4594"/>
                          </a:moveTo>
                          <a:cubicBezTo>
                            <a:pt x="18446" y="5189"/>
                            <a:pt x="25223" y="8358"/>
                            <a:pt x="31801" y="6377"/>
                          </a:cubicBezTo>
                          <a:cubicBezTo>
                            <a:pt x="32598" y="6179"/>
                            <a:pt x="32399" y="5585"/>
                            <a:pt x="32797" y="5189"/>
                          </a:cubicBezTo>
                          <a:cubicBezTo>
                            <a:pt x="32199" y="4792"/>
                            <a:pt x="31801" y="4000"/>
                            <a:pt x="31003" y="3802"/>
                          </a:cubicBezTo>
                          <a:cubicBezTo>
                            <a:pt x="21835" y="2614"/>
                            <a:pt x="12666" y="1227"/>
                            <a:pt x="3496" y="38"/>
                          </a:cubicBezTo>
                          <a:cubicBezTo>
                            <a:pt x="1503" y="-160"/>
                            <a:pt x="-490" y="435"/>
                            <a:pt x="108" y="1227"/>
                          </a:cubicBezTo>
                          <a:cubicBezTo>
                            <a:pt x="1105" y="3406"/>
                            <a:pt x="6486" y="4000"/>
                            <a:pt x="11669" y="459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41" name="Google Shape;6541;p37"/>
                    <p:cNvSpPr/>
                    <p:nvPr/>
                  </p:nvSpPr>
                  <p:spPr>
                    <a:xfrm>
                      <a:off x="2908810" y="5490516"/>
                      <a:ext cx="53155" cy="28410"/>
                    </a:xfrm>
                    <a:custGeom>
                      <a:avLst/>
                      <a:gdLst/>
                      <a:ahLst/>
                      <a:cxnLst/>
                      <a:rect l="l" t="t" r="r" b="b"/>
                      <a:pathLst>
                        <a:path w="53155" h="28410" extrusionOk="0">
                          <a:moveTo>
                            <a:pt x="22459" y="12780"/>
                          </a:moveTo>
                          <a:cubicBezTo>
                            <a:pt x="24054" y="13177"/>
                            <a:pt x="25648" y="13375"/>
                            <a:pt x="27043" y="13375"/>
                          </a:cubicBezTo>
                          <a:cubicBezTo>
                            <a:pt x="27243" y="14563"/>
                            <a:pt x="28239" y="15950"/>
                            <a:pt x="31229" y="17931"/>
                          </a:cubicBezTo>
                          <a:cubicBezTo>
                            <a:pt x="31229" y="17931"/>
                            <a:pt x="31429" y="17931"/>
                            <a:pt x="31429" y="18129"/>
                          </a:cubicBezTo>
                          <a:cubicBezTo>
                            <a:pt x="30631" y="17931"/>
                            <a:pt x="29635" y="17931"/>
                            <a:pt x="28837" y="17733"/>
                          </a:cubicBezTo>
                          <a:cubicBezTo>
                            <a:pt x="27243" y="17535"/>
                            <a:pt x="25847" y="17535"/>
                            <a:pt x="25050" y="17733"/>
                          </a:cubicBezTo>
                          <a:cubicBezTo>
                            <a:pt x="25050" y="17733"/>
                            <a:pt x="24851" y="17535"/>
                            <a:pt x="24851" y="17535"/>
                          </a:cubicBezTo>
                          <a:cubicBezTo>
                            <a:pt x="22260" y="15950"/>
                            <a:pt x="19868" y="15158"/>
                            <a:pt x="18672" y="15950"/>
                          </a:cubicBezTo>
                          <a:cubicBezTo>
                            <a:pt x="18672" y="17733"/>
                            <a:pt x="20665" y="19714"/>
                            <a:pt x="24253" y="21893"/>
                          </a:cubicBezTo>
                          <a:cubicBezTo>
                            <a:pt x="25847" y="22883"/>
                            <a:pt x="27243" y="23477"/>
                            <a:pt x="28439" y="23873"/>
                          </a:cubicBezTo>
                          <a:cubicBezTo>
                            <a:pt x="26844" y="24071"/>
                            <a:pt x="25847" y="24666"/>
                            <a:pt x="25648" y="25458"/>
                          </a:cubicBezTo>
                          <a:cubicBezTo>
                            <a:pt x="25249" y="26647"/>
                            <a:pt x="28239" y="27637"/>
                            <a:pt x="31229" y="28033"/>
                          </a:cubicBezTo>
                          <a:cubicBezTo>
                            <a:pt x="35216" y="28628"/>
                            <a:pt x="38804" y="28628"/>
                            <a:pt x="39402" y="27241"/>
                          </a:cubicBezTo>
                          <a:cubicBezTo>
                            <a:pt x="40000" y="25854"/>
                            <a:pt x="37010" y="24666"/>
                            <a:pt x="33621" y="24071"/>
                          </a:cubicBezTo>
                          <a:cubicBezTo>
                            <a:pt x="32026" y="23873"/>
                            <a:pt x="30831" y="23873"/>
                            <a:pt x="29834" y="23873"/>
                          </a:cubicBezTo>
                          <a:cubicBezTo>
                            <a:pt x="30033" y="23873"/>
                            <a:pt x="30033" y="23675"/>
                            <a:pt x="30033" y="23477"/>
                          </a:cubicBezTo>
                          <a:cubicBezTo>
                            <a:pt x="30233" y="22883"/>
                            <a:pt x="30033" y="22289"/>
                            <a:pt x="29635" y="21694"/>
                          </a:cubicBezTo>
                          <a:cubicBezTo>
                            <a:pt x="30432" y="21893"/>
                            <a:pt x="31429" y="21893"/>
                            <a:pt x="32226" y="22091"/>
                          </a:cubicBezTo>
                          <a:cubicBezTo>
                            <a:pt x="35615" y="22289"/>
                            <a:pt x="37209" y="21694"/>
                            <a:pt x="37408" y="20506"/>
                          </a:cubicBezTo>
                          <a:cubicBezTo>
                            <a:pt x="37209" y="20308"/>
                            <a:pt x="37209" y="20308"/>
                            <a:pt x="37010" y="20110"/>
                          </a:cubicBezTo>
                          <a:cubicBezTo>
                            <a:pt x="38206" y="19912"/>
                            <a:pt x="39202" y="19317"/>
                            <a:pt x="40398" y="19119"/>
                          </a:cubicBezTo>
                          <a:cubicBezTo>
                            <a:pt x="40398" y="18921"/>
                            <a:pt x="40398" y="18921"/>
                            <a:pt x="40398" y="18723"/>
                          </a:cubicBezTo>
                          <a:cubicBezTo>
                            <a:pt x="41594" y="19317"/>
                            <a:pt x="43388" y="19714"/>
                            <a:pt x="45381" y="20110"/>
                          </a:cubicBezTo>
                          <a:cubicBezTo>
                            <a:pt x="49567" y="20704"/>
                            <a:pt x="52956" y="20308"/>
                            <a:pt x="53155" y="19119"/>
                          </a:cubicBezTo>
                          <a:cubicBezTo>
                            <a:pt x="53155" y="17733"/>
                            <a:pt x="49966" y="16544"/>
                            <a:pt x="45780" y="15752"/>
                          </a:cubicBezTo>
                          <a:cubicBezTo>
                            <a:pt x="42790" y="15158"/>
                            <a:pt x="40199" y="15158"/>
                            <a:pt x="39003" y="15752"/>
                          </a:cubicBezTo>
                          <a:cubicBezTo>
                            <a:pt x="38206" y="14761"/>
                            <a:pt x="37010" y="13771"/>
                            <a:pt x="35216" y="12582"/>
                          </a:cubicBezTo>
                          <a:cubicBezTo>
                            <a:pt x="31827" y="10205"/>
                            <a:pt x="29236" y="9215"/>
                            <a:pt x="27841" y="9809"/>
                          </a:cubicBezTo>
                          <a:cubicBezTo>
                            <a:pt x="27442" y="9611"/>
                            <a:pt x="26844" y="9611"/>
                            <a:pt x="26445" y="9413"/>
                          </a:cubicBezTo>
                          <a:cubicBezTo>
                            <a:pt x="25449" y="7234"/>
                            <a:pt x="14685" y="1688"/>
                            <a:pt x="11695" y="1886"/>
                          </a:cubicBezTo>
                          <a:cubicBezTo>
                            <a:pt x="9702" y="2084"/>
                            <a:pt x="8705" y="2282"/>
                            <a:pt x="8307" y="2876"/>
                          </a:cubicBezTo>
                          <a:cubicBezTo>
                            <a:pt x="8307" y="2876"/>
                            <a:pt x="8307" y="2876"/>
                            <a:pt x="8107" y="2876"/>
                          </a:cubicBezTo>
                          <a:cubicBezTo>
                            <a:pt x="4719" y="301"/>
                            <a:pt x="1928" y="-690"/>
                            <a:pt x="533" y="499"/>
                          </a:cubicBezTo>
                          <a:cubicBezTo>
                            <a:pt x="-862" y="1489"/>
                            <a:pt x="533" y="3668"/>
                            <a:pt x="4121" y="6046"/>
                          </a:cubicBezTo>
                          <a:cubicBezTo>
                            <a:pt x="6712" y="7828"/>
                            <a:pt x="9303" y="9017"/>
                            <a:pt x="11097" y="9017"/>
                          </a:cubicBezTo>
                          <a:cubicBezTo>
                            <a:pt x="11097" y="9215"/>
                            <a:pt x="11097" y="9215"/>
                            <a:pt x="11097" y="9413"/>
                          </a:cubicBezTo>
                          <a:cubicBezTo>
                            <a:pt x="13489" y="10007"/>
                            <a:pt x="15881" y="10800"/>
                            <a:pt x="18273" y="11394"/>
                          </a:cubicBezTo>
                          <a:cubicBezTo>
                            <a:pt x="19270" y="11790"/>
                            <a:pt x="20665" y="12384"/>
                            <a:pt x="22459" y="1278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42" name="Google Shape;6542;p37"/>
                    <p:cNvSpPr/>
                    <p:nvPr/>
                  </p:nvSpPr>
                  <p:spPr>
                    <a:xfrm>
                      <a:off x="2891005" y="5503803"/>
                      <a:ext cx="12964" cy="7735"/>
                    </a:xfrm>
                    <a:custGeom>
                      <a:avLst/>
                      <a:gdLst/>
                      <a:ahLst/>
                      <a:cxnLst/>
                      <a:rect l="l" t="t" r="r" b="b"/>
                      <a:pathLst>
                        <a:path w="12964" h="7735" extrusionOk="0">
                          <a:moveTo>
                            <a:pt x="12956" y="6031"/>
                          </a:moveTo>
                          <a:cubicBezTo>
                            <a:pt x="12757" y="3852"/>
                            <a:pt x="10564" y="1475"/>
                            <a:pt x="3986" y="88"/>
                          </a:cubicBezTo>
                          <a:cubicBezTo>
                            <a:pt x="2392" y="-110"/>
                            <a:pt x="1395" y="88"/>
                            <a:pt x="399" y="88"/>
                          </a:cubicBezTo>
                          <a:cubicBezTo>
                            <a:pt x="200" y="2267"/>
                            <a:pt x="200" y="4248"/>
                            <a:pt x="0" y="6427"/>
                          </a:cubicBezTo>
                          <a:cubicBezTo>
                            <a:pt x="1395" y="7021"/>
                            <a:pt x="3389" y="7417"/>
                            <a:pt x="5581" y="7615"/>
                          </a:cubicBezTo>
                          <a:cubicBezTo>
                            <a:pt x="9568" y="8011"/>
                            <a:pt x="13156" y="7417"/>
                            <a:pt x="12956" y="603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43" name="Google Shape;6543;p37"/>
                    <p:cNvSpPr/>
                    <p:nvPr/>
                  </p:nvSpPr>
                  <p:spPr>
                    <a:xfrm>
                      <a:off x="3044315" y="5480243"/>
                      <a:ext cx="16331" cy="9352"/>
                    </a:xfrm>
                    <a:custGeom>
                      <a:avLst/>
                      <a:gdLst/>
                      <a:ahLst/>
                      <a:cxnLst/>
                      <a:rect l="l" t="t" r="r" b="b"/>
                      <a:pathLst>
                        <a:path w="16331" h="9352" extrusionOk="0">
                          <a:moveTo>
                            <a:pt x="10736" y="471"/>
                          </a:moveTo>
                          <a:cubicBezTo>
                            <a:pt x="2962" y="-915"/>
                            <a:pt x="1965" y="1066"/>
                            <a:pt x="371" y="2452"/>
                          </a:cubicBezTo>
                          <a:cubicBezTo>
                            <a:pt x="-626" y="3443"/>
                            <a:pt x="371" y="4631"/>
                            <a:pt x="3560" y="5622"/>
                          </a:cubicBezTo>
                          <a:cubicBezTo>
                            <a:pt x="2763" y="6612"/>
                            <a:pt x="4357" y="7999"/>
                            <a:pt x="8543" y="8791"/>
                          </a:cubicBezTo>
                          <a:cubicBezTo>
                            <a:pt x="12928" y="9781"/>
                            <a:pt x="15519" y="9385"/>
                            <a:pt x="16117" y="8197"/>
                          </a:cubicBezTo>
                          <a:cubicBezTo>
                            <a:pt x="16516" y="7206"/>
                            <a:pt x="16117" y="6414"/>
                            <a:pt x="13726" y="5423"/>
                          </a:cubicBezTo>
                          <a:cubicBezTo>
                            <a:pt x="14523" y="4829"/>
                            <a:pt x="15121" y="4235"/>
                            <a:pt x="16117" y="3839"/>
                          </a:cubicBezTo>
                          <a:cubicBezTo>
                            <a:pt x="17114" y="2650"/>
                            <a:pt x="14523" y="1264"/>
                            <a:pt x="10736" y="4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44" name="Google Shape;6544;p37"/>
                    <p:cNvSpPr/>
                    <p:nvPr/>
                  </p:nvSpPr>
                  <p:spPr>
                    <a:xfrm>
                      <a:off x="2894792" y="5483884"/>
                      <a:ext cx="199" cy="198"/>
                    </a:xfrm>
                    <a:custGeom>
                      <a:avLst/>
                      <a:gdLst/>
                      <a:ahLst/>
                      <a:cxnLst/>
                      <a:rect l="l" t="t" r="r" b="b"/>
                      <a:pathLst>
                        <a:path w="199" h="198" extrusionOk="0">
                          <a:moveTo>
                            <a:pt x="0" y="0"/>
                          </a:moveTo>
                          <a:lnTo>
                            <a:pt x="0" y="198"/>
                          </a:lnTo>
                          <a:lnTo>
                            <a:pt x="199"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45" name="Google Shape;6545;p37"/>
                    <p:cNvSpPr/>
                    <p:nvPr/>
                  </p:nvSpPr>
                  <p:spPr>
                    <a:xfrm>
                      <a:off x="2931668" y="5433779"/>
                      <a:ext cx="17983" cy="5977"/>
                    </a:xfrm>
                    <a:custGeom>
                      <a:avLst/>
                      <a:gdLst/>
                      <a:ahLst/>
                      <a:cxnLst/>
                      <a:rect l="l" t="t" r="r" b="b"/>
                      <a:pathLst>
                        <a:path w="17983" h="5977" extrusionOk="0">
                          <a:moveTo>
                            <a:pt x="0" y="1970"/>
                          </a:moveTo>
                          <a:cubicBezTo>
                            <a:pt x="199" y="3357"/>
                            <a:pt x="598" y="4743"/>
                            <a:pt x="4385" y="5337"/>
                          </a:cubicBezTo>
                          <a:cubicBezTo>
                            <a:pt x="11959" y="6724"/>
                            <a:pt x="16145" y="5734"/>
                            <a:pt x="17939" y="3555"/>
                          </a:cubicBezTo>
                          <a:cubicBezTo>
                            <a:pt x="18338" y="3158"/>
                            <a:pt x="15946" y="1574"/>
                            <a:pt x="14551" y="1178"/>
                          </a:cubicBezTo>
                          <a:cubicBezTo>
                            <a:pt x="6378" y="-1001"/>
                            <a:pt x="2791" y="187"/>
                            <a:pt x="0" y="197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46" name="Google Shape;6546;p37"/>
                    <p:cNvSpPr/>
                    <p:nvPr/>
                  </p:nvSpPr>
                  <p:spPr>
                    <a:xfrm>
                      <a:off x="2993052" y="5360680"/>
                      <a:ext cx="22154" cy="13742"/>
                    </a:xfrm>
                    <a:custGeom>
                      <a:avLst/>
                      <a:gdLst/>
                      <a:ahLst/>
                      <a:cxnLst/>
                      <a:rect l="l" t="t" r="r" b="b"/>
                      <a:pathLst>
                        <a:path w="22154" h="13742" extrusionOk="0">
                          <a:moveTo>
                            <a:pt x="207" y="786"/>
                          </a:moveTo>
                          <a:cubicBezTo>
                            <a:pt x="-191" y="1182"/>
                            <a:pt x="8" y="1776"/>
                            <a:pt x="606" y="2172"/>
                          </a:cubicBezTo>
                          <a:cubicBezTo>
                            <a:pt x="407" y="3559"/>
                            <a:pt x="2201" y="5738"/>
                            <a:pt x="4593" y="7719"/>
                          </a:cubicBezTo>
                          <a:cubicBezTo>
                            <a:pt x="6586" y="9304"/>
                            <a:pt x="8380" y="10294"/>
                            <a:pt x="9376" y="9898"/>
                          </a:cubicBezTo>
                          <a:cubicBezTo>
                            <a:pt x="10373" y="10690"/>
                            <a:pt x="12167" y="11483"/>
                            <a:pt x="14160" y="11879"/>
                          </a:cubicBezTo>
                          <a:cubicBezTo>
                            <a:pt x="15556" y="12275"/>
                            <a:pt x="16951" y="12473"/>
                            <a:pt x="18147" y="12671"/>
                          </a:cubicBezTo>
                          <a:cubicBezTo>
                            <a:pt x="19941" y="13662"/>
                            <a:pt x="21336" y="14058"/>
                            <a:pt x="22133" y="13463"/>
                          </a:cubicBezTo>
                          <a:cubicBezTo>
                            <a:pt x="22333" y="11879"/>
                            <a:pt x="21137" y="9898"/>
                            <a:pt x="18745" y="7719"/>
                          </a:cubicBezTo>
                          <a:cubicBezTo>
                            <a:pt x="18545" y="7521"/>
                            <a:pt x="18545" y="7521"/>
                            <a:pt x="18346" y="7521"/>
                          </a:cubicBezTo>
                          <a:cubicBezTo>
                            <a:pt x="18346" y="7521"/>
                            <a:pt x="18346" y="7521"/>
                            <a:pt x="18545" y="7521"/>
                          </a:cubicBezTo>
                          <a:cubicBezTo>
                            <a:pt x="18545" y="5540"/>
                            <a:pt x="14559" y="3757"/>
                            <a:pt x="10572" y="2172"/>
                          </a:cubicBezTo>
                          <a:cubicBezTo>
                            <a:pt x="5988" y="191"/>
                            <a:pt x="1204" y="-799"/>
                            <a:pt x="207" y="786"/>
                          </a:cubicBezTo>
                          <a:close/>
                          <a:moveTo>
                            <a:pt x="11768" y="7323"/>
                          </a:moveTo>
                          <a:cubicBezTo>
                            <a:pt x="10772" y="7125"/>
                            <a:pt x="9975" y="7125"/>
                            <a:pt x="9376" y="7125"/>
                          </a:cubicBezTo>
                          <a:cubicBezTo>
                            <a:pt x="9177" y="6926"/>
                            <a:pt x="9177" y="6530"/>
                            <a:pt x="8978" y="6332"/>
                          </a:cubicBezTo>
                          <a:cubicBezTo>
                            <a:pt x="9975" y="6728"/>
                            <a:pt x="10971" y="7125"/>
                            <a:pt x="11768" y="732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47" name="Google Shape;6547;p37"/>
                    <p:cNvSpPr/>
                    <p:nvPr/>
                  </p:nvSpPr>
                  <p:spPr>
                    <a:xfrm>
                      <a:off x="3065844" y="5543905"/>
                      <a:ext cx="17020" cy="5499"/>
                    </a:xfrm>
                    <a:custGeom>
                      <a:avLst/>
                      <a:gdLst/>
                      <a:ahLst/>
                      <a:cxnLst/>
                      <a:rect l="l" t="t" r="r" b="b"/>
                      <a:pathLst>
                        <a:path w="17020" h="5499" extrusionOk="0">
                          <a:moveTo>
                            <a:pt x="6150" y="396"/>
                          </a:moveTo>
                          <a:cubicBezTo>
                            <a:pt x="5552" y="198"/>
                            <a:pt x="4755" y="198"/>
                            <a:pt x="3957" y="0"/>
                          </a:cubicBezTo>
                          <a:cubicBezTo>
                            <a:pt x="1167" y="1188"/>
                            <a:pt x="-3817" y="2377"/>
                            <a:pt x="4954" y="4358"/>
                          </a:cubicBezTo>
                          <a:cubicBezTo>
                            <a:pt x="9140" y="5348"/>
                            <a:pt x="14322" y="6141"/>
                            <a:pt x="16315" y="4754"/>
                          </a:cubicBezTo>
                          <a:cubicBezTo>
                            <a:pt x="19505" y="2179"/>
                            <a:pt x="11133" y="1585"/>
                            <a:pt x="6150" y="39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48" name="Google Shape;6548;p37"/>
                    <p:cNvSpPr/>
                    <p:nvPr/>
                  </p:nvSpPr>
                  <p:spPr>
                    <a:xfrm>
                      <a:off x="3087102" y="5430642"/>
                      <a:ext cx="16783" cy="6478"/>
                    </a:xfrm>
                    <a:custGeom>
                      <a:avLst/>
                      <a:gdLst/>
                      <a:ahLst/>
                      <a:cxnLst/>
                      <a:rect l="l" t="t" r="r" b="b"/>
                      <a:pathLst>
                        <a:path w="16783" h="6478" extrusionOk="0">
                          <a:moveTo>
                            <a:pt x="16784" y="5899"/>
                          </a:moveTo>
                          <a:cubicBezTo>
                            <a:pt x="16784" y="4512"/>
                            <a:pt x="14392" y="2729"/>
                            <a:pt x="9409" y="1342"/>
                          </a:cubicBezTo>
                          <a:cubicBezTo>
                            <a:pt x="5023" y="-44"/>
                            <a:pt x="639" y="-638"/>
                            <a:pt x="40" y="946"/>
                          </a:cubicBezTo>
                          <a:cubicBezTo>
                            <a:pt x="-358" y="2135"/>
                            <a:pt x="2233" y="3720"/>
                            <a:pt x="6220" y="4908"/>
                          </a:cubicBezTo>
                          <a:cubicBezTo>
                            <a:pt x="10804" y="6295"/>
                            <a:pt x="14990" y="7087"/>
                            <a:pt x="16784" y="589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49" name="Google Shape;6549;p37"/>
                    <p:cNvSpPr/>
                    <p:nvPr/>
                  </p:nvSpPr>
                  <p:spPr>
                    <a:xfrm>
                      <a:off x="3030733" y="5576938"/>
                      <a:ext cx="15571" cy="4832"/>
                    </a:xfrm>
                    <a:custGeom>
                      <a:avLst/>
                      <a:gdLst/>
                      <a:ahLst/>
                      <a:cxnLst/>
                      <a:rect l="l" t="t" r="r" b="b"/>
                      <a:pathLst>
                        <a:path w="15571" h="4832" extrusionOk="0">
                          <a:moveTo>
                            <a:pt x="15547" y="3019"/>
                          </a:moveTo>
                          <a:cubicBezTo>
                            <a:pt x="15946" y="1434"/>
                            <a:pt x="11361" y="642"/>
                            <a:pt x="7375" y="48"/>
                          </a:cubicBezTo>
                          <a:cubicBezTo>
                            <a:pt x="2990" y="-150"/>
                            <a:pt x="0" y="246"/>
                            <a:pt x="0" y="1633"/>
                          </a:cubicBezTo>
                          <a:cubicBezTo>
                            <a:pt x="0" y="3217"/>
                            <a:pt x="3787" y="4208"/>
                            <a:pt x="8372" y="4802"/>
                          </a:cubicBezTo>
                          <a:cubicBezTo>
                            <a:pt x="12557" y="5000"/>
                            <a:pt x="15348" y="4208"/>
                            <a:pt x="15547" y="301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50" name="Google Shape;6550;p37"/>
                    <p:cNvSpPr/>
                    <p:nvPr/>
                  </p:nvSpPr>
                  <p:spPr>
                    <a:xfrm>
                      <a:off x="3043427" y="5443892"/>
                      <a:ext cx="25872" cy="10206"/>
                    </a:xfrm>
                    <a:custGeom>
                      <a:avLst/>
                      <a:gdLst/>
                      <a:ahLst/>
                      <a:cxnLst/>
                      <a:rect l="l" t="t" r="r" b="b"/>
                      <a:pathLst>
                        <a:path w="25872" h="10206" extrusionOk="0">
                          <a:moveTo>
                            <a:pt x="19796" y="5327"/>
                          </a:moveTo>
                          <a:cubicBezTo>
                            <a:pt x="17603" y="4732"/>
                            <a:pt x="15610" y="4534"/>
                            <a:pt x="14215" y="4534"/>
                          </a:cubicBezTo>
                          <a:cubicBezTo>
                            <a:pt x="12620" y="3346"/>
                            <a:pt x="10228" y="1959"/>
                            <a:pt x="6441" y="771"/>
                          </a:cubicBezTo>
                          <a:cubicBezTo>
                            <a:pt x="3252" y="176"/>
                            <a:pt x="-535" y="-616"/>
                            <a:pt x="63" y="771"/>
                          </a:cubicBezTo>
                          <a:cubicBezTo>
                            <a:pt x="661" y="2553"/>
                            <a:pt x="3053" y="4336"/>
                            <a:pt x="6840" y="5921"/>
                          </a:cubicBezTo>
                          <a:cubicBezTo>
                            <a:pt x="6641" y="7109"/>
                            <a:pt x="9431" y="8496"/>
                            <a:pt x="13418" y="9486"/>
                          </a:cubicBezTo>
                          <a:cubicBezTo>
                            <a:pt x="17603" y="10477"/>
                            <a:pt x="20195" y="10477"/>
                            <a:pt x="20593" y="9288"/>
                          </a:cubicBezTo>
                          <a:cubicBezTo>
                            <a:pt x="23184" y="9883"/>
                            <a:pt x="25178" y="9685"/>
                            <a:pt x="25776" y="8892"/>
                          </a:cubicBezTo>
                          <a:cubicBezTo>
                            <a:pt x="26374" y="7704"/>
                            <a:pt x="24181" y="6515"/>
                            <a:pt x="19796" y="532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51" name="Google Shape;6551;p37"/>
                    <p:cNvSpPr/>
                    <p:nvPr/>
                  </p:nvSpPr>
                  <p:spPr>
                    <a:xfrm>
                      <a:off x="2966406" y="5498234"/>
                      <a:ext cx="16289" cy="5699"/>
                    </a:xfrm>
                    <a:custGeom>
                      <a:avLst/>
                      <a:gdLst/>
                      <a:ahLst/>
                      <a:cxnLst/>
                      <a:rect l="l" t="t" r="r" b="b"/>
                      <a:pathLst>
                        <a:path w="16289" h="5699" extrusionOk="0">
                          <a:moveTo>
                            <a:pt x="8715" y="308"/>
                          </a:moveTo>
                          <a:cubicBezTo>
                            <a:pt x="4330" y="-286"/>
                            <a:pt x="1141" y="-88"/>
                            <a:pt x="145" y="1497"/>
                          </a:cubicBezTo>
                          <a:cubicBezTo>
                            <a:pt x="-653" y="2883"/>
                            <a:pt x="1938" y="4270"/>
                            <a:pt x="5726" y="5062"/>
                          </a:cubicBezTo>
                          <a:cubicBezTo>
                            <a:pt x="11307" y="6053"/>
                            <a:pt x="16090" y="6053"/>
                            <a:pt x="16290" y="3874"/>
                          </a:cubicBezTo>
                          <a:cubicBezTo>
                            <a:pt x="16290" y="2487"/>
                            <a:pt x="13300" y="1299"/>
                            <a:pt x="8715" y="30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52" name="Google Shape;6552;p37"/>
                    <p:cNvSpPr/>
                    <p:nvPr/>
                  </p:nvSpPr>
                  <p:spPr>
                    <a:xfrm>
                      <a:off x="2901370" y="5569389"/>
                      <a:ext cx="16282" cy="6606"/>
                    </a:xfrm>
                    <a:custGeom>
                      <a:avLst/>
                      <a:gdLst/>
                      <a:ahLst/>
                      <a:cxnLst/>
                      <a:rect l="l" t="t" r="r" b="b"/>
                      <a:pathLst>
                        <a:path w="16282" h="6606" extrusionOk="0">
                          <a:moveTo>
                            <a:pt x="10365" y="6606"/>
                          </a:moveTo>
                          <a:cubicBezTo>
                            <a:pt x="14152" y="6606"/>
                            <a:pt x="16943" y="5814"/>
                            <a:pt x="16145" y="4823"/>
                          </a:cubicBezTo>
                          <a:cubicBezTo>
                            <a:pt x="14551" y="2644"/>
                            <a:pt x="10365" y="663"/>
                            <a:pt x="4186" y="69"/>
                          </a:cubicBezTo>
                          <a:cubicBezTo>
                            <a:pt x="997" y="-327"/>
                            <a:pt x="0" y="1060"/>
                            <a:pt x="0" y="2248"/>
                          </a:cubicBezTo>
                          <a:cubicBezTo>
                            <a:pt x="399" y="4625"/>
                            <a:pt x="3389" y="6408"/>
                            <a:pt x="10365" y="660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53" name="Google Shape;6553;p37"/>
                    <p:cNvSpPr/>
                    <p:nvPr/>
                  </p:nvSpPr>
                  <p:spPr>
                    <a:xfrm>
                      <a:off x="3054652" y="5507503"/>
                      <a:ext cx="14195" cy="4859"/>
                    </a:xfrm>
                    <a:custGeom>
                      <a:avLst/>
                      <a:gdLst/>
                      <a:ahLst/>
                      <a:cxnLst/>
                      <a:rect l="l" t="t" r="r" b="b"/>
                      <a:pathLst>
                        <a:path w="14195" h="4859" extrusionOk="0">
                          <a:moveTo>
                            <a:pt x="14152" y="3717"/>
                          </a:moveTo>
                          <a:cubicBezTo>
                            <a:pt x="13554" y="2133"/>
                            <a:pt x="10166" y="746"/>
                            <a:pt x="5182" y="152"/>
                          </a:cubicBezTo>
                          <a:cubicBezTo>
                            <a:pt x="1993" y="-244"/>
                            <a:pt x="0" y="152"/>
                            <a:pt x="0" y="1142"/>
                          </a:cubicBezTo>
                          <a:cubicBezTo>
                            <a:pt x="797" y="2925"/>
                            <a:pt x="4385" y="4114"/>
                            <a:pt x="9169" y="4708"/>
                          </a:cubicBezTo>
                          <a:cubicBezTo>
                            <a:pt x="12159" y="5104"/>
                            <a:pt x="14551" y="4708"/>
                            <a:pt x="14152" y="371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54" name="Google Shape;6554;p37"/>
                    <p:cNvSpPr/>
                    <p:nvPr/>
                  </p:nvSpPr>
                  <p:spPr>
                    <a:xfrm>
                      <a:off x="2967297" y="5375420"/>
                      <a:ext cx="23571" cy="9815"/>
                    </a:xfrm>
                    <a:custGeom>
                      <a:avLst/>
                      <a:gdLst/>
                      <a:ahLst/>
                      <a:cxnLst/>
                      <a:rect l="l" t="t" r="r" b="b"/>
                      <a:pathLst>
                        <a:path w="23571" h="9815" extrusionOk="0">
                          <a:moveTo>
                            <a:pt x="51" y="1298"/>
                          </a:moveTo>
                          <a:cubicBezTo>
                            <a:pt x="1047" y="4071"/>
                            <a:pt x="5432" y="6448"/>
                            <a:pt x="12010" y="8231"/>
                          </a:cubicBezTo>
                          <a:cubicBezTo>
                            <a:pt x="13605" y="8627"/>
                            <a:pt x="14801" y="8825"/>
                            <a:pt x="15798" y="8825"/>
                          </a:cubicBezTo>
                          <a:lnTo>
                            <a:pt x="15798" y="8825"/>
                          </a:lnTo>
                          <a:cubicBezTo>
                            <a:pt x="19784" y="10212"/>
                            <a:pt x="22176" y="10014"/>
                            <a:pt x="23571" y="9023"/>
                          </a:cubicBezTo>
                          <a:cubicBezTo>
                            <a:pt x="23571" y="7241"/>
                            <a:pt x="20182" y="5458"/>
                            <a:pt x="15798" y="3873"/>
                          </a:cubicBezTo>
                          <a:cubicBezTo>
                            <a:pt x="13804" y="3081"/>
                            <a:pt x="11811" y="2883"/>
                            <a:pt x="10615" y="3081"/>
                          </a:cubicBezTo>
                          <a:cubicBezTo>
                            <a:pt x="8821" y="2288"/>
                            <a:pt x="7027" y="1496"/>
                            <a:pt x="4835" y="704"/>
                          </a:cubicBezTo>
                          <a:cubicBezTo>
                            <a:pt x="1645" y="-485"/>
                            <a:pt x="-348" y="-89"/>
                            <a:pt x="51" y="129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55" name="Google Shape;6555;p37"/>
                    <p:cNvSpPr/>
                    <p:nvPr/>
                  </p:nvSpPr>
                  <p:spPr>
                    <a:xfrm>
                      <a:off x="3020368" y="5564525"/>
                      <a:ext cx="15628" cy="4172"/>
                    </a:xfrm>
                    <a:custGeom>
                      <a:avLst/>
                      <a:gdLst/>
                      <a:ahLst/>
                      <a:cxnLst/>
                      <a:rect l="l" t="t" r="r" b="b"/>
                      <a:pathLst>
                        <a:path w="15628" h="4172" extrusionOk="0">
                          <a:moveTo>
                            <a:pt x="15547" y="2556"/>
                          </a:moveTo>
                          <a:cubicBezTo>
                            <a:pt x="16145" y="1566"/>
                            <a:pt x="13355" y="773"/>
                            <a:pt x="10365" y="377"/>
                          </a:cubicBezTo>
                          <a:cubicBezTo>
                            <a:pt x="5581" y="-217"/>
                            <a:pt x="1595" y="-217"/>
                            <a:pt x="0" y="1170"/>
                          </a:cubicBezTo>
                          <a:cubicBezTo>
                            <a:pt x="0" y="2556"/>
                            <a:pt x="1993" y="3547"/>
                            <a:pt x="6179" y="3943"/>
                          </a:cubicBezTo>
                          <a:cubicBezTo>
                            <a:pt x="10963" y="4537"/>
                            <a:pt x="14750" y="3943"/>
                            <a:pt x="15547" y="255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56" name="Google Shape;6556;p37"/>
                    <p:cNvSpPr/>
                    <p:nvPr/>
                  </p:nvSpPr>
                  <p:spPr>
                    <a:xfrm>
                      <a:off x="3023757" y="5454825"/>
                      <a:ext cx="19334" cy="7083"/>
                    </a:xfrm>
                    <a:custGeom>
                      <a:avLst/>
                      <a:gdLst/>
                      <a:ahLst/>
                      <a:cxnLst/>
                      <a:rect l="l" t="t" r="r" b="b"/>
                      <a:pathLst>
                        <a:path w="19334" h="7083" extrusionOk="0">
                          <a:moveTo>
                            <a:pt x="19335" y="6478"/>
                          </a:moveTo>
                          <a:cubicBezTo>
                            <a:pt x="18936" y="3902"/>
                            <a:pt x="11960" y="2516"/>
                            <a:pt x="7375" y="931"/>
                          </a:cubicBezTo>
                          <a:cubicBezTo>
                            <a:pt x="3389" y="-59"/>
                            <a:pt x="0" y="-456"/>
                            <a:pt x="0" y="733"/>
                          </a:cubicBezTo>
                          <a:cubicBezTo>
                            <a:pt x="0" y="3506"/>
                            <a:pt x="6977" y="4695"/>
                            <a:pt x="12358" y="6081"/>
                          </a:cubicBezTo>
                          <a:cubicBezTo>
                            <a:pt x="15348" y="6874"/>
                            <a:pt x="19335" y="7666"/>
                            <a:pt x="19335" y="647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57" name="Google Shape;6557;p37"/>
                    <p:cNvSpPr/>
                    <p:nvPr/>
                  </p:nvSpPr>
                  <p:spPr>
                    <a:xfrm>
                      <a:off x="2995851" y="5485658"/>
                      <a:ext cx="20029" cy="10943"/>
                    </a:xfrm>
                    <a:custGeom>
                      <a:avLst/>
                      <a:gdLst/>
                      <a:ahLst/>
                      <a:cxnLst/>
                      <a:rect l="l" t="t" r="r" b="b"/>
                      <a:pathLst>
                        <a:path w="20029" h="10943" extrusionOk="0">
                          <a:moveTo>
                            <a:pt x="6976" y="5160"/>
                          </a:moveTo>
                          <a:cubicBezTo>
                            <a:pt x="7574" y="6150"/>
                            <a:pt x="8770" y="7140"/>
                            <a:pt x="10365" y="8329"/>
                          </a:cubicBezTo>
                          <a:cubicBezTo>
                            <a:pt x="13753" y="10706"/>
                            <a:pt x="16544" y="11697"/>
                            <a:pt x="16943" y="10310"/>
                          </a:cubicBezTo>
                          <a:cubicBezTo>
                            <a:pt x="17341" y="9121"/>
                            <a:pt x="15747" y="7140"/>
                            <a:pt x="13155" y="5160"/>
                          </a:cubicBezTo>
                          <a:cubicBezTo>
                            <a:pt x="13355" y="4961"/>
                            <a:pt x="13554" y="4961"/>
                            <a:pt x="13554" y="4764"/>
                          </a:cubicBezTo>
                          <a:cubicBezTo>
                            <a:pt x="16743" y="5160"/>
                            <a:pt x="19534" y="5160"/>
                            <a:pt x="19933" y="3971"/>
                          </a:cubicBezTo>
                          <a:cubicBezTo>
                            <a:pt x="20531" y="2783"/>
                            <a:pt x="18338" y="1396"/>
                            <a:pt x="13753" y="406"/>
                          </a:cubicBezTo>
                          <a:cubicBezTo>
                            <a:pt x="10365" y="-189"/>
                            <a:pt x="7176" y="-189"/>
                            <a:pt x="6179" y="802"/>
                          </a:cubicBezTo>
                          <a:cubicBezTo>
                            <a:pt x="3189" y="406"/>
                            <a:pt x="199" y="406"/>
                            <a:pt x="0" y="1396"/>
                          </a:cubicBezTo>
                          <a:cubicBezTo>
                            <a:pt x="199" y="3377"/>
                            <a:pt x="3189" y="4565"/>
                            <a:pt x="6976" y="51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58" name="Google Shape;6558;p37"/>
                    <p:cNvSpPr/>
                    <p:nvPr/>
                  </p:nvSpPr>
                  <p:spPr>
                    <a:xfrm>
                      <a:off x="2916300" y="5384783"/>
                      <a:ext cx="14243" cy="7085"/>
                    </a:xfrm>
                    <a:custGeom>
                      <a:avLst/>
                      <a:gdLst/>
                      <a:ahLst/>
                      <a:cxnLst/>
                      <a:rect l="l" t="t" r="r" b="b"/>
                      <a:pathLst>
                        <a:path w="14243" h="7085" extrusionOk="0">
                          <a:moveTo>
                            <a:pt x="7195" y="849"/>
                          </a:moveTo>
                          <a:cubicBezTo>
                            <a:pt x="4006" y="-141"/>
                            <a:pt x="1415" y="-339"/>
                            <a:pt x="418" y="651"/>
                          </a:cubicBezTo>
                          <a:cubicBezTo>
                            <a:pt x="-1176" y="2236"/>
                            <a:pt x="2013" y="4217"/>
                            <a:pt x="6199" y="5802"/>
                          </a:cubicBezTo>
                          <a:cubicBezTo>
                            <a:pt x="9587" y="6990"/>
                            <a:pt x="13574" y="7782"/>
                            <a:pt x="14172" y="6198"/>
                          </a:cubicBezTo>
                          <a:cubicBezTo>
                            <a:pt x="14770" y="4415"/>
                            <a:pt x="11580" y="2632"/>
                            <a:pt x="7195" y="8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59" name="Google Shape;6559;p37"/>
                    <p:cNvSpPr/>
                    <p:nvPr/>
                  </p:nvSpPr>
                  <p:spPr>
                    <a:xfrm>
                      <a:off x="2923802" y="5361936"/>
                      <a:ext cx="22293" cy="12582"/>
                    </a:xfrm>
                    <a:custGeom>
                      <a:avLst/>
                      <a:gdLst/>
                      <a:ahLst/>
                      <a:cxnLst/>
                      <a:rect l="l" t="t" r="r" b="b"/>
                      <a:pathLst>
                        <a:path w="22293" h="12582" extrusionOk="0">
                          <a:moveTo>
                            <a:pt x="92" y="1313"/>
                          </a:moveTo>
                          <a:cubicBezTo>
                            <a:pt x="889" y="3690"/>
                            <a:pt x="4876" y="5275"/>
                            <a:pt x="9461" y="6463"/>
                          </a:cubicBezTo>
                          <a:cubicBezTo>
                            <a:pt x="10657" y="6661"/>
                            <a:pt x="11653" y="6859"/>
                            <a:pt x="12450" y="6661"/>
                          </a:cubicBezTo>
                          <a:cubicBezTo>
                            <a:pt x="12849" y="7454"/>
                            <a:pt x="13646" y="8444"/>
                            <a:pt x="14842" y="9434"/>
                          </a:cubicBezTo>
                          <a:cubicBezTo>
                            <a:pt x="18031" y="12208"/>
                            <a:pt x="20623" y="13198"/>
                            <a:pt x="22018" y="12208"/>
                          </a:cubicBezTo>
                          <a:cubicBezTo>
                            <a:pt x="22616" y="11019"/>
                            <a:pt x="22417" y="9434"/>
                            <a:pt x="19626" y="7255"/>
                          </a:cubicBezTo>
                          <a:cubicBezTo>
                            <a:pt x="17234" y="5275"/>
                            <a:pt x="14842" y="3690"/>
                            <a:pt x="13248" y="3888"/>
                          </a:cubicBezTo>
                          <a:cubicBezTo>
                            <a:pt x="11454" y="2303"/>
                            <a:pt x="8464" y="1313"/>
                            <a:pt x="4876" y="520"/>
                          </a:cubicBezTo>
                          <a:cubicBezTo>
                            <a:pt x="1886" y="-272"/>
                            <a:pt x="-506" y="-272"/>
                            <a:pt x="92" y="131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60" name="Google Shape;6560;p37"/>
                    <p:cNvSpPr/>
                    <p:nvPr/>
                  </p:nvSpPr>
                  <p:spPr>
                    <a:xfrm>
                      <a:off x="2917104" y="5631232"/>
                      <a:ext cx="31107" cy="11978"/>
                    </a:xfrm>
                    <a:custGeom>
                      <a:avLst/>
                      <a:gdLst/>
                      <a:ahLst/>
                      <a:cxnLst/>
                      <a:rect l="l" t="t" r="r" b="b"/>
                      <a:pathLst>
                        <a:path w="31107" h="11978" extrusionOk="0">
                          <a:moveTo>
                            <a:pt x="7388" y="10330"/>
                          </a:moveTo>
                          <a:cubicBezTo>
                            <a:pt x="8385" y="11915"/>
                            <a:pt x="12171" y="12113"/>
                            <a:pt x="16158" y="11915"/>
                          </a:cubicBezTo>
                          <a:cubicBezTo>
                            <a:pt x="19547" y="11717"/>
                            <a:pt x="21141" y="10727"/>
                            <a:pt x="21141" y="9538"/>
                          </a:cubicBezTo>
                          <a:lnTo>
                            <a:pt x="21141" y="9538"/>
                          </a:lnTo>
                          <a:cubicBezTo>
                            <a:pt x="21540" y="9538"/>
                            <a:pt x="21939" y="9538"/>
                            <a:pt x="22337" y="9538"/>
                          </a:cubicBezTo>
                          <a:cubicBezTo>
                            <a:pt x="26125" y="9538"/>
                            <a:pt x="30111" y="8944"/>
                            <a:pt x="30709" y="7557"/>
                          </a:cubicBezTo>
                          <a:cubicBezTo>
                            <a:pt x="31108" y="6765"/>
                            <a:pt x="30310" y="6171"/>
                            <a:pt x="29114" y="5972"/>
                          </a:cubicBezTo>
                          <a:cubicBezTo>
                            <a:pt x="30310" y="5576"/>
                            <a:pt x="30908" y="4982"/>
                            <a:pt x="31108" y="4388"/>
                          </a:cubicBezTo>
                          <a:cubicBezTo>
                            <a:pt x="27719" y="2803"/>
                            <a:pt x="23134" y="1417"/>
                            <a:pt x="16557" y="1615"/>
                          </a:cubicBezTo>
                          <a:cubicBezTo>
                            <a:pt x="15162" y="1615"/>
                            <a:pt x="14165" y="1813"/>
                            <a:pt x="13368" y="2011"/>
                          </a:cubicBezTo>
                          <a:cubicBezTo>
                            <a:pt x="13168" y="822"/>
                            <a:pt x="10378" y="426"/>
                            <a:pt x="7188" y="30"/>
                          </a:cubicBezTo>
                          <a:cubicBezTo>
                            <a:pt x="3003" y="-168"/>
                            <a:pt x="212" y="624"/>
                            <a:pt x="13" y="2209"/>
                          </a:cubicBezTo>
                          <a:cubicBezTo>
                            <a:pt x="-187" y="3199"/>
                            <a:pt x="2006" y="4190"/>
                            <a:pt x="5195" y="4388"/>
                          </a:cubicBezTo>
                          <a:cubicBezTo>
                            <a:pt x="7986" y="4586"/>
                            <a:pt x="10577" y="4388"/>
                            <a:pt x="12171" y="3794"/>
                          </a:cubicBezTo>
                          <a:lnTo>
                            <a:pt x="12171" y="3992"/>
                          </a:lnTo>
                          <a:cubicBezTo>
                            <a:pt x="12969" y="4982"/>
                            <a:pt x="14564" y="5774"/>
                            <a:pt x="16357" y="6171"/>
                          </a:cubicBezTo>
                          <a:cubicBezTo>
                            <a:pt x="15361" y="6567"/>
                            <a:pt x="14763" y="6963"/>
                            <a:pt x="14763" y="7755"/>
                          </a:cubicBezTo>
                          <a:cubicBezTo>
                            <a:pt x="14763" y="7953"/>
                            <a:pt x="14962" y="8350"/>
                            <a:pt x="15361" y="8548"/>
                          </a:cubicBezTo>
                          <a:cubicBezTo>
                            <a:pt x="14364" y="8548"/>
                            <a:pt x="13168" y="8548"/>
                            <a:pt x="11972" y="8548"/>
                          </a:cubicBezTo>
                          <a:cubicBezTo>
                            <a:pt x="8385" y="8151"/>
                            <a:pt x="6590" y="9142"/>
                            <a:pt x="7388" y="1033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61" name="Google Shape;6561;p37"/>
                    <p:cNvSpPr/>
                    <p:nvPr/>
                  </p:nvSpPr>
                  <p:spPr>
                    <a:xfrm>
                      <a:off x="3063223" y="5475881"/>
                      <a:ext cx="17142" cy="6752"/>
                    </a:xfrm>
                    <a:custGeom>
                      <a:avLst/>
                      <a:gdLst/>
                      <a:ahLst/>
                      <a:cxnLst/>
                      <a:rect l="l" t="t" r="r" b="b"/>
                      <a:pathLst>
                        <a:path w="17142" h="6752" extrusionOk="0">
                          <a:moveTo>
                            <a:pt x="14750" y="4833"/>
                          </a:moveTo>
                          <a:cubicBezTo>
                            <a:pt x="15547" y="4635"/>
                            <a:pt x="16345" y="4635"/>
                            <a:pt x="16744" y="4239"/>
                          </a:cubicBezTo>
                          <a:cubicBezTo>
                            <a:pt x="17940" y="3249"/>
                            <a:pt x="16345" y="2060"/>
                            <a:pt x="13355" y="1070"/>
                          </a:cubicBezTo>
                          <a:cubicBezTo>
                            <a:pt x="8571" y="-119"/>
                            <a:pt x="5781" y="-317"/>
                            <a:pt x="4385" y="475"/>
                          </a:cubicBezTo>
                          <a:cubicBezTo>
                            <a:pt x="2591" y="277"/>
                            <a:pt x="1196" y="277"/>
                            <a:pt x="997" y="1070"/>
                          </a:cubicBezTo>
                          <a:cubicBezTo>
                            <a:pt x="797" y="1664"/>
                            <a:pt x="1395" y="2060"/>
                            <a:pt x="1993" y="2654"/>
                          </a:cubicBezTo>
                          <a:cubicBezTo>
                            <a:pt x="997" y="2654"/>
                            <a:pt x="200" y="2852"/>
                            <a:pt x="0" y="3447"/>
                          </a:cubicBezTo>
                          <a:cubicBezTo>
                            <a:pt x="200" y="4635"/>
                            <a:pt x="2193" y="5824"/>
                            <a:pt x="5183" y="6418"/>
                          </a:cubicBezTo>
                          <a:cubicBezTo>
                            <a:pt x="8172" y="7012"/>
                            <a:pt x="10764" y="6814"/>
                            <a:pt x="11162" y="5824"/>
                          </a:cubicBezTo>
                          <a:cubicBezTo>
                            <a:pt x="11162" y="5626"/>
                            <a:pt x="11162" y="5626"/>
                            <a:pt x="11162" y="5428"/>
                          </a:cubicBezTo>
                          <a:cubicBezTo>
                            <a:pt x="12757" y="5428"/>
                            <a:pt x="14152" y="5428"/>
                            <a:pt x="14750" y="48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62" name="Google Shape;6562;p37"/>
                    <p:cNvSpPr/>
                    <p:nvPr/>
                  </p:nvSpPr>
                  <p:spPr>
                    <a:xfrm>
                      <a:off x="3050973" y="5518364"/>
                      <a:ext cx="12449" cy="4349"/>
                    </a:xfrm>
                    <a:custGeom>
                      <a:avLst/>
                      <a:gdLst/>
                      <a:ahLst/>
                      <a:cxnLst/>
                      <a:rect l="l" t="t" r="r" b="b"/>
                      <a:pathLst>
                        <a:path w="12449" h="4349" extrusionOk="0">
                          <a:moveTo>
                            <a:pt x="12449" y="2761"/>
                          </a:moveTo>
                          <a:cubicBezTo>
                            <a:pt x="12449" y="1770"/>
                            <a:pt x="11054" y="780"/>
                            <a:pt x="7466" y="185"/>
                          </a:cubicBezTo>
                          <a:cubicBezTo>
                            <a:pt x="3280" y="-211"/>
                            <a:pt x="689" y="-13"/>
                            <a:pt x="91" y="1176"/>
                          </a:cubicBezTo>
                          <a:cubicBezTo>
                            <a:pt x="-507" y="2563"/>
                            <a:pt x="1885" y="3751"/>
                            <a:pt x="6071" y="4147"/>
                          </a:cubicBezTo>
                          <a:cubicBezTo>
                            <a:pt x="10456" y="4741"/>
                            <a:pt x="12449" y="3949"/>
                            <a:pt x="12449" y="276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63" name="Google Shape;6563;p37"/>
                    <p:cNvSpPr/>
                    <p:nvPr/>
                  </p:nvSpPr>
                  <p:spPr>
                    <a:xfrm>
                      <a:off x="3049868" y="5406198"/>
                      <a:ext cx="14481" cy="6643"/>
                    </a:xfrm>
                    <a:custGeom>
                      <a:avLst/>
                      <a:gdLst/>
                      <a:ahLst/>
                      <a:cxnLst/>
                      <a:rect l="l" t="t" r="r" b="b"/>
                      <a:pathLst>
                        <a:path w="14481" h="6643" extrusionOk="0">
                          <a:moveTo>
                            <a:pt x="14352" y="5186"/>
                          </a:moveTo>
                          <a:cubicBezTo>
                            <a:pt x="13355" y="3403"/>
                            <a:pt x="10166" y="1620"/>
                            <a:pt x="5183" y="432"/>
                          </a:cubicBezTo>
                          <a:cubicBezTo>
                            <a:pt x="1794" y="-360"/>
                            <a:pt x="598" y="36"/>
                            <a:pt x="0" y="828"/>
                          </a:cubicBezTo>
                          <a:cubicBezTo>
                            <a:pt x="797" y="2809"/>
                            <a:pt x="3588" y="4592"/>
                            <a:pt x="8372" y="5978"/>
                          </a:cubicBezTo>
                          <a:cubicBezTo>
                            <a:pt x="12159" y="6969"/>
                            <a:pt x="15149" y="6969"/>
                            <a:pt x="14352" y="518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64" name="Google Shape;6564;p37"/>
                    <p:cNvSpPr/>
                    <p:nvPr/>
                  </p:nvSpPr>
                  <p:spPr>
                    <a:xfrm>
                      <a:off x="3000739" y="5629034"/>
                      <a:ext cx="14449" cy="4330"/>
                    </a:xfrm>
                    <a:custGeom>
                      <a:avLst/>
                      <a:gdLst/>
                      <a:ahLst/>
                      <a:cxnLst/>
                      <a:rect l="l" t="t" r="r" b="b"/>
                      <a:pathLst>
                        <a:path w="14449" h="4330" extrusionOk="0">
                          <a:moveTo>
                            <a:pt x="693" y="1435"/>
                          </a:moveTo>
                          <a:cubicBezTo>
                            <a:pt x="-1101" y="2822"/>
                            <a:pt x="693" y="3812"/>
                            <a:pt x="4878" y="4208"/>
                          </a:cubicBezTo>
                          <a:cubicBezTo>
                            <a:pt x="9064" y="4605"/>
                            <a:pt x="12453" y="4010"/>
                            <a:pt x="13848" y="2822"/>
                          </a:cubicBezTo>
                          <a:cubicBezTo>
                            <a:pt x="15443" y="1633"/>
                            <a:pt x="13848" y="643"/>
                            <a:pt x="9264" y="49"/>
                          </a:cubicBezTo>
                          <a:cubicBezTo>
                            <a:pt x="5676" y="-149"/>
                            <a:pt x="2287" y="247"/>
                            <a:pt x="693" y="143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65" name="Google Shape;6565;p37"/>
                    <p:cNvSpPr/>
                    <p:nvPr/>
                  </p:nvSpPr>
                  <p:spPr>
                    <a:xfrm>
                      <a:off x="2963668" y="5443105"/>
                      <a:ext cx="56810" cy="35536"/>
                    </a:xfrm>
                    <a:custGeom>
                      <a:avLst/>
                      <a:gdLst/>
                      <a:ahLst/>
                      <a:cxnLst/>
                      <a:rect l="l" t="t" r="r" b="b"/>
                      <a:pathLst>
                        <a:path w="56810" h="35536" extrusionOk="0">
                          <a:moveTo>
                            <a:pt x="5274" y="4331"/>
                          </a:moveTo>
                          <a:cubicBezTo>
                            <a:pt x="5274" y="4925"/>
                            <a:pt x="5872" y="5916"/>
                            <a:pt x="7467" y="6708"/>
                          </a:cubicBezTo>
                          <a:cubicBezTo>
                            <a:pt x="9261" y="7699"/>
                            <a:pt x="10855" y="8095"/>
                            <a:pt x="12450" y="8491"/>
                          </a:cubicBezTo>
                          <a:cubicBezTo>
                            <a:pt x="13845" y="9085"/>
                            <a:pt x="15041" y="9481"/>
                            <a:pt x="16038" y="9283"/>
                          </a:cubicBezTo>
                          <a:cubicBezTo>
                            <a:pt x="16237" y="9085"/>
                            <a:pt x="16436" y="8887"/>
                            <a:pt x="16436" y="8689"/>
                          </a:cubicBezTo>
                          <a:cubicBezTo>
                            <a:pt x="17234" y="8689"/>
                            <a:pt x="17832" y="8491"/>
                            <a:pt x="18430" y="8491"/>
                          </a:cubicBezTo>
                          <a:cubicBezTo>
                            <a:pt x="20224" y="8095"/>
                            <a:pt x="20423" y="7104"/>
                            <a:pt x="21220" y="6312"/>
                          </a:cubicBezTo>
                          <a:cubicBezTo>
                            <a:pt x="22615" y="6510"/>
                            <a:pt x="24011" y="6708"/>
                            <a:pt x="25207" y="6906"/>
                          </a:cubicBezTo>
                          <a:cubicBezTo>
                            <a:pt x="24808" y="7897"/>
                            <a:pt x="25606" y="9680"/>
                            <a:pt x="28197" y="11660"/>
                          </a:cubicBezTo>
                          <a:cubicBezTo>
                            <a:pt x="31187" y="13839"/>
                            <a:pt x="34376" y="15622"/>
                            <a:pt x="36170" y="15226"/>
                          </a:cubicBezTo>
                          <a:cubicBezTo>
                            <a:pt x="36369" y="15226"/>
                            <a:pt x="36369" y="15028"/>
                            <a:pt x="36369" y="15028"/>
                          </a:cubicBezTo>
                          <a:cubicBezTo>
                            <a:pt x="36967" y="15820"/>
                            <a:pt x="37764" y="17009"/>
                            <a:pt x="38562" y="17999"/>
                          </a:cubicBezTo>
                          <a:cubicBezTo>
                            <a:pt x="41751" y="21961"/>
                            <a:pt x="43744" y="25329"/>
                            <a:pt x="42947" y="27309"/>
                          </a:cubicBezTo>
                          <a:cubicBezTo>
                            <a:pt x="42548" y="27309"/>
                            <a:pt x="42349" y="27111"/>
                            <a:pt x="41950" y="27111"/>
                          </a:cubicBezTo>
                          <a:cubicBezTo>
                            <a:pt x="40156" y="25527"/>
                            <a:pt x="38163" y="23546"/>
                            <a:pt x="36369" y="22357"/>
                          </a:cubicBezTo>
                          <a:cubicBezTo>
                            <a:pt x="33977" y="20772"/>
                            <a:pt x="32383" y="20376"/>
                            <a:pt x="31585" y="20574"/>
                          </a:cubicBezTo>
                          <a:cubicBezTo>
                            <a:pt x="31585" y="20178"/>
                            <a:pt x="31585" y="19980"/>
                            <a:pt x="31785" y="19584"/>
                          </a:cubicBezTo>
                          <a:cubicBezTo>
                            <a:pt x="31984" y="19188"/>
                            <a:pt x="28994" y="17999"/>
                            <a:pt x="27997" y="17603"/>
                          </a:cubicBezTo>
                          <a:cubicBezTo>
                            <a:pt x="24609" y="16613"/>
                            <a:pt x="22018" y="16613"/>
                            <a:pt x="20622" y="17207"/>
                          </a:cubicBezTo>
                          <a:cubicBezTo>
                            <a:pt x="19028" y="16018"/>
                            <a:pt x="16237" y="15226"/>
                            <a:pt x="13247" y="14434"/>
                          </a:cubicBezTo>
                          <a:cubicBezTo>
                            <a:pt x="8663" y="13245"/>
                            <a:pt x="3879" y="12849"/>
                            <a:pt x="3082" y="14632"/>
                          </a:cubicBezTo>
                          <a:cubicBezTo>
                            <a:pt x="2085" y="16414"/>
                            <a:pt x="7467" y="17801"/>
                            <a:pt x="11653" y="18990"/>
                          </a:cubicBezTo>
                          <a:cubicBezTo>
                            <a:pt x="12649" y="19188"/>
                            <a:pt x="13447" y="19386"/>
                            <a:pt x="14244" y="19584"/>
                          </a:cubicBezTo>
                          <a:cubicBezTo>
                            <a:pt x="14842" y="20178"/>
                            <a:pt x="15440" y="20772"/>
                            <a:pt x="16237" y="21565"/>
                          </a:cubicBezTo>
                          <a:cubicBezTo>
                            <a:pt x="18629" y="23150"/>
                            <a:pt x="21021" y="24932"/>
                            <a:pt x="22018" y="23942"/>
                          </a:cubicBezTo>
                          <a:cubicBezTo>
                            <a:pt x="22416" y="23546"/>
                            <a:pt x="22416" y="22753"/>
                            <a:pt x="21818" y="21763"/>
                          </a:cubicBezTo>
                          <a:cubicBezTo>
                            <a:pt x="27001" y="26121"/>
                            <a:pt x="37964" y="29092"/>
                            <a:pt x="47332" y="32262"/>
                          </a:cubicBezTo>
                          <a:cubicBezTo>
                            <a:pt x="47731" y="32460"/>
                            <a:pt x="47930" y="32460"/>
                            <a:pt x="48329" y="32658"/>
                          </a:cubicBezTo>
                          <a:cubicBezTo>
                            <a:pt x="50721" y="34639"/>
                            <a:pt x="53112" y="36223"/>
                            <a:pt x="54508" y="35233"/>
                          </a:cubicBezTo>
                          <a:cubicBezTo>
                            <a:pt x="55106" y="34837"/>
                            <a:pt x="55305" y="34242"/>
                            <a:pt x="55305" y="33648"/>
                          </a:cubicBezTo>
                          <a:cubicBezTo>
                            <a:pt x="55704" y="33450"/>
                            <a:pt x="56102" y="33450"/>
                            <a:pt x="56501" y="33054"/>
                          </a:cubicBezTo>
                          <a:cubicBezTo>
                            <a:pt x="57298" y="32262"/>
                            <a:pt x="56501" y="31271"/>
                            <a:pt x="54707" y="30479"/>
                          </a:cubicBezTo>
                          <a:cubicBezTo>
                            <a:pt x="53511" y="27706"/>
                            <a:pt x="51119" y="23942"/>
                            <a:pt x="48129" y="20772"/>
                          </a:cubicBezTo>
                          <a:cubicBezTo>
                            <a:pt x="49525" y="20772"/>
                            <a:pt x="50123" y="20376"/>
                            <a:pt x="50123" y="19584"/>
                          </a:cubicBezTo>
                          <a:cubicBezTo>
                            <a:pt x="50123" y="18396"/>
                            <a:pt x="47531" y="17603"/>
                            <a:pt x="44541" y="16811"/>
                          </a:cubicBezTo>
                          <a:cubicBezTo>
                            <a:pt x="44143" y="16811"/>
                            <a:pt x="43944" y="16811"/>
                            <a:pt x="43545" y="16613"/>
                          </a:cubicBezTo>
                          <a:cubicBezTo>
                            <a:pt x="42548" y="15820"/>
                            <a:pt x="41751" y="15226"/>
                            <a:pt x="40754" y="14632"/>
                          </a:cubicBezTo>
                          <a:cubicBezTo>
                            <a:pt x="41153" y="14434"/>
                            <a:pt x="41552" y="14038"/>
                            <a:pt x="41751" y="13641"/>
                          </a:cubicBezTo>
                          <a:cubicBezTo>
                            <a:pt x="41751" y="12255"/>
                            <a:pt x="38761" y="11462"/>
                            <a:pt x="35970" y="10868"/>
                          </a:cubicBezTo>
                          <a:cubicBezTo>
                            <a:pt x="35372" y="10670"/>
                            <a:pt x="34774" y="10670"/>
                            <a:pt x="34376" y="10670"/>
                          </a:cubicBezTo>
                          <a:cubicBezTo>
                            <a:pt x="32582" y="9085"/>
                            <a:pt x="30788" y="7897"/>
                            <a:pt x="29393" y="7302"/>
                          </a:cubicBezTo>
                          <a:cubicBezTo>
                            <a:pt x="31585" y="7501"/>
                            <a:pt x="32981" y="7302"/>
                            <a:pt x="33379" y="6708"/>
                          </a:cubicBezTo>
                          <a:cubicBezTo>
                            <a:pt x="35771" y="8293"/>
                            <a:pt x="38761" y="10274"/>
                            <a:pt x="39359" y="8491"/>
                          </a:cubicBezTo>
                          <a:cubicBezTo>
                            <a:pt x="39758" y="7302"/>
                            <a:pt x="38362" y="5322"/>
                            <a:pt x="35771" y="3143"/>
                          </a:cubicBezTo>
                          <a:cubicBezTo>
                            <a:pt x="33180" y="1162"/>
                            <a:pt x="30987" y="568"/>
                            <a:pt x="29791" y="1162"/>
                          </a:cubicBezTo>
                          <a:cubicBezTo>
                            <a:pt x="29393" y="1360"/>
                            <a:pt x="29193" y="1756"/>
                            <a:pt x="29393" y="2350"/>
                          </a:cubicBezTo>
                          <a:cubicBezTo>
                            <a:pt x="27200" y="1360"/>
                            <a:pt x="24011" y="568"/>
                            <a:pt x="21619" y="568"/>
                          </a:cubicBezTo>
                          <a:cubicBezTo>
                            <a:pt x="14443" y="766"/>
                            <a:pt x="19227" y="3737"/>
                            <a:pt x="21420" y="5916"/>
                          </a:cubicBezTo>
                          <a:lnTo>
                            <a:pt x="21420" y="5916"/>
                          </a:lnTo>
                          <a:lnTo>
                            <a:pt x="15041" y="4133"/>
                          </a:lnTo>
                          <a:lnTo>
                            <a:pt x="13447" y="3737"/>
                          </a:lnTo>
                          <a:cubicBezTo>
                            <a:pt x="13247" y="3539"/>
                            <a:pt x="12849" y="3143"/>
                            <a:pt x="12649" y="2944"/>
                          </a:cubicBezTo>
                          <a:cubicBezTo>
                            <a:pt x="12450" y="2747"/>
                            <a:pt x="12251" y="2548"/>
                            <a:pt x="12051" y="2548"/>
                          </a:cubicBezTo>
                          <a:cubicBezTo>
                            <a:pt x="9460" y="568"/>
                            <a:pt x="7068" y="-423"/>
                            <a:pt x="5274" y="171"/>
                          </a:cubicBezTo>
                          <a:cubicBezTo>
                            <a:pt x="5075" y="171"/>
                            <a:pt x="4875" y="369"/>
                            <a:pt x="4875" y="568"/>
                          </a:cubicBezTo>
                          <a:cubicBezTo>
                            <a:pt x="2284" y="171"/>
                            <a:pt x="291" y="369"/>
                            <a:pt x="92" y="1360"/>
                          </a:cubicBezTo>
                          <a:cubicBezTo>
                            <a:pt x="-506" y="2548"/>
                            <a:pt x="1886" y="3539"/>
                            <a:pt x="5274" y="4331"/>
                          </a:cubicBezTo>
                          <a:close/>
                          <a:moveTo>
                            <a:pt x="19825" y="19584"/>
                          </a:moveTo>
                          <a:cubicBezTo>
                            <a:pt x="19825" y="19584"/>
                            <a:pt x="19825" y="19584"/>
                            <a:pt x="19825" y="19584"/>
                          </a:cubicBezTo>
                          <a:cubicBezTo>
                            <a:pt x="19825" y="19782"/>
                            <a:pt x="19825" y="19782"/>
                            <a:pt x="19825" y="19584"/>
                          </a:cubicBezTo>
                          <a:cubicBezTo>
                            <a:pt x="19825" y="19782"/>
                            <a:pt x="19825" y="19782"/>
                            <a:pt x="19825" y="1958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66" name="Google Shape;6566;p37"/>
                    <p:cNvSpPr/>
                    <p:nvPr/>
                  </p:nvSpPr>
                  <p:spPr>
                    <a:xfrm>
                      <a:off x="3009376" y="5378331"/>
                      <a:ext cx="24147" cy="16438"/>
                    </a:xfrm>
                    <a:custGeom>
                      <a:avLst/>
                      <a:gdLst/>
                      <a:ahLst/>
                      <a:cxnLst/>
                      <a:rect l="l" t="t" r="r" b="b"/>
                      <a:pathLst>
                        <a:path w="24147" h="16438" extrusionOk="0">
                          <a:moveTo>
                            <a:pt x="228" y="566"/>
                          </a:moveTo>
                          <a:cubicBezTo>
                            <a:pt x="-768" y="1755"/>
                            <a:pt x="1623" y="3339"/>
                            <a:pt x="5012" y="4726"/>
                          </a:cubicBezTo>
                          <a:cubicBezTo>
                            <a:pt x="6607" y="5320"/>
                            <a:pt x="8201" y="5716"/>
                            <a:pt x="9596" y="6112"/>
                          </a:cubicBezTo>
                          <a:cubicBezTo>
                            <a:pt x="8799" y="6112"/>
                            <a:pt x="8002" y="6112"/>
                            <a:pt x="7404" y="6112"/>
                          </a:cubicBezTo>
                          <a:cubicBezTo>
                            <a:pt x="6407" y="6311"/>
                            <a:pt x="8002" y="8490"/>
                            <a:pt x="9796" y="10470"/>
                          </a:cubicBezTo>
                          <a:cubicBezTo>
                            <a:pt x="15177" y="14828"/>
                            <a:pt x="19762" y="17206"/>
                            <a:pt x="22553" y="16215"/>
                          </a:cubicBezTo>
                          <a:cubicBezTo>
                            <a:pt x="22951" y="16017"/>
                            <a:pt x="22951" y="15819"/>
                            <a:pt x="22951" y="15423"/>
                          </a:cubicBezTo>
                          <a:cubicBezTo>
                            <a:pt x="23749" y="15225"/>
                            <a:pt x="24147" y="14828"/>
                            <a:pt x="24147" y="14234"/>
                          </a:cubicBezTo>
                          <a:cubicBezTo>
                            <a:pt x="24147" y="13442"/>
                            <a:pt x="22951" y="12451"/>
                            <a:pt x="20559" y="11461"/>
                          </a:cubicBezTo>
                          <a:cubicBezTo>
                            <a:pt x="20360" y="11263"/>
                            <a:pt x="20161" y="11263"/>
                            <a:pt x="20161" y="11065"/>
                          </a:cubicBezTo>
                          <a:cubicBezTo>
                            <a:pt x="16573" y="8291"/>
                            <a:pt x="13583" y="6707"/>
                            <a:pt x="11191" y="6112"/>
                          </a:cubicBezTo>
                          <a:cubicBezTo>
                            <a:pt x="12786" y="6311"/>
                            <a:pt x="14181" y="6112"/>
                            <a:pt x="14580" y="5320"/>
                          </a:cubicBezTo>
                          <a:cubicBezTo>
                            <a:pt x="15177" y="4132"/>
                            <a:pt x="12188" y="2349"/>
                            <a:pt x="7005" y="764"/>
                          </a:cubicBezTo>
                          <a:cubicBezTo>
                            <a:pt x="5012" y="368"/>
                            <a:pt x="1424" y="-622"/>
                            <a:pt x="228" y="5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67" name="Google Shape;6567;p37"/>
                    <p:cNvSpPr/>
                    <p:nvPr/>
                  </p:nvSpPr>
                  <p:spPr>
                    <a:xfrm>
                      <a:off x="2975071" y="5582136"/>
                      <a:ext cx="13789" cy="4308"/>
                    </a:xfrm>
                    <a:custGeom>
                      <a:avLst/>
                      <a:gdLst/>
                      <a:ahLst/>
                      <a:cxnLst/>
                      <a:rect l="l" t="t" r="r" b="b"/>
                      <a:pathLst>
                        <a:path w="13789" h="4308" extrusionOk="0">
                          <a:moveTo>
                            <a:pt x="5034" y="4160"/>
                          </a:moveTo>
                          <a:cubicBezTo>
                            <a:pt x="9419" y="4556"/>
                            <a:pt x="12608" y="4160"/>
                            <a:pt x="13605" y="2971"/>
                          </a:cubicBezTo>
                          <a:cubicBezTo>
                            <a:pt x="14601" y="1585"/>
                            <a:pt x="11412" y="594"/>
                            <a:pt x="7625" y="0"/>
                          </a:cubicBezTo>
                          <a:cubicBezTo>
                            <a:pt x="3439" y="0"/>
                            <a:pt x="449" y="396"/>
                            <a:pt x="50" y="1783"/>
                          </a:cubicBezTo>
                          <a:cubicBezTo>
                            <a:pt x="-348" y="2971"/>
                            <a:pt x="1645" y="3764"/>
                            <a:pt x="5034" y="41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68" name="Google Shape;6568;p37"/>
                    <p:cNvSpPr/>
                    <p:nvPr/>
                  </p:nvSpPr>
                  <p:spPr>
                    <a:xfrm>
                      <a:off x="2994444" y="5592966"/>
                      <a:ext cx="23738" cy="5735"/>
                    </a:xfrm>
                    <a:custGeom>
                      <a:avLst/>
                      <a:gdLst/>
                      <a:ahLst/>
                      <a:cxnLst/>
                      <a:rect l="l" t="t" r="r" b="b"/>
                      <a:pathLst>
                        <a:path w="23738" h="5735" extrusionOk="0">
                          <a:moveTo>
                            <a:pt x="8184" y="1452"/>
                          </a:moveTo>
                          <a:cubicBezTo>
                            <a:pt x="8383" y="1650"/>
                            <a:pt x="8583" y="1848"/>
                            <a:pt x="8782" y="2046"/>
                          </a:cubicBezTo>
                          <a:cubicBezTo>
                            <a:pt x="8184" y="2046"/>
                            <a:pt x="7387" y="1848"/>
                            <a:pt x="6589" y="1650"/>
                          </a:cubicBezTo>
                          <a:cubicBezTo>
                            <a:pt x="3400" y="1452"/>
                            <a:pt x="211" y="1452"/>
                            <a:pt x="12" y="2838"/>
                          </a:cubicBezTo>
                          <a:cubicBezTo>
                            <a:pt x="-188" y="4225"/>
                            <a:pt x="2204" y="5215"/>
                            <a:pt x="6191" y="5612"/>
                          </a:cubicBezTo>
                          <a:cubicBezTo>
                            <a:pt x="9579" y="6008"/>
                            <a:pt x="12170" y="5413"/>
                            <a:pt x="12569" y="4423"/>
                          </a:cubicBezTo>
                          <a:cubicBezTo>
                            <a:pt x="12768" y="4027"/>
                            <a:pt x="12569" y="3631"/>
                            <a:pt x="12170" y="3234"/>
                          </a:cubicBezTo>
                          <a:cubicBezTo>
                            <a:pt x="13366" y="3433"/>
                            <a:pt x="14562" y="3631"/>
                            <a:pt x="16157" y="3631"/>
                          </a:cubicBezTo>
                          <a:cubicBezTo>
                            <a:pt x="19944" y="3631"/>
                            <a:pt x="23931" y="3433"/>
                            <a:pt x="23731" y="2046"/>
                          </a:cubicBezTo>
                          <a:cubicBezTo>
                            <a:pt x="23532" y="659"/>
                            <a:pt x="19545" y="65"/>
                            <a:pt x="15758" y="65"/>
                          </a:cubicBezTo>
                          <a:cubicBezTo>
                            <a:pt x="12170" y="-133"/>
                            <a:pt x="8782" y="65"/>
                            <a:pt x="8184" y="14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69" name="Google Shape;6569;p37"/>
                    <p:cNvSpPr/>
                    <p:nvPr/>
                  </p:nvSpPr>
                  <p:spPr>
                    <a:xfrm>
                      <a:off x="2957888" y="5466494"/>
                      <a:ext cx="14518" cy="5332"/>
                    </a:xfrm>
                    <a:custGeom>
                      <a:avLst/>
                      <a:gdLst/>
                      <a:ahLst/>
                      <a:cxnLst/>
                      <a:rect l="l" t="t" r="r" b="b"/>
                      <a:pathLst>
                        <a:path w="14518" h="5332" extrusionOk="0">
                          <a:moveTo>
                            <a:pt x="91" y="1147"/>
                          </a:moveTo>
                          <a:cubicBezTo>
                            <a:pt x="-507" y="2533"/>
                            <a:pt x="1885" y="3920"/>
                            <a:pt x="6071" y="4712"/>
                          </a:cubicBezTo>
                          <a:cubicBezTo>
                            <a:pt x="10057" y="5505"/>
                            <a:pt x="13844" y="5703"/>
                            <a:pt x="14442" y="4316"/>
                          </a:cubicBezTo>
                          <a:cubicBezTo>
                            <a:pt x="15040" y="2929"/>
                            <a:pt x="12051" y="1741"/>
                            <a:pt x="7067" y="354"/>
                          </a:cubicBezTo>
                          <a:cubicBezTo>
                            <a:pt x="4277" y="-42"/>
                            <a:pt x="888" y="-438"/>
                            <a:pt x="91" y="114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70" name="Google Shape;6570;p37"/>
                    <p:cNvSpPr/>
                    <p:nvPr/>
                  </p:nvSpPr>
                  <p:spPr>
                    <a:xfrm>
                      <a:off x="3024554" y="5540700"/>
                      <a:ext cx="14165" cy="6101"/>
                    </a:xfrm>
                    <a:custGeom>
                      <a:avLst/>
                      <a:gdLst/>
                      <a:ahLst/>
                      <a:cxnLst/>
                      <a:rect l="l" t="t" r="r" b="b"/>
                      <a:pathLst>
                        <a:path w="14165" h="6101" extrusionOk="0">
                          <a:moveTo>
                            <a:pt x="7176" y="233"/>
                          </a:moveTo>
                          <a:cubicBezTo>
                            <a:pt x="2990" y="-361"/>
                            <a:pt x="200" y="233"/>
                            <a:pt x="0" y="1422"/>
                          </a:cubicBezTo>
                          <a:cubicBezTo>
                            <a:pt x="0" y="2016"/>
                            <a:pt x="797" y="2412"/>
                            <a:pt x="1993" y="3006"/>
                          </a:cubicBezTo>
                          <a:cubicBezTo>
                            <a:pt x="1993" y="3006"/>
                            <a:pt x="1794" y="3204"/>
                            <a:pt x="1794" y="3204"/>
                          </a:cubicBezTo>
                          <a:cubicBezTo>
                            <a:pt x="1794" y="4591"/>
                            <a:pt x="4983" y="5582"/>
                            <a:pt x="8970" y="5978"/>
                          </a:cubicBezTo>
                          <a:cubicBezTo>
                            <a:pt x="12358" y="6374"/>
                            <a:pt x="14352" y="5780"/>
                            <a:pt x="14152" y="4789"/>
                          </a:cubicBezTo>
                          <a:cubicBezTo>
                            <a:pt x="14152" y="4393"/>
                            <a:pt x="13554" y="3997"/>
                            <a:pt x="12956" y="3799"/>
                          </a:cubicBezTo>
                          <a:cubicBezTo>
                            <a:pt x="13156" y="3601"/>
                            <a:pt x="13554" y="3601"/>
                            <a:pt x="13754" y="3204"/>
                          </a:cubicBezTo>
                          <a:cubicBezTo>
                            <a:pt x="13554" y="1818"/>
                            <a:pt x="11362" y="827"/>
                            <a:pt x="7176" y="2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71" name="Google Shape;6571;p37"/>
                    <p:cNvSpPr/>
                    <p:nvPr/>
                  </p:nvSpPr>
                  <p:spPr>
                    <a:xfrm>
                      <a:off x="3029926" y="5587843"/>
                      <a:ext cx="14161" cy="4036"/>
                    </a:xfrm>
                    <a:custGeom>
                      <a:avLst/>
                      <a:gdLst/>
                      <a:ahLst/>
                      <a:cxnLst/>
                      <a:rect l="l" t="t" r="r" b="b"/>
                      <a:pathLst>
                        <a:path w="14161" h="4036" extrusionOk="0">
                          <a:moveTo>
                            <a:pt x="14162" y="2415"/>
                          </a:moveTo>
                          <a:cubicBezTo>
                            <a:pt x="14162" y="1226"/>
                            <a:pt x="11371" y="236"/>
                            <a:pt x="7185" y="38"/>
                          </a:cubicBezTo>
                          <a:cubicBezTo>
                            <a:pt x="2800" y="-161"/>
                            <a:pt x="9" y="434"/>
                            <a:pt x="9" y="1622"/>
                          </a:cubicBezTo>
                          <a:cubicBezTo>
                            <a:pt x="-190" y="2811"/>
                            <a:pt x="2800" y="3801"/>
                            <a:pt x="7185" y="3999"/>
                          </a:cubicBezTo>
                          <a:cubicBezTo>
                            <a:pt x="11371" y="4197"/>
                            <a:pt x="14162" y="3603"/>
                            <a:pt x="14162" y="241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72" name="Google Shape;6572;p37"/>
                    <p:cNvSpPr/>
                    <p:nvPr/>
                  </p:nvSpPr>
                  <p:spPr>
                    <a:xfrm>
                      <a:off x="3070107" y="5398700"/>
                      <a:ext cx="12872" cy="5805"/>
                    </a:xfrm>
                    <a:custGeom>
                      <a:avLst/>
                      <a:gdLst/>
                      <a:ahLst/>
                      <a:cxnLst/>
                      <a:rect l="l" t="t" r="r" b="b"/>
                      <a:pathLst>
                        <a:path w="12872" h="5805" extrusionOk="0">
                          <a:moveTo>
                            <a:pt x="12650" y="4958"/>
                          </a:moveTo>
                          <a:cubicBezTo>
                            <a:pt x="13248" y="3968"/>
                            <a:pt x="12849" y="2779"/>
                            <a:pt x="8863" y="1195"/>
                          </a:cubicBezTo>
                          <a:cubicBezTo>
                            <a:pt x="4079" y="-390"/>
                            <a:pt x="1687" y="-192"/>
                            <a:pt x="491" y="600"/>
                          </a:cubicBezTo>
                          <a:cubicBezTo>
                            <a:pt x="-904" y="1591"/>
                            <a:pt x="690" y="2978"/>
                            <a:pt x="5075" y="4562"/>
                          </a:cubicBezTo>
                          <a:cubicBezTo>
                            <a:pt x="9062" y="6147"/>
                            <a:pt x="11852" y="6147"/>
                            <a:pt x="12650" y="49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73" name="Google Shape;6573;p37"/>
                    <p:cNvSpPr/>
                    <p:nvPr/>
                  </p:nvSpPr>
                  <p:spPr>
                    <a:xfrm>
                      <a:off x="3048462" y="5602311"/>
                      <a:ext cx="12779" cy="3716"/>
                    </a:xfrm>
                    <a:custGeom>
                      <a:avLst/>
                      <a:gdLst/>
                      <a:ahLst/>
                      <a:cxnLst/>
                      <a:rect l="l" t="t" r="r" b="b"/>
                      <a:pathLst>
                        <a:path w="12779" h="3716" extrusionOk="0">
                          <a:moveTo>
                            <a:pt x="12768" y="2011"/>
                          </a:moveTo>
                          <a:cubicBezTo>
                            <a:pt x="12968" y="1021"/>
                            <a:pt x="10376" y="427"/>
                            <a:pt x="6988" y="30"/>
                          </a:cubicBezTo>
                          <a:cubicBezTo>
                            <a:pt x="2802" y="-168"/>
                            <a:pt x="410" y="625"/>
                            <a:pt x="12" y="1813"/>
                          </a:cubicBezTo>
                          <a:cubicBezTo>
                            <a:pt x="-188" y="2804"/>
                            <a:pt x="2204" y="3596"/>
                            <a:pt x="5393" y="3596"/>
                          </a:cubicBezTo>
                          <a:cubicBezTo>
                            <a:pt x="9579" y="3992"/>
                            <a:pt x="12569" y="3398"/>
                            <a:pt x="12768" y="20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74" name="Google Shape;6574;p37"/>
                    <p:cNvSpPr/>
                    <p:nvPr/>
                  </p:nvSpPr>
                  <p:spPr>
                    <a:xfrm>
                      <a:off x="3052033" y="5538953"/>
                      <a:ext cx="19181" cy="4952"/>
                    </a:xfrm>
                    <a:custGeom>
                      <a:avLst/>
                      <a:gdLst/>
                      <a:ahLst/>
                      <a:cxnLst/>
                      <a:rect l="l" t="t" r="r" b="b"/>
                      <a:pathLst>
                        <a:path w="19181" h="4952" extrusionOk="0">
                          <a:moveTo>
                            <a:pt x="18964" y="3764"/>
                          </a:moveTo>
                          <a:cubicBezTo>
                            <a:pt x="20160" y="2575"/>
                            <a:pt x="16174" y="1783"/>
                            <a:pt x="12785" y="792"/>
                          </a:cubicBezTo>
                          <a:cubicBezTo>
                            <a:pt x="11191" y="594"/>
                            <a:pt x="9995" y="594"/>
                            <a:pt x="8799" y="594"/>
                          </a:cubicBezTo>
                          <a:cubicBezTo>
                            <a:pt x="7403" y="198"/>
                            <a:pt x="5609" y="0"/>
                            <a:pt x="3616" y="0"/>
                          </a:cubicBezTo>
                          <a:cubicBezTo>
                            <a:pt x="626" y="0"/>
                            <a:pt x="-769" y="792"/>
                            <a:pt x="427" y="1981"/>
                          </a:cubicBezTo>
                          <a:cubicBezTo>
                            <a:pt x="3616" y="4754"/>
                            <a:pt x="9795" y="4556"/>
                            <a:pt x="15576" y="4754"/>
                          </a:cubicBezTo>
                          <a:lnTo>
                            <a:pt x="17370" y="4952"/>
                          </a:lnTo>
                          <a:lnTo>
                            <a:pt x="16772" y="4556"/>
                          </a:lnTo>
                          <a:cubicBezTo>
                            <a:pt x="17768" y="4160"/>
                            <a:pt x="18566" y="3962"/>
                            <a:pt x="18964" y="376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75" name="Google Shape;6575;p37"/>
                    <p:cNvSpPr/>
                    <p:nvPr/>
                  </p:nvSpPr>
                  <p:spPr>
                    <a:xfrm>
                      <a:off x="3069602" y="5543707"/>
                      <a:ext cx="398" cy="198"/>
                    </a:xfrm>
                    <a:custGeom>
                      <a:avLst/>
                      <a:gdLst/>
                      <a:ahLst/>
                      <a:cxnLst/>
                      <a:rect l="l" t="t" r="r" b="b"/>
                      <a:pathLst>
                        <a:path w="398" h="198" extrusionOk="0">
                          <a:moveTo>
                            <a:pt x="0" y="0"/>
                          </a:moveTo>
                          <a:lnTo>
                            <a:pt x="199" y="198"/>
                          </a:lnTo>
                          <a:lnTo>
                            <a:pt x="199" y="198"/>
                          </a:lnTo>
                          <a:lnTo>
                            <a:pt x="199" y="198"/>
                          </a:lnTo>
                          <a:lnTo>
                            <a:pt x="3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76" name="Google Shape;6576;p37"/>
                    <p:cNvSpPr/>
                    <p:nvPr/>
                  </p:nvSpPr>
                  <p:spPr>
                    <a:xfrm>
                      <a:off x="3087273" y="5392337"/>
                      <a:ext cx="13691" cy="6147"/>
                    </a:xfrm>
                    <a:custGeom>
                      <a:avLst/>
                      <a:gdLst/>
                      <a:ahLst/>
                      <a:cxnLst/>
                      <a:rect l="l" t="t" r="r" b="b"/>
                      <a:pathLst>
                        <a:path w="13691" h="6147" extrusionOk="0">
                          <a:moveTo>
                            <a:pt x="68" y="427"/>
                          </a:moveTo>
                          <a:cubicBezTo>
                            <a:pt x="-529" y="2011"/>
                            <a:pt x="2859" y="3794"/>
                            <a:pt x="7443" y="5181"/>
                          </a:cubicBezTo>
                          <a:cubicBezTo>
                            <a:pt x="10832" y="6369"/>
                            <a:pt x="14220" y="6568"/>
                            <a:pt x="13623" y="5181"/>
                          </a:cubicBezTo>
                          <a:cubicBezTo>
                            <a:pt x="13025" y="3794"/>
                            <a:pt x="9636" y="2210"/>
                            <a:pt x="5849" y="823"/>
                          </a:cubicBezTo>
                          <a:cubicBezTo>
                            <a:pt x="3656" y="427"/>
                            <a:pt x="467" y="-564"/>
                            <a:pt x="68" y="42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77" name="Google Shape;6577;p37"/>
                    <p:cNvSpPr/>
                    <p:nvPr/>
                  </p:nvSpPr>
                  <p:spPr>
                    <a:xfrm>
                      <a:off x="3073091" y="5453402"/>
                      <a:ext cx="13480" cy="5041"/>
                    </a:xfrm>
                    <a:custGeom>
                      <a:avLst/>
                      <a:gdLst/>
                      <a:ahLst/>
                      <a:cxnLst/>
                      <a:rect l="l" t="t" r="r" b="b"/>
                      <a:pathLst>
                        <a:path w="13480" h="5041" extrusionOk="0">
                          <a:moveTo>
                            <a:pt x="99" y="967"/>
                          </a:moveTo>
                          <a:cubicBezTo>
                            <a:pt x="-499" y="1759"/>
                            <a:pt x="1693" y="3146"/>
                            <a:pt x="4683" y="3938"/>
                          </a:cubicBezTo>
                          <a:cubicBezTo>
                            <a:pt x="8470" y="4929"/>
                            <a:pt x="12058" y="5523"/>
                            <a:pt x="13254" y="4533"/>
                          </a:cubicBezTo>
                          <a:cubicBezTo>
                            <a:pt x="14450" y="3344"/>
                            <a:pt x="10663" y="2156"/>
                            <a:pt x="7474" y="967"/>
                          </a:cubicBezTo>
                          <a:cubicBezTo>
                            <a:pt x="3288" y="-419"/>
                            <a:pt x="697" y="-221"/>
                            <a:pt x="99" y="96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78" name="Google Shape;6578;p37"/>
                    <p:cNvSpPr/>
                    <p:nvPr/>
                  </p:nvSpPr>
                  <p:spPr>
                    <a:xfrm>
                      <a:off x="3060027" y="5572694"/>
                      <a:ext cx="13704" cy="3945"/>
                    </a:xfrm>
                    <a:custGeom>
                      <a:avLst/>
                      <a:gdLst/>
                      <a:ahLst/>
                      <a:cxnLst/>
                      <a:rect l="l" t="t" r="r" b="b"/>
                      <a:pathLst>
                        <a:path w="13704" h="3945" extrusionOk="0">
                          <a:moveTo>
                            <a:pt x="7581" y="132"/>
                          </a:moveTo>
                          <a:cubicBezTo>
                            <a:pt x="3794" y="-66"/>
                            <a:pt x="-192" y="-264"/>
                            <a:pt x="7" y="1321"/>
                          </a:cubicBezTo>
                          <a:cubicBezTo>
                            <a:pt x="206" y="2509"/>
                            <a:pt x="3396" y="3500"/>
                            <a:pt x="7581" y="3896"/>
                          </a:cubicBezTo>
                          <a:cubicBezTo>
                            <a:pt x="10970" y="4094"/>
                            <a:pt x="12963" y="3698"/>
                            <a:pt x="13561" y="2707"/>
                          </a:cubicBezTo>
                          <a:cubicBezTo>
                            <a:pt x="14358" y="1519"/>
                            <a:pt x="11767" y="726"/>
                            <a:pt x="7581" y="13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79" name="Google Shape;6579;p37"/>
                    <p:cNvSpPr/>
                    <p:nvPr/>
                  </p:nvSpPr>
                  <p:spPr>
                    <a:xfrm>
                      <a:off x="3084738" y="5447478"/>
                      <a:ext cx="14045" cy="5306"/>
                    </a:xfrm>
                    <a:custGeom>
                      <a:avLst/>
                      <a:gdLst/>
                      <a:ahLst/>
                      <a:cxnLst/>
                      <a:rect l="l" t="t" r="r" b="b"/>
                      <a:pathLst>
                        <a:path w="14045" h="5306" extrusionOk="0">
                          <a:moveTo>
                            <a:pt x="13766" y="4514"/>
                          </a:moveTo>
                          <a:cubicBezTo>
                            <a:pt x="14962" y="3523"/>
                            <a:pt x="12171" y="2137"/>
                            <a:pt x="8185" y="948"/>
                          </a:cubicBezTo>
                          <a:cubicBezTo>
                            <a:pt x="4198" y="-240"/>
                            <a:pt x="1408" y="-240"/>
                            <a:pt x="13" y="552"/>
                          </a:cubicBezTo>
                          <a:cubicBezTo>
                            <a:pt x="-187" y="1741"/>
                            <a:pt x="2006" y="3127"/>
                            <a:pt x="5793" y="4316"/>
                          </a:cubicBezTo>
                          <a:cubicBezTo>
                            <a:pt x="10178" y="5702"/>
                            <a:pt x="12769" y="5504"/>
                            <a:pt x="13766" y="451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80" name="Google Shape;6580;p37"/>
                    <p:cNvSpPr/>
                    <p:nvPr/>
                  </p:nvSpPr>
                  <p:spPr>
                    <a:xfrm>
                      <a:off x="3066383" y="5593031"/>
                      <a:ext cx="13990" cy="3794"/>
                    </a:xfrm>
                    <a:custGeom>
                      <a:avLst/>
                      <a:gdLst/>
                      <a:ahLst/>
                      <a:cxnLst/>
                      <a:rect l="l" t="t" r="r" b="b"/>
                      <a:pathLst>
                        <a:path w="13990" h="3794" extrusionOk="0">
                          <a:moveTo>
                            <a:pt x="13982" y="2179"/>
                          </a:moveTo>
                          <a:cubicBezTo>
                            <a:pt x="14181" y="792"/>
                            <a:pt x="10793" y="396"/>
                            <a:pt x="6408" y="0"/>
                          </a:cubicBezTo>
                          <a:cubicBezTo>
                            <a:pt x="3418" y="198"/>
                            <a:pt x="-370" y="396"/>
                            <a:pt x="29" y="1585"/>
                          </a:cubicBezTo>
                          <a:cubicBezTo>
                            <a:pt x="228" y="2773"/>
                            <a:pt x="2820" y="3566"/>
                            <a:pt x="7006" y="3764"/>
                          </a:cubicBezTo>
                          <a:cubicBezTo>
                            <a:pt x="10992" y="3962"/>
                            <a:pt x="13783" y="3169"/>
                            <a:pt x="13982" y="21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81" name="Google Shape;6581;p37"/>
                    <p:cNvSpPr/>
                    <p:nvPr/>
                  </p:nvSpPr>
                  <p:spPr>
                    <a:xfrm>
                      <a:off x="2948157" y="5397864"/>
                      <a:ext cx="13346" cy="5837"/>
                    </a:xfrm>
                    <a:custGeom>
                      <a:avLst/>
                      <a:gdLst/>
                      <a:ahLst/>
                      <a:cxnLst/>
                      <a:rect l="l" t="t" r="r" b="b"/>
                      <a:pathLst>
                        <a:path w="13346" h="5837" extrusionOk="0">
                          <a:moveTo>
                            <a:pt x="13011" y="5200"/>
                          </a:moveTo>
                          <a:cubicBezTo>
                            <a:pt x="14406" y="3813"/>
                            <a:pt x="11217" y="2427"/>
                            <a:pt x="7629" y="1040"/>
                          </a:cubicBezTo>
                          <a:cubicBezTo>
                            <a:pt x="3643" y="-347"/>
                            <a:pt x="653" y="-347"/>
                            <a:pt x="55" y="1040"/>
                          </a:cubicBezTo>
                          <a:cubicBezTo>
                            <a:pt x="-344" y="2030"/>
                            <a:pt x="1450" y="3417"/>
                            <a:pt x="4440" y="4407"/>
                          </a:cubicBezTo>
                          <a:cubicBezTo>
                            <a:pt x="8028" y="5794"/>
                            <a:pt x="11815" y="6388"/>
                            <a:pt x="13011" y="520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82" name="Google Shape;6582;p37"/>
                    <p:cNvSpPr/>
                    <p:nvPr/>
                  </p:nvSpPr>
                  <p:spPr>
                    <a:xfrm>
                      <a:off x="2903544" y="5426512"/>
                      <a:ext cx="13266" cy="5746"/>
                    </a:xfrm>
                    <a:custGeom>
                      <a:avLst/>
                      <a:gdLst/>
                      <a:ahLst/>
                      <a:cxnLst/>
                      <a:rect l="l" t="t" r="r" b="b"/>
                      <a:pathLst>
                        <a:path w="13266" h="5746" extrusionOk="0">
                          <a:moveTo>
                            <a:pt x="19" y="1313"/>
                          </a:moveTo>
                          <a:cubicBezTo>
                            <a:pt x="-181" y="2501"/>
                            <a:pt x="1215" y="3888"/>
                            <a:pt x="4404" y="4878"/>
                          </a:cubicBezTo>
                          <a:cubicBezTo>
                            <a:pt x="8191" y="6067"/>
                            <a:pt x="11779" y="6067"/>
                            <a:pt x="12975" y="4680"/>
                          </a:cubicBezTo>
                          <a:cubicBezTo>
                            <a:pt x="14171" y="3294"/>
                            <a:pt x="11580" y="1907"/>
                            <a:pt x="7194" y="520"/>
                          </a:cubicBezTo>
                          <a:cubicBezTo>
                            <a:pt x="3407" y="-272"/>
                            <a:pt x="218" y="-272"/>
                            <a:pt x="19" y="131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83" name="Google Shape;6583;p37"/>
                    <p:cNvSpPr/>
                    <p:nvPr/>
                  </p:nvSpPr>
                  <p:spPr>
                    <a:xfrm>
                      <a:off x="2890806" y="5515974"/>
                      <a:ext cx="7574" cy="4280"/>
                    </a:xfrm>
                    <a:custGeom>
                      <a:avLst/>
                      <a:gdLst/>
                      <a:ahLst/>
                      <a:cxnLst/>
                      <a:rect l="l" t="t" r="r" b="b"/>
                      <a:pathLst>
                        <a:path w="7574" h="4280" extrusionOk="0">
                          <a:moveTo>
                            <a:pt x="7574" y="2575"/>
                          </a:moveTo>
                          <a:cubicBezTo>
                            <a:pt x="6976" y="1387"/>
                            <a:pt x="4385" y="396"/>
                            <a:pt x="1395" y="198"/>
                          </a:cubicBezTo>
                          <a:cubicBezTo>
                            <a:pt x="997" y="198"/>
                            <a:pt x="598" y="198"/>
                            <a:pt x="199" y="0"/>
                          </a:cubicBezTo>
                          <a:cubicBezTo>
                            <a:pt x="199" y="1387"/>
                            <a:pt x="199" y="2773"/>
                            <a:pt x="0" y="3962"/>
                          </a:cubicBezTo>
                          <a:cubicBezTo>
                            <a:pt x="797" y="4160"/>
                            <a:pt x="1595" y="4160"/>
                            <a:pt x="2591" y="4160"/>
                          </a:cubicBezTo>
                          <a:cubicBezTo>
                            <a:pt x="5980" y="4556"/>
                            <a:pt x="7574" y="3962"/>
                            <a:pt x="7574" y="25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84" name="Google Shape;6584;p37"/>
                    <p:cNvSpPr/>
                    <p:nvPr/>
                  </p:nvSpPr>
                  <p:spPr>
                    <a:xfrm>
                      <a:off x="2897782" y="5433093"/>
                      <a:ext cx="27507" cy="15383"/>
                    </a:xfrm>
                    <a:custGeom>
                      <a:avLst/>
                      <a:gdLst/>
                      <a:ahLst/>
                      <a:cxnLst/>
                      <a:rect l="l" t="t" r="r" b="b"/>
                      <a:pathLst>
                        <a:path w="27507" h="15383" extrusionOk="0">
                          <a:moveTo>
                            <a:pt x="10565" y="14145"/>
                          </a:moveTo>
                          <a:cubicBezTo>
                            <a:pt x="15348" y="15136"/>
                            <a:pt x="16943" y="14145"/>
                            <a:pt x="17940" y="12957"/>
                          </a:cubicBezTo>
                          <a:cubicBezTo>
                            <a:pt x="22723" y="15136"/>
                            <a:pt x="22325" y="11570"/>
                            <a:pt x="24517" y="10976"/>
                          </a:cubicBezTo>
                          <a:lnTo>
                            <a:pt x="27507" y="10183"/>
                          </a:lnTo>
                          <a:lnTo>
                            <a:pt x="26112" y="8995"/>
                          </a:lnTo>
                          <a:cubicBezTo>
                            <a:pt x="26112" y="8995"/>
                            <a:pt x="25912" y="8797"/>
                            <a:pt x="25912" y="8797"/>
                          </a:cubicBezTo>
                          <a:cubicBezTo>
                            <a:pt x="26112" y="8599"/>
                            <a:pt x="26311" y="8401"/>
                            <a:pt x="26112" y="8203"/>
                          </a:cubicBezTo>
                          <a:cubicBezTo>
                            <a:pt x="25912" y="7212"/>
                            <a:pt x="24119" y="6024"/>
                            <a:pt x="21727" y="5231"/>
                          </a:cubicBezTo>
                          <a:cubicBezTo>
                            <a:pt x="18538" y="2260"/>
                            <a:pt x="15149" y="-513"/>
                            <a:pt x="11362" y="81"/>
                          </a:cubicBezTo>
                          <a:cubicBezTo>
                            <a:pt x="8970" y="477"/>
                            <a:pt x="9568" y="5033"/>
                            <a:pt x="11561" y="8203"/>
                          </a:cubicBezTo>
                          <a:cubicBezTo>
                            <a:pt x="7774" y="7806"/>
                            <a:pt x="5980" y="8995"/>
                            <a:pt x="4385" y="10183"/>
                          </a:cubicBezTo>
                          <a:cubicBezTo>
                            <a:pt x="4385" y="10382"/>
                            <a:pt x="4385" y="10382"/>
                            <a:pt x="4385" y="10580"/>
                          </a:cubicBezTo>
                          <a:cubicBezTo>
                            <a:pt x="2990" y="10382"/>
                            <a:pt x="1395" y="10382"/>
                            <a:pt x="399" y="10580"/>
                          </a:cubicBezTo>
                          <a:cubicBezTo>
                            <a:pt x="200" y="11570"/>
                            <a:pt x="0" y="12362"/>
                            <a:pt x="0" y="13353"/>
                          </a:cubicBezTo>
                          <a:cubicBezTo>
                            <a:pt x="1196" y="14145"/>
                            <a:pt x="3389" y="14938"/>
                            <a:pt x="5980" y="15334"/>
                          </a:cubicBezTo>
                          <a:cubicBezTo>
                            <a:pt x="8970" y="15532"/>
                            <a:pt x="10365" y="15136"/>
                            <a:pt x="10565" y="1414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85" name="Google Shape;6585;p37"/>
                    <p:cNvSpPr/>
                    <p:nvPr/>
                  </p:nvSpPr>
                  <p:spPr>
                    <a:xfrm>
                      <a:off x="2890607" y="5539151"/>
                      <a:ext cx="16953" cy="7953"/>
                    </a:xfrm>
                    <a:custGeom>
                      <a:avLst/>
                      <a:gdLst/>
                      <a:ahLst/>
                      <a:cxnLst/>
                      <a:rect l="l" t="t" r="r" b="b"/>
                      <a:pathLst>
                        <a:path w="16953" h="7953" extrusionOk="0">
                          <a:moveTo>
                            <a:pt x="3588" y="4952"/>
                          </a:moveTo>
                          <a:cubicBezTo>
                            <a:pt x="4784" y="6537"/>
                            <a:pt x="7175" y="7725"/>
                            <a:pt x="11361" y="7924"/>
                          </a:cubicBezTo>
                          <a:cubicBezTo>
                            <a:pt x="14551" y="8122"/>
                            <a:pt x="17142" y="7329"/>
                            <a:pt x="16943" y="6141"/>
                          </a:cubicBezTo>
                          <a:cubicBezTo>
                            <a:pt x="16345" y="4556"/>
                            <a:pt x="12956" y="3367"/>
                            <a:pt x="8970" y="3169"/>
                          </a:cubicBezTo>
                          <a:cubicBezTo>
                            <a:pt x="8372" y="3169"/>
                            <a:pt x="7973" y="3169"/>
                            <a:pt x="7574" y="3169"/>
                          </a:cubicBezTo>
                          <a:cubicBezTo>
                            <a:pt x="7375" y="1981"/>
                            <a:pt x="5382" y="792"/>
                            <a:pt x="1794" y="198"/>
                          </a:cubicBezTo>
                          <a:cubicBezTo>
                            <a:pt x="1196" y="0"/>
                            <a:pt x="598" y="0"/>
                            <a:pt x="0" y="0"/>
                          </a:cubicBezTo>
                          <a:cubicBezTo>
                            <a:pt x="0" y="1585"/>
                            <a:pt x="0" y="2971"/>
                            <a:pt x="0" y="4556"/>
                          </a:cubicBezTo>
                          <a:cubicBezTo>
                            <a:pt x="598" y="4754"/>
                            <a:pt x="1196" y="4754"/>
                            <a:pt x="1794" y="4952"/>
                          </a:cubicBezTo>
                          <a:cubicBezTo>
                            <a:pt x="2392" y="4952"/>
                            <a:pt x="2990" y="4952"/>
                            <a:pt x="3588" y="49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86" name="Google Shape;6586;p37"/>
                    <p:cNvSpPr/>
                    <p:nvPr/>
                  </p:nvSpPr>
                  <p:spPr>
                    <a:xfrm>
                      <a:off x="2905952" y="5409871"/>
                      <a:ext cx="11962" cy="5147"/>
                    </a:xfrm>
                    <a:custGeom>
                      <a:avLst/>
                      <a:gdLst/>
                      <a:ahLst/>
                      <a:cxnLst/>
                      <a:rect l="l" t="t" r="r" b="b"/>
                      <a:pathLst>
                        <a:path w="11962" h="5147" extrusionOk="0">
                          <a:moveTo>
                            <a:pt x="6780" y="4880"/>
                          </a:moveTo>
                          <a:cubicBezTo>
                            <a:pt x="10169" y="5474"/>
                            <a:pt x="11963" y="5078"/>
                            <a:pt x="11963" y="3691"/>
                          </a:cubicBezTo>
                          <a:cubicBezTo>
                            <a:pt x="11564" y="2503"/>
                            <a:pt x="9172" y="1116"/>
                            <a:pt x="6182" y="522"/>
                          </a:cubicBezTo>
                          <a:cubicBezTo>
                            <a:pt x="1996" y="-469"/>
                            <a:pt x="-794" y="-72"/>
                            <a:pt x="203" y="1909"/>
                          </a:cubicBezTo>
                          <a:cubicBezTo>
                            <a:pt x="801" y="3493"/>
                            <a:pt x="3591" y="4285"/>
                            <a:pt x="6780" y="488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87" name="Google Shape;6587;p37"/>
                    <p:cNvSpPr/>
                    <p:nvPr/>
                  </p:nvSpPr>
                  <p:spPr>
                    <a:xfrm>
                      <a:off x="2922084" y="5445504"/>
                      <a:ext cx="12813" cy="10173"/>
                    </a:xfrm>
                    <a:custGeom>
                      <a:avLst/>
                      <a:gdLst/>
                      <a:ahLst/>
                      <a:cxnLst/>
                      <a:rect l="l" t="t" r="r" b="b"/>
                      <a:pathLst>
                        <a:path w="12813" h="10173" extrusionOk="0">
                          <a:moveTo>
                            <a:pt x="12773" y="3912"/>
                          </a:moveTo>
                          <a:cubicBezTo>
                            <a:pt x="13172" y="2724"/>
                            <a:pt x="10580" y="1535"/>
                            <a:pt x="7591" y="743"/>
                          </a:cubicBezTo>
                          <a:cubicBezTo>
                            <a:pt x="4401" y="-248"/>
                            <a:pt x="1611" y="-248"/>
                            <a:pt x="415" y="743"/>
                          </a:cubicBezTo>
                          <a:cubicBezTo>
                            <a:pt x="-382" y="1337"/>
                            <a:pt x="16" y="2129"/>
                            <a:pt x="1212" y="2724"/>
                          </a:cubicBezTo>
                          <a:cubicBezTo>
                            <a:pt x="1212" y="2922"/>
                            <a:pt x="1013" y="3120"/>
                            <a:pt x="1013" y="3318"/>
                          </a:cubicBezTo>
                          <a:cubicBezTo>
                            <a:pt x="1013" y="4705"/>
                            <a:pt x="2807" y="6884"/>
                            <a:pt x="5597" y="8468"/>
                          </a:cubicBezTo>
                          <a:cubicBezTo>
                            <a:pt x="8188" y="10053"/>
                            <a:pt x="10381" y="10845"/>
                            <a:pt x="10979" y="9459"/>
                          </a:cubicBezTo>
                          <a:cubicBezTo>
                            <a:pt x="11179" y="8270"/>
                            <a:pt x="9982" y="6487"/>
                            <a:pt x="7790" y="4903"/>
                          </a:cubicBezTo>
                          <a:cubicBezTo>
                            <a:pt x="10580" y="5101"/>
                            <a:pt x="12374" y="5101"/>
                            <a:pt x="12773" y="391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88" name="Google Shape;6588;p37"/>
                    <p:cNvSpPr/>
                    <p:nvPr/>
                  </p:nvSpPr>
                  <p:spPr>
                    <a:xfrm>
                      <a:off x="2905535" y="5583064"/>
                      <a:ext cx="14493" cy="9494"/>
                    </a:xfrm>
                    <a:custGeom>
                      <a:avLst/>
                      <a:gdLst/>
                      <a:ahLst/>
                      <a:cxnLst/>
                      <a:rect l="l" t="t" r="r" b="b"/>
                      <a:pathLst>
                        <a:path w="14493" h="9494" extrusionOk="0">
                          <a:moveTo>
                            <a:pt x="1815" y="6995"/>
                          </a:moveTo>
                          <a:cubicBezTo>
                            <a:pt x="1217" y="8184"/>
                            <a:pt x="3210" y="9174"/>
                            <a:pt x="6599" y="9372"/>
                          </a:cubicBezTo>
                          <a:cubicBezTo>
                            <a:pt x="10785" y="9769"/>
                            <a:pt x="13575" y="9174"/>
                            <a:pt x="14372" y="7986"/>
                          </a:cubicBezTo>
                          <a:cubicBezTo>
                            <a:pt x="14771" y="6995"/>
                            <a:pt x="14173" y="6203"/>
                            <a:pt x="12778" y="5807"/>
                          </a:cubicBezTo>
                          <a:cubicBezTo>
                            <a:pt x="13376" y="5212"/>
                            <a:pt x="12579" y="4024"/>
                            <a:pt x="9788" y="2439"/>
                          </a:cubicBezTo>
                          <a:cubicBezTo>
                            <a:pt x="5204" y="62"/>
                            <a:pt x="1815" y="-532"/>
                            <a:pt x="21" y="458"/>
                          </a:cubicBezTo>
                          <a:cubicBezTo>
                            <a:pt x="-178" y="1647"/>
                            <a:pt x="1018" y="3034"/>
                            <a:pt x="4207" y="4222"/>
                          </a:cubicBezTo>
                          <a:cubicBezTo>
                            <a:pt x="5004" y="4618"/>
                            <a:pt x="5802" y="4816"/>
                            <a:pt x="6599" y="5212"/>
                          </a:cubicBezTo>
                          <a:cubicBezTo>
                            <a:pt x="4207" y="5411"/>
                            <a:pt x="2413" y="5807"/>
                            <a:pt x="1815" y="699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89" name="Google Shape;6589;p37"/>
                    <p:cNvSpPr/>
                    <p:nvPr/>
                  </p:nvSpPr>
                  <p:spPr>
                    <a:xfrm>
                      <a:off x="2907800" y="5513260"/>
                      <a:ext cx="26538" cy="10979"/>
                    </a:xfrm>
                    <a:custGeom>
                      <a:avLst/>
                      <a:gdLst/>
                      <a:ahLst/>
                      <a:cxnLst/>
                      <a:rect l="l" t="t" r="r" b="b"/>
                      <a:pathLst>
                        <a:path w="26538" h="10979" extrusionOk="0">
                          <a:moveTo>
                            <a:pt x="5530" y="8261"/>
                          </a:moveTo>
                          <a:cubicBezTo>
                            <a:pt x="6327" y="9647"/>
                            <a:pt x="8918" y="10242"/>
                            <a:pt x="12107" y="10638"/>
                          </a:cubicBezTo>
                          <a:cubicBezTo>
                            <a:pt x="15097" y="10836"/>
                            <a:pt x="16692" y="10242"/>
                            <a:pt x="17290" y="9449"/>
                          </a:cubicBezTo>
                          <a:cubicBezTo>
                            <a:pt x="21276" y="11034"/>
                            <a:pt x="24466" y="11430"/>
                            <a:pt x="26259" y="10440"/>
                          </a:cubicBezTo>
                          <a:cubicBezTo>
                            <a:pt x="27256" y="9845"/>
                            <a:pt x="25462" y="7468"/>
                            <a:pt x="22871" y="6082"/>
                          </a:cubicBezTo>
                          <a:cubicBezTo>
                            <a:pt x="18486" y="3705"/>
                            <a:pt x="14898" y="2912"/>
                            <a:pt x="12307" y="3110"/>
                          </a:cubicBezTo>
                          <a:cubicBezTo>
                            <a:pt x="12307" y="2120"/>
                            <a:pt x="10911" y="1130"/>
                            <a:pt x="8320" y="535"/>
                          </a:cubicBezTo>
                          <a:cubicBezTo>
                            <a:pt x="4533" y="-257"/>
                            <a:pt x="945" y="-257"/>
                            <a:pt x="148" y="1130"/>
                          </a:cubicBezTo>
                          <a:cubicBezTo>
                            <a:pt x="-450" y="2120"/>
                            <a:pt x="746" y="3309"/>
                            <a:pt x="4134" y="3903"/>
                          </a:cubicBezTo>
                          <a:cubicBezTo>
                            <a:pt x="6128" y="4299"/>
                            <a:pt x="7921" y="4497"/>
                            <a:pt x="9516" y="4497"/>
                          </a:cubicBezTo>
                          <a:cubicBezTo>
                            <a:pt x="9914" y="5091"/>
                            <a:pt x="10712" y="5686"/>
                            <a:pt x="11709" y="6478"/>
                          </a:cubicBezTo>
                          <a:cubicBezTo>
                            <a:pt x="7523" y="5884"/>
                            <a:pt x="4533" y="6280"/>
                            <a:pt x="5530" y="826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90" name="Google Shape;6590;p37"/>
                    <p:cNvSpPr/>
                    <p:nvPr/>
                  </p:nvSpPr>
                  <p:spPr>
                    <a:xfrm>
                      <a:off x="2916707" y="5458174"/>
                      <a:ext cx="21538" cy="6186"/>
                    </a:xfrm>
                    <a:custGeom>
                      <a:avLst/>
                      <a:gdLst/>
                      <a:ahLst/>
                      <a:cxnLst/>
                      <a:rect l="l" t="t" r="r" b="b"/>
                      <a:pathLst>
                        <a:path w="21538" h="6186" extrusionOk="0">
                          <a:moveTo>
                            <a:pt x="12" y="2534"/>
                          </a:moveTo>
                          <a:cubicBezTo>
                            <a:pt x="-188" y="3722"/>
                            <a:pt x="2204" y="4911"/>
                            <a:pt x="5194" y="5505"/>
                          </a:cubicBezTo>
                          <a:cubicBezTo>
                            <a:pt x="9180" y="6496"/>
                            <a:pt x="12769" y="6496"/>
                            <a:pt x="13167" y="4911"/>
                          </a:cubicBezTo>
                          <a:cubicBezTo>
                            <a:pt x="13167" y="4713"/>
                            <a:pt x="13167" y="4317"/>
                            <a:pt x="12968" y="4118"/>
                          </a:cubicBezTo>
                          <a:cubicBezTo>
                            <a:pt x="13366" y="4317"/>
                            <a:pt x="13765" y="4317"/>
                            <a:pt x="14164" y="4515"/>
                          </a:cubicBezTo>
                          <a:cubicBezTo>
                            <a:pt x="18350" y="5307"/>
                            <a:pt x="20941" y="4911"/>
                            <a:pt x="21539" y="3524"/>
                          </a:cubicBezTo>
                          <a:cubicBezTo>
                            <a:pt x="21339" y="2336"/>
                            <a:pt x="20741" y="1147"/>
                            <a:pt x="17154" y="355"/>
                          </a:cubicBezTo>
                          <a:cubicBezTo>
                            <a:pt x="13167" y="-437"/>
                            <a:pt x="10376" y="157"/>
                            <a:pt x="9778" y="1543"/>
                          </a:cubicBezTo>
                          <a:cubicBezTo>
                            <a:pt x="9778" y="1742"/>
                            <a:pt x="9778" y="1940"/>
                            <a:pt x="9778" y="2138"/>
                          </a:cubicBezTo>
                          <a:cubicBezTo>
                            <a:pt x="8981" y="1742"/>
                            <a:pt x="7785" y="1543"/>
                            <a:pt x="6789" y="1147"/>
                          </a:cubicBezTo>
                          <a:cubicBezTo>
                            <a:pt x="2204" y="355"/>
                            <a:pt x="211" y="949"/>
                            <a:pt x="12" y="253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91" name="Google Shape;6591;p37"/>
                    <p:cNvSpPr/>
                    <p:nvPr/>
                  </p:nvSpPr>
                  <p:spPr>
                    <a:xfrm>
                      <a:off x="2953165" y="5406645"/>
                      <a:ext cx="17038" cy="9863"/>
                    </a:xfrm>
                    <a:custGeom>
                      <a:avLst/>
                      <a:gdLst/>
                      <a:ahLst/>
                      <a:cxnLst/>
                      <a:rect l="l" t="t" r="r" b="b"/>
                      <a:pathLst>
                        <a:path w="17038" h="9863" extrusionOk="0">
                          <a:moveTo>
                            <a:pt x="4614" y="5333"/>
                          </a:moveTo>
                          <a:cubicBezTo>
                            <a:pt x="5411" y="6126"/>
                            <a:pt x="6408" y="7116"/>
                            <a:pt x="7604" y="8107"/>
                          </a:cubicBezTo>
                          <a:cubicBezTo>
                            <a:pt x="10395" y="9889"/>
                            <a:pt x="12388" y="10484"/>
                            <a:pt x="12787" y="9097"/>
                          </a:cubicBezTo>
                          <a:cubicBezTo>
                            <a:pt x="12986" y="8503"/>
                            <a:pt x="12787" y="7710"/>
                            <a:pt x="12388" y="6918"/>
                          </a:cubicBezTo>
                          <a:cubicBezTo>
                            <a:pt x="15976" y="7710"/>
                            <a:pt x="17371" y="6918"/>
                            <a:pt x="16972" y="5531"/>
                          </a:cubicBezTo>
                          <a:cubicBezTo>
                            <a:pt x="16574" y="4343"/>
                            <a:pt x="14381" y="3154"/>
                            <a:pt x="11192" y="2362"/>
                          </a:cubicBezTo>
                          <a:cubicBezTo>
                            <a:pt x="9797" y="1966"/>
                            <a:pt x="8601" y="1966"/>
                            <a:pt x="7803" y="2164"/>
                          </a:cubicBezTo>
                          <a:cubicBezTo>
                            <a:pt x="7405" y="1966"/>
                            <a:pt x="7206" y="1768"/>
                            <a:pt x="6807" y="1372"/>
                          </a:cubicBezTo>
                          <a:cubicBezTo>
                            <a:pt x="4415" y="-213"/>
                            <a:pt x="2422" y="-609"/>
                            <a:pt x="2621" y="1173"/>
                          </a:cubicBezTo>
                          <a:cubicBezTo>
                            <a:pt x="628" y="976"/>
                            <a:pt x="-170" y="1570"/>
                            <a:pt x="30" y="2560"/>
                          </a:cubicBezTo>
                          <a:cubicBezTo>
                            <a:pt x="428" y="3551"/>
                            <a:pt x="2222" y="4541"/>
                            <a:pt x="4614" y="53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92" name="Google Shape;6592;p37"/>
                    <p:cNvSpPr/>
                    <p:nvPr/>
                  </p:nvSpPr>
                  <p:spPr>
                    <a:xfrm>
                      <a:off x="3071196" y="5521583"/>
                      <a:ext cx="11760" cy="4384"/>
                    </a:xfrm>
                    <a:custGeom>
                      <a:avLst/>
                      <a:gdLst/>
                      <a:ahLst/>
                      <a:cxnLst/>
                      <a:rect l="l" t="t" r="r" b="b"/>
                      <a:pathLst>
                        <a:path w="11760" h="4384" extrusionOk="0">
                          <a:moveTo>
                            <a:pt x="5581" y="334"/>
                          </a:moveTo>
                          <a:cubicBezTo>
                            <a:pt x="2193" y="-260"/>
                            <a:pt x="0" y="-62"/>
                            <a:pt x="0" y="928"/>
                          </a:cubicBezTo>
                          <a:cubicBezTo>
                            <a:pt x="0" y="2117"/>
                            <a:pt x="1794" y="3306"/>
                            <a:pt x="5980" y="4098"/>
                          </a:cubicBezTo>
                          <a:cubicBezTo>
                            <a:pt x="9368" y="4692"/>
                            <a:pt x="11162" y="4296"/>
                            <a:pt x="11760" y="3504"/>
                          </a:cubicBezTo>
                          <a:cubicBezTo>
                            <a:pt x="11561" y="2117"/>
                            <a:pt x="9568" y="1127"/>
                            <a:pt x="5581" y="33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93" name="Google Shape;6593;p37"/>
                    <p:cNvSpPr/>
                    <p:nvPr/>
                  </p:nvSpPr>
                  <p:spPr>
                    <a:xfrm>
                      <a:off x="3058440" y="5497999"/>
                      <a:ext cx="11997" cy="3801"/>
                    </a:xfrm>
                    <a:custGeom>
                      <a:avLst/>
                      <a:gdLst/>
                      <a:ahLst/>
                      <a:cxnLst/>
                      <a:rect l="l" t="t" r="r" b="b"/>
                      <a:pathLst>
                        <a:path w="11997" h="3801" extrusionOk="0">
                          <a:moveTo>
                            <a:pt x="11959" y="2921"/>
                          </a:moveTo>
                          <a:cubicBezTo>
                            <a:pt x="12358" y="1930"/>
                            <a:pt x="9568" y="940"/>
                            <a:pt x="6378" y="345"/>
                          </a:cubicBezTo>
                          <a:cubicBezTo>
                            <a:pt x="3189" y="-249"/>
                            <a:pt x="797" y="-51"/>
                            <a:pt x="0" y="742"/>
                          </a:cubicBezTo>
                          <a:cubicBezTo>
                            <a:pt x="598" y="1930"/>
                            <a:pt x="2791" y="2921"/>
                            <a:pt x="5780" y="3515"/>
                          </a:cubicBezTo>
                          <a:cubicBezTo>
                            <a:pt x="8970" y="4109"/>
                            <a:pt x="11760" y="3713"/>
                            <a:pt x="11959" y="292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94" name="Google Shape;6594;p37"/>
                    <p:cNvSpPr/>
                    <p:nvPr/>
                  </p:nvSpPr>
                  <p:spPr>
                    <a:xfrm>
                      <a:off x="3059222" y="5462136"/>
                      <a:ext cx="11987" cy="4712"/>
                    </a:xfrm>
                    <a:custGeom>
                      <a:avLst/>
                      <a:gdLst/>
                      <a:ahLst/>
                      <a:cxnLst/>
                      <a:rect l="l" t="t" r="r" b="b"/>
                      <a:pathLst>
                        <a:path w="11987" h="4712" extrusionOk="0">
                          <a:moveTo>
                            <a:pt x="11975" y="3128"/>
                          </a:moveTo>
                          <a:cubicBezTo>
                            <a:pt x="11775" y="2138"/>
                            <a:pt x="9184" y="949"/>
                            <a:pt x="5995" y="355"/>
                          </a:cubicBezTo>
                          <a:cubicBezTo>
                            <a:pt x="1610" y="-437"/>
                            <a:pt x="-184" y="157"/>
                            <a:pt x="15" y="1543"/>
                          </a:cubicBezTo>
                          <a:cubicBezTo>
                            <a:pt x="214" y="2534"/>
                            <a:pt x="2805" y="3722"/>
                            <a:pt x="6991" y="4713"/>
                          </a:cubicBezTo>
                          <a:cubicBezTo>
                            <a:pt x="9981" y="4713"/>
                            <a:pt x="12174" y="4317"/>
                            <a:pt x="11975" y="312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95" name="Google Shape;6595;p37"/>
                    <p:cNvSpPr/>
                    <p:nvPr/>
                  </p:nvSpPr>
                  <p:spPr>
                    <a:xfrm>
                      <a:off x="3040891" y="5525483"/>
                      <a:ext cx="19740" cy="7124"/>
                    </a:xfrm>
                    <a:custGeom>
                      <a:avLst/>
                      <a:gdLst/>
                      <a:ahLst/>
                      <a:cxnLst/>
                      <a:rect l="l" t="t" r="r" b="b"/>
                      <a:pathLst>
                        <a:path w="19740" h="7124" extrusionOk="0">
                          <a:moveTo>
                            <a:pt x="19741" y="6141"/>
                          </a:moveTo>
                          <a:cubicBezTo>
                            <a:pt x="18943" y="4952"/>
                            <a:pt x="16950" y="3764"/>
                            <a:pt x="12764" y="3170"/>
                          </a:cubicBezTo>
                          <a:cubicBezTo>
                            <a:pt x="12963" y="2179"/>
                            <a:pt x="10173" y="1387"/>
                            <a:pt x="7582" y="594"/>
                          </a:cubicBezTo>
                          <a:cubicBezTo>
                            <a:pt x="4193" y="-198"/>
                            <a:pt x="1402" y="-198"/>
                            <a:pt x="406" y="594"/>
                          </a:cubicBezTo>
                          <a:cubicBezTo>
                            <a:pt x="-1189" y="1783"/>
                            <a:pt x="2200" y="2773"/>
                            <a:pt x="5588" y="3764"/>
                          </a:cubicBezTo>
                          <a:cubicBezTo>
                            <a:pt x="6386" y="3962"/>
                            <a:pt x="7183" y="4160"/>
                            <a:pt x="7781" y="4160"/>
                          </a:cubicBezTo>
                          <a:cubicBezTo>
                            <a:pt x="7781" y="4358"/>
                            <a:pt x="7781" y="4358"/>
                            <a:pt x="7781" y="4556"/>
                          </a:cubicBezTo>
                          <a:cubicBezTo>
                            <a:pt x="7980" y="5745"/>
                            <a:pt x="10372" y="6537"/>
                            <a:pt x="13561" y="6933"/>
                          </a:cubicBezTo>
                          <a:cubicBezTo>
                            <a:pt x="16751" y="7329"/>
                            <a:pt x="19143" y="7131"/>
                            <a:pt x="19741" y="614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96" name="Google Shape;6596;p37"/>
                    <p:cNvSpPr/>
                    <p:nvPr/>
                  </p:nvSpPr>
                  <p:spPr>
                    <a:xfrm>
                      <a:off x="3046881" y="5416710"/>
                      <a:ext cx="12953" cy="9413"/>
                    </a:xfrm>
                    <a:custGeom>
                      <a:avLst/>
                      <a:gdLst/>
                      <a:ahLst/>
                      <a:cxnLst/>
                      <a:rect l="l" t="t" r="r" b="b"/>
                      <a:pathLst>
                        <a:path w="12953" h="9413" extrusionOk="0">
                          <a:moveTo>
                            <a:pt x="1791" y="5172"/>
                          </a:moveTo>
                          <a:cubicBezTo>
                            <a:pt x="1392" y="5965"/>
                            <a:pt x="2389" y="7351"/>
                            <a:pt x="5977" y="8342"/>
                          </a:cubicBezTo>
                          <a:cubicBezTo>
                            <a:pt x="6375" y="8540"/>
                            <a:pt x="6774" y="8540"/>
                            <a:pt x="7173" y="8738"/>
                          </a:cubicBezTo>
                          <a:cubicBezTo>
                            <a:pt x="7771" y="8936"/>
                            <a:pt x="8170" y="9134"/>
                            <a:pt x="8768" y="9134"/>
                          </a:cubicBezTo>
                          <a:cubicBezTo>
                            <a:pt x="11359" y="9728"/>
                            <a:pt x="12953" y="9332"/>
                            <a:pt x="12953" y="8342"/>
                          </a:cubicBezTo>
                          <a:cubicBezTo>
                            <a:pt x="12953" y="7351"/>
                            <a:pt x="10960" y="6163"/>
                            <a:pt x="7970" y="5172"/>
                          </a:cubicBezTo>
                          <a:cubicBezTo>
                            <a:pt x="7372" y="4182"/>
                            <a:pt x="6375" y="3191"/>
                            <a:pt x="5179" y="2201"/>
                          </a:cubicBezTo>
                          <a:cubicBezTo>
                            <a:pt x="2389" y="-176"/>
                            <a:pt x="794" y="-374"/>
                            <a:pt x="196" y="418"/>
                          </a:cubicBezTo>
                          <a:cubicBezTo>
                            <a:pt x="-402" y="1409"/>
                            <a:pt x="396" y="2993"/>
                            <a:pt x="2190" y="4974"/>
                          </a:cubicBezTo>
                          <a:cubicBezTo>
                            <a:pt x="1990" y="4776"/>
                            <a:pt x="1990" y="4974"/>
                            <a:pt x="1791" y="517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97" name="Google Shape;6597;p37"/>
                    <p:cNvSpPr/>
                    <p:nvPr/>
                  </p:nvSpPr>
                  <p:spPr>
                    <a:xfrm>
                      <a:off x="3027180" y="5485122"/>
                      <a:ext cx="14117" cy="5298"/>
                    </a:xfrm>
                    <a:custGeom>
                      <a:avLst/>
                      <a:gdLst/>
                      <a:ahLst/>
                      <a:cxnLst/>
                      <a:rect l="l" t="t" r="r" b="b"/>
                      <a:pathLst>
                        <a:path w="14117" h="5298" extrusionOk="0">
                          <a:moveTo>
                            <a:pt x="164" y="1337"/>
                          </a:moveTo>
                          <a:cubicBezTo>
                            <a:pt x="1759" y="3714"/>
                            <a:pt x="6941" y="4507"/>
                            <a:pt x="12323" y="5101"/>
                          </a:cubicBezTo>
                          <a:lnTo>
                            <a:pt x="14117" y="5299"/>
                          </a:lnTo>
                          <a:cubicBezTo>
                            <a:pt x="13519" y="3318"/>
                            <a:pt x="13320" y="1337"/>
                            <a:pt x="4948" y="149"/>
                          </a:cubicBezTo>
                          <a:cubicBezTo>
                            <a:pt x="1559" y="-248"/>
                            <a:pt x="-633" y="149"/>
                            <a:pt x="164" y="13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98" name="Google Shape;6598;p37"/>
                    <p:cNvSpPr/>
                    <p:nvPr/>
                  </p:nvSpPr>
                  <p:spPr>
                    <a:xfrm>
                      <a:off x="3012522" y="5528873"/>
                      <a:ext cx="12243" cy="4347"/>
                    </a:xfrm>
                    <a:custGeom>
                      <a:avLst/>
                      <a:gdLst/>
                      <a:ahLst/>
                      <a:cxnLst/>
                      <a:rect l="l" t="t" r="r" b="b"/>
                      <a:pathLst>
                        <a:path w="12243" h="4347" extrusionOk="0">
                          <a:moveTo>
                            <a:pt x="6052" y="4137"/>
                          </a:moveTo>
                          <a:cubicBezTo>
                            <a:pt x="10238" y="4732"/>
                            <a:pt x="12431" y="3939"/>
                            <a:pt x="12231" y="3345"/>
                          </a:cubicBezTo>
                          <a:cubicBezTo>
                            <a:pt x="11833" y="1364"/>
                            <a:pt x="9441" y="374"/>
                            <a:pt x="6451" y="176"/>
                          </a:cubicBezTo>
                          <a:cubicBezTo>
                            <a:pt x="2664" y="-221"/>
                            <a:pt x="-525" y="-23"/>
                            <a:pt x="72" y="1562"/>
                          </a:cubicBezTo>
                          <a:cubicBezTo>
                            <a:pt x="471" y="2949"/>
                            <a:pt x="3262" y="3939"/>
                            <a:pt x="6052" y="41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599" name="Google Shape;6599;p37"/>
                    <p:cNvSpPr/>
                    <p:nvPr/>
                  </p:nvSpPr>
                  <p:spPr>
                    <a:xfrm>
                      <a:off x="3004376" y="5500771"/>
                      <a:ext cx="12556" cy="4995"/>
                    </a:xfrm>
                    <a:custGeom>
                      <a:avLst/>
                      <a:gdLst/>
                      <a:ahLst/>
                      <a:cxnLst/>
                      <a:rect l="l" t="t" r="r" b="b"/>
                      <a:pathLst>
                        <a:path w="12556" h="4995" extrusionOk="0">
                          <a:moveTo>
                            <a:pt x="6624" y="545"/>
                          </a:moveTo>
                          <a:cubicBezTo>
                            <a:pt x="3634" y="-50"/>
                            <a:pt x="445" y="-446"/>
                            <a:pt x="46" y="941"/>
                          </a:cubicBezTo>
                          <a:cubicBezTo>
                            <a:pt x="-352" y="2328"/>
                            <a:pt x="1840" y="3516"/>
                            <a:pt x="6026" y="4507"/>
                          </a:cubicBezTo>
                          <a:cubicBezTo>
                            <a:pt x="9415" y="5299"/>
                            <a:pt x="11806" y="5101"/>
                            <a:pt x="12404" y="4110"/>
                          </a:cubicBezTo>
                          <a:cubicBezTo>
                            <a:pt x="13202" y="2724"/>
                            <a:pt x="10810" y="1535"/>
                            <a:pt x="6624" y="54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00" name="Google Shape;6600;p37"/>
                    <p:cNvSpPr/>
                    <p:nvPr/>
                  </p:nvSpPr>
                  <p:spPr>
                    <a:xfrm>
                      <a:off x="2989457" y="5537444"/>
                      <a:ext cx="17602" cy="6579"/>
                    </a:xfrm>
                    <a:custGeom>
                      <a:avLst/>
                      <a:gdLst/>
                      <a:ahLst/>
                      <a:cxnLst/>
                      <a:rect l="l" t="t" r="r" b="b"/>
                      <a:pathLst>
                        <a:path w="17602" h="6579" extrusionOk="0">
                          <a:moveTo>
                            <a:pt x="17556" y="4678"/>
                          </a:moveTo>
                          <a:cubicBezTo>
                            <a:pt x="17157" y="3490"/>
                            <a:pt x="15164" y="2697"/>
                            <a:pt x="11775" y="2301"/>
                          </a:cubicBezTo>
                          <a:cubicBezTo>
                            <a:pt x="11377" y="2301"/>
                            <a:pt x="10978" y="2301"/>
                            <a:pt x="10579" y="2301"/>
                          </a:cubicBezTo>
                          <a:lnTo>
                            <a:pt x="10579" y="2301"/>
                          </a:lnTo>
                          <a:cubicBezTo>
                            <a:pt x="10978" y="1311"/>
                            <a:pt x="8187" y="320"/>
                            <a:pt x="4998" y="122"/>
                          </a:cubicBezTo>
                          <a:cubicBezTo>
                            <a:pt x="1610" y="-274"/>
                            <a:pt x="-184" y="320"/>
                            <a:pt x="15" y="1509"/>
                          </a:cubicBezTo>
                          <a:cubicBezTo>
                            <a:pt x="812" y="2697"/>
                            <a:pt x="3005" y="3292"/>
                            <a:pt x="5796" y="3292"/>
                          </a:cubicBezTo>
                          <a:cubicBezTo>
                            <a:pt x="5596" y="3490"/>
                            <a:pt x="5596" y="3688"/>
                            <a:pt x="5796" y="4084"/>
                          </a:cubicBezTo>
                          <a:cubicBezTo>
                            <a:pt x="6194" y="5074"/>
                            <a:pt x="8187" y="6065"/>
                            <a:pt x="11576" y="6461"/>
                          </a:cubicBezTo>
                          <a:cubicBezTo>
                            <a:pt x="15762" y="6857"/>
                            <a:pt x="17954" y="6263"/>
                            <a:pt x="17556" y="467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01" name="Google Shape;6601;p37"/>
                    <p:cNvSpPr/>
                    <p:nvPr/>
                  </p:nvSpPr>
                  <p:spPr>
                    <a:xfrm>
                      <a:off x="2982086" y="5491213"/>
                      <a:ext cx="16212" cy="7140"/>
                    </a:xfrm>
                    <a:custGeom>
                      <a:avLst/>
                      <a:gdLst/>
                      <a:ahLst/>
                      <a:cxnLst/>
                      <a:rect l="l" t="t" r="r" b="b"/>
                      <a:pathLst>
                        <a:path w="16212" h="7140" extrusionOk="0">
                          <a:moveTo>
                            <a:pt x="4397" y="3169"/>
                          </a:moveTo>
                          <a:cubicBezTo>
                            <a:pt x="2204" y="2971"/>
                            <a:pt x="-188" y="2971"/>
                            <a:pt x="12" y="4160"/>
                          </a:cubicBezTo>
                          <a:cubicBezTo>
                            <a:pt x="211" y="5348"/>
                            <a:pt x="2404" y="6141"/>
                            <a:pt x="5593" y="6735"/>
                          </a:cubicBezTo>
                          <a:cubicBezTo>
                            <a:pt x="8583" y="7329"/>
                            <a:pt x="11373" y="7329"/>
                            <a:pt x="11971" y="6339"/>
                          </a:cubicBezTo>
                          <a:cubicBezTo>
                            <a:pt x="12171" y="5943"/>
                            <a:pt x="11971" y="5546"/>
                            <a:pt x="11573" y="5150"/>
                          </a:cubicBezTo>
                          <a:cubicBezTo>
                            <a:pt x="13367" y="5348"/>
                            <a:pt x="15559" y="4952"/>
                            <a:pt x="15958" y="4556"/>
                          </a:cubicBezTo>
                          <a:cubicBezTo>
                            <a:pt x="17353" y="2575"/>
                            <a:pt x="12769" y="1585"/>
                            <a:pt x="7985" y="792"/>
                          </a:cubicBezTo>
                          <a:lnTo>
                            <a:pt x="3799" y="0"/>
                          </a:lnTo>
                          <a:cubicBezTo>
                            <a:pt x="3599" y="396"/>
                            <a:pt x="3400" y="792"/>
                            <a:pt x="3400" y="1387"/>
                          </a:cubicBezTo>
                          <a:cubicBezTo>
                            <a:pt x="3400" y="1981"/>
                            <a:pt x="3799" y="2575"/>
                            <a:pt x="4397" y="31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02" name="Google Shape;6602;p37"/>
                    <p:cNvSpPr/>
                    <p:nvPr/>
                  </p:nvSpPr>
                  <p:spPr>
                    <a:xfrm>
                      <a:off x="2985685" y="5491015"/>
                      <a:ext cx="199" cy="198"/>
                    </a:xfrm>
                    <a:custGeom>
                      <a:avLst/>
                      <a:gdLst/>
                      <a:ahLst/>
                      <a:cxnLst/>
                      <a:rect l="l" t="t" r="r" b="b"/>
                      <a:pathLst>
                        <a:path w="199" h="198" extrusionOk="0">
                          <a:moveTo>
                            <a:pt x="200" y="198"/>
                          </a:moveTo>
                          <a:lnTo>
                            <a:pt x="200" y="0"/>
                          </a:lnTo>
                          <a:lnTo>
                            <a:pt x="200" y="0"/>
                          </a:lnTo>
                          <a:lnTo>
                            <a:pt x="0" y="0"/>
                          </a:lnTo>
                          <a:lnTo>
                            <a:pt x="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03" name="Google Shape;6603;p37"/>
                    <p:cNvSpPr/>
                    <p:nvPr/>
                  </p:nvSpPr>
                  <p:spPr>
                    <a:xfrm>
                      <a:off x="2992263" y="5478536"/>
                      <a:ext cx="398" cy="19808"/>
                    </a:xfrm>
                    <a:custGeom>
                      <a:avLst/>
                      <a:gdLst/>
                      <a:ahLst/>
                      <a:cxnLst/>
                      <a:rect l="l" t="t" r="r" b="b"/>
                      <a:pathLst>
                        <a:path w="398" h="19808" extrusionOk="0">
                          <a:moveTo>
                            <a:pt x="0" y="0"/>
                          </a:moveTo>
                          <a:lnTo>
                            <a:pt x="199" y="0"/>
                          </a:lnTo>
                          <a:lnTo>
                            <a:pt x="399" y="0"/>
                          </a:lnTo>
                          <a:lnTo>
                            <a:pt x="399" y="0"/>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04" name="Google Shape;6604;p37"/>
                    <p:cNvSpPr/>
                    <p:nvPr/>
                  </p:nvSpPr>
                  <p:spPr>
                    <a:xfrm>
                      <a:off x="2975142" y="5474471"/>
                      <a:ext cx="17719" cy="8956"/>
                    </a:xfrm>
                    <a:custGeom>
                      <a:avLst/>
                      <a:gdLst/>
                      <a:ahLst/>
                      <a:cxnLst/>
                      <a:rect l="l" t="t" r="r" b="b"/>
                      <a:pathLst>
                        <a:path w="17719" h="8956" extrusionOk="0">
                          <a:moveTo>
                            <a:pt x="7354" y="2876"/>
                          </a:moveTo>
                          <a:cubicBezTo>
                            <a:pt x="7354" y="2876"/>
                            <a:pt x="7354" y="2876"/>
                            <a:pt x="7354" y="2876"/>
                          </a:cubicBezTo>
                          <a:cubicBezTo>
                            <a:pt x="3966" y="301"/>
                            <a:pt x="1175" y="-690"/>
                            <a:pt x="179" y="499"/>
                          </a:cubicBezTo>
                          <a:cubicBezTo>
                            <a:pt x="-619" y="1489"/>
                            <a:pt x="1375" y="3470"/>
                            <a:pt x="3766" y="5451"/>
                          </a:cubicBezTo>
                          <a:cubicBezTo>
                            <a:pt x="6956" y="7630"/>
                            <a:pt x="10145" y="9809"/>
                            <a:pt x="11540" y="8621"/>
                          </a:cubicBezTo>
                          <a:cubicBezTo>
                            <a:pt x="11939" y="8225"/>
                            <a:pt x="11939" y="7828"/>
                            <a:pt x="11739" y="7036"/>
                          </a:cubicBezTo>
                          <a:cubicBezTo>
                            <a:pt x="15527" y="7630"/>
                            <a:pt x="17520" y="7036"/>
                            <a:pt x="17719" y="5451"/>
                          </a:cubicBezTo>
                          <a:cubicBezTo>
                            <a:pt x="17719" y="5055"/>
                            <a:pt x="17520" y="4461"/>
                            <a:pt x="17320" y="4065"/>
                          </a:cubicBezTo>
                          <a:cubicBezTo>
                            <a:pt x="15925" y="3867"/>
                            <a:pt x="14530" y="3470"/>
                            <a:pt x="13135" y="3272"/>
                          </a:cubicBezTo>
                          <a:cubicBezTo>
                            <a:pt x="11141" y="3074"/>
                            <a:pt x="8949" y="2876"/>
                            <a:pt x="7354" y="28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05" name="Google Shape;6605;p37"/>
                    <p:cNvSpPr/>
                    <p:nvPr/>
                  </p:nvSpPr>
                  <p:spPr>
                    <a:xfrm>
                      <a:off x="3055104" y="5557128"/>
                      <a:ext cx="12754" cy="3860"/>
                    </a:xfrm>
                    <a:custGeom>
                      <a:avLst/>
                      <a:gdLst/>
                      <a:ahLst/>
                      <a:cxnLst/>
                      <a:rect l="l" t="t" r="r" b="b"/>
                      <a:pathLst>
                        <a:path w="12754" h="3860" extrusionOk="0">
                          <a:moveTo>
                            <a:pt x="4930" y="49"/>
                          </a:moveTo>
                          <a:cubicBezTo>
                            <a:pt x="1940" y="-149"/>
                            <a:pt x="-651" y="247"/>
                            <a:pt x="146" y="1435"/>
                          </a:cubicBezTo>
                          <a:cubicBezTo>
                            <a:pt x="943" y="2822"/>
                            <a:pt x="3734" y="3614"/>
                            <a:pt x="7920" y="3812"/>
                          </a:cubicBezTo>
                          <a:cubicBezTo>
                            <a:pt x="11109" y="4010"/>
                            <a:pt x="13102" y="3614"/>
                            <a:pt x="12704" y="2228"/>
                          </a:cubicBezTo>
                          <a:cubicBezTo>
                            <a:pt x="11507" y="1237"/>
                            <a:pt x="9514" y="247"/>
                            <a:pt x="4930" y="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06" name="Google Shape;6606;p37"/>
                    <p:cNvSpPr/>
                    <p:nvPr/>
                  </p:nvSpPr>
                  <p:spPr>
                    <a:xfrm>
                      <a:off x="2910739" y="5414755"/>
                      <a:ext cx="32258" cy="17256"/>
                    </a:xfrm>
                    <a:custGeom>
                      <a:avLst/>
                      <a:gdLst/>
                      <a:ahLst/>
                      <a:cxnLst/>
                      <a:rect l="l" t="t" r="r" b="b"/>
                      <a:pathLst>
                        <a:path w="32258" h="17256" extrusionOk="0">
                          <a:moveTo>
                            <a:pt x="598" y="6137"/>
                          </a:moveTo>
                          <a:cubicBezTo>
                            <a:pt x="997" y="8118"/>
                            <a:pt x="5581" y="8910"/>
                            <a:pt x="8970" y="9504"/>
                          </a:cubicBezTo>
                          <a:cubicBezTo>
                            <a:pt x="12159" y="10099"/>
                            <a:pt x="13953" y="9703"/>
                            <a:pt x="15149" y="9108"/>
                          </a:cubicBezTo>
                          <a:cubicBezTo>
                            <a:pt x="15348" y="9306"/>
                            <a:pt x="15747" y="9703"/>
                            <a:pt x="15946" y="9901"/>
                          </a:cubicBezTo>
                          <a:cubicBezTo>
                            <a:pt x="17541" y="11089"/>
                            <a:pt x="18737" y="12080"/>
                            <a:pt x="19933" y="12476"/>
                          </a:cubicBezTo>
                          <a:cubicBezTo>
                            <a:pt x="19534" y="12674"/>
                            <a:pt x="19335" y="12872"/>
                            <a:pt x="19135" y="13070"/>
                          </a:cubicBezTo>
                          <a:cubicBezTo>
                            <a:pt x="18338" y="14258"/>
                            <a:pt x="20132" y="15447"/>
                            <a:pt x="23321" y="16437"/>
                          </a:cubicBezTo>
                          <a:cubicBezTo>
                            <a:pt x="27507" y="17626"/>
                            <a:pt x="30298" y="17428"/>
                            <a:pt x="31095" y="16437"/>
                          </a:cubicBezTo>
                          <a:cubicBezTo>
                            <a:pt x="31892" y="15051"/>
                            <a:pt x="30696" y="13862"/>
                            <a:pt x="27308" y="12872"/>
                          </a:cubicBezTo>
                          <a:cubicBezTo>
                            <a:pt x="26909" y="12872"/>
                            <a:pt x="26710" y="12674"/>
                            <a:pt x="26311" y="12674"/>
                          </a:cubicBezTo>
                          <a:cubicBezTo>
                            <a:pt x="26510" y="12278"/>
                            <a:pt x="26510" y="12080"/>
                            <a:pt x="26510" y="11683"/>
                          </a:cubicBezTo>
                          <a:cubicBezTo>
                            <a:pt x="29500" y="13070"/>
                            <a:pt x="30696" y="12278"/>
                            <a:pt x="31693" y="11287"/>
                          </a:cubicBezTo>
                          <a:cubicBezTo>
                            <a:pt x="33287" y="9703"/>
                            <a:pt x="31494" y="6335"/>
                            <a:pt x="26510" y="2769"/>
                          </a:cubicBezTo>
                          <a:cubicBezTo>
                            <a:pt x="23321" y="392"/>
                            <a:pt x="20132" y="-796"/>
                            <a:pt x="19335" y="591"/>
                          </a:cubicBezTo>
                          <a:cubicBezTo>
                            <a:pt x="18737" y="1779"/>
                            <a:pt x="18737" y="2967"/>
                            <a:pt x="19534" y="4750"/>
                          </a:cubicBezTo>
                          <a:cubicBezTo>
                            <a:pt x="17541" y="3958"/>
                            <a:pt x="16345" y="4354"/>
                            <a:pt x="15149" y="4948"/>
                          </a:cubicBezTo>
                          <a:cubicBezTo>
                            <a:pt x="14352" y="5345"/>
                            <a:pt x="13754" y="5939"/>
                            <a:pt x="13754" y="6731"/>
                          </a:cubicBezTo>
                          <a:cubicBezTo>
                            <a:pt x="12757" y="6335"/>
                            <a:pt x="11561" y="6137"/>
                            <a:pt x="10564" y="5741"/>
                          </a:cubicBezTo>
                          <a:cubicBezTo>
                            <a:pt x="10166" y="4948"/>
                            <a:pt x="9568" y="4156"/>
                            <a:pt x="8970" y="3364"/>
                          </a:cubicBezTo>
                          <a:cubicBezTo>
                            <a:pt x="6777" y="987"/>
                            <a:pt x="4186" y="194"/>
                            <a:pt x="2791" y="392"/>
                          </a:cubicBezTo>
                          <a:cubicBezTo>
                            <a:pt x="1395" y="591"/>
                            <a:pt x="797" y="1581"/>
                            <a:pt x="0" y="2175"/>
                          </a:cubicBezTo>
                          <a:cubicBezTo>
                            <a:pt x="997" y="2967"/>
                            <a:pt x="1993" y="3760"/>
                            <a:pt x="2990" y="4552"/>
                          </a:cubicBezTo>
                          <a:cubicBezTo>
                            <a:pt x="1395" y="4750"/>
                            <a:pt x="399" y="5146"/>
                            <a:pt x="598" y="61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07" name="Google Shape;6607;p37"/>
                    <p:cNvSpPr/>
                    <p:nvPr/>
                  </p:nvSpPr>
                  <p:spPr>
                    <a:xfrm>
                      <a:off x="3042085" y="5453370"/>
                      <a:ext cx="12168" cy="4503"/>
                    </a:xfrm>
                    <a:custGeom>
                      <a:avLst/>
                      <a:gdLst/>
                      <a:ahLst/>
                      <a:cxnLst/>
                      <a:rect l="l" t="t" r="r" b="b"/>
                      <a:pathLst>
                        <a:path w="12168" h="4503" extrusionOk="0">
                          <a:moveTo>
                            <a:pt x="12168" y="3575"/>
                          </a:moveTo>
                          <a:cubicBezTo>
                            <a:pt x="12168" y="2386"/>
                            <a:pt x="9378" y="1396"/>
                            <a:pt x="6388" y="603"/>
                          </a:cubicBezTo>
                          <a:cubicBezTo>
                            <a:pt x="3398" y="9"/>
                            <a:pt x="209" y="-387"/>
                            <a:pt x="9" y="603"/>
                          </a:cubicBezTo>
                          <a:cubicBezTo>
                            <a:pt x="-190" y="1990"/>
                            <a:pt x="2800" y="3376"/>
                            <a:pt x="6986" y="4169"/>
                          </a:cubicBezTo>
                          <a:cubicBezTo>
                            <a:pt x="9976" y="4763"/>
                            <a:pt x="12168" y="4565"/>
                            <a:pt x="12168" y="357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08" name="Google Shape;6608;p37"/>
                    <p:cNvSpPr/>
                    <p:nvPr/>
                  </p:nvSpPr>
                  <p:spPr>
                    <a:xfrm>
                      <a:off x="2919907" y="5499533"/>
                      <a:ext cx="398" cy="197"/>
                    </a:xfrm>
                    <a:custGeom>
                      <a:avLst/>
                      <a:gdLst/>
                      <a:ahLst/>
                      <a:cxnLst/>
                      <a:rect l="l" t="t" r="r" b="b"/>
                      <a:pathLst>
                        <a:path w="398" h="197" extrusionOk="0">
                          <a:moveTo>
                            <a:pt x="0" y="198"/>
                          </a:moveTo>
                          <a:lnTo>
                            <a:pt x="399" y="198"/>
                          </a:lnTo>
                          <a:lnTo>
                            <a:pt x="399" y="198"/>
                          </a:lnTo>
                          <a:lnTo>
                            <a:pt x="399" y="198"/>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09" name="Google Shape;6609;p37"/>
                    <p:cNvSpPr/>
                    <p:nvPr/>
                  </p:nvSpPr>
                  <p:spPr>
                    <a:xfrm>
                      <a:off x="2907572" y="5498512"/>
                      <a:ext cx="12335" cy="4777"/>
                    </a:xfrm>
                    <a:custGeom>
                      <a:avLst/>
                      <a:gdLst/>
                      <a:ahLst/>
                      <a:cxnLst/>
                      <a:rect l="l" t="t" r="r" b="b"/>
                      <a:pathLst>
                        <a:path w="12335" h="4777" extrusionOk="0">
                          <a:moveTo>
                            <a:pt x="176" y="2011"/>
                          </a:moveTo>
                          <a:cubicBezTo>
                            <a:pt x="575" y="2803"/>
                            <a:pt x="2170" y="3596"/>
                            <a:pt x="3764" y="4190"/>
                          </a:cubicBezTo>
                          <a:cubicBezTo>
                            <a:pt x="6954" y="5180"/>
                            <a:pt x="9545" y="4784"/>
                            <a:pt x="10741" y="3992"/>
                          </a:cubicBezTo>
                          <a:cubicBezTo>
                            <a:pt x="11737" y="3200"/>
                            <a:pt x="11937" y="2209"/>
                            <a:pt x="12335" y="1219"/>
                          </a:cubicBezTo>
                          <a:cubicBezTo>
                            <a:pt x="9744" y="823"/>
                            <a:pt x="6954" y="228"/>
                            <a:pt x="4362" y="30"/>
                          </a:cubicBezTo>
                          <a:cubicBezTo>
                            <a:pt x="1373" y="-168"/>
                            <a:pt x="-621" y="624"/>
                            <a:pt x="176" y="20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10" name="Google Shape;6610;p37"/>
                    <p:cNvSpPr/>
                    <p:nvPr/>
                  </p:nvSpPr>
                  <p:spPr>
                    <a:xfrm>
                      <a:off x="3035435" y="5490619"/>
                      <a:ext cx="13132" cy="5033"/>
                    </a:xfrm>
                    <a:custGeom>
                      <a:avLst/>
                      <a:gdLst/>
                      <a:ahLst/>
                      <a:cxnLst/>
                      <a:rect l="l" t="t" r="r" b="b"/>
                      <a:pathLst>
                        <a:path w="13132" h="5033" extrusionOk="0">
                          <a:moveTo>
                            <a:pt x="3869" y="3962"/>
                          </a:moveTo>
                          <a:cubicBezTo>
                            <a:pt x="6261" y="4952"/>
                            <a:pt x="10248" y="5348"/>
                            <a:pt x="11842" y="4754"/>
                          </a:cubicBezTo>
                          <a:cubicBezTo>
                            <a:pt x="15829" y="3368"/>
                            <a:pt x="9650" y="1585"/>
                            <a:pt x="5863" y="0"/>
                          </a:cubicBezTo>
                          <a:cubicBezTo>
                            <a:pt x="2873" y="792"/>
                            <a:pt x="-4502" y="792"/>
                            <a:pt x="3869" y="396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11" name="Google Shape;6611;p37"/>
                    <p:cNvSpPr/>
                    <p:nvPr/>
                  </p:nvSpPr>
                  <p:spPr>
                    <a:xfrm>
                      <a:off x="3041098" y="5490421"/>
                      <a:ext cx="398" cy="197"/>
                    </a:xfrm>
                    <a:custGeom>
                      <a:avLst/>
                      <a:gdLst/>
                      <a:ahLst/>
                      <a:cxnLst/>
                      <a:rect l="l" t="t" r="r" b="b"/>
                      <a:pathLst>
                        <a:path w="398" h="197" extrusionOk="0">
                          <a:moveTo>
                            <a:pt x="200" y="198"/>
                          </a:moveTo>
                          <a:lnTo>
                            <a:pt x="399" y="198"/>
                          </a:lnTo>
                          <a:lnTo>
                            <a:pt x="399" y="198"/>
                          </a:lnTo>
                          <a:lnTo>
                            <a:pt x="0" y="0"/>
                          </a:lnTo>
                          <a:lnTo>
                            <a:pt x="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12" name="Google Shape;6612;p37"/>
                    <p:cNvSpPr/>
                    <p:nvPr/>
                  </p:nvSpPr>
                  <p:spPr>
                    <a:xfrm>
                      <a:off x="3029870" y="5503037"/>
                      <a:ext cx="10640" cy="3763"/>
                    </a:xfrm>
                    <a:custGeom>
                      <a:avLst/>
                      <a:gdLst/>
                      <a:ahLst/>
                      <a:cxnLst/>
                      <a:rect l="l" t="t" r="r" b="b"/>
                      <a:pathLst>
                        <a:path w="10640" h="3763" extrusionOk="0">
                          <a:moveTo>
                            <a:pt x="4850" y="260"/>
                          </a:moveTo>
                          <a:cubicBezTo>
                            <a:pt x="2259" y="-136"/>
                            <a:pt x="465" y="-136"/>
                            <a:pt x="66" y="656"/>
                          </a:cubicBezTo>
                          <a:cubicBezTo>
                            <a:pt x="-333" y="1647"/>
                            <a:pt x="1063" y="2637"/>
                            <a:pt x="4451" y="3430"/>
                          </a:cubicBezTo>
                          <a:cubicBezTo>
                            <a:pt x="7840" y="4024"/>
                            <a:pt x="10431" y="3826"/>
                            <a:pt x="10630" y="2835"/>
                          </a:cubicBezTo>
                          <a:cubicBezTo>
                            <a:pt x="10830" y="1845"/>
                            <a:pt x="8039" y="855"/>
                            <a:pt x="4850" y="2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13" name="Google Shape;6613;p37"/>
                    <p:cNvSpPr/>
                    <p:nvPr/>
                  </p:nvSpPr>
                  <p:spPr>
                    <a:xfrm>
                      <a:off x="2932599" y="5564902"/>
                      <a:ext cx="11212" cy="4237"/>
                    </a:xfrm>
                    <a:custGeom>
                      <a:avLst/>
                      <a:gdLst/>
                      <a:ahLst/>
                      <a:cxnLst/>
                      <a:rect l="l" t="t" r="r" b="b"/>
                      <a:pathLst>
                        <a:path w="11212" h="4237" extrusionOk="0">
                          <a:moveTo>
                            <a:pt x="5647" y="4160"/>
                          </a:moveTo>
                          <a:cubicBezTo>
                            <a:pt x="10032" y="4556"/>
                            <a:pt x="11826" y="3368"/>
                            <a:pt x="11029" y="1981"/>
                          </a:cubicBezTo>
                          <a:cubicBezTo>
                            <a:pt x="10431" y="792"/>
                            <a:pt x="8039" y="198"/>
                            <a:pt x="4651" y="0"/>
                          </a:cubicBezTo>
                          <a:cubicBezTo>
                            <a:pt x="1063" y="0"/>
                            <a:pt x="-333" y="792"/>
                            <a:pt x="66" y="1783"/>
                          </a:cubicBezTo>
                          <a:cubicBezTo>
                            <a:pt x="265" y="2971"/>
                            <a:pt x="2657" y="3962"/>
                            <a:pt x="5647" y="416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14" name="Google Shape;6614;p37"/>
                    <p:cNvSpPr/>
                    <p:nvPr/>
                  </p:nvSpPr>
                  <p:spPr>
                    <a:xfrm>
                      <a:off x="2961045" y="5435253"/>
                      <a:ext cx="11233" cy="4506"/>
                    </a:xfrm>
                    <a:custGeom>
                      <a:avLst/>
                      <a:gdLst/>
                      <a:ahLst/>
                      <a:cxnLst/>
                      <a:rect l="l" t="t" r="r" b="b"/>
                      <a:pathLst>
                        <a:path w="11233" h="4506" extrusionOk="0">
                          <a:moveTo>
                            <a:pt x="4509" y="3863"/>
                          </a:moveTo>
                          <a:cubicBezTo>
                            <a:pt x="7498" y="4655"/>
                            <a:pt x="10488" y="4853"/>
                            <a:pt x="11086" y="3665"/>
                          </a:cubicBezTo>
                          <a:cubicBezTo>
                            <a:pt x="11684" y="2674"/>
                            <a:pt x="10488" y="1486"/>
                            <a:pt x="6900" y="495"/>
                          </a:cubicBezTo>
                          <a:cubicBezTo>
                            <a:pt x="3711" y="-99"/>
                            <a:pt x="921" y="-297"/>
                            <a:pt x="123" y="693"/>
                          </a:cubicBezTo>
                          <a:cubicBezTo>
                            <a:pt x="-475" y="1882"/>
                            <a:pt x="1120" y="3070"/>
                            <a:pt x="4509" y="386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15" name="Google Shape;6615;p37"/>
                    <p:cNvSpPr/>
                    <p:nvPr/>
                  </p:nvSpPr>
                  <p:spPr>
                    <a:xfrm>
                      <a:off x="2943029" y="5598181"/>
                      <a:ext cx="13561" cy="3763"/>
                    </a:xfrm>
                    <a:custGeom>
                      <a:avLst/>
                      <a:gdLst/>
                      <a:ahLst/>
                      <a:cxnLst/>
                      <a:rect l="l" t="t" r="r" b="b"/>
                      <a:pathLst>
                        <a:path w="13561" h="3763" extrusionOk="0">
                          <a:moveTo>
                            <a:pt x="13554" y="2179"/>
                          </a:moveTo>
                          <a:cubicBezTo>
                            <a:pt x="13754" y="594"/>
                            <a:pt x="9966" y="198"/>
                            <a:pt x="6379" y="0"/>
                          </a:cubicBezTo>
                          <a:cubicBezTo>
                            <a:pt x="2990" y="0"/>
                            <a:pt x="0" y="396"/>
                            <a:pt x="0" y="1585"/>
                          </a:cubicBezTo>
                          <a:cubicBezTo>
                            <a:pt x="0" y="3169"/>
                            <a:pt x="3389" y="3764"/>
                            <a:pt x="7574" y="3764"/>
                          </a:cubicBezTo>
                          <a:cubicBezTo>
                            <a:pt x="10764" y="3764"/>
                            <a:pt x="13554" y="3368"/>
                            <a:pt x="13554" y="21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16" name="Google Shape;6616;p37"/>
                    <p:cNvSpPr/>
                    <p:nvPr/>
                  </p:nvSpPr>
                  <p:spPr>
                    <a:xfrm>
                      <a:off x="3019172" y="5425124"/>
                      <a:ext cx="23483" cy="22510"/>
                    </a:xfrm>
                    <a:custGeom>
                      <a:avLst/>
                      <a:gdLst/>
                      <a:ahLst/>
                      <a:cxnLst/>
                      <a:rect l="l" t="t" r="r" b="b"/>
                      <a:pathLst>
                        <a:path w="23483" h="22510" extrusionOk="0">
                          <a:moveTo>
                            <a:pt x="2392" y="7258"/>
                          </a:moveTo>
                          <a:cubicBezTo>
                            <a:pt x="2392" y="8446"/>
                            <a:pt x="4784" y="9833"/>
                            <a:pt x="7774" y="10427"/>
                          </a:cubicBezTo>
                          <a:cubicBezTo>
                            <a:pt x="8970" y="10625"/>
                            <a:pt x="10166" y="10823"/>
                            <a:pt x="11162" y="11021"/>
                          </a:cubicBezTo>
                          <a:cubicBezTo>
                            <a:pt x="13754" y="14587"/>
                            <a:pt x="14551" y="18152"/>
                            <a:pt x="20331" y="21718"/>
                          </a:cubicBezTo>
                          <a:cubicBezTo>
                            <a:pt x="21328" y="22312"/>
                            <a:pt x="22125" y="22114"/>
                            <a:pt x="23321" y="22510"/>
                          </a:cubicBezTo>
                          <a:cubicBezTo>
                            <a:pt x="24318" y="20133"/>
                            <a:pt x="20531" y="15973"/>
                            <a:pt x="16943" y="11814"/>
                          </a:cubicBezTo>
                          <a:cubicBezTo>
                            <a:pt x="14949" y="9437"/>
                            <a:pt x="12956" y="6861"/>
                            <a:pt x="10365" y="5079"/>
                          </a:cubicBezTo>
                          <a:cubicBezTo>
                            <a:pt x="10564" y="4881"/>
                            <a:pt x="10763" y="4881"/>
                            <a:pt x="10963" y="4484"/>
                          </a:cubicBezTo>
                          <a:cubicBezTo>
                            <a:pt x="10963" y="4286"/>
                            <a:pt x="10963" y="4088"/>
                            <a:pt x="10763" y="3890"/>
                          </a:cubicBezTo>
                          <a:cubicBezTo>
                            <a:pt x="11760" y="4286"/>
                            <a:pt x="12757" y="4484"/>
                            <a:pt x="13754" y="4881"/>
                          </a:cubicBezTo>
                          <a:cubicBezTo>
                            <a:pt x="16743" y="5871"/>
                            <a:pt x="19534" y="6069"/>
                            <a:pt x="20132" y="5079"/>
                          </a:cubicBezTo>
                          <a:cubicBezTo>
                            <a:pt x="21129" y="3890"/>
                            <a:pt x="18138" y="2503"/>
                            <a:pt x="14750" y="1117"/>
                          </a:cubicBezTo>
                          <a:cubicBezTo>
                            <a:pt x="11561" y="-72"/>
                            <a:pt x="8770" y="-270"/>
                            <a:pt x="7574" y="324"/>
                          </a:cubicBezTo>
                          <a:cubicBezTo>
                            <a:pt x="6976" y="721"/>
                            <a:pt x="6976" y="1117"/>
                            <a:pt x="7375" y="1711"/>
                          </a:cubicBezTo>
                          <a:cubicBezTo>
                            <a:pt x="6976" y="1513"/>
                            <a:pt x="6578" y="1513"/>
                            <a:pt x="5980" y="1315"/>
                          </a:cubicBezTo>
                          <a:cubicBezTo>
                            <a:pt x="2990" y="523"/>
                            <a:pt x="797" y="523"/>
                            <a:pt x="0" y="1513"/>
                          </a:cubicBezTo>
                          <a:cubicBezTo>
                            <a:pt x="0" y="2702"/>
                            <a:pt x="1595" y="3692"/>
                            <a:pt x="4784" y="4484"/>
                          </a:cubicBezTo>
                          <a:cubicBezTo>
                            <a:pt x="5182" y="4682"/>
                            <a:pt x="5581" y="4682"/>
                            <a:pt x="6179" y="4682"/>
                          </a:cubicBezTo>
                          <a:cubicBezTo>
                            <a:pt x="6378" y="5079"/>
                            <a:pt x="6777" y="5673"/>
                            <a:pt x="7176" y="6267"/>
                          </a:cubicBezTo>
                          <a:cubicBezTo>
                            <a:pt x="3986" y="5871"/>
                            <a:pt x="2392" y="6267"/>
                            <a:pt x="2392" y="725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17" name="Google Shape;6617;p37"/>
                    <p:cNvSpPr/>
                    <p:nvPr/>
                  </p:nvSpPr>
                  <p:spPr>
                    <a:xfrm>
                      <a:off x="2984269" y="5556582"/>
                      <a:ext cx="11183" cy="4063"/>
                    </a:xfrm>
                    <a:custGeom>
                      <a:avLst/>
                      <a:gdLst/>
                      <a:ahLst/>
                      <a:cxnLst/>
                      <a:rect l="l" t="t" r="r" b="b"/>
                      <a:pathLst>
                        <a:path w="11183" h="4063" extrusionOk="0">
                          <a:moveTo>
                            <a:pt x="21" y="1585"/>
                          </a:moveTo>
                          <a:cubicBezTo>
                            <a:pt x="-178" y="2575"/>
                            <a:pt x="1018" y="3764"/>
                            <a:pt x="4605" y="3962"/>
                          </a:cubicBezTo>
                          <a:cubicBezTo>
                            <a:pt x="8991" y="4358"/>
                            <a:pt x="10984" y="3566"/>
                            <a:pt x="11183" y="2179"/>
                          </a:cubicBezTo>
                          <a:cubicBezTo>
                            <a:pt x="10984" y="991"/>
                            <a:pt x="8791" y="198"/>
                            <a:pt x="5602" y="0"/>
                          </a:cubicBezTo>
                          <a:cubicBezTo>
                            <a:pt x="2214" y="0"/>
                            <a:pt x="220" y="594"/>
                            <a:pt x="21" y="15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18" name="Google Shape;6618;p37"/>
                    <p:cNvSpPr/>
                    <p:nvPr/>
                  </p:nvSpPr>
                  <p:spPr>
                    <a:xfrm>
                      <a:off x="2984873" y="5471923"/>
                      <a:ext cx="19456" cy="8370"/>
                    </a:xfrm>
                    <a:custGeom>
                      <a:avLst/>
                      <a:gdLst/>
                      <a:ahLst/>
                      <a:cxnLst/>
                      <a:rect l="l" t="t" r="r" b="b"/>
                      <a:pathLst>
                        <a:path w="19456" h="8370" extrusionOk="0">
                          <a:moveTo>
                            <a:pt x="19350" y="7207"/>
                          </a:moveTo>
                          <a:cubicBezTo>
                            <a:pt x="19948" y="6415"/>
                            <a:pt x="17955" y="5029"/>
                            <a:pt x="14965" y="4434"/>
                          </a:cubicBezTo>
                          <a:cubicBezTo>
                            <a:pt x="14965" y="4434"/>
                            <a:pt x="15164" y="4434"/>
                            <a:pt x="15164" y="4236"/>
                          </a:cubicBezTo>
                          <a:cubicBezTo>
                            <a:pt x="15762" y="3048"/>
                            <a:pt x="12373" y="1661"/>
                            <a:pt x="7191" y="472"/>
                          </a:cubicBezTo>
                          <a:cubicBezTo>
                            <a:pt x="4799" y="76"/>
                            <a:pt x="1211" y="-518"/>
                            <a:pt x="215" y="869"/>
                          </a:cubicBezTo>
                          <a:cubicBezTo>
                            <a:pt x="-782" y="2255"/>
                            <a:pt x="1809" y="3642"/>
                            <a:pt x="5596" y="4434"/>
                          </a:cubicBezTo>
                          <a:cubicBezTo>
                            <a:pt x="6394" y="4632"/>
                            <a:pt x="7191" y="4632"/>
                            <a:pt x="7988" y="4830"/>
                          </a:cubicBezTo>
                          <a:cubicBezTo>
                            <a:pt x="7789" y="5226"/>
                            <a:pt x="7988" y="5821"/>
                            <a:pt x="7988" y="6415"/>
                          </a:cubicBezTo>
                          <a:cubicBezTo>
                            <a:pt x="12373" y="7802"/>
                            <a:pt x="17755" y="9584"/>
                            <a:pt x="19350" y="720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19" name="Google Shape;6619;p37"/>
                    <p:cNvSpPr/>
                    <p:nvPr/>
                  </p:nvSpPr>
                  <p:spPr>
                    <a:xfrm>
                      <a:off x="3004621" y="5427800"/>
                      <a:ext cx="11399" cy="4590"/>
                    </a:xfrm>
                    <a:custGeom>
                      <a:avLst/>
                      <a:gdLst/>
                      <a:ahLst/>
                      <a:cxnLst/>
                      <a:rect l="l" t="t" r="r" b="b"/>
                      <a:pathLst>
                        <a:path w="11399" h="4590" extrusionOk="0">
                          <a:moveTo>
                            <a:pt x="0" y="1016"/>
                          </a:moveTo>
                          <a:cubicBezTo>
                            <a:pt x="0" y="2204"/>
                            <a:pt x="2591" y="3393"/>
                            <a:pt x="5382" y="3987"/>
                          </a:cubicBezTo>
                          <a:cubicBezTo>
                            <a:pt x="7973" y="4581"/>
                            <a:pt x="11163" y="4977"/>
                            <a:pt x="11362" y="3987"/>
                          </a:cubicBezTo>
                          <a:cubicBezTo>
                            <a:pt x="11760" y="2600"/>
                            <a:pt x="8970" y="1412"/>
                            <a:pt x="4983" y="422"/>
                          </a:cubicBezTo>
                          <a:cubicBezTo>
                            <a:pt x="1794" y="-371"/>
                            <a:pt x="0" y="25"/>
                            <a:pt x="0" y="101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20" name="Google Shape;6620;p37"/>
                    <p:cNvSpPr/>
                    <p:nvPr/>
                  </p:nvSpPr>
                  <p:spPr>
                    <a:xfrm>
                      <a:off x="2994456" y="5570994"/>
                      <a:ext cx="11173" cy="3663"/>
                    </a:xfrm>
                    <a:custGeom>
                      <a:avLst/>
                      <a:gdLst/>
                      <a:ahLst/>
                      <a:cxnLst/>
                      <a:rect l="l" t="t" r="r" b="b"/>
                      <a:pathLst>
                        <a:path w="11173" h="3663" extrusionOk="0">
                          <a:moveTo>
                            <a:pt x="5781" y="49"/>
                          </a:moveTo>
                          <a:cubicBezTo>
                            <a:pt x="2791" y="-149"/>
                            <a:pt x="399" y="247"/>
                            <a:pt x="0" y="1435"/>
                          </a:cubicBezTo>
                          <a:cubicBezTo>
                            <a:pt x="199" y="2624"/>
                            <a:pt x="2193" y="3416"/>
                            <a:pt x="5382" y="3614"/>
                          </a:cubicBezTo>
                          <a:cubicBezTo>
                            <a:pt x="8571" y="3812"/>
                            <a:pt x="11162" y="3416"/>
                            <a:pt x="11162" y="2426"/>
                          </a:cubicBezTo>
                          <a:cubicBezTo>
                            <a:pt x="11362" y="1039"/>
                            <a:pt x="8970" y="247"/>
                            <a:pt x="5781" y="4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21" name="Google Shape;6621;p37"/>
                    <p:cNvSpPr/>
                    <p:nvPr/>
                  </p:nvSpPr>
                  <p:spPr>
                    <a:xfrm>
                      <a:off x="3031076" y="5387807"/>
                      <a:ext cx="13208" cy="10168"/>
                    </a:xfrm>
                    <a:custGeom>
                      <a:avLst/>
                      <a:gdLst/>
                      <a:ahLst/>
                      <a:cxnLst/>
                      <a:rect l="l" t="t" r="r" b="b"/>
                      <a:pathLst>
                        <a:path w="13208" h="10168" extrusionOk="0">
                          <a:moveTo>
                            <a:pt x="3843" y="3966"/>
                          </a:moveTo>
                          <a:cubicBezTo>
                            <a:pt x="4441" y="4758"/>
                            <a:pt x="5437" y="5749"/>
                            <a:pt x="6434" y="6739"/>
                          </a:cubicBezTo>
                          <a:cubicBezTo>
                            <a:pt x="9225" y="9116"/>
                            <a:pt x="12015" y="11097"/>
                            <a:pt x="13012" y="9710"/>
                          </a:cubicBezTo>
                          <a:cubicBezTo>
                            <a:pt x="13610" y="8720"/>
                            <a:pt x="12812" y="7135"/>
                            <a:pt x="11019" y="5154"/>
                          </a:cubicBezTo>
                          <a:cubicBezTo>
                            <a:pt x="11218" y="4956"/>
                            <a:pt x="11417" y="4956"/>
                            <a:pt x="11417" y="4758"/>
                          </a:cubicBezTo>
                          <a:cubicBezTo>
                            <a:pt x="11816" y="3768"/>
                            <a:pt x="9623" y="2579"/>
                            <a:pt x="7032" y="1589"/>
                          </a:cubicBezTo>
                          <a:cubicBezTo>
                            <a:pt x="5437" y="400"/>
                            <a:pt x="3843" y="-392"/>
                            <a:pt x="3046" y="202"/>
                          </a:cubicBezTo>
                          <a:cubicBezTo>
                            <a:pt x="2846" y="202"/>
                            <a:pt x="2846" y="400"/>
                            <a:pt x="2846" y="400"/>
                          </a:cubicBezTo>
                          <a:cubicBezTo>
                            <a:pt x="1451" y="202"/>
                            <a:pt x="255" y="202"/>
                            <a:pt x="56" y="994"/>
                          </a:cubicBezTo>
                          <a:cubicBezTo>
                            <a:pt x="-343" y="1985"/>
                            <a:pt x="1451" y="2975"/>
                            <a:pt x="3843" y="39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22" name="Google Shape;6622;p37"/>
                    <p:cNvSpPr/>
                    <p:nvPr/>
                  </p:nvSpPr>
                  <p:spPr>
                    <a:xfrm>
                      <a:off x="3003824" y="5399704"/>
                      <a:ext cx="11684" cy="5122"/>
                    </a:xfrm>
                    <a:custGeom>
                      <a:avLst/>
                      <a:gdLst/>
                      <a:ahLst/>
                      <a:cxnLst/>
                      <a:rect l="l" t="t" r="r" b="b"/>
                      <a:pathLst>
                        <a:path w="11684" h="5122" extrusionOk="0">
                          <a:moveTo>
                            <a:pt x="5182" y="4152"/>
                          </a:moveTo>
                          <a:cubicBezTo>
                            <a:pt x="8172" y="5143"/>
                            <a:pt x="10963" y="5539"/>
                            <a:pt x="11561" y="4548"/>
                          </a:cubicBezTo>
                          <a:cubicBezTo>
                            <a:pt x="12358" y="3162"/>
                            <a:pt x="9169" y="1775"/>
                            <a:pt x="5382" y="587"/>
                          </a:cubicBezTo>
                          <a:cubicBezTo>
                            <a:pt x="2990" y="191"/>
                            <a:pt x="0" y="-602"/>
                            <a:pt x="0" y="785"/>
                          </a:cubicBezTo>
                          <a:cubicBezTo>
                            <a:pt x="199" y="1973"/>
                            <a:pt x="2392" y="3162"/>
                            <a:pt x="5182" y="415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23" name="Google Shape;6623;p37"/>
                    <p:cNvSpPr/>
                    <p:nvPr/>
                  </p:nvSpPr>
                  <p:spPr>
                    <a:xfrm>
                      <a:off x="3016084" y="5511431"/>
                      <a:ext cx="12057" cy="3801"/>
                    </a:xfrm>
                    <a:custGeom>
                      <a:avLst/>
                      <a:gdLst/>
                      <a:ahLst/>
                      <a:cxnLst/>
                      <a:rect l="l" t="t" r="r" b="b"/>
                      <a:pathLst>
                        <a:path w="12057" h="3801" extrusionOk="0">
                          <a:moveTo>
                            <a:pt x="5081" y="185"/>
                          </a:moveTo>
                          <a:cubicBezTo>
                            <a:pt x="1693" y="-211"/>
                            <a:pt x="-500" y="-13"/>
                            <a:pt x="98" y="1176"/>
                          </a:cubicBezTo>
                          <a:cubicBezTo>
                            <a:pt x="896" y="2562"/>
                            <a:pt x="4483" y="3553"/>
                            <a:pt x="8271" y="3751"/>
                          </a:cubicBezTo>
                          <a:cubicBezTo>
                            <a:pt x="10463" y="3949"/>
                            <a:pt x="12058" y="3553"/>
                            <a:pt x="12058" y="2761"/>
                          </a:cubicBezTo>
                          <a:cubicBezTo>
                            <a:pt x="12058" y="1572"/>
                            <a:pt x="9267" y="780"/>
                            <a:pt x="5081" y="18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24" name="Google Shape;6624;p37"/>
                    <p:cNvSpPr/>
                    <p:nvPr/>
                  </p:nvSpPr>
                  <p:spPr>
                    <a:xfrm>
                      <a:off x="2917825" y="5570815"/>
                      <a:ext cx="27303" cy="13053"/>
                    </a:xfrm>
                    <a:custGeom>
                      <a:avLst/>
                      <a:gdLst/>
                      <a:ahLst/>
                      <a:cxnLst/>
                      <a:rect l="l" t="t" r="r" b="b"/>
                      <a:pathLst>
                        <a:path w="27303" h="13053" extrusionOk="0">
                          <a:moveTo>
                            <a:pt x="13245" y="10727"/>
                          </a:moveTo>
                          <a:cubicBezTo>
                            <a:pt x="13843" y="10925"/>
                            <a:pt x="14242" y="11123"/>
                            <a:pt x="14840" y="11321"/>
                          </a:cubicBezTo>
                          <a:cubicBezTo>
                            <a:pt x="15438" y="11717"/>
                            <a:pt x="16235" y="11916"/>
                            <a:pt x="17032" y="12114"/>
                          </a:cubicBezTo>
                          <a:cubicBezTo>
                            <a:pt x="17830" y="12312"/>
                            <a:pt x="18627" y="12510"/>
                            <a:pt x="19225" y="12708"/>
                          </a:cubicBezTo>
                          <a:cubicBezTo>
                            <a:pt x="21417" y="13302"/>
                            <a:pt x="22414" y="13104"/>
                            <a:pt x="22614" y="12312"/>
                          </a:cubicBezTo>
                          <a:cubicBezTo>
                            <a:pt x="23610" y="12114"/>
                            <a:pt x="24407" y="11717"/>
                            <a:pt x="24607" y="11123"/>
                          </a:cubicBezTo>
                          <a:cubicBezTo>
                            <a:pt x="24407" y="10133"/>
                            <a:pt x="22813" y="9341"/>
                            <a:pt x="20421" y="8944"/>
                          </a:cubicBezTo>
                          <a:cubicBezTo>
                            <a:pt x="20421" y="8944"/>
                            <a:pt x="20421" y="8944"/>
                            <a:pt x="20421" y="8944"/>
                          </a:cubicBezTo>
                          <a:cubicBezTo>
                            <a:pt x="23610" y="8350"/>
                            <a:pt x="26799" y="7954"/>
                            <a:pt x="27198" y="6369"/>
                          </a:cubicBezTo>
                          <a:cubicBezTo>
                            <a:pt x="27597" y="4983"/>
                            <a:pt x="26998" y="3794"/>
                            <a:pt x="23012" y="3002"/>
                          </a:cubicBezTo>
                          <a:cubicBezTo>
                            <a:pt x="21617" y="2011"/>
                            <a:pt x="19823" y="1219"/>
                            <a:pt x="18029" y="625"/>
                          </a:cubicBezTo>
                          <a:cubicBezTo>
                            <a:pt x="14441" y="-366"/>
                            <a:pt x="13245" y="30"/>
                            <a:pt x="13245" y="1021"/>
                          </a:cubicBezTo>
                          <a:cubicBezTo>
                            <a:pt x="12049" y="625"/>
                            <a:pt x="10455" y="228"/>
                            <a:pt x="8660" y="30"/>
                          </a:cubicBezTo>
                          <a:cubicBezTo>
                            <a:pt x="4873" y="-168"/>
                            <a:pt x="3677" y="625"/>
                            <a:pt x="3877" y="1813"/>
                          </a:cubicBezTo>
                          <a:cubicBezTo>
                            <a:pt x="4076" y="2804"/>
                            <a:pt x="5471" y="3398"/>
                            <a:pt x="7465" y="3596"/>
                          </a:cubicBezTo>
                          <a:cubicBezTo>
                            <a:pt x="7066" y="3794"/>
                            <a:pt x="6867" y="4190"/>
                            <a:pt x="6867" y="4586"/>
                          </a:cubicBezTo>
                          <a:cubicBezTo>
                            <a:pt x="6867" y="4983"/>
                            <a:pt x="6867" y="5379"/>
                            <a:pt x="7066" y="5973"/>
                          </a:cubicBezTo>
                          <a:cubicBezTo>
                            <a:pt x="2880" y="6567"/>
                            <a:pt x="-2901" y="7360"/>
                            <a:pt x="1684" y="9737"/>
                          </a:cubicBezTo>
                          <a:cubicBezTo>
                            <a:pt x="4674" y="11520"/>
                            <a:pt x="9458" y="11520"/>
                            <a:pt x="13245" y="10727"/>
                          </a:cubicBezTo>
                          <a:close/>
                          <a:moveTo>
                            <a:pt x="14242" y="3596"/>
                          </a:moveTo>
                          <a:cubicBezTo>
                            <a:pt x="14042" y="3596"/>
                            <a:pt x="13843" y="3794"/>
                            <a:pt x="13644" y="3794"/>
                          </a:cubicBezTo>
                          <a:cubicBezTo>
                            <a:pt x="13644" y="3794"/>
                            <a:pt x="13444" y="3794"/>
                            <a:pt x="13444" y="3794"/>
                          </a:cubicBezTo>
                          <a:cubicBezTo>
                            <a:pt x="13644" y="3794"/>
                            <a:pt x="14042" y="3596"/>
                            <a:pt x="14242" y="3596"/>
                          </a:cubicBezTo>
                          <a:cubicBezTo>
                            <a:pt x="14242" y="3596"/>
                            <a:pt x="14242" y="3596"/>
                            <a:pt x="14242" y="359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25" name="Google Shape;6625;p37"/>
                    <p:cNvSpPr/>
                    <p:nvPr/>
                  </p:nvSpPr>
                  <p:spPr>
                    <a:xfrm>
                      <a:off x="3050068" y="5468804"/>
                      <a:ext cx="12231" cy="4352"/>
                    </a:xfrm>
                    <a:custGeom>
                      <a:avLst/>
                      <a:gdLst/>
                      <a:ahLst/>
                      <a:cxnLst/>
                      <a:rect l="l" t="t" r="r" b="b"/>
                      <a:pathLst>
                        <a:path w="12231" h="4352" extrusionOk="0">
                          <a:moveTo>
                            <a:pt x="12159" y="2997"/>
                          </a:moveTo>
                          <a:cubicBezTo>
                            <a:pt x="11760" y="1808"/>
                            <a:pt x="8571" y="1016"/>
                            <a:pt x="5581" y="422"/>
                          </a:cubicBezTo>
                          <a:cubicBezTo>
                            <a:pt x="1993" y="-371"/>
                            <a:pt x="0" y="25"/>
                            <a:pt x="0" y="1016"/>
                          </a:cubicBezTo>
                          <a:cubicBezTo>
                            <a:pt x="0" y="2006"/>
                            <a:pt x="2392" y="3195"/>
                            <a:pt x="5581" y="3987"/>
                          </a:cubicBezTo>
                          <a:cubicBezTo>
                            <a:pt x="9568" y="4581"/>
                            <a:pt x="12757" y="4581"/>
                            <a:pt x="12159" y="299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26" name="Google Shape;6626;p37"/>
                    <p:cNvSpPr/>
                    <p:nvPr/>
                  </p:nvSpPr>
                  <p:spPr>
                    <a:xfrm>
                      <a:off x="3047277" y="5614424"/>
                      <a:ext cx="11596" cy="3169"/>
                    </a:xfrm>
                    <a:custGeom>
                      <a:avLst/>
                      <a:gdLst/>
                      <a:ahLst/>
                      <a:cxnLst/>
                      <a:rect l="l" t="t" r="r" b="b"/>
                      <a:pathLst>
                        <a:path w="11596" h="3169" extrusionOk="0">
                          <a:moveTo>
                            <a:pt x="5781" y="3169"/>
                          </a:moveTo>
                          <a:cubicBezTo>
                            <a:pt x="8770" y="3169"/>
                            <a:pt x="11362" y="2575"/>
                            <a:pt x="11561" y="1585"/>
                          </a:cubicBezTo>
                          <a:cubicBezTo>
                            <a:pt x="11960" y="594"/>
                            <a:pt x="8970" y="0"/>
                            <a:pt x="5781" y="0"/>
                          </a:cubicBezTo>
                          <a:cubicBezTo>
                            <a:pt x="2591" y="0"/>
                            <a:pt x="200" y="396"/>
                            <a:pt x="0" y="1387"/>
                          </a:cubicBezTo>
                          <a:cubicBezTo>
                            <a:pt x="598" y="2377"/>
                            <a:pt x="2591" y="3169"/>
                            <a:pt x="5781" y="316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27" name="Google Shape;6627;p37"/>
                    <p:cNvSpPr/>
                    <p:nvPr/>
                  </p:nvSpPr>
                  <p:spPr>
                    <a:xfrm>
                      <a:off x="3078758" y="5495274"/>
                      <a:ext cx="12001" cy="3961"/>
                    </a:xfrm>
                    <a:custGeom>
                      <a:avLst/>
                      <a:gdLst/>
                      <a:ahLst/>
                      <a:cxnLst/>
                      <a:rect l="l" t="t" r="r" b="b"/>
                      <a:pathLst>
                        <a:path w="12001" h="3961" extrusionOk="0">
                          <a:moveTo>
                            <a:pt x="4996" y="3268"/>
                          </a:moveTo>
                          <a:cubicBezTo>
                            <a:pt x="8584" y="4061"/>
                            <a:pt x="12371" y="4457"/>
                            <a:pt x="11972" y="2872"/>
                          </a:cubicBezTo>
                          <a:cubicBezTo>
                            <a:pt x="11773" y="1882"/>
                            <a:pt x="9381" y="1089"/>
                            <a:pt x="6192" y="495"/>
                          </a:cubicBezTo>
                          <a:cubicBezTo>
                            <a:pt x="3202" y="-99"/>
                            <a:pt x="411" y="-297"/>
                            <a:pt x="13" y="693"/>
                          </a:cubicBezTo>
                          <a:cubicBezTo>
                            <a:pt x="-187" y="1684"/>
                            <a:pt x="2006" y="2674"/>
                            <a:pt x="4996" y="326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28" name="Google Shape;6628;p37"/>
                    <p:cNvSpPr/>
                    <p:nvPr/>
                  </p:nvSpPr>
                  <p:spPr>
                    <a:xfrm>
                      <a:off x="2922499" y="5348194"/>
                      <a:ext cx="9875" cy="9109"/>
                    </a:xfrm>
                    <a:custGeom>
                      <a:avLst/>
                      <a:gdLst/>
                      <a:ahLst/>
                      <a:cxnLst/>
                      <a:rect l="l" t="t" r="r" b="b"/>
                      <a:pathLst>
                        <a:path w="9875" h="9109" extrusionOk="0">
                          <a:moveTo>
                            <a:pt x="3986" y="6933"/>
                          </a:moveTo>
                          <a:cubicBezTo>
                            <a:pt x="5980" y="8716"/>
                            <a:pt x="7973" y="9508"/>
                            <a:pt x="8970" y="8914"/>
                          </a:cubicBezTo>
                          <a:cubicBezTo>
                            <a:pt x="11162" y="7725"/>
                            <a:pt x="9169" y="4754"/>
                            <a:pt x="5182" y="1585"/>
                          </a:cubicBezTo>
                          <a:cubicBezTo>
                            <a:pt x="4385" y="990"/>
                            <a:pt x="3787" y="396"/>
                            <a:pt x="2990" y="0"/>
                          </a:cubicBezTo>
                          <a:cubicBezTo>
                            <a:pt x="2591" y="1188"/>
                            <a:pt x="1993" y="2377"/>
                            <a:pt x="1595" y="3566"/>
                          </a:cubicBezTo>
                          <a:cubicBezTo>
                            <a:pt x="1595" y="3764"/>
                            <a:pt x="1395" y="3962"/>
                            <a:pt x="1395" y="4160"/>
                          </a:cubicBezTo>
                          <a:cubicBezTo>
                            <a:pt x="997" y="5348"/>
                            <a:pt x="399" y="6537"/>
                            <a:pt x="0" y="7725"/>
                          </a:cubicBezTo>
                          <a:cubicBezTo>
                            <a:pt x="2791" y="8518"/>
                            <a:pt x="3389" y="7527"/>
                            <a:pt x="3986" y="69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29" name="Google Shape;6629;p37"/>
                    <p:cNvSpPr/>
                    <p:nvPr/>
                  </p:nvSpPr>
                  <p:spPr>
                    <a:xfrm>
                      <a:off x="2898580" y="5555759"/>
                      <a:ext cx="9415" cy="3633"/>
                    </a:xfrm>
                    <a:custGeom>
                      <a:avLst/>
                      <a:gdLst/>
                      <a:ahLst/>
                      <a:cxnLst/>
                      <a:rect l="l" t="t" r="r" b="b"/>
                      <a:pathLst>
                        <a:path w="9415" h="3633" extrusionOk="0">
                          <a:moveTo>
                            <a:pt x="4385" y="3597"/>
                          </a:moveTo>
                          <a:cubicBezTo>
                            <a:pt x="7574" y="3795"/>
                            <a:pt x="9767" y="3200"/>
                            <a:pt x="9368" y="1814"/>
                          </a:cubicBezTo>
                          <a:cubicBezTo>
                            <a:pt x="9169" y="823"/>
                            <a:pt x="7375" y="229"/>
                            <a:pt x="4983" y="31"/>
                          </a:cubicBezTo>
                          <a:cubicBezTo>
                            <a:pt x="1595" y="-167"/>
                            <a:pt x="0" y="625"/>
                            <a:pt x="0" y="1220"/>
                          </a:cubicBezTo>
                          <a:cubicBezTo>
                            <a:pt x="399" y="2804"/>
                            <a:pt x="1993" y="3398"/>
                            <a:pt x="4385" y="359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30" name="Google Shape;6630;p37"/>
                    <p:cNvSpPr/>
                    <p:nvPr/>
                  </p:nvSpPr>
                  <p:spPr>
                    <a:xfrm>
                      <a:off x="3063003" y="5492512"/>
                      <a:ext cx="8714" cy="3134"/>
                    </a:xfrm>
                    <a:custGeom>
                      <a:avLst/>
                      <a:gdLst/>
                      <a:ahLst/>
                      <a:cxnLst/>
                      <a:rect l="l" t="t" r="r" b="b"/>
                      <a:pathLst>
                        <a:path w="8714" h="3134" extrusionOk="0">
                          <a:moveTo>
                            <a:pt x="8592" y="1871"/>
                          </a:moveTo>
                          <a:cubicBezTo>
                            <a:pt x="8193" y="1078"/>
                            <a:pt x="6001" y="484"/>
                            <a:pt x="5004" y="286"/>
                          </a:cubicBezTo>
                          <a:cubicBezTo>
                            <a:pt x="1018" y="-308"/>
                            <a:pt x="-178" y="88"/>
                            <a:pt x="21" y="880"/>
                          </a:cubicBezTo>
                          <a:cubicBezTo>
                            <a:pt x="220" y="1673"/>
                            <a:pt x="1815" y="2465"/>
                            <a:pt x="4007" y="2861"/>
                          </a:cubicBezTo>
                          <a:cubicBezTo>
                            <a:pt x="7595" y="3456"/>
                            <a:pt x="9190" y="3059"/>
                            <a:pt x="8592" y="18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31" name="Google Shape;6631;p37"/>
                    <p:cNvSpPr/>
                    <p:nvPr/>
                  </p:nvSpPr>
                  <p:spPr>
                    <a:xfrm>
                      <a:off x="2937648" y="5321055"/>
                      <a:ext cx="199" cy="198"/>
                    </a:xfrm>
                    <a:custGeom>
                      <a:avLst/>
                      <a:gdLst/>
                      <a:ahLst/>
                      <a:cxnLst/>
                      <a:rect l="l" t="t" r="r" b="b"/>
                      <a:pathLst>
                        <a:path w="199" h="198" extrusionOk="0">
                          <a:moveTo>
                            <a:pt x="200" y="198"/>
                          </a:moveTo>
                          <a:lnTo>
                            <a:pt x="0" y="0"/>
                          </a:lnTo>
                          <a:lnTo>
                            <a:pt x="0" y="0"/>
                          </a:lnTo>
                          <a:lnTo>
                            <a:pt x="20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32" name="Google Shape;6632;p37"/>
                    <p:cNvSpPr/>
                    <p:nvPr/>
                  </p:nvSpPr>
                  <p:spPr>
                    <a:xfrm>
                      <a:off x="2938046" y="5312727"/>
                      <a:ext cx="19126" cy="14760"/>
                    </a:xfrm>
                    <a:custGeom>
                      <a:avLst/>
                      <a:gdLst/>
                      <a:ahLst/>
                      <a:cxnLst/>
                      <a:rect l="l" t="t" r="r" b="b"/>
                      <a:pathLst>
                        <a:path w="19126" h="14760" extrusionOk="0">
                          <a:moveTo>
                            <a:pt x="3588" y="10112"/>
                          </a:moveTo>
                          <a:cubicBezTo>
                            <a:pt x="3787" y="10310"/>
                            <a:pt x="3986" y="10508"/>
                            <a:pt x="3986" y="10706"/>
                          </a:cubicBezTo>
                          <a:cubicBezTo>
                            <a:pt x="6977" y="13875"/>
                            <a:pt x="9568" y="14668"/>
                            <a:pt x="11162" y="13875"/>
                          </a:cubicBezTo>
                          <a:cubicBezTo>
                            <a:pt x="11162" y="13875"/>
                            <a:pt x="11162" y="13875"/>
                            <a:pt x="11162" y="13875"/>
                          </a:cubicBezTo>
                          <a:cubicBezTo>
                            <a:pt x="13554" y="14866"/>
                            <a:pt x="15946" y="15064"/>
                            <a:pt x="18139" y="14272"/>
                          </a:cubicBezTo>
                          <a:cubicBezTo>
                            <a:pt x="19933" y="13479"/>
                            <a:pt x="19135" y="10508"/>
                            <a:pt x="16943" y="7933"/>
                          </a:cubicBezTo>
                          <a:cubicBezTo>
                            <a:pt x="17541" y="7140"/>
                            <a:pt x="16743" y="5357"/>
                            <a:pt x="14551" y="3178"/>
                          </a:cubicBezTo>
                          <a:cubicBezTo>
                            <a:pt x="12358" y="999"/>
                            <a:pt x="9767" y="-585"/>
                            <a:pt x="8571" y="207"/>
                          </a:cubicBezTo>
                          <a:cubicBezTo>
                            <a:pt x="7574" y="801"/>
                            <a:pt x="7774" y="1792"/>
                            <a:pt x="8970" y="3575"/>
                          </a:cubicBezTo>
                          <a:cubicBezTo>
                            <a:pt x="7375" y="3178"/>
                            <a:pt x="6379" y="3377"/>
                            <a:pt x="5581" y="3575"/>
                          </a:cubicBezTo>
                          <a:cubicBezTo>
                            <a:pt x="5183" y="2584"/>
                            <a:pt x="4385" y="1594"/>
                            <a:pt x="3588" y="405"/>
                          </a:cubicBezTo>
                          <a:cubicBezTo>
                            <a:pt x="2791" y="1990"/>
                            <a:pt x="1993" y="3575"/>
                            <a:pt x="1196" y="5159"/>
                          </a:cubicBezTo>
                          <a:lnTo>
                            <a:pt x="1595" y="5556"/>
                          </a:lnTo>
                          <a:cubicBezTo>
                            <a:pt x="1395" y="5952"/>
                            <a:pt x="1395" y="6744"/>
                            <a:pt x="1794" y="7536"/>
                          </a:cubicBezTo>
                          <a:lnTo>
                            <a:pt x="0" y="8527"/>
                          </a:lnTo>
                          <a:lnTo>
                            <a:pt x="1595" y="9319"/>
                          </a:lnTo>
                          <a:cubicBezTo>
                            <a:pt x="2193" y="9517"/>
                            <a:pt x="2791" y="9914"/>
                            <a:pt x="3588" y="1011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33" name="Google Shape;6633;p37"/>
                    <p:cNvSpPr/>
                    <p:nvPr/>
                  </p:nvSpPr>
                  <p:spPr>
                    <a:xfrm>
                      <a:off x="3018743" y="5393761"/>
                      <a:ext cx="44280" cy="25440"/>
                    </a:xfrm>
                    <a:custGeom>
                      <a:avLst/>
                      <a:gdLst/>
                      <a:ahLst/>
                      <a:cxnLst/>
                      <a:rect l="l" t="t" r="r" b="b"/>
                      <a:pathLst>
                        <a:path w="44280" h="25440" extrusionOk="0">
                          <a:moveTo>
                            <a:pt x="44281" y="24160"/>
                          </a:moveTo>
                          <a:cubicBezTo>
                            <a:pt x="43882" y="23566"/>
                            <a:pt x="43483" y="22773"/>
                            <a:pt x="42686" y="22575"/>
                          </a:cubicBezTo>
                          <a:cubicBezTo>
                            <a:pt x="36906" y="20594"/>
                            <a:pt x="31125" y="18614"/>
                            <a:pt x="25345" y="16633"/>
                          </a:cubicBezTo>
                          <a:cubicBezTo>
                            <a:pt x="25345" y="16633"/>
                            <a:pt x="25544" y="16435"/>
                            <a:pt x="25544" y="16435"/>
                          </a:cubicBezTo>
                          <a:cubicBezTo>
                            <a:pt x="26142" y="15246"/>
                            <a:pt x="24149" y="12671"/>
                            <a:pt x="21957" y="10888"/>
                          </a:cubicBezTo>
                          <a:cubicBezTo>
                            <a:pt x="20362" y="9502"/>
                            <a:pt x="18568" y="7917"/>
                            <a:pt x="16973" y="6926"/>
                          </a:cubicBezTo>
                          <a:cubicBezTo>
                            <a:pt x="17571" y="6728"/>
                            <a:pt x="17970" y="6332"/>
                            <a:pt x="17771" y="5738"/>
                          </a:cubicBezTo>
                          <a:cubicBezTo>
                            <a:pt x="17771" y="4549"/>
                            <a:pt x="15977" y="3361"/>
                            <a:pt x="12588" y="2370"/>
                          </a:cubicBezTo>
                          <a:cubicBezTo>
                            <a:pt x="10994" y="1974"/>
                            <a:pt x="9798" y="1776"/>
                            <a:pt x="8801" y="1776"/>
                          </a:cubicBezTo>
                          <a:cubicBezTo>
                            <a:pt x="8003" y="1380"/>
                            <a:pt x="7206" y="1182"/>
                            <a:pt x="6210" y="786"/>
                          </a:cubicBezTo>
                          <a:cubicBezTo>
                            <a:pt x="3220" y="-7"/>
                            <a:pt x="230" y="-403"/>
                            <a:pt x="30" y="587"/>
                          </a:cubicBezTo>
                          <a:cubicBezTo>
                            <a:pt x="-169" y="1380"/>
                            <a:pt x="628" y="2172"/>
                            <a:pt x="1824" y="2965"/>
                          </a:cubicBezTo>
                          <a:cubicBezTo>
                            <a:pt x="1426" y="2965"/>
                            <a:pt x="1226" y="3163"/>
                            <a:pt x="828" y="3163"/>
                          </a:cubicBezTo>
                          <a:cubicBezTo>
                            <a:pt x="-767" y="3955"/>
                            <a:pt x="429" y="6332"/>
                            <a:pt x="3618" y="9502"/>
                          </a:cubicBezTo>
                          <a:cubicBezTo>
                            <a:pt x="7206" y="12473"/>
                            <a:pt x="9798" y="13463"/>
                            <a:pt x="11193" y="12671"/>
                          </a:cubicBezTo>
                          <a:cubicBezTo>
                            <a:pt x="11392" y="12869"/>
                            <a:pt x="11591" y="13067"/>
                            <a:pt x="11990" y="13463"/>
                          </a:cubicBezTo>
                          <a:cubicBezTo>
                            <a:pt x="12189" y="13661"/>
                            <a:pt x="12389" y="13860"/>
                            <a:pt x="12588" y="14058"/>
                          </a:cubicBezTo>
                          <a:cubicBezTo>
                            <a:pt x="12588" y="14058"/>
                            <a:pt x="12588" y="14058"/>
                            <a:pt x="12588" y="14256"/>
                          </a:cubicBezTo>
                          <a:cubicBezTo>
                            <a:pt x="13385" y="16633"/>
                            <a:pt x="18368" y="18217"/>
                            <a:pt x="23551" y="19802"/>
                          </a:cubicBezTo>
                          <a:cubicBezTo>
                            <a:pt x="30129" y="21585"/>
                            <a:pt x="36109" y="26141"/>
                            <a:pt x="43085" y="25349"/>
                          </a:cubicBezTo>
                          <a:cubicBezTo>
                            <a:pt x="43882" y="25151"/>
                            <a:pt x="43882" y="24556"/>
                            <a:pt x="44281" y="24160"/>
                          </a:cubicBezTo>
                          <a:close/>
                          <a:moveTo>
                            <a:pt x="7605" y="5738"/>
                          </a:moveTo>
                          <a:cubicBezTo>
                            <a:pt x="7206" y="5540"/>
                            <a:pt x="7007" y="5342"/>
                            <a:pt x="6808" y="5144"/>
                          </a:cubicBezTo>
                          <a:cubicBezTo>
                            <a:pt x="7206" y="5342"/>
                            <a:pt x="7605" y="5342"/>
                            <a:pt x="8003" y="5540"/>
                          </a:cubicBezTo>
                          <a:cubicBezTo>
                            <a:pt x="8801" y="5738"/>
                            <a:pt x="9598" y="5936"/>
                            <a:pt x="10196" y="5936"/>
                          </a:cubicBezTo>
                          <a:cubicBezTo>
                            <a:pt x="10595" y="6134"/>
                            <a:pt x="10994" y="6134"/>
                            <a:pt x="11591" y="6332"/>
                          </a:cubicBezTo>
                          <a:cubicBezTo>
                            <a:pt x="12189" y="6530"/>
                            <a:pt x="12787" y="6530"/>
                            <a:pt x="13186" y="6728"/>
                          </a:cubicBezTo>
                          <a:cubicBezTo>
                            <a:pt x="12987" y="7521"/>
                            <a:pt x="13983" y="8907"/>
                            <a:pt x="15179" y="10294"/>
                          </a:cubicBezTo>
                          <a:cubicBezTo>
                            <a:pt x="14781" y="9898"/>
                            <a:pt x="14382" y="9502"/>
                            <a:pt x="13784" y="8907"/>
                          </a:cubicBezTo>
                          <a:cubicBezTo>
                            <a:pt x="11193" y="6332"/>
                            <a:pt x="8801" y="5342"/>
                            <a:pt x="7605" y="5738"/>
                          </a:cubicBezTo>
                          <a:close/>
                          <a:moveTo>
                            <a:pt x="17970" y="14256"/>
                          </a:moveTo>
                          <a:cubicBezTo>
                            <a:pt x="17771" y="13463"/>
                            <a:pt x="16973" y="12275"/>
                            <a:pt x="15977" y="11284"/>
                          </a:cubicBezTo>
                          <a:lnTo>
                            <a:pt x="16973" y="12275"/>
                          </a:lnTo>
                          <a:cubicBezTo>
                            <a:pt x="18169" y="13265"/>
                            <a:pt x="19564" y="14256"/>
                            <a:pt x="20760" y="15246"/>
                          </a:cubicBezTo>
                          <a:cubicBezTo>
                            <a:pt x="19764" y="14850"/>
                            <a:pt x="18966" y="14454"/>
                            <a:pt x="17970" y="1425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34" name="Google Shape;6634;p37"/>
                    <p:cNvSpPr/>
                    <p:nvPr/>
                  </p:nvSpPr>
                  <p:spPr>
                    <a:xfrm>
                      <a:off x="2990363" y="5333850"/>
                      <a:ext cx="34988" cy="11966"/>
                    </a:xfrm>
                    <a:custGeom>
                      <a:avLst/>
                      <a:gdLst/>
                      <a:ahLst/>
                      <a:cxnLst/>
                      <a:rect l="l" t="t" r="r" b="b"/>
                      <a:pathLst>
                        <a:path w="34988" h="11966" extrusionOk="0">
                          <a:moveTo>
                            <a:pt x="10670" y="6024"/>
                          </a:moveTo>
                          <a:cubicBezTo>
                            <a:pt x="14258" y="9590"/>
                            <a:pt x="16650" y="9986"/>
                            <a:pt x="18643" y="9788"/>
                          </a:cubicBezTo>
                          <a:cubicBezTo>
                            <a:pt x="19640" y="9986"/>
                            <a:pt x="20437" y="10184"/>
                            <a:pt x="21235" y="10382"/>
                          </a:cubicBezTo>
                          <a:cubicBezTo>
                            <a:pt x="23028" y="11571"/>
                            <a:pt x="24623" y="12363"/>
                            <a:pt x="25221" y="11571"/>
                          </a:cubicBezTo>
                          <a:cubicBezTo>
                            <a:pt x="25620" y="11175"/>
                            <a:pt x="25620" y="10382"/>
                            <a:pt x="25221" y="9590"/>
                          </a:cubicBezTo>
                          <a:lnTo>
                            <a:pt x="34988" y="11967"/>
                          </a:lnTo>
                          <a:cubicBezTo>
                            <a:pt x="33992" y="9392"/>
                            <a:pt x="31600" y="6619"/>
                            <a:pt x="24025" y="5232"/>
                          </a:cubicBezTo>
                          <a:cubicBezTo>
                            <a:pt x="23228" y="5034"/>
                            <a:pt x="22431" y="5034"/>
                            <a:pt x="21434" y="4836"/>
                          </a:cubicBezTo>
                          <a:cubicBezTo>
                            <a:pt x="21434" y="4836"/>
                            <a:pt x="21235" y="4638"/>
                            <a:pt x="21235" y="4638"/>
                          </a:cubicBezTo>
                          <a:cubicBezTo>
                            <a:pt x="19042" y="2855"/>
                            <a:pt x="17647" y="2459"/>
                            <a:pt x="17049" y="3053"/>
                          </a:cubicBezTo>
                          <a:cubicBezTo>
                            <a:pt x="13461" y="-513"/>
                            <a:pt x="11268" y="-315"/>
                            <a:pt x="9674" y="478"/>
                          </a:cubicBezTo>
                          <a:cubicBezTo>
                            <a:pt x="9076" y="676"/>
                            <a:pt x="8478" y="1072"/>
                            <a:pt x="8279" y="1864"/>
                          </a:cubicBezTo>
                          <a:cubicBezTo>
                            <a:pt x="8279" y="1864"/>
                            <a:pt x="8079" y="1864"/>
                            <a:pt x="8079" y="1864"/>
                          </a:cubicBezTo>
                          <a:cubicBezTo>
                            <a:pt x="6285" y="1270"/>
                            <a:pt x="4890" y="1072"/>
                            <a:pt x="4093" y="1270"/>
                          </a:cubicBezTo>
                          <a:cubicBezTo>
                            <a:pt x="2299" y="82"/>
                            <a:pt x="505" y="-315"/>
                            <a:pt x="106" y="478"/>
                          </a:cubicBezTo>
                          <a:cubicBezTo>
                            <a:pt x="-492" y="2062"/>
                            <a:pt x="1501" y="5034"/>
                            <a:pt x="4491" y="7807"/>
                          </a:cubicBezTo>
                          <a:cubicBezTo>
                            <a:pt x="6883" y="9986"/>
                            <a:pt x="8876" y="10382"/>
                            <a:pt x="9873" y="9590"/>
                          </a:cubicBezTo>
                          <a:cubicBezTo>
                            <a:pt x="10072" y="8401"/>
                            <a:pt x="9474" y="7015"/>
                            <a:pt x="8478" y="5430"/>
                          </a:cubicBezTo>
                          <a:cubicBezTo>
                            <a:pt x="9275" y="5628"/>
                            <a:pt x="10072" y="6024"/>
                            <a:pt x="10670" y="6024"/>
                          </a:cubicBezTo>
                          <a:lnTo>
                            <a:pt x="10670" y="6024"/>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35" name="Google Shape;6635;p37"/>
                    <p:cNvSpPr/>
                    <p:nvPr/>
                  </p:nvSpPr>
                  <p:spPr>
                    <a:xfrm>
                      <a:off x="3025550" y="5345817"/>
                      <a:ext cx="199" cy="19808"/>
                    </a:xfrm>
                    <a:custGeom>
                      <a:avLst/>
                      <a:gdLst/>
                      <a:ahLst/>
                      <a:cxnLst/>
                      <a:rect l="l" t="t" r="r" b="b"/>
                      <a:pathLst>
                        <a:path w="199" h="19808" extrusionOk="0">
                          <a:moveTo>
                            <a:pt x="200" y="0"/>
                          </a:moveTo>
                          <a:lnTo>
                            <a:pt x="0" y="0"/>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36" name="Google Shape;6636;p37"/>
                    <p:cNvSpPr/>
                    <p:nvPr/>
                  </p:nvSpPr>
                  <p:spPr>
                    <a:xfrm>
                      <a:off x="2927083" y="5337427"/>
                      <a:ext cx="19577" cy="14744"/>
                    </a:xfrm>
                    <a:custGeom>
                      <a:avLst/>
                      <a:gdLst/>
                      <a:ahLst/>
                      <a:cxnLst/>
                      <a:rect l="l" t="t" r="r" b="b"/>
                      <a:pathLst>
                        <a:path w="19577" h="14744" extrusionOk="0">
                          <a:moveTo>
                            <a:pt x="7574" y="11163"/>
                          </a:moveTo>
                          <a:cubicBezTo>
                            <a:pt x="9966" y="11955"/>
                            <a:pt x="12159" y="12351"/>
                            <a:pt x="13554" y="11955"/>
                          </a:cubicBezTo>
                          <a:lnTo>
                            <a:pt x="14352" y="12747"/>
                          </a:lnTo>
                          <a:cubicBezTo>
                            <a:pt x="17142" y="14926"/>
                            <a:pt x="19135" y="15323"/>
                            <a:pt x="19534" y="13936"/>
                          </a:cubicBezTo>
                          <a:cubicBezTo>
                            <a:pt x="19933" y="11955"/>
                            <a:pt x="17541" y="9380"/>
                            <a:pt x="14750" y="7201"/>
                          </a:cubicBezTo>
                          <a:cubicBezTo>
                            <a:pt x="15946" y="7003"/>
                            <a:pt x="16943" y="6409"/>
                            <a:pt x="17541" y="5814"/>
                          </a:cubicBezTo>
                          <a:cubicBezTo>
                            <a:pt x="18538" y="4824"/>
                            <a:pt x="19135" y="3239"/>
                            <a:pt x="14949" y="1456"/>
                          </a:cubicBezTo>
                          <a:cubicBezTo>
                            <a:pt x="8970" y="-1119"/>
                            <a:pt x="6578" y="268"/>
                            <a:pt x="4385" y="1456"/>
                          </a:cubicBezTo>
                          <a:cubicBezTo>
                            <a:pt x="4186" y="1853"/>
                            <a:pt x="4385" y="2447"/>
                            <a:pt x="4585" y="2843"/>
                          </a:cubicBezTo>
                          <a:cubicBezTo>
                            <a:pt x="3389" y="2645"/>
                            <a:pt x="2591" y="2843"/>
                            <a:pt x="1794" y="3041"/>
                          </a:cubicBezTo>
                          <a:cubicBezTo>
                            <a:pt x="1196" y="4428"/>
                            <a:pt x="598" y="5814"/>
                            <a:pt x="0" y="7201"/>
                          </a:cubicBezTo>
                          <a:cubicBezTo>
                            <a:pt x="1196" y="8588"/>
                            <a:pt x="3787" y="9974"/>
                            <a:pt x="7574" y="1116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37" name="Google Shape;6637;p37"/>
                    <p:cNvSpPr/>
                    <p:nvPr/>
                  </p:nvSpPr>
                  <p:spPr>
                    <a:xfrm>
                      <a:off x="3078771" y="5499653"/>
                      <a:ext cx="14106" cy="7453"/>
                    </a:xfrm>
                    <a:custGeom>
                      <a:avLst/>
                      <a:gdLst/>
                      <a:ahLst/>
                      <a:cxnLst/>
                      <a:rect l="l" t="t" r="r" b="b"/>
                      <a:pathLst>
                        <a:path w="14106" h="7453" extrusionOk="0">
                          <a:moveTo>
                            <a:pt x="13953" y="5822"/>
                          </a:moveTo>
                          <a:cubicBezTo>
                            <a:pt x="14352" y="4040"/>
                            <a:pt x="14551" y="2059"/>
                            <a:pt x="6777" y="474"/>
                          </a:cubicBezTo>
                          <a:cubicBezTo>
                            <a:pt x="200" y="-913"/>
                            <a:pt x="997" y="1068"/>
                            <a:pt x="0" y="2257"/>
                          </a:cubicBezTo>
                          <a:cubicBezTo>
                            <a:pt x="200" y="3643"/>
                            <a:pt x="-1196" y="5426"/>
                            <a:pt x="5581" y="7011"/>
                          </a:cubicBezTo>
                          <a:cubicBezTo>
                            <a:pt x="10963" y="8001"/>
                            <a:pt x="13754" y="7209"/>
                            <a:pt x="13953" y="582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38" name="Google Shape;6638;p37"/>
                    <p:cNvSpPr/>
                    <p:nvPr/>
                  </p:nvSpPr>
                  <p:spPr>
                    <a:xfrm>
                      <a:off x="2934658" y="5321254"/>
                      <a:ext cx="3795" cy="6140"/>
                    </a:xfrm>
                    <a:custGeom>
                      <a:avLst/>
                      <a:gdLst/>
                      <a:ahLst/>
                      <a:cxnLst/>
                      <a:rect l="l" t="t" r="r" b="b"/>
                      <a:pathLst>
                        <a:path w="3795" h="6140" extrusionOk="0">
                          <a:moveTo>
                            <a:pt x="2990" y="0"/>
                          </a:moveTo>
                          <a:cubicBezTo>
                            <a:pt x="2990" y="0"/>
                            <a:pt x="2990" y="0"/>
                            <a:pt x="2990" y="0"/>
                          </a:cubicBezTo>
                          <a:cubicBezTo>
                            <a:pt x="1993" y="1981"/>
                            <a:pt x="997" y="4160"/>
                            <a:pt x="0" y="6141"/>
                          </a:cubicBezTo>
                          <a:cubicBezTo>
                            <a:pt x="1395" y="5943"/>
                            <a:pt x="1993" y="5348"/>
                            <a:pt x="2990" y="4952"/>
                          </a:cubicBezTo>
                          <a:cubicBezTo>
                            <a:pt x="4584" y="3764"/>
                            <a:pt x="3389" y="1783"/>
                            <a:pt x="2990" y="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39" name="Google Shape;6639;p37"/>
                    <p:cNvSpPr/>
                    <p:nvPr/>
                  </p:nvSpPr>
                  <p:spPr>
                    <a:xfrm>
                      <a:off x="2937648" y="5321055"/>
                      <a:ext cx="199" cy="198"/>
                    </a:xfrm>
                    <a:custGeom>
                      <a:avLst/>
                      <a:gdLst/>
                      <a:ahLst/>
                      <a:cxnLst/>
                      <a:rect l="l" t="t" r="r" b="b"/>
                      <a:pathLst>
                        <a:path w="199" h="198" extrusionOk="0">
                          <a:moveTo>
                            <a:pt x="0" y="0"/>
                          </a:moveTo>
                          <a:lnTo>
                            <a:pt x="0" y="0"/>
                          </a:lnTo>
                          <a:lnTo>
                            <a:pt x="0" y="198"/>
                          </a:lnTo>
                          <a:lnTo>
                            <a:pt x="20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40" name="Google Shape;6640;p37"/>
                    <p:cNvSpPr/>
                    <p:nvPr/>
                  </p:nvSpPr>
                  <p:spPr>
                    <a:xfrm>
                      <a:off x="3049388" y="5217066"/>
                      <a:ext cx="36546" cy="21721"/>
                    </a:xfrm>
                    <a:custGeom>
                      <a:avLst/>
                      <a:gdLst/>
                      <a:ahLst/>
                      <a:cxnLst/>
                      <a:rect l="l" t="t" r="r" b="b"/>
                      <a:pathLst>
                        <a:path w="36546" h="21721" extrusionOk="0">
                          <a:moveTo>
                            <a:pt x="27389" y="16831"/>
                          </a:moveTo>
                          <a:cubicBezTo>
                            <a:pt x="27389" y="16633"/>
                            <a:pt x="27389" y="16435"/>
                            <a:pt x="27389" y="16435"/>
                          </a:cubicBezTo>
                          <a:cubicBezTo>
                            <a:pt x="27589" y="16831"/>
                            <a:pt x="27788" y="17029"/>
                            <a:pt x="28187" y="17425"/>
                          </a:cubicBezTo>
                          <a:cubicBezTo>
                            <a:pt x="29980" y="19406"/>
                            <a:pt x="31575" y="20594"/>
                            <a:pt x="32971" y="20793"/>
                          </a:cubicBezTo>
                          <a:cubicBezTo>
                            <a:pt x="34366" y="21783"/>
                            <a:pt x="35562" y="21981"/>
                            <a:pt x="36160" y="21387"/>
                          </a:cubicBezTo>
                          <a:cubicBezTo>
                            <a:pt x="37156" y="20396"/>
                            <a:pt x="36160" y="18019"/>
                            <a:pt x="33967" y="15642"/>
                          </a:cubicBezTo>
                          <a:cubicBezTo>
                            <a:pt x="31775" y="12869"/>
                            <a:pt x="29781" y="11879"/>
                            <a:pt x="28585" y="11879"/>
                          </a:cubicBezTo>
                          <a:cubicBezTo>
                            <a:pt x="27987" y="11681"/>
                            <a:pt x="27190" y="11681"/>
                            <a:pt x="26791" y="11879"/>
                          </a:cubicBezTo>
                          <a:cubicBezTo>
                            <a:pt x="26393" y="12473"/>
                            <a:pt x="26193" y="13265"/>
                            <a:pt x="26393" y="14256"/>
                          </a:cubicBezTo>
                          <a:cubicBezTo>
                            <a:pt x="25197" y="12869"/>
                            <a:pt x="23203" y="11086"/>
                            <a:pt x="21011" y="9502"/>
                          </a:cubicBezTo>
                          <a:cubicBezTo>
                            <a:pt x="17224" y="6728"/>
                            <a:pt x="13038" y="4549"/>
                            <a:pt x="11642" y="5738"/>
                          </a:cubicBezTo>
                          <a:cubicBezTo>
                            <a:pt x="11642" y="5738"/>
                            <a:pt x="11642" y="5738"/>
                            <a:pt x="11642" y="5738"/>
                          </a:cubicBezTo>
                          <a:cubicBezTo>
                            <a:pt x="11044" y="4945"/>
                            <a:pt x="10447" y="4153"/>
                            <a:pt x="9649" y="3361"/>
                          </a:cubicBezTo>
                          <a:cubicBezTo>
                            <a:pt x="7656" y="1182"/>
                            <a:pt x="5463" y="-205"/>
                            <a:pt x="4068" y="191"/>
                          </a:cubicBezTo>
                          <a:cubicBezTo>
                            <a:pt x="3869" y="389"/>
                            <a:pt x="4068" y="587"/>
                            <a:pt x="3869" y="786"/>
                          </a:cubicBezTo>
                          <a:cubicBezTo>
                            <a:pt x="2274" y="-7"/>
                            <a:pt x="1078" y="-403"/>
                            <a:pt x="281" y="587"/>
                          </a:cubicBezTo>
                          <a:cubicBezTo>
                            <a:pt x="-716" y="1578"/>
                            <a:pt x="1078" y="4351"/>
                            <a:pt x="3470" y="7124"/>
                          </a:cubicBezTo>
                          <a:cubicBezTo>
                            <a:pt x="7058" y="10690"/>
                            <a:pt x="10845" y="14256"/>
                            <a:pt x="12440" y="11879"/>
                          </a:cubicBezTo>
                          <a:cubicBezTo>
                            <a:pt x="12639" y="11681"/>
                            <a:pt x="12639" y="11086"/>
                            <a:pt x="12639" y="10690"/>
                          </a:cubicBezTo>
                          <a:cubicBezTo>
                            <a:pt x="13038" y="10294"/>
                            <a:pt x="13237" y="9700"/>
                            <a:pt x="13038" y="8907"/>
                          </a:cubicBezTo>
                          <a:cubicBezTo>
                            <a:pt x="14433" y="10096"/>
                            <a:pt x="16227" y="11482"/>
                            <a:pt x="17822" y="12671"/>
                          </a:cubicBezTo>
                          <a:cubicBezTo>
                            <a:pt x="21808" y="15840"/>
                            <a:pt x="25197" y="17623"/>
                            <a:pt x="27389" y="1683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41" name="Google Shape;6641;p37"/>
                    <p:cNvSpPr/>
                    <p:nvPr/>
                  </p:nvSpPr>
                  <p:spPr>
                    <a:xfrm>
                      <a:off x="3098105" y="5412968"/>
                      <a:ext cx="199" cy="19808"/>
                    </a:xfrm>
                    <a:custGeom>
                      <a:avLst/>
                      <a:gdLst/>
                      <a:ahLst/>
                      <a:cxnLst/>
                      <a:rect l="l" t="t" r="r" b="b"/>
                      <a:pathLst>
                        <a:path w="199" h="19808" extrusionOk="0">
                          <a:moveTo>
                            <a:pt x="0" y="0"/>
                          </a:moveTo>
                          <a:lnTo>
                            <a:pt x="0" y="0"/>
                          </a:lnTo>
                          <a:lnTo>
                            <a:pt x="20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42" name="Google Shape;6642;p37"/>
                    <p:cNvSpPr/>
                    <p:nvPr/>
                  </p:nvSpPr>
                  <p:spPr>
                    <a:xfrm>
                      <a:off x="3093714" y="5412968"/>
                      <a:ext cx="16454" cy="7216"/>
                    </a:xfrm>
                    <a:custGeom>
                      <a:avLst/>
                      <a:gdLst/>
                      <a:ahLst/>
                      <a:cxnLst/>
                      <a:rect l="l" t="t" r="r" b="b"/>
                      <a:pathLst>
                        <a:path w="16454" h="7216" extrusionOk="0">
                          <a:moveTo>
                            <a:pt x="15554" y="6933"/>
                          </a:moveTo>
                          <a:cubicBezTo>
                            <a:pt x="19142" y="5348"/>
                            <a:pt x="11169" y="2971"/>
                            <a:pt x="6385" y="792"/>
                          </a:cubicBezTo>
                          <a:cubicBezTo>
                            <a:pt x="5787" y="594"/>
                            <a:pt x="4989" y="198"/>
                            <a:pt x="4391" y="0"/>
                          </a:cubicBezTo>
                          <a:cubicBezTo>
                            <a:pt x="1402" y="594"/>
                            <a:pt x="-3781" y="792"/>
                            <a:pt x="4391" y="4358"/>
                          </a:cubicBezTo>
                          <a:cubicBezTo>
                            <a:pt x="8179" y="6141"/>
                            <a:pt x="13361" y="7924"/>
                            <a:pt x="15554" y="69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43" name="Google Shape;6643;p37"/>
                    <p:cNvSpPr/>
                    <p:nvPr/>
                  </p:nvSpPr>
                  <p:spPr>
                    <a:xfrm>
                      <a:off x="3131925" y="5304028"/>
                      <a:ext cx="19214" cy="16548"/>
                    </a:xfrm>
                    <a:custGeom>
                      <a:avLst/>
                      <a:gdLst/>
                      <a:ahLst/>
                      <a:cxnLst/>
                      <a:rect l="l" t="t" r="r" b="b"/>
                      <a:pathLst>
                        <a:path w="19214" h="16548" extrusionOk="0">
                          <a:moveTo>
                            <a:pt x="13022" y="10689"/>
                          </a:moveTo>
                          <a:cubicBezTo>
                            <a:pt x="12225" y="10292"/>
                            <a:pt x="11627" y="9896"/>
                            <a:pt x="10829" y="9500"/>
                          </a:cubicBezTo>
                          <a:cubicBezTo>
                            <a:pt x="10231" y="8311"/>
                            <a:pt x="9235" y="6925"/>
                            <a:pt x="8238" y="5736"/>
                          </a:cubicBezTo>
                          <a:cubicBezTo>
                            <a:pt x="5248" y="2369"/>
                            <a:pt x="1860" y="-1197"/>
                            <a:pt x="265" y="388"/>
                          </a:cubicBezTo>
                          <a:cubicBezTo>
                            <a:pt x="-732" y="1378"/>
                            <a:pt x="1262" y="4152"/>
                            <a:pt x="3255" y="6529"/>
                          </a:cubicBezTo>
                          <a:cubicBezTo>
                            <a:pt x="3654" y="6925"/>
                            <a:pt x="4052" y="7321"/>
                            <a:pt x="4451" y="7717"/>
                          </a:cubicBezTo>
                          <a:cubicBezTo>
                            <a:pt x="4451" y="7717"/>
                            <a:pt x="4252" y="7915"/>
                            <a:pt x="4252" y="7915"/>
                          </a:cubicBezTo>
                          <a:cubicBezTo>
                            <a:pt x="3654" y="8906"/>
                            <a:pt x="5846" y="10887"/>
                            <a:pt x="9434" y="12867"/>
                          </a:cubicBezTo>
                          <a:cubicBezTo>
                            <a:pt x="13421" y="15245"/>
                            <a:pt x="17208" y="17027"/>
                            <a:pt x="19201" y="16433"/>
                          </a:cubicBezTo>
                          <a:cubicBezTo>
                            <a:pt x="19400" y="15245"/>
                            <a:pt x="17407" y="13264"/>
                            <a:pt x="13022" y="106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44" name="Google Shape;6644;p37"/>
                    <p:cNvSpPr/>
                    <p:nvPr/>
                  </p:nvSpPr>
                  <p:spPr>
                    <a:xfrm>
                      <a:off x="3051448" y="5432158"/>
                      <a:ext cx="26326" cy="14349"/>
                    </a:xfrm>
                    <a:custGeom>
                      <a:avLst/>
                      <a:gdLst/>
                      <a:ahLst/>
                      <a:cxnLst/>
                      <a:rect l="l" t="t" r="r" b="b"/>
                      <a:pathLst>
                        <a:path w="26326" h="14349" extrusionOk="0">
                          <a:moveTo>
                            <a:pt x="26326" y="13693"/>
                          </a:moveTo>
                          <a:cubicBezTo>
                            <a:pt x="25529" y="12307"/>
                            <a:pt x="23735" y="10920"/>
                            <a:pt x="19350" y="9930"/>
                          </a:cubicBezTo>
                          <a:cubicBezTo>
                            <a:pt x="17356" y="9534"/>
                            <a:pt x="16160" y="9534"/>
                            <a:pt x="15562" y="9732"/>
                          </a:cubicBezTo>
                          <a:cubicBezTo>
                            <a:pt x="15363" y="9534"/>
                            <a:pt x="14964" y="9335"/>
                            <a:pt x="14765" y="9335"/>
                          </a:cubicBezTo>
                          <a:cubicBezTo>
                            <a:pt x="13569" y="7949"/>
                            <a:pt x="11775" y="6364"/>
                            <a:pt x="10181" y="4978"/>
                          </a:cubicBezTo>
                          <a:cubicBezTo>
                            <a:pt x="10181" y="4978"/>
                            <a:pt x="9981" y="4779"/>
                            <a:pt x="9981" y="4779"/>
                          </a:cubicBezTo>
                          <a:cubicBezTo>
                            <a:pt x="10579" y="4779"/>
                            <a:pt x="11177" y="4383"/>
                            <a:pt x="11177" y="4185"/>
                          </a:cubicBezTo>
                          <a:cubicBezTo>
                            <a:pt x="11377" y="2997"/>
                            <a:pt x="8985" y="1610"/>
                            <a:pt x="4998" y="421"/>
                          </a:cubicBezTo>
                          <a:cubicBezTo>
                            <a:pt x="1610" y="-371"/>
                            <a:pt x="-184" y="25"/>
                            <a:pt x="15" y="1016"/>
                          </a:cubicBezTo>
                          <a:cubicBezTo>
                            <a:pt x="15" y="2006"/>
                            <a:pt x="2208" y="3195"/>
                            <a:pt x="4998" y="4185"/>
                          </a:cubicBezTo>
                          <a:cubicBezTo>
                            <a:pt x="5197" y="4978"/>
                            <a:pt x="5795" y="5770"/>
                            <a:pt x="6394" y="6760"/>
                          </a:cubicBezTo>
                          <a:cubicBezTo>
                            <a:pt x="4001" y="6364"/>
                            <a:pt x="2407" y="6562"/>
                            <a:pt x="2208" y="7553"/>
                          </a:cubicBezTo>
                          <a:cubicBezTo>
                            <a:pt x="1809" y="9137"/>
                            <a:pt x="5197" y="10722"/>
                            <a:pt x="9782" y="12109"/>
                          </a:cubicBezTo>
                          <a:cubicBezTo>
                            <a:pt x="11775" y="12703"/>
                            <a:pt x="13370" y="12901"/>
                            <a:pt x="14566" y="12901"/>
                          </a:cubicBezTo>
                          <a:cubicBezTo>
                            <a:pt x="14964" y="12901"/>
                            <a:pt x="15363" y="12901"/>
                            <a:pt x="15562" y="12901"/>
                          </a:cubicBezTo>
                          <a:cubicBezTo>
                            <a:pt x="15961" y="12901"/>
                            <a:pt x="16160" y="12901"/>
                            <a:pt x="16360" y="12703"/>
                          </a:cubicBezTo>
                          <a:cubicBezTo>
                            <a:pt x="17356" y="13297"/>
                            <a:pt x="18752" y="13693"/>
                            <a:pt x="20147" y="14090"/>
                          </a:cubicBezTo>
                          <a:cubicBezTo>
                            <a:pt x="23137" y="14486"/>
                            <a:pt x="25529" y="14486"/>
                            <a:pt x="26326" y="1369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45" name="Google Shape;6645;p37"/>
                    <p:cNvSpPr/>
                    <p:nvPr/>
                  </p:nvSpPr>
                  <p:spPr>
                    <a:xfrm>
                      <a:off x="3004000" y="5349445"/>
                      <a:ext cx="16378" cy="11851"/>
                    </a:xfrm>
                    <a:custGeom>
                      <a:avLst/>
                      <a:gdLst/>
                      <a:ahLst/>
                      <a:cxnLst/>
                      <a:rect l="l" t="t" r="r" b="b"/>
                      <a:pathLst>
                        <a:path w="16378" h="11851" extrusionOk="0">
                          <a:moveTo>
                            <a:pt x="16368" y="6276"/>
                          </a:moveTo>
                          <a:cubicBezTo>
                            <a:pt x="16567" y="5087"/>
                            <a:pt x="13976" y="3106"/>
                            <a:pt x="9591" y="1323"/>
                          </a:cubicBezTo>
                          <a:cubicBezTo>
                            <a:pt x="5405" y="-261"/>
                            <a:pt x="2216" y="-459"/>
                            <a:pt x="1020" y="927"/>
                          </a:cubicBezTo>
                          <a:cubicBezTo>
                            <a:pt x="621" y="1323"/>
                            <a:pt x="820" y="2116"/>
                            <a:pt x="1219" y="2710"/>
                          </a:cubicBezTo>
                          <a:cubicBezTo>
                            <a:pt x="820" y="2710"/>
                            <a:pt x="621" y="2710"/>
                            <a:pt x="422" y="3106"/>
                          </a:cubicBezTo>
                          <a:cubicBezTo>
                            <a:pt x="-774" y="4295"/>
                            <a:pt x="621" y="6870"/>
                            <a:pt x="4010" y="9841"/>
                          </a:cubicBezTo>
                          <a:cubicBezTo>
                            <a:pt x="6601" y="12020"/>
                            <a:pt x="8395" y="12218"/>
                            <a:pt x="9192" y="11426"/>
                          </a:cubicBezTo>
                          <a:cubicBezTo>
                            <a:pt x="9790" y="10237"/>
                            <a:pt x="8594" y="8059"/>
                            <a:pt x="6202" y="5880"/>
                          </a:cubicBezTo>
                          <a:cubicBezTo>
                            <a:pt x="6202" y="5880"/>
                            <a:pt x="6202" y="5880"/>
                            <a:pt x="6003" y="5681"/>
                          </a:cubicBezTo>
                          <a:cubicBezTo>
                            <a:pt x="11385" y="7662"/>
                            <a:pt x="15969" y="8455"/>
                            <a:pt x="16368" y="62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46" name="Google Shape;6646;p37"/>
                    <p:cNvSpPr/>
                    <p:nvPr/>
                  </p:nvSpPr>
                  <p:spPr>
                    <a:xfrm>
                      <a:off x="2927482" y="5407049"/>
                      <a:ext cx="15429" cy="8234"/>
                    </a:xfrm>
                    <a:custGeom>
                      <a:avLst/>
                      <a:gdLst/>
                      <a:ahLst/>
                      <a:cxnLst/>
                      <a:rect l="l" t="t" r="r" b="b"/>
                      <a:pathLst>
                        <a:path w="15429" h="8234" extrusionOk="0">
                          <a:moveTo>
                            <a:pt x="4186" y="6513"/>
                          </a:moveTo>
                          <a:cubicBezTo>
                            <a:pt x="5382" y="6910"/>
                            <a:pt x="6578" y="7108"/>
                            <a:pt x="7574" y="7306"/>
                          </a:cubicBezTo>
                          <a:cubicBezTo>
                            <a:pt x="8172" y="7504"/>
                            <a:pt x="8571" y="7702"/>
                            <a:pt x="9368" y="7900"/>
                          </a:cubicBezTo>
                          <a:cubicBezTo>
                            <a:pt x="13156" y="8494"/>
                            <a:pt x="15946" y="8296"/>
                            <a:pt x="15348" y="7306"/>
                          </a:cubicBezTo>
                          <a:cubicBezTo>
                            <a:pt x="14152" y="4929"/>
                            <a:pt x="10365" y="2353"/>
                            <a:pt x="4584" y="373"/>
                          </a:cubicBezTo>
                          <a:cubicBezTo>
                            <a:pt x="1395" y="-618"/>
                            <a:pt x="199" y="571"/>
                            <a:pt x="0" y="1561"/>
                          </a:cubicBezTo>
                          <a:cubicBezTo>
                            <a:pt x="0" y="2155"/>
                            <a:pt x="0" y="2750"/>
                            <a:pt x="399" y="3344"/>
                          </a:cubicBezTo>
                          <a:cubicBezTo>
                            <a:pt x="0" y="4334"/>
                            <a:pt x="997" y="5523"/>
                            <a:pt x="4186" y="651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47" name="Google Shape;6647;p37"/>
                    <p:cNvSpPr/>
                    <p:nvPr/>
                  </p:nvSpPr>
                  <p:spPr>
                    <a:xfrm>
                      <a:off x="2947903" y="5452304"/>
                      <a:ext cx="27815" cy="14583"/>
                    </a:xfrm>
                    <a:custGeom>
                      <a:avLst/>
                      <a:gdLst/>
                      <a:ahLst/>
                      <a:cxnLst/>
                      <a:rect l="l" t="t" r="r" b="b"/>
                      <a:pathLst>
                        <a:path w="27815" h="14583" extrusionOk="0">
                          <a:moveTo>
                            <a:pt x="109" y="9791"/>
                          </a:moveTo>
                          <a:cubicBezTo>
                            <a:pt x="-290" y="10781"/>
                            <a:pt x="309" y="11970"/>
                            <a:pt x="3498" y="12960"/>
                          </a:cubicBezTo>
                          <a:cubicBezTo>
                            <a:pt x="9278" y="14545"/>
                            <a:pt x="13066" y="13951"/>
                            <a:pt x="14461" y="12168"/>
                          </a:cubicBezTo>
                          <a:cubicBezTo>
                            <a:pt x="14660" y="11970"/>
                            <a:pt x="14660" y="11573"/>
                            <a:pt x="14461" y="11375"/>
                          </a:cubicBezTo>
                          <a:cubicBezTo>
                            <a:pt x="14660" y="11375"/>
                            <a:pt x="14660" y="11375"/>
                            <a:pt x="14859" y="11177"/>
                          </a:cubicBezTo>
                          <a:cubicBezTo>
                            <a:pt x="16255" y="11970"/>
                            <a:pt x="17650" y="12762"/>
                            <a:pt x="18647" y="12960"/>
                          </a:cubicBezTo>
                          <a:cubicBezTo>
                            <a:pt x="19843" y="13554"/>
                            <a:pt x="21437" y="14149"/>
                            <a:pt x="23630" y="14347"/>
                          </a:cubicBezTo>
                          <a:cubicBezTo>
                            <a:pt x="25822" y="14743"/>
                            <a:pt x="27816" y="14743"/>
                            <a:pt x="27816" y="13554"/>
                          </a:cubicBezTo>
                          <a:cubicBezTo>
                            <a:pt x="27417" y="12366"/>
                            <a:pt x="25424" y="10979"/>
                            <a:pt x="21039" y="10385"/>
                          </a:cubicBezTo>
                          <a:cubicBezTo>
                            <a:pt x="20441" y="10385"/>
                            <a:pt x="20042" y="10187"/>
                            <a:pt x="19444" y="10187"/>
                          </a:cubicBezTo>
                          <a:cubicBezTo>
                            <a:pt x="18647" y="9394"/>
                            <a:pt x="17650" y="8404"/>
                            <a:pt x="16454" y="7612"/>
                          </a:cubicBezTo>
                          <a:cubicBezTo>
                            <a:pt x="15258" y="6819"/>
                            <a:pt x="14262" y="6027"/>
                            <a:pt x="13265" y="5433"/>
                          </a:cubicBezTo>
                          <a:cubicBezTo>
                            <a:pt x="16055" y="5631"/>
                            <a:pt x="18049" y="5036"/>
                            <a:pt x="18049" y="3650"/>
                          </a:cubicBezTo>
                          <a:cubicBezTo>
                            <a:pt x="18049" y="2461"/>
                            <a:pt x="15059" y="1471"/>
                            <a:pt x="11471" y="679"/>
                          </a:cubicBezTo>
                          <a:cubicBezTo>
                            <a:pt x="6488" y="-114"/>
                            <a:pt x="1305" y="-708"/>
                            <a:pt x="1505" y="1867"/>
                          </a:cubicBezTo>
                          <a:cubicBezTo>
                            <a:pt x="1505" y="2461"/>
                            <a:pt x="2103" y="3056"/>
                            <a:pt x="3099" y="3452"/>
                          </a:cubicBezTo>
                          <a:cubicBezTo>
                            <a:pt x="2701" y="3650"/>
                            <a:pt x="2302" y="3848"/>
                            <a:pt x="2103" y="4244"/>
                          </a:cubicBezTo>
                          <a:cubicBezTo>
                            <a:pt x="1305" y="5036"/>
                            <a:pt x="2302" y="6819"/>
                            <a:pt x="4494" y="8602"/>
                          </a:cubicBezTo>
                          <a:cubicBezTo>
                            <a:pt x="2302" y="8404"/>
                            <a:pt x="508" y="8602"/>
                            <a:pt x="109" y="979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48" name="Google Shape;6648;p37"/>
                    <p:cNvSpPr/>
                    <p:nvPr/>
                  </p:nvSpPr>
                  <p:spPr>
                    <a:xfrm>
                      <a:off x="2997434" y="5301145"/>
                      <a:ext cx="15768" cy="7693"/>
                    </a:xfrm>
                    <a:custGeom>
                      <a:avLst/>
                      <a:gdLst/>
                      <a:ahLst/>
                      <a:cxnLst/>
                      <a:rect l="l" t="t" r="r" b="b"/>
                      <a:pathLst>
                        <a:path w="15768" h="7693" extrusionOk="0">
                          <a:moveTo>
                            <a:pt x="9978" y="2281"/>
                          </a:moveTo>
                          <a:cubicBezTo>
                            <a:pt x="5393" y="498"/>
                            <a:pt x="410" y="-1285"/>
                            <a:pt x="12" y="1290"/>
                          </a:cubicBezTo>
                          <a:cubicBezTo>
                            <a:pt x="-188" y="2479"/>
                            <a:pt x="2204" y="4261"/>
                            <a:pt x="5194" y="5450"/>
                          </a:cubicBezTo>
                          <a:cubicBezTo>
                            <a:pt x="10177" y="7431"/>
                            <a:pt x="15161" y="8818"/>
                            <a:pt x="15759" y="6440"/>
                          </a:cubicBezTo>
                          <a:cubicBezTo>
                            <a:pt x="15958" y="5450"/>
                            <a:pt x="13167" y="3865"/>
                            <a:pt x="9978" y="228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49" name="Google Shape;6649;p37"/>
                    <p:cNvSpPr/>
                    <p:nvPr/>
                  </p:nvSpPr>
                  <p:spPr>
                    <a:xfrm>
                      <a:off x="3041083" y="5235485"/>
                      <a:ext cx="27552" cy="27246"/>
                    </a:xfrm>
                    <a:custGeom>
                      <a:avLst/>
                      <a:gdLst/>
                      <a:ahLst/>
                      <a:cxnLst/>
                      <a:rect l="l" t="t" r="r" b="b"/>
                      <a:pathLst>
                        <a:path w="27552" h="27246" extrusionOk="0">
                          <a:moveTo>
                            <a:pt x="214" y="392"/>
                          </a:moveTo>
                          <a:cubicBezTo>
                            <a:pt x="-583" y="1779"/>
                            <a:pt x="812" y="4156"/>
                            <a:pt x="4998" y="6929"/>
                          </a:cubicBezTo>
                          <a:cubicBezTo>
                            <a:pt x="6393" y="7920"/>
                            <a:pt x="7589" y="8514"/>
                            <a:pt x="8785" y="8910"/>
                          </a:cubicBezTo>
                          <a:cubicBezTo>
                            <a:pt x="8386" y="9306"/>
                            <a:pt x="9184" y="11882"/>
                            <a:pt x="9981" y="13070"/>
                          </a:cubicBezTo>
                          <a:cubicBezTo>
                            <a:pt x="13170" y="17032"/>
                            <a:pt x="15961" y="18815"/>
                            <a:pt x="18353" y="19607"/>
                          </a:cubicBezTo>
                          <a:cubicBezTo>
                            <a:pt x="19150" y="21192"/>
                            <a:pt x="20346" y="22975"/>
                            <a:pt x="22140" y="24757"/>
                          </a:cubicBezTo>
                          <a:cubicBezTo>
                            <a:pt x="24332" y="26936"/>
                            <a:pt x="26724" y="27927"/>
                            <a:pt x="27322" y="26738"/>
                          </a:cubicBezTo>
                          <a:cubicBezTo>
                            <a:pt x="28319" y="24955"/>
                            <a:pt x="25927" y="21984"/>
                            <a:pt x="23136" y="19211"/>
                          </a:cubicBezTo>
                          <a:lnTo>
                            <a:pt x="22937" y="19013"/>
                          </a:lnTo>
                          <a:cubicBezTo>
                            <a:pt x="23136" y="18022"/>
                            <a:pt x="22937" y="16834"/>
                            <a:pt x="21143" y="14853"/>
                          </a:cubicBezTo>
                          <a:cubicBezTo>
                            <a:pt x="17755" y="11287"/>
                            <a:pt x="14765" y="9505"/>
                            <a:pt x="12373" y="8712"/>
                          </a:cubicBezTo>
                          <a:cubicBezTo>
                            <a:pt x="12373" y="6929"/>
                            <a:pt x="9582" y="4552"/>
                            <a:pt x="5994" y="2175"/>
                          </a:cubicBezTo>
                          <a:cubicBezTo>
                            <a:pt x="3603" y="392"/>
                            <a:pt x="812" y="-598"/>
                            <a:pt x="214" y="39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50" name="Google Shape;6650;p37"/>
                    <p:cNvSpPr/>
                    <p:nvPr/>
                  </p:nvSpPr>
                  <p:spPr>
                    <a:xfrm>
                      <a:off x="3045668" y="5424282"/>
                      <a:ext cx="15301" cy="5857"/>
                    </a:xfrm>
                    <a:custGeom>
                      <a:avLst/>
                      <a:gdLst/>
                      <a:ahLst/>
                      <a:cxnLst/>
                      <a:rect l="l" t="t" r="r" b="b"/>
                      <a:pathLst>
                        <a:path w="15301" h="5857" extrusionOk="0">
                          <a:moveTo>
                            <a:pt x="15164" y="4930"/>
                          </a:moveTo>
                          <a:cubicBezTo>
                            <a:pt x="15961" y="4138"/>
                            <a:pt x="13170" y="2751"/>
                            <a:pt x="10380" y="1761"/>
                          </a:cubicBezTo>
                          <a:cubicBezTo>
                            <a:pt x="5795" y="176"/>
                            <a:pt x="2008" y="-616"/>
                            <a:pt x="15" y="572"/>
                          </a:cubicBezTo>
                          <a:cubicBezTo>
                            <a:pt x="-185" y="1959"/>
                            <a:pt x="1609" y="3345"/>
                            <a:pt x="5596" y="4534"/>
                          </a:cubicBezTo>
                          <a:cubicBezTo>
                            <a:pt x="10380" y="6119"/>
                            <a:pt x="14167" y="6317"/>
                            <a:pt x="15164" y="493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51" name="Google Shape;6651;p37"/>
                    <p:cNvSpPr/>
                    <p:nvPr/>
                  </p:nvSpPr>
                  <p:spPr>
                    <a:xfrm>
                      <a:off x="3066515" y="5316126"/>
                      <a:ext cx="20831" cy="15851"/>
                    </a:xfrm>
                    <a:custGeom>
                      <a:avLst/>
                      <a:gdLst/>
                      <a:ahLst/>
                      <a:cxnLst/>
                      <a:rect l="l" t="t" r="r" b="b"/>
                      <a:pathLst>
                        <a:path w="20831" h="15851" extrusionOk="0">
                          <a:moveTo>
                            <a:pt x="20827" y="12853"/>
                          </a:moveTo>
                          <a:cubicBezTo>
                            <a:pt x="21026" y="10476"/>
                            <a:pt x="14448" y="7504"/>
                            <a:pt x="10462" y="5127"/>
                          </a:cubicBezTo>
                          <a:cubicBezTo>
                            <a:pt x="9067" y="4533"/>
                            <a:pt x="7871" y="3939"/>
                            <a:pt x="6675" y="3542"/>
                          </a:cubicBezTo>
                          <a:cubicBezTo>
                            <a:pt x="6276" y="2948"/>
                            <a:pt x="5678" y="2354"/>
                            <a:pt x="5080" y="1958"/>
                          </a:cubicBezTo>
                          <a:cubicBezTo>
                            <a:pt x="2688" y="-221"/>
                            <a:pt x="894" y="-419"/>
                            <a:pt x="97" y="571"/>
                          </a:cubicBezTo>
                          <a:cubicBezTo>
                            <a:pt x="-301" y="1958"/>
                            <a:pt x="496" y="3939"/>
                            <a:pt x="3087" y="6514"/>
                          </a:cubicBezTo>
                          <a:lnTo>
                            <a:pt x="3685" y="6910"/>
                          </a:lnTo>
                          <a:cubicBezTo>
                            <a:pt x="3486" y="6910"/>
                            <a:pt x="3486" y="6910"/>
                            <a:pt x="3286" y="7108"/>
                          </a:cubicBezTo>
                          <a:cubicBezTo>
                            <a:pt x="2489" y="8099"/>
                            <a:pt x="3884" y="10476"/>
                            <a:pt x="5878" y="12853"/>
                          </a:cubicBezTo>
                          <a:cubicBezTo>
                            <a:pt x="8269" y="15032"/>
                            <a:pt x="10462" y="16418"/>
                            <a:pt x="11459" y="15626"/>
                          </a:cubicBezTo>
                          <a:cubicBezTo>
                            <a:pt x="12455" y="14833"/>
                            <a:pt x="11857" y="12853"/>
                            <a:pt x="9665" y="10277"/>
                          </a:cubicBezTo>
                          <a:cubicBezTo>
                            <a:pt x="9266" y="9881"/>
                            <a:pt x="9067" y="9683"/>
                            <a:pt x="8668" y="9287"/>
                          </a:cubicBezTo>
                          <a:lnTo>
                            <a:pt x="8668" y="9287"/>
                          </a:lnTo>
                          <a:cubicBezTo>
                            <a:pt x="8867" y="9089"/>
                            <a:pt x="8867" y="8891"/>
                            <a:pt x="8867" y="8693"/>
                          </a:cubicBezTo>
                          <a:cubicBezTo>
                            <a:pt x="10462" y="9485"/>
                            <a:pt x="12256" y="10277"/>
                            <a:pt x="13851" y="11070"/>
                          </a:cubicBezTo>
                          <a:cubicBezTo>
                            <a:pt x="16841" y="12456"/>
                            <a:pt x="20628" y="14041"/>
                            <a:pt x="20827" y="1285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52" name="Google Shape;6652;p37"/>
                    <p:cNvSpPr/>
                    <p:nvPr/>
                  </p:nvSpPr>
                  <p:spPr>
                    <a:xfrm>
                      <a:off x="3018574" y="5467124"/>
                      <a:ext cx="19707" cy="10124"/>
                    </a:xfrm>
                    <a:custGeom>
                      <a:avLst/>
                      <a:gdLst/>
                      <a:ahLst/>
                      <a:cxnLst/>
                      <a:rect l="l" t="t" r="r" b="b"/>
                      <a:pathLst>
                        <a:path w="19707" h="10124" extrusionOk="0">
                          <a:moveTo>
                            <a:pt x="8571" y="9629"/>
                          </a:moveTo>
                          <a:cubicBezTo>
                            <a:pt x="11361" y="10224"/>
                            <a:pt x="14551" y="10422"/>
                            <a:pt x="15348" y="9431"/>
                          </a:cubicBezTo>
                          <a:cubicBezTo>
                            <a:pt x="15747" y="9035"/>
                            <a:pt x="15547" y="8639"/>
                            <a:pt x="15348" y="8243"/>
                          </a:cubicBezTo>
                          <a:cubicBezTo>
                            <a:pt x="17341" y="9233"/>
                            <a:pt x="18537" y="9431"/>
                            <a:pt x="19335" y="8837"/>
                          </a:cubicBezTo>
                          <a:cubicBezTo>
                            <a:pt x="20531" y="7846"/>
                            <a:pt x="18736" y="5470"/>
                            <a:pt x="15547" y="3092"/>
                          </a:cubicBezTo>
                          <a:cubicBezTo>
                            <a:pt x="12557" y="715"/>
                            <a:pt x="9767" y="-869"/>
                            <a:pt x="8770" y="517"/>
                          </a:cubicBezTo>
                          <a:cubicBezTo>
                            <a:pt x="8571" y="913"/>
                            <a:pt x="8571" y="1310"/>
                            <a:pt x="8770" y="1706"/>
                          </a:cubicBezTo>
                          <a:cubicBezTo>
                            <a:pt x="8571" y="1706"/>
                            <a:pt x="8372" y="1508"/>
                            <a:pt x="7973" y="1508"/>
                          </a:cubicBezTo>
                          <a:cubicBezTo>
                            <a:pt x="4784" y="913"/>
                            <a:pt x="2392" y="913"/>
                            <a:pt x="1595" y="1904"/>
                          </a:cubicBezTo>
                          <a:cubicBezTo>
                            <a:pt x="598" y="3092"/>
                            <a:pt x="3787" y="4083"/>
                            <a:pt x="6378" y="4677"/>
                          </a:cubicBezTo>
                          <a:cubicBezTo>
                            <a:pt x="6378" y="4677"/>
                            <a:pt x="6578" y="4677"/>
                            <a:pt x="6578" y="4677"/>
                          </a:cubicBezTo>
                          <a:cubicBezTo>
                            <a:pt x="3389" y="4083"/>
                            <a:pt x="199" y="3687"/>
                            <a:pt x="0" y="4677"/>
                          </a:cubicBezTo>
                          <a:cubicBezTo>
                            <a:pt x="0" y="6460"/>
                            <a:pt x="2591" y="8441"/>
                            <a:pt x="8571" y="9629"/>
                          </a:cubicBezTo>
                          <a:close/>
                          <a:moveTo>
                            <a:pt x="11361" y="5271"/>
                          </a:moveTo>
                          <a:cubicBezTo>
                            <a:pt x="11760" y="5668"/>
                            <a:pt x="12159" y="6064"/>
                            <a:pt x="12757" y="6658"/>
                          </a:cubicBezTo>
                          <a:cubicBezTo>
                            <a:pt x="12757" y="6658"/>
                            <a:pt x="12956" y="6658"/>
                            <a:pt x="12956" y="6856"/>
                          </a:cubicBezTo>
                          <a:cubicBezTo>
                            <a:pt x="11361" y="6064"/>
                            <a:pt x="9169" y="5470"/>
                            <a:pt x="6976" y="4875"/>
                          </a:cubicBezTo>
                          <a:cubicBezTo>
                            <a:pt x="8571" y="5073"/>
                            <a:pt x="10166" y="5271"/>
                            <a:pt x="11361" y="52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53" name="Google Shape;6653;p37"/>
                    <p:cNvSpPr/>
                    <p:nvPr/>
                  </p:nvSpPr>
                  <p:spPr>
                    <a:xfrm>
                      <a:off x="3042384" y="5337525"/>
                      <a:ext cx="17999" cy="13728"/>
                    </a:xfrm>
                    <a:custGeom>
                      <a:avLst/>
                      <a:gdLst/>
                      <a:ahLst/>
                      <a:cxnLst/>
                      <a:rect l="l" t="t" r="r" b="b"/>
                      <a:pathLst>
                        <a:path w="17999" h="13728" extrusionOk="0">
                          <a:moveTo>
                            <a:pt x="309" y="7698"/>
                          </a:moveTo>
                          <a:cubicBezTo>
                            <a:pt x="-887" y="8688"/>
                            <a:pt x="1505" y="10471"/>
                            <a:pt x="5492" y="12056"/>
                          </a:cubicBezTo>
                          <a:cubicBezTo>
                            <a:pt x="9279" y="13640"/>
                            <a:pt x="12667" y="14235"/>
                            <a:pt x="13465" y="13244"/>
                          </a:cubicBezTo>
                          <a:cubicBezTo>
                            <a:pt x="14062" y="12650"/>
                            <a:pt x="13465" y="11857"/>
                            <a:pt x="12269" y="10867"/>
                          </a:cubicBezTo>
                          <a:cubicBezTo>
                            <a:pt x="12468" y="10867"/>
                            <a:pt x="12468" y="10867"/>
                            <a:pt x="12667" y="10867"/>
                          </a:cubicBezTo>
                          <a:cubicBezTo>
                            <a:pt x="13066" y="10273"/>
                            <a:pt x="13066" y="9679"/>
                            <a:pt x="12867" y="8886"/>
                          </a:cubicBezTo>
                          <a:cubicBezTo>
                            <a:pt x="15258" y="10867"/>
                            <a:pt x="17252" y="12056"/>
                            <a:pt x="17850" y="10669"/>
                          </a:cubicBezTo>
                          <a:cubicBezTo>
                            <a:pt x="18448" y="9282"/>
                            <a:pt x="17252" y="6509"/>
                            <a:pt x="14262" y="3538"/>
                          </a:cubicBezTo>
                          <a:cubicBezTo>
                            <a:pt x="11272" y="368"/>
                            <a:pt x="8481" y="-622"/>
                            <a:pt x="7485" y="368"/>
                          </a:cubicBezTo>
                          <a:cubicBezTo>
                            <a:pt x="7086" y="765"/>
                            <a:pt x="7086" y="1557"/>
                            <a:pt x="7485" y="2547"/>
                          </a:cubicBezTo>
                          <a:cubicBezTo>
                            <a:pt x="6090" y="1557"/>
                            <a:pt x="4694" y="963"/>
                            <a:pt x="3897" y="1161"/>
                          </a:cubicBezTo>
                          <a:cubicBezTo>
                            <a:pt x="2701" y="1557"/>
                            <a:pt x="3897" y="4132"/>
                            <a:pt x="5890" y="6311"/>
                          </a:cubicBezTo>
                          <a:cubicBezTo>
                            <a:pt x="6687" y="7103"/>
                            <a:pt x="7285" y="7896"/>
                            <a:pt x="8083" y="8490"/>
                          </a:cubicBezTo>
                          <a:cubicBezTo>
                            <a:pt x="4295" y="7301"/>
                            <a:pt x="1306" y="6707"/>
                            <a:pt x="309" y="769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54" name="Google Shape;6654;p37"/>
                    <p:cNvSpPr/>
                    <p:nvPr/>
                  </p:nvSpPr>
                  <p:spPr>
                    <a:xfrm>
                      <a:off x="3042096" y="5270122"/>
                      <a:ext cx="18778" cy="10641"/>
                    </a:xfrm>
                    <a:custGeom>
                      <a:avLst/>
                      <a:gdLst/>
                      <a:ahLst/>
                      <a:cxnLst/>
                      <a:rect l="l" t="t" r="r" b="b"/>
                      <a:pathLst>
                        <a:path w="18778" h="10641" extrusionOk="0">
                          <a:moveTo>
                            <a:pt x="12756" y="4383"/>
                          </a:moveTo>
                          <a:cubicBezTo>
                            <a:pt x="9566" y="2996"/>
                            <a:pt x="6577" y="1808"/>
                            <a:pt x="5381" y="2600"/>
                          </a:cubicBezTo>
                          <a:cubicBezTo>
                            <a:pt x="3587" y="817"/>
                            <a:pt x="1992" y="-173"/>
                            <a:pt x="597" y="25"/>
                          </a:cubicBezTo>
                          <a:cubicBezTo>
                            <a:pt x="-400" y="817"/>
                            <a:pt x="-200" y="2600"/>
                            <a:pt x="1593" y="4977"/>
                          </a:cubicBezTo>
                          <a:cubicBezTo>
                            <a:pt x="3985" y="7949"/>
                            <a:pt x="6776" y="10326"/>
                            <a:pt x="8370" y="9533"/>
                          </a:cubicBezTo>
                          <a:cubicBezTo>
                            <a:pt x="9168" y="9335"/>
                            <a:pt x="9367" y="8543"/>
                            <a:pt x="8968" y="7354"/>
                          </a:cubicBezTo>
                          <a:cubicBezTo>
                            <a:pt x="9965" y="7949"/>
                            <a:pt x="11161" y="8543"/>
                            <a:pt x="12158" y="9137"/>
                          </a:cubicBezTo>
                          <a:cubicBezTo>
                            <a:pt x="15746" y="10920"/>
                            <a:pt x="18536" y="11118"/>
                            <a:pt x="18735" y="9731"/>
                          </a:cubicBezTo>
                          <a:cubicBezTo>
                            <a:pt x="19134" y="8345"/>
                            <a:pt x="16742" y="6364"/>
                            <a:pt x="12756" y="438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55" name="Google Shape;6655;p37"/>
                    <p:cNvSpPr/>
                    <p:nvPr/>
                  </p:nvSpPr>
                  <p:spPr>
                    <a:xfrm>
                      <a:off x="2996249" y="5223200"/>
                      <a:ext cx="4385" cy="4200"/>
                    </a:xfrm>
                    <a:custGeom>
                      <a:avLst/>
                      <a:gdLst/>
                      <a:ahLst/>
                      <a:cxnLst/>
                      <a:rect l="l" t="t" r="r" b="b"/>
                      <a:pathLst>
                        <a:path w="4385" h="4200" extrusionOk="0">
                          <a:moveTo>
                            <a:pt x="4385" y="2377"/>
                          </a:moveTo>
                          <a:cubicBezTo>
                            <a:pt x="4385" y="1585"/>
                            <a:pt x="3987" y="792"/>
                            <a:pt x="2990" y="0"/>
                          </a:cubicBezTo>
                          <a:cubicBezTo>
                            <a:pt x="1993" y="1189"/>
                            <a:pt x="997" y="2377"/>
                            <a:pt x="0" y="3764"/>
                          </a:cubicBezTo>
                          <a:cubicBezTo>
                            <a:pt x="2990" y="4754"/>
                            <a:pt x="4385" y="3962"/>
                            <a:pt x="4385" y="237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56" name="Google Shape;6656;p37"/>
                    <p:cNvSpPr/>
                    <p:nvPr/>
                  </p:nvSpPr>
                  <p:spPr>
                    <a:xfrm>
                      <a:off x="3005020" y="5214484"/>
                      <a:ext cx="1594" cy="1584"/>
                    </a:xfrm>
                    <a:custGeom>
                      <a:avLst/>
                      <a:gdLst/>
                      <a:ahLst/>
                      <a:cxnLst/>
                      <a:rect l="l" t="t" r="r" b="b"/>
                      <a:pathLst>
                        <a:path w="1594" h="1584" extrusionOk="0">
                          <a:moveTo>
                            <a:pt x="1595" y="594"/>
                          </a:moveTo>
                          <a:cubicBezTo>
                            <a:pt x="1595" y="396"/>
                            <a:pt x="1595" y="198"/>
                            <a:pt x="1395" y="0"/>
                          </a:cubicBezTo>
                          <a:cubicBezTo>
                            <a:pt x="997" y="594"/>
                            <a:pt x="598" y="990"/>
                            <a:pt x="0" y="1585"/>
                          </a:cubicBezTo>
                          <a:cubicBezTo>
                            <a:pt x="797" y="1585"/>
                            <a:pt x="1395" y="1188"/>
                            <a:pt x="1595" y="59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57" name="Google Shape;6657;p37"/>
                    <p:cNvSpPr/>
                    <p:nvPr/>
                  </p:nvSpPr>
                  <p:spPr>
                    <a:xfrm>
                      <a:off x="3084179" y="5385592"/>
                      <a:ext cx="11954" cy="5394"/>
                    </a:xfrm>
                    <a:custGeom>
                      <a:avLst/>
                      <a:gdLst/>
                      <a:ahLst/>
                      <a:cxnLst/>
                      <a:rect l="l" t="t" r="r" b="b"/>
                      <a:pathLst>
                        <a:path w="11954" h="5394" extrusionOk="0">
                          <a:moveTo>
                            <a:pt x="7548" y="1030"/>
                          </a:moveTo>
                          <a:cubicBezTo>
                            <a:pt x="3561" y="-158"/>
                            <a:pt x="970" y="-356"/>
                            <a:pt x="173" y="634"/>
                          </a:cubicBezTo>
                          <a:cubicBezTo>
                            <a:pt x="-625" y="1823"/>
                            <a:pt x="1369" y="3407"/>
                            <a:pt x="5554" y="4596"/>
                          </a:cubicBezTo>
                          <a:cubicBezTo>
                            <a:pt x="9541" y="5785"/>
                            <a:pt x="11734" y="5586"/>
                            <a:pt x="11933" y="4398"/>
                          </a:cubicBezTo>
                          <a:cubicBezTo>
                            <a:pt x="12132" y="3606"/>
                            <a:pt x="10936" y="2417"/>
                            <a:pt x="7548" y="103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58" name="Google Shape;6658;p37"/>
                    <p:cNvSpPr/>
                    <p:nvPr/>
                  </p:nvSpPr>
                  <p:spPr>
                    <a:xfrm>
                      <a:off x="3105281" y="5280082"/>
                      <a:ext cx="12829" cy="9084"/>
                    </a:xfrm>
                    <a:custGeom>
                      <a:avLst/>
                      <a:gdLst/>
                      <a:ahLst/>
                      <a:cxnLst/>
                      <a:rect l="l" t="t" r="r" b="b"/>
                      <a:pathLst>
                        <a:path w="12829" h="9084" extrusionOk="0">
                          <a:moveTo>
                            <a:pt x="12757" y="8091"/>
                          </a:moveTo>
                          <a:cubicBezTo>
                            <a:pt x="12159" y="6308"/>
                            <a:pt x="9568" y="3733"/>
                            <a:pt x="4983" y="1356"/>
                          </a:cubicBezTo>
                          <a:cubicBezTo>
                            <a:pt x="1993" y="-229"/>
                            <a:pt x="598" y="-229"/>
                            <a:pt x="0" y="366"/>
                          </a:cubicBezTo>
                          <a:cubicBezTo>
                            <a:pt x="399" y="2347"/>
                            <a:pt x="2591" y="4724"/>
                            <a:pt x="6977" y="7101"/>
                          </a:cubicBezTo>
                          <a:cubicBezTo>
                            <a:pt x="10166" y="9082"/>
                            <a:pt x="13355" y="9874"/>
                            <a:pt x="12757" y="809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59" name="Google Shape;6659;p37"/>
                    <p:cNvSpPr/>
                    <p:nvPr/>
                  </p:nvSpPr>
                  <p:spPr>
                    <a:xfrm>
                      <a:off x="3020558" y="5461017"/>
                      <a:ext cx="14266" cy="5065"/>
                    </a:xfrm>
                    <a:custGeom>
                      <a:avLst/>
                      <a:gdLst/>
                      <a:ahLst/>
                      <a:cxnLst/>
                      <a:rect l="l" t="t" r="r" b="b"/>
                      <a:pathLst>
                        <a:path w="14266" h="5065" extrusionOk="0">
                          <a:moveTo>
                            <a:pt x="9" y="1276"/>
                          </a:moveTo>
                          <a:cubicBezTo>
                            <a:pt x="-190" y="2266"/>
                            <a:pt x="2999" y="3455"/>
                            <a:pt x="5989" y="4247"/>
                          </a:cubicBezTo>
                          <a:cubicBezTo>
                            <a:pt x="10175" y="5436"/>
                            <a:pt x="12965" y="5238"/>
                            <a:pt x="13962" y="4247"/>
                          </a:cubicBezTo>
                          <a:cubicBezTo>
                            <a:pt x="14958" y="3059"/>
                            <a:pt x="13563" y="1870"/>
                            <a:pt x="8979" y="681"/>
                          </a:cubicBezTo>
                          <a:cubicBezTo>
                            <a:pt x="4195" y="-309"/>
                            <a:pt x="208" y="-309"/>
                            <a:pt x="9" y="12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60" name="Google Shape;6660;p37"/>
                    <p:cNvSpPr/>
                    <p:nvPr/>
                  </p:nvSpPr>
                  <p:spPr>
                    <a:xfrm>
                      <a:off x="3013769" y="5484620"/>
                      <a:ext cx="14536" cy="5134"/>
                    </a:xfrm>
                    <a:custGeom>
                      <a:avLst/>
                      <a:gdLst/>
                      <a:ahLst/>
                      <a:cxnLst/>
                      <a:rect l="l" t="t" r="r" b="b"/>
                      <a:pathLst>
                        <a:path w="14536" h="5134" extrusionOk="0">
                          <a:moveTo>
                            <a:pt x="818" y="651"/>
                          </a:moveTo>
                          <a:cubicBezTo>
                            <a:pt x="-1175" y="1642"/>
                            <a:pt x="619" y="3028"/>
                            <a:pt x="4606" y="4217"/>
                          </a:cubicBezTo>
                          <a:cubicBezTo>
                            <a:pt x="8592" y="5405"/>
                            <a:pt x="11981" y="5405"/>
                            <a:pt x="13775" y="4415"/>
                          </a:cubicBezTo>
                          <a:cubicBezTo>
                            <a:pt x="15569" y="3424"/>
                            <a:pt x="14174" y="2236"/>
                            <a:pt x="9788" y="849"/>
                          </a:cubicBezTo>
                          <a:cubicBezTo>
                            <a:pt x="6001" y="-141"/>
                            <a:pt x="2613" y="-339"/>
                            <a:pt x="818" y="65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61" name="Google Shape;6661;p37"/>
                    <p:cNvSpPr/>
                    <p:nvPr/>
                  </p:nvSpPr>
                  <p:spPr>
                    <a:xfrm>
                      <a:off x="3065416" y="5303250"/>
                      <a:ext cx="21642" cy="14410"/>
                    </a:xfrm>
                    <a:custGeom>
                      <a:avLst/>
                      <a:gdLst/>
                      <a:ahLst/>
                      <a:cxnLst/>
                      <a:rect l="l" t="t" r="r" b="b"/>
                      <a:pathLst>
                        <a:path w="21642" h="14410" extrusionOk="0">
                          <a:moveTo>
                            <a:pt x="12956" y="7703"/>
                          </a:moveTo>
                          <a:cubicBezTo>
                            <a:pt x="12956" y="7703"/>
                            <a:pt x="13156" y="7505"/>
                            <a:pt x="13156" y="7505"/>
                          </a:cubicBezTo>
                          <a:cubicBezTo>
                            <a:pt x="13554" y="8694"/>
                            <a:pt x="14949" y="10278"/>
                            <a:pt x="16345" y="11665"/>
                          </a:cubicBezTo>
                          <a:cubicBezTo>
                            <a:pt x="18538" y="13844"/>
                            <a:pt x="20331" y="14834"/>
                            <a:pt x="21527" y="14240"/>
                          </a:cubicBezTo>
                          <a:cubicBezTo>
                            <a:pt x="21926" y="12854"/>
                            <a:pt x="21328" y="10873"/>
                            <a:pt x="19135" y="8694"/>
                          </a:cubicBezTo>
                          <a:cubicBezTo>
                            <a:pt x="16544" y="5921"/>
                            <a:pt x="13953" y="4336"/>
                            <a:pt x="13156" y="5921"/>
                          </a:cubicBezTo>
                          <a:cubicBezTo>
                            <a:pt x="13156" y="6119"/>
                            <a:pt x="13156" y="6119"/>
                            <a:pt x="12956" y="6317"/>
                          </a:cubicBezTo>
                          <a:cubicBezTo>
                            <a:pt x="12159" y="5128"/>
                            <a:pt x="9568" y="3543"/>
                            <a:pt x="6578" y="1959"/>
                          </a:cubicBezTo>
                          <a:cubicBezTo>
                            <a:pt x="3986" y="572"/>
                            <a:pt x="1395" y="-418"/>
                            <a:pt x="0" y="176"/>
                          </a:cubicBezTo>
                          <a:cubicBezTo>
                            <a:pt x="0" y="1761"/>
                            <a:pt x="1993" y="3940"/>
                            <a:pt x="6578" y="6119"/>
                          </a:cubicBezTo>
                          <a:cubicBezTo>
                            <a:pt x="9169" y="7505"/>
                            <a:pt x="12159" y="8496"/>
                            <a:pt x="12956" y="770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62" name="Google Shape;6662;p37"/>
                    <p:cNvSpPr/>
                    <p:nvPr/>
                  </p:nvSpPr>
                  <p:spPr>
                    <a:xfrm>
                      <a:off x="2962824" y="5417777"/>
                      <a:ext cx="32306" cy="24876"/>
                    </a:xfrm>
                    <a:custGeom>
                      <a:avLst/>
                      <a:gdLst/>
                      <a:ahLst/>
                      <a:cxnLst/>
                      <a:rect l="l" t="t" r="r" b="b"/>
                      <a:pathLst>
                        <a:path w="32306" h="24876" extrusionOk="0">
                          <a:moveTo>
                            <a:pt x="32230" y="5492"/>
                          </a:moveTo>
                          <a:cubicBezTo>
                            <a:pt x="32828" y="4106"/>
                            <a:pt x="29838" y="2719"/>
                            <a:pt x="26051" y="1530"/>
                          </a:cubicBezTo>
                          <a:cubicBezTo>
                            <a:pt x="22263" y="342"/>
                            <a:pt x="18676" y="-54"/>
                            <a:pt x="17679" y="1332"/>
                          </a:cubicBezTo>
                          <a:cubicBezTo>
                            <a:pt x="17679" y="1332"/>
                            <a:pt x="17679" y="1332"/>
                            <a:pt x="17679" y="1530"/>
                          </a:cubicBezTo>
                          <a:cubicBezTo>
                            <a:pt x="15287" y="-54"/>
                            <a:pt x="13294" y="-450"/>
                            <a:pt x="12696" y="540"/>
                          </a:cubicBezTo>
                          <a:cubicBezTo>
                            <a:pt x="12297" y="936"/>
                            <a:pt x="12297" y="1332"/>
                            <a:pt x="12497" y="1927"/>
                          </a:cubicBezTo>
                          <a:cubicBezTo>
                            <a:pt x="12098" y="1927"/>
                            <a:pt x="11898" y="1729"/>
                            <a:pt x="11500" y="1729"/>
                          </a:cubicBezTo>
                          <a:cubicBezTo>
                            <a:pt x="9507" y="1332"/>
                            <a:pt x="7314" y="1134"/>
                            <a:pt x="7912" y="2323"/>
                          </a:cubicBezTo>
                          <a:cubicBezTo>
                            <a:pt x="8709" y="3709"/>
                            <a:pt x="10702" y="4700"/>
                            <a:pt x="13892" y="5096"/>
                          </a:cubicBezTo>
                          <a:cubicBezTo>
                            <a:pt x="14291" y="5096"/>
                            <a:pt x="14689" y="5294"/>
                            <a:pt x="15088" y="5294"/>
                          </a:cubicBezTo>
                          <a:cubicBezTo>
                            <a:pt x="15486" y="5690"/>
                            <a:pt x="15885" y="6086"/>
                            <a:pt x="16284" y="6284"/>
                          </a:cubicBezTo>
                          <a:cubicBezTo>
                            <a:pt x="18078" y="7671"/>
                            <a:pt x="19872" y="8860"/>
                            <a:pt x="21068" y="9454"/>
                          </a:cubicBezTo>
                          <a:cubicBezTo>
                            <a:pt x="21068" y="9850"/>
                            <a:pt x="21267" y="10048"/>
                            <a:pt x="21666" y="10642"/>
                          </a:cubicBezTo>
                          <a:cubicBezTo>
                            <a:pt x="20071" y="10642"/>
                            <a:pt x="19074" y="10841"/>
                            <a:pt x="18875" y="11435"/>
                          </a:cubicBezTo>
                          <a:cubicBezTo>
                            <a:pt x="18676" y="12227"/>
                            <a:pt x="19274" y="13020"/>
                            <a:pt x="20669" y="13812"/>
                          </a:cubicBezTo>
                          <a:cubicBezTo>
                            <a:pt x="20470" y="13812"/>
                            <a:pt x="20270" y="13614"/>
                            <a:pt x="20071" y="13614"/>
                          </a:cubicBezTo>
                          <a:cubicBezTo>
                            <a:pt x="17280" y="13218"/>
                            <a:pt x="14291" y="12821"/>
                            <a:pt x="13693" y="13812"/>
                          </a:cubicBezTo>
                          <a:cubicBezTo>
                            <a:pt x="13493" y="14010"/>
                            <a:pt x="13693" y="14208"/>
                            <a:pt x="13693" y="14604"/>
                          </a:cubicBezTo>
                          <a:lnTo>
                            <a:pt x="12497" y="14406"/>
                          </a:lnTo>
                          <a:cubicBezTo>
                            <a:pt x="12497" y="13416"/>
                            <a:pt x="10503" y="12227"/>
                            <a:pt x="7713" y="11435"/>
                          </a:cubicBezTo>
                          <a:cubicBezTo>
                            <a:pt x="3527" y="10246"/>
                            <a:pt x="936" y="10444"/>
                            <a:pt x="138" y="11633"/>
                          </a:cubicBezTo>
                          <a:cubicBezTo>
                            <a:pt x="-659" y="12623"/>
                            <a:pt x="2132" y="13812"/>
                            <a:pt x="4922" y="14802"/>
                          </a:cubicBezTo>
                          <a:cubicBezTo>
                            <a:pt x="6317" y="15199"/>
                            <a:pt x="7514" y="15397"/>
                            <a:pt x="8510" y="15397"/>
                          </a:cubicBezTo>
                          <a:cubicBezTo>
                            <a:pt x="8510" y="16585"/>
                            <a:pt x="10503" y="17774"/>
                            <a:pt x="13493" y="18962"/>
                          </a:cubicBezTo>
                          <a:cubicBezTo>
                            <a:pt x="14091" y="19754"/>
                            <a:pt x="14888" y="20943"/>
                            <a:pt x="16483" y="22132"/>
                          </a:cubicBezTo>
                          <a:cubicBezTo>
                            <a:pt x="19274" y="24311"/>
                            <a:pt x="21666" y="25301"/>
                            <a:pt x="22662" y="24707"/>
                          </a:cubicBezTo>
                          <a:cubicBezTo>
                            <a:pt x="23659" y="23914"/>
                            <a:pt x="23459" y="22528"/>
                            <a:pt x="21466" y="20151"/>
                          </a:cubicBezTo>
                          <a:cubicBezTo>
                            <a:pt x="22263" y="20151"/>
                            <a:pt x="22861" y="19953"/>
                            <a:pt x="23459" y="19557"/>
                          </a:cubicBezTo>
                          <a:cubicBezTo>
                            <a:pt x="23659" y="19160"/>
                            <a:pt x="23260" y="18764"/>
                            <a:pt x="22861" y="18170"/>
                          </a:cubicBezTo>
                          <a:cubicBezTo>
                            <a:pt x="24057" y="18170"/>
                            <a:pt x="25054" y="17972"/>
                            <a:pt x="25254" y="17378"/>
                          </a:cubicBezTo>
                          <a:cubicBezTo>
                            <a:pt x="25652" y="16585"/>
                            <a:pt x="25054" y="15793"/>
                            <a:pt x="23659" y="15000"/>
                          </a:cubicBezTo>
                          <a:cubicBezTo>
                            <a:pt x="24057" y="15199"/>
                            <a:pt x="24456" y="15199"/>
                            <a:pt x="24855" y="15397"/>
                          </a:cubicBezTo>
                          <a:cubicBezTo>
                            <a:pt x="28243" y="16387"/>
                            <a:pt x="30436" y="15991"/>
                            <a:pt x="30835" y="15000"/>
                          </a:cubicBezTo>
                          <a:cubicBezTo>
                            <a:pt x="31034" y="14406"/>
                            <a:pt x="30635" y="13812"/>
                            <a:pt x="29838" y="13218"/>
                          </a:cubicBezTo>
                          <a:cubicBezTo>
                            <a:pt x="29439" y="12425"/>
                            <a:pt x="28642" y="11633"/>
                            <a:pt x="27446" y="10444"/>
                          </a:cubicBezTo>
                          <a:cubicBezTo>
                            <a:pt x="26250" y="9454"/>
                            <a:pt x="25054" y="8662"/>
                            <a:pt x="24057" y="8265"/>
                          </a:cubicBezTo>
                          <a:cubicBezTo>
                            <a:pt x="23858" y="7077"/>
                            <a:pt x="22861" y="5690"/>
                            <a:pt x="21267" y="4106"/>
                          </a:cubicBezTo>
                          <a:cubicBezTo>
                            <a:pt x="22064" y="4502"/>
                            <a:pt x="23061" y="4700"/>
                            <a:pt x="23858" y="5096"/>
                          </a:cubicBezTo>
                          <a:cubicBezTo>
                            <a:pt x="27845" y="6483"/>
                            <a:pt x="30635" y="6681"/>
                            <a:pt x="32230" y="549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63" name="Google Shape;6663;p37"/>
                    <p:cNvSpPr/>
                    <p:nvPr/>
                  </p:nvSpPr>
                  <p:spPr>
                    <a:xfrm>
                      <a:off x="2997469" y="5433543"/>
                      <a:ext cx="13482" cy="5216"/>
                    </a:xfrm>
                    <a:custGeom>
                      <a:avLst/>
                      <a:gdLst/>
                      <a:ahLst/>
                      <a:cxnLst/>
                      <a:rect l="l" t="t" r="r" b="b"/>
                      <a:pathLst>
                        <a:path w="13482" h="5216" extrusionOk="0">
                          <a:moveTo>
                            <a:pt x="4561" y="4186"/>
                          </a:moveTo>
                          <a:cubicBezTo>
                            <a:pt x="8747" y="5375"/>
                            <a:pt x="11936" y="5573"/>
                            <a:pt x="13132" y="4583"/>
                          </a:cubicBezTo>
                          <a:cubicBezTo>
                            <a:pt x="14527" y="3394"/>
                            <a:pt x="11537" y="2007"/>
                            <a:pt x="7950" y="621"/>
                          </a:cubicBezTo>
                          <a:cubicBezTo>
                            <a:pt x="3764" y="-172"/>
                            <a:pt x="774" y="-370"/>
                            <a:pt x="176" y="1017"/>
                          </a:cubicBezTo>
                          <a:cubicBezTo>
                            <a:pt x="-622" y="2007"/>
                            <a:pt x="1372" y="3196"/>
                            <a:pt x="4561" y="418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64" name="Google Shape;6664;p37"/>
                    <p:cNvSpPr/>
                    <p:nvPr/>
                  </p:nvSpPr>
                  <p:spPr>
                    <a:xfrm>
                      <a:off x="3034240" y="5250602"/>
                      <a:ext cx="12040" cy="8056"/>
                    </a:xfrm>
                    <a:custGeom>
                      <a:avLst/>
                      <a:gdLst/>
                      <a:ahLst/>
                      <a:cxnLst/>
                      <a:rect l="l" t="t" r="r" b="b"/>
                      <a:pathLst>
                        <a:path w="12040" h="8056" extrusionOk="0">
                          <a:moveTo>
                            <a:pt x="5862" y="1519"/>
                          </a:moveTo>
                          <a:cubicBezTo>
                            <a:pt x="2274" y="-264"/>
                            <a:pt x="-517" y="-660"/>
                            <a:pt x="81" y="1321"/>
                          </a:cubicBezTo>
                          <a:cubicBezTo>
                            <a:pt x="679" y="3302"/>
                            <a:pt x="3270" y="5283"/>
                            <a:pt x="7058" y="7066"/>
                          </a:cubicBezTo>
                          <a:cubicBezTo>
                            <a:pt x="10247" y="8452"/>
                            <a:pt x="11642" y="8254"/>
                            <a:pt x="12041" y="7264"/>
                          </a:cubicBezTo>
                          <a:cubicBezTo>
                            <a:pt x="11443" y="5481"/>
                            <a:pt x="9649" y="3302"/>
                            <a:pt x="5862" y="151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65" name="Google Shape;6665;p37"/>
                    <p:cNvSpPr/>
                    <p:nvPr/>
                  </p:nvSpPr>
                  <p:spPr>
                    <a:xfrm>
                      <a:off x="3066170" y="5467007"/>
                      <a:ext cx="12641" cy="4523"/>
                    </a:xfrm>
                    <a:custGeom>
                      <a:avLst/>
                      <a:gdLst/>
                      <a:ahLst/>
                      <a:cxnLst/>
                      <a:rect l="l" t="t" r="r" b="b"/>
                      <a:pathLst>
                        <a:path w="12641" h="4523" extrusionOk="0">
                          <a:moveTo>
                            <a:pt x="7219" y="634"/>
                          </a:moveTo>
                          <a:cubicBezTo>
                            <a:pt x="3033" y="-356"/>
                            <a:pt x="642" y="-158"/>
                            <a:pt x="44" y="1030"/>
                          </a:cubicBezTo>
                          <a:cubicBezTo>
                            <a:pt x="-355" y="1823"/>
                            <a:pt x="2037" y="3209"/>
                            <a:pt x="5027" y="3804"/>
                          </a:cubicBezTo>
                          <a:cubicBezTo>
                            <a:pt x="9013" y="4794"/>
                            <a:pt x="12202" y="4794"/>
                            <a:pt x="12601" y="3606"/>
                          </a:cubicBezTo>
                          <a:cubicBezTo>
                            <a:pt x="13000" y="2615"/>
                            <a:pt x="10408" y="1427"/>
                            <a:pt x="7219" y="63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66" name="Google Shape;6666;p37"/>
                    <p:cNvSpPr/>
                    <p:nvPr/>
                  </p:nvSpPr>
                  <p:spPr>
                    <a:xfrm>
                      <a:off x="3081539" y="5405406"/>
                      <a:ext cx="16366" cy="7364"/>
                    </a:xfrm>
                    <a:custGeom>
                      <a:avLst/>
                      <a:gdLst/>
                      <a:ahLst/>
                      <a:cxnLst/>
                      <a:rect l="l" t="t" r="r" b="b"/>
                      <a:pathLst>
                        <a:path w="16366" h="7364" extrusionOk="0">
                          <a:moveTo>
                            <a:pt x="3809" y="233"/>
                          </a:moveTo>
                          <a:cubicBezTo>
                            <a:pt x="819" y="-361"/>
                            <a:pt x="-576" y="233"/>
                            <a:pt x="221" y="1422"/>
                          </a:cubicBezTo>
                          <a:cubicBezTo>
                            <a:pt x="2812" y="4591"/>
                            <a:pt x="8992" y="5582"/>
                            <a:pt x="14573" y="6968"/>
                          </a:cubicBezTo>
                          <a:lnTo>
                            <a:pt x="16367" y="7364"/>
                          </a:lnTo>
                          <a:lnTo>
                            <a:pt x="15569" y="6572"/>
                          </a:lnTo>
                          <a:cubicBezTo>
                            <a:pt x="13576" y="4393"/>
                            <a:pt x="11383" y="2016"/>
                            <a:pt x="3809" y="23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67" name="Google Shape;6667;p37"/>
                    <p:cNvSpPr/>
                    <p:nvPr/>
                  </p:nvSpPr>
                  <p:spPr>
                    <a:xfrm>
                      <a:off x="3098105" y="5412968"/>
                      <a:ext cx="199" cy="19808"/>
                    </a:xfrm>
                    <a:custGeom>
                      <a:avLst/>
                      <a:gdLst/>
                      <a:ahLst/>
                      <a:cxnLst/>
                      <a:rect l="l" t="t" r="r" b="b"/>
                      <a:pathLst>
                        <a:path w="199" h="19808" extrusionOk="0">
                          <a:moveTo>
                            <a:pt x="0" y="0"/>
                          </a:moveTo>
                          <a:lnTo>
                            <a:pt x="200" y="0"/>
                          </a:lnTo>
                          <a:lnTo>
                            <a:pt x="0"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68" name="Google Shape;6668;p37"/>
                    <p:cNvSpPr/>
                    <p:nvPr/>
                  </p:nvSpPr>
                  <p:spPr>
                    <a:xfrm>
                      <a:off x="3113441" y="5316523"/>
                      <a:ext cx="17506" cy="19727"/>
                    </a:xfrm>
                    <a:custGeom>
                      <a:avLst/>
                      <a:gdLst/>
                      <a:ahLst/>
                      <a:cxnLst/>
                      <a:rect l="l" t="t" r="r" b="b"/>
                      <a:pathLst>
                        <a:path w="17506" h="19727" extrusionOk="0">
                          <a:moveTo>
                            <a:pt x="16357" y="17607"/>
                          </a:moveTo>
                          <a:cubicBezTo>
                            <a:pt x="16557" y="17408"/>
                            <a:pt x="16756" y="17210"/>
                            <a:pt x="16756" y="16814"/>
                          </a:cubicBezTo>
                          <a:cubicBezTo>
                            <a:pt x="17155" y="15031"/>
                            <a:pt x="15959" y="12258"/>
                            <a:pt x="12969" y="9287"/>
                          </a:cubicBezTo>
                          <a:cubicBezTo>
                            <a:pt x="11574" y="7900"/>
                            <a:pt x="10378" y="6910"/>
                            <a:pt x="9381" y="6514"/>
                          </a:cubicBezTo>
                          <a:cubicBezTo>
                            <a:pt x="9979" y="6514"/>
                            <a:pt x="10378" y="6514"/>
                            <a:pt x="10577" y="6316"/>
                          </a:cubicBezTo>
                          <a:cubicBezTo>
                            <a:pt x="10178" y="4731"/>
                            <a:pt x="8583" y="3146"/>
                            <a:pt x="4597" y="1165"/>
                          </a:cubicBezTo>
                          <a:cubicBezTo>
                            <a:pt x="1208" y="-618"/>
                            <a:pt x="13" y="-23"/>
                            <a:pt x="13" y="769"/>
                          </a:cubicBezTo>
                          <a:cubicBezTo>
                            <a:pt x="-187" y="1760"/>
                            <a:pt x="2006" y="3542"/>
                            <a:pt x="4797" y="4929"/>
                          </a:cubicBezTo>
                          <a:cubicBezTo>
                            <a:pt x="5793" y="5523"/>
                            <a:pt x="6590" y="5919"/>
                            <a:pt x="7587" y="6117"/>
                          </a:cubicBezTo>
                          <a:cubicBezTo>
                            <a:pt x="7188" y="6117"/>
                            <a:pt x="6989" y="6316"/>
                            <a:pt x="6790" y="6712"/>
                          </a:cubicBezTo>
                          <a:cubicBezTo>
                            <a:pt x="5992" y="8098"/>
                            <a:pt x="7986" y="11070"/>
                            <a:pt x="10378" y="14041"/>
                          </a:cubicBezTo>
                          <a:cubicBezTo>
                            <a:pt x="7587" y="12852"/>
                            <a:pt x="5793" y="12654"/>
                            <a:pt x="4996" y="13249"/>
                          </a:cubicBezTo>
                          <a:cubicBezTo>
                            <a:pt x="4199" y="13843"/>
                            <a:pt x="6192" y="15428"/>
                            <a:pt x="8982" y="17012"/>
                          </a:cubicBezTo>
                          <a:cubicBezTo>
                            <a:pt x="12371" y="18795"/>
                            <a:pt x="15959" y="20182"/>
                            <a:pt x="17354" y="19587"/>
                          </a:cubicBezTo>
                          <a:cubicBezTo>
                            <a:pt x="17753" y="18993"/>
                            <a:pt x="17354" y="18399"/>
                            <a:pt x="16357" y="1760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69" name="Google Shape;6669;p37"/>
                    <p:cNvSpPr/>
                    <p:nvPr/>
                  </p:nvSpPr>
                  <p:spPr>
                    <a:xfrm>
                      <a:off x="3083355" y="5439800"/>
                      <a:ext cx="15761" cy="6127"/>
                    </a:xfrm>
                    <a:custGeom>
                      <a:avLst/>
                      <a:gdLst/>
                      <a:ahLst/>
                      <a:cxnLst/>
                      <a:rect l="l" t="t" r="r" b="b"/>
                      <a:pathLst>
                        <a:path w="15761" h="6127" extrusionOk="0">
                          <a:moveTo>
                            <a:pt x="11561" y="2683"/>
                          </a:moveTo>
                          <a:cubicBezTo>
                            <a:pt x="10564" y="2089"/>
                            <a:pt x="9368" y="1693"/>
                            <a:pt x="7574" y="1099"/>
                          </a:cubicBezTo>
                          <a:cubicBezTo>
                            <a:pt x="3787" y="108"/>
                            <a:pt x="0" y="-684"/>
                            <a:pt x="0" y="901"/>
                          </a:cubicBezTo>
                          <a:cubicBezTo>
                            <a:pt x="0" y="2287"/>
                            <a:pt x="2990" y="3674"/>
                            <a:pt x="6777" y="4862"/>
                          </a:cubicBezTo>
                          <a:cubicBezTo>
                            <a:pt x="8172" y="5259"/>
                            <a:pt x="9169" y="5457"/>
                            <a:pt x="10166" y="5457"/>
                          </a:cubicBezTo>
                          <a:cubicBezTo>
                            <a:pt x="13155" y="6249"/>
                            <a:pt x="15547" y="6447"/>
                            <a:pt x="15747" y="5457"/>
                          </a:cubicBezTo>
                          <a:cubicBezTo>
                            <a:pt x="15946" y="4466"/>
                            <a:pt x="14152" y="3476"/>
                            <a:pt x="11561" y="268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70" name="Google Shape;6670;p37"/>
                    <p:cNvSpPr/>
                    <p:nvPr/>
                  </p:nvSpPr>
                  <p:spPr>
                    <a:xfrm>
                      <a:off x="3085142" y="5460830"/>
                      <a:ext cx="13792" cy="4887"/>
                    </a:xfrm>
                    <a:custGeom>
                      <a:avLst/>
                      <a:gdLst/>
                      <a:ahLst/>
                      <a:cxnLst/>
                      <a:rect l="l" t="t" r="r" b="b"/>
                      <a:pathLst>
                        <a:path w="13792" h="4887" extrusionOk="0">
                          <a:moveTo>
                            <a:pt x="13761" y="4038"/>
                          </a:moveTo>
                          <a:cubicBezTo>
                            <a:pt x="14160" y="2850"/>
                            <a:pt x="10771" y="1661"/>
                            <a:pt x="6585" y="473"/>
                          </a:cubicBezTo>
                          <a:cubicBezTo>
                            <a:pt x="3595" y="76"/>
                            <a:pt x="-192" y="-518"/>
                            <a:pt x="8" y="869"/>
                          </a:cubicBezTo>
                          <a:cubicBezTo>
                            <a:pt x="8" y="2057"/>
                            <a:pt x="2399" y="3444"/>
                            <a:pt x="6585" y="4236"/>
                          </a:cubicBezTo>
                          <a:cubicBezTo>
                            <a:pt x="10572" y="5227"/>
                            <a:pt x="13362" y="5028"/>
                            <a:pt x="13761" y="403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71" name="Google Shape;6671;p37"/>
                    <p:cNvSpPr/>
                    <p:nvPr/>
                  </p:nvSpPr>
                  <p:spPr>
                    <a:xfrm>
                      <a:off x="3007987" y="5247763"/>
                      <a:ext cx="12325" cy="7754"/>
                    </a:xfrm>
                    <a:custGeom>
                      <a:avLst/>
                      <a:gdLst/>
                      <a:ahLst/>
                      <a:cxnLst/>
                      <a:rect l="l" t="t" r="r" b="b"/>
                      <a:pathLst>
                        <a:path w="12325" h="7754" extrusionOk="0">
                          <a:moveTo>
                            <a:pt x="223" y="594"/>
                          </a:moveTo>
                          <a:cubicBezTo>
                            <a:pt x="-575" y="1387"/>
                            <a:pt x="821" y="3169"/>
                            <a:pt x="3611" y="4952"/>
                          </a:cubicBezTo>
                          <a:cubicBezTo>
                            <a:pt x="6800" y="6933"/>
                            <a:pt x="10189" y="8320"/>
                            <a:pt x="11784" y="7527"/>
                          </a:cubicBezTo>
                          <a:cubicBezTo>
                            <a:pt x="13577" y="6537"/>
                            <a:pt x="10588" y="4556"/>
                            <a:pt x="7598" y="2377"/>
                          </a:cubicBezTo>
                          <a:cubicBezTo>
                            <a:pt x="4010" y="0"/>
                            <a:pt x="1219" y="-594"/>
                            <a:pt x="223" y="59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72" name="Google Shape;6672;p37"/>
                    <p:cNvSpPr/>
                    <p:nvPr/>
                  </p:nvSpPr>
                  <p:spPr>
                    <a:xfrm>
                      <a:off x="3013177" y="5206063"/>
                      <a:ext cx="33009" cy="22864"/>
                    </a:xfrm>
                    <a:custGeom>
                      <a:avLst/>
                      <a:gdLst/>
                      <a:ahLst/>
                      <a:cxnLst/>
                      <a:rect l="l" t="t" r="r" b="b"/>
                      <a:pathLst>
                        <a:path w="33009" h="22864" extrusionOk="0">
                          <a:moveTo>
                            <a:pt x="4201" y="6243"/>
                          </a:moveTo>
                          <a:cubicBezTo>
                            <a:pt x="4998" y="6837"/>
                            <a:pt x="5795" y="7233"/>
                            <a:pt x="6393" y="7629"/>
                          </a:cubicBezTo>
                          <a:cubicBezTo>
                            <a:pt x="7590" y="9610"/>
                            <a:pt x="9383" y="11591"/>
                            <a:pt x="11177" y="12779"/>
                          </a:cubicBezTo>
                          <a:cubicBezTo>
                            <a:pt x="17356" y="16543"/>
                            <a:pt x="15563" y="11195"/>
                            <a:pt x="15363" y="7827"/>
                          </a:cubicBezTo>
                          <a:lnTo>
                            <a:pt x="15363" y="7827"/>
                          </a:lnTo>
                          <a:lnTo>
                            <a:pt x="19350" y="12977"/>
                          </a:lnTo>
                          <a:cubicBezTo>
                            <a:pt x="21343" y="15355"/>
                            <a:pt x="23336" y="17534"/>
                            <a:pt x="25130" y="18326"/>
                          </a:cubicBezTo>
                          <a:lnTo>
                            <a:pt x="26127" y="19514"/>
                          </a:lnTo>
                          <a:cubicBezTo>
                            <a:pt x="28917" y="22486"/>
                            <a:pt x="31509" y="23674"/>
                            <a:pt x="32705" y="22288"/>
                          </a:cubicBezTo>
                          <a:cubicBezTo>
                            <a:pt x="33701" y="21099"/>
                            <a:pt x="32107" y="18524"/>
                            <a:pt x="30113" y="16345"/>
                          </a:cubicBezTo>
                          <a:cubicBezTo>
                            <a:pt x="28917" y="14958"/>
                            <a:pt x="27721" y="13968"/>
                            <a:pt x="26725" y="13374"/>
                          </a:cubicBezTo>
                          <a:cubicBezTo>
                            <a:pt x="24732" y="10006"/>
                            <a:pt x="21941" y="8025"/>
                            <a:pt x="19350" y="7035"/>
                          </a:cubicBezTo>
                          <a:cubicBezTo>
                            <a:pt x="17755" y="6441"/>
                            <a:pt x="16559" y="7233"/>
                            <a:pt x="15363" y="7629"/>
                          </a:cubicBezTo>
                          <a:cubicBezTo>
                            <a:pt x="15164" y="6441"/>
                            <a:pt x="14367" y="5054"/>
                            <a:pt x="12772" y="3271"/>
                          </a:cubicBezTo>
                          <a:cubicBezTo>
                            <a:pt x="10779" y="894"/>
                            <a:pt x="8387" y="-691"/>
                            <a:pt x="7191" y="300"/>
                          </a:cubicBezTo>
                          <a:cubicBezTo>
                            <a:pt x="6992" y="498"/>
                            <a:pt x="6992" y="696"/>
                            <a:pt x="6792" y="894"/>
                          </a:cubicBezTo>
                          <a:cubicBezTo>
                            <a:pt x="5995" y="696"/>
                            <a:pt x="5397" y="894"/>
                            <a:pt x="4998" y="1686"/>
                          </a:cubicBezTo>
                          <a:cubicBezTo>
                            <a:pt x="2208" y="300"/>
                            <a:pt x="613" y="300"/>
                            <a:pt x="15" y="1488"/>
                          </a:cubicBezTo>
                          <a:cubicBezTo>
                            <a:pt x="-184" y="2479"/>
                            <a:pt x="1610" y="4460"/>
                            <a:pt x="4201" y="6243"/>
                          </a:cubicBezTo>
                          <a:close/>
                          <a:moveTo>
                            <a:pt x="15363" y="7629"/>
                          </a:moveTo>
                          <a:cubicBezTo>
                            <a:pt x="15363" y="7629"/>
                            <a:pt x="15363" y="7629"/>
                            <a:pt x="15363" y="7629"/>
                          </a:cubicBezTo>
                          <a:lnTo>
                            <a:pt x="15363" y="7629"/>
                          </a:lnTo>
                          <a:lnTo>
                            <a:pt x="15363" y="7629"/>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73" name="Google Shape;6673;p37"/>
                    <p:cNvSpPr/>
                    <p:nvPr/>
                  </p:nvSpPr>
                  <p:spPr>
                    <a:xfrm>
                      <a:off x="2964158" y="5268562"/>
                      <a:ext cx="6291" cy="5229"/>
                    </a:xfrm>
                    <a:custGeom>
                      <a:avLst/>
                      <a:gdLst/>
                      <a:ahLst/>
                      <a:cxnLst/>
                      <a:rect l="l" t="t" r="r" b="b"/>
                      <a:pathLst>
                        <a:path w="6291" h="5229" extrusionOk="0">
                          <a:moveTo>
                            <a:pt x="5781" y="4754"/>
                          </a:moveTo>
                          <a:cubicBezTo>
                            <a:pt x="7176" y="3764"/>
                            <a:pt x="5581" y="2179"/>
                            <a:pt x="2591" y="396"/>
                          </a:cubicBezTo>
                          <a:cubicBezTo>
                            <a:pt x="2591" y="198"/>
                            <a:pt x="2591" y="198"/>
                            <a:pt x="2591" y="0"/>
                          </a:cubicBezTo>
                          <a:cubicBezTo>
                            <a:pt x="2591" y="0"/>
                            <a:pt x="2392" y="198"/>
                            <a:pt x="2392" y="198"/>
                          </a:cubicBezTo>
                          <a:cubicBezTo>
                            <a:pt x="1993" y="792"/>
                            <a:pt x="1595" y="1387"/>
                            <a:pt x="1395" y="1783"/>
                          </a:cubicBezTo>
                          <a:cubicBezTo>
                            <a:pt x="797" y="2575"/>
                            <a:pt x="399" y="3367"/>
                            <a:pt x="0" y="4160"/>
                          </a:cubicBezTo>
                          <a:cubicBezTo>
                            <a:pt x="2392" y="5348"/>
                            <a:pt x="4585" y="5546"/>
                            <a:pt x="5781" y="475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74" name="Google Shape;6674;p37"/>
                    <p:cNvSpPr/>
                    <p:nvPr/>
                  </p:nvSpPr>
                  <p:spPr>
                    <a:xfrm>
                      <a:off x="2900374" y="5430796"/>
                      <a:ext cx="2230" cy="3367"/>
                    </a:xfrm>
                    <a:custGeom>
                      <a:avLst/>
                      <a:gdLst/>
                      <a:ahLst/>
                      <a:cxnLst/>
                      <a:rect l="l" t="t" r="r" b="b"/>
                      <a:pathLst>
                        <a:path w="2230" h="3367" extrusionOk="0">
                          <a:moveTo>
                            <a:pt x="2193" y="2179"/>
                          </a:moveTo>
                          <a:cubicBezTo>
                            <a:pt x="2392" y="1387"/>
                            <a:pt x="1794" y="594"/>
                            <a:pt x="598" y="0"/>
                          </a:cubicBezTo>
                          <a:cubicBezTo>
                            <a:pt x="399" y="1188"/>
                            <a:pt x="200" y="2179"/>
                            <a:pt x="0" y="3367"/>
                          </a:cubicBezTo>
                          <a:cubicBezTo>
                            <a:pt x="1196" y="3169"/>
                            <a:pt x="1993" y="2773"/>
                            <a:pt x="2193" y="217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75" name="Google Shape;6675;p37"/>
                    <p:cNvSpPr/>
                    <p:nvPr/>
                  </p:nvSpPr>
                  <p:spPr>
                    <a:xfrm>
                      <a:off x="2917258" y="5374017"/>
                      <a:ext cx="26450" cy="15551"/>
                    </a:xfrm>
                    <a:custGeom>
                      <a:avLst/>
                      <a:gdLst/>
                      <a:ahLst/>
                      <a:cxnLst/>
                      <a:rect l="l" t="t" r="r" b="b"/>
                      <a:pathLst>
                        <a:path w="26450" h="15551" extrusionOk="0">
                          <a:moveTo>
                            <a:pt x="6636" y="5871"/>
                          </a:moveTo>
                          <a:cubicBezTo>
                            <a:pt x="8829" y="6663"/>
                            <a:pt x="10623" y="6663"/>
                            <a:pt x="11819" y="6267"/>
                          </a:cubicBezTo>
                          <a:cubicBezTo>
                            <a:pt x="13612" y="6663"/>
                            <a:pt x="15008" y="6861"/>
                            <a:pt x="15805" y="6663"/>
                          </a:cubicBezTo>
                          <a:cubicBezTo>
                            <a:pt x="15606" y="6663"/>
                            <a:pt x="15606" y="6861"/>
                            <a:pt x="15406" y="6861"/>
                          </a:cubicBezTo>
                          <a:cubicBezTo>
                            <a:pt x="15606" y="9040"/>
                            <a:pt x="17798" y="11616"/>
                            <a:pt x="20988" y="13795"/>
                          </a:cubicBezTo>
                          <a:cubicBezTo>
                            <a:pt x="23579" y="15577"/>
                            <a:pt x="25971" y="16172"/>
                            <a:pt x="26369" y="14785"/>
                          </a:cubicBezTo>
                          <a:cubicBezTo>
                            <a:pt x="26967" y="12804"/>
                            <a:pt x="24177" y="10229"/>
                            <a:pt x="20988" y="7852"/>
                          </a:cubicBezTo>
                          <a:cubicBezTo>
                            <a:pt x="19393" y="6663"/>
                            <a:pt x="17998" y="6069"/>
                            <a:pt x="16802" y="6069"/>
                          </a:cubicBezTo>
                          <a:cubicBezTo>
                            <a:pt x="17599" y="5673"/>
                            <a:pt x="17798" y="5079"/>
                            <a:pt x="17798" y="4286"/>
                          </a:cubicBezTo>
                          <a:cubicBezTo>
                            <a:pt x="17599" y="3098"/>
                            <a:pt x="15406" y="1711"/>
                            <a:pt x="12018" y="919"/>
                          </a:cubicBezTo>
                          <a:cubicBezTo>
                            <a:pt x="9427" y="325"/>
                            <a:pt x="7234" y="126"/>
                            <a:pt x="5839" y="523"/>
                          </a:cubicBezTo>
                          <a:cubicBezTo>
                            <a:pt x="3447" y="-72"/>
                            <a:pt x="1453" y="-270"/>
                            <a:pt x="457" y="523"/>
                          </a:cubicBezTo>
                          <a:cubicBezTo>
                            <a:pt x="-1337" y="2504"/>
                            <a:pt x="2450" y="4484"/>
                            <a:pt x="6636" y="587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76" name="Google Shape;6676;p37"/>
                    <p:cNvSpPr/>
                    <p:nvPr/>
                  </p:nvSpPr>
                  <p:spPr>
                    <a:xfrm>
                      <a:off x="2944624" y="5284211"/>
                      <a:ext cx="19711" cy="28291"/>
                    </a:xfrm>
                    <a:custGeom>
                      <a:avLst/>
                      <a:gdLst/>
                      <a:ahLst/>
                      <a:cxnLst/>
                      <a:rect l="l" t="t" r="r" b="b"/>
                      <a:pathLst>
                        <a:path w="19711" h="28291" extrusionOk="0">
                          <a:moveTo>
                            <a:pt x="9169" y="26940"/>
                          </a:moveTo>
                          <a:cubicBezTo>
                            <a:pt x="10963" y="28129"/>
                            <a:pt x="12358" y="28723"/>
                            <a:pt x="12956" y="27931"/>
                          </a:cubicBezTo>
                          <a:cubicBezTo>
                            <a:pt x="14152" y="26742"/>
                            <a:pt x="12558" y="24365"/>
                            <a:pt x="10166" y="21988"/>
                          </a:cubicBezTo>
                          <a:cubicBezTo>
                            <a:pt x="10564" y="21394"/>
                            <a:pt x="10564" y="20403"/>
                            <a:pt x="9966" y="19016"/>
                          </a:cubicBezTo>
                          <a:cubicBezTo>
                            <a:pt x="14949" y="20205"/>
                            <a:pt x="14949" y="17828"/>
                            <a:pt x="15946" y="16243"/>
                          </a:cubicBezTo>
                          <a:cubicBezTo>
                            <a:pt x="16345" y="15253"/>
                            <a:pt x="17142" y="14064"/>
                            <a:pt x="15946" y="12876"/>
                          </a:cubicBezTo>
                          <a:cubicBezTo>
                            <a:pt x="17142" y="13470"/>
                            <a:pt x="18338" y="13668"/>
                            <a:pt x="19135" y="13272"/>
                          </a:cubicBezTo>
                          <a:cubicBezTo>
                            <a:pt x="21129" y="11885"/>
                            <a:pt x="17541" y="7924"/>
                            <a:pt x="14551" y="4754"/>
                          </a:cubicBezTo>
                          <a:cubicBezTo>
                            <a:pt x="14352" y="4358"/>
                            <a:pt x="13953" y="4160"/>
                            <a:pt x="13754" y="3764"/>
                          </a:cubicBezTo>
                          <a:cubicBezTo>
                            <a:pt x="14152" y="3566"/>
                            <a:pt x="14352" y="3169"/>
                            <a:pt x="14352" y="2575"/>
                          </a:cubicBezTo>
                          <a:cubicBezTo>
                            <a:pt x="14352" y="1783"/>
                            <a:pt x="13953" y="792"/>
                            <a:pt x="12558" y="0"/>
                          </a:cubicBezTo>
                          <a:cubicBezTo>
                            <a:pt x="12159" y="594"/>
                            <a:pt x="11760" y="1188"/>
                            <a:pt x="11561" y="1783"/>
                          </a:cubicBezTo>
                          <a:cubicBezTo>
                            <a:pt x="11162" y="2377"/>
                            <a:pt x="10764" y="2971"/>
                            <a:pt x="10564" y="3566"/>
                          </a:cubicBezTo>
                          <a:cubicBezTo>
                            <a:pt x="9966" y="4556"/>
                            <a:pt x="9368" y="5546"/>
                            <a:pt x="8770" y="6735"/>
                          </a:cubicBezTo>
                          <a:cubicBezTo>
                            <a:pt x="9169" y="7329"/>
                            <a:pt x="9767" y="7725"/>
                            <a:pt x="10166" y="8320"/>
                          </a:cubicBezTo>
                          <a:cubicBezTo>
                            <a:pt x="11162" y="9310"/>
                            <a:pt x="12358" y="10499"/>
                            <a:pt x="13355" y="11291"/>
                          </a:cubicBezTo>
                          <a:cubicBezTo>
                            <a:pt x="12956" y="11093"/>
                            <a:pt x="12757" y="11093"/>
                            <a:pt x="12358" y="10895"/>
                          </a:cubicBezTo>
                          <a:cubicBezTo>
                            <a:pt x="10365" y="10103"/>
                            <a:pt x="8770" y="9706"/>
                            <a:pt x="7375" y="9508"/>
                          </a:cubicBezTo>
                          <a:cubicBezTo>
                            <a:pt x="6578" y="10895"/>
                            <a:pt x="5980" y="12083"/>
                            <a:pt x="5182" y="13470"/>
                          </a:cubicBezTo>
                          <a:cubicBezTo>
                            <a:pt x="4584" y="14461"/>
                            <a:pt x="4186" y="15451"/>
                            <a:pt x="3588" y="16441"/>
                          </a:cubicBezTo>
                          <a:cubicBezTo>
                            <a:pt x="3189" y="17036"/>
                            <a:pt x="2791" y="17828"/>
                            <a:pt x="2591" y="18422"/>
                          </a:cubicBezTo>
                          <a:lnTo>
                            <a:pt x="3389" y="19215"/>
                          </a:lnTo>
                          <a:cubicBezTo>
                            <a:pt x="3189" y="19809"/>
                            <a:pt x="3389" y="20403"/>
                            <a:pt x="3787" y="20997"/>
                          </a:cubicBezTo>
                          <a:cubicBezTo>
                            <a:pt x="2990" y="20799"/>
                            <a:pt x="2193" y="20601"/>
                            <a:pt x="1395" y="20601"/>
                          </a:cubicBezTo>
                          <a:cubicBezTo>
                            <a:pt x="797" y="21592"/>
                            <a:pt x="399" y="22582"/>
                            <a:pt x="0" y="23374"/>
                          </a:cubicBezTo>
                          <a:cubicBezTo>
                            <a:pt x="797" y="24167"/>
                            <a:pt x="2392" y="24959"/>
                            <a:pt x="4186" y="25752"/>
                          </a:cubicBezTo>
                          <a:cubicBezTo>
                            <a:pt x="5980" y="26742"/>
                            <a:pt x="7973" y="27138"/>
                            <a:pt x="9169" y="2694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77" name="Google Shape;6677;p37"/>
                    <p:cNvSpPr/>
                    <p:nvPr/>
                  </p:nvSpPr>
                  <p:spPr>
                    <a:xfrm>
                      <a:off x="2962962" y="5278361"/>
                      <a:ext cx="21427" cy="17284"/>
                    </a:xfrm>
                    <a:custGeom>
                      <a:avLst/>
                      <a:gdLst/>
                      <a:ahLst/>
                      <a:cxnLst/>
                      <a:rect l="l" t="t" r="r" b="b"/>
                      <a:pathLst>
                        <a:path w="21427" h="17284" extrusionOk="0">
                          <a:moveTo>
                            <a:pt x="4385" y="5255"/>
                          </a:moveTo>
                          <a:cubicBezTo>
                            <a:pt x="4983" y="6642"/>
                            <a:pt x="6379" y="8425"/>
                            <a:pt x="8172" y="10604"/>
                          </a:cubicBezTo>
                          <a:cubicBezTo>
                            <a:pt x="8571" y="11000"/>
                            <a:pt x="8970" y="11396"/>
                            <a:pt x="9368" y="11594"/>
                          </a:cubicBezTo>
                          <a:cubicBezTo>
                            <a:pt x="9568" y="12387"/>
                            <a:pt x="10963" y="13575"/>
                            <a:pt x="13156" y="14764"/>
                          </a:cubicBezTo>
                          <a:cubicBezTo>
                            <a:pt x="16544" y="16546"/>
                            <a:pt x="20331" y="18329"/>
                            <a:pt x="21328" y="16546"/>
                          </a:cubicBezTo>
                          <a:cubicBezTo>
                            <a:pt x="21926" y="15556"/>
                            <a:pt x="19733" y="13773"/>
                            <a:pt x="16943" y="12387"/>
                          </a:cubicBezTo>
                          <a:cubicBezTo>
                            <a:pt x="16345" y="12188"/>
                            <a:pt x="15946" y="11792"/>
                            <a:pt x="15348" y="11594"/>
                          </a:cubicBezTo>
                          <a:cubicBezTo>
                            <a:pt x="14949" y="10406"/>
                            <a:pt x="13953" y="8821"/>
                            <a:pt x="12159" y="7038"/>
                          </a:cubicBezTo>
                          <a:cubicBezTo>
                            <a:pt x="12159" y="7038"/>
                            <a:pt x="11960" y="6840"/>
                            <a:pt x="11960" y="6840"/>
                          </a:cubicBezTo>
                          <a:cubicBezTo>
                            <a:pt x="12159" y="6642"/>
                            <a:pt x="12159" y="6444"/>
                            <a:pt x="12159" y="6246"/>
                          </a:cubicBezTo>
                          <a:cubicBezTo>
                            <a:pt x="12159" y="4661"/>
                            <a:pt x="9368" y="2482"/>
                            <a:pt x="5581" y="897"/>
                          </a:cubicBezTo>
                          <a:cubicBezTo>
                            <a:pt x="2591" y="-489"/>
                            <a:pt x="598" y="-93"/>
                            <a:pt x="0" y="897"/>
                          </a:cubicBezTo>
                          <a:cubicBezTo>
                            <a:pt x="200" y="2284"/>
                            <a:pt x="1794" y="3869"/>
                            <a:pt x="4385" y="525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78" name="Google Shape;6678;p37"/>
                    <p:cNvSpPr/>
                    <p:nvPr/>
                  </p:nvSpPr>
                  <p:spPr>
                    <a:xfrm>
                      <a:off x="2935510" y="5354030"/>
                      <a:ext cx="25060" cy="11674"/>
                    </a:xfrm>
                    <a:custGeom>
                      <a:avLst/>
                      <a:gdLst/>
                      <a:ahLst/>
                      <a:cxnLst/>
                      <a:rect l="l" t="t" r="r" b="b"/>
                      <a:pathLst>
                        <a:path w="25060" h="11674" extrusionOk="0">
                          <a:moveTo>
                            <a:pt x="8118" y="4068"/>
                          </a:moveTo>
                          <a:cubicBezTo>
                            <a:pt x="5527" y="1493"/>
                            <a:pt x="2536" y="-488"/>
                            <a:pt x="743" y="106"/>
                          </a:cubicBezTo>
                          <a:cubicBezTo>
                            <a:pt x="-1251" y="898"/>
                            <a:pt x="1141" y="3672"/>
                            <a:pt x="3533" y="6445"/>
                          </a:cubicBezTo>
                          <a:cubicBezTo>
                            <a:pt x="6523" y="9416"/>
                            <a:pt x="9313" y="10407"/>
                            <a:pt x="10510" y="9416"/>
                          </a:cubicBezTo>
                          <a:cubicBezTo>
                            <a:pt x="11108" y="9020"/>
                            <a:pt x="10908" y="8030"/>
                            <a:pt x="10310" y="6841"/>
                          </a:cubicBezTo>
                          <a:cubicBezTo>
                            <a:pt x="11108" y="7237"/>
                            <a:pt x="11905" y="7634"/>
                            <a:pt x="12901" y="8030"/>
                          </a:cubicBezTo>
                          <a:lnTo>
                            <a:pt x="13898" y="8426"/>
                          </a:lnTo>
                          <a:cubicBezTo>
                            <a:pt x="14695" y="9614"/>
                            <a:pt x="16888" y="10605"/>
                            <a:pt x="19479" y="11199"/>
                          </a:cubicBezTo>
                          <a:cubicBezTo>
                            <a:pt x="22868" y="11991"/>
                            <a:pt x="24462" y="11793"/>
                            <a:pt x="25060" y="10605"/>
                          </a:cubicBezTo>
                          <a:cubicBezTo>
                            <a:pt x="24861" y="9614"/>
                            <a:pt x="23466" y="8228"/>
                            <a:pt x="21472" y="7435"/>
                          </a:cubicBezTo>
                          <a:cubicBezTo>
                            <a:pt x="21074" y="6445"/>
                            <a:pt x="19878" y="5256"/>
                            <a:pt x="18682" y="4068"/>
                          </a:cubicBezTo>
                          <a:cubicBezTo>
                            <a:pt x="15493" y="1097"/>
                            <a:pt x="12901" y="502"/>
                            <a:pt x="11905" y="1691"/>
                          </a:cubicBezTo>
                          <a:cubicBezTo>
                            <a:pt x="11506" y="2087"/>
                            <a:pt x="11506" y="2483"/>
                            <a:pt x="11706" y="3077"/>
                          </a:cubicBezTo>
                          <a:cubicBezTo>
                            <a:pt x="9513" y="2681"/>
                            <a:pt x="8317" y="3077"/>
                            <a:pt x="8118" y="406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79" name="Google Shape;6679;p37"/>
                    <p:cNvSpPr/>
                    <p:nvPr/>
                  </p:nvSpPr>
                  <p:spPr>
                    <a:xfrm>
                      <a:off x="2943428" y="5386647"/>
                      <a:ext cx="20464" cy="11764"/>
                    </a:xfrm>
                    <a:custGeom>
                      <a:avLst/>
                      <a:gdLst/>
                      <a:ahLst/>
                      <a:cxnLst/>
                      <a:rect l="l" t="t" r="r" b="b"/>
                      <a:pathLst>
                        <a:path w="20464" h="11764" extrusionOk="0">
                          <a:moveTo>
                            <a:pt x="0" y="3344"/>
                          </a:moveTo>
                          <a:cubicBezTo>
                            <a:pt x="0" y="4532"/>
                            <a:pt x="997" y="5721"/>
                            <a:pt x="4385" y="6711"/>
                          </a:cubicBezTo>
                          <a:cubicBezTo>
                            <a:pt x="6578" y="7305"/>
                            <a:pt x="8372" y="7701"/>
                            <a:pt x="9966" y="7701"/>
                          </a:cubicBezTo>
                          <a:cubicBezTo>
                            <a:pt x="11760" y="8890"/>
                            <a:pt x="13355" y="9484"/>
                            <a:pt x="14551" y="9682"/>
                          </a:cubicBezTo>
                          <a:cubicBezTo>
                            <a:pt x="16544" y="11267"/>
                            <a:pt x="18338" y="12059"/>
                            <a:pt x="19534" y="11663"/>
                          </a:cubicBezTo>
                          <a:cubicBezTo>
                            <a:pt x="21926" y="10871"/>
                            <a:pt x="19335" y="7503"/>
                            <a:pt x="15946" y="4532"/>
                          </a:cubicBezTo>
                          <a:cubicBezTo>
                            <a:pt x="14352" y="2947"/>
                            <a:pt x="12558" y="2155"/>
                            <a:pt x="11361" y="2155"/>
                          </a:cubicBezTo>
                          <a:cubicBezTo>
                            <a:pt x="7375" y="-816"/>
                            <a:pt x="5382" y="-420"/>
                            <a:pt x="4983" y="1561"/>
                          </a:cubicBezTo>
                          <a:cubicBezTo>
                            <a:pt x="4983" y="1759"/>
                            <a:pt x="4983" y="2155"/>
                            <a:pt x="4983" y="2353"/>
                          </a:cubicBezTo>
                          <a:cubicBezTo>
                            <a:pt x="2392" y="1957"/>
                            <a:pt x="797" y="2155"/>
                            <a:pt x="0" y="334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80" name="Google Shape;6680;p37"/>
                    <p:cNvSpPr/>
                    <p:nvPr/>
                  </p:nvSpPr>
                  <p:spPr>
                    <a:xfrm>
                      <a:off x="2997828" y="5393605"/>
                      <a:ext cx="11791" cy="5573"/>
                    </a:xfrm>
                    <a:custGeom>
                      <a:avLst/>
                      <a:gdLst/>
                      <a:ahLst/>
                      <a:cxnLst/>
                      <a:rect l="l" t="t" r="r" b="b"/>
                      <a:pathLst>
                        <a:path w="11791" h="5573" extrusionOk="0">
                          <a:moveTo>
                            <a:pt x="11777" y="4903"/>
                          </a:moveTo>
                          <a:cubicBezTo>
                            <a:pt x="11976" y="3516"/>
                            <a:pt x="10182" y="1931"/>
                            <a:pt x="5996" y="743"/>
                          </a:cubicBezTo>
                          <a:cubicBezTo>
                            <a:pt x="2807" y="-248"/>
                            <a:pt x="814" y="-248"/>
                            <a:pt x="16" y="743"/>
                          </a:cubicBezTo>
                          <a:cubicBezTo>
                            <a:pt x="-183" y="2129"/>
                            <a:pt x="1412" y="3516"/>
                            <a:pt x="5598" y="4903"/>
                          </a:cubicBezTo>
                          <a:cubicBezTo>
                            <a:pt x="8787" y="5695"/>
                            <a:pt x="11577" y="5893"/>
                            <a:pt x="11777" y="490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81" name="Google Shape;6681;p37"/>
                    <p:cNvSpPr/>
                    <p:nvPr/>
                  </p:nvSpPr>
                  <p:spPr>
                    <a:xfrm>
                      <a:off x="2963615" y="5398468"/>
                      <a:ext cx="13299" cy="5959"/>
                    </a:xfrm>
                    <a:custGeom>
                      <a:avLst/>
                      <a:gdLst/>
                      <a:ahLst/>
                      <a:cxnLst/>
                      <a:rect l="l" t="t" r="r" b="b"/>
                      <a:pathLst>
                        <a:path w="13299" h="5959" extrusionOk="0">
                          <a:moveTo>
                            <a:pt x="6921" y="5388"/>
                          </a:moveTo>
                          <a:cubicBezTo>
                            <a:pt x="9712" y="6181"/>
                            <a:pt x="12303" y="6181"/>
                            <a:pt x="13299" y="5190"/>
                          </a:cubicBezTo>
                          <a:cubicBezTo>
                            <a:pt x="13299" y="3606"/>
                            <a:pt x="10110" y="2219"/>
                            <a:pt x="6722" y="1030"/>
                          </a:cubicBezTo>
                          <a:cubicBezTo>
                            <a:pt x="3533" y="-158"/>
                            <a:pt x="1141" y="-356"/>
                            <a:pt x="343" y="634"/>
                          </a:cubicBezTo>
                          <a:cubicBezTo>
                            <a:pt x="-1052" y="2417"/>
                            <a:pt x="1938" y="4002"/>
                            <a:pt x="6921" y="538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82" name="Google Shape;6682;p37"/>
                    <p:cNvSpPr/>
                    <p:nvPr/>
                  </p:nvSpPr>
                  <p:spPr>
                    <a:xfrm>
                      <a:off x="3103471" y="5392327"/>
                      <a:ext cx="11178" cy="5742"/>
                    </a:xfrm>
                    <a:custGeom>
                      <a:avLst/>
                      <a:gdLst/>
                      <a:ahLst/>
                      <a:cxnLst/>
                      <a:rect l="l" t="t" r="r" b="b"/>
                      <a:pathLst>
                        <a:path w="11178" h="5742" extrusionOk="0">
                          <a:moveTo>
                            <a:pt x="5598" y="1030"/>
                          </a:moveTo>
                          <a:cubicBezTo>
                            <a:pt x="2408" y="-158"/>
                            <a:pt x="216" y="-356"/>
                            <a:pt x="16" y="634"/>
                          </a:cubicBezTo>
                          <a:cubicBezTo>
                            <a:pt x="-183" y="1823"/>
                            <a:pt x="1412" y="3209"/>
                            <a:pt x="5398" y="4794"/>
                          </a:cubicBezTo>
                          <a:cubicBezTo>
                            <a:pt x="8587" y="5983"/>
                            <a:pt x="10382" y="5983"/>
                            <a:pt x="11179" y="5190"/>
                          </a:cubicBezTo>
                          <a:cubicBezTo>
                            <a:pt x="11179" y="4002"/>
                            <a:pt x="9186" y="2615"/>
                            <a:pt x="5598" y="103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83" name="Google Shape;6683;p37"/>
                    <p:cNvSpPr/>
                    <p:nvPr/>
                  </p:nvSpPr>
                  <p:spPr>
                    <a:xfrm>
                      <a:off x="3100287" y="5402988"/>
                      <a:ext cx="11970" cy="5254"/>
                    </a:xfrm>
                    <a:custGeom>
                      <a:avLst/>
                      <a:gdLst/>
                      <a:ahLst/>
                      <a:cxnLst/>
                      <a:rect l="l" t="t" r="r" b="b"/>
                      <a:pathLst>
                        <a:path w="11970" h="5254" extrusionOk="0">
                          <a:moveTo>
                            <a:pt x="11970" y="4632"/>
                          </a:moveTo>
                          <a:cubicBezTo>
                            <a:pt x="11970" y="3444"/>
                            <a:pt x="9778" y="1859"/>
                            <a:pt x="5791" y="671"/>
                          </a:cubicBezTo>
                          <a:cubicBezTo>
                            <a:pt x="2403" y="-122"/>
                            <a:pt x="210" y="-320"/>
                            <a:pt x="11" y="671"/>
                          </a:cubicBezTo>
                          <a:cubicBezTo>
                            <a:pt x="-188" y="1859"/>
                            <a:pt x="2403" y="3444"/>
                            <a:pt x="6389" y="4830"/>
                          </a:cubicBezTo>
                          <a:cubicBezTo>
                            <a:pt x="9579" y="5425"/>
                            <a:pt x="11970" y="5425"/>
                            <a:pt x="11970" y="463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84" name="Google Shape;6684;p37"/>
                    <p:cNvSpPr/>
                    <p:nvPr/>
                  </p:nvSpPr>
                  <p:spPr>
                    <a:xfrm>
                      <a:off x="2980918" y="5336646"/>
                      <a:ext cx="12755" cy="6346"/>
                    </a:xfrm>
                    <a:custGeom>
                      <a:avLst/>
                      <a:gdLst/>
                      <a:ahLst/>
                      <a:cxnLst/>
                      <a:rect l="l" t="t" r="r" b="b"/>
                      <a:pathLst>
                        <a:path w="12755" h="6346" extrusionOk="0">
                          <a:moveTo>
                            <a:pt x="5764" y="5011"/>
                          </a:moveTo>
                          <a:cubicBezTo>
                            <a:pt x="8555" y="6002"/>
                            <a:pt x="11943" y="6992"/>
                            <a:pt x="12541" y="5804"/>
                          </a:cubicBezTo>
                          <a:cubicBezTo>
                            <a:pt x="13538" y="4417"/>
                            <a:pt x="10947" y="2832"/>
                            <a:pt x="6960" y="1247"/>
                          </a:cubicBezTo>
                          <a:cubicBezTo>
                            <a:pt x="3970" y="257"/>
                            <a:pt x="980" y="-535"/>
                            <a:pt x="183" y="455"/>
                          </a:cubicBezTo>
                          <a:cubicBezTo>
                            <a:pt x="-614" y="1842"/>
                            <a:pt x="1180" y="3426"/>
                            <a:pt x="5764" y="501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85" name="Google Shape;6685;p37"/>
                    <p:cNvSpPr/>
                    <p:nvPr/>
                  </p:nvSpPr>
                  <p:spPr>
                    <a:xfrm>
                      <a:off x="3095514" y="5367333"/>
                      <a:ext cx="11447" cy="5304"/>
                    </a:xfrm>
                    <a:custGeom>
                      <a:avLst/>
                      <a:gdLst/>
                      <a:ahLst/>
                      <a:cxnLst/>
                      <a:rect l="l" t="t" r="r" b="b"/>
                      <a:pathLst>
                        <a:path w="11447" h="5304" extrusionOk="0">
                          <a:moveTo>
                            <a:pt x="5182" y="4235"/>
                          </a:moveTo>
                          <a:cubicBezTo>
                            <a:pt x="8172" y="5423"/>
                            <a:pt x="10963" y="5621"/>
                            <a:pt x="11361" y="4829"/>
                          </a:cubicBezTo>
                          <a:cubicBezTo>
                            <a:pt x="11959" y="4037"/>
                            <a:pt x="9368" y="2452"/>
                            <a:pt x="6378" y="1263"/>
                          </a:cubicBezTo>
                          <a:cubicBezTo>
                            <a:pt x="3389" y="75"/>
                            <a:pt x="996" y="-321"/>
                            <a:pt x="0" y="273"/>
                          </a:cubicBezTo>
                          <a:cubicBezTo>
                            <a:pt x="398" y="1660"/>
                            <a:pt x="2193" y="3244"/>
                            <a:pt x="5182" y="423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86" name="Google Shape;6686;p37"/>
                    <p:cNvSpPr/>
                    <p:nvPr/>
                  </p:nvSpPr>
                  <p:spPr>
                    <a:xfrm>
                      <a:off x="3023960" y="5230018"/>
                      <a:ext cx="19654" cy="18323"/>
                    </a:xfrm>
                    <a:custGeom>
                      <a:avLst/>
                      <a:gdLst/>
                      <a:ahLst/>
                      <a:cxnLst/>
                      <a:rect l="l" t="t" r="r" b="b"/>
                      <a:pathLst>
                        <a:path w="19654" h="18323" extrusionOk="0">
                          <a:moveTo>
                            <a:pt x="8767" y="10614"/>
                          </a:moveTo>
                          <a:cubicBezTo>
                            <a:pt x="8368" y="9822"/>
                            <a:pt x="7770" y="9029"/>
                            <a:pt x="7172" y="8237"/>
                          </a:cubicBezTo>
                          <a:cubicBezTo>
                            <a:pt x="4581" y="5464"/>
                            <a:pt x="1990" y="3086"/>
                            <a:pt x="395" y="4275"/>
                          </a:cubicBezTo>
                          <a:cubicBezTo>
                            <a:pt x="-602" y="5067"/>
                            <a:pt x="395" y="7444"/>
                            <a:pt x="2189" y="9822"/>
                          </a:cubicBezTo>
                          <a:cubicBezTo>
                            <a:pt x="2588" y="10416"/>
                            <a:pt x="3185" y="11010"/>
                            <a:pt x="3584" y="11406"/>
                          </a:cubicBezTo>
                          <a:cubicBezTo>
                            <a:pt x="4581" y="12595"/>
                            <a:pt x="6375" y="13783"/>
                            <a:pt x="8567" y="15170"/>
                          </a:cubicBezTo>
                          <a:cubicBezTo>
                            <a:pt x="11557" y="16953"/>
                            <a:pt x="13750" y="17151"/>
                            <a:pt x="13949" y="16160"/>
                          </a:cubicBezTo>
                          <a:cubicBezTo>
                            <a:pt x="14149" y="15764"/>
                            <a:pt x="13949" y="15368"/>
                            <a:pt x="13750" y="14774"/>
                          </a:cubicBezTo>
                          <a:cubicBezTo>
                            <a:pt x="13949" y="15170"/>
                            <a:pt x="14348" y="15566"/>
                            <a:pt x="14746" y="15764"/>
                          </a:cubicBezTo>
                          <a:cubicBezTo>
                            <a:pt x="17138" y="18537"/>
                            <a:pt x="19331" y="18934"/>
                            <a:pt x="19530" y="17547"/>
                          </a:cubicBezTo>
                          <a:cubicBezTo>
                            <a:pt x="20128" y="14972"/>
                            <a:pt x="18534" y="11604"/>
                            <a:pt x="15544" y="7841"/>
                          </a:cubicBezTo>
                          <a:cubicBezTo>
                            <a:pt x="15743" y="6850"/>
                            <a:pt x="14946" y="5464"/>
                            <a:pt x="13351" y="3681"/>
                          </a:cubicBezTo>
                          <a:cubicBezTo>
                            <a:pt x="11358" y="1304"/>
                            <a:pt x="8966" y="-479"/>
                            <a:pt x="7571" y="115"/>
                          </a:cubicBezTo>
                          <a:cubicBezTo>
                            <a:pt x="6574" y="511"/>
                            <a:pt x="6574" y="1898"/>
                            <a:pt x="7770" y="3681"/>
                          </a:cubicBezTo>
                          <a:cubicBezTo>
                            <a:pt x="8567" y="6652"/>
                            <a:pt x="9963" y="9822"/>
                            <a:pt x="12554" y="13387"/>
                          </a:cubicBezTo>
                          <a:cubicBezTo>
                            <a:pt x="12155" y="12595"/>
                            <a:pt x="10560" y="11604"/>
                            <a:pt x="8767" y="10614"/>
                          </a:cubicBezTo>
                          <a:cubicBezTo>
                            <a:pt x="8767" y="10614"/>
                            <a:pt x="8767" y="10614"/>
                            <a:pt x="8767" y="1061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87" name="Google Shape;6687;p37"/>
                    <p:cNvSpPr/>
                    <p:nvPr/>
                  </p:nvSpPr>
                  <p:spPr>
                    <a:xfrm>
                      <a:off x="3100697" y="5303797"/>
                      <a:ext cx="10415" cy="9460"/>
                    </a:xfrm>
                    <a:custGeom>
                      <a:avLst/>
                      <a:gdLst/>
                      <a:ahLst/>
                      <a:cxnLst/>
                      <a:rect l="l" t="t" r="r" b="b"/>
                      <a:pathLst>
                        <a:path w="10415" h="9460" extrusionOk="0">
                          <a:moveTo>
                            <a:pt x="10365" y="6166"/>
                          </a:moveTo>
                          <a:cubicBezTo>
                            <a:pt x="10763" y="4977"/>
                            <a:pt x="8770" y="3194"/>
                            <a:pt x="4983" y="1213"/>
                          </a:cubicBezTo>
                          <a:cubicBezTo>
                            <a:pt x="1794" y="-173"/>
                            <a:pt x="199" y="-371"/>
                            <a:pt x="0" y="619"/>
                          </a:cubicBezTo>
                          <a:cubicBezTo>
                            <a:pt x="0" y="1213"/>
                            <a:pt x="399" y="2006"/>
                            <a:pt x="1395" y="2798"/>
                          </a:cubicBezTo>
                          <a:cubicBezTo>
                            <a:pt x="1595" y="3590"/>
                            <a:pt x="2193" y="4581"/>
                            <a:pt x="3389" y="5967"/>
                          </a:cubicBezTo>
                          <a:cubicBezTo>
                            <a:pt x="5382" y="8344"/>
                            <a:pt x="7574" y="9929"/>
                            <a:pt x="8770" y="9335"/>
                          </a:cubicBezTo>
                          <a:cubicBezTo>
                            <a:pt x="9568" y="8939"/>
                            <a:pt x="9767" y="7948"/>
                            <a:pt x="8970" y="6562"/>
                          </a:cubicBezTo>
                          <a:cubicBezTo>
                            <a:pt x="9767" y="6562"/>
                            <a:pt x="10166" y="6363"/>
                            <a:pt x="10365" y="616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88" name="Google Shape;6688;p37"/>
                    <p:cNvSpPr/>
                    <p:nvPr/>
                  </p:nvSpPr>
                  <p:spPr>
                    <a:xfrm>
                      <a:off x="3095598" y="5280459"/>
                      <a:ext cx="15277" cy="19218"/>
                    </a:xfrm>
                    <a:custGeom>
                      <a:avLst/>
                      <a:gdLst/>
                      <a:ahLst/>
                      <a:cxnLst/>
                      <a:rect l="l" t="t" r="r" b="b"/>
                      <a:pathLst>
                        <a:path w="15277" h="19218" extrusionOk="0">
                          <a:moveTo>
                            <a:pt x="15264" y="18609"/>
                          </a:moveTo>
                          <a:cubicBezTo>
                            <a:pt x="15463" y="17618"/>
                            <a:pt x="13470" y="16034"/>
                            <a:pt x="10879" y="14449"/>
                          </a:cubicBezTo>
                          <a:cubicBezTo>
                            <a:pt x="10480" y="13459"/>
                            <a:pt x="9882" y="12468"/>
                            <a:pt x="9085" y="11280"/>
                          </a:cubicBezTo>
                          <a:cubicBezTo>
                            <a:pt x="9284" y="11280"/>
                            <a:pt x="9484" y="11478"/>
                            <a:pt x="9683" y="11280"/>
                          </a:cubicBezTo>
                          <a:cubicBezTo>
                            <a:pt x="11078" y="10289"/>
                            <a:pt x="9882" y="7516"/>
                            <a:pt x="7690" y="4545"/>
                          </a:cubicBezTo>
                          <a:cubicBezTo>
                            <a:pt x="5098" y="1177"/>
                            <a:pt x="2707" y="-606"/>
                            <a:pt x="912" y="187"/>
                          </a:cubicBezTo>
                          <a:cubicBezTo>
                            <a:pt x="-682" y="781"/>
                            <a:pt x="-84" y="2762"/>
                            <a:pt x="1909" y="5535"/>
                          </a:cubicBezTo>
                          <a:cubicBezTo>
                            <a:pt x="1710" y="5535"/>
                            <a:pt x="1710" y="5535"/>
                            <a:pt x="1510" y="5733"/>
                          </a:cubicBezTo>
                          <a:cubicBezTo>
                            <a:pt x="912" y="7318"/>
                            <a:pt x="1710" y="9893"/>
                            <a:pt x="4301" y="13062"/>
                          </a:cubicBezTo>
                          <a:cubicBezTo>
                            <a:pt x="4500" y="13261"/>
                            <a:pt x="4700" y="13459"/>
                            <a:pt x="4700" y="13657"/>
                          </a:cubicBezTo>
                          <a:cubicBezTo>
                            <a:pt x="4500" y="14449"/>
                            <a:pt x="5497" y="15637"/>
                            <a:pt x="8288" y="17222"/>
                          </a:cubicBezTo>
                          <a:cubicBezTo>
                            <a:pt x="12274" y="19203"/>
                            <a:pt x="14865" y="19797"/>
                            <a:pt x="15264" y="1860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89" name="Google Shape;6689;p37"/>
                    <p:cNvSpPr/>
                    <p:nvPr/>
                  </p:nvSpPr>
                  <p:spPr>
                    <a:xfrm>
                      <a:off x="2970900" y="5391108"/>
                      <a:ext cx="17984" cy="13443"/>
                    </a:xfrm>
                    <a:custGeom>
                      <a:avLst/>
                      <a:gdLst/>
                      <a:ahLst/>
                      <a:cxnLst/>
                      <a:rect l="l" t="t" r="r" b="b"/>
                      <a:pathLst>
                        <a:path w="17984" h="13443" extrusionOk="0">
                          <a:moveTo>
                            <a:pt x="17975" y="3835"/>
                          </a:moveTo>
                          <a:cubicBezTo>
                            <a:pt x="17776" y="2844"/>
                            <a:pt x="15383" y="1458"/>
                            <a:pt x="12593" y="665"/>
                          </a:cubicBezTo>
                          <a:cubicBezTo>
                            <a:pt x="8806" y="-325"/>
                            <a:pt x="5816" y="-325"/>
                            <a:pt x="5816" y="1458"/>
                          </a:cubicBezTo>
                          <a:cubicBezTo>
                            <a:pt x="5816" y="2646"/>
                            <a:pt x="7610" y="3637"/>
                            <a:pt x="10002" y="4429"/>
                          </a:cubicBezTo>
                          <a:cubicBezTo>
                            <a:pt x="9802" y="4429"/>
                            <a:pt x="9404" y="4231"/>
                            <a:pt x="9204" y="4231"/>
                          </a:cubicBezTo>
                          <a:cubicBezTo>
                            <a:pt x="7012" y="3835"/>
                            <a:pt x="5218" y="3637"/>
                            <a:pt x="4221" y="3835"/>
                          </a:cubicBezTo>
                          <a:cubicBezTo>
                            <a:pt x="2826" y="3240"/>
                            <a:pt x="1630" y="2844"/>
                            <a:pt x="633" y="3042"/>
                          </a:cubicBezTo>
                          <a:cubicBezTo>
                            <a:pt x="-961" y="4033"/>
                            <a:pt x="633" y="6608"/>
                            <a:pt x="3424" y="9183"/>
                          </a:cubicBezTo>
                          <a:cubicBezTo>
                            <a:pt x="6015" y="11758"/>
                            <a:pt x="9404" y="14333"/>
                            <a:pt x="10998" y="13145"/>
                          </a:cubicBezTo>
                          <a:cubicBezTo>
                            <a:pt x="11995" y="12353"/>
                            <a:pt x="11596" y="10966"/>
                            <a:pt x="10201" y="8985"/>
                          </a:cubicBezTo>
                          <a:cubicBezTo>
                            <a:pt x="10600" y="9183"/>
                            <a:pt x="11198" y="9183"/>
                            <a:pt x="11596" y="9381"/>
                          </a:cubicBezTo>
                          <a:cubicBezTo>
                            <a:pt x="14985" y="9976"/>
                            <a:pt x="16181" y="9381"/>
                            <a:pt x="16380" y="8391"/>
                          </a:cubicBezTo>
                          <a:cubicBezTo>
                            <a:pt x="15782" y="7004"/>
                            <a:pt x="14188" y="5816"/>
                            <a:pt x="11397" y="4825"/>
                          </a:cubicBezTo>
                          <a:cubicBezTo>
                            <a:pt x="15184" y="5816"/>
                            <a:pt x="18174" y="5816"/>
                            <a:pt x="17975" y="3835"/>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90" name="Google Shape;6690;p37"/>
                    <p:cNvSpPr/>
                    <p:nvPr/>
                  </p:nvSpPr>
                  <p:spPr>
                    <a:xfrm>
                      <a:off x="3044677" y="5388528"/>
                      <a:ext cx="11417" cy="5481"/>
                    </a:xfrm>
                    <a:custGeom>
                      <a:avLst/>
                      <a:gdLst/>
                      <a:ahLst/>
                      <a:cxnLst/>
                      <a:rect l="l" t="t" r="r" b="b"/>
                      <a:pathLst>
                        <a:path w="11417" h="5481" extrusionOk="0">
                          <a:moveTo>
                            <a:pt x="6587" y="868"/>
                          </a:moveTo>
                          <a:cubicBezTo>
                            <a:pt x="2999" y="-122"/>
                            <a:pt x="-191" y="-519"/>
                            <a:pt x="9" y="1066"/>
                          </a:cubicBezTo>
                          <a:cubicBezTo>
                            <a:pt x="208" y="2255"/>
                            <a:pt x="2600" y="3641"/>
                            <a:pt x="5191" y="4434"/>
                          </a:cubicBezTo>
                          <a:cubicBezTo>
                            <a:pt x="9178" y="5820"/>
                            <a:pt x="11370" y="5622"/>
                            <a:pt x="11370" y="5028"/>
                          </a:cubicBezTo>
                          <a:cubicBezTo>
                            <a:pt x="11769" y="3047"/>
                            <a:pt x="9576" y="1660"/>
                            <a:pt x="6587" y="868"/>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91" name="Google Shape;6691;p37"/>
                    <p:cNvSpPr/>
                    <p:nvPr/>
                  </p:nvSpPr>
                  <p:spPr>
                    <a:xfrm>
                      <a:off x="3077799" y="5291652"/>
                      <a:ext cx="12232" cy="7726"/>
                    </a:xfrm>
                    <a:custGeom>
                      <a:avLst/>
                      <a:gdLst/>
                      <a:ahLst/>
                      <a:cxnLst/>
                      <a:rect l="l" t="t" r="r" b="b"/>
                      <a:pathLst>
                        <a:path w="12232" h="7726" extrusionOk="0">
                          <a:moveTo>
                            <a:pt x="11934" y="7416"/>
                          </a:moveTo>
                          <a:cubicBezTo>
                            <a:pt x="13130" y="6426"/>
                            <a:pt x="10539" y="4445"/>
                            <a:pt x="7549" y="2464"/>
                          </a:cubicBezTo>
                          <a:cubicBezTo>
                            <a:pt x="4559" y="681"/>
                            <a:pt x="1968" y="-309"/>
                            <a:pt x="772" y="87"/>
                          </a:cubicBezTo>
                          <a:cubicBezTo>
                            <a:pt x="-1620" y="879"/>
                            <a:pt x="1968" y="3454"/>
                            <a:pt x="5755" y="5831"/>
                          </a:cubicBezTo>
                          <a:cubicBezTo>
                            <a:pt x="8546" y="7416"/>
                            <a:pt x="11137" y="8208"/>
                            <a:pt x="11934" y="741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92" name="Google Shape;6692;p37"/>
                    <p:cNvSpPr/>
                    <p:nvPr/>
                  </p:nvSpPr>
                  <p:spPr>
                    <a:xfrm>
                      <a:off x="3041591" y="5359146"/>
                      <a:ext cx="20499" cy="10956"/>
                    </a:xfrm>
                    <a:custGeom>
                      <a:avLst/>
                      <a:gdLst/>
                      <a:ahLst/>
                      <a:cxnLst/>
                      <a:rect l="l" t="t" r="r" b="b"/>
                      <a:pathLst>
                        <a:path w="20499" h="10956" extrusionOk="0">
                          <a:moveTo>
                            <a:pt x="105" y="536"/>
                          </a:moveTo>
                          <a:cubicBezTo>
                            <a:pt x="-493" y="1725"/>
                            <a:pt x="1500" y="3508"/>
                            <a:pt x="5287" y="5093"/>
                          </a:cubicBezTo>
                          <a:cubicBezTo>
                            <a:pt x="8477" y="6479"/>
                            <a:pt x="10869" y="6677"/>
                            <a:pt x="11666" y="5885"/>
                          </a:cubicBezTo>
                          <a:cubicBezTo>
                            <a:pt x="11666" y="5885"/>
                            <a:pt x="11865" y="5687"/>
                            <a:pt x="11865" y="5687"/>
                          </a:cubicBezTo>
                          <a:cubicBezTo>
                            <a:pt x="12264" y="6281"/>
                            <a:pt x="12862" y="6677"/>
                            <a:pt x="13260" y="7272"/>
                          </a:cubicBezTo>
                          <a:cubicBezTo>
                            <a:pt x="16450" y="10243"/>
                            <a:pt x="18841" y="11630"/>
                            <a:pt x="20037" y="10639"/>
                          </a:cubicBezTo>
                          <a:cubicBezTo>
                            <a:pt x="21234" y="9649"/>
                            <a:pt x="20037" y="7073"/>
                            <a:pt x="17247" y="4102"/>
                          </a:cubicBezTo>
                          <a:cubicBezTo>
                            <a:pt x="14257" y="1131"/>
                            <a:pt x="11666" y="-58"/>
                            <a:pt x="10470" y="735"/>
                          </a:cubicBezTo>
                          <a:cubicBezTo>
                            <a:pt x="9673" y="1131"/>
                            <a:pt x="9872" y="2121"/>
                            <a:pt x="10470" y="3310"/>
                          </a:cubicBezTo>
                          <a:cubicBezTo>
                            <a:pt x="9673" y="2715"/>
                            <a:pt x="8277" y="2121"/>
                            <a:pt x="6882" y="1527"/>
                          </a:cubicBezTo>
                          <a:cubicBezTo>
                            <a:pt x="3693" y="338"/>
                            <a:pt x="503" y="-652"/>
                            <a:pt x="105" y="53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93" name="Google Shape;6693;p37"/>
                    <p:cNvSpPr/>
                    <p:nvPr/>
                  </p:nvSpPr>
                  <p:spPr>
                    <a:xfrm>
                      <a:off x="3073796" y="5254656"/>
                      <a:ext cx="15937" cy="19271"/>
                    </a:xfrm>
                    <a:custGeom>
                      <a:avLst/>
                      <a:gdLst/>
                      <a:ahLst/>
                      <a:cxnLst/>
                      <a:rect l="l" t="t" r="r" b="b"/>
                      <a:pathLst>
                        <a:path w="15937" h="19271" extrusionOk="0">
                          <a:moveTo>
                            <a:pt x="15938" y="13510"/>
                          </a:moveTo>
                          <a:cubicBezTo>
                            <a:pt x="15938" y="12124"/>
                            <a:pt x="13546" y="9945"/>
                            <a:pt x="10357" y="7766"/>
                          </a:cubicBezTo>
                          <a:cubicBezTo>
                            <a:pt x="9759" y="7370"/>
                            <a:pt x="8962" y="7172"/>
                            <a:pt x="8363" y="6775"/>
                          </a:cubicBezTo>
                          <a:cubicBezTo>
                            <a:pt x="7765" y="5587"/>
                            <a:pt x="6769" y="4200"/>
                            <a:pt x="5573" y="2814"/>
                          </a:cubicBezTo>
                          <a:cubicBezTo>
                            <a:pt x="3380" y="635"/>
                            <a:pt x="789" y="-752"/>
                            <a:pt x="191" y="436"/>
                          </a:cubicBezTo>
                          <a:cubicBezTo>
                            <a:pt x="-606" y="2021"/>
                            <a:pt x="1188" y="5191"/>
                            <a:pt x="3779" y="8162"/>
                          </a:cubicBezTo>
                          <a:cubicBezTo>
                            <a:pt x="4178" y="8558"/>
                            <a:pt x="4576" y="8756"/>
                            <a:pt x="4776" y="9152"/>
                          </a:cubicBezTo>
                          <a:cubicBezTo>
                            <a:pt x="3978" y="10341"/>
                            <a:pt x="4776" y="12520"/>
                            <a:pt x="6968" y="15293"/>
                          </a:cubicBezTo>
                          <a:cubicBezTo>
                            <a:pt x="8962" y="17868"/>
                            <a:pt x="11154" y="19453"/>
                            <a:pt x="12549" y="19255"/>
                          </a:cubicBezTo>
                          <a:cubicBezTo>
                            <a:pt x="14941" y="18859"/>
                            <a:pt x="13346" y="15689"/>
                            <a:pt x="10955" y="12520"/>
                          </a:cubicBezTo>
                          <a:cubicBezTo>
                            <a:pt x="10955" y="12520"/>
                            <a:pt x="10955" y="12520"/>
                            <a:pt x="10955" y="12520"/>
                          </a:cubicBezTo>
                          <a:cubicBezTo>
                            <a:pt x="13546" y="14303"/>
                            <a:pt x="15938" y="14699"/>
                            <a:pt x="15938" y="1351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94" name="Google Shape;6694;p37"/>
                    <p:cNvSpPr/>
                    <p:nvPr/>
                  </p:nvSpPr>
                  <p:spPr>
                    <a:xfrm>
                      <a:off x="2988853" y="5373430"/>
                      <a:ext cx="16366" cy="8395"/>
                    </a:xfrm>
                    <a:custGeom>
                      <a:avLst/>
                      <a:gdLst/>
                      <a:ahLst/>
                      <a:cxnLst/>
                      <a:rect l="l" t="t" r="r" b="b"/>
                      <a:pathLst>
                        <a:path w="16366" h="8395" extrusionOk="0">
                          <a:moveTo>
                            <a:pt x="9789" y="2496"/>
                          </a:moveTo>
                          <a:cubicBezTo>
                            <a:pt x="7795" y="1902"/>
                            <a:pt x="5802" y="1704"/>
                            <a:pt x="4805" y="1902"/>
                          </a:cubicBezTo>
                          <a:cubicBezTo>
                            <a:pt x="3011" y="317"/>
                            <a:pt x="1217" y="-277"/>
                            <a:pt x="21" y="119"/>
                          </a:cubicBezTo>
                          <a:cubicBezTo>
                            <a:pt x="-178" y="1505"/>
                            <a:pt x="1018" y="3684"/>
                            <a:pt x="3211" y="5665"/>
                          </a:cubicBezTo>
                          <a:cubicBezTo>
                            <a:pt x="5603" y="7844"/>
                            <a:pt x="7994" y="9033"/>
                            <a:pt x="8792" y="8042"/>
                          </a:cubicBezTo>
                          <a:cubicBezTo>
                            <a:pt x="9191" y="7646"/>
                            <a:pt x="8991" y="6854"/>
                            <a:pt x="8393" y="5863"/>
                          </a:cubicBezTo>
                          <a:cubicBezTo>
                            <a:pt x="9191" y="6061"/>
                            <a:pt x="9789" y="6458"/>
                            <a:pt x="10785" y="6656"/>
                          </a:cubicBezTo>
                          <a:cubicBezTo>
                            <a:pt x="13775" y="7646"/>
                            <a:pt x="16366" y="7844"/>
                            <a:pt x="16366" y="6458"/>
                          </a:cubicBezTo>
                          <a:cubicBezTo>
                            <a:pt x="16366" y="5269"/>
                            <a:pt x="13376" y="3684"/>
                            <a:pt x="9789" y="249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95" name="Google Shape;6695;p37"/>
                    <p:cNvSpPr/>
                    <p:nvPr/>
                  </p:nvSpPr>
                  <p:spPr>
                    <a:xfrm>
                      <a:off x="3024857" y="5345817"/>
                      <a:ext cx="16688" cy="9607"/>
                    </a:xfrm>
                    <a:custGeom>
                      <a:avLst/>
                      <a:gdLst/>
                      <a:ahLst/>
                      <a:cxnLst/>
                      <a:rect l="l" t="t" r="r" b="b"/>
                      <a:pathLst>
                        <a:path w="16688" h="9607" extrusionOk="0">
                          <a:moveTo>
                            <a:pt x="7072" y="6537"/>
                          </a:moveTo>
                          <a:cubicBezTo>
                            <a:pt x="8467" y="6933"/>
                            <a:pt x="10261" y="7131"/>
                            <a:pt x="11258" y="7131"/>
                          </a:cubicBezTo>
                          <a:cubicBezTo>
                            <a:pt x="13251" y="9112"/>
                            <a:pt x="15245" y="9904"/>
                            <a:pt x="16441" y="9508"/>
                          </a:cubicBezTo>
                          <a:cubicBezTo>
                            <a:pt x="17238" y="8518"/>
                            <a:pt x="16042" y="6339"/>
                            <a:pt x="13849" y="4160"/>
                          </a:cubicBezTo>
                          <a:cubicBezTo>
                            <a:pt x="11657" y="1981"/>
                            <a:pt x="9265" y="792"/>
                            <a:pt x="8467" y="1585"/>
                          </a:cubicBezTo>
                          <a:cubicBezTo>
                            <a:pt x="8069" y="1981"/>
                            <a:pt x="8069" y="2377"/>
                            <a:pt x="8268" y="2971"/>
                          </a:cubicBezTo>
                          <a:cubicBezTo>
                            <a:pt x="7271" y="2575"/>
                            <a:pt x="6075" y="1981"/>
                            <a:pt x="4880" y="1585"/>
                          </a:cubicBezTo>
                          <a:lnTo>
                            <a:pt x="893" y="0"/>
                          </a:lnTo>
                          <a:cubicBezTo>
                            <a:pt x="694" y="396"/>
                            <a:pt x="295" y="792"/>
                            <a:pt x="96" y="1188"/>
                          </a:cubicBezTo>
                          <a:cubicBezTo>
                            <a:pt x="-502" y="3169"/>
                            <a:pt x="1690" y="4952"/>
                            <a:pt x="7072" y="653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96" name="Google Shape;6696;p37"/>
                    <p:cNvSpPr/>
                    <p:nvPr/>
                  </p:nvSpPr>
                  <p:spPr>
                    <a:xfrm>
                      <a:off x="3025550" y="5345817"/>
                      <a:ext cx="199" cy="198"/>
                    </a:xfrm>
                    <a:custGeom>
                      <a:avLst/>
                      <a:gdLst/>
                      <a:ahLst/>
                      <a:cxnLst/>
                      <a:rect l="l" t="t" r="r" b="b"/>
                      <a:pathLst>
                        <a:path w="199" h="198" extrusionOk="0">
                          <a:moveTo>
                            <a:pt x="200" y="0"/>
                          </a:moveTo>
                          <a:lnTo>
                            <a:pt x="0" y="0"/>
                          </a:lnTo>
                          <a:lnTo>
                            <a:pt x="20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97" name="Google Shape;6697;p37"/>
                    <p:cNvSpPr/>
                    <p:nvPr/>
                  </p:nvSpPr>
                  <p:spPr>
                    <a:xfrm>
                      <a:off x="3034919" y="5335120"/>
                      <a:ext cx="199" cy="198"/>
                    </a:xfrm>
                    <a:custGeom>
                      <a:avLst/>
                      <a:gdLst/>
                      <a:ahLst/>
                      <a:cxnLst/>
                      <a:rect l="l" t="t" r="r" b="b"/>
                      <a:pathLst>
                        <a:path w="199" h="198" extrusionOk="0">
                          <a:moveTo>
                            <a:pt x="200" y="0"/>
                          </a:moveTo>
                          <a:lnTo>
                            <a:pt x="0" y="0"/>
                          </a:lnTo>
                          <a:lnTo>
                            <a:pt x="0" y="0"/>
                          </a:lnTo>
                          <a:lnTo>
                            <a:pt x="0" y="0"/>
                          </a:lnTo>
                          <a:lnTo>
                            <a:pt x="20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98" name="Google Shape;6698;p37"/>
                    <p:cNvSpPr/>
                    <p:nvPr/>
                  </p:nvSpPr>
                  <p:spPr>
                    <a:xfrm>
                      <a:off x="3081119" y="5423589"/>
                      <a:ext cx="12216" cy="5305"/>
                    </a:xfrm>
                    <a:custGeom>
                      <a:avLst/>
                      <a:gdLst/>
                      <a:ahLst/>
                      <a:cxnLst/>
                      <a:rect l="l" t="t" r="r" b="b"/>
                      <a:pathLst>
                        <a:path w="12216" h="5305" extrusionOk="0">
                          <a:moveTo>
                            <a:pt x="12202" y="4236"/>
                          </a:moveTo>
                          <a:cubicBezTo>
                            <a:pt x="11206" y="3048"/>
                            <a:pt x="9412" y="1463"/>
                            <a:pt x="5027" y="472"/>
                          </a:cubicBezTo>
                          <a:cubicBezTo>
                            <a:pt x="2037" y="-122"/>
                            <a:pt x="-355" y="-320"/>
                            <a:pt x="44" y="869"/>
                          </a:cubicBezTo>
                          <a:cubicBezTo>
                            <a:pt x="642" y="2255"/>
                            <a:pt x="3033" y="3642"/>
                            <a:pt x="7219" y="4830"/>
                          </a:cubicBezTo>
                          <a:cubicBezTo>
                            <a:pt x="10408" y="5623"/>
                            <a:pt x="12402" y="5425"/>
                            <a:pt x="12202" y="423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699" name="Google Shape;6699;p37"/>
                    <p:cNvSpPr/>
                    <p:nvPr/>
                  </p:nvSpPr>
                  <p:spPr>
                    <a:xfrm>
                      <a:off x="2969141" y="5255092"/>
                      <a:ext cx="35557" cy="29896"/>
                    </a:xfrm>
                    <a:custGeom>
                      <a:avLst/>
                      <a:gdLst/>
                      <a:ahLst/>
                      <a:cxnLst/>
                      <a:rect l="l" t="t" r="r" b="b"/>
                      <a:pathLst>
                        <a:path w="35557" h="29896" extrusionOk="0">
                          <a:moveTo>
                            <a:pt x="12757" y="12876"/>
                          </a:moveTo>
                          <a:cubicBezTo>
                            <a:pt x="15946" y="14857"/>
                            <a:pt x="18936" y="16837"/>
                            <a:pt x="22325" y="19809"/>
                          </a:cubicBezTo>
                          <a:cubicBezTo>
                            <a:pt x="23919" y="21195"/>
                            <a:pt x="25315" y="21790"/>
                            <a:pt x="26112" y="21592"/>
                          </a:cubicBezTo>
                          <a:cubicBezTo>
                            <a:pt x="26311" y="22978"/>
                            <a:pt x="27706" y="24959"/>
                            <a:pt x="29899" y="27138"/>
                          </a:cubicBezTo>
                          <a:cubicBezTo>
                            <a:pt x="32291" y="29515"/>
                            <a:pt x="34484" y="30506"/>
                            <a:pt x="35281" y="29515"/>
                          </a:cubicBezTo>
                          <a:cubicBezTo>
                            <a:pt x="36278" y="28129"/>
                            <a:pt x="34484" y="25355"/>
                            <a:pt x="31494" y="22582"/>
                          </a:cubicBezTo>
                          <a:cubicBezTo>
                            <a:pt x="29301" y="20403"/>
                            <a:pt x="27706" y="19809"/>
                            <a:pt x="26710" y="20205"/>
                          </a:cubicBezTo>
                          <a:cubicBezTo>
                            <a:pt x="26510" y="19611"/>
                            <a:pt x="26112" y="18818"/>
                            <a:pt x="25713" y="18026"/>
                          </a:cubicBezTo>
                          <a:cubicBezTo>
                            <a:pt x="26311" y="18026"/>
                            <a:pt x="26909" y="18026"/>
                            <a:pt x="27507" y="17828"/>
                          </a:cubicBezTo>
                          <a:cubicBezTo>
                            <a:pt x="28903" y="17630"/>
                            <a:pt x="29301" y="16837"/>
                            <a:pt x="27507" y="15451"/>
                          </a:cubicBezTo>
                          <a:cubicBezTo>
                            <a:pt x="24318" y="13074"/>
                            <a:pt x="20929" y="11489"/>
                            <a:pt x="17740" y="10895"/>
                          </a:cubicBezTo>
                          <a:cubicBezTo>
                            <a:pt x="13754" y="7924"/>
                            <a:pt x="9767" y="4952"/>
                            <a:pt x="5781" y="1981"/>
                          </a:cubicBezTo>
                          <a:cubicBezTo>
                            <a:pt x="6179" y="1783"/>
                            <a:pt x="6379" y="1585"/>
                            <a:pt x="6578" y="991"/>
                          </a:cubicBezTo>
                          <a:cubicBezTo>
                            <a:pt x="6578" y="792"/>
                            <a:pt x="6379" y="396"/>
                            <a:pt x="6179" y="0"/>
                          </a:cubicBezTo>
                          <a:cubicBezTo>
                            <a:pt x="5781" y="396"/>
                            <a:pt x="5581" y="991"/>
                            <a:pt x="5183" y="1387"/>
                          </a:cubicBezTo>
                          <a:cubicBezTo>
                            <a:pt x="4983" y="1585"/>
                            <a:pt x="4983" y="1783"/>
                            <a:pt x="4784" y="1981"/>
                          </a:cubicBezTo>
                          <a:cubicBezTo>
                            <a:pt x="4186" y="2971"/>
                            <a:pt x="3588" y="3962"/>
                            <a:pt x="2791" y="4754"/>
                          </a:cubicBezTo>
                          <a:cubicBezTo>
                            <a:pt x="3189" y="5546"/>
                            <a:pt x="3787" y="6339"/>
                            <a:pt x="4585" y="6933"/>
                          </a:cubicBezTo>
                          <a:cubicBezTo>
                            <a:pt x="3588" y="6537"/>
                            <a:pt x="2791" y="6339"/>
                            <a:pt x="1993" y="5943"/>
                          </a:cubicBezTo>
                          <a:cubicBezTo>
                            <a:pt x="1395" y="6933"/>
                            <a:pt x="797" y="7924"/>
                            <a:pt x="0" y="8914"/>
                          </a:cubicBezTo>
                          <a:cubicBezTo>
                            <a:pt x="1595" y="9904"/>
                            <a:pt x="3787" y="10895"/>
                            <a:pt x="5781" y="11687"/>
                          </a:cubicBezTo>
                          <a:cubicBezTo>
                            <a:pt x="9368" y="13668"/>
                            <a:pt x="11163" y="13470"/>
                            <a:pt x="12757" y="1287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00" name="Google Shape;6700;p37"/>
                    <p:cNvSpPr/>
                    <p:nvPr/>
                  </p:nvSpPr>
                  <p:spPr>
                    <a:xfrm>
                      <a:off x="3083339" y="5319639"/>
                      <a:ext cx="15974" cy="10924"/>
                    </a:xfrm>
                    <a:custGeom>
                      <a:avLst/>
                      <a:gdLst/>
                      <a:ahLst/>
                      <a:cxnLst/>
                      <a:rect l="l" t="t" r="r" b="b"/>
                      <a:pathLst>
                        <a:path w="15974" h="10924" extrusionOk="0">
                          <a:moveTo>
                            <a:pt x="15963" y="7953"/>
                          </a:moveTo>
                          <a:cubicBezTo>
                            <a:pt x="16162" y="6963"/>
                            <a:pt x="13770" y="5378"/>
                            <a:pt x="10979" y="3992"/>
                          </a:cubicBezTo>
                          <a:cubicBezTo>
                            <a:pt x="8787" y="3001"/>
                            <a:pt x="6794" y="2209"/>
                            <a:pt x="5598" y="2209"/>
                          </a:cubicBezTo>
                          <a:cubicBezTo>
                            <a:pt x="3804" y="624"/>
                            <a:pt x="2209" y="-168"/>
                            <a:pt x="814" y="30"/>
                          </a:cubicBezTo>
                          <a:cubicBezTo>
                            <a:pt x="-581" y="228"/>
                            <a:pt x="-183" y="2209"/>
                            <a:pt x="2010" y="4784"/>
                          </a:cubicBezTo>
                          <a:cubicBezTo>
                            <a:pt x="5000" y="8548"/>
                            <a:pt x="7990" y="10925"/>
                            <a:pt x="10381" y="10925"/>
                          </a:cubicBezTo>
                          <a:cubicBezTo>
                            <a:pt x="11378" y="10330"/>
                            <a:pt x="11179" y="8944"/>
                            <a:pt x="9783" y="6963"/>
                          </a:cubicBezTo>
                          <a:cubicBezTo>
                            <a:pt x="9983" y="7161"/>
                            <a:pt x="10381" y="7161"/>
                            <a:pt x="10581" y="7359"/>
                          </a:cubicBezTo>
                          <a:cubicBezTo>
                            <a:pt x="13571" y="8746"/>
                            <a:pt x="15763" y="8944"/>
                            <a:pt x="15963" y="795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01" name="Google Shape;6701;p37"/>
                    <p:cNvSpPr/>
                    <p:nvPr/>
                  </p:nvSpPr>
                  <p:spPr>
                    <a:xfrm>
                      <a:off x="2959374" y="5341459"/>
                      <a:ext cx="398" cy="198"/>
                    </a:xfrm>
                    <a:custGeom>
                      <a:avLst/>
                      <a:gdLst/>
                      <a:ahLst/>
                      <a:cxnLst/>
                      <a:rect l="l" t="t" r="r" b="b"/>
                      <a:pathLst>
                        <a:path w="398" h="198" extrusionOk="0">
                          <a:moveTo>
                            <a:pt x="0" y="0"/>
                          </a:moveTo>
                          <a:lnTo>
                            <a:pt x="398" y="198"/>
                          </a:lnTo>
                          <a:lnTo>
                            <a:pt x="398" y="198"/>
                          </a:lnTo>
                          <a:lnTo>
                            <a:pt x="398" y="198"/>
                          </a:lnTo>
                          <a:lnTo>
                            <a:pt x="199" y="0"/>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02" name="Google Shape;6702;p37"/>
                    <p:cNvSpPr/>
                    <p:nvPr/>
                  </p:nvSpPr>
                  <p:spPr>
                    <a:xfrm>
                      <a:off x="2947309" y="5338531"/>
                      <a:ext cx="12065" cy="5722"/>
                    </a:xfrm>
                    <a:custGeom>
                      <a:avLst/>
                      <a:gdLst/>
                      <a:ahLst/>
                      <a:cxnLst/>
                      <a:rect l="l" t="t" r="r" b="b"/>
                      <a:pathLst>
                        <a:path w="12065" h="5722" extrusionOk="0">
                          <a:moveTo>
                            <a:pt x="106" y="1342"/>
                          </a:moveTo>
                          <a:cubicBezTo>
                            <a:pt x="505" y="2135"/>
                            <a:pt x="1900" y="3323"/>
                            <a:pt x="3295" y="4314"/>
                          </a:cubicBezTo>
                          <a:cubicBezTo>
                            <a:pt x="6086" y="5899"/>
                            <a:pt x="8677" y="5899"/>
                            <a:pt x="10072" y="5502"/>
                          </a:cubicBezTo>
                          <a:cubicBezTo>
                            <a:pt x="11268" y="4908"/>
                            <a:pt x="11468" y="3918"/>
                            <a:pt x="12066" y="3125"/>
                          </a:cubicBezTo>
                          <a:cubicBezTo>
                            <a:pt x="9474" y="2135"/>
                            <a:pt x="6883" y="1144"/>
                            <a:pt x="4491" y="550"/>
                          </a:cubicBezTo>
                          <a:cubicBezTo>
                            <a:pt x="1502" y="-440"/>
                            <a:pt x="-492" y="-44"/>
                            <a:pt x="106" y="134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03" name="Google Shape;6703;p37"/>
                    <p:cNvSpPr/>
                    <p:nvPr/>
                  </p:nvSpPr>
                  <p:spPr>
                    <a:xfrm>
                      <a:off x="2939043" y="5375007"/>
                      <a:ext cx="13354" cy="5601"/>
                    </a:xfrm>
                    <a:custGeom>
                      <a:avLst/>
                      <a:gdLst/>
                      <a:ahLst/>
                      <a:cxnLst/>
                      <a:rect l="l" t="t" r="r" b="b"/>
                      <a:pathLst>
                        <a:path w="13354" h="5601" extrusionOk="0">
                          <a:moveTo>
                            <a:pt x="7774" y="5277"/>
                          </a:moveTo>
                          <a:cubicBezTo>
                            <a:pt x="10763" y="5871"/>
                            <a:pt x="12757" y="5673"/>
                            <a:pt x="13355" y="4484"/>
                          </a:cubicBezTo>
                          <a:cubicBezTo>
                            <a:pt x="12358" y="2702"/>
                            <a:pt x="9368" y="1117"/>
                            <a:pt x="5382" y="324"/>
                          </a:cubicBezTo>
                          <a:cubicBezTo>
                            <a:pt x="2392" y="-270"/>
                            <a:pt x="0" y="-72"/>
                            <a:pt x="0" y="1117"/>
                          </a:cubicBezTo>
                          <a:cubicBezTo>
                            <a:pt x="199" y="3098"/>
                            <a:pt x="3787" y="4484"/>
                            <a:pt x="7774" y="527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04" name="Google Shape;6704;p37"/>
                    <p:cNvSpPr/>
                    <p:nvPr/>
                  </p:nvSpPr>
                  <p:spPr>
                    <a:xfrm>
                      <a:off x="2938632" y="5397400"/>
                      <a:ext cx="14164" cy="10703"/>
                    </a:xfrm>
                    <a:custGeom>
                      <a:avLst/>
                      <a:gdLst/>
                      <a:ahLst/>
                      <a:cxnLst/>
                      <a:rect l="l" t="t" r="r" b="b"/>
                      <a:pathLst>
                        <a:path w="14164" h="10703" extrusionOk="0">
                          <a:moveTo>
                            <a:pt x="10378" y="9626"/>
                          </a:moveTo>
                          <a:cubicBezTo>
                            <a:pt x="12570" y="10814"/>
                            <a:pt x="14165" y="11210"/>
                            <a:pt x="14165" y="9824"/>
                          </a:cubicBezTo>
                          <a:cubicBezTo>
                            <a:pt x="14165" y="7249"/>
                            <a:pt x="11175" y="4277"/>
                            <a:pt x="7388" y="1504"/>
                          </a:cubicBezTo>
                          <a:cubicBezTo>
                            <a:pt x="4797" y="-279"/>
                            <a:pt x="3003" y="-477"/>
                            <a:pt x="2205" y="910"/>
                          </a:cubicBezTo>
                          <a:cubicBezTo>
                            <a:pt x="2205" y="2098"/>
                            <a:pt x="2803" y="3287"/>
                            <a:pt x="3800" y="4476"/>
                          </a:cubicBezTo>
                          <a:cubicBezTo>
                            <a:pt x="1607" y="4277"/>
                            <a:pt x="212" y="4674"/>
                            <a:pt x="13" y="5664"/>
                          </a:cubicBezTo>
                          <a:cubicBezTo>
                            <a:pt x="-187" y="6853"/>
                            <a:pt x="2006" y="8041"/>
                            <a:pt x="4996" y="9031"/>
                          </a:cubicBezTo>
                          <a:cubicBezTo>
                            <a:pt x="7388" y="9626"/>
                            <a:pt x="9182" y="9824"/>
                            <a:pt x="10378" y="962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05" name="Google Shape;6705;p37"/>
                    <p:cNvSpPr/>
                    <p:nvPr/>
                  </p:nvSpPr>
                  <p:spPr>
                    <a:xfrm>
                      <a:off x="3066025" y="5348910"/>
                      <a:ext cx="36477" cy="33579"/>
                    </a:xfrm>
                    <a:custGeom>
                      <a:avLst/>
                      <a:gdLst/>
                      <a:ahLst/>
                      <a:cxnLst/>
                      <a:rect l="l" t="t" r="r" b="b"/>
                      <a:pathLst>
                        <a:path w="36477" h="33579" extrusionOk="0">
                          <a:moveTo>
                            <a:pt x="19125" y="13546"/>
                          </a:moveTo>
                          <a:cubicBezTo>
                            <a:pt x="23310" y="12951"/>
                            <a:pt x="17530" y="10178"/>
                            <a:pt x="14341" y="7801"/>
                          </a:cubicBezTo>
                          <a:cubicBezTo>
                            <a:pt x="13344" y="7801"/>
                            <a:pt x="11750" y="7603"/>
                            <a:pt x="10354" y="7603"/>
                          </a:cubicBezTo>
                          <a:cubicBezTo>
                            <a:pt x="9955" y="7207"/>
                            <a:pt x="9358" y="6613"/>
                            <a:pt x="8959" y="6216"/>
                          </a:cubicBezTo>
                          <a:cubicBezTo>
                            <a:pt x="8760" y="6018"/>
                            <a:pt x="8361" y="5820"/>
                            <a:pt x="8162" y="5424"/>
                          </a:cubicBezTo>
                          <a:cubicBezTo>
                            <a:pt x="9557" y="6018"/>
                            <a:pt x="10952" y="6415"/>
                            <a:pt x="12547" y="7009"/>
                          </a:cubicBezTo>
                          <a:lnTo>
                            <a:pt x="14141" y="7603"/>
                          </a:lnTo>
                          <a:cubicBezTo>
                            <a:pt x="13942" y="5622"/>
                            <a:pt x="14141" y="3641"/>
                            <a:pt x="6168" y="868"/>
                          </a:cubicBezTo>
                          <a:cubicBezTo>
                            <a:pt x="3178" y="-320"/>
                            <a:pt x="986" y="-320"/>
                            <a:pt x="1385" y="1066"/>
                          </a:cubicBezTo>
                          <a:cubicBezTo>
                            <a:pt x="1783" y="2057"/>
                            <a:pt x="2580" y="2849"/>
                            <a:pt x="3776" y="3641"/>
                          </a:cubicBezTo>
                          <a:cubicBezTo>
                            <a:pt x="3577" y="3641"/>
                            <a:pt x="3378" y="3641"/>
                            <a:pt x="3178" y="3839"/>
                          </a:cubicBezTo>
                          <a:cubicBezTo>
                            <a:pt x="3776" y="6811"/>
                            <a:pt x="4374" y="9782"/>
                            <a:pt x="5172" y="12753"/>
                          </a:cubicBezTo>
                          <a:cubicBezTo>
                            <a:pt x="4972" y="12753"/>
                            <a:pt x="4773" y="12555"/>
                            <a:pt x="4374" y="12555"/>
                          </a:cubicBezTo>
                          <a:cubicBezTo>
                            <a:pt x="1185" y="11565"/>
                            <a:pt x="-609" y="11565"/>
                            <a:pt x="189" y="12951"/>
                          </a:cubicBezTo>
                          <a:cubicBezTo>
                            <a:pt x="986" y="14140"/>
                            <a:pt x="2979" y="15527"/>
                            <a:pt x="5969" y="16517"/>
                          </a:cubicBezTo>
                          <a:cubicBezTo>
                            <a:pt x="5969" y="16517"/>
                            <a:pt x="5969" y="16517"/>
                            <a:pt x="5969" y="16517"/>
                          </a:cubicBezTo>
                          <a:cubicBezTo>
                            <a:pt x="5969" y="16517"/>
                            <a:pt x="5969" y="16715"/>
                            <a:pt x="5969" y="16715"/>
                          </a:cubicBezTo>
                          <a:cubicBezTo>
                            <a:pt x="6368" y="18102"/>
                            <a:pt x="8959" y="20083"/>
                            <a:pt x="10354" y="20479"/>
                          </a:cubicBezTo>
                          <a:cubicBezTo>
                            <a:pt x="11750" y="21073"/>
                            <a:pt x="12946" y="21073"/>
                            <a:pt x="13743" y="20875"/>
                          </a:cubicBezTo>
                          <a:cubicBezTo>
                            <a:pt x="13544" y="22262"/>
                            <a:pt x="14739" y="24441"/>
                            <a:pt x="16733" y="26620"/>
                          </a:cubicBezTo>
                          <a:cubicBezTo>
                            <a:pt x="18527" y="28600"/>
                            <a:pt x="20918" y="30581"/>
                            <a:pt x="22912" y="31968"/>
                          </a:cubicBezTo>
                          <a:cubicBezTo>
                            <a:pt x="26101" y="33949"/>
                            <a:pt x="26898" y="32958"/>
                            <a:pt x="26101" y="30383"/>
                          </a:cubicBezTo>
                          <a:cubicBezTo>
                            <a:pt x="27496" y="31176"/>
                            <a:pt x="29290" y="31968"/>
                            <a:pt x="31284" y="32760"/>
                          </a:cubicBezTo>
                          <a:cubicBezTo>
                            <a:pt x="34273" y="33751"/>
                            <a:pt x="36665" y="33949"/>
                            <a:pt x="36466" y="32760"/>
                          </a:cubicBezTo>
                          <a:cubicBezTo>
                            <a:pt x="36267" y="31374"/>
                            <a:pt x="33675" y="29591"/>
                            <a:pt x="29689" y="28006"/>
                          </a:cubicBezTo>
                          <a:cubicBezTo>
                            <a:pt x="31284" y="28600"/>
                            <a:pt x="32081" y="28006"/>
                            <a:pt x="31483" y="25431"/>
                          </a:cubicBezTo>
                          <a:cubicBezTo>
                            <a:pt x="31084" y="24242"/>
                            <a:pt x="30287" y="23054"/>
                            <a:pt x="29091" y="21667"/>
                          </a:cubicBezTo>
                          <a:cubicBezTo>
                            <a:pt x="29091" y="21667"/>
                            <a:pt x="29290" y="21667"/>
                            <a:pt x="29290" y="21469"/>
                          </a:cubicBezTo>
                          <a:cubicBezTo>
                            <a:pt x="29888" y="20083"/>
                            <a:pt x="27895" y="18696"/>
                            <a:pt x="23909" y="17111"/>
                          </a:cubicBezTo>
                          <a:cubicBezTo>
                            <a:pt x="20918" y="15923"/>
                            <a:pt x="17929" y="15130"/>
                            <a:pt x="17131" y="15923"/>
                          </a:cubicBezTo>
                          <a:cubicBezTo>
                            <a:pt x="15935" y="16913"/>
                            <a:pt x="17929" y="18498"/>
                            <a:pt x="21516" y="20281"/>
                          </a:cubicBezTo>
                          <a:cubicBezTo>
                            <a:pt x="21516" y="20281"/>
                            <a:pt x="21716" y="20281"/>
                            <a:pt x="21716" y="20479"/>
                          </a:cubicBezTo>
                          <a:cubicBezTo>
                            <a:pt x="21716" y="20875"/>
                            <a:pt x="21915" y="21271"/>
                            <a:pt x="21915" y="21667"/>
                          </a:cubicBezTo>
                          <a:cubicBezTo>
                            <a:pt x="19125" y="19885"/>
                            <a:pt x="16932" y="19092"/>
                            <a:pt x="15537" y="19290"/>
                          </a:cubicBezTo>
                          <a:cubicBezTo>
                            <a:pt x="15736" y="18696"/>
                            <a:pt x="15736" y="18102"/>
                            <a:pt x="15736" y="17309"/>
                          </a:cubicBezTo>
                          <a:cubicBezTo>
                            <a:pt x="15736" y="15923"/>
                            <a:pt x="15138" y="14338"/>
                            <a:pt x="14141" y="12753"/>
                          </a:cubicBezTo>
                          <a:cubicBezTo>
                            <a:pt x="16334" y="13150"/>
                            <a:pt x="18128" y="13546"/>
                            <a:pt x="19125" y="13546"/>
                          </a:cubicBezTo>
                          <a:close/>
                          <a:moveTo>
                            <a:pt x="29689" y="27610"/>
                          </a:moveTo>
                          <a:cubicBezTo>
                            <a:pt x="29490" y="27610"/>
                            <a:pt x="29091" y="27412"/>
                            <a:pt x="28892" y="27412"/>
                          </a:cubicBezTo>
                          <a:cubicBezTo>
                            <a:pt x="27297" y="26818"/>
                            <a:pt x="26101" y="26620"/>
                            <a:pt x="25104" y="26620"/>
                          </a:cubicBezTo>
                          <a:cubicBezTo>
                            <a:pt x="24905" y="25827"/>
                            <a:pt x="24507" y="25233"/>
                            <a:pt x="24307" y="24441"/>
                          </a:cubicBezTo>
                          <a:lnTo>
                            <a:pt x="24307" y="24441"/>
                          </a:lnTo>
                          <a:cubicBezTo>
                            <a:pt x="26101" y="25827"/>
                            <a:pt x="28094" y="27016"/>
                            <a:pt x="29689" y="2761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06" name="Google Shape;6706;p37"/>
                    <p:cNvSpPr/>
                    <p:nvPr/>
                  </p:nvSpPr>
                  <p:spPr>
                    <a:xfrm>
                      <a:off x="3080365" y="5356513"/>
                      <a:ext cx="199" cy="198"/>
                    </a:xfrm>
                    <a:custGeom>
                      <a:avLst/>
                      <a:gdLst/>
                      <a:ahLst/>
                      <a:cxnLst/>
                      <a:rect l="l" t="t" r="r" b="b"/>
                      <a:pathLst>
                        <a:path w="199" h="198" extrusionOk="0">
                          <a:moveTo>
                            <a:pt x="0" y="198"/>
                          </a:moveTo>
                          <a:lnTo>
                            <a:pt x="200" y="198"/>
                          </a:lnTo>
                          <a:lnTo>
                            <a:pt x="200" y="198"/>
                          </a:lnTo>
                          <a:lnTo>
                            <a:pt x="0" y="0"/>
                          </a:lnTo>
                          <a:lnTo>
                            <a:pt x="0" y="198"/>
                          </a:ln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07" name="Google Shape;6707;p37"/>
                    <p:cNvSpPr/>
                    <p:nvPr/>
                  </p:nvSpPr>
                  <p:spPr>
                    <a:xfrm>
                      <a:off x="3066193" y="5366480"/>
                      <a:ext cx="10197" cy="4857"/>
                    </a:xfrm>
                    <a:custGeom>
                      <a:avLst/>
                      <a:gdLst/>
                      <a:ahLst/>
                      <a:cxnLst/>
                      <a:rect l="l" t="t" r="r" b="b"/>
                      <a:pathLst>
                        <a:path w="10197" h="4857" extrusionOk="0">
                          <a:moveTo>
                            <a:pt x="5004" y="929"/>
                          </a:moveTo>
                          <a:cubicBezTo>
                            <a:pt x="2612" y="-62"/>
                            <a:pt x="818" y="-260"/>
                            <a:pt x="220" y="334"/>
                          </a:cubicBezTo>
                          <a:cubicBezTo>
                            <a:pt x="-577" y="1127"/>
                            <a:pt x="818" y="2513"/>
                            <a:pt x="4007" y="3702"/>
                          </a:cubicBezTo>
                          <a:cubicBezTo>
                            <a:pt x="7196" y="4890"/>
                            <a:pt x="9787" y="5286"/>
                            <a:pt x="10186" y="4296"/>
                          </a:cubicBezTo>
                          <a:cubicBezTo>
                            <a:pt x="10385" y="3504"/>
                            <a:pt x="7994" y="2117"/>
                            <a:pt x="5004" y="92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08" name="Google Shape;6708;p37"/>
                    <p:cNvSpPr/>
                    <p:nvPr/>
                  </p:nvSpPr>
                  <p:spPr>
                    <a:xfrm>
                      <a:off x="3012674" y="5287178"/>
                      <a:ext cx="10546" cy="6064"/>
                    </a:xfrm>
                    <a:custGeom>
                      <a:avLst/>
                      <a:gdLst/>
                      <a:ahLst/>
                      <a:cxnLst/>
                      <a:rect l="l" t="t" r="r" b="b"/>
                      <a:pathLst>
                        <a:path w="10546" h="6064" extrusionOk="0">
                          <a:moveTo>
                            <a:pt x="319" y="401"/>
                          </a:moveTo>
                          <a:cubicBezTo>
                            <a:pt x="-678" y="1193"/>
                            <a:pt x="718" y="2778"/>
                            <a:pt x="3708" y="4363"/>
                          </a:cubicBezTo>
                          <a:cubicBezTo>
                            <a:pt x="6498" y="5749"/>
                            <a:pt x="9289" y="6542"/>
                            <a:pt x="10285" y="5749"/>
                          </a:cubicBezTo>
                          <a:cubicBezTo>
                            <a:pt x="11083" y="4957"/>
                            <a:pt x="10086" y="3570"/>
                            <a:pt x="6897" y="1787"/>
                          </a:cubicBezTo>
                          <a:cubicBezTo>
                            <a:pt x="3907" y="401"/>
                            <a:pt x="1315" y="-590"/>
                            <a:pt x="319" y="40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09" name="Google Shape;6709;p37"/>
                    <p:cNvSpPr/>
                    <p:nvPr/>
                  </p:nvSpPr>
                  <p:spPr>
                    <a:xfrm>
                      <a:off x="3015951" y="5269905"/>
                      <a:ext cx="15180" cy="21733"/>
                    </a:xfrm>
                    <a:custGeom>
                      <a:avLst/>
                      <a:gdLst/>
                      <a:ahLst/>
                      <a:cxnLst/>
                      <a:rect l="l" t="t" r="r" b="b"/>
                      <a:pathLst>
                        <a:path w="15180" h="21733" extrusionOk="0">
                          <a:moveTo>
                            <a:pt x="231" y="11731"/>
                          </a:moveTo>
                          <a:cubicBezTo>
                            <a:pt x="-765" y="12523"/>
                            <a:pt x="1627" y="14306"/>
                            <a:pt x="4218" y="15692"/>
                          </a:cubicBezTo>
                          <a:cubicBezTo>
                            <a:pt x="5214" y="16089"/>
                            <a:pt x="6012" y="16485"/>
                            <a:pt x="6809" y="16881"/>
                          </a:cubicBezTo>
                          <a:cubicBezTo>
                            <a:pt x="7806" y="18664"/>
                            <a:pt x="8802" y="20050"/>
                            <a:pt x="9599" y="20446"/>
                          </a:cubicBezTo>
                          <a:cubicBezTo>
                            <a:pt x="16377" y="24606"/>
                            <a:pt x="12590" y="17475"/>
                            <a:pt x="14184" y="16089"/>
                          </a:cubicBezTo>
                          <a:cubicBezTo>
                            <a:pt x="14583" y="15692"/>
                            <a:pt x="14782" y="15098"/>
                            <a:pt x="15181" y="14702"/>
                          </a:cubicBezTo>
                          <a:cubicBezTo>
                            <a:pt x="13785" y="12721"/>
                            <a:pt x="12390" y="10542"/>
                            <a:pt x="10995" y="8759"/>
                          </a:cubicBezTo>
                          <a:cubicBezTo>
                            <a:pt x="10795" y="7769"/>
                            <a:pt x="10197" y="6382"/>
                            <a:pt x="9002" y="4995"/>
                          </a:cubicBezTo>
                          <a:cubicBezTo>
                            <a:pt x="6610" y="2024"/>
                            <a:pt x="3819" y="-353"/>
                            <a:pt x="1826" y="43"/>
                          </a:cubicBezTo>
                          <a:cubicBezTo>
                            <a:pt x="32" y="440"/>
                            <a:pt x="1228" y="2816"/>
                            <a:pt x="3022" y="5392"/>
                          </a:cubicBezTo>
                          <a:cubicBezTo>
                            <a:pt x="2623" y="6382"/>
                            <a:pt x="3420" y="8957"/>
                            <a:pt x="4417" y="11731"/>
                          </a:cubicBezTo>
                          <a:cubicBezTo>
                            <a:pt x="2424" y="11136"/>
                            <a:pt x="1029" y="11136"/>
                            <a:pt x="231" y="11731"/>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10" name="Google Shape;6710;p37"/>
                    <p:cNvSpPr/>
                    <p:nvPr/>
                  </p:nvSpPr>
                  <p:spPr>
                    <a:xfrm>
                      <a:off x="3010587" y="5313454"/>
                      <a:ext cx="18954" cy="12114"/>
                    </a:xfrm>
                    <a:custGeom>
                      <a:avLst/>
                      <a:gdLst/>
                      <a:ahLst/>
                      <a:cxnLst/>
                      <a:rect l="l" t="t" r="r" b="b"/>
                      <a:pathLst>
                        <a:path w="18954" h="12114" extrusionOk="0">
                          <a:moveTo>
                            <a:pt x="14" y="1263"/>
                          </a:moveTo>
                          <a:cubicBezTo>
                            <a:pt x="-186" y="2848"/>
                            <a:pt x="1807" y="4432"/>
                            <a:pt x="5993" y="6017"/>
                          </a:cubicBezTo>
                          <a:cubicBezTo>
                            <a:pt x="7588" y="6611"/>
                            <a:pt x="8983" y="7007"/>
                            <a:pt x="9781" y="6611"/>
                          </a:cubicBezTo>
                          <a:cubicBezTo>
                            <a:pt x="10777" y="7602"/>
                            <a:pt x="11774" y="8592"/>
                            <a:pt x="12970" y="9582"/>
                          </a:cubicBezTo>
                          <a:cubicBezTo>
                            <a:pt x="13767" y="10375"/>
                            <a:pt x="14565" y="10771"/>
                            <a:pt x="15362" y="11167"/>
                          </a:cubicBezTo>
                          <a:cubicBezTo>
                            <a:pt x="16558" y="11960"/>
                            <a:pt x="17554" y="12356"/>
                            <a:pt x="18152" y="11960"/>
                          </a:cubicBezTo>
                          <a:cubicBezTo>
                            <a:pt x="19946" y="11167"/>
                            <a:pt x="18551" y="8592"/>
                            <a:pt x="15761" y="5621"/>
                          </a:cubicBezTo>
                          <a:lnTo>
                            <a:pt x="14764" y="4630"/>
                          </a:lnTo>
                          <a:cubicBezTo>
                            <a:pt x="13966" y="3640"/>
                            <a:pt x="12970" y="2649"/>
                            <a:pt x="11774" y="1857"/>
                          </a:cubicBezTo>
                          <a:cubicBezTo>
                            <a:pt x="9382" y="-124"/>
                            <a:pt x="7588" y="-520"/>
                            <a:pt x="6791" y="669"/>
                          </a:cubicBezTo>
                          <a:cubicBezTo>
                            <a:pt x="6791" y="1263"/>
                            <a:pt x="6791" y="2055"/>
                            <a:pt x="7189" y="2649"/>
                          </a:cubicBezTo>
                          <a:cubicBezTo>
                            <a:pt x="6392" y="2253"/>
                            <a:pt x="5395" y="1659"/>
                            <a:pt x="4200" y="1263"/>
                          </a:cubicBezTo>
                          <a:cubicBezTo>
                            <a:pt x="2007" y="669"/>
                            <a:pt x="14" y="272"/>
                            <a:pt x="14" y="1263"/>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11" name="Google Shape;6711;p37"/>
                    <p:cNvSpPr/>
                    <p:nvPr/>
                  </p:nvSpPr>
                  <p:spPr>
                    <a:xfrm>
                      <a:off x="3035318" y="5333000"/>
                      <a:ext cx="11351" cy="5861"/>
                    </a:xfrm>
                    <a:custGeom>
                      <a:avLst/>
                      <a:gdLst/>
                      <a:ahLst/>
                      <a:cxnLst/>
                      <a:rect l="l" t="t" r="r" b="b"/>
                      <a:pathLst>
                        <a:path w="11351" h="5861" extrusionOk="0">
                          <a:moveTo>
                            <a:pt x="11162" y="5289"/>
                          </a:moveTo>
                          <a:cubicBezTo>
                            <a:pt x="11959" y="4695"/>
                            <a:pt x="10166" y="2714"/>
                            <a:pt x="7176" y="1525"/>
                          </a:cubicBezTo>
                          <a:cubicBezTo>
                            <a:pt x="199" y="-1446"/>
                            <a:pt x="0" y="535"/>
                            <a:pt x="0" y="2318"/>
                          </a:cubicBezTo>
                          <a:cubicBezTo>
                            <a:pt x="4186" y="4298"/>
                            <a:pt x="9169" y="7072"/>
                            <a:pt x="11162" y="5289"/>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12" name="Google Shape;6712;p37"/>
                    <p:cNvSpPr/>
                    <p:nvPr/>
                  </p:nvSpPr>
                  <p:spPr>
                    <a:xfrm>
                      <a:off x="3049889" y="5285516"/>
                      <a:ext cx="17406" cy="14159"/>
                    </a:xfrm>
                    <a:custGeom>
                      <a:avLst/>
                      <a:gdLst/>
                      <a:ahLst/>
                      <a:cxnLst/>
                      <a:rect l="l" t="t" r="r" b="b"/>
                      <a:pathLst>
                        <a:path w="17406" h="14159" extrusionOk="0">
                          <a:moveTo>
                            <a:pt x="7554" y="3846"/>
                          </a:moveTo>
                          <a:cubicBezTo>
                            <a:pt x="7554" y="3846"/>
                            <a:pt x="7554" y="3846"/>
                            <a:pt x="7554" y="3846"/>
                          </a:cubicBezTo>
                          <a:cubicBezTo>
                            <a:pt x="4763" y="874"/>
                            <a:pt x="1773" y="-908"/>
                            <a:pt x="777" y="478"/>
                          </a:cubicBezTo>
                          <a:cubicBezTo>
                            <a:pt x="-619" y="2459"/>
                            <a:pt x="-420" y="5827"/>
                            <a:pt x="3766" y="11175"/>
                          </a:cubicBezTo>
                          <a:cubicBezTo>
                            <a:pt x="8152" y="15137"/>
                            <a:pt x="9746" y="14344"/>
                            <a:pt x="11141" y="13354"/>
                          </a:cubicBezTo>
                          <a:cubicBezTo>
                            <a:pt x="12337" y="12562"/>
                            <a:pt x="12337" y="10779"/>
                            <a:pt x="11141" y="8600"/>
                          </a:cubicBezTo>
                          <a:cubicBezTo>
                            <a:pt x="11341" y="8600"/>
                            <a:pt x="11341" y="8798"/>
                            <a:pt x="11540" y="8798"/>
                          </a:cubicBezTo>
                          <a:cubicBezTo>
                            <a:pt x="13932" y="9986"/>
                            <a:pt x="16922" y="11175"/>
                            <a:pt x="17320" y="9986"/>
                          </a:cubicBezTo>
                          <a:cubicBezTo>
                            <a:pt x="17919" y="8798"/>
                            <a:pt x="15327" y="6817"/>
                            <a:pt x="11939" y="5034"/>
                          </a:cubicBezTo>
                          <a:cubicBezTo>
                            <a:pt x="9746" y="4044"/>
                            <a:pt x="8351" y="3648"/>
                            <a:pt x="7554" y="3846"/>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13" name="Google Shape;6713;p37"/>
                    <p:cNvSpPr/>
                    <p:nvPr/>
                  </p:nvSpPr>
                  <p:spPr>
                    <a:xfrm>
                      <a:off x="3062211" y="5262441"/>
                      <a:ext cx="20185" cy="16595"/>
                    </a:xfrm>
                    <a:custGeom>
                      <a:avLst/>
                      <a:gdLst/>
                      <a:ahLst/>
                      <a:cxnLst/>
                      <a:rect l="l" t="t" r="r" b="b"/>
                      <a:pathLst>
                        <a:path w="20185" h="16595" extrusionOk="0">
                          <a:moveTo>
                            <a:pt x="15" y="574"/>
                          </a:moveTo>
                          <a:cubicBezTo>
                            <a:pt x="-184" y="1763"/>
                            <a:pt x="1610" y="3348"/>
                            <a:pt x="4201" y="4932"/>
                          </a:cubicBezTo>
                          <a:cubicBezTo>
                            <a:pt x="6792" y="6517"/>
                            <a:pt x="9383" y="7507"/>
                            <a:pt x="10380" y="6913"/>
                          </a:cubicBezTo>
                          <a:cubicBezTo>
                            <a:pt x="10380" y="6913"/>
                            <a:pt x="10380" y="6913"/>
                            <a:pt x="10380" y="6913"/>
                          </a:cubicBezTo>
                          <a:cubicBezTo>
                            <a:pt x="10181" y="8102"/>
                            <a:pt x="11576" y="10083"/>
                            <a:pt x="13370" y="12658"/>
                          </a:cubicBezTo>
                          <a:cubicBezTo>
                            <a:pt x="15961" y="15629"/>
                            <a:pt x="18553" y="17412"/>
                            <a:pt x="19749" y="16223"/>
                          </a:cubicBezTo>
                          <a:cubicBezTo>
                            <a:pt x="20546" y="15431"/>
                            <a:pt x="20346" y="13252"/>
                            <a:pt x="18353" y="10875"/>
                          </a:cubicBezTo>
                          <a:cubicBezTo>
                            <a:pt x="15961" y="7706"/>
                            <a:pt x="12971" y="5527"/>
                            <a:pt x="11178" y="6121"/>
                          </a:cubicBezTo>
                          <a:cubicBezTo>
                            <a:pt x="10779" y="6121"/>
                            <a:pt x="10580" y="6319"/>
                            <a:pt x="10380" y="6517"/>
                          </a:cubicBezTo>
                          <a:cubicBezTo>
                            <a:pt x="10181" y="5328"/>
                            <a:pt x="7789" y="3744"/>
                            <a:pt x="4998" y="1961"/>
                          </a:cubicBezTo>
                          <a:cubicBezTo>
                            <a:pt x="3005" y="574"/>
                            <a:pt x="215" y="-812"/>
                            <a:pt x="15" y="574"/>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14" name="Google Shape;6714;p37"/>
                    <p:cNvSpPr/>
                    <p:nvPr/>
                  </p:nvSpPr>
                  <p:spPr>
                    <a:xfrm>
                      <a:off x="3115946" y="5369070"/>
                      <a:ext cx="11261" cy="5580"/>
                    </a:xfrm>
                    <a:custGeom>
                      <a:avLst/>
                      <a:gdLst/>
                      <a:ahLst/>
                      <a:cxnLst/>
                      <a:rect l="l" t="t" r="r" b="b"/>
                      <a:pathLst>
                        <a:path w="11261" h="5580" extrusionOk="0">
                          <a:moveTo>
                            <a:pt x="6079" y="1507"/>
                          </a:moveTo>
                          <a:cubicBezTo>
                            <a:pt x="3288" y="319"/>
                            <a:pt x="697" y="-473"/>
                            <a:pt x="99" y="319"/>
                          </a:cubicBezTo>
                          <a:cubicBezTo>
                            <a:pt x="-499" y="1111"/>
                            <a:pt x="1694" y="2498"/>
                            <a:pt x="4285" y="3686"/>
                          </a:cubicBezTo>
                          <a:cubicBezTo>
                            <a:pt x="7673" y="5073"/>
                            <a:pt x="11261" y="6460"/>
                            <a:pt x="11261" y="4875"/>
                          </a:cubicBezTo>
                          <a:cubicBezTo>
                            <a:pt x="11261" y="4083"/>
                            <a:pt x="9069" y="2696"/>
                            <a:pt x="6079" y="1507"/>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15" name="Google Shape;6715;p37"/>
                    <p:cNvSpPr/>
                    <p:nvPr/>
                  </p:nvSpPr>
                  <p:spPr>
                    <a:xfrm>
                      <a:off x="2927881" y="5393310"/>
                      <a:ext cx="8982" cy="4274"/>
                    </a:xfrm>
                    <a:custGeom>
                      <a:avLst/>
                      <a:gdLst/>
                      <a:ahLst/>
                      <a:cxnLst/>
                      <a:rect l="l" t="t" r="r" b="b"/>
                      <a:pathLst>
                        <a:path w="8982" h="4274" extrusionOk="0">
                          <a:moveTo>
                            <a:pt x="0" y="642"/>
                          </a:moveTo>
                          <a:cubicBezTo>
                            <a:pt x="0" y="2227"/>
                            <a:pt x="1595" y="3217"/>
                            <a:pt x="3787" y="3811"/>
                          </a:cubicBezTo>
                          <a:cubicBezTo>
                            <a:pt x="6976" y="4604"/>
                            <a:pt x="9169" y="4406"/>
                            <a:pt x="8970" y="3019"/>
                          </a:cubicBezTo>
                          <a:cubicBezTo>
                            <a:pt x="8970" y="2028"/>
                            <a:pt x="7375" y="1038"/>
                            <a:pt x="4983" y="444"/>
                          </a:cubicBezTo>
                          <a:cubicBezTo>
                            <a:pt x="1794" y="-349"/>
                            <a:pt x="0" y="48"/>
                            <a:pt x="0" y="642"/>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16" name="Google Shape;6716;p37"/>
                    <p:cNvSpPr/>
                    <p:nvPr/>
                  </p:nvSpPr>
                  <p:spPr>
                    <a:xfrm>
                      <a:off x="3025503" y="5273436"/>
                      <a:ext cx="9068" cy="5582"/>
                    </a:xfrm>
                    <a:custGeom>
                      <a:avLst/>
                      <a:gdLst/>
                      <a:ahLst/>
                      <a:cxnLst/>
                      <a:rect l="l" t="t" r="r" b="b"/>
                      <a:pathLst>
                        <a:path w="9068" h="5582" extrusionOk="0">
                          <a:moveTo>
                            <a:pt x="3635" y="870"/>
                          </a:moveTo>
                          <a:cubicBezTo>
                            <a:pt x="1841" y="78"/>
                            <a:pt x="-351" y="-516"/>
                            <a:pt x="47" y="672"/>
                          </a:cubicBezTo>
                          <a:cubicBezTo>
                            <a:pt x="645" y="2059"/>
                            <a:pt x="2240" y="3643"/>
                            <a:pt x="5429" y="4832"/>
                          </a:cubicBezTo>
                          <a:cubicBezTo>
                            <a:pt x="7423" y="5624"/>
                            <a:pt x="9416" y="6021"/>
                            <a:pt x="9017" y="4832"/>
                          </a:cubicBezTo>
                          <a:cubicBezTo>
                            <a:pt x="8818" y="3445"/>
                            <a:pt x="6625" y="2059"/>
                            <a:pt x="3635" y="870"/>
                          </a:cubicBezTo>
                          <a:close/>
                        </a:path>
                      </a:pathLst>
                    </a:custGeom>
                    <a:solidFill>
                      <a:srgbClr val="AAD2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grpSp>
              <p:nvGrpSpPr>
                <p:cNvPr id="6717" name="Google Shape;6717;p37"/>
                <p:cNvGrpSpPr/>
                <p:nvPr/>
              </p:nvGrpSpPr>
              <p:grpSpPr>
                <a:xfrm>
                  <a:off x="3528364" y="4682815"/>
                  <a:ext cx="705702" cy="1392957"/>
                  <a:chOff x="3528364" y="4682815"/>
                  <a:chExt cx="705702" cy="1392957"/>
                </a:xfrm>
              </p:grpSpPr>
              <p:sp>
                <p:nvSpPr>
                  <p:cNvPr id="6718" name="Google Shape;6718;p37"/>
                  <p:cNvSpPr/>
                  <p:nvPr/>
                </p:nvSpPr>
                <p:spPr>
                  <a:xfrm>
                    <a:off x="3560941" y="4682815"/>
                    <a:ext cx="673125" cy="1392957"/>
                  </a:xfrm>
                  <a:custGeom>
                    <a:avLst/>
                    <a:gdLst/>
                    <a:ahLst/>
                    <a:cxnLst/>
                    <a:rect l="l" t="t" r="r" b="b"/>
                    <a:pathLst>
                      <a:path w="673125" h="1392957" extrusionOk="0">
                        <a:moveTo>
                          <a:pt x="180191" y="714307"/>
                        </a:moveTo>
                        <a:cubicBezTo>
                          <a:pt x="186968" y="578616"/>
                          <a:pt x="255537" y="489278"/>
                          <a:pt x="351612" y="401723"/>
                        </a:cubicBezTo>
                        <a:cubicBezTo>
                          <a:pt x="454464" y="308027"/>
                          <a:pt x="561702" y="219284"/>
                          <a:pt x="673125" y="135889"/>
                        </a:cubicBezTo>
                        <a:cubicBezTo>
                          <a:pt x="671331" y="137275"/>
                          <a:pt x="506688" y="4160"/>
                          <a:pt x="502502" y="0"/>
                        </a:cubicBezTo>
                        <a:cubicBezTo>
                          <a:pt x="394865" y="114099"/>
                          <a:pt x="254141" y="235725"/>
                          <a:pt x="105643" y="293765"/>
                        </a:cubicBezTo>
                        <a:cubicBezTo>
                          <a:pt x="78734" y="304264"/>
                          <a:pt x="52423" y="312980"/>
                          <a:pt x="25514" y="319715"/>
                        </a:cubicBezTo>
                        <a:cubicBezTo>
                          <a:pt x="30298" y="335364"/>
                          <a:pt x="45646" y="357351"/>
                          <a:pt x="52423" y="366067"/>
                        </a:cubicBezTo>
                        <a:cubicBezTo>
                          <a:pt x="53021" y="366860"/>
                          <a:pt x="53420" y="368048"/>
                          <a:pt x="53021" y="369039"/>
                        </a:cubicBezTo>
                        <a:cubicBezTo>
                          <a:pt x="52822" y="370029"/>
                          <a:pt x="52024" y="371020"/>
                          <a:pt x="51027" y="371416"/>
                        </a:cubicBezTo>
                        <a:lnTo>
                          <a:pt x="15747" y="387263"/>
                        </a:lnTo>
                        <a:lnTo>
                          <a:pt x="56808" y="438964"/>
                        </a:lnTo>
                        <a:cubicBezTo>
                          <a:pt x="57605" y="439954"/>
                          <a:pt x="57805" y="441341"/>
                          <a:pt x="57406" y="442529"/>
                        </a:cubicBezTo>
                        <a:cubicBezTo>
                          <a:pt x="56808" y="443718"/>
                          <a:pt x="5781" y="566731"/>
                          <a:pt x="0" y="595057"/>
                        </a:cubicBezTo>
                        <a:cubicBezTo>
                          <a:pt x="12358" y="642797"/>
                          <a:pt x="44649" y="759074"/>
                          <a:pt x="86308" y="889021"/>
                        </a:cubicBezTo>
                        <a:cubicBezTo>
                          <a:pt x="107238" y="954390"/>
                          <a:pt x="130559" y="1023324"/>
                          <a:pt x="154877" y="1088693"/>
                        </a:cubicBezTo>
                        <a:cubicBezTo>
                          <a:pt x="202914" y="1218045"/>
                          <a:pt x="251351" y="1327984"/>
                          <a:pt x="284838" y="1392957"/>
                        </a:cubicBezTo>
                        <a:cubicBezTo>
                          <a:pt x="285037" y="1392957"/>
                          <a:pt x="285236" y="1392759"/>
                          <a:pt x="285635" y="1392759"/>
                        </a:cubicBezTo>
                        <a:cubicBezTo>
                          <a:pt x="317128" y="1384836"/>
                          <a:pt x="348024" y="1375327"/>
                          <a:pt x="378321" y="1364234"/>
                        </a:cubicBezTo>
                        <a:cubicBezTo>
                          <a:pt x="312544" y="1204773"/>
                          <a:pt x="173414" y="849997"/>
                          <a:pt x="180191" y="714307"/>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6719" name="Google Shape;6719;p37"/>
                  <p:cNvGrpSpPr/>
                  <p:nvPr/>
                </p:nvGrpSpPr>
                <p:grpSpPr>
                  <a:xfrm>
                    <a:off x="3528364" y="4689513"/>
                    <a:ext cx="669670" cy="1073728"/>
                    <a:chOff x="3528364" y="4689513"/>
                    <a:chExt cx="669670" cy="1073728"/>
                  </a:xfrm>
                </p:grpSpPr>
                <p:sp>
                  <p:nvSpPr>
                    <p:cNvPr id="6720" name="Google Shape;6720;p37"/>
                    <p:cNvSpPr/>
                    <p:nvPr/>
                  </p:nvSpPr>
                  <p:spPr>
                    <a:xfrm>
                      <a:off x="3663392" y="5613914"/>
                      <a:ext cx="34321" cy="21963"/>
                    </a:xfrm>
                    <a:custGeom>
                      <a:avLst/>
                      <a:gdLst/>
                      <a:ahLst/>
                      <a:cxnLst/>
                      <a:rect l="l" t="t" r="r" b="b"/>
                      <a:pathLst>
                        <a:path w="34321" h="21963" extrusionOk="0">
                          <a:moveTo>
                            <a:pt x="3" y="13783"/>
                          </a:moveTo>
                          <a:cubicBezTo>
                            <a:pt x="-196" y="18537"/>
                            <a:pt x="9371" y="22498"/>
                            <a:pt x="17743" y="21904"/>
                          </a:cubicBezTo>
                          <a:cubicBezTo>
                            <a:pt x="21530" y="21706"/>
                            <a:pt x="25517" y="20716"/>
                            <a:pt x="27909" y="18735"/>
                          </a:cubicBezTo>
                          <a:cubicBezTo>
                            <a:pt x="30102" y="16952"/>
                            <a:pt x="28706" y="16160"/>
                            <a:pt x="26713" y="15764"/>
                          </a:cubicBezTo>
                          <a:cubicBezTo>
                            <a:pt x="26912" y="15764"/>
                            <a:pt x="27111" y="15565"/>
                            <a:pt x="27111" y="15565"/>
                          </a:cubicBezTo>
                          <a:cubicBezTo>
                            <a:pt x="33888" y="11604"/>
                            <a:pt x="34885" y="8434"/>
                            <a:pt x="34088" y="6255"/>
                          </a:cubicBezTo>
                          <a:cubicBezTo>
                            <a:pt x="33490" y="4670"/>
                            <a:pt x="29703" y="5463"/>
                            <a:pt x="25318" y="7840"/>
                          </a:cubicBezTo>
                          <a:cubicBezTo>
                            <a:pt x="18541" y="11604"/>
                            <a:pt x="19537" y="13188"/>
                            <a:pt x="20334" y="14773"/>
                          </a:cubicBezTo>
                          <a:cubicBezTo>
                            <a:pt x="16348" y="13783"/>
                            <a:pt x="13757" y="12396"/>
                            <a:pt x="12959" y="9821"/>
                          </a:cubicBezTo>
                          <a:lnTo>
                            <a:pt x="12959" y="9821"/>
                          </a:lnTo>
                          <a:cubicBezTo>
                            <a:pt x="15750" y="9425"/>
                            <a:pt x="18939" y="9623"/>
                            <a:pt x="21331" y="8830"/>
                          </a:cubicBezTo>
                          <a:cubicBezTo>
                            <a:pt x="25517" y="7444"/>
                            <a:pt x="26513" y="5661"/>
                            <a:pt x="25118" y="4076"/>
                          </a:cubicBezTo>
                          <a:cubicBezTo>
                            <a:pt x="26912" y="2888"/>
                            <a:pt x="28108" y="1699"/>
                            <a:pt x="28108" y="907"/>
                          </a:cubicBezTo>
                          <a:cubicBezTo>
                            <a:pt x="28108" y="-678"/>
                            <a:pt x="25318" y="-84"/>
                            <a:pt x="21530" y="1897"/>
                          </a:cubicBezTo>
                          <a:cubicBezTo>
                            <a:pt x="21132" y="2095"/>
                            <a:pt x="20534" y="2294"/>
                            <a:pt x="20135" y="2690"/>
                          </a:cubicBezTo>
                          <a:cubicBezTo>
                            <a:pt x="18341" y="2888"/>
                            <a:pt x="16148" y="3482"/>
                            <a:pt x="14355" y="4472"/>
                          </a:cubicBezTo>
                          <a:cubicBezTo>
                            <a:pt x="10767" y="6255"/>
                            <a:pt x="10966" y="7840"/>
                            <a:pt x="11564" y="9623"/>
                          </a:cubicBezTo>
                          <a:cubicBezTo>
                            <a:pt x="7378" y="10217"/>
                            <a:pt x="3" y="9227"/>
                            <a:pt x="3" y="137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21" name="Google Shape;6721;p37"/>
                    <p:cNvSpPr/>
                    <p:nvPr/>
                  </p:nvSpPr>
                  <p:spPr>
                    <a:xfrm>
                      <a:off x="3670570" y="5564813"/>
                      <a:ext cx="30895" cy="12147"/>
                    </a:xfrm>
                    <a:custGeom>
                      <a:avLst/>
                      <a:gdLst/>
                      <a:ahLst/>
                      <a:cxnLst/>
                      <a:rect l="l" t="t" r="r" b="b"/>
                      <a:pathLst>
                        <a:path w="30895" h="12147" extrusionOk="0">
                          <a:moveTo>
                            <a:pt x="12558" y="1674"/>
                          </a:moveTo>
                          <a:cubicBezTo>
                            <a:pt x="11362" y="2665"/>
                            <a:pt x="10564" y="3655"/>
                            <a:pt x="10365" y="4646"/>
                          </a:cubicBezTo>
                          <a:cubicBezTo>
                            <a:pt x="8770" y="4646"/>
                            <a:pt x="6379" y="5240"/>
                            <a:pt x="3588" y="6428"/>
                          </a:cubicBezTo>
                          <a:cubicBezTo>
                            <a:pt x="0" y="8013"/>
                            <a:pt x="0" y="9003"/>
                            <a:pt x="0" y="9994"/>
                          </a:cubicBezTo>
                          <a:cubicBezTo>
                            <a:pt x="797" y="10984"/>
                            <a:pt x="3588" y="10786"/>
                            <a:pt x="6977" y="9201"/>
                          </a:cubicBezTo>
                          <a:cubicBezTo>
                            <a:pt x="7973" y="9201"/>
                            <a:pt x="9368" y="8805"/>
                            <a:pt x="10764" y="8013"/>
                          </a:cubicBezTo>
                          <a:cubicBezTo>
                            <a:pt x="11162" y="8805"/>
                            <a:pt x="11760" y="9400"/>
                            <a:pt x="12358" y="9994"/>
                          </a:cubicBezTo>
                          <a:cubicBezTo>
                            <a:pt x="14949" y="12569"/>
                            <a:pt x="19933" y="12569"/>
                            <a:pt x="25514" y="11380"/>
                          </a:cubicBezTo>
                          <a:cubicBezTo>
                            <a:pt x="28703" y="10786"/>
                            <a:pt x="30497" y="9400"/>
                            <a:pt x="30896" y="7617"/>
                          </a:cubicBezTo>
                          <a:cubicBezTo>
                            <a:pt x="26909" y="5240"/>
                            <a:pt x="22923" y="2467"/>
                            <a:pt x="18338" y="89"/>
                          </a:cubicBezTo>
                          <a:cubicBezTo>
                            <a:pt x="16743" y="-307"/>
                            <a:pt x="13754" y="684"/>
                            <a:pt x="12558" y="16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22" name="Google Shape;6722;p37"/>
                    <p:cNvSpPr/>
                    <p:nvPr/>
                  </p:nvSpPr>
                  <p:spPr>
                    <a:xfrm>
                      <a:off x="3750501" y="5574807"/>
                      <a:ext cx="398" cy="198"/>
                    </a:xfrm>
                    <a:custGeom>
                      <a:avLst/>
                      <a:gdLst/>
                      <a:ahLst/>
                      <a:cxnLst/>
                      <a:rect l="l" t="t" r="r" b="b"/>
                      <a:pathLst>
                        <a:path w="398" h="198" extrusionOk="0">
                          <a:moveTo>
                            <a:pt x="398" y="0"/>
                          </a:moveTo>
                          <a:lnTo>
                            <a:pt x="0" y="0"/>
                          </a:lnTo>
                          <a:lnTo>
                            <a:pt x="398"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23" name="Google Shape;6723;p37"/>
                    <p:cNvSpPr/>
                    <p:nvPr/>
                  </p:nvSpPr>
                  <p:spPr>
                    <a:xfrm>
                      <a:off x="3750899" y="5563119"/>
                      <a:ext cx="14949" cy="11516"/>
                    </a:xfrm>
                    <a:custGeom>
                      <a:avLst/>
                      <a:gdLst/>
                      <a:ahLst/>
                      <a:cxnLst/>
                      <a:rect l="l" t="t" r="r" b="b"/>
                      <a:pathLst>
                        <a:path w="14949" h="11516" extrusionOk="0">
                          <a:moveTo>
                            <a:pt x="14949" y="10697"/>
                          </a:moveTo>
                          <a:cubicBezTo>
                            <a:pt x="14152" y="7329"/>
                            <a:pt x="13156" y="3764"/>
                            <a:pt x="12358" y="396"/>
                          </a:cubicBezTo>
                          <a:cubicBezTo>
                            <a:pt x="11362" y="0"/>
                            <a:pt x="10166" y="0"/>
                            <a:pt x="9169" y="0"/>
                          </a:cubicBezTo>
                          <a:cubicBezTo>
                            <a:pt x="-1595" y="1585"/>
                            <a:pt x="2791" y="5348"/>
                            <a:pt x="1395" y="8320"/>
                          </a:cubicBezTo>
                          <a:lnTo>
                            <a:pt x="0" y="11489"/>
                          </a:lnTo>
                          <a:lnTo>
                            <a:pt x="1794" y="11291"/>
                          </a:lnTo>
                          <a:cubicBezTo>
                            <a:pt x="6179" y="11291"/>
                            <a:pt x="11162" y="12083"/>
                            <a:pt x="14949" y="106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24" name="Google Shape;6724;p37"/>
                    <p:cNvSpPr/>
                    <p:nvPr/>
                  </p:nvSpPr>
                  <p:spPr>
                    <a:xfrm>
                      <a:off x="3726581" y="5573958"/>
                      <a:ext cx="26693" cy="15798"/>
                    </a:xfrm>
                    <a:custGeom>
                      <a:avLst/>
                      <a:gdLst/>
                      <a:ahLst/>
                      <a:cxnLst/>
                      <a:rect l="l" t="t" r="r" b="b"/>
                      <a:pathLst>
                        <a:path w="26693" h="15798" extrusionOk="0">
                          <a:moveTo>
                            <a:pt x="7774" y="15705"/>
                          </a:moveTo>
                          <a:cubicBezTo>
                            <a:pt x="12159" y="15111"/>
                            <a:pt x="14949" y="13724"/>
                            <a:pt x="15149" y="11743"/>
                          </a:cubicBezTo>
                          <a:cubicBezTo>
                            <a:pt x="16744" y="12140"/>
                            <a:pt x="18737" y="12140"/>
                            <a:pt x="20929" y="11545"/>
                          </a:cubicBezTo>
                          <a:cubicBezTo>
                            <a:pt x="25315" y="10555"/>
                            <a:pt x="25713" y="8574"/>
                            <a:pt x="26510" y="6791"/>
                          </a:cubicBezTo>
                          <a:cubicBezTo>
                            <a:pt x="27308" y="4414"/>
                            <a:pt x="25315" y="2830"/>
                            <a:pt x="24119" y="1047"/>
                          </a:cubicBezTo>
                          <a:cubicBezTo>
                            <a:pt x="23919" y="1245"/>
                            <a:pt x="23521" y="1245"/>
                            <a:pt x="23321" y="1245"/>
                          </a:cubicBezTo>
                          <a:cubicBezTo>
                            <a:pt x="23521" y="849"/>
                            <a:pt x="23521" y="651"/>
                            <a:pt x="23122" y="254"/>
                          </a:cubicBezTo>
                          <a:cubicBezTo>
                            <a:pt x="22325" y="-538"/>
                            <a:pt x="19335" y="651"/>
                            <a:pt x="16744" y="2037"/>
                          </a:cubicBezTo>
                          <a:cubicBezTo>
                            <a:pt x="15348" y="2830"/>
                            <a:pt x="13953" y="3622"/>
                            <a:pt x="12757" y="4216"/>
                          </a:cubicBezTo>
                          <a:cubicBezTo>
                            <a:pt x="11163" y="4810"/>
                            <a:pt x="9568" y="5603"/>
                            <a:pt x="7973" y="6593"/>
                          </a:cubicBezTo>
                          <a:cubicBezTo>
                            <a:pt x="7375" y="6989"/>
                            <a:pt x="6977" y="7187"/>
                            <a:pt x="6379" y="7584"/>
                          </a:cubicBezTo>
                          <a:cubicBezTo>
                            <a:pt x="6179" y="7584"/>
                            <a:pt x="6179" y="7584"/>
                            <a:pt x="5980" y="7584"/>
                          </a:cubicBezTo>
                          <a:cubicBezTo>
                            <a:pt x="1196" y="7980"/>
                            <a:pt x="598" y="9961"/>
                            <a:pt x="0" y="12536"/>
                          </a:cubicBezTo>
                          <a:cubicBezTo>
                            <a:pt x="1395" y="13922"/>
                            <a:pt x="1993" y="16300"/>
                            <a:pt x="7774" y="157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25" name="Google Shape;6725;p37"/>
                    <p:cNvSpPr/>
                    <p:nvPr/>
                  </p:nvSpPr>
                  <p:spPr>
                    <a:xfrm>
                      <a:off x="3750501" y="5574807"/>
                      <a:ext cx="398" cy="198"/>
                    </a:xfrm>
                    <a:custGeom>
                      <a:avLst/>
                      <a:gdLst/>
                      <a:ahLst/>
                      <a:cxnLst/>
                      <a:rect l="l" t="t" r="r" b="b"/>
                      <a:pathLst>
                        <a:path w="398" h="198" extrusionOk="0">
                          <a:moveTo>
                            <a:pt x="0" y="0"/>
                          </a:moveTo>
                          <a:lnTo>
                            <a:pt x="199" y="198"/>
                          </a:lnTo>
                          <a:lnTo>
                            <a:pt x="398"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26" name="Google Shape;6726;p37"/>
                    <p:cNvSpPr/>
                    <p:nvPr/>
                  </p:nvSpPr>
                  <p:spPr>
                    <a:xfrm>
                      <a:off x="3642225" y="5416905"/>
                      <a:ext cx="29342" cy="43567"/>
                    </a:xfrm>
                    <a:custGeom>
                      <a:avLst/>
                      <a:gdLst/>
                      <a:ahLst/>
                      <a:cxnLst/>
                      <a:rect l="l" t="t" r="r" b="b"/>
                      <a:pathLst>
                        <a:path w="29342" h="43567" extrusionOk="0">
                          <a:moveTo>
                            <a:pt x="13596" y="42218"/>
                          </a:moveTo>
                          <a:cubicBezTo>
                            <a:pt x="13596" y="42218"/>
                            <a:pt x="13596" y="42218"/>
                            <a:pt x="13596" y="42218"/>
                          </a:cubicBezTo>
                          <a:cubicBezTo>
                            <a:pt x="13596" y="42614"/>
                            <a:pt x="13596" y="43011"/>
                            <a:pt x="13795" y="43209"/>
                          </a:cubicBezTo>
                          <a:cubicBezTo>
                            <a:pt x="14393" y="43803"/>
                            <a:pt x="16585" y="43605"/>
                            <a:pt x="18977" y="43011"/>
                          </a:cubicBezTo>
                          <a:cubicBezTo>
                            <a:pt x="21170" y="43209"/>
                            <a:pt x="23562" y="42812"/>
                            <a:pt x="25755" y="41624"/>
                          </a:cubicBezTo>
                          <a:cubicBezTo>
                            <a:pt x="26153" y="41426"/>
                            <a:pt x="26552" y="41030"/>
                            <a:pt x="26552" y="40633"/>
                          </a:cubicBezTo>
                          <a:cubicBezTo>
                            <a:pt x="27349" y="38653"/>
                            <a:pt x="24359" y="37860"/>
                            <a:pt x="21569" y="37860"/>
                          </a:cubicBezTo>
                          <a:cubicBezTo>
                            <a:pt x="16386" y="37662"/>
                            <a:pt x="13396" y="34493"/>
                            <a:pt x="8413" y="34295"/>
                          </a:cubicBezTo>
                          <a:cubicBezTo>
                            <a:pt x="9011" y="34096"/>
                            <a:pt x="9808" y="33898"/>
                            <a:pt x="10606" y="33700"/>
                          </a:cubicBezTo>
                          <a:lnTo>
                            <a:pt x="11204" y="33502"/>
                          </a:lnTo>
                          <a:cubicBezTo>
                            <a:pt x="11204" y="33700"/>
                            <a:pt x="11204" y="33700"/>
                            <a:pt x="11204" y="33898"/>
                          </a:cubicBezTo>
                          <a:cubicBezTo>
                            <a:pt x="11801" y="34889"/>
                            <a:pt x="14393" y="34493"/>
                            <a:pt x="17383" y="33898"/>
                          </a:cubicBezTo>
                          <a:cubicBezTo>
                            <a:pt x="20373" y="32908"/>
                            <a:pt x="22764" y="31719"/>
                            <a:pt x="22565" y="30729"/>
                          </a:cubicBezTo>
                          <a:cubicBezTo>
                            <a:pt x="22565" y="30531"/>
                            <a:pt x="22565" y="30531"/>
                            <a:pt x="22366" y="30531"/>
                          </a:cubicBezTo>
                          <a:cubicBezTo>
                            <a:pt x="24160" y="30333"/>
                            <a:pt x="25555" y="29739"/>
                            <a:pt x="26751" y="28946"/>
                          </a:cubicBezTo>
                          <a:cubicBezTo>
                            <a:pt x="30339" y="26569"/>
                            <a:pt x="26153" y="25579"/>
                            <a:pt x="23163" y="24786"/>
                          </a:cubicBezTo>
                          <a:cubicBezTo>
                            <a:pt x="21569" y="24390"/>
                            <a:pt x="20173" y="23796"/>
                            <a:pt x="18977" y="23202"/>
                          </a:cubicBezTo>
                          <a:cubicBezTo>
                            <a:pt x="19177" y="23202"/>
                            <a:pt x="19575" y="23004"/>
                            <a:pt x="19974" y="23004"/>
                          </a:cubicBezTo>
                          <a:cubicBezTo>
                            <a:pt x="24758" y="22013"/>
                            <a:pt x="28146" y="20626"/>
                            <a:pt x="29342" y="18844"/>
                          </a:cubicBezTo>
                          <a:cubicBezTo>
                            <a:pt x="29342" y="17853"/>
                            <a:pt x="27748" y="17457"/>
                            <a:pt x="24558" y="18051"/>
                          </a:cubicBezTo>
                          <a:cubicBezTo>
                            <a:pt x="23761" y="18249"/>
                            <a:pt x="23163" y="18447"/>
                            <a:pt x="22366" y="18447"/>
                          </a:cubicBezTo>
                          <a:cubicBezTo>
                            <a:pt x="22565" y="18051"/>
                            <a:pt x="22764" y="17655"/>
                            <a:pt x="22764" y="17457"/>
                          </a:cubicBezTo>
                          <a:cubicBezTo>
                            <a:pt x="27150" y="16467"/>
                            <a:pt x="27947" y="14288"/>
                            <a:pt x="25356" y="12307"/>
                          </a:cubicBezTo>
                          <a:cubicBezTo>
                            <a:pt x="24957" y="12109"/>
                            <a:pt x="24558" y="11911"/>
                            <a:pt x="24160" y="11713"/>
                          </a:cubicBezTo>
                          <a:cubicBezTo>
                            <a:pt x="24160" y="11713"/>
                            <a:pt x="24160" y="11713"/>
                            <a:pt x="24160" y="11713"/>
                          </a:cubicBezTo>
                          <a:cubicBezTo>
                            <a:pt x="24558" y="11514"/>
                            <a:pt x="24758" y="11316"/>
                            <a:pt x="24957" y="10920"/>
                          </a:cubicBezTo>
                          <a:cubicBezTo>
                            <a:pt x="26153" y="9732"/>
                            <a:pt x="26751" y="8543"/>
                            <a:pt x="26552" y="7156"/>
                          </a:cubicBezTo>
                          <a:cubicBezTo>
                            <a:pt x="26353" y="6562"/>
                            <a:pt x="26153" y="5968"/>
                            <a:pt x="25755" y="5572"/>
                          </a:cubicBezTo>
                          <a:cubicBezTo>
                            <a:pt x="26751" y="4779"/>
                            <a:pt x="27548" y="3987"/>
                            <a:pt x="27748" y="3195"/>
                          </a:cubicBezTo>
                          <a:cubicBezTo>
                            <a:pt x="28146" y="2204"/>
                            <a:pt x="25156" y="1808"/>
                            <a:pt x="22366" y="2799"/>
                          </a:cubicBezTo>
                          <a:cubicBezTo>
                            <a:pt x="21569" y="2997"/>
                            <a:pt x="20572" y="3393"/>
                            <a:pt x="19775" y="3591"/>
                          </a:cubicBezTo>
                          <a:cubicBezTo>
                            <a:pt x="19775" y="3591"/>
                            <a:pt x="19775" y="3591"/>
                            <a:pt x="19775" y="3591"/>
                          </a:cubicBezTo>
                          <a:cubicBezTo>
                            <a:pt x="19177" y="3591"/>
                            <a:pt x="18379" y="3591"/>
                            <a:pt x="17582" y="3591"/>
                          </a:cubicBezTo>
                          <a:cubicBezTo>
                            <a:pt x="20173" y="2799"/>
                            <a:pt x="22167" y="2006"/>
                            <a:pt x="22167" y="1016"/>
                          </a:cubicBezTo>
                          <a:cubicBezTo>
                            <a:pt x="22167" y="25"/>
                            <a:pt x="20771" y="-371"/>
                            <a:pt x="17183" y="422"/>
                          </a:cubicBezTo>
                          <a:cubicBezTo>
                            <a:pt x="14194" y="1214"/>
                            <a:pt x="11801" y="2204"/>
                            <a:pt x="11403" y="3393"/>
                          </a:cubicBezTo>
                          <a:cubicBezTo>
                            <a:pt x="11602" y="3987"/>
                            <a:pt x="12001" y="4383"/>
                            <a:pt x="12997" y="4383"/>
                          </a:cubicBezTo>
                          <a:cubicBezTo>
                            <a:pt x="12399" y="4581"/>
                            <a:pt x="12001" y="4581"/>
                            <a:pt x="11403" y="4779"/>
                          </a:cubicBezTo>
                          <a:cubicBezTo>
                            <a:pt x="7815" y="5968"/>
                            <a:pt x="7815" y="7949"/>
                            <a:pt x="10406" y="9534"/>
                          </a:cubicBezTo>
                          <a:cubicBezTo>
                            <a:pt x="10406" y="9534"/>
                            <a:pt x="10606" y="9534"/>
                            <a:pt x="10606" y="9732"/>
                          </a:cubicBezTo>
                          <a:cubicBezTo>
                            <a:pt x="10606" y="9732"/>
                            <a:pt x="10606" y="9732"/>
                            <a:pt x="10606" y="9930"/>
                          </a:cubicBezTo>
                          <a:cubicBezTo>
                            <a:pt x="10406" y="10326"/>
                            <a:pt x="10805" y="10524"/>
                            <a:pt x="11801" y="10524"/>
                          </a:cubicBezTo>
                          <a:cubicBezTo>
                            <a:pt x="12399" y="10920"/>
                            <a:pt x="13197" y="11316"/>
                            <a:pt x="13994" y="11713"/>
                          </a:cubicBezTo>
                          <a:cubicBezTo>
                            <a:pt x="13596" y="12109"/>
                            <a:pt x="13197" y="12505"/>
                            <a:pt x="13197" y="12703"/>
                          </a:cubicBezTo>
                          <a:cubicBezTo>
                            <a:pt x="13197" y="12901"/>
                            <a:pt x="13197" y="13099"/>
                            <a:pt x="13396" y="13297"/>
                          </a:cubicBezTo>
                          <a:cubicBezTo>
                            <a:pt x="12997" y="13693"/>
                            <a:pt x="12798" y="13892"/>
                            <a:pt x="12599" y="14288"/>
                          </a:cubicBezTo>
                          <a:cubicBezTo>
                            <a:pt x="10805" y="15080"/>
                            <a:pt x="9609" y="15872"/>
                            <a:pt x="9210" y="16863"/>
                          </a:cubicBezTo>
                          <a:cubicBezTo>
                            <a:pt x="5024" y="16665"/>
                            <a:pt x="639" y="16269"/>
                            <a:pt x="41" y="19636"/>
                          </a:cubicBezTo>
                          <a:cubicBezTo>
                            <a:pt x="-557" y="23598"/>
                            <a:pt x="5423" y="27956"/>
                            <a:pt x="12399" y="29739"/>
                          </a:cubicBezTo>
                          <a:cubicBezTo>
                            <a:pt x="11004" y="29937"/>
                            <a:pt x="9410" y="30333"/>
                            <a:pt x="8014" y="30729"/>
                          </a:cubicBezTo>
                          <a:cubicBezTo>
                            <a:pt x="5024" y="31719"/>
                            <a:pt x="3829" y="32908"/>
                            <a:pt x="4227" y="33898"/>
                          </a:cubicBezTo>
                          <a:cubicBezTo>
                            <a:pt x="4626" y="34096"/>
                            <a:pt x="5024" y="34295"/>
                            <a:pt x="5423" y="34295"/>
                          </a:cubicBezTo>
                          <a:cubicBezTo>
                            <a:pt x="5024" y="34295"/>
                            <a:pt x="4427" y="34493"/>
                            <a:pt x="4028" y="34691"/>
                          </a:cubicBezTo>
                          <a:cubicBezTo>
                            <a:pt x="3031" y="34889"/>
                            <a:pt x="2433" y="35879"/>
                            <a:pt x="1437" y="36870"/>
                          </a:cubicBezTo>
                          <a:cubicBezTo>
                            <a:pt x="2433" y="40237"/>
                            <a:pt x="8214" y="41228"/>
                            <a:pt x="13596" y="42218"/>
                          </a:cubicBezTo>
                          <a:close/>
                          <a:moveTo>
                            <a:pt x="15987" y="30333"/>
                          </a:moveTo>
                          <a:lnTo>
                            <a:pt x="15987" y="30333"/>
                          </a:lnTo>
                          <a:cubicBezTo>
                            <a:pt x="15987" y="30333"/>
                            <a:pt x="15987" y="30333"/>
                            <a:pt x="15987" y="30333"/>
                          </a:cubicBezTo>
                          <a:cubicBezTo>
                            <a:pt x="16187" y="30333"/>
                            <a:pt x="16187" y="30333"/>
                            <a:pt x="15987" y="30333"/>
                          </a:cubicBezTo>
                          <a:cubicBezTo>
                            <a:pt x="16187" y="30333"/>
                            <a:pt x="16187" y="30333"/>
                            <a:pt x="15987" y="30333"/>
                          </a:cubicBezTo>
                          <a:close/>
                          <a:moveTo>
                            <a:pt x="16585" y="20825"/>
                          </a:moveTo>
                          <a:cubicBezTo>
                            <a:pt x="16386" y="20825"/>
                            <a:pt x="16386" y="21023"/>
                            <a:pt x="16187" y="21023"/>
                          </a:cubicBezTo>
                          <a:cubicBezTo>
                            <a:pt x="16187" y="21023"/>
                            <a:pt x="15987" y="20825"/>
                            <a:pt x="15987" y="20825"/>
                          </a:cubicBezTo>
                          <a:cubicBezTo>
                            <a:pt x="16187" y="20825"/>
                            <a:pt x="16386" y="20825"/>
                            <a:pt x="16585" y="208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27" name="Google Shape;6727;p37"/>
                    <p:cNvSpPr/>
                    <p:nvPr/>
                  </p:nvSpPr>
                  <p:spPr>
                    <a:xfrm>
                      <a:off x="3762659" y="5755163"/>
                      <a:ext cx="15131" cy="8078"/>
                    </a:xfrm>
                    <a:custGeom>
                      <a:avLst/>
                      <a:gdLst/>
                      <a:ahLst/>
                      <a:cxnLst/>
                      <a:rect l="l" t="t" r="r" b="b"/>
                      <a:pathLst>
                        <a:path w="15131" h="8078" extrusionOk="0">
                          <a:moveTo>
                            <a:pt x="5780" y="300"/>
                          </a:moveTo>
                          <a:cubicBezTo>
                            <a:pt x="996" y="1093"/>
                            <a:pt x="398" y="3074"/>
                            <a:pt x="0" y="5451"/>
                          </a:cubicBezTo>
                          <a:cubicBezTo>
                            <a:pt x="1395" y="6639"/>
                            <a:pt x="2192" y="8818"/>
                            <a:pt x="7774" y="7828"/>
                          </a:cubicBezTo>
                          <a:cubicBezTo>
                            <a:pt x="12757" y="6837"/>
                            <a:pt x="15946" y="4856"/>
                            <a:pt x="14949" y="2479"/>
                          </a:cubicBezTo>
                          <a:cubicBezTo>
                            <a:pt x="13953" y="300"/>
                            <a:pt x="10365" y="-492"/>
                            <a:pt x="5780" y="3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28" name="Google Shape;6728;p37"/>
                    <p:cNvSpPr/>
                    <p:nvPr/>
                  </p:nvSpPr>
                  <p:spPr>
                    <a:xfrm>
                      <a:off x="3787768" y="5676740"/>
                      <a:ext cx="11567" cy="7410"/>
                    </a:xfrm>
                    <a:custGeom>
                      <a:avLst/>
                      <a:gdLst/>
                      <a:ahLst/>
                      <a:cxnLst/>
                      <a:rect l="l" t="t" r="r" b="b"/>
                      <a:pathLst>
                        <a:path w="11567" h="7410" extrusionOk="0">
                          <a:moveTo>
                            <a:pt x="3395" y="280"/>
                          </a:moveTo>
                          <a:cubicBezTo>
                            <a:pt x="206" y="676"/>
                            <a:pt x="-392" y="2855"/>
                            <a:pt x="206" y="4044"/>
                          </a:cubicBezTo>
                          <a:cubicBezTo>
                            <a:pt x="1402" y="7015"/>
                            <a:pt x="4791" y="8402"/>
                            <a:pt x="11568" y="6619"/>
                          </a:cubicBezTo>
                          <a:cubicBezTo>
                            <a:pt x="11568" y="6619"/>
                            <a:pt x="11568" y="6619"/>
                            <a:pt x="11568" y="6619"/>
                          </a:cubicBezTo>
                          <a:cubicBezTo>
                            <a:pt x="10770" y="4440"/>
                            <a:pt x="9973" y="2261"/>
                            <a:pt x="9375" y="82"/>
                          </a:cubicBezTo>
                          <a:cubicBezTo>
                            <a:pt x="7382" y="-116"/>
                            <a:pt x="5389" y="82"/>
                            <a:pt x="3395" y="2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29" name="Google Shape;6729;p37"/>
                    <p:cNvSpPr/>
                    <p:nvPr/>
                  </p:nvSpPr>
                  <p:spPr>
                    <a:xfrm>
                      <a:off x="3805819" y="5714459"/>
                      <a:ext cx="6472" cy="6439"/>
                    </a:xfrm>
                    <a:custGeom>
                      <a:avLst/>
                      <a:gdLst/>
                      <a:ahLst/>
                      <a:cxnLst/>
                      <a:rect l="l" t="t" r="r" b="b"/>
                      <a:pathLst>
                        <a:path w="6472" h="6439" extrusionOk="0">
                          <a:moveTo>
                            <a:pt x="293" y="4358"/>
                          </a:moveTo>
                          <a:cubicBezTo>
                            <a:pt x="1290" y="5943"/>
                            <a:pt x="3483" y="6735"/>
                            <a:pt x="6473" y="6339"/>
                          </a:cubicBezTo>
                          <a:cubicBezTo>
                            <a:pt x="5675" y="4160"/>
                            <a:pt x="4878" y="2179"/>
                            <a:pt x="4280" y="0"/>
                          </a:cubicBezTo>
                          <a:cubicBezTo>
                            <a:pt x="891" y="991"/>
                            <a:pt x="-703" y="2575"/>
                            <a:pt x="293" y="43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30" name="Google Shape;6730;p37"/>
                    <p:cNvSpPr/>
                    <p:nvPr/>
                  </p:nvSpPr>
                  <p:spPr>
                    <a:xfrm>
                      <a:off x="3746115" y="5651410"/>
                      <a:ext cx="14151" cy="11433"/>
                    </a:xfrm>
                    <a:custGeom>
                      <a:avLst/>
                      <a:gdLst/>
                      <a:ahLst/>
                      <a:cxnLst/>
                      <a:rect l="l" t="t" r="r" b="b"/>
                      <a:pathLst>
                        <a:path w="14151" h="11433" extrusionOk="0">
                          <a:moveTo>
                            <a:pt x="14152" y="7188"/>
                          </a:moveTo>
                          <a:cubicBezTo>
                            <a:pt x="14152" y="5207"/>
                            <a:pt x="11959" y="4613"/>
                            <a:pt x="8970" y="4613"/>
                          </a:cubicBezTo>
                          <a:cubicBezTo>
                            <a:pt x="11361" y="2830"/>
                            <a:pt x="12956" y="1245"/>
                            <a:pt x="12557" y="453"/>
                          </a:cubicBezTo>
                          <a:cubicBezTo>
                            <a:pt x="11959" y="-340"/>
                            <a:pt x="9966" y="-142"/>
                            <a:pt x="7176" y="1443"/>
                          </a:cubicBezTo>
                          <a:cubicBezTo>
                            <a:pt x="4186" y="3226"/>
                            <a:pt x="2392" y="4811"/>
                            <a:pt x="2392" y="5999"/>
                          </a:cubicBezTo>
                          <a:cubicBezTo>
                            <a:pt x="996" y="6593"/>
                            <a:pt x="0" y="7386"/>
                            <a:pt x="0" y="8772"/>
                          </a:cubicBezTo>
                          <a:cubicBezTo>
                            <a:pt x="0" y="10753"/>
                            <a:pt x="2591" y="11744"/>
                            <a:pt x="6578" y="11348"/>
                          </a:cubicBezTo>
                          <a:cubicBezTo>
                            <a:pt x="10365" y="10753"/>
                            <a:pt x="13355" y="9367"/>
                            <a:pt x="14152" y="718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31" name="Google Shape;6731;p37"/>
                    <p:cNvSpPr/>
                    <p:nvPr/>
                  </p:nvSpPr>
                  <p:spPr>
                    <a:xfrm>
                      <a:off x="3745713" y="5630930"/>
                      <a:ext cx="13520" cy="6662"/>
                    </a:xfrm>
                    <a:custGeom>
                      <a:avLst/>
                      <a:gdLst/>
                      <a:ahLst/>
                      <a:cxnLst/>
                      <a:rect l="l" t="t" r="r" b="b"/>
                      <a:pathLst>
                        <a:path w="13520" h="6662" extrusionOk="0">
                          <a:moveTo>
                            <a:pt x="10169" y="5681"/>
                          </a:moveTo>
                          <a:cubicBezTo>
                            <a:pt x="12960" y="4690"/>
                            <a:pt x="14555" y="3105"/>
                            <a:pt x="12761" y="1719"/>
                          </a:cubicBezTo>
                          <a:cubicBezTo>
                            <a:pt x="10967" y="332"/>
                            <a:pt x="8575" y="-658"/>
                            <a:pt x="4190" y="530"/>
                          </a:cubicBezTo>
                          <a:cubicBezTo>
                            <a:pt x="1001" y="1521"/>
                            <a:pt x="-594" y="3105"/>
                            <a:pt x="203" y="4492"/>
                          </a:cubicBezTo>
                          <a:cubicBezTo>
                            <a:pt x="1599" y="6671"/>
                            <a:pt x="5186" y="7463"/>
                            <a:pt x="10169" y="56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32" name="Google Shape;6732;p37"/>
                    <p:cNvSpPr/>
                    <p:nvPr/>
                  </p:nvSpPr>
                  <p:spPr>
                    <a:xfrm>
                      <a:off x="3737390" y="5442682"/>
                      <a:ext cx="5137" cy="6140"/>
                    </a:xfrm>
                    <a:custGeom>
                      <a:avLst/>
                      <a:gdLst/>
                      <a:ahLst/>
                      <a:cxnLst/>
                      <a:rect l="l" t="t" r="r" b="b"/>
                      <a:pathLst>
                        <a:path w="5137" h="6140" extrusionOk="0">
                          <a:moveTo>
                            <a:pt x="5137" y="6141"/>
                          </a:moveTo>
                          <a:cubicBezTo>
                            <a:pt x="4938" y="4160"/>
                            <a:pt x="4738" y="1981"/>
                            <a:pt x="4539" y="0"/>
                          </a:cubicBezTo>
                          <a:cubicBezTo>
                            <a:pt x="2147" y="198"/>
                            <a:pt x="553" y="991"/>
                            <a:pt x="154" y="2179"/>
                          </a:cubicBezTo>
                          <a:cubicBezTo>
                            <a:pt x="-643" y="4556"/>
                            <a:pt x="1749" y="5745"/>
                            <a:pt x="5137" y="61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33" name="Google Shape;6733;p37"/>
                    <p:cNvSpPr/>
                    <p:nvPr/>
                  </p:nvSpPr>
                  <p:spPr>
                    <a:xfrm>
                      <a:off x="3733744" y="5421684"/>
                      <a:ext cx="7587" cy="11687"/>
                    </a:xfrm>
                    <a:custGeom>
                      <a:avLst/>
                      <a:gdLst/>
                      <a:ahLst/>
                      <a:cxnLst/>
                      <a:rect l="l" t="t" r="r" b="b"/>
                      <a:pathLst>
                        <a:path w="7587" h="11687" extrusionOk="0">
                          <a:moveTo>
                            <a:pt x="13" y="4952"/>
                          </a:moveTo>
                          <a:cubicBezTo>
                            <a:pt x="-187" y="7329"/>
                            <a:pt x="2006" y="8716"/>
                            <a:pt x="5793" y="9112"/>
                          </a:cubicBezTo>
                          <a:cubicBezTo>
                            <a:pt x="5793" y="9310"/>
                            <a:pt x="5594" y="9310"/>
                            <a:pt x="5594" y="9508"/>
                          </a:cubicBezTo>
                          <a:cubicBezTo>
                            <a:pt x="5594" y="10499"/>
                            <a:pt x="6391" y="11291"/>
                            <a:pt x="7587" y="11687"/>
                          </a:cubicBezTo>
                          <a:cubicBezTo>
                            <a:pt x="7388" y="7725"/>
                            <a:pt x="7188" y="3764"/>
                            <a:pt x="7188" y="0"/>
                          </a:cubicBezTo>
                          <a:cubicBezTo>
                            <a:pt x="6989" y="0"/>
                            <a:pt x="6590" y="0"/>
                            <a:pt x="6391" y="0"/>
                          </a:cubicBezTo>
                          <a:cubicBezTo>
                            <a:pt x="610" y="594"/>
                            <a:pt x="13" y="2971"/>
                            <a:pt x="13" y="49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34" name="Google Shape;6734;p37"/>
                    <p:cNvSpPr/>
                    <p:nvPr/>
                  </p:nvSpPr>
                  <p:spPr>
                    <a:xfrm>
                      <a:off x="3737067" y="5411780"/>
                      <a:ext cx="3865" cy="5348"/>
                    </a:xfrm>
                    <a:custGeom>
                      <a:avLst/>
                      <a:gdLst/>
                      <a:ahLst/>
                      <a:cxnLst/>
                      <a:rect l="l" t="t" r="r" b="b"/>
                      <a:pathLst>
                        <a:path w="3865" h="5348" extrusionOk="0">
                          <a:moveTo>
                            <a:pt x="3866" y="5348"/>
                          </a:moveTo>
                          <a:cubicBezTo>
                            <a:pt x="3866" y="3566"/>
                            <a:pt x="3866" y="1783"/>
                            <a:pt x="3866" y="0"/>
                          </a:cubicBezTo>
                          <a:cubicBezTo>
                            <a:pt x="1075" y="396"/>
                            <a:pt x="-718" y="1585"/>
                            <a:pt x="278" y="2971"/>
                          </a:cubicBezTo>
                          <a:cubicBezTo>
                            <a:pt x="876" y="4358"/>
                            <a:pt x="2271" y="4952"/>
                            <a:pt x="3866" y="53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35" name="Google Shape;6735;p37"/>
                    <p:cNvSpPr/>
                    <p:nvPr/>
                  </p:nvSpPr>
                  <p:spPr>
                    <a:xfrm>
                      <a:off x="3651544" y="5597468"/>
                      <a:ext cx="14198" cy="7249"/>
                    </a:xfrm>
                    <a:custGeom>
                      <a:avLst/>
                      <a:gdLst/>
                      <a:ahLst/>
                      <a:cxnLst/>
                      <a:rect l="l" t="t" r="r" b="b"/>
                      <a:pathLst>
                        <a:path w="14198" h="7249" extrusionOk="0">
                          <a:moveTo>
                            <a:pt x="8263" y="6854"/>
                          </a:moveTo>
                          <a:cubicBezTo>
                            <a:pt x="11253" y="6259"/>
                            <a:pt x="13047" y="4675"/>
                            <a:pt x="12848" y="3090"/>
                          </a:cubicBezTo>
                          <a:cubicBezTo>
                            <a:pt x="12848" y="2892"/>
                            <a:pt x="12848" y="2892"/>
                            <a:pt x="12848" y="2694"/>
                          </a:cubicBezTo>
                          <a:cubicBezTo>
                            <a:pt x="14243" y="1505"/>
                            <a:pt x="14642" y="515"/>
                            <a:pt x="13645" y="118"/>
                          </a:cubicBezTo>
                          <a:cubicBezTo>
                            <a:pt x="12848" y="-80"/>
                            <a:pt x="11253" y="-80"/>
                            <a:pt x="9659" y="515"/>
                          </a:cubicBezTo>
                          <a:cubicBezTo>
                            <a:pt x="8662" y="317"/>
                            <a:pt x="7466" y="515"/>
                            <a:pt x="6071" y="713"/>
                          </a:cubicBezTo>
                          <a:cubicBezTo>
                            <a:pt x="1885" y="1505"/>
                            <a:pt x="-507" y="3090"/>
                            <a:pt x="91" y="5071"/>
                          </a:cubicBezTo>
                          <a:cubicBezTo>
                            <a:pt x="490" y="6259"/>
                            <a:pt x="1885" y="6854"/>
                            <a:pt x="3878" y="7052"/>
                          </a:cubicBezTo>
                          <a:cubicBezTo>
                            <a:pt x="3878" y="7052"/>
                            <a:pt x="3878" y="7250"/>
                            <a:pt x="3878" y="7250"/>
                          </a:cubicBezTo>
                          <a:cubicBezTo>
                            <a:pt x="4077" y="7250"/>
                            <a:pt x="4277" y="7052"/>
                            <a:pt x="4476" y="7052"/>
                          </a:cubicBezTo>
                          <a:cubicBezTo>
                            <a:pt x="5672" y="7250"/>
                            <a:pt x="7067" y="7250"/>
                            <a:pt x="8263" y="68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36" name="Google Shape;6736;p37"/>
                    <p:cNvSpPr/>
                    <p:nvPr/>
                  </p:nvSpPr>
                  <p:spPr>
                    <a:xfrm>
                      <a:off x="3663786" y="5526188"/>
                      <a:ext cx="13891" cy="6302"/>
                    </a:xfrm>
                    <a:custGeom>
                      <a:avLst/>
                      <a:gdLst/>
                      <a:ahLst/>
                      <a:cxnLst/>
                      <a:rect l="l" t="t" r="r" b="b"/>
                      <a:pathLst>
                        <a:path w="13891" h="6302" extrusionOk="0">
                          <a:moveTo>
                            <a:pt x="8" y="3850"/>
                          </a:moveTo>
                          <a:cubicBezTo>
                            <a:pt x="407" y="5831"/>
                            <a:pt x="3596" y="6822"/>
                            <a:pt x="7782" y="6029"/>
                          </a:cubicBezTo>
                          <a:cubicBezTo>
                            <a:pt x="11569" y="5237"/>
                            <a:pt x="14559" y="3850"/>
                            <a:pt x="13761" y="1671"/>
                          </a:cubicBezTo>
                          <a:cubicBezTo>
                            <a:pt x="13164" y="-111"/>
                            <a:pt x="10173" y="-111"/>
                            <a:pt x="6984" y="87"/>
                          </a:cubicBezTo>
                          <a:cubicBezTo>
                            <a:pt x="3396" y="483"/>
                            <a:pt x="-191" y="1671"/>
                            <a:pt x="8" y="38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37" name="Google Shape;6737;p37"/>
                    <p:cNvSpPr/>
                    <p:nvPr/>
                  </p:nvSpPr>
                  <p:spPr>
                    <a:xfrm>
                      <a:off x="3701406" y="5693687"/>
                      <a:ext cx="15637" cy="6357"/>
                    </a:xfrm>
                    <a:custGeom>
                      <a:avLst/>
                      <a:gdLst/>
                      <a:ahLst/>
                      <a:cxnLst/>
                      <a:rect l="l" t="t" r="r" b="b"/>
                      <a:pathLst>
                        <a:path w="15637" h="6357" extrusionOk="0">
                          <a:moveTo>
                            <a:pt x="15607" y="1557"/>
                          </a:moveTo>
                          <a:cubicBezTo>
                            <a:pt x="15209" y="-424"/>
                            <a:pt x="11222" y="-226"/>
                            <a:pt x="7236" y="567"/>
                          </a:cubicBezTo>
                          <a:cubicBezTo>
                            <a:pt x="3448" y="1359"/>
                            <a:pt x="-538" y="2745"/>
                            <a:pt x="60" y="4726"/>
                          </a:cubicBezTo>
                          <a:cubicBezTo>
                            <a:pt x="658" y="6509"/>
                            <a:pt x="4445" y="6707"/>
                            <a:pt x="8432" y="5915"/>
                          </a:cubicBezTo>
                          <a:cubicBezTo>
                            <a:pt x="12418" y="5321"/>
                            <a:pt x="16006" y="3340"/>
                            <a:pt x="15607" y="15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38" name="Google Shape;6738;p37"/>
                    <p:cNvSpPr/>
                    <p:nvPr/>
                  </p:nvSpPr>
                  <p:spPr>
                    <a:xfrm>
                      <a:off x="3717289" y="5722551"/>
                      <a:ext cx="13677" cy="6367"/>
                    </a:xfrm>
                    <a:custGeom>
                      <a:avLst/>
                      <a:gdLst/>
                      <a:ahLst/>
                      <a:cxnLst/>
                      <a:rect l="l" t="t" r="r" b="b"/>
                      <a:pathLst>
                        <a:path w="13677" h="6367" extrusionOk="0">
                          <a:moveTo>
                            <a:pt x="6103" y="426"/>
                          </a:moveTo>
                          <a:cubicBezTo>
                            <a:pt x="2515" y="1218"/>
                            <a:pt x="-674" y="2803"/>
                            <a:pt x="123" y="4784"/>
                          </a:cubicBezTo>
                          <a:cubicBezTo>
                            <a:pt x="921" y="6566"/>
                            <a:pt x="4309" y="6765"/>
                            <a:pt x="8296" y="5774"/>
                          </a:cubicBezTo>
                          <a:cubicBezTo>
                            <a:pt x="11286" y="4982"/>
                            <a:pt x="13678" y="3793"/>
                            <a:pt x="13678" y="2011"/>
                          </a:cubicBezTo>
                          <a:cubicBezTo>
                            <a:pt x="13478" y="-168"/>
                            <a:pt x="10489" y="-367"/>
                            <a:pt x="6103" y="4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39" name="Google Shape;6739;p37"/>
                    <p:cNvSpPr/>
                    <p:nvPr/>
                  </p:nvSpPr>
                  <p:spPr>
                    <a:xfrm>
                      <a:off x="3739328" y="5498741"/>
                      <a:ext cx="10773" cy="6338"/>
                    </a:xfrm>
                    <a:custGeom>
                      <a:avLst/>
                      <a:gdLst/>
                      <a:ahLst/>
                      <a:cxnLst/>
                      <a:rect l="l" t="t" r="r" b="b"/>
                      <a:pathLst>
                        <a:path w="10773" h="6338" extrusionOk="0">
                          <a:moveTo>
                            <a:pt x="10" y="3566"/>
                          </a:moveTo>
                          <a:cubicBezTo>
                            <a:pt x="210" y="4952"/>
                            <a:pt x="2003" y="6339"/>
                            <a:pt x="5193" y="6339"/>
                          </a:cubicBezTo>
                          <a:cubicBezTo>
                            <a:pt x="7385" y="6339"/>
                            <a:pt x="9378" y="5943"/>
                            <a:pt x="10774" y="5348"/>
                          </a:cubicBezTo>
                          <a:cubicBezTo>
                            <a:pt x="10375" y="3566"/>
                            <a:pt x="10176" y="1981"/>
                            <a:pt x="9777" y="198"/>
                          </a:cubicBezTo>
                          <a:cubicBezTo>
                            <a:pt x="8780" y="0"/>
                            <a:pt x="7784" y="0"/>
                            <a:pt x="6389" y="0"/>
                          </a:cubicBezTo>
                          <a:cubicBezTo>
                            <a:pt x="2601" y="198"/>
                            <a:pt x="-189" y="1387"/>
                            <a:pt x="10" y="35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40" name="Google Shape;6740;p37"/>
                    <p:cNvSpPr/>
                    <p:nvPr/>
                  </p:nvSpPr>
                  <p:spPr>
                    <a:xfrm>
                      <a:off x="3705637" y="5557939"/>
                      <a:ext cx="20583" cy="11158"/>
                    </a:xfrm>
                    <a:custGeom>
                      <a:avLst/>
                      <a:gdLst/>
                      <a:ahLst/>
                      <a:cxnLst/>
                      <a:rect l="l" t="t" r="r" b="b"/>
                      <a:pathLst>
                        <a:path w="20583" h="11158" extrusionOk="0">
                          <a:moveTo>
                            <a:pt x="20546" y="2209"/>
                          </a:moveTo>
                          <a:cubicBezTo>
                            <a:pt x="20944" y="624"/>
                            <a:pt x="18154" y="-168"/>
                            <a:pt x="15164" y="30"/>
                          </a:cubicBezTo>
                          <a:cubicBezTo>
                            <a:pt x="11177" y="30"/>
                            <a:pt x="8387" y="1218"/>
                            <a:pt x="7390" y="3397"/>
                          </a:cubicBezTo>
                          <a:cubicBezTo>
                            <a:pt x="7390" y="3596"/>
                            <a:pt x="7589" y="3794"/>
                            <a:pt x="7589" y="3992"/>
                          </a:cubicBezTo>
                          <a:cubicBezTo>
                            <a:pt x="3404" y="5775"/>
                            <a:pt x="413" y="7755"/>
                            <a:pt x="15" y="9538"/>
                          </a:cubicBezTo>
                          <a:cubicBezTo>
                            <a:pt x="-184" y="10727"/>
                            <a:pt x="1609" y="10727"/>
                            <a:pt x="4799" y="9340"/>
                          </a:cubicBezTo>
                          <a:cubicBezTo>
                            <a:pt x="4998" y="9340"/>
                            <a:pt x="5197" y="9142"/>
                            <a:pt x="5397" y="9142"/>
                          </a:cubicBezTo>
                          <a:cubicBezTo>
                            <a:pt x="5995" y="10925"/>
                            <a:pt x="8387" y="11717"/>
                            <a:pt x="12572" y="10727"/>
                          </a:cubicBezTo>
                          <a:cubicBezTo>
                            <a:pt x="15762" y="9934"/>
                            <a:pt x="17157" y="8548"/>
                            <a:pt x="17157" y="6765"/>
                          </a:cubicBezTo>
                          <a:cubicBezTo>
                            <a:pt x="16958" y="5973"/>
                            <a:pt x="16360" y="5576"/>
                            <a:pt x="15363" y="5378"/>
                          </a:cubicBezTo>
                          <a:cubicBezTo>
                            <a:pt x="18154" y="4784"/>
                            <a:pt x="20346" y="3794"/>
                            <a:pt x="20546" y="22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41" name="Google Shape;6741;p37"/>
                    <p:cNvSpPr/>
                    <p:nvPr/>
                  </p:nvSpPr>
                  <p:spPr>
                    <a:xfrm>
                      <a:off x="3760703" y="5696395"/>
                      <a:ext cx="13317" cy="6208"/>
                    </a:xfrm>
                    <a:custGeom>
                      <a:avLst/>
                      <a:gdLst/>
                      <a:ahLst/>
                      <a:cxnLst/>
                      <a:rect l="l" t="t" r="r" b="b"/>
                      <a:pathLst>
                        <a:path w="13317" h="6208" extrusionOk="0">
                          <a:moveTo>
                            <a:pt x="6341" y="5980"/>
                          </a:moveTo>
                          <a:cubicBezTo>
                            <a:pt x="10527" y="5386"/>
                            <a:pt x="13317" y="3603"/>
                            <a:pt x="13317" y="1821"/>
                          </a:cubicBezTo>
                          <a:cubicBezTo>
                            <a:pt x="13118" y="-160"/>
                            <a:pt x="9730" y="-358"/>
                            <a:pt x="5743" y="434"/>
                          </a:cubicBezTo>
                          <a:cubicBezTo>
                            <a:pt x="1557" y="1424"/>
                            <a:pt x="-635" y="3009"/>
                            <a:pt x="162" y="4990"/>
                          </a:cubicBezTo>
                          <a:cubicBezTo>
                            <a:pt x="561" y="6377"/>
                            <a:pt x="3550" y="6377"/>
                            <a:pt x="6341" y="59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42" name="Google Shape;6742;p37"/>
                    <p:cNvSpPr/>
                    <p:nvPr/>
                  </p:nvSpPr>
                  <p:spPr>
                    <a:xfrm>
                      <a:off x="3715220" y="5520680"/>
                      <a:ext cx="35363" cy="22572"/>
                    </a:xfrm>
                    <a:custGeom>
                      <a:avLst/>
                      <a:gdLst/>
                      <a:ahLst/>
                      <a:cxnLst/>
                      <a:rect l="l" t="t" r="r" b="b"/>
                      <a:pathLst>
                        <a:path w="35363" h="22572" extrusionOk="0">
                          <a:moveTo>
                            <a:pt x="31494" y="6586"/>
                          </a:moveTo>
                          <a:cubicBezTo>
                            <a:pt x="35081" y="5991"/>
                            <a:pt x="35879" y="4407"/>
                            <a:pt x="35081" y="2822"/>
                          </a:cubicBezTo>
                          <a:cubicBezTo>
                            <a:pt x="34284" y="1435"/>
                            <a:pt x="32889" y="247"/>
                            <a:pt x="28902" y="1039"/>
                          </a:cubicBezTo>
                          <a:lnTo>
                            <a:pt x="27507" y="1435"/>
                          </a:lnTo>
                          <a:cubicBezTo>
                            <a:pt x="26510" y="247"/>
                            <a:pt x="23919" y="-149"/>
                            <a:pt x="20531" y="49"/>
                          </a:cubicBezTo>
                          <a:cubicBezTo>
                            <a:pt x="17341" y="445"/>
                            <a:pt x="15348" y="1237"/>
                            <a:pt x="14551" y="2426"/>
                          </a:cubicBezTo>
                          <a:cubicBezTo>
                            <a:pt x="14352" y="2426"/>
                            <a:pt x="14352" y="2624"/>
                            <a:pt x="14152" y="2624"/>
                          </a:cubicBezTo>
                          <a:cubicBezTo>
                            <a:pt x="11361" y="3614"/>
                            <a:pt x="9368" y="5199"/>
                            <a:pt x="9568" y="6387"/>
                          </a:cubicBezTo>
                          <a:cubicBezTo>
                            <a:pt x="9568" y="7576"/>
                            <a:pt x="11959" y="7378"/>
                            <a:pt x="15747" y="5793"/>
                          </a:cubicBezTo>
                          <a:lnTo>
                            <a:pt x="16544" y="5397"/>
                          </a:lnTo>
                          <a:cubicBezTo>
                            <a:pt x="12159" y="8368"/>
                            <a:pt x="14352" y="8764"/>
                            <a:pt x="17341" y="8963"/>
                          </a:cubicBezTo>
                          <a:cubicBezTo>
                            <a:pt x="15747" y="10151"/>
                            <a:pt x="14551" y="11142"/>
                            <a:pt x="13554" y="11934"/>
                          </a:cubicBezTo>
                          <a:cubicBezTo>
                            <a:pt x="12757" y="12330"/>
                            <a:pt x="12159" y="12528"/>
                            <a:pt x="11361" y="12924"/>
                          </a:cubicBezTo>
                          <a:cubicBezTo>
                            <a:pt x="7574" y="14707"/>
                            <a:pt x="5780" y="16490"/>
                            <a:pt x="6578" y="17480"/>
                          </a:cubicBezTo>
                          <a:cubicBezTo>
                            <a:pt x="6179" y="17480"/>
                            <a:pt x="5780" y="17480"/>
                            <a:pt x="5382" y="17480"/>
                          </a:cubicBezTo>
                          <a:cubicBezTo>
                            <a:pt x="2392" y="17877"/>
                            <a:pt x="399" y="19065"/>
                            <a:pt x="0" y="20650"/>
                          </a:cubicBezTo>
                          <a:cubicBezTo>
                            <a:pt x="399" y="22433"/>
                            <a:pt x="2791" y="22829"/>
                            <a:pt x="5780" y="22433"/>
                          </a:cubicBezTo>
                          <a:cubicBezTo>
                            <a:pt x="8770" y="22036"/>
                            <a:pt x="11162" y="20848"/>
                            <a:pt x="11162" y="19263"/>
                          </a:cubicBezTo>
                          <a:cubicBezTo>
                            <a:pt x="11162" y="18471"/>
                            <a:pt x="10365" y="17877"/>
                            <a:pt x="9169" y="17480"/>
                          </a:cubicBezTo>
                          <a:cubicBezTo>
                            <a:pt x="10763" y="17084"/>
                            <a:pt x="12956" y="16292"/>
                            <a:pt x="15149" y="15500"/>
                          </a:cubicBezTo>
                          <a:lnTo>
                            <a:pt x="15547" y="15301"/>
                          </a:lnTo>
                          <a:cubicBezTo>
                            <a:pt x="16743" y="15103"/>
                            <a:pt x="18139" y="14707"/>
                            <a:pt x="19733" y="14113"/>
                          </a:cubicBezTo>
                          <a:cubicBezTo>
                            <a:pt x="22125" y="13122"/>
                            <a:pt x="25115" y="11538"/>
                            <a:pt x="26909" y="10349"/>
                          </a:cubicBezTo>
                          <a:cubicBezTo>
                            <a:pt x="29899" y="8170"/>
                            <a:pt x="29500" y="7378"/>
                            <a:pt x="26909" y="7378"/>
                          </a:cubicBezTo>
                          <a:cubicBezTo>
                            <a:pt x="25115" y="7576"/>
                            <a:pt x="22922" y="7774"/>
                            <a:pt x="20929" y="7972"/>
                          </a:cubicBezTo>
                          <a:lnTo>
                            <a:pt x="20929" y="7972"/>
                          </a:lnTo>
                          <a:cubicBezTo>
                            <a:pt x="22324" y="7180"/>
                            <a:pt x="23520" y="6189"/>
                            <a:pt x="24716" y="5397"/>
                          </a:cubicBezTo>
                          <a:cubicBezTo>
                            <a:pt x="25912" y="6784"/>
                            <a:pt x="28504" y="7180"/>
                            <a:pt x="31494" y="658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43" name="Google Shape;6743;p37"/>
                    <p:cNvSpPr/>
                    <p:nvPr/>
                  </p:nvSpPr>
                  <p:spPr>
                    <a:xfrm>
                      <a:off x="3761564" y="5644022"/>
                      <a:ext cx="13068" cy="5972"/>
                    </a:xfrm>
                    <a:custGeom>
                      <a:avLst/>
                      <a:gdLst/>
                      <a:ahLst/>
                      <a:cxnLst/>
                      <a:rect l="l" t="t" r="r" b="b"/>
                      <a:pathLst>
                        <a:path w="13068" h="5972" extrusionOk="0">
                          <a:moveTo>
                            <a:pt x="13054" y="2295"/>
                          </a:moveTo>
                          <a:cubicBezTo>
                            <a:pt x="12855" y="314"/>
                            <a:pt x="10264" y="-280"/>
                            <a:pt x="6277" y="116"/>
                          </a:cubicBezTo>
                          <a:cubicBezTo>
                            <a:pt x="2889" y="512"/>
                            <a:pt x="696" y="1701"/>
                            <a:pt x="98" y="3285"/>
                          </a:cubicBezTo>
                          <a:cubicBezTo>
                            <a:pt x="-699" y="6257"/>
                            <a:pt x="3487" y="6257"/>
                            <a:pt x="7872" y="5662"/>
                          </a:cubicBezTo>
                          <a:cubicBezTo>
                            <a:pt x="11261" y="5266"/>
                            <a:pt x="13254" y="3681"/>
                            <a:pt x="13054" y="22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44" name="Google Shape;6744;p37"/>
                    <p:cNvSpPr/>
                    <p:nvPr/>
                  </p:nvSpPr>
                  <p:spPr>
                    <a:xfrm>
                      <a:off x="3746903" y="5550406"/>
                      <a:ext cx="12605" cy="5696"/>
                    </a:xfrm>
                    <a:custGeom>
                      <a:avLst/>
                      <a:gdLst/>
                      <a:ahLst/>
                      <a:cxnLst/>
                      <a:rect l="l" t="t" r="r" b="b"/>
                      <a:pathLst>
                        <a:path w="12605" h="5696" extrusionOk="0">
                          <a:moveTo>
                            <a:pt x="6787" y="5582"/>
                          </a:moveTo>
                          <a:cubicBezTo>
                            <a:pt x="9976" y="5186"/>
                            <a:pt x="12368" y="3997"/>
                            <a:pt x="12568" y="2611"/>
                          </a:cubicBezTo>
                          <a:cubicBezTo>
                            <a:pt x="12966" y="432"/>
                            <a:pt x="10176" y="-162"/>
                            <a:pt x="5990" y="36"/>
                          </a:cubicBezTo>
                          <a:cubicBezTo>
                            <a:pt x="2801" y="432"/>
                            <a:pt x="409" y="1422"/>
                            <a:pt x="10" y="3205"/>
                          </a:cubicBezTo>
                          <a:cubicBezTo>
                            <a:pt x="-189" y="5384"/>
                            <a:pt x="2601" y="5978"/>
                            <a:pt x="6787" y="55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45" name="Google Shape;6745;p37"/>
                    <p:cNvSpPr/>
                    <p:nvPr/>
                  </p:nvSpPr>
                  <p:spPr>
                    <a:xfrm>
                      <a:off x="3731738" y="5642579"/>
                      <a:ext cx="15990" cy="12311"/>
                    </a:xfrm>
                    <a:custGeom>
                      <a:avLst/>
                      <a:gdLst/>
                      <a:ahLst/>
                      <a:cxnLst/>
                      <a:rect l="l" t="t" r="r" b="b"/>
                      <a:pathLst>
                        <a:path w="15990" h="12311" extrusionOk="0">
                          <a:moveTo>
                            <a:pt x="8996" y="11661"/>
                          </a:moveTo>
                          <a:cubicBezTo>
                            <a:pt x="11985" y="11066"/>
                            <a:pt x="14577" y="9878"/>
                            <a:pt x="14178" y="8095"/>
                          </a:cubicBezTo>
                          <a:cubicBezTo>
                            <a:pt x="13381" y="6906"/>
                            <a:pt x="11985" y="6114"/>
                            <a:pt x="9793" y="5916"/>
                          </a:cubicBezTo>
                          <a:cubicBezTo>
                            <a:pt x="10590" y="5520"/>
                            <a:pt x="11387" y="4926"/>
                            <a:pt x="12185" y="4529"/>
                          </a:cubicBezTo>
                          <a:cubicBezTo>
                            <a:pt x="14776" y="2747"/>
                            <a:pt x="16171" y="1360"/>
                            <a:pt x="15972" y="171"/>
                          </a:cubicBezTo>
                          <a:cubicBezTo>
                            <a:pt x="14975" y="-225"/>
                            <a:pt x="12783" y="-27"/>
                            <a:pt x="10192" y="1756"/>
                          </a:cubicBezTo>
                          <a:cubicBezTo>
                            <a:pt x="7401" y="3539"/>
                            <a:pt x="5607" y="5322"/>
                            <a:pt x="5806" y="6312"/>
                          </a:cubicBezTo>
                          <a:cubicBezTo>
                            <a:pt x="1621" y="7105"/>
                            <a:pt x="-771" y="8689"/>
                            <a:pt x="225" y="10670"/>
                          </a:cubicBezTo>
                          <a:cubicBezTo>
                            <a:pt x="1222" y="12651"/>
                            <a:pt x="5009" y="12651"/>
                            <a:pt x="8996" y="1166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46" name="Google Shape;6746;p37"/>
                    <p:cNvSpPr/>
                    <p:nvPr/>
                  </p:nvSpPr>
                  <p:spPr>
                    <a:xfrm>
                      <a:off x="3694279" y="5628265"/>
                      <a:ext cx="11986" cy="12062"/>
                    </a:xfrm>
                    <a:custGeom>
                      <a:avLst/>
                      <a:gdLst/>
                      <a:ahLst/>
                      <a:cxnLst/>
                      <a:rect l="l" t="t" r="r" b="b"/>
                      <a:pathLst>
                        <a:path w="11986" h="12062" extrusionOk="0">
                          <a:moveTo>
                            <a:pt x="211" y="10326"/>
                          </a:moveTo>
                          <a:cubicBezTo>
                            <a:pt x="1008" y="11911"/>
                            <a:pt x="3400" y="12505"/>
                            <a:pt x="6789" y="11713"/>
                          </a:cubicBezTo>
                          <a:cubicBezTo>
                            <a:pt x="9978" y="10920"/>
                            <a:pt x="11772" y="9336"/>
                            <a:pt x="11971" y="7751"/>
                          </a:cubicBezTo>
                          <a:cubicBezTo>
                            <a:pt x="12170" y="5968"/>
                            <a:pt x="10377" y="5176"/>
                            <a:pt x="5991" y="5770"/>
                          </a:cubicBezTo>
                          <a:cubicBezTo>
                            <a:pt x="5792" y="5770"/>
                            <a:pt x="5393" y="5968"/>
                            <a:pt x="5194" y="5968"/>
                          </a:cubicBezTo>
                          <a:cubicBezTo>
                            <a:pt x="5593" y="5770"/>
                            <a:pt x="6191" y="5374"/>
                            <a:pt x="6789" y="4978"/>
                          </a:cubicBezTo>
                          <a:cubicBezTo>
                            <a:pt x="9380" y="3195"/>
                            <a:pt x="11573" y="1214"/>
                            <a:pt x="10975" y="422"/>
                          </a:cubicBezTo>
                          <a:cubicBezTo>
                            <a:pt x="10177" y="-569"/>
                            <a:pt x="6789" y="223"/>
                            <a:pt x="3201" y="2402"/>
                          </a:cubicBezTo>
                          <a:cubicBezTo>
                            <a:pt x="211" y="4185"/>
                            <a:pt x="-188" y="5572"/>
                            <a:pt x="809" y="6166"/>
                          </a:cubicBezTo>
                          <a:cubicBezTo>
                            <a:pt x="1207" y="6562"/>
                            <a:pt x="2005" y="6562"/>
                            <a:pt x="2802" y="6364"/>
                          </a:cubicBezTo>
                          <a:cubicBezTo>
                            <a:pt x="1008" y="7751"/>
                            <a:pt x="-586" y="8741"/>
                            <a:pt x="211" y="103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47" name="Google Shape;6747;p37"/>
                    <p:cNvSpPr/>
                    <p:nvPr/>
                  </p:nvSpPr>
                  <p:spPr>
                    <a:xfrm>
                      <a:off x="3656418" y="5399914"/>
                      <a:ext cx="39077" cy="8034"/>
                    </a:xfrm>
                    <a:custGeom>
                      <a:avLst/>
                      <a:gdLst/>
                      <a:ahLst/>
                      <a:cxnLst/>
                      <a:rect l="l" t="t" r="r" b="b"/>
                      <a:pathLst>
                        <a:path w="39077" h="8034" extrusionOk="0">
                          <a:moveTo>
                            <a:pt x="13753" y="6914"/>
                          </a:moveTo>
                          <a:cubicBezTo>
                            <a:pt x="14750" y="6914"/>
                            <a:pt x="15747" y="6716"/>
                            <a:pt x="16544" y="6716"/>
                          </a:cubicBezTo>
                          <a:cubicBezTo>
                            <a:pt x="19335" y="6716"/>
                            <a:pt x="21527" y="6320"/>
                            <a:pt x="23122" y="5726"/>
                          </a:cubicBezTo>
                          <a:cubicBezTo>
                            <a:pt x="23919" y="5726"/>
                            <a:pt x="24716" y="5726"/>
                            <a:pt x="25514" y="5726"/>
                          </a:cubicBezTo>
                          <a:cubicBezTo>
                            <a:pt x="27906" y="5528"/>
                            <a:pt x="29899" y="5131"/>
                            <a:pt x="30895" y="4339"/>
                          </a:cubicBezTo>
                          <a:cubicBezTo>
                            <a:pt x="31693" y="4339"/>
                            <a:pt x="32490" y="4141"/>
                            <a:pt x="33487" y="3943"/>
                          </a:cubicBezTo>
                          <a:cubicBezTo>
                            <a:pt x="36277" y="3349"/>
                            <a:pt x="38869" y="2160"/>
                            <a:pt x="39068" y="1170"/>
                          </a:cubicBezTo>
                          <a:cubicBezTo>
                            <a:pt x="39267" y="-217"/>
                            <a:pt x="36277" y="-217"/>
                            <a:pt x="32690" y="377"/>
                          </a:cubicBezTo>
                          <a:cubicBezTo>
                            <a:pt x="31095" y="575"/>
                            <a:pt x="29899" y="1170"/>
                            <a:pt x="28902" y="1566"/>
                          </a:cubicBezTo>
                          <a:cubicBezTo>
                            <a:pt x="27706" y="1368"/>
                            <a:pt x="26112" y="1170"/>
                            <a:pt x="24318" y="1170"/>
                          </a:cubicBezTo>
                          <a:cubicBezTo>
                            <a:pt x="22125" y="1368"/>
                            <a:pt x="20132" y="1566"/>
                            <a:pt x="18936" y="2160"/>
                          </a:cubicBezTo>
                          <a:cubicBezTo>
                            <a:pt x="18138" y="2358"/>
                            <a:pt x="17341" y="2358"/>
                            <a:pt x="16544" y="2556"/>
                          </a:cubicBezTo>
                          <a:lnTo>
                            <a:pt x="15747" y="2556"/>
                          </a:lnTo>
                          <a:cubicBezTo>
                            <a:pt x="14949" y="1368"/>
                            <a:pt x="12557" y="971"/>
                            <a:pt x="7774" y="1764"/>
                          </a:cubicBezTo>
                          <a:cubicBezTo>
                            <a:pt x="2591" y="2754"/>
                            <a:pt x="-200" y="4339"/>
                            <a:pt x="598" y="5726"/>
                          </a:cubicBezTo>
                          <a:lnTo>
                            <a:pt x="797" y="6122"/>
                          </a:lnTo>
                          <a:cubicBezTo>
                            <a:pt x="398" y="6518"/>
                            <a:pt x="0" y="6914"/>
                            <a:pt x="0" y="7310"/>
                          </a:cubicBezTo>
                          <a:cubicBezTo>
                            <a:pt x="0" y="8103"/>
                            <a:pt x="1395" y="8103"/>
                            <a:pt x="3189" y="7904"/>
                          </a:cubicBezTo>
                          <a:cubicBezTo>
                            <a:pt x="4186" y="8103"/>
                            <a:pt x="5581" y="8103"/>
                            <a:pt x="7973" y="7707"/>
                          </a:cubicBezTo>
                          <a:cubicBezTo>
                            <a:pt x="9368" y="7508"/>
                            <a:pt x="10365" y="7112"/>
                            <a:pt x="11162" y="6914"/>
                          </a:cubicBezTo>
                          <a:cubicBezTo>
                            <a:pt x="12159" y="6914"/>
                            <a:pt x="12956" y="6914"/>
                            <a:pt x="13753" y="69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48" name="Google Shape;6748;p37"/>
                    <p:cNvSpPr/>
                    <p:nvPr/>
                  </p:nvSpPr>
                  <p:spPr>
                    <a:xfrm>
                      <a:off x="3679730" y="5586630"/>
                      <a:ext cx="13574" cy="6502"/>
                    </a:xfrm>
                    <a:custGeom>
                      <a:avLst/>
                      <a:gdLst/>
                      <a:ahLst/>
                      <a:cxnLst/>
                      <a:rect l="l" t="t" r="r" b="b"/>
                      <a:pathLst>
                        <a:path w="13574" h="6502" extrusionOk="0">
                          <a:moveTo>
                            <a:pt x="6986" y="6203"/>
                          </a:moveTo>
                          <a:cubicBezTo>
                            <a:pt x="10973" y="5410"/>
                            <a:pt x="13764" y="3825"/>
                            <a:pt x="13564" y="1845"/>
                          </a:cubicBezTo>
                          <a:cubicBezTo>
                            <a:pt x="13365" y="62"/>
                            <a:pt x="10574" y="-136"/>
                            <a:pt x="7584" y="62"/>
                          </a:cubicBezTo>
                          <a:cubicBezTo>
                            <a:pt x="3797" y="854"/>
                            <a:pt x="10" y="1646"/>
                            <a:pt x="10" y="4024"/>
                          </a:cubicBezTo>
                          <a:cubicBezTo>
                            <a:pt x="-189" y="6203"/>
                            <a:pt x="2601" y="6995"/>
                            <a:pt x="6986" y="620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49" name="Google Shape;6749;p37"/>
                    <p:cNvSpPr/>
                    <p:nvPr/>
                  </p:nvSpPr>
                  <p:spPr>
                    <a:xfrm>
                      <a:off x="3683272" y="5661569"/>
                      <a:ext cx="14805" cy="10619"/>
                    </a:xfrm>
                    <a:custGeom>
                      <a:avLst/>
                      <a:gdLst/>
                      <a:ahLst/>
                      <a:cxnLst/>
                      <a:rect l="l" t="t" r="r" b="b"/>
                      <a:pathLst>
                        <a:path w="14805" h="10619" extrusionOk="0">
                          <a:moveTo>
                            <a:pt x="7829" y="2377"/>
                          </a:moveTo>
                          <a:cubicBezTo>
                            <a:pt x="5038" y="2971"/>
                            <a:pt x="2447" y="4358"/>
                            <a:pt x="2248" y="5943"/>
                          </a:cubicBezTo>
                          <a:cubicBezTo>
                            <a:pt x="2248" y="6141"/>
                            <a:pt x="2248" y="6141"/>
                            <a:pt x="2248" y="6339"/>
                          </a:cubicBezTo>
                          <a:cubicBezTo>
                            <a:pt x="1451" y="7329"/>
                            <a:pt x="653" y="8122"/>
                            <a:pt x="255" y="9112"/>
                          </a:cubicBezTo>
                          <a:cubicBezTo>
                            <a:pt x="-343" y="10301"/>
                            <a:pt x="55" y="11093"/>
                            <a:pt x="2049" y="10301"/>
                          </a:cubicBezTo>
                          <a:cubicBezTo>
                            <a:pt x="3444" y="9706"/>
                            <a:pt x="4839" y="9112"/>
                            <a:pt x="6035" y="8518"/>
                          </a:cubicBezTo>
                          <a:cubicBezTo>
                            <a:pt x="7032" y="8518"/>
                            <a:pt x="8029" y="8518"/>
                            <a:pt x="9025" y="8320"/>
                          </a:cubicBezTo>
                          <a:cubicBezTo>
                            <a:pt x="12015" y="7924"/>
                            <a:pt x="14208" y="6537"/>
                            <a:pt x="14208" y="4358"/>
                          </a:cubicBezTo>
                          <a:cubicBezTo>
                            <a:pt x="14208" y="3566"/>
                            <a:pt x="13809" y="2971"/>
                            <a:pt x="13211" y="2575"/>
                          </a:cubicBezTo>
                          <a:cubicBezTo>
                            <a:pt x="13410" y="2377"/>
                            <a:pt x="13410" y="2377"/>
                            <a:pt x="13610" y="2179"/>
                          </a:cubicBezTo>
                          <a:cubicBezTo>
                            <a:pt x="14208" y="1387"/>
                            <a:pt x="14407" y="792"/>
                            <a:pt x="14806" y="0"/>
                          </a:cubicBezTo>
                          <a:lnTo>
                            <a:pt x="12414" y="396"/>
                          </a:lnTo>
                          <a:cubicBezTo>
                            <a:pt x="10819" y="990"/>
                            <a:pt x="9424" y="1585"/>
                            <a:pt x="8228" y="2179"/>
                          </a:cubicBezTo>
                          <a:cubicBezTo>
                            <a:pt x="8029" y="2377"/>
                            <a:pt x="8029" y="2377"/>
                            <a:pt x="7829" y="23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50" name="Google Shape;6750;p37"/>
                    <p:cNvSpPr/>
                    <p:nvPr/>
                  </p:nvSpPr>
                  <p:spPr>
                    <a:xfrm>
                      <a:off x="3657728" y="5508431"/>
                      <a:ext cx="29195" cy="9553"/>
                    </a:xfrm>
                    <a:custGeom>
                      <a:avLst/>
                      <a:gdLst/>
                      <a:ahLst/>
                      <a:cxnLst/>
                      <a:rect l="l" t="t" r="r" b="b"/>
                      <a:pathLst>
                        <a:path w="29195" h="9553" extrusionOk="0">
                          <a:moveTo>
                            <a:pt x="9454" y="9524"/>
                          </a:moveTo>
                          <a:cubicBezTo>
                            <a:pt x="11647" y="9326"/>
                            <a:pt x="13640" y="8930"/>
                            <a:pt x="14637" y="8138"/>
                          </a:cubicBezTo>
                          <a:cubicBezTo>
                            <a:pt x="16231" y="8930"/>
                            <a:pt x="18823" y="9326"/>
                            <a:pt x="21613" y="8930"/>
                          </a:cubicBezTo>
                          <a:cubicBezTo>
                            <a:pt x="25799" y="8534"/>
                            <a:pt x="29387" y="7147"/>
                            <a:pt x="29188" y="5166"/>
                          </a:cubicBezTo>
                          <a:cubicBezTo>
                            <a:pt x="28988" y="3185"/>
                            <a:pt x="25002" y="2591"/>
                            <a:pt x="20816" y="2987"/>
                          </a:cubicBezTo>
                          <a:cubicBezTo>
                            <a:pt x="18424" y="3185"/>
                            <a:pt x="16032" y="3780"/>
                            <a:pt x="14637" y="4572"/>
                          </a:cubicBezTo>
                          <a:cubicBezTo>
                            <a:pt x="13441" y="3780"/>
                            <a:pt x="11448" y="3582"/>
                            <a:pt x="9255" y="3582"/>
                          </a:cubicBezTo>
                          <a:cubicBezTo>
                            <a:pt x="11248" y="2393"/>
                            <a:pt x="12444" y="1403"/>
                            <a:pt x="12444" y="412"/>
                          </a:cubicBezTo>
                          <a:cubicBezTo>
                            <a:pt x="11248" y="-380"/>
                            <a:pt x="8856" y="16"/>
                            <a:pt x="5866" y="1204"/>
                          </a:cubicBezTo>
                          <a:cubicBezTo>
                            <a:pt x="2079" y="2789"/>
                            <a:pt x="-512" y="4374"/>
                            <a:pt x="86" y="5761"/>
                          </a:cubicBezTo>
                          <a:cubicBezTo>
                            <a:pt x="285" y="6355"/>
                            <a:pt x="1481" y="6355"/>
                            <a:pt x="3076" y="5959"/>
                          </a:cubicBezTo>
                          <a:cubicBezTo>
                            <a:pt x="3076" y="6157"/>
                            <a:pt x="2876" y="6355"/>
                            <a:pt x="2876" y="6553"/>
                          </a:cubicBezTo>
                          <a:cubicBezTo>
                            <a:pt x="2079" y="8930"/>
                            <a:pt x="5069" y="9722"/>
                            <a:pt x="9454" y="95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51" name="Google Shape;6751;p37"/>
                    <p:cNvSpPr/>
                    <p:nvPr/>
                  </p:nvSpPr>
                  <p:spPr>
                    <a:xfrm>
                      <a:off x="3799522" y="5698414"/>
                      <a:ext cx="6590" cy="5769"/>
                    </a:xfrm>
                    <a:custGeom>
                      <a:avLst/>
                      <a:gdLst/>
                      <a:ahLst/>
                      <a:cxnLst/>
                      <a:rect l="l" t="t" r="r" b="b"/>
                      <a:pathLst>
                        <a:path w="6590" h="5769" extrusionOk="0">
                          <a:moveTo>
                            <a:pt x="4796" y="0"/>
                          </a:moveTo>
                          <a:cubicBezTo>
                            <a:pt x="2006" y="792"/>
                            <a:pt x="212" y="2179"/>
                            <a:pt x="13" y="3764"/>
                          </a:cubicBezTo>
                          <a:cubicBezTo>
                            <a:pt x="-187" y="5546"/>
                            <a:pt x="2006" y="6141"/>
                            <a:pt x="5394" y="5546"/>
                          </a:cubicBezTo>
                          <a:cubicBezTo>
                            <a:pt x="5793" y="5546"/>
                            <a:pt x="6192" y="5348"/>
                            <a:pt x="6590" y="5348"/>
                          </a:cubicBezTo>
                          <a:cubicBezTo>
                            <a:pt x="5992" y="3566"/>
                            <a:pt x="5394" y="1783"/>
                            <a:pt x="479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52" name="Google Shape;6752;p37"/>
                    <p:cNvSpPr/>
                    <p:nvPr/>
                  </p:nvSpPr>
                  <p:spPr>
                    <a:xfrm>
                      <a:off x="3650239" y="5488445"/>
                      <a:ext cx="12623" cy="5826"/>
                    </a:xfrm>
                    <a:custGeom>
                      <a:avLst/>
                      <a:gdLst/>
                      <a:ahLst/>
                      <a:cxnLst/>
                      <a:rect l="l" t="t" r="r" b="b"/>
                      <a:pathLst>
                        <a:path w="12623" h="5826" extrusionOk="0">
                          <a:moveTo>
                            <a:pt x="4983" y="193"/>
                          </a:moveTo>
                          <a:cubicBezTo>
                            <a:pt x="1395" y="589"/>
                            <a:pt x="399" y="1778"/>
                            <a:pt x="0" y="3362"/>
                          </a:cubicBezTo>
                          <a:cubicBezTo>
                            <a:pt x="1395" y="5145"/>
                            <a:pt x="3987" y="6136"/>
                            <a:pt x="7973" y="5739"/>
                          </a:cubicBezTo>
                          <a:cubicBezTo>
                            <a:pt x="11561" y="5343"/>
                            <a:pt x="12956" y="3759"/>
                            <a:pt x="12558" y="2372"/>
                          </a:cubicBezTo>
                          <a:cubicBezTo>
                            <a:pt x="12159" y="391"/>
                            <a:pt x="9169" y="-401"/>
                            <a:pt x="4983" y="1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53" name="Google Shape;6753;p37"/>
                    <p:cNvSpPr/>
                    <p:nvPr/>
                  </p:nvSpPr>
                  <p:spPr>
                    <a:xfrm>
                      <a:off x="3745676" y="5738713"/>
                      <a:ext cx="11800" cy="6355"/>
                    </a:xfrm>
                    <a:custGeom>
                      <a:avLst/>
                      <a:gdLst/>
                      <a:ahLst/>
                      <a:cxnLst/>
                      <a:rect l="l" t="t" r="r" b="b"/>
                      <a:pathLst>
                        <a:path w="11800" h="6355" extrusionOk="0">
                          <a:moveTo>
                            <a:pt x="5423" y="507"/>
                          </a:moveTo>
                          <a:cubicBezTo>
                            <a:pt x="2233" y="1299"/>
                            <a:pt x="-358" y="2488"/>
                            <a:pt x="41" y="4271"/>
                          </a:cubicBezTo>
                          <a:cubicBezTo>
                            <a:pt x="439" y="6252"/>
                            <a:pt x="3030" y="7044"/>
                            <a:pt x="7416" y="5657"/>
                          </a:cubicBezTo>
                          <a:cubicBezTo>
                            <a:pt x="10605" y="4667"/>
                            <a:pt x="11801" y="3280"/>
                            <a:pt x="11801" y="1498"/>
                          </a:cubicBezTo>
                          <a:cubicBezTo>
                            <a:pt x="11203" y="-285"/>
                            <a:pt x="8412" y="-285"/>
                            <a:pt x="5423" y="5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54" name="Google Shape;6754;p37"/>
                    <p:cNvSpPr/>
                    <p:nvPr/>
                  </p:nvSpPr>
                  <p:spPr>
                    <a:xfrm>
                      <a:off x="3707594" y="5573002"/>
                      <a:ext cx="28399" cy="14295"/>
                    </a:xfrm>
                    <a:custGeom>
                      <a:avLst/>
                      <a:gdLst/>
                      <a:ahLst/>
                      <a:cxnLst/>
                      <a:rect l="l" t="t" r="r" b="b"/>
                      <a:pathLst>
                        <a:path w="28399" h="14295" extrusionOk="0">
                          <a:moveTo>
                            <a:pt x="21778" y="5370"/>
                          </a:moveTo>
                          <a:cubicBezTo>
                            <a:pt x="25964" y="4776"/>
                            <a:pt x="29352" y="3588"/>
                            <a:pt x="28156" y="1409"/>
                          </a:cubicBezTo>
                          <a:cubicBezTo>
                            <a:pt x="27359" y="-176"/>
                            <a:pt x="24170" y="-176"/>
                            <a:pt x="20981" y="220"/>
                          </a:cubicBezTo>
                          <a:cubicBezTo>
                            <a:pt x="18987" y="616"/>
                            <a:pt x="17393" y="1012"/>
                            <a:pt x="16396" y="1805"/>
                          </a:cubicBezTo>
                          <a:cubicBezTo>
                            <a:pt x="15798" y="1012"/>
                            <a:pt x="13008" y="2003"/>
                            <a:pt x="10217" y="3191"/>
                          </a:cubicBezTo>
                          <a:cubicBezTo>
                            <a:pt x="7227" y="4578"/>
                            <a:pt x="4437" y="6559"/>
                            <a:pt x="4038" y="7747"/>
                          </a:cubicBezTo>
                          <a:cubicBezTo>
                            <a:pt x="51" y="10323"/>
                            <a:pt x="-148" y="12105"/>
                            <a:pt x="51" y="13690"/>
                          </a:cubicBezTo>
                          <a:cubicBezTo>
                            <a:pt x="251" y="14681"/>
                            <a:pt x="2643" y="14482"/>
                            <a:pt x="5632" y="12898"/>
                          </a:cubicBezTo>
                          <a:cubicBezTo>
                            <a:pt x="11014" y="9926"/>
                            <a:pt x="12011" y="7946"/>
                            <a:pt x="12210" y="5965"/>
                          </a:cubicBezTo>
                          <a:cubicBezTo>
                            <a:pt x="13606" y="5172"/>
                            <a:pt x="14602" y="4380"/>
                            <a:pt x="15400" y="3588"/>
                          </a:cubicBezTo>
                          <a:cubicBezTo>
                            <a:pt x="16396" y="5172"/>
                            <a:pt x="18589" y="5767"/>
                            <a:pt x="21778" y="53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55" name="Google Shape;6755;p37"/>
                    <p:cNvSpPr/>
                    <p:nvPr/>
                  </p:nvSpPr>
                  <p:spPr>
                    <a:xfrm>
                      <a:off x="3742299" y="5674618"/>
                      <a:ext cx="10900" cy="6282"/>
                    </a:xfrm>
                    <a:custGeom>
                      <a:avLst/>
                      <a:gdLst/>
                      <a:ahLst/>
                      <a:cxnLst/>
                      <a:rect l="l" t="t" r="r" b="b"/>
                      <a:pathLst>
                        <a:path w="10900" h="6282" extrusionOk="0">
                          <a:moveTo>
                            <a:pt x="6009" y="5967"/>
                          </a:moveTo>
                          <a:cubicBezTo>
                            <a:pt x="10194" y="4977"/>
                            <a:pt x="11590" y="2996"/>
                            <a:pt x="10593" y="1213"/>
                          </a:cubicBezTo>
                          <a:cubicBezTo>
                            <a:pt x="9596" y="-173"/>
                            <a:pt x="7005" y="-371"/>
                            <a:pt x="3816" y="619"/>
                          </a:cubicBezTo>
                          <a:cubicBezTo>
                            <a:pt x="627" y="1609"/>
                            <a:pt x="-171" y="3194"/>
                            <a:pt x="29" y="4581"/>
                          </a:cubicBezTo>
                          <a:cubicBezTo>
                            <a:pt x="826" y="5967"/>
                            <a:pt x="3018" y="6760"/>
                            <a:pt x="6009" y="59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56" name="Google Shape;6756;p37"/>
                    <p:cNvSpPr/>
                    <p:nvPr/>
                  </p:nvSpPr>
                  <p:spPr>
                    <a:xfrm>
                      <a:off x="3748267" y="5689465"/>
                      <a:ext cx="19375" cy="9766"/>
                    </a:xfrm>
                    <a:custGeom>
                      <a:avLst/>
                      <a:gdLst/>
                      <a:ahLst/>
                      <a:cxnLst/>
                      <a:rect l="l" t="t" r="r" b="b"/>
                      <a:pathLst>
                        <a:path w="19375" h="9766" extrusionOk="0">
                          <a:moveTo>
                            <a:pt x="19376" y="1422"/>
                          </a:moveTo>
                          <a:cubicBezTo>
                            <a:pt x="18179" y="233"/>
                            <a:pt x="15788" y="-361"/>
                            <a:pt x="12798" y="233"/>
                          </a:cubicBezTo>
                          <a:cubicBezTo>
                            <a:pt x="9808" y="827"/>
                            <a:pt x="7217" y="2214"/>
                            <a:pt x="7615" y="3799"/>
                          </a:cubicBezTo>
                          <a:cubicBezTo>
                            <a:pt x="7615" y="3799"/>
                            <a:pt x="7615" y="3997"/>
                            <a:pt x="7615" y="3997"/>
                          </a:cubicBezTo>
                          <a:cubicBezTo>
                            <a:pt x="6021" y="4195"/>
                            <a:pt x="4027" y="4789"/>
                            <a:pt x="1835" y="6968"/>
                          </a:cubicBezTo>
                          <a:cubicBezTo>
                            <a:pt x="240" y="8355"/>
                            <a:pt x="-557" y="9543"/>
                            <a:pt x="439" y="9741"/>
                          </a:cubicBezTo>
                          <a:cubicBezTo>
                            <a:pt x="1835" y="9939"/>
                            <a:pt x="4227" y="8949"/>
                            <a:pt x="6419" y="6968"/>
                          </a:cubicBezTo>
                          <a:cubicBezTo>
                            <a:pt x="7416" y="5978"/>
                            <a:pt x="8014" y="5185"/>
                            <a:pt x="8213" y="4789"/>
                          </a:cubicBezTo>
                          <a:cubicBezTo>
                            <a:pt x="9409" y="5581"/>
                            <a:pt x="11602" y="5581"/>
                            <a:pt x="13794" y="4987"/>
                          </a:cubicBezTo>
                          <a:cubicBezTo>
                            <a:pt x="17183" y="4393"/>
                            <a:pt x="19176" y="3006"/>
                            <a:pt x="19376" y="14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57" name="Google Shape;6757;p37"/>
                    <p:cNvSpPr/>
                    <p:nvPr/>
                  </p:nvSpPr>
                  <p:spPr>
                    <a:xfrm>
                      <a:off x="3719757" y="5355454"/>
                      <a:ext cx="12187" cy="5518"/>
                    </a:xfrm>
                    <a:custGeom>
                      <a:avLst/>
                      <a:gdLst/>
                      <a:ahLst/>
                      <a:cxnLst/>
                      <a:rect l="l" t="t" r="r" b="b"/>
                      <a:pathLst>
                        <a:path w="12187" h="5518" extrusionOk="0">
                          <a:moveTo>
                            <a:pt x="6425" y="5418"/>
                          </a:moveTo>
                          <a:cubicBezTo>
                            <a:pt x="10611" y="4824"/>
                            <a:pt x="13202" y="3437"/>
                            <a:pt x="11807" y="1456"/>
                          </a:cubicBezTo>
                          <a:cubicBezTo>
                            <a:pt x="10811" y="69"/>
                            <a:pt x="8020" y="-327"/>
                            <a:pt x="4831" y="267"/>
                          </a:cubicBezTo>
                          <a:cubicBezTo>
                            <a:pt x="1841" y="862"/>
                            <a:pt x="-352" y="1852"/>
                            <a:pt x="47" y="3437"/>
                          </a:cubicBezTo>
                          <a:cubicBezTo>
                            <a:pt x="844" y="5021"/>
                            <a:pt x="3236" y="5814"/>
                            <a:pt x="6425" y="54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58" name="Google Shape;6758;p37"/>
                    <p:cNvSpPr/>
                    <p:nvPr/>
                  </p:nvSpPr>
                  <p:spPr>
                    <a:xfrm>
                      <a:off x="3768424" y="5588079"/>
                      <a:ext cx="2208" cy="3565"/>
                    </a:xfrm>
                    <a:custGeom>
                      <a:avLst/>
                      <a:gdLst/>
                      <a:ahLst/>
                      <a:cxnLst/>
                      <a:rect l="l" t="t" r="r" b="b"/>
                      <a:pathLst>
                        <a:path w="2208" h="3565" extrusionOk="0">
                          <a:moveTo>
                            <a:pt x="415" y="2575"/>
                          </a:moveTo>
                          <a:cubicBezTo>
                            <a:pt x="813" y="2971"/>
                            <a:pt x="1411" y="3367"/>
                            <a:pt x="2209" y="3566"/>
                          </a:cubicBezTo>
                          <a:cubicBezTo>
                            <a:pt x="1810" y="2377"/>
                            <a:pt x="1611" y="1188"/>
                            <a:pt x="1212" y="0"/>
                          </a:cubicBezTo>
                          <a:cubicBezTo>
                            <a:pt x="16" y="792"/>
                            <a:pt x="-383" y="1783"/>
                            <a:pt x="415" y="25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59" name="Google Shape;6759;p37"/>
                    <p:cNvSpPr/>
                    <p:nvPr/>
                  </p:nvSpPr>
                  <p:spPr>
                    <a:xfrm>
                      <a:off x="3780624" y="5634035"/>
                      <a:ext cx="3761" cy="4555"/>
                    </a:xfrm>
                    <a:custGeom>
                      <a:avLst/>
                      <a:gdLst/>
                      <a:ahLst/>
                      <a:cxnLst/>
                      <a:rect l="l" t="t" r="r" b="b"/>
                      <a:pathLst>
                        <a:path w="3761" h="4555" extrusionOk="0">
                          <a:moveTo>
                            <a:pt x="3762" y="4556"/>
                          </a:moveTo>
                          <a:cubicBezTo>
                            <a:pt x="3363" y="2971"/>
                            <a:pt x="2765" y="1585"/>
                            <a:pt x="2366" y="0"/>
                          </a:cubicBezTo>
                          <a:cubicBezTo>
                            <a:pt x="573" y="792"/>
                            <a:pt x="-424" y="1981"/>
                            <a:pt x="174" y="3169"/>
                          </a:cubicBezTo>
                          <a:cubicBezTo>
                            <a:pt x="971" y="4160"/>
                            <a:pt x="2167" y="4556"/>
                            <a:pt x="3762" y="45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60" name="Google Shape;6760;p37"/>
                    <p:cNvSpPr/>
                    <p:nvPr/>
                  </p:nvSpPr>
                  <p:spPr>
                    <a:xfrm>
                      <a:off x="3713027" y="5662252"/>
                      <a:ext cx="12170" cy="5753"/>
                    </a:xfrm>
                    <a:custGeom>
                      <a:avLst/>
                      <a:gdLst/>
                      <a:ahLst/>
                      <a:cxnLst/>
                      <a:rect l="l" t="t" r="r" b="b"/>
                      <a:pathLst>
                        <a:path w="12170" h="5753" extrusionOk="0">
                          <a:moveTo>
                            <a:pt x="5581" y="5657"/>
                          </a:moveTo>
                          <a:cubicBezTo>
                            <a:pt x="9966" y="5260"/>
                            <a:pt x="12358" y="3478"/>
                            <a:pt x="12159" y="1497"/>
                          </a:cubicBezTo>
                          <a:cubicBezTo>
                            <a:pt x="11959" y="-88"/>
                            <a:pt x="8970" y="-286"/>
                            <a:pt x="5780" y="308"/>
                          </a:cubicBezTo>
                          <a:cubicBezTo>
                            <a:pt x="2990" y="902"/>
                            <a:pt x="0" y="1695"/>
                            <a:pt x="0" y="2883"/>
                          </a:cubicBezTo>
                          <a:cubicBezTo>
                            <a:pt x="598" y="5260"/>
                            <a:pt x="2392" y="6053"/>
                            <a:pt x="5581" y="56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61" name="Google Shape;6761;p37"/>
                    <p:cNvSpPr/>
                    <p:nvPr/>
                  </p:nvSpPr>
                  <p:spPr>
                    <a:xfrm>
                      <a:off x="3692487" y="5603493"/>
                      <a:ext cx="11181" cy="5287"/>
                    </a:xfrm>
                    <a:custGeom>
                      <a:avLst/>
                      <a:gdLst/>
                      <a:ahLst/>
                      <a:cxnLst/>
                      <a:rect l="l" t="t" r="r" b="b"/>
                      <a:pathLst>
                        <a:path w="11181" h="5287" extrusionOk="0">
                          <a:moveTo>
                            <a:pt x="5391" y="5187"/>
                          </a:moveTo>
                          <a:cubicBezTo>
                            <a:pt x="8381" y="4791"/>
                            <a:pt x="11371" y="3998"/>
                            <a:pt x="11172" y="2018"/>
                          </a:cubicBezTo>
                          <a:cubicBezTo>
                            <a:pt x="10972" y="433"/>
                            <a:pt x="8979" y="-161"/>
                            <a:pt x="5591" y="37"/>
                          </a:cubicBezTo>
                          <a:cubicBezTo>
                            <a:pt x="2800" y="631"/>
                            <a:pt x="-190" y="1225"/>
                            <a:pt x="9" y="3206"/>
                          </a:cubicBezTo>
                          <a:cubicBezTo>
                            <a:pt x="209" y="4791"/>
                            <a:pt x="2202" y="5583"/>
                            <a:pt x="5391" y="51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62" name="Google Shape;6762;p37"/>
                    <p:cNvSpPr/>
                    <p:nvPr/>
                  </p:nvSpPr>
                  <p:spPr>
                    <a:xfrm>
                      <a:off x="3780179" y="5660498"/>
                      <a:ext cx="9378" cy="5092"/>
                    </a:xfrm>
                    <a:custGeom>
                      <a:avLst/>
                      <a:gdLst/>
                      <a:ahLst/>
                      <a:cxnLst/>
                      <a:rect l="l" t="t" r="r" b="b"/>
                      <a:pathLst>
                        <a:path w="9378" h="5092" extrusionOk="0">
                          <a:moveTo>
                            <a:pt x="5004" y="4835"/>
                          </a:moveTo>
                          <a:cubicBezTo>
                            <a:pt x="8194" y="4043"/>
                            <a:pt x="9987" y="2656"/>
                            <a:pt x="9190" y="1072"/>
                          </a:cubicBezTo>
                          <a:cubicBezTo>
                            <a:pt x="8592" y="81"/>
                            <a:pt x="6798" y="-315"/>
                            <a:pt x="4406" y="279"/>
                          </a:cubicBezTo>
                          <a:cubicBezTo>
                            <a:pt x="1018" y="1072"/>
                            <a:pt x="-178" y="2458"/>
                            <a:pt x="21" y="3251"/>
                          </a:cubicBezTo>
                          <a:cubicBezTo>
                            <a:pt x="819" y="5033"/>
                            <a:pt x="2812" y="5430"/>
                            <a:pt x="5004" y="48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63" name="Google Shape;6763;p37"/>
                    <p:cNvSpPr/>
                    <p:nvPr/>
                  </p:nvSpPr>
                  <p:spPr>
                    <a:xfrm>
                      <a:off x="3730966" y="5360939"/>
                      <a:ext cx="13554" cy="10911"/>
                    </a:xfrm>
                    <a:custGeom>
                      <a:avLst/>
                      <a:gdLst/>
                      <a:ahLst/>
                      <a:cxnLst/>
                      <a:rect l="l" t="t" r="r" b="b"/>
                      <a:pathLst>
                        <a:path w="13554" h="10911" extrusionOk="0">
                          <a:moveTo>
                            <a:pt x="9966" y="130"/>
                          </a:moveTo>
                          <a:cubicBezTo>
                            <a:pt x="2193" y="1319"/>
                            <a:pt x="0" y="4686"/>
                            <a:pt x="0" y="7856"/>
                          </a:cubicBezTo>
                          <a:cubicBezTo>
                            <a:pt x="0" y="10233"/>
                            <a:pt x="3787" y="11223"/>
                            <a:pt x="8770" y="10827"/>
                          </a:cubicBezTo>
                          <a:cubicBezTo>
                            <a:pt x="10166" y="10629"/>
                            <a:pt x="11362" y="10431"/>
                            <a:pt x="12358" y="10233"/>
                          </a:cubicBezTo>
                          <a:cubicBezTo>
                            <a:pt x="12757" y="6865"/>
                            <a:pt x="13156" y="3696"/>
                            <a:pt x="13554" y="328"/>
                          </a:cubicBezTo>
                          <a:cubicBezTo>
                            <a:pt x="12757" y="-68"/>
                            <a:pt x="11561" y="-68"/>
                            <a:pt x="9966" y="1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64" name="Google Shape;6764;p37"/>
                    <p:cNvSpPr/>
                    <p:nvPr/>
                  </p:nvSpPr>
                  <p:spPr>
                    <a:xfrm>
                      <a:off x="3735950" y="5398112"/>
                      <a:ext cx="398" cy="19808"/>
                    </a:xfrm>
                    <a:custGeom>
                      <a:avLst/>
                      <a:gdLst/>
                      <a:ahLst/>
                      <a:cxnLst/>
                      <a:rect l="l" t="t" r="r" b="b"/>
                      <a:pathLst>
                        <a:path w="398" h="19808" extrusionOk="0">
                          <a:moveTo>
                            <a:pt x="399" y="0"/>
                          </a:moveTo>
                          <a:lnTo>
                            <a:pt x="0" y="0"/>
                          </a:lnTo>
                          <a:lnTo>
                            <a:pt x="3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65" name="Google Shape;6765;p37"/>
                    <p:cNvSpPr/>
                    <p:nvPr/>
                  </p:nvSpPr>
                  <p:spPr>
                    <a:xfrm>
                      <a:off x="3736149" y="5389198"/>
                      <a:ext cx="5381" cy="9112"/>
                    </a:xfrm>
                    <a:custGeom>
                      <a:avLst/>
                      <a:gdLst/>
                      <a:ahLst/>
                      <a:cxnLst/>
                      <a:rect l="l" t="t" r="r" b="b"/>
                      <a:pathLst>
                        <a:path w="5381" h="9112" extrusionOk="0">
                          <a:moveTo>
                            <a:pt x="4983" y="9112"/>
                          </a:moveTo>
                          <a:cubicBezTo>
                            <a:pt x="4983" y="8716"/>
                            <a:pt x="4983" y="8320"/>
                            <a:pt x="4983" y="7924"/>
                          </a:cubicBezTo>
                          <a:cubicBezTo>
                            <a:pt x="5182" y="5150"/>
                            <a:pt x="5382" y="2575"/>
                            <a:pt x="5382" y="0"/>
                          </a:cubicBezTo>
                          <a:cubicBezTo>
                            <a:pt x="996" y="1387"/>
                            <a:pt x="3189" y="4160"/>
                            <a:pt x="1794" y="6339"/>
                          </a:cubicBezTo>
                          <a:lnTo>
                            <a:pt x="0" y="9112"/>
                          </a:lnTo>
                          <a:lnTo>
                            <a:pt x="1794" y="9112"/>
                          </a:lnTo>
                          <a:cubicBezTo>
                            <a:pt x="2990" y="8914"/>
                            <a:pt x="3986" y="9112"/>
                            <a:pt x="4983" y="91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66" name="Google Shape;6766;p37"/>
                    <p:cNvSpPr/>
                    <p:nvPr/>
                  </p:nvSpPr>
                  <p:spPr>
                    <a:xfrm>
                      <a:off x="3735950" y="5398112"/>
                      <a:ext cx="398" cy="19808"/>
                    </a:xfrm>
                    <a:custGeom>
                      <a:avLst/>
                      <a:gdLst/>
                      <a:ahLst/>
                      <a:cxnLst/>
                      <a:rect l="l" t="t" r="r" b="b"/>
                      <a:pathLst>
                        <a:path w="398" h="19808" extrusionOk="0">
                          <a:moveTo>
                            <a:pt x="0" y="0"/>
                          </a:moveTo>
                          <a:lnTo>
                            <a:pt x="200" y="0"/>
                          </a:lnTo>
                          <a:lnTo>
                            <a:pt x="3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67" name="Google Shape;6767;p37"/>
                    <p:cNvSpPr/>
                    <p:nvPr/>
                  </p:nvSpPr>
                  <p:spPr>
                    <a:xfrm>
                      <a:off x="3748732" y="5326404"/>
                      <a:ext cx="2366" cy="4159"/>
                    </a:xfrm>
                    <a:custGeom>
                      <a:avLst/>
                      <a:gdLst/>
                      <a:ahLst/>
                      <a:cxnLst/>
                      <a:rect l="l" t="t" r="r" b="b"/>
                      <a:pathLst>
                        <a:path w="2366" h="4159" extrusionOk="0">
                          <a:moveTo>
                            <a:pt x="174" y="2971"/>
                          </a:moveTo>
                          <a:cubicBezTo>
                            <a:pt x="373" y="3566"/>
                            <a:pt x="772" y="3962"/>
                            <a:pt x="1370" y="4160"/>
                          </a:cubicBezTo>
                          <a:cubicBezTo>
                            <a:pt x="1769" y="2773"/>
                            <a:pt x="1968" y="1387"/>
                            <a:pt x="2366" y="0"/>
                          </a:cubicBezTo>
                          <a:cubicBezTo>
                            <a:pt x="572" y="792"/>
                            <a:pt x="-424" y="1783"/>
                            <a:pt x="174" y="29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68" name="Google Shape;6768;p37"/>
                    <p:cNvSpPr/>
                    <p:nvPr/>
                  </p:nvSpPr>
                  <p:spPr>
                    <a:xfrm>
                      <a:off x="3749902" y="5510230"/>
                      <a:ext cx="2192" cy="3961"/>
                    </a:xfrm>
                    <a:custGeom>
                      <a:avLst/>
                      <a:gdLst/>
                      <a:ahLst/>
                      <a:cxnLst/>
                      <a:rect l="l" t="t" r="r" b="b"/>
                      <a:pathLst>
                        <a:path w="2192" h="3961" extrusionOk="0">
                          <a:moveTo>
                            <a:pt x="1395" y="0"/>
                          </a:moveTo>
                          <a:cubicBezTo>
                            <a:pt x="399" y="594"/>
                            <a:pt x="0" y="1387"/>
                            <a:pt x="0" y="2377"/>
                          </a:cubicBezTo>
                          <a:cubicBezTo>
                            <a:pt x="598" y="2971"/>
                            <a:pt x="1395" y="3566"/>
                            <a:pt x="2193" y="3962"/>
                          </a:cubicBezTo>
                          <a:cubicBezTo>
                            <a:pt x="1993" y="2773"/>
                            <a:pt x="1794" y="1387"/>
                            <a:pt x="139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69" name="Google Shape;6769;p37"/>
                    <p:cNvSpPr/>
                    <p:nvPr/>
                  </p:nvSpPr>
                  <p:spPr>
                    <a:xfrm>
                      <a:off x="3678743" y="5362981"/>
                      <a:ext cx="38509" cy="13767"/>
                    </a:xfrm>
                    <a:custGeom>
                      <a:avLst/>
                      <a:gdLst/>
                      <a:ahLst/>
                      <a:cxnLst/>
                      <a:rect l="l" t="t" r="r" b="b"/>
                      <a:pathLst>
                        <a:path w="38509" h="13767" extrusionOk="0">
                          <a:moveTo>
                            <a:pt x="7176" y="13737"/>
                          </a:moveTo>
                          <a:cubicBezTo>
                            <a:pt x="10564" y="13539"/>
                            <a:pt x="12757" y="12549"/>
                            <a:pt x="13554" y="11360"/>
                          </a:cubicBezTo>
                          <a:cubicBezTo>
                            <a:pt x="14152" y="12747"/>
                            <a:pt x="16145" y="13936"/>
                            <a:pt x="20331" y="13143"/>
                          </a:cubicBezTo>
                          <a:cubicBezTo>
                            <a:pt x="25315" y="12351"/>
                            <a:pt x="26909" y="10766"/>
                            <a:pt x="27308" y="8983"/>
                          </a:cubicBezTo>
                          <a:cubicBezTo>
                            <a:pt x="28902" y="8389"/>
                            <a:pt x="30098" y="7795"/>
                            <a:pt x="30098" y="7002"/>
                          </a:cubicBezTo>
                          <a:cubicBezTo>
                            <a:pt x="30098" y="6606"/>
                            <a:pt x="29700" y="6408"/>
                            <a:pt x="29102" y="6408"/>
                          </a:cubicBezTo>
                          <a:cubicBezTo>
                            <a:pt x="29500" y="6408"/>
                            <a:pt x="29899" y="6408"/>
                            <a:pt x="30098" y="6408"/>
                          </a:cubicBezTo>
                          <a:cubicBezTo>
                            <a:pt x="32092" y="6210"/>
                            <a:pt x="33686" y="5616"/>
                            <a:pt x="34683" y="5022"/>
                          </a:cubicBezTo>
                          <a:cubicBezTo>
                            <a:pt x="37872" y="4229"/>
                            <a:pt x="39068" y="3041"/>
                            <a:pt x="38271" y="1456"/>
                          </a:cubicBezTo>
                          <a:cubicBezTo>
                            <a:pt x="37473" y="69"/>
                            <a:pt x="35081" y="-327"/>
                            <a:pt x="31693" y="267"/>
                          </a:cubicBezTo>
                          <a:cubicBezTo>
                            <a:pt x="29301" y="664"/>
                            <a:pt x="28304" y="1456"/>
                            <a:pt x="27706" y="2248"/>
                          </a:cubicBezTo>
                          <a:cubicBezTo>
                            <a:pt x="25912" y="2843"/>
                            <a:pt x="24717" y="3635"/>
                            <a:pt x="24318" y="4625"/>
                          </a:cubicBezTo>
                          <a:cubicBezTo>
                            <a:pt x="24318" y="5022"/>
                            <a:pt x="24517" y="5220"/>
                            <a:pt x="24916" y="5616"/>
                          </a:cubicBezTo>
                          <a:cubicBezTo>
                            <a:pt x="24119" y="5418"/>
                            <a:pt x="23122" y="5418"/>
                            <a:pt x="21926" y="5616"/>
                          </a:cubicBezTo>
                          <a:cubicBezTo>
                            <a:pt x="16544" y="6210"/>
                            <a:pt x="14750" y="7993"/>
                            <a:pt x="13754" y="9974"/>
                          </a:cubicBezTo>
                          <a:cubicBezTo>
                            <a:pt x="13355" y="8587"/>
                            <a:pt x="10564" y="8191"/>
                            <a:pt x="6977" y="8191"/>
                          </a:cubicBezTo>
                          <a:cubicBezTo>
                            <a:pt x="2591" y="8587"/>
                            <a:pt x="0" y="9776"/>
                            <a:pt x="0" y="11558"/>
                          </a:cubicBezTo>
                          <a:cubicBezTo>
                            <a:pt x="199" y="13143"/>
                            <a:pt x="2990" y="13936"/>
                            <a:pt x="7176" y="13737"/>
                          </a:cubicBezTo>
                          <a:close/>
                          <a:moveTo>
                            <a:pt x="27507" y="6210"/>
                          </a:moveTo>
                          <a:cubicBezTo>
                            <a:pt x="27308" y="6210"/>
                            <a:pt x="27108" y="6210"/>
                            <a:pt x="27108" y="6210"/>
                          </a:cubicBezTo>
                          <a:cubicBezTo>
                            <a:pt x="27108" y="6210"/>
                            <a:pt x="27108" y="6210"/>
                            <a:pt x="26909" y="6012"/>
                          </a:cubicBezTo>
                          <a:cubicBezTo>
                            <a:pt x="27108" y="6210"/>
                            <a:pt x="27308" y="6210"/>
                            <a:pt x="27507" y="62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70" name="Google Shape;6770;p37"/>
                    <p:cNvSpPr/>
                    <p:nvPr/>
                  </p:nvSpPr>
                  <p:spPr>
                    <a:xfrm>
                      <a:off x="3726937" y="5265870"/>
                      <a:ext cx="14801" cy="7886"/>
                    </a:xfrm>
                    <a:custGeom>
                      <a:avLst/>
                      <a:gdLst/>
                      <a:ahLst/>
                      <a:cxnLst/>
                      <a:rect l="l" t="t" r="r" b="b"/>
                      <a:pathLst>
                        <a:path w="14801" h="7886" extrusionOk="0">
                          <a:moveTo>
                            <a:pt x="14793" y="5268"/>
                          </a:moveTo>
                          <a:cubicBezTo>
                            <a:pt x="14992" y="2494"/>
                            <a:pt x="11604" y="1108"/>
                            <a:pt x="6820" y="117"/>
                          </a:cubicBezTo>
                          <a:cubicBezTo>
                            <a:pt x="3431" y="-279"/>
                            <a:pt x="840" y="315"/>
                            <a:pt x="242" y="2098"/>
                          </a:cubicBezTo>
                          <a:cubicBezTo>
                            <a:pt x="-954" y="5070"/>
                            <a:pt x="2435" y="6852"/>
                            <a:pt x="7019" y="7645"/>
                          </a:cubicBezTo>
                          <a:cubicBezTo>
                            <a:pt x="10607" y="8239"/>
                            <a:pt x="14594" y="7843"/>
                            <a:pt x="14793" y="52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71" name="Google Shape;6771;p37"/>
                    <p:cNvSpPr/>
                    <p:nvPr/>
                  </p:nvSpPr>
                  <p:spPr>
                    <a:xfrm>
                      <a:off x="3727568" y="5326771"/>
                      <a:ext cx="13493" cy="6386"/>
                    </a:xfrm>
                    <a:custGeom>
                      <a:avLst/>
                      <a:gdLst/>
                      <a:ahLst/>
                      <a:cxnLst/>
                      <a:rect l="l" t="t" r="r" b="b"/>
                      <a:pathLst>
                        <a:path w="13493" h="6386" extrusionOk="0">
                          <a:moveTo>
                            <a:pt x="6588" y="29"/>
                          </a:moveTo>
                          <a:cubicBezTo>
                            <a:pt x="2601" y="425"/>
                            <a:pt x="-189" y="1614"/>
                            <a:pt x="10" y="3793"/>
                          </a:cubicBezTo>
                          <a:cubicBezTo>
                            <a:pt x="210" y="5179"/>
                            <a:pt x="2203" y="6566"/>
                            <a:pt x="5392" y="6368"/>
                          </a:cubicBezTo>
                          <a:cubicBezTo>
                            <a:pt x="9378" y="6170"/>
                            <a:pt x="12767" y="4981"/>
                            <a:pt x="13365" y="3001"/>
                          </a:cubicBezTo>
                          <a:cubicBezTo>
                            <a:pt x="14162" y="623"/>
                            <a:pt x="11172" y="-169"/>
                            <a:pt x="6588" y="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72" name="Google Shape;6772;p37"/>
                    <p:cNvSpPr/>
                    <p:nvPr/>
                  </p:nvSpPr>
                  <p:spPr>
                    <a:xfrm>
                      <a:off x="3705453" y="5282011"/>
                      <a:ext cx="13269" cy="6785"/>
                    </a:xfrm>
                    <a:custGeom>
                      <a:avLst/>
                      <a:gdLst/>
                      <a:ahLst/>
                      <a:cxnLst/>
                      <a:rect l="l" t="t" r="r" b="b"/>
                      <a:pathLst>
                        <a:path w="13269" h="6785" extrusionOk="0">
                          <a:moveTo>
                            <a:pt x="8571" y="21"/>
                          </a:moveTo>
                          <a:cubicBezTo>
                            <a:pt x="4584" y="-177"/>
                            <a:pt x="1395" y="1012"/>
                            <a:pt x="0" y="3191"/>
                          </a:cubicBezTo>
                          <a:cubicBezTo>
                            <a:pt x="0" y="5172"/>
                            <a:pt x="1794" y="6558"/>
                            <a:pt x="4983" y="6756"/>
                          </a:cubicBezTo>
                          <a:cubicBezTo>
                            <a:pt x="8970" y="6954"/>
                            <a:pt x="12558" y="6162"/>
                            <a:pt x="13156" y="3785"/>
                          </a:cubicBezTo>
                          <a:cubicBezTo>
                            <a:pt x="13754" y="1804"/>
                            <a:pt x="11960" y="220"/>
                            <a:pt x="8571" y="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73" name="Google Shape;6773;p37"/>
                    <p:cNvSpPr/>
                    <p:nvPr/>
                  </p:nvSpPr>
                  <p:spPr>
                    <a:xfrm>
                      <a:off x="3726944" y="5349205"/>
                      <a:ext cx="11879" cy="5547"/>
                    </a:xfrm>
                    <a:custGeom>
                      <a:avLst/>
                      <a:gdLst/>
                      <a:ahLst/>
                      <a:cxnLst/>
                      <a:rect l="l" t="t" r="r" b="b"/>
                      <a:pathLst>
                        <a:path w="11879" h="5547" extrusionOk="0">
                          <a:moveTo>
                            <a:pt x="5617" y="178"/>
                          </a:moveTo>
                          <a:cubicBezTo>
                            <a:pt x="2627" y="970"/>
                            <a:pt x="-363" y="1960"/>
                            <a:pt x="36" y="3347"/>
                          </a:cubicBezTo>
                          <a:cubicBezTo>
                            <a:pt x="435" y="5328"/>
                            <a:pt x="3823" y="5922"/>
                            <a:pt x="8009" y="5328"/>
                          </a:cubicBezTo>
                          <a:cubicBezTo>
                            <a:pt x="11597" y="4734"/>
                            <a:pt x="12394" y="3149"/>
                            <a:pt x="11597" y="1762"/>
                          </a:cubicBezTo>
                          <a:cubicBezTo>
                            <a:pt x="10999" y="574"/>
                            <a:pt x="9603" y="-417"/>
                            <a:pt x="5617" y="1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74" name="Google Shape;6774;p37"/>
                    <p:cNvSpPr/>
                    <p:nvPr/>
                  </p:nvSpPr>
                  <p:spPr>
                    <a:xfrm>
                      <a:off x="3737138" y="5467839"/>
                      <a:ext cx="8179" cy="5942"/>
                    </a:xfrm>
                    <a:custGeom>
                      <a:avLst/>
                      <a:gdLst/>
                      <a:ahLst/>
                      <a:cxnLst/>
                      <a:rect l="l" t="t" r="r" b="b"/>
                      <a:pathLst>
                        <a:path w="8179" h="5942" extrusionOk="0">
                          <a:moveTo>
                            <a:pt x="6585" y="0"/>
                          </a:moveTo>
                          <a:cubicBezTo>
                            <a:pt x="3197" y="0"/>
                            <a:pt x="805" y="792"/>
                            <a:pt x="207" y="2377"/>
                          </a:cubicBezTo>
                          <a:cubicBezTo>
                            <a:pt x="-989" y="5150"/>
                            <a:pt x="3197" y="5943"/>
                            <a:pt x="7582" y="5943"/>
                          </a:cubicBezTo>
                          <a:cubicBezTo>
                            <a:pt x="7781" y="5943"/>
                            <a:pt x="7981" y="5943"/>
                            <a:pt x="8180" y="5943"/>
                          </a:cubicBezTo>
                          <a:cubicBezTo>
                            <a:pt x="7981" y="3962"/>
                            <a:pt x="7582" y="1981"/>
                            <a:pt x="7383" y="198"/>
                          </a:cubicBezTo>
                          <a:cubicBezTo>
                            <a:pt x="7183" y="0"/>
                            <a:pt x="6984" y="0"/>
                            <a:pt x="658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75" name="Google Shape;6775;p37"/>
                    <p:cNvSpPr/>
                    <p:nvPr/>
                  </p:nvSpPr>
                  <p:spPr>
                    <a:xfrm>
                      <a:off x="3734274" y="5376322"/>
                      <a:ext cx="8452" cy="12102"/>
                    </a:xfrm>
                    <a:custGeom>
                      <a:avLst/>
                      <a:gdLst/>
                      <a:ahLst/>
                      <a:cxnLst/>
                      <a:rect l="l" t="t" r="r" b="b"/>
                      <a:pathLst>
                        <a:path w="8452" h="12102" extrusionOk="0">
                          <a:moveTo>
                            <a:pt x="1078" y="9112"/>
                          </a:moveTo>
                          <a:cubicBezTo>
                            <a:pt x="1277" y="10895"/>
                            <a:pt x="3071" y="12282"/>
                            <a:pt x="7257" y="12083"/>
                          </a:cubicBezTo>
                          <a:cubicBezTo>
                            <a:pt x="7257" y="12083"/>
                            <a:pt x="7456" y="12083"/>
                            <a:pt x="7456" y="12083"/>
                          </a:cubicBezTo>
                          <a:cubicBezTo>
                            <a:pt x="7655" y="7924"/>
                            <a:pt x="8054" y="3962"/>
                            <a:pt x="8453" y="0"/>
                          </a:cubicBezTo>
                          <a:cubicBezTo>
                            <a:pt x="7855" y="0"/>
                            <a:pt x="7057" y="0"/>
                            <a:pt x="6260" y="0"/>
                          </a:cubicBezTo>
                          <a:cubicBezTo>
                            <a:pt x="3071" y="198"/>
                            <a:pt x="480" y="1188"/>
                            <a:pt x="81" y="2575"/>
                          </a:cubicBezTo>
                          <a:cubicBezTo>
                            <a:pt x="-517" y="4556"/>
                            <a:pt x="2273" y="5150"/>
                            <a:pt x="6061" y="5150"/>
                          </a:cubicBezTo>
                          <a:cubicBezTo>
                            <a:pt x="3270" y="5943"/>
                            <a:pt x="2074" y="7527"/>
                            <a:pt x="1078" y="91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76" name="Google Shape;6776;p37"/>
                    <p:cNvSpPr/>
                    <p:nvPr/>
                  </p:nvSpPr>
                  <p:spPr>
                    <a:xfrm>
                      <a:off x="3672310" y="5190229"/>
                      <a:ext cx="13991" cy="9252"/>
                    </a:xfrm>
                    <a:custGeom>
                      <a:avLst/>
                      <a:gdLst/>
                      <a:ahLst/>
                      <a:cxnLst/>
                      <a:rect l="l" t="t" r="r" b="b"/>
                      <a:pathLst>
                        <a:path w="13991" h="9252" extrusionOk="0">
                          <a:moveTo>
                            <a:pt x="852" y="2069"/>
                          </a:moveTo>
                          <a:cubicBezTo>
                            <a:pt x="-743" y="4248"/>
                            <a:pt x="-145" y="6625"/>
                            <a:pt x="3044" y="8011"/>
                          </a:cubicBezTo>
                          <a:cubicBezTo>
                            <a:pt x="7828" y="10190"/>
                            <a:pt x="11217" y="9398"/>
                            <a:pt x="13808" y="6427"/>
                          </a:cubicBezTo>
                          <a:cubicBezTo>
                            <a:pt x="14406" y="4050"/>
                            <a:pt x="13608" y="1673"/>
                            <a:pt x="10419" y="682"/>
                          </a:cubicBezTo>
                          <a:cubicBezTo>
                            <a:pt x="7031" y="-308"/>
                            <a:pt x="3044" y="-506"/>
                            <a:pt x="852" y="20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77" name="Google Shape;6777;p37"/>
                    <p:cNvSpPr/>
                    <p:nvPr/>
                  </p:nvSpPr>
                  <p:spPr>
                    <a:xfrm>
                      <a:off x="3644131" y="5218536"/>
                      <a:ext cx="46042" cy="27642"/>
                    </a:xfrm>
                    <a:custGeom>
                      <a:avLst/>
                      <a:gdLst/>
                      <a:ahLst/>
                      <a:cxnLst/>
                      <a:rect l="l" t="t" r="r" b="b"/>
                      <a:pathLst>
                        <a:path w="46042" h="27642" extrusionOk="0">
                          <a:moveTo>
                            <a:pt x="1324" y="24671"/>
                          </a:moveTo>
                          <a:cubicBezTo>
                            <a:pt x="1723" y="25265"/>
                            <a:pt x="2122" y="25860"/>
                            <a:pt x="2720" y="26256"/>
                          </a:cubicBezTo>
                          <a:cubicBezTo>
                            <a:pt x="2919" y="27048"/>
                            <a:pt x="4912" y="27643"/>
                            <a:pt x="7902" y="27643"/>
                          </a:cubicBezTo>
                          <a:cubicBezTo>
                            <a:pt x="10693" y="27444"/>
                            <a:pt x="13882" y="27246"/>
                            <a:pt x="13882" y="26256"/>
                          </a:cubicBezTo>
                          <a:cubicBezTo>
                            <a:pt x="13882" y="25662"/>
                            <a:pt x="13483" y="25265"/>
                            <a:pt x="12487" y="25067"/>
                          </a:cubicBezTo>
                          <a:cubicBezTo>
                            <a:pt x="14480" y="22888"/>
                            <a:pt x="13085" y="19917"/>
                            <a:pt x="11690" y="16946"/>
                          </a:cubicBezTo>
                          <a:cubicBezTo>
                            <a:pt x="14878" y="15955"/>
                            <a:pt x="17071" y="14371"/>
                            <a:pt x="18666" y="12390"/>
                          </a:cubicBezTo>
                          <a:cubicBezTo>
                            <a:pt x="18865" y="12390"/>
                            <a:pt x="18865" y="12588"/>
                            <a:pt x="19064" y="12588"/>
                          </a:cubicBezTo>
                          <a:cubicBezTo>
                            <a:pt x="19264" y="13578"/>
                            <a:pt x="19264" y="14371"/>
                            <a:pt x="19662" y="15361"/>
                          </a:cubicBezTo>
                          <a:cubicBezTo>
                            <a:pt x="19862" y="16352"/>
                            <a:pt x="20460" y="17342"/>
                            <a:pt x="20858" y="17936"/>
                          </a:cubicBezTo>
                          <a:cubicBezTo>
                            <a:pt x="18267" y="18531"/>
                            <a:pt x="18068" y="19719"/>
                            <a:pt x="20260" y="20511"/>
                          </a:cubicBezTo>
                          <a:cubicBezTo>
                            <a:pt x="21656" y="21106"/>
                            <a:pt x="23450" y="21304"/>
                            <a:pt x="25443" y="21106"/>
                          </a:cubicBezTo>
                          <a:cubicBezTo>
                            <a:pt x="27237" y="21700"/>
                            <a:pt x="29031" y="22096"/>
                            <a:pt x="31223" y="22096"/>
                          </a:cubicBezTo>
                          <a:cubicBezTo>
                            <a:pt x="34612" y="22294"/>
                            <a:pt x="36605" y="21304"/>
                            <a:pt x="37801" y="18531"/>
                          </a:cubicBezTo>
                          <a:cubicBezTo>
                            <a:pt x="37602" y="18134"/>
                            <a:pt x="37402" y="17936"/>
                            <a:pt x="37402" y="17540"/>
                          </a:cubicBezTo>
                          <a:cubicBezTo>
                            <a:pt x="41389" y="17540"/>
                            <a:pt x="45375" y="17738"/>
                            <a:pt x="45973" y="15955"/>
                          </a:cubicBezTo>
                          <a:cubicBezTo>
                            <a:pt x="46771" y="13578"/>
                            <a:pt x="40592" y="11003"/>
                            <a:pt x="33416" y="10013"/>
                          </a:cubicBezTo>
                          <a:cubicBezTo>
                            <a:pt x="32220" y="7636"/>
                            <a:pt x="30825" y="5061"/>
                            <a:pt x="29430" y="2683"/>
                          </a:cubicBezTo>
                          <a:cubicBezTo>
                            <a:pt x="28433" y="901"/>
                            <a:pt x="25244" y="1297"/>
                            <a:pt x="23649" y="2287"/>
                          </a:cubicBezTo>
                          <a:cubicBezTo>
                            <a:pt x="21855" y="3476"/>
                            <a:pt x="20858" y="4664"/>
                            <a:pt x="20061" y="6249"/>
                          </a:cubicBezTo>
                          <a:cubicBezTo>
                            <a:pt x="19662" y="3674"/>
                            <a:pt x="17869" y="1693"/>
                            <a:pt x="14679" y="703"/>
                          </a:cubicBezTo>
                          <a:cubicBezTo>
                            <a:pt x="12088" y="-90"/>
                            <a:pt x="8899" y="-288"/>
                            <a:pt x="6507" y="504"/>
                          </a:cubicBezTo>
                          <a:cubicBezTo>
                            <a:pt x="2520" y="1693"/>
                            <a:pt x="1922" y="4664"/>
                            <a:pt x="3916" y="8032"/>
                          </a:cubicBezTo>
                          <a:cubicBezTo>
                            <a:pt x="5311" y="10211"/>
                            <a:pt x="6906" y="12390"/>
                            <a:pt x="8500" y="14371"/>
                          </a:cubicBezTo>
                          <a:lnTo>
                            <a:pt x="8500" y="14371"/>
                          </a:lnTo>
                          <a:cubicBezTo>
                            <a:pt x="3118" y="16153"/>
                            <a:pt x="-2662" y="17936"/>
                            <a:pt x="1324" y="246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78" name="Google Shape;6778;p37"/>
                    <p:cNvSpPr/>
                    <p:nvPr/>
                  </p:nvSpPr>
                  <p:spPr>
                    <a:xfrm>
                      <a:off x="3744853" y="5295671"/>
                      <a:ext cx="12623" cy="5773"/>
                    </a:xfrm>
                    <a:custGeom>
                      <a:avLst/>
                      <a:gdLst/>
                      <a:ahLst/>
                      <a:cxnLst/>
                      <a:rect l="l" t="t" r="r" b="b"/>
                      <a:pathLst>
                        <a:path w="12623" h="5773" extrusionOk="0">
                          <a:moveTo>
                            <a:pt x="8039" y="29"/>
                          </a:moveTo>
                          <a:cubicBezTo>
                            <a:pt x="4252" y="-169"/>
                            <a:pt x="664" y="624"/>
                            <a:pt x="66" y="2803"/>
                          </a:cubicBezTo>
                          <a:cubicBezTo>
                            <a:pt x="-332" y="4387"/>
                            <a:pt x="1063" y="5576"/>
                            <a:pt x="4451" y="5774"/>
                          </a:cubicBezTo>
                          <a:cubicBezTo>
                            <a:pt x="8239" y="5774"/>
                            <a:pt x="11627" y="5180"/>
                            <a:pt x="12624" y="3199"/>
                          </a:cubicBezTo>
                          <a:cubicBezTo>
                            <a:pt x="12624" y="1416"/>
                            <a:pt x="11229" y="227"/>
                            <a:pt x="8039" y="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79" name="Google Shape;6779;p37"/>
                    <p:cNvSpPr/>
                    <p:nvPr/>
                  </p:nvSpPr>
                  <p:spPr>
                    <a:xfrm>
                      <a:off x="3638230" y="5340148"/>
                      <a:ext cx="23638" cy="6292"/>
                    </a:xfrm>
                    <a:custGeom>
                      <a:avLst/>
                      <a:gdLst/>
                      <a:ahLst/>
                      <a:cxnLst/>
                      <a:rect l="l" t="t" r="r" b="b"/>
                      <a:pathLst>
                        <a:path w="23638" h="6292" extrusionOk="0">
                          <a:moveTo>
                            <a:pt x="17192" y="6263"/>
                          </a:moveTo>
                          <a:cubicBezTo>
                            <a:pt x="20381" y="6065"/>
                            <a:pt x="23172" y="5273"/>
                            <a:pt x="23570" y="3490"/>
                          </a:cubicBezTo>
                          <a:cubicBezTo>
                            <a:pt x="24168" y="1113"/>
                            <a:pt x="20780" y="716"/>
                            <a:pt x="16992" y="518"/>
                          </a:cubicBezTo>
                          <a:cubicBezTo>
                            <a:pt x="15198" y="716"/>
                            <a:pt x="13604" y="915"/>
                            <a:pt x="12408" y="1509"/>
                          </a:cubicBezTo>
                          <a:cubicBezTo>
                            <a:pt x="12408" y="320"/>
                            <a:pt x="10415" y="-274"/>
                            <a:pt x="6229" y="122"/>
                          </a:cubicBezTo>
                          <a:cubicBezTo>
                            <a:pt x="2840" y="518"/>
                            <a:pt x="448" y="1509"/>
                            <a:pt x="50" y="2499"/>
                          </a:cubicBezTo>
                          <a:cubicBezTo>
                            <a:pt x="-349" y="3886"/>
                            <a:pt x="1644" y="4480"/>
                            <a:pt x="6229" y="4084"/>
                          </a:cubicBezTo>
                          <a:cubicBezTo>
                            <a:pt x="7823" y="3886"/>
                            <a:pt x="9219" y="3490"/>
                            <a:pt x="10415" y="3094"/>
                          </a:cubicBezTo>
                          <a:cubicBezTo>
                            <a:pt x="10415" y="3094"/>
                            <a:pt x="10415" y="3292"/>
                            <a:pt x="10415" y="3292"/>
                          </a:cubicBezTo>
                          <a:cubicBezTo>
                            <a:pt x="10016" y="5669"/>
                            <a:pt x="13006" y="6461"/>
                            <a:pt x="17192" y="62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80" name="Google Shape;6780;p37"/>
                    <p:cNvSpPr/>
                    <p:nvPr/>
                  </p:nvSpPr>
                  <p:spPr>
                    <a:xfrm>
                      <a:off x="3645057" y="5371916"/>
                      <a:ext cx="12756" cy="4839"/>
                    </a:xfrm>
                    <a:custGeom>
                      <a:avLst/>
                      <a:gdLst/>
                      <a:ahLst/>
                      <a:cxnLst/>
                      <a:rect l="l" t="t" r="r" b="b"/>
                      <a:pathLst>
                        <a:path w="12756" h="4839" extrusionOk="0">
                          <a:moveTo>
                            <a:pt x="5781" y="4802"/>
                          </a:moveTo>
                          <a:cubicBezTo>
                            <a:pt x="9966" y="4604"/>
                            <a:pt x="12558" y="3217"/>
                            <a:pt x="12757" y="1633"/>
                          </a:cubicBezTo>
                          <a:cubicBezTo>
                            <a:pt x="12757" y="246"/>
                            <a:pt x="9966" y="-150"/>
                            <a:pt x="6977" y="48"/>
                          </a:cubicBezTo>
                          <a:cubicBezTo>
                            <a:pt x="2591" y="246"/>
                            <a:pt x="598" y="1434"/>
                            <a:pt x="0" y="3019"/>
                          </a:cubicBezTo>
                          <a:cubicBezTo>
                            <a:pt x="399" y="4406"/>
                            <a:pt x="2791" y="5000"/>
                            <a:pt x="5781" y="48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81" name="Google Shape;6781;p37"/>
                    <p:cNvSpPr/>
                    <p:nvPr/>
                  </p:nvSpPr>
                  <p:spPr>
                    <a:xfrm>
                      <a:off x="3637290" y="5543334"/>
                      <a:ext cx="42058" cy="11924"/>
                    </a:xfrm>
                    <a:custGeom>
                      <a:avLst/>
                      <a:gdLst/>
                      <a:ahLst/>
                      <a:cxnLst/>
                      <a:rect l="l" t="t" r="r" b="b"/>
                      <a:pathLst>
                        <a:path w="42058" h="11924" extrusionOk="0">
                          <a:moveTo>
                            <a:pt x="8564" y="11664"/>
                          </a:moveTo>
                          <a:cubicBezTo>
                            <a:pt x="8764" y="11664"/>
                            <a:pt x="8963" y="11664"/>
                            <a:pt x="9162" y="11466"/>
                          </a:cubicBezTo>
                          <a:cubicBezTo>
                            <a:pt x="10358" y="12456"/>
                            <a:pt x="13548" y="11664"/>
                            <a:pt x="17334" y="10277"/>
                          </a:cubicBezTo>
                          <a:cubicBezTo>
                            <a:pt x="18730" y="9683"/>
                            <a:pt x="19727" y="9287"/>
                            <a:pt x="20723" y="8693"/>
                          </a:cubicBezTo>
                          <a:cubicBezTo>
                            <a:pt x="21720" y="9881"/>
                            <a:pt x="23713" y="10079"/>
                            <a:pt x="26105" y="9881"/>
                          </a:cubicBezTo>
                          <a:cubicBezTo>
                            <a:pt x="29892" y="9485"/>
                            <a:pt x="32284" y="8098"/>
                            <a:pt x="32683" y="6316"/>
                          </a:cubicBezTo>
                          <a:cubicBezTo>
                            <a:pt x="33480" y="6117"/>
                            <a:pt x="34277" y="5919"/>
                            <a:pt x="35074" y="5523"/>
                          </a:cubicBezTo>
                          <a:cubicBezTo>
                            <a:pt x="38463" y="4335"/>
                            <a:pt x="42250" y="2552"/>
                            <a:pt x="42051" y="967"/>
                          </a:cubicBezTo>
                          <a:cubicBezTo>
                            <a:pt x="41852" y="-420"/>
                            <a:pt x="39260" y="-221"/>
                            <a:pt x="35473" y="967"/>
                          </a:cubicBezTo>
                          <a:cubicBezTo>
                            <a:pt x="33081" y="1759"/>
                            <a:pt x="31288" y="2750"/>
                            <a:pt x="29892" y="3740"/>
                          </a:cubicBezTo>
                          <a:cubicBezTo>
                            <a:pt x="28895" y="3542"/>
                            <a:pt x="27700" y="3542"/>
                            <a:pt x="26703" y="3740"/>
                          </a:cubicBezTo>
                          <a:cubicBezTo>
                            <a:pt x="24510" y="3938"/>
                            <a:pt x="22916" y="4335"/>
                            <a:pt x="21720" y="5127"/>
                          </a:cubicBezTo>
                          <a:cubicBezTo>
                            <a:pt x="20325" y="4929"/>
                            <a:pt x="17932" y="5523"/>
                            <a:pt x="15142" y="6316"/>
                          </a:cubicBezTo>
                          <a:cubicBezTo>
                            <a:pt x="14743" y="6514"/>
                            <a:pt x="14345" y="6712"/>
                            <a:pt x="13747" y="6712"/>
                          </a:cubicBezTo>
                          <a:cubicBezTo>
                            <a:pt x="13747" y="6712"/>
                            <a:pt x="13747" y="6712"/>
                            <a:pt x="13747" y="6712"/>
                          </a:cubicBezTo>
                          <a:cubicBezTo>
                            <a:pt x="12949" y="5127"/>
                            <a:pt x="9760" y="4929"/>
                            <a:pt x="6770" y="5523"/>
                          </a:cubicBezTo>
                          <a:cubicBezTo>
                            <a:pt x="3382" y="6316"/>
                            <a:pt x="990" y="7504"/>
                            <a:pt x="990" y="9089"/>
                          </a:cubicBezTo>
                          <a:cubicBezTo>
                            <a:pt x="-7" y="9881"/>
                            <a:pt x="-206" y="10475"/>
                            <a:pt x="192" y="11070"/>
                          </a:cubicBezTo>
                          <a:cubicBezTo>
                            <a:pt x="591" y="11466"/>
                            <a:pt x="1389" y="11466"/>
                            <a:pt x="2584" y="11268"/>
                          </a:cubicBezTo>
                          <a:cubicBezTo>
                            <a:pt x="4179" y="12060"/>
                            <a:pt x="6372" y="12060"/>
                            <a:pt x="8564" y="116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82" name="Google Shape;6782;p37"/>
                    <p:cNvSpPr/>
                    <p:nvPr/>
                  </p:nvSpPr>
                  <p:spPr>
                    <a:xfrm>
                      <a:off x="3688078" y="5252715"/>
                      <a:ext cx="13000" cy="8319"/>
                    </a:xfrm>
                    <a:custGeom>
                      <a:avLst/>
                      <a:gdLst/>
                      <a:ahLst/>
                      <a:cxnLst/>
                      <a:rect l="l" t="t" r="r" b="b"/>
                      <a:pathLst>
                        <a:path w="13000" h="8319" extrusionOk="0">
                          <a:moveTo>
                            <a:pt x="12990" y="3764"/>
                          </a:moveTo>
                          <a:cubicBezTo>
                            <a:pt x="12791" y="1585"/>
                            <a:pt x="9801" y="396"/>
                            <a:pt x="6811" y="0"/>
                          </a:cubicBezTo>
                          <a:cubicBezTo>
                            <a:pt x="2824" y="0"/>
                            <a:pt x="-365" y="1188"/>
                            <a:pt x="34" y="4556"/>
                          </a:cubicBezTo>
                          <a:cubicBezTo>
                            <a:pt x="432" y="6933"/>
                            <a:pt x="3422" y="8122"/>
                            <a:pt x="6412" y="8320"/>
                          </a:cubicBezTo>
                          <a:cubicBezTo>
                            <a:pt x="10598" y="8320"/>
                            <a:pt x="13189" y="6537"/>
                            <a:pt x="12990" y="37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83" name="Google Shape;6783;p37"/>
                    <p:cNvSpPr/>
                    <p:nvPr/>
                  </p:nvSpPr>
                  <p:spPr>
                    <a:xfrm>
                      <a:off x="3708443" y="5394877"/>
                      <a:ext cx="12873" cy="4422"/>
                    </a:xfrm>
                    <a:custGeom>
                      <a:avLst/>
                      <a:gdLst/>
                      <a:ahLst/>
                      <a:cxnLst/>
                      <a:rect l="l" t="t" r="r" b="b"/>
                      <a:pathLst>
                        <a:path w="12873" h="4422" extrusionOk="0">
                          <a:moveTo>
                            <a:pt x="0" y="2442"/>
                          </a:moveTo>
                          <a:cubicBezTo>
                            <a:pt x="598" y="3829"/>
                            <a:pt x="2591" y="4423"/>
                            <a:pt x="5980" y="4423"/>
                          </a:cubicBezTo>
                          <a:cubicBezTo>
                            <a:pt x="10166" y="4423"/>
                            <a:pt x="13554" y="3631"/>
                            <a:pt x="12757" y="1452"/>
                          </a:cubicBezTo>
                          <a:cubicBezTo>
                            <a:pt x="12159" y="65"/>
                            <a:pt x="8970" y="-133"/>
                            <a:pt x="5780" y="65"/>
                          </a:cubicBezTo>
                          <a:cubicBezTo>
                            <a:pt x="2591" y="263"/>
                            <a:pt x="199" y="857"/>
                            <a:pt x="0" y="24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84" name="Google Shape;6784;p37"/>
                    <p:cNvSpPr/>
                    <p:nvPr/>
                  </p:nvSpPr>
                  <p:spPr>
                    <a:xfrm>
                      <a:off x="3755638" y="5152219"/>
                      <a:ext cx="10600" cy="9252"/>
                    </a:xfrm>
                    <a:custGeom>
                      <a:avLst/>
                      <a:gdLst/>
                      <a:ahLst/>
                      <a:cxnLst/>
                      <a:rect l="l" t="t" r="r" b="b"/>
                      <a:pathLst>
                        <a:path w="10600" h="9252" extrusionOk="0">
                          <a:moveTo>
                            <a:pt x="6623" y="1452"/>
                          </a:moveTo>
                          <a:cubicBezTo>
                            <a:pt x="4031" y="-132"/>
                            <a:pt x="1440" y="-727"/>
                            <a:pt x="244" y="1254"/>
                          </a:cubicBezTo>
                          <a:cubicBezTo>
                            <a:pt x="-553" y="3235"/>
                            <a:pt x="643" y="5612"/>
                            <a:pt x="3234" y="7395"/>
                          </a:cubicBezTo>
                          <a:cubicBezTo>
                            <a:pt x="6822" y="9772"/>
                            <a:pt x="9613" y="9970"/>
                            <a:pt x="10410" y="7395"/>
                          </a:cubicBezTo>
                          <a:cubicBezTo>
                            <a:pt x="11207" y="5414"/>
                            <a:pt x="9413" y="3235"/>
                            <a:pt x="6623" y="14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85" name="Google Shape;6785;p37"/>
                    <p:cNvSpPr/>
                    <p:nvPr/>
                  </p:nvSpPr>
                  <p:spPr>
                    <a:xfrm>
                      <a:off x="3732599" y="5309566"/>
                      <a:ext cx="23083" cy="10722"/>
                    </a:xfrm>
                    <a:custGeom>
                      <a:avLst/>
                      <a:gdLst/>
                      <a:ahLst/>
                      <a:cxnLst/>
                      <a:rect l="l" t="t" r="r" b="b"/>
                      <a:pathLst>
                        <a:path w="23083" h="10722" extrusionOk="0">
                          <a:moveTo>
                            <a:pt x="161" y="9112"/>
                          </a:moveTo>
                          <a:cubicBezTo>
                            <a:pt x="1158" y="11489"/>
                            <a:pt x="5742" y="10697"/>
                            <a:pt x="9330" y="10103"/>
                          </a:cubicBezTo>
                          <a:cubicBezTo>
                            <a:pt x="13715" y="9508"/>
                            <a:pt x="14911" y="7527"/>
                            <a:pt x="15908" y="5745"/>
                          </a:cubicBezTo>
                          <a:cubicBezTo>
                            <a:pt x="17901" y="6141"/>
                            <a:pt x="19496" y="6339"/>
                            <a:pt x="21290" y="6339"/>
                          </a:cubicBezTo>
                          <a:cubicBezTo>
                            <a:pt x="21888" y="4160"/>
                            <a:pt x="22486" y="1981"/>
                            <a:pt x="23084" y="0"/>
                          </a:cubicBezTo>
                          <a:cubicBezTo>
                            <a:pt x="20293" y="396"/>
                            <a:pt x="17702" y="1387"/>
                            <a:pt x="15509" y="2773"/>
                          </a:cubicBezTo>
                          <a:cubicBezTo>
                            <a:pt x="14513" y="3368"/>
                            <a:pt x="14114" y="4160"/>
                            <a:pt x="13516" y="4754"/>
                          </a:cubicBezTo>
                          <a:cubicBezTo>
                            <a:pt x="11324" y="4952"/>
                            <a:pt x="8931" y="4754"/>
                            <a:pt x="6938" y="5150"/>
                          </a:cubicBezTo>
                          <a:cubicBezTo>
                            <a:pt x="2952" y="5745"/>
                            <a:pt x="-835" y="6933"/>
                            <a:pt x="161" y="91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86" name="Google Shape;6786;p37"/>
                    <p:cNvSpPr/>
                    <p:nvPr/>
                  </p:nvSpPr>
                  <p:spPr>
                    <a:xfrm>
                      <a:off x="3775113" y="5194325"/>
                      <a:ext cx="21032" cy="10437"/>
                    </a:xfrm>
                    <a:custGeom>
                      <a:avLst/>
                      <a:gdLst/>
                      <a:ahLst/>
                      <a:cxnLst/>
                      <a:rect l="l" t="t" r="r" b="b"/>
                      <a:pathLst>
                        <a:path w="21032" h="10437" extrusionOk="0">
                          <a:moveTo>
                            <a:pt x="16448" y="3916"/>
                          </a:moveTo>
                          <a:cubicBezTo>
                            <a:pt x="13259" y="1935"/>
                            <a:pt x="11465" y="2331"/>
                            <a:pt x="10867" y="3718"/>
                          </a:cubicBezTo>
                          <a:cubicBezTo>
                            <a:pt x="10867" y="3916"/>
                            <a:pt x="10867" y="4114"/>
                            <a:pt x="10867" y="4510"/>
                          </a:cubicBezTo>
                          <a:cubicBezTo>
                            <a:pt x="9671" y="3519"/>
                            <a:pt x="8276" y="2529"/>
                            <a:pt x="6881" y="1539"/>
                          </a:cubicBezTo>
                          <a:cubicBezTo>
                            <a:pt x="3293" y="-640"/>
                            <a:pt x="502" y="-442"/>
                            <a:pt x="103" y="1737"/>
                          </a:cubicBezTo>
                          <a:cubicBezTo>
                            <a:pt x="-494" y="4312"/>
                            <a:pt x="1499" y="7085"/>
                            <a:pt x="6083" y="9264"/>
                          </a:cubicBezTo>
                          <a:cubicBezTo>
                            <a:pt x="9871" y="11047"/>
                            <a:pt x="12262" y="10651"/>
                            <a:pt x="13060" y="9066"/>
                          </a:cubicBezTo>
                          <a:cubicBezTo>
                            <a:pt x="13259" y="8472"/>
                            <a:pt x="13259" y="8075"/>
                            <a:pt x="13060" y="7481"/>
                          </a:cubicBezTo>
                          <a:cubicBezTo>
                            <a:pt x="13658" y="7877"/>
                            <a:pt x="14455" y="8273"/>
                            <a:pt x="15252" y="8670"/>
                          </a:cubicBezTo>
                          <a:cubicBezTo>
                            <a:pt x="18043" y="10056"/>
                            <a:pt x="20236" y="10452"/>
                            <a:pt x="21033" y="9066"/>
                          </a:cubicBezTo>
                          <a:cubicBezTo>
                            <a:pt x="20834" y="7283"/>
                            <a:pt x="19039" y="5500"/>
                            <a:pt x="16448" y="391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87" name="Google Shape;6787;p37"/>
                    <p:cNvSpPr/>
                    <p:nvPr/>
                  </p:nvSpPr>
                  <p:spPr>
                    <a:xfrm>
                      <a:off x="3692696" y="5299205"/>
                      <a:ext cx="11904" cy="6079"/>
                    </a:xfrm>
                    <a:custGeom>
                      <a:avLst/>
                      <a:gdLst/>
                      <a:ahLst/>
                      <a:cxnLst/>
                      <a:rect l="l" t="t" r="r" b="b"/>
                      <a:pathLst>
                        <a:path w="11904" h="6079" extrusionOk="0">
                          <a:moveTo>
                            <a:pt x="5980" y="6003"/>
                          </a:moveTo>
                          <a:cubicBezTo>
                            <a:pt x="9966" y="5607"/>
                            <a:pt x="12558" y="4418"/>
                            <a:pt x="11760" y="2041"/>
                          </a:cubicBezTo>
                          <a:cubicBezTo>
                            <a:pt x="11162" y="61"/>
                            <a:pt x="8372" y="-138"/>
                            <a:pt x="5382" y="61"/>
                          </a:cubicBezTo>
                          <a:cubicBezTo>
                            <a:pt x="2193" y="457"/>
                            <a:pt x="399" y="1645"/>
                            <a:pt x="0" y="3428"/>
                          </a:cubicBezTo>
                          <a:cubicBezTo>
                            <a:pt x="797" y="5211"/>
                            <a:pt x="2791" y="6399"/>
                            <a:pt x="5980" y="600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88" name="Google Shape;6788;p37"/>
                    <p:cNvSpPr/>
                    <p:nvPr/>
                  </p:nvSpPr>
                  <p:spPr>
                    <a:xfrm>
                      <a:off x="3764203" y="5238370"/>
                      <a:ext cx="20382" cy="10185"/>
                    </a:xfrm>
                    <a:custGeom>
                      <a:avLst/>
                      <a:gdLst/>
                      <a:ahLst/>
                      <a:cxnLst/>
                      <a:rect l="l" t="t" r="r" b="b"/>
                      <a:pathLst>
                        <a:path w="20382" h="10185" extrusionOk="0">
                          <a:moveTo>
                            <a:pt x="8024" y="2063"/>
                          </a:moveTo>
                          <a:cubicBezTo>
                            <a:pt x="3639" y="2063"/>
                            <a:pt x="-2939" y="2262"/>
                            <a:pt x="1446" y="6223"/>
                          </a:cubicBezTo>
                          <a:cubicBezTo>
                            <a:pt x="4835" y="9195"/>
                            <a:pt x="10815" y="9591"/>
                            <a:pt x="15000" y="8600"/>
                          </a:cubicBezTo>
                          <a:lnTo>
                            <a:pt x="15399" y="8600"/>
                          </a:lnTo>
                          <a:cubicBezTo>
                            <a:pt x="15200" y="8798"/>
                            <a:pt x="15200" y="8996"/>
                            <a:pt x="15000" y="9195"/>
                          </a:cubicBezTo>
                          <a:cubicBezTo>
                            <a:pt x="15000" y="9591"/>
                            <a:pt x="15000" y="9789"/>
                            <a:pt x="15200" y="10185"/>
                          </a:cubicBezTo>
                          <a:cubicBezTo>
                            <a:pt x="16794" y="6817"/>
                            <a:pt x="18588" y="3450"/>
                            <a:pt x="20382" y="281"/>
                          </a:cubicBezTo>
                          <a:cubicBezTo>
                            <a:pt x="14801" y="-908"/>
                            <a:pt x="13007" y="2063"/>
                            <a:pt x="8024" y="20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89" name="Google Shape;6789;p37"/>
                    <p:cNvSpPr/>
                    <p:nvPr/>
                  </p:nvSpPr>
                  <p:spPr>
                    <a:xfrm>
                      <a:off x="3733693" y="5210496"/>
                      <a:ext cx="17613" cy="13604"/>
                    </a:xfrm>
                    <a:custGeom>
                      <a:avLst/>
                      <a:gdLst/>
                      <a:ahLst/>
                      <a:cxnLst/>
                      <a:rect l="l" t="t" r="r" b="b"/>
                      <a:pathLst>
                        <a:path w="17613" h="13604" extrusionOk="0">
                          <a:moveTo>
                            <a:pt x="13419" y="819"/>
                          </a:moveTo>
                          <a:cubicBezTo>
                            <a:pt x="6044" y="-1558"/>
                            <a:pt x="1858" y="1611"/>
                            <a:pt x="264" y="5573"/>
                          </a:cubicBezTo>
                          <a:cubicBezTo>
                            <a:pt x="-932" y="8544"/>
                            <a:pt x="2058" y="11516"/>
                            <a:pt x="6842" y="12902"/>
                          </a:cubicBezTo>
                          <a:cubicBezTo>
                            <a:pt x="15213" y="15279"/>
                            <a:pt x="15213" y="11119"/>
                            <a:pt x="16409" y="7950"/>
                          </a:cubicBezTo>
                          <a:cubicBezTo>
                            <a:pt x="17406" y="5573"/>
                            <a:pt x="19598" y="2800"/>
                            <a:pt x="13419" y="8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90" name="Google Shape;6790;p37"/>
                    <p:cNvSpPr/>
                    <p:nvPr/>
                  </p:nvSpPr>
                  <p:spPr>
                    <a:xfrm>
                      <a:off x="3728176" y="5256875"/>
                      <a:ext cx="398" cy="197"/>
                    </a:xfrm>
                    <a:custGeom>
                      <a:avLst/>
                      <a:gdLst/>
                      <a:ahLst/>
                      <a:cxnLst/>
                      <a:rect l="l" t="t" r="r" b="b"/>
                      <a:pathLst>
                        <a:path w="398" h="197" extrusionOk="0">
                          <a:moveTo>
                            <a:pt x="399" y="198"/>
                          </a:moveTo>
                          <a:lnTo>
                            <a:pt x="3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91" name="Google Shape;6791;p37"/>
                    <p:cNvSpPr/>
                    <p:nvPr/>
                  </p:nvSpPr>
                  <p:spPr>
                    <a:xfrm>
                      <a:off x="3728375" y="5245771"/>
                      <a:ext cx="19773" cy="14227"/>
                    </a:xfrm>
                    <a:custGeom>
                      <a:avLst/>
                      <a:gdLst/>
                      <a:ahLst/>
                      <a:cxnLst/>
                      <a:rect l="l" t="t" r="r" b="b"/>
                      <a:pathLst>
                        <a:path w="19773" h="14227" extrusionOk="0">
                          <a:moveTo>
                            <a:pt x="19135" y="11896"/>
                          </a:moveTo>
                          <a:cubicBezTo>
                            <a:pt x="21527" y="9321"/>
                            <a:pt x="16743" y="1398"/>
                            <a:pt x="12358" y="407"/>
                          </a:cubicBezTo>
                          <a:cubicBezTo>
                            <a:pt x="5182" y="-979"/>
                            <a:pt x="3986" y="1398"/>
                            <a:pt x="3389" y="4171"/>
                          </a:cubicBezTo>
                          <a:cubicBezTo>
                            <a:pt x="2990" y="4567"/>
                            <a:pt x="2791" y="5161"/>
                            <a:pt x="2591" y="5756"/>
                          </a:cubicBezTo>
                          <a:cubicBezTo>
                            <a:pt x="2591" y="6152"/>
                            <a:pt x="2791" y="6350"/>
                            <a:pt x="2791" y="6548"/>
                          </a:cubicBezTo>
                          <a:cubicBezTo>
                            <a:pt x="2591" y="6944"/>
                            <a:pt x="2591" y="7340"/>
                            <a:pt x="2193" y="7737"/>
                          </a:cubicBezTo>
                          <a:lnTo>
                            <a:pt x="0" y="11104"/>
                          </a:lnTo>
                          <a:lnTo>
                            <a:pt x="1794" y="11500"/>
                          </a:lnTo>
                          <a:cubicBezTo>
                            <a:pt x="7973" y="12887"/>
                            <a:pt x="14750" y="16651"/>
                            <a:pt x="19135" y="1189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92" name="Google Shape;6792;p37"/>
                    <p:cNvSpPr/>
                    <p:nvPr/>
                  </p:nvSpPr>
                  <p:spPr>
                    <a:xfrm>
                      <a:off x="3750891" y="5265761"/>
                      <a:ext cx="17548" cy="13101"/>
                    </a:xfrm>
                    <a:custGeom>
                      <a:avLst/>
                      <a:gdLst/>
                      <a:ahLst/>
                      <a:cxnLst/>
                      <a:rect l="l" t="t" r="r" b="b"/>
                      <a:pathLst>
                        <a:path w="17548" h="13101" extrusionOk="0">
                          <a:moveTo>
                            <a:pt x="3596" y="28"/>
                          </a:moveTo>
                          <a:cubicBezTo>
                            <a:pt x="-4377" y="2008"/>
                            <a:pt x="3397" y="5376"/>
                            <a:pt x="3397" y="8149"/>
                          </a:cubicBezTo>
                          <a:cubicBezTo>
                            <a:pt x="3397" y="8942"/>
                            <a:pt x="3596" y="9536"/>
                            <a:pt x="3795" y="10328"/>
                          </a:cubicBezTo>
                          <a:cubicBezTo>
                            <a:pt x="6187" y="10922"/>
                            <a:pt x="8779" y="11517"/>
                            <a:pt x="10971" y="11715"/>
                          </a:cubicBezTo>
                          <a:cubicBezTo>
                            <a:pt x="11769" y="12309"/>
                            <a:pt x="13164" y="12903"/>
                            <a:pt x="14958" y="13101"/>
                          </a:cubicBezTo>
                          <a:cubicBezTo>
                            <a:pt x="15755" y="10922"/>
                            <a:pt x="16752" y="8545"/>
                            <a:pt x="17549" y="6366"/>
                          </a:cubicBezTo>
                          <a:cubicBezTo>
                            <a:pt x="14160" y="3593"/>
                            <a:pt x="5988" y="-369"/>
                            <a:pt x="3596" y="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93" name="Google Shape;6793;p37"/>
                    <p:cNvSpPr/>
                    <p:nvPr/>
                  </p:nvSpPr>
                  <p:spPr>
                    <a:xfrm>
                      <a:off x="3754287" y="5276090"/>
                      <a:ext cx="398" cy="197"/>
                    </a:xfrm>
                    <a:custGeom>
                      <a:avLst/>
                      <a:gdLst/>
                      <a:ahLst/>
                      <a:cxnLst/>
                      <a:rect l="l" t="t" r="r" b="b"/>
                      <a:pathLst>
                        <a:path w="398" h="197" extrusionOk="0">
                          <a:moveTo>
                            <a:pt x="399" y="198"/>
                          </a:moveTo>
                          <a:lnTo>
                            <a:pt x="3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94" name="Google Shape;6794;p37"/>
                    <p:cNvSpPr/>
                    <p:nvPr/>
                  </p:nvSpPr>
                  <p:spPr>
                    <a:xfrm>
                      <a:off x="3774766" y="5253111"/>
                      <a:ext cx="2443" cy="3169"/>
                    </a:xfrm>
                    <a:custGeom>
                      <a:avLst/>
                      <a:gdLst/>
                      <a:ahLst/>
                      <a:cxnLst/>
                      <a:rect l="l" t="t" r="r" b="b"/>
                      <a:pathLst>
                        <a:path w="2443" h="3169" extrusionOk="0">
                          <a:moveTo>
                            <a:pt x="849" y="3169"/>
                          </a:moveTo>
                          <a:cubicBezTo>
                            <a:pt x="1447" y="2179"/>
                            <a:pt x="1846" y="991"/>
                            <a:pt x="2444" y="0"/>
                          </a:cubicBezTo>
                          <a:cubicBezTo>
                            <a:pt x="1048" y="198"/>
                            <a:pt x="52" y="792"/>
                            <a:pt x="52" y="1585"/>
                          </a:cubicBezTo>
                          <a:cubicBezTo>
                            <a:pt x="-147" y="2179"/>
                            <a:pt x="251" y="2773"/>
                            <a:pt x="849" y="31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95" name="Google Shape;6795;p37"/>
                    <p:cNvSpPr/>
                    <p:nvPr/>
                  </p:nvSpPr>
                  <p:spPr>
                    <a:xfrm>
                      <a:off x="3723783" y="5286786"/>
                      <a:ext cx="16583" cy="10553"/>
                    </a:xfrm>
                    <a:custGeom>
                      <a:avLst/>
                      <a:gdLst/>
                      <a:ahLst/>
                      <a:cxnLst/>
                      <a:rect l="l" t="t" r="r" b="b"/>
                      <a:pathLst>
                        <a:path w="16583" h="10553" extrusionOk="0">
                          <a:moveTo>
                            <a:pt x="8" y="5745"/>
                          </a:moveTo>
                          <a:cubicBezTo>
                            <a:pt x="-191" y="9112"/>
                            <a:pt x="3396" y="10895"/>
                            <a:pt x="9576" y="10499"/>
                          </a:cubicBezTo>
                          <a:cubicBezTo>
                            <a:pt x="13562" y="10301"/>
                            <a:pt x="16951" y="8716"/>
                            <a:pt x="16552" y="6537"/>
                          </a:cubicBezTo>
                          <a:cubicBezTo>
                            <a:pt x="15954" y="3368"/>
                            <a:pt x="13363" y="792"/>
                            <a:pt x="6586" y="0"/>
                          </a:cubicBezTo>
                          <a:cubicBezTo>
                            <a:pt x="606" y="792"/>
                            <a:pt x="207" y="3368"/>
                            <a:pt x="8" y="57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96" name="Google Shape;6796;p37"/>
                    <p:cNvSpPr/>
                    <p:nvPr/>
                  </p:nvSpPr>
                  <p:spPr>
                    <a:xfrm>
                      <a:off x="3712994" y="5257073"/>
                      <a:ext cx="16772" cy="11687"/>
                    </a:xfrm>
                    <a:custGeom>
                      <a:avLst/>
                      <a:gdLst/>
                      <a:ahLst/>
                      <a:cxnLst/>
                      <a:rect l="l" t="t" r="r" b="b"/>
                      <a:pathLst>
                        <a:path w="16772" h="11687" extrusionOk="0">
                          <a:moveTo>
                            <a:pt x="830" y="8122"/>
                          </a:moveTo>
                          <a:cubicBezTo>
                            <a:pt x="2624" y="10301"/>
                            <a:pt x="5614" y="11687"/>
                            <a:pt x="9601" y="11687"/>
                          </a:cubicBezTo>
                          <a:cubicBezTo>
                            <a:pt x="14185" y="11489"/>
                            <a:pt x="14783" y="9508"/>
                            <a:pt x="16178" y="7527"/>
                          </a:cubicBezTo>
                          <a:cubicBezTo>
                            <a:pt x="17574" y="4952"/>
                            <a:pt x="16178" y="2575"/>
                            <a:pt x="15381" y="0"/>
                          </a:cubicBezTo>
                          <a:cubicBezTo>
                            <a:pt x="11394" y="594"/>
                            <a:pt x="7209" y="991"/>
                            <a:pt x="3621" y="2179"/>
                          </a:cubicBezTo>
                          <a:cubicBezTo>
                            <a:pt x="232" y="3169"/>
                            <a:pt x="-964" y="5547"/>
                            <a:pt x="830" y="81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97" name="Google Shape;6797;p37"/>
                    <p:cNvSpPr/>
                    <p:nvPr/>
                  </p:nvSpPr>
                  <p:spPr>
                    <a:xfrm>
                      <a:off x="3728176" y="5256875"/>
                      <a:ext cx="398" cy="197"/>
                    </a:xfrm>
                    <a:custGeom>
                      <a:avLst/>
                      <a:gdLst/>
                      <a:ahLst/>
                      <a:cxnLst/>
                      <a:rect l="l" t="t" r="r" b="b"/>
                      <a:pathLst>
                        <a:path w="398" h="197" extrusionOk="0">
                          <a:moveTo>
                            <a:pt x="399" y="198"/>
                          </a:moveTo>
                          <a:lnTo>
                            <a:pt x="0" y="0"/>
                          </a:lnTo>
                          <a:lnTo>
                            <a:pt x="20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98" name="Google Shape;6798;p37"/>
                    <p:cNvSpPr/>
                    <p:nvPr/>
                  </p:nvSpPr>
                  <p:spPr>
                    <a:xfrm>
                      <a:off x="3779998" y="5187357"/>
                      <a:ext cx="17287" cy="9206"/>
                    </a:xfrm>
                    <a:custGeom>
                      <a:avLst/>
                      <a:gdLst/>
                      <a:ahLst/>
                      <a:cxnLst/>
                      <a:rect l="l" t="t" r="r" b="b"/>
                      <a:pathLst>
                        <a:path w="17287" h="9206" extrusionOk="0">
                          <a:moveTo>
                            <a:pt x="15151" y="3951"/>
                          </a:moveTo>
                          <a:cubicBezTo>
                            <a:pt x="8573" y="-1002"/>
                            <a:pt x="4188" y="-407"/>
                            <a:pt x="401" y="979"/>
                          </a:cubicBezTo>
                          <a:cubicBezTo>
                            <a:pt x="-197" y="2762"/>
                            <a:pt x="-596" y="4743"/>
                            <a:pt x="2793" y="6328"/>
                          </a:cubicBezTo>
                          <a:cubicBezTo>
                            <a:pt x="9570" y="9893"/>
                            <a:pt x="14354" y="9893"/>
                            <a:pt x="17144" y="7714"/>
                          </a:cubicBezTo>
                          <a:cubicBezTo>
                            <a:pt x="17742" y="7516"/>
                            <a:pt x="16347" y="4941"/>
                            <a:pt x="15151" y="39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799" name="Google Shape;6799;p37"/>
                    <p:cNvSpPr/>
                    <p:nvPr/>
                  </p:nvSpPr>
                  <p:spPr>
                    <a:xfrm>
                      <a:off x="3720874" y="5128652"/>
                      <a:ext cx="20789" cy="13774"/>
                    </a:xfrm>
                    <a:custGeom>
                      <a:avLst/>
                      <a:gdLst/>
                      <a:ahLst/>
                      <a:cxnLst/>
                      <a:rect l="l" t="t" r="r" b="b"/>
                      <a:pathLst>
                        <a:path w="20789" h="13774" extrusionOk="0">
                          <a:moveTo>
                            <a:pt x="3116" y="4219"/>
                          </a:moveTo>
                          <a:cubicBezTo>
                            <a:pt x="2319" y="3229"/>
                            <a:pt x="1522" y="2832"/>
                            <a:pt x="724" y="2634"/>
                          </a:cubicBezTo>
                          <a:cubicBezTo>
                            <a:pt x="-272" y="4021"/>
                            <a:pt x="-272" y="6398"/>
                            <a:pt x="924" y="9171"/>
                          </a:cubicBezTo>
                          <a:cubicBezTo>
                            <a:pt x="2119" y="11945"/>
                            <a:pt x="4312" y="14124"/>
                            <a:pt x="5508" y="13727"/>
                          </a:cubicBezTo>
                          <a:cubicBezTo>
                            <a:pt x="6106" y="13529"/>
                            <a:pt x="6305" y="12935"/>
                            <a:pt x="6305" y="12143"/>
                          </a:cubicBezTo>
                          <a:cubicBezTo>
                            <a:pt x="11887" y="14322"/>
                            <a:pt x="16471" y="12935"/>
                            <a:pt x="20258" y="11350"/>
                          </a:cubicBezTo>
                          <a:cubicBezTo>
                            <a:pt x="21653" y="10558"/>
                            <a:pt x="20059" y="8379"/>
                            <a:pt x="18265" y="6398"/>
                          </a:cubicBezTo>
                          <a:cubicBezTo>
                            <a:pt x="17468" y="5804"/>
                            <a:pt x="16471" y="5408"/>
                            <a:pt x="15674" y="5011"/>
                          </a:cubicBezTo>
                          <a:cubicBezTo>
                            <a:pt x="14079" y="1248"/>
                            <a:pt x="12086" y="-337"/>
                            <a:pt x="10491" y="59"/>
                          </a:cubicBezTo>
                          <a:cubicBezTo>
                            <a:pt x="9694" y="257"/>
                            <a:pt x="9494" y="1446"/>
                            <a:pt x="9694" y="2832"/>
                          </a:cubicBezTo>
                          <a:cubicBezTo>
                            <a:pt x="9694" y="2832"/>
                            <a:pt x="9694" y="2832"/>
                            <a:pt x="9694" y="2832"/>
                          </a:cubicBezTo>
                          <a:cubicBezTo>
                            <a:pt x="7103" y="2634"/>
                            <a:pt x="4910" y="3031"/>
                            <a:pt x="3116" y="42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00" name="Google Shape;6800;p37"/>
                    <p:cNvSpPr/>
                    <p:nvPr/>
                  </p:nvSpPr>
                  <p:spPr>
                    <a:xfrm>
                      <a:off x="3789322" y="5213695"/>
                      <a:ext cx="8617" cy="6335"/>
                    </a:xfrm>
                    <a:custGeom>
                      <a:avLst/>
                      <a:gdLst/>
                      <a:ahLst/>
                      <a:cxnLst/>
                      <a:rect l="l" t="t" r="r" b="b"/>
                      <a:pathLst>
                        <a:path w="8617" h="6335" extrusionOk="0">
                          <a:moveTo>
                            <a:pt x="8618" y="1582"/>
                          </a:moveTo>
                          <a:cubicBezTo>
                            <a:pt x="4631" y="-3"/>
                            <a:pt x="844" y="-994"/>
                            <a:pt x="47" y="1582"/>
                          </a:cubicBezTo>
                          <a:cubicBezTo>
                            <a:pt x="-352" y="2968"/>
                            <a:pt x="1841" y="4949"/>
                            <a:pt x="4831" y="6137"/>
                          </a:cubicBezTo>
                          <a:cubicBezTo>
                            <a:pt x="5030" y="6137"/>
                            <a:pt x="5229" y="6336"/>
                            <a:pt x="5428" y="6336"/>
                          </a:cubicBezTo>
                          <a:cubicBezTo>
                            <a:pt x="6625" y="4751"/>
                            <a:pt x="7621" y="3166"/>
                            <a:pt x="8618" y="15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01" name="Google Shape;6801;p37"/>
                    <p:cNvSpPr/>
                    <p:nvPr/>
                  </p:nvSpPr>
                  <p:spPr>
                    <a:xfrm>
                      <a:off x="3852782" y="5132494"/>
                      <a:ext cx="6949" cy="8696"/>
                    </a:xfrm>
                    <a:custGeom>
                      <a:avLst/>
                      <a:gdLst/>
                      <a:ahLst/>
                      <a:cxnLst/>
                      <a:rect l="l" t="t" r="r" b="b"/>
                      <a:pathLst>
                        <a:path w="6949" h="8696" extrusionOk="0">
                          <a:moveTo>
                            <a:pt x="5355" y="2160"/>
                          </a:moveTo>
                          <a:cubicBezTo>
                            <a:pt x="2763" y="-415"/>
                            <a:pt x="571" y="-613"/>
                            <a:pt x="172" y="1170"/>
                          </a:cubicBezTo>
                          <a:cubicBezTo>
                            <a:pt x="-426" y="3349"/>
                            <a:pt x="571" y="5924"/>
                            <a:pt x="2564" y="8697"/>
                          </a:cubicBezTo>
                          <a:cubicBezTo>
                            <a:pt x="3959" y="7112"/>
                            <a:pt x="5554" y="5528"/>
                            <a:pt x="6949" y="3943"/>
                          </a:cubicBezTo>
                          <a:cubicBezTo>
                            <a:pt x="6551" y="3349"/>
                            <a:pt x="5953" y="2754"/>
                            <a:pt x="5355" y="21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02" name="Google Shape;6802;p37"/>
                    <p:cNvSpPr/>
                    <p:nvPr/>
                  </p:nvSpPr>
                  <p:spPr>
                    <a:xfrm>
                      <a:off x="3683780" y="5197933"/>
                      <a:ext cx="13884" cy="10600"/>
                    </a:xfrm>
                    <a:custGeom>
                      <a:avLst/>
                      <a:gdLst/>
                      <a:ahLst/>
                      <a:cxnLst/>
                      <a:rect l="l" t="t" r="r" b="b"/>
                      <a:pathLst>
                        <a:path w="13884" h="10600" extrusionOk="0">
                          <a:moveTo>
                            <a:pt x="5128" y="10014"/>
                          </a:moveTo>
                          <a:cubicBezTo>
                            <a:pt x="9115" y="11401"/>
                            <a:pt x="12304" y="10213"/>
                            <a:pt x="13500" y="7637"/>
                          </a:cubicBezTo>
                          <a:cubicBezTo>
                            <a:pt x="14895" y="4666"/>
                            <a:pt x="12304" y="2487"/>
                            <a:pt x="8716" y="704"/>
                          </a:cubicBezTo>
                          <a:cubicBezTo>
                            <a:pt x="4530" y="-682"/>
                            <a:pt x="1541" y="-88"/>
                            <a:pt x="345" y="3081"/>
                          </a:cubicBezTo>
                          <a:cubicBezTo>
                            <a:pt x="-851" y="6053"/>
                            <a:pt x="1142" y="8826"/>
                            <a:pt x="5128" y="100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03" name="Google Shape;6803;p37"/>
                    <p:cNvSpPr/>
                    <p:nvPr/>
                  </p:nvSpPr>
                  <p:spPr>
                    <a:xfrm>
                      <a:off x="3711820" y="5345618"/>
                      <a:ext cx="14570" cy="6140"/>
                    </a:xfrm>
                    <a:custGeom>
                      <a:avLst/>
                      <a:gdLst/>
                      <a:ahLst/>
                      <a:cxnLst/>
                      <a:rect l="l" t="t" r="r" b="b"/>
                      <a:pathLst>
                        <a:path w="14570" h="6140" extrusionOk="0">
                          <a:moveTo>
                            <a:pt x="14561" y="2971"/>
                          </a:moveTo>
                          <a:cubicBezTo>
                            <a:pt x="14761" y="792"/>
                            <a:pt x="11771" y="0"/>
                            <a:pt x="7984" y="0"/>
                          </a:cubicBezTo>
                          <a:cubicBezTo>
                            <a:pt x="4396" y="0"/>
                            <a:pt x="210" y="792"/>
                            <a:pt x="11" y="3169"/>
                          </a:cubicBezTo>
                          <a:cubicBezTo>
                            <a:pt x="-189" y="4952"/>
                            <a:pt x="2403" y="6141"/>
                            <a:pt x="6389" y="6141"/>
                          </a:cubicBezTo>
                          <a:cubicBezTo>
                            <a:pt x="10376" y="6141"/>
                            <a:pt x="13565" y="4952"/>
                            <a:pt x="14561" y="29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04" name="Google Shape;6804;p37"/>
                    <p:cNvSpPr/>
                    <p:nvPr/>
                  </p:nvSpPr>
                  <p:spPr>
                    <a:xfrm>
                      <a:off x="3698046" y="5320504"/>
                      <a:ext cx="29364" cy="10523"/>
                    </a:xfrm>
                    <a:custGeom>
                      <a:avLst/>
                      <a:gdLst/>
                      <a:ahLst/>
                      <a:cxnLst/>
                      <a:rect l="l" t="t" r="r" b="b"/>
                      <a:pathLst>
                        <a:path w="29364" h="10523" extrusionOk="0">
                          <a:moveTo>
                            <a:pt x="7407" y="6495"/>
                          </a:moveTo>
                          <a:cubicBezTo>
                            <a:pt x="7208" y="6495"/>
                            <a:pt x="6809" y="6495"/>
                            <a:pt x="6610" y="6495"/>
                          </a:cubicBezTo>
                          <a:cubicBezTo>
                            <a:pt x="3022" y="7089"/>
                            <a:pt x="-367" y="7881"/>
                            <a:pt x="32" y="9268"/>
                          </a:cubicBezTo>
                          <a:cubicBezTo>
                            <a:pt x="431" y="10456"/>
                            <a:pt x="3421" y="10654"/>
                            <a:pt x="7008" y="10456"/>
                          </a:cubicBezTo>
                          <a:cubicBezTo>
                            <a:pt x="8005" y="10258"/>
                            <a:pt x="9002" y="10060"/>
                            <a:pt x="9600" y="9862"/>
                          </a:cubicBezTo>
                          <a:cubicBezTo>
                            <a:pt x="10596" y="10060"/>
                            <a:pt x="11792" y="10060"/>
                            <a:pt x="13188" y="9862"/>
                          </a:cubicBezTo>
                          <a:cubicBezTo>
                            <a:pt x="16775" y="9268"/>
                            <a:pt x="19367" y="8079"/>
                            <a:pt x="19765" y="6296"/>
                          </a:cubicBezTo>
                          <a:cubicBezTo>
                            <a:pt x="21360" y="6693"/>
                            <a:pt x="23353" y="6495"/>
                            <a:pt x="25745" y="6098"/>
                          </a:cubicBezTo>
                          <a:cubicBezTo>
                            <a:pt x="28735" y="5306"/>
                            <a:pt x="30330" y="3919"/>
                            <a:pt x="28735" y="2335"/>
                          </a:cubicBezTo>
                          <a:cubicBezTo>
                            <a:pt x="27140" y="750"/>
                            <a:pt x="24749" y="-439"/>
                            <a:pt x="20363" y="156"/>
                          </a:cubicBezTo>
                          <a:cubicBezTo>
                            <a:pt x="16975" y="948"/>
                            <a:pt x="15380" y="2137"/>
                            <a:pt x="15978" y="3721"/>
                          </a:cubicBezTo>
                          <a:lnTo>
                            <a:pt x="15978" y="3919"/>
                          </a:lnTo>
                          <a:cubicBezTo>
                            <a:pt x="15181" y="3919"/>
                            <a:pt x="14184" y="3919"/>
                            <a:pt x="13387" y="4117"/>
                          </a:cubicBezTo>
                          <a:cubicBezTo>
                            <a:pt x="10596" y="4316"/>
                            <a:pt x="8404" y="5108"/>
                            <a:pt x="7407" y="64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05" name="Google Shape;6805;p37"/>
                    <p:cNvSpPr/>
                    <p:nvPr/>
                  </p:nvSpPr>
                  <p:spPr>
                    <a:xfrm>
                      <a:off x="3785908" y="5104260"/>
                      <a:ext cx="22909" cy="31695"/>
                    </a:xfrm>
                    <a:custGeom>
                      <a:avLst/>
                      <a:gdLst/>
                      <a:ahLst/>
                      <a:cxnLst/>
                      <a:rect l="l" t="t" r="r" b="b"/>
                      <a:pathLst>
                        <a:path w="22909" h="31695" extrusionOk="0">
                          <a:moveTo>
                            <a:pt x="12830" y="19698"/>
                          </a:moveTo>
                          <a:cubicBezTo>
                            <a:pt x="10238" y="20887"/>
                            <a:pt x="12032" y="24254"/>
                            <a:pt x="14823" y="27622"/>
                          </a:cubicBezTo>
                          <a:cubicBezTo>
                            <a:pt x="17215" y="30395"/>
                            <a:pt x="20603" y="32772"/>
                            <a:pt x="22198" y="31187"/>
                          </a:cubicBezTo>
                          <a:cubicBezTo>
                            <a:pt x="23992" y="29404"/>
                            <a:pt x="22198" y="26235"/>
                            <a:pt x="19009" y="22867"/>
                          </a:cubicBezTo>
                          <a:cubicBezTo>
                            <a:pt x="18211" y="22075"/>
                            <a:pt x="17414" y="21283"/>
                            <a:pt x="16617" y="20887"/>
                          </a:cubicBezTo>
                          <a:cubicBezTo>
                            <a:pt x="17015" y="20887"/>
                            <a:pt x="17215" y="21085"/>
                            <a:pt x="17414" y="20887"/>
                          </a:cubicBezTo>
                          <a:cubicBezTo>
                            <a:pt x="19407" y="20689"/>
                            <a:pt x="19009" y="17717"/>
                            <a:pt x="17215" y="13954"/>
                          </a:cubicBezTo>
                          <a:cubicBezTo>
                            <a:pt x="15421" y="10388"/>
                            <a:pt x="13427" y="8407"/>
                            <a:pt x="11434" y="8011"/>
                          </a:cubicBezTo>
                          <a:cubicBezTo>
                            <a:pt x="11235" y="8209"/>
                            <a:pt x="11035" y="8407"/>
                            <a:pt x="10836" y="8803"/>
                          </a:cubicBezTo>
                          <a:cubicBezTo>
                            <a:pt x="10836" y="7417"/>
                            <a:pt x="10238" y="5634"/>
                            <a:pt x="8843" y="3455"/>
                          </a:cubicBezTo>
                          <a:cubicBezTo>
                            <a:pt x="7248" y="880"/>
                            <a:pt x="5454" y="-903"/>
                            <a:pt x="4458" y="484"/>
                          </a:cubicBezTo>
                          <a:cubicBezTo>
                            <a:pt x="3860" y="1276"/>
                            <a:pt x="3860" y="2266"/>
                            <a:pt x="3860" y="3455"/>
                          </a:cubicBezTo>
                          <a:cubicBezTo>
                            <a:pt x="2664" y="2861"/>
                            <a:pt x="1667" y="2861"/>
                            <a:pt x="870" y="3455"/>
                          </a:cubicBezTo>
                          <a:cubicBezTo>
                            <a:pt x="-725" y="4643"/>
                            <a:pt x="-127" y="7417"/>
                            <a:pt x="2664" y="10388"/>
                          </a:cubicBezTo>
                          <a:cubicBezTo>
                            <a:pt x="5255" y="13359"/>
                            <a:pt x="8245" y="14944"/>
                            <a:pt x="10637" y="14350"/>
                          </a:cubicBezTo>
                          <a:cubicBezTo>
                            <a:pt x="10836" y="14152"/>
                            <a:pt x="11035" y="13954"/>
                            <a:pt x="11235" y="13755"/>
                          </a:cubicBezTo>
                          <a:cubicBezTo>
                            <a:pt x="11434" y="14152"/>
                            <a:pt x="11634" y="14746"/>
                            <a:pt x="11833" y="15340"/>
                          </a:cubicBezTo>
                          <a:cubicBezTo>
                            <a:pt x="12830" y="17519"/>
                            <a:pt x="14025" y="19104"/>
                            <a:pt x="15022" y="19896"/>
                          </a:cubicBezTo>
                          <a:cubicBezTo>
                            <a:pt x="14025" y="19500"/>
                            <a:pt x="13427" y="19302"/>
                            <a:pt x="12830" y="1969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06" name="Google Shape;6806;p37"/>
                    <p:cNvSpPr/>
                    <p:nvPr/>
                  </p:nvSpPr>
                  <p:spPr>
                    <a:xfrm>
                      <a:off x="3819510" y="5150442"/>
                      <a:ext cx="11026" cy="10326"/>
                    </a:xfrm>
                    <a:custGeom>
                      <a:avLst/>
                      <a:gdLst/>
                      <a:ahLst/>
                      <a:cxnLst/>
                      <a:rect l="l" t="t" r="r" b="b"/>
                      <a:pathLst>
                        <a:path w="11026" h="10326" extrusionOk="0">
                          <a:moveTo>
                            <a:pt x="2349" y="6002"/>
                          </a:moveTo>
                          <a:cubicBezTo>
                            <a:pt x="4941" y="8775"/>
                            <a:pt x="7931" y="10954"/>
                            <a:pt x="10123" y="10162"/>
                          </a:cubicBezTo>
                          <a:cubicBezTo>
                            <a:pt x="12316" y="9171"/>
                            <a:pt x="10123" y="6398"/>
                            <a:pt x="7731" y="3427"/>
                          </a:cubicBezTo>
                          <a:cubicBezTo>
                            <a:pt x="4742" y="455"/>
                            <a:pt x="1951" y="-733"/>
                            <a:pt x="556" y="455"/>
                          </a:cubicBezTo>
                          <a:cubicBezTo>
                            <a:pt x="-640" y="1446"/>
                            <a:pt x="157" y="3823"/>
                            <a:pt x="2349" y="60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07" name="Google Shape;6807;p37"/>
                    <p:cNvSpPr/>
                    <p:nvPr/>
                  </p:nvSpPr>
                  <p:spPr>
                    <a:xfrm>
                      <a:off x="3624481" y="5383698"/>
                      <a:ext cx="21373" cy="4864"/>
                    </a:xfrm>
                    <a:custGeom>
                      <a:avLst/>
                      <a:gdLst/>
                      <a:ahLst/>
                      <a:cxnLst/>
                      <a:rect l="l" t="t" r="r" b="b"/>
                      <a:pathLst>
                        <a:path w="21373" h="4864" extrusionOk="0">
                          <a:moveTo>
                            <a:pt x="9414" y="4510"/>
                          </a:moveTo>
                          <a:cubicBezTo>
                            <a:pt x="9813" y="4510"/>
                            <a:pt x="10411" y="4312"/>
                            <a:pt x="10809" y="4312"/>
                          </a:cubicBezTo>
                          <a:cubicBezTo>
                            <a:pt x="11606" y="4312"/>
                            <a:pt x="12603" y="4312"/>
                            <a:pt x="13600" y="4114"/>
                          </a:cubicBezTo>
                          <a:cubicBezTo>
                            <a:pt x="17586" y="3717"/>
                            <a:pt x="20377" y="2529"/>
                            <a:pt x="21374" y="1142"/>
                          </a:cubicBezTo>
                          <a:cubicBezTo>
                            <a:pt x="20975" y="152"/>
                            <a:pt x="19181" y="-244"/>
                            <a:pt x="16191" y="152"/>
                          </a:cubicBezTo>
                          <a:cubicBezTo>
                            <a:pt x="14995" y="350"/>
                            <a:pt x="13998" y="548"/>
                            <a:pt x="13002" y="746"/>
                          </a:cubicBezTo>
                          <a:cubicBezTo>
                            <a:pt x="11407" y="152"/>
                            <a:pt x="9015" y="-46"/>
                            <a:pt x="6025" y="350"/>
                          </a:cubicBezTo>
                          <a:cubicBezTo>
                            <a:pt x="2437" y="1142"/>
                            <a:pt x="-951" y="2331"/>
                            <a:pt x="245" y="3717"/>
                          </a:cubicBezTo>
                          <a:cubicBezTo>
                            <a:pt x="1441" y="5302"/>
                            <a:pt x="5627" y="4906"/>
                            <a:pt x="9414" y="45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08" name="Google Shape;6808;p37"/>
                    <p:cNvSpPr/>
                    <p:nvPr/>
                  </p:nvSpPr>
                  <p:spPr>
                    <a:xfrm>
                      <a:off x="3619942" y="5323306"/>
                      <a:ext cx="16344" cy="10113"/>
                    </a:xfrm>
                    <a:custGeom>
                      <a:avLst/>
                      <a:gdLst/>
                      <a:ahLst/>
                      <a:cxnLst/>
                      <a:rect l="l" t="t" r="r" b="b"/>
                      <a:pathLst>
                        <a:path w="16344" h="10113" extrusionOk="0">
                          <a:moveTo>
                            <a:pt x="7176" y="10031"/>
                          </a:moveTo>
                          <a:cubicBezTo>
                            <a:pt x="10963" y="9634"/>
                            <a:pt x="14152" y="8446"/>
                            <a:pt x="13754" y="5871"/>
                          </a:cubicBezTo>
                          <a:cubicBezTo>
                            <a:pt x="13754" y="5673"/>
                            <a:pt x="13554" y="5474"/>
                            <a:pt x="13554" y="5276"/>
                          </a:cubicBezTo>
                          <a:cubicBezTo>
                            <a:pt x="14152" y="4880"/>
                            <a:pt x="14352" y="4484"/>
                            <a:pt x="14152" y="3890"/>
                          </a:cubicBezTo>
                          <a:cubicBezTo>
                            <a:pt x="13953" y="3494"/>
                            <a:pt x="13554" y="3295"/>
                            <a:pt x="13156" y="3097"/>
                          </a:cubicBezTo>
                          <a:cubicBezTo>
                            <a:pt x="14949" y="2701"/>
                            <a:pt x="16145" y="1909"/>
                            <a:pt x="16345" y="1117"/>
                          </a:cubicBezTo>
                          <a:cubicBezTo>
                            <a:pt x="15547" y="324"/>
                            <a:pt x="13554" y="-270"/>
                            <a:pt x="10564" y="126"/>
                          </a:cubicBezTo>
                          <a:cubicBezTo>
                            <a:pt x="6777" y="522"/>
                            <a:pt x="4186" y="1513"/>
                            <a:pt x="4584" y="2701"/>
                          </a:cubicBezTo>
                          <a:cubicBezTo>
                            <a:pt x="3986" y="2899"/>
                            <a:pt x="3389" y="3097"/>
                            <a:pt x="2791" y="3295"/>
                          </a:cubicBezTo>
                          <a:cubicBezTo>
                            <a:pt x="1196" y="3692"/>
                            <a:pt x="0" y="4286"/>
                            <a:pt x="0" y="5078"/>
                          </a:cubicBezTo>
                          <a:cubicBezTo>
                            <a:pt x="199" y="5276"/>
                            <a:pt x="398" y="5474"/>
                            <a:pt x="598" y="5474"/>
                          </a:cubicBezTo>
                          <a:cubicBezTo>
                            <a:pt x="398" y="5871"/>
                            <a:pt x="398" y="6069"/>
                            <a:pt x="398" y="6465"/>
                          </a:cubicBezTo>
                          <a:cubicBezTo>
                            <a:pt x="398" y="9436"/>
                            <a:pt x="3189" y="10427"/>
                            <a:pt x="7176" y="100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09" name="Google Shape;6809;p37"/>
                    <p:cNvSpPr/>
                    <p:nvPr/>
                  </p:nvSpPr>
                  <p:spPr>
                    <a:xfrm>
                      <a:off x="3782991" y="5168472"/>
                      <a:ext cx="15678" cy="10169"/>
                    </a:xfrm>
                    <a:custGeom>
                      <a:avLst/>
                      <a:gdLst/>
                      <a:ahLst/>
                      <a:cxnLst/>
                      <a:rect l="l" t="t" r="r" b="b"/>
                      <a:pathLst>
                        <a:path w="15678" h="10169" extrusionOk="0">
                          <a:moveTo>
                            <a:pt x="14949" y="7385"/>
                          </a:moveTo>
                          <a:cubicBezTo>
                            <a:pt x="11561" y="3027"/>
                            <a:pt x="7375" y="650"/>
                            <a:pt x="2990" y="55"/>
                          </a:cubicBezTo>
                          <a:cubicBezTo>
                            <a:pt x="1794" y="-143"/>
                            <a:pt x="997" y="253"/>
                            <a:pt x="0" y="253"/>
                          </a:cubicBezTo>
                          <a:lnTo>
                            <a:pt x="997" y="2631"/>
                          </a:lnTo>
                          <a:cubicBezTo>
                            <a:pt x="4784" y="7979"/>
                            <a:pt x="9169" y="10356"/>
                            <a:pt x="14152" y="10158"/>
                          </a:cubicBezTo>
                          <a:cubicBezTo>
                            <a:pt x="15547" y="10158"/>
                            <a:pt x="16345" y="9168"/>
                            <a:pt x="14949" y="73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10" name="Google Shape;6810;p37"/>
                    <p:cNvSpPr/>
                    <p:nvPr/>
                  </p:nvSpPr>
                  <p:spPr>
                    <a:xfrm>
                      <a:off x="3674290" y="5155797"/>
                      <a:ext cx="17136" cy="20579"/>
                    </a:xfrm>
                    <a:custGeom>
                      <a:avLst/>
                      <a:gdLst/>
                      <a:ahLst/>
                      <a:cxnLst/>
                      <a:rect l="l" t="t" r="r" b="b"/>
                      <a:pathLst>
                        <a:path w="17136" h="20579" extrusionOk="0">
                          <a:moveTo>
                            <a:pt x="467" y="2429"/>
                          </a:moveTo>
                          <a:cubicBezTo>
                            <a:pt x="-929" y="5401"/>
                            <a:pt x="865" y="8768"/>
                            <a:pt x="5051" y="9957"/>
                          </a:cubicBezTo>
                          <a:cubicBezTo>
                            <a:pt x="7044" y="10551"/>
                            <a:pt x="8838" y="10749"/>
                            <a:pt x="10433" y="10353"/>
                          </a:cubicBezTo>
                          <a:cubicBezTo>
                            <a:pt x="10233" y="11740"/>
                            <a:pt x="10632" y="13919"/>
                            <a:pt x="11629" y="16494"/>
                          </a:cubicBezTo>
                          <a:cubicBezTo>
                            <a:pt x="12825" y="19465"/>
                            <a:pt x="14818" y="21050"/>
                            <a:pt x="16014" y="20456"/>
                          </a:cubicBezTo>
                          <a:cubicBezTo>
                            <a:pt x="17409" y="19465"/>
                            <a:pt x="17609" y="16890"/>
                            <a:pt x="16014" y="12928"/>
                          </a:cubicBezTo>
                          <a:cubicBezTo>
                            <a:pt x="15017" y="10947"/>
                            <a:pt x="13821" y="9561"/>
                            <a:pt x="13024" y="8966"/>
                          </a:cubicBezTo>
                          <a:cubicBezTo>
                            <a:pt x="13223" y="8570"/>
                            <a:pt x="13622" y="8174"/>
                            <a:pt x="13821" y="7580"/>
                          </a:cubicBezTo>
                          <a:cubicBezTo>
                            <a:pt x="14818" y="4807"/>
                            <a:pt x="12227" y="3024"/>
                            <a:pt x="9635" y="1439"/>
                          </a:cubicBezTo>
                          <a:cubicBezTo>
                            <a:pt x="5848" y="-344"/>
                            <a:pt x="1862" y="-938"/>
                            <a:pt x="467" y="24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11" name="Google Shape;6811;p37"/>
                    <p:cNvSpPr/>
                    <p:nvPr/>
                  </p:nvSpPr>
                  <p:spPr>
                    <a:xfrm>
                      <a:off x="3756576" y="5169652"/>
                      <a:ext cx="12227" cy="9946"/>
                    </a:xfrm>
                    <a:custGeom>
                      <a:avLst/>
                      <a:gdLst/>
                      <a:ahLst/>
                      <a:cxnLst/>
                      <a:rect l="l" t="t" r="r" b="b"/>
                      <a:pathLst>
                        <a:path w="12227" h="9946" extrusionOk="0">
                          <a:moveTo>
                            <a:pt x="502" y="1450"/>
                          </a:moveTo>
                          <a:cubicBezTo>
                            <a:pt x="-494" y="3035"/>
                            <a:pt x="-96" y="5412"/>
                            <a:pt x="2495" y="7393"/>
                          </a:cubicBezTo>
                          <a:cubicBezTo>
                            <a:pt x="5685" y="9770"/>
                            <a:pt x="9273" y="10760"/>
                            <a:pt x="11266" y="9176"/>
                          </a:cubicBezTo>
                          <a:cubicBezTo>
                            <a:pt x="13459" y="7591"/>
                            <a:pt x="11665" y="5016"/>
                            <a:pt x="8276" y="2044"/>
                          </a:cubicBezTo>
                          <a:cubicBezTo>
                            <a:pt x="5087" y="-135"/>
                            <a:pt x="1898" y="-927"/>
                            <a:pt x="502" y="14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12" name="Google Shape;6812;p37"/>
                    <p:cNvSpPr/>
                    <p:nvPr/>
                  </p:nvSpPr>
                  <p:spPr>
                    <a:xfrm>
                      <a:off x="3727182" y="5168779"/>
                      <a:ext cx="13227" cy="10902"/>
                    </a:xfrm>
                    <a:custGeom>
                      <a:avLst/>
                      <a:gdLst/>
                      <a:ahLst/>
                      <a:cxnLst/>
                      <a:rect l="l" t="t" r="r" b="b"/>
                      <a:pathLst>
                        <a:path w="13227" h="10902" extrusionOk="0">
                          <a:moveTo>
                            <a:pt x="12355" y="9256"/>
                          </a:moveTo>
                          <a:cubicBezTo>
                            <a:pt x="14149" y="7077"/>
                            <a:pt x="13153" y="4502"/>
                            <a:pt x="9565" y="2125"/>
                          </a:cubicBezTo>
                          <a:cubicBezTo>
                            <a:pt x="6176" y="-54"/>
                            <a:pt x="2987" y="-846"/>
                            <a:pt x="595" y="1135"/>
                          </a:cubicBezTo>
                          <a:cubicBezTo>
                            <a:pt x="-999" y="3710"/>
                            <a:pt x="794" y="6483"/>
                            <a:pt x="3784" y="8662"/>
                          </a:cubicBezTo>
                          <a:cubicBezTo>
                            <a:pt x="7173" y="11435"/>
                            <a:pt x="10362" y="11633"/>
                            <a:pt x="12355" y="92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13" name="Google Shape;6813;p37"/>
                    <p:cNvSpPr/>
                    <p:nvPr/>
                  </p:nvSpPr>
                  <p:spPr>
                    <a:xfrm>
                      <a:off x="3736571" y="5145655"/>
                      <a:ext cx="16932" cy="16565"/>
                    </a:xfrm>
                    <a:custGeom>
                      <a:avLst/>
                      <a:gdLst/>
                      <a:ahLst/>
                      <a:cxnLst/>
                      <a:rect l="l" t="t" r="r" b="b"/>
                      <a:pathLst>
                        <a:path w="16932" h="16565" extrusionOk="0">
                          <a:moveTo>
                            <a:pt x="6156" y="7421"/>
                          </a:moveTo>
                          <a:cubicBezTo>
                            <a:pt x="5956" y="6629"/>
                            <a:pt x="5557" y="5638"/>
                            <a:pt x="5159" y="4648"/>
                          </a:cubicBezTo>
                          <a:cubicBezTo>
                            <a:pt x="3963" y="1875"/>
                            <a:pt x="2568" y="-502"/>
                            <a:pt x="973" y="92"/>
                          </a:cubicBezTo>
                          <a:cubicBezTo>
                            <a:pt x="-422" y="488"/>
                            <a:pt x="-223" y="3063"/>
                            <a:pt x="973" y="5836"/>
                          </a:cubicBezTo>
                          <a:cubicBezTo>
                            <a:pt x="1970" y="8412"/>
                            <a:pt x="3365" y="11185"/>
                            <a:pt x="4760" y="11383"/>
                          </a:cubicBezTo>
                          <a:cubicBezTo>
                            <a:pt x="5358" y="12571"/>
                            <a:pt x="6554" y="13760"/>
                            <a:pt x="8149" y="14750"/>
                          </a:cubicBezTo>
                          <a:cubicBezTo>
                            <a:pt x="11737" y="16929"/>
                            <a:pt x="14926" y="17325"/>
                            <a:pt x="16521" y="14949"/>
                          </a:cubicBezTo>
                          <a:cubicBezTo>
                            <a:pt x="17916" y="12968"/>
                            <a:pt x="15524" y="10591"/>
                            <a:pt x="12933" y="9006"/>
                          </a:cubicBezTo>
                          <a:cubicBezTo>
                            <a:pt x="10541" y="7223"/>
                            <a:pt x="8149" y="6629"/>
                            <a:pt x="6156" y="74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14" name="Google Shape;6814;p37"/>
                    <p:cNvSpPr/>
                    <p:nvPr/>
                  </p:nvSpPr>
                  <p:spPr>
                    <a:xfrm>
                      <a:off x="3721157" y="5384605"/>
                      <a:ext cx="13804" cy="5186"/>
                    </a:xfrm>
                    <a:custGeom>
                      <a:avLst/>
                      <a:gdLst/>
                      <a:ahLst/>
                      <a:cxnLst/>
                      <a:rect l="l" t="t" r="r" b="b"/>
                      <a:pathLst>
                        <a:path w="13804" h="5186" extrusionOk="0">
                          <a:moveTo>
                            <a:pt x="6421" y="5187"/>
                          </a:moveTo>
                          <a:cubicBezTo>
                            <a:pt x="10607" y="5187"/>
                            <a:pt x="13796" y="3998"/>
                            <a:pt x="13796" y="2215"/>
                          </a:cubicBezTo>
                          <a:cubicBezTo>
                            <a:pt x="13996" y="433"/>
                            <a:pt x="10607" y="-162"/>
                            <a:pt x="6421" y="36"/>
                          </a:cubicBezTo>
                          <a:cubicBezTo>
                            <a:pt x="2036" y="433"/>
                            <a:pt x="-356" y="1423"/>
                            <a:pt x="43" y="3206"/>
                          </a:cubicBezTo>
                          <a:cubicBezTo>
                            <a:pt x="641" y="4593"/>
                            <a:pt x="3432" y="5187"/>
                            <a:pt x="6421" y="51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15" name="Google Shape;6815;p37"/>
                    <p:cNvSpPr/>
                    <p:nvPr/>
                  </p:nvSpPr>
                  <p:spPr>
                    <a:xfrm>
                      <a:off x="3715895" y="5304891"/>
                      <a:ext cx="20911" cy="7675"/>
                    </a:xfrm>
                    <a:custGeom>
                      <a:avLst/>
                      <a:gdLst/>
                      <a:ahLst/>
                      <a:cxnLst/>
                      <a:rect l="l" t="t" r="r" b="b"/>
                      <a:pathLst>
                        <a:path w="20911" h="7675" extrusionOk="0">
                          <a:moveTo>
                            <a:pt x="5902" y="1109"/>
                          </a:moveTo>
                          <a:cubicBezTo>
                            <a:pt x="2314" y="1307"/>
                            <a:pt x="-1074" y="2694"/>
                            <a:pt x="321" y="5071"/>
                          </a:cubicBezTo>
                          <a:cubicBezTo>
                            <a:pt x="1517" y="7052"/>
                            <a:pt x="4507" y="7844"/>
                            <a:pt x="8493" y="7646"/>
                          </a:cubicBezTo>
                          <a:cubicBezTo>
                            <a:pt x="11284" y="7448"/>
                            <a:pt x="12281" y="6656"/>
                            <a:pt x="12679" y="5665"/>
                          </a:cubicBezTo>
                          <a:cubicBezTo>
                            <a:pt x="13875" y="5665"/>
                            <a:pt x="15071" y="5665"/>
                            <a:pt x="16267" y="5467"/>
                          </a:cubicBezTo>
                          <a:cubicBezTo>
                            <a:pt x="19656" y="4873"/>
                            <a:pt x="21250" y="3882"/>
                            <a:pt x="20852" y="1902"/>
                          </a:cubicBezTo>
                          <a:cubicBezTo>
                            <a:pt x="20054" y="317"/>
                            <a:pt x="17264" y="-277"/>
                            <a:pt x="14274" y="119"/>
                          </a:cubicBezTo>
                          <a:cubicBezTo>
                            <a:pt x="11882" y="317"/>
                            <a:pt x="10288" y="911"/>
                            <a:pt x="9291" y="1703"/>
                          </a:cubicBezTo>
                          <a:cubicBezTo>
                            <a:pt x="8095" y="1307"/>
                            <a:pt x="7098" y="1109"/>
                            <a:pt x="5902" y="11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16" name="Google Shape;6816;p37"/>
                    <p:cNvSpPr/>
                    <p:nvPr/>
                  </p:nvSpPr>
                  <p:spPr>
                    <a:xfrm>
                      <a:off x="3768340" y="5115305"/>
                      <a:ext cx="15009" cy="16378"/>
                    </a:xfrm>
                    <a:custGeom>
                      <a:avLst/>
                      <a:gdLst/>
                      <a:ahLst/>
                      <a:cxnLst/>
                      <a:rect l="l" t="t" r="r" b="b"/>
                      <a:pathLst>
                        <a:path w="15009" h="16378" extrusionOk="0">
                          <a:moveTo>
                            <a:pt x="12857" y="8851"/>
                          </a:moveTo>
                          <a:cubicBezTo>
                            <a:pt x="11661" y="7662"/>
                            <a:pt x="10664" y="6870"/>
                            <a:pt x="9468" y="6276"/>
                          </a:cubicBezTo>
                          <a:cubicBezTo>
                            <a:pt x="9269" y="4889"/>
                            <a:pt x="8073" y="3106"/>
                            <a:pt x="5880" y="1522"/>
                          </a:cubicBezTo>
                          <a:cubicBezTo>
                            <a:pt x="3089" y="-459"/>
                            <a:pt x="1495" y="-261"/>
                            <a:pt x="299" y="729"/>
                          </a:cubicBezTo>
                          <a:cubicBezTo>
                            <a:pt x="-498" y="2116"/>
                            <a:pt x="299" y="4493"/>
                            <a:pt x="2691" y="6474"/>
                          </a:cubicBezTo>
                          <a:cubicBezTo>
                            <a:pt x="3289" y="6870"/>
                            <a:pt x="3687" y="7068"/>
                            <a:pt x="4286" y="7464"/>
                          </a:cubicBezTo>
                          <a:cubicBezTo>
                            <a:pt x="4485" y="8059"/>
                            <a:pt x="4884" y="8851"/>
                            <a:pt x="5482" y="9643"/>
                          </a:cubicBezTo>
                          <a:cubicBezTo>
                            <a:pt x="5681" y="10436"/>
                            <a:pt x="6080" y="11228"/>
                            <a:pt x="6478" y="12020"/>
                          </a:cubicBezTo>
                          <a:cubicBezTo>
                            <a:pt x="7873" y="14992"/>
                            <a:pt x="9867" y="16378"/>
                            <a:pt x="11063" y="16378"/>
                          </a:cubicBezTo>
                          <a:cubicBezTo>
                            <a:pt x="12059" y="16378"/>
                            <a:pt x="12458" y="15586"/>
                            <a:pt x="12458" y="14398"/>
                          </a:cubicBezTo>
                          <a:cubicBezTo>
                            <a:pt x="13056" y="14398"/>
                            <a:pt x="13654" y="14398"/>
                            <a:pt x="14052" y="14001"/>
                          </a:cubicBezTo>
                          <a:cubicBezTo>
                            <a:pt x="15647" y="13407"/>
                            <a:pt x="15248" y="11228"/>
                            <a:pt x="12857" y="88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17" name="Google Shape;6817;p37"/>
                    <p:cNvSpPr/>
                    <p:nvPr/>
                  </p:nvSpPr>
                  <p:spPr>
                    <a:xfrm>
                      <a:off x="3740182" y="5190908"/>
                      <a:ext cx="20459" cy="10598"/>
                    </a:xfrm>
                    <a:custGeom>
                      <a:avLst/>
                      <a:gdLst/>
                      <a:ahLst/>
                      <a:cxnLst/>
                      <a:rect l="l" t="t" r="r" b="b"/>
                      <a:pathLst>
                        <a:path w="20459" h="10598" extrusionOk="0">
                          <a:moveTo>
                            <a:pt x="19089" y="8125"/>
                          </a:moveTo>
                          <a:cubicBezTo>
                            <a:pt x="20484" y="6541"/>
                            <a:pt x="21680" y="4362"/>
                            <a:pt x="18092" y="1985"/>
                          </a:cubicBezTo>
                          <a:cubicBezTo>
                            <a:pt x="12710" y="-1581"/>
                            <a:pt x="9521" y="400"/>
                            <a:pt x="6731" y="2183"/>
                          </a:cubicBezTo>
                          <a:lnTo>
                            <a:pt x="6531" y="2777"/>
                          </a:lnTo>
                          <a:cubicBezTo>
                            <a:pt x="3741" y="1985"/>
                            <a:pt x="751" y="1786"/>
                            <a:pt x="153" y="3569"/>
                          </a:cubicBezTo>
                          <a:cubicBezTo>
                            <a:pt x="-644" y="6144"/>
                            <a:pt x="1747" y="8720"/>
                            <a:pt x="5734" y="10106"/>
                          </a:cubicBezTo>
                          <a:cubicBezTo>
                            <a:pt x="8325" y="11097"/>
                            <a:pt x="9920" y="10502"/>
                            <a:pt x="10518" y="9116"/>
                          </a:cubicBezTo>
                          <a:cubicBezTo>
                            <a:pt x="15102" y="11295"/>
                            <a:pt x="17295" y="9908"/>
                            <a:pt x="19089" y="81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18" name="Google Shape;6818;p37"/>
                    <p:cNvSpPr/>
                    <p:nvPr/>
                  </p:nvSpPr>
                  <p:spPr>
                    <a:xfrm>
                      <a:off x="3728774" y="5335120"/>
                      <a:ext cx="19932" cy="7701"/>
                    </a:xfrm>
                    <a:custGeom>
                      <a:avLst/>
                      <a:gdLst/>
                      <a:ahLst/>
                      <a:cxnLst/>
                      <a:rect l="l" t="t" r="r" b="b"/>
                      <a:pathLst>
                        <a:path w="19932" h="7701" extrusionOk="0">
                          <a:moveTo>
                            <a:pt x="14352" y="1981"/>
                          </a:moveTo>
                          <a:cubicBezTo>
                            <a:pt x="13754" y="1981"/>
                            <a:pt x="13355" y="2179"/>
                            <a:pt x="12957" y="2377"/>
                          </a:cubicBezTo>
                          <a:cubicBezTo>
                            <a:pt x="12558" y="792"/>
                            <a:pt x="10166" y="0"/>
                            <a:pt x="6578" y="0"/>
                          </a:cubicBezTo>
                          <a:cubicBezTo>
                            <a:pt x="3189" y="198"/>
                            <a:pt x="798" y="1188"/>
                            <a:pt x="200" y="2575"/>
                          </a:cubicBezTo>
                          <a:cubicBezTo>
                            <a:pt x="-996" y="5348"/>
                            <a:pt x="3389" y="5943"/>
                            <a:pt x="7774" y="5745"/>
                          </a:cubicBezTo>
                          <a:cubicBezTo>
                            <a:pt x="8372" y="5745"/>
                            <a:pt x="8970" y="5546"/>
                            <a:pt x="9568" y="5546"/>
                          </a:cubicBezTo>
                          <a:cubicBezTo>
                            <a:pt x="10963" y="7131"/>
                            <a:pt x="13754" y="8122"/>
                            <a:pt x="17940" y="7527"/>
                          </a:cubicBezTo>
                          <a:cubicBezTo>
                            <a:pt x="18338" y="7527"/>
                            <a:pt x="18737" y="7329"/>
                            <a:pt x="18936" y="7329"/>
                          </a:cubicBezTo>
                          <a:cubicBezTo>
                            <a:pt x="19335" y="5745"/>
                            <a:pt x="19534" y="3962"/>
                            <a:pt x="19933" y="2377"/>
                          </a:cubicBezTo>
                          <a:cubicBezTo>
                            <a:pt x="18338" y="1783"/>
                            <a:pt x="16345" y="1585"/>
                            <a:pt x="14352" y="19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19" name="Google Shape;6819;p37"/>
                    <p:cNvSpPr/>
                    <p:nvPr/>
                  </p:nvSpPr>
                  <p:spPr>
                    <a:xfrm>
                      <a:off x="3731980" y="5228598"/>
                      <a:ext cx="16128" cy="8346"/>
                    </a:xfrm>
                    <a:custGeom>
                      <a:avLst/>
                      <a:gdLst/>
                      <a:ahLst/>
                      <a:cxnLst/>
                      <a:rect l="l" t="t" r="r" b="b"/>
                      <a:pathLst>
                        <a:path w="16128" h="8346" extrusionOk="0">
                          <a:moveTo>
                            <a:pt x="5564" y="7280"/>
                          </a:moveTo>
                          <a:cubicBezTo>
                            <a:pt x="5963" y="7478"/>
                            <a:pt x="6361" y="7478"/>
                            <a:pt x="6959" y="7478"/>
                          </a:cubicBezTo>
                          <a:cubicBezTo>
                            <a:pt x="8155" y="7874"/>
                            <a:pt x="9550" y="8270"/>
                            <a:pt x="10946" y="8270"/>
                          </a:cubicBezTo>
                          <a:cubicBezTo>
                            <a:pt x="14135" y="8666"/>
                            <a:pt x="15730" y="7478"/>
                            <a:pt x="16128" y="5497"/>
                          </a:cubicBezTo>
                          <a:cubicBezTo>
                            <a:pt x="15331" y="2327"/>
                            <a:pt x="11345" y="743"/>
                            <a:pt x="6561" y="149"/>
                          </a:cubicBezTo>
                          <a:cubicBezTo>
                            <a:pt x="5365" y="-50"/>
                            <a:pt x="4368" y="-50"/>
                            <a:pt x="3571" y="149"/>
                          </a:cubicBezTo>
                          <a:cubicBezTo>
                            <a:pt x="2175" y="149"/>
                            <a:pt x="980" y="743"/>
                            <a:pt x="382" y="1733"/>
                          </a:cubicBezTo>
                          <a:cubicBezTo>
                            <a:pt x="-1014" y="4110"/>
                            <a:pt x="1577" y="6091"/>
                            <a:pt x="5564" y="72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20" name="Google Shape;6820;p37"/>
                    <p:cNvSpPr/>
                    <p:nvPr/>
                  </p:nvSpPr>
                  <p:spPr>
                    <a:xfrm>
                      <a:off x="3687713" y="5273514"/>
                      <a:ext cx="18755" cy="11517"/>
                    </a:xfrm>
                    <a:custGeom>
                      <a:avLst/>
                      <a:gdLst/>
                      <a:ahLst/>
                      <a:cxnLst/>
                      <a:rect l="l" t="t" r="r" b="b"/>
                      <a:pathLst>
                        <a:path w="18755" h="11517" extrusionOk="0">
                          <a:moveTo>
                            <a:pt x="0" y="3566"/>
                          </a:moveTo>
                          <a:cubicBezTo>
                            <a:pt x="0" y="5745"/>
                            <a:pt x="1794" y="7527"/>
                            <a:pt x="4983" y="7725"/>
                          </a:cubicBezTo>
                          <a:cubicBezTo>
                            <a:pt x="5581" y="7725"/>
                            <a:pt x="5980" y="7725"/>
                            <a:pt x="6379" y="7725"/>
                          </a:cubicBezTo>
                          <a:lnTo>
                            <a:pt x="6379" y="7924"/>
                          </a:lnTo>
                          <a:cubicBezTo>
                            <a:pt x="6578" y="10895"/>
                            <a:pt x="10365" y="11687"/>
                            <a:pt x="14352" y="11489"/>
                          </a:cubicBezTo>
                          <a:cubicBezTo>
                            <a:pt x="17541" y="11093"/>
                            <a:pt x="18936" y="9508"/>
                            <a:pt x="18737" y="7329"/>
                          </a:cubicBezTo>
                          <a:cubicBezTo>
                            <a:pt x="18338" y="6339"/>
                            <a:pt x="17740" y="5546"/>
                            <a:pt x="16743" y="4952"/>
                          </a:cubicBezTo>
                          <a:cubicBezTo>
                            <a:pt x="17541" y="4556"/>
                            <a:pt x="17740" y="4160"/>
                            <a:pt x="17142" y="3566"/>
                          </a:cubicBezTo>
                          <a:cubicBezTo>
                            <a:pt x="16544" y="2773"/>
                            <a:pt x="14152" y="2575"/>
                            <a:pt x="11362" y="2773"/>
                          </a:cubicBezTo>
                          <a:cubicBezTo>
                            <a:pt x="10564" y="1189"/>
                            <a:pt x="8372" y="396"/>
                            <a:pt x="5781" y="0"/>
                          </a:cubicBezTo>
                          <a:cubicBezTo>
                            <a:pt x="2791" y="198"/>
                            <a:pt x="200" y="1189"/>
                            <a:pt x="0" y="35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21" name="Google Shape;6821;p37"/>
                    <p:cNvSpPr/>
                    <p:nvPr/>
                  </p:nvSpPr>
                  <p:spPr>
                    <a:xfrm>
                      <a:off x="3679939" y="5262223"/>
                      <a:ext cx="16556" cy="7800"/>
                    </a:xfrm>
                    <a:custGeom>
                      <a:avLst/>
                      <a:gdLst/>
                      <a:ahLst/>
                      <a:cxnLst/>
                      <a:rect l="l" t="t" r="r" b="b"/>
                      <a:pathLst>
                        <a:path w="16556" h="7800" extrusionOk="0">
                          <a:moveTo>
                            <a:pt x="0" y="4160"/>
                          </a:moveTo>
                          <a:cubicBezTo>
                            <a:pt x="0" y="6339"/>
                            <a:pt x="2990" y="7527"/>
                            <a:pt x="5980" y="7725"/>
                          </a:cubicBezTo>
                          <a:cubicBezTo>
                            <a:pt x="9966" y="8122"/>
                            <a:pt x="13754" y="6933"/>
                            <a:pt x="13953" y="4358"/>
                          </a:cubicBezTo>
                          <a:cubicBezTo>
                            <a:pt x="13953" y="4358"/>
                            <a:pt x="13953" y="4160"/>
                            <a:pt x="13953" y="4160"/>
                          </a:cubicBezTo>
                          <a:cubicBezTo>
                            <a:pt x="15547" y="3764"/>
                            <a:pt x="16544" y="3367"/>
                            <a:pt x="16544" y="2575"/>
                          </a:cubicBezTo>
                          <a:cubicBezTo>
                            <a:pt x="16743" y="1783"/>
                            <a:pt x="14551" y="1387"/>
                            <a:pt x="11960" y="1387"/>
                          </a:cubicBezTo>
                          <a:cubicBezTo>
                            <a:pt x="10764" y="594"/>
                            <a:pt x="8770" y="0"/>
                            <a:pt x="6777" y="0"/>
                          </a:cubicBezTo>
                          <a:cubicBezTo>
                            <a:pt x="2990" y="198"/>
                            <a:pt x="0" y="1387"/>
                            <a:pt x="0" y="41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22" name="Google Shape;6822;p37"/>
                    <p:cNvSpPr/>
                    <p:nvPr/>
                  </p:nvSpPr>
                  <p:spPr>
                    <a:xfrm>
                      <a:off x="3771330" y="5148044"/>
                      <a:ext cx="10391" cy="9591"/>
                    </a:xfrm>
                    <a:custGeom>
                      <a:avLst/>
                      <a:gdLst/>
                      <a:ahLst/>
                      <a:cxnLst/>
                      <a:rect l="l" t="t" r="r" b="b"/>
                      <a:pathLst>
                        <a:path w="10391" h="9591" extrusionOk="0">
                          <a:moveTo>
                            <a:pt x="4285" y="8004"/>
                          </a:moveTo>
                          <a:cubicBezTo>
                            <a:pt x="7076" y="9984"/>
                            <a:pt x="9069" y="10183"/>
                            <a:pt x="10265" y="8202"/>
                          </a:cubicBezTo>
                          <a:cubicBezTo>
                            <a:pt x="10863" y="6419"/>
                            <a:pt x="9268" y="4042"/>
                            <a:pt x="6877" y="2259"/>
                          </a:cubicBezTo>
                          <a:cubicBezTo>
                            <a:pt x="3488" y="-514"/>
                            <a:pt x="697" y="-910"/>
                            <a:pt x="99" y="2061"/>
                          </a:cubicBezTo>
                          <a:cubicBezTo>
                            <a:pt x="-499" y="4042"/>
                            <a:pt x="1694" y="6221"/>
                            <a:pt x="4285" y="80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23" name="Google Shape;6823;p37"/>
                    <p:cNvSpPr/>
                    <p:nvPr/>
                  </p:nvSpPr>
                  <p:spPr>
                    <a:xfrm>
                      <a:off x="3757876" y="5186216"/>
                      <a:ext cx="11803" cy="9306"/>
                    </a:xfrm>
                    <a:custGeom>
                      <a:avLst/>
                      <a:gdLst/>
                      <a:ahLst/>
                      <a:cxnLst/>
                      <a:rect l="l" t="t" r="r" b="b"/>
                      <a:pathLst>
                        <a:path w="11803" h="9306" extrusionOk="0">
                          <a:moveTo>
                            <a:pt x="6179" y="932"/>
                          </a:moveTo>
                          <a:cubicBezTo>
                            <a:pt x="3389" y="-652"/>
                            <a:pt x="1196" y="-58"/>
                            <a:pt x="0" y="1526"/>
                          </a:cubicBezTo>
                          <a:cubicBezTo>
                            <a:pt x="0" y="4102"/>
                            <a:pt x="1794" y="6677"/>
                            <a:pt x="5581" y="8460"/>
                          </a:cubicBezTo>
                          <a:cubicBezTo>
                            <a:pt x="8372" y="9648"/>
                            <a:pt x="11561" y="9648"/>
                            <a:pt x="11760" y="8063"/>
                          </a:cubicBezTo>
                          <a:cubicBezTo>
                            <a:pt x="12159" y="5686"/>
                            <a:pt x="9767" y="2715"/>
                            <a:pt x="6179" y="9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24" name="Google Shape;6824;p37"/>
                    <p:cNvSpPr/>
                    <p:nvPr/>
                  </p:nvSpPr>
                  <p:spPr>
                    <a:xfrm>
                      <a:off x="3765245" y="5199943"/>
                      <a:ext cx="11812" cy="8012"/>
                    </a:xfrm>
                    <a:custGeom>
                      <a:avLst/>
                      <a:gdLst/>
                      <a:ahLst/>
                      <a:cxnLst/>
                      <a:rect l="l" t="t" r="r" b="b"/>
                      <a:pathLst>
                        <a:path w="11812" h="8012" extrusionOk="0">
                          <a:moveTo>
                            <a:pt x="11566" y="7014"/>
                          </a:moveTo>
                          <a:cubicBezTo>
                            <a:pt x="12563" y="5627"/>
                            <a:pt x="10370" y="3647"/>
                            <a:pt x="7978" y="1864"/>
                          </a:cubicBezTo>
                          <a:cubicBezTo>
                            <a:pt x="5188" y="81"/>
                            <a:pt x="2397" y="-513"/>
                            <a:pt x="803" y="477"/>
                          </a:cubicBezTo>
                          <a:cubicBezTo>
                            <a:pt x="-992" y="1666"/>
                            <a:pt x="404" y="3647"/>
                            <a:pt x="3194" y="5429"/>
                          </a:cubicBezTo>
                          <a:cubicBezTo>
                            <a:pt x="6384" y="7410"/>
                            <a:pt x="9971" y="9193"/>
                            <a:pt x="11566" y="70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25" name="Google Shape;6825;p37"/>
                    <p:cNvSpPr/>
                    <p:nvPr/>
                  </p:nvSpPr>
                  <p:spPr>
                    <a:xfrm>
                      <a:off x="3683900" y="5133829"/>
                      <a:ext cx="15062" cy="17301"/>
                    </a:xfrm>
                    <a:custGeom>
                      <a:avLst/>
                      <a:gdLst/>
                      <a:ahLst/>
                      <a:cxnLst/>
                      <a:rect l="l" t="t" r="r" b="b"/>
                      <a:pathLst>
                        <a:path w="15062" h="17301" extrusionOk="0">
                          <a:moveTo>
                            <a:pt x="1421" y="1221"/>
                          </a:moveTo>
                          <a:cubicBezTo>
                            <a:pt x="-1369" y="3995"/>
                            <a:pt x="225" y="7164"/>
                            <a:pt x="3813" y="9541"/>
                          </a:cubicBezTo>
                          <a:cubicBezTo>
                            <a:pt x="5208" y="10334"/>
                            <a:pt x="6404" y="10928"/>
                            <a:pt x="7799" y="11126"/>
                          </a:cubicBezTo>
                          <a:cubicBezTo>
                            <a:pt x="7999" y="11720"/>
                            <a:pt x="8198" y="12314"/>
                            <a:pt x="8597" y="12909"/>
                          </a:cubicBezTo>
                          <a:cubicBezTo>
                            <a:pt x="10391" y="16672"/>
                            <a:pt x="12384" y="17861"/>
                            <a:pt x="13979" y="17069"/>
                          </a:cubicBezTo>
                          <a:cubicBezTo>
                            <a:pt x="15175" y="16474"/>
                            <a:pt x="15573" y="14691"/>
                            <a:pt x="14178" y="11324"/>
                          </a:cubicBezTo>
                          <a:cubicBezTo>
                            <a:pt x="13580" y="10334"/>
                            <a:pt x="13181" y="9343"/>
                            <a:pt x="12583" y="8551"/>
                          </a:cubicBezTo>
                          <a:cubicBezTo>
                            <a:pt x="13580" y="6174"/>
                            <a:pt x="11985" y="3995"/>
                            <a:pt x="9594" y="1816"/>
                          </a:cubicBezTo>
                          <a:cubicBezTo>
                            <a:pt x="6404" y="-165"/>
                            <a:pt x="3614" y="-759"/>
                            <a:pt x="1421" y="12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26" name="Google Shape;6826;p37"/>
                    <p:cNvSpPr/>
                    <p:nvPr/>
                  </p:nvSpPr>
                  <p:spPr>
                    <a:xfrm>
                      <a:off x="3651037" y="5182210"/>
                      <a:ext cx="15746" cy="10401"/>
                    </a:xfrm>
                    <a:custGeom>
                      <a:avLst/>
                      <a:gdLst/>
                      <a:ahLst/>
                      <a:cxnLst/>
                      <a:rect l="l" t="t" r="r" b="b"/>
                      <a:pathLst>
                        <a:path w="15746" h="10401" extrusionOk="0">
                          <a:moveTo>
                            <a:pt x="2392" y="3155"/>
                          </a:moveTo>
                          <a:cubicBezTo>
                            <a:pt x="2392" y="3551"/>
                            <a:pt x="2193" y="3947"/>
                            <a:pt x="2193" y="4343"/>
                          </a:cubicBezTo>
                          <a:cubicBezTo>
                            <a:pt x="797" y="4541"/>
                            <a:pt x="0" y="5136"/>
                            <a:pt x="0" y="5532"/>
                          </a:cubicBezTo>
                          <a:cubicBezTo>
                            <a:pt x="0" y="6324"/>
                            <a:pt x="1196" y="6720"/>
                            <a:pt x="2990" y="7117"/>
                          </a:cubicBezTo>
                          <a:cubicBezTo>
                            <a:pt x="3588" y="8305"/>
                            <a:pt x="4784" y="9097"/>
                            <a:pt x="6179" y="9692"/>
                          </a:cubicBezTo>
                          <a:cubicBezTo>
                            <a:pt x="9966" y="11276"/>
                            <a:pt x="13156" y="10088"/>
                            <a:pt x="14352" y="7315"/>
                          </a:cubicBezTo>
                          <a:cubicBezTo>
                            <a:pt x="15348" y="7117"/>
                            <a:pt x="15747" y="6720"/>
                            <a:pt x="15747" y="6324"/>
                          </a:cubicBezTo>
                          <a:cubicBezTo>
                            <a:pt x="15747" y="5928"/>
                            <a:pt x="15348" y="5730"/>
                            <a:pt x="14750" y="5334"/>
                          </a:cubicBezTo>
                          <a:cubicBezTo>
                            <a:pt x="14551" y="3551"/>
                            <a:pt x="12757" y="1966"/>
                            <a:pt x="10763" y="976"/>
                          </a:cubicBezTo>
                          <a:cubicBezTo>
                            <a:pt x="6977" y="-1005"/>
                            <a:pt x="4186" y="184"/>
                            <a:pt x="2392" y="31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27" name="Google Shape;6827;p37"/>
                    <p:cNvSpPr/>
                    <p:nvPr/>
                  </p:nvSpPr>
                  <p:spPr>
                    <a:xfrm>
                      <a:off x="3628110" y="5403164"/>
                      <a:ext cx="12922" cy="3911"/>
                    </a:xfrm>
                    <a:custGeom>
                      <a:avLst/>
                      <a:gdLst/>
                      <a:ahLst/>
                      <a:cxnLst/>
                      <a:rect l="l" t="t" r="r" b="b"/>
                      <a:pathLst>
                        <a:path w="12922" h="3911" extrusionOk="0">
                          <a:moveTo>
                            <a:pt x="204" y="2673"/>
                          </a:moveTo>
                          <a:cubicBezTo>
                            <a:pt x="1001" y="3664"/>
                            <a:pt x="3991" y="4060"/>
                            <a:pt x="6981" y="3862"/>
                          </a:cubicBezTo>
                          <a:cubicBezTo>
                            <a:pt x="11366" y="3664"/>
                            <a:pt x="13558" y="2475"/>
                            <a:pt x="12761" y="1089"/>
                          </a:cubicBezTo>
                          <a:cubicBezTo>
                            <a:pt x="12163" y="-100"/>
                            <a:pt x="8974" y="-100"/>
                            <a:pt x="5785" y="98"/>
                          </a:cubicBezTo>
                          <a:cubicBezTo>
                            <a:pt x="1997" y="494"/>
                            <a:pt x="-793" y="1287"/>
                            <a:pt x="204" y="26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28" name="Google Shape;6828;p37"/>
                    <p:cNvSpPr/>
                    <p:nvPr/>
                  </p:nvSpPr>
                  <p:spPr>
                    <a:xfrm>
                      <a:off x="3751548" y="5302831"/>
                      <a:ext cx="6128" cy="5744"/>
                    </a:xfrm>
                    <a:custGeom>
                      <a:avLst/>
                      <a:gdLst/>
                      <a:ahLst/>
                      <a:cxnLst/>
                      <a:rect l="l" t="t" r="r" b="b"/>
                      <a:pathLst>
                        <a:path w="6128" h="5744" extrusionOk="0">
                          <a:moveTo>
                            <a:pt x="348" y="4160"/>
                          </a:moveTo>
                          <a:cubicBezTo>
                            <a:pt x="946" y="5150"/>
                            <a:pt x="2541" y="5745"/>
                            <a:pt x="4334" y="5745"/>
                          </a:cubicBezTo>
                          <a:cubicBezTo>
                            <a:pt x="4932" y="3764"/>
                            <a:pt x="5530" y="1981"/>
                            <a:pt x="6129" y="0"/>
                          </a:cubicBezTo>
                          <a:cubicBezTo>
                            <a:pt x="6129" y="0"/>
                            <a:pt x="6129" y="0"/>
                            <a:pt x="5929" y="0"/>
                          </a:cubicBezTo>
                          <a:cubicBezTo>
                            <a:pt x="1943" y="396"/>
                            <a:pt x="-1047" y="1783"/>
                            <a:pt x="348" y="41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29" name="Google Shape;6829;p37"/>
                    <p:cNvSpPr/>
                    <p:nvPr/>
                  </p:nvSpPr>
                  <p:spPr>
                    <a:xfrm>
                      <a:off x="3754241" y="5217958"/>
                      <a:ext cx="21815" cy="8164"/>
                    </a:xfrm>
                    <a:custGeom>
                      <a:avLst/>
                      <a:gdLst/>
                      <a:ahLst/>
                      <a:cxnLst/>
                      <a:rect l="l" t="t" r="r" b="b"/>
                      <a:pathLst>
                        <a:path w="21815" h="8164" extrusionOk="0">
                          <a:moveTo>
                            <a:pt x="21774" y="5440"/>
                          </a:moveTo>
                          <a:cubicBezTo>
                            <a:pt x="21973" y="3856"/>
                            <a:pt x="21574" y="2271"/>
                            <a:pt x="18186" y="884"/>
                          </a:cubicBezTo>
                          <a:cubicBezTo>
                            <a:pt x="14398" y="-502"/>
                            <a:pt x="11409" y="-106"/>
                            <a:pt x="10412" y="1677"/>
                          </a:cubicBezTo>
                          <a:cubicBezTo>
                            <a:pt x="10213" y="1875"/>
                            <a:pt x="10213" y="2271"/>
                            <a:pt x="10213" y="2469"/>
                          </a:cubicBezTo>
                          <a:cubicBezTo>
                            <a:pt x="9415" y="1875"/>
                            <a:pt x="8419" y="1479"/>
                            <a:pt x="7422" y="884"/>
                          </a:cubicBezTo>
                          <a:cubicBezTo>
                            <a:pt x="3037" y="-700"/>
                            <a:pt x="645" y="-106"/>
                            <a:pt x="47" y="2271"/>
                          </a:cubicBezTo>
                          <a:cubicBezTo>
                            <a:pt x="-352" y="4054"/>
                            <a:pt x="1841" y="5837"/>
                            <a:pt x="4632" y="7025"/>
                          </a:cubicBezTo>
                          <a:cubicBezTo>
                            <a:pt x="8419" y="8412"/>
                            <a:pt x="12007" y="8808"/>
                            <a:pt x="12804" y="6629"/>
                          </a:cubicBezTo>
                          <a:cubicBezTo>
                            <a:pt x="13003" y="6233"/>
                            <a:pt x="12804" y="5837"/>
                            <a:pt x="12804" y="5639"/>
                          </a:cubicBezTo>
                          <a:cubicBezTo>
                            <a:pt x="13203" y="5837"/>
                            <a:pt x="13402" y="6035"/>
                            <a:pt x="14000" y="6233"/>
                          </a:cubicBezTo>
                          <a:cubicBezTo>
                            <a:pt x="17787" y="7619"/>
                            <a:pt x="20577" y="7421"/>
                            <a:pt x="21774" y="54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30" name="Google Shape;6830;p37"/>
                    <p:cNvSpPr/>
                    <p:nvPr/>
                  </p:nvSpPr>
                  <p:spPr>
                    <a:xfrm>
                      <a:off x="3817786" y="5162947"/>
                      <a:ext cx="12444" cy="10928"/>
                    </a:xfrm>
                    <a:custGeom>
                      <a:avLst/>
                      <a:gdLst/>
                      <a:ahLst/>
                      <a:cxnLst/>
                      <a:rect l="l" t="t" r="r" b="b"/>
                      <a:pathLst>
                        <a:path w="12444" h="10928" extrusionOk="0">
                          <a:moveTo>
                            <a:pt x="10850" y="5382"/>
                          </a:moveTo>
                          <a:cubicBezTo>
                            <a:pt x="9256" y="4194"/>
                            <a:pt x="8060" y="3797"/>
                            <a:pt x="7262" y="3599"/>
                          </a:cubicBezTo>
                          <a:lnTo>
                            <a:pt x="5468" y="2015"/>
                          </a:lnTo>
                          <a:cubicBezTo>
                            <a:pt x="2678" y="-363"/>
                            <a:pt x="684" y="-561"/>
                            <a:pt x="87" y="1024"/>
                          </a:cubicBezTo>
                          <a:cubicBezTo>
                            <a:pt x="-511" y="3203"/>
                            <a:pt x="2080" y="5976"/>
                            <a:pt x="5070" y="8353"/>
                          </a:cubicBezTo>
                          <a:cubicBezTo>
                            <a:pt x="6066" y="9146"/>
                            <a:pt x="6864" y="9542"/>
                            <a:pt x="7661" y="9740"/>
                          </a:cubicBezTo>
                          <a:lnTo>
                            <a:pt x="7860" y="9938"/>
                          </a:lnTo>
                          <a:cubicBezTo>
                            <a:pt x="8259" y="10334"/>
                            <a:pt x="8658" y="10532"/>
                            <a:pt x="9056" y="10928"/>
                          </a:cubicBezTo>
                          <a:cubicBezTo>
                            <a:pt x="10252" y="9542"/>
                            <a:pt x="11249" y="8155"/>
                            <a:pt x="12445" y="6769"/>
                          </a:cubicBezTo>
                          <a:cubicBezTo>
                            <a:pt x="12245" y="6570"/>
                            <a:pt x="11647" y="5976"/>
                            <a:pt x="10850" y="53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31" name="Google Shape;6831;p37"/>
                    <p:cNvSpPr/>
                    <p:nvPr/>
                  </p:nvSpPr>
                  <p:spPr>
                    <a:xfrm>
                      <a:off x="3843433" y="5142230"/>
                      <a:ext cx="7528" cy="7677"/>
                    </a:xfrm>
                    <a:custGeom>
                      <a:avLst/>
                      <a:gdLst/>
                      <a:ahLst/>
                      <a:cxnLst/>
                      <a:rect l="l" t="t" r="r" b="b"/>
                      <a:pathLst>
                        <a:path w="7528" h="7677" extrusionOk="0">
                          <a:moveTo>
                            <a:pt x="352" y="546"/>
                          </a:moveTo>
                          <a:cubicBezTo>
                            <a:pt x="-843" y="2131"/>
                            <a:pt x="1150" y="4904"/>
                            <a:pt x="4140" y="7677"/>
                          </a:cubicBezTo>
                          <a:cubicBezTo>
                            <a:pt x="5336" y="6489"/>
                            <a:pt x="6332" y="5102"/>
                            <a:pt x="7528" y="3913"/>
                          </a:cubicBezTo>
                          <a:cubicBezTo>
                            <a:pt x="7129" y="3517"/>
                            <a:pt x="6531" y="2923"/>
                            <a:pt x="5934" y="2527"/>
                          </a:cubicBezTo>
                          <a:cubicBezTo>
                            <a:pt x="3342" y="150"/>
                            <a:pt x="1150" y="-642"/>
                            <a:pt x="352" y="5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32" name="Google Shape;6832;p37"/>
                    <p:cNvSpPr/>
                    <p:nvPr/>
                  </p:nvSpPr>
                  <p:spPr>
                    <a:xfrm>
                      <a:off x="3694835" y="5094517"/>
                      <a:ext cx="16371" cy="22925"/>
                    </a:xfrm>
                    <a:custGeom>
                      <a:avLst/>
                      <a:gdLst/>
                      <a:ahLst/>
                      <a:cxnLst/>
                      <a:rect l="l" t="t" r="r" b="b"/>
                      <a:pathLst>
                        <a:path w="16371" h="22925" extrusionOk="0">
                          <a:moveTo>
                            <a:pt x="12611" y="5274"/>
                          </a:moveTo>
                          <a:cubicBezTo>
                            <a:pt x="9820" y="3293"/>
                            <a:pt x="7827" y="3689"/>
                            <a:pt x="5834" y="5274"/>
                          </a:cubicBezTo>
                          <a:cubicBezTo>
                            <a:pt x="4438" y="2501"/>
                            <a:pt x="2844" y="-669"/>
                            <a:pt x="1648" y="124"/>
                          </a:cubicBezTo>
                          <a:cubicBezTo>
                            <a:pt x="-346" y="1114"/>
                            <a:pt x="-744" y="4482"/>
                            <a:pt x="1648" y="10226"/>
                          </a:cubicBezTo>
                          <a:cubicBezTo>
                            <a:pt x="2844" y="12999"/>
                            <a:pt x="4438" y="15574"/>
                            <a:pt x="6033" y="15574"/>
                          </a:cubicBezTo>
                          <a:cubicBezTo>
                            <a:pt x="7428" y="15376"/>
                            <a:pt x="7827" y="14188"/>
                            <a:pt x="7628" y="12207"/>
                          </a:cubicBezTo>
                          <a:cubicBezTo>
                            <a:pt x="8026" y="12603"/>
                            <a:pt x="8425" y="12999"/>
                            <a:pt x="9023" y="13396"/>
                          </a:cubicBezTo>
                          <a:cubicBezTo>
                            <a:pt x="8425" y="14980"/>
                            <a:pt x="8824" y="17159"/>
                            <a:pt x="10219" y="19932"/>
                          </a:cubicBezTo>
                          <a:cubicBezTo>
                            <a:pt x="11813" y="23102"/>
                            <a:pt x="13209" y="23498"/>
                            <a:pt x="14006" y="22309"/>
                          </a:cubicBezTo>
                          <a:cubicBezTo>
                            <a:pt x="14803" y="20923"/>
                            <a:pt x="14006" y="18348"/>
                            <a:pt x="12810" y="15574"/>
                          </a:cubicBezTo>
                          <a:cubicBezTo>
                            <a:pt x="12611" y="15376"/>
                            <a:pt x="12611" y="15178"/>
                            <a:pt x="12411" y="14980"/>
                          </a:cubicBezTo>
                          <a:cubicBezTo>
                            <a:pt x="14006" y="15178"/>
                            <a:pt x="15202" y="14386"/>
                            <a:pt x="15800" y="13396"/>
                          </a:cubicBezTo>
                          <a:cubicBezTo>
                            <a:pt x="17195" y="10622"/>
                            <a:pt x="15999" y="7651"/>
                            <a:pt x="12611" y="52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33" name="Google Shape;6833;p37"/>
                    <p:cNvSpPr/>
                    <p:nvPr/>
                  </p:nvSpPr>
                  <p:spPr>
                    <a:xfrm>
                      <a:off x="3656210" y="5358999"/>
                      <a:ext cx="33848" cy="10965"/>
                    </a:xfrm>
                    <a:custGeom>
                      <a:avLst/>
                      <a:gdLst/>
                      <a:ahLst/>
                      <a:cxnLst/>
                      <a:rect l="l" t="t" r="r" b="b"/>
                      <a:pathLst>
                        <a:path w="33848" h="10965" extrusionOk="0">
                          <a:moveTo>
                            <a:pt x="27716" y="10192"/>
                          </a:moveTo>
                          <a:cubicBezTo>
                            <a:pt x="31104" y="9994"/>
                            <a:pt x="33098" y="9004"/>
                            <a:pt x="33696" y="7617"/>
                          </a:cubicBezTo>
                          <a:cubicBezTo>
                            <a:pt x="34493" y="5636"/>
                            <a:pt x="32101" y="4844"/>
                            <a:pt x="28314" y="4646"/>
                          </a:cubicBezTo>
                          <a:cubicBezTo>
                            <a:pt x="26520" y="4844"/>
                            <a:pt x="24925" y="5042"/>
                            <a:pt x="23729" y="5636"/>
                          </a:cubicBezTo>
                          <a:cubicBezTo>
                            <a:pt x="23928" y="5438"/>
                            <a:pt x="23928" y="5240"/>
                            <a:pt x="23928" y="5240"/>
                          </a:cubicBezTo>
                          <a:cubicBezTo>
                            <a:pt x="24128" y="4250"/>
                            <a:pt x="22533" y="3854"/>
                            <a:pt x="19743" y="4052"/>
                          </a:cubicBezTo>
                          <a:cubicBezTo>
                            <a:pt x="20939" y="3458"/>
                            <a:pt x="21736" y="2665"/>
                            <a:pt x="21537" y="1477"/>
                          </a:cubicBezTo>
                          <a:cubicBezTo>
                            <a:pt x="21337" y="-108"/>
                            <a:pt x="17949" y="-108"/>
                            <a:pt x="14760" y="90"/>
                          </a:cubicBezTo>
                          <a:cubicBezTo>
                            <a:pt x="10773" y="882"/>
                            <a:pt x="5192" y="1279"/>
                            <a:pt x="5989" y="4052"/>
                          </a:cubicBezTo>
                          <a:cubicBezTo>
                            <a:pt x="6388" y="5438"/>
                            <a:pt x="8780" y="5636"/>
                            <a:pt x="11172" y="5636"/>
                          </a:cubicBezTo>
                          <a:cubicBezTo>
                            <a:pt x="9976" y="6033"/>
                            <a:pt x="8979" y="6429"/>
                            <a:pt x="7983" y="6825"/>
                          </a:cubicBezTo>
                          <a:cubicBezTo>
                            <a:pt x="7185" y="7023"/>
                            <a:pt x="6388" y="7023"/>
                            <a:pt x="5591" y="7221"/>
                          </a:cubicBezTo>
                          <a:cubicBezTo>
                            <a:pt x="2601" y="7815"/>
                            <a:pt x="9" y="8608"/>
                            <a:pt x="9" y="9796"/>
                          </a:cubicBezTo>
                          <a:cubicBezTo>
                            <a:pt x="-190" y="11183"/>
                            <a:pt x="2800" y="11183"/>
                            <a:pt x="7185" y="10589"/>
                          </a:cubicBezTo>
                          <a:cubicBezTo>
                            <a:pt x="9378" y="10192"/>
                            <a:pt x="11172" y="9598"/>
                            <a:pt x="12368" y="9004"/>
                          </a:cubicBezTo>
                          <a:cubicBezTo>
                            <a:pt x="13165" y="8806"/>
                            <a:pt x="13962" y="8608"/>
                            <a:pt x="14760" y="8410"/>
                          </a:cubicBezTo>
                          <a:lnTo>
                            <a:pt x="16155" y="8212"/>
                          </a:lnTo>
                          <a:cubicBezTo>
                            <a:pt x="18148" y="7815"/>
                            <a:pt x="20142" y="7419"/>
                            <a:pt x="21537" y="6825"/>
                          </a:cubicBezTo>
                          <a:cubicBezTo>
                            <a:pt x="21138" y="7221"/>
                            <a:pt x="20939" y="7617"/>
                            <a:pt x="20739" y="8212"/>
                          </a:cubicBezTo>
                          <a:cubicBezTo>
                            <a:pt x="20739" y="9796"/>
                            <a:pt x="23729" y="10391"/>
                            <a:pt x="27716" y="101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34" name="Google Shape;6834;p37"/>
                    <p:cNvSpPr/>
                    <p:nvPr/>
                  </p:nvSpPr>
                  <p:spPr>
                    <a:xfrm>
                      <a:off x="3711383" y="5149384"/>
                      <a:ext cx="25039" cy="12135"/>
                    </a:xfrm>
                    <a:custGeom>
                      <a:avLst/>
                      <a:gdLst/>
                      <a:ahLst/>
                      <a:cxnLst/>
                      <a:rect l="l" t="t" r="r" b="b"/>
                      <a:pathLst>
                        <a:path w="25039" h="12135" extrusionOk="0">
                          <a:moveTo>
                            <a:pt x="22175" y="1712"/>
                          </a:moveTo>
                          <a:cubicBezTo>
                            <a:pt x="16593" y="-1656"/>
                            <a:pt x="13205" y="523"/>
                            <a:pt x="10215" y="3296"/>
                          </a:cubicBezTo>
                          <a:cubicBezTo>
                            <a:pt x="10016" y="3692"/>
                            <a:pt x="9816" y="4089"/>
                            <a:pt x="9816" y="4683"/>
                          </a:cubicBezTo>
                          <a:cubicBezTo>
                            <a:pt x="9218" y="4089"/>
                            <a:pt x="8421" y="3494"/>
                            <a:pt x="7424" y="2900"/>
                          </a:cubicBezTo>
                          <a:cubicBezTo>
                            <a:pt x="4833" y="1315"/>
                            <a:pt x="1644" y="523"/>
                            <a:pt x="448" y="3098"/>
                          </a:cubicBezTo>
                          <a:cubicBezTo>
                            <a:pt x="-947" y="5871"/>
                            <a:pt x="1046" y="9041"/>
                            <a:pt x="4634" y="10824"/>
                          </a:cubicBezTo>
                          <a:cubicBezTo>
                            <a:pt x="7424" y="12210"/>
                            <a:pt x="10016" y="12408"/>
                            <a:pt x="11809" y="10626"/>
                          </a:cubicBezTo>
                          <a:cubicBezTo>
                            <a:pt x="11809" y="10427"/>
                            <a:pt x="11809" y="10229"/>
                            <a:pt x="11809" y="10031"/>
                          </a:cubicBezTo>
                          <a:cubicBezTo>
                            <a:pt x="12208" y="10427"/>
                            <a:pt x="12607" y="10626"/>
                            <a:pt x="13205" y="11022"/>
                          </a:cubicBezTo>
                          <a:cubicBezTo>
                            <a:pt x="19185" y="13795"/>
                            <a:pt x="22175" y="10824"/>
                            <a:pt x="24367" y="8248"/>
                          </a:cubicBezTo>
                          <a:cubicBezTo>
                            <a:pt x="25762" y="6466"/>
                            <a:pt x="24965" y="3494"/>
                            <a:pt x="22175" y="17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35" name="Google Shape;6835;p37"/>
                    <p:cNvSpPr/>
                    <p:nvPr/>
                  </p:nvSpPr>
                  <p:spPr>
                    <a:xfrm>
                      <a:off x="3760983" y="5103437"/>
                      <a:ext cx="12068" cy="13059"/>
                    </a:xfrm>
                    <a:custGeom>
                      <a:avLst/>
                      <a:gdLst/>
                      <a:ahLst/>
                      <a:cxnLst/>
                      <a:rect l="l" t="t" r="r" b="b"/>
                      <a:pathLst>
                        <a:path w="12068" h="13059" extrusionOk="0">
                          <a:moveTo>
                            <a:pt x="11842" y="8239"/>
                          </a:moveTo>
                          <a:cubicBezTo>
                            <a:pt x="12639" y="6852"/>
                            <a:pt x="11244" y="4475"/>
                            <a:pt x="9051" y="2296"/>
                          </a:cubicBezTo>
                          <a:cubicBezTo>
                            <a:pt x="6460" y="315"/>
                            <a:pt x="4068" y="-675"/>
                            <a:pt x="2872" y="514"/>
                          </a:cubicBezTo>
                          <a:cubicBezTo>
                            <a:pt x="2473" y="910"/>
                            <a:pt x="2274" y="1504"/>
                            <a:pt x="2274" y="2098"/>
                          </a:cubicBezTo>
                          <a:cubicBezTo>
                            <a:pt x="1477" y="1900"/>
                            <a:pt x="879" y="2098"/>
                            <a:pt x="480" y="2494"/>
                          </a:cubicBezTo>
                          <a:cubicBezTo>
                            <a:pt x="-516" y="3485"/>
                            <a:pt x="82" y="6258"/>
                            <a:pt x="1875" y="10022"/>
                          </a:cubicBezTo>
                          <a:cubicBezTo>
                            <a:pt x="3669" y="12597"/>
                            <a:pt x="5663" y="13785"/>
                            <a:pt x="6859" y="12597"/>
                          </a:cubicBezTo>
                          <a:cubicBezTo>
                            <a:pt x="7656" y="11805"/>
                            <a:pt x="7456" y="10220"/>
                            <a:pt x="6859" y="8239"/>
                          </a:cubicBezTo>
                          <a:cubicBezTo>
                            <a:pt x="9250" y="9626"/>
                            <a:pt x="11044" y="9626"/>
                            <a:pt x="11842" y="82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36" name="Google Shape;6836;p37"/>
                    <p:cNvSpPr/>
                    <p:nvPr/>
                  </p:nvSpPr>
                  <p:spPr>
                    <a:xfrm>
                      <a:off x="3701067" y="5247650"/>
                      <a:ext cx="12988" cy="7251"/>
                    </a:xfrm>
                    <a:custGeom>
                      <a:avLst/>
                      <a:gdLst/>
                      <a:ahLst/>
                      <a:cxnLst/>
                      <a:rect l="l" t="t" r="r" b="b"/>
                      <a:pathLst>
                        <a:path w="12988" h="7251" extrusionOk="0">
                          <a:moveTo>
                            <a:pt x="12956" y="3877"/>
                          </a:moveTo>
                          <a:cubicBezTo>
                            <a:pt x="12558" y="1698"/>
                            <a:pt x="9568" y="509"/>
                            <a:pt x="6379" y="113"/>
                          </a:cubicBezTo>
                          <a:cubicBezTo>
                            <a:pt x="3189" y="-283"/>
                            <a:pt x="598" y="311"/>
                            <a:pt x="0" y="2688"/>
                          </a:cubicBezTo>
                          <a:cubicBezTo>
                            <a:pt x="200" y="5065"/>
                            <a:pt x="2193" y="6650"/>
                            <a:pt x="5581" y="7046"/>
                          </a:cubicBezTo>
                          <a:cubicBezTo>
                            <a:pt x="9966" y="7641"/>
                            <a:pt x="13355" y="7046"/>
                            <a:pt x="12956" y="38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37" name="Google Shape;6837;p37"/>
                    <p:cNvSpPr/>
                    <p:nvPr/>
                  </p:nvSpPr>
                  <p:spPr>
                    <a:xfrm>
                      <a:off x="3717999" y="5377678"/>
                      <a:ext cx="11770" cy="4425"/>
                    </a:xfrm>
                    <a:custGeom>
                      <a:avLst/>
                      <a:gdLst/>
                      <a:ahLst/>
                      <a:cxnLst/>
                      <a:rect l="l" t="t" r="r" b="b"/>
                      <a:pathLst>
                        <a:path w="11770" h="4425" extrusionOk="0">
                          <a:moveTo>
                            <a:pt x="11" y="2605"/>
                          </a:moveTo>
                          <a:cubicBezTo>
                            <a:pt x="210" y="3992"/>
                            <a:pt x="3001" y="4586"/>
                            <a:pt x="5991" y="4388"/>
                          </a:cubicBezTo>
                          <a:cubicBezTo>
                            <a:pt x="8980" y="4190"/>
                            <a:pt x="11372" y="3398"/>
                            <a:pt x="11771" y="1813"/>
                          </a:cubicBezTo>
                          <a:cubicBezTo>
                            <a:pt x="10774" y="625"/>
                            <a:pt x="8582" y="-168"/>
                            <a:pt x="5592" y="30"/>
                          </a:cubicBezTo>
                          <a:cubicBezTo>
                            <a:pt x="2403" y="228"/>
                            <a:pt x="-188" y="1417"/>
                            <a:pt x="11" y="26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38" name="Google Shape;6838;p37"/>
                    <p:cNvSpPr/>
                    <p:nvPr/>
                  </p:nvSpPr>
                  <p:spPr>
                    <a:xfrm>
                      <a:off x="3769480" y="5162193"/>
                      <a:ext cx="14308" cy="9728"/>
                    </a:xfrm>
                    <a:custGeom>
                      <a:avLst/>
                      <a:gdLst/>
                      <a:ahLst/>
                      <a:cxnLst/>
                      <a:rect l="l" t="t" r="r" b="b"/>
                      <a:pathLst>
                        <a:path w="14308" h="9728" extrusionOk="0">
                          <a:moveTo>
                            <a:pt x="8129" y="2571"/>
                          </a:moveTo>
                          <a:cubicBezTo>
                            <a:pt x="4940" y="392"/>
                            <a:pt x="1153" y="-1193"/>
                            <a:pt x="156" y="1184"/>
                          </a:cubicBezTo>
                          <a:cubicBezTo>
                            <a:pt x="-841" y="3958"/>
                            <a:pt x="3146" y="6335"/>
                            <a:pt x="6136" y="8118"/>
                          </a:cubicBezTo>
                          <a:cubicBezTo>
                            <a:pt x="9923" y="10495"/>
                            <a:pt x="12116" y="9702"/>
                            <a:pt x="14308" y="9108"/>
                          </a:cubicBezTo>
                          <a:lnTo>
                            <a:pt x="13312" y="6731"/>
                          </a:lnTo>
                          <a:cubicBezTo>
                            <a:pt x="11717" y="5344"/>
                            <a:pt x="9923" y="3760"/>
                            <a:pt x="8129" y="25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39" name="Google Shape;6839;p37"/>
                    <p:cNvSpPr/>
                    <p:nvPr/>
                  </p:nvSpPr>
                  <p:spPr>
                    <a:xfrm>
                      <a:off x="3754287" y="5276090"/>
                      <a:ext cx="398" cy="197"/>
                    </a:xfrm>
                    <a:custGeom>
                      <a:avLst/>
                      <a:gdLst/>
                      <a:ahLst/>
                      <a:cxnLst/>
                      <a:rect l="l" t="t" r="r" b="b"/>
                      <a:pathLst>
                        <a:path w="398" h="197" extrusionOk="0">
                          <a:moveTo>
                            <a:pt x="399" y="198"/>
                          </a:moveTo>
                          <a:lnTo>
                            <a:pt x="0"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40" name="Google Shape;6840;p37"/>
                    <p:cNvSpPr/>
                    <p:nvPr/>
                  </p:nvSpPr>
                  <p:spPr>
                    <a:xfrm>
                      <a:off x="3742051" y="5275920"/>
                      <a:ext cx="12236" cy="6170"/>
                    </a:xfrm>
                    <a:custGeom>
                      <a:avLst/>
                      <a:gdLst/>
                      <a:ahLst/>
                      <a:cxnLst/>
                      <a:rect l="l" t="t" r="r" b="b"/>
                      <a:pathLst>
                        <a:path w="12236" h="6170" extrusionOk="0">
                          <a:moveTo>
                            <a:pt x="4064" y="170"/>
                          </a:moveTo>
                          <a:cubicBezTo>
                            <a:pt x="1074" y="566"/>
                            <a:pt x="-720" y="1952"/>
                            <a:pt x="277" y="3537"/>
                          </a:cubicBezTo>
                          <a:cubicBezTo>
                            <a:pt x="875" y="4527"/>
                            <a:pt x="2469" y="5518"/>
                            <a:pt x="4263" y="5914"/>
                          </a:cubicBezTo>
                          <a:cubicBezTo>
                            <a:pt x="7453" y="6706"/>
                            <a:pt x="10044" y="5518"/>
                            <a:pt x="11040" y="4329"/>
                          </a:cubicBezTo>
                          <a:cubicBezTo>
                            <a:pt x="12037" y="3141"/>
                            <a:pt x="12037" y="1556"/>
                            <a:pt x="12236" y="368"/>
                          </a:cubicBezTo>
                          <a:cubicBezTo>
                            <a:pt x="9446" y="170"/>
                            <a:pt x="6655" y="-227"/>
                            <a:pt x="4064" y="1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41" name="Google Shape;6841;p37"/>
                    <p:cNvSpPr/>
                    <p:nvPr/>
                  </p:nvSpPr>
                  <p:spPr>
                    <a:xfrm>
                      <a:off x="3856902" y="5081609"/>
                      <a:ext cx="28418" cy="22565"/>
                    </a:xfrm>
                    <a:custGeom>
                      <a:avLst/>
                      <a:gdLst/>
                      <a:ahLst/>
                      <a:cxnLst/>
                      <a:rect l="l" t="t" r="r" b="b"/>
                      <a:pathLst>
                        <a:path w="28418" h="22565" extrusionOk="0">
                          <a:moveTo>
                            <a:pt x="23161" y="14220"/>
                          </a:moveTo>
                          <a:cubicBezTo>
                            <a:pt x="21964" y="9862"/>
                            <a:pt x="19174" y="4118"/>
                            <a:pt x="17380" y="3127"/>
                          </a:cubicBezTo>
                          <a:cubicBezTo>
                            <a:pt x="10404" y="-636"/>
                            <a:pt x="13792" y="6693"/>
                            <a:pt x="12198" y="8476"/>
                          </a:cubicBezTo>
                          <a:cubicBezTo>
                            <a:pt x="11998" y="8674"/>
                            <a:pt x="11799" y="8872"/>
                            <a:pt x="11600" y="9268"/>
                          </a:cubicBezTo>
                          <a:cubicBezTo>
                            <a:pt x="11201" y="7882"/>
                            <a:pt x="10404" y="6099"/>
                            <a:pt x="9407" y="4316"/>
                          </a:cubicBezTo>
                          <a:cubicBezTo>
                            <a:pt x="7414" y="1939"/>
                            <a:pt x="5221" y="-1032"/>
                            <a:pt x="3626" y="354"/>
                          </a:cubicBezTo>
                          <a:cubicBezTo>
                            <a:pt x="3028" y="948"/>
                            <a:pt x="2829" y="1939"/>
                            <a:pt x="3028" y="3326"/>
                          </a:cubicBezTo>
                          <a:cubicBezTo>
                            <a:pt x="1434" y="2731"/>
                            <a:pt x="437" y="2929"/>
                            <a:pt x="39" y="4118"/>
                          </a:cubicBezTo>
                          <a:cubicBezTo>
                            <a:pt x="-161" y="5108"/>
                            <a:pt x="437" y="6891"/>
                            <a:pt x="1235" y="8476"/>
                          </a:cubicBezTo>
                          <a:cubicBezTo>
                            <a:pt x="3028" y="11249"/>
                            <a:pt x="5421" y="12239"/>
                            <a:pt x="7214" y="12041"/>
                          </a:cubicBezTo>
                          <a:cubicBezTo>
                            <a:pt x="7613" y="12041"/>
                            <a:pt x="8012" y="11843"/>
                            <a:pt x="8410" y="11645"/>
                          </a:cubicBezTo>
                          <a:cubicBezTo>
                            <a:pt x="9407" y="12239"/>
                            <a:pt x="10204" y="12438"/>
                            <a:pt x="11002" y="12041"/>
                          </a:cubicBezTo>
                          <a:cubicBezTo>
                            <a:pt x="11400" y="11843"/>
                            <a:pt x="11600" y="11645"/>
                            <a:pt x="11799" y="11249"/>
                          </a:cubicBezTo>
                          <a:cubicBezTo>
                            <a:pt x="14988" y="15805"/>
                            <a:pt x="18177" y="20955"/>
                            <a:pt x="22562" y="19965"/>
                          </a:cubicBezTo>
                          <a:lnTo>
                            <a:pt x="22762" y="20163"/>
                          </a:lnTo>
                          <a:cubicBezTo>
                            <a:pt x="25154" y="22342"/>
                            <a:pt x="27147" y="23134"/>
                            <a:pt x="28343" y="22144"/>
                          </a:cubicBezTo>
                          <a:cubicBezTo>
                            <a:pt x="28742" y="20361"/>
                            <a:pt x="27546" y="18182"/>
                            <a:pt x="25353" y="16003"/>
                          </a:cubicBezTo>
                          <a:cubicBezTo>
                            <a:pt x="24556" y="15013"/>
                            <a:pt x="23759" y="14617"/>
                            <a:pt x="23161" y="142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42" name="Google Shape;6842;p37"/>
                    <p:cNvSpPr/>
                    <p:nvPr/>
                  </p:nvSpPr>
                  <p:spPr>
                    <a:xfrm>
                      <a:off x="3808704" y="5197052"/>
                      <a:ext cx="1195" cy="1782"/>
                    </a:xfrm>
                    <a:custGeom>
                      <a:avLst/>
                      <a:gdLst/>
                      <a:ahLst/>
                      <a:cxnLst/>
                      <a:rect l="l" t="t" r="r" b="b"/>
                      <a:pathLst>
                        <a:path w="1195" h="1782" extrusionOk="0">
                          <a:moveTo>
                            <a:pt x="0" y="1783"/>
                          </a:moveTo>
                          <a:cubicBezTo>
                            <a:pt x="398" y="1189"/>
                            <a:pt x="797" y="594"/>
                            <a:pt x="1196" y="0"/>
                          </a:cubicBezTo>
                          <a:cubicBezTo>
                            <a:pt x="996" y="0"/>
                            <a:pt x="598" y="198"/>
                            <a:pt x="398" y="198"/>
                          </a:cubicBezTo>
                          <a:cubicBezTo>
                            <a:pt x="0" y="792"/>
                            <a:pt x="0" y="1189"/>
                            <a:pt x="0" y="17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43" name="Google Shape;6843;p37"/>
                    <p:cNvSpPr/>
                    <p:nvPr/>
                  </p:nvSpPr>
                  <p:spPr>
                    <a:xfrm>
                      <a:off x="3709661" y="5199872"/>
                      <a:ext cx="10930" cy="7408"/>
                    </a:xfrm>
                    <a:custGeom>
                      <a:avLst/>
                      <a:gdLst/>
                      <a:ahLst/>
                      <a:cxnLst/>
                      <a:rect l="l" t="t" r="r" b="b"/>
                      <a:pathLst>
                        <a:path w="10930" h="7408" extrusionOk="0">
                          <a:moveTo>
                            <a:pt x="177" y="1736"/>
                          </a:moveTo>
                          <a:cubicBezTo>
                            <a:pt x="-620" y="4113"/>
                            <a:pt x="1373" y="5896"/>
                            <a:pt x="4164" y="6886"/>
                          </a:cubicBezTo>
                          <a:cubicBezTo>
                            <a:pt x="6954" y="7877"/>
                            <a:pt x="9944" y="7481"/>
                            <a:pt x="10741" y="5500"/>
                          </a:cubicBezTo>
                          <a:cubicBezTo>
                            <a:pt x="11539" y="3519"/>
                            <a:pt x="9745" y="1340"/>
                            <a:pt x="6755" y="349"/>
                          </a:cubicBezTo>
                          <a:cubicBezTo>
                            <a:pt x="4164" y="-443"/>
                            <a:pt x="1573" y="151"/>
                            <a:pt x="177" y="17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44" name="Google Shape;6844;p37"/>
                    <p:cNvSpPr/>
                    <p:nvPr/>
                  </p:nvSpPr>
                  <p:spPr>
                    <a:xfrm>
                      <a:off x="3750453" y="5121779"/>
                      <a:ext cx="12584" cy="12694"/>
                    </a:xfrm>
                    <a:custGeom>
                      <a:avLst/>
                      <a:gdLst/>
                      <a:ahLst/>
                      <a:cxnLst/>
                      <a:rect l="l" t="t" r="r" b="b"/>
                      <a:pathLst>
                        <a:path w="12584" h="12694" extrusionOk="0">
                          <a:moveTo>
                            <a:pt x="12406" y="7924"/>
                          </a:moveTo>
                          <a:cubicBezTo>
                            <a:pt x="13203" y="6339"/>
                            <a:pt x="11210" y="4160"/>
                            <a:pt x="9017" y="2377"/>
                          </a:cubicBezTo>
                          <a:cubicBezTo>
                            <a:pt x="6825" y="594"/>
                            <a:pt x="5031" y="0"/>
                            <a:pt x="3436" y="594"/>
                          </a:cubicBezTo>
                          <a:cubicBezTo>
                            <a:pt x="2838" y="198"/>
                            <a:pt x="2240" y="0"/>
                            <a:pt x="1841" y="0"/>
                          </a:cubicBezTo>
                          <a:cubicBezTo>
                            <a:pt x="247" y="0"/>
                            <a:pt x="-949" y="1585"/>
                            <a:pt x="1044" y="6141"/>
                          </a:cubicBezTo>
                          <a:cubicBezTo>
                            <a:pt x="2639" y="9904"/>
                            <a:pt x="4831" y="12480"/>
                            <a:pt x="6825" y="12678"/>
                          </a:cubicBezTo>
                          <a:cubicBezTo>
                            <a:pt x="8419" y="12876"/>
                            <a:pt x="9017" y="11291"/>
                            <a:pt x="8619" y="9310"/>
                          </a:cubicBezTo>
                          <a:cubicBezTo>
                            <a:pt x="10014" y="9706"/>
                            <a:pt x="11608" y="9310"/>
                            <a:pt x="12406" y="79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45" name="Google Shape;6845;p37"/>
                    <p:cNvSpPr/>
                    <p:nvPr/>
                  </p:nvSpPr>
                  <p:spPr>
                    <a:xfrm>
                      <a:off x="3671841" y="5328506"/>
                      <a:ext cx="25239" cy="6119"/>
                    </a:xfrm>
                    <a:custGeom>
                      <a:avLst/>
                      <a:gdLst/>
                      <a:ahLst/>
                      <a:cxnLst/>
                      <a:rect l="l" t="t" r="r" b="b"/>
                      <a:pathLst>
                        <a:path w="25239" h="6119" extrusionOk="0">
                          <a:moveTo>
                            <a:pt x="17067" y="77"/>
                          </a:moveTo>
                          <a:cubicBezTo>
                            <a:pt x="14675" y="275"/>
                            <a:pt x="12483" y="869"/>
                            <a:pt x="11686" y="2058"/>
                          </a:cubicBezTo>
                          <a:cubicBezTo>
                            <a:pt x="7898" y="2058"/>
                            <a:pt x="4310" y="2058"/>
                            <a:pt x="922" y="3642"/>
                          </a:cubicBezTo>
                          <a:cubicBezTo>
                            <a:pt x="523" y="3840"/>
                            <a:pt x="125" y="4039"/>
                            <a:pt x="125" y="4237"/>
                          </a:cubicBezTo>
                          <a:cubicBezTo>
                            <a:pt x="-673" y="5425"/>
                            <a:pt x="2516" y="5623"/>
                            <a:pt x="5108" y="5425"/>
                          </a:cubicBezTo>
                          <a:cubicBezTo>
                            <a:pt x="11686" y="4831"/>
                            <a:pt x="14675" y="7406"/>
                            <a:pt x="22648" y="5227"/>
                          </a:cubicBezTo>
                          <a:cubicBezTo>
                            <a:pt x="23645" y="5029"/>
                            <a:pt x="24044" y="4435"/>
                            <a:pt x="25240" y="3840"/>
                          </a:cubicBezTo>
                          <a:cubicBezTo>
                            <a:pt x="24841" y="3246"/>
                            <a:pt x="23645" y="2850"/>
                            <a:pt x="22050" y="2454"/>
                          </a:cubicBezTo>
                          <a:cubicBezTo>
                            <a:pt x="21851" y="869"/>
                            <a:pt x="20655" y="-319"/>
                            <a:pt x="17067" y="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46" name="Google Shape;6846;p37"/>
                    <p:cNvSpPr/>
                    <p:nvPr/>
                  </p:nvSpPr>
                  <p:spPr>
                    <a:xfrm>
                      <a:off x="3664378" y="5280051"/>
                      <a:ext cx="11189" cy="6572"/>
                    </a:xfrm>
                    <a:custGeom>
                      <a:avLst/>
                      <a:gdLst/>
                      <a:ahLst/>
                      <a:cxnLst/>
                      <a:rect l="l" t="t" r="r" b="b"/>
                      <a:pathLst>
                        <a:path w="11189" h="6572" extrusionOk="0">
                          <a:moveTo>
                            <a:pt x="14" y="2971"/>
                          </a:moveTo>
                          <a:cubicBezTo>
                            <a:pt x="-186" y="4952"/>
                            <a:pt x="1808" y="6537"/>
                            <a:pt x="4997" y="6537"/>
                          </a:cubicBezTo>
                          <a:cubicBezTo>
                            <a:pt x="7987" y="6735"/>
                            <a:pt x="11176" y="6141"/>
                            <a:pt x="11176" y="3962"/>
                          </a:cubicBezTo>
                          <a:cubicBezTo>
                            <a:pt x="11375" y="1981"/>
                            <a:pt x="9382" y="396"/>
                            <a:pt x="5994" y="0"/>
                          </a:cubicBezTo>
                          <a:cubicBezTo>
                            <a:pt x="3402" y="198"/>
                            <a:pt x="213" y="198"/>
                            <a:pt x="14" y="29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47" name="Google Shape;6847;p37"/>
                    <p:cNvSpPr/>
                    <p:nvPr/>
                  </p:nvSpPr>
                  <p:spPr>
                    <a:xfrm>
                      <a:off x="3817474" y="5081957"/>
                      <a:ext cx="10504" cy="13232"/>
                    </a:xfrm>
                    <a:custGeom>
                      <a:avLst/>
                      <a:gdLst/>
                      <a:ahLst/>
                      <a:cxnLst/>
                      <a:rect l="l" t="t" r="r" b="b"/>
                      <a:pathLst>
                        <a:path w="10504" h="13232" extrusionOk="0">
                          <a:moveTo>
                            <a:pt x="4584" y="11297"/>
                          </a:moveTo>
                          <a:cubicBezTo>
                            <a:pt x="7375" y="14070"/>
                            <a:pt x="8571" y="13278"/>
                            <a:pt x="9966" y="12486"/>
                          </a:cubicBezTo>
                          <a:cubicBezTo>
                            <a:pt x="11162" y="10901"/>
                            <a:pt x="10365" y="8128"/>
                            <a:pt x="7574" y="5553"/>
                          </a:cubicBezTo>
                          <a:cubicBezTo>
                            <a:pt x="7175" y="3968"/>
                            <a:pt x="5980" y="2383"/>
                            <a:pt x="3787" y="997"/>
                          </a:cubicBezTo>
                          <a:cubicBezTo>
                            <a:pt x="1993" y="-192"/>
                            <a:pt x="598" y="-390"/>
                            <a:pt x="0" y="799"/>
                          </a:cubicBezTo>
                          <a:cubicBezTo>
                            <a:pt x="0" y="1789"/>
                            <a:pt x="398" y="2779"/>
                            <a:pt x="797" y="3572"/>
                          </a:cubicBezTo>
                          <a:lnTo>
                            <a:pt x="797" y="3572"/>
                          </a:lnTo>
                          <a:cubicBezTo>
                            <a:pt x="398" y="5751"/>
                            <a:pt x="1794" y="8524"/>
                            <a:pt x="4584" y="112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48" name="Google Shape;6848;p37"/>
                    <p:cNvSpPr/>
                    <p:nvPr/>
                  </p:nvSpPr>
                  <p:spPr>
                    <a:xfrm>
                      <a:off x="3796494" y="5208981"/>
                      <a:ext cx="4635" cy="4314"/>
                    </a:xfrm>
                    <a:custGeom>
                      <a:avLst/>
                      <a:gdLst/>
                      <a:ahLst/>
                      <a:cxnLst/>
                      <a:rect l="l" t="t" r="r" b="b"/>
                      <a:pathLst>
                        <a:path w="4635" h="4314" extrusionOk="0">
                          <a:moveTo>
                            <a:pt x="4038" y="749"/>
                          </a:moveTo>
                          <a:cubicBezTo>
                            <a:pt x="1646" y="-439"/>
                            <a:pt x="-348" y="-241"/>
                            <a:pt x="51" y="1541"/>
                          </a:cubicBezTo>
                          <a:cubicBezTo>
                            <a:pt x="250" y="2136"/>
                            <a:pt x="1446" y="3522"/>
                            <a:pt x="2642" y="4315"/>
                          </a:cubicBezTo>
                          <a:cubicBezTo>
                            <a:pt x="3240" y="3324"/>
                            <a:pt x="4038" y="2136"/>
                            <a:pt x="4635" y="1145"/>
                          </a:cubicBezTo>
                          <a:cubicBezTo>
                            <a:pt x="4436" y="1145"/>
                            <a:pt x="4237" y="947"/>
                            <a:pt x="4038" y="7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49" name="Google Shape;6849;p37"/>
                    <p:cNvSpPr/>
                    <p:nvPr/>
                  </p:nvSpPr>
                  <p:spPr>
                    <a:xfrm>
                      <a:off x="3894992" y="5072934"/>
                      <a:ext cx="20550" cy="14575"/>
                    </a:xfrm>
                    <a:custGeom>
                      <a:avLst/>
                      <a:gdLst/>
                      <a:ahLst/>
                      <a:cxnLst/>
                      <a:rect l="l" t="t" r="r" b="b"/>
                      <a:pathLst>
                        <a:path w="20550" h="14575" extrusionOk="0">
                          <a:moveTo>
                            <a:pt x="7993" y="3284"/>
                          </a:moveTo>
                          <a:cubicBezTo>
                            <a:pt x="4405" y="1105"/>
                            <a:pt x="-1176" y="-2659"/>
                            <a:pt x="219" y="2888"/>
                          </a:cubicBezTo>
                          <a:cubicBezTo>
                            <a:pt x="1216" y="7246"/>
                            <a:pt x="6000" y="11010"/>
                            <a:pt x="9986" y="12396"/>
                          </a:cubicBezTo>
                          <a:cubicBezTo>
                            <a:pt x="11382" y="12792"/>
                            <a:pt x="12777" y="13783"/>
                            <a:pt x="14371" y="14575"/>
                          </a:cubicBezTo>
                          <a:cubicBezTo>
                            <a:pt x="15568" y="13585"/>
                            <a:pt x="16564" y="12594"/>
                            <a:pt x="17760" y="11406"/>
                          </a:cubicBezTo>
                          <a:cubicBezTo>
                            <a:pt x="18757" y="10613"/>
                            <a:pt x="19554" y="9623"/>
                            <a:pt x="20551" y="8831"/>
                          </a:cubicBezTo>
                          <a:cubicBezTo>
                            <a:pt x="20551" y="8831"/>
                            <a:pt x="20351" y="8632"/>
                            <a:pt x="20351" y="8632"/>
                          </a:cubicBezTo>
                          <a:cubicBezTo>
                            <a:pt x="15568" y="4076"/>
                            <a:pt x="12577" y="6057"/>
                            <a:pt x="7993" y="32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50" name="Google Shape;6850;p37"/>
                    <p:cNvSpPr/>
                    <p:nvPr/>
                  </p:nvSpPr>
                  <p:spPr>
                    <a:xfrm>
                      <a:off x="3830814" y="5072531"/>
                      <a:ext cx="23024" cy="28274"/>
                    </a:xfrm>
                    <a:custGeom>
                      <a:avLst/>
                      <a:gdLst/>
                      <a:ahLst/>
                      <a:cxnLst/>
                      <a:rect l="l" t="t" r="r" b="b"/>
                      <a:pathLst>
                        <a:path w="23024" h="28274" extrusionOk="0">
                          <a:moveTo>
                            <a:pt x="21144" y="15771"/>
                          </a:moveTo>
                          <a:cubicBezTo>
                            <a:pt x="22738" y="14979"/>
                            <a:pt x="24333" y="13592"/>
                            <a:pt x="21343" y="10225"/>
                          </a:cubicBezTo>
                          <a:cubicBezTo>
                            <a:pt x="18552" y="7055"/>
                            <a:pt x="16360" y="6065"/>
                            <a:pt x="14167" y="6065"/>
                          </a:cubicBezTo>
                          <a:cubicBezTo>
                            <a:pt x="12174" y="2697"/>
                            <a:pt x="10181" y="1113"/>
                            <a:pt x="8586" y="1707"/>
                          </a:cubicBezTo>
                          <a:cubicBezTo>
                            <a:pt x="7390" y="2103"/>
                            <a:pt x="7789" y="4678"/>
                            <a:pt x="8985" y="7253"/>
                          </a:cubicBezTo>
                          <a:cubicBezTo>
                            <a:pt x="8586" y="7055"/>
                            <a:pt x="8387" y="7055"/>
                            <a:pt x="8187" y="7055"/>
                          </a:cubicBezTo>
                          <a:cubicBezTo>
                            <a:pt x="7988" y="6461"/>
                            <a:pt x="7589" y="5669"/>
                            <a:pt x="7191" y="4678"/>
                          </a:cubicBezTo>
                          <a:cubicBezTo>
                            <a:pt x="4998" y="1113"/>
                            <a:pt x="2806" y="-472"/>
                            <a:pt x="1211" y="122"/>
                          </a:cubicBezTo>
                          <a:cubicBezTo>
                            <a:pt x="-583" y="716"/>
                            <a:pt x="-384" y="3490"/>
                            <a:pt x="1809" y="7055"/>
                          </a:cubicBezTo>
                          <a:cubicBezTo>
                            <a:pt x="2407" y="8046"/>
                            <a:pt x="3005" y="8838"/>
                            <a:pt x="3603" y="9432"/>
                          </a:cubicBezTo>
                          <a:cubicBezTo>
                            <a:pt x="2806" y="11413"/>
                            <a:pt x="4201" y="14582"/>
                            <a:pt x="7988" y="18148"/>
                          </a:cubicBezTo>
                          <a:cubicBezTo>
                            <a:pt x="8785" y="18742"/>
                            <a:pt x="9383" y="19337"/>
                            <a:pt x="10181" y="19931"/>
                          </a:cubicBezTo>
                          <a:cubicBezTo>
                            <a:pt x="10181" y="21119"/>
                            <a:pt x="10579" y="22704"/>
                            <a:pt x="11576" y="24487"/>
                          </a:cubicBezTo>
                          <a:cubicBezTo>
                            <a:pt x="13170" y="27458"/>
                            <a:pt x="14765" y="28449"/>
                            <a:pt x="16160" y="28251"/>
                          </a:cubicBezTo>
                          <a:cubicBezTo>
                            <a:pt x="17555" y="27062"/>
                            <a:pt x="17356" y="24685"/>
                            <a:pt x="15562" y="20921"/>
                          </a:cubicBezTo>
                          <a:cubicBezTo>
                            <a:pt x="15562" y="20723"/>
                            <a:pt x="15363" y="20525"/>
                            <a:pt x="15363" y="20327"/>
                          </a:cubicBezTo>
                          <a:cubicBezTo>
                            <a:pt x="16160" y="19139"/>
                            <a:pt x="16559" y="17554"/>
                            <a:pt x="16160" y="15771"/>
                          </a:cubicBezTo>
                          <a:cubicBezTo>
                            <a:pt x="18353" y="16761"/>
                            <a:pt x="19948" y="16365"/>
                            <a:pt x="21144" y="157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51" name="Google Shape;6851;p37"/>
                    <p:cNvSpPr/>
                    <p:nvPr/>
                  </p:nvSpPr>
                  <p:spPr>
                    <a:xfrm>
                      <a:off x="3860702" y="4981061"/>
                      <a:ext cx="13129" cy="13625"/>
                    </a:xfrm>
                    <a:custGeom>
                      <a:avLst/>
                      <a:gdLst/>
                      <a:ahLst/>
                      <a:cxnLst/>
                      <a:rect l="l" t="t" r="r" b="b"/>
                      <a:pathLst>
                        <a:path w="13129" h="13625" extrusionOk="0">
                          <a:moveTo>
                            <a:pt x="2817" y="9385"/>
                          </a:moveTo>
                          <a:cubicBezTo>
                            <a:pt x="6205" y="13545"/>
                            <a:pt x="9394" y="14733"/>
                            <a:pt x="10989" y="12555"/>
                          </a:cubicBezTo>
                          <a:cubicBezTo>
                            <a:pt x="12583" y="10574"/>
                            <a:pt x="14976" y="8395"/>
                            <a:pt x="10790" y="3442"/>
                          </a:cubicBezTo>
                          <a:cubicBezTo>
                            <a:pt x="6404" y="-2104"/>
                            <a:pt x="4013" y="669"/>
                            <a:pt x="823" y="867"/>
                          </a:cubicBezTo>
                          <a:cubicBezTo>
                            <a:pt x="-572" y="2650"/>
                            <a:pt x="-373" y="5423"/>
                            <a:pt x="2817" y="93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52" name="Google Shape;6852;p37"/>
                    <p:cNvSpPr/>
                    <p:nvPr/>
                  </p:nvSpPr>
                  <p:spPr>
                    <a:xfrm>
                      <a:off x="3859333" y="5061560"/>
                      <a:ext cx="199" cy="396"/>
                    </a:xfrm>
                    <a:custGeom>
                      <a:avLst/>
                      <a:gdLst/>
                      <a:ahLst/>
                      <a:cxnLst/>
                      <a:rect l="l" t="t" r="r" b="b"/>
                      <a:pathLst>
                        <a:path w="199" h="396" extrusionOk="0">
                          <a:moveTo>
                            <a:pt x="0" y="0"/>
                          </a:moveTo>
                          <a:lnTo>
                            <a:pt x="0" y="198"/>
                          </a:lnTo>
                          <a:lnTo>
                            <a:pt x="199" y="396"/>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53" name="Google Shape;6853;p37"/>
                    <p:cNvSpPr/>
                    <p:nvPr/>
                  </p:nvSpPr>
                  <p:spPr>
                    <a:xfrm>
                      <a:off x="3711632" y="5208371"/>
                      <a:ext cx="20990" cy="12101"/>
                    </a:xfrm>
                    <a:custGeom>
                      <a:avLst/>
                      <a:gdLst/>
                      <a:ahLst/>
                      <a:cxnLst/>
                      <a:rect l="l" t="t" r="r" b="b"/>
                      <a:pathLst>
                        <a:path w="20990" h="12101" extrusionOk="0">
                          <a:moveTo>
                            <a:pt x="20929" y="4727"/>
                          </a:moveTo>
                          <a:cubicBezTo>
                            <a:pt x="20531" y="2548"/>
                            <a:pt x="18538" y="963"/>
                            <a:pt x="15348" y="765"/>
                          </a:cubicBezTo>
                          <a:cubicBezTo>
                            <a:pt x="13156" y="567"/>
                            <a:pt x="11760" y="1359"/>
                            <a:pt x="11760" y="2944"/>
                          </a:cubicBezTo>
                          <a:lnTo>
                            <a:pt x="11960" y="3340"/>
                          </a:lnTo>
                          <a:cubicBezTo>
                            <a:pt x="10963" y="2350"/>
                            <a:pt x="9568" y="1359"/>
                            <a:pt x="7973" y="765"/>
                          </a:cubicBezTo>
                          <a:cubicBezTo>
                            <a:pt x="3588" y="-1216"/>
                            <a:pt x="1794" y="963"/>
                            <a:pt x="0" y="3736"/>
                          </a:cubicBezTo>
                          <a:cubicBezTo>
                            <a:pt x="399" y="6113"/>
                            <a:pt x="-398" y="9481"/>
                            <a:pt x="5183" y="11264"/>
                          </a:cubicBezTo>
                          <a:cubicBezTo>
                            <a:pt x="9966" y="12848"/>
                            <a:pt x="13953" y="12254"/>
                            <a:pt x="14352" y="8887"/>
                          </a:cubicBezTo>
                          <a:cubicBezTo>
                            <a:pt x="14551" y="7896"/>
                            <a:pt x="14152" y="6906"/>
                            <a:pt x="13754" y="5717"/>
                          </a:cubicBezTo>
                          <a:cubicBezTo>
                            <a:pt x="14750" y="6311"/>
                            <a:pt x="15946" y="6906"/>
                            <a:pt x="17541" y="6906"/>
                          </a:cubicBezTo>
                          <a:cubicBezTo>
                            <a:pt x="19733" y="6906"/>
                            <a:pt x="21328" y="6311"/>
                            <a:pt x="20929" y="47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54" name="Google Shape;6854;p37"/>
                    <p:cNvSpPr/>
                    <p:nvPr/>
                  </p:nvSpPr>
                  <p:spPr>
                    <a:xfrm>
                      <a:off x="3928947" y="5032837"/>
                      <a:ext cx="14938" cy="12746"/>
                    </a:xfrm>
                    <a:custGeom>
                      <a:avLst/>
                      <a:gdLst/>
                      <a:ahLst/>
                      <a:cxnLst/>
                      <a:rect l="l" t="t" r="r" b="b"/>
                      <a:pathLst>
                        <a:path w="14938" h="12746" extrusionOk="0">
                          <a:moveTo>
                            <a:pt x="8123" y="2377"/>
                          </a:moveTo>
                          <a:cubicBezTo>
                            <a:pt x="6727" y="792"/>
                            <a:pt x="5133" y="0"/>
                            <a:pt x="3937" y="0"/>
                          </a:cubicBezTo>
                          <a:cubicBezTo>
                            <a:pt x="3737" y="198"/>
                            <a:pt x="3538" y="396"/>
                            <a:pt x="3339" y="792"/>
                          </a:cubicBezTo>
                          <a:cubicBezTo>
                            <a:pt x="2541" y="792"/>
                            <a:pt x="1744" y="792"/>
                            <a:pt x="947" y="792"/>
                          </a:cubicBezTo>
                          <a:cubicBezTo>
                            <a:pt x="-50" y="2179"/>
                            <a:pt x="-847" y="3962"/>
                            <a:pt x="1744" y="6537"/>
                          </a:cubicBezTo>
                          <a:cubicBezTo>
                            <a:pt x="3937" y="8716"/>
                            <a:pt x="5930" y="10301"/>
                            <a:pt x="7724" y="11291"/>
                          </a:cubicBezTo>
                          <a:cubicBezTo>
                            <a:pt x="9119" y="12678"/>
                            <a:pt x="10515" y="13074"/>
                            <a:pt x="11112" y="12480"/>
                          </a:cubicBezTo>
                          <a:cubicBezTo>
                            <a:pt x="12508" y="12678"/>
                            <a:pt x="13704" y="12480"/>
                            <a:pt x="14700" y="12083"/>
                          </a:cubicBezTo>
                          <a:cubicBezTo>
                            <a:pt x="15298" y="11885"/>
                            <a:pt x="14700" y="8914"/>
                            <a:pt x="13704" y="7725"/>
                          </a:cubicBezTo>
                          <a:cubicBezTo>
                            <a:pt x="11910" y="4952"/>
                            <a:pt x="9917" y="3367"/>
                            <a:pt x="8123" y="23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55" name="Google Shape;6855;p37"/>
                    <p:cNvSpPr/>
                    <p:nvPr/>
                  </p:nvSpPr>
                  <p:spPr>
                    <a:xfrm>
                      <a:off x="3996259" y="4884571"/>
                      <a:ext cx="20019" cy="20656"/>
                    </a:xfrm>
                    <a:custGeom>
                      <a:avLst/>
                      <a:gdLst/>
                      <a:ahLst/>
                      <a:cxnLst/>
                      <a:rect l="l" t="t" r="r" b="b"/>
                      <a:pathLst>
                        <a:path w="20019" h="20656" extrusionOk="0">
                          <a:moveTo>
                            <a:pt x="18748" y="19905"/>
                          </a:moveTo>
                          <a:cubicBezTo>
                            <a:pt x="20342" y="19311"/>
                            <a:pt x="20542" y="16537"/>
                            <a:pt x="18748" y="13764"/>
                          </a:cubicBezTo>
                          <a:cubicBezTo>
                            <a:pt x="15160" y="8218"/>
                            <a:pt x="11971" y="8416"/>
                            <a:pt x="8981" y="9010"/>
                          </a:cubicBezTo>
                          <a:cubicBezTo>
                            <a:pt x="8183" y="9604"/>
                            <a:pt x="7785" y="10397"/>
                            <a:pt x="7585" y="11189"/>
                          </a:cubicBezTo>
                          <a:cubicBezTo>
                            <a:pt x="6389" y="9802"/>
                            <a:pt x="5193" y="8614"/>
                            <a:pt x="3998" y="7623"/>
                          </a:cubicBezTo>
                          <a:cubicBezTo>
                            <a:pt x="5791" y="9010"/>
                            <a:pt x="7187" y="9208"/>
                            <a:pt x="8183" y="8614"/>
                          </a:cubicBezTo>
                          <a:cubicBezTo>
                            <a:pt x="9180" y="7425"/>
                            <a:pt x="7984" y="5246"/>
                            <a:pt x="5991" y="2869"/>
                          </a:cubicBezTo>
                          <a:cubicBezTo>
                            <a:pt x="3798" y="294"/>
                            <a:pt x="1805" y="-498"/>
                            <a:pt x="808" y="294"/>
                          </a:cubicBezTo>
                          <a:cubicBezTo>
                            <a:pt x="-188" y="1086"/>
                            <a:pt x="-388" y="2671"/>
                            <a:pt x="2004" y="5444"/>
                          </a:cubicBezTo>
                          <a:cubicBezTo>
                            <a:pt x="2602" y="6237"/>
                            <a:pt x="3400" y="6831"/>
                            <a:pt x="3998" y="7425"/>
                          </a:cubicBezTo>
                          <a:cubicBezTo>
                            <a:pt x="2801" y="6435"/>
                            <a:pt x="1605" y="5841"/>
                            <a:pt x="808" y="6039"/>
                          </a:cubicBezTo>
                          <a:cubicBezTo>
                            <a:pt x="-986" y="6633"/>
                            <a:pt x="410" y="9604"/>
                            <a:pt x="3001" y="12774"/>
                          </a:cubicBezTo>
                          <a:cubicBezTo>
                            <a:pt x="5592" y="15943"/>
                            <a:pt x="8183" y="17726"/>
                            <a:pt x="9778" y="16934"/>
                          </a:cubicBezTo>
                          <a:cubicBezTo>
                            <a:pt x="9778" y="16934"/>
                            <a:pt x="9778" y="16934"/>
                            <a:pt x="9778" y="16934"/>
                          </a:cubicBezTo>
                          <a:cubicBezTo>
                            <a:pt x="13366" y="21688"/>
                            <a:pt x="16157" y="20895"/>
                            <a:pt x="18748" y="199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56" name="Google Shape;6856;p37"/>
                    <p:cNvSpPr/>
                    <p:nvPr/>
                  </p:nvSpPr>
                  <p:spPr>
                    <a:xfrm>
                      <a:off x="4010246" y="4934019"/>
                      <a:ext cx="17155" cy="20129"/>
                    </a:xfrm>
                    <a:custGeom>
                      <a:avLst/>
                      <a:gdLst/>
                      <a:ahLst/>
                      <a:cxnLst/>
                      <a:rect l="l" t="t" r="r" b="b"/>
                      <a:pathLst>
                        <a:path w="17155" h="20129" extrusionOk="0">
                          <a:moveTo>
                            <a:pt x="1371" y="11660"/>
                          </a:moveTo>
                          <a:cubicBezTo>
                            <a:pt x="4361" y="16810"/>
                            <a:pt x="6753" y="16612"/>
                            <a:pt x="8946" y="16017"/>
                          </a:cubicBezTo>
                          <a:cubicBezTo>
                            <a:pt x="9345" y="15819"/>
                            <a:pt x="9943" y="15621"/>
                            <a:pt x="10341" y="15423"/>
                          </a:cubicBezTo>
                          <a:cubicBezTo>
                            <a:pt x="10541" y="15819"/>
                            <a:pt x="10939" y="16414"/>
                            <a:pt x="11338" y="16810"/>
                          </a:cubicBezTo>
                          <a:cubicBezTo>
                            <a:pt x="13331" y="19385"/>
                            <a:pt x="15524" y="20574"/>
                            <a:pt x="16919" y="19979"/>
                          </a:cubicBezTo>
                          <a:cubicBezTo>
                            <a:pt x="17517" y="18196"/>
                            <a:pt x="17118" y="15621"/>
                            <a:pt x="14128" y="12254"/>
                          </a:cubicBezTo>
                          <a:cubicBezTo>
                            <a:pt x="12733" y="10669"/>
                            <a:pt x="11736" y="10075"/>
                            <a:pt x="10939" y="9877"/>
                          </a:cubicBezTo>
                          <a:cubicBezTo>
                            <a:pt x="10341" y="8292"/>
                            <a:pt x="9145" y="6311"/>
                            <a:pt x="7949" y="4330"/>
                          </a:cubicBezTo>
                          <a:cubicBezTo>
                            <a:pt x="5159" y="963"/>
                            <a:pt x="2567" y="-820"/>
                            <a:pt x="1172" y="368"/>
                          </a:cubicBezTo>
                          <a:cubicBezTo>
                            <a:pt x="175" y="1161"/>
                            <a:pt x="375" y="2746"/>
                            <a:pt x="1172" y="4528"/>
                          </a:cubicBezTo>
                          <a:cubicBezTo>
                            <a:pt x="-223" y="5915"/>
                            <a:pt x="-622" y="8094"/>
                            <a:pt x="1371" y="116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57" name="Google Shape;6857;p37"/>
                    <p:cNvSpPr/>
                    <p:nvPr/>
                  </p:nvSpPr>
                  <p:spPr>
                    <a:xfrm>
                      <a:off x="3792828" y="5152726"/>
                      <a:ext cx="12193" cy="14210"/>
                    </a:xfrm>
                    <a:custGeom>
                      <a:avLst/>
                      <a:gdLst/>
                      <a:ahLst/>
                      <a:cxnLst/>
                      <a:rect l="l" t="t" r="r" b="b"/>
                      <a:pathLst>
                        <a:path w="12193" h="14210" extrusionOk="0">
                          <a:moveTo>
                            <a:pt x="12089" y="13425"/>
                          </a:moveTo>
                          <a:cubicBezTo>
                            <a:pt x="12687" y="10255"/>
                            <a:pt x="10693" y="5897"/>
                            <a:pt x="6508" y="1539"/>
                          </a:cubicBezTo>
                          <a:cubicBezTo>
                            <a:pt x="4116" y="-838"/>
                            <a:pt x="2322" y="-45"/>
                            <a:pt x="1525" y="1143"/>
                          </a:cubicBezTo>
                          <a:cubicBezTo>
                            <a:pt x="1126" y="1737"/>
                            <a:pt x="927" y="2530"/>
                            <a:pt x="727" y="3124"/>
                          </a:cubicBezTo>
                          <a:cubicBezTo>
                            <a:pt x="-469" y="3916"/>
                            <a:pt x="-269" y="5897"/>
                            <a:pt x="1923" y="8274"/>
                          </a:cubicBezTo>
                          <a:cubicBezTo>
                            <a:pt x="2721" y="9265"/>
                            <a:pt x="3717" y="9859"/>
                            <a:pt x="4514" y="10651"/>
                          </a:cubicBezTo>
                          <a:cubicBezTo>
                            <a:pt x="4913" y="11047"/>
                            <a:pt x="5312" y="11444"/>
                            <a:pt x="5910" y="12038"/>
                          </a:cubicBezTo>
                          <a:cubicBezTo>
                            <a:pt x="8900" y="14019"/>
                            <a:pt x="11889" y="15009"/>
                            <a:pt x="12089" y="134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58" name="Google Shape;6858;p37"/>
                    <p:cNvSpPr/>
                    <p:nvPr/>
                  </p:nvSpPr>
                  <p:spPr>
                    <a:xfrm>
                      <a:off x="3785311" y="5223745"/>
                      <a:ext cx="7048" cy="5992"/>
                    </a:xfrm>
                    <a:custGeom>
                      <a:avLst/>
                      <a:gdLst/>
                      <a:ahLst/>
                      <a:cxnLst/>
                      <a:rect l="l" t="t" r="r" b="b"/>
                      <a:pathLst>
                        <a:path w="7048" h="5992" extrusionOk="0">
                          <a:moveTo>
                            <a:pt x="271" y="1238"/>
                          </a:moveTo>
                          <a:cubicBezTo>
                            <a:pt x="-327" y="2427"/>
                            <a:pt x="-128" y="4011"/>
                            <a:pt x="2862" y="5398"/>
                          </a:cubicBezTo>
                          <a:cubicBezTo>
                            <a:pt x="3261" y="5596"/>
                            <a:pt x="3660" y="5794"/>
                            <a:pt x="4058" y="5992"/>
                          </a:cubicBezTo>
                          <a:cubicBezTo>
                            <a:pt x="5055" y="4209"/>
                            <a:pt x="6051" y="2625"/>
                            <a:pt x="7048" y="842"/>
                          </a:cubicBezTo>
                          <a:cubicBezTo>
                            <a:pt x="3859" y="-149"/>
                            <a:pt x="1268" y="-545"/>
                            <a:pt x="271" y="123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59" name="Google Shape;6859;p37"/>
                    <p:cNvSpPr/>
                    <p:nvPr/>
                  </p:nvSpPr>
                  <p:spPr>
                    <a:xfrm>
                      <a:off x="3929784" y="5060749"/>
                      <a:ext cx="6488" cy="6357"/>
                    </a:xfrm>
                    <a:custGeom>
                      <a:avLst/>
                      <a:gdLst/>
                      <a:ahLst/>
                      <a:cxnLst/>
                      <a:rect l="l" t="t" r="r" b="b"/>
                      <a:pathLst>
                        <a:path w="6488" h="6357" extrusionOk="0">
                          <a:moveTo>
                            <a:pt x="309" y="1009"/>
                          </a:moveTo>
                          <a:cubicBezTo>
                            <a:pt x="-488" y="1999"/>
                            <a:pt x="309" y="4376"/>
                            <a:pt x="2103" y="6357"/>
                          </a:cubicBezTo>
                          <a:cubicBezTo>
                            <a:pt x="3498" y="4971"/>
                            <a:pt x="5093" y="3782"/>
                            <a:pt x="6488" y="2395"/>
                          </a:cubicBezTo>
                          <a:cubicBezTo>
                            <a:pt x="3897" y="216"/>
                            <a:pt x="1704" y="-972"/>
                            <a:pt x="309" y="10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60" name="Google Shape;6860;p37"/>
                    <p:cNvSpPr/>
                    <p:nvPr/>
                  </p:nvSpPr>
                  <p:spPr>
                    <a:xfrm>
                      <a:off x="3840952" y="4977181"/>
                      <a:ext cx="16121" cy="37827"/>
                    </a:xfrm>
                    <a:custGeom>
                      <a:avLst/>
                      <a:gdLst/>
                      <a:ahLst/>
                      <a:cxnLst/>
                      <a:rect l="l" t="t" r="r" b="b"/>
                      <a:pathLst>
                        <a:path w="16121" h="37827" extrusionOk="0">
                          <a:moveTo>
                            <a:pt x="4428" y="22179"/>
                          </a:moveTo>
                          <a:cubicBezTo>
                            <a:pt x="2634" y="23565"/>
                            <a:pt x="3630" y="26339"/>
                            <a:pt x="6421" y="29508"/>
                          </a:cubicBezTo>
                          <a:cubicBezTo>
                            <a:pt x="7617" y="30696"/>
                            <a:pt x="8613" y="31687"/>
                            <a:pt x="9610" y="32281"/>
                          </a:cubicBezTo>
                          <a:cubicBezTo>
                            <a:pt x="11005" y="35253"/>
                            <a:pt x="12999" y="37828"/>
                            <a:pt x="14793" y="37828"/>
                          </a:cubicBezTo>
                          <a:cubicBezTo>
                            <a:pt x="16786" y="37828"/>
                            <a:pt x="16387" y="34658"/>
                            <a:pt x="14593" y="31291"/>
                          </a:cubicBezTo>
                          <a:cubicBezTo>
                            <a:pt x="14793" y="29904"/>
                            <a:pt x="13596" y="27725"/>
                            <a:pt x="11803" y="25546"/>
                          </a:cubicBezTo>
                          <a:cubicBezTo>
                            <a:pt x="11603" y="25150"/>
                            <a:pt x="11205" y="24952"/>
                            <a:pt x="11005" y="24754"/>
                          </a:cubicBezTo>
                          <a:cubicBezTo>
                            <a:pt x="7417" y="18019"/>
                            <a:pt x="5026" y="12076"/>
                            <a:pt x="9012" y="9897"/>
                          </a:cubicBezTo>
                          <a:cubicBezTo>
                            <a:pt x="9411" y="9699"/>
                            <a:pt x="8215" y="6728"/>
                            <a:pt x="8015" y="5737"/>
                          </a:cubicBezTo>
                          <a:cubicBezTo>
                            <a:pt x="4826" y="-7"/>
                            <a:pt x="1438" y="-1394"/>
                            <a:pt x="441" y="1379"/>
                          </a:cubicBezTo>
                          <a:cubicBezTo>
                            <a:pt x="-1153" y="6530"/>
                            <a:pt x="1836" y="14255"/>
                            <a:pt x="5225" y="22179"/>
                          </a:cubicBezTo>
                          <a:cubicBezTo>
                            <a:pt x="4826" y="21981"/>
                            <a:pt x="4627" y="22179"/>
                            <a:pt x="4428" y="2217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61" name="Google Shape;6861;p37"/>
                    <p:cNvSpPr/>
                    <p:nvPr/>
                  </p:nvSpPr>
                  <p:spPr>
                    <a:xfrm>
                      <a:off x="3795296" y="4992975"/>
                      <a:ext cx="19752" cy="68558"/>
                    </a:xfrm>
                    <a:custGeom>
                      <a:avLst/>
                      <a:gdLst/>
                      <a:ahLst/>
                      <a:cxnLst/>
                      <a:rect l="l" t="t" r="r" b="b"/>
                      <a:pathLst>
                        <a:path w="19752" h="68558" extrusionOk="0">
                          <a:moveTo>
                            <a:pt x="15800" y="68387"/>
                          </a:moveTo>
                          <a:cubicBezTo>
                            <a:pt x="17394" y="67792"/>
                            <a:pt x="16996" y="65812"/>
                            <a:pt x="14803" y="63236"/>
                          </a:cubicBezTo>
                          <a:cubicBezTo>
                            <a:pt x="14205" y="62642"/>
                            <a:pt x="13607" y="62048"/>
                            <a:pt x="13208" y="61454"/>
                          </a:cubicBezTo>
                          <a:cubicBezTo>
                            <a:pt x="12810" y="59671"/>
                            <a:pt x="11813" y="57492"/>
                            <a:pt x="11016" y="55313"/>
                          </a:cubicBezTo>
                          <a:cubicBezTo>
                            <a:pt x="10418" y="54322"/>
                            <a:pt x="9820" y="53332"/>
                            <a:pt x="9222" y="52540"/>
                          </a:cubicBezTo>
                          <a:cubicBezTo>
                            <a:pt x="9621" y="52738"/>
                            <a:pt x="10219" y="52738"/>
                            <a:pt x="10617" y="52540"/>
                          </a:cubicBezTo>
                          <a:cubicBezTo>
                            <a:pt x="11614" y="52143"/>
                            <a:pt x="11614" y="50757"/>
                            <a:pt x="11016" y="48974"/>
                          </a:cubicBezTo>
                          <a:cubicBezTo>
                            <a:pt x="11215" y="48974"/>
                            <a:pt x="11414" y="48776"/>
                            <a:pt x="11614" y="48578"/>
                          </a:cubicBezTo>
                          <a:cubicBezTo>
                            <a:pt x="12810" y="47587"/>
                            <a:pt x="12212" y="45408"/>
                            <a:pt x="10019" y="42833"/>
                          </a:cubicBezTo>
                          <a:cubicBezTo>
                            <a:pt x="9820" y="42635"/>
                            <a:pt x="9621" y="42437"/>
                            <a:pt x="9222" y="42239"/>
                          </a:cubicBezTo>
                          <a:cubicBezTo>
                            <a:pt x="9621" y="42437"/>
                            <a:pt x="10019" y="42239"/>
                            <a:pt x="10418" y="42041"/>
                          </a:cubicBezTo>
                          <a:cubicBezTo>
                            <a:pt x="11414" y="40654"/>
                            <a:pt x="10617" y="37485"/>
                            <a:pt x="8823" y="34117"/>
                          </a:cubicBezTo>
                          <a:lnTo>
                            <a:pt x="8225" y="33325"/>
                          </a:lnTo>
                          <a:cubicBezTo>
                            <a:pt x="9023" y="34117"/>
                            <a:pt x="10019" y="34514"/>
                            <a:pt x="10418" y="34117"/>
                          </a:cubicBezTo>
                          <a:cubicBezTo>
                            <a:pt x="11614" y="33325"/>
                            <a:pt x="11614" y="31542"/>
                            <a:pt x="10816" y="28967"/>
                          </a:cubicBezTo>
                          <a:lnTo>
                            <a:pt x="11016" y="28967"/>
                          </a:lnTo>
                          <a:cubicBezTo>
                            <a:pt x="11414" y="28571"/>
                            <a:pt x="11614" y="27779"/>
                            <a:pt x="11414" y="26986"/>
                          </a:cubicBezTo>
                          <a:cubicBezTo>
                            <a:pt x="11614" y="27184"/>
                            <a:pt x="11614" y="27184"/>
                            <a:pt x="11813" y="27382"/>
                          </a:cubicBezTo>
                          <a:cubicBezTo>
                            <a:pt x="14803" y="30156"/>
                            <a:pt x="17594" y="31542"/>
                            <a:pt x="19188" y="30156"/>
                          </a:cubicBezTo>
                          <a:cubicBezTo>
                            <a:pt x="20584" y="28967"/>
                            <a:pt x="19188" y="26590"/>
                            <a:pt x="17195" y="24213"/>
                          </a:cubicBezTo>
                          <a:cubicBezTo>
                            <a:pt x="18391" y="23421"/>
                            <a:pt x="17394" y="20053"/>
                            <a:pt x="14803" y="15695"/>
                          </a:cubicBezTo>
                          <a:cubicBezTo>
                            <a:pt x="13607" y="13912"/>
                            <a:pt x="11813" y="10941"/>
                            <a:pt x="10019" y="10941"/>
                          </a:cubicBezTo>
                          <a:cubicBezTo>
                            <a:pt x="9621" y="9554"/>
                            <a:pt x="9023" y="7772"/>
                            <a:pt x="8026" y="5593"/>
                          </a:cubicBezTo>
                          <a:cubicBezTo>
                            <a:pt x="5833" y="1829"/>
                            <a:pt x="3442" y="-350"/>
                            <a:pt x="1448" y="46"/>
                          </a:cubicBezTo>
                          <a:cubicBezTo>
                            <a:pt x="-346" y="442"/>
                            <a:pt x="53" y="3414"/>
                            <a:pt x="1847" y="6781"/>
                          </a:cubicBezTo>
                          <a:cubicBezTo>
                            <a:pt x="4239" y="11139"/>
                            <a:pt x="6830" y="14309"/>
                            <a:pt x="9023" y="13912"/>
                          </a:cubicBezTo>
                          <a:cubicBezTo>
                            <a:pt x="9222" y="14903"/>
                            <a:pt x="9621" y="16091"/>
                            <a:pt x="10219" y="17280"/>
                          </a:cubicBezTo>
                          <a:cubicBezTo>
                            <a:pt x="10617" y="18270"/>
                            <a:pt x="11215" y="19063"/>
                            <a:pt x="11614" y="19855"/>
                          </a:cubicBezTo>
                          <a:cubicBezTo>
                            <a:pt x="10816" y="19657"/>
                            <a:pt x="10219" y="19657"/>
                            <a:pt x="9421" y="20053"/>
                          </a:cubicBezTo>
                          <a:cubicBezTo>
                            <a:pt x="9023" y="20251"/>
                            <a:pt x="8823" y="20647"/>
                            <a:pt x="8624" y="21044"/>
                          </a:cubicBezTo>
                          <a:cubicBezTo>
                            <a:pt x="7229" y="19063"/>
                            <a:pt x="5634" y="17676"/>
                            <a:pt x="4637" y="18270"/>
                          </a:cubicBezTo>
                          <a:cubicBezTo>
                            <a:pt x="3840" y="18865"/>
                            <a:pt x="3840" y="20053"/>
                            <a:pt x="4239" y="21440"/>
                          </a:cubicBezTo>
                          <a:lnTo>
                            <a:pt x="4239" y="21440"/>
                          </a:lnTo>
                          <a:cubicBezTo>
                            <a:pt x="3242" y="22826"/>
                            <a:pt x="3641" y="25996"/>
                            <a:pt x="5634" y="29561"/>
                          </a:cubicBezTo>
                          <a:lnTo>
                            <a:pt x="6232" y="30354"/>
                          </a:lnTo>
                          <a:cubicBezTo>
                            <a:pt x="5435" y="29363"/>
                            <a:pt x="4438" y="28967"/>
                            <a:pt x="3840" y="29363"/>
                          </a:cubicBezTo>
                          <a:cubicBezTo>
                            <a:pt x="2046" y="30552"/>
                            <a:pt x="3442" y="34316"/>
                            <a:pt x="5634" y="38475"/>
                          </a:cubicBezTo>
                          <a:cubicBezTo>
                            <a:pt x="6033" y="39070"/>
                            <a:pt x="6431" y="39664"/>
                            <a:pt x="6830" y="40060"/>
                          </a:cubicBezTo>
                          <a:cubicBezTo>
                            <a:pt x="6232" y="39664"/>
                            <a:pt x="5833" y="39466"/>
                            <a:pt x="5235" y="39268"/>
                          </a:cubicBezTo>
                          <a:cubicBezTo>
                            <a:pt x="4438" y="38475"/>
                            <a:pt x="3641" y="38079"/>
                            <a:pt x="2844" y="38277"/>
                          </a:cubicBezTo>
                          <a:cubicBezTo>
                            <a:pt x="1249" y="38673"/>
                            <a:pt x="1448" y="41447"/>
                            <a:pt x="3442" y="45210"/>
                          </a:cubicBezTo>
                          <a:cubicBezTo>
                            <a:pt x="4438" y="46993"/>
                            <a:pt x="5435" y="48578"/>
                            <a:pt x="6431" y="49964"/>
                          </a:cubicBezTo>
                          <a:cubicBezTo>
                            <a:pt x="6232" y="49964"/>
                            <a:pt x="6033" y="49766"/>
                            <a:pt x="6033" y="49964"/>
                          </a:cubicBezTo>
                          <a:cubicBezTo>
                            <a:pt x="4438" y="50955"/>
                            <a:pt x="4039" y="53332"/>
                            <a:pt x="5634" y="57294"/>
                          </a:cubicBezTo>
                          <a:cubicBezTo>
                            <a:pt x="5634" y="57294"/>
                            <a:pt x="5435" y="57294"/>
                            <a:pt x="5435" y="57294"/>
                          </a:cubicBezTo>
                          <a:cubicBezTo>
                            <a:pt x="4837" y="57888"/>
                            <a:pt x="4438" y="58482"/>
                            <a:pt x="4637" y="59473"/>
                          </a:cubicBezTo>
                          <a:cubicBezTo>
                            <a:pt x="3043" y="57294"/>
                            <a:pt x="1448" y="56105"/>
                            <a:pt x="451" y="57294"/>
                          </a:cubicBezTo>
                          <a:cubicBezTo>
                            <a:pt x="-545" y="58284"/>
                            <a:pt x="252" y="61255"/>
                            <a:pt x="1448" y="63633"/>
                          </a:cubicBezTo>
                          <a:cubicBezTo>
                            <a:pt x="3442" y="67396"/>
                            <a:pt x="5435" y="68585"/>
                            <a:pt x="6033" y="67990"/>
                          </a:cubicBezTo>
                          <a:cubicBezTo>
                            <a:pt x="7428" y="66802"/>
                            <a:pt x="7627" y="65019"/>
                            <a:pt x="6830" y="63236"/>
                          </a:cubicBezTo>
                          <a:cubicBezTo>
                            <a:pt x="10219" y="67198"/>
                            <a:pt x="13408" y="69179"/>
                            <a:pt x="15800" y="683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62" name="Google Shape;6862;p37"/>
                    <p:cNvSpPr/>
                    <p:nvPr/>
                  </p:nvSpPr>
                  <p:spPr>
                    <a:xfrm>
                      <a:off x="3957107" y="4975331"/>
                      <a:ext cx="10008" cy="13301"/>
                    </a:xfrm>
                    <a:custGeom>
                      <a:avLst/>
                      <a:gdLst/>
                      <a:ahLst/>
                      <a:cxnLst/>
                      <a:rect l="l" t="t" r="r" b="b"/>
                      <a:pathLst>
                        <a:path w="10008" h="13301" extrusionOk="0">
                          <a:moveTo>
                            <a:pt x="8865" y="12936"/>
                          </a:moveTo>
                          <a:cubicBezTo>
                            <a:pt x="11058" y="11549"/>
                            <a:pt x="9862" y="8182"/>
                            <a:pt x="7270" y="4022"/>
                          </a:cubicBezTo>
                          <a:cubicBezTo>
                            <a:pt x="5477" y="1249"/>
                            <a:pt x="3284" y="-336"/>
                            <a:pt x="1689" y="60"/>
                          </a:cubicBezTo>
                          <a:cubicBezTo>
                            <a:pt x="-1101" y="655"/>
                            <a:pt x="-104" y="4418"/>
                            <a:pt x="2287" y="8182"/>
                          </a:cubicBezTo>
                          <a:cubicBezTo>
                            <a:pt x="4081" y="11549"/>
                            <a:pt x="6872" y="14323"/>
                            <a:pt x="8865" y="129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63" name="Google Shape;6863;p37"/>
                    <p:cNvSpPr/>
                    <p:nvPr/>
                  </p:nvSpPr>
                  <p:spPr>
                    <a:xfrm>
                      <a:off x="3964742" y="4968680"/>
                      <a:ext cx="16312" cy="18613"/>
                    </a:xfrm>
                    <a:custGeom>
                      <a:avLst/>
                      <a:gdLst/>
                      <a:ahLst/>
                      <a:cxnLst/>
                      <a:rect l="l" t="t" r="r" b="b"/>
                      <a:pathLst>
                        <a:path w="16312" h="18613" extrusionOk="0">
                          <a:moveTo>
                            <a:pt x="15980" y="10475"/>
                          </a:moveTo>
                          <a:cubicBezTo>
                            <a:pt x="16777" y="9088"/>
                            <a:pt x="16179" y="6711"/>
                            <a:pt x="13787" y="3938"/>
                          </a:cubicBezTo>
                          <a:cubicBezTo>
                            <a:pt x="10997" y="967"/>
                            <a:pt x="8206" y="-816"/>
                            <a:pt x="6811" y="372"/>
                          </a:cubicBezTo>
                          <a:cubicBezTo>
                            <a:pt x="6213" y="768"/>
                            <a:pt x="6014" y="1561"/>
                            <a:pt x="6014" y="2551"/>
                          </a:cubicBezTo>
                          <a:cubicBezTo>
                            <a:pt x="4220" y="1957"/>
                            <a:pt x="2825" y="2353"/>
                            <a:pt x="1429" y="2749"/>
                          </a:cubicBezTo>
                          <a:cubicBezTo>
                            <a:pt x="-166" y="2947"/>
                            <a:pt x="-564" y="4928"/>
                            <a:pt x="1030" y="7702"/>
                          </a:cubicBezTo>
                          <a:cubicBezTo>
                            <a:pt x="-564" y="8098"/>
                            <a:pt x="-365" y="10475"/>
                            <a:pt x="2027" y="14040"/>
                          </a:cubicBezTo>
                          <a:cubicBezTo>
                            <a:pt x="4419" y="17804"/>
                            <a:pt x="6811" y="19191"/>
                            <a:pt x="8605" y="18398"/>
                          </a:cubicBezTo>
                          <a:cubicBezTo>
                            <a:pt x="9801" y="17804"/>
                            <a:pt x="10399" y="16615"/>
                            <a:pt x="9402" y="14238"/>
                          </a:cubicBezTo>
                          <a:cubicBezTo>
                            <a:pt x="10598" y="14238"/>
                            <a:pt x="11595" y="13842"/>
                            <a:pt x="12791" y="14238"/>
                          </a:cubicBezTo>
                          <a:cubicBezTo>
                            <a:pt x="13588" y="13842"/>
                            <a:pt x="13987" y="13050"/>
                            <a:pt x="13987" y="12059"/>
                          </a:cubicBezTo>
                          <a:cubicBezTo>
                            <a:pt x="14585" y="11861"/>
                            <a:pt x="15382" y="11267"/>
                            <a:pt x="15980" y="104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64" name="Google Shape;6864;p37"/>
                    <p:cNvSpPr/>
                    <p:nvPr/>
                  </p:nvSpPr>
                  <p:spPr>
                    <a:xfrm>
                      <a:off x="3981723" y="4956903"/>
                      <a:ext cx="11888" cy="15121"/>
                    </a:xfrm>
                    <a:custGeom>
                      <a:avLst/>
                      <a:gdLst/>
                      <a:ahLst/>
                      <a:cxnLst/>
                      <a:rect l="l" t="t" r="r" b="b"/>
                      <a:pathLst>
                        <a:path w="11888" h="15121" extrusionOk="0">
                          <a:moveTo>
                            <a:pt x="11557" y="12744"/>
                          </a:moveTo>
                          <a:cubicBezTo>
                            <a:pt x="12753" y="9970"/>
                            <a:pt x="10560" y="6207"/>
                            <a:pt x="7371" y="2641"/>
                          </a:cubicBezTo>
                          <a:cubicBezTo>
                            <a:pt x="5179" y="264"/>
                            <a:pt x="2986" y="-924"/>
                            <a:pt x="2189" y="858"/>
                          </a:cubicBezTo>
                          <a:cubicBezTo>
                            <a:pt x="1591" y="2047"/>
                            <a:pt x="1790" y="3632"/>
                            <a:pt x="2388" y="5018"/>
                          </a:cubicBezTo>
                          <a:cubicBezTo>
                            <a:pt x="1591" y="4622"/>
                            <a:pt x="993" y="4622"/>
                            <a:pt x="395" y="5018"/>
                          </a:cubicBezTo>
                          <a:cubicBezTo>
                            <a:pt x="-602" y="6009"/>
                            <a:pt x="395" y="8584"/>
                            <a:pt x="2189" y="11159"/>
                          </a:cubicBezTo>
                          <a:cubicBezTo>
                            <a:pt x="4780" y="14328"/>
                            <a:pt x="7371" y="16309"/>
                            <a:pt x="8368" y="14328"/>
                          </a:cubicBezTo>
                          <a:cubicBezTo>
                            <a:pt x="8567" y="13932"/>
                            <a:pt x="8567" y="13338"/>
                            <a:pt x="8368" y="12744"/>
                          </a:cubicBezTo>
                          <a:cubicBezTo>
                            <a:pt x="9763" y="13734"/>
                            <a:pt x="10760" y="13536"/>
                            <a:pt x="11557" y="127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65" name="Google Shape;6865;p37"/>
                    <p:cNvSpPr/>
                    <p:nvPr/>
                  </p:nvSpPr>
                  <p:spPr>
                    <a:xfrm>
                      <a:off x="3866099" y="5116183"/>
                      <a:ext cx="8780" cy="8369"/>
                    </a:xfrm>
                    <a:custGeom>
                      <a:avLst/>
                      <a:gdLst/>
                      <a:ahLst/>
                      <a:cxnLst/>
                      <a:rect l="l" t="t" r="r" b="b"/>
                      <a:pathLst>
                        <a:path w="8780" h="8369" extrusionOk="0">
                          <a:moveTo>
                            <a:pt x="409" y="644"/>
                          </a:moveTo>
                          <a:cubicBezTo>
                            <a:pt x="-787" y="1832"/>
                            <a:pt x="808" y="4209"/>
                            <a:pt x="3001" y="6388"/>
                          </a:cubicBezTo>
                          <a:cubicBezTo>
                            <a:pt x="3599" y="7181"/>
                            <a:pt x="4396" y="7775"/>
                            <a:pt x="4994" y="8369"/>
                          </a:cubicBezTo>
                          <a:cubicBezTo>
                            <a:pt x="6190" y="6983"/>
                            <a:pt x="7585" y="5794"/>
                            <a:pt x="8781" y="4408"/>
                          </a:cubicBezTo>
                          <a:cubicBezTo>
                            <a:pt x="8582" y="4209"/>
                            <a:pt x="8382" y="3813"/>
                            <a:pt x="7984" y="3615"/>
                          </a:cubicBezTo>
                          <a:cubicBezTo>
                            <a:pt x="4396" y="50"/>
                            <a:pt x="1805" y="-743"/>
                            <a:pt x="409" y="6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66" name="Google Shape;6866;p37"/>
                    <p:cNvSpPr/>
                    <p:nvPr/>
                  </p:nvSpPr>
                  <p:spPr>
                    <a:xfrm>
                      <a:off x="3693883" y="5072826"/>
                      <a:ext cx="13040" cy="18286"/>
                    </a:xfrm>
                    <a:custGeom>
                      <a:avLst/>
                      <a:gdLst/>
                      <a:ahLst/>
                      <a:cxnLst/>
                      <a:rect l="l" t="t" r="r" b="b"/>
                      <a:pathLst>
                        <a:path w="13040" h="18286" extrusionOk="0">
                          <a:moveTo>
                            <a:pt x="5390" y="10722"/>
                          </a:moveTo>
                          <a:cubicBezTo>
                            <a:pt x="5590" y="10920"/>
                            <a:pt x="5789" y="10920"/>
                            <a:pt x="5988" y="11118"/>
                          </a:cubicBezTo>
                          <a:cubicBezTo>
                            <a:pt x="6187" y="11514"/>
                            <a:pt x="6187" y="11910"/>
                            <a:pt x="6387" y="12108"/>
                          </a:cubicBezTo>
                          <a:cubicBezTo>
                            <a:pt x="7982" y="15872"/>
                            <a:pt x="9975" y="18645"/>
                            <a:pt x="11769" y="18249"/>
                          </a:cubicBezTo>
                          <a:cubicBezTo>
                            <a:pt x="13363" y="18051"/>
                            <a:pt x="13563" y="15476"/>
                            <a:pt x="11769" y="11316"/>
                          </a:cubicBezTo>
                          <a:cubicBezTo>
                            <a:pt x="11968" y="11118"/>
                            <a:pt x="12167" y="10920"/>
                            <a:pt x="12367" y="10524"/>
                          </a:cubicBezTo>
                          <a:cubicBezTo>
                            <a:pt x="14161" y="7354"/>
                            <a:pt x="11968" y="5175"/>
                            <a:pt x="8580" y="2204"/>
                          </a:cubicBezTo>
                          <a:cubicBezTo>
                            <a:pt x="5390" y="223"/>
                            <a:pt x="2201" y="-1560"/>
                            <a:pt x="407" y="2204"/>
                          </a:cubicBezTo>
                          <a:cubicBezTo>
                            <a:pt x="-1187" y="6166"/>
                            <a:pt x="2201" y="8741"/>
                            <a:pt x="5390" y="107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67" name="Google Shape;6867;p37"/>
                    <p:cNvSpPr/>
                    <p:nvPr/>
                  </p:nvSpPr>
                  <p:spPr>
                    <a:xfrm>
                      <a:off x="3739691" y="5023413"/>
                      <a:ext cx="10934" cy="13551"/>
                    </a:xfrm>
                    <a:custGeom>
                      <a:avLst/>
                      <a:gdLst/>
                      <a:ahLst/>
                      <a:cxnLst/>
                      <a:rect l="l" t="t" r="r" b="b"/>
                      <a:pathLst>
                        <a:path w="10934" h="13551" extrusionOk="0">
                          <a:moveTo>
                            <a:pt x="3235" y="10414"/>
                          </a:moveTo>
                          <a:cubicBezTo>
                            <a:pt x="6025" y="12990"/>
                            <a:pt x="9015" y="14574"/>
                            <a:pt x="10411" y="12791"/>
                          </a:cubicBezTo>
                          <a:cubicBezTo>
                            <a:pt x="11806" y="11009"/>
                            <a:pt x="10211" y="8434"/>
                            <a:pt x="8019" y="5462"/>
                          </a:cubicBezTo>
                          <a:cubicBezTo>
                            <a:pt x="7620" y="5066"/>
                            <a:pt x="7221" y="4868"/>
                            <a:pt x="6823" y="4472"/>
                          </a:cubicBezTo>
                          <a:cubicBezTo>
                            <a:pt x="6823" y="4472"/>
                            <a:pt x="6823" y="4472"/>
                            <a:pt x="6823" y="4274"/>
                          </a:cubicBezTo>
                          <a:cubicBezTo>
                            <a:pt x="5228" y="1302"/>
                            <a:pt x="3434" y="-480"/>
                            <a:pt x="2238" y="114"/>
                          </a:cubicBezTo>
                          <a:cubicBezTo>
                            <a:pt x="1441" y="510"/>
                            <a:pt x="1042" y="1500"/>
                            <a:pt x="1241" y="3085"/>
                          </a:cubicBezTo>
                          <a:cubicBezTo>
                            <a:pt x="1042" y="3085"/>
                            <a:pt x="843" y="3283"/>
                            <a:pt x="843" y="3481"/>
                          </a:cubicBezTo>
                          <a:cubicBezTo>
                            <a:pt x="-951" y="5066"/>
                            <a:pt x="245" y="7839"/>
                            <a:pt x="3235" y="104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68" name="Google Shape;6868;p37"/>
                    <p:cNvSpPr/>
                    <p:nvPr/>
                  </p:nvSpPr>
                  <p:spPr>
                    <a:xfrm>
                      <a:off x="3778892" y="4997086"/>
                      <a:ext cx="10429" cy="10513"/>
                    </a:xfrm>
                    <a:custGeom>
                      <a:avLst/>
                      <a:gdLst/>
                      <a:ahLst/>
                      <a:cxnLst/>
                      <a:rect l="l" t="t" r="r" b="b"/>
                      <a:pathLst>
                        <a:path w="10429" h="10513" extrusionOk="0">
                          <a:moveTo>
                            <a:pt x="3700" y="8415"/>
                          </a:moveTo>
                          <a:cubicBezTo>
                            <a:pt x="6092" y="10594"/>
                            <a:pt x="8285" y="10990"/>
                            <a:pt x="9480" y="10000"/>
                          </a:cubicBezTo>
                          <a:cubicBezTo>
                            <a:pt x="11274" y="8613"/>
                            <a:pt x="10477" y="6236"/>
                            <a:pt x="7487" y="3067"/>
                          </a:cubicBezTo>
                          <a:cubicBezTo>
                            <a:pt x="4497" y="96"/>
                            <a:pt x="1707" y="-895"/>
                            <a:pt x="511" y="888"/>
                          </a:cubicBezTo>
                          <a:cubicBezTo>
                            <a:pt x="-885" y="2473"/>
                            <a:pt x="710" y="5642"/>
                            <a:pt x="3700" y="84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69" name="Google Shape;6869;p37"/>
                    <p:cNvSpPr/>
                    <p:nvPr/>
                  </p:nvSpPr>
                  <p:spPr>
                    <a:xfrm>
                      <a:off x="4004520" y="4963305"/>
                      <a:ext cx="9194" cy="11984"/>
                    </a:xfrm>
                    <a:custGeom>
                      <a:avLst/>
                      <a:gdLst/>
                      <a:ahLst/>
                      <a:cxnLst/>
                      <a:rect l="l" t="t" r="r" b="b"/>
                      <a:pathLst>
                        <a:path w="9194" h="11984" extrusionOk="0">
                          <a:moveTo>
                            <a:pt x="720" y="597"/>
                          </a:moveTo>
                          <a:cubicBezTo>
                            <a:pt x="-676" y="1588"/>
                            <a:pt x="122" y="4163"/>
                            <a:pt x="1716" y="6936"/>
                          </a:cubicBezTo>
                          <a:cubicBezTo>
                            <a:pt x="3909" y="10303"/>
                            <a:pt x="6500" y="12879"/>
                            <a:pt x="8294" y="11690"/>
                          </a:cubicBezTo>
                          <a:cubicBezTo>
                            <a:pt x="9888" y="10700"/>
                            <a:pt x="9290" y="7530"/>
                            <a:pt x="7098" y="3965"/>
                          </a:cubicBezTo>
                          <a:cubicBezTo>
                            <a:pt x="4507" y="201"/>
                            <a:pt x="2314" y="-789"/>
                            <a:pt x="720" y="5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70" name="Google Shape;6870;p37"/>
                    <p:cNvSpPr/>
                    <p:nvPr/>
                  </p:nvSpPr>
                  <p:spPr>
                    <a:xfrm>
                      <a:off x="3886317" y="4945066"/>
                      <a:ext cx="11093" cy="16907"/>
                    </a:xfrm>
                    <a:custGeom>
                      <a:avLst/>
                      <a:gdLst/>
                      <a:ahLst/>
                      <a:cxnLst/>
                      <a:rect l="l" t="t" r="r" b="b"/>
                      <a:pathLst>
                        <a:path w="11093" h="16907" extrusionOk="0">
                          <a:moveTo>
                            <a:pt x="3114" y="13091"/>
                          </a:moveTo>
                          <a:cubicBezTo>
                            <a:pt x="5905" y="16459"/>
                            <a:pt x="8695" y="17648"/>
                            <a:pt x="10290" y="16459"/>
                          </a:cubicBezTo>
                          <a:cubicBezTo>
                            <a:pt x="11486" y="15667"/>
                            <a:pt x="11286" y="14082"/>
                            <a:pt x="10090" y="11705"/>
                          </a:cubicBezTo>
                          <a:cubicBezTo>
                            <a:pt x="10290" y="10120"/>
                            <a:pt x="9293" y="7545"/>
                            <a:pt x="7101" y="4772"/>
                          </a:cubicBezTo>
                          <a:cubicBezTo>
                            <a:pt x="4709" y="1800"/>
                            <a:pt x="2117" y="-775"/>
                            <a:pt x="722" y="216"/>
                          </a:cubicBezTo>
                          <a:cubicBezTo>
                            <a:pt x="-474" y="1008"/>
                            <a:pt x="-75" y="2989"/>
                            <a:pt x="1121" y="5168"/>
                          </a:cubicBezTo>
                          <a:cubicBezTo>
                            <a:pt x="1121" y="5168"/>
                            <a:pt x="1121" y="5168"/>
                            <a:pt x="922" y="5168"/>
                          </a:cubicBezTo>
                          <a:cubicBezTo>
                            <a:pt x="-474" y="6356"/>
                            <a:pt x="523" y="9922"/>
                            <a:pt x="3114" y="130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71" name="Google Shape;6871;p37"/>
                    <p:cNvSpPr/>
                    <p:nvPr/>
                  </p:nvSpPr>
                  <p:spPr>
                    <a:xfrm>
                      <a:off x="3911684" y="5010029"/>
                      <a:ext cx="10134" cy="11027"/>
                    </a:xfrm>
                    <a:custGeom>
                      <a:avLst/>
                      <a:gdLst/>
                      <a:ahLst/>
                      <a:cxnLst/>
                      <a:rect l="l" t="t" r="r" b="b"/>
                      <a:pathLst>
                        <a:path w="10134" h="11027" extrusionOk="0">
                          <a:moveTo>
                            <a:pt x="8842" y="10922"/>
                          </a:moveTo>
                          <a:cubicBezTo>
                            <a:pt x="11234" y="10130"/>
                            <a:pt x="10038" y="7357"/>
                            <a:pt x="7447" y="3791"/>
                          </a:cubicBezTo>
                          <a:cubicBezTo>
                            <a:pt x="4855" y="622"/>
                            <a:pt x="2264" y="-963"/>
                            <a:pt x="670" y="622"/>
                          </a:cubicBezTo>
                          <a:cubicBezTo>
                            <a:pt x="-327" y="1612"/>
                            <a:pt x="-327" y="3989"/>
                            <a:pt x="1467" y="6366"/>
                          </a:cubicBezTo>
                          <a:cubicBezTo>
                            <a:pt x="3859" y="9536"/>
                            <a:pt x="6849" y="11517"/>
                            <a:pt x="8842" y="109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72" name="Google Shape;6872;p37"/>
                    <p:cNvSpPr/>
                    <p:nvPr/>
                  </p:nvSpPr>
                  <p:spPr>
                    <a:xfrm>
                      <a:off x="3886311" y="4998272"/>
                      <a:ext cx="14885" cy="23538"/>
                    </a:xfrm>
                    <a:custGeom>
                      <a:avLst/>
                      <a:gdLst/>
                      <a:ahLst/>
                      <a:cxnLst/>
                      <a:rect l="l" t="t" r="r" b="b"/>
                      <a:pathLst>
                        <a:path w="14885" h="23538" extrusionOk="0">
                          <a:moveTo>
                            <a:pt x="8501" y="4654"/>
                          </a:moveTo>
                          <a:cubicBezTo>
                            <a:pt x="6109" y="1683"/>
                            <a:pt x="3319" y="-496"/>
                            <a:pt x="927" y="98"/>
                          </a:cubicBezTo>
                          <a:cubicBezTo>
                            <a:pt x="-867" y="1485"/>
                            <a:pt x="130" y="4258"/>
                            <a:pt x="2322" y="7427"/>
                          </a:cubicBezTo>
                          <a:cubicBezTo>
                            <a:pt x="3718" y="9408"/>
                            <a:pt x="5113" y="10597"/>
                            <a:pt x="6309" y="11191"/>
                          </a:cubicBezTo>
                          <a:cubicBezTo>
                            <a:pt x="6309" y="11587"/>
                            <a:pt x="6309" y="12181"/>
                            <a:pt x="6508" y="12776"/>
                          </a:cubicBezTo>
                          <a:cubicBezTo>
                            <a:pt x="6309" y="12776"/>
                            <a:pt x="6309" y="12776"/>
                            <a:pt x="6109" y="12776"/>
                          </a:cubicBezTo>
                          <a:cubicBezTo>
                            <a:pt x="4714" y="13766"/>
                            <a:pt x="5711" y="16936"/>
                            <a:pt x="8103" y="20303"/>
                          </a:cubicBezTo>
                          <a:cubicBezTo>
                            <a:pt x="9897" y="23076"/>
                            <a:pt x="11890" y="24067"/>
                            <a:pt x="12886" y="23274"/>
                          </a:cubicBezTo>
                          <a:cubicBezTo>
                            <a:pt x="13285" y="22878"/>
                            <a:pt x="13285" y="22284"/>
                            <a:pt x="13086" y="21492"/>
                          </a:cubicBezTo>
                          <a:cubicBezTo>
                            <a:pt x="13484" y="21690"/>
                            <a:pt x="13883" y="21690"/>
                            <a:pt x="14082" y="21690"/>
                          </a:cubicBezTo>
                          <a:cubicBezTo>
                            <a:pt x="15478" y="20501"/>
                            <a:pt x="15079" y="17926"/>
                            <a:pt x="12687" y="14360"/>
                          </a:cubicBezTo>
                          <a:cubicBezTo>
                            <a:pt x="11691" y="12776"/>
                            <a:pt x="10694" y="11785"/>
                            <a:pt x="9897" y="10993"/>
                          </a:cubicBezTo>
                          <a:cubicBezTo>
                            <a:pt x="11491" y="10003"/>
                            <a:pt x="10893" y="7625"/>
                            <a:pt x="8501" y="46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73" name="Google Shape;6873;p37"/>
                    <p:cNvSpPr/>
                    <p:nvPr/>
                  </p:nvSpPr>
                  <p:spPr>
                    <a:xfrm>
                      <a:off x="3896493" y="4989954"/>
                      <a:ext cx="14281" cy="10755"/>
                    </a:xfrm>
                    <a:custGeom>
                      <a:avLst/>
                      <a:gdLst/>
                      <a:ahLst/>
                      <a:cxnLst/>
                      <a:rect l="l" t="t" r="r" b="b"/>
                      <a:pathLst>
                        <a:path w="14281" h="10755" extrusionOk="0">
                          <a:moveTo>
                            <a:pt x="11475" y="4057"/>
                          </a:moveTo>
                          <a:cubicBezTo>
                            <a:pt x="8685" y="888"/>
                            <a:pt x="6093" y="-301"/>
                            <a:pt x="4100" y="690"/>
                          </a:cubicBezTo>
                          <a:cubicBezTo>
                            <a:pt x="3901" y="888"/>
                            <a:pt x="3901" y="1086"/>
                            <a:pt x="3901" y="1482"/>
                          </a:cubicBezTo>
                          <a:cubicBezTo>
                            <a:pt x="2505" y="96"/>
                            <a:pt x="1110" y="-499"/>
                            <a:pt x="313" y="492"/>
                          </a:cubicBezTo>
                          <a:cubicBezTo>
                            <a:pt x="-485" y="1680"/>
                            <a:pt x="313" y="4454"/>
                            <a:pt x="1908" y="6633"/>
                          </a:cubicBezTo>
                          <a:cubicBezTo>
                            <a:pt x="4299" y="10198"/>
                            <a:pt x="6293" y="11189"/>
                            <a:pt x="6891" y="10594"/>
                          </a:cubicBezTo>
                          <a:cubicBezTo>
                            <a:pt x="7688" y="10000"/>
                            <a:pt x="7887" y="9208"/>
                            <a:pt x="7887" y="8217"/>
                          </a:cubicBezTo>
                          <a:cubicBezTo>
                            <a:pt x="10279" y="10198"/>
                            <a:pt x="12272" y="11189"/>
                            <a:pt x="13668" y="10000"/>
                          </a:cubicBezTo>
                          <a:cubicBezTo>
                            <a:pt x="15262" y="9010"/>
                            <a:pt x="13468" y="6434"/>
                            <a:pt x="11475" y="40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74" name="Google Shape;6874;p37"/>
                    <p:cNvSpPr/>
                    <p:nvPr/>
                  </p:nvSpPr>
                  <p:spPr>
                    <a:xfrm>
                      <a:off x="3759765" y="5145401"/>
                      <a:ext cx="11778" cy="10412"/>
                    </a:xfrm>
                    <a:custGeom>
                      <a:avLst/>
                      <a:gdLst/>
                      <a:ahLst/>
                      <a:cxnLst/>
                      <a:rect l="l" t="t" r="r" b="b"/>
                      <a:pathLst>
                        <a:path w="11778" h="10412" extrusionOk="0">
                          <a:moveTo>
                            <a:pt x="7878" y="2327"/>
                          </a:moveTo>
                          <a:cubicBezTo>
                            <a:pt x="4489" y="-248"/>
                            <a:pt x="1699" y="-842"/>
                            <a:pt x="304" y="1337"/>
                          </a:cubicBezTo>
                          <a:cubicBezTo>
                            <a:pt x="-693" y="3119"/>
                            <a:pt x="902" y="5497"/>
                            <a:pt x="3094" y="7477"/>
                          </a:cubicBezTo>
                          <a:cubicBezTo>
                            <a:pt x="6283" y="10251"/>
                            <a:pt x="9472" y="11241"/>
                            <a:pt x="11067" y="9656"/>
                          </a:cubicBezTo>
                          <a:cubicBezTo>
                            <a:pt x="12861" y="7873"/>
                            <a:pt x="11067" y="4902"/>
                            <a:pt x="7878" y="23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75" name="Google Shape;6875;p37"/>
                    <p:cNvSpPr/>
                    <p:nvPr/>
                  </p:nvSpPr>
                  <p:spPr>
                    <a:xfrm>
                      <a:off x="3741923" y="5170250"/>
                      <a:ext cx="11096" cy="8959"/>
                    </a:xfrm>
                    <a:custGeom>
                      <a:avLst/>
                      <a:gdLst/>
                      <a:ahLst/>
                      <a:cxnLst/>
                      <a:rect l="l" t="t" r="r" b="b"/>
                      <a:pathLst>
                        <a:path w="11096" h="8959" extrusionOk="0">
                          <a:moveTo>
                            <a:pt x="3793" y="7588"/>
                          </a:moveTo>
                          <a:cubicBezTo>
                            <a:pt x="6584" y="9173"/>
                            <a:pt x="9574" y="9569"/>
                            <a:pt x="10570" y="7786"/>
                          </a:cubicBezTo>
                          <a:cubicBezTo>
                            <a:pt x="11966" y="5607"/>
                            <a:pt x="10570" y="2834"/>
                            <a:pt x="6584" y="853"/>
                          </a:cubicBezTo>
                          <a:cubicBezTo>
                            <a:pt x="3594" y="-732"/>
                            <a:pt x="1401" y="61"/>
                            <a:pt x="205" y="1844"/>
                          </a:cubicBezTo>
                          <a:cubicBezTo>
                            <a:pt x="-592" y="3824"/>
                            <a:pt x="1003" y="6003"/>
                            <a:pt x="3793" y="758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76" name="Google Shape;6876;p37"/>
                    <p:cNvSpPr/>
                    <p:nvPr/>
                  </p:nvSpPr>
                  <p:spPr>
                    <a:xfrm>
                      <a:off x="3864917" y="5037619"/>
                      <a:ext cx="18583" cy="18814"/>
                    </a:xfrm>
                    <a:custGeom>
                      <a:avLst/>
                      <a:gdLst/>
                      <a:ahLst/>
                      <a:cxnLst/>
                      <a:rect l="l" t="t" r="r" b="b"/>
                      <a:pathLst>
                        <a:path w="18583" h="18814" extrusionOk="0">
                          <a:moveTo>
                            <a:pt x="17538" y="18592"/>
                          </a:moveTo>
                          <a:cubicBezTo>
                            <a:pt x="19531" y="17602"/>
                            <a:pt x="18534" y="15027"/>
                            <a:pt x="15744" y="11857"/>
                          </a:cubicBezTo>
                          <a:cubicBezTo>
                            <a:pt x="14747" y="10867"/>
                            <a:pt x="13950" y="10075"/>
                            <a:pt x="13153" y="9480"/>
                          </a:cubicBezTo>
                          <a:cubicBezTo>
                            <a:pt x="12953" y="8292"/>
                            <a:pt x="12355" y="6905"/>
                            <a:pt x="11359" y="5519"/>
                          </a:cubicBezTo>
                          <a:cubicBezTo>
                            <a:pt x="7173" y="-1018"/>
                            <a:pt x="4382" y="-28"/>
                            <a:pt x="1791" y="170"/>
                          </a:cubicBezTo>
                          <a:cubicBezTo>
                            <a:pt x="-202" y="368"/>
                            <a:pt x="-800" y="2547"/>
                            <a:pt x="1392" y="6113"/>
                          </a:cubicBezTo>
                          <a:cubicBezTo>
                            <a:pt x="4980" y="12254"/>
                            <a:pt x="7173" y="12055"/>
                            <a:pt x="9365" y="12055"/>
                          </a:cubicBezTo>
                          <a:cubicBezTo>
                            <a:pt x="9764" y="13046"/>
                            <a:pt x="10561" y="14234"/>
                            <a:pt x="11757" y="15423"/>
                          </a:cubicBezTo>
                          <a:cubicBezTo>
                            <a:pt x="13751" y="17998"/>
                            <a:pt x="16142" y="19385"/>
                            <a:pt x="17538" y="185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77" name="Google Shape;6877;p37"/>
                    <p:cNvSpPr/>
                    <p:nvPr/>
                  </p:nvSpPr>
                  <p:spPr>
                    <a:xfrm>
                      <a:off x="3821206" y="5052716"/>
                      <a:ext cx="9810" cy="9655"/>
                    </a:xfrm>
                    <a:custGeom>
                      <a:avLst/>
                      <a:gdLst/>
                      <a:ahLst/>
                      <a:cxnLst/>
                      <a:rect l="l" t="t" r="r" b="b"/>
                      <a:pathLst>
                        <a:path w="9810" h="9655" extrusionOk="0">
                          <a:moveTo>
                            <a:pt x="6633" y="2703"/>
                          </a:moveTo>
                          <a:cubicBezTo>
                            <a:pt x="4242" y="722"/>
                            <a:pt x="1451" y="-862"/>
                            <a:pt x="454" y="524"/>
                          </a:cubicBezTo>
                          <a:cubicBezTo>
                            <a:pt x="-941" y="2307"/>
                            <a:pt x="1052" y="5477"/>
                            <a:pt x="4042" y="8052"/>
                          </a:cubicBezTo>
                          <a:cubicBezTo>
                            <a:pt x="6434" y="10033"/>
                            <a:pt x="8427" y="10033"/>
                            <a:pt x="9624" y="8844"/>
                          </a:cubicBezTo>
                          <a:cubicBezTo>
                            <a:pt x="10221" y="7061"/>
                            <a:pt x="9424" y="4882"/>
                            <a:pt x="6633" y="270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78" name="Google Shape;6878;p37"/>
                    <p:cNvSpPr/>
                    <p:nvPr/>
                  </p:nvSpPr>
                  <p:spPr>
                    <a:xfrm>
                      <a:off x="3927575" y="4994540"/>
                      <a:ext cx="9146" cy="10390"/>
                    </a:xfrm>
                    <a:custGeom>
                      <a:avLst/>
                      <a:gdLst/>
                      <a:ahLst/>
                      <a:cxnLst/>
                      <a:rect l="l" t="t" r="r" b="b"/>
                      <a:pathLst>
                        <a:path w="9146" h="10390" extrusionOk="0">
                          <a:moveTo>
                            <a:pt x="8897" y="9575"/>
                          </a:moveTo>
                          <a:cubicBezTo>
                            <a:pt x="9694" y="8188"/>
                            <a:pt x="8498" y="5415"/>
                            <a:pt x="6505" y="3236"/>
                          </a:cubicBezTo>
                          <a:cubicBezTo>
                            <a:pt x="3714" y="66"/>
                            <a:pt x="1123" y="-1122"/>
                            <a:pt x="127" y="1255"/>
                          </a:cubicBezTo>
                          <a:cubicBezTo>
                            <a:pt x="-471" y="3038"/>
                            <a:pt x="1123" y="5613"/>
                            <a:pt x="3316" y="7792"/>
                          </a:cubicBezTo>
                          <a:cubicBezTo>
                            <a:pt x="5907" y="10367"/>
                            <a:pt x="7701" y="11159"/>
                            <a:pt x="8897" y="95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79" name="Google Shape;6879;p37"/>
                    <p:cNvSpPr/>
                    <p:nvPr/>
                  </p:nvSpPr>
                  <p:spPr>
                    <a:xfrm>
                      <a:off x="3854796" y="4953596"/>
                      <a:ext cx="10172" cy="11090"/>
                    </a:xfrm>
                    <a:custGeom>
                      <a:avLst/>
                      <a:gdLst/>
                      <a:ahLst/>
                      <a:cxnLst/>
                      <a:rect l="l" t="t" r="r" b="b"/>
                      <a:pathLst>
                        <a:path w="10172" h="11090" extrusionOk="0">
                          <a:moveTo>
                            <a:pt x="8921" y="10901"/>
                          </a:moveTo>
                          <a:cubicBezTo>
                            <a:pt x="11313" y="9910"/>
                            <a:pt x="9918" y="6939"/>
                            <a:pt x="7725" y="3770"/>
                          </a:cubicBezTo>
                          <a:cubicBezTo>
                            <a:pt x="5334" y="996"/>
                            <a:pt x="3141" y="-588"/>
                            <a:pt x="1347" y="204"/>
                          </a:cubicBezTo>
                          <a:cubicBezTo>
                            <a:pt x="-1045" y="1194"/>
                            <a:pt x="-48" y="3968"/>
                            <a:pt x="2742" y="7335"/>
                          </a:cubicBezTo>
                          <a:cubicBezTo>
                            <a:pt x="4735" y="9910"/>
                            <a:pt x="7127" y="11693"/>
                            <a:pt x="8921" y="109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80" name="Google Shape;6880;p37"/>
                    <p:cNvSpPr/>
                    <p:nvPr/>
                  </p:nvSpPr>
                  <p:spPr>
                    <a:xfrm>
                      <a:off x="3668299" y="5110389"/>
                      <a:ext cx="12971" cy="11367"/>
                    </a:xfrm>
                    <a:custGeom>
                      <a:avLst/>
                      <a:gdLst/>
                      <a:ahLst/>
                      <a:cxnLst/>
                      <a:rect l="l" t="t" r="r" b="b"/>
                      <a:pathLst>
                        <a:path w="12971" h="11367" extrusionOk="0">
                          <a:moveTo>
                            <a:pt x="278" y="3466"/>
                          </a:moveTo>
                          <a:cubicBezTo>
                            <a:pt x="-718" y="6438"/>
                            <a:pt x="1075" y="9013"/>
                            <a:pt x="3866" y="10399"/>
                          </a:cubicBezTo>
                          <a:cubicBezTo>
                            <a:pt x="7852" y="12380"/>
                            <a:pt x="11241" y="11192"/>
                            <a:pt x="12636" y="8022"/>
                          </a:cubicBezTo>
                          <a:cubicBezTo>
                            <a:pt x="13832" y="5249"/>
                            <a:pt x="11640" y="2872"/>
                            <a:pt x="9048" y="1287"/>
                          </a:cubicBezTo>
                          <a:cubicBezTo>
                            <a:pt x="5062" y="-694"/>
                            <a:pt x="1673" y="-694"/>
                            <a:pt x="278" y="34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81" name="Google Shape;6881;p37"/>
                    <p:cNvSpPr/>
                    <p:nvPr/>
                  </p:nvSpPr>
                  <p:spPr>
                    <a:xfrm>
                      <a:off x="3782757" y="5177518"/>
                      <a:ext cx="11278" cy="8853"/>
                    </a:xfrm>
                    <a:custGeom>
                      <a:avLst/>
                      <a:gdLst/>
                      <a:ahLst/>
                      <a:cxnLst/>
                      <a:rect l="l" t="t" r="r" b="b"/>
                      <a:pathLst>
                        <a:path w="11278" h="8853" extrusionOk="0">
                          <a:moveTo>
                            <a:pt x="10399" y="8441"/>
                          </a:moveTo>
                          <a:cubicBezTo>
                            <a:pt x="11993" y="6856"/>
                            <a:pt x="11395" y="5074"/>
                            <a:pt x="8804" y="2895"/>
                          </a:cubicBezTo>
                          <a:cubicBezTo>
                            <a:pt x="5615" y="319"/>
                            <a:pt x="2426" y="-869"/>
                            <a:pt x="632" y="716"/>
                          </a:cubicBezTo>
                          <a:cubicBezTo>
                            <a:pt x="-764" y="1904"/>
                            <a:pt x="233" y="4083"/>
                            <a:pt x="2825" y="6064"/>
                          </a:cubicBezTo>
                          <a:cubicBezTo>
                            <a:pt x="6213" y="8639"/>
                            <a:pt x="9004" y="9432"/>
                            <a:pt x="10399" y="84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82" name="Google Shape;6882;p37"/>
                    <p:cNvSpPr/>
                    <p:nvPr/>
                  </p:nvSpPr>
                  <p:spPr>
                    <a:xfrm>
                      <a:off x="3841038" y="5103441"/>
                      <a:ext cx="13086" cy="14946"/>
                    </a:xfrm>
                    <a:custGeom>
                      <a:avLst/>
                      <a:gdLst/>
                      <a:ahLst/>
                      <a:cxnLst/>
                      <a:rect l="l" t="t" r="r" b="b"/>
                      <a:pathLst>
                        <a:path w="13086" h="14946" extrusionOk="0">
                          <a:moveTo>
                            <a:pt x="10720" y="8631"/>
                          </a:moveTo>
                          <a:cubicBezTo>
                            <a:pt x="10720" y="7046"/>
                            <a:pt x="9325" y="5065"/>
                            <a:pt x="7332" y="2886"/>
                          </a:cubicBezTo>
                          <a:cubicBezTo>
                            <a:pt x="3943" y="-283"/>
                            <a:pt x="1750" y="-679"/>
                            <a:pt x="355" y="905"/>
                          </a:cubicBezTo>
                          <a:cubicBezTo>
                            <a:pt x="-641" y="2094"/>
                            <a:pt x="555" y="4471"/>
                            <a:pt x="2747" y="6848"/>
                          </a:cubicBezTo>
                          <a:lnTo>
                            <a:pt x="3544" y="7640"/>
                          </a:lnTo>
                          <a:cubicBezTo>
                            <a:pt x="3744" y="9225"/>
                            <a:pt x="4940" y="11206"/>
                            <a:pt x="7132" y="12989"/>
                          </a:cubicBezTo>
                          <a:cubicBezTo>
                            <a:pt x="9724" y="15168"/>
                            <a:pt x="11518" y="15366"/>
                            <a:pt x="12913" y="14375"/>
                          </a:cubicBezTo>
                          <a:cubicBezTo>
                            <a:pt x="13511" y="12791"/>
                            <a:pt x="12514" y="10612"/>
                            <a:pt x="10720" y="86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83" name="Google Shape;6883;p37"/>
                    <p:cNvSpPr/>
                    <p:nvPr/>
                  </p:nvSpPr>
                  <p:spPr>
                    <a:xfrm>
                      <a:off x="3820803" y="5138634"/>
                      <a:ext cx="10575" cy="9494"/>
                    </a:xfrm>
                    <a:custGeom>
                      <a:avLst/>
                      <a:gdLst/>
                      <a:ahLst/>
                      <a:cxnLst/>
                      <a:rect l="l" t="t" r="r" b="b"/>
                      <a:pathLst>
                        <a:path w="10575" h="9494" extrusionOk="0">
                          <a:moveTo>
                            <a:pt x="459" y="576"/>
                          </a:moveTo>
                          <a:cubicBezTo>
                            <a:pt x="-339" y="1963"/>
                            <a:pt x="-339" y="3548"/>
                            <a:pt x="2452" y="6123"/>
                          </a:cubicBezTo>
                          <a:cubicBezTo>
                            <a:pt x="5442" y="8698"/>
                            <a:pt x="8432" y="10481"/>
                            <a:pt x="10026" y="8896"/>
                          </a:cubicBezTo>
                          <a:cubicBezTo>
                            <a:pt x="11222" y="7906"/>
                            <a:pt x="10425" y="5529"/>
                            <a:pt x="8033" y="3350"/>
                          </a:cubicBezTo>
                          <a:cubicBezTo>
                            <a:pt x="4844" y="378"/>
                            <a:pt x="2253" y="-810"/>
                            <a:pt x="459" y="5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84" name="Google Shape;6884;p37"/>
                    <p:cNvSpPr/>
                    <p:nvPr/>
                  </p:nvSpPr>
                  <p:spPr>
                    <a:xfrm>
                      <a:off x="3904928" y="5054651"/>
                      <a:ext cx="9836" cy="9260"/>
                    </a:xfrm>
                    <a:custGeom>
                      <a:avLst/>
                      <a:gdLst/>
                      <a:ahLst/>
                      <a:cxnLst/>
                      <a:rect l="l" t="t" r="r" b="b"/>
                      <a:pathLst>
                        <a:path w="9836" h="9260" extrusionOk="0">
                          <a:moveTo>
                            <a:pt x="847" y="371"/>
                          </a:moveTo>
                          <a:cubicBezTo>
                            <a:pt x="-349" y="1164"/>
                            <a:pt x="-548" y="3145"/>
                            <a:pt x="2043" y="5918"/>
                          </a:cubicBezTo>
                          <a:cubicBezTo>
                            <a:pt x="5033" y="8889"/>
                            <a:pt x="7425" y="9880"/>
                            <a:pt x="9219" y="8889"/>
                          </a:cubicBezTo>
                          <a:cubicBezTo>
                            <a:pt x="10017" y="7701"/>
                            <a:pt x="10415" y="5918"/>
                            <a:pt x="8023" y="3343"/>
                          </a:cubicBezTo>
                          <a:cubicBezTo>
                            <a:pt x="5233" y="371"/>
                            <a:pt x="2442" y="-619"/>
                            <a:pt x="847" y="3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85" name="Google Shape;6885;p37"/>
                    <p:cNvSpPr/>
                    <p:nvPr/>
                  </p:nvSpPr>
                  <p:spPr>
                    <a:xfrm>
                      <a:off x="3833351" y="5156929"/>
                      <a:ext cx="6048" cy="6249"/>
                    </a:xfrm>
                    <a:custGeom>
                      <a:avLst/>
                      <a:gdLst/>
                      <a:ahLst/>
                      <a:cxnLst/>
                      <a:rect l="l" t="t" r="r" b="b"/>
                      <a:pathLst>
                        <a:path w="6048" h="6249" extrusionOk="0">
                          <a:moveTo>
                            <a:pt x="1065" y="307"/>
                          </a:moveTo>
                          <a:cubicBezTo>
                            <a:pt x="-928" y="1496"/>
                            <a:pt x="69" y="3675"/>
                            <a:pt x="2461" y="6250"/>
                          </a:cubicBezTo>
                          <a:cubicBezTo>
                            <a:pt x="3657" y="4863"/>
                            <a:pt x="4853" y="3476"/>
                            <a:pt x="6048" y="2090"/>
                          </a:cubicBezTo>
                          <a:cubicBezTo>
                            <a:pt x="4255" y="307"/>
                            <a:pt x="2261" y="-485"/>
                            <a:pt x="1065" y="3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86" name="Google Shape;6886;p37"/>
                    <p:cNvSpPr/>
                    <p:nvPr/>
                  </p:nvSpPr>
                  <p:spPr>
                    <a:xfrm>
                      <a:off x="3891091" y="5094378"/>
                      <a:ext cx="7110" cy="7195"/>
                    </a:xfrm>
                    <a:custGeom>
                      <a:avLst/>
                      <a:gdLst/>
                      <a:ahLst/>
                      <a:cxnLst/>
                      <a:rect l="l" t="t" r="r" b="b"/>
                      <a:pathLst>
                        <a:path w="7110" h="7195" extrusionOk="0">
                          <a:moveTo>
                            <a:pt x="931" y="262"/>
                          </a:moveTo>
                          <a:cubicBezTo>
                            <a:pt x="-862" y="1451"/>
                            <a:pt x="-65" y="3828"/>
                            <a:pt x="3323" y="7195"/>
                          </a:cubicBezTo>
                          <a:cubicBezTo>
                            <a:pt x="3323" y="7195"/>
                            <a:pt x="3323" y="7195"/>
                            <a:pt x="3323" y="7195"/>
                          </a:cubicBezTo>
                          <a:cubicBezTo>
                            <a:pt x="4519" y="6007"/>
                            <a:pt x="5915" y="4818"/>
                            <a:pt x="7111" y="3630"/>
                          </a:cubicBezTo>
                          <a:cubicBezTo>
                            <a:pt x="7111" y="3630"/>
                            <a:pt x="7111" y="3630"/>
                            <a:pt x="6911" y="3432"/>
                          </a:cubicBezTo>
                          <a:cubicBezTo>
                            <a:pt x="4719" y="1253"/>
                            <a:pt x="2327" y="-728"/>
                            <a:pt x="931" y="2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87" name="Google Shape;6887;p37"/>
                    <p:cNvSpPr/>
                    <p:nvPr/>
                  </p:nvSpPr>
                  <p:spPr>
                    <a:xfrm>
                      <a:off x="3999293" y="5001702"/>
                      <a:ext cx="4750" cy="5185"/>
                    </a:xfrm>
                    <a:custGeom>
                      <a:avLst/>
                      <a:gdLst/>
                      <a:ahLst/>
                      <a:cxnLst/>
                      <a:rect l="l" t="t" r="r" b="b"/>
                      <a:pathLst>
                        <a:path w="4750" h="5185" extrusionOk="0">
                          <a:moveTo>
                            <a:pt x="565" y="432"/>
                          </a:moveTo>
                          <a:cubicBezTo>
                            <a:pt x="-432" y="1422"/>
                            <a:pt x="-33" y="3205"/>
                            <a:pt x="1163" y="5186"/>
                          </a:cubicBezTo>
                          <a:cubicBezTo>
                            <a:pt x="2359" y="4195"/>
                            <a:pt x="3555" y="3007"/>
                            <a:pt x="4751" y="2016"/>
                          </a:cubicBezTo>
                          <a:cubicBezTo>
                            <a:pt x="2957" y="233"/>
                            <a:pt x="1362" y="-559"/>
                            <a:pt x="565" y="4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88" name="Google Shape;6888;p37"/>
                    <p:cNvSpPr/>
                    <p:nvPr/>
                  </p:nvSpPr>
                  <p:spPr>
                    <a:xfrm>
                      <a:off x="3869003" y="4931732"/>
                      <a:ext cx="8895" cy="10674"/>
                    </a:xfrm>
                    <a:custGeom>
                      <a:avLst/>
                      <a:gdLst/>
                      <a:ahLst/>
                      <a:cxnLst/>
                      <a:rect l="l" t="t" r="r" b="b"/>
                      <a:pathLst>
                        <a:path w="8895" h="10674" extrusionOk="0">
                          <a:moveTo>
                            <a:pt x="296" y="278"/>
                          </a:moveTo>
                          <a:cubicBezTo>
                            <a:pt x="-501" y="2457"/>
                            <a:pt x="296" y="5033"/>
                            <a:pt x="2887" y="8202"/>
                          </a:cubicBezTo>
                          <a:cubicBezTo>
                            <a:pt x="5279" y="10975"/>
                            <a:pt x="7272" y="11173"/>
                            <a:pt x="8269" y="9985"/>
                          </a:cubicBezTo>
                          <a:cubicBezTo>
                            <a:pt x="9664" y="8400"/>
                            <a:pt x="8668" y="5627"/>
                            <a:pt x="5877" y="2457"/>
                          </a:cubicBezTo>
                          <a:cubicBezTo>
                            <a:pt x="3684" y="-118"/>
                            <a:pt x="1891" y="-316"/>
                            <a:pt x="296" y="2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89" name="Google Shape;6889;p37"/>
                    <p:cNvSpPr/>
                    <p:nvPr/>
                  </p:nvSpPr>
                  <p:spPr>
                    <a:xfrm>
                      <a:off x="3748396" y="5094609"/>
                      <a:ext cx="12614" cy="17170"/>
                    </a:xfrm>
                    <a:custGeom>
                      <a:avLst/>
                      <a:gdLst/>
                      <a:ahLst/>
                      <a:cxnLst/>
                      <a:rect l="l" t="t" r="r" b="b"/>
                      <a:pathLst>
                        <a:path w="12614" h="17170" extrusionOk="0">
                          <a:moveTo>
                            <a:pt x="8482" y="3399"/>
                          </a:moveTo>
                          <a:cubicBezTo>
                            <a:pt x="5293" y="625"/>
                            <a:pt x="2303" y="-761"/>
                            <a:pt x="709" y="427"/>
                          </a:cubicBezTo>
                          <a:cubicBezTo>
                            <a:pt x="-886" y="1616"/>
                            <a:pt x="310" y="4389"/>
                            <a:pt x="3300" y="7360"/>
                          </a:cubicBezTo>
                          <a:cubicBezTo>
                            <a:pt x="3698" y="7757"/>
                            <a:pt x="4297" y="8153"/>
                            <a:pt x="4695" y="8549"/>
                          </a:cubicBezTo>
                          <a:cubicBezTo>
                            <a:pt x="5094" y="9539"/>
                            <a:pt x="5493" y="10728"/>
                            <a:pt x="5891" y="11917"/>
                          </a:cubicBezTo>
                          <a:cubicBezTo>
                            <a:pt x="7685" y="15680"/>
                            <a:pt x="9878" y="17661"/>
                            <a:pt x="11472" y="17067"/>
                          </a:cubicBezTo>
                          <a:cubicBezTo>
                            <a:pt x="13665" y="16274"/>
                            <a:pt x="12270" y="11917"/>
                            <a:pt x="10874" y="8153"/>
                          </a:cubicBezTo>
                          <a:cubicBezTo>
                            <a:pt x="10874" y="8153"/>
                            <a:pt x="10874" y="7955"/>
                            <a:pt x="10675" y="7955"/>
                          </a:cubicBezTo>
                          <a:cubicBezTo>
                            <a:pt x="10675" y="6568"/>
                            <a:pt x="9878" y="5181"/>
                            <a:pt x="8482" y="33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90" name="Google Shape;6890;p37"/>
                    <p:cNvSpPr/>
                    <p:nvPr/>
                  </p:nvSpPr>
                  <p:spPr>
                    <a:xfrm>
                      <a:off x="3710998" y="5176920"/>
                      <a:ext cx="11857" cy="8866"/>
                    </a:xfrm>
                    <a:custGeom>
                      <a:avLst/>
                      <a:gdLst/>
                      <a:ahLst/>
                      <a:cxnLst/>
                      <a:rect l="l" t="t" r="r" b="b"/>
                      <a:pathLst>
                        <a:path w="11857" h="8866" extrusionOk="0">
                          <a:moveTo>
                            <a:pt x="11597" y="6464"/>
                          </a:moveTo>
                          <a:cubicBezTo>
                            <a:pt x="12594" y="4285"/>
                            <a:pt x="10600" y="2502"/>
                            <a:pt x="7810" y="1115"/>
                          </a:cubicBezTo>
                          <a:cubicBezTo>
                            <a:pt x="5019" y="-271"/>
                            <a:pt x="1830" y="-668"/>
                            <a:pt x="634" y="1709"/>
                          </a:cubicBezTo>
                          <a:cubicBezTo>
                            <a:pt x="-961" y="4483"/>
                            <a:pt x="435" y="7256"/>
                            <a:pt x="5019" y="8445"/>
                          </a:cubicBezTo>
                          <a:cubicBezTo>
                            <a:pt x="8009" y="9435"/>
                            <a:pt x="10202" y="8643"/>
                            <a:pt x="11597" y="64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91" name="Google Shape;6891;p37"/>
                    <p:cNvSpPr/>
                    <p:nvPr/>
                  </p:nvSpPr>
                  <p:spPr>
                    <a:xfrm>
                      <a:off x="3923875" y="4943718"/>
                      <a:ext cx="14473" cy="16404"/>
                    </a:xfrm>
                    <a:custGeom>
                      <a:avLst/>
                      <a:gdLst/>
                      <a:ahLst/>
                      <a:cxnLst/>
                      <a:rect l="l" t="t" r="r" b="b"/>
                      <a:pathLst>
                        <a:path w="14473" h="16404" extrusionOk="0">
                          <a:moveTo>
                            <a:pt x="4624" y="12459"/>
                          </a:moveTo>
                          <a:cubicBezTo>
                            <a:pt x="7215" y="16025"/>
                            <a:pt x="9806" y="17411"/>
                            <a:pt x="11401" y="15628"/>
                          </a:cubicBezTo>
                          <a:cubicBezTo>
                            <a:pt x="11601" y="15430"/>
                            <a:pt x="11601" y="15232"/>
                            <a:pt x="11800" y="15232"/>
                          </a:cubicBezTo>
                          <a:cubicBezTo>
                            <a:pt x="12398" y="15628"/>
                            <a:pt x="13195" y="15628"/>
                            <a:pt x="13594" y="15430"/>
                          </a:cubicBezTo>
                          <a:cubicBezTo>
                            <a:pt x="15188" y="14836"/>
                            <a:pt x="14590" y="12261"/>
                            <a:pt x="11999" y="8497"/>
                          </a:cubicBezTo>
                          <a:cubicBezTo>
                            <a:pt x="9806" y="5724"/>
                            <a:pt x="7415" y="3545"/>
                            <a:pt x="5820" y="3743"/>
                          </a:cubicBezTo>
                          <a:cubicBezTo>
                            <a:pt x="3827" y="1366"/>
                            <a:pt x="1634" y="-615"/>
                            <a:pt x="638" y="177"/>
                          </a:cubicBezTo>
                          <a:cubicBezTo>
                            <a:pt x="-957" y="1366"/>
                            <a:pt x="638" y="4932"/>
                            <a:pt x="3229" y="8299"/>
                          </a:cubicBezTo>
                          <a:cubicBezTo>
                            <a:pt x="3229" y="9488"/>
                            <a:pt x="3627" y="10874"/>
                            <a:pt x="4624" y="1245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92" name="Google Shape;6892;p37"/>
                    <p:cNvSpPr/>
                    <p:nvPr/>
                  </p:nvSpPr>
                  <p:spPr>
                    <a:xfrm>
                      <a:off x="3764416" y="5135604"/>
                      <a:ext cx="9504" cy="9117"/>
                    </a:xfrm>
                    <a:custGeom>
                      <a:avLst/>
                      <a:gdLst/>
                      <a:ahLst/>
                      <a:cxnLst/>
                      <a:rect l="l" t="t" r="r" b="b"/>
                      <a:pathLst>
                        <a:path w="9504" h="9117" extrusionOk="0">
                          <a:moveTo>
                            <a:pt x="436" y="834"/>
                          </a:moveTo>
                          <a:cubicBezTo>
                            <a:pt x="-760" y="2418"/>
                            <a:pt x="635" y="4993"/>
                            <a:pt x="3027" y="6974"/>
                          </a:cubicBezTo>
                          <a:cubicBezTo>
                            <a:pt x="5419" y="8955"/>
                            <a:pt x="7811" y="9747"/>
                            <a:pt x="9406" y="8559"/>
                          </a:cubicBezTo>
                          <a:cubicBezTo>
                            <a:pt x="9804" y="6578"/>
                            <a:pt x="9007" y="4201"/>
                            <a:pt x="6815" y="2220"/>
                          </a:cubicBezTo>
                          <a:cubicBezTo>
                            <a:pt x="4423" y="41"/>
                            <a:pt x="1632" y="-751"/>
                            <a:pt x="436" y="8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93" name="Google Shape;6893;p37"/>
                    <p:cNvSpPr/>
                    <p:nvPr/>
                  </p:nvSpPr>
                  <p:spPr>
                    <a:xfrm>
                      <a:off x="3918978" y="4997328"/>
                      <a:ext cx="17493" cy="28909"/>
                    </a:xfrm>
                    <a:custGeom>
                      <a:avLst/>
                      <a:gdLst/>
                      <a:ahLst/>
                      <a:cxnLst/>
                      <a:rect l="l" t="t" r="r" b="b"/>
                      <a:pathLst>
                        <a:path w="17493" h="28909" extrusionOk="0">
                          <a:moveTo>
                            <a:pt x="12909" y="13719"/>
                          </a:moveTo>
                          <a:cubicBezTo>
                            <a:pt x="10916" y="11739"/>
                            <a:pt x="8923" y="9956"/>
                            <a:pt x="7328" y="9758"/>
                          </a:cubicBezTo>
                          <a:cubicBezTo>
                            <a:pt x="8126" y="8569"/>
                            <a:pt x="7328" y="5994"/>
                            <a:pt x="5135" y="2825"/>
                          </a:cubicBezTo>
                          <a:cubicBezTo>
                            <a:pt x="2943" y="51"/>
                            <a:pt x="1348" y="-543"/>
                            <a:pt x="352" y="448"/>
                          </a:cubicBezTo>
                          <a:cubicBezTo>
                            <a:pt x="-446" y="1438"/>
                            <a:pt x="152" y="4013"/>
                            <a:pt x="1747" y="6588"/>
                          </a:cubicBezTo>
                          <a:cubicBezTo>
                            <a:pt x="2943" y="8569"/>
                            <a:pt x="4538" y="9956"/>
                            <a:pt x="5733" y="10352"/>
                          </a:cubicBezTo>
                          <a:cubicBezTo>
                            <a:pt x="5733" y="10352"/>
                            <a:pt x="5733" y="10352"/>
                            <a:pt x="5534" y="10550"/>
                          </a:cubicBezTo>
                          <a:cubicBezTo>
                            <a:pt x="5135" y="11144"/>
                            <a:pt x="5135" y="11937"/>
                            <a:pt x="5534" y="12927"/>
                          </a:cubicBezTo>
                          <a:cubicBezTo>
                            <a:pt x="4338" y="11342"/>
                            <a:pt x="3142" y="10550"/>
                            <a:pt x="2146" y="10352"/>
                          </a:cubicBezTo>
                          <a:cubicBezTo>
                            <a:pt x="-246" y="10154"/>
                            <a:pt x="1149" y="13719"/>
                            <a:pt x="2744" y="16691"/>
                          </a:cubicBezTo>
                          <a:cubicBezTo>
                            <a:pt x="3142" y="17483"/>
                            <a:pt x="3541" y="18077"/>
                            <a:pt x="3940" y="18672"/>
                          </a:cubicBezTo>
                          <a:cubicBezTo>
                            <a:pt x="3740" y="18672"/>
                            <a:pt x="3740" y="18870"/>
                            <a:pt x="3541" y="18870"/>
                          </a:cubicBezTo>
                          <a:cubicBezTo>
                            <a:pt x="2544" y="20058"/>
                            <a:pt x="3342" y="22633"/>
                            <a:pt x="5135" y="25209"/>
                          </a:cubicBezTo>
                          <a:cubicBezTo>
                            <a:pt x="6929" y="27982"/>
                            <a:pt x="8923" y="29368"/>
                            <a:pt x="10318" y="28774"/>
                          </a:cubicBezTo>
                          <a:cubicBezTo>
                            <a:pt x="11115" y="26991"/>
                            <a:pt x="10717" y="24614"/>
                            <a:pt x="8325" y="21049"/>
                          </a:cubicBezTo>
                          <a:cubicBezTo>
                            <a:pt x="9321" y="20256"/>
                            <a:pt x="8325" y="17681"/>
                            <a:pt x="7328" y="15304"/>
                          </a:cubicBezTo>
                          <a:cubicBezTo>
                            <a:pt x="8126" y="16295"/>
                            <a:pt x="9122" y="17285"/>
                            <a:pt x="10119" y="18276"/>
                          </a:cubicBezTo>
                          <a:cubicBezTo>
                            <a:pt x="13109" y="21445"/>
                            <a:pt x="15301" y="21445"/>
                            <a:pt x="17494" y="21247"/>
                          </a:cubicBezTo>
                          <a:lnTo>
                            <a:pt x="16896" y="18672"/>
                          </a:lnTo>
                          <a:cubicBezTo>
                            <a:pt x="15501" y="17285"/>
                            <a:pt x="14305" y="15304"/>
                            <a:pt x="12909" y="137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94" name="Google Shape;6894;p37"/>
                    <p:cNvSpPr/>
                    <p:nvPr/>
                  </p:nvSpPr>
                  <p:spPr>
                    <a:xfrm>
                      <a:off x="3825816" y="5121617"/>
                      <a:ext cx="10607" cy="10140"/>
                    </a:xfrm>
                    <a:custGeom>
                      <a:avLst/>
                      <a:gdLst/>
                      <a:ahLst/>
                      <a:cxnLst/>
                      <a:rect l="l" t="t" r="r" b="b"/>
                      <a:pathLst>
                        <a:path w="10607" h="10140" extrusionOk="0">
                          <a:moveTo>
                            <a:pt x="4813" y="8283"/>
                          </a:moveTo>
                          <a:cubicBezTo>
                            <a:pt x="7405" y="10264"/>
                            <a:pt x="9398" y="10660"/>
                            <a:pt x="10594" y="9472"/>
                          </a:cubicBezTo>
                          <a:cubicBezTo>
                            <a:pt x="10793" y="7095"/>
                            <a:pt x="8800" y="4321"/>
                            <a:pt x="5810" y="1944"/>
                          </a:cubicBezTo>
                          <a:cubicBezTo>
                            <a:pt x="3418" y="-37"/>
                            <a:pt x="827" y="-631"/>
                            <a:pt x="229" y="756"/>
                          </a:cubicBezTo>
                          <a:cubicBezTo>
                            <a:pt x="-768" y="2935"/>
                            <a:pt x="1624" y="5906"/>
                            <a:pt x="4813" y="82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95" name="Google Shape;6895;p37"/>
                    <p:cNvSpPr/>
                    <p:nvPr/>
                  </p:nvSpPr>
                  <p:spPr>
                    <a:xfrm>
                      <a:off x="3807753" y="5150934"/>
                      <a:ext cx="10446" cy="9391"/>
                    </a:xfrm>
                    <a:custGeom>
                      <a:avLst/>
                      <a:gdLst/>
                      <a:ahLst/>
                      <a:cxnLst/>
                      <a:rect l="l" t="t" r="r" b="b"/>
                      <a:pathLst>
                        <a:path w="10446" h="9391" extrusionOk="0">
                          <a:moveTo>
                            <a:pt x="2944" y="6501"/>
                          </a:moveTo>
                          <a:cubicBezTo>
                            <a:pt x="6133" y="9472"/>
                            <a:pt x="8724" y="10066"/>
                            <a:pt x="10119" y="8680"/>
                          </a:cubicBezTo>
                          <a:cubicBezTo>
                            <a:pt x="11116" y="7491"/>
                            <a:pt x="9721" y="5312"/>
                            <a:pt x="7528" y="2935"/>
                          </a:cubicBezTo>
                          <a:cubicBezTo>
                            <a:pt x="4339" y="162"/>
                            <a:pt x="1748" y="-828"/>
                            <a:pt x="353" y="756"/>
                          </a:cubicBezTo>
                          <a:cubicBezTo>
                            <a:pt x="-644" y="2143"/>
                            <a:pt x="552" y="4322"/>
                            <a:pt x="2944" y="65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96" name="Google Shape;6896;p37"/>
                    <p:cNvSpPr/>
                    <p:nvPr/>
                  </p:nvSpPr>
                  <p:spPr>
                    <a:xfrm>
                      <a:off x="4036297" y="4950685"/>
                      <a:ext cx="11398" cy="19160"/>
                    </a:xfrm>
                    <a:custGeom>
                      <a:avLst/>
                      <a:gdLst/>
                      <a:ahLst/>
                      <a:cxnLst/>
                      <a:rect l="l" t="t" r="r" b="b"/>
                      <a:pathLst>
                        <a:path w="11398" h="19160" extrusionOk="0">
                          <a:moveTo>
                            <a:pt x="9605" y="13614"/>
                          </a:moveTo>
                          <a:cubicBezTo>
                            <a:pt x="10004" y="13614"/>
                            <a:pt x="10203" y="13614"/>
                            <a:pt x="10602" y="13218"/>
                          </a:cubicBezTo>
                          <a:cubicBezTo>
                            <a:pt x="11598" y="12425"/>
                            <a:pt x="11000" y="10444"/>
                            <a:pt x="9206" y="8265"/>
                          </a:cubicBezTo>
                          <a:cubicBezTo>
                            <a:pt x="8808" y="7275"/>
                            <a:pt x="8210" y="6087"/>
                            <a:pt x="7014" y="4502"/>
                          </a:cubicBezTo>
                          <a:cubicBezTo>
                            <a:pt x="4423" y="1729"/>
                            <a:pt x="1632" y="-1243"/>
                            <a:pt x="436" y="540"/>
                          </a:cubicBezTo>
                          <a:cubicBezTo>
                            <a:pt x="-760" y="1927"/>
                            <a:pt x="635" y="5096"/>
                            <a:pt x="3027" y="8265"/>
                          </a:cubicBezTo>
                          <a:cubicBezTo>
                            <a:pt x="3825" y="9256"/>
                            <a:pt x="4821" y="10048"/>
                            <a:pt x="5619" y="10643"/>
                          </a:cubicBezTo>
                          <a:cubicBezTo>
                            <a:pt x="6017" y="11039"/>
                            <a:pt x="6416" y="11633"/>
                            <a:pt x="6814" y="12029"/>
                          </a:cubicBezTo>
                          <a:cubicBezTo>
                            <a:pt x="6416" y="12029"/>
                            <a:pt x="6017" y="12227"/>
                            <a:pt x="5818" y="12425"/>
                          </a:cubicBezTo>
                          <a:cubicBezTo>
                            <a:pt x="4622" y="13614"/>
                            <a:pt x="5220" y="15991"/>
                            <a:pt x="7213" y="18764"/>
                          </a:cubicBezTo>
                          <a:cubicBezTo>
                            <a:pt x="7412" y="18962"/>
                            <a:pt x="7412" y="19160"/>
                            <a:pt x="7612" y="19160"/>
                          </a:cubicBezTo>
                          <a:cubicBezTo>
                            <a:pt x="8808" y="18170"/>
                            <a:pt x="10004" y="17179"/>
                            <a:pt x="11399" y="15991"/>
                          </a:cubicBezTo>
                          <a:cubicBezTo>
                            <a:pt x="11200" y="15595"/>
                            <a:pt x="11000" y="15397"/>
                            <a:pt x="10801" y="15001"/>
                          </a:cubicBezTo>
                          <a:cubicBezTo>
                            <a:pt x="10203" y="14604"/>
                            <a:pt x="10004" y="14010"/>
                            <a:pt x="9605" y="136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97" name="Google Shape;6897;p37"/>
                    <p:cNvSpPr/>
                    <p:nvPr/>
                  </p:nvSpPr>
                  <p:spPr>
                    <a:xfrm>
                      <a:off x="3810472" y="5181322"/>
                      <a:ext cx="7799" cy="7410"/>
                    </a:xfrm>
                    <a:custGeom>
                      <a:avLst/>
                      <a:gdLst/>
                      <a:ahLst/>
                      <a:cxnLst/>
                      <a:rect l="l" t="t" r="r" b="b"/>
                      <a:pathLst>
                        <a:path w="7799" h="7410" extrusionOk="0">
                          <a:moveTo>
                            <a:pt x="5606" y="2260"/>
                          </a:moveTo>
                          <a:cubicBezTo>
                            <a:pt x="3215" y="279"/>
                            <a:pt x="623" y="-909"/>
                            <a:pt x="25" y="874"/>
                          </a:cubicBezTo>
                          <a:cubicBezTo>
                            <a:pt x="-174" y="1666"/>
                            <a:pt x="823" y="3845"/>
                            <a:pt x="2218" y="5034"/>
                          </a:cubicBezTo>
                          <a:cubicBezTo>
                            <a:pt x="3215" y="6222"/>
                            <a:pt x="4411" y="7015"/>
                            <a:pt x="5606" y="7411"/>
                          </a:cubicBezTo>
                          <a:cubicBezTo>
                            <a:pt x="6404" y="6420"/>
                            <a:pt x="7002" y="5430"/>
                            <a:pt x="7799" y="4439"/>
                          </a:cubicBezTo>
                          <a:cubicBezTo>
                            <a:pt x="7201" y="3845"/>
                            <a:pt x="6404" y="3053"/>
                            <a:pt x="5606" y="22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98" name="Google Shape;6898;p37"/>
                    <p:cNvSpPr/>
                    <p:nvPr/>
                  </p:nvSpPr>
                  <p:spPr>
                    <a:xfrm>
                      <a:off x="3913511" y="4966684"/>
                      <a:ext cx="8796" cy="9696"/>
                    </a:xfrm>
                    <a:custGeom>
                      <a:avLst/>
                      <a:gdLst/>
                      <a:ahLst/>
                      <a:cxnLst/>
                      <a:rect l="l" t="t" r="r" b="b"/>
                      <a:pathLst>
                        <a:path w="8796" h="9696" extrusionOk="0">
                          <a:moveTo>
                            <a:pt x="1832" y="6330"/>
                          </a:moveTo>
                          <a:cubicBezTo>
                            <a:pt x="4423" y="9301"/>
                            <a:pt x="7015" y="10688"/>
                            <a:pt x="8410" y="8905"/>
                          </a:cubicBezTo>
                          <a:cubicBezTo>
                            <a:pt x="9606" y="7320"/>
                            <a:pt x="7812" y="4943"/>
                            <a:pt x="6018" y="2764"/>
                          </a:cubicBezTo>
                          <a:cubicBezTo>
                            <a:pt x="3825" y="387"/>
                            <a:pt x="2031" y="-405"/>
                            <a:pt x="437" y="189"/>
                          </a:cubicBezTo>
                          <a:cubicBezTo>
                            <a:pt x="-361" y="1774"/>
                            <a:pt x="-161" y="4151"/>
                            <a:pt x="1832" y="63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899" name="Google Shape;6899;p37"/>
                    <p:cNvSpPr/>
                    <p:nvPr/>
                  </p:nvSpPr>
                  <p:spPr>
                    <a:xfrm>
                      <a:off x="3803286" y="5137139"/>
                      <a:ext cx="7804" cy="7325"/>
                    </a:xfrm>
                    <a:custGeom>
                      <a:avLst/>
                      <a:gdLst/>
                      <a:ahLst/>
                      <a:cxnLst/>
                      <a:rect l="l" t="t" r="r" b="b"/>
                      <a:pathLst>
                        <a:path w="7804" h="7325" extrusionOk="0">
                          <a:moveTo>
                            <a:pt x="7610" y="6430"/>
                          </a:moveTo>
                          <a:cubicBezTo>
                            <a:pt x="8208" y="5439"/>
                            <a:pt x="7410" y="3656"/>
                            <a:pt x="5417" y="2072"/>
                          </a:cubicBezTo>
                          <a:cubicBezTo>
                            <a:pt x="2826" y="-107"/>
                            <a:pt x="1032" y="-305"/>
                            <a:pt x="434" y="289"/>
                          </a:cubicBezTo>
                          <a:cubicBezTo>
                            <a:pt x="-562" y="2072"/>
                            <a:pt x="235" y="3656"/>
                            <a:pt x="2029" y="5241"/>
                          </a:cubicBezTo>
                          <a:cubicBezTo>
                            <a:pt x="4620" y="7420"/>
                            <a:pt x="6813" y="8014"/>
                            <a:pt x="7610" y="64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00" name="Google Shape;6900;p37"/>
                    <p:cNvSpPr/>
                    <p:nvPr/>
                  </p:nvSpPr>
                  <p:spPr>
                    <a:xfrm>
                      <a:off x="3938266" y="5058483"/>
                      <a:ext cx="2790" cy="2680"/>
                    </a:xfrm>
                    <a:custGeom>
                      <a:avLst/>
                      <a:gdLst/>
                      <a:ahLst/>
                      <a:cxnLst/>
                      <a:rect l="l" t="t" r="r" b="b"/>
                      <a:pathLst>
                        <a:path w="2790" h="2680" extrusionOk="0">
                          <a:moveTo>
                            <a:pt x="0" y="1096"/>
                          </a:moveTo>
                          <a:cubicBezTo>
                            <a:pt x="0" y="1492"/>
                            <a:pt x="0" y="1888"/>
                            <a:pt x="398" y="2680"/>
                          </a:cubicBezTo>
                          <a:cubicBezTo>
                            <a:pt x="1196" y="2086"/>
                            <a:pt x="1993" y="1294"/>
                            <a:pt x="2791" y="700"/>
                          </a:cubicBezTo>
                          <a:cubicBezTo>
                            <a:pt x="1395" y="-291"/>
                            <a:pt x="199" y="-291"/>
                            <a:pt x="0" y="109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01" name="Google Shape;6901;p37"/>
                    <p:cNvSpPr/>
                    <p:nvPr/>
                  </p:nvSpPr>
                  <p:spPr>
                    <a:xfrm>
                      <a:off x="3711684" y="5046084"/>
                      <a:ext cx="35346" cy="70655"/>
                    </a:xfrm>
                    <a:custGeom>
                      <a:avLst/>
                      <a:gdLst/>
                      <a:ahLst/>
                      <a:cxnLst/>
                      <a:rect l="l" t="t" r="r" b="b"/>
                      <a:pathLst>
                        <a:path w="35346" h="70655" extrusionOk="0">
                          <a:moveTo>
                            <a:pt x="944" y="1213"/>
                          </a:moveTo>
                          <a:cubicBezTo>
                            <a:pt x="-2045" y="7948"/>
                            <a:pt x="2738" y="20428"/>
                            <a:pt x="5928" y="31521"/>
                          </a:cubicBezTo>
                          <a:cubicBezTo>
                            <a:pt x="6725" y="34294"/>
                            <a:pt x="7921" y="37067"/>
                            <a:pt x="9516" y="38454"/>
                          </a:cubicBezTo>
                          <a:cubicBezTo>
                            <a:pt x="9516" y="38850"/>
                            <a:pt x="9516" y="39246"/>
                            <a:pt x="9516" y="39642"/>
                          </a:cubicBezTo>
                          <a:cubicBezTo>
                            <a:pt x="8519" y="39444"/>
                            <a:pt x="7522" y="39642"/>
                            <a:pt x="6725" y="40039"/>
                          </a:cubicBezTo>
                          <a:cubicBezTo>
                            <a:pt x="5330" y="42020"/>
                            <a:pt x="6127" y="44595"/>
                            <a:pt x="9516" y="47368"/>
                          </a:cubicBezTo>
                          <a:cubicBezTo>
                            <a:pt x="12107" y="49547"/>
                            <a:pt x="14698" y="51132"/>
                            <a:pt x="17090" y="51924"/>
                          </a:cubicBezTo>
                          <a:cubicBezTo>
                            <a:pt x="17688" y="53509"/>
                            <a:pt x="19083" y="55291"/>
                            <a:pt x="20877" y="56876"/>
                          </a:cubicBezTo>
                          <a:cubicBezTo>
                            <a:pt x="23269" y="59055"/>
                            <a:pt x="26060" y="60640"/>
                            <a:pt x="27654" y="60442"/>
                          </a:cubicBezTo>
                          <a:cubicBezTo>
                            <a:pt x="27854" y="61828"/>
                            <a:pt x="28252" y="63413"/>
                            <a:pt x="29049" y="65196"/>
                          </a:cubicBezTo>
                          <a:cubicBezTo>
                            <a:pt x="30843" y="69356"/>
                            <a:pt x="33036" y="71138"/>
                            <a:pt x="34431" y="70544"/>
                          </a:cubicBezTo>
                          <a:cubicBezTo>
                            <a:pt x="35826" y="69752"/>
                            <a:pt x="35627" y="66781"/>
                            <a:pt x="33833" y="63017"/>
                          </a:cubicBezTo>
                          <a:cubicBezTo>
                            <a:pt x="32239" y="59253"/>
                            <a:pt x="30046" y="57272"/>
                            <a:pt x="28651" y="57668"/>
                          </a:cubicBezTo>
                          <a:cubicBezTo>
                            <a:pt x="28053" y="56084"/>
                            <a:pt x="26458" y="54301"/>
                            <a:pt x="24465" y="52716"/>
                          </a:cubicBezTo>
                          <a:lnTo>
                            <a:pt x="23269" y="51726"/>
                          </a:lnTo>
                          <a:cubicBezTo>
                            <a:pt x="23468" y="50735"/>
                            <a:pt x="22870" y="48953"/>
                            <a:pt x="20877" y="47368"/>
                          </a:cubicBezTo>
                          <a:cubicBezTo>
                            <a:pt x="18884" y="45783"/>
                            <a:pt x="16891" y="44198"/>
                            <a:pt x="14897" y="42812"/>
                          </a:cubicBezTo>
                          <a:cubicBezTo>
                            <a:pt x="14100" y="41029"/>
                            <a:pt x="13103" y="39444"/>
                            <a:pt x="12107" y="38454"/>
                          </a:cubicBezTo>
                          <a:cubicBezTo>
                            <a:pt x="12306" y="37265"/>
                            <a:pt x="12107" y="35285"/>
                            <a:pt x="11110" y="33304"/>
                          </a:cubicBezTo>
                          <a:cubicBezTo>
                            <a:pt x="7323" y="23993"/>
                            <a:pt x="3137" y="14881"/>
                            <a:pt x="7323" y="11910"/>
                          </a:cubicBezTo>
                          <a:cubicBezTo>
                            <a:pt x="7522" y="12306"/>
                            <a:pt x="7522" y="12504"/>
                            <a:pt x="7721" y="12901"/>
                          </a:cubicBezTo>
                          <a:cubicBezTo>
                            <a:pt x="9316" y="16862"/>
                            <a:pt x="11309" y="19437"/>
                            <a:pt x="13103" y="19636"/>
                          </a:cubicBezTo>
                          <a:cubicBezTo>
                            <a:pt x="13303" y="19636"/>
                            <a:pt x="13701" y="19636"/>
                            <a:pt x="13901" y="19437"/>
                          </a:cubicBezTo>
                          <a:cubicBezTo>
                            <a:pt x="12904" y="22409"/>
                            <a:pt x="16093" y="26767"/>
                            <a:pt x="19083" y="31125"/>
                          </a:cubicBezTo>
                          <a:cubicBezTo>
                            <a:pt x="21475" y="34492"/>
                            <a:pt x="23668" y="38058"/>
                            <a:pt x="28053" y="39246"/>
                          </a:cubicBezTo>
                          <a:cubicBezTo>
                            <a:pt x="28651" y="39444"/>
                            <a:pt x="29049" y="39246"/>
                            <a:pt x="29448" y="39246"/>
                          </a:cubicBezTo>
                          <a:cubicBezTo>
                            <a:pt x="31441" y="38454"/>
                            <a:pt x="29847" y="35681"/>
                            <a:pt x="27854" y="33700"/>
                          </a:cubicBezTo>
                          <a:cubicBezTo>
                            <a:pt x="23867" y="29540"/>
                            <a:pt x="24465" y="24984"/>
                            <a:pt x="20080" y="21022"/>
                          </a:cubicBezTo>
                          <a:cubicBezTo>
                            <a:pt x="19880" y="20428"/>
                            <a:pt x="19681" y="19834"/>
                            <a:pt x="19282" y="19239"/>
                          </a:cubicBezTo>
                          <a:cubicBezTo>
                            <a:pt x="17688" y="16268"/>
                            <a:pt x="16093" y="15278"/>
                            <a:pt x="15097" y="16070"/>
                          </a:cubicBezTo>
                          <a:cubicBezTo>
                            <a:pt x="14698" y="16268"/>
                            <a:pt x="14499" y="16862"/>
                            <a:pt x="14499" y="17655"/>
                          </a:cubicBezTo>
                          <a:cubicBezTo>
                            <a:pt x="14499" y="16466"/>
                            <a:pt x="13901" y="14683"/>
                            <a:pt x="13303" y="12901"/>
                          </a:cubicBezTo>
                          <a:cubicBezTo>
                            <a:pt x="11309" y="9137"/>
                            <a:pt x="9316" y="6958"/>
                            <a:pt x="7721" y="7354"/>
                          </a:cubicBezTo>
                          <a:lnTo>
                            <a:pt x="7721" y="7354"/>
                          </a:lnTo>
                          <a:lnTo>
                            <a:pt x="7721" y="7156"/>
                          </a:lnTo>
                          <a:cubicBezTo>
                            <a:pt x="5529" y="421"/>
                            <a:pt x="2140" y="-1560"/>
                            <a:pt x="944" y="1213"/>
                          </a:cubicBezTo>
                          <a:close/>
                          <a:moveTo>
                            <a:pt x="14698" y="16862"/>
                          </a:moveTo>
                          <a:cubicBezTo>
                            <a:pt x="14698" y="17258"/>
                            <a:pt x="14698" y="17655"/>
                            <a:pt x="14897" y="18051"/>
                          </a:cubicBezTo>
                          <a:cubicBezTo>
                            <a:pt x="14698" y="18051"/>
                            <a:pt x="14698" y="18051"/>
                            <a:pt x="14499" y="18051"/>
                          </a:cubicBezTo>
                          <a:cubicBezTo>
                            <a:pt x="14698" y="17655"/>
                            <a:pt x="14698" y="17258"/>
                            <a:pt x="14698" y="168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02" name="Google Shape;6902;p37"/>
                    <p:cNvSpPr/>
                    <p:nvPr/>
                  </p:nvSpPr>
                  <p:spPr>
                    <a:xfrm>
                      <a:off x="3667780" y="5012620"/>
                      <a:ext cx="16987" cy="23404"/>
                    </a:xfrm>
                    <a:custGeom>
                      <a:avLst/>
                      <a:gdLst/>
                      <a:ahLst/>
                      <a:cxnLst/>
                      <a:rect l="l" t="t" r="r" b="b"/>
                      <a:pathLst>
                        <a:path w="16987" h="23404" extrusionOk="0">
                          <a:moveTo>
                            <a:pt x="0" y="2389"/>
                          </a:moveTo>
                          <a:cubicBezTo>
                            <a:pt x="0" y="6549"/>
                            <a:pt x="2791" y="11897"/>
                            <a:pt x="5980" y="14671"/>
                          </a:cubicBezTo>
                          <a:cubicBezTo>
                            <a:pt x="8970" y="17444"/>
                            <a:pt x="12358" y="23783"/>
                            <a:pt x="15149" y="23386"/>
                          </a:cubicBezTo>
                          <a:cubicBezTo>
                            <a:pt x="17142" y="22990"/>
                            <a:pt x="17940" y="21406"/>
                            <a:pt x="15348" y="15463"/>
                          </a:cubicBezTo>
                          <a:cubicBezTo>
                            <a:pt x="12558" y="9520"/>
                            <a:pt x="9568" y="10114"/>
                            <a:pt x="6379" y="5955"/>
                          </a:cubicBezTo>
                          <a:cubicBezTo>
                            <a:pt x="3787" y="2191"/>
                            <a:pt x="200" y="-3157"/>
                            <a:pt x="0" y="23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03" name="Google Shape;6903;p37"/>
                    <p:cNvSpPr/>
                    <p:nvPr/>
                  </p:nvSpPr>
                  <p:spPr>
                    <a:xfrm>
                      <a:off x="3663196" y="4975788"/>
                      <a:ext cx="11944" cy="13997"/>
                    </a:xfrm>
                    <a:custGeom>
                      <a:avLst/>
                      <a:gdLst/>
                      <a:ahLst/>
                      <a:cxnLst/>
                      <a:rect l="l" t="t" r="r" b="b"/>
                      <a:pathLst>
                        <a:path w="11944" h="13997" extrusionOk="0">
                          <a:moveTo>
                            <a:pt x="9568" y="13272"/>
                          </a:moveTo>
                          <a:cubicBezTo>
                            <a:pt x="10963" y="12480"/>
                            <a:pt x="13554" y="12480"/>
                            <a:pt x="10564" y="6735"/>
                          </a:cubicBezTo>
                          <a:cubicBezTo>
                            <a:pt x="8770" y="2971"/>
                            <a:pt x="6777" y="990"/>
                            <a:pt x="5182" y="0"/>
                          </a:cubicBezTo>
                          <a:cubicBezTo>
                            <a:pt x="4584" y="198"/>
                            <a:pt x="3986" y="396"/>
                            <a:pt x="3588" y="594"/>
                          </a:cubicBezTo>
                          <a:cubicBezTo>
                            <a:pt x="2392" y="990"/>
                            <a:pt x="1196" y="1585"/>
                            <a:pt x="0" y="1981"/>
                          </a:cubicBezTo>
                          <a:cubicBezTo>
                            <a:pt x="0" y="3566"/>
                            <a:pt x="797" y="5745"/>
                            <a:pt x="1794" y="8122"/>
                          </a:cubicBezTo>
                          <a:cubicBezTo>
                            <a:pt x="5581" y="16045"/>
                            <a:pt x="7574" y="13866"/>
                            <a:pt x="9568" y="132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04" name="Google Shape;6904;p37"/>
                    <p:cNvSpPr/>
                    <p:nvPr/>
                  </p:nvSpPr>
                  <p:spPr>
                    <a:xfrm>
                      <a:off x="3642665" y="4987673"/>
                      <a:ext cx="19932" cy="396"/>
                    </a:xfrm>
                    <a:custGeom>
                      <a:avLst/>
                      <a:gdLst/>
                      <a:ahLst/>
                      <a:cxnLst/>
                      <a:rect l="l" t="t" r="r" b="b"/>
                      <a:pathLst>
                        <a:path w="19932" h="396" extrusionOk="0">
                          <a:moveTo>
                            <a:pt x="0" y="396"/>
                          </a:moveTo>
                          <a:lnTo>
                            <a:pt x="0" y="0"/>
                          </a:lnTo>
                          <a:lnTo>
                            <a:pt x="0" y="396"/>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05" name="Google Shape;6905;p37"/>
                    <p:cNvSpPr/>
                    <p:nvPr/>
                  </p:nvSpPr>
                  <p:spPr>
                    <a:xfrm>
                      <a:off x="3642864" y="4988069"/>
                      <a:ext cx="12012" cy="17164"/>
                    </a:xfrm>
                    <a:custGeom>
                      <a:avLst/>
                      <a:gdLst/>
                      <a:ahLst/>
                      <a:cxnLst/>
                      <a:rect l="l" t="t" r="r" b="b"/>
                      <a:pathLst>
                        <a:path w="12012" h="17164" extrusionOk="0">
                          <a:moveTo>
                            <a:pt x="8172" y="17036"/>
                          </a:moveTo>
                          <a:cubicBezTo>
                            <a:pt x="10963" y="18224"/>
                            <a:pt x="13156" y="10895"/>
                            <a:pt x="11362" y="6735"/>
                          </a:cubicBezTo>
                          <a:cubicBezTo>
                            <a:pt x="6977" y="-3169"/>
                            <a:pt x="5382" y="1585"/>
                            <a:pt x="2791" y="792"/>
                          </a:cubicBezTo>
                          <a:lnTo>
                            <a:pt x="0" y="0"/>
                          </a:lnTo>
                          <a:lnTo>
                            <a:pt x="598" y="1783"/>
                          </a:lnTo>
                          <a:cubicBezTo>
                            <a:pt x="2392" y="7527"/>
                            <a:pt x="3389" y="14857"/>
                            <a:pt x="8172" y="170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06" name="Google Shape;6906;p37"/>
                    <p:cNvSpPr/>
                    <p:nvPr/>
                  </p:nvSpPr>
                  <p:spPr>
                    <a:xfrm>
                      <a:off x="3630387" y="5116796"/>
                      <a:ext cx="12309" cy="31457"/>
                    </a:xfrm>
                    <a:custGeom>
                      <a:avLst/>
                      <a:gdLst/>
                      <a:ahLst/>
                      <a:cxnLst/>
                      <a:rect l="l" t="t" r="r" b="b"/>
                      <a:pathLst>
                        <a:path w="12309" h="31457" extrusionOk="0">
                          <a:moveTo>
                            <a:pt x="9487" y="31130"/>
                          </a:moveTo>
                          <a:cubicBezTo>
                            <a:pt x="10085" y="31724"/>
                            <a:pt x="10683" y="31328"/>
                            <a:pt x="11480" y="31328"/>
                          </a:cubicBezTo>
                          <a:cubicBezTo>
                            <a:pt x="11680" y="30536"/>
                            <a:pt x="12477" y="29743"/>
                            <a:pt x="12278" y="28951"/>
                          </a:cubicBezTo>
                          <a:cubicBezTo>
                            <a:pt x="9686" y="20235"/>
                            <a:pt x="6896" y="11321"/>
                            <a:pt x="3906" y="2605"/>
                          </a:cubicBezTo>
                          <a:cubicBezTo>
                            <a:pt x="3308" y="822"/>
                            <a:pt x="1713" y="-564"/>
                            <a:pt x="916" y="228"/>
                          </a:cubicBezTo>
                          <a:cubicBezTo>
                            <a:pt x="-1077" y="2407"/>
                            <a:pt x="517" y="7557"/>
                            <a:pt x="2511" y="12510"/>
                          </a:cubicBezTo>
                          <a:cubicBezTo>
                            <a:pt x="4703" y="18650"/>
                            <a:pt x="3906" y="26376"/>
                            <a:pt x="9487" y="311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07" name="Google Shape;6907;p37"/>
                    <p:cNvSpPr/>
                    <p:nvPr/>
                  </p:nvSpPr>
                  <p:spPr>
                    <a:xfrm>
                      <a:off x="3642465" y="5011868"/>
                      <a:ext cx="8688" cy="19386"/>
                    </a:xfrm>
                    <a:custGeom>
                      <a:avLst/>
                      <a:gdLst/>
                      <a:ahLst/>
                      <a:cxnLst/>
                      <a:rect l="l" t="t" r="r" b="b"/>
                      <a:pathLst>
                        <a:path w="8688" h="19386" extrusionOk="0">
                          <a:moveTo>
                            <a:pt x="7375" y="19385"/>
                          </a:moveTo>
                          <a:cubicBezTo>
                            <a:pt x="9568" y="19583"/>
                            <a:pt x="8770" y="4924"/>
                            <a:pt x="6777" y="2349"/>
                          </a:cubicBezTo>
                          <a:cubicBezTo>
                            <a:pt x="2193" y="-3792"/>
                            <a:pt x="3189" y="3934"/>
                            <a:pt x="1395" y="4924"/>
                          </a:cubicBezTo>
                          <a:cubicBezTo>
                            <a:pt x="997" y="5122"/>
                            <a:pt x="598" y="5519"/>
                            <a:pt x="0" y="5915"/>
                          </a:cubicBezTo>
                          <a:cubicBezTo>
                            <a:pt x="1595" y="11857"/>
                            <a:pt x="2791" y="18989"/>
                            <a:pt x="7375" y="193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08" name="Google Shape;6908;p37"/>
                    <p:cNvSpPr/>
                    <p:nvPr/>
                  </p:nvSpPr>
                  <p:spPr>
                    <a:xfrm>
                      <a:off x="3642266" y="5017386"/>
                      <a:ext cx="199" cy="396"/>
                    </a:xfrm>
                    <a:custGeom>
                      <a:avLst/>
                      <a:gdLst/>
                      <a:ahLst/>
                      <a:cxnLst/>
                      <a:rect l="l" t="t" r="r" b="b"/>
                      <a:pathLst>
                        <a:path w="199" h="396" extrusionOk="0">
                          <a:moveTo>
                            <a:pt x="0" y="0"/>
                          </a:moveTo>
                          <a:lnTo>
                            <a:pt x="199" y="396"/>
                          </a:lnTo>
                          <a:lnTo>
                            <a:pt x="199" y="396"/>
                          </a:lnTo>
                          <a:lnTo>
                            <a:pt x="199" y="396"/>
                          </a:lnTo>
                          <a:lnTo>
                            <a:pt x="1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09" name="Google Shape;6909;p37"/>
                    <p:cNvSpPr/>
                    <p:nvPr/>
                  </p:nvSpPr>
                  <p:spPr>
                    <a:xfrm>
                      <a:off x="3670811" y="5037789"/>
                      <a:ext cx="16663" cy="29515"/>
                    </a:xfrm>
                    <a:custGeom>
                      <a:avLst/>
                      <a:gdLst/>
                      <a:ahLst/>
                      <a:cxnLst/>
                      <a:rect l="l" t="t" r="r" b="b"/>
                      <a:pathLst>
                        <a:path w="16663" h="29515" extrusionOk="0">
                          <a:moveTo>
                            <a:pt x="15506" y="29515"/>
                          </a:moveTo>
                          <a:cubicBezTo>
                            <a:pt x="17101" y="26742"/>
                            <a:pt x="17699" y="22978"/>
                            <a:pt x="12915" y="16837"/>
                          </a:cubicBezTo>
                          <a:cubicBezTo>
                            <a:pt x="9725" y="12480"/>
                            <a:pt x="6736" y="8716"/>
                            <a:pt x="3945" y="3169"/>
                          </a:cubicBezTo>
                          <a:cubicBezTo>
                            <a:pt x="2350" y="0"/>
                            <a:pt x="557" y="-792"/>
                            <a:pt x="158" y="792"/>
                          </a:cubicBezTo>
                          <a:cubicBezTo>
                            <a:pt x="-440" y="2377"/>
                            <a:pt x="756" y="5943"/>
                            <a:pt x="2151" y="8320"/>
                          </a:cubicBezTo>
                          <a:cubicBezTo>
                            <a:pt x="6536" y="15451"/>
                            <a:pt x="11121" y="22384"/>
                            <a:pt x="15506" y="295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10" name="Google Shape;6910;p37"/>
                    <p:cNvSpPr/>
                    <p:nvPr/>
                  </p:nvSpPr>
                  <p:spPr>
                    <a:xfrm>
                      <a:off x="3618521" y="4993438"/>
                      <a:ext cx="8754" cy="15764"/>
                    </a:xfrm>
                    <a:custGeom>
                      <a:avLst/>
                      <a:gdLst/>
                      <a:ahLst/>
                      <a:cxnLst/>
                      <a:rect l="l" t="t" r="r" b="b"/>
                      <a:pathLst>
                        <a:path w="8754" h="15764" extrusionOk="0">
                          <a:moveTo>
                            <a:pt x="6803" y="15628"/>
                          </a:moveTo>
                          <a:cubicBezTo>
                            <a:pt x="8796" y="14439"/>
                            <a:pt x="9594" y="11270"/>
                            <a:pt x="7600" y="4931"/>
                          </a:cubicBezTo>
                          <a:cubicBezTo>
                            <a:pt x="5009" y="-417"/>
                            <a:pt x="3215" y="-219"/>
                            <a:pt x="1620" y="177"/>
                          </a:cubicBezTo>
                          <a:cubicBezTo>
                            <a:pt x="-572" y="771"/>
                            <a:pt x="-572" y="4535"/>
                            <a:pt x="1820" y="10082"/>
                          </a:cubicBezTo>
                          <a:cubicBezTo>
                            <a:pt x="3414" y="13647"/>
                            <a:pt x="5607" y="16420"/>
                            <a:pt x="6803" y="156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11" name="Google Shape;6911;p37"/>
                    <p:cNvSpPr/>
                    <p:nvPr/>
                  </p:nvSpPr>
                  <p:spPr>
                    <a:xfrm>
                      <a:off x="3541806" y="5213890"/>
                      <a:ext cx="13624" cy="14161"/>
                    </a:xfrm>
                    <a:custGeom>
                      <a:avLst/>
                      <a:gdLst/>
                      <a:ahLst/>
                      <a:cxnLst/>
                      <a:rect l="l" t="t" r="r" b="b"/>
                      <a:pathLst>
                        <a:path w="13624" h="14161" extrusionOk="0">
                          <a:moveTo>
                            <a:pt x="13155" y="5150"/>
                          </a:moveTo>
                          <a:cubicBezTo>
                            <a:pt x="11760" y="-1189"/>
                            <a:pt x="9368" y="396"/>
                            <a:pt x="7375" y="0"/>
                          </a:cubicBezTo>
                          <a:cubicBezTo>
                            <a:pt x="5581" y="792"/>
                            <a:pt x="2591" y="594"/>
                            <a:pt x="3986" y="7527"/>
                          </a:cubicBezTo>
                          <a:cubicBezTo>
                            <a:pt x="3986" y="7527"/>
                            <a:pt x="3986" y="7527"/>
                            <a:pt x="3986" y="7527"/>
                          </a:cubicBezTo>
                          <a:cubicBezTo>
                            <a:pt x="2791" y="7131"/>
                            <a:pt x="1595" y="6933"/>
                            <a:pt x="0" y="6735"/>
                          </a:cubicBezTo>
                          <a:cubicBezTo>
                            <a:pt x="398" y="8320"/>
                            <a:pt x="598" y="9904"/>
                            <a:pt x="996" y="11489"/>
                          </a:cubicBezTo>
                          <a:cubicBezTo>
                            <a:pt x="1595" y="11489"/>
                            <a:pt x="2193" y="11489"/>
                            <a:pt x="2791" y="11489"/>
                          </a:cubicBezTo>
                          <a:cubicBezTo>
                            <a:pt x="3787" y="11489"/>
                            <a:pt x="4584" y="11489"/>
                            <a:pt x="5182" y="11291"/>
                          </a:cubicBezTo>
                          <a:cubicBezTo>
                            <a:pt x="6378" y="13668"/>
                            <a:pt x="7973" y="14460"/>
                            <a:pt x="9568" y="14064"/>
                          </a:cubicBezTo>
                          <a:cubicBezTo>
                            <a:pt x="11959" y="13668"/>
                            <a:pt x="14750" y="12876"/>
                            <a:pt x="13155" y="51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12" name="Google Shape;6912;p37"/>
                    <p:cNvSpPr/>
                    <p:nvPr/>
                  </p:nvSpPr>
                  <p:spPr>
                    <a:xfrm>
                      <a:off x="3634692" y="4986088"/>
                      <a:ext cx="7773" cy="5052"/>
                    </a:xfrm>
                    <a:custGeom>
                      <a:avLst/>
                      <a:gdLst/>
                      <a:ahLst/>
                      <a:cxnLst/>
                      <a:rect l="l" t="t" r="r" b="b"/>
                      <a:pathLst>
                        <a:path w="7773" h="5052" extrusionOk="0">
                          <a:moveTo>
                            <a:pt x="4186" y="4952"/>
                          </a:moveTo>
                          <a:cubicBezTo>
                            <a:pt x="6179" y="5546"/>
                            <a:pt x="6777" y="3368"/>
                            <a:pt x="7774" y="1783"/>
                          </a:cubicBezTo>
                          <a:cubicBezTo>
                            <a:pt x="7375" y="1189"/>
                            <a:pt x="6977" y="594"/>
                            <a:pt x="6578" y="0"/>
                          </a:cubicBezTo>
                          <a:cubicBezTo>
                            <a:pt x="4385" y="792"/>
                            <a:pt x="2193" y="1585"/>
                            <a:pt x="0" y="2179"/>
                          </a:cubicBezTo>
                          <a:cubicBezTo>
                            <a:pt x="1595" y="4358"/>
                            <a:pt x="2990" y="4556"/>
                            <a:pt x="4186" y="49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13" name="Google Shape;6913;p37"/>
                    <p:cNvSpPr/>
                    <p:nvPr/>
                  </p:nvSpPr>
                  <p:spPr>
                    <a:xfrm>
                      <a:off x="3642465" y="4987673"/>
                      <a:ext cx="199" cy="396"/>
                    </a:xfrm>
                    <a:custGeom>
                      <a:avLst/>
                      <a:gdLst/>
                      <a:ahLst/>
                      <a:cxnLst/>
                      <a:rect l="l" t="t" r="r" b="b"/>
                      <a:pathLst>
                        <a:path w="199" h="396" extrusionOk="0">
                          <a:moveTo>
                            <a:pt x="200" y="0"/>
                          </a:moveTo>
                          <a:lnTo>
                            <a:pt x="0" y="198"/>
                          </a:lnTo>
                          <a:lnTo>
                            <a:pt x="200" y="396"/>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14" name="Google Shape;6914;p37"/>
                    <p:cNvSpPr/>
                    <p:nvPr/>
                  </p:nvSpPr>
                  <p:spPr>
                    <a:xfrm>
                      <a:off x="3617987" y="5046254"/>
                      <a:ext cx="7184" cy="18493"/>
                    </a:xfrm>
                    <a:custGeom>
                      <a:avLst/>
                      <a:gdLst/>
                      <a:ahLst/>
                      <a:cxnLst/>
                      <a:rect l="l" t="t" r="r" b="b"/>
                      <a:pathLst>
                        <a:path w="7184" h="18493" extrusionOk="0">
                          <a:moveTo>
                            <a:pt x="6938" y="18475"/>
                          </a:moveTo>
                          <a:cubicBezTo>
                            <a:pt x="7536" y="14711"/>
                            <a:pt x="7137" y="9957"/>
                            <a:pt x="4745" y="3816"/>
                          </a:cubicBezTo>
                          <a:cubicBezTo>
                            <a:pt x="3350" y="449"/>
                            <a:pt x="1755" y="-740"/>
                            <a:pt x="958" y="449"/>
                          </a:cubicBezTo>
                          <a:cubicBezTo>
                            <a:pt x="-836" y="3024"/>
                            <a:pt x="-39" y="7976"/>
                            <a:pt x="2752" y="14315"/>
                          </a:cubicBezTo>
                          <a:cubicBezTo>
                            <a:pt x="3948" y="17286"/>
                            <a:pt x="5343" y="18673"/>
                            <a:pt x="6938" y="184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15" name="Google Shape;6915;p37"/>
                    <p:cNvSpPr/>
                    <p:nvPr/>
                  </p:nvSpPr>
                  <p:spPr>
                    <a:xfrm>
                      <a:off x="3702667" y="4986510"/>
                      <a:ext cx="11518" cy="17812"/>
                    </a:xfrm>
                    <a:custGeom>
                      <a:avLst/>
                      <a:gdLst/>
                      <a:ahLst/>
                      <a:cxnLst/>
                      <a:rect l="l" t="t" r="r" b="b"/>
                      <a:pathLst>
                        <a:path w="11518" h="17812" extrusionOk="0">
                          <a:moveTo>
                            <a:pt x="992" y="8493"/>
                          </a:moveTo>
                          <a:cubicBezTo>
                            <a:pt x="4580" y="15228"/>
                            <a:pt x="8168" y="18001"/>
                            <a:pt x="11157" y="17803"/>
                          </a:cubicBezTo>
                          <a:cubicBezTo>
                            <a:pt x="11755" y="17803"/>
                            <a:pt x="11556" y="14831"/>
                            <a:pt x="10958" y="13643"/>
                          </a:cubicBezTo>
                          <a:cubicBezTo>
                            <a:pt x="10559" y="12652"/>
                            <a:pt x="9961" y="11860"/>
                            <a:pt x="9563" y="11068"/>
                          </a:cubicBezTo>
                          <a:cubicBezTo>
                            <a:pt x="9961" y="11068"/>
                            <a:pt x="10161" y="11068"/>
                            <a:pt x="10559" y="11068"/>
                          </a:cubicBezTo>
                          <a:cubicBezTo>
                            <a:pt x="11755" y="10473"/>
                            <a:pt x="11157" y="7898"/>
                            <a:pt x="9961" y="5125"/>
                          </a:cubicBezTo>
                          <a:cubicBezTo>
                            <a:pt x="7968" y="1361"/>
                            <a:pt x="6174" y="-620"/>
                            <a:pt x="4779" y="173"/>
                          </a:cubicBezTo>
                          <a:cubicBezTo>
                            <a:pt x="3782" y="767"/>
                            <a:pt x="4181" y="2946"/>
                            <a:pt x="5178" y="5521"/>
                          </a:cubicBezTo>
                          <a:cubicBezTo>
                            <a:pt x="3782" y="4333"/>
                            <a:pt x="2387" y="3738"/>
                            <a:pt x="1191" y="3342"/>
                          </a:cubicBezTo>
                          <a:cubicBezTo>
                            <a:pt x="195" y="3937"/>
                            <a:pt x="-802" y="5323"/>
                            <a:pt x="992" y="84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16" name="Google Shape;6916;p37"/>
                    <p:cNvSpPr/>
                    <p:nvPr/>
                  </p:nvSpPr>
                  <p:spPr>
                    <a:xfrm>
                      <a:off x="3667203" y="5168453"/>
                      <a:ext cx="8310" cy="15848"/>
                    </a:xfrm>
                    <a:custGeom>
                      <a:avLst/>
                      <a:gdLst/>
                      <a:ahLst/>
                      <a:cxnLst/>
                      <a:rect l="l" t="t" r="r" b="b"/>
                      <a:pathLst>
                        <a:path w="8310" h="15848" extrusionOk="0">
                          <a:moveTo>
                            <a:pt x="378" y="5621"/>
                          </a:moveTo>
                          <a:cubicBezTo>
                            <a:pt x="1175" y="9781"/>
                            <a:pt x="2769" y="14931"/>
                            <a:pt x="5759" y="15724"/>
                          </a:cubicBezTo>
                          <a:cubicBezTo>
                            <a:pt x="10543" y="16912"/>
                            <a:pt x="7354" y="9385"/>
                            <a:pt x="6158" y="4235"/>
                          </a:cubicBezTo>
                          <a:cubicBezTo>
                            <a:pt x="5959" y="3640"/>
                            <a:pt x="5759" y="2848"/>
                            <a:pt x="5560" y="2254"/>
                          </a:cubicBezTo>
                          <a:cubicBezTo>
                            <a:pt x="2570" y="471"/>
                            <a:pt x="-1217" y="-3095"/>
                            <a:pt x="378" y="56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17" name="Google Shape;6917;p37"/>
                    <p:cNvSpPr/>
                    <p:nvPr/>
                  </p:nvSpPr>
                  <p:spPr>
                    <a:xfrm>
                      <a:off x="3806603" y="5088481"/>
                      <a:ext cx="24462" cy="25968"/>
                    </a:xfrm>
                    <a:custGeom>
                      <a:avLst/>
                      <a:gdLst/>
                      <a:ahLst/>
                      <a:cxnLst/>
                      <a:rect l="l" t="t" r="r" b="b"/>
                      <a:pathLst>
                        <a:path w="24462" h="25968" extrusionOk="0">
                          <a:moveTo>
                            <a:pt x="10073" y="14876"/>
                          </a:moveTo>
                          <a:cubicBezTo>
                            <a:pt x="10272" y="15866"/>
                            <a:pt x="10671" y="17054"/>
                            <a:pt x="11269" y="18243"/>
                          </a:cubicBezTo>
                          <a:cubicBezTo>
                            <a:pt x="13263" y="22403"/>
                            <a:pt x="15654" y="25968"/>
                            <a:pt x="18445" y="25968"/>
                          </a:cubicBezTo>
                          <a:cubicBezTo>
                            <a:pt x="19043" y="25374"/>
                            <a:pt x="19442" y="24582"/>
                            <a:pt x="19641" y="23591"/>
                          </a:cubicBezTo>
                          <a:cubicBezTo>
                            <a:pt x="21833" y="24978"/>
                            <a:pt x="23628" y="24978"/>
                            <a:pt x="24425" y="23789"/>
                          </a:cubicBezTo>
                          <a:cubicBezTo>
                            <a:pt x="24823" y="20818"/>
                            <a:pt x="22033" y="17649"/>
                            <a:pt x="18445" y="14876"/>
                          </a:cubicBezTo>
                          <a:cubicBezTo>
                            <a:pt x="17249" y="13885"/>
                            <a:pt x="16053" y="13291"/>
                            <a:pt x="15056" y="13093"/>
                          </a:cubicBezTo>
                          <a:cubicBezTo>
                            <a:pt x="13462" y="11112"/>
                            <a:pt x="11867" y="10121"/>
                            <a:pt x="10671" y="10716"/>
                          </a:cubicBezTo>
                          <a:cubicBezTo>
                            <a:pt x="10472" y="10716"/>
                            <a:pt x="10472" y="10914"/>
                            <a:pt x="10472" y="10914"/>
                          </a:cubicBezTo>
                          <a:cubicBezTo>
                            <a:pt x="10472" y="8537"/>
                            <a:pt x="9674" y="5763"/>
                            <a:pt x="6884" y="2198"/>
                          </a:cubicBezTo>
                          <a:cubicBezTo>
                            <a:pt x="5090" y="-377"/>
                            <a:pt x="3296" y="-575"/>
                            <a:pt x="2698" y="1009"/>
                          </a:cubicBezTo>
                          <a:cubicBezTo>
                            <a:pt x="2499" y="2000"/>
                            <a:pt x="2300" y="2990"/>
                            <a:pt x="2499" y="3981"/>
                          </a:cubicBezTo>
                          <a:cubicBezTo>
                            <a:pt x="1502" y="3783"/>
                            <a:pt x="705" y="3981"/>
                            <a:pt x="306" y="4773"/>
                          </a:cubicBezTo>
                          <a:cubicBezTo>
                            <a:pt x="-690" y="7150"/>
                            <a:pt x="705" y="10518"/>
                            <a:pt x="5090" y="13489"/>
                          </a:cubicBezTo>
                          <a:cubicBezTo>
                            <a:pt x="6286" y="14479"/>
                            <a:pt x="7681" y="14876"/>
                            <a:pt x="8479" y="14876"/>
                          </a:cubicBezTo>
                          <a:cubicBezTo>
                            <a:pt x="8479" y="14876"/>
                            <a:pt x="8678" y="15074"/>
                            <a:pt x="8678" y="15074"/>
                          </a:cubicBezTo>
                          <a:lnTo>
                            <a:pt x="9674" y="16658"/>
                          </a:lnTo>
                          <a:cubicBezTo>
                            <a:pt x="9674" y="16262"/>
                            <a:pt x="9874" y="15866"/>
                            <a:pt x="9874" y="15470"/>
                          </a:cubicBezTo>
                          <a:lnTo>
                            <a:pt x="10073" y="14876"/>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18" name="Google Shape;6918;p37"/>
                    <p:cNvSpPr/>
                    <p:nvPr/>
                  </p:nvSpPr>
                  <p:spPr>
                    <a:xfrm>
                      <a:off x="3665583" y="5056608"/>
                      <a:ext cx="8830" cy="14937"/>
                    </a:xfrm>
                    <a:custGeom>
                      <a:avLst/>
                      <a:gdLst/>
                      <a:ahLst/>
                      <a:cxnLst/>
                      <a:rect l="l" t="t" r="r" b="b"/>
                      <a:pathLst>
                        <a:path w="8830" h="14937" extrusionOk="0">
                          <a:moveTo>
                            <a:pt x="1400" y="0"/>
                          </a:moveTo>
                          <a:cubicBezTo>
                            <a:pt x="-394" y="198"/>
                            <a:pt x="-394" y="3169"/>
                            <a:pt x="1001" y="6735"/>
                          </a:cubicBezTo>
                          <a:cubicBezTo>
                            <a:pt x="2995" y="12083"/>
                            <a:pt x="5785" y="16045"/>
                            <a:pt x="7978" y="14658"/>
                          </a:cubicBezTo>
                          <a:cubicBezTo>
                            <a:pt x="9373" y="13866"/>
                            <a:pt x="8974" y="10697"/>
                            <a:pt x="7380" y="6339"/>
                          </a:cubicBezTo>
                          <a:cubicBezTo>
                            <a:pt x="5586" y="2377"/>
                            <a:pt x="3393" y="0"/>
                            <a:pt x="1400"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19" name="Google Shape;6919;p37"/>
                    <p:cNvSpPr/>
                    <p:nvPr/>
                  </p:nvSpPr>
                  <p:spPr>
                    <a:xfrm>
                      <a:off x="3565979" y="5033793"/>
                      <a:ext cx="6798" cy="16121"/>
                    </a:xfrm>
                    <a:custGeom>
                      <a:avLst/>
                      <a:gdLst/>
                      <a:ahLst/>
                      <a:cxnLst/>
                      <a:rect l="l" t="t" r="r" b="b"/>
                      <a:pathLst>
                        <a:path w="6798" h="16121" extrusionOk="0">
                          <a:moveTo>
                            <a:pt x="5526" y="15881"/>
                          </a:moveTo>
                          <a:cubicBezTo>
                            <a:pt x="7121" y="13504"/>
                            <a:pt x="7321" y="8948"/>
                            <a:pt x="5526" y="3204"/>
                          </a:cubicBezTo>
                          <a:cubicBezTo>
                            <a:pt x="4729" y="34"/>
                            <a:pt x="2935" y="-362"/>
                            <a:pt x="1939" y="232"/>
                          </a:cubicBezTo>
                          <a:cubicBezTo>
                            <a:pt x="-254" y="1421"/>
                            <a:pt x="-852" y="4788"/>
                            <a:pt x="1540" y="11325"/>
                          </a:cubicBezTo>
                          <a:cubicBezTo>
                            <a:pt x="3135" y="14693"/>
                            <a:pt x="4729" y="16872"/>
                            <a:pt x="5526" y="158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20" name="Google Shape;6920;p37"/>
                    <p:cNvSpPr/>
                    <p:nvPr/>
                  </p:nvSpPr>
                  <p:spPr>
                    <a:xfrm>
                      <a:off x="3538512" y="5052591"/>
                      <a:ext cx="6899" cy="14573"/>
                    </a:xfrm>
                    <a:custGeom>
                      <a:avLst/>
                      <a:gdLst/>
                      <a:ahLst/>
                      <a:cxnLst/>
                      <a:rect l="l" t="t" r="r" b="b"/>
                      <a:pathLst>
                        <a:path w="6899" h="14573" extrusionOk="0">
                          <a:moveTo>
                            <a:pt x="5685" y="14515"/>
                          </a:moveTo>
                          <a:cubicBezTo>
                            <a:pt x="7679" y="13722"/>
                            <a:pt x="6881" y="9563"/>
                            <a:pt x="5685" y="5205"/>
                          </a:cubicBezTo>
                          <a:cubicBezTo>
                            <a:pt x="4490" y="1243"/>
                            <a:pt x="2696" y="-738"/>
                            <a:pt x="1300" y="252"/>
                          </a:cubicBezTo>
                          <a:cubicBezTo>
                            <a:pt x="-294" y="1441"/>
                            <a:pt x="-494" y="4610"/>
                            <a:pt x="1101" y="9365"/>
                          </a:cubicBezTo>
                          <a:cubicBezTo>
                            <a:pt x="2496" y="13326"/>
                            <a:pt x="4091" y="14911"/>
                            <a:pt x="5685" y="145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21" name="Google Shape;6921;p37"/>
                    <p:cNvSpPr/>
                    <p:nvPr/>
                  </p:nvSpPr>
                  <p:spPr>
                    <a:xfrm>
                      <a:off x="3528364" y="5078786"/>
                      <a:ext cx="7121" cy="13685"/>
                    </a:xfrm>
                    <a:custGeom>
                      <a:avLst/>
                      <a:gdLst/>
                      <a:ahLst/>
                      <a:cxnLst/>
                      <a:rect l="l" t="t" r="r" b="b"/>
                      <a:pathLst>
                        <a:path w="7121" h="13685" extrusionOk="0">
                          <a:moveTo>
                            <a:pt x="6067" y="13676"/>
                          </a:moveTo>
                          <a:cubicBezTo>
                            <a:pt x="7462" y="13874"/>
                            <a:pt x="7263" y="11101"/>
                            <a:pt x="6665" y="7931"/>
                          </a:cubicBezTo>
                          <a:cubicBezTo>
                            <a:pt x="5270" y="3375"/>
                            <a:pt x="3874" y="-190"/>
                            <a:pt x="1682" y="8"/>
                          </a:cubicBezTo>
                          <a:cubicBezTo>
                            <a:pt x="486" y="206"/>
                            <a:pt x="-511" y="1196"/>
                            <a:pt x="287" y="4366"/>
                          </a:cubicBezTo>
                          <a:cubicBezTo>
                            <a:pt x="1483" y="10308"/>
                            <a:pt x="3675" y="13478"/>
                            <a:pt x="6067" y="136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22" name="Google Shape;6922;p37"/>
                    <p:cNvSpPr/>
                    <p:nvPr/>
                  </p:nvSpPr>
                  <p:spPr>
                    <a:xfrm>
                      <a:off x="3777646" y="4982622"/>
                      <a:ext cx="9936" cy="13918"/>
                    </a:xfrm>
                    <a:custGeom>
                      <a:avLst/>
                      <a:gdLst/>
                      <a:ahLst/>
                      <a:cxnLst/>
                      <a:rect l="l" t="t" r="r" b="b"/>
                      <a:pathLst>
                        <a:path w="9936" h="13918" extrusionOk="0">
                          <a:moveTo>
                            <a:pt x="1956" y="8418"/>
                          </a:moveTo>
                          <a:cubicBezTo>
                            <a:pt x="3950" y="12182"/>
                            <a:pt x="6342" y="14559"/>
                            <a:pt x="7737" y="13766"/>
                          </a:cubicBezTo>
                          <a:cubicBezTo>
                            <a:pt x="7936" y="13766"/>
                            <a:pt x="7936" y="13370"/>
                            <a:pt x="7936" y="13370"/>
                          </a:cubicBezTo>
                          <a:cubicBezTo>
                            <a:pt x="8335" y="13568"/>
                            <a:pt x="8733" y="13766"/>
                            <a:pt x="9331" y="13766"/>
                          </a:cubicBezTo>
                          <a:cubicBezTo>
                            <a:pt x="10727" y="12182"/>
                            <a:pt x="9531" y="8616"/>
                            <a:pt x="7537" y="4456"/>
                          </a:cubicBezTo>
                          <a:cubicBezTo>
                            <a:pt x="6142" y="1683"/>
                            <a:pt x="4149" y="-496"/>
                            <a:pt x="3152" y="98"/>
                          </a:cubicBezTo>
                          <a:cubicBezTo>
                            <a:pt x="2953" y="296"/>
                            <a:pt x="2754" y="494"/>
                            <a:pt x="2554" y="693"/>
                          </a:cubicBezTo>
                          <a:cubicBezTo>
                            <a:pt x="1956" y="296"/>
                            <a:pt x="1358" y="98"/>
                            <a:pt x="760" y="494"/>
                          </a:cubicBezTo>
                          <a:cubicBezTo>
                            <a:pt x="-635" y="1683"/>
                            <a:pt x="-37" y="4852"/>
                            <a:pt x="1956" y="84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23" name="Google Shape;6923;p37"/>
                    <p:cNvSpPr/>
                    <p:nvPr/>
                  </p:nvSpPr>
                  <p:spPr>
                    <a:xfrm>
                      <a:off x="3621040" y="5139409"/>
                      <a:ext cx="14260" cy="14658"/>
                    </a:xfrm>
                    <a:custGeom>
                      <a:avLst/>
                      <a:gdLst/>
                      <a:ahLst/>
                      <a:cxnLst/>
                      <a:rect l="l" t="t" r="r" b="b"/>
                      <a:pathLst>
                        <a:path w="14260" h="14658" extrusionOk="0">
                          <a:moveTo>
                            <a:pt x="1493" y="0"/>
                          </a:moveTo>
                          <a:cubicBezTo>
                            <a:pt x="-102" y="594"/>
                            <a:pt x="-501" y="2971"/>
                            <a:pt x="695" y="6933"/>
                          </a:cubicBezTo>
                          <a:cubicBezTo>
                            <a:pt x="1293" y="8914"/>
                            <a:pt x="2091" y="10499"/>
                            <a:pt x="2689" y="11687"/>
                          </a:cubicBezTo>
                          <a:cubicBezTo>
                            <a:pt x="2290" y="11885"/>
                            <a:pt x="2091" y="12281"/>
                            <a:pt x="2091" y="12480"/>
                          </a:cubicBezTo>
                          <a:cubicBezTo>
                            <a:pt x="2091" y="13272"/>
                            <a:pt x="3087" y="13668"/>
                            <a:pt x="4682" y="13866"/>
                          </a:cubicBezTo>
                          <a:cubicBezTo>
                            <a:pt x="5280" y="14262"/>
                            <a:pt x="5878" y="14460"/>
                            <a:pt x="6476" y="14658"/>
                          </a:cubicBezTo>
                          <a:cubicBezTo>
                            <a:pt x="6874" y="14658"/>
                            <a:pt x="7074" y="14460"/>
                            <a:pt x="7273" y="14262"/>
                          </a:cubicBezTo>
                          <a:cubicBezTo>
                            <a:pt x="7472" y="14262"/>
                            <a:pt x="7672" y="14262"/>
                            <a:pt x="8070" y="14262"/>
                          </a:cubicBezTo>
                          <a:cubicBezTo>
                            <a:pt x="11260" y="14460"/>
                            <a:pt x="14249" y="14064"/>
                            <a:pt x="14249" y="13074"/>
                          </a:cubicBezTo>
                          <a:cubicBezTo>
                            <a:pt x="14449" y="11687"/>
                            <a:pt x="12057" y="10697"/>
                            <a:pt x="7472" y="10697"/>
                          </a:cubicBezTo>
                          <a:cubicBezTo>
                            <a:pt x="7472" y="10697"/>
                            <a:pt x="7472" y="10697"/>
                            <a:pt x="7472" y="10697"/>
                          </a:cubicBezTo>
                          <a:cubicBezTo>
                            <a:pt x="7273" y="10103"/>
                            <a:pt x="7273" y="9508"/>
                            <a:pt x="7074" y="8716"/>
                          </a:cubicBezTo>
                          <a:cubicBezTo>
                            <a:pt x="5678" y="4358"/>
                            <a:pt x="3885" y="792"/>
                            <a:pt x="1493"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24" name="Google Shape;6924;p37"/>
                    <p:cNvSpPr/>
                    <p:nvPr/>
                  </p:nvSpPr>
                  <p:spPr>
                    <a:xfrm>
                      <a:off x="3744862" y="5073118"/>
                      <a:ext cx="8890" cy="18911"/>
                    </a:xfrm>
                    <a:custGeom>
                      <a:avLst/>
                      <a:gdLst/>
                      <a:ahLst/>
                      <a:cxnLst/>
                      <a:rect l="l" t="t" r="r" b="b"/>
                      <a:pathLst>
                        <a:path w="8890" h="18911" extrusionOk="0">
                          <a:moveTo>
                            <a:pt x="1054" y="129"/>
                          </a:moveTo>
                          <a:cubicBezTo>
                            <a:pt x="-1736" y="2110"/>
                            <a:pt x="1652" y="8251"/>
                            <a:pt x="3845" y="13401"/>
                          </a:cubicBezTo>
                          <a:cubicBezTo>
                            <a:pt x="5041" y="15976"/>
                            <a:pt x="7034" y="19740"/>
                            <a:pt x="8031" y="18749"/>
                          </a:cubicBezTo>
                          <a:cubicBezTo>
                            <a:pt x="10423" y="16570"/>
                            <a:pt x="7233" y="10232"/>
                            <a:pt x="5639" y="5874"/>
                          </a:cubicBezTo>
                          <a:cubicBezTo>
                            <a:pt x="4044" y="2308"/>
                            <a:pt x="2051" y="-663"/>
                            <a:pt x="1054" y="1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25" name="Google Shape;6925;p37"/>
                    <p:cNvSpPr/>
                    <p:nvPr/>
                  </p:nvSpPr>
                  <p:spPr>
                    <a:xfrm>
                      <a:off x="3761227" y="5020058"/>
                      <a:ext cx="30750" cy="45277"/>
                    </a:xfrm>
                    <a:custGeom>
                      <a:avLst/>
                      <a:gdLst/>
                      <a:ahLst/>
                      <a:cxnLst/>
                      <a:rect l="l" t="t" r="r" b="b"/>
                      <a:pathLst>
                        <a:path w="30750" h="45277" extrusionOk="0">
                          <a:moveTo>
                            <a:pt x="2230" y="8024"/>
                          </a:moveTo>
                          <a:cubicBezTo>
                            <a:pt x="2628" y="11986"/>
                            <a:pt x="4622" y="17137"/>
                            <a:pt x="7811" y="20900"/>
                          </a:cubicBezTo>
                          <a:cubicBezTo>
                            <a:pt x="9206" y="22485"/>
                            <a:pt x="10801" y="24070"/>
                            <a:pt x="12395" y="25258"/>
                          </a:cubicBezTo>
                          <a:cubicBezTo>
                            <a:pt x="12395" y="26447"/>
                            <a:pt x="12794" y="28031"/>
                            <a:pt x="13791" y="30012"/>
                          </a:cubicBezTo>
                          <a:cubicBezTo>
                            <a:pt x="14389" y="31201"/>
                            <a:pt x="14987" y="31993"/>
                            <a:pt x="15585" y="32587"/>
                          </a:cubicBezTo>
                          <a:cubicBezTo>
                            <a:pt x="14588" y="32191"/>
                            <a:pt x="13591" y="32389"/>
                            <a:pt x="12993" y="33380"/>
                          </a:cubicBezTo>
                          <a:cubicBezTo>
                            <a:pt x="12196" y="34766"/>
                            <a:pt x="12993" y="37143"/>
                            <a:pt x="15385" y="39124"/>
                          </a:cubicBezTo>
                          <a:cubicBezTo>
                            <a:pt x="15585" y="39520"/>
                            <a:pt x="15784" y="40115"/>
                            <a:pt x="15983" y="40511"/>
                          </a:cubicBezTo>
                          <a:cubicBezTo>
                            <a:pt x="17179" y="43284"/>
                            <a:pt x="19173" y="45463"/>
                            <a:pt x="20568" y="45265"/>
                          </a:cubicBezTo>
                          <a:cubicBezTo>
                            <a:pt x="21764" y="45067"/>
                            <a:pt x="21963" y="43482"/>
                            <a:pt x="21365" y="41501"/>
                          </a:cubicBezTo>
                          <a:cubicBezTo>
                            <a:pt x="21564" y="41501"/>
                            <a:pt x="21764" y="41303"/>
                            <a:pt x="21963" y="41303"/>
                          </a:cubicBezTo>
                          <a:cubicBezTo>
                            <a:pt x="23557" y="40313"/>
                            <a:pt x="23159" y="38530"/>
                            <a:pt x="19970" y="35361"/>
                          </a:cubicBezTo>
                          <a:cubicBezTo>
                            <a:pt x="19372" y="34964"/>
                            <a:pt x="18774" y="34568"/>
                            <a:pt x="18176" y="34172"/>
                          </a:cubicBezTo>
                          <a:cubicBezTo>
                            <a:pt x="18375" y="34172"/>
                            <a:pt x="18774" y="33974"/>
                            <a:pt x="18973" y="33776"/>
                          </a:cubicBezTo>
                          <a:cubicBezTo>
                            <a:pt x="19771" y="32984"/>
                            <a:pt x="19771" y="31795"/>
                            <a:pt x="18973" y="30012"/>
                          </a:cubicBezTo>
                          <a:cubicBezTo>
                            <a:pt x="18973" y="30012"/>
                            <a:pt x="18973" y="30012"/>
                            <a:pt x="18973" y="30012"/>
                          </a:cubicBezTo>
                          <a:cubicBezTo>
                            <a:pt x="20169" y="31201"/>
                            <a:pt x="21166" y="32191"/>
                            <a:pt x="22162" y="32984"/>
                          </a:cubicBezTo>
                          <a:cubicBezTo>
                            <a:pt x="22362" y="33776"/>
                            <a:pt x="22561" y="34568"/>
                            <a:pt x="22960" y="35757"/>
                          </a:cubicBezTo>
                          <a:cubicBezTo>
                            <a:pt x="24355" y="39719"/>
                            <a:pt x="26747" y="42294"/>
                            <a:pt x="28740" y="42888"/>
                          </a:cubicBezTo>
                          <a:cubicBezTo>
                            <a:pt x="30933" y="43482"/>
                            <a:pt x="31332" y="41501"/>
                            <a:pt x="29936" y="37342"/>
                          </a:cubicBezTo>
                          <a:cubicBezTo>
                            <a:pt x="29537" y="36351"/>
                            <a:pt x="28939" y="35361"/>
                            <a:pt x="28341" y="34568"/>
                          </a:cubicBezTo>
                          <a:cubicBezTo>
                            <a:pt x="29139" y="33182"/>
                            <a:pt x="28740" y="31201"/>
                            <a:pt x="26348" y="29220"/>
                          </a:cubicBezTo>
                          <a:cubicBezTo>
                            <a:pt x="25352" y="28428"/>
                            <a:pt x="24355" y="27437"/>
                            <a:pt x="23358" y="26843"/>
                          </a:cubicBezTo>
                          <a:cubicBezTo>
                            <a:pt x="23358" y="26645"/>
                            <a:pt x="23358" y="26447"/>
                            <a:pt x="23159" y="26249"/>
                          </a:cubicBezTo>
                          <a:cubicBezTo>
                            <a:pt x="23757" y="25060"/>
                            <a:pt x="23159" y="23079"/>
                            <a:pt x="21564" y="19910"/>
                          </a:cubicBezTo>
                          <a:cubicBezTo>
                            <a:pt x="19970" y="16938"/>
                            <a:pt x="17578" y="14958"/>
                            <a:pt x="16382" y="15552"/>
                          </a:cubicBezTo>
                          <a:cubicBezTo>
                            <a:pt x="15784" y="15750"/>
                            <a:pt x="15585" y="16740"/>
                            <a:pt x="15585" y="17731"/>
                          </a:cubicBezTo>
                          <a:cubicBezTo>
                            <a:pt x="15186" y="18523"/>
                            <a:pt x="15385" y="19910"/>
                            <a:pt x="15983" y="21693"/>
                          </a:cubicBezTo>
                          <a:cubicBezTo>
                            <a:pt x="13591" y="16938"/>
                            <a:pt x="12794" y="13175"/>
                            <a:pt x="14787" y="10600"/>
                          </a:cubicBezTo>
                          <a:lnTo>
                            <a:pt x="14787" y="10600"/>
                          </a:lnTo>
                          <a:cubicBezTo>
                            <a:pt x="16581" y="12580"/>
                            <a:pt x="18375" y="15354"/>
                            <a:pt x="20568" y="16740"/>
                          </a:cubicBezTo>
                          <a:cubicBezTo>
                            <a:pt x="24754" y="19712"/>
                            <a:pt x="27146" y="18919"/>
                            <a:pt x="26747" y="15552"/>
                          </a:cubicBezTo>
                          <a:cubicBezTo>
                            <a:pt x="26348" y="12580"/>
                            <a:pt x="23557" y="10203"/>
                            <a:pt x="20368" y="8421"/>
                          </a:cubicBezTo>
                          <a:cubicBezTo>
                            <a:pt x="16780" y="6440"/>
                            <a:pt x="15585" y="7628"/>
                            <a:pt x="14588" y="9213"/>
                          </a:cubicBezTo>
                          <a:cubicBezTo>
                            <a:pt x="11199" y="6242"/>
                            <a:pt x="7811" y="-97"/>
                            <a:pt x="4223" y="2082"/>
                          </a:cubicBezTo>
                          <a:cubicBezTo>
                            <a:pt x="2828" y="497"/>
                            <a:pt x="1632" y="-295"/>
                            <a:pt x="834" y="101"/>
                          </a:cubicBezTo>
                          <a:cubicBezTo>
                            <a:pt x="-960" y="497"/>
                            <a:pt x="436" y="4261"/>
                            <a:pt x="2230" y="8024"/>
                          </a:cubicBezTo>
                          <a:close/>
                          <a:moveTo>
                            <a:pt x="18375" y="25060"/>
                          </a:moveTo>
                          <a:cubicBezTo>
                            <a:pt x="18375" y="25060"/>
                            <a:pt x="18375" y="25060"/>
                            <a:pt x="18375" y="25060"/>
                          </a:cubicBezTo>
                          <a:cubicBezTo>
                            <a:pt x="18375" y="25060"/>
                            <a:pt x="18375" y="25060"/>
                            <a:pt x="18375" y="25060"/>
                          </a:cubicBezTo>
                          <a:cubicBezTo>
                            <a:pt x="18375" y="25060"/>
                            <a:pt x="18375" y="25060"/>
                            <a:pt x="18375" y="250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26" name="Google Shape;6926;p37"/>
                    <p:cNvSpPr/>
                    <p:nvPr/>
                  </p:nvSpPr>
                  <p:spPr>
                    <a:xfrm>
                      <a:off x="3578881" y="5003520"/>
                      <a:ext cx="3388" cy="2575"/>
                    </a:xfrm>
                    <a:custGeom>
                      <a:avLst/>
                      <a:gdLst/>
                      <a:ahLst/>
                      <a:cxnLst/>
                      <a:rect l="l" t="t" r="r" b="b"/>
                      <a:pathLst>
                        <a:path w="3388" h="2575" extrusionOk="0">
                          <a:moveTo>
                            <a:pt x="1993" y="2575"/>
                          </a:moveTo>
                          <a:cubicBezTo>
                            <a:pt x="2990" y="2575"/>
                            <a:pt x="3389" y="1585"/>
                            <a:pt x="3389" y="0"/>
                          </a:cubicBezTo>
                          <a:cubicBezTo>
                            <a:pt x="2193" y="198"/>
                            <a:pt x="996" y="594"/>
                            <a:pt x="0" y="792"/>
                          </a:cubicBezTo>
                          <a:cubicBezTo>
                            <a:pt x="598" y="1783"/>
                            <a:pt x="1395" y="2377"/>
                            <a:pt x="1993" y="25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27" name="Google Shape;6927;p37"/>
                    <p:cNvSpPr/>
                    <p:nvPr/>
                  </p:nvSpPr>
                  <p:spPr>
                    <a:xfrm>
                      <a:off x="3596820" y="4998766"/>
                      <a:ext cx="4064" cy="4368"/>
                    </a:xfrm>
                    <a:custGeom>
                      <a:avLst/>
                      <a:gdLst/>
                      <a:ahLst/>
                      <a:cxnLst/>
                      <a:rect l="l" t="t" r="r" b="b"/>
                      <a:pathLst>
                        <a:path w="4064" h="4368" extrusionOk="0">
                          <a:moveTo>
                            <a:pt x="3588" y="3566"/>
                          </a:moveTo>
                          <a:cubicBezTo>
                            <a:pt x="3986" y="2575"/>
                            <a:pt x="4186" y="1387"/>
                            <a:pt x="3986" y="0"/>
                          </a:cubicBezTo>
                          <a:cubicBezTo>
                            <a:pt x="2591" y="396"/>
                            <a:pt x="1196" y="792"/>
                            <a:pt x="0" y="1189"/>
                          </a:cubicBezTo>
                          <a:cubicBezTo>
                            <a:pt x="0" y="1189"/>
                            <a:pt x="0" y="1387"/>
                            <a:pt x="199" y="1387"/>
                          </a:cubicBezTo>
                          <a:cubicBezTo>
                            <a:pt x="1395" y="3962"/>
                            <a:pt x="2990" y="5348"/>
                            <a:pt x="3588" y="35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28" name="Google Shape;6928;p37"/>
                    <p:cNvSpPr/>
                    <p:nvPr/>
                  </p:nvSpPr>
                  <p:spPr>
                    <a:xfrm>
                      <a:off x="3730767" y="4946074"/>
                      <a:ext cx="7776" cy="12794"/>
                    </a:xfrm>
                    <a:custGeom>
                      <a:avLst/>
                      <a:gdLst/>
                      <a:ahLst/>
                      <a:cxnLst/>
                      <a:rect l="l" t="t" r="r" b="b"/>
                      <a:pathLst>
                        <a:path w="7776" h="12794" extrusionOk="0">
                          <a:moveTo>
                            <a:pt x="6777" y="12678"/>
                          </a:moveTo>
                          <a:cubicBezTo>
                            <a:pt x="8571" y="11885"/>
                            <a:pt x="7774" y="8320"/>
                            <a:pt x="5780" y="4160"/>
                          </a:cubicBezTo>
                          <a:cubicBezTo>
                            <a:pt x="4784" y="2179"/>
                            <a:pt x="3787" y="792"/>
                            <a:pt x="2990" y="0"/>
                          </a:cubicBezTo>
                          <a:cubicBezTo>
                            <a:pt x="1993" y="594"/>
                            <a:pt x="997" y="990"/>
                            <a:pt x="0" y="1585"/>
                          </a:cubicBezTo>
                          <a:cubicBezTo>
                            <a:pt x="199" y="2971"/>
                            <a:pt x="797" y="4952"/>
                            <a:pt x="1595" y="6933"/>
                          </a:cubicBezTo>
                          <a:cubicBezTo>
                            <a:pt x="2990" y="10103"/>
                            <a:pt x="5182" y="13470"/>
                            <a:pt x="6777" y="126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29" name="Google Shape;6929;p37"/>
                    <p:cNvSpPr/>
                    <p:nvPr/>
                  </p:nvSpPr>
                  <p:spPr>
                    <a:xfrm>
                      <a:off x="3741577" y="4938349"/>
                      <a:ext cx="9546" cy="16237"/>
                    </a:xfrm>
                    <a:custGeom>
                      <a:avLst/>
                      <a:gdLst/>
                      <a:ahLst/>
                      <a:cxnLst/>
                      <a:rect l="l" t="t" r="r" b="b"/>
                      <a:pathLst>
                        <a:path w="9546" h="16237" extrusionOk="0">
                          <a:moveTo>
                            <a:pt x="8325" y="15451"/>
                          </a:moveTo>
                          <a:cubicBezTo>
                            <a:pt x="8724" y="14857"/>
                            <a:pt x="8724" y="13668"/>
                            <a:pt x="8126" y="12281"/>
                          </a:cubicBezTo>
                          <a:lnTo>
                            <a:pt x="8126" y="12281"/>
                          </a:lnTo>
                          <a:cubicBezTo>
                            <a:pt x="9920" y="10895"/>
                            <a:pt x="10318" y="7527"/>
                            <a:pt x="7528" y="1585"/>
                          </a:cubicBezTo>
                          <a:cubicBezTo>
                            <a:pt x="7129" y="990"/>
                            <a:pt x="6731" y="396"/>
                            <a:pt x="6332" y="0"/>
                          </a:cubicBezTo>
                          <a:cubicBezTo>
                            <a:pt x="4338" y="990"/>
                            <a:pt x="2345" y="2179"/>
                            <a:pt x="551" y="3169"/>
                          </a:cubicBezTo>
                          <a:cubicBezTo>
                            <a:pt x="751" y="3566"/>
                            <a:pt x="751" y="3764"/>
                            <a:pt x="950" y="4160"/>
                          </a:cubicBezTo>
                          <a:cubicBezTo>
                            <a:pt x="950" y="4160"/>
                            <a:pt x="751" y="4160"/>
                            <a:pt x="751" y="4160"/>
                          </a:cubicBezTo>
                          <a:cubicBezTo>
                            <a:pt x="-645" y="4952"/>
                            <a:pt x="-47" y="7924"/>
                            <a:pt x="2146" y="11687"/>
                          </a:cubicBezTo>
                          <a:cubicBezTo>
                            <a:pt x="5136" y="16441"/>
                            <a:pt x="7329" y="17036"/>
                            <a:pt x="8325" y="154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30" name="Google Shape;6930;p37"/>
                    <p:cNvSpPr/>
                    <p:nvPr/>
                  </p:nvSpPr>
                  <p:spPr>
                    <a:xfrm>
                      <a:off x="3752233" y="4935179"/>
                      <a:ext cx="25177" cy="34863"/>
                    </a:xfrm>
                    <a:custGeom>
                      <a:avLst/>
                      <a:gdLst/>
                      <a:ahLst/>
                      <a:cxnLst/>
                      <a:rect l="l" t="t" r="r" b="b"/>
                      <a:pathLst>
                        <a:path w="25177" h="34863" extrusionOk="0">
                          <a:moveTo>
                            <a:pt x="7436" y="12876"/>
                          </a:moveTo>
                          <a:cubicBezTo>
                            <a:pt x="7237" y="13668"/>
                            <a:pt x="7436" y="15451"/>
                            <a:pt x="7835" y="17036"/>
                          </a:cubicBezTo>
                          <a:cubicBezTo>
                            <a:pt x="8831" y="20205"/>
                            <a:pt x="10825" y="21988"/>
                            <a:pt x="12220" y="22384"/>
                          </a:cubicBezTo>
                          <a:cubicBezTo>
                            <a:pt x="13017" y="22582"/>
                            <a:pt x="13815" y="22384"/>
                            <a:pt x="14413" y="22186"/>
                          </a:cubicBezTo>
                          <a:cubicBezTo>
                            <a:pt x="14014" y="23969"/>
                            <a:pt x="14612" y="26544"/>
                            <a:pt x="16804" y="30109"/>
                          </a:cubicBezTo>
                          <a:cubicBezTo>
                            <a:pt x="18798" y="33477"/>
                            <a:pt x="20791" y="34665"/>
                            <a:pt x="21987" y="34071"/>
                          </a:cubicBezTo>
                          <a:cubicBezTo>
                            <a:pt x="22784" y="34467"/>
                            <a:pt x="23581" y="34864"/>
                            <a:pt x="24379" y="34864"/>
                          </a:cubicBezTo>
                          <a:cubicBezTo>
                            <a:pt x="25974" y="34864"/>
                            <a:pt x="24977" y="26148"/>
                            <a:pt x="23183" y="21195"/>
                          </a:cubicBezTo>
                          <a:cubicBezTo>
                            <a:pt x="23581" y="21394"/>
                            <a:pt x="23980" y="21394"/>
                            <a:pt x="24379" y="21195"/>
                          </a:cubicBezTo>
                          <a:cubicBezTo>
                            <a:pt x="25774" y="20403"/>
                            <a:pt x="24977" y="17432"/>
                            <a:pt x="22983" y="13866"/>
                          </a:cubicBezTo>
                          <a:cubicBezTo>
                            <a:pt x="20592" y="9904"/>
                            <a:pt x="18798" y="8716"/>
                            <a:pt x="17602" y="9706"/>
                          </a:cubicBezTo>
                          <a:cubicBezTo>
                            <a:pt x="16605" y="10499"/>
                            <a:pt x="17203" y="13074"/>
                            <a:pt x="18598" y="15649"/>
                          </a:cubicBezTo>
                          <a:lnTo>
                            <a:pt x="18798" y="16045"/>
                          </a:lnTo>
                          <a:cubicBezTo>
                            <a:pt x="17004" y="15847"/>
                            <a:pt x="17801" y="20205"/>
                            <a:pt x="16605" y="21195"/>
                          </a:cubicBezTo>
                          <a:cubicBezTo>
                            <a:pt x="15808" y="20799"/>
                            <a:pt x="15210" y="20799"/>
                            <a:pt x="14811" y="21394"/>
                          </a:cubicBezTo>
                          <a:lnTo>
                            <a:pt x="14811" y="21394"/>
                          </a:lnTo>
                          <a:cubicBezTo>
                            <a:pt x="13615" y="19215"/>
                            <a:pt x="12618" y="17036"/>
                            <a:pt x="11223" y="15253"/>
                          </a:cubicBezTo>
                          <a:cubicBezTo>
                            <a:pt x="10027" y="13470"/>
                            <a:pt x="8632" y="12480"/>
                            <a:pt x="8034" y="12678"/>
                          </a:cubicBezTo>
                          <a:cubicBezTo>
                            <a:pt x="8632" y="10301"/>
                            <a:pt x="6838" y="6735"/>
                            <a:pt x="4446" y="2971"/>
                          </a:cubicBezTo>
                          <a:cubicBezTo>
                            <a:pt x="3450" y="1585"/>
                            <a:pt x="2652" y="594"/>
                            <a:pt x="1855" y="0"/>
                          </a:cubicBezTo>
                          <a:cubicBezTo>
                            <a:pt x="1257" y="396"/>
                            <a:pt x="659" y="594"/>
                            <a:pt x="61" y="990"/>
                          </a:cubicBezTo>
                          <a:cubicBezTo>
                            <a:pt x="-338" y="3367"/>
                            <a:pt x="1257" y="6735"/>
                            <a:pt x="3649" y="10301"/>
                          </a:cubicBezTo>
                          <a:cubicBezTo>
                            <a:pt x="5243" y="12281"/>
                            <a:pt x="6439" y="13074"/>
                            <a:pt x="7436" y="128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31" name="Google Shape;6931;p37"/>
                    <p:cNvSpPr/>
                    <p:nvPr/>
                  </p:nvSpPr>
                  <p:spPr>
                    <a:xfrm>
                      <a:off x="3633885" y="5038528"/>
                      <a:ext cx="7311" cy="12937"/>
                    </a:xfrm>
                    <a:custGeom>
                      <a:avLst/>
                      <a:gdLst/>
                      <a:ahLst/>
                      <a:cxnLst/>
                      <a:rect l="l" t="t" r="r" b="b"/>
                      <a:pathLst>
                        <a:path w="7311" h="12937" extrusionOk="0">
                          <a:moveTo>
                            <a:pt x="6189" y="12929"/>
                          </a:moveTo>
                          <a:cubicBezTo>
                            <a:pt x="7784" y="12533"/>
                            <a:pt x="7584" y="9562"/>
                            <a:pt x="6189" y="6194"/>
                          </a:cubicBezTo>
                          <a:cubicBezTo>
                            <a:pt x="4196" y="1440"/>
                            <a:pt x="2402" y="-343"/>
                            <a:pt x="807" y="53"/>
                          </a:cubicBezTo>
                          <a:cubicBezTo>
                            <a:pt x="-588" y="450"/>
                            <a:pt x="10" y="3421"/>
                            <a:pt x="1206" y="6194"/>
                          </a:cubicBezTo>
                          <a:cubicBezTo>
                            <a:pt x="2601" y="9958"/>
                            <a:pt x="4395" y="13127"/>
                            <a:pt x="6189" y="129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32" name="Google Shape;6932;p37"/>
                    <p:cNvSpPr/>
                    <p:nvPr/>
                  </p:nvSpPr>
                  <p:spPr>
                    <a:xfrm>
                      <a:off x="3811647" y="5053526"/>
                      <a:ext cx="8426" cy="13973"/>
                    </a:xfrm>
                    <a:custGeom>
                      <a:avLst/>
                      <a:gdLst/>
                      <a:ahLst/>
                      <a:cxnLst/>
                      <a:rect l="l" t="t" r="r" b="b"/>
                      <a:pathLst>
                        <a:path w="8426" h="13973" extrusionOk="0">
                          <a:moveTo>
                            <a:pt x="8019" y="13185"/>
                          </a:moveTo>
                          <a:cubicBezTo>
                            <a:pt x="9016" y="11006"/>
                            <a:pt x="8219" y="7440"/>
                            <a:pt x="5228" y="3082"/>
                          </a:cubicBezTo>
                          <a:cubicBezTo>
                            <a:pt x="3235" y="309"/>
                            <a:pt x="1840" y="-285"/>
                            <a:pt x="644" y="111"/>
                          </a:cubicBezTo>
                          <a:cubicBezTo>
                            <a:pt x="-552" y="2290"/>
                            <a:pt x="-153" y="5657"/>
                            <a:pt x="2438" y="9817"/>
                          </a:cubicBezTo>
                          <a:cubicBezTo>
                            <a:pt x="4631" y="13185"/>
                            <a:pt x="7023" y="15165"/>
                            <a:pt x="8019" y="131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33" name="Google Shape;6933;p37"/>
                    <p:cNvSpPr/>
                    <p:nvPr/>
                  </p:nvSpPr>
                  <p:spPr>
                    <a:xfrm>
                      <a:off x="3565748" y="5141477"/>
                      <a:ext cx="6835" cy="13594"/>
                    </a:xfrm>
                    <a:custGeom>
                      <a:avLst/>
                      <a:gdLst/>
                      <a:ahLst/>
                      <a:cxnLst/>
                      <a:rect l="l" t="t" r="r" b="b"/>
                      <a:pathLst>
                        <a:path w="6835" h="13594" extrusionOk="0">
                          <a:moveTo>
                            <a:pt x="4960" y="13581"/>
                          </a:moveTo>
                          <a:cubicBezTo>
                            <a:pt x="6754" y="13779"/>
                            <a:pt x="7352" y="11798"/>
                            <a:pt x="6355" y="7440"/>
                          </a:cubicBezTo>
                          <a:cubicBezTo>
                            <a:pt x="4761" y="2884"/>
                            <a:pt x="2768" y="-682"/>
                            <a:pt x="774" y="111"/>
                          </a:cubicBezTo>
                          <a:cubicBezTo>
                            <a:pt x="-422" y="507"/>
                            <a:pt x="-23" y="3874"/>
                            <a:pt x="575" y="6846"/>
                          </a:cubicBezTo>
                          <a:cubicBezTo>
                            <a:pt x="1372" y="11005"/>
                            <a:pt x="2967" y="13383"/>
                            <a:pt x="4960" y="135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34" name="Google Shape;6934;p37"/>
                    <p:cNvSpPr/>
                    <p:nvPr/>
                  </p:nvSpPr>
                  <p:spPr>
                    <a:xfrm>
                      <a:off x="3716712" y="5025639"/>
                      <a:ext cx="18058" cy="22821"/>
                    </a:xfrm>
                    <a:custGeom>
                      <a:avLst/>
                      <a:gdLst/>
                      <a:ahLst/>
                      <a:cxnLst/>
                      <a:rect l="l" t="t" r="r" b="b"/>
                      <a:pathLst>
                        <a:path w="18058" h="22821" extrusionOk="0">
                          <a:moveTo>
                            <a:pt x="10467" y="8783"/>
                          </a:moveTo>
                          <a:cubicBezTo>
                            <a:pt x="8873" y="5416"/>
                            <a:pt x="7079" y="3039"/>
                            <a:pt x="5484" y="3039"/>
                          </a:cubicBezTo>
                          <a:cubicBezTo>
                            <a:pt x="5285" y="3039"/>
                            <a:pt x="5285" y="3237"/>
                            <a:pt x="5086" y="3237"/>
                          </a:cubicBezTo>
                          <a:cubicBezTo>
                            <a:pt x="4089" y="1652"/>
                            <a:pt x="3092" y="265"/>
                            <a:pt x="1897" y="67"/>
                          </a:cubicBezTo>
                          <a:cubicBezTo>
                            <a:pt x="501" y="-329"/>
                            <a:pt x="-296" y="1058"/>
                            <a:pt x="103" y="3435"/>
                          </a:cubicBezTo>
                          <a:cubicBezTo>
                            <a:pt x="701" y="8189"/>
                            <a:pt x="3292" y="11160"/>
                            <a:pt x="5684" y="13141"/>
                          </a:cubicBezTo>
                          <a:cubicBezTo>
                            <a:pt x="6481" y="13735"/>
                            <a:pt x="7278" y="13735"/>
                            <a:pt x="7876" y="13735"/>
                          </a:cubicBezTo>
                          <a:cubicBezTo>
                            <a:pt x="8873" y="15122"/>
                            <a:pt x="9869" y="15914"/>
                            <a:pt x="10866" y="16310"/>
                          </a:cubicBezTo>
                          <a:cubicBezTo>
                            <a:pt x="14255" y="22253"/>
                            <a:pt x="17444" y="26017"/>
                            <a:pt x="18042" y="19084"/>
                          </a:cubicBezTo>
                          <a:cubicBezTo>
                            <a:pt x="18241" y="16707"/>
                            <a:pt x="16647" y="12151"/>
                            <a:pt x="14454" y="9774"/>
                          </a:cubicBezTo>
                          <a:cubicBezTo>
                            <a:pt x="12062" y="7396"/>
                            <a:pt x="11066" y="7595"/>
                            <a:pt x="10467" y="87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35" name="Google Shape;6935;p37"/>
                    <p:cNvSpPr/>
                    <p:nvPr/>
                  </p:nvSpPr>
                  <p:spPr>
                    <a:xfrm>
                      <a:off x="3662821" y="5095401"/>
                      <a:ext cx="8104" cy="14602"/>
                    </a:xfrm>
                    <a:custGeom>
                      <a:avLst/>
                      <a:gdLst/>
                      <a:ahLst/>
                      <a:cxnLst/>
                      <a:rect l="l" t="t" r="r" b="b"/>
                      <a:pathLst>
                        <a:path w="8104" h="14602" extrusionOk="0">
                          <a:moveTo>
                            <a:pt x="1372" y="32"/>
                          </a:moveTo>
                          <a:cubicBezTo>
                            <a:pt x="-422" y="230"/>
                            <a:pt x="-422" y="3003"/>
                            <a:pt x="1172" y="6965"/>
                          </a:cubicBezTo>
                          <a:cubicBezTo>
                            <a:pt x="2966" y="11719"/>
                            <a:pt x="4959" y="15285"/>
                            <a:pt x="7152" y="14492"/>
                          </a:cubicBezTo>
                          <a:cubicBezTo>
                            <a:pt x="8747" y="13898"/>
                            <a:pt x="8149" y="10332"/>
                            <a:pt x="6753" y="6569"/>
                          </a:cubicBezTo>
                          <a:cubicBezTo>
                            <a:pt x="4959" y="3003"/>
                            <a:pt x="3166" y="-364"/>
                            <a:pt x="1372" y="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36" name="Google Shape;6936;p37"/>
                    <p:cNvSpPr/>
                    <p:nvPr/>
                  </p:nvSpPr>
                  <p:spPr>
                    <a:xfrm>
                      <a:off x="3587216" y="5083350"/>
                      <a:ext cx="6768" cy="14262"/>
                    </a:xfrm>
                    <a:custGeom>
                      <a:avLst/>
                      <a:gdLst/>
                      <a:ahLst/>
                      <a:cxnLst/>
                      <a:rect l="l" t="t" r="r" b="b"/>
                      <a:pathLst>
                        <a:path w="6768" h="14262" extrusionOk="0">
                          <a:moveTo>
                            <a:pt x="1232" y="0"/>
                          </a:moveTo>
                          <a:cubicBezTo>
                            <a:pt x="-762" y="0"/>
                            <a:pt x="36" y="3764"/>
                            <a:pt x="1033" y="7329"/>
                          </a:cubicBezTo>
                          <a:cubicBezTo>
                            <a:pt x="2029" y="11291"/>
                            <a:pt x="3823" y="13668"/>
                            <a:pt x="5617" y="14262"/>
                          </a:cubicBezTo>
                          <a:cubicBezTo>
                            <a:pt x="7411" y="13866"/>
                            <a:pt x="6813" y="10499"/>
                            <a:pt x="5816" y="6933"/>
                          </a:cubicBezTo>
                          <a:cubicBezTo>
                            <a:pt x="4620" y="3169"/>
                            <a:pt x="3026" y="0"/>
                            <a:pt x="1232"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37" name="Google Shape;6937;p37"/>
                    <p:cNvSpPr/>
                    <p:nvPr/>
                  </p:nvSpPr>
                  <p:spPr>
                    <a:xfrm>
                      <a:off x="3666397" y="5078401"/>
                      <a:ext cx="6847" cy="13366"/>
                    </a:xfrm>
                    <a:custGeom>
                      <a:avLst/>
                      <a:gdLst/>
                      <a:ahLst/>
                      <a:cxnLst/>
                      <a:rect l="l" t="t" r="r" b="b"/>
                      <a:pathLst>
                        <a:path w="6847" h="13366" extrusionOk="0">
                          <a:moveTo>
                            <a:pt x="5170" y="4156"/>
                          </a:moveTo>
                          <a:cubicBezTo>
                            <a:pt x="3377" y="789"/>
                            <a:pt x="1782" y="-796"/>
                            <a:pt x="785" y="392"/>
                          </a:cubicBezTo>
                          <a:cubicBezTo>
                            <a:pt x="-411" y="1779"/>
                            <a:pt x="-211" y="4948"/>
                            <a:pt x="1184" y="8712"/>
                          </a:cubicBezTo>
                          <a:cubicBezTo>
                            <a:pt x="2380" y="11683"/>
                            <a:pt x="4174" y="13862"/>
                            <a:pt x="5370" y="13268"/>
                          </a:cubicBezTo>
                          <a:cubicBezTo>
                            <a:pt x="7562" y="12080"/>
                            <a:pt x="7164" y="8514"/>
                            <a:pt x="5170" y="41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38" name="Google Shape;6938;p37"/>
                    <p:cNvSpPr/>
                    <p:nvPr/>
                  </p:nvSpPr>
                  <p:spPr>
                    <a:xfrm>
                      <a:off x="3581803" y="5106514"/>
                      <a:ext cx="6617" cy="12918"/>
                    </a:xfrm>
                    <a:custGeom>
                      <a:avLst/>
                      <a:gdLst/>
                      <a:ahLst/>
                      <a:cxnLst/>
                      <a:rect l="l" t="t" r="r" b="b"/>
                      <a:pathLst>
                        <a:path w="6617" h="12918" extrusionOk="0">
                          <a:moveTo>
                            <a:pt x="1264" y="11"/>
                          </a:moveTo>
                          <a:cubicBezTo>
                            <a:pt x="-132" y="210"/>
                            <a:pt x="-331" y="2389"/>
                            <a:pt x="466" y="5558"/>
                          </a:cubicBezTo>
                          <a:cubicBezTo>
                            <a:pt x="1463" y="9718"/>
                            <a:pt x="3257" y="12491"/>
                            <a:pt x="5051" y="12887"/>
                          </a:cubicBezTo>
                          <a:cubicBezTo>
                            <a:pt x="7044" y="13283"/>
                            <a:pt x="6845" y="9916"/>
                            <a:pt x="6048" y="6152"/>
                          </a:cubicBezTo>
                          <a:cubicBezTo>
                            <a:pt x="4652" y="2190"/>
                            <a:pt x="3057" y="-187"/>
                            <a:pt x="1264" y="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39" name="Google Shape;6939;p37"/>
                    <p:cNvSpPr/>
                    <p:nvPr/>
                  </p:nvSpPr>
                  <p:spPr>
                    <a:xfrm>
                      <a:off x="3597976" y="5080960"/>
                      <a:ext cx="6935" cy="12896"/>
                    </a:xfrm>
                    <a:custGeom>
                      <a:avLst/>
                      <a:gdLst/>
                      <a:ahLst/>
                      <a:cxnLst/>
                      <a:rect l="l" t="t" r="r" b="b"/>
                      <a:pathLst>
                        <a:path w="6935" h="12896" extrusionOk="0">
                          <a:moveTo>
                            <a:pt x="1037" y="12"/>
                          </a:moveTo>
                          <a:cubicBezTo>
                            <a:pt x="-159" y="210"/>
                            <a:pt x="-359" y="2588"/>
                            <a:pt x="638" y="5757"/>
                          </a:cubicBezTo>
                          <a:cubicBezTo>
                            <a:pt x="1834" y="9521"/>
                            <a:pt x="3429" y="13086"/>
                            <a:pt x="5422" y="12888"/>
                          </a:cubicBezTo>
                          <a:cubicBezTo>
                            <a:pt x="7216" y="12888"/>
                            <a:pt x="7415" y="10115"/>
                            <a:pt x="6020" y="5955"/>
                          </a:cubicBezTo>
                          <a:cubicBezTo>
                            <a:pt x="4425" y="1993"/>
                            <a:pt x="2631" y="-186"/>
                            <a:pt x="1037" y="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40" name="Google Shape;6940;p37"/>
                    <p:cNvSpPr/>
                    <p:nvPr/>
                  </p:nvSpPr>
                  <p:spPr>
                    <a:xfrm>
                      <a:off x="3641982" y="5096179"/>
                      <a:ext cx="6901" cy="12296"/>
                    </a:xfrm>
                    <a:custGeom>
                      <a:avLst/>
                      <a:gdLst/>
                      <a:ahLst/>
                      <a:cxnLst/>
                      <a:rect l="l" t="t" r="r" b="b"/>
                      <a:pathLst>
                        <a:path w="6901" h="12296" extrusionOk="0">
                          <a:moveTo>
                            <a:pt x="1081" y="46"/>
                          </a:moveTo>
                          <a:cubicBezTo>
                            <a:pt x="-513" y="443"/>
                            <a:pt x="-314" y="3612"/>
                            <a:pt x="1480" y="7574"/>
                          </a:cubicBezTo>
                          <a:cubicBezTo>
                            <a:pt x="3074" y="11337"/>
                            <a:pt x="4868" y="13120"/>
                            <a:pt x="6264" y="11932"/>
                          </a:cubicBezTo>
                          <a:cubicBezTo>
                            <a:pt x="7260" y="11139"/>
                            <a:pt x="7061" y="8762"/>
                            <a:pt x="5865" y="4999"/>
                          </a:cubicBezTo>
                          <a:cubicBezTo>
                            <a:pt x="4669" y="1829"/>
                            <a:pt x="2676" y="-350"/>
                            <a:pt x="1081" y="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41" name="Google Shape;6941;p37"/>
                    <p:cNvSpPr/>
                    <p:nvPr/>
                  </p:nvSpPr>
                  <p:spPr>
                    <a:xfrm>
                      <a:off x="3580487" y="5136602"/>
                      <a:ext cx="6661" cy="15001"/>
                    </a:xfrm>
                    <a:custGeom>
                      <a:avLst/>
                      <a:gdLst/>
                      <a:ahLst/>
                      <a:cxnLst/>
                      <a:rect l="l" t="t" r="r" b="b"/>
                      <a:pathLst>
                        <a:path w="6661" h="15001" extrusionOk="0">
                          <a:moveTo>
                            <a:pt x="785" y="34"/>
                          </a:moveTo>
                          <a:cubicBezTo>
                            <a:pt x="-411" y="1618"/>
                            <a:pt x="-211" y="4590"/>
                            <a:pt x="1184" y="8551"/>
                          </a:cubicBezTo>
                          <a:cubicBezTo>
                            <a:pt x="2380" y="12117"/>
                            <a:pt x="4174" y="15683"/>
                            <a:pt x="5768" y="14890"/>
                          </a:cubicBezTo>
                          <a:cubicBezTo>
                            <a:pt x="7363" y="14098"/>
                            <a:pt x="6566" y="10136"/>
                            <a:pt x="5370" y="6570"/>
                          </a:cubicBezTo>
                          <a:cubicBezTo>
                            <a:pt x="4174" y="2807"/>
                            <a:pt x="2779" y="-363"/>
                            <a:pt x="785" y="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42" name="Google Shape;6942;p37"/>
                    <p:cNvSpPr/>
                    <p:nvPr/>
                  </p:nvSpPr>
                  <p:spPr>
                    <a:xfrm>
                      <a:off x="3688050" y="5030622"/>
                      <a:ext cx="11151" cy="14344"/>
                    </a:xfrm>
                    <a:custGeom>
                      <a:avLst/>
                      <a:gdLst/>
                      <a:ahLst/>
                      <a:cxnLst/>
                      <a:rect l="l" t="t" r="r" b="b"/>
                      <a:pathLst>
                        <a:path w="11151" h="14344" extrusionOk="0">
                          <a:moveTo>
                            <a:pt x="1855" y="9742"/>
                          </a:moveTo>
                          <a:cubicBezTo>
                            <a:pt x="3251" y="12515"/>
                            <a:pt x="5044" y="14694"/>
                            <a:pt x="6240" y="14298"/>
                          </a:cubicBezTo>
                          <a:cubicBezTo>
                            <a:pt x="7237" y="13902"/>
                            <a:pt x="7237" y="12515"/>
                            <a:pt x="6838" y="10931"/>
                          </a:cubicBezTo>
                          <a:cubicBezTo>
                            <a:pt x="8034" y="12713"/>
                            <a:pt x="9230" y="13902"/>
                            <a:pt x="10227" y="13704"/>
                          </a:cubicBezTo>
                          <a:cubicBezTo>
                            <a:pt x="11821" y="13308"/>
                            <a:pt x="11223" y="10138"/>
                            <a:pt x="9430" y="5384"/>
                          </a:cubicBezTo>
                          <a:cubicBezTo>
                            <a:pt x="8234" y="2611"/>
                            <a:pt x="6440" y="-360"/>
                            <a:pt x="4646" y="36"/>
                          </a:cubicBezTo>
                          <a:cubicBezTo>
                            <a:pt x="3450" y="234"/>
                            <a:pt x="3251" y="1819"/>
                            <a:pt x="3848" y="4196"/>
                          </a:cubicBezTo>
                          <a:cubicBezTo>
                            <a:pt x="2653" y="2611"/>
                            <a:pt x="1656" y="1422"/>
                            <a:pt x="858" y="1819"/>
                          </a:cubicBezTo>
                          <a:cubicBezTo>
                            <a:pt x="-736" y="2809"/>
                            <a:pt x="61" y="5978"/>
                            <a:pt x="1855" y="97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43" name="Google Shape;6943;p37"/>
                    <p:cNvSpPr/>
                    <p:nvPr/>
                  </p:nvSpPr>
                  <p:spPr>
                    <a:xfrm>
                      <a:off x="3651010" y="5130398"/>
                      <a:ext cx="7107" cy="12972"/>
                    </a:xfrm>
                    <a:custGeom>
                      <a:avLst/>
                      <a:gdLst/>
                      <a:ahLst/>
                      <a:cxnLst/>
                      <a:rect l="l" t="t" r="r" b="b"/>
                      <a:pathLst>
                        <a:path w="7107" h="12972" extrusionOk="0">
                          <a:moveTo>
                            <a:pt x="824" y="97"/>
                          </a:moveTo>
                          <a:cubicBezTo>
                            <a:pt x="-372" y="493"/>
                            <a:pt x="-173" y="3464"/>
                            <a:pt x="824" y="6238"/>
                          </a:cubicBezTo>
                          <a:cubicBezTo>
                            <a:pt x="2020" y="10001"/>
                            <a:pt x="3814" y="12774"/>
                            <a:pt x="5807" y="12973"/>
                          </a:cubicBezTo>
                          <a:cubicBezTo>
                            <a:pt x="7402" y="11982"/>
                            <a:pt x="7601" y="9605"/>
                            <a:pt x="6006" y="5643"/>
                          </a:cubicBezTo>
                          <a:cubicBezTo>
                            <a:pt x="4412" y="1681"/>
                            <a:pt x="2418" y="-497"/>
                            <a:pt x="824" y="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44" name="Google Shape;6944;p37"/>
                    <p:cNvSpPr/>
                    <p:nvPr/>
                  </p:nvSpPr>
                  <p:spPr>
                    <a:xfrm>
                      <a:off x="3761883" y="4978603"/>
                      <a:ext cx="10190" cy="26626"/>
                    </a:xfrm>
                    <a:custGeom>
                      <a:avLst/>
                      <a:gdLst/>
                      <a:ahLst/>
                      <a:cxnLst/>
                      <a:rect l="l" t="t" r="r" b="b"/>
                      <a:pathLst>
                        <a:path w="10190" h="26626" extrusionOk="0">
                          <a:moveTo>
                            <a:pt x="777" y="9466"/>
                          </a:moveTo>
                          <a:cubicBezTo>
                            <a:pt x="1773" y="11645"/>
                            <a:pt x="2770" y="13229"/>
                            <a:pt x="3966" y="14418"/>
                          </a:cubicBezTo>
                          <a:cubicBezTo>
                            <a:pt x="3368" y="14220"/>
                            <a:pt x="2770" y="14418"/>
                            <a:pt x="2571" y="15210"/>
                          </a:cubicBezTo>
                          <a:cubicBezTo>
                            <a:pt x="1773" y="17191"/>
                            <a:pt x="2969" y="20360"/>
                            <a:pt x="5162" y="23728"/>
                          </a:cubicBezTo>
                          <a:cubicBezTo>
                            <a:pt x="7155" y="26501"/>
                            <a:pt x="8551" y="27095"/>
                            <a:pt x="9547" y="26303"/>
                          </a:cubicBezTo>
                          <a:cubicBezTo>
                            <a:pt x="10344" y="24520"/>
                            <a:pt x="9946" y="21747"/>
                            <a:pt x="7554" y="18181"/>
                          </a:cubicBezTo>
                          <a:cubicBezTo>
                            <a:pt x="7155" y="17587"/>
                            <a:pt x="6756" y="17191"/>
                            <a:pt x="6557" y="16795"/>
                          </a:cubicBezTo>
                          <a:cubicBezTo>
                            <a:pt x="7155" y="17191"/>
                            <a:pt x="7952" y="17191"/>
                            <a:pt x="8551" y="17191"/>
                          </a:cubicBezTo>
                          <a:cubicBezTo>
                            <a:pt x="9746" y="16993"/>
                            <a:pt x="9148" y="14616"/>
                            <a:pt x="7952" y="11843"/>
                          </a:cubicBezTo>
                          <a:cubicBezTo>
                            <a:pt x="7952" y="11843"/>
                            <a:pt x="8152" y="11645"/>
                            <a:pt x="8152" y="11645"/>
                          </a:cubicBezTo>
                          <a:cubicBezTo>
                            <a:pt x="8750" y="12041"/>
                            <a:pt x="9348" y="12041"/>
                            <a:pt x="9547" y="11843"/>
                          </a:cubicBezTo>
                          <a:cubicBezTo>
                            <a:pt x="10942" y="10852"/>
                            <a:pt x="9946" y="7881"/>
                            <a:pt x="7753" y="4315"/>
                          </a:cubicBezTo>
                          <a:cubicBezTo>
                            <a:pt x="5959" y="1542"/>
                            <a:pt x="4165" y="-43"/>
                            <a:pt x="3368" y="552"/>
                          </a:cubicBezTo>
                          <a:cubicBezTo>
                            <a:pt x="3169" y="552"/>
                            <a:pt x="3169" y="750"/>
                            <a:pt x="3169" y="948"/>
                          </a:cubicBezTo>
                          <a:cubicBezTo>
                            <a:pt x="2172" y="155"/>
                            <a:pt x="1375" y="-241"/>
                            <a:pt x="577" y="155"/>
                          </a:cubicBezTo>
                          <a:cubicBezTo>
                            <a:pt x="-419" y="552"/>
                            <a:pt x="-21" y="2532"/>
                            <a:pt x="976" y="4910"/>
                          </a:cubicBezTo>
                          <a:lnTo>
                            <a:pt x="976" y="4910"/>
                          </a:lnTo>
                          <a:cubicBezTo>
                            <a:pt x="179" y="5306"/>
                            <a:pt x="-619" y="6494"/>
                            <a:pt x="777" y="94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45" name="Google Shape;6945;p37"/>
                    <p:cNvSpPr/>
                    <p:nvPr/>
                  </p:nvSpPr>
                  <p:spPr>
                    <a:xfrm>
                      <a:off x="3835138" y="5059579"/>
                      <a:ext cx="9072" cy="11610"/>
                    </a:xfrm>
                    <a:custGeom>
                      <a:avLst/>
                      <a:gdLst/>
                      <a:ahLst/>
                      <a:cxnLst/>
                      <a:rect l="l" t="t" r="r" b="b"/>
                      <a:pathLst>
                        <a:path w="9072" h="11610" extrusionOk="0">
                          <a:moveTo>
                            <a:pt x="1471" y="6537"/>
                          </a:moveTo>
                          <a:cubicBezTo>
                            <a:pt x="3464" y="10499"/>
                            <a:pt x="5657" y="12083"/>
                            <a:pt x="7451" y="11489"/>
                          </a:cubicBezTo>
                          <a:cubicBezTo>
                            <a:pt x="9046" y="10895"/>
                            <a:pt x="9843" y="9508"/>
                            <a:pt x="8049" y="5547"/>
                          </a:cubicBezTo>
                          <a:cubicBezTo>
                            <a:pt x="5657" y="1189"/>
                            <a:pt x="3464" y="0"/>
                            <a:pt x="1670" y="0"/>
                          </a:cubicBezTo>
                          <a:cubicBezTo>
                            <a:pt x="-522" y="198"/>
                            <a:pt x="-522" y="2575"/>
                            <a:pt x="1471" y="65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46" name="Google Shape;6946;p37"/>
                    <p:cNvSpPr/>
                    <p:nvPr/>
                  </p:nvSpPr>
                  <p:spPr>
                    <a:xfrm>
                      <a:off x="3584237" y="5183569"/>
                      <a:ext cx="6261" cy="12107"/>
                    </a:xfrm>
                    <a:custGeom>
                      <a:avLst/>
                      <a:gdLst/>
                      <a:ahLst/>
                      <a:cxnLst/>
                      <a:rect l="l" t="t" r="r" b="b"/>
                      <a:pathLst>
                        <a:path w="6261" h="12107" extrusionOk="0">
                          <a:moveTo>
                            <a:pt x="5207" y="12097"/>
                          </a:moveTo>
                          <a:cubicBezTo>
                            <a:pt x="6603" y="11899"/>
                            <a:pt x="6403" y="9126"/>
                            <a:pt x="5805" y="5758"/>
                          </a:cubicBezTo>
                          <a:cubicBezTo>
                            <a:pt x="4610" y="1796"/>
                            <a:pt x="2815" y="-184"/>
                            <a:pt x="1221" y="14"/>
                          </a:cubicBezTo>
                          <a:cubicBezTo>
                            <a:pt x="-174" y="212"/>
                            <a:pt x="-374" y="2787"/>
                            <a:pt x="623" y="5956"/>
                          </a:cubicBezTo>
                          <a:cubicBezTo>
                            <a:pt x="1619" y="9720"/>
                            <a:pt x="3413" y="12295"/>
                            <a:pt x="5207" y="120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47" name="Google Shape;6947;p37"/>
                    <p:cNvSpPr/>
                    <p:nvPr/>
                  </p:nvSpPr>
                  <p:spPr>
                    <a:xfrm>
                      <a:off x="3667277" y="5152942"/>
                      <a:ext cx="6906" cy="17170"/>
                    </a:xfrm>
                    <a:custGeom>
                      <a:avLst/>
                      <a:gdLst/>
                      <a:ahLst/>
                      <a:cxnLst/>
                      <a:rect l="l" t="t" r="r" b="b"/>
                      <a:pathLst>
                        <a:path w="6906" h="17170" extrusionOk="0">
                          <a:moveTo>
                            <a:pt x="4489" y="2512"/>
                          </a:moveTo>
                          <a:cubicBezTo>
                            <a:pt x="3094" y="-262"/>
                            <a:pt x="1300" y="-658"/>
                            <a:pt x="503" y="927"/>
                          </a:cubicBezTo>
                          <a:cubicBezTo>
                            <a:pt x="-1291" y="5285"/>
                            <a:pt x="2097" y="10633"/>
                            <a:pt x="4689" y="15585"/>
                          </a:cubicBezTo>
                          <a:lnTo>
                            <a:pt x="5486" y="17170"/>
                          </a:lnTo>
                          <a:cubicBezTo>
                            <a:pt x="5685" y="16774"/>
                            <a:pt x="5685" y="16378"/>
                            <a:pt x="5884" y="15982"/>
                          </a:cubicBezTo>
                          <a:cubicBezTo>
                            <a:pt x="6881" y="12812"/>
                            <a:pt x="8077" y="9247"/>
                            <a:pt x="4489" y="25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48" name="Google Shape;6948;p37"/>
                    <p:cNvSpPr/>
                    <p:nvPr/>
                  </p:nvSpPr>
                  <p:spPr>
                    <a:xfrm>
                      <a:off x="3672763" y="5170310"/>
                      <a:ext cx="199" cy="396"/>
                    </a:xfrm>
                    <a:custGeom>
                      <a:avLst/>
                      <a:gdLst/>
                      <a:ahLst/>
                      <a:cxnLst/>
                      <a:rect l="l" t="t" r="r" b="b"/>
                      <a:pathLst>
                        <a:path w="199" h="396" extrusionOk="0">
                          <a:moveTo>
                            <a:pt x="0" y="0"/>
                          </a:moveTo>
                          <a:lnTo>
                            <a:pt x="0" y="198"/>
                          </a:lnTo>
                          <a:lnTo>
                            <a:pt x="0" y="198"/>
                          </a:lnTo>
                          <a:lnTo>
                            <a:pt x="0" y="198"/>
                          </a:lnTo>
                          <a:lnTo>
                            <a:pt x="200" y="396"/>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49" name="Google Shape;6949;p37"/>
                    <p:cNvSpPr/>
                    <p:nvPr/>
                  </p:nvSpPr>
                  <p:spPr>
                    <a:xfrm>
                      <a:off x="3780822" y="5108887"/>
                      <a:ext cx="7918" cy="12495"/>
                    </a:xfrm>
                    <a:custGeom>
                      <a:avLst/>
                      <a:gdLst/>
                      <a:ahLst/>
                      <a:cxnLst/>
                      <a:rect l="l" t="t" r="r" b="b"/>
                      <a:pathLst>
                        <a:path w="7918" h="12495" extrusionOk="0">
                          <a:moveTo>
                            <a:pt x="6754" y="12496"/>
                          </a:moveTo>
                          <a:cubicBezTo>
                            <a:pt x="8946" y="12496"/>
                            <a:pt x="7551" y="8732"/>
                            <a:pt x="6554" y="5563"/>
                          </a:cubicBezTo>
                          <a:cubicBezTo>
                            <a:pt x="4760" y="1403"/>
                            <a:pt x="2568" y="-182"/>
                            <a:pt x="973" y="16"/>
                          </a:cubicBezTo>
                          <a:cubicBezTo>
                            <a:pt x="-422" y="214"/>
                            <a:pt x="-223" y="2790"/>
                            <a:pt x="973" y="5761"/>
                          </a:cubicBezTo>
                          <a:cubicBezTo>
                            <a:pt x="2767" y="9327"/>
                            <a:pt x="4760" y="12496"/>
                            <a:pt x="6754" y="1249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50" name="Google Shape;6950;p37"/>
                    <p:cNvSpPr/>
                    <p:nvPr/>
                  </p:nvSpPr>
                  <p:spPr>
                    <a:xfrm>
                      <a:off x="3627965" y="5179397"/>
                      <a:ext cx="6783" cy="13297"/>
                    </a:xfrm>
                    <a:custGeom>
                      <a:avLst/>
                      <a:gdLst/>
                      <a:ahLst/>
                      <a:cxnLst/>
                      <a:rect l="l" t="t" r="r" b="b"/>
                      <a:pathLst>
                        <a:path w="6783" h="13297" extrusionOk="0">
                          <a:moveTo>
                            <a:pt x="1146" y="223"/>
                          </a:moveTo>
                          <a:cubicBezTo>
                            <a:pt x="-449" y="1214"/>
                            <a:pt x="-249" y="4383"/>
                            <a:pt x="947" y="8345"/>
                          </a:cubicBezTo>
                          <a:cubicBezTo>
                            <a:pt x="1944" y="11514"/>
                            <a:pt x="3737" y="13099"/>
                            <a:pt x="5133" y="13297"/>
                          </a:cubicBezTo>
                          <a:cubicBezTo>
                            <a:pt x="7126" y="13297"/>
                            <a:pt x="7126" y="10524"/>
                            <a:pt x="6129" y="6562"/>
                          </a:cubicBezTo>
                          <a:cubicBezTo>
                            <a:pt x="4734" y="2798"/>
                            <a:pt x="3139" y="-965"/>
                            <a:pt x="1146" y="22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51" name="Google Shape;6951;p37"/>
                    <p:cNvSpPr/>
                    <p:nvPr/>
                  </p:nvSpPr>
                  <p:spPr>
                    <a:xfrm>
                      <a:off x="3691500" y="4964497"/>
                      <a:ext cx="7424" cy="10508"/>
                    </a:xfrm>
                    <a:custGeom>
                      <a:avLst/>
                      <a:gdLst/>
                      <a:ahLst/>
                      <a:cxnLst/>
                      <a:rect l="l" t="t" r="r" b="b"/>
                      <a:pathLst>
                        <a:path w="7424" h="10508" extrusionOk="0">
                          <a:moveTo>
                            <a:pt x="6179" y="10499"/>
                          </a:moveTo>
                          <a:cubicBezTo>
                            <a:pt x="8172" y="10697"/>
                            <a:pt x="7574" y="7725"/>
                            <a:pt x="5780" y="3566"/>
                          </a:cubicBezTo>
                          <a:cubicBezTo>
                            <a:pt x="5182" y="2179"/>
                            <a:pt x="4385" y="990"/>
                            <a:pt x="3787" y="0"/>
                          </a:cubicBezTo>
                          <a:cubicBezTo>
                            <a:pt x="2591" y="594"/>
                            <a:pt x="1196" y="1189"/>
                            <a:pt x="0" y="1585"/>
                          </a:cubicBezTo>
                          <a:cubicBezTo>
                            <a:pt x="199" y="2179"/>
                            <a:pt x="399" y="2971"/>
                            <a:pt x="598" y="3764"/>
                          </a:cubicBezTo>
                          <a:cubicBezTo>
                            <a:pt x="2392" y="7527"/>
                            <a:pt x="4385" y="10301"/>
                            <a:pt x="6179" y="104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52" name="Google Shape;6952;p37"/>
                    <p:cNvSpPr/>
                    <p:nvPr/>
                  </p:nvSpPr>
                  <p:spPr>
                    <a:xfrm>
                      <a:off x="3547187" y="5010057"/>
                      <a:ext cx="6035" cy="11102"/>
                    </a:xfrm>
                    <a:custGeom>
                      <a:avLst/>
                      <a:gdLst/>
                      <a:ahLst/>
                      <a:cxnLst/>
                      <a:rect l="l" t="t" r="r" b="b"/>
                      <a:pathLst>
                        <a:path w="6035" h="11102" extrusionOk="0">
                          <a:moveTo>
                            <a:pt x="4983" y="11093"/>
                          </a:moveTo>
                          <a:cubicBezTo>
                            <a:pt x="6578" y="10895"/>
                            <a:pt x="6179" y="7527"/>
                            <a:pt x="4983" y="3566"/>
                          </a:cubicBezTo>
                          <a:cubicBezTo>
                            <a:pt x="4385" y="2179"/>
                            <a:pt x="3987" y="990"/>
                            <a:pt x="3389" y="0"/>
                          </a:cubicBezTo>
                          <a:cubicBezTo>
                            <a:pt x="2193" y="198"/>
                            <a:pt x="1196" y="396"/>
                            <a:pt x="0" y="594"/>
                          </a:cubicBezTo>
                          <a:cubicBezTo>
                            <a:pt x="0" y="1783"/>
                            <a:pt x="399" y="3169"/>
                            <a:pt x="797" y="4556"/>
                          </a:cubicBezTo>
                          <a:cubicBezTo>
                            <a:pt x="1794" y="8518"/>
                            <a:pt x="3588" y="11291"/>
                            <a:pt x="4983" y="110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53" name="Google Shape;6953;p37"/>
                    <p:cNvSpPr/>
                    <p:nvPr/>
                  </p:nvSpPr>
                  <p:spPr>
                    <a:xfrm>
                      <a:off x="3530095" y="5013400"/>
                      <a:ext cx="5457" cy="11556"/>
                    </a:xfrm>
                    <a:custGeom>
                      <a:avLst/>
                      <a:gdLst/>
                      <a:ahLst/>
                      <a:cxnLst/>
                      <a:rect l="l" t="t" r="r" b="b"/>
                      <a:pathLst>
                        <a:path w="5457" h="11556" extrusionOk="0">
                          <a:moveTo>
                            <a:pt x="4335" y="11513"/>
                          </a:moveTo>
                          <a:cubicBezTo>
                            <a:pt x="5731" y="10919"/>
                            <a:pt x="5930" y="8146"/>
                            <a:pt x="4335" y="3986"/>
                          </a:cubicBezTo>
                          <a:cubicBezTo>
                            <a:pt x="3139" y="817"/>
                            <a:pt x="1943" y="-174"/>
                            <a:pt x="748" y="24"/>
                          </a:cubicBezTo>
                          <a:cubicBezTo>
                            <a:pt x="-249" y="817"/>
                            <a:pt x="-249" y="3194"/>
                            <a:pt x="748" y="6363"/>
                          </a:cubicBezTo>
                          <a:cubicBezTo>
                            <a:pt x="1545" y="9532"/>
                            <a:pt x="3139" y="11909"/>
                            <a:pt x="4335" y="115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54" name="Google Shape;6954;p37"/>
                    <p:cNvSpPr/>
                    <p:nvPr/>
                  </p:nvSpPr>
                  <p:spPr>
                    <a:xfrm>
                      <a:off x="3606786" y="4995795"/>
                      <a:ext cx="4863" cy="5548"/>
                    </a:xfrm>
                    <a:custGeom>
                      <a:avLst/>
                      <a:gdLst/>
                      <a:ahLst/>
                      <a:cxnLst/>
                      <a:rect l="l" t="t" r="r" b="b"/>
                      <a:pathLst>
                        <a:path w="4863" h="5548" extrusionOk="0">
                          <a:moveTo>
                            <a:pt x="3787" y="5546"/>
                          </a:moveTo>
                          <a:cubicBezTo>
                            <a:pt x="4983" y="4754"/>
                            <a:pt x="5182" y="2773"/>
                            <a:pt x="4385" y="0"/>
                          </a:cubicBezTo>
                          <a:cubicBezTo>
                            <a:pt x="2990" y="396"/>
                            <a:pt x="1395" y="792"/>
                            <a:pt x="0" y="1188"/>
                          </a:cubicBezTo>
                          <a:cubicBezTo>
                            <a:pt x="0" y="1387"/>
                            <a:pt x="199" y="1585"/>
                            <a:pt x="199" y="1783"/>
                          </a:cubicBezTo>
                          <a:cubicBezTo>
                            <a:pt x="1395" y="5745"/>
                            <a:pt x="2591" y="5546"/>
                            <a:pt x="3787" y="55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55" name="Google Shape;6955;p37"/>
                    <p:cNvSpPr/>
                    <p:nvPr/>
                  </p:nvSpPr>
                  <p:spPr>
                    <a:xfrm>
                      <a:off x="3675554" y="4971232"/>
                      <a:ext cx="5768" cy="7215"/>
                    </a:xfrm>
                    <a:custGeom>
                      <a:avLst/>
                      <a:gdLst/>
                      <a:ahLst/>
                      <a:cxnLst/>
                      <a:rect l="l" t="t" r="r" b="b"/>
                      <a:pathLst>
                        <a:path w="5768" h="7215" extrusionOk="0">
                          <a:moveTo>
                            <a:pt x="5183" y="6735"/>
                          </a:moveTo>
                          <a:cubicBezTo>
                            <a:pt x="5980" y="5745"/>
                            <a:pt x="6179" y="4160"/>
                            <a:pt x="4385" y="594"/>
                          </a:cubicBezTo>
                          <a:lnTo>
                            <a:pt x="3986" y="0"/>
                          </a:lnTo>
                          <a:cubicBezTo>
                            <a:pt x="2591" y="594"/>
                            <a:pt x="1395" y="990"/>
                            <a:pt x="0" y="1585"/>
                          </a:cubicBezTo>
                          <a:cubicBezTo>
                            <a:pt x="200" y="2377"/>
                            <a:pt x="598" y="3169"/>
                            <a:pt x="1196" y="4160"/>
                          </a:cubicBezTo>
                          <a:cubicBezTo>
                            <a:pt x="2990" y="7329"/>
                            <a:pt x="4385" y="7725"/>
                            <a:pt x="5183" y="67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56" name="Google Shape;6956;p37"/>
                    <p:cNvSpPr/>
                    <p:nvPr/>
                  </p:nvSpPr>
                  <p:spPr>
                    <a:xfrm>
                      <a:off x="3588494" y="5006830"/>
                      <a:ext cx="5840" cy="12352"/>
                    </a:xfrm>
                    <a:custGeom>
                      <a:avLst/>
                      <a:gdLst/>
                      <a:ahLst/>
                      <a:cxnLst/>
                      <a:rect l="l" t="t" r="r" b="b"/>
                      <a:pathLst>
                        <a:path w="5840" h="12352" extrusionOk="0">
                          <a:moveTo>
                            <a:pt x="4738" y="12338"/>
                          </a:moveTo>
                          <a:cubicBezTo>
                            <a:pt x="6133" y="11942"/>
                            <a:pt x="6133" y="9367"/>
                            <a:pt x="5137" y="5603"/>
                          </a:cubicBezTo>
                          <a:cubicBezTo>
                            <a:pt x="4140" y="2434"/>
                            <a:pt x="2745" y="255"/>
                            <a:pt x="1549" y="57"/>
                          </a:cubicBezTo>
                          <a:cubicBezTo>
                            <a:pt x="-843" y="-537"/>
                            <a:pt x="-46" y="3623"/>
                            <a:pt x="1150" y="7782"/>
                          </a:cubicBezTo>
                          <a:cubicBezTo>
                            <a:pt x="1947" y="10556"/>
                            <a:pt x="3542" y="12537"/>
                            <a:pt x="4738" y="1233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57" name="Google Shape;6957;p37"/>
                    <p:cNvSpPr/>
                    <p:nvPr/>
                  </p:nvSpPr>
                  <p:spPr>
                    <a:xfrm>
                      <a:off x="3656434" y="4980938"/>
                      <a:ext cx="6567" cy="11489"/>
                    </a:xfrm>
                    <a:custGeom>
                      <a:avLst/>
                      <a:gdLst/>
                      <a:ahLst/>
                      <a:cxnLst/>
                      <a:rect l="l" t="t" r="r" b="b"/>
                      <a:pathLst>
                        <a:path w="6567" h="11489" extrusionOk="0">
                          <a:moveTo>
                            <a:pt x="5367" y="11489"/>
                          </a:moveTo>
                          <a:cubicBezTo>
                            <a:pt x="7161" y="11489"/>
                            <a:pt x="6762" y="8914"/>
                            <a:pt x="5367" y="4952"/>
                          </a:cubicBezTo>
                          <a:cubicBezTo>
                            <a:pt x="3971" y="1981"/>
                            <a:pt x="2576" y="0"/>
                            <a:pt x="1181" y="0"/>
                          </a:cubicBezTo>
                          <a:cubicBezTo>
                            <a:pt x="-613" y="0"/>
                            <a:pt x="-215" y="2773"/>
                            <a:pt x="1380" y="6537"/>
                          </a:cubicBezTo>
                          <a:cubicBezTo>
                            <a:pt x="2377" y="9508"/>
                            <a:pt x="3971" y="11489"/>
                            <a:pt x="5367" y="114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58" name="Google Shape;6958;p37"/>
                    <p:cNvSpPr/>
                    <p:nvPr/>
                  </p:nvSpPr>
                  <p:spPr>
                    <a:xfrm>
                      <a:off x="3706848" y="4957563"/>
                      <a:ext cx="5897" cy="7869"/>
                    </a:xfrm>
                    <a:custGeom>
                      <a:avLst/>
                      <a:gdLst/>
                      <a:ahLst/>
                      <a:cxnLst/>
                      <a:rect l="l" t="t" r="r" b="b"/>
                      <a:pathLst>
                        <a:path w="5897" h="7869" extrusionOk="0">
                          <a:moveTo>
                            <a:pt x="5581" y="7527"/>
                          </a:moveTo>
                          <a:cubicBezTo>
                            <a:pt x="6378" y="6537"/>
                            <a:pt x="5581" y="3764"/>
                            <a:pt x="4186" y="1188"/>
                          </a:cubicBezTo>
                          <a:cubicBezTo>
                            <a:pt x="3986" y="792"/>
                            <a:pt x="3787" y="396"/>
                            <a:pt x="3588" y="0"/>
                          </a:cubicBezTo>
                          <a:cubicBezTo>
                            <a:pt x="2392" y="594"/>
                            <a:pt x="1196" y="1188"/>
                            <a:pt x="0" y="1783"/>
                          </a:cubicBezTo>
                          <a:cubicBezTo>
                            <a:pt x="398" y="2575"/>
                            <a:pt x="797" y="3566"/>
                            <a:pt x="1395" y="4358"/>
                          </a:cubicBezTo>
                          <a:cubicBezTo>
                            <a:pt x="2990" y="7329"/>
                            <a:pt x="4584" y="8518"/>
                            <a:pt x="5581" y="75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59" name="Google Shape;6959;p37"/>
                    <p:cNvSpPr/>
                    <p:nvPr/>
                  </p:nvSpPr>
                  <p:spPr>
                    <a:xfrm>
                      <a:off x="3720713" y="4970628"/>
                      <a:ext cx="7070" cy="11498"/>
                    </a:xfrm>
                    <a:custGeom>
                      <a:avLst/>
                      <a:gdLst/>
                      <a:ahLst/>
                      <a:cxnLst/>
                      <a:rect l="l" t="t" r="r" b="b"/>
                      <a:pathLst>
                        <a:path w="7070" h="11498" extrusionOk="0">
                          <a:moveTo>
                            <a:pt x="6067" y="11498"/>
                          </a:moveTo>
                          <a:cubicBezTo>
                            <a:pt x="7263" y="10904"/>
                            <a:pt x="7462" y="9319"/>
                            <a:pt x="6267" y="6348"/>
                          </a:cubicBezTo>
                          <a:cubicBezTo>
                            <a:pt x="4871" y="2783"/>
                            <a:pt x="2878" y="-189"/>
                            <a:pt x="1084" y="9"/>
                          </a:cubicBezTo>
                          <a:cubicBezTo>
                            <a:pt x="-112" y="9"/>
                            <a:pt x="-510" y="1792"/>
                            <a:pt x="885" y="4962"/>
                          </a:cubicBezTo>
                          <a:cubicBezTo>
                            <a:pt x="2280" y="8329"/>
                            <a:pt x="4074" y="11102"/>
                            <a:pt x="6067" y="1149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60" name="Google Shape;6960;p37"/>
                    <p:cNvSpPr/>
                    <p:nvPr/>
                  </p:nvSpPr>
                  <p:spPr>
                    <a:xfrm>
                      <a:off x="3688560" y="4989016"/>
                      <a:ext cx="6394" cy="11795"/>
                    </a:xfrm>
                    <a:custGeom>
                      <a:avLst/>
                      <a:gdLst/>
                      <a:ahLst/>
                      <a:cxnLst/>
                      <a:rect l="l" t="t" r="r" b="b"/>
                      <a:pathLst>
                        <a:path w="6394" h="11795" extrusionOk="0">
                          <a:moveTo>
                            <a:pt x="5731" y="11730"/>
                          </a:moveTo>
                          <a:cubicBezTo>
                            <a:pt x="6927" y="11334"/>
                            <a:pt x="6329" y="8561"/>
                            <a:pt x="5332" y="5788"/>
                          </a:cubicBezTo>
                          <a:cubicBezTo>
                            <a:pt x="4136" y="2618"/>
                            <a:pt x="2541" y="439"/>
                            <a:pt x="1146" y="43"/>
                          </a:cubicBezTo>
                          <a:cubicBezTo>
                            <a:pt x="-448" y="-353"/>
                            <a:pt x="-249" y="2024"/>
                            <a:pt x="947" y="5193"/>
                          </a:cubicBezTo>
                          <a:cubicBezTo>
                            <a:pt x="2143" y="8759"/>
                            <a:pt x="3937" y="12325"/>
                            <a:pt x="5731" y="117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61" name="Google Shape;6961;p37"/>
                    <p:cNvSpPr/>
                    <p:nvPr/>
                  </p:nvSpPr>
                  <p:spPr>
                    <a:xfrm>
                      <a:off x="3551106" y="5046307"/>
                      <a:ext cx="6182" cy="12083"/>
                    </a:xfrm>
                    <a:custGeom>
                      <a:avLst/>
                      <a:gdLst/>
                      <a:ahLst/>
                      <a:cxnLst/>
                      <a:rect l="l" t="t" r="r" b="b"/>
                      <a:pathLst>
                        <a:path w="6182" h="12083" extrusionOk="0">
                          <a:moveTo>
                            <a:pt x="1264" y="0"/>
                          </a:moveTo>
                          <a:cubicBezTo>
                            <a:pt x="-132" y="0"/>
                            <a:pt x="-331" y="1981"/>
                            <a:pt x="466" y="5348"/>
                          </a:cubicBezTo>
                          <a:cubicBezTo>
                            <a:pt x="1662" y="9508"/>
                            <a:pt x="3058" y="11885"/>
                            <a:pt x="4453" y="12083"/>
                          </a:cubicBezTo>
                          <a:cubicBezTo>
                            <a:pt x="6247" y="12083"/>
                            <a:pt x="6645" y="10301"/>
                            <a:pt x="5649" y="6933"/>
                          </a:cubicBezTo>
                          <a:cubicBezTo>
                            <a:pt x="4652" y="2971"/>
                            <a:pt x="3058" y="0"/>
                            <a:pt x="1264"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62" name="Google Shape;6962;p37"/>
                    <p:cNvSpPr/>
                    <p:nvPr/>
                  </p:nvSpPr>
                  <p:spPr>
                    <a:xfrm>
                      <a:off x="3618981" y="5022157"/>
                      <a:ext cx="5984" cy="11496"/>
                    </a:xfrm>
                    <a:custGeom>
                      <a:avLst/>
                      <a:gdLst/>
                      <a:ahLst/>
                      <a:cxnLst/>
                      <a:rect l="l" t="t" r="r" b="b"/>
                      <a:pathLst>
                        <a:path w="5984" h="11496" extrusionOk="0">
                          <a:moveTo>
                            <a:pt x="363" y="578"/>
                          </a:moveTo>
                          <a:cubicBezTo>
                            <a:pt x="-434" y="1766"/>
                            <a:pt x="164" y="4539"/>
                            <a:pt x="1360" y="7511"/>
                          </a:cubicBezTo>
                          <a:cubicBezTo>
                            <a:pt x="2755" y="10680"/>
                            <a:pt x="4150" y="11671"/>
                            <a:pt x="5346" y="11473"/>
                          </a:cubicBezTo>
                          <a:cubicBezTo>
                            <a:pt x="6343" y="10482"/>
                            <a:pt x="6143" y="7907"/>
                            <a:pt x="4948" y="5134"/>
                          </a:cubicBezTo>
                          <a:cubicBezTo>
                            <a:pt x="3552" y="1370"/>
                            <a:pt x="1559" y="-1205"/>
                            <a:pt x="363" y="5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63" name="Google Shape;6963;p37"/>
                    <p:cNvSpPr/>
                    <p:nvPr/>
                  </p:nvSpPr>
                  <p:spPr>
                    <a:xfrm>
                      <a:off x="3591970" y="5036006"/>
                      <a:ext cx="6450" cy="11920"/>
                    </a:xfrm>
                    <a:custGeom>
                      <a:avLst/>
                      <a:gdLst/>
                      <a:ahLst/>
                      <a:cxnLst/>
                      <a:rect l="l" t="t" r="r" b="b"/>
                      <a:pathLst>
                        <a:path w="6450" h="11920" extrusionOk="0">
                          <a:moveTo>
                            <a:pt x="1062" y="0"/>
                          </a:moveTo>
                          <a:cubicBezTo>
                            <a:pt x="66" y="594"/>
                            <a:pt x="-532" y="2179"/>
                            <a:pt x="663" y="5546"/>
                          </a:cubicBezTo>
                          <a:cubicBezTo>
                            <a:pt x="2059" y="9310"/>
                            <a:pt x="3853" y="12281"/>
                            <a:pt x="5447" y="11885"/>
                          </a:cubicBezTo>
                          <a:cubicBezTo>
                            <a:pt x="6643" y="11489"/>
                            <a:pt x="6843" y="9310"/>
                            <a:pt x="5647" y="6141"/>
                          </a:cubicBezTo>
                          <a:cubicBezTo>
                            <a:pt x="4451" y="1981"/>
                            <a:pt x="2657" y="0"/>
                            <a:pt x="1062"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64" name="Google Shape;6964;p37"/>
                    <p:cNvSpPr/>
                    <p:nvPr/>
                  </p:nvSpPr>
                  <p:spPr>
                    <a:xfrm>
                      <a:off x="3679684" y="4996389"/>
                      <a:ext cx="8630" cy="15104"/>
                    </a:xfrm>
                    <a:custGeom>
                      <a:avLst/>
                      <a:gdLst/>
                      <a:ahLst/>
                      <a:cxnLst/>
                      <a:rect l="l" t="t" r="r" b="b"/>
                      <a:pathLst>
                        <a:path w="8630" h="15104" extrusionOk="0">
                          <a:moveTo>
                            <a:pt x="1849" y="4358"/>
                          </a:moveTo>
                          <a:cubicBezTo>
                            <a:pt x="1650" y="4358"/>
                            <a:pt x="1251" y="4160"/>
                            <a:pt x="1052" y="4358"/>
                          </a:cubicBezTo>
                          <a:cubicBezTo>
                            <a:pt x="-144" y="4754"/>
                            <a:pt x="-543" y="6339"/>
                            <a:pt x="1052" y="9706"/>
                          </a:cubicBezTo>
                          <a:cubicBezTo>
                            <a:pt x="2846" y="13470"/>
                            <a:pt x="4640" y="15451"/>
                            <a:pt x="6433" y="15055"/>
                          </a:cubicBezTo>
                          <a:cubicBezTo>
                            <a:pt x="7031" y="14460"/>
                            <a:pt x="7629" y="13470"/>
                            <a:pt x="7231" y="11489"/>
                          </a:cubicBezTo>
                          <a:cubicBezTo>
                            <a:pt x="9025" y="11291"/>
                            <a:pt x="9025" y="9508"/>
                            <a:pt x="7629" y="6339"/>
                          </a:cubicBezTo>
                          <a:cubicBezTo>
                            <a:pt x="6035" y="2575"/>
                            <a:pt x="4042" y="0"/>
                            <a:pt x="2248" y="0"/>
                          </a:cubicBezTo>
                          <a:cubicBezTo>
                            <a:pt x="1052" y="0"/>
                            <a:pt x="1052" y="1783"/>
                            <a:pt x="1849" y="43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65" name="Google Shape;6965;p37"/>
                    <p:cNvSpPr/>
                    <p:nvPr/>
                  </p:nvSpPr>
                  <p:spPr>
                    <a:xfrm>
                      <a:off x="3621500" y="5081765"/>
                      <a:ext cx="6251" cy="11976"/>
                    </a:xfrm>
                    <a:custGeom>
                      <a:avLst/>
                      <a:gdLst/>
                      <a:ahLst/>
                      <a:cxnLst/>
                      <a:rect l="l" t="t" r="r" b="b"/>
                      <a:pathLst>
                        <a:path w="6251" h="11976" extrusionOk="0">
                          <a:moveTo>
                            <a:pt x="1232" y="0"/>
                          </a:moveTo>
                          <a:cubicBezTo>
                            <a:pt x="-163" y="792"/>
                            <a:pt x="-562" y="2971"/>
                            <a:pt x="1032" y="7131"/>
                          </a:cubicBezTo>
                          <a:cubicBezTo>
                            <a:pt x="2229" y="10102"/>
                            <a:pt x="3624" y="12480"/>
                            <a:pt x="5019" y="11885"/>
                          </a:cubicBezTo>
                          <a:cubicBezTo>
                            <a:pt x="6414" y="11291"/>
                            <a:pt x="6813" y="8716"/>
                            <a:pt x="5218" y="4556"/>
                          </a:cubicBezTo>
                          <a:cubicBezTo>
                            <a:pt x="4023" y="1585"/>
                            <a:pt x="2627" y="0"/>
                            <a:pt x="1232"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66" name="Google Shape;6966;p37"/>
                    <p:cNvSpPr/>
                    <p:nvPr/>
                  </p:nvSpPr>
                  <p:spPr>
                    <a:xfrm>
                      <a:off x="3595425" y="5057796"/>
                      <a:ext cx="6203" cy="13073"/>
                    </a:xfrm>
                    <a:custGeom>
                      <a:avLst/>
                      <a:gdLst/>
                      <a:ahLst/>
                      <a:cxnLst/>
                      <a:rect l="l" t="t" r="r" b="b"/>
                      <a:pathLst>
                        <a:path w="6203" h="13073" extrusionOk="0">
                          <a:moveTo>
                            <a:pt x="1595" y="0"/>
                          </a:moveTo>
                          <a:cubicBezTo>
                            <a:pt x="-598" y="0"/>
                            <a:pt x="-399" y="3368"/>
                            <a:pt x="1395" y="8122"/>
                          </a:cubicBezTo>
                          <a:cubicBezTo>
                            <a:pt x="2392" y="10895"/>
                            <a:pt x="3787" y="13074"/>
                            <a:pt x="5382" y="13074"/>
                          </a:cubicBezTo>
                          <a:cubicBezTo>
                            <a:pt x="6777" y="12083"/>
                            <a:pt x="6179" y="8716"/>
                            <a:pt x="5183" y="5348"/>
                          </a:cubicBezTo>
                          <a:cubicBezTo>
                            <a:pt x="4385" y="2179"/>
                            <a:pt x="2990" y="0"/>
                            <a:pt x="159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67" name="Google Shape;6967;p37"/>
                    <p:cNvSpPr/>
                    <p:nvPr/>
                  </p:nvSpPr>
                  <p:spPr>
                    <a:xfrm>
                      <a:off x="3691439" y="5157894"/>
                      <a:ext cx="19746" cy="19415"/>
                    </a:xfrm>
                    <a:custGeom>
                      <a:avLst/>
                      <a:gdLst/>
                      <a:ahLst/>
                      <a:cxnLst/>
                      <a:rect l="l" t="t" r="r" b="b"/>
                      <a:pathLst>
                        <a:path w="19746" h="19415" extrusionOk="0">
                          <a:moveTo>
                            <a:pt x="4446" y="9049"/>
                          </a:moveTo>
                          <a:cubicBezTo>
                            <a:pt x="4246" y="9247"/>
                            <a:pt x="4246" y="9643"/>
                            <a:pt x="4246" y="9842"/>
                          </a:cubicBezTo>
                          <a:cubicBezTo>
                            <a:pt x="1256" y="10039"/>
                            <a:pt x="-338" y="10832"/>
                            <a:pt x="60" y="11822"/>
                          </a:cubicBezTo>
                          <a:cubicBezTo>
                            <a:pt x="459" y="12615"/>
                            <a:pt x="2253" y="13011"/>
                            <a:pt x="4246" y="13209"/>
                          </a:cubicBezTo>
                          <a:cubicBezTo>
                            <a:pt x="4645" y="14596"/>
                            <a:pt x="5642" y="15784"/>
                            <a:pt x="7236" y="16973"/>
                          </a:cubicBezTo>
                          <a:cubicBezTo>
                            <a:pt x="8631" y="18954"/>
                            <a:pt x="10226" y="19548"/>
                            <a:pt x="11621" y="19152"/>
                          </a:cubicBezTo>
                          <a:cubicBezTo>
                            <a:pt x="11621" y="19152"/>
                            <a:pt x="11621" y="19152"/>
                            <a:pt x="11621" y="19152"/>
                          </a:cubicBezTo>
                          <a:cubicBezTo>
                            <a:pt x="14811" y="19944"/>
                            <a:pt x="17203" y="18954"/>
                            <a:pt x="18199" y="16180"/>
                          </a:cubicBezTo>
                          <a:cubicBezTo>
                            <a:pt x="19395" y="12813"/>
                            <a:pt x="21787" y="8653"/>
                            <a:pt x="16206" y="5285"/>
                          </a:cubicBezTo>
                          <a:cubicBezTo>
                            <a:pt x="14811" y="4493"/>
                            <a:pt x="13814" y="4097"/>
                            <a:pt x="12618" y="3899"/>
                          </a:cubicBezTo>
                          <a:cubicBezTo>
                            <a:pt x="11422" y="927"/>
                            <a:pt x="10027" y="-459"/>
                            <a:pt x="8831" y="135"/>
                          </a:cubicBezTo>
                          <a:cubicBezTo>
                            <a:pt x="7635" y="729"/>
                            <a:pt x="7236" y="2512"/>
                            <a:pt x="7834" y="5285"/>
                          </a:cubicBezTo>
                          <a:cubicBezTo>
                            <a:pt x="7834" y="5285"/>
                            <a:pt x="7635" y="5285"/>
                            <a:pt x="7635" y="5285"/>
                          </a:cubicBezTo>
                          <a:cubicBezTo>
                            <a:pt x="6439" y="6276"/>
                            <a:pt x="4446" y="6474"/>
                            <a:pt x="4446" y="90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68" name="Google Shape;6968;p37"/>
                    <p:cNvSpPr/>
                    <p:nvPr/>
                  </p:nvSpPr>
                  <p:spPr>
                    <a:xfrm>
                      <a:off x="3677946" y="5135381"/>
                      <a:ext cx="6205" cy="12412"/>
                    </a:xfrm>
                    <a:custGeom>
                      <a:avLst/>
                      <a:gdLst/>
                      <a:ahLst/>
                      <a:cxnLst/>
                      <a:rect l="l" t="t" r="r" b="b"/>
                      <a:pathLst>
                        <a:path w="6205" h="12412" extrusionOk="0">
                          <a:moveTo>
                            <a:pt x="4585" y="12347"/>
                          </a:moveTo>
                          <a:cubicBezTo>
                            <a:pt x="6976" y="12941"/>
                            <a:pt x="6179" y="9376"/>
                            <a:pt x="5581" y="6206"/>
                          </a:cubicBezTo>
                          <a:cubicBezTo>
                            <a:pt x="4585" y="2839"/>
                            <a:pt x="3189" y="660"/>
                            <a:pt x="1594" y="65"/>
                          </a:cubicBezTo>
                          <a:cubicBezTo>
                            <a:pt x="-797" y="-529"/>
                            <a:pt x="0" y="3037"/>
                            <a:pt x="797" y="6404"/>
                          </a:cubicBezTo>
                          <a:cubicBezTo>
                            <a:pt x="1395" y="9376"/>
                            <a:pt x="2990" y="11951"/>
                            <a:pt x="4585" y="123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69" name="Google Shape;6969;p37"/>
                    <p:cNvSpPr/>
                    <p:nvPr/>
                  </p:nvSpPr>
                  <p:spPr>
                    <a:xfrm>
                      <a:off x="3780139" y="5074308"/>
                      <a:ext cx="17094" cy="17142"/>
                    </a:xfrm>
                    <a:custGeom>
                      <a:avLst/>
                      <a:gdLst/>
                      <a:ahLst/>
                      <a:cxnLst/>
                      <a:rect l="l" t="t" r="r" b="b"/>
                      <a:pathLst>
                        <a:path w="17094" h="17142" extrusionOk="0">
                          <a:moveTo>
                            <a:pt x="7834" y="1514"/>
                          </a:moveTo>
                          <a:cubicBezTo>
                            <a:pt x="7436" y="1910"/>
                            <a:pt x="7236" y="2306"/>
                            <a:pt x="7236" y="3099"/>
                          </a:cubicBezTo>
                          <a:cubicBezTo>
                            <a:pt x="7236" y="3099"/>
                            <a:pt x="7037" y="2901"/>
                            <a:pt x="7037" y="2901"/>
                          </a:cubicBezTo>
                          <a:cubicBezTo>
                            <a:pt x="4845" y="722"/>
                            <a:pt x="2453" y="-665"/>
                            <a:pt x="858" y="326"/>
                          </a:cubicBezTo>
                          <a:cubicBezTo>
                            <a:pt x="-537" y="1316"/>
                            <a:pt x="-338" y="3099"/>
                            <a:pt x="2253" y="5674"/>
                          </a:cubicBezTo>
                          <a:cubicBezTo>
                            <a:pt x="3449" y="6862"/>
                            <a:pt x="4645" y="7655"/>
                            <a:pt x="5642" y="8051"/>
                          </a:cubicBezTo>
                          <a:cubicBezTo>
                            <a:pt x="5642" y="9834"/>
                            <a:pt x="6838" y="12013"/>
                            <a:pt x="9230" y="14192"/>
                          </a:cubicBezTo>
                          <a:cubicBezTo>
                            <a:pt x="12419" y="17163"/>
                            <a:pt x="15210" y="17757"/>
                            <a:pt x="16605" y="16569"/>
                          </a:cubicBezTo>
                          <a:cubicBezTo>
                            <a:pt x="18000" y="15182"/>
                            <a:pt x="16206" y="12211"/>
                            <a:pt x="13814" y="10032"/>
                          </a:cubicBezTo>
                          <a:cubicBezTo>
                            <a:pt x="13814" y="8645"/>
                            <a:pt x="13216" y="6862"/>
                            <a:pt x="12020" y="4485"/>
                          </a:cubicBezTo>
                          <a:cubicBezTo>
                            <a:pt x="10426" y="1514"/>
                            <a:pt x="8831" y="524"/>
                            <a:pt x="7834" y="15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70" name="Google Shape;6970;p37"/>
                    <p:cNvSpPr/>
                    <p:nvPr/>
                  </p:nvSpPr>
                  <p:spPr>
                    <a:xfrm>
                      <a:off x="3715304" y="5097751"/>
                      <a:ext cx="7001" cy="14123"/>
                    </a:xfrm>
                    <a:custGeom>
                      <a:avLst/>
                      <a:gdLst/>
                      <a:ahLst/>
                      <a:cxnLst/>
                      <a:rect l="l" t="t" r="r" b="b"/>
                      <a:pathLst>
                        <a:path w="7001" h="14123" extrusionOk="0">
                          <a:moveTo>
                            <a:pt x="4700" y="3427"/>
                          </a:moveTo>
                          <a:cubicBezTo>
                            <a:pt x="3105" y="455"/>
                            <a:pt x="1311" y="-733"/>
                            <a:pt x="514" y="455"/>
                          </a:cubicBezTo>
                          <a:cubicBezTo>
                            <a:pt x="-1081" y="3427"/>
                            <a:pt x="1311" y="7983"/>
                            <a:pt x="3903" y="12539"/>
                          </a:cubicBezTo>
                          <a:lnTo>
                            <a:pt x="4700" y="14124"/>
                          </a:lnTo>
                          <a:cubicBezTo>
                            <a:pt x="6693" y="12539"/>
                            <a:pt x="8687" y="10954"/>
                            <a:pt x="4700" y="34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71" name="Google Shape;6971;p37"/>
                    <p:cNvSpPr/>
                    <p:nvPr/>
                  </p:nvSpPr>
                  <p:spPr>
                    <a:xfrm>
                      <a:off x="3720003" y="5112072"/>
                      <a:ext cx="199" cy="198"/>
                    </a:xfrm>
                    <a:custGeom>
                      <a:avLst/>
                      <a:gdLst/>
                      <a:ahLst/>
                      <a:cxnLst/>
                      <a:rect l="l" t="t" r="r" b="b"/>
                      <a:pathLst>
                        <a:path w="199" h="198" extrusionOk="0">
                          <a:moveTo>
                            <a:pt x="200" y="0"/>
                          </a:moveTo>
                          <a:lnTo>
                            <a:pt x="0" y="0"/>
                          </a:lnTo>
                          <a:lnTo>
                            <a:pt x="20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72" name="Google Shape;6972;p37"/>
                    <p:cNvSpPr/>
                    <p:nvPr/>
                  </p:nvSpPr>
                  <p:spPr>
                    <a:xfrm>
                      <a:off x="3610250" y="5063765"/>
                      <a:ext cx="6781" cy="11862"/>
                    </a:xfrm>
                    <a:custGeom>
                      <a:avLst/>
                      <a:gdLst/>
                      <a:ahLst/>
                      <a:cxnLst/>
                      <a:rect l="l" t="t" r="r" b="b"/>
                      <a:pathLst>
                        <a:path w="6781" h="11862" extrusionOk="0">
                          <a:moveTo>
                            <a:pt x="722" y="172"/>
                          </a:moveTo>
                          <a:cubicBezTo>
                            <a:pt x="-474" y="965"/>
                            <a:pt x="-75" y="3936"/>
                            <a:pt x="1121" y="6709"/>
                          </a:cubicBezTo>
                          <a:cubicBezTo>
                            <a:pt x="2516" y="10473"/>
                            <a:pt x="4310" y="12850"/>
                            <a:pt x="6303" y="11463"/>
                          </a:cubicBezTo>
                          <a:cubicBezTo>
                            <a:pt x="7101" y="10671"/>
                            <a:pt x="6901" y="7898"/>
                            <a:pt x="5705" y="5322"/>
                          </a:cubicBezTo>
                          <a:cubicBezTo>
                            <a:pt x="4111" y="1361"/>
                            <a:pt x="2117" y="-620"/>
                            <a:pt x="722" y="1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73" name="Google Shape;6973;p37"/>
                    <p:cNvSpPr/>
                    <p:nvPr/>
                  </p:nvSpPr>
                  <p:spPr>
                    <a:xfrm>
                      <a:off x="3658554" y="5113362"/>
                      <a:ext cx="6520" cy="11651"/>
                    </a:xfrm>
                    <a:custGeom>
                      <a:avLst/>
                      <a:gdLst/>
                      <a:ahLst/>
                      <a:cxnLst/>
                      <a:rect l="l" t="t" r="r" b="b"/>
                      <a:pathLst>
                        <a:path w="6520" h="11651" extrusionOk="0">
                          <a:moveTo>
                            <a:pt x="655" y="295"/>
                          </a:moveTo>
                          <a:cubicBezTo>
                            <a:pt x="-341" y="1286"/>
                            <a:pt x="-142" y="4059"/>
                            <a:pt x="855" y="6634"/>
                          </a:cubicBezTo>
                          <a:cubicBezTo>
                            <a:pt x="2449" y="10596"/>
                            <a:pt x="4243" y="11983"/>
                            <a:pt x="4841" y="11586"/>
                          </a:cubicBezTo>
                          <a:cubicBezTo>
                            <a:pt x="7034" y="10200"/>
                            <a:pt x="6834" y="7625"/>
                            <a:pt x="5638" y="4851"/>
                          </a:cubicBezTo>
                          <a:cubicBezTo>
                            <a:pt x="4044" y="1682"/>
                            <a:pt x="2050" y="-893"/>
                            <a:pt x="655" y="2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74" name="Google Shape;6974;p37"/>
                    <p:cNvSpPr/>
                    <p:nvPr/>
                  </p:nvSpPr>
                  <p:spPr>
                    <a:xfrm>
                      <a:off x="3684786" y="5089216"/>
                      <a:ext cx="6518" cy="12174"/>
                    </a:xfrm>
                    <a:custGeom>
                      <a:avLst/>
                      <a:gdLst/>
                      <a:ahLst/>
                      <a:cxnLst/>
                      <a:rect l="l" t="t" r="r" b="b"/>
                      <a:pathLst>
                        <a:path w="6518" h="12174" extrusionOk="0">
                          <a:moveTo>
                            <a:pt x="1332" y="77"/>
                          </a:moveTo>
                          <a:cubicBezTo>
                            <a:pt x="-263" y="671"/>
                            <a:pt x="-462" y="3246"/>
                            <a:pt x="933" y="7208"/>
                          </a:cubicBezTo>
                          <a:cubicBezTo>
                            <a:pt x="2129" y="10575"/>
                            <a:pt x="3724" y="12358"/>
                            <a:pt x="5119" y="12160"/>
                          </a:cubicBezTo>
                          <a:cubicBezTo>
                            <a:pt x="6913" y="11962"/>
                            <a:pt x="6913" y="9387"/>
                            <a:pt x="5518" y="5227"/>
                          </a:cubicBezTo>
                          <a:cubicBezTo>
                            <a:pt x="4122" y="2454"/>
                            <a:pt x="2727" y="-518"/>
                            <a:pt x="1332" y="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75" name="Google Shape;6975;p37"/>
                    <p:cNvSpPr/>
                    <p:nvPr/>
                  </p:nvSpPr>
                  <p:spPr>
                    <a:xfrm>
                      <a:off x="3637482" y="5103961"/>
                      <a:ext cx="6583" cy="11468"/>
                    </a:xfrm>
                    <a:custGeom>
                      <a:avLst/>
                      <a:gdLst/>
                      <a:ahLst/>
                      <a:cxnLst/>
                      <a:rect l="l" t="t" r="r" b="b"/>
                      <a:pathLst>
                        <a:path w="6583" h="11468" extrusionOk="0">
                          <a:moveTo>
                            <a:pt x="5780" y="11083"/>
                          </a:moveTo>
                          <a:cubicBezTo>
                            <a:pt x="6976" y="10290"/>
                            <a:pt x="6777" y="7913"/>
                            <a:pt x="5581" y="4744"/>
                          </a:cubicBezTo>
                          <a:cubicBezTo>
                            <a:pt x="3787" y="782"/>
                            <a:pt x="1993" y="-803"/>
                            <a:pt x="797" y="386"/>
                          </a:cubicBezTo>
                          <a:cubicBezTo>
                            <a:pt x="-199" y="1376"/>
                            <a:pt x="-399" y="3555"/>
                            <a:pt x="997" y="6725"/>
                          </a:cubicBezTo>
                          <a:cubicBezTo>
                            <a:pt x="2591" y="10687"/>
                            <a:pt x="4385" y="12271"/>
                            <a:pt x="5780" y="110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76" name="Google Shape;6976;p37"/>
                    <p:cNvSpPr/>
                    <p:nvPr/>
                  </p:nvSpPr>
                  <p:spPr>
                    <a:xfrm>
                      <a:off x="3572630" y="5087707"/>
                      <a:ext cx="5797" cy="11698"/>
                    </a:xfrm>
                    <a:custGeom>
                      <a:avLst/>
                      <a:gdLst/>
                      <a:ahLst/>
                      <a:cxnLst/>
                      <a:rect l="l" t="t" r="r" b="b"/>
                      <a:pathLst>
                        <a:path w="5797" h="11698" extrusionOk="0">
                          <a:moveTo>
                            <a:pt x="670" y="6735"/>
                          </a:moveTo>
                          <a:cubicBezTo>
                            <a:pt x="1467" y="9508"/>
                            <a:pt x="2862" y="11885"/>
                            <a:pt x="4257" y="11687"/>
                          </a:cubicBezTo>
                          <a:cubicBezTo>
                            <a:pt x="5852" y="11489"/>
                            <a:pt x="6251" y="9112"/>
                            <a:pt x="5254" y="5150"/>
                          </a:cubicBezTo>
                          <a:cubicBezTo>
                            <a:pt x="4058" y="2575"/>
                            <a:pt x="2862" y="0"/>
                            <a:pt x="1467" y="0"/>
                          </a:cubicBezTo>
                          <a:cubicBezTo>
                            <a:pt x="-327" y="0"/>
                            <a:pt x="-327" y="3169"/>
                            <a:pt x="670" y="67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77" name="Google Shape;6977;p37"/>
                    <p:cNvSpPr/>
                    <p:nvPr/>
                  </p:nvSpPr>
                  <p:spPr>
                    <a:xfrm>
                      <a:off x="3635305" y="5065357"/>
                      <a:ext cx="6160" cy="12688"/>
                    </a:xfrm>
                    <a:custGeom>
                      <a:avLst/>
                      <a:gdLst/>
                      <a:ahLst/>
                      <a:cxnLst/>
                      <a:rect l="l" t="t" r="r" b="b"/>
                      <a:pathLst>
                        <a:path w="6160" h="12688" extrusionOk="0">
                          <a:moveTo>
                            <a:pt x="5367" y="12446"/>
                          </a:moveTo>
                          <a:cubicBezTo>
                            <a:pt x="6762" y="11258"/>
                            <a:pt x="6164" y="8088"/>
                            <a:pt x="4769" y="4325"/>
                          </a:cubicBezTo>
                          <a:cubicBezTo>
                            <a:pt x="3374" y="1551"/>
                            <a:pt x="1779" y="-628"/>
                            <a:pt x="782" y="165"/>
                          </a:cubicBezTo>
                          <a:cubicBezTo>
                            <a:pt x="-613" y="1155"/>
                            <a:pt x="-15" y="4523"/>
                            <a:pt x="1579" y="8286"/>
                          </a:cubicBezTo>
                          <a:cubicBezTo>
                            <a:pt x="2776" y="11258"/>
                            <a:pt x="4370" y="13437"/>
                            <a:pt x="5367" y="124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78" name="Google Shape;6978;p37"/>
                    <p:cNvSpPr/>
                    <p:nvPr/>
                  </p:nvSpPr>
                  <p:spPr>
                    <a:xfrm>
                      <a:off x="3683324" y="5067502"/>
                      <a:ext cx="6897" cy="12875"/>
                    </a:xfrm>
                    <a:custGeom>
                      <a:avLst/>
                      <a:gdLst/>
                      <a:ahLst/>
                      <a:cxnLst/>
                      <a:rect l="l" t="t" r="r" b="b"/>
                      <a:pathLst>
                        <a:path w="6897" h="12875" extrusionOk="0">
                          <a:moveTo>
                            <a:pt x="1996" y="9310"/>
                          </a:moveTo>
                          <a:cubicBezTo>
                            <a:pt x="2794" y="10895"/>
                            <a:pt x="4588" y="12876"/>
                            <a:pt x="5385" y="12876"/>
                          </a:cubicBezTo>
                          <a:cubicBezTo>
                            <a:pt x="8176" y="12876"/>
                            <a:pt x="6581" y="8320"/>
                            <a:pt x="4787" y="3962"/>
                          </a:cubicBezTo>
                          <a:lnTo>
                            <a:pt x="3192" y="0"/>
                          </a:lnTo>
                          <a:cubicBezTo>
                            <a:pt x="2594" y="198"/>
                            <a:pt x="1996" y="198"/>
                            <a:pt x="1598" y="396"/>
                          </a:cubicBezTo>
                          <a:cubicBezTo>
                            <a:pt x="-595" y="1585"/>
                            <a:pt x="-595" y="4358"/>
                            <a:pt x="1996" y="93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79" name="Google Shape;6979;p37"/>
                    <p:cNvSpPr/>
                    <p:nvPr/>
                  </p:nvSpPr>
                  <p:spPr>
                    <a:xfrm>
                      <a:off x="3686317" y="5067304"/>
                      <a:ext cx="199" cy="396"/>
                    </a:xfrm>
                    <a:custGeom>
                      <a:avLst/>
                      <a:gdLst/>
                      <a:ahLst/>
                      <a:cxnLst/>
                      <a:rect l="l" t="t" r="r" b="b"/>
                      <a:pathLst>
                        <a:path w="199" h="396" extrusionOk="0">
                          <a:moveTo>
                            <a:pt x="0" y="396"/>
                          </a:moveTo>
                          <a:lnTo>
                            <a:pt x="199" y="198"/>
                          </a:lnTo>
                          <a:lnTo>
                            <a:pt x="199" y="198"/>
                          </a:lnTo>
                          <a:lnTo>
                            <a:pt x="199" y="198"/>
                          </a:lnTo>
                          <a:lnTo>
                            <a:pt x="0"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80" name="Google Shape;6980;p37"/>
                    <p:cNvSpPr/>
                    <p:nvPr/>
                  </p:nvSpPr>
                  <p:spPr>
                    <a:xfrm>
                      <a:off x="3702862" y="5065125"/>
                      <a:ext cx="199" cy="198"/>
                    </a:xfrm>
                    <a:custGeom>
                      <a:avLst/>
                      <a:gdLst/>
                      <a:ahLst/>
                      <a:cxnLst/>
                      <a:rect l="l" t="t" r="r" b="b"/>
                      <a:pathLst>
                        <a:path w="199" h="198" extrusionOk="0">
                          <a:moveTo>
                            <a:pt x="199" y="198"/>
                          </a:moveTo>
                          <a:lnTo>
                            <a:pt x="0" y="0"/>
                          </a:lnTo>
                          <a:lnTo>
                            <a:pt x="0" y="0"/>
                          </a:lnTo>
                          <a:lnTo>
                            <a:pt x="0"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81" name="Google Shape;6981;p37"/>
                    <p:cNvSpPr/>
                    <p:nvPr/>
                  </p:nvSpPr>
                  <p:spPr>
                    <a:xfrm>
                      <a:off x="3694888" y="5054820"/>
                      <a:ext cx="9361" cy="18906"/>
                    </a:xfrm>
                    <a:custGeom>
                      <a:avLst/>
                      <a:gdLst/>
                      <a:ahLst/>
                      <a:cxnLst/>
                      <a:rect l="l" t="t" r="r" b="b"/>
                      <a:pathLst>
                        <a:path w="9361" h="18906" extrusionOk="0">
                          <a:moveTo>
                            <a:pt x="199" y="599"/>
                          </a:moveTo>
                          <a:cubicBezTo>
                            <a:pt x="-199" y="1193"/>
                            <a:pt x="0" y="3768"/>
                            <a:pt x="797" y="5353"/>
                          </a:cubicBezTo>
                          <a:cubicBezTo>
                            <a:pt x="1395" y="6740"/>
                            <a:pt x="1993" y="7928"/>
                            <a:pt x="2591" y="8919"/>
                          </a:cubicBezTo>
                          <a:cubicBezTo>
                            <a:pt x="2193" y="10305"/>
                            <a:pt x="2791" y="12484"/>
                            <a:pt x="4385" y="15456"/>
                          </a:cubicBezTo>
                          <a:cubicBezTo>
                            <a:pt x="5980" y="18229"/>
                            <a:pt x="7375" y="19219"/>
                            <a:pt x="8770" y="18823"/>
                          </a:cubicBezTo>
                          <a:cubicBezTo>
                            <a:pt x="9966" y="17833"/>
                            <a:pt x="9169" y="15059"/>
                            <a:pt x="7973" y="12484"/>
                          </a:cubicBezTo>
                          <a:lnTo>
                            <a:pt x="7375" y="11494"/>
                          </a:lnTo>
                          <a:cubicBezTo>
                            <a:pt x="7774" y="11296"/>
                            <a:pt x="7973" y="10900"/>
                            <a:pt x="8372" y="10503"/>
                          </a:cubicBezTo>
                          <a:cubicBezTo>
                            <a:pt x="7774" y="9315"/>
                            <a:pt x="7176" y="7928"/>
                            <a:pt x="6578" y="6740"/>
                          </a:cubicBezTo>
                          <a:cubicBezTo>
                            <a:pt x="4186" y="2580"/>
                            <a:pt x="1794" y="-1580"/>
                            <a:pt x="199" y="5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82" name="Google Shape;6982;p37"/>
                    <p:cNvSpPr/>
                    <p:nvPr/>
                  </p:nvSpPr>
                  <p:spPr>
                    <a:xfrm>
                      <a:off x="3553367" y="5008868"/>
                      <a:ext cx="4185" cy="5744"/>
                    </a:xfrm>
                    <a:custGeom>
                      <a:avLst/>
                      <a:gdLst/>
                      <a:ahLst/>
                      <a:cxnLst/>
                      <a:rect l="l" t="t" r="r" b="b"/>
                      <a:pathLst>
                        <a:path w="4185" h="5744" extrusionOk="0">
                          <a:moveTo>
                            <a:pt x="3588" y="5745"/>
                          </a:moveTo>
                          <a:cubicBezTo>
                            <a:pt x="4385" y="4556"/>
                            <a:pt x="4385" y="2575"/>
                            <a:pt x="3588" y="0"/>
                          </a:cubicBezTo>
                          <a:cubicBezTo>
                            <a:pt x="2392" y="198"/>
                            <a:pt x="1196" y="396"/>
                            <a:pt x="0" y="594"/>
                          </a:cubicBezTo>
                          <a:cubicBezTo>
                            <a:pt x="0" y="594"/>
                            <a:pt x="0" y="594"/>
                            <a:pt x="0" y="594"/>
                          </a:cubicBezTo>
                          <a:cubicBezTo>
                            <a:pt x="996" y="3566"/>
                            <a:pt x="2192" y="5745"/>
                            <a:pt x="3588" y="57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83" name="Google Shape;6983;p37"/>
                    <p:cNvSpPr/>
                    <p:nvPr/>
                  </p:nvSpPr>
                  <p:spPr>
                    <a:xfrm>
                      <a:off x="3783943" y="5091312"/>
                      <a:ext cx="11212" cy="13696"/>
                    </a:xfrm>
                    <a:custGeom>
                      <a:avLst/>
                      <a:gdLst/>
                      <a:ahLst/>
                      <a:cxnLst/>
                      <a:rect l="l" t="t" r="r" b="b"/>
                      <a:pathLst>
                        <a:path w="11212" h="13696" extrusionOk="0">
                          <a:moveTo>
                            <a:pt x="9413" y="5706"/>
                          </a:moveTo>
                          <a:cubicBezTo>
                            <a:pt x="8416" y="3923"/>
                            <a:pt x="7619" y="3131"/>
                            <a:pt x="6821" y="2735"/>
                          </a:cubicBezTo>
                          <a:cubicBezTo>
                            <a:pt x="3832" y="-38"/>
                            <a:pt x="1240" y="-831"/>
                            <a:pt x="244" y="952"/>
                          </a:cubicBezTo>
                          <a:cubicBezTo>
                            <a:pt x="-753" y="2933"/>
                            <a:pt x="1440" y="6102"/>
                            <a:pt x="4430" y="8677"/>
                          </a:cubicBezTo>
                          <a:cubicBezTo>
                            <a:pt x="5027" y="9272"/>
                            <a:pt x="5625" y="9668"/>
                            <a:pt x="6223" y="10064"/>
                          </a:cubicBezTo>
                          <a:cubicBezTo>
                            <a:pt x="7619" y="12639"/>
                            <a:pt x="9213" y="14026"/>
                            <a:pt x="10609" y="13630"/>
                          </a:cubicBezTo>
                          <a:cubicBezTo>
                            <a:pt x="11406" y="12045"/>
                            <a:pt x="11605" y="9866"/>
                            <a:pt x="10011" y="6697"/>
                          </a:cubicBezTo>
                          <a:cubicBezTo>
                            <a:pt x="10011" y="6697"/>
                            <a:pt x="10011" y="6697"/>
                            <a:pt x="10011" y="6697"/>
                          </a:cubicBezTo>
                          <a:cubicBezTo>
                            <a:pt x="9811" y="6498"/>
                            <a:pt x="9612" y="6102"/>
                            <a:pt x="9413" y="57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84" name="Google Shape;6984;p37"/>
                    <p:cNvSpPr/>
                    <p:nvPr/>
                  </p:nvSpPr>
                  <p:spPr>
                    <a:xfrm>
                      <a:off x="3702520" y="4964361"/>
                      <a:ext cx="18367" cy="26770"/>
                    </a:xfrm>
                    <a:custGeom>
                      <a:avLst/>
                      <a:gdLst/>
                      <a:ahLst/>
                      <a:cxnLst/>
                      <a:rect l="l" t="t" r="r" b="b"/>
                      <a:pathLst>
                        <a:path w="18367" h="26770" extrusionOk="0">
                          <a:moveTo>
                            <a:pt x="4128" y="10833"/>
                          </a:moveTo>
                          <a:cubicBezTo>
                            <a:pt x="4328" y="11427"/>
                            <a:pt x="4527" y="12219"/>
                            <a:pt x="4926" y="12813"/>
                          </a:cubicBezTo>
                          <a:cubicBezTo>
                            <a:pt x="6520" y="15587"/>
                            <a:pt x="8115" y="17171"/>
                            <a:pt x="9111" y="16181"/>
                          </a:cubicBezTo>
                          <a:cubicBezTo>
                            <a:pt x="9111" y="16181"/>
                            <a:pt x="9111" y="15983"/>
                            <a:pt x="9311" y="15983"/>
                          </a:cubicBezTo>
                          <a:cubicBezTo>
                            <a:pt x="10906" y="21133"/>
                            <a:pt x="13297" y="24699"/>
                            <a:pt x="16686" y="26482"/>
                          </a:cubicBezTo>
                          <a:cubicBezTo>
                            <a:pt x="17882" y="27076"/>
                            <a:pt x="18879" y="26878"/>
                            <a:pt x="18081" y="24699"/>
                          </a:cubicBezTo>
                          <a:cubicBezTo>
                            <a:pt x="16487" y="19548"/>
                            <a:pt x="13895" y="15587"/>
                            <a:pt x="10706" y="12813"/>
                          </a:cubicBezTo>
                          <a:cubicBezTo>
                            <a:pt x="9909" y="12219"/>
                            <a:pt x="9111" y="12021"/>
                            <a:pt x="8514" y="11427"/>
                          </a:cubicBezTo>
                          <a:lnTo>
                            <a:pt x="8514" y="11823"/>
                          </a:lnTo>
                          <a:lnTo>
                            <a:pt x="8514" y="11427"/>
                          </a:lnTo>
                          <a:cubicBezTo>
                            <a:pt x="7517" y="9446"/>
                            <a:pt x="6720" y="7267"/>
                            <a:pt x="5723" y="5484"/>
                          </a:cubicBezTo>
                          <a:cubicBezTo>
                            <a:pt x="3929" y="2117"/>
                            <a:pt x="1537" y="-1053"/>
                            <a:pt x="341" y="334"/>
                          </a:cubicBezTo>
                          <a:cubicBezTo>
                            <a:pt x="-855" y="1919"/>
                            <a:pt x="1338" y="5880"/>
                            <a:pt x="3132" y="8852"/>
                          </a:cubicBezTo>
                          <a:cubicBezTo>
                            <a:pt x="3331" y="9644"/>
                            <a:pt x="3730" y="10238"/>
                            <a:pt x="4128" y="108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85" name="Google Shape;6985;p37"/>
                    <p:cNvSpPr/>
                    <p:nvPr/>
                  </p:nvSpPr>
                  <p:spPr>
                    <a:xfrm>
                      <a:off x="3759010" y="5080055"/>
                      <a:ext cx="24770" cy="21541"/>
                    </a:xfrm>
                    <a:custGeom>
                      <a:avLst/>
                      <a:gdLst/>
                      <a:ahLst/>
                      <a:cxnLst/>
                      <a:rect l="l" t="t" r="r" b="b"/>
                      <a:pathLst>
                        <a:path w="24770" h="21541" extrusionOk="0">
                          <a:moveTo>
                            <a:pt x="858" y="5870"/>
                          </a:moveTo>
                          <a:cubicBezTo>
                            <a:pt x="-736" y="6662"/>
                            <a:pt x="61" y="10030"/>
                            <a:pt x="1855" y="13595"/>
                          </a:cubicBezTo>
                          <a:cubicBezTo>
                            <a:pt x="3450" y="16566"/>
                            <a:pt x="5044" y="17953"/>
                            <a:pt x="6240" y="16963"/>
                          </a:cubicBezTo>
                          <a:cubicBezTo>
                            <a:pt x="7436" y="16170"/>
                            <a:pt x="6639" y="13397"/>
                            <a:pt x="5443" y="10624"/>
                          </a:cubicBezTo>
                          <a:cubicBezTo>
                            <a:pt x="5642" y="10822"/>
                            <a:pt x="5642" y="10822"/>
                            <a:pt x="5841" y="11020"/>
                          </a:cubicBezTo>
                          <a:cubicBezTo>
                            <a:pt x="7436" y="13199"/>
                            <a:pt x="9031" y="14388"/>
                            <a:pt x="10426" y="14388"/>
                          </a:cubicBezTo>
                          <a:cubicBezTo>
                            <a:pt x="10825" y="14388"/>
                            <a:pt x="11024" y="14189"/>
                            <a:pt x="11223" y="13793"/>
                          </a:cubicBezTo>
                          <a:cubicBezTo>
                            <a:pt x="11622" y="13793"/>
                            <a:pt x="12021" y="13595"/>
                            <a:pt x="12419" y="13397"/>
                          </a:cubicBezTo>
                          <a:cubicBezTo>
                            <a:pt x="12619" y="13793"/>
                            <a:pt x="12619" y="13991"/>
                            <a:pt x="12818" y="14388"/>
                          </a:cubicBezTo>
                          <a:cubicBezTo>
                            <a:pt x="13815" y="16566"/>
                            <a:pt x="15409" y="18151"/>
                            <a:pt x="16206" y="17557"/>
                          </a:cubicBezTo>
                          <a:cubicBezTo>
                            <a:pt x="16206" y="17557"/>
                            <a:pt x="16206" y="17557"/>
                            <a:pt x="16206" y="17557"/>
                          </a:cubicBezTo>
                          <a:cubicBezTo>
                            <a:pt x="16605" y="17953"/>
                            <a:pt x="17203" y="18547"/>
                            <a:pt x="17602" y="18944"/>
                          </a:cubicBezTo>
                          <a:cubicBezTo>
                            <a:pt x="20791" y="21717"/>
                            <a:pt x="23582" y="22311"/>
                            <a:pt x="24578" y="20528"/>
                          </a:cubicBezTo>
                          <a:cubicBezTo>
                            <a:pt x="25376" y="19142"/>
                            <a:pt x="23582" y="16566"/>
                            <a:pt x="21190" y="14388"/>
                          </a:cubicBezTo>
                          <a:cubicBezTo>
                            <a:pt x="19994" y="13595"/>
                            <a:pt x="18997" y="12803"/>
                            <a:pt x="18000" y="12407"/>
                          </a:cubicBezTo>
                          <a:cubicBezTo>
                            <a:pt x="18000" y="10426"/>
                            <a:pt x="17402" y="8049"/>
                            <a:pt x="16206" y="4879"/>
                          </a:cubicBezTo>
                          <a:cubicBezTo>
                            <a:pt x="14413" y="2304"/>
                            <a:pt x="12619" y="-1063"/>
                            <a:pt x="11423" y="323"/>
                          </a:cubicBezTo>
                          <a:cubicBezTo>
                            <a:pt x="10027" y="2106"/>
                            <a:pt x="9828" y="4681"/>
                            <a:pt x="10625" y="8445"/>
                          </a:cubicBezTo>
                          <a:cubicBezTo>
                            <a:pt x="10426" y="8247"/>
                            <a:pt x="10027" y="7851"/>
                            <a:pt x="9828" y="7653"/>
                          </a:cubicBezTo>
                          <a:cubicBezTo>
                            <a:pt x="9828" y="7653"/>
                            <a:pt x="9629" y="7454"/>
                            <a:pt x="9629" y="7454"/>
                          </a:cubicBezTo>
                          <a:cubicBezTo>
                            <a:pt x="8034" y="3691"/>
                            <a:pt x="6041" y="918"/>
                            <a:pt x="3649" y="521"/>
                          </a:cubicBezTo>
                          <a:cubicBezTo>
                            <a:pt x="2254" y="1314"/>
                            <a:pt x="2054" y="3295"/>
                            <a:pt x="3250" y="6464"/>
                          </a:cubicBezTo>
                          <a:cubicBezTo>
                            <a:pt x="3250" y="6860"/>
                            <a:pt x="3250" y="7058"/>
                            <a:pt x="3250" y="7454"/>
                          </a:cubicBezTo>
                          <a:cubicBezTo>
                            <a:pt x="2453" y="6068"/>
                            <a:pt x="1656" y="5474"/>
                            <a:pt x="858" y="58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86" name="Google Shape;6986;p37"/>
                    <p:cNvSpPr/>
                    <p:nvPr/>
                  </p:nvSpPr>
                  <p:spPr>
                    <a:xfrm>
                      <a:off x="3635190" y="5006901"/>
                      <a:ext cx="7275" cy="10940"/>
                    </a:xfrm>
                    <a:custGeom>
                      <a:avLst/>
                      <a:gdLst/>
                      <a:ahLst/>
                      <a:cxnLst/>
                      <a:rect l="l" t="t" r="r" b="b"/>
                      <a:pathLst>
                        <a:path w="7275" h="10940" extrusionOk="0">
                          <a:moveTo>
                            <a:pt x="299" y="581"/>
                          </a:moveTo>
                          <a:cubicBezTo>
                            <a:pt x="-100" y="1373"/>
                            <a:pt x="-100" y="3156"/>
                            <a:pt x="299" y="4939"/>
                          </a:cubicBezTo>
                          <a:cubicBezTo>
                            <a:pt x="897" y="8108"/>
                            <a:pt x="2691" y="10089"/>
                            <a:pt x="4086" y="10683"/>
                          </a:cubicBezTo>
                          <a:cubicBezTo>
                            <a:pt x="5282" y="11278"/>
                            <a:pt x="6279" y="10683"/>
                            <a:pt x="7275" y="10485"/>
                          </a:cubicBezTo>
                          <a:cubicBezTo>
                            <a:pt x="6279" y="7910"/>
                            <a:pt x="5282" y="5335"/>
                            <a:pt x="4086" y="3156"/>
                          </a:cubicBezTo>
                          <a:cubicBezTo>
                            <a:pt x="2492" y="383"/>
                            <a:pt x="897" y="-806"/>
                            <a:pt x="299" y="5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87" name="Google Shape;6987;p37"/>
                    <p:cNvSpPr/>
                    <p:nvPr/>
                  </p:nvSpPr>
                  <p:spPr>
                    <a:xfrm>
                      <a:off x="3600939" y="5024130"/>
                      <a:ext cx="6485" cy="12734"/>
                    </a:xfrm>
                    <a:custGeom>
                      <a:avLst/>
                      <a:gdLst/>
                      <a:ahLst/>
                      <a:cxnLst/>
                      <a:rect l="l" t="t" r="r" b="b"/>
                      <a:pathLst>
                        <a:path w="6485" h="12734" extrusionOk="0">
                          <a:moveTo>
                            <a:pt x="6046" y="12669"/>
                          </a:moveTo>
                          <a:cubicBezTo>
                            <a:pt x="7043" y="10688"/>
                            <a:pt x="6246" y="7518"/>
                            <a:pt x="4651" y="3953"/>
                          </a:cubicBezTo>
                          <a:cubicBezTo>
                            <a:pt x="3455" y="1180"/>
                            <a:pt x="1661" y="-603"/>
                            <a:pt x="665" y="189"/>
                          </a:cubicBezTo>
                          <a:cubicBezTo>
                            <a:pt x="-731" y="1576"/>
                            <a:pt x="266" y="5141"/>
                            <a:pt x="1860" y="8707"/>
                          </a:cubicBezTo>
                          <a:cubicBezTo>
                            <a:pt x="3256" y="11678"/>
                            <a:pt x="4850" y="13065"/>
                            <a:pt x="6046" y="126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88" name="Google Shape;6988;p37"/>
                    <p:cNvSpPr/>
                    <p:nvPr/>
                  </p:nvSpPr>
                  <p:spPr>
                    <a:xfrm>
                      <a:off x="3578057" y="5039277"/>
                      <a:ext cx="6163" cy="11894"/>
                    </a:xfrm>
                    <a:custGeom>
                      <a:avLst/>
                      <a:gdLst/>
                      <a:ahLst/>
                      <a:cxnLst/>
                      <a:rect l="l" t="t" r="r" b="b"/>
                      <a:pathLst>
                        <a:path w="6163" h="11894" extrusionOk="0">
                          <a:moveTo>
                            <a:pt x="5408" y="11784"/>
                          </a:moveTo>
                          <a:cubicBezTo>
                            <a:pt x="6604" y="11388"/>
                            <a:pt x="6206" y="8813"/>
                            <a:pt x="5408" y="5643"/>
                          </a:cubicBezTo>
                          <a:cubicBezTo>
                            <a:pt x="4013" y="1681"/>
                            <a:pt x="2219" y="-497"/>
                            <a:pt x="824" y="97"/>
                          </a:cubicBezTo>
                          <a:cubicBezTo>
                            <a:pt x="-372" y="493"/>
                            <a:pt x="-173" y="3068"/>
                            <a:pt x="824" y="6039"/>
                          </a:cubicBezTo>
                          <a:cubicBezTo>
                            <a:pt x="2219" y="10595"/>
                            <a:pt x="3814" y="12378"/>
                            <a:pt x="5408" y="117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89" name="Google Shape;6989;p37"/>
                    <p:cNvSpPr/>
                    <p:nvPr/>
                  </p:nvSpPr>
                  <p:spPr>
                    <a:xfrm>
                      <a:off x="3711370" y="5108560"/>
                      <a:ext cx="31079" cy="18083"/>
                    </a:xfrm>
                    <a:custGeom>
                      <a:avLst/>
                      <a:gdLst/>
                      <a:ahLst/>
                      <a:cxnLst/>
                      <a:rect l="l" t="t" r="r" b="b"/>
                      <a:pathLst>
                        <a:path w="31079" h="18083" extrusionOk="0">
                          <a:moveTo>
                            <a:pt x="3052" y="4701"/>
                          </a:moveTo>
                          <a:cubicBezTo>
                            <a:pt x="3052" y="5097"/>
                            <a:pt x="3252" y="5691"/>
                            <a:pt x="3451" y="6285"/>
                          </a:cubicBezTo>
                          <a:cubicBezTo>
                            <a:pt x="2455" y="6285"/>
                            <a:pt x="1458" y="6681"/>
                            <a:pt x="461" y="8068"/>
                          </a:cubicBezTo>
                          <a:cubicBezTo>
                            <a:pt x="-934" y="10247"/>
                            <a:pt x="1059" y="12822"/>
                            <a:pt x="3451" y="14605"/>
                          </a:cubicBezTo>
                          <a:cubicBezTo>
                            <a:pt x="7039" y="17180"/>
                            <a:pt x="11225" y="19953"/>
                            <a:pt x="13816" y="16388"/>
                          </a:cubicBezTo>
                          <a:cubicBezTo>
                            <a:pt x="14813" y="14803"/>
                            <a:pt x="14015" y="13218"/>
                            <a:pt x="12421" y="11634"/>
                          </a:cubicBezTo>
                          <a:cubicBezTo>
                            <a:pt x="12820" y="12030"/>
                            <a:pt x="13218" y="12624"/>
                            <a:pt x="13816" y="13020"/>
                          </a:cubicBezTo>
                          <a:cubicBezTo>
                            <a:pt x="16806" y="15397"/>
                            <a:pt x="19597" y="15793"/>
                            <a:pt x="21590" y="14605"/>
                          </a:cubicBezTo>
                          <a:cubicBezTo>
                            <a:pt x="24580" y="16586"/>
                            <a:pt x="27570" y="16784"/>
                            <a:pt x="29762" y="15001"/>
                          </a:cubicBezTo>
                          <a:cubicBezTo>
                            <a:pt x="31955" y="13218"/>
                            <a:pt x="31357" y="10247"/>
                            <a:pt x="28367" y="6879"/>
                          </a:cubicBezTo>
                          <a:cubicBezTo>
                            <a:pt x="28168" y="6879"/>
                            <a:pt x="28168" y="6681"/>
                            <a:pt x="27968" y="6681"/>
                          </a:cubicBezTo>
                          <a:cubicBezTo>
                            <a:pt x="24580" y="343"/>
                            <a:pt x="21989" y="1135"/>
                            <a:pt x="19397" y="1135"/>
                          </a:cubicBezTo>
                          <a:cubicBezTo>
                            <a:pt x="18002" y="1135"/>
                            <a:pt x="17006" y="2323"/>
                            <a:pt x="17604" y="4701"/>
                          </a:cubicBezTo>
                          <a:cubicBezTo>
                            <a:pt x="15411" y="3314"/>
                            <a:pt x="12421" y="3116"/>
                            <a:pt x="11026" y="4899"/>
                          </a:cubicBezTo>
                          <a:cubicBezTo>
                            <a:pt x="9830" y="6483"/>
                            <a:pt x="10228" y="8662"/>
                            <a:pt x="11823" y="10841"/>
                          </a:cubicBezTo>
                          <a:lnTo>
                            <a:pt x="10826" y="9851"/>
                          </a:lnTo>
                          <a:cubicBezTo>
                            <a:pt x="10428" y="9653"/>
                            <a:pt x="10029" y="9257"/>
                            <a:pt x="9431" y="9058"/>
                          </a:cubicBezTo>
                          <a:cubicBezTo>
                            <a:pt x="9232" y="7474"/>
                            <a:pt x="8833" y="5493"/>
                            <a:pt x="8634" y="3908"/>
                          </a:cubicBezTo>
                          <a:cubicBezTo>
                            <a:pt x="6043" y="1927"/>
                            <a:pt x="1458" y="-4213"/>
                            <a:pt x="3052" y="47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90" name="Google Shape;6990;p37"/>
                    <p:cNvSpPr/>
                    <p:nvPr/>
                  </p:nvSpPr>
                  <p:spPr>
                    <a:xfrm>
                      <a:off x="3720003" y="5112072"/>
                      <a:ext cx="199" cy="198"/>
                    </a:xfrm>
                    <a:custGeom>
                      <a:avLst/>
                      <a:gdLst/>
                      <a:ahLst/>
                      <a:cxnLst/>
                      <a:rect l="l" t="t" r="r" b="b"/>
                      <a:pathLst>
                        <a:path w="199" h="198" extrusionOk="0">
                          <a:moveTo>
                            <a:pt x="0" y="0"/>
                          </a:moveTo>
                          <a:lnTo>
                            <a:pt x="0" y="198"/>
                          </a:lnTo>
                          <a:lnTo>
                            <a:pt x="20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91" name="Google Shape;6991;p37"/>
                    <p:cNvSpPr/>
                    <p:nvPr/>
                  </p:nvSpPr>
                  <p:spPr>
                    <a:xfrm>
                      <a:off x="3800496" y="4948447"/>
                      <a:ext cx="6811" cy="10114"/>
                    </a:xfrm>
                    <a:custGeom>
                      <a:avLst/>
                      <a:gdLst/>
                      <a:ahLst/>
                      <a:cxnLst/>
                      <a:rect l="l" t="t" r="r" b="b"/>
                      <a:pathLst>
                        <a:path w="6811" h="10114" extrusionOk="0">
                          <a:moveTo>
                            <a:pt x="434" y="401"/>
                          </a:moveTo>
                          <a:cubicBezTo>
                            <a:pt x="-562" y="1391"/>
                            <a:pt x="235" y="3768"/>
                            <a:pt x="2029" y="6542"/>
                          </a:cubicBezTo>
                          <a:cubicBezTo>
                            <a:pt x="3823" y="9117"/>
                            <a:pt x="5417" y="10701"/>
                            <a:pt x="6613" y="9909"/>
                          </a:cubicBezTo>
                          <a:cubicBezTo>
                            <a:pt x="7211" y="8522"/>
                            <a:pt x="6414" y="6145"/>
                            <a:pt x="4819" y="3372"/>
                          </a:cubicBezTo>
                          <a:cubicBezTo>
                            <a:pt x="3025" y="203"/>
                            <a:pt x="1431" y="-590"/>
                            <a:pt x="434" y="4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92" name="Google Shape;6992;p37"/>
                    <p:cNvSpPr/>
                    <p:nvPr/>
                  </p:nvSpPr>
                  <p:spPr>
                    <a:xfrm>
                      <a:off x="3697292" y="5111657"/>
                      <a:ext cx="5623" cy="10219"/>
                    </a:xfrm>
                    <a:custGeom>
                      <a:avLst/>
                      <a:gdLst/>
                      <a:ahLst/>
                      <a:cxnLst/>
                      <a:rect l="l" t="t" r="r" b="b"/>
                      <a:pathLst>
                        <a:path w="5623" h="10219" extrusionOk="0">
                          <a:moveTo>
                            <a:pt x="4971" y="10121"/>
                          </a:moveTo>
                          <a:cubicBezTo>
                            <a:pt x="6167" y="9527"/>
                            <a:pt x="5569" y="6556"/>
                            <a:pt x="4373" y="3584"/>
                          </a:cubicBezTo>
                          <a:cubicBezTo>
                            <a:pt x="3377" y="1207"/>
                            <a:pt x="2180" y="-179"/>
                            <a:pt x="1184" y="19"/>
                          </a:cubicBezTo>
                          <a:cubicBezTo>
                            <a:pt x="-211" y="217"/>
                            <a:pt x="-411" y="2198"/>
                            <a:pt x="785" y="5367"/>
                          </a:cubicBezTo>
                          <a:cubicBezTo>
                            <a:pt x="2180" y="8537"/>
                            <a:pt x="3775" y="10716"/>
                            <a:pt x="4971" y="101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93" name="Google Shape;6993;p37"/>
                    <p:cNvSpPr/>
                    <p:nvPr/>
                  </p:nvSpPr>
                  <p:spPr>
                    <a:xfrm>
                      <a:off x="3584006" y="5060389"/>
                      <a:ext cx="5678" cy="10835"/>
                    </a:xfrm>
                    <a:custGeom>
                      <a:avLst/>
                      <a:gdLst/>
                      <a:ahLst/>
                      <a:cxnLst/>
                      <a:rect l="l" t="t" r="r" b="b"/>
                      <a:pathLst>
                        <a:path w="5678" h="10835" extrusionOk="0">
                          <a:moveTo>
                            <a:pt x="655" y="6321"/>
                          </a:moveTo>
                          <a:cubicBezTo>
                            <a:pt x="2051" y="10481"/>
                            <a:pt x="3845" y="11670"/>
                            <a:pt x="5040" y="10283"/>
                          </a:cubicBezTo>
                          <a:cubicBezTo>
                            <a:pt x="6037" y="9293"/>
                            <a:pt x="5838" y="6916"/>
                            <a:pt x="4642" y="3746"/>
                          </a:cubicBezTo>
                          <a:cubicBezTo>
                            <a:pt x="3247" y="379"/>
                            <a:pt x="1851" y="-414"/>
                            <a:pt x="854" y="181"/>
                          </a:cubicBezTo>
                          <a:cubicBezTo>
                            <a:pt x="-142" y="775"/>
                            <a:pt x="-341" y="3350"/>
                            <a:pt x="655" y="63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94" name="Google Shape;6994;p37"/>
                    <p:cNvSpPr/>
                    <p:nvPr/>
                  </p:nvSpPr>
                  <p:spPr>
                    <a:xfrm>
                      <a:off x="3728791" y="5080378"/>
                      <a:ext cx="7293" cy="11493"/>
                    </a:xfrm>
                    <a:custGeom>
                      <a:avLst/>
                      <a:gdLst/>
                      <a:ahLst/>
                      <a:cxnLst/>
                      <a:rect l="l" t="t" r="r" b="b"/>
                      <a:pathLst>
                        <a:path w="7293" h="11493" extrusionOk="0">
                          <a:moveTo>
                            <a:pt x="979" y="0"/>
                          </a:moveTo>
                          <a:cubicBezTo>
                            <a:pt x="-815" y="0"/>
                            <a:pt x="182" y="3169"/>
                            <a:pt x="1378" y="5745"/>
                          </a:cubicBezTo>
                          <a:cubicBezTo>
                            <a:pt x="2973" y="9508"/>
                            <a:pt x="5165" y="12282"/>
                            <a:pt x="6760" y="11291"/>
                          </a:cubicBezTo>
                          <a:cubicBezTo>
                            <a:pt x="7956" y="10499"/>
                            <a:pt x="6959" y="7527"/>
                            <a:pt x="5564" y="4754"/>
                          </a:cubicBezTo>
                          <a:cubicBezTo>
                            <a:pt x="4169" y="1783"/>
                            <a:pt x="2574" y="0"/>
                            <a:pt x="979"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95" name="Google Shape;6995;p37"/>
                    <p:cNvSpPr/>
                    <p:nvPr/>
                  </p:nvSpPr>
                  <p:spPr>
                    <a:xfrm>
                      <a:off x="3715195" y="5006289"/>
                      <a:ext cx="13030" cy="16655"/>
                    </a:xfrm>
                    <a:custGeom>
                      <a:avLst/>
                      <a:gdLst/>
                      <a:ahLst/>
                      <a:cxnLst/>
                      <a:rect l="l" t="t" r="r" b="b"/>
                      <a:pathLst>
                        <a:path w="13030" h="16655" extrusionOk="0">
                          <a:moveTo>
                            <a:pt x="7400" y="6343"/>
                          </a:moveTo>
                          <a:cubicBezTo>
                            <a:pt x="6802" y="6343"/>
                            <a:pt x="6603" y="6740"/>
                            <a:pt x="6403" y="7334"/>
                          </a:cubicBezTo>
                          <a:cubicBezTo>
                            <a:pt x="6204" y="6145"/>
                            <a:pt x="5606" y="4957"/>
                            <a:pt x="4809" y="3372"/>
                          </a:cubicBezTo>
                          <a:cubicBezTo>
                            <a:pt x="3015" y="203"/>
                            <a:pt x="1620" y="-590"/>
                            <a:pt x="623" y="401"/>
                          </a:cubicBezTo>
                          <a:cubicBezTo>
                            <a:pt x="-374" y="1193"/>
                            <a:pt x="-175" y="3768"/>
                            <a:pt x="1221" y="6541"/>
                          </a:cubicBezTo>
                          <a:cubicBezTo>
                            <a:pt x="3214" y="10503"/>
                            <a:pt x="5008" y="11494"/>
                            <a:pt x="6204" y="9909"/>
                          </a:cubicBezTo>
                          <a:cubicBezTo>
                            <a:pt x="6403" y="9711"/>
                            <a:pt x="6403" y="9315"/>
                            <a:pt x="6603" y="8919"/>
                          </a:cubicBezTo>
                          <a:cubicBezTo>
                            <a:pt x="6802" y="9711"/>
                            <a:pt x="7001" y="10503"/>
                            <a:pt x="7600" y="11692"/>
                          </a:cubicBezTo>
                          <a:cubicBezTo>
                            <a:pt x="8995" y="14465"/>
                            <a:pt x="10589" y="16842"/>
                            <a:pt x="11984" y="16644"/>
                          </a:cubicBezTo>
                          <a:cubicBezTo>
                            <a:pt x="13380" y="16446"/>
                            <a:pt x="13380" y="14663"/>
                            <a:pt x="11984" y="11296"/>
                          </a:cubicBezTo>
                          <a:cubicBezTo>
                            <a:pt x="10390" y="8522"/>
                            <a:pt x="8795" y="6145"/>
                            <a:pt x="7400" y="63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96" name="Google Shape;6996;p37"/>
                    <p:cNvSpPr/>
                    <p:nvPr/>
                  </p:nvSpPr>
                  <p:spPr>
                    <a:xfrm>
                      <a:off x="3553847" y="5083111"/>
                      <a:ext cx="6168" cy="13125"/>
                    </a:xfrm>
                    <a:custGeom>
                      <a:avLst/>
                      <a:gdLst/>
                      <a:ahLst/>
                      <a:cxnLst/>
                      <a:rect l="l" t="t" r="r" b="b"/>
                      <a:pathLst>
                        <a:path w="6168" h="13125" extrusionOk="0">
                          <a:moveTo>
                            <a:pt x="1115" y="40"/>
                          </a:moveTo>
                          <a:cubicBezTo>
                            <a:pt x="-679" y="635"/>
                            <a:pt x="-81" y="4002"/>
                            <a:pt x="1314" y="7964"/>
                          </a:cubicBezTo>
                          <a:cubicBezTo>
                            <a:pt x="2311" y="10935"/>
                            <a:pt x="3905" y="13312"/>
                            <a:pt x="5101" y="13114"/>
                          </a:cubicBezTo>
                          <a:cubicBezTo>
                            <a:pt x="6895" y="12718"/>
                            <a:pt x="6098" y="8954"/>
                            <a:pt x="5101" y="5587"/>
                          </a:cubicBezTo>
                          <a:cubicBezTo>
                            <a:pt x="3706" y="2219"/>
                            <a:pt x="2311" y="-356"/>
                            <a:pt x="1115" y="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97" name="Google Shape;6997;p37"/>
                    <p:cNvSpPr/>
                    <p:nvPr/>
                  </p:nvSpPr>
                  <p:spPr>
                    <a:xfrm>
                      <a:off x="3699729" y="5032827"/>
                      <a:ext cx="5623" cy="10810"/>
                    </a:xfrm>
                    <a:custGeom>
                      <a:avLst/>
                      <a:gdLst/>
                      <a:ahLst/>
                      <a:cxnLst/>
                      <a:rect l="l" t="t" r="r" b="b"/>
                      <a:pathLst>
                        <a:path w="5623" h="10810" extrusionOk="0">
                          <a:moveTo>
                            <a:pt x="5125" y="10509"/>
                          </a:moveTo>
                          <a:cubicBezTo>
                            <a:pt x="5923" y="9320"/>
                            <a:pt x="5923" y="6943"/>
                            <a:pt x="3929" y="2982"/>
                          </a:cubicBezTo>
                          <a:cubicBezTo>
                            <a:pt x="2933" y="1001"/>
                            <a:pt x="1537" y="-584"/>
                            <a:pt x="740" y="208"/>
                          </a:cubicBezTo>
                          <a:cubicBezTo>
                            <a:pt x="-456" y="1397"/>
                            <a:pt x="-257" y="3972"/>
                            <a:pt x="1737" y="7736"/>
                          </a:cubicBezTo>
                          <a:cubicBezTo>
                            <a:pt x="2733" y="9915"/>
                            <a:pt x="3929" y="11499"/>
                            <a:pt x="5125" y="105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98" name="Google Shape;6998;p37"/>
                    <p:cNvSpPr/>
                    <p:nvPr/>
                  </p:nvSpPr>
                  <p:spPr>
                    <a:xfrm>
                      <a:off x="3647591" y="5066682"/>
                      <a:ext cx="6642" cy="12363"/>
                    </a:xfrm>
                    <a:custGeom>
                      <a:avLst/>
                      <a:gdLst/>
                      <a:ahLst/>
                      <a:cxnLst/>
                      <a:rect l="l" t="t" r="r" b="b"/>
                      <a:pathLst>
                        <a:path w="6642" h="12363" extrusionOk="0">
                          <a:moveTo>
                            <a:pt x="456" y="424"/>
                          </a:moveTo>
                          <a:cubicBezTo>
                            <a:pt x="-342" y="1612"/>
                            <a:pt x="-143" y="4188"/>
                            <a:pt x="1452" y="7159"/>
                          </a:cubicBezTo>
                          <a:cubicBezTo>
                            <a:pt x="3047" y="10130"/>
                            <a:pt x="5040" y="13894"/>
                            <a:pt x="6236" y="11715"/>
                          </a:cubicBezTo>
                          <a:cubicBezTo>
                            <a:pt x="7033" y="10526"/>
                            <a:pt x="6635" y="7753"/>
                            <a:pt x="5239" y="4584"/>
                          </a:cubicBezTo>
                          <a:cubicBezTo>
                            <a:pt x="3645" y="1216"/>
                            <a:pt x="1652" y="-963"/>
                            <a:pt x="456" y="4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99" name="Google Shape;6999;p37"/>
                    <p:cNvSpPr/>
                    <p:nvPr/>
                  </p:nvSpPr>
                  <p:spPr>
                    <a:xfrm>
                      <a:off x="3559071" y="5114010"/>
                      <a:ext cx="5895" cy="11606"/>
                    </a:xfrm>
                    <a:custGeom>
                      <a:avLst/>
                      <a:gdLst/>
                      <a:ahLst/>
                      <a:cxnLst/>
                      <a:rect l="l" t="t" r="r" b="b"/>
                      <a:pathLst>
                        <a:path w="5895" h="11606" extrusionOk="0">
                          <a:moveTo>
                            <a:pt x="1272" y="7769"/>
                          </a:moveTo>
                          <a:cubicBezTo>
                            <a:pt x="2468" y="10740"/>
                            <a:pt x="3863" y="11929"/>
                            <a:pt x="5059" y="11532"/>
                          </a:cubicBezTo>
                          <a:cubicBezTo>
                            <a:pt x="6454" y="10740"/>
                            <a:pt x="5856" y="7769"/>
                            <a:pt x="5059" y="4995"/>
                          </a:cubicBezTo>
                          <a:cubicBezTo>
                            <a:pt x="4062" y="2024"/>
                            <a:pt x="2468" y="-353"/>
                            <a:pt x="1272" y="43"/>
                          </a:cubicBezTo>
                          <a:cubicBezTo>
                            <a:pt x="-323" y="638"/>
                            <a:pt x="-522" y="3609"/>
                            <a:pt x="1272" y="77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00" name="Google Shape;7000;p37"/>
                    <p:cNvSpPr/>
                    <p:nvPr/>
                  </p:nvSpPr>
                  <p:spPr>
                    <a:xfrm>
                      <a:off x="3613968" y="5103488"/>
                      <a:ext cx="6199" cy="10431"/>
                    </a:xfrm>
                    <a:custGeom>
                      <a:avLst/>
                      <a:gdLst/>
                      <a:ahLst/>
                      <a:cxnLst/>
                      <a:rect l="l" t="t" r="r" b="b"/>
                      <a:pathLst>
                        <a:path w="6199" h="10431" extrusionOk="0">
                          <a:moveTo>
                            <a:pt x="1389" y="66"/>
                          </a:moveTo>
                          <a:cubicBezTo>
                            <a:pt x="193" y="462"/>
                            <a:pt x="-604" y="2047"/>
                            <a:pt x="592" y="5216"/>
                          </a:cubicBezTo>
                          <a:cubicBezTo>
                            <a:pt x="1987" y="9376"/>
                            <a:pt x="3781" y="10763"/>
                            <a:pt x="5376" y="10367"/>
                          </a:cubicBezTo>
                          <a:cubicBezTo>
                            <a:pt x="6571" y="9772"/>
                            <a:pt x="6372" y="7197"/>
                            <a:pt x="5376" y="4226"/>
                          </a:cubicBezTo>
                          <a:cubicBezTo>
                            <a:pt x="4180" y="1056"/>
                            <a:pt x="2585" y="-330"/>
                            <a:pt x="1389" y="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01" name="Google Shape;7001;p37"/>
                    <p:cNvSpPr/>
                    <p:nvPr/>
                  </p:nvSpPr>
                  <p:spPr>
                    <a:xfrm>
                      <a:off x="3703061" y="5064191"/>
                      <a:ext cx="7351" cy="10843"/>
                    </a:xfrm>
                    <a:custGeom>
                      <a:avLst/>
                      <a:gdLst/>
                      <a:ahLst/>
                      <a:cxnLst/>
                      <a:rect l="l" t="t" r="r" b="b"/>
                      <a:pathLst>
                        <a:path w="7351" h="10843" extrusionOk="0">
                          <a:moveTo>
                            <a:pt x="6378" y="10839"/>
                          </a:moveTo>
                          <a:cubicBezTo>
                            <a:pt x="7574" y="10839"/>
                            <a:pt x="7774" y="8065"/>
                            <a:pt x="6378" y="5292"/>
                          </a:cubicBezTo>
                          <a:cubicBezTo>
                            <a:pt x="3189" y="-1641"/>
                            <a:pt x="1595" y="-254"/>
                            <a:pt x="0" y="1132"/>
                          </a:cubicBezTo>
                          <a:cubicBezTo>
                            <a:pt x="1595" y="5490"/>
                            <a:pt x="3189" y="11037"/>
                            <a:pt x="6378" y="108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02" name="Google Shape;7002;p37"/>
                    <p:cNvSpPr/>
                    <p:nvPr/>
                  </p:nvSpPr>
                  <p:spPr>
                    <a:xfrm>
                      <a:off x="3757979" y="5039508"/>
                      <a:ext cx="6675" cy="10847"/>
                    </a:xfrm>
                    <a:custGeom>
                      <a:avLst/>
                      <a:gdLst/>
                      <a:ahLst/>
                      <a:cxnLst/>
                      <a:rect l="l" t="t" r="r" b="b"/>
                      <a:pathLst>
                        <a:path w="6675" h="10847" extrusionOk="0">
                          <a:moveTo>
                            <a:pt x="495" y="262"/>
                          </a:moveTo>
                          <a:cubicBezTo>
                            <a:pt x="-502" y="1252"/>
                            <a:pt x="96" y="3828"/>
                            <a:pt x="1492" y="6403"/>
                          </a:cubicBezTo>
                          <a:cubicBezTo>
                            <a:pt x="2688" y="8780"/>
                            <a:pt x="4681" y="11355"/>
                            <a:pt x="5877" y="10761"/>
                          </a:cubicBezTo>
                          <a:cubicBezTo>
                            <a:pt x="7471" y="9968"/>
                            <a:pt x="6475" y="6997"/>
                            <a:pt x="4681" y="3431"/>
                          </a:cubicBezTo>
                          <a:cubicBezTo>
                            <a:pt x="2887" y="460"/>
                            <a:pt x="1292" y="-530"/>
                            <a:pt x="495" y="2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03" name="Google Shape;7003;p37"/>
                    <p:cNvSpPr/>
                    <p:nvPr/>
                  </p:nvSpPr>
                  <p:spPr>
                    <a:xfrm>
                      <a:off x="3602793" y="5119204"/>
                      <a:ext cx="5786" cy="10743"/>
                    </a:xfrm>
                    <a:custGeom>
                      <a:avLst/>
                      <a:gdLst/>
                      <a:ahLst/>
                      <a:cxnLst/>
                      <a:rect l="l" t="t" r="r" b="b"/>
                      <a:pathLst>
                        <a:path w="5786" h="10743" extrusionOk="0">
                          <a:moveTo>
                            <a:pt x="1003" y="0"/>
                          </a:moveTo>
                          <a:cubicBezTo>
                            <a:pt x="-193" y="792"/>
                            <a:pt x="-392" y="2773"/>
                            <a:pt x="803" y="5943"/>
                          </a:cubicBezTo>
                          <a:cubicBezTo>
                            <a:pt x="1800" y="8914"/>
                            <a:pt x="3395" y="11093"/>
                            <a:pt x="4790" y="10697"/>
                          </a:cubicBezTo>
                          <a:cubicBezTo>
                            <a:pt x="6185" y="10301"/>
                            <a:pt x="5986" y="7725"/>
                            <a:pt x="4989" y="4754"/>
                          </a:cubicBezTo>
                          <a:cubicBezTo>
                            <a:pt x="3993" y="1783"/>
                            <a:pt x="2597" y="0"/>
                            <a:pt x="1003"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04" name="Google Shape;7004;p37"/>
                    <p:cNvSpPr/>
                    <p:nvPr/>
                  </p:nvSpPr>
                  <p:spPr>
                    <a:xfrm>
                      <a:off x="3782496" y="5017297"/>
                      <a:ext cx="6764" cy="10996"/>
                    </a:xfrm>
                    <a:custGeom>
                      <a:avLst/>
                      <a:gdLst/>
                      <a:ahLst/>
                      <a:cxnLst/>
                      <a:rect l="l" t="t" r="r" b="b"/>
                      <a:pathLst>
                        <a:path w="6764" h="10996" extrusionOk="0">
                          <a:moveTo>
                            <a:pt x="5877" y="10984"/>
                          </a:moveTo>
                          <a:cubicBezTo>
                            <a:pt x="7671" y="10588"/>
                            <a:pt x="6475" y="7220"/>
                            <a:pt x="4681" y="3655"/>
                          </a:cubicBezTo>
                          <a:cubicBezTo>
                            <a:pt x="3285" y="1872"/>
                            <a:pt x="1492" y="-901"/>
                            <a:pt x="495" y="287"/>
                          </a:cubicBezTo>
                          <a:cubicBezTo>
                            <a:pt x="-502" y="1277"/>
                            <a:pt x="96" y="3655"/>
                            <a:pt x="1492" y="6428"/>
                          </a:cubicBezTo>
                          <a:cubicBezTo>
                            <a:pt x="2887" y="9003"/>
                            <a:pt x="4481" y="11182"/>
                            <a:pt x="5877" y="109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05" name="Google Shape;7005;p37"/>
                    <p:cNvSpPr/>
                    <p:nvPr/>
                  </p:nvSpPr>
                  <p:spPr>
                    <a:xfrm>
                      <a:off x="3569035" y="5065279"/>
                      <a:ext cx="4620" cy="10344"/>
                    </a:xfrm>
                    <a:custGeom>
                      <a:avLst/>
                      <a:gdLst/>
                      <a:ahLst/>
                      <a:cxnLst/>
                      <a:rect l="l" t="t" r="r" b="b"/>
                      <a:pathLst>
                        <a:path w="4620" h="10344" extrusionOk="0">
                          <a:moveTo>
                            <a:pt x="477" y="242"/>
                          </a:moveTo>
                          <a:cubicBezTo>
                            <a:pt x="-121" y="836"/>
                            <a:pt x="-121" y="3015"/>
                            <a:pt x="278" y="4798"/>
                          </a:cubicBezTo>
                          <a:cubicBezTo>
                            <a:pt x="876" y="7769"/>
                            <a:pt x="2271" y="10147"/>
                            <a:pt x="3666" y="10345"/>
                          </a:cubicBezTo>
                          <a:cubicBezTo>
                            <a:pt x="4862" y="9750"/>
                            <a:pt x="4862" y="7373"/>
                            <a:pt x="4065" y="4402"/>
                          </a:cubicBezTo>
                          <a:cubicBezTo>
                            <a:pt x="3068" y="1431"/>
                            <a:pt x="1474" y="-748"/>
                            <a:pt x="477" y="2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06" name="Google Shape;7006;p37"/>
                    <p:cNvSpPr/>
                    <p:nvPr/>
                  </p:nvSpPr>
                  <p:spPr>
                    <a:xfrm>
                      <a:off x="3748198" y="5103534"/>
                      <a:ext cx="6859" cy="11519"/>
                    </a:xfrm>
                    <a:custGeom>
                      <a:avLst/>
                      <a:gdLst/>
                      <a:ahLst/>
                      <a:cxnLst/>
                      <a:rect l="l" t="t" r="r" b="b"/>
                      <a:pathLst>
                        <a:path w="6859" h="11519" extrusionOk="0">
                          <a:moveTo>
                            <a:pt x="6489" y="10915"/>
                          </a:moveTo>
                          <a:cubicBezTo>
                            <a:pt x="7485" y="9529"/>
                            <a:pt x="6289" y="6755"/>
                            <a:pt x="5093" y="3982"/>
                          </a:cubicBezTo>
                          <a:cubicBezTo>
                            <a:pt x="3499" y="813"/>
                            <a:pt x="1904" y="-574"/>
                            <a:pt x="708" y="219"/>
                          </a:cubicBezTo>
                          <a:cubicBezTo>
                            <a:pt x="-488" y="1011"/>
                            <a:pt x="-89" y="3784"/>
                            <a:pt x="1306" y="6557"/>
                          </a:cubicBezTo>
                          <a:cubicBezTo>
                            <a:pt x="2901" y="10321"/>
                            <a:pt x="5093" y="12698"/>
                            <a:pt x="6489" y="109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07" name="Google Shape;7007;p37"/>
                    <p:cNvSpPr/>
                    <p:nvPr/>
                  </p:nvSpPr>
                  <p:spPr>
                    <a:xfrm>
                      <a:off x="3579321" y="5025487"/>
                      <a:ext cx="4651" cy="9012"/>
                    </a:xfrm>
                    <a:custGeom>
                      <a:avLst/>
                      <a:gdLst/>
                      <a:ahLst/>
                      <a:cxnLst/>
                      <a:rect l="l" t="t" r="r" b="b"/>
                      <a:pathLst>
                        <a:path w="4651" h="9012" extrusionOk="0">
                          <a:moveTo>
                            <a:pt x="954" y="21"/>
                          </a:moveTo>
                          <a:cubicBezTo>
                            <a:pt x="-242" y="1012"/>
                            <a:pt x="-242" y="2794"/>
                            <a:pt x="556" y="4973"/>
                          </a:cubicBezTo>
                          <a:cubicBezTo>
                            <a:pt x="1752" y="7945"/>
                            <a:pt x="3147" y="9727"/>
                            <a:pt x="4144" y="8737"/>
                          </a:cubicBezTo>
                          <a:cubicBezTo>
                            <a:pt x="4941" y="8143"/>
                            <a:pt x="4742" y="6360"/>
                            <a:pt x="3944" y="3983"/>
                          </a:cubicBezTo>
                          <a:cubicBezTo>
                            <a:pt x="2948" y="1012"/>
                            <a:pt x="1752" y="-177"/>
                            <a:pt x="954" y="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08" name="Google Shape;7008;p37"/>
                    <p:cNvSpPr/>
                    <p:nvPr/>
                  </p:nvSpPr>
                  <p:spPr>
                    <a:xfrm>
                      <a:off x="3706609" y="5015229"/>
                      <a:ext cx="5650" cy="9983"/>
                    </a:xfrm>
                    <a:custGeom>
                      <a:avLst/>
                      <a:gdLst/>
                      <a:ahLst/>
                      <a:cxnLst/>
                      <a:rect l="l" t="t" r="r" b="b"/>
                      <a:pathLst>
                        <a:path w="5650" h="9983" extrusionOk="0">
                          <a:moveTo>
                            <a:pt x="5222" y="9684"/>
                          </a:moveTo>
                          <a:cubicBezTo>
                            <a:pt x="6218" y="8694"/>
                            <a:pt x="5421" y="6119"/>
                            <a:pt x="3428" y="2553"/>
                          </a:cubicBezTo>
                          <a:cubicBezTo>
                            <a:pt x="2232" y="176"/>
                            <a:pt x="637" y="-814"/>
                            <a:pt x="39" y="770"/>
                          </a:cubicBezTo>
                          <a:cubicBezTo>
                            <a:pt x="-160" y="1563"/>
                            <a:pt x="438" y="4336"/>
                            <a:pt x="1036" y="5921"/>
                          </a:cubicBezTo>
                          <a:cubicBezTo>
                            <a:pt x="2232" y="8298"/>
                            <a:pt x="4026" y="10873"/>
                            <a:pt x="5222" y="96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09" name="Google Shape;7009;p37"/>
                    <p:cNvSpPr/>
                    <p:nvPr/>
                  </p:nvSpPr>
                  <p:spPr>
                    <a:xfrm>
                      <a:off x="3784585" y="4913588"/>
                      <a:ext cx="12295" cy="12708"/>
                    </a:xfrm>
                    <a:custGeom>
                      <a:avLst/>
                      <a:gdLst/>
                      <a:ahLst/>
                      <a:cxnLst/>
                      <a:rect l="l" t="t" r="r" b="b"/>
                      <a:pathLst>
                        <a:path w="12295" h="12708" extrusionOk="0">
                          <a:moveTo>
                            <a:pt x="10166" y="11687"/>
                          </a:moveTo>
                          <a:cubicBezTo>
                            <a:pt x="11561" y="10697"/>
                            <a:pt x="13953" y="10301"/>
                            <a:pt x="10564" y="5150"/>
                          </a:cubicBezTo>
                          <a:cubicBezTo>
                            <a:pt x="8970" y="2575"/>
                            <a:pt x="7375" y="990"/>
                            <a:pt x="5980" y="0"/>
                          </a:cubicBezTo>
                          <a:cubicBezTo>
                            <a:pt x="3986" y="1189"/>
                            <a:pt x="1993" y="2377"/>
                            <a:pt x="0" y="3764"/>
                          </a:cubicBezTo>
                          <a:cubicBezTo>
                            <a:pt x="399" y="4952"/>
                            <a:pt x="1196" y="6339"/>
                            <a:pt x="1993" y="7725"/>
                          </a:cubicBezTo>
                          <a:cubicBezTo>
                            <a:pt x="6379" y="14857"/>
                            <a:pt x="7973" y="12480"/>
                            <a:pt x="10166" y="116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10" name="Google Shape;7010;p37"/>
                    <p:cNvSpPr/>
                    <p:nvPr/>
                  </p:nvSpPr>
                  <p:spPr>
                    <a:xfrm>
                      <a:off x="3765051" y="4927280"/>
                      <a:ext cx="13032" cy="16474"/>
                    </a:xfrm>
                    <a:custGeom>
                      <a:avLst/>
                      <a:gdLst/>
                      <a:ahLst/>
                      <a:cxnLst/>
                      <a:rect l="l" t="t" r="r" b="b"/>
                      <a:pathLst>
                        <a:path w="13032" h="16474" extrusionOk="0">
                          <a:moveTo>
                            <a:pt x="9966" y="16417"/>
                          </a:moveTo>
                          <a:cubicBezTo>
                            <a:pt x="12956" y="17209"/>
                            <a:pt x="14152" y="9682"/>
                            <a:pt x="11760" y="5720"/>
                          </a:cubicBezTo>
                          <a:cubicBezTo>
                            <a:pt x="6378" y="-3590"/>
                            <a:pt x="5182" y="1362"/>
                            <a:pt x="2591" y="966"/>
                          </a:cubicBezTo>
                          <a:lnTo>
                            <a:pt x="1196" y="768"/>
                          </a:lnTo>
                          <a:cubicBezTo>
                            <a:pt x="797" y="966"/>
                            <a:pt x="399" y="1164"/>
                            <a:pt x="0" y="1362"/>
                          </a:cubicBezTo>
                          <a:lnTo>
                            <a:pt x="399" y="2155"/>
                          </a:lnTo>
                          <a:cubicBezTo>
                            <a:pt x="3189" y="7701"/>
                            <a:pt x="4784" y="14832"/>
                            <a:pt x="9966" y="164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11" name="Google Shape;7011;p37"/>
                    <p:cNvSpPr/>
                    <p:nvPr/>
                  </p:nvSpPr>
                  <p:spPr>
                    <a:xfrm>
                      <a:off x="3798507" y="4973744"/>
                      <a:ext cx="19240" cy="27597"/>
                    </a:xfrm>
                    <a:custGeom>
                      <a:avLst/>
                      <a:gdLst/>
                      <a:ahLst/>
                      <a:cxnLst/>
                      <a:rect l="l" t="t" r="r" b="b"/>
                      <a:pathLst>
                        <a:path w="19240" h="27597" extrusionOk="0">
                          <a:moveTo>
                            <a:pt x="7605" y="5411"/>
                          </a:moveTo>
                          <a:cubicBezTo>
                            <a:pt x="7206" y="5609"/>
                            <a:pt x="7007" y="6005"/>
                            <a:pt x="6808" y="6402"/>
                          </a:cubicBezTo>
                          <a:cubicBezTo>
                            <a:pt x="6010" y="5213"/>
                            <a:pt x="5014" y="4025"/>
                            <a:pt x="4216" y="2836"/>
                          </a:cubicBezTo>
                          <a:cubicBezTo>
                            <a:pt x="2223" y="-135"/>
                            <a:pt x="429" y="-730"/>
                            <a:pt x="30" y="855"/>
                          </a:cubicBezTo>
                          <a:cubicBezTo>
                            <a:pt x="-169" y="2242"/>
                            <a:pt x="628" y="4421"/>
                            <a:pt x="1825" y="6402"/>
                          </a:cubicBezTo>
                          <a:cubicBezTo>
                            <a:pt x="1825" y="6402"/>
                            <a:pt x="1825" y="6402"/>
                            <a:pt x="1825" y="6402"/>
                          </a:cubicBezTo>
                          <a:cubicBezTo>
                            <a:pt x="429" y="7392"/>
                            <a:pt x="1625" y="9967"/>
                            <a:pt x="3818" y="12344"/>
                          </a:cubicBezTo>
                          <a:cubicBezTo>
                            <a:pt x="5811" y="14523"/>
                            <a:pt x="7804" y="15910"/>
                            <a:pt x="9399" y="16108"/>
                          </a:cubicBezTo>
                          <a:cubicBezTo>
                            <a:pt x="12389" y="19872"/>
                            <a:pt x="15578" y="23635"/>
                            <a:pt x="18568" y="27597"/>
                          </a:cubicBezTo>
                          <a:cubicBezTo>
                            <a:pt x="19565" y="25220"/>
                            <a:pt x="19764" y="22249"/>
                            <a:pt x="16973" y="18287"/>
                          </a:cubicBezTo>
                          <a:cubicBezTo>
                            <a:pt x="16375" y="16504"/>
                            <a:pt x="15578" y="14523"/>
                            <a:pt x="14382" y="12542"/>
                          </a:cubicBezTo>
                          <a:cubicBezTo>
                            <a:pt x="12588" y="8382"/>
                            <a:pt x="9598" y="4619"/>
                            <a:pt x="7605" y="54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12" name="Google Shape;7012;p37"/>
                    <p:cNvSpPr/>
                    <p:nvPr/>
                  </p:nvSpPr>
                  <p:spPr>
                    <a:xfrm>
                      <a:off x="3817275" y="5001341"/>
                      <a:ext cx="398" cy="198"/>
                    </a:xfrm>
                    <a:custGeom>
                      <a:avLst/>
                      <a:gdLst/>
                      <a:ahLst/>
                      <a:cxnLst/>
                      <a:rect l="l" t="t" r="r" b="b"/>
                      <a:pathLst>
                        <a:path w="398" h="198" extrusionOk="0">
                          <a:moveTo>
                            <a:pt x="200" y="198"/>
                          </a:moveTo>
                          <a:lnTo>
                            <a:pt x="200" y="198"/>
                          </a:lnTo>
                          <a:lnTo>
                            <a:pt x="399" y="198"/>
                          </a:lnTo>
                          <a:lnTo>
                            <a:pt x="399" y="198"/>
                          </a:lnTo>
                          <a:lnTo>
                            <a:pt x="200" y="198"/>
                          </a:lnTo>
                          <a:lnTo>
                            <a:pt x="0"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13" name="Google Shape;7013;p37"/>
                    <p:cNvSpPr/>
                    <p:nvPr/>
                  </p:nvSpPr>
                  <p:spPr>
                    <a:xfrm>
                      <a:off x="3760865" y="4929633"/>
                      <a:ext cx="2790" cy="1615"/>
                    </a:xfrm>
                    <a:custGeom>
                      <a:avLst/>
                      <a:gdLst/>
                      <a:ahLst/>
                      <a:cxnLst/>
                      <a:rect l="l" t="t" r="r" b="b"/>
                      <a:pathLst>
                        <a:path w="2790" h="1615" extrusionOk="0">
                          <a:moveTo>
                            <a:pt x="2791" y="0"/>
                          </a:moveTo>
                          <a:cubicBezTo>
                            <a:pt x="1794" y="594"/>
                            <a:pt x="997" y="990"/>
                            <a:pt x="0" y="1585"/>
                          </a:cubicBezTo>
                          <a:cubicBezTo>
                            <a:pt x="200" y="1585"/>
                            <a:pt x="200" y="1585"/>
                            <a:pt x="399" y="1585"/>
                          </a:cubicBezTo>
                          <a:cubicBezTo>
                            <a:pt x="1595" y="1783"/>
                            <a:pt x="2193" y="990"/>
                            <a:pt x="2791"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14" name="Google Shape;7014;p37"/>
                    <p:cNvSpPr/>
                    <p:nvPr/>
                  </p:nvSpPr>
                  <p:spPr>
                    <a:xfrm>
                      <a:off x="3821377" y="4914570"/>
                      <a:ext cx="16117" cy="21245"/>
                    </a:xfrm>
                    <a:custGeom>
                      <a:avLst/>
                      <a:gdLst/>
                      <a:ahLst/>
                      <a:cxnLst/>
                      <a:rect l="l" t="t" r="r" b="b"/>
                      <a:pathLst>
                        <a:path w="16117" h="21245" extrusionOk="0">
                          <a:moveTo>
                            <a:pt x="7857" y="8922"/>
                          </a:moveTo>
                          <a:cubicBezTo>
                            <a:pt x="7458" y="7139"/>
                            <a:pt x="6262" y="5356"/>
                            <a:pt x="4867" y="3177"/>
                          </a:cubicBezTo>
                          <a:cubicBezTo>
                            <a:pt x="3073" y="800"/>
                            <a:pt x="1080" y="-784"/>
                            <a:pt x="282" y="404"/>
                          </a:cubicBezTo>
                          <a:cubicBezTo>
                            <a:pt x="-714" y="1989"/>
                            <a:pt x="1080" y="5356"/>
                            <a:pt x="3272" y="8526"/>
                          </a:cubicBezTo>
                          <a:lnTo>
                            <a:pt x="3472" y="8724"/>
                          </a:lnTo>
                          <a:cubicBezTo>
                            <a:pt x="3073" y="9714"/>
                            <a:pt x="3272" y="10903"/>
                            <a:pt x="4668" y="13082"/>
                          </a:cubicBezTo>
                          <a:cubicBezTo>
                            <a:pt x="9053" y="19223"/>
                            <a:pt x="12840" y="21600"/>
                            <a:pt x="15830" y="21203"/>
                          </a:cubicBezTo>
                          <a:cubicBezTo>
                            <a:pt x="16428" y="21203"/>
                            <a:pt x="16029" y="18232"/>
                            <a:pt x="15232" y="17044"/>
                          </a:cubicBezTo>
                          <a:cubicBezTo>
                            <a:pt x="12441" y="12488"/>
                            <a:pt x="10050" y="10111"/>
                            <a:pt x="7857" y="89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15" name="Google Shape;7015;p37"/>
                    <p:cNvSpPr/>
                    <p:nvPr/>
                  </p:nvSpPr>
                  <p:spPr>
                    <a:xfrm>
                      <a:off x="3838520" y="4951448"/>
                      <a:ext cx="24998" cy="26298"/>
                    </a:xfrm>
                    <a:custGeom>
                      <a:avLst/>
                      <a:gdLst/>
                      <a:ahLst/>
                      <a:cxnLst/>
                      <a:rect l="l" t="t" r="r" b="b"/>
                      <a:pathLst>
                        <a:path w="24998" h="26298" extrusionOk="0">
                          <a:moveTo>
                            <a:pt x="481" y="370"/>
                          </a:moveTo>
                          <a:cubicBezTo>
                            <a:pt x="-715" y="1361"/>
                            <a:pt x="481" y="4134"/>
                            <a:pt x="2276" y="6511"/>
                          </a:cubicBezTo>
                          <a:cubicBezTo>
                            <a:pt x="3272" y="7898"/>
                            <a:pt x="4269" y="9086"/>
                            <a:pt x="5265" y="9879"/>
                          </a:cubicBezTo>
                          <a:cubicBezTo>
                            <a:pt x="5863" y="11265"/>
                            <a:pt x="6661" y="12652"/>
                            <a:pt x="7458" y="13642"/>
                          </a:cubicBezTo>
                          <a:cubicBezTo>
                            <a:pt x="7458" y="13642"/>
                            <a:pt x="7259" y="13840"/>
                            <a:pt x="7259" y="13840"/>
                          </a:cubicBezTo>
                          <a:cubicBezTo>
                            <a:pt x="5863" y="15227"/>
                            <a:pt x="6860" y="18396"/>
                            <a:pt x="10049" y="21368"/>
                          </a:cubicBezTo>
                          <a:cubicBezTo>
                            <a:pt x="12840" y="23943"/>
                            <a:pt x="15630" y="25528"/>
                            <a:pt x="17225" y="23745"/>
                          </a:cubicBezTo>
                          <a:cubicBezTo>
                            <a:pt x="17623" y="23349"/>
                            <a:pt x="17623" y="22754"/>
                            <a:pt x="17623" y="22358"/>
                          </a:cubicBezTo>
                          <a:cubicBezTo>
                            <a:pt x="19218" y="24933"/>
                            <a:pt x="21211" y="26914"/>
                            <a:pt x="22407" y="26122"/>
                          </a:cubicBezTo>
                          <a:cubicBezTo>
                            <a:pt x="22607" y="25924"/>
                            <a:pt x="22607" y="25726"/>
                            <a:pt x="22806" y="25528"/>
                          </a:cubicBezTo>
                          <a:cubicBezTo>
                            <a:pt x="24201" y="26122"/>
                            <a:pt x="24999" y="25329"/>
                            <a:pt x="24999" y="21962"/>
                          </a:cubicBezTo>
                          <a:cubicBezTo>
                            <a:pt x="24999" y="19585"/>
                            <a:pt x="22806" y="15227"/>
                            <a:pt x="20215" y="13246"/>
                          </a:cubicBezTo>
                          <a:cubicBezTo>
                            <a:pt x="14833" y="8492"/>
                            <a:pt x="16029" y="14038"/>
                            <a:pt x="15630" y="17208"/>
                          </a:cubicBezTo>
                          <a:lnTo>
                            <a:pt x="15630" y="17208"/>
                          </a:lnTo>
                          <a:cubicBezTo>
                            <a:pt x="15630" y="17208"/>
                            <a:pt x="15630" y="17208"/>
                            <a:pt x="15630" y="17208"/>
                          </a:cubicBezTo>
                          <a:lnTo>
                            <a:pt x="12441" y="11463"/>
                          </a:lnTo>
                          <a:cubicBezTo>
                            <a:pt x="10846" y="8690"/>
                            <a:pt x="9252" y="6313"/>
                            <a:pt x="7657" y="5323"/>
                          </a:cubicBezTo>
                          <a:lnTo>
                            <a:pt x="6860" y="4134"/>
                          </a:lnTo>
                          <a:cubicBezTo>
                            <a:pt x="4269" y="965"/>
                            <a:pt x="1877" y="-818"/>
                            <a:pt x="481" y="370"/>
                          </a:cubicBezTo>
                          <a:close/>
                          <a:moveTo>
                            <a:pt x="15232" y="17604"/>
                          </a:moveTo>
                          <a:cubicBezTo>
                            <a:pt x="15232" y="18000"/>
                            <a:pt x="15431" y="18594"/>
                            <a:pt x="15630" y="18991"/>
                          </a:cubicBezTo>
                          <a:cubicBezTo>
                            <a:pt x="15232" y="18594"/>
                            <a:pt x="15032" y="18000"/>
                            <a:pt x="14634" y="17604"/>
                          </a:cubicBezTo>
                          <a:cubicBezTo>
                            <a:pt x="14634" y="17802"/>
                            <a:pt x="15032" y="17604"/>
                            <a:pt x="15232" y="176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16" name="Google Shape;7016;p37"/>
                    <p:cNvSpPr/>
                    <p:nvPr/>
                  </p:nvSpPr>
                  <p:spPr>
                    <a:xfrm>
                      <a:off x="3816278" y="5105337"/>
                      <a:ext cx="199" cy="198"/>
                    </a:xfrm>
                    <a:custGeom>
                      <a:avLst/>
                      <a:gdLst/>
                      <a:ahLst/>
                      <a:cxnLst/>
                      <a:rect l="l" t="t" r="r" b="b"/>
                      <a:pathLst>
                        <a:path w="199" h="198" extrusionOk="0">
                          <a:moveTo>
                            <a:pt x="0" y="0"/>
                          </a:moveTo>
                          <a:lnTo>
                            <a:pt x="200" y="198"/>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17" name="Google Shape;7017;p37"/>
                    <p:cNvSpPr/>
                    <p:nvPr/>
                  </p:nvSpPr>
                  <p:spPr>
                    <a:xfrm>
                      <a:off x="3805207" y="5103796"/>
                      <a:ext cx="15775" cy="21770"/>
                    </a:xfrm>
                    <a:custGeom>
                      <a:avLst/>
                      <a:gdLst/>
                      <a:ahLst/>
                      <a:cxnLst/>
                      <a:rect l="l" t="t" r="r" b="b"/>
                      <a:pathLst>
                        <a:path w="15775" h="21770" extrusionOk="0">
                          <a:moveTo>
                            <a:pt x="6487" y="5701"/>
                          </a:moveTo>
                          <a:lnTo>
                            <a:pt x="7085" y="7286"/>
                          </a:lnTo>
                          <a:cubicBezTo>
                            <a:pt x="6686" y="7484"/>
                            <a:pt x="6088" y="7484"/>
                            <a:pt x="5690" y="7484"/>
                          </a:cubicBezTo>
                          <a:lnTo>
                            <a:pt x="5092" y="7880"/>
                          </a:lnTo>
                          <a:cubicBezTo>
                            <a:pt x="3696" y="5701"/>
                            <a:pt x="2500" y="4116"/>
                            <a:pt x="1304" y="4909"/>
                          </a:cubicBezTo>
                          <a:cubicBezTo>
                            <a:pt x="308" y="5503"/>
                            <a:pt x="308" y="7088"/>
                            <a:pt x="1105" y="9267"/>
                          </a:cubicBezTo>
                          <a:cubicBezTo>
                            <a:pt x="-1486" y="10455"/>
                            <a:pt x="906" y="13823"/>
                            <a:pt x="3896" y="16992"/>
                          </a:cubicBezTo>
                          <a:cubicBezTo>
                            <a:pt x="4294" y="17388"/>
                            <a:pt x="4693" y="17785"/>
                            <a:pt x="5291" y="18181"/>
                          </a:cubicBezTo>
                          <a:cubicBezTo>
                            <a:pt x="7085" y="20954"/>
                            <a:pt x="9277" y="21746"/>
                            <a:pt x="10872" y="21152"/>
                          </a:cubicBezTo>
                          <a:cubicBezTo>
                            <a:pt x="10872" y="21152"/>
                            <a:pt x="10872" y="21152"/>
                            <a:pt x="11071" y="21152"/>
                          </a:cubicBezTo>
                          <a:cubicBezTo>
                            <a:pt x="13463" y="22341"/>
                            <a:pt x="15058" y="21746"/>
                            <a:pt x="15656" y="19963"/>
                          </a:cubicBezTo>
                          <a:cubicBezTo>
                            <a:pt x="16054" y="18775"/>
                            <a:pt x="15456" y="17190"/>
                            <a:pt x="13862" y="15606"/>
                          </a:cubicBezTo>
                          <a:cubicBezTo>
                            <a:pt x="13862" y="15407"/>
                            <a:pt x="13862" y="15209"/>
                            <a:pt x="13862" y="15209"/>
                          </a:cubicBezTo>
                          <a:cubicBezTo>
                            <a:pt x="17450" y="15011"/>
                            <a:pt x="13663" y="8474"/>
                            <a:pt x="12267" y="3720"/>
                          </a:cubicBezTo>
                          <a:cubicBezTo>
                            <a:pt x="12068" y="3126"/>
                            <a:pt x="11669" y="2334"/>
                            <a:pt x="11470" y="1739"/>
                          </a:cubicBezTo>
                          <a:cubicBezTo>
                            <a:pt x="7882" y="353"/>
                            <a:pt x="3696" y="-2817"/>
                            <a:pt x="6487" y="57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18" name="Google Shape;7018;p37"/>
                    <p:cNvSpPr/>
                    <p:nvPr/>
                  </p:nvSpPr>
                  <p:spPr>
                    <a:xfrm>
                      <a:off x="3950528" y="5017319"/>
                      <a:ext cx="11131" cy="14734"/>
                    </a:xfrm>
                    <a:custGeom>
                      <a:avLst/>
                      <a:gdLst/>
                      <a:ahLst/>
                      <a:cxnLst/>
                      <a:rect l="l" t="t" r="r" b="b"/>
                      <a:pathLst>
                        <a:path w="11131" h="14734" extrusionOk="0">
                          <a:moveTo>
                            <a:pt x="694" y="265"/>
                          </a:moveTo>
                          <a:cubicBezTo>
                            <a:pt x="-701" y="1255"/>
                            <a:pt x="96" y="4227"/>
                            <a:pt x="2289" y="7792"/>
                          </a:cubicBezTo>
                          <a:cubicBezTo>
                            <a:pt x="4880" y="11754"/>
                            <a:pt x="7471" y="14923"/>
                            <a:pt x="10262" y="14725"/>
                          </a:cubicBezTo>
                          <a:cubicBezTo>
                            <a:pt x="11856" y="13141"/>
                            <a:pt x="11258" y="10169"/>
                            <a:pt x="8468" y="6009"/>
                          </a:cubicBezTo>
                          <a:cubicBezTo>
                            <a:pt x="5677" y="2048"/>
                            <a:pt x="2488" y="-924"/>
                            <a:pt x="694" y="2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19" name="Google Shape;7019;p37"/>
                    <p:cNvSpPr/>
                    <p:nvPr/>
                  </p:nvSpPr>
                  <p:spPr>
                    <a:xfrm>
                      <a:off x="3901810" y="5003886"/>
                      <a:ext cx="8709" cy="17274"/>
                    </a:xfrm>
                    <a:custGeom>
                      <a:avLst/>
                      <a:gdLst/>
                      <a:ahLst/>
                      <a:cxnLst/>
                      <a:rect l="l" t="t" r="r" b="b"/>
                      <a:pathLst>
                        <a:path w="8709" h="17274" extrusionOk="0">
                          <a:moveTo>
                            <a:pt x="5959" y="4388"/>
                          </a:moveTo>
                          <a:cubicBezTo>
                            <a:pt x="3966" y="2011"/>
                            <a:pt x="1574" y="-1158"/>
                            <a:pt x="776" y="427"/>
                          </a:cubicBezTo>
                          <a:cubicBezTo>
                            <a:pt x="-818" y="3200"/>
                            <a:pt x="-21" y="7954"/>
                            <a:pt x="3766" y="14293"/>
                          </a:cubicBezTo>
                          <a:cubicBezTo>
                            <a:pt x="4962" y="16274"/>
                            <a:pt x="6756" y="17858"/>
                            <a:pt x="7354" y="17066"/>
                          </a:cubicBezTo>
                          <a:cubicBezTo>
                            <a:pt x="9348" y="14689"/>
                            <a:pt x="9348" y="10925"/>
                            <a:pt x="5959" y="438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20" name="Google Shape;7020;p37"/>
                    <p:cNvSpPr/>
                    <p:nvPr/>
                  </p:nvSpPr>
                  <p:spPr>
                    <a:xfrm>
                      <a:off x="3688118" y="4975110"/>
                      <a:ext cx="13801" cy="22598"/>
                    </a:xfrm>
                    <a:custGeom>
                      <a:avLst/>
                      <a:gdLst/>
                      <a:ahLst/>
                      <a:cxnLst/>
                      <a:rect l="l" t="t" r="r" b="b"/>
                      <a:pathLst>
                        <a:path w="13801" h="22598" extrusionOk="0">
                          <a:moveTo>
                            <a:pt x="6371" y="11969"/>
                          </a:moveTo>
                          <a:cubicBezTo>
                            <a:pt x="6371" y="11969"/>
                            <a:pt x="6371" y="11770"/>
                            <a:pt x="6571" y="11572"/>
                          </a:cubicBezTo>
                          <a:cubicBezTo>
                            <a:pt x="6770" y="13355"/>
                            <a:pt x="7368" y="15336"/>
                            <a:pt x="8763" y="18109"/>
                          </a:cubicBezTo>
                          <a:cubicBezTo>
                            <a:pt x="10557" y="21279"/>
                            <a:pt x="12551" y="23458"/>
                            <a:pt x="13149" y="22269"/>
                          </a:cubicBezTo>
                          <a:cubicBezTo>
                            <a:pt x="14344" y="19694"/>
                            <a:pt x="13946" y="15138"/>
                            <a:pt x="11554" y="9591"/>
                          </a:cubicBezTo>
                          <a:cubicBezTo>
                            <a:pt x="10358" y="6620"/>
                            <a:pt x="8564" y="6422"/>
                            <a:pt x="7567" y="7016"/>
                          </a:cubicBezTo>
                          <a:cubicBezTo>
                            <a:pt x="6969" y="7412"/>
                            <a:pt x="6770" y="7809"/>
                            <a:pt x="6371" y="8601"/>
                          </a:cubicBezTo>
                          <a:cubicBezTo>
                            <a:pt x="6172" y="7214"/>
                            <a:pt x="5375" y="5432"/>
                            <a:pt x="4577" y="3649"/>
                          </a:cubicBezTo>
                          <a:cubicBezTo>
                            <a:pt x="3182" y="677"/>
                            <a:pt x="1588" y="-313"/>
                            <a:pt x="392" y="83"/>
                          </a:cubicBezTo>
                          <a:cubicBezTo>
                            <a:pt x="-406" y="1866"/>
                            <a:pt x="-7" y="4639"/>
                            <a:pt x="1787" y="8403"/>
                          </a:cubicBezTo>
                          <a:cubicBezTo>
                            <a:pt x="3381" y="10978"/>
                            <a:pt x="5574" y="12761"/>
                            <a:pt x="6371" y="119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21" name="Google Shape;7021;p37"/>
                    <p:cNvSpPr/>
                    <p:nvPr/>
                  </p:nvSpPr>
                  <p:spPr>
                    <a:xfrm>
                      <a:off x="3669486" y="5003947"/>
                      <a:ext cx="7840" cy="14165"/>
                    </a:xfrm>
                    <a:custGeom>
                      <a:avLst/>
                      <a:gdLst/>
                      <a:ahLst/>
                      <a:cxnLst/>
                      <a:rect l="l" t="t" r="r" b="b"/>
                      <a:pathLst>
                        <a:path w="7840" h="14165" extrusionOk="0">
                          <a:moveTo>
                            <a:pt x="6865" y="14033"/>
                          </a:moveTo>
                          <a:cubicBezTo>
                            <a:pt x="8858" y="12844"/>
                            <a:pt x="7463" y="8883"/>
                            <a:pt x="5668" y="4723"/>
                          </a:cubicBezTo>
                          <a:cubicBezTo>
                            <a:pt x="3875" y="959"/>
                            <a:pt x="2081" y="-824"/>
                            <a:pt x="885" y="365"/>
                          </a:cubicBezTo>
                          <a:cubicBezTo>
                            <a:pt x="-511" y="1752"/>
                            <a:pt x="-311" y="4921"/>
                            <a:pt x="1881" y="9477"/>
                          </a:cubicBezTo>
                          <a:cubicBezTo>
                            <a:pt x="3476" y="13241"/>
                            <a:pt x="5270" y="14627"/>
                            <a:pt x="6865" y="140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22" name="Google Shape;7022;p37"/>
                    <p:cNvSpPr/>
                    <p:nvPr/>
                  </p:nvSpPr>
                  <p:spPr>
                    <a:xfrm>
                      <a:off x="3659681" y="5030064"/>
                      <a:ext cx="10713" cy="14262"/>
                    </a:xfrm>
                    <a:custGeom>
                      <a:avLst/>
                      <a:gdLst/>
                      <a:ahLst/>
                      <a:cxnLst/>
                      <a:rect l="l" t="t" r="r" b="b"/>
                      <a:pathLst>
                        <a:path w="10713" h="14262" extrusionOk="0">
                          <a:moveTo>
                            <a:pt x="1321" y="0"/>
                          </a:moveTo>
                          <a:cubicBezTo>
                            <a:pt x="-472" y="396"/>
                            <a:pt x="-472" y="2773"/>
                            <a:pt x="1521" y="7131"/>
                          </a:cubicBezTo>
                          <a:cubicBezTo>
                            <a:pt x="2717" y="9904"/>
                            <a:pt x="4311" y="12876"/>
                            <a:pt x="5707" y="12678"/>
                          </a:cubicBezTo>
                          <a:cubicBezTo>
                            <a:pt x="5906" y="12678"/>
                            <a:pt x="6105" y="12480"/>
                            <a:pt x="6305" y="12281"/>
                          </a:cubicBezTo>
                          <a:cubicBezTo>
                            <a:pt x="7501" y="13668"/>
                            <a:pt x="8696" y="14262"/>
                            <a:pt x="9892" y="14262"/>
                          </a:cubicBezTo>
                          <a:cubicBezTo>
                            <a:pt x="11288" y="14262"/>
                            <a:pt x="10690" y="11489"/>
                            <a:pt x="9693" y="8518"/>
                          </a:cubicBezTo>
                          <a:cubicBezTo>
                            <a:pt x="7899" y="4160"/>
                            <a:pt x="5906" y="792"/>
                            <a:pt x="3713" y="1188"/>
                          </a:cubicBezTo>
                          <a:cubicBezTo>
                            <a:pt x="3514" y="1188"/>
                            <a:pt x="3315" y="1387"/>
                            <a:pt x="3315" y="1387"/>
                          </a:cubicBezTo>
                          <a:cubicBezTo>
                            <a:pt x="2717" y="594"/>
                            <a:pt x="1919" y="0"/>
                            <a:pt x="1321"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23" name="Google Shape;7023;p37"/>
                    <p:cNvSpPr/>
                    <p:nvPr/>
                  </p:nvSpPr>
                  <p:spPr>
                    <a:xfrm>
                      <a:off x="3845874" y="5065573"/>
                      <a:ext cx="8239" cy="13449"/>
                    </a:xfrm>
                    <a:custGeom>
                      <a:avLst/>
                      <a:gdLst/>
                      <a:ahLst/>
                      <a:cxnLst/>
                      <a:rect l="l" t="t" r="r" b="b"/>
                      <a:pathLst>
                        <a:path w="8239" h="13449" extrusionOk="0">
                          <a:moveTo>
                            <a:pt x="5286" y="3316"/>
                          </a:moveTo>
                          <a:cubicBezTo>
                            <a:pt x="3492" y="543"/>
                            <a:pt x="1897" y="-645"/>
                            <a:pt x="502" y="345"/>
                          </a:cubicBezTo>
                          <a:cubicBezTo>
                            <a:pt x="-694" y="2326"/>
                            <a:pt x="303" y="5891"/>
                            <a:pt x="2894" y="10051"/>
                          </a:cubicBezTo>
                          <a:cubicBezTo>
                            <a:pt x="4489" y="12825"/>
                            <a:pt x="6482" y="14211"/>
                            <a:pt x="7478" y="13023"/>
                          </a:cubicBezTo>
                          <a:cubicBezTo>
                            <a:pt x="9073" y="11240"/>
                            <a:pt x="8076" y="7674"/>
                            <a:pt x="5286" y="331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24" name="Google Shape;7024;p37"/>
                    <p:cNvSpPr/>
                    <p:nvPr/>
                  </p:nvSpPr>
                  <p:spPr>
                    <a:xfrm>
                      <a:off x="3876259" y="4999939"/>
                      <a:ext cx="10819" cy="18287"/>
                    </a:xfrm>
                    <a:custGeom>
                      <a:avLst/>
                      <a:gdLst/>
                      <a:ahLst/>
                      <a:cxnLst/>
                      <a:rect l="l" t="t" r="r" b="b"/>
                      <a:pathLst>
                        <a:path w="10819" h="18287" extrusionOk="0">
                          <a:moveTo>
                            <a:pt x="10182" y="18042"/>
                          </a:moveTo>
                          <a:cubicBezTo>
                            <a:pt x="12374" y="15665"/>
                            <a:pt x="8388" y="9722"/>
                            <a:pt x="6195" y="5364"/>
                          </a:cubicBezTo>
                          <a:cubicBezTo>
                            <a:pt x="4003" y="1799"/>
                            <a:pt x="1810" y="-777"/>
                            <a:pt x="813" y="214"/>
                          </a:cubicBezTo>
                          <a:cubicBezTo>
                            <a:pt x="-1778" y="2393"/>
                            <a:pt x="2408" y="8335"/>
                            <a:pt x="5198" y="13090"/>
                          </a:cubicBezTo>
                          <a:cubicBezTo>
                            <a:pt x="6793" y="15863"/>
                            <a:pt x="9185" y="19230"/>
                            <a:pt x="10182" y="180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25" name="Google Shape;7025;p37"/>
                    <p:cNvSpPr/>
                    <p:nvPr/>
                  </p:nvSpPr>
                  <p:spPr>
                    <a:xfrm>
                      <a:off x="3847285" y="4874564"/>
                      <a:ext cx="8786" cy="13203"/>
                    </a:xfrm>
                    <a:custGeom>
                      <a:avLst/>
                      <a:gdLst/>
                      <a:ahLst/>
                      <a:cxnLst/>
                      <a:rect l="l" t="t" r="r" b="b"/>
                      <a:pathLst>
                        <a:path w="8786" h="13203" extrusionOk="0">
                          <a:moveTo>
                            <a:pt x="8061" y="13074"/>
                          </a:moveTo>
                          <a:cubicBezTo>
                            <a:pt x="9656" y="12083"/>
                            <a:pt x="8460" y="8716"/>
                            <a:pt x="6067" y="4556"/>
                          </a:cubicBezTo>
                          <a:cubicBezTo>
                            <a:pt x="4274" y="1783"/>
                            <a:pt x="2480" y="0"/>
                            <a:pt x="1084" y="0"/>
                          </a:cubicBezTo>
                          <a:cubicBezTo>
                            <a:pt x="1084" y="0"/>
                            <a:pt x="1084" y="0"/>
                            <a:pt x="1084" y="0"/>
                          </a:cubicBezTo>
                          <a:cubicBezTo>
                            <a:pt x="686" y="198"/>
                            <a:pt x="287" y="594"/>
                            <a:pt x="88" y="792"/>
                          </a:cubicBezTo>
                          <a:cubicBezTo>
                            <a:pt x="-311" y="1981"/>
                            <a:pt x="686" y="4754"/>
                            <a:pt x="2280" y="7527"/>
                          </a:cubicBezTo>
                          <a:cubicBezTo>
                            <a:pt x="4074" y="10895"/>
                            <a:pt x="6466" y="13866"/>
                            <a:pt x="8061" y="130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26" name="Google Shape;7026;p37"/>
                    <p:cNvSpPr/>
                    <p:nvPr/>
                  </p:nvSpPr>
                  <p:spPr>
                    <a:xfrm>
                      <a:off x="3644522" y="5039475"/>
                      <a:ext cx="11294" cy="19475"/>
                    </a:xfrm>
                    <a:custGeom>
                      <a:avLst/>
                      <a:gdLst/>
                      <a:ahLst/>
                      <a:cxnLst/>
                      <a:rect l="l" t="t" r="r" b="b"/>
                      <a:pathLst>
                        <a:path w="11294" h="19475" extrusionOk="0">
                          <a:moveTo>
                            <a:pt x="5717" y="5445"/>
                          </a:moveTo>
                          <a:cubicBezTo>
                            <a:pt x="4122" y="1682"/>
                            <a:pt x="2328" y="-497"/>
                            <a:pt x="933" y="97"/>
                          </a:cubicBezTo>
                          <a:cubicBezTo>
                            <a:pt x="-462" y="691"/>
                            <a:pt x="-263" y="4059"/>
                            <a:pt x="1332" y="7822"/>
                          </a:cubicBezTo>
                          <a:cubicBezTo>
                            <a:pt x="2727" y="11190"/>
                            <a:pt x="4521" y="14161"/>
                            <a:pt x="6115" y="14756"/>
                          </a:cubicBezTo>
                          <a:cubicBezTo>
                            <a:pt x="7511" y="17925"/>
                            <a:pt x="9305" y="20104"/>
                            <a:pt x="10501" y="19312"/>
                          </a:cubicBezTo>
                          <a:cubicBezTo>
                            <a:pt x="11896" y="18519"/>
                            <a:pt x="11298" y="15152"/>
                            <a:pt x="9903" y="11190"/>
                          </a:cubicBezTo>
                          <a:cubicBezTo>
                            <a:pt x="8508" y="7822"/>
                            <a:pt x="7112" y="5445"/>
                            <a:pt x="5717" y="54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27" name="Google Shape;7027;p37"/>
                    <p:cNvSpPr/>
                    <p:nvPr/>
                  </p:nvSpPr>
                  <p:spPr>
                    <a:xfrm>
                      <a:off x="3933164" y="4968062"/>
                      <a:ext cx="16898" cy="17966"/>
                    </a:xfrm>
                    <a:custGeom>
                      <a:avLst/>
                      <a:gdLst/>
                      <a:ahLst/>
                      <a:cxnLst/>
                      <a:rect l="l" t="t" r="r" b="b"/>
                      <a:pathLst>
                        <a:path w="16898" h="17966" extrusionOk="0">
                          <a:moveTo>
                            <a:pt x="12078" y="15847"/>
                          </a:moveTo>
                          <a:cubicBezTo>
                            <a:pt x="14071" y="17828"/>
                            <a:pt x="16064" y="18818"/>
                            <a:pt x="16663" y="17036"/>
                          </a:cubicBezTo>
                          <a:cubicBezTo>
                            <a:pt x="17460" y="14857"/>
                            <a:pt x="16264" y="11291"/>
                            <a:pt x="12676" y="7329"/>
                          </a:cubicBezTo>
                          <a:cubicBezTo>
                            <a:pt x="10483" y="4952"/>
                            <a:pt x="9088" y="4358"/>
                            <a:pt x="8091" y="4754"/>
                          </a:cubicBezTo>
                          <a:cubicBezTo>
                            <a:pt x="5899" y="1585"/>
                            <a:pt x="3307" y="0"/>
                            <a:pt x="916" y="0"/>
                          </a:cubicBezTo>
                          <a:cubicBezTo>
                            <a:pt x="-480" y="990"/>
                            <a:pt x="-280" y="3169"/>
                            <a:pt x="1514" y="5745"/>
                          </a:cubicBezTo>
                          <a:cubicBezTo>
                            <a:pt x="3108" y="7924"/>
                            <a:pt x="4902" y="9904"/>
                            <a:pt x="6497" y="10499"/>
                          </a:cubicBezTo>
                          <a:cubicBezTo>
                            <a:pt x="6895" y="11489"/>
                            <a:pt x="7493" y="12480"/>
                            <a:pt x="8490" y="13470"/>
                          </a:cubicBezTo>
                          <a:cubicBezTo>
                            <a:pt x="10085" y="15649"/>
                            <a:pt x="11281" y="16243"/>
                            <a:pt x="12078" y="158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28" name="Google Shape;7028;p37"/>
                    <p:cNvSpPr/>
                    <p:nvPr/>
                  </p:nvSpPr>
                  <p:spPr>
                    <a:xfrm>
                      <a:off x="3706934" y="5089110"/>
                      <a:ext cx="7889" cy="13057"/>
                    </a:xfrm>
                    <a:custGeom>
                      <a:avLst/>
                      <a:gdLst/>
                      <a:ahLst/>
                      <a:cxnLst/>
                      <a:rect l="l" t="t" r="r" b="b"/>
                      <a:pathLst>
                        <a:path w="7889" h="13057" extrusionOk="0">
                          <a:moveTo>
                            <a:pt x="512" y="182"/>
                          </a:moveTo>
                          <a:cubicBezTo>
                            <a:pt x="-484" y="777"/>
                            <a:pt x="113" y="3946"/>
                            <a:pt x="1110" y="6917"/>
                          </a:cubicBezTo>
                          <a:cubicBezTo>
                            <a:pt x="2505" y="11077"/>
                            <a:pt x="4499" y="13058"/>
                            <a:pt x="6293" y="13058"/>
                          </a:cubicBezTo>
                          <a:cubicBezTo>
                            <a:pt x="8086" y="13058"/>
                            <a:pt x="8485" y="11077"/>
                            <a:pt x="6891" y="6719"/>
                          </a:cubicBezTo>
                          <a:cubicBezTo>
                            <a:pt x="4698" y="2361"/>
                            <a:pt x="2306" y="-808"/>
                            <a:pt x="512" y="1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29" name="Google Shape;7029;p37"/>
                    <p:cNvSpPr/>
                    <p:nvPr/>
                  </p:nvSpPr>
                  <p:spPr>
                    <a:xfrm>
                      <a:off x="3677827" y="5099751"/>
                      <a:ext cx="8577" cy="17359"/>
                    </a:xfrm>
                    <a:custGeom>
                      <a:avLst/>
                      <a:gdLst/>
                      <a:ahLst/>
                      <a:cxnLst/>
                      <a:rect l="l" t="t" r="r" b="b"/>
                      <a:pathLst>
                        <a:path w="8577" h="17359" extrusionOk="0">
                          <a:moveTo>
                            <a:pt x="2112" y="238"/>
                          </a:moveTo>
                          <a:cubicBezTo>
                            <a:pt x="-81" y="-753"/>
                            <a:pt x="-480" y="1426"/>
                            <a:pt x="517" y="5388"/>
                          </a:cubicBezTo>
                          <a:cubicBezTo>
                            <a:pt x="1115" y="7963"/>
                            <a:pt x="2311" y="9746"/>
                            <a:pt x="3308" y="11133"/>
                          </a:cubicBezTo>
                          <a:cubicBezTo>
                            <a:pt x="3706" y="12321"/>
                            <a:pt x="4105" y="13510"/>
                            <a:pt x="4703" y="14698"/>
                          </a:cubicBezTo>
                          <a:cubicBezTo>
                            <a:pt x="5700" y="16679"/>
                            <a:pt x="6896" y="17670"/>
                            <a:pt x="7693" y="17273"/>
                          </a:cubicBezTo>
                          <a:cubicBezTo>
                            <a:pt x="9088" y="16481"/>
                            <a:pt x="8689" y="14104"/>
                            <a:pt x="7494" y="11133"/>
                          </a:cubicBezTo>
                          <a:cubicBezTo>
                            <a:pt x="7494" y="10142"/>
                            <a:pt x="7494" y="9152"/>
                            <a:pt x="7095" y="7567"/>
                          </a:cubicBezTo>
                          <a:cubicBezTo>
                            <a:pt x="5899" y="4001"/>
                            <a:pt x="4105" y="1228"/>
                            <a:pt x="2112" y="23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30" name="Google Shape;7030;p37"/>
                    <p:cNvSpPr/>
                    <p:nvPr/>
                  </p:nvSpPr>
                  <p:spPr>
                    <a:xfrm>
                      <a:off x="3873089" y="4976664"/>
                      <a:ext cx="19924" cy="19138"/>
                    </a:xfrm>
                    <a:custGeom>
                      <a:avLst/>
                      <a:gdLst/>
                      <a:ahLst/>
                      <a:cxnLst/>
                      <a:rect l="l" t="t" r="r" b="b"/>
                      <a:pathLst>
                        <a:path w="19924" h="19138" extrusionOk="0">
                          <a:moveTo>
                            <a:pt x="11757" y="5661"/>
                          </a:moveTo>
                          <a:cubicBezTo>
                            <a:pt x="11558" y="5859"/>
                            <a:pt x="11558" y="6255"/>
                            <a:pt x="11359" y="6453"/>
                          </a:cubicBezTo>
                          <a:cubicBezTo>
                            <a:pt x="10960" y="5661"/>
                            <a:pt x="10561" y="4868"/>
                            <a:pt x="9963" y="4076"/>
                          </a:cubicBezTo>
                          <a:cubicBezTo>
                            <a:pt x="7970" y="1303"/>
                            <a:pt x="5578" y="-480"/>
                            <a:pt x="4382" y="114"/>
                          </a:cubicBezTo>
                          <a:cubicBezTo>
                            <a:pt x="3984" y="312"/>
                            <a:pt x="3784" y="510"/>
                            <a:pt x="3784" y="907"/>
                          </a:cubicBezTo>
                          <a:cubicBezTo>
                            <a:pt x="3585" y="907"/>
                            <a:pt x="3386" y="1105"/>
                            <a:pt x="3186" y="1303"/>
                          </a:cubicBezTo>
                          <a:cubicBezTo>
                            <a:pt x="2788" y="1699"/>
                            <a:pt x="2588" y="2293"/>
                            <a:pt x="2588" y="3086"/>
                          </a:cubicBezTo>
                          <a:cubicBezTo>
                            <a:pt x="1592" y="2293"/>
                            <a:pt x="794" y="2293"/>
                            <a:pt x="196" y="2888"/>
                          </a:cubicBezTo>
                          <a:cubicBezTo>
                            <a:pt x="-402" y="4274"/>
                            <a:pt x="396" y="6453"/>
                            <a:pt x="2190" y="8632"/>
                          </a:cubicBezTo>
                          <a:cubicBezTo>
                            <a:pt x="1791" y="8632"/>
                            <a:pt x="1592" y="8830"/>
                            <a:pt x="1392" y="9226"/>
                          </a:cubicBezTo>
                          <a:cubicBezTo>
                            <a:pt x="595" y="10217"/>
                            <a:pt x="994" y="12594"/>
                            <a:pt x="2987" y="15367"/>
                          </a:cubicBezTo>
                          <a:cubicBezTo>
                            <a:pt x="5578" y="18933"/>
                            <a:pt x="7572" y="19923"/>
                            <a:pt x="8767" y="18537"/>
                          </a:cubicBezTo>
                          <a:cubicBezTo>
                            <a:pt x="9764" y="17546"/>
                            <a:pt x="9166" y="15367"/>
                            <a:pt x="7173" y="12396"/>
                          </a:cubicBezTo>
                          <a:cubicBezTo>
                            <a:pt x="6974" y="12000"/>
                            <a:pt x="6575" y="11801"/>
                            <a:pt x="6375" y="11405"/>
                          </a:cubicBezTo>
                          <a:lnTo>
                            <a:pt x="6375" y="11405"/>
                          </a:lnTo>
                          <a:cubicBezTo>
                            <a:pt x="6774" y="11207"/>
                            <a:pt x="6974" y="10811"/>
                            <a:pt x="6974" y="10019"/>
                          </a:cubicBezTo>
                          <a:cubicBezTo>
                            <a:pt x="8767" y="11603"/>
                            <a:pt x="10561" y="12396"/>
                            <a:pt x="11957" y="11801"/>
                          </a:cubicBezTo>
                          <a:cubicBezTo>
                            <a:pt x="12156" y="11603"/>
                            <a:pt x="12156" y="11207"/>
                            <a:pt x="12156" y="11009"/>
                          </a:cubicBezTo>
                          <a:cubicBezTo>
                            <a:pt x="12555" y="12000"/>
                            <a:pt x="13153" y="13188"/>
                            <a:pt x="13950" y="14377"/>
                          </a:cubicBezTo>
                          <a:cubicBezTo>
                            <a:pt x="15545" y="16952"/>
                            <a:pt x="17538" y="19131"/>
                            <a:pt x="18933" y="18735"/>
                          </a:cubicBezTo>
                          <a:cubicBezTo>
                            <a:pt x="21126" y="17942"/>
                            <a:pt x="19332" y="14179"/>
                            <a:pt x="16940" y="10217"/>
                          </a:cubicBezTo>
                          <a:cubicBezTo>
                            <a:pt x="15345" y="7840"/>
                            <a:pt x="13551" y="5661"/>
                            <a:pt x="11757" y="566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31" name="Google Shape;7031;p37"/>
                    <p:cNvSpPr/>
                    <p:nvPr/>
                  </p:nvSpPr>
                  <p:spPr>
                    <a:xfrm>
                      <a:off x="3956925" y="4922342"/>
                      <a:ext cx="9503" cy="13475"/>
                    </a:xfrm>
                    <a:custGeom>
                      <a:avLst/>
                      <a:gdLst/>
                      <a:ahLst/>
                      <a:cxnLst/>
                      <a:rect l="l" t="t" r="r" b="b"/>
                      <a:pathLst>
                        <a:path w="9503" h="13475" extrusionOk="0">
                          <a:moveTo>
                            <a:pt x="9246" y="13234"/>
                          </a:moveTo>
                          <a:cubicBezTo>
                            <a:pt x="10243" y="10857"/>
                            <a:pt x="8250" y="6697"/>
                            <a:pt x="4861" y="2339"/>
                          </a:cubicBezTo>
                          <a:cubicBezTo>
                            <a:pt x="2669" y="-434"/>
                            <a:pt x="875" y="-434"/>
                            <a:pt x="277" y="754"/>
                          </a:cubicBezTo>
                          <a:cubicBezTo>
                            <a:pt x="-720" y="2735"/>
                            <a:pt x="1074" y="6301"/>
                            <a:pt x="4064" y="10065"/>
                          </a:cubicBezTo>
                          <a:cubicBezTo>
                            <a:pt x="6057" y="12838"/>
                            <a:pt x="8051" y="14026"/>
                            <a:pt x="9246" y="132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32" name="Google Shape;7032;p37"/>
                    <p:cNvSpPr/>
                    <p:nvPr/>
                  </p:nvSpPr>
                  <p:spPr>
                    <a:xfrm>
                      <a:off x="3731688" y="5025062"/>
                      <a:ext cx="7903" cy="12538"/>
                    </a:xfrm>
                    <a:custGeom>
                      <a:avLst/>
                      <a:gdLst/>
                      <a:ahLst/>
                      <a:cxnLst/>
                      <a:rect l="l" t="t" r="r" b="b"/>
                      <a:pathLst>
                        <a:path w="7903" h="12538" extrusionOk="0">
                          <a:moveTo>
                            <a:pt x="6654" y="12529"/>
                          </a:moveTo>
                          <a:cubicBezTo>
                            <a:pt x="8448" y="12331"/>
                            <a:pt x="8248" y="9558"/>
                            <a:pt x="6455" y="5596"/>
                          </a:cubicBezTo>
                          <a:cubicBezTo>
                            <a:pt x="4461" y="1634"/>
                            <a:pt x="2468" y="-346"/>
                            <a:pt x="873" y="50"/>
                          </a:cubicBezTo>
                          <a:cubicBezTo>
                            <a:pt x="-322" y="446"/>
                            <a:pt x="-322" y="2823"/>
                            <a:pt x="1073" y="5794"/>
                          </a:cubicBezTo>
                          <a:cubicBezTo>
                            <a:pt x="2667" y="9558"/>
                            <a:pt x="4661" y="12727"/>
                            <a:pt x="6654" y="125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33" name="Google Shape;7033;p37"/>
                    <p:cNvSpPr/>
                    <p:nvPr/>
                  </p:nvSpPr>
                  <p:spPr>
                    <a:xfrm>
                      <a:off x="3896902" y="4954016"/>
                      <a:ext cx="16377" cy="17914"/>
                    </a:xfrm>
                    <a:custGeom>
                      <a:avLst/>
                      <a:gdLst/>
                      <a:ahLst/>
                      <a:cxnLst/>
                      <a:rect l="l" t="t" r="r" b="b"/>
                      <a:pathLst>
                        <a:path w="16377" h="17914" extrusionOk="0">
                          <a:moveTo>
                            <a:pt x="7677" y="12066"/>
                          </a:moveTo>
                          <a:cubicBezTo>
                            <a:pt x="8076" y="11868"/>
                            <a:pt x="8275" y="11471"/>
                            <a:pt x="8275" y="10877"/>
                          </a:cubicBezTo>
                          <a:cubicBezTo>
                            <a:pt x="8674" y="11471"/>
                            <a:pt x="9072" y="12264"/>
                            <a:pt x="9471" y="13056"/>
                          </a:cubicBezTo>
                          <a:cubicBezTo>
                            <a:pt x="11863" y="16424"/>
                            <a:pt x="14255" y="18404"/>
                            <a:pt x="15850" y="17810"/>
                          </a:cubicBezTo>
                          <a:cubicBezTo>
                            <a:pt x="17046" y="17216"/>
                            <a:pt x="16049" y="14641"/>
                            <a:pt x="14454" y="11868"/>
                          </a:cubicBezTo>
                          <a:cubicBezTo>
                            <a:pt x="12262" y="9094"/>
                            <a:pt x="9670" y="5727"/>
                            <a:pt x="7876" y="6123"/>
                          </a:cubicBezTo>
                          <a:cubicBezTo>
                            <a:pt x="7478" y="6123"/>
                            <a:pt x="7478" y="6519"/>
                            <a:pt x="7278" y="6717"/>
                          </a:cubicBezTo>
                          <a:cubicBezTo>
                            <a:pt x="6681" y="5727"/>
                            <a:pt x="6083" y="4538"/>
                            <a:pt x="5285" y="3350"/>
                          </a:cubicBezTo>
                          <a:cubicBezTo>
                            <a:pt x="2893" y="378"/>
                            <a:pt x="900" y="-810"/>
                            <a:pt x="302" y="576"/>
                          </a:cubicBezTo>
                          <a:cubicBezTo>
                            <a:pt x="-495" y="2161"/>
                            <a:pt x="302" y="5133"/>
                            <a:pt x="2495" y="8500"/>
                          </a:cubicBezTo>
                          <a:cubicBezTo>
                            <a:pt x="4488" y="11273"/>
                            <a:pt x="6681" y="12858"/>
                            <a:pt x="7677" y="120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34" name="Google Shape;7034;p37"/>
                    <p:cNvSpPr/>
                    <p:nvPr/>
                  </p:nvSpPr>
                  <p:spPr>
                    <a:xfrm>
                      <a:off x="3818356" y="4964019"/>
                      <a:ext cx="20863" cy="18968"/>
                    </a:xfrm>
                    <a:custGeom>
                      <a:avLst/>
                      <a:gdLst/>
                      <a:ahLst/>
                      <a:cxnLst/>
                      <a:rect l="l" t="t" r="r" b="b"/>
                      <a:pathLst>
                        <a:path w="20863" h="18968" extrusionOk="0">
                          <a:moveTo>
                            <a:pt x="913" y="82"/>
                          </a:moveTo>
                          <a:cubicBezTo>
                            <a:pt x="-682" y="676"/>
                            <a:pt x="-84" y="3449"/>
                            <a:pt x="1909" y="7015"/>
                          </a:cubicBezTo>
                          <a:cubicBezTo>
                            <a:pt x="3304" y="9590"/>
                            <a:pt x="5098" y="11769"/>
                            <a:pt x="6494" y="12561"/>
                          </a:cubicBezTo>
                          <a:cubicBezTo>
                            <a:pt x="6892" y="13155"/>
                            <a:pt x="7291" y="13948"/>
                            <a:pt x="7889" y="14542"/>
                          </a:cubicBezTo>
                          <a:cubicBezTo>
                            <a:pt x="10679" y="17711"/>
                            <a:pt x="13470" y="18900"/>
                            <a:pt x="15065" y="17513"/>
                          </a:cubicBezTo>
                          <a:cubicBezTo>
                            <a:pt x="15463" y="17117"/>
                            <a:pt x="15663" y="16721"/>
                            <a:pt x="15663" y="16127"/>
                          </a:cubicBezTo>
                          <a:cubicBezTo>
                            <a:pt x="17058" y="17910"/>
                            <a:pt x="18453" y="19296"/>
                            <a:pt x="19848" y="18900"/>
                          </a:cubicBezTo>
                          <a:cubicBezTo>
                            <a:pt x="21443" y="18504"/>
                            <a:pt x="21044" y="16127"/>
                            <a:pt x="19450" y="12957"/>
                          </a:cubicBezTo>
                          <a:cubicBezTo>
                            <a:pt x="19848" y="11571"/>
                            <a:pt x="18852" y="9194"/>
                            <a:pt x="17656" y="6420"/>
                          </a:cubicBezTo>
                          <a:cubicBezTo>
                            <a:pt x="15862" y="2855"/>
                            <a:pt x="13470" y="-513"/>
                            <a:pt x="11676" y="82"/>
                          </a:cubicBezTo>
                          <a:cubicBezTo>
                            <a:pt x="11078" y="280"/>
                            <a:pt x="10879" y="1072"/>
                            <a:pt x="10879" y="2063"/>
                          </a:cubicBezTo>
                          <a:cubicBezTo>
                            <a:pt x="10081" y="1468"/>
                            <a:pt x="9483" y="1072"/>
                            <a:pt x="9085" y="1468"/>
                          </a:cubicBezTo>
                          <a:cubicBezTo>
                            <a:pt x="7889" y="2657"/>
                            <a:pt x="8487" y="5232"/>
                            <a:pt x="10879" y="8798"/>
                          </a:cubicBezTo>
                          <a:cubicBezTo>
                            <a:pt x="10879" y="8996"/>
                            <a:pt x="11078" y="8996"/>
                            <a:pt x="11078" y="9194"/>
                          </a:cubicBezTo>
                          <a:cubicBezTo>
                            <a:pt x="9882" y="8203"/>
                            <a:pt x="8885" y="7807"/>
                            <a:pt x="7889" y="7807"/>
                          </a:cubicBezTo>
                          <a:cubicBezTo>
                            <a:pt x="7490" y="6817"/>
                            <a:pt x="6892" y="5628"/>
                            <a:pt x="6294" y="4440"/>
                          </a:cubicBezTo>
                          <a:cubicBezTo>
                            <a:pt x="4700" y="2261"/>
                            <a:pt x="2706" y="-513"/>
                            <a:pt x="913" y="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35" name="Google Shape;7035;p37"/>
                    <p:cNvSpPr/>
                    <p:nvPr/>
                  </p:nvSpPr>
                  <p:spPr>
                    <a:xfrm>
                      <a:off x="3790112" y="5062165"/>
                      <a:ext cx="13203" cy="18212"/>
                    </a:xfrm>
                    <a:custGeom>
                      <a:avLst/>
                      <a:gdLst/>
                      <a:ahLst/>
                      <a:cxnLst/>
                      <a:rect l="l" t="t" r="r" b="b"/>
                      <a:pathLst>
                        <a:path w="13203" h="18212" extrusionOk="0">
                          <a:moveTo>
                            <a:pt x="652" y="5931"/>
                          </a:moveTo>
                          <a:cubicBezTo>
                            <a:pt x="-544" y="6526"/>
                            <a:pt x="54" y="9299"/>
                            <a:pt x="1250" y="12072"/>
                          </a:cubicBezTo>
                          <a:cubicBezTo>
                            <a:pt x="2844" y="15638"/>
                            <a:pt x="4838" y="18213"/>
                            <a:pt x="7030" y="18213"/>
                          </a:cubicBezTo>
                          <a:cubicBezTo>
                            <a:pt x="8426" y="17024"/>
                            <a:pt x="8426" y="14647"/>
                            <a:pt x="6433" y="10883"/>
                          </a:cubicBezTo>
                          <a:cubicBezTo>
                            <a:pt x="6034" y="10289"/>
                            <a:pt x="5835" y="9695"/>
                            <a:pt x="5436" y="9299"/>
                          </a:cubicBezTo>
                          <a:cubicBezTo>
                            <a:pt x="6433" y="9893"/>
                            <a:pt x="7429" y="10289"/>
                            <a:pt x="8226" y="10289"/>
                          </a:cubicBezTo>
                          <a:cubicBezTo>
                            <a:pt x="9821" y="12864"/>
                            <a:pt x="11416" y="13855"/>
                            <a:pt x="12612" y="12864"/>
                          </a:cubicBezTo>
                          <a:cubicBezTo>
                            <a:pt x="13807" y="12072"/>
                            <a:pt x="13010" y="9497"/>
                            <a:pt x="11814" y="6526"/>
                          </a:cubicBezTo>
                          <a:cubicBezTo>
                            <a:pt x="10419" y="4347"/>
                            <a:pt x="8824" y="2762"/>
                            <a:pt x="7628" y="2564"/>
                          </a:cubicBezTo>
                          <a:cubicBezTo>
                            <a:pt x="5237" y="385"/>
                            <a:pt x="3044" y="-606"/>
                            <a:pt x="1649" y="385"/>
                          </a:cubicBezTo>
                          <a:cubicBezTo>
                            <a:pt x="253" y="1375"/>
                            <a:pt x="54" y="3158"/>
                            <a:pt x="1848" y="5733"/>
                          </a:cubicBezTo>
                          <a:cubicBezTo>
                            <a:pt x="1449" y="5733"/>
                            <a:pt x="1051" y="5733"/>
                            <a:pt x="652" y="59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36" name="Google Shape;7036;p37"/>
                    <p:cNvSpPr/>
                    <p:nvPr/>
                  </p:nvSpPr>
                  <p:spPr>
                    <a:xfrm>
                      <a:off x="3816278" y="5105139"/>
                      <a:ext cx="199" cy="396"/>
                    </a:xfrm>
                    <a:custGeom>
                      <a:avLst/>
                      <a:gdLst/>
                      <a:ahLst/>
                      <a:cxnLst/>
                      <a:rect l="l" t="t" r="r" b="b"/>
                      <a:pathLst>
                        <a:path w="199" h="396" extrusionOk="0">
                          <a:moveTo>
                            <a:pt x="200" y="396"/>
                          </a:moveTo>
                          <a:lnTo>
                            <a:pt x="0"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37" name="Google Shape;7037;p37"/>
                    <p:cNvSpPr/>
                    <p:nvPr/>
                  </p:nvSpPr>
                  <p:spPr>
                    <a:xfrm>
                      <a:off x="3750581" y="5138161"/>
                      <a:ext cx="8041" cy="12841"/>
                    </a:xfrm>
                    <a:custGeom>
                      <a:avLst/>
                      <a:gdLst/>
                      <a:ahLst/>
                      <a:cxnLst/>
                      <a:rect l="l" t="t" r="r" b="b"/>
                      <a:pathLst>
                        <a:path w="8041" h="12841" extrusionOk="0">
                          <a:moveTo>
                            <a:pt x="7095" y="12737"/>
                          </a:moveTo>
                          <a:cubicBezTo>
                            <a:pt x="8889" y="12143"/>
                            <a:pt x="7892" y="8775"/>
                            <a:pt x="6098" y="4813"/>
                          </a:cubicBezTo>
                          <a:cubicBezTo>
                            <a:pt x="4304" y="2238"/>
                            <a:pt x="2311" y="-931"/>
                            <a:pt x="916" y="257"/>
                          </a:cubicBezTo>
                          <a:cubicBezTo>
                            <a:pt x="-480" y="1248"/>
                            <a:pt x="-280" y="4021"/>
                            <a:pt x="1514" y="7785"/>
                          </a:cubicBezTo>
                          <a:cubicBezTo>
                            <a:pt x="3308" y="11350"/>
                            <a:pt x="5500" y="13331"/>
                            <a:pt x="7095" y="127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38" name="Google Shape;7038;p37"/>
                    <p:cNvSpPr/>
                    <p:nvPr/>
                  </p:nvSpPr>
                  <p:spPr>
                    <a:xfrm>
                      <a:off x="3830829" y="4907645"/>
                      <a:ext cx="11607" cy="14086"/>
                    </a:xfrm>
                    <a:custGeom>
                      <a:avLst/>
                      <a:gdLst/>
                      <a:ahLst/>
                      <a:cxnLst/>
                      <a:rect l="l" t="t" r="r" b="b"/>
                      <a:pathLst>
                        <a:path w="11607" h="14086" extrusionOk="0">
                          <a:moveTo>
                            <a:pt x="9966" y="13866"/>
                          </a:moveTo>
                          <a:cubicBezTo>
                            <a:pt x="11361" y="14460"/>
                            <a:pt x="12159" y="13866"/>
                            <a:pt x="11162" y="11885"/>
                          </a:cubicBezTo>
                          <a:cubicBezTo>
                            <a:pt x="8970" y="6933"/>
                            <a:pt x="5980" y="3169"/>
                            <a:pt x="2392" y="990"/>
                          </a:cubicBezTo>
                          <a:cubicBezTo>
                            <a:pt x="1595" y="396"/>
                            <a:pt x="797" y="198"/>
                            <a:pt x="0" y="0"/>
                          </a:cubicBezTo>
                          <a:lnTo>
                            <a:pt x="398" y="2377"/>
                          </a:lnTo>
                          <a:cubicBezTo>
                            <a:pt x="2791" y="8518"/>
                            <a:pt x="5780" y="12281"/>
                            <a:pt x="9966" y="138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39" name="Google Shape;7039;p37"/>
                    <p:cNvSpPr/>
                    <p:nvPr/>
                  </p:nvSpPr>
                  <p:spPr>
                    <a:xfrm>
                      <a:off x="3810896" y="4898137"/>
                      <a:ext cx="8051" cy="10113"/>
                    </a:xfrm>
                    <a:custGeom>
                      <a:avLst/>
                      <a:gdLst/>
                      <a:ahLst/>
                      <a:cxnLst/>
                      <a:rect l="l" t="t" r="r" b="b"/>
                      <a:pathLst>
                        <a:path w="8051" h="10113" extrusionOk="0">
                          <a:moveTo>
                            <a:pt x="6976" y="10102"/>
                          </a:moveTo>
                          <a:cubicBezTo>
                            <a:pt x="8970" y="9904"/>
                            <a:pt x="7973" y="7131"/>
                            <a:pt x="5780" y="3169"/>
                          </a:cubicBezTo>
                          <a:cubicBezTo>
                            <a:pt x="4983" y="1981"/>
                            <a:pt x="4186" y="792"/>
                            <a:pt x="3389" y="0"/>
                          </a:cubicBezTo>
                          <a:cubicBezTo>
                            <a:pt x="2193" y="792"/>
                            <a:pt x="996" y="1585"/>
                            <a:pt x="0" y="2377"/>
                          </a:cubicBezTo>
                          <a:cubicBezTo>
                            <a:pt x="199" y="2971"/>
                            <a:pt x="398" y="3566"/>
                            <a:pt x="797" y="4160"/>
                          </a:cubicBezTo>
                          <a:cubicBezTo>
                            <a:pt x="2591" y="7725"/>
                            <a:pt x="4983" y="10301"/>
                            <a:pt x="6976" y="101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40" name="Google Shape;7040;p37"/>
                    <p:cNvSpPr/>
                    <p:nvPr/>
                  </p:nvSpPr>
                  <p:spPr>
                    <a:xfrm>
                      <a:off x="3796146" y="4907645"/>
                      <a:ext cx="5582" cy="6376"/>
                    </a:xfrm>
                    <a:custGeom>
                      <a:avLst/>
                      <a:gdLst/>
                      <a:ahLst/>
                      <a:cxnLst/>
                      <a:rect l="l" t="t" r="r" b="b"/>
                      <a:pathLst>
                        <a:path w="5582" h="6376" extrusionOk="0">
                          <a:moveTo>
                            <a:pt x="5182" y="5745"/>
                          </a:moveTo>
                          <a:cubicBezTo>
                            <a:pt x="5780" y="4754"/>
                            <a:pt x="5980" y="2971"/>
                            <a:pt x="3787" y="0"/>
                          </a:cubicBezTo>
                          <a:cubicBezTo>
                            <a:pt x="2591" y="792"/>
                            <a:pt x="1395" y="1585"/>
                            <a:pt x="0" y="2377"/>
                          </a:cubicBezTo>
                          <a:cubicBezTo>
                            <a:pt x="199" y="2773"/>
                            <a:pt x="598" y="3367"/>
                            <a:pt x="797" y="3764"/>
                          </a:cubicBezTo>
                          <a:cubicBezTo>
                            <a:pt x="2990" y="6537"/>
                            <a:pt x="4385" y="6933"/>
                            <a:pt x="5182" y="57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41" name="Google Shape;7041;p37"/>
                    <p:cNvSpPr/>
                    <p:nvPr/>
                  </p:nvSpPr>
                  <p:spPr>
                    <a:xfrm>
                      <a:off x="3713426" y="4954394"/>
                      <a:ext cx="6713" cy="10162"/>
                    </a:xfrm>
                    <a:custGeom>
                      <a:avLst/>
                      <a:gdLst/>
                      <a:ahLst/>
                      <a:cxnLst/>
                      <a:rect l="l" t="t" r="r" b="b"/>
                      <a:pathLst>
                        <a:path w="6713" h="10162" extrusionOk="0">
                          <a:moveTo>
                            <a:pt x="5780" y="10102"/>
                          </a:moveTo>
                          <a:cubicBezTo>
                            <a:pt x="7176" y="9508"/>
                            <a:pt x="6976" y="6933"/>
                            <a:pt x="5382" y="3367"/>
                          </a:cubicBezTo>
                          <a:cubicBezTo>
                            <a:pt x="4784" y="1981"/>
                            <a:pt x="4186" y="990"/>
                            <a:pt x="3389" y="0"/>
                          </a:cubicBezTo>
                          <a:cubicBezTo>
                            <a:pt x="2193" y="594"/>
                            <a:pt x="996" y="1188"/>
                            <a:pt x="0" y="1585"/>
                          </a:cubicBezTo>
                          <a:cubicBezTo>
                            <a:pt x="398" y="2773"/>
                            <a:pt x="996" y="4358"/>
                            <a:pt x="1594" y="5943"/>
                          </a:cubicBezTo>
                          <a:cubicBezTo>
                            <a:pt x="2990" y="8914"/>
                            <a:pt x="4784" y="10499"/>
                            <a:pt x="5780" y="101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42" name="Google Shape;7042;p37"/>
                    <p:cNvSpPr/>
                    <p:nvPr/>
                  </p:nvSpPr>
                  <p:spPr>
                    <a:xfrm>
                      <a:off x="3772825" y="4919530"/>
                      <a:ext cx="12146" cy="14309"/>
                    </a:xfrm>
                    <a:custGeom>
                      <a:avLst/>
                      <a:gdLst/>
                      <a:ahLst/>
                      <a:cxnLst/>
                      <a:rect l="l" t="t" r="r" b="b"/>
                      <a:pathLst>
                        <a:path w="12146" h="14309" extrusionOk="0">
                          <a:moveTo>
                            <a:pt x="8172" y="14262"/>
                          </a:moveTo>
                          <a:cubicBezTo>
                            <a:pt x="9568" y="14064"/>
                            <a:pt x="11162" y="13272"/>
                            <a:pt x="8970" y="9310"/>
                          </a:cubicBezTo>
                          <a:cubicBezTo>
                            <a:pt x="8770" y="9112"/>
                            <a:pt x="8770" y="8914"/>
                            <a:pt x="8571" y="8716"/>
                          </a:cubicBezTo>
                          <a:cubicBezTo>
                            <a:pt x="9568" y="9904"/>
                            <a:pt x="10564" y="10499"/>
                            <a:pt x="11162" y="10301"/>
                          </a:cubicBezTo>
                          <a:cubicBezTo>
                            <a:pt x="12757" y="10103"/>
                            <a:pt x="12358" y="7527"/>
                            <a:pt x="10365" y="3764"/>
                          </a:cubicBezTo>
                          <a:cubicBezTo>
                            <a:pt x="9368" y="2179"/>
                            <a:pt x="8372" y="792"/>
                            <a:pt x="7574" y="0"/>
                          </a:cubicBezTo>
                          <a:cubicBezTo>
                            <a:pt x="6578" y="594"/>
                            <a:pt x="5780" y="990"/>
                            <a:pt x="4784" y="1585"/>
                          </a:cubicBezTo>
                          <a:cubicBezTo>
                            <a:pt x="4983" y="2575"/>
                            <a:pt x="5581" y="3962"/>
                            <a:pt x="6378" y="5348"/>
                          </a:cubicBezTo>
                          <a:cubicBezTo>
                            <a:pt x="5182" y="3962"/>
                            <a:pt x="3986" y="3169"/>
                            <a:pt x="2791" y="2773"/>
                          </a:cubicBezTo>
                          <a:cubicBezTo>
                            <a:pt x="1794" y="3368"/>
                            <a:pt x="997" y="3764"/>
                            <a:pt x="0" y="4358"/>
                          </a:cubicBezTo>
                          <a:cubicBezTo>
                            <a:pt x="0" y="5348"/>
                            <a:pt x="399" y="6933"/>
                            <a:pt x="1395" y="8914"/>
                          </a:cubicBezTo>
                          <a:cubicBezTo>
                            <a:pt x="4186" y="14262"/>
                            <a:pt x="6378" y="14460"/>
                            <a:pt x="8172" y="142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43" name="Google Shape;7043;p37"/>
                    <p:cNvSpPr/>
                    <p:nvPr/>
                  </p:nvSpPr>
                  <p:spPr>
                    <a:xfrm>
                      <a:off x="3840071" y="4901098"/>
                      <a:ext cx="8154" cy="10707"/>
                    </a:xfrm>
                    <a:custGeom>
                      <a:avLst/>
                      <a:gdLst/>
                      <a:ahLst/>
                      <a:cxnLst/>
                      <a:rect l="l" t="t" r="r" b="b"/>
                      <a:pathLst>
                        <a:path w="8154" h="10707" extrusionOk="0">
                          <a:moveTo>
                            <a:pt x="923" y="11"/>
                          </a:moveTo>
                          <a:cubicBezTo>
                            <a:pt x="-273" y="209"/>
                            <a:pt x="-472" y="1992"/>
                            <a:pt x="1322" y="4765"/>
                          </a:cubicBezTo>
                          <a:cubicBezTo>
                            <a:pt x="3315" y="8132"/>
                            <a:pt x="5308" y="10707"/>
                            <a:pt x="7302" y="10707"/>
                          </a:cubicBezTo>
                          <a:cubicBezTo>
                            <a:pt x="8498" y="10113"/>
                            <a:pt x="8498" y="8330"/>
                            <a:pt x="6903" y="5755"/>
                          </a:cubicBezTo>
                          <a:cubicBezTo>
                            <a:pt x="5109" y="2388"/>
                            <a:pt x="2717" y="-187"/>
                            <a:pt x="923" y="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44" name="Google Shape;7044;p37"/>
                    <p:cNvSpPr/>
                    <p:nvPr/>
                  </p:nvSpPr>
                  <p:spPr>
                    <a:xfrm>
                      <a:off x="3810479" y="4923283"/>
                      <a:ext cx="12661" cy="15823"/>
                    </a:xfrm>
                    <a:custGeom>
                      <a:avLst/>
                      <a:gdLst/>
                      <a:ahLst/>
                      <a:cxnLst/>
                      <a:rect l="l" t="t" r="r" b="b"/>
                      <a:pathLst>
                        <a:path w="12661" h="15823" extrusionOk="0">
                          <a:moveTo>
                            <a:pt x="1015" y="12"/>
                          </a:moveTo>
                          <a:cubicBezTo>
                            <a:pt x="-580" y="-187"/>
                            <a:pt x="-181" y="2190"/>
                            <a:pt x="1414" y="5162"/>
                          </a:cubicBezTo>
                          <a:cubicBezTo>
                            <a:pt x="3008" y="8133"/>
                            <a:pt x="4802" y="10906"/>
                            <a:pt x="6397" y="11104"/>
                          </a:cubicBezTo>
                          <a:cubicBezTo>
                            <a:pt x="8390" y="14274"/>
                            <a:pt x="10583" y="16453"/>
                            <a:pt x="11978" y="15660"/>
                          </a:cubicBezTo>
                          <a:cubicBezTo>
                            <a:pt x="13174" y="15066"/>
                            <a:pt x="12775" y="12887"/>
                            <a:pt x="10981" y="9916"/>
                          </a:cubicBezTo>
                          <a:cubicBezTo>
                            <a:pt x="8988" y="6747"/>
                            <a:pt x="7194" y="5162"/>
                            <a:pt x="5799" y="4964"/>
                          </a:cubicBezTo>
                          <a:cubicBezTo>
                            <a:pt x="4204" y="2190"/>
                            <a:pt x="2410" y="210"/>
                            <a:pt x="1015" y="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45" name="Google Shape;7045;p37"/>
                    <p:cNvSpPr/>
                    <p:nvPr/>
                  </p:nvSpPr>
                  <p:spPr>
                    <a:xfrm>
                      <a:off x="3745518" y="4964341"/>
                      <a:ext cx="6776" cy="10947"/>
                    </a:xfrm>
                    <a:custGeom>
                      <a:avLst/>
                      <a:gdLst/>
                      <a:ahLst/>
                      <a:cxnLst/>
                      <a:rect l="l" t="t" r="r" b="b"/>
                      <a:pathLst>
                        <a:path w="6776" h="10947" extrusionOk="0">
                          <a:moveTo>
                            <a:pt x="199" y="750"/>
                          </a:moveTo>
                          <a:cubicBezTo>
                            <a:pt x="-399" y="2137"/>
                            <a:pt x="398" y="4712"/>
                            <a:pt x="1992" y="7485"/>
                          </a:cubicBezTo>
                          <a:cubicBezTo>
                            <a:pt x="3786" y="10457"/>
                            <a:pt x="5182" y="11249"/>
                            <a:pt x="6378" y="10853"/>
                          </a:cubicBezTo>
                          <a:cubicBezTo>
                            <a:pt x="7175" y="9664"/>
                            <a:pt x="6776" y="7089"/>
                            <a:pt x="5182" y="4514"/>
                          </a:cubicBezTo>
                          <a:cubicBezTo>
                            <a:pt x="3388" y="948"/>
                            <a:pt x="1195" y="-1231"/>
                            <a:pt x="199" y="7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46" name="Google Shape;7046;p37"/>
                    <p:cNvSpPr/>
                    <p:nvPr/>
                  </p:nvSpPr>
                  <p:spPr>
                    <a:xfrm>
                      <a:off x="3720153" y="4981122"/>
                      <a:ext cx="7413" cy="11389"/>
                    </a:xfrm>
                    <a:custGeom>
                      <a:avLst/>
                      <a:gdLst/>
                      <a:ahLst/>
                      <a:cxnLst/>
                      <a:rect l="l" t="t" r="r" b="b"/>
                      <a:pathLst>
                        <a:path w="7413" h="11389" extrusionOk="0">
                          <a:moveTo>
                            <a:pt x="6628" y="11305"/>
                          </a:moveTo>
                          <a:cubicBezTo>
                            <a:pt x="7824" y="10908"/>
                            <a:pt x="7624" y="8531"/>
                            <a:pt x="6229" y="5560"/>
                          </a:cubicBezTo>
                          <a:cubicBezTo>
                            <a:pt x="4435" y="1796"/>
                            <a:pt x="2442" y="-185"/>
                            <a:pt x="847" y="14"/>
                          </a:cubicBezTo>
                          <a:cubicBezTo>
                            <a:pt x="-150" y="806"/>
                            <a:pt x="-548" y="2391"/>
                            <a:pt x="1246" y="5560"/>
                          </a:cubicBezTo>
                          <a:cubicBezTo>
                            <a:pt x="3040" y="9324"/>
                            <a:pt x="5033" y="11899"/>
                            <a:pt x="6628" y="113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47" name="Google Shape;7047;p37"/>
                    <p:cNvSpPr/>
                    <p:nvPr/>
                  </p:nvSpPr>
                  <p:spPr>
                    <a:xfrm>
                      <a:off x="3802436" y="4934833"/>
                      <a:ext cx="8809" cy="10975"/>
                    </a:xfrm>
                    <a:custGeom>
                      <a:avLst/>
                      <a:gdLst/>
                      <a:ahLst/>
                      <a:cxnLst/>
                      <a:rect l="l" t="t" r="r" b="b"/>
                      <a:pathLst>
                        <a:path w="8809" h="10975" extrusionOk="0">
                          <a:moveTo>
                            <a:pt x="6268" y="10647"/>
                          </a:moveTo>
                          <a:cubicBezTo>
                            <a:pt x="6866" y="11043"/>
                            <a:pt x="7464" y="11043"/>
                            <a:pt x="8062" y="10845"/>
                          </a:cubicBezTo>
                          <a:cubicBezTo>
                            <a:pt x="8859" y="9855"/>
                            <a:pt x="9457" y="8468"/>
                            <a:pt x="7464" y="5497"/>
                          </a:cubicBezTo>
                          <a:cubicBezTo>
                            <a:pt x="6068" y="3318"/>
                            <a:pt x="4673" y="1931"/>
                            <a:pt x="3477" y="1337"/>
                          </a:cubicBezTo>
                          <a:cubicBezTo>
                            <a:pt x="2281" y="149"/>
                            <a:pt x="1285" y="-248"/>
                            <a:pt x="487" y="149"/>
                          </a:cubicBezTo>
                          <a:cubicBezTo>
                            <a:pt x="-509" y="743"/>
                            <a:pt x="89" y="3318"/>
                            <a:pt x="1683" y="6091"/>
                          </a:cubicBezTo>
                          <a:cubicBezTo>
                            <a:pt x="3278" y="9062"/>
                            <a:pt x="4872" y="10449"/>
                            <a:pt x="6268" y="106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48" name="Google Shape;7048;p37"/>
                    <p:cNvSpPr/>
                    <p:nvPr/>
                  </p:nvSpPr>
                  <p:spPr>
                    <a:xfrm>
                      <a:off x="3755100" y="5023308"/>
                      <a:ext cx="6946" cy="11608"/>
                    </a:xfrm>
                    <a:custGeom>
                      <a:avLst/>
                      <a:gdLst/>
                      <a:ahLst/>
                      <a:cxnLst/>
                      <a:rect l="l" t="t" r="r" b="b"/>
                      <a:pathLst>
                        <a:path w="6946" h="11608" extrusionOk="0">
                          <a:moveTo>
                            <a:pt x="982" y="21"/>
                          </a:moveTo>
                          <a:cubicBezTo>
                            <a:pt x="-414" y="1011"/>
                            <a:pt x="-414" y="3190"/>
                            <a:pt x="1580" y="7152"/>
                          </a:cubicBezTo>
                          <a:cubicBezTo>
                            <a:pt x="2975" y="9925"/>
                            <a:pt x="4968" y="12104"/>
                            <a:pt x="5965" y="11510"/>
                          </a:cubicBezTo>
                          <a:cubicBezTo>
                            <a:pt x="7360" y="10718"/>
                            <a:pt x="7360" y="8143"/>
                            <a:pt x="5367" y="4379"/>
                          </a:cubicBezTo>
                          <a:cubicBezTo>
                            <a:pt x="3972" y="1011"/>
                            <a:pt x="2377" y="-177"/>
                            <a:pt x="982" y="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49" name="Google Shape;7049;p37"/>
                    <p:cNvSpPr/>
                    <p:nvPr/>
                  </p:nvSpPr>
                  <p:spPr>
                    <a:xfrm>
                      <a:off x="3860735" y="4915897"/>
                      <a:ext cx="8415" cy="11652"/>
                    </a:xfrm>
                    <a:custGeom>
                      <a:avLst/>
                      <a:gdLst/>
                      <a:ahLst/>
                      <a:cxnLst/>
                      <a:rect l="l" t="t" r="r" b="b"/>
                      <a:pathLst>
                        <a:path w="8415" h="11652" extrusionOk="0">
                          <a:moveTo>
                            <a:pt x="4577" y="3039"/>
                          </a:moveTo>
                          <a:cubicBezTo>
                            <a:pt x="2584" y="67"/>
                            <a:pt x="790" y="-725"/>
                            <a:pt x="192" y="662"/>
                          </a:cubicBezTo>
                          <a:cubicBezTo>
                            <a:pt x="-605" y="2445"/>
                            <a:pt x="1189" y="5812"/>
                            <a:pt x="3580" y="8783"/>
                          </a:cubicBezTo>
                          <a:cubicBezTo>
                            <a:pt x="5574" y="11359"/>
                            <a:pt x="7168" y="12151"/>
                            <a:pt x="8364" y="11359"/>
                          </a:cubicBezTo>
                          <a:cubicBezTo>
                            <a:pt x="8763" y="9180"/>
                            <a:pt x="6770" y="6010"/>
                            <a:pt x="4577" y="30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50" name="Google Shape;7050;p37"/>
                    <p:cNvSpPr/>
                    <p:nvPr/>
                  </p:nvSpPr>
                  <p:spPr>
                    <a:xfrm>
                      <a:off x="3726218" y="5002516"/>
                      <a:ext cx="9457" cy="18756"/>
                    </a:xfrm>
                    <a:custGeom>
                      <a:avLst/>
                      <a:gdLst/>
                      <a:ahLst/>
                      <a:cxnLst/>
                      <a:rect l="l" t="t" r="r" b="b"/>
                      <a:pathLst>
                        <a:path w="9457" h="18756" extrusionOk="0">
                          <a:moveTo>
                            <a:pt x="7141" y="10710"/>
                          </a:moveTo>
                          <a:cubicBezTo>
                            <a:pt x="7141" y="9126"/>
                            <a:pt x="6343" y="7145"/>
                            <a:pt x="5546" y="4966"/>
                          </a:cubicBezTo>
                          <a:cubicBezTo>
                            <a:pt x="4350" y="1796"/>
                            <a:pt x="2755" y="-185"/>
                            <a:pt x="1360" y="14"/>
                          </a:cubicBezTo>
                          <a:cubicBezTo>
                            <a:pt x="-833" y="212"/>
                            <a:pt x="-235" y="3579"/>
                            <a:pt x="2157" y="8135"/>
                          </a:cubicBezTo>
                          <a:lnTo>
                            <a:pt x="2357" y="8333"/>
                          </a:lnTo>
                          <a:cubicBezTo>
                            <a:pt x="2357" y="9324"/>
                            <a:pt x="2755" y="11107"/>
                            <a:pt x="3553" y="12889"/>
                          </a:cubicBezTo>
                          <a:cubicBezTo>
                            <a:pt x="5346" y="16257"/>
                            <a:pt x="7141" y="19426"/>
                            <a:pt x="8735" y="18634"/>
                          </a:cubicBezTo>
                          <a:cubicBezTo>
                            <a:pt x="9931" y="18238"/>
                            <a:pt x="9532" y="15663"/>
                            <a:pt x="8336" y="12889"/>
                          </a:cubicBezTo>
                          <a:cubicBezTo>
                            <a:pt x="7938" y="11899"/>
                            <a:pt x="7539" y="11305"/>
                            <a:pt x="7141" y="107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51" name="Google Shape;7051;p37"/>
                    <p:cNvSpPr/>
                    <p:nvPr/>
                  </p:nvSpPr>
                  <p:spPr>
                    <a:xfrm>
                      <a:off x="3827424" y="5097674"/>
                      <a:ext cx="7678" cy="11449"/>
                    </a:xfrm>
                    <a:custGeom>
                      <a:avLst/>
                      <a:gdLst/>
                      <a:ahLst/>
                      <a:cxnLst/>
                      <a:rect l="l" t="t" r="r" b="b"/>
                      <a:pathLst>
                        <a:path w="7678" h="11449" extrusionOk="0">
                          <a:moveTo>
                            <a:pt x="6794" y="11229"/>
                          </a:moveTo>
                          <a:cubicBezTo>
                            <a:pt x="8189" y="10040"/>
                            <a:pt x="7990" y="7465"/>
                            <a:pt x="5797" y="3701"/>
                          </a:cubicBezTo>
                          <a:cubicBezTo>
                            <a:pt x="3804" y="928"/>
                            <a:pt x="2010" y="-458"/>
                            <a:pt x="814" y="136"/>
                          </a:cubicBezTo>
                          <a:cubicBezTo>
                            <a:pt x="-581" y="1126"/>
                            <a:pt x="-183" y="4296"/>
                            <a:pt x="2010" y="7861"/>
                          </a:cubicBezTo>
                          <a:cubicBezTo>
                            <a:pt x="3804" y="10635"/>
                            <a:pt x="5797" y="12021"/>
                            <a:pt x="6794" y="112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52" name="Google Shape;7052;p37"/>
                    <p:cNvSpPr/>
                    <p:nvPr/>
                  </p:nvSpPr>
                  <p:spPr>
                    <a:xfrm>
                      <a:off x="3786660" y="4967427"/>
                      <a:ext cx="8082" cy="11963"/>
                    </a:xfrm>
                    <a:custGeom>
                      <a:avLst/>
                      <a:gdLst/>
                      <a:ahLst/>
                      <a:cxnLst/>
                      <a:rect l="l" t="t" r="r" b="b"/>
                      <a:pathLst>
                        <a:path w="8082" h="11963" extrusionOk="0">
                          <a:moveTo>
                            <a:pt x="1115" y="41"/>
                          </a:moveTo>
                          <a:cubicBezTo>
                            <a:pt x="-679" y="635"/>
                            <a:pt x="-281" y="3012"/>
                            <a:pt x="2112" y="6974"/>
                          </a:cubicBezTo>
                          <a:cubicBezTo>
                            <a:pt x="3706" y="9549"/>
                            <a:pt x="5699" y="12322"/>
                            <a:pt x="7095" y="11926"/>
                          </a:cubicBezTo>
                          <a:cubicBezTo>
                            <a:pt x="8889" y="11530"/>
                            <a:pt x="8091" y="8558"/>
                            <a:pt x="5899" y="4795"/>
                          </a:cubicBezTo>
                          <a:cubicBezTo>
                            <a:pt x="4304" y="2220"/>
                            <a:pt x="2510" y="-356"/>
                            <a:pt x="1115" y="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53" name="Google Shape;7053;p37"/>
                    <p:cNvSpPr/>
                    <p:nvPr/>
                  </p:nvSpPr>
                  <p:spPr>
                    <a:xfrm>
                      <a:off x="3839481" y="5038665"/>
                      <a:ext cx="37181" cy="37995"/>
                    </a:xfrm>
                    <a:custGeom>
                      <a:avLst/>
                      <a:gdLst/>
                      <a:ahLst/>
                      <a:cxnLst/>
                      <a:rect l="l" t="t" r="r" b="b"/>
                      <a:pathLst>
                        <a:path w="37181" h="37995" extrusionOk="0">
                          <a:moveTo>
                            <a:pt x="26628" y="32601"/>
                          </a:moveTo>
                          <a:cubicBezTo>
                            <a:pt x="26828" y="32601"/>
                            <a:pt x="26828" y="32403"/>
                            <a:pt x="27027" y="32403"/>
                          </a:cubicBezTo>
                          <a:cubicBezTo>
                            <a:pt x="29021" y="34780"/>
                            <a:pt x="31213" y="36365"/>
                            <a:pt x="34402" y="36167"/>
                          </a:cubicBezTo>
                          <a:cubicBezTo>
                            <a:pt x="37791" y="35969"/>
                            <a:pt x="38189" y="27253"/>
                            <a:pt x="35000" y="24083"/>
                          </a:cubicBezTo>
                          <a:cubicBezTo>
                            <a:pt x="27625" y="16358"/>
                            <a:pt x="26828" y="22102"/>
                            <a:pt x="23639" y="22697"/>
                          </a:cubicBezTo>
                          <a:lnTo>
                            <a:pt x="22443" y="22895"/>
                          </a:lnTo>
                          <a:cubicBezTo>
                            <a:pt x="21845" y="22498"/>
                            <a:pt x="21047" y="22300"/>
                            <a:pt x="20649" y="22300"/>
                          </a:cubicBezTo>
                          <a:cubicBezTo>
                            <a:pt x="20449" y="22697"/>
                            <a:pt x="20449" y="22895"/>
                            <a:pt x="20250" y="23291"/>
                          </a:cubicBezTo>
                          <a:lnTo>
                            <a:pt x="20051" y="23093"/>
                          </a:lnTo>
                          <a:lnTo>
                            <a:pt x="20250" y="23489"/>
                          </a:lnTo>
                          <a:lnTo>
                            <a:pt x="20250" y="23489"/>
                          </a:lnTo>
                          <a:cubicBezTo>
                            <a:pt x="20051" y="24281"/>
                            <a:pt x="20250" y="25272"/>
                            <a:pt x="20449" y="26262"/>
                          </a:cubicBezTo>
                          <a:cubicBezTo>
                            <a:pt x="20051" y="25866"/>
                            <a:pt x="19652" y="25470"/>
                            <a:pt x="19253" y="25272"/>
                          </a:cubicBezTo>
                          <a:cubicBezTo>
                            <a:pt x="19453" y="24677"/>
                            <a:pt x="19652" y="23885"/>
                            <a:pt x="19851" y="23291"/>
                          </a:cubicBezTo>
                          <a:cubicBezTo>
                            <a:pt x="18057" y="22102"/>
                            <a:pt x="16463" y="20914"/>
                            <a:pt x="14669" y="19923"/>
                          </a:cubicBezTo>
                          <a:cubicBezTo>
                            <a:pt x="14669" y="18537"/>
                            <a:pt x="13872" y="16556"/>
                            <a:pt x="12676" y="14377"/>
                          </a:cubicBezTo>
                          <a:cubicBezTo>
                            <a:pt x="12078" y="13386"/>
                            <a:pt x="11480" y="12396"/>
                            <a:pt x="10882" y="11802"/>
                          </a:cubicBezTo>
                          <a:cubicBezTo>
                            <a:pt x="11280" y="11604"/>
                            <a:pt x="11480" y="11406"/>
                            <a:pt x="11878" y="11009"/>
                          </a:cubicBezTo>
                          <a:cubicBezTo>
                            <a:pt x="12676" y="9425"/>
                            <a:pt x="10882" y="6850"/>
                            <a:pt x="8689" y="4671"/>
                          </a:cubicBezTo>
                          <a:cubicBezTo>
                            <a:pt x="6696" y="2690"/>
                            <a:pt x="4703" y="1501"/>
                            <a:pt x="3307" y="1897"/>
                          </a:cubicBezTo>
                          <a:cubicBezTo>
                            <a:pt x="1713" y="-84"/>
                            <a:pt x="517" y="-678"/>
                            <a:pt x="118" y="907"/>
                          </a:cubicBezTo>
                          <a:cubicBezTo>
                            <a:pt x="-280" y="2492"/>
                            <a:pt x="317" y="4869"/>
                            <a:pt x="2111" y="7444"/>
                          </a:cubicBezTo>
                          <a:cubicBezTo>
                            <a:pt x="4105" y="10217"/>
                            <a:pt x="5500" y="10613"/>
                            <a:pt x="6098" y="9425"/>
                          </a:cubicBezTo>
                          <a:cubicBezTo>
                            <a:pt x="6297" y="9623"/>
                            <a:pt x="6497" y="9821"/>
                            <a:pt x="6696" y="9821"/>
                          </a:cubicBezTo>
                          <a:cubicBezTo>
                            <a:pt x="5699" y="10811"/>
                            <a:pt x="6297" y="13386"/>
                            <a:pt x="7892" y="16358"/>
                          </a:cubicBezTo>
                          <a:cubicBezTo>
                            <a:pt x="6098" y="16160"/>
                            <a:pt x="5101" y="16952"/>
                            <a:pt x="5301" y="18933"/>
                          </a:cubicBezTo>
                          <a:cubicBezTo>
                            <a:pt x="5500" y="21508"/>
                            <a:pt x="6696" y="24281"/>
                            <a:pt x="9885" y="26856"/>
                          </a:cubicBezTo>
                          <a:cubicBezTo>
                            <a:pt x="13274" y="29828"/>
                            <a:pt x="15067" y="29035"/>
                            <a:pt x="17061" y="28639"/>
                          </a:cubicBezTo>
                          <a:cubicBezTo>
                            <a:pt x="17260" y="28639"/>
                            <a:pt x="17260" y="28639"/>
                            <a:pt x="17460" y="28441"/>
                          </a:cubicBezTo>
                          <a:cubicBezTo>
                            <a:pt x="17858" y="30026"/>
                            <a:pt x="18655" y="32007"/>
                            <a:pt x="19851" y="33790"/>
                          </a:cubicBezTo>
                          <a:cubicBezTo>
                            <a:pt x="21845" y="36959"/>
                            <a:pt x="24436" y="39138"/>
                            <a:pt x="25432" y="37355"/>
                          </a:cubicBezTo>
                          <a:cubicBezTo>
                            <a:pt x="26230" y="36167"/>
                            <a:pt x="25632" y="34186"/>
                            <a:pt x="24635" y="31809"/>
                          </a:cubicBezTo>
                          <a:cubicBezTo>
                            <a:pt x="25034" y="32601"/>
                            <a:pt x="26030" y="32799"/>
                            <a:pt x="26628" y="326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54" name="Google Shape;7054;p37"/>
                    <p:cNvSpPr/>
                    <p:nvPr/>
                  </p:nvSpPr>
                  <p:spPr>
                    <a:xfrm>
                      <a:off x="3892674" y="5023117"/>
                      <a:ext cx="12183" cy="17792"/>
                    </a:xfrm>
                    <a:custGeom>
                      <a:avLst/>
                      <a:gdLst/>
                      <a:ahLst/>
                      <a:cxnLst/>
                      <a:rect l="l" t="t" r="r" b="b"/>
                      <a:pathLst>
                        <a:path w="12183" h="17792" extrusionOk="0">
                          <a:moveTo>
                            <a:pt x="9912" y="10512"/>
                          </a:moveTo>
                          <a:cubicBezTo>
                            <a:pt x="9314" y="9720"/>
                            <a:pt x="8915" y="9125"/>
                            <a:pt x="8517" y="8729"/>
                          </a:cubicBezTo>
                          <a:cubicBezTo>
                            <a:pt x="8517" y="8729"/>
                            <a:pt x="8517" y="8729"/>
                            <a:pt x="8517" y="8729"/>
                          </a:cubicBezTo>
                          <a:cubicBezTo>
                            <a:pt x="9314" y="7343"/>
                            <a:pt x="9314" y="5560"/>
                            <a:pt x="6523" y="2786"/>
                          </a:cubicBezTo>
                          <a:cubicBezTo>
                            <a:pt x="4132" y="806"/>
                            <a:pt x="1540" y="-779"/>
                            <a:pt x="544" y="409"/>
                          </a:cubicBezTo>
                          <a:cubicBezTo>
                            <a:pt x="-852" y="1994"/>
                            <a:pt x="544" y="5164"/>
                            <a:pt x="3534" y="8135"/>
                          </a:cubicBezTo>
                          <a:cubicBezTo>
                            <a:pt x="3733" y="8333"/>
                            <a:pt x="3932" y="8531"/>
                            <a:pt x="3932" y="8531"/>
                          </a:cubicBezTo>
                          <a:cubicBezTo>
                            <a:pt x="3733" y="9918"/>
                            <a:pt x="4730" y="12097"/>
                            <a:pt x="6523" y="15266"/>
                          </a:cubicBezTo>
                          <a:cubicBezTo>
                            <a:pt x="8517" y="17643"/>
                            <a:pt x="10709" y="18435"/>
                            <a:pt x="11905" y="17247"/>
                          </a:cubicBezTo>
                          <a:cubicBezTo>
                            <a:pt x="12702" y="15860"/>
                            <a:pt x="11706" y="13087"/>
                            <a:pt x="9912" y="105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55" name="Google Shape;7055;p37"/>
                    <p:cNvSpPr/>
                    <p:nvPr/>
                  </p:nvSpPr>
                  <p:spPr>
                    <a:xfrm>
                      <a:off x="3817488" y="5069849"/>
                      <a:ext cx="7162" cy="11725"/>
                    </a:xfrm>
                    <a:custGeom>
                      <a:avLst/>
                      <a:gdLst/>
                      <a:ahLst/>
                      <a:cxnLst/>
                      <a:rect l="l" t="t" r="r" b="b"/>
                      <a:pathLst>
                        <a:path w="7162" h="11725" extrusionOk="0">
                          <a:moveTo>
                            <a:pt x="5766" y="11717"/>
                          </a:moveTo>
                          <a:cubicBezTo>
                            <a:pt x="8158" y="11916"/>
                            <a:pt x="6962" y="8548"/>
                            <a:pt x="5965" y="5577"/>
                          </a:cubicBezTo>
                          <a:cubicBezTo>
                            <a:pt x="4570" y="2407"/>
                            <a:pt x="2976" y="228"/>
                            <a:pt x="1381" y="30"/>
                          </a:cubicBezTo>
                          <a:cubicBezTo>
                            <a:pt x="-1011" y="-366"/>
                            <a:pt x="185" y="3200"/>
                            <a:pt x="1381" y="6369"/>
                          </a:cubicBezTo>
                          <a:cubicBezTo>
                            <a:pt x="2178" y="9142"/>
                            <a:pt x="4171" y="11519"/>
                            <a:pt x="5766" y="117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56" name="Google Shape;7056;p37"/>
                    <p:cNvSpPr/>
                    <p:nvPr/>
                  </p:nvSpPr>
                  <p:spPr>
                    <a:xfrm>
                      <a:off x="3926287" y="4985951"/>
                      <a:ext cx="7992" cy="9837"/>
                    </a:xfrm>
                    <a:custGeom>
                      <a:avLst/>
                      <a:gdLst/>
                      <a:ahLst/>
                      <a:cxnLst/>
                      <a:rect l="l" t="t" r="r" b="b"/>
                      <a:pathLst>
                        <a:path w="7992" h="9837" extrusionOk="0">
                          <a:moveTo>
                            <a:pt x="7593" y="9447"/>
                          </a:moveTo>
                          <a:cubicBezTo>
                            <a:pt x="8590" y="8457"/>
                            <a:pt x="7593" y="6080"/>
                            <a:pt x="5999" y="3307"/>
                          </a:cubicBezTo>
                          <a:cubicBezTo>
                            <a:pt x="4005" y="930"/>
                            <a:pt x="2012" y="-457"/>
                            <a:pt x="816" y="137"/>
                          </a:cubicBezTo>
                          <a:cubicBezTo>
                            <a:pt x="-380" y="731"/>
                            <a:pt x="-380" y="2514"/>
                            <a:pt x="1614" y="5486"/>
                          </a:cubicBezTo>
                          <a:cubicBezTo>
                            <a:pt x="4005" y="9051"/>
                            <a:pt x="6398" y="10636"/>
                            <a:pt x="7593" y="94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57" name="Google Shape;7057;p37"/>
                    <p:cNvSpPr/>
                    <p:nvPr/>
                  </p:nvSpPr>
                  <p:spPr>
                    <a:xfrm>
                      <a:off x="3848096" y="5023467"/>
                      <a:ext cx="10042" cy="18283"/>
                    </a:xfrm>
                    <a:custGeom>
                      <a:avLst/>
                      <a:gdLst/>
                      <a:ahLst/>
                      <a:cxnLst/>
                      <a:rect l="l" t="t" r="r" b="b"/>
                      <a:pathLst>
                        <a:path w="10042" h="18283" extrusionOk="0">
                          <a:moveTo>
                            <a:pt x="8446" y="10162"/>
                          </a:moveTo>
                          <a:cubicBezTo>
                            <a:pt x="8646" y="10162"/>
                            <a:pt x="9044" y="10162"/>
                            <a:pt x="9244" y="9964"/>
                          </a:cubicBezTo>
                          <a:cubicBezTo>
                            <a:pt x="10838" y="9370"/>
                            <a:pt x="9842" y="6795"/>
                            <a:pt x="8048" y="4418"/>
                          </a:cubicBezTo>
                          <a:cubicBezTo>
                            <a:pt x="5656" y="1248"/>
                            <a:pt x="3064" y="-336"/>
                            <a:pt x="673" y="60"/>
                          </a:cubicBezTo>
                          <a:cubicBezTo>
                            <a:pt x="-523" y="1248"/>
                            <a:pt x="-124" y="3229"/>
                            <a:pt x="1869" y="5804"/>
                          </a:cubicBezTo>
                          <a:cubicBezTo>
                            <a:pt x="2068" y="6002"/>
                            <a:pt x="2068" y="6201"/>
                            <a:pt x="2267" y="6201"/>
                          </a:cubicBezTo>
                          <a:cubicBezTo>
                            <a:pt x="1869" y="9172"/>
                            <a:pt x="4460" y="13134"/>
                            <a:pt x="7250" y="16897"/>
                          </a:cubicBezTo>
                          <a:lnTo>
                            <a:pt x="8247" y="18284"/>
                          </a:lnTo>
                          <a:cubicBezTo>
                            <a:pt x="9642" y="16501"/>
                            <a:pt x="11237" y="14916"/>
                            <a:pt x="8446" y="101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58" name="Google Shape;7058;p37"/>
                    <p:cNvSpPr/>
                    <p:nvPr/>
                  </p:nvSpPr>
                  <p:spPr>
                    <a:xfrm>
                      <a:off x="3856143" y="5041751"/>
                      <a:ext cx="398" cy="198"/>
                    </a:xfrm>
                    <a:custGeom>
                      <a:avLst/>
                      <a:gdLst/>
                      <a:ahLst/>
                      <a:cxnLst/>
                      <a:rect l="l" t="t" r="r" b="b"/>
                      <a:pathLst>
                        <a:path w="398" h="198" extrusionOk="0">
                          <a:moveTo>
                            <a:pt x="200" y="0"/>
                          </a:moveTo>
                          <a:lnTo>
                            <a:pt x="0" y="0"/>
                          </a:lnTo>
                          <a:lnTo>
                            <a:pt x="3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59" name="Google Shape;7059;p37"/>
                    <p:cNvSpPr/>
                    <p:nvPr/>
                  </p:nvSpPr>
                  <p:spPr>
                    <a:xfrm>
                      <a:off x="3741621" y="5006814"/>
                      <a:ext cx="7553" cy="11244"/>
                    </a:xfrm>
                    <a:custGeom>
                      <a:avLst/>
                      <a:gdLst/>
                      <a:ahLst/>
                      <a:cxnLst/>
                      <a:rect l="l" t="t" r="r" b="b"/>
                      <a:pathLst>
                        <a:path w="7553" h="11244" extrusionOk="0">
                          <a:moveTo>
                            <a:pt x="2501" y="8591"/>
                          </a:moveTo>
                          <a:cubicBezTo>
                            <a:pt x="3498" y="10176"/>
                            <a:pt x="4693" y="11166"/>
                            <a:pt x="5291" y="10968"/>
                          </a:cubicBezTo>
                          <a:cubicBezTo>
                            <a:pt x="6089" y="11364"/>
                            <a:pt x="6687" y="11364"/>
                            <a:pt x="7285" y="10770"/>
                          </a:cubicBezTo>
                          <a:cubicBezTo>
                            <a:pt x="7883" y="9978"/>
                            <a:pt x="7484" y="7204"/>
                            <a:pt x="6089" y="4629"/>
                          </a:cubicBezTo>
                          <a:cubicBezTo>
                            <a:pt x="4096" y="1064"/>
                            <a:pt x="1903" y="-719"/>
                            <a:pt x="507" y="271"/>
                          </a:cubicBezTo>
                          <a:cubicBezTo>
                            <a:pt x="-290" y="865"/>
                            <a:pt x="-90" y="2846"/>
                            <a:pt x="707" y="4827"/>
                          </a:cubicBezTo>
                          <a:cubicBezTo>
                            <a:pt x="1106" y="5818"/>
                            <a:pt x="1504" y="7006"/>
                            <a:pt x="2501" y="85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60" name="Google Shape;7060;p37"/>
                    <p:cNvSpPr/>
                    <p:nvPr/>
                  </p:nvSpPr>
                  <p:spPr>
                    <a:xfrm>
                      <a:off x="3885307" y="4965302"/>
                      <a:ext cx="27742" cy="22872"/>
                    </a:xfrm>
                    <a:custGeom>
                      <a:avLst/>
                      <a:gdLst/>
                      <a:ahLst/>
                      <a:cxnLst/>
                      <a:rect l="l" t="t" r="r" b="b"/>
                      <a:pathLst>
                        <a:path w="27742" h="22872" extrusionOk="0">
                          <a:moveTo>
                            <a:pt x="26847" y="22767"/>
                          </a:moveTo>
                          <a:cubicBezTo>
                            <a:pt x="28641" y="22172"/>
                            <a:pt x="27445" y="19201"/>
                            <a:pt x="25850" y="15833"/>
                          </a:cubicBezTo>
                          <a:cubicBezTo>
                            <a:pt x="24255" y="12862"/>
                            <a:pt x="22063" y="10881"/>
                            <a:pt x="20667" y="10881"/>
                          </a:cubicBezTo>
                          <a:cubicBezTo>
                            <a:pt x="19671" y="10881"/>
                            <a:pt x="19472" y="11277"/>
                            <a:pt x="19272" y="12070"/>
                          </a:cubicBezTo>
                          <a:lnTo>
                            <a:pt x="18874" y="11476"/>
                          </a:lnTo>
                          <a:cubicBezTo>
                            <a:pt x="16681" y="8504"/>
                            <a:pt x="14289" y="5731"/>
                            <a:pt x="12695" y="6127"/>
                          </a:cubicBezTo>
                          <a:cubicBezTo>
                            <a:pt x="9705" y="3552"/>
                            <a:pt x="6715" y="1967"/>
                            <a:pt x="4123" y="1967"/>
                          </a:cubicBezTo>
                          <a:cubicBezTo>
                            <a:pt x="2529" y="-14"/>
                            <a:pt x="1134" y="-410"/>
                            <a:pt x="336" y="383"/>
                          </a:cubicBezTo>
                          <a:cubicBezTo>
                            <a:pt x="-262" y="1175"/>
                            <a:pt x="-62" y="2760"/>
                            <a:pt x="934" y="4542"/>
                          </a:cubicBezTo>
                          <a:cubicBezTo>
                            <a:pt x="1134" y="5731"/>
                            <a:pt x="1732" y="6919"/>
                            <a:pt x="2927" y="8108"/>
                          </a:cubicBezTo>
                          <a:cubicBezTo>
                            <a:pt x="6914" y="12070"/>
                            <a:pt x="10701" y="13456"/>
                            <a:pt x="13890" y="13654"/>
                          </a:cubicBezTo>
                          <a:cubicBezTo>
                            <a:pt x="16482" y="17616"/>
                            <a:pt x="19073" y="20390"/>
                            <a:pt x="20867" y="19201"/>
                          </a:cubicBezTo>
                          <a:cubicBezTo>
                            <a:pt x="21066" y="19003"/>
                            <a:pt x="21265" y="18607"/>
                            <a:pt x="21265" y="18409"/>
                          </a:cubicBezTo>
                          <a:lnTo>
                            <a:pt x="21465" y="18805"/>
                          </a:lnTo>
                          <a:cubicBezTo>
                            <a:pt x="23259" y="21380"/>
                            <a:pt x="25451" y="23361"/>
                            <a:pt x="26847" y="227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61" name="Google Shape;7061;p37"/>
                    <p:cNvSpPr/>
                    <p:nvPr/>
                  </p:nvSpPr>
                  <p:spPr>
                    <a:xfrm>
                      <a:off x="3707211" y="5034807"/>
                      <a:ext cx="6613" cy="11348"/>
                    </a:xfrm>
                    <a:custGeom>
                      <a:avLst/>
                      <a:gdLst/>
                      <a:ahLst/>
                      <a:cxnLst/>
                      <a:rect l="l" t="t" r="r" b="b"/>
                      <a:pathLst>
                        <a:path w="6613" h="11348" extrusionOk="0">
                          <a:moveTo>
                            <a:pt x="1232" y="6944"/>
                          </a:moveTo>
                          <a:cubicBezTo>
                            <a:pt x="2229" y="9519"/>
                            <a:pt x="4023" y="11698"/>
                            <a:pt x="5418" y="11302"/>
                          </a:cubicBezTo>
                          <a:cubicBezTo>
                            <a:pt x="7012" y="10906"/>
                            <a:pt x="7012" y="8529"/>
                            <a:pt x="5418" y="4765"/>
                          </a:cubicBezTo>
                          <a:cubicBezTo>
                            <a:pt x="4023" y="2388"/>
                            <a:pt x="2428" y="-187"/>
                            <a:pt x="1033" y="11"/>
                          </a:cubicBezTo>
                          <a:cubicBezTo>
                            <a:pt x="-562" y="407"/>
                            <a:pt x="-163" y="3378"/>
                            <a:pt x="1232" y="69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62" name="Google Shape;7062;p37"/>
                    <p:cNvSpPr/>
                    <p:nvPr/>
                  </p:nvSpPr>
                  <p:spPr>
                    <a:xfrm>
                      <a:off x="3766727" y="5005439"/>
                      <a:ext cx="7217" cy="12025"/>
                    </a:xfrm>
                    <a:custGeom>
                      <a:avLst/>
                      <a:gdLst/>
                      <a:ahLst/>
                      <a:cxnLst/>
                      <a:rect l="l" t="t" r="r" b="b"/>
                      <a:pathLst>
                        <a:path w="7217" h="12025" extrusionOk="0">
                          <a:moveTo>
                            <a:pt x="517" y="260"/>
                          </a:moveTo>
                          <a:cubicBezTo>
                            <a:pt x="-679" y="1448"/>
                            <a:pt x="317" y="4816"/>
                            <a:pt x="2311" y="8183"/>
                          </a:cubicBezTo>
                          <a:cubicBezTo>
                            <a:pt x="3905" y="10957"/>
                            <a:pt x="5699" y="12739"/>
                            <a:pt x="6696" y="11749"/>
                          </a:cubicBezTo>
                          <a:cubicBezTo>
                            <a:pt x="7892" y="10362"/>
                            <a:pt x="6895" y="7391"/>
                            <a:pt x="5101" y="3826"/>
                          </a:cubicBezTo>
                          <a:cubicBezTo>
                            <a:pt x="3307" y="1250"/>
                            <a:pt x="1513" y="-731"/>
                            <a:pt x="517" y="2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63" name="Google Shape;7063;p37"/>
                    <p:cNvSpPr/>
                    <p:nvPr/>
                  </p:nvSpPr>
                  <p:spPr>
                    <a:xfrm>
                      <a:off x="3814704" y="4998810"/>
                      <a:ext cx="27598" cy="23769"/>
                    </a:xfrm>
                    <a:custGeom>
                      <a:avLst/>
                      <a:gdLst/>
                      <a:ahLst/>
                      <a:cxnLst/>
                      <a:rect l="l" t="t" r="r" b="b"/>
                      <a:pathLst>
                        <a:path w="27598" h="23769" extrusionOk="0">
                          <a:moveTo>
                            <a:pt x="2770" y="12039"/>
                          </a:moveTo>
                          <a:cubicBezTo>
                            <a:pt x="3767" y="13425"/>
                            <a:pt x="5760" y="15208"/>
                            <a:pt x="6557" y="15010"/>
                          </a:cubicBezTo>
                          <a:cubicBezTo>
                            <a:pt x="6757" y="15010"/>
                            <a:pt x="6956" y="15010"/>
                            <a:pt x="7155" y="14812"/>
                          </a:cubicBezTo>
                          <a:cubicBezTo>
                            <a:pt x="7355" y="15010"/>
                            <a:pt x="7754" y="15208"/>
                            <a:pt x="7953" y="15406"/>
                          </a:cubicBezTo>
                          <a:cubicBezTo>
                            <a:pt x="8949" y="16793"/>
                            <a:pt x="10145" y="17981"/>
                            <a:pt x="11540" y="19368"/>
                          </a:cubicBezTo>
                          <a:cubicBezTo>
                            <a:pt x="13933" y="21547"/>
                            <a:pt x="15926" y="22339"/>
                            <a:pt x="17720" y="21349"/>
                          </a:cubicBezTo>
                          <a:cubicBezTo>
                            <a:pt x="17520" y="19566"/>
                            <a:pt x="17520" y="17585"/>
                            <a:pt x="17321" y="15604"/>
                          </a:cubicBezTo>
                          <a:cubicBezTo>
                            <a:pt x="17720" y="16397"/>
                            <a:pt x="18118" y="17189"/>
                            <a:pt x="18517" y="18180"/>
                          </a:cubicBezTo>
                          <a:cubicBezTo>
                            <a:pt x="20510" y="21745"/>
                            <a:pt x="22902" y="24122"/>
                            <a:pt x="24497" y="23726"/>
                          </a:cubicBezTo>
                          <a:cubicBezTo>
                            <a:pt x="25494" y="23330"/>
                            <a:pt x="25693" y="22141"/>
                            <a:pt x="25095" y="19962"/>
                          </a:cubicBezTo>
                          <a:cubicBezTo>
                            <a:pt x="25892" y="20359"/>
                            <a:pt x="26490" y="20557"/>
                            <a:pt x="27088" y="20359"/>
                          </a:cubicBezTo>
                          <a:cubicBezTo>
                            <a:pt x="28483" y="17981"/>
                            <a:pt x="26889" y="13822"/>
                            <a:pt x="23899" y="9067"/>
                          </a:cubicBezTo>
                          <a:cubicBezTo>
                            <a:pt x="22105" y="6096"/>
                            <a:pt x="20311" y="5898"/>
                            <a:pt x="19514" y="6889"/>
                          </a:cubicBezTo>
                          <a:cubicBezTo>
                            <a:pt x="18716" y="8077"/>
                            <a:pt x="19115" y="10058"/>
                            <a:pt x="19912" y="12237"/>
                          </a:cubicBezTo>
                          <a:cubicBezTo>
                            <a:pt x="18916" y="11445"/>
                            <a:pt x="18118" y="11048"/>
                            <a:pt x="17321" y="11048"/>
                          </a:cubicBezTo>
                          <a:cubicBezTo>
                            <a:pt x="17122" y="11048"/>
                            <a:pt x="16922" y="11246"/>
                            <a:pt x="16723" y="11445"/>
                          </a:cubicBezTo>
                          <a:cubicBezTo>
                            <a:pt x="16524" y="9860"/>
                            <a:pt x="16524" y="8275"/>
                            <a:pt x="16324" y="6690"/>
                          </a:cubicBezTo>
                          <a:cubicBezTo>
                            <a:pt x="16125" y="5106"/>
                            <a:pt x="13534" y="3323"/>
                            <a:pt x="11939" y="2927"/>
                          </a:cubicBezTo>
                          <a:cubicBezTo>
                            <a:pt x="11341" y="2729"/>
                            <a:pt x="10943" y="2729"/>
                            <a:pt x="10345" y="2729"/>
                          </a:cubicBezTo>
                          <a:cubicBezTo>
                            <a:pt x="8750" y="748"/>
                            <a:pt x="7155" y="-441"/>
                            <a:pt x="5959" y="154"/>
                          </a:cubicBezTo>
                          <a:cubicBezTo>
                            <a:pt x="4763" y="550"/>
                            <a:pt x="4963" y="2134"/>
                            <a:pt x="5959" y="4511"/>
                          </a:cubicBezTo>
                          <a:cubicBezTo>
                            <a:pt x="5760" y="4908"/>
                            <a:pt x="5361" y="5304"/>
                            <a:pt x="5361" y="5898"/>
                          </a:cubicBezTo>
                          <a:cubicBezTo>
                            <a:pt x="4963" y="5700"/>
                            <a:pt x="4564" y="5502"/>
                            <a:pt x="4165" y="5304"/>
                          </a:cubicBezTo>
                          <a:lnTo>
                            <a:pt x="2571" y="2332"/>
                          </a:lnTo>
                          <a:cubicBezTo>
                            <a:pt x="1973" y="2531"/>
                            <a:pt x="1375" y="2729"/>
                            <a:pt x="976" y="2927"/>
                          </a:cubicBezTo>
                          <a:cubicBezTo>
                            <a:pt x="-618" y="4710"/>
                            <a:pt x="-419" y="7483"/>
                            <a:pt x="2770" y="120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64" name="Google Shape;7064;p37"/>
                    <p:cNvSpPr/>
                    <p:nvPr/>
                  </p:nvSpPr>
                  <p:spPr>
                    <a:xfrm>
                      <a:off x="3863677" y="4948244"/>
                      <a:ext cx="10655" cy="13844"/>
                    </a:xfrm>
                    <a:custGeom>
                      <a:avLst/>
                      <a:gdLst/>
                      <a:ahLst/>
                      <a:cxnLst/>
                      <a:rect l="l" t="t" r="r" b="b"/>
                      <a:pathLst>
                        <a:path w="10655" h="13844" extrusionOk="0">
                          <a:moveTo>
                            <a:pt x="5024" y="3179"/>
                          </a:moveTo>
                          <a:cubicBezTo>
                            <a:pt x="3230" y="1000"/>
                            <a:pt x="1236" y="-585"/>
                            <a:pt x="439" y="207"/>
                          </a:cubicBezTo>
                          <a:cubicBezTo>
                            <a:pt x="-757" y="1396"/>
                            <a:pt x="638" y="4763"/>
                            <a:pt x="2831" y="7933"/>
                          </a:cubicBezTo>
                          <a:cubicBezTo>
                            <a:pt x="3628" y="9121"/>
                            <a:pt x="4625" y="10112"/>
                            <a:pt x="5223" y="10706"/>
                          </a:cubicBezTo>
                          <a:cubicBezTo>
                            <a:pt x="6817" y="13281"/>
                            <a:pt x="8612" y="14272"/>
                            <a:pt x="9808" y="13677"/>
                          </a:cubicBezTo>
                          <a:cubicBezTo>
                            <a:pt x="11402" y="12885"/>
                            <a:pt x="10605" y="10112"/>
                            <a:pt x="8612" y="6546"/>
                          </a:cubicBezTo>
                          <a:cubicBezTo>
                            <a:pt x="7415" y="4763"/>
                            <a:pt x="6020" y="3575"/>
                            <a:pt x="5024" y="317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65" name="Google Shape;7065;p37"/>
                    <p:cNvSpPr/>
                    <p:nvPr/>
                  </p:nvSpPr>
                  <p:spPr>
                    <a:xfrm>
                      <a:off x="3833620" y="4997181"/>
                      <a:ext cx="199" cy="198"/>
                    </a:xfrm>
                    <a:custGeom>
                      <a:avLst/>
                      <a:gdLst/>
                      <a:ahLst/>
                      <a:cxnLst/>
                      <a:rect l="l" t="t" r="r" b="b"/>
                      <a:pathLst>
                        <a:path w="199" h="198" extrusionOk="0">
                          <a:moveTo>
                            <a:pt x="199" y="198"/>
                          </a:moveTo>
                          <a:lnTo>
                            <a:pt x="0" y="0"/>
                          </a:lnTo>
                          <a:lnTo>
                            <a:pt x="0" y="0"/>
                          </a:lnTo>
                          <a:lnTo>
                            <a:pt x="0"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66" name="Google Shape;7066;p37"/>
                    <p:cNvSpPr/>
                    <p:nvPr/>
                  </p:nvSpPr>
                  <p:spPr>
                    <a:xfrm>
                      <a:off x="3824326" y="4987744"/>
                      <a:ext cx="9094" cy="11180"/>
                    </a:xfrm>
                    <a:custGeom>
                      <a:avLst/>
                      <a:gdLst/>
                      <a:ahLst/>
                      <a:cxnLst/>
                      <a:rect l="l" t="t" r="r" b="b"/>
                      <a:pathLst>
                        <a:path w="9094" h="11180" extrusionOk="0">
                          <a:moveTo>
                            <a:pt x="8098" y="10824"/>
                          </a:moveTo>
                          <a:cubicBezTo>
                            <a:pt x="8497" y="10626"/>
                            <a:pt x="8895" y="10031"/>
                            <a:pt x="9095" y="9437"/>
                          </a:cubicBezTo>
                          <a:cubicBezTo>
                            <a:pt x="8297" y="8249"/>
                            <a:pt x="7699" y="7060"/>
                            <a:pt x="6902" y="5872"/>
                          </a:cubicBezTo>
                          <a:cubicBezTo>
                            <a:pt x="4311" y="2306"/>
                            <a:pt x="1520" y="-1656"/>
                            <a:pt x="125" y="721"/>
                          </a:cubicBezTo>
                          <a:cubicBezTo>
                            <a:pt x="-274" y="1316"/>
                            <a:pt x="324" y="3891"/>
                            <a:pt x="1321" y="5475"/>
                          </a:cubicBezTo>
                          <a:cubicBezTo>
                            <a:pt x="3912" y="10230"/>
                            <a:pt x="6304" y="12012"/>
                            <a:pt x="8098" y="108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67" name="Google Shape;7067;p37"/>
                    <p:cNvSpPr/>
                    <p:nvPr/>
                  </p:nvSpPr>
                  <p:spPr>
                    <a:xfrm>
                      <a:off x="3903583" y="4830787"/>
                      <a:ext cx="1882" cy="1584"/>
                    </a:xfrm>
                    <a:custGeom>
                      <a:avLst/>
                      <a:gdLst/>
                      <a:ahLst/>
                      <a:cxnLst/>
                      <a:rect l="l" t="t" r="r" b="b"/>
                      <a:pathLst>
                        <a:path w="1882" h="1584" extrusionOk="0">
                          <a:moveTo>
                            <a:pt x="1794" y="792"/>
                          </a:moveTo>
                          <a:cubicBezTo>
                            <a:pt x="1794" y="594"/>
                            <a:pt x="1993" y="396"/>
                            <a:pt x="1794" y="0"/>
                          </a:cubicBezTo>
                          <a:cubicBezTo>
                            <a:pt x="1196" y="396"/>
                            <a:pt x="598" y="990"/>
                            <a:pt x="0" y="1387"/>
                          </a:cubicBezTo>
                          <a:cubicBezTo>
                            <a:pt x="997" y="1783"/>
                            <a:pt x="1395" y="1585"/>
                            <a:pt x="1794" y="7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68" name="Google Shape;7068;p37"/>
                    <p:cNvSpPr/>
                    <p:nvPr/>
                  </p:nvSpPr>
                  <p:spPr>
                    <a:xfrm>
                      <a:off x="3821174" y="4897176"/>
                      <a:ext cx="10253" cy="12845"/>
                    </a:xfrm>
                    <a:custGeom>
                      <a:avLst/>
                      <a:gdLst/>
                      <a:ahLst/>
                      <a:cxnLst/>
                      <a:rect l="l" t="t" r="r" b="b"/>
                      <a:pathLst>
                        <a:path w="10253" h="12845" extrusionOk="0">
                          <a:moveTo>
                            <a:pt x="10253" y="12846"/>
                          </a:moveTo>
                          <a:lnTo>
                            <a:pt x="9855" y="10469"/>
                          </a:lnTo>
                          <a:cubicBezTo>
                            <a:pt x="8659" y="8686"/>
                            <a:pt x="7662" y="6507"/>
                            <a:pt x="6267" y="4922"/>
                          </a:cubicBezTo>
                          <a:cubicBezTo>
                            <a:pt x="4074" y="1753"/>
                            <a:pt x="1284" y="-1020"/>
                            <a:pt x="287" y="366"/>
                          </a:cubicBezTo>
                          <a:cubicBezTo>
                            <a:pt x="-909" y="1951"/>
                            <a:pt x="1882" y="5715"/>
                            <a:pt x="4074" y="8686"/>
                          </a:cubicBezTo>
                          <a:cubicBezTo>
                            <a:pt x="6466" y="12054"/>
                            <a:pt x="8459" y="12450"/>
                            <a:pt x="10253" y="128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69" name="Google Shape;7069;p37"/>
                    <p:cNvSpPr/>
                    <p:nvPr/>
                  </p:nvSpPr>
                  <p:spPr>
                    <a:xfrm>
                      <a:off x="3727936" y="4968358"/>
                      <a:ext cx="7388" cy="12134"/>
                    </a:xfrm>
                    <a:custGeom>
                      <a:avLst/>
                      <a:gdLst/>
                      <a:ahLst/>
                      <a:cxnLst/>
                      <a:rect l="l" t="t" r="r" b="b"/>
                      <a:pathLst>
                        <a:path w="7388" h="12134" extrusionOk="0">
                          <a:moveTo>
                            <a:pt x="7216" y="11985"/>
                          </a:moveTo>
                          <a:cubicBezTo>
                            <a:pt x="7814" y="10004"/>
                            <a:pt x="6818" y="6835"/>
                            <a:pt x="4825" y="3468"/>
                          </a:cubicBezTo>
                          <a:cubicBezTo>
                            <a:pt x="3230" y="892"/>
                            <a:pt x="1236" y="-692"/>
                            <a:pt x="439" y="298"/>
                          </a:cubicBezTo>
                          <a:cubicBezTo>
                            <a:pt x="-757" y="1685"/>
                            <a:pt x="639" y="5250"/>
                            <a:pt x="2831" y="8618"/>
                          </a:cubicBezTo>
                          <a:cubicBezTo>
                            <a:pt x="4226" y="11391"/>
                            <a:pt x="5821" y="12580"/>
                            <a:pt x="7216" y="119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70" name="Google Shape;7070;p37"/>
                    <p:cNvSpPr/>
                    <p:nvPr/>
                  </p:nvSpPr>
                  <p:spPr>
                    <a:xfrm>
                      <a:off x="3856143" y="5041751"/>
                      <a:ext cx="398" cy="198"/>
                    </a:xfrm>
                    <a:custGeom>
                      <a:avLst/>
                      <a:gdLst/>
                      <a:ahLst/>
                      <a:cxnLst/>
                      <a:rect l="l" t="t" r="r" b="b"/>
                      <a:pathLst>
                        <a:path w="398" h="198" extrusionOk="0">
                          <a:moveTo>
                            <a:pt x="0" y="0"/>
                          </a:moveTo>
                          <a:lnTo>
                            <a:pt x="200" y="198"/>
                          </a:lnTo>
                          <a:lnTo>
                            <a:pt x="3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71" name="Google Shape;7071;p37"/>
                    <p:cNvSpPr/>
                    <p:nvPr/>
                  </p:nvSpPr>
                  <p:spPr>
                    <a:xfrm>
                      <a:off x="3908195" y="4862904"/>
                      <a:ext cx="16204" cy="16263"/>
                    </a:xfrm>
                    <a:custGeom>
                      <a:avLst/>
                      <a:gdLst/>
                      <a:ahLst/>
                      <a:cxnLst/>
                      <a:rect l="l" t="t" r="r" b="b"/>
                      <a:pathLst>
                        <a:path w="16204" h="16263" extrusionOk="0">
                          <a:moveTo>
                            <a:pt x="371" y="568"/>
                          </a:moveTo>
                          <a:cubicBezTo>
                            <a:pt x="-626" y="2153"/>
                            <a:pt x="371" y="5322"/>
                            <a:pt x="3560" y="9284"/>
                          </a:cubicBezTo>
                          <a:cubicBezTo>
                            <a:pt x="6151" y="12453"/>
                            <a:pt x="8144" y="13246"/>
                            <a:pt x="9540" y="12453"/>
                          </a:cubicBezTo>
                          <a:cubicBezTo>
                            <a:pt x="9938" y="12057"/>
                            <a:pt x="9938" y="11661"/>
                            <a:pt x="9938" y="11265"/>
                          </a:cubicBezTo>
                          <a:cubicBezTo>
                            <a:pt x="10337" y="11859"/>
                            <a:pt x="10736" y="12651"/>
                            <a:pt x="11334" y="13246"/>
                          </a:cubicBezTo>
                          <a:cubicBezTo>
                            <a:pt x="13327" y="15623"/>
                            <a:pt x="15121" y="16811"/>
                            <a:pt x="16117" y="16019"/>
                          </a:cubicBezTo>
                          <a:cubicBezTo>
                            <a:pt x="16516" y="14434"/>
                            <a:pt x="15519" y="12255"/>
                            <a:pt x="13726" y="9680"/>
                          </a:cubicBezTo>
                          <a:cubicBezTo>
                            <a:pt x="11533" y="6709"/>
                            <a:pt x="9938" y="6312"/>
                            <a:pt x="9141" y="7303"/>
                          </a:cubicBezTo>
                          <a:cubicBezTo>
                            <a:pt x="8942" y="7501"/>
                            <a:pt x="8942" y="7699"/>
                            <a:pt x="8942" y="7897"/>
                          </a:cubicBezTo>
                          <a:cubicBezTo>
                            <a:pt x="8144" y="6511"/>
                            <a:pt x="7347" y="5124"/>
                            <a:pt x="6151" y="3737"/>
                          </a:cubicBezTo>
                          <a:cubicBezTo>
                            <a:pt x="3560" y="370"/>
                            <a:pt x="1168" y="-819"/>
                            <a:pt x="371" y="5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72" name="Google Shape;7072;p37"/>
                    <p:cNvSpPr/>
                    <p:nvPr/>
                  </p:nvSpPr>
                  <p:spPr>
                    <a:xfrm>
                      <a:off x="3813310" y="5023044"/>
                      <a:ext cx="26816" cy="30371"/>
                    </a:xfrm>
                    <a:custGeom>
                      <a:avLst/>
                      <a:gdLst/>
                      <a:ahLst/>
                      <a:cxnLst/>
                      <a:rect l="l" t="t" r="r" b="b"/>
                      <a:pathLst>
                        <a:path w="26816" h="30371" extrusionOk="0">
                          <a:moveTo>
                            <a:pt x="23698" y="21876"/>
                          </a:moveTo>
                          <a:cubicBezTo>
                            <a:pt x="24296" y="20687"/>
                            <a:pt x="23698" y="18508"/>
                            <a:pt x="21704" y="16528"/>
                          </a:cubicBezTo>
                          <a:cubicBezTo>
                            <a:pt x="21306" y="16131"/>
                            <a:pt x="20708" y="15735"/>
                            <a:pt x="20309" y="15339"/>
                          </a:cubicBezTo>
                          <a:cubicBezTo>
                            <a:pt x="19711" y="13952"/>
                            <a:pt x="19113" y="12566"/>
                            <a:pt x="18117" y="11179"/>
                          </a:cubicBezTo>
                          <a:cubicBezTo>
                            <a:pt x="16123" y="8010"/>
                            <a:pt x="14130" y="5237"/>
                            <a:pt x="12336" y="5831"/>
                          </a:cubicBezTo>
                          <a:cubicBezTo>
                            <a:pt x="12137" y="6029"/>
                            <a:pt x="12137" y="6425"/>
                            <a:pt x="12137" y="6821"/>
                          </a:cubicBezTo>
                          <a:cubicBezTo>
                            <a:pt x="11938" y="6227"/>
                            <a:pt x="11539" y="5633"/>
                            <a:pt x="11140" y="4840"/>
                          </a:cubicBezTo>
                          <a:cubicBezTo>
                            <a:pt x="9545" y="2067"/>
                            <a:pt x="7951" y="-508"/>
                            <a:pt x="6356" y="86"/>
                          </a:cubicBezTo>
                          <a:cubicBezTo>
                            <a:pt x="4961" y="879"/>
                            <a:pt x="4961" y="3454"/>
                            <a:pt x="6755" y="7217"/>
                          </a:cubicBezTo>
                          <a:cubicBezTo>
                            <a:pt x="8150" y="10387"/>
                            <a:pt x="10143" y="11972"/>
                            <a:pt x="11539" y="11773"/>
                          </a:cubicBezTo>
                          <a:cubicBezTo>
                            <a:pt x="12137" y="11575"/>
                            <a:pt x="12336" y="11179"/>
                            <a:pt x="12536" y="10585"/>
                          </a:cubicBezTo>
                          <a:cubicBezTo>
                            <a:pt x="12934" y="11377"/>
                            <a:pt x="13333" y="12368"/>
                            <a:pt x="13731" y="13160"/>
                          </a:cubicBezTo>
                          <a:cubicBezTo>
                            <a:pt x="12934" y="13160"/>
                            <a:pt x="12137" y="13556"/>
                            <a:pt x="11539" y="13754"/>
                          </a:cubicBezTo>
                          <a:cubicBezTo>
                            <a:pt x="9745" y="12368"/>
                            <a:pt x="8150" y="11575"/>
                            <a:pt x="6954" y="11575"/>
                          </a:cubicBezTo>
                          <a:cubicBezTo>
                            <a:pt x="6755" y="10387"/>
                            <a:pt x="6157" y="8802"/>
                            <a:pt x="5360" y="7019"/>
                          </a:cubicBezTo>
                          <a:cubicBezTo>
                            <a:pt x="3765" y="4246"/>
                            <a:pt x="1772" y="2067"/>
                            <a:pt x="576" y="2859"/>
                          </a:cubicBezTo>
                          <a:cubicBezTo>
                            <a:pt x="-620" y="3652"/>
                            <a:pt x="177" y="6425"/>
                            <a:pt x="1772" y="9198"/>
                          </a:cubicBezTo>
                          <a:cubicBezTo>
                            <a:pt x="2768" y="11179"/>
                            <a:pt x="4164" y="12764"/>
                            <a:pt x="5160" y="13160"/>
                          </a:cubicBezTo>
                          <a:cubicBezTo>
                            <a:pt x="5160" y="14547"/>
                            <a:pt x="6556" y="16528"/>
                            <a:pt x="7951" y="18112"/>
                          </a:cubicBezTo>
                          <a:cubicBezTo>
                            <a:pt x="10343" y="20489"/>
                            <a:pt x="13133" y="22272"/>
                            <a:pt x="14728" y="21876"/>
                          </a:cubicBezTo>
                          <a:cubicBezTo>
                            <a:pt x="17120" y="23659"/>
                            <a:pt x="19113" y="23857"/>
                            <a:pt x="20508" y="23461"/>
                          </a:cubicBezTo>
                          <a:cubicBezTo>
                            <a:pt x="20708" y="24253"/>
                            <a:pt x="21106" y="25045"/>
                            <a:pt x="21505" y="26036"/>
                          </a:cubicBezTo>
                          <a:cubicBezTo>
                            <a:pt x="23100" y="29007"/>
                            <a:pt x="25093" y="30988"/>
                            <a:pt x="26289" y="30196"/>
                          </a:cubicBezTo>
                          <a:cubicBezTo>
                            <a:pt x="27485" y="29403"/>
                            <a:pt x="26488" y="26630"/>
                            <a:pt x="24894" y="23857"/>
                          </a:cubicBezTo>
                          <a:cubicBezTo>
                            <a:pt x="24694" y="23263"/>
                            <a:pt x="24296" y="22470"/>
                            <a:pt x="23698" y="218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73" name="Google Shape;7073;p37"/>
                    <p:cNvSpPr/>
                    <p:nvPr/>
                  </p:nvSpPr>
                  <p:spPr>
                    <a:xfrm>
                      <a:off x="3861473" y="5009248"/>
                      <a:ext cx="12528" cy="13280"/>
                    </a:xfrm>
                    <a:custGeom>
                      <a:avLst/>
                      <a:gdLst/>
                      <a:ahLst/>
                      <a:cxnLst/>
                      <a:rect l="l" t="t" r="r" b="b"/>
                      <a:pathLst>
                        <a:path w="12528" h="13280" extrusionOk="0">
                          <a:moveTo>
                            <a:pt x="6630" y="10911"/>
                          </a:moveTo>
                          <a:cubicBezTo>
                            <a:pt x="8623" y="12892"/>
                            <a:pt x="10816" y="13883"/>
                            <a:pt x="12012" y="12892"/>
                          </a:cubicBezTo>
                          <a:cubicBezTo>
                            <a:pt x="13207" y="11902"/>
                            <a:pt x="12211" y="9327"/>
                            <a:pt x="10217" y="7148"/>
                          </a:cubicBezTo>
                          <a:cubicBezTo>
                            <a:pt x="8822" y="5563"/>
                            <a:pt x="7228" y="4771"/>
                            <a:pt x="6032" y="4573"/>
                          </a:cubicBezTo>
                          <a:cubicBezTo>
                            <a:pt x="6032" y="4375"/>
                            <a:pt x="5832" y="4375"/>
                            <a:pt x="5832" y="4176"/>
                          </a:cubicBezTo>
                          <a:cubicBezTo>
                            <a:pt x="4038" y="1403"/>
                            <a:pt x="2244" y="-182"/>
                            <a:pt x="849" y="17"/>
                          </a:cubicBezTo>
                          <a:cubicBezTo>
                            <a:pt x="-945" y="215"/>
                            <a:pt x="451" y="3186"/>
                            <a:pt x="1846" y="5761"/>
                          </a:cubicBezTo>
                          <a:cubicBezTo>
                            <a:pt x="3440" y="8534"/>
                            <a:pt x="5234" y="10713"/>
                            <a:pt x="6630" y="109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74" name="Google Shape;7074;p37"/>
                    <p:cNvSpPr/>
                    <p:nvPr/>
                  </p:nvSpPr>
                  <p:spPr>
                    <a:xfrm>
                      <a:off x="3843034" y="4932774"/>
                      <a:ext cx="10176" cy="19487"/>
                    </a:xfrm>
                    <a:custGeom>
                      <a:avLst/>
                      <a:gdLst/>
                      <a:ahLst/>
                      <a:cxnLst/>
                      <a:rect l="l" t="t" r="r" b="b"/>
                      <a:pathLst>
                        <a:path w="10176" h="19487" extrusionOk="0">
                          <a:moveTo>
                            <a:pt x="352" y="622"/>
                          </a:moveTo>
                          <a:cubicBezTo>
                            <a:pt x="-644" y="2999"/>
                            <a:pt x="552" y="6565"/>
                            <a:pt x="2944" y="10725"/>
                          </a:cubicBezTo>
                          <a:cubicBezTo>
                            <a:pt x="2744" y="11715"/>
                            <a:pt x="3143" y="13102"/>
                            <a:pt x="4339" y="15083"/>
                          </a:cubicBezTo>
                          <a:cubicBezTo>
                            <a:pt x="5933" y="17658"/>
                            <a:pt x="7927" y="19837"/>
                            <a:pt x="9322" y="19441"/>
                          </a:cubicBezTo>
                          <a:cubicBezTo>
                            <a:pt x="10319" y="19243"/>
                            <a:pt x="10518" y="17856"/>
                            <a:pt x="9521" y="15875"/>
                          </a:cubicBezTo>
                          <a:cubicBezTo>
                            <a:pt x="9123" y="12309"/>
                            <a:pt x="7927" y="7952"/>
                            <a:pt x="4538" y="2999"/>
                          </a:cubicBezTo>
                          <a:cubicBezTo>
                            <a:pt x="2744" y="226"/>
                            <a:pt x="950" y="-764"/>
                            <a:pt x="352" y="6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75" name="Google Shape;7075;p37"/>
                    <p:cNvSpPr/>
                    <p:nvPr/>
                  </p:nvSpPr>
                  <p:spPr>
                    <a:xfrm>
                      <a:off x="3852531" y="4939082"/>
                      <a:ext cx="8292" cy="10892"/>
                    </a:xfrm>
                    <a:custGeom>
                      <a:avLst/>
                      <a:gdLst/>
                      <a:ahLst/>
                      <a:cxnLst/>
                      <a:rect l="l" t="t" r="r" b="b"/>
                      <a:pathLst>
                        <a:path w="8292" h="10892" extrusionOk="0">
                          <a:moveTo>
                            <a:pt x="622" y="59"/>
                          </a:moveTo>
                          <a:cubicBezTo>
                            <a:pt x="-773" y="257"/>
                            <a:pt x="423" y="3030"/>
                            <a:pt x="1818" y="5605"/>
                          </a:cubicBezTo>
                          <a:cubicBezTo>
                            <a:pt x="4011" y="8775"/>
                            <a:pt x="6203" y="11548"/>
                            <a:pt x="7798" y="10756"/>
                          </a:cubicBezTo>
                          <a:cubicBezTo>
                            <a:pt x="8794" y="10162"/>
                            <a:pt x="8196" y="7784"/>
                            <a:pt x="6801" y="5209"/>
                          </a:cubicBezTo>
                          <a:cubicBezTo>
                            <a:pt x="4409" y="1248"/>
                            <a:pt x="2217" y="-337"/>
                            <a:pt x="622" y="5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76" name="Google Shape;7076;p37"/>
                    <p:cNvSpPr/>
                    <p:nvPr/>
                  </p:nvSpPr>
                  <p:spPr>
                    <a:xfrm>
                      <a:off x="3779260" y="5005141"/>
                      <a:ext cx="7516" cy="11754"/>
                    </a:xfrm>
                    <a:custGeom>
                      <a:avLst/>
                      <a:gdLst/>
                      <a:ahLst/>
                      <a:cxnLst/>
                      <a:rect l="l" t="t" r="r" b="b"/>
                      <a:pathLst>
                        <a:path w="7516" h="11754" extrusionOk="0">
                          <a:moveTo>
                            <a:pt x="7318" y="11056"/>
                          </a:moveTo>
                          <a:cubicBezTo>
                            <a:pt x="7916" y="9670"/>
                            <a:pt x="7119" y="7095"/>
                            <a:pt x="5524" y="4123"/>
                          </a:cubicBezTo>
                          <a:cubicBezTo>
                            <a:pt x="3332" y="954"/>
                            <a:pt x="1338" y="-1027"/>
                            <a:pt x="342" y="558"/>
                          </a:cubicBezTo>
                          <a:cubicBezTo>
                            <a:pt x="-456" y="1746"/>
                            <a:pt x="142" y="4321"/>
                            <a:pt x="2135" y="7095"/>
                          </a:cubicBezTo>
                          <a:cubicBezTo>
                            <a:pt x="3930" y="9868"/>
                            <a:pt x="6321" y="13235"/>
                            <a:pt x="7318" y="110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77" name="Google Shape;7077;p37"/>
                    <p:cNvSpPr/>
                    <p:nvPr/>
                  </p:nvSpPr>
                  <p:spPr>
                    <a:xfrm>
                      <a:off x="3895574" y="4979109"/>
                      <a:ext cx="7949" cy="10568"/>
                    </a:xfrm>
                    <a:custGeom>
                      <a:avLst/>
                      <a:gdLst/>
                      <a:ahLst/>
                      <a:cxnLst/>
                      <a:rect l="l" t="t" r="r" b="b"/>
                      <a:pathLst>
                        <a:path w="7949" h="10568" extrusionOk="0">
                          <a:moveTo>
                            <a:pt x="7809" y="9753"/>
                          </a:moveTo>
                          <a:cubicBezTo>
                            <a:pt x="8407" y="8168"/>
                            <a:pt x="7012" y="5593"/>
                            <a:pt x="5218" y="3018"/>
                          </a:cubicBezTo>
                          <a:cubicBezTo>
                            <a:pt x="3025" y="46"/>
                            <a:pt x="1431" y="-548"/>
                            <a:pt x="434" y="443"/>
                          </a:cubicBezTo>
                          <a:cubicBezTo>
                            <a:pt x="-562" y="1433"/>
                            <a:pt x="235" y="4008"/>
                            <a:pt x="2029" y="6583"/>
                          </a:cubicBezTo>
                          <a:cubicBezTo>
                            <a:pt x="4022" y="9356"/>
                            <a:pt x="6813" y="11932"/>
                            <a:pt x="7809" y="975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78" name="Google Shape;7078;p37"/>
                    <p:cNvSpPr/>
                    <p:nvPr/>
                  </p:nvSpPr>
                  <p:spPr>
                    <a:xfrm>
                      <a:off x="3741026" y="5045440"/>
                      <a:ext cx="42297" cy="42040"/>
                    </a:xfrm>
                    <a:custGeom>
                      <a:avLst/>
                      <a:gdLst/>
                      <a:ahLst/>
                      <a:cxnLst/>
                      <a:rect l="l" t="t" r="r" b="b"/>
                      <a:pathLst>
                        <a:path w="42297" h="42040" extrusionOk="0">
                          <a:moveTo>
                            <a:pt x="10272" y="74"/>
                          </a:moveTo>
                          <a:cubicBezTo>
                            <a:pt x="9275" y="470"/>
                            <a:pt x="8677" y="2253"/>
                            <a:pt x="10072" y="5423"/>
                          </a:cubicBezTo>
                          <a:cubicBezTo>
                            <a:pt x="10471" y="6215"/>
                            <a:pt x="10670" y="6809"/>
                            <a:pt x="11069" y="7205"/>
                          </a:cubicBezTo>
                          <a:cubicBezTo>
                            <a:pt x="11467" y="8988"/>
                            <a:pt x="12265" y="10771"/>
                            <a:pt x="12863" y="12554"/>
                          </a:cubicBezTo>
                          <a:lnTo>
                            <a:pt x="12863" y="12554"/>
                          </a:lnTo>
                          <a:cubicBezTo>
                            <a:pt x="11069" y="11761"/>
                            <a:pt x="9275" y="10771"/>
                            <a:pt x="7680" y="10375"/>
                          </a:cubicBezTo>
                          <a:cubicBezTo>
                            <a:pt x="7680" y="10375"/>
                            <a:pt x="7680" y="10177"/>
                            <a:pt x="7481" y="10177"/>
                          </a:cubicBezTo>
                          <a:cubicBezTo>
                            <a:pt x="5886" y="7205"/>
                            <a:pt x="4292" y="6017"/>
                            <a:pt x="3295" y="7007"/>
                          </a:cubicBezTo>
                          <a:cubicBezTo>
                            <a:pt x="2697" y="8196"/>
                            <a:pt x="2897" y="9781"/>
                            <a:pt x="3694" y="11563"/>
                          </a:cubicBezTo>
                          <a:cubicBezTo>
                            <a:pt x="3495" y="12158"/>
                            <a:pt x="3495" y="12752"/>
                            <a:pt x="3694" y="13742"/>
                          </a:cubicBezTo>
                          <a:cubicBezTo>
                            <a:pt x="3893" y="15327"/>
                            <a:pt x="5089" y="16912"/>
                            <a:pt x="6684" y="18298"/>
                          </a:cubicBezTo>
                          <a:cubicBezTo>
                            <a:pt x="5687" y="17902"/>
                            <a:pt x="4690" y="17902"/>
                            <a:pt x="4092" y="18298"/>
                          </a:cubicBezTo>
                          <a:cubicBezTo>
                            <a:pt x="3893" y="18497"/>
                            <a:pt x="3694" y="18695"/>
                            <a:pt x="3495" y="18893"/>
                          </a:cubicBezTo>
                          <a:cubicBezTo>
                            <a:pt x="2498" y="17704"/>
                            <a:pt x="1501" y="17110"/>
                            <a:pt x="704" y="17308"/>
                          </a:cubicBezTo>
                          <a:cubicBezTo>
                            <a:pt x="-293" y="18100"/>
                            <a:pt x="-293" y="20279"/>
                            <a:pt x="1102" y="23251"/>
                          </a:cubicBezTo>
                          <a:cubicBezTo>
                            <a:pt x="2498" y="26024"/>
                            <a:pt x="4292" y="28005"/>
                            <a:pt x="5488" y="27609"/>
                          </a:cubicBezTo>
                          <a:cubicBezTo>
                            <a:pt x="6086" y="27410"/>
                            <a:pt x="6285" y="26618"/>
                            <a:pt x="6285" y="25628"/>
                          </a:cubicBezTo>
                          <a:cubicBezTo>
                            <a:pt x="8278" y="27609"/>
                            <a:pt x="10670" y="28599"/>
                            <a:pt x="12265" y="27212"/>
                          </a:cubicBezTo>
                          <a:cubicBezTo>
                            <a:pt x="13859" y="26222"/>
                            <a:pt x="13261" y="23647"/>
                            <a:pt x="10272" y="20675"/>
                          </a:cubicBezTo>
                          <a:lnTo>
                            <a:pt x="9674" y="20081"/>
                          </a:lnTo>
                          <a:cubicBezTo>
                            <a:pt x="13461" y="21666"/>
                            <a:pt x="14458" y="20675"/>
                            <a:pt x="14657" y="18497"/>
                          </a:cubicBezTo>
                          <a:cubicBezTo>
                            <a:pt x="14856" y="19091"/>
                            <a:pt x="15055" y="19685"/>
                            <a:pt x="15454" y="20279"/>
                          </a:cubicBezTo>
                          <a:cubicBezTo>
                            <a:pt x="16849" y="23053"/>
                            <a:pt x="18444" y="25628"/>
                            <a:pt x="19839" y="25232"/>
                          </a:cubicBezTo>
                          <a:cubicBezTo>
                            <a:pt x="22032" y="24835"/>
                            <a:pt x="21035" y="21468"/>
                            <a:pt x="19441" y="17704"/>
                          </a:cubicBezTo>
                          <a:cubicBezTo>
                            <a:pt x="20039" y="18298"/>
                            <a:pt x="20437" y="18893"/>
                            <a:pt x="21235" y="19487"/>
                          </a:cubicBezTo>
                          <a:cubicBezTo>
                            <a:pt x="24623" y="22260"/>
                            <a:pt x="27414" y="22656"/>
                            <a:pt x="28410" y="20874"/>
                          </a:cubicBezTo>
                          <a:cubicBezTo>
                            <a:pt x="28610" y="20675"/>
                            <a:pt x="28610" y="20279"/>
                            <a:pt x="28610" y="20081"/>
                          </a:cubicBezTo>
                          <a:cubicBezTo>
                            <a:pt x="29207" y="21468"/>
                            <a:pt x="29805" y="22854"/>
                            <a:pt x="30603" y="24043"/>
                          </a:cubicBezTo>
                          <a:cubicBezTo>
                            <a:pt x="33792" y="29986"/>
                            <a:pt x="33991" y="37909"/>
                            <a:pt x="39971" y="41871"/>
                          </a:cubicBezTo>
                          <a:cubicBezTo>
                            <a:pt x="40768" y="42267"/>
                            <a:pt x="41167" y="41871"/>
                            <a:pt x="41765" y="41673"/>
                          </a:cubicBezTo>
                          <a:cubicBezTo>
                            <a:pt x="41964" y="40881"/>
                            <a:pt x="42562" y="40088"/>
                            <a:pt x="42164" y="39296"/>
                          </a:cubicBezTo>
                          <a:cubicBezTo>
                            <a:pt x="38377" y="30778"/>
                            <a:pt x="34589" y="22458"/>
                            <a:pt x="30603" y="14139"/>
                          </a:cubicBezTo>
                          <a:lnTo>
                            <a:pt x="30403" y="13742"/>
                          </a:lnTo>
                          <a:lnTo>
                            <a:pt x="30005" y="12950"/>
                          </a:lnTo>
                          <a:cubicBezTo>
                            <a:pt x="28211" y="9781"/>
                            <a:pt x="26616" y="8988"/>
                            <a:pt x="25620" y="9781"/>
                          </a:cubicBezTo>
                          <a:cubicBezTo>
                            <a:pt x="24623" y="10573"/>
                            <a:pt x="24822" y="12752"/>
                            <a:pt x="25819" y="14931"/>
                          </a:cubicBezTo>
                          <a:cubicBezTo>
                            <a:pt x="25221" y="14139"/>
                            <a:pt x="24623" y="13544"/>
                            <a:pt x="24025" y="12752"/>
                          </a:cubicBezTo>
                          <a:lnTo>
                            <a:pt x="23626" y="12554"/>
                          </a:lnTo>
                          <a:cubicBezTo>
                            <a:pt x="23228" y="11365"/>
                            <a:pt x="22430" y="10177"/>
                            <a:pt x="21235" y="8790"/>
                          </a:cubicBezTo>
                          <a:cubicBezTo>
                            <a:pt x="19441" y="6809"/>
                            <a:pt x="16849" y="5026"/>
                            <a:pt x="14657" y="3838"/>
                          </a:cubicBezTo>
                          <a:cubicBezTo>
                            <a:pt x="14458" y="3838"/>
                            <a:pt x="14258" y="3640"/>
                            <a:pt x="14059" y="3640"/>
                          </a:cubicBezTo>
                          <a:cubicBezTo>
                            <a:pt x="12863" y="867"/>
                            <a:pt x="11268" y="-322"/>
                            <a:pt x="10272" y="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79" name="Google Shape;7079;p37"/>
                    <p:cNvSpPr/>
                    <p:nvPr/>
                  </p:nvSpPr>
                  <p:spPr>
                    <a:xfrm>
                      <a:off x="3833620" y="4995979"/>
                      <a:ext cx="8343" cy="10359"/>
                    </a:xfrm>
                    <a:custGeom>
                      <a:avLst/>
                      <a:gdLst/>
                      <a:ahLst/>
                      <a:cxnLst/>
                      <a:rect l="l" t="t" r="r" b="b"/>
                      <a:pathLst>
                        <a:path w="8343" h="10359" extrusionOk="0">
                          <a:moveTo>
                            <a:pt x="7574" y="10314"/>
                          </a:moveTo>
                          <a:cubicBezTo>
                            <a:pt x="8770" y="10116"/>
                            <a:pt x="8571" y="7541"/>
                            <a:pt x="6976" y="4768"/>
                          </a:cubicBezTo>
                          <a:cubicBezTo>
                            <a:pt x="2990" y="-1769"/>
                            <a:pt x="1595" y="-185"/>
                            <a:pt x="0" y="1400"/>
                          </a:cubicBezTo>
                          <a:cubicBezTo>
                            <a:pt x="2392" y="5560"/>
                            <a:pt x="4385" y="10908"/>
                            <a:pt x="7574" y="103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80" name="Google Shape;7080;p37"/>
                    <p:cNvSpPr/>
                    <p:nvPr/>
                  </p:nvSpPr>
                  <p:spPr>
                    <a:xfrm>
                      <a:off x="3856741" y="4990180"/>
                      <a:ext cx="6977" cy="9471"/>
                    </a:xfrm>
                    <a:custGeom>
                      <a:avLst/>
                      <a:gdLst/>
                      <a:ahLst/>
                      <a:cxnLst/>
                      <a:rect l="l" t="t" r="r" b="b"/>
                      <a:pathLst>
                        <a:path w="6977" h="9471" extrusionOk="0">
                          <a:moveTo>
                            <a:pt x="399" y="266"/>
                          </a:moveTo>
                          <a:cubicBezTo>
                            <a:pt x="-598" y="1257"/>
                            <a:pt x="399" y="3832"/>
                            <a:pt x="1994" y="6407"/>
                          </a:cubicBezTo>
                          <a:cubicBezTo>
                            <a:pt x="3788" y="9180"/>
                            <a:pt x="5582" y="9973"/>
                            <a:pt x="6578" y="9180"/>
                          </a:cubicBezTo>
                          <a:cubicBezTo>
                            <a:pt x="7575" y="8190"/>
                            <a:pt x="6578" y="5615"/>
                            <a:pt x="4983" y="3040"/>
                          </a:cubicBezTo>
                          <a:cubicBezTo>
                            <a:pt x="2990" y="464"/>
                            <a:pt x="1396" y="-526"/>
                            <a:pt x="399" y="2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81" name="Google Shape;7081;p37"/>
                    <p:cNvSpPr/>
                    <p:nvPr/>
                  </p:nvSpPr>
                  <p:spPr>
                    <a:xfrm>
                      <a:off x="3811884" y="5037169"/>
                      <a:ext cx="11616" cy="13893"/>
                    </a:xfrm>
                    <a:custGeom>
                      <a:avLst/>
                      <a:gdLst/>
                      <a:ahLst/>
                      <a:cxnLst/>
                      <a:rect l="l" t="t" r="r" b="b"/>
                      <a:pathLst>
                        <a:path w="11616" h="13893" extrusionOk="0">
                          <a:moveTo>
                            <a:pt x="1604" y="6563"/>
                          </a:moveTo>
                          <a:cubicBezTo>
                            <a:pt x="3398" y="10524"/>
                            <a:pt x="5591" y="12505"/>
                            <a:pt x="7385" y="12307"/>
                          </a:cubicBezTo>
                          <a:cubicBezTo>
                            <a:pt x="7584" y="12307"/>
                            <a:pt x="7783" y="12109"/>
                            <a:pt x="7982" y="12109"/>
                          </a:cubicBezTo>
                          <a:cubicBezTo>
                            <a:pt x="9178" y="13496"/>
                            <a:pt x="10175" y="14288"/>
                            <a:pt x="10972" y="13694"/>
                          </a:cubicBezTo>
                          <a:cubicBezTo>
                            <a:pt x="12368" y="12505"/>
                            <a:pt x="11371" y="9732"/>
                            <a:pt x="9178" y="6365"/>
                          </a:cubicBezTo>
                          <a:cubicBezTo>
                            <a:pt x="7584" y="3987"/>
                            <a:pt x="6189" y="2601"/>
                            <a:pt x="5391" y="3195"/>
                          </a:cubicBezTo>
                          <a:cubicBezTo>
                            <a:pt x="3597" y="818"/>
                            <a:pt x="1604" y="-569"/>
                            <a:pt x="408" y="224"/>
                          </a:cubicBezTo>
                          <a:cubicBezTo>
                            <a:pt x="-589" y="620"/>
                            <a:pt x="408" y="3987"/>
                            <a:pt x="1604" y="65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82" name="Google Shape;7082;p37"/>
                    <p:cNvSpPr/>
                    <p:nvPr/>
                  </p:nvSpPr>
                  <p:spPr>
                    <a:xfrm>
                      <a:off x="3698779" y="5013093"/>
                      <a:ext cx="9505" cy="16449"/>
                    </a:xfrm>
                    <a:custGeom>
                      <a:avLst/>
                      <a:gdLst/>
                      <a:ahLst/>
                      <a:cxnLst/>
                      <a:rect l="l" t="t" r="r" b="b"/>
                      <a:pathLst>
                        <a:path w="9505" h="16449" extrusionOk="0">
                          <a:moveTo>
                            <a:pt x="495" y="2115"/>
                          </a:moveTo>
                          <a:cubicBezTo>
                            <a:pt x="-502" y="2907"/>
                            <a:pt x="96" y="5878"/>
                            <a:pt x="1492" y="8651"/>
                          </a:cubicBezTo>
                          <a:cubicBezTo>
                            <a:pt x="4083" y="13406"/>
                            <a:pt x="6874" y="17565"/>
                            <a:pt x="9066" y="16179"/>
                          </a:cubicBezTo>
                          <a:cubicBezTo>
                            <a:pt x="10063" y="15386"/>
                            <a:pt x="9265" y="12415"/>
                            <a:pt x="7671" y="9048"/>
                          </a:cubicBezTo>
                          <a:lnTo>
                            <a:pt x="7471" y="8850"/>
                          </a:lnTo>
                          <a:cubicBezTo>
                            <a:pt x="7671" y="7661"/>
                            <a:pt x="7272" y="6076"/>
                            <a:pt x="6475" y="4095"/>
                          </a:cubicBezTo>
                          <a:cubicBezTo>
                            <a:pt x="5079" y="1322"/>
                            <a:pt x="3286" y="-857"/>
                            <a:pt x="2488" y="332"/>
                          </a:cubicBezTo>
                          <a:cubicBezTo>
                            <a:pt x="2289" y="530"/>
                            <a:pt x="2289" y="1124"/>
                            <a:pt x="2289" y="1916"/>
                          </a:cubicBezTo>
                          <a:cubicBezTo>
                            <a:pt x="1691" y="1520"/>
                            <a:pt x="1093" y="1520"/>
                            <a:pt x="495" y="21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83" name="Google Shape;7083;p37"/>
                    <p:cNvSpPr/>
                    <p:nvPr/>
                  </p:nvSpPr>
                  <p:spPr>
                    <a:xfrm>
                      <a:off x="3706598" y="5134212"/>
                      <a:ext cx="14971" cy="14405"/>
                    </a:xfrm>
                    <a:custGeom>
                      <a:avLst/>
                      <a:gdLst/>
                      <a:ahLst/>
                      <a:cxnLst/>
                      <a:rect l="l" t="t" r="r" b="b"/>
                      <a:pathLst>
                        <a:path w="14971" h="14405" extrusionOk="0">
                          <a:moveTo>
                            <a:pt x="9419" y="47"/>
                          </a:moveTo>
                          <a:cubicBezTo>
                            <a:pt x="8821" y="641"/>
                            <a:pt x="8423" y="1433"/>
                            <a:pt x="8423" y="2622"/>
                          </a:cubicBezTo>
                          <a:cubicBezTo>
                            <a:pt x="6629" y="1631"/>
                            <a:pt x="4636" y="1037"/>
                            <a:pt x="3240" y="1433"/>
                          </a:cubicBezTo>
                          <a:cubicBezTo>
                            <a:pt x="2443" y="641"/>
                            <a:pt x="1446" y="245"/>
                            <a:pt x="848" y="641"/>
                          </a:cubicBezTo>
                          <a:cubicBezTo>
                            <a:pt x="-746" y="2424"/>
                            <a:pt x="51" y="6187"/>
                            <a:pt x="2044" y="10545"/>
                          </a:cubicBezTo>
                          <a:cubicBezTo>
                            <a:pt x="3439" y="13517"/>
                            <a:pt x="5234" y="15101"/>
                            <a:pt x="6230" y="14111"/>
                          </a:cubicBezTo>
                          <a:cubicBezTo>
                            <a:pt x="6828" y="13517"/>
                            <a:pt x="7027" y="12922"/>
                            <a:pt x="7227" y="11932"/>
                          </a:cubicBezTo>
                          <a:cubicBezTo>
                            <a:pt x="9220" y="12526"/>
                            <a:pt x="11213" y="12526"/>
                            <a:pt x="12409" y="11140"/>
                          </a:cubicBezTo>
                          <a:cubicBezTo>
                            <a:pt x="12609" y="10942"/>
                            <a:pt x="12808" y="10743"/>
                            <a:pt x="12808" y="10347"/>
                          </a:cubicBezTo>
                          <a:cubicBezTo>
                            <a:pt x="13206" y="10545"/>
                            <a:pt x="13605" y="10743"/>
                            <a:pt x="14004" y="10545"/>
                          </a:cubicBezTo>
                          <a:cubicBezTo>
                            <a:pt x="15598" y="10149"/>
                            <a:pt x="15000" y="7376"/>
                            <a:pt x="13804" y="4603"/>
                          </a:cubicBezTo>
                          <a:cubicBezTo>
                            <a:pt x="12409" y="1830"/>
                            <a:pt x="10815" y="-349"/>
                            <a:pt x="9419" y="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84" name="Google Shape;7084;p37"/>
                    <p:cNvSpPr/>
                    <p:nvPr/>
                  </p:nvSpPr>
                  <p:spPr>
                    <a:xfrm>
                      <a:off x="3941086" y="5028201"/>
                      <a:ext cx="7515" cy="10062"/>
                    </a:xfrm>
                    <a:custGeom>
                      <a:avLst/>
                      <a:gdLst/>
                      <a:ahLst/>
                      <a:cxnLst/>
                      <a:rect l="l" t="t" r="r" b="b"/>
                      <a:pathLst>
                        <a:path w="7515" h="10062" extrusionOk="0">
                          <a:moveTo>
                            <a:pt x="569" y="278"/>
                          </a:moveTo>
                          <a:cubicBezTo>
                            <a:pt x="-627" y="1070"/>
                            <a:pt x="170" y="3645"/>
                            <a:pt x="1964" y="6220"/>
                          </a:cubicBezTo>
                          <a:cubicBezTo>
                            <a:pt x="3758" y="8994"/>
                            <a:pt x="5751" y="10777"/>
                            <a:pt x="6947" y="9786"/>
                          </a:cubicBezTo>
                          <a:cubicBezTo>
                            <a:pt x="8143" y="8796"/>
                            <a:pt x="7346" y="6617"/>
                            <a:pt x="5552" y="3645"/>
                          </a:cubicBezTo>
                          <a:cubicBezTo>
                            <a:pt x="3558" y="1070"/>
                            <a:pt x="1765" y="-713"/>
                            <a:pt x="569" y="2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85" name="Google Shape;7085;p37"/>
                    <p:cNvSpPr/>
                    <p:nvPr/>
                  </p:nvSpPr>
                  <p:spPr>
                    <a:xfrm>
                      <a:off x="3876876" y="5072950"/>
                      <a:ext cx="7407" cy="11018"/>
                    </a:xfrm>
                    <a:custGeom>
                      <a:avLst/>
                      <a:gdLst/>
                      <a:ahLst/>
                      <a:cxnLst/>
                      <a:rect l="l" t="t" r="r" b="b"/>
                      <a:pathLst>
                        <a:path w="7407" h="11018" extrusionOk="0">
                          <a:moveTo>
                            <a:pt x="1392" y="5843"/>
                          </a:moveTo>
                          <a:cubicBezTo>
                            <a:pt x="3186" y="9013"/>
                            <a:pt x="5379" y="12182"/>
                            <a:pt x="6973" y="10597"/>
                          </a:cubicBezTo>
                          <a:cubicBezTo>
                            <a:pt x="7970" y="9607"/>
                            <a:pt x="7173" y="7032"/>
                            <a:pt x="5379" y="4258"/>
                          </a:cubicBezTo>
                          <a:cubicBezTo>
                            <a:pt x="3784" y="1683"/>
                            <a:pt x="2189" y="-496"/>
                            <a:pt x="794" y="99"/>
                          </a:cubicBezTo>
                          <a:cubicBezTo>
                            <a:pt x="-601" y="693"/>
                            <a:pt x="-3" y="3268"/>
                            <a:pt x="1392" y="58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86" name="Google Shape;7086;p37"/>
                    <p:cNvSpPr/>
                    <p:nvPr/>
                  </p:nvSpPr>
                  <p:spPr>
                    <a:xfrm>
                      <a:off x="3831600" y="4947159"/>
                      <a:ext cx="6275" cy="9428"/>
                    </a:xfrm>
                    <a:custGeom>
                      <a:avLst/>
                      <a:gdLst/>
                      <a:ahLst/>
                      <a:cxnLst/>
                      <a:rect l="l" t="t" r="r" b="b"/>
                      <a:pathLst>
                        <a:path w="6275" h="9428" extrusionOk="0">
                          <a:moveTo>
                            <a:pt x="26" y="698"/>
                          </a:moveTo>
                          <a:cubicBezTo>
                            <a:pt x="-173" y="1490"/>
                            <a:pt x="823" y="4065"/>
                            <a:pt x="1620" y="5650"/>
                          </a:cubicBezTo>
                          <a:cubicBezTo>
                            <a:pt x="3016" y="8027"/>
                            <a:pt x="5208" y="10404"/>
                            <a:pt x="6006" y="9018"/>
                          </a:cubicBezTo>
                          <a:cubicBezTo>
                            <a:pt x="6803" y="7829"/>
                            <a:pt x="5806" y="5452"/>
                            <a:pt x="3414" y="2084"/>
                          </a:cubicBezTo>
                          <a:cubicBezTo>
                            <a:pt x="2019" y="104"/>
                            <a:pt x="225" y="-689"/>
                            <a:pt x="26" y="69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87" name="Google Shape;7087;p37"/>
                    <p:cNvSpPr/>
                    <p:nvPr/>
                  </p:nvSpPr>
                  <p:spPr>
                    <a:xfrm>
                      <a:off x="3866011" y="4936232"/>
                      <a:ext cx="6232" cy="8902"/>
                    </a:xfrm>
                    <a:custGeom>
                      <a:avLst/>
                      <a:gdLst/>
                      <a:ahLst/>
                      <a:cxnLst/>
                      <a:rect l="l" t="t" r="r" b="b"/>
                      <a:pathLst>
                        <a:path w="6232" h="8902" extrusionOk="0">
                          <a:moveTo>
                            <a:pt x="99" y="532"/>
                          </a:moveTo>
                          <a:cubicBezTo>
                            <a:pt x="-300" y="2117"/>
                            <a:pt x="497" y="4296"/>
                            <a:pt x="2690" y="6673"/>
                          </a:cubicBezTo>
                          <a:cubicBezTo>
                            <a:pt x="4085" y="8257"/>
                            <a:pt x="5680" y="9644"/>
                            <a:pt x="6079" y="8455"/>
                          </a:cubicBezTo>
                          <a:cubicBezTo>
                            <a:pt x="6676" y="6871"/>
                            <a:pt x="5481" y="4692"/>
                            <a:pt x="3487" y="2315"/>
                          </a:cubicBezTo>
                          <a:cubicBezTo>
                            <a:pt x="2092" y="730"/>
                            <a:pt x="497" y="-855"/>
                            <a:pt x="99" y="5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88" name="Google Shape;7088;p37"/>
                    <p:cNvSpPr/>
                    <p:nvPr/>
                  </p:nvSpPr>
                  <p:spPr>
                    <a:xfrm>
                      <a:off x="3884314" y="4889729"/>
                      <a:ext cx="29491" cy="50204"/>
                    </a:xfrm>
                    <a:custGeom>
                      <a:avLst/>
                      <a:gdLst/>
                      <a:ahLst/>
                      <a:cxnLst/>
                      <a:rect l="l" t="t" r="r" b="b"/>
                      <a:pathLst>
                        <a:path w="29491" h="50204" extrusionOk="0">
                          <a:moveTo>
                            <a:pt x="134" y="2465"/>
                          </a:moveTo>
                          <a:cubicBezTo>
                            <a:pt x="931" y="6625"/>
                            <a:pt x="4918" y="11181"/>
                            <a:pt x="8506" y="13360"/>
                          </a:cubicBezTo>
                          <a:lnTo>
                            <a:pt x="8705" y="13558"/>
                          </a:lnTo>
                          <a:cubicBezTo>
                            <a:pt x="8506" y="13558"/>
                            <a:pt x="8306" y="13558"/>
                            <a:pt x="8107" y="13756"/>
                          </a:cubicBezTo>
                          <a:cubicBezTo>
                            <a:pt x="6911" y="14747"/>
                            <a:pt x="7908" y="17718"/>
                            <a:pt x="10300" y="21085"/>
                          </a:cubicBezTo>
                          <a:cubicBezTo>
                            <a:pt x="11695" y="23066"/>
                            <a:pt x="13489" y="25047"/>
                            <a:pt x="14884" y="26038"/>
                          </a:cubicBezTo>
                          <a:cubicBezTo>
                            <a:pt x="15083" y="26632"/>
                            <a:pt x="15283" y="27028"/>
                            <a:pt x="15482" y="27622"/>
                          </a:cubicBezTo>
                          <a:cubicBezTo>
                            <a:pt x="16280" y="29405"/>
                            <a:pt x="17077" y="31386"/>
                            <a:pt x="18074" y="32971"/>
                          </a:cubicBezTo>
                          <a:cubicBezTo>
                            <a:pt x="16080" y="31188"/>
                            <a:pt x="14087" y="29009"/>
                            <a:pt x="12094" y="26632"/>
                          </a:cubicBezTo>
                          <a:cubicBezTo>
                            <a:pt x="10699" y="24849"/>
                            <a:pt x="9502" y="24255"/>
                            <a:pt x="8705" y="24255"/>
                          </a:cubicBezTo>
                          <a:cubicBezTo>
                            <a:pt x="8705" y="22868"/>
                            <a:pt x="7509" y="20689"/>
                            <a:pt x="5715" y="18312"/>
                          </a:cubicBezTo>
                          <a:cubicBezTo>
                            <a:pt x="3722" y="15737"/>
                            <a:pt x="1729" y="14350"/>
                            <a:pt x="931" y="15143"/>
                          </a:cubicBezTo>
                          <a:cubicBezTo>
                            <a:pt x="-264" y="16331"/>
                            <a:pt x="1131" y="19303"/>
                            <a:pt x="3722" y="22670"/>
                          </a:cubicBezTo>
                          <a:cubicBezTo>
                            <a:pt x="5516" y="25047"/>
                            <a:pt x="7111" y="26038"/>
                            <a:pt x="7908" y="25839"/>
                          </a:cubicBezTo>
                          <a:cubicBezTo>
                            <a:pt x="8107" y="27622"/>
                            <a:pt x="9702" y="30396"/>
                            <a:pt x="11496" y="32178"/>
                          </a:cubicBezTo>
                          <a:cubicBezTo>
                            <a:pt x="17476" y="38319"/>
                            <a:pt x="23256" y="44262"/>
                            <a:pt x="29037" y="50204"/>
                          </a:cubicBezTo>
                          <a:cubicBezTo>
                            <a:pt x="30033" y="47233"/>
                            <a:pt x="29834" y="43469"/>
                            <a:pt x="23854" y="38319"/>
                          </a:cubicBezTo>
                          <a:cubicBezTo>
                            <a:pt x="23455" y="37923"/>
                            <a:pt x="23057" y="37725"/>
                            <a:pt x="22857" y="37329"/>
                          </a:cubicBezTo>
                          <a:cubicBezTo>
                            <a:pt x="22857" y="37329"/>
                            <a:pt x="22857" y="37329"/>
                            <a:pt x="23057" y="37329"/>
                          </a:cubicBezTo>
                          <a:cubicBezTo>
                            <a:pt x="23455" y="37527"/>
                            <a:pt x="24053" y="37527"/>
                            <a:pt x="24452" y="37527"/>
                          </a:cubicBezTo>
                          <a:cubicBezTo>
                            <a:pt x="26644" y="36932"/>
                            <a:pt x="25449" y="33961"/>
                            <a:pt x="24053" y="31782"/>
                          </a:cubicBezTo>
                          <a:cubicBezTo>
                            <a:pt x="23455" y="30990"/>
                            <a:pt x="23256" y="30197"/>
                            <a:pt x="22857" y="29405"/>
                          </a:cubicBezTo>
                          <a:cubicBezTo>
                            <a:pt x="23455" y="29603"/>
                            <a:pt x="23854" y="29603"/>
                            <a:pt x="24452" y="29603"/>
                          </a:cubicBezTo>
                          <a:cubicBezTo>
                            <a:pt x="25648" y="27820"/>
                            <a:pt x="24053" y="24453"/>
                            <a:pt x="21661" y="20689"/>
                          </a:cubicBezTo>
                          <a:lnTo>
                            <a:pt x="20465" y="19303"/>
                          </a:lnTo>
                          <a:cubicBezTo>
                            <a:pt x="21063" y="18312"/>
                            <a:pt x="20665" y="16331"/>
                            <a:pt x="17874" y="12369"/>
                          </a:cubicBezTo>
                          <a:cubicBezTo>
                            <a:pt x="13888" y="7219"/>
                            <a:pt x="11097" y="8408"/>
                            <a:pt x="7111" y="4842"/>
                          </a:cubicBezTo>
                          <a:cubicBezTo>
                            <a:pt x="3921" y="1673"/>
                            <a:pt x="-862" y="-2883"/>
                            <a:pt x="134" y="24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89" name="Google Shape;7089;p37"/>
                    <p:cNvSpPr/>
                    <p:nvPr/>
                  </p:nvSpPr>
                  <p:spPr>
                    <a:xfrm>
                      <a:off x="3872089" y="4853765"/>
                      <a:ext cx="13570" cy="13400"/>
                    </a:xfrm>
                    <a:custGeom>
                      <a:avLst/>
                      <a:gdLst/>
                      <a:ahLst/>
                      <a:cxnLst/>
                      <a:rect l="l" t="t" r="r" b="b"/>
                      <a:pathLst>
                        <a:path w="13570" h="13400" extrusionOk="0">
                          <a:moveTo>
                            <a:pt x="11760" y="12083"/>
                          </a:moveTo>
                          <a:cubicBezTo>
                            <a:pt x="12956" y="11093"/>
                            <a:pt x="15348" y="10301"/>
                            <a:pt x="11362" y="5546"/>
                          </a:cubicBezTo>
                          <a:cubicBezTo>
                            <a:pt x="8571" y="2179"/>
                            <a:pt x="6379" y="594"/>
                            <a:pt x="4385" y="0"/>
                          </a:cubicBezTo>
                          <a:cubicBezTo>
                            <a:pt x="2990" y="1189"/>
                            <a:pt x="1595" y="2179"/>
                            <a:pt x="0" y="3368"/>
                          </a:cubicBezTo>
                          <a:cubicBezTo>
                            <a:pt x="399" y="4952"/>
                            <a:pt x="1595" y="6933"/>
                            <a:pt x="3189" y="8914"/>
                          </a:cubicBezTo>
                          <a:cubicBezTo>
                            <a:pt x="8571" y="15649"/>
                            <a:pt x="9767" y="13074"/>
                            <a:pt x="11760" y="120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90" name="Google Shape;7090;p37"/>
                    <p:cNvSpPr/>
                    <p:nvPr/>
                  </p:nvSpPr>
                  <p:spPr>
                    <a:xfrm>
                      <a:off x="3853951" y="4870801"/>
                      <a:ext cx="199" cy="198"/>
                    </a:xfrm>
                    <a:custGeom>
                      <a:avLst/>
                      <a:gdLst/>
                      <a:ahLst/>
                      <a:cxnLst/>
                      <a:rect l="l" t="t" r="r" b="b"/>
                      <a:pathLst>
                        <a:path w="199" h="198" extrusionOk="0">
                          <a:moveTo>
                            <a:pt x="200" y="198"/>
                          </a:moveTo>
                          <a:lnTo>
                            <a:pt x="0" y="0"/>
                          </a:lnTo>
                          <a:lnTo>
                            <a:pt x="20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91" name="Google Shape;7091;p37"/>
                    <p:cNvSpPr/>
                    <p:nvPr/>
                  </p:nvSpPr>
                  <p:spPr>
                    <a:xfrm>
                      <a:off x="3854349" y="4870157"/>
                      <a:ext cx="14194" cy="15929"/>
                    </a:xfrm>
                    <a:custGeom>
                      <a:avLst/>
                      <a:gdLst/>
                      <a:ahLst/>
                      <a:cxnLst/>
                      <a:rect l="l" t="t" r="r" b="b"/>
                      <a:pathLst>
                        <a:path w="14194" h="15929" extrusionOk="0">
                          <a:moveTo>
                            <a:pt x="11561" y="15897"/>
                          </a:moveTo>
                          <a:cubicBezTo>
                            <a:pt x="14551" y="16491"/>
                            <a:pt x="15149" y="8964"/>
                            <a:pt x="12558" y="5200"/>
                          </a:cubicBezTo>
                          <a:cubicBezTo>
                            <a:pt x="8372" y="-743"/>
                            <a:pt x="6578" y="-347"/>
                            <a:pt x="5182" y="446"/>
                          </a:cubicBezTo>
                          <a:cubicBezTo>
                            <a:pt x="4784" y="248"/>
                            <a:pt x="4385" y="446"/>
                            <a:pt x="3986" y="644"/>
                          </a:cubicBezTo>
                          <a:cubicBezTo>
                            <a:pt x="3787" y="842"/>
                            <a:pt x="3787" y="1040"/>
                            <a:pt x="3787" y="1238"/>
                          </a:cubicBezTo>
                          <a:cubicBezTo>
                            <a:pt x="3588" y="1238"/>
                            <a:pt x="3189" y="1436"/>
                            <a:pt x="2990" y="1436"/>
                          </a:cubicBezTo>
                          <a:lnTo>
                            <a:pt x="0" y="1238"/>
                          </a:lnTo>
                          <a:lnTo>
                            <a:pt x="997" y="2823"/>
                          </a:lnTo>
                          <a:cubicBezTo>
                            <a:pt x="3986" y="7775"/>
                            <a:pt x="6379" y="14708"/>
                            <a:pt x="11561" y="158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92" name="Google Shape;7092;p37"/>
                    <p:cNvSpPr/>
                    <p:nvPr/>
                  </p:nvSpPr>
                  <p:spPr>
                    <a:xfrm>
                      <a:off x="3869631" y="4999196"/>
                      <a:ext cx="17778" cy="28825"/>
                    </a:xfrm>
                    <a:custGeom>
                      <a:avLst/>
                      <a:gdLst/>
                      <a:ahLst/>
                      <a:cxnLst/>
                      <a:rect l="l" t="t" r="r" b="b"/>
                      <a:pathLst>
                        <a:path w="17778" h="28825" extrusionOk="0">
                          <a:moveTo>
                            <a:pt x="15614" y="28689"/>
                          </a:moveTo>
                          <a:cubicBezTo>
                            <a:pt x="16412" y="29085"/>
                            <a:pt x="16810" y="28491"/>
                            <a:pt x="17408" y="28491"/>
                          </a:cubicBezTo>
                          <a:cubicBezTo>
                            <a:pt x="17608" y="27698"/>
                            <a:pt x="18006" y="26708"/>
                            <a:pt x="17608" y="26114"/>
                          </a:cubicBezTo>
                          <a:cubicBezTo>
                            <a:pt x="13223" y="17992"/>
                            <a:pt x="8638" y="10069"/>
                            <a:pt x="3854" y="2145"/>
                          </a:cubicBezTo>
                          <a:cubicBezTo>
                            <a:pt x="2858" y="560"/>
                            <a:pt x="864" y="-628"/>
                            <a:pt x="466" y="362"/>
                          </a:cubicBezTo>
                          <a:cubicBezTo>
                            <a:pt x="-1129" y="2937"/>
                            <a:pt x="1662" y="7493"/>
                            <a:pt x="4452" y="12049"/>
                          </a:cubicBezTo>
                          <a:cubicBezTo>
                            <a:pt x="8239" y="17398"/>
                            <a:pt x="9037" y="25123"/>
                            <a:pt x="15614" y="286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93" name="Google Shape;7093;p37"/>
                    <p:cNvSpPr/>
                    <p:nvPr/>
                  </p:nvSpPr>
                  <p:spPr>
                    <a:xfrm>
                      <a:off x="3860130" y="4893383"/>
                      <a:ext cx="11930" cy="23185"/>
                    </a:xfrm>
                    <a:custGeom>
                      <a:avLst/>
                      <a:gdLst/>
                      <a:ahLst/>
                      <a:cxnLst/>
                      <a:rect l="l" t="t" r="r" b="b"/>
                      <a:pathLst>
                        <a:path w="11930" h="23185" extrusionOk="0">
                          <a:moveTo>
                            <a:pt x="5780" y="1783"/>
                          </a:moveTo>
                          <a:cubicBezTo>
                            <a:pt x="-200" y="-3367"/>
                            <a:pt x="2591" y="4160"/>
                            <a:pt x="996" y="5348"/>
                          </a:cubicBezTo>
                          <a:cubicBezTo>
                            <a:pt x="598" y="5745"/>
                            <a:pt x="199" y="6141"/>
                            <a:pt x="0" y="6537"/>
                          </a:cubicBezTo>
                          <a:cubicBezTo>
                            <a:pt x="1196" y="8716"/>
                            <a:pt x="2193" y="11093"/>
                            <a:pt x="3389" y="13074"/>
                          </a:cubicBezTo>
                          <a:cubicBezTo>
                            <a:pt x="3389" y="14064"/>
                            <a:pt x="3986" y="15451"/>
                            <a:pt x="4784" y="17234"/>
                          </a:cubicBezTo>
                          <a:cubicBezTo>
                            <a:pt x="6777" y="20403"/>
                            <a:pt x="8970" y="23374"/>
                            <a:pt x="10963" y="23176"/>
                          </a:cubicBezTo>
                          <a:cubicBezTo>
                            <a:pt x="12757" y="22978"/>
                            <a:pt x="11760" y="20601"/>
                            <a:pt x="10365" y="17828"/>
                          </a:cubicBezTo>
                          <a:cubicBezTo>
                            <a:pt x="11561" y="15451"/>
                            <a:pt x="8172" y="3764"/>
                            <a:pt x="5780" y="17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94" name="Google Shape;7094;p37"/>
                    <p:cNvSpPr/>
                    <p:nvPr/>
                  </p:nvSpPr>
                  <p:spPr>
                    <a:xfrm>
                      <a:off x="3913549" y="4939537"/>
                      <a:ext cx="199" cy="198"/>
                    </a:xfrm>
                    <a:custGeom>
                      <a:avLst/>
                      <a:gdLst/>
                      <a:ahLst/>
                      <a:cxnLst/>
                      <a:rect l="l" t="t" r="r" b="b"/>
                      <a:pathLst>
                        <a:path w="199" h="198" extrusionOk="0">
                          <a:moveTo>
                            <a:pt x="199" y="198"/>
                          </a:moveTo>
                          <a:lnTo>
                            <a:pt x="0"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95" name="Google Shape;7095;p37"/>
                    <p:cNvSpPr/>
                    <p:nvPr/>
                  </p:nvSpPr>
                  <p:spPr>
                    <a:xfrm>
                      <a:off x="3833022" y="4882092"/>
                      <a:ext cx="9879" cy="13599"/>
                    </a:xfrm>
                    <a:custGeom>
                      <a:avLst/>
                      <a:gdLst/>
                      <a:ahLst/>
                      <a:cxnLst/>
                      <a:rect l="l" t="t" r="r" b="b"/>
                      <a:pathLst>
                        <a:path w="9879" h="13599" extrusionOk="0">
                          <a:moveTo>
                            <a:pt x="8770" y="13272"/>
                          </a:moveTo>
                          <a:cubicBezTo>
                            <a:pt x="10365" y="11687"/>
                            <a:pt x="10564" y="8320"/>
                            <a:pt x="7176" y="2377"/>
                          </a:cubicBezTo>
                          <a:cubicBezTo>
                            <a:pt x="6378" y="1387"/>
                            <a:pt x="5581" y="594"/>
                            <a:pt x="4983" y="0"/>
                          </a:cubicBezTo>
                          <a:cubicBezTo>
                            <a:pt x="3389" y="1189"/>
                            <a:pt x="1594" y="2377"/>
                            <a:pt x="0" y="3566"/>
                          </a:cubicBezTo>
                          <a:cubicBezTo>
                            <a:pt x="598" y="5150"/>
                            <a:pt x="1594" y="6933"/>
                            <a:pt x="2990" y="8914"/>
                          </a:cubicBezTo>
                          <a:cubicBezTo>
                            <a:pt x="4983" y="12281"/>
                            <a:pt x="7574" y="14460"/>
                            <a:pt x="8770" y="132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96" name="Google Shape;7096;p37"/>
                    <p:cNvSpPr/>
                    <p:nvPr/>
                  </p:nvSpPr>
                  <p:spPr>
                    <a:xfrm>
                      <a:off x="3848569" y="4870801"/>
                      <a:ext cx="5381" cy="4159"/>
                    </a:xfrm>
                    <a:custGeom>
                      <a:avLst/>
                      <a:gdLst/>
                      <a:ahLst/>
                      <a:cxnLst/>
                      <a:rect l="l" t="t" r="r" b="b"/>
                      <a:pathLst>
                        <a:path w="5381" h="4159" extrusionOk="0">
                          <a:moveTo>
                            <a:pt x="5382" y="198"/>
                          </a:moveTo>
                          <a:cubicBezTo>
                            <a:pt x="5382" y="198"/>
                            <a:pt x="5182" y="0"/>
                            <a:pt x="5182" y="0"/>
                          </a:cubicBezTo>
                          <a:cubicBezTo>
                            <a:pt x="3389" y="1189"/>
                            <a:pt x="1794" y="2377"/>
                            <a:pt x="0" y="3764"/>
                          </a:cubicBezTo>
                          <a:cubicBezTo>
                            <a:pt x="797" y="4160"/>
                            <a:pt x="1595" y="4160"/>
                            <a:pt x="2392" y="4160"/>
                          </a:cubicBezTo>
                          <a:cubicBezTo>
                            <a:pt x="4584" y="3962"/>
                            <a:pt x="4784" y="1783"/>
                            <a:pt x="5382" y="19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97" name="Google Shape;7097;p37"/>
                    <p:cNvSpPr/>
                    <p:nvPr/>
                  </p:nvSpPr>
                  <p:spPr>
                    <a:xfrm>
                      <a:off x="3853951" y="4870801"/>
                      <a:ext cx="199" cy="198"/>
                    </a:xfrm>
                    <a:custGeom>
                      <a:avLst/>
                      <a:gdLst/>
                      <a:ahLst/>
                      <a:cxnLst/>
                      <a:rect l="l" t="t" r="r" b="b"/>
                      <a:pathLst>
                        <a:path w="199" h="198" extrusionOk="0">
                          <a:moveTo>
                            <a:pt x="0" y="0"/>
                          </a:moveTo>
                          <a:lnTo>
                            <a:pt x="0" y="198"/>
                          </a:lnTo>
                          <a:lnTo>
                            <a:pt x="20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98" name="Google Shape;7098;p37"/>
                    <p:cNvSpPr/>
                    <p:nvPr/>
                  </p:nvSpPr>
                  <p:spPr>
                    <a:xfrm>
                      <a:off x="3913644" y="4859906"/>
                      <a:ext cx="13867" cy="12580"/>
                    </a:xfrm>
                    <a:custGeom>
                      <a:avLst/>
                      <a:gdLst/>
                      <a:ahLst/>
                      <a:cxnLst/>
                      <a:rect l="l" t="t" r="r" b="b"/>
                      <a:pathLst>
                        <a:path w="13867" h="12580" extrusionOk="0">
                          <a:moveTo>
                            <a:pt x="1699" y="5348"/>
                          </a:moveTo>
                          <a:cubicBezTo>
                            <a:pt x="6682" y="11093"/>
                            <a:pt x="10669" y="13074"/>
                            <a:pt x="13659" y="12480"/>
                          </a:cubicBezTo>
                          <a:cubicBezTo>
                            <a:pt x="14257" y="12281"/>
                            <a:pt x="13459" y="9508"/>
                            <a:pt x="12662" y="8320"/>
                          </a:cubicBezTo>
                          <a:cubicBezTo>
                            <a:pt x="7679" y="1585"/>
                            <a:pt x="4091" y="396"/>
                            <a:pt x="702" y="0"/>
                          </a:cubicBezTo>
                          <a:cubicBezTo>
                            <a:pt x="-95" y="1188"/>
                            <a:pt x="-693" y="2575"/>
                            <a:pt x="1699" y="53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99" name="Google Shape;7099;p37"/>
                    <p:cNvSpPr/>
                    <p:nvPr/>
                  </p:nvSpPr>
                  <p:spPr>
                    <a:xfrm>
                      <a:off x="4011617" y="4828217"/>
                      <a:ext cx="13655" cy="20517"/>
                    </a:xfrm>
                    <a:custGeom>
                      <a:avLst/>
                      <a:gdLst/>
                      <a:ahLst/>
                      <a:cxnLst/>
                      <a:rect l="l" t="t" r="r" b="b"/>
                      <a:pathLst>
                        <a:path w="13655" h="20517" extrusionOk="0">
                          <a:moveTo>
                            <a:pt x="599" y="193"/>
                          </a:moveTo>
                          <a:cubicBezTo>
                            <a:pt x="-1394" y="1381"/>
                            <a:pt x="1994" y="5541"/>
                            <a:pt x="4785" y="8909"/>
                          </a:cubicBezTo>
                          <a:cubicBezTo>
                            <a:pt x="5582" y="9899"/>
                            <a:pt x="6579" y="10890"/>
                            <a:pt x="7376" y="11682"/>
                          </a:cubicBezTo>
                          <a:cubicBezTo>
                            <a:pt x="5383" y="10295"/>
                            <a:pt x="3988" y="9701"/>
                            <a:pt x="3390" y="11088"/>
                          </a:cubicBezTo>
                          <a:cubicBezTo>
                            <a:pt x="2991" y="12474"/>
                            <a:pt x="4187" y="14851"/>
                            <a:pt x="6579" y="17030"/>
                          </a:cubicBezTo>
                          <a:cubicBezTo>
                            <a:pt x="9170" y="19209"/>
                            <a:pt x="12359" y="21983"/>
                            <a:pt x="12758" y="19606"/>
                          </a:cubicBezTo>
                          <a:cubicBezTo>
                            <a:pt x="12957" y="18219"/>
                            <a:pt x="11761" y="15842"/>
                            <a:pt x="9369" y="13267"/>
                          </a:cubicBezTo>
                          <a:cubicBezTo>
                            <a:pt x="10765" y="14257"/>
                            <a:pt x="12160" y="14653"/>
                            <a:pt x="13356" y="14455"/>
                          </a:cubicBezTo>
                          <a:cubicBezTo>
                            <a:pt x="14552" y="12672"/>
                            <a:pt x="11961" y="9107"/>
                            <a:pt x="9170" y="5739"/>
                          </a:cubicBezTo>
                          <a:cubicBezTo>
                            <a:pt x="5981" y="2174"/>
                            <a:pt x="2393" y="-798"/>
                            <a:pt x="599" y="1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00" name="Google Shape;7100;p37"/>
                    <p:cNvSpPr/>
                    <p:nvPr/>
                  </p:nvSpPr>
                  <p:spPr>
                    <a:xfrm>
                      <a:off x="3946635" y="4898002"/>
                      <a:ext cx="9897" cy="13783"/>
                    </a:xfrm>
                    <a:custGeom>
                      <a:avLst/>
                      <a:gdLst/>
                      <a:ahLst/>
                      <a:cxnLst/>
                      <a:rect l="l" t="t" r="r" b="b"/>
                      <a:pathLst>
                        <a:path w="9897" h="13783" extrusionOk="0">
                          <a:moveTo>
                            <a:pt x="9769" y="9842"/>
                          </a:moveTo>
                          <a:cubicBezTo>
                            <a:pt x="9570" y="7464"/>
                            <a:pt x="6979" y="3305"/>
                            <a:pt x="4388" y="1522"/>
                          </a:cubicBezTo>
                          <a:cubicBezTo>
                            <a:pt x="-1393" y="-2638"/>
                            <a:pt x="202" y="2710"/>
                            <a:pt x="202" y="5880"/>
                          </a:cubicBezTo>
                          <a:lnTo>
                            <a:pt x="202" y="6276"/>
                          </a:lnTo>
                          <a:cubicBezTo>
                            <a:pt x="5783" y="12615"/>
                            <a:pt x="10766" y="17567"/>
                            <a:pt x="9769" y="98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01" name="Google Shape;7101;p37"/>
                    <p:cNvSpPr/>
                    <p:nvPr/>
                  </p:nvSpPr>
                  <p:spPr>
                    <a:xfrm>
                      <a:off x="3922121" y="5043336"/>
                      <a:ext cx="199" cy="19808"/>
                    </a:xfrm>
                    <a:custGeom>
                      <a:avLst/>
                      <a:gdLst/>
                      <a:ahLst/>
                      <a:cxnLst/>
                      <a:rect l="l" t="t" r="r" b="b"/>
                      <a:pathLst>
                        <a:path w="199" h="19808" extrusionOk="0">
                          <a:moveTo>
                            <a:pt x="0" y="0"/>
                          </a:moveTo>
                          <a:lnTo>
                            <a:pt x="0" y="0"/>
                          </a:lnTo>
                          <a:lnTo>
                            <a:pt x="1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02" name="Google Shape;7102;p37"/>
                    <p:cNvSpPr/>
                    <p:nvPr/>
                  </p:nvSpPr>
                  <p:spPr>
                    <a:xfrm>
                      <a:off x="3912480" y="5039100"/>
                      <a:ext cx="14818" cy="17313"/>
                    </a:xfrm>
                    <a:custGeom>
                      <a:avLst/>
                      <a:gdLst/>
                      <a:ahLst/>
                      <a:cxnLst/>
                      <a:rect l="l" t="t" r="r" b="b"/>
                      <a:pathLst>
                        <a:path w="14818" h="17313" extrusionOk="0">
                          <a:moveTo>
                            <a:pt x="9640" y="4235"/>
                          </a:moveTo>
                          <a:cubicBezTo>
                            <a:pt x="8643" y="3839"/>
                            <a:pt x="7448" y="3443"/>
                            <a:pt x="6251" y="3047"/>
                          </a:cubicBezTo>
                          <a:cubicBezTo>
                            <a:pt x="4457" y="868"/>
                            <a:pt x="2464" y="-321"/>
                            <a:pt x="1069" y="75"/>
                          </a:cubicBezTo>
                          <a:cubicBezTo>
                            <a:pt x="-725" y="472"/>
                            <a:pt x="-127" y="2651"/>
                            <a:pt x="1866" y="5424"/>
                          </a:cubicBezTo>
                          <a:cubicBezTo>
                            <a:pt x="3062" y="7009"/>
                            <a:pt x="4457" y="8791"/>
                            <a:pt x="5653" y="9584"/>
                          </a:cubicBezTo>
                          <a:cubicBezTo>
                            <a:pt x="7248" y="13149"/>
                            <a:pt x="9839" y="17111"/>
                            <a:pt x="12630" y="17309"/>
                          </a:cubicBezTo>
                          <a:cubicBezTo>
                            <a:pt x="17613" y="17507"/>
                            <a:pt x="12829" y="10772"/>
                            <a:pt x="10637" y="6018"/>
                          </a:cubicBezTo>
                          <a:cubicBezTo>
                            <a:pt x="10437" y="5424"/>
                            <a:pt x="10039" y="4830"/>
                            <a:pt x="9640" y="42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03" name="Google Shape;7103;p37"/>
                    <p:cNvSpPr/>
                    <p:nvPr/>
                  </p:nvSpPr>
                  <p:spPr>
                    <a:xfrm>
                      <a:off x="4047662" y="4943134"/>
                      <a:ext cx="12201" cy="13870"/>
                    </a:xfrm>
                    <a:custGeom>
                      <a:avLst/>
                      <a:gdLst/>
                      <a:ahLst/>
                      <a:cxnLst/>
                      <a:rect l="l" t="t" r="r" b="b"/>
                      <a:pathLst>
                        <a:path w="12201" h="13870" extrusionOk="0">
                          <a:moveTo>
                            <a:pt x="632" y="365"/>
                          </a:moveTo>
                          <a:cubicBezTo>
                            <a:pt x="-763" y="1356"/>
                            <a:pt x="233" y="4327"/>
                            <a:pt x="2824" y="7695"/>
                          </a:cubicBezTo>
                          <a:cubicBezTo>
                            <a:pt x="5615" y="11260"/>
                            <a:pt x="8605" y="14231"/>
                            <a:pt x="11395" y="13835"/>
                          </a:cubicBezTo>
                          <a:cubicBezTo>
                            <a:pt x="11595" y="13637"/>
                            <a:pt x="11595" y="13637"/>
                            <a:pt x="11794" y="13439"/>
                          </a:cubicBezTo>
                          <a:cubicBezTo>
                            <a:pt x="12791" y="11656"/>
                            <a:pt x="11993" y="8883"/>
                            <a:pt x="9004" y="5119"/>
                          </a:cubicBezTo>
                          <a:cubicBezTo>
                            <a:pt x="5814" y="1752"/>
                            <a:pt x="2426" y="-1021"/>
                            <a:pt x="632" y="3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04" name="Google Shape;7104;p37"/>
                    <p:cNvSpPr/>
                    <p:nvPr/>
                  </p:nvSpPr>
                  <p:spPr>
                    <a:xfrm>
                      <a:off x="3850058" y="5038893"/>
                      <a:ext cx="17419" cy="18297"/>
                    </a:xfrm>
                    <a:custGeom>
                      <a:avLst/>
                      <a:gdLst/>
                      <a:ahLst/>
                      <a:cxnLst/>
                      <a:rect l="l" t="t" r="r" b="b"/>
                      <a:pathLst>
                        <a:path w="17419" h="18297" extrusionOk="0">
                          <a:moveTo>
                            <a:pt x="16450" y="15733"/>
                          </a:moveTo>
                          <a:cubicBezTo>
                            <a:pt x="18643" y="14743"/>
                            <a:pt x="16649" y="10583"/>
                            <a:pt x="15055" y="7018"/>
                          </a:cubicBezTo>
                          <a:cubicBezTo>
                            <a:pt x="12663" y="3254"/>
                            <a:pt x="10470" y="1075"/>
                            <a:pt x="8876" y="2065"/>
                          </a:cubicBezTo>
                          <a:cubicBezTo>
                            <a:pt x="7082" y="3254"/>
                            <a:pt x="8079" y="6819"/>
                            <a:pt x="10271" y="10979"/>
                          </a:cubicBezTo>
                          <a:cubicBezTo>
                            <a:pt x="10271" y="10979"/>
                            <a:pt x="10271" y="10979"/>
                            <a:pt x="10271" y="10979"/>
                          </a:cubicBezTo>
                          <a:cubicBezTo>
                            <a:pt x="9474" y="10187"/>
                            <a:pt x="8477" y="9593"/>
                            <a:pt x="7879" y="9197"/>
                          </a:cubicBezTo>
                          <a:cubicBezTo>
                            <a:pt x="7680" y="7414"/>
                            <a:pt x="6683" y="5037"/>
                            <a:pt x="6285" y="3056"/>
                          </a:cubicBezTo>
                          <a:cubicBezTo>
                            <a:pt x="3295" y="1669"/>
                            <a:pt x="-1888" y="-3877"/>
                            <a:pt x="704" y="4641"/>
                          </a:cubicBezTo>
                          <a:cubicBezTo>
                            <a:pt x="1301" y="6621"/>
                            <a:pt x="2896" y="9197"/>
                            <a:pt x="4291" y="10385"/>
                          </a:cubicBezTo>
                          <a:cubicBezTo>
                            <a:pt x="4291" y="11772"/>
                            <a:pt x="5089" y="13555"/>
                            <a:pt x="6883" y="15337"/>
                          </a:cubicBezTo>
                          <a:cubicBezTo>
                            <a:pt x="9872" y="18309"/>
                            <a:pt x="12663" y="19299"/>
                            <a:pt x="13460" y="17120"/>
                          </a:cubicBezTo>
                          <a:cubicBezTo>
                            <a:pt x="13660" y="16526"/>
                            <a:pt x="13660" y="15733"/>
                            <a:pt x="13261" y="14941"/>
                          </a:cubicBezTo>
                          <a:cubicBezTo>
                            <a:pt x="14656" y="15932"/>
                            <a:pt x="15653" y="16130"/>
                            <a:pt x="16450" y="157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05" name="Google Shape;7105;p37"/>
                    <p:cNvSpPr/>
                    <p:nvPr/>
                  </p:nvSpPr>
                  <p:spPr>
                    <a:xfrm>
                      <a:off x="3997982" y="4934138"/>
                      <a:ext cx="16449" cy="23002"/>
                    </a:xfrm>
                    <a:custGeom>
                      <a:avLst/>
                      <a:gdLst/>
                      <a:ahLst/>
                      <a:cxnLst/>
                      <a:rect l="l" t="t" r="r" b="b"/>
                      <a:pathLst>
                        <a:path w="16449" h="23002" extrusionOk="0">
                          <a:moveTo>
                            <a:pt x="9649" y="12134"/>
                          </a:moveTo>
                          <a:cubicBezTo>
                            <a:pt x="9450" y="9955"/>
                            <a:pt x="8254" y="7380"/>
                            <a:pt x="6061" y="4013"/>
                          </a:cubicBezTo>
                          <a:cubicBezTo>
                            <a:pt x="3869" y="1834"/>
                            <a:pt x="1277" y="-1138"/>
                            <a:pt x="480" y="447"/>
                          </a:cubicBezTo>
                          <a:cubicBezTo>
                            <a:pt x="-516" y="2626"/>
                            <a:pt x="82" y="5597"/>
                            <a:pt x="1875" y="9361"/>
                          </a:cubicBezTo>
                          <a:cubicBezTo>
                            <a:pt x="679" y="10351"/>
                            <a:pt x="1875" y="13323"/>
                            <a:pt x="4267" y="16492"/>
                          </a:cubicBezTo>
                          <a:cubicBezTo>
                            <a:pt x="6859" y="19860"/>
                            <a:pt x="9250" y="21246"/>
                            <a:pt x="10646" y="20454"/>
                          </a:cubicBezTo>
                          <a:cubicBezTo>
                            <a:pt x="12440" y="22435"/>
                            <a:pt x="14234" y="23425"/>
                            <a:pt x="15629" y="22831"/>
                          </a:cubicBezTo>
                          <a:cubicBezTo>
                            <a:pt x="17224" y="21642"/>
                            <a:pt x="16426" y="19067"/>
                            <a:pt x="13835" y="15700"/>
                          </a:cubicBezTo>
                          <a:cubicBezTo>
                            <a:pt x="12440" y="14115"/>
                            <a:pt x="10845" y="12728"/>
                            <a:pt x="9649" y="121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06" name="Google Shape;7106;p37"/>
                    <p:cNvSpPr/>
                    <p:nvPr/>
                  </p:nvSpPr>
                  <p:spPr>
                    <a:xfrm>
                      <a:off x="3789514" y="4931166"/>
                      <a:ext cx="8438" cy="15476"/>
                    </a:xfrm>
                    <a:custGeom>
                      <a:avLst/>
                      <a:gdLst/>
                      <a:ahLst/>
                      <a:cxnLst/>
                      <a:rect l="l" t="t" r="r" b="b"/>
                      <a:pathLst>
                        <a:path w="8438" h="15476" extrusionOk="0">
                          <a:moveTo>
                            <a:pt x="1250" y="448"/>
                          </a:moveTo>
                          <a:cubicBezTo>
                            <a:pt x="-743" y="2033"/>
                            <a:pt x="-544" y="5598"/>
                            <a:pt x="3244" y="11343"/>
                          </a:cubicBezTo>
                          <a:cubicBezTo>
                            <a:pt x="5436" y="14512"/>
                            <a:pt x="7629" y="16295"/>
                            <a:pt x="8027" y="15106"/>
                          </a:cubicBezTo>
                          <a:cubicBezTo>
                            <a:pt x="9024" y="12531"/>
                            <a:pt x="8227" y="7975"/>
                            <a:pt x="5436" y="2627"/>
                          </a:cubicBezTo>
                          <a:cubicBezTo>
                            <a:pt x="3841" y="-345"/>
                            <a:pt x="2048" y="-345"/>
                            <a:pt x="1250" y="4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07" name="Google Shape;7107;p37"/>
                    <p:cNvSpPr/>
                    <p:nvPr/>
                  </p:nvSpPr>
                  <p:spPr>
                    <a:xfrm>
                      <a:off x="3947160" y="5000963"/>
                      <a:ext cx="9987" cy="15920"/>
                    </a:xfrm>
                    <a:custGeom>
                      <a:avLst/>
                      <a:gdLst/>
                      <a:ahLst/>
                      <a:cxnLst/>
                      <a:rect l="l" t="t" r="r" b="b"/>
                      <a:pathLst>
                        <a:path w="9987" h="15920" extrusionOk="0">
                          <a:moveTo>
                            <a:pt x="9444" y="12263"/>
                          </a:moveTo>
                          <a:cubicBezTo>
                            <a:pt x="10839" y="10282"/>
                            <a:pt x="9444" y="6915"/>
                            <a:pt x="6454" y="2953"/>
                          </a:cubicBezTo>
                          <a:cubicBezTo>
                            <a:pt x="4461" y="378"/>
                            <a:pt x="2667" y="-613"/>
                            <a:pt x="1471" y="378"/>
                          </a:cubicBezTo>
                          <a:cubicBezTo>
                            <a:pt x="873" y="1566"/>
                            <a:pt x="1073" y="3349"/>
                            <a:pt x="2069" y="5528"/>
                          </a:cubicBezTo>
                          <a:cubicBezTo>
                            <a:pt x="1671" y="5528"/>
                            <a:pt x="1471" y="5528"/>
                            <a:pt x="1073" y="5726"/>
                          </a:cubicBezTo>
                          <a:cubicBezTo>
                            <a:pt x="-323" y="6320"/>
                            <a:pt x="-522" y="8103"/>
                            <a:pt x="1471" y="10877"/>
                          </a:cubicBezTo>
                          <a:cubicBezTo>
                            <a:pt x="3664" y="14046"/>
                            <a:pt x="6056" y="16423"/>
                            <a:pt x="8248" y="15829"/>
                          </a:cubicBezTo>
                          <a:cubicBezTo>
                            <a:pt x="9046" y="15234"/>
                            <a:pt x="9444" y="14244"/>
                            <a:pt x="9046" y="12857"/>
                          </a:cubicBezTo>
                          <a:cubicBezTo>
                            <a:pt x="9046" y="12659"/>
                            <a:pt x="9245" y="12461"/>
                            <a:pt x="9444" y="122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08" name="Google Shape;7108;p37"/>
                    <p:cNvSpPr/>
                    <p:nvPr/>
                  </p:nvSpPr>
                  <p:spPr>
                    <a:xfrm>
                      <a:off x="4095165" y="4866922"/>
                      <a:ext cx="10286" cy="10831"/>
                    </a:xfrm>
                    <a:custGeom>
                      <a:avLst/>
                      <a:gdLst/>
                      <a:ahLst/>
                      <a:cxnLst/>
                      <a:rect l="l" t="t" r="r" b="b"/>
                      <a:pathLst>
                        <a:path w="10286" h="10831" extrusionOk="0">
                          <a:moveTo>
                            <a:pt x="967" y="115"/>
                          </a:moveTo>
                          <a:cubicBezTo>
                            <a:pt x="-826" y="907"/>
                            <a:pt x="-29" y="3483"/>
                            <a:pt x="2562" y="6652"/>
                          </a:cubicBezTo>
                          <a:cubicBezTo>
                            <a:pt x="5353" y="10020"/>
                            <a:pt x="7745" y="11406"/>
                            <a:pt x="9538" y="10614"/>
                          </a:cubicBezTo>
                          <a:cubicBezTo>
                            <a:pt x="11133" y="9227"/>
                            <a:pt x="10136" y="6850"/>
                            <a:pt x="6947" y="3681"/>
                          </a:cubicBezTo>
                          <a:cubicBezTo>
                            <a:pt x="4954" y="1304"/>
                            <a:pt x="2363" y="-479"/>
                            <a:pt x="967" y="1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09" name="Google Shape;7109;p37"/>
                    <p:cNvSpPr/>
                    <p:nvPr/>
                  </p:nvSpPr>
                  <p:spPr>
                    <a:xfrm>
                      <a:off x="3980632" y="4829654"/>
                      <a:ext cx="16512" cy="19576"/>
                    </a:xfrm>
                    <a:custGeom>
                      <a:avLst/>
                      <a:gdLst/>
                      <a:ahLst/>
                      <a:cxnLst/>
                      <a:rect l="l" t="t" r="r" b="b"/>
                      <a:pathLst>
                        <a:path w="16512" h="19576" extrusionOk="0">
                          <a:moveTo>
                            <a:pt x="90" y="737"/>
                          </a:moveTo>
                          <a:cubicBezTo>
                            <a:pt x="-507" y="3708"/>
                            <a:pt x="1885" y="8264"/>
                            <a:pt x="6469" y="13018"/>
                          </a:cubicBezTo>
                          <a:cubicBezTo>
                            <a:pt x="7466" y="14207"/>
                            <a:pt x="8462" y="14999"/>
                            <a:pt x="9459" y="15395"/>
                          </a:cubicBezTo>
                          <a:lnTo>
                            <a:pt x="9459" y="15395"/>
                          </a:lnTo>
                          <a:cubicBezTo>
                            <a:pt x="12050" y="18565"/>
                            <a:pt x="14243" y="19753"/>
                            <a:pt x="16236" y="19555"/>
                          </a:cubicBezTo>
                          <a:cubicBezTo>
                            <a:pt x="17233" y="17772"/>
                            <a:pt x="15439" y="14405"/>
                            <a:pt x="12449" y="10839"/>
                          </a:cubicBezTo>
                          <a:cubicBezTo>
                            <a:pt x="11054" y="9255"/>
                            <a:pt x="9658" y="7868"/>
                            <a:pt x="8462" y="7472"/>
                          </a:cubicBezTo>
                          <a:cubicBezTo>
                            <a:pt x="7466" y="5887"/>
                            <a:pt x="6270" y="4104"/>
                            <a:pt x="4675" y="2321"/>
                          </a:cubicBezTo>
                          <a:cubicBezTo>
                            <a:pt x="2283" y="-56"/>
                            <a:pt x="290" y="-650"/>
                            <a:pt x="90" y="7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10" name="Google Shape;7110;p37"/>
                    <p:cNvSpPr/>
                    <p:nvPr/>
                  </p:nvSpPr>
                  <p:spPr>
                    <a:xfrm>
                      <a:off x="3865609" y="5023329"/>
                      <a:ext cx="9743" cy="13512"/>
                    </a:xfrm>
                    <a:custGeom>
                      <a:avLst/>
                      <a:gdLst/>
                      <a:ahLst/>
                      <a:cxnLst/>
                      <a:rect l="l" t="t" r="r" b="b"/>
                      <a:pathLst>
                        <a:path w="9743" h="13512" extrusionOk="0">
                          <a:moveTo>
                            <a:pt x="9072" y="13470"/>
                          </a:moveTo>
                          <a:cubicBezTo>
                            <a:pt x="10467" y="13074"/>
                            <a:pt x="9471" y="10301"/>
                            <a:pt x="8075" y="7527"/>
                          </a:cubicBezTo>
                          <a:cubicBezTo>
                            <a:pt x="5883" y="3367"/>
                            <a:pt x="3491" y="198"/>
                            <a:pt x="900" y="0"/>
                          </a:cubicBezTo>
                          <a:cubicBezTo>
                            <a:pt x="-496" y="990"/>
                            <a:pt x="-296" y="3367"/>
                            <a:pt x="1697" y="7131"/>
                          </a:cubicBezTo>
                          <a:cubicBezTo>
                            <a:pt x="4089" y="11489"/>
                            <a:pt x="6879" y="13866"/>
                            <a:pt x="9072" y="134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11" name="Google Shape;7111;p37"/>
                    <p:cNvSpPr/>
                    <p:nvPr/>
                  </p:nvSpPr>
                  <p:spPr>
                    <a:xfrm>
                      <a:off x="3972484" y="4933086"/>
                      <a:ext cx="11917" cy="17197"/>
                    </a:xfrm>
                    <a:custGeom>
                      <a:avLst/>
                      <a:gdLst/>
                      <a:ahLst/>
                      <a:cxnLst/>
                      <a:rect l="l" t="t" r="r" b="b"/>
                      <a:pathLst>
                        <a:path w="11917" h="17197" extrusionOk="0">
                          <a:moveTo>
                            <a:pt x="11428" y="16950"/>
                          </a:moveTo>
                          <a:cubicBezTo>
                            <a:pt x="13421" y="14375"/>
                            <a:pt x="8836" y="8828"/>
                            <a:pt x="6444" y="4866"/>
                          </a:cubicBezTo>
                          <a:cubicBezTo>
                            <a:pt x="4053" y="1499"/>
                            <a:pt x="1661" y="-878"/>
                            <a:pt x="664" y="310"/>
                          </a:cubicBezTo>
                          <a:cubicBezTo>
                            <a:pt x="-1728" y="2687"/>
                            <a:pt x="2857" y="8234"/>
                            <a:pt x="6245" y="12790"/>
                          </a:cubicBezTo>
                          <a:cubicBezTo>
                            <a:pt x="7840" y="14771"/>
                            <a:pt x="10431" y="18138"/>
                            <a:pt x="11428" y="169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12" name="Google Shape;7112;p37"/>
                    <p:cNvSpPr/>
                    <p:nvPr/>
                  </p:nvSpPr>
                  <p:spPr>
                    <a:xfrm>
                      <a:off x="3973383" y="4869197"/>
                      <a:ext cx="14833" cy="20206"/>
                    </a:xfrm>
                    <a:custGeom>
                      <a:avLst/>
                      <a:gdLst/>
                      <a:ahLst/>
                      <a:cxnLst/>
                      <a:rect l="l" t="t" r="r" b="b"/>
                      <a:pathLst>
                        <a:path w="14833" h="20206" extrusionOk="0">
                          <a:moveTo>
                            <a:pt x="11126" y="12103"/>
                          </a:moveTo>
                          <a:lnTo>
                            <a:pt x="9532" y="10518"/>
                          </a:lnTo>
                          <a:cubicBezTo>
                            <a:pt x="10528" y="9527"/>
                            <a:pt x="9731" y="7349"/>
                            <a:pt x="7339" y="4179"/>
                          </a:cubicBezTo>
                          <a:cubicBezTo>
                            <a:pt x="4548" y="812"/>
                            <a:pt x="1957" y="-575"/>
                            <a:pt x="562" y="217"/>
                          </a:cubicBezTo>
                          <a:cubicBezTo>
                            <a:pt x="-634" y="812"/>
                            <a:pt x="163" y="3189"/>
                            <a:pt x="2157" y="5764"/>
                          </a:cubicBezTo>
                          <a:cubicBezTo>
                            <a:pt x="2755" y="6556"/>
                            <a:pt x="3552" y="7349"/>
                            <a:pt x="4150" y="8141"/>
                          </a:cubicBezTo>
                          <a:cubicBezTo>
                            <a:pt x="2555" y="9726"/>
                            <a:pt x="5146" y="13489"/>
                            <a:pt x="8136" y="16857"/>
                          </a:cubicBezTo>
                          <a:cubicBezTo>
                            <a:pt x="10727" y="19828"/>
                            <a:pt x="13518" y="21017"/>
                            <a:pt x="14515" y="19630"/>
                          </a:cubicBezTo>
                          <a:cubicBezTo>
                            <a:pt x="15511" y="18045"/>
                            <a:pt x="14116" y="15272"/>
                            <a:pt x="11126" y="1210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13" name="Google Shape;7113;p37"/>
                    <p:cNvSpPr/>
                    <p:nvPr/>
                  </p:nvSpPr>
                  <p:spPr>
                    <a:xfrm>
                      <a:off x="3931598" y="4810763"/>
                      <a:ext cx="9892" cy="12304"/>
                    </a:xfrm>
                    <a:custGeom>
                      <a:avLst/>
                      <a:gdLst/>
                      <a:ahLst/>
                      <a:cxnLst/>
                      <a:rect l="l" t="t" r="r" b="b"/>
                      <a:pathLst>
                        <a:path w="9892" h="12304" extrusionOk="0">
                          <a:moveTo>
                            <a:pt x="9259" y="12100"/>
                          </a:moveTo>
                          <a:cubicBezTo>
                            <a:pt x="10853" y="10911"/>
                            <a:pt x="9259" y="7742"/>
                            <a:pt x="6468" y="3978"/>
                          </a:cubicBezTo>
                          <a:cubicBezTo>
                            <a:pt x="4475" y="1403"/>
                            <a:pt x="2282" y="-181"/>
                            <a:pt x="1086" y="17"/>
                          </a:cubicBezTo>
                          <a:cubicBezTo>
                            <a:pt x="-1106" y="413"/>
                            <a:pt x="289" y="3780"/>
                            <a:pt x="2880" y="7346"/>
                          </a:cubicBezTo>
                          <a:cubicBezTo>
                            <a:pt x="4873" y="10317"/>
                            <a:pt x="7863" y="13090"/>
                            <a:pt x="9259" y="121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14" name="Google Shape;7114;p37"/>
                    <p:cNvSpPr/>
                    <p:nvPr/>
                  </p:nvSpPr>
                  <p:spPr>
                    <a:xfrm>
                      <a:off x="3950581" y="4795592"/>
                      <a:ext cx="10249" cy="12224"/>
                    </a:xfrm>
                    <a:custGeom>
                      <a:avLst/>
                      <a:gdLst/>
                      <a:ahLst/>
                      <a:cxnLst/>
                      <a:rect l="l" t="t" r="r" b="b"/>
                      <a:pathLst>
                        <a:path w="10249" h="12224" extrusionOk="0">
                          <a:moveTo>
                            <a:pt x="10209" y="11623"/>
                          </a:moveTo>
                          <a:cubicBezTo>
                            <a:pt x="10608" y="9048"/>
                            <a:pt x="8016" y="5680"/>
                            <a:pt x="4628" y="2511"/>
                          </a:cubicBezTo>
                          <a:cubicBezTo>
                            <a:pt x="2435" y="332"/>
                            <a:pt x="243" y="-857"/>
                            <a:pt x="43" y="728"/>
                          </a:cubicBezTo>
                          <a:cubicBezTo>
                            <a:pt x="-355" y="3105"/>
                            <a:pt x="2037" y="6670"/>
                            <a:pt x="5425" y="10038"/>
                          </a:cubicBezTo>
                          <a:cubicBezTo>
                            <a:pt x="7618" y="12217"/>
                            <a:pt x="9412" y="12811"/>
                            <a:pt x="10209" y="1162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15" name="Google Shape;7115;p37"/>
                    <p:cNvSpPr/>
                    <p:nvPr/>
                  </p:nvSpPr>
                  <p:spPr>
                    <a:xfrm>
                      <a:off x="3856654" y="4922092"/>
                      <a:ext cx="9050" cy="11781"/>
                    </a:xfrm>
                    <a:custGeom>
                      <a:avLst/>
                      <a:gdLst/>
                      <a:ahLst/>
                      <a:cxnLst/>
                      <a:rect l="l" t="t" r="r" b="b"/>
                      <a:pathLst>
                        <a:path w="9050" h="11781" extrusionOk="0">
                          <a:moveTo>
                            <a:pt x="486" y="212"/>
                          </a:moveTo>
                          <a:cubicBezTo>
                            <a:pt x="-710" y="1004"/>
                            <a:pt x="486" y="3579"/>
                            <a:pt x="2080" y="6154"/>
                          </a:cubicBezTo>
                          <a:cubicBezTo>
                            <a:pt x="4273" y="9522"/>
                            <a:pt x="6665" y="12295"/>
                            <a:pt x="8260" y="11701"/>
                          </a:cubicBezTo>
                          <a:cubicBezTo>
                            <a:pt x="9854" y="10908"/>
                            <a:pt x="8857" y="8135"/>
                            <a:pt x="6864" y="5164"/>
                          </a:cubicBezTo>
                          <a:cubicBezTo>
                            <a:pt x="3874" y="806"/>
                            <a:pt x="1881" y="-581"/>
                            <a:pt x="486" y="2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16" name="Google Shape;7116;p37"/>
                    <p:cNvSpPr/>
                    <p:nvPr/>
                  </p:nvSpPr>
                  <p:spPr>
                    <a:xfrm>
                      <a:off x="3738809" y="4977275"/>
                      <a:ext cx="17272" cy="30016"/>
                    </a:xfrm>
                    <a:custGeom>
                      <a:avLst/>
                      <a:gdLst/>
                      <a:ahLst/>
                      <a:cxnLst/>
                      <a:rect l="l" t="t" r="r" b="b"/>
                      <a:pathLst>
                        <a:path w="17272" h="30016" extrusionOk="0">
                          <a:moveTo>
                            <a:pt x="7506" y="22481"/>
                          </a:moveTo>
                          <a:lnTo>
                            <a:pt x="7506" y="22481"/>
                          </a:lnTo>
                          <a:cubicBezTo>
                            <a:pt x="7705" y="22877"/>
                            <a:pt x="7904" y="23075"/>
                            <a:pt x="8104" y="23471"/>
                          </a:cubicBezTo>
                          <a:cubicBezTo>
                            <a:pt x="9898" y="26839"/>
                            <a:pt x="12090" y="30206"/>
                            <a:pt x="13884" y="30008"/>
                          </a:cubicBezTo>
                          <a:cubicBezTo>
                            <a:pt x="14881" y="29810"/>
                            <a:pt x="14881" y="29018"/>
                            <a:pt x="14681" y="27829"/>
                          </a:cubicBezTo>
                          <a:cubicBezTo>
                            <a:pt x="15479" y="28622"/>
                            <a:pt x="16475" y="29018"/>
                            <a:pt x="17273" y="28820"/>
                          </a:cubicBezTo>
                          <a:cubicBezTo>
                            <a:pt x="17273" y="24858"/>
                            <a:pt x="16475" y="20302"/>
                            <a:pt x="13486" y="14557"/>
                          </a:cubicBezTo>
                          <a:cubicBezTo>
                            <a:pt x="12888" y="13369"/>
                            <a:pt x="12090" y="12577"/>
                            <a:pt x="11492" y="11982"/>
                          </a:cubicBezTo>
                          <a:cubicBezTo>
                            <a:pt x="12489" y="11190"/>
                            <a:pt x="11692" y="8417"/>
                            <a:pt x="10495" y="5445"/>
                          </a:cubicBezTo>
                          <a:cubicBezTo>
                            <a:pt x="8702" y="1682"/>
                            <a:pt x="6709" y="-497"/>
                            <a:pt x="5114" y="97"/>
                          </a:cubicBezTo>
                          <a:cubicBezTo>
                            <a:pt x="4117" y="493"/>
                            <a:pt x="4117" y="2870"/>
                            <a:pt x="5512" y="5643"/>
                          </a:cubicBezTo>
                          <a:cubicBezTo>
                            <a:pt x="6709" y="8219"/>
                            <a:pt x="7904" y="10398"/>
                            <a:pt x="9300" y="11586"/>
                          </a:cubicBezTo>
                          <a:lnTo>
                            <a:pt x="9100" y="11586"/>
                          </a:lnTo>
                          <a:cubicBezTo>
                            <a:pt x="8502" y="12775"/>
                            <a:pt x="8502" y="14557"/>
                            <a:pt x="8901" y="16538"/>
                          </a:cubicBezTo>
                          <a:cubicBezTo>
                            <a:pt x="8104" y="15944"/>
                            <a:pt x="7306" y="15548"/>
                            <a:pt x="6709" y="15944"/>
                          </a:cubicBezTo>
                          <a:cubicBezTo>
                            <a:pt x="6509" y="16142"/>
                            <a:pt x="6310" y="16340"/>
                            <a:pt x="6110" y="16736"/>
                          </a:cubicBezTo>
                          <a:cubicBezTo>
                            <a:pt x="5712" y="15746"/>
                            <a:pt x="5114" y="14756"/>
                            <a:pt x="4516" y="13765"/>
                          </a:cubicBezTo>
                          <a:cubicBezTo>
                            <a:pt x="2722" y="10596"/>
                            <a:pt x="1127" y="9605"/>
                            <a:pt x="330" y="10794"/>
                          </a:cubicBezTo>
                          <a:cubicBezTo>
                            <a:pt x="-667" y="12378"/>
                            <a:pt x="729" y="15944"/>
                            <a:pt x="2722" y="19312"/>
                          </a:cubicBezTo>
                          <a:cubicBezTo>
                            <a:pt x="4914" y="22085"/>
                            <a:pt x="6310" y="23075"/>
                            <a:pt x="7506" y="224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17" name="Google Shape;7117;p37"/>
                    <p:cNvSpPr/>
                    <p:nvPr/>
                  </p:nvSpPr>
                  <p:spPr>
                    <a:xfrm>
                      <a:off x="3983321" y="4977393"/>
                      <a:ext cx="14792" cy="13053"/>
                    </a:xfrm>
                    <a:custGeom>
                      <a:avLst/>
                      <a:gdLst/>
                      <a:ahLst/>
                      <a:cxnLst/>
                      <a:rect l="l" t="t" r="r" b="b"/>
                      <a:pathLst>
                        <a:path w="14792" h="13053" extrusionOk="0">
                          <a:moveTo>
                            <a:pt x="6770" y="1762"/>
                          </a:moveTo>
                          <a:cubicBezTo>
                            <a:pt x="5574" y="574"/>
                            <a:pt x="4179" y="-417"/>
                            <a:pt x="3381" y="178"/>
                          </a:cubicBezTo>
                          <a:cubicBezTo>
                            <a:pt x="2783" y="574"/>
                            <a:pt x="2584" y="1366"/>
                            <a:pt x="2783" y="2357"/>
                          </a:cubicBezTo>
                          <a:cubicBezTo>
                            <a:pt x="1986" y="1762"/>
                            <a:pt x="990" y="1564"/>
                            <a:pt x="392" y="1762"/>
                          </a:cubicBezTo>
                          <a:cubicBezTo>
                            <a:pt x="-406" y="3149"/>
                            <a:pt x="-7" y="5328"/>
                            <a:pt x="1787" y="7903"/>
                          </a:cubicBezTo>
                          <a:cubicBezTo>
                            <a:pt x="3581" y="10280"/>
                            <a:pt x="5973" y="11667"/>
                            <a:pt x="7169" y="11072"/>
                          </a:cubicBezTo>
                          <a:cubicBezTo>
                            <a:pt x="7368" y="11072"/>
                            <a:pt x="7368" y="10676"/>
                            <a:pt x="7567" y="10676"/>
                          </a:cubicBezTo>
                          <a:cubicBezTo>
                            <a:pt x="8963" y="12063"/>
                            <a:pt x="10158" y="12657"/>
                            <a:pt x="11155" y="12459"/>
                          </a:cubicBezTo>
                          <a:cubicBezTo>
                            <a:pt x="11953" y="12855"/>
                            <a:pt x="12750" y="13053"/>
                            <a:pt x="13348" y="13053"/>
                          </a:cubicBezTo>
                          <a:cubicBezTo>
                            <a:pt x="15341" y="12855"/>
                            <a:pt x="15142" y="10478"/>
                            <a:pt x="13547" y="7903"/>
                          </a:cubicBezTo>
                          <a:cubicBezTo>
                            <a:pt x="10756" y="3545"/>
                            <a:pt x="8564" y="1762"/>
                            <a:pt x="6770" y="17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18" name="Google Shape;7118;p37"/>
                    <p:cNvSpPr/>
                    <p:nvPr/>
                  </p:nvSpPr>
                  <p:spPr>
                    <a:xfrm>
                      <a:off x="4033904" y="4899636"/>
                      <a:ext cx="10126" cy="12646"/>
                    </a:xfrm>
                    <a:custGeom>
                      <a:avLst/>
                      <a:gdLst/>
                      <a:ahLst/>
                      <a:cxnLst/>
                      <a:rect l="l" t="t" r="r" b="b"/>
                      <a:pathLst>
                        <a:path w="10126" h="12646" extrusionOk="0">
                          <a:moveTo>
                            <a:pt x="10004" y="11575"/>
                          </a:moveTo>
                          <a:cubicBezTo>
                            <a:pt x="10603" y="9197"/>
                            <a:pt x="9008" y="5830"/>
                            <a:pt x="5221" y="2264"/>
                          </a:cubicBezTo>
                          <a:cubicBezTo>
                            <a:pt x="2829" y="-113"/>
                            <a:pt x="1234" y="-311"/>
                            <a:pt x="238" y="284"/>
                          </a:cubicBezTo>
                          <a:cubicBezTo>
                            <a:pt x="-560" y="2661"/>
                            <a:pt x="636" y="5830"/>
                            <a:pt x="4025" y="9594"/>
                          </a:cubicBezTo>
                          <a:cubicBezTo>
                            <a:pt x="6616" y="12367"/>
                            <a:pt x="9407" y="13754"/>
                            <a:pt x="10004" y="115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19" name="Google Shape;7119;p37"/>
                    <p:cNvSpPr/>
                    <p:nvPr/>
                  </p:nvSpPr>
                  <p:spPr>
                    <a:xfrm>
                      <a:off x="3978521" y="4914565"/>
                      <a:ext cx="9473" cy="12599"/>
                    </a:xfrm>
                    <a:custGeom>
                      <a:avLst/>
                      <a:gdLst/>
                      <a:ahLst/>
                      <a:cxnLst/>
                      <a:rect l="l" t="t" r="r" b="b"/>
                      <a:pathLst>
                        <a:path w="9473" h="12599" extrusionOk="0">
                          <a:moveTo>
                            <a:pt x="8580" y="12493"/>
                          </a:moveTo>
                          <a:cubicBezTo>
                            <a:pt x="10772" y="11503"/>
                            <a:pt x="8580" y="7739"/>
                            <a:pt x="5789" y="4174"/>
                          </a:cubicBezTo>
                          <a:cubicBezTo>
                            <a:pt x="3995" y="1796"/>
                            <a:pt x="2002" y="-184"/>
                            <a:pt x="407" y="14"/>
                          </a:cubicBezTo>
                          <a:cubicBezTo>
                            <a:pt x="-590" y="1796"/>
                            <a:pt x="208" y="4768"/>
                            <a:pt x="3198" y="8531"/>
                          </a:cubicBezTo>
                          <a:cubicBezTo>
                            <a:pt x="5191" y="11107"/>
                            <a:pt x="7384" y="13088"/>
                            <a:pt x="8580" y="124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20" name="Google Shape;7120;p37"/>
                    <p:cNvSpPr/>
                    <p:nvPr/>
                  </p:nvSpPr>
                  <p:spPr>
                    <a:xfrm>
                      <a:off x="4036980" y="4842837"/>
                      <a:ext cx="19041" cy="18013"/>
                    </a:xfrm>
                    <a:custGeom>
                      <a:avLst/>
                      <a:gdLst/>
                      <a:ahLst/>
                      <a:cxnLst/>
                      <a:rect l="l" t="t" r="r" b="b"/>
                      <a:pathLst>
                        <a:path w="19041" h="18013" extrusionOk="0">
                          <a:moveTo>
                            <a:pt x="5533" y="2807"/>
                          </a:moveTo>
                          <a:cubicBezTo>
                            <a:pt x="2743" y="232"/>
                            <a:pt x="550" y="-759"/>
                            <a:pt x="151" y="628"/>
                          </a:cubicBezTo>
                          <a:cubicBezTo>
                            <a:pt x="-447" y="2213"/>
                            <a:pt x="749" y="5184"/>
                            <a:pt x="3341" y="8155"/>
                          </a:cubicBezTo>
                          <a:cubicBezTo>
                            <a:pt x="5533" y="10532"/>
                            <a:pt x="7925" y="11919"/>
                            <a:pt x="8922" y="10928"/>
                          </a:cubicBezTo>
                          <a:cubicBezTo>
                            <a:pt x="9121" y="10730"/>
                            <a:pt x="9321" y="10334"/>
                            <a:pt x="9321" y="9938"/>
                          </a:cubicBezTo>
                          <a:cubicBezTo>
                            <a:pt x="10118" y="11523"/>
                            <a:pt x="11513" y="13306"/>
                            <a:pt x="13307" y="15088"/>
                          </a:cubicBezTo>
                          <a:cubicBezTo>
                            <a:pt x="15500" y="17465"/>
                            <a:pt x="17493" y="18654"/>
                            <a:pt x="18888" y="17664"/>
                          </a:cubicBezTo>
                          <a:cubicBezTo>
                            <a:pt x="19686" y="15088"/>
                            <a:pt x="17293" y="11325"/>
                            <a:pt x="13506" y="7363"/>
                          </a:cubicBezTo>
                          <a:cubicBezTo>
                            <a:pt x="11114" y="4788"/>
                            <a:pt x="9321" y="4986"/>
                            <a:pt x="8723" y="6174"/>
                          </a:cubicBezTo>
                          <a:cubicBezTo>
                            <a:pt x="8723" y="6372"/>
                            <a:pt x="8723" y="6769"/>
                            <a:pt x="8723" y="6967"/>
                          </a:cubicBezTo>
                          <a:cubicBezTo>
                            <a:pt x="7925" y="5778"/>
                            <a:pt x="6928" y="4392"/>
                            <a:pt x="5533" y="28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21" name="Google Shape;7121;p37"/>
                    <p:cNvSpPr/>
                    <p:nvPr/>
                  </p:nvSpPr>
                  <p:spPr>
                    <a:xfrm>
                      <a:off x="3820338" y="4975579"/>
                      <a:ext cx="9132" cy="13084"/>
                    </a:xfrm>
                    <a:custGeom>
                      <a:avLst/>
                      <a:gdLst/>
                      <a:ahLst/>
                      <a:cxnLst/>
                      <a:rect l="l" t="t" r="r" b="b"/>
                      <a:pathLst>
                        <a:path w="9132" h="13084" extrusionOk="0">
                          <a:moveTo>
                            <a:pt x="8298" y="13085"/>
                          </a:moveTo>
                          <a:cubicBezTo>
                            <a:pt x="10092" y="12292"/>
                            <a:pt x="8697" y="9321"/>
                            <a:pt x="6903" y="5953"/>
                          </a:cubicBezTo>
                          <a:cubicBezTo>
                            <a:pt x="4910" y="2388"/>
                            <a:pt x="2717" y="-187"/>
                            <a:pt x="923" y="11"/>
                          </a:cubicBezTo>
                          <a:cubicBezTo>
                            <a:pt x="-1070" y="407"/>
                            <a:pt x="524" y="3972"/>
                            <a:pt x="2318" y="7142"/>
                          </a:cubicBezTo>
                          <a:cubicBezTo>
                            <a:pt x="4112" y="10906"/>
                            <a:pt x="6305" y="12886"/>
                            <a:pt x="8298" y="130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22" name="Google Shape;7122;p37"/>
                    <p:cNvSpPr/>
                    <p:nvPr/>
                  </p:nvSpPr>
                  <p:spPr>
                    <a:xfrm>
                      <a:off x="4015826" y="4852635"/>
                      <a:ext cx="11215" cy="12029"/>
                    </a:xfrm>
                    <a:custGeom>
                      <a:avLst/>
                      <a:gdLst/>
                      <a:ahLst/>
                      <a:cxnLst/>
                      <a:rect l="l" t="t" r="r" b="b"/>
                      <a:pathLst>
                        <a:path w="11215" h="12029" extrusionOk="0">
                          <a:moveTo>
                            <a:pt x="775" y="139"/>
                          </a:moveTo>
                          <a:cubicBezTo>
                            <a:pt x="-819" y="734"/>
                            <a:pt x="177" y="3507"/>
                            <a:pt x="2569" y="6478"/>
                          </a:cubicBezTo>
                          <a:cubicBezTo>
                            <a:pt x="5559" y="10044"/>
                            <a:pt x="9147" y="12817"/>
                            <a:pt x="10741" y="11827"/>
                          </a:cubicBezTo>
                          <a:cubicBezTo>
                            <a:pt x="12137" y="11034"/>
                            <a:pt x="10343" y="7865"/>
                            <a:pt x="6755" y="3705"/>
                          </a:cubicBezTo>
                          <a:cubicBezTo>
                            <a:pt x="5160" y="2120"/>
                            <a:pt x="2569" y="-653"/>
                            <a:pt x="775" y="1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23" name="Google Shape;7123;p37"/>
                    <p:cNvSpPr/>
                    <p:nvPr/>
                  </p:nvSpPr>
                  <p:spPr>
                    <a:xfrm>
                      <a:off x="3911268" y="4901952"/>
                      <a:ext cx="9642" cy="12571"/>
                    </a:xfrm>
                    <a:custGeom>
                      <a:avLst/>
                      <a:gdLst/>
                      <a:ahLst/>
                      <a:cxnLst/>
                      <a:rect l="l" t="t" r="r" b="b"/>
                      <a:pathLst>
                        <a:path w="9642" h="12571" extrusionOk="0">
                          <a:moveTo>
                            <a:pt x="9058" y="12428"/>
                          </a:moveTo>
                          <a:cubicBezTo>
                            <a:pt x="10454" y="11833"/>
                            <a:pt x="9258" y="8664"/>
                            <a:pt x="6467" y="4306"/>
                          </a:cubicBezTo>
                          <a:cubicBezTo>
                            <a:pt x="4673" y="1929"/>
                            <a:pt x="2281" y="-646"/>
                            <a:pt x="686" y="146"/>
                          </a:cubicBezTo>
                          <a:cubicBezTo>
                            <a:pt x="-709" y="939"/>
                            <a:pt x="89" y="3514"/>
                            <a:pt x="2480" y="7079"/>
                          </a:cubicBezTo>
                          <a:cubicBezTo>
                            <a:pt x="4673" y="10645"/>
                            <a:pt x="7464" y="13220"/>
                            <a:pt x="9058" y="124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24" name="Google Shape;7124;p37"/>
                    <p:cNvSpPr/>
                    <p:nvPr/>
                  </p:nvSpPr>
                  <p:spPr>
                    <a:xfrm>
                      <a:off x="4057812" y="4900684"/>
                      <a:ext cx="10414" cy="10466"/>
                    </a:xfrm>
                    <a:custGeom>
                      <a:avLst/>
                      <a:gdLst/>
                      <a:ahLst/>
                      <a:cxnLst/>
                      <a:rect l="l" t="t" r="r" b="b"/>
                      <a:pathLst>
                        <a:path w="10414" h="10466" extrusionOk="0">
                          <a:moveTo>
                            <a:pt x="9219" y="10131"/>
                          </a:moveTo>
                          <a:cubicBezTo>
                            <a:pt x="10614" y="9338"/>
                            <a:pt x="11212" y="7754"/>
                            <a:pt x="8621" y="4188"/>
                          </a:cubicBezTo>
                          <a:cubicBezTo>
                            <a:pt x="5232" y="622"/>
                            <a:pt x="2841" y="-170"/>
                            <a:pt x="1246" y="28"/>
                          </a:cubicBezTo>
                          <a:cubicBezTo>
                            <a:pt x="-748" y="424"/>
                            <a:pt x="-349" y="2801"/>
                            <a:pt x="2442" y="6367"/>
                          </a:cubicBezTo>
                          <a:cubicBezTo>
                            <a:pt x="5232" y="9933"/>
                            <a:pt x="7624" y="11121"/>
                            <a:pt x="9219" y="101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25" name="Google Shape;7125;p37"/>
                    <p:cNvSpPr/>
                    <p:nvPr/>
                  </p:nvSpPr>
                  <p:spPr>
                    <a:xfrm>
                      <a:off x="3909776" y="5024345"/>
                      <a:ext cx="15562" cy="18842"/>
                    </a:xfrm>
                    <a:custGeom>
                      <a:avLst/>
                      <a:gdLst/>
                      <a:ahLst/>
                      <a:cxnLst/>
                      <a:rect l="l" t="t" r="r" b="b"/>
                      <a:pathLst>
                        <a:path w="15562" h="18842" extrusionOk="0">
                          <a:moveTo>
                            <a:pt x="14536" y="18793"/>
                          </a:moveTo>
                          <a:cubicBezTo>
                            <a:pt x="16729" y="18595"/>
                            <a:pt x="14935" y="15029"/>
                            <a:pt x="13540" y="11860"/>
                          </a:cubicBezTo>
                          <a:cubicBezTo>
                            <a:pt x="12742" y="10473"/>
                            <a:pt x="11945" y="9483"/>
                            <a:pt x="11148" y="8691"/>
                          </a:cubicBezTo>
                          <a:cubicBezTo>
                            <a:pt x="10550" y="7304"/>
                            <a:pt x="9553" y="5917"/>
                            <a:pt x="8158" y="4333"/>
                          </a:cubicBezTo>
                          <a:cubicBezTo>
                            <a:pt x="7361" y="3342"/>
                            <a:pt x="6563" y="2748"/>
                            <a:pt x="5965" y="2550"/>
                          </a:cubicBezTo>
                          <a:cubicBezTo>
                            <a:pt x="5965" y="2550"/>
                            <a:pt x="5766" y="2352"/>
                            <a:pt x="5766" y="2352"/>
                          </a:cubicBezTo>
                          <a:cubicBezTo>
                            <a:pt x="3574" y="-25"/>
                            <a:pt x="1580" y="-422"/>
                            <a:pt x="185" y="371"/>
                          </a:cubicBezTo>
                          <a:cubicBezTo>
                            <a:pt x="-413" y="2550"/>
                            <a:pt x="384" y="5323"/>
                            <a:pt x="3374" y="8294"/>
                          </a:cubicBezTo>
                          <a:cubicBezTo>
                            <a:pt x="4172" y="9087"/>
                            <a:pt x="5168" y="9879"/>
                            <a:pt x="5965" y="10275"/>
                          </a:cubicBezTo>
                          <a:cubicBezTo>
                            <a:pt x="7361" y="12652"/>
                            <a:pt x="9553" y="14831"/>
                            <a:pt x="11347" y="17010"/>
                          </a:cubicBezTo>
                          <a:lnTo>
                            <a:pt x="12543" y="18397"/>
                          </a:lnTo>
                          <a:lnTo>
                            <a:pt x="12543" y="17605"/>
                          </a:lnTo>
                          <a:cubicBezTo>
                            <a:pt x="13141" y="18595"/>
                            <a:pt x="13938" y="18991"/>
                            <a:pt x="14536" y="187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26" name="Google Shape;7126;p37"/>
                    <p:cNvSpPr/>
                    <p:nvPr/>
                  </p:nvSpPr>
                  <p:spPr>
                    <a:xfrm>
                      <a:off x="3922121" y="5043138"/>
                      <a:ext cx="199" cy="198"/>
                    </a:xfrm>
                    <a:custGeom>
                      <a:avLst/>
                      <a:gdLst/>
                      <a:ahLst/>
                      <a:cxnLst/>
                      <a:rect l="l" t="t" r="r" b="b"/>
                      <a:pathLst>
                        <a:path w="199" h="198" extrusionOk="0">
                          <a:moveTo>
                            <a:pt x="0" y="198"/>
                          </a:moveTo>
                          <a:lnTo>
                            <a:pt x="199" y="198"/>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27" name="Google Shape;7127;p37"/>
                    <p:cNvSpPr/>
                    <p:nvPr/>
                  </p:nvSpPr>
                  <p:spPr>
                    <a:xfrm>
                      <a:off x="4079509" y="4900067"/>
                      <a:ext cx="10343" cy="11830"/>
                    </a:xfrm>
                    <a:custGeom>
                      <a:avLst/>
                      <a:gdLst/>
                      <a:ahLst/>
                      <a:cxnLst/>
                      <a:rect l="l" t="t" r="r" b="b"/>
                      <a:pathLst>
                        <a:path w="10343" h="11830" extrusionOk="0">
                          <a:moveTo>
                            <a:pt x="10244" y="10946"/>
                          </a:moveTo>
                          <a:cubicBezTo>
                            <a:pt x="10842" y="9163"/>
                            <a:pt x="8650" y="6192"/>
                            <a:pt x="6059" y="3022"/>
                          </a:cubicBezTo>
                          <a:cubicBezTo>
                            <a:pt x="4065" y="1437"/>
                            <a:pt x="1873" y="-742"/>
                            <a:pt x="677" y="249"/>
                          </a:cubicBezTo>
                          <a:cubicBezTo>
                            <a:pt x="-1117" y="1834"/>
                            <a:pt x="876" y="5201"/>
                            <a:pt x="4065" y="8569"/>
                          </a:cubicBezTo>
                          <a:cubicBezTo>
                            <a:pt x="6457" y="11342"/>
                            <a:pt x="9447" y="12927"/>
                            <a:pt x="10244" y="109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28" name="Google Shape;7128;p37"/>
                    <p:cNvSpPr/>
                    <p:nvPr/>
                  </p:nvSpPr>
                  <p:spPr>
                    <a:xfrm>
                      <a:off x="4015190" y="4960389"/>
                      <a:ext cx="9709" cy="11276"/>
                    </a:xfrm>
                    <a:custGeom>
                      <a:avLst/>
                      <a:gdLst/>
                      <a:ahLst/>
                      <a:cxnLst/>
                      <a:rect l="l" t="t" r="r" b="b"/>
                      <a:pathLst>
                        <a:path w="9709" h="11276" extrusionOk="0">
                          <a:moveTo>
                            <a:pt x="8786" y="11239"/>
                          </a:moveTo>
                          <a:cubicBezTo>
                            <a:pt x="10978" y="10843"/>
                            <a:pt x="8786" y="7277"/>
                            <a:pt x="7191" y="4306"/>
                          </a:cubicBezTo>
                          <a:cubicBezTo>
                            <a:pt x="4600" y="740"/>
                            <a:pt x="2208" y="-448"/>
                            <a:pt x="614" y="146"/>
                          </a:cubicBezTo>
                          <a:cubicBezTo>
                            <a:pt x="-582" y="740"/>
                            <a:pt x="16" y="3117"/>
                            <a:pt x="2009" y="5692"/>
                          </a:cubicBezTo>
                          <a:cubicBezTo>
                            <a:pt x="4201" y="8862"/>
                            <a:pt x="6793" y="11635"/>
                            <a:pt x="8786" y="112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29" name="Google Shape;7129;p37"/>
                    <p:cNvSpPr/>
                    <p:nvPr/>
                  </p:nvSpPr>
                  <p:spPr>
                    <a:xfrm>
                      <a:off x="3880963" y="5060958"/>
                      <a:ext cx="8501" cy="12307"/>
                    </a:xfrm>
                    <a:custGeom>
                      <a:avLst/>
                      <a:gdLst/>
                      <a:ahLst/>
                      <a:cxnLst/>
                      <a:rect l="l" t="t" r="r" b="b"/>
                      <a:pathLst>
                        <a:path w="8501" h="12307" extrusionOk="0">
                          <a:moveTo>
                            <a:pt x="694" y="404"/>
                          </a:moveTo>
                          <a:cubicBezTo>
                            <a:pt x="-701" y="1592"/>
                            <a:pt x="96" y="4761"/>
                            <a:pt x="2289" y="8327"/>
                          </a:cubicBezTo>
                          <a:cubicBezTo>
                            <a:pt x="3883" y="11100"/>
                            <a:pt x="6076" y="12487"/>
                            <a:pt x="7272" y="12289"/>
                          </a:cubicBezTo>
                          <a:cubicBezTo>
                            <a:pt x="9265" y="11893"/>
                            <a:pt x="8667" y="9119"/>
                            <a:pt x="6674" y="5554"/>
                          </a:cubicBezTo>
                          <a:cubicBezTo>
                            <a:pt x="4481" y="2186"/>
                            <a:pt x="2289" y="-1181"/>
                            <a:pt x="694" y="4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30" name="Google Shape;7130;p37"/>
                    <p:cNvSpPr/>
                    <p:nvPr/>
                  </p:nvSpPr>
                  <p:spPr>
                    <a:xfrm>
                      <a:off x="4030707" y="4960139"/>
                      <a:ext cx="10212" cy="11436"/>
                    </a:xfrm>
                    <a:custGeom>
                      <a:avLst/>
                      <a:gdLst/>
                      <a:ahLst/>
                      <a:cxnLst/>
                      <a:rect l="l" t="t" r="r" b="b"/>
                      <a:pathLst>
                        <a:path w="10212" h="11436" extrusionOk="0">
                          <a:moveTo>
                            <a:pt x="644" y="0"/>
                          </a:moveTo>
                          <a:cubicBezTo>
                            <a:pt x="-751" y="1189"/>
                            <a:pt x="245" y="3962"/>
                            <a:pt x="2438" y="7131"/>
                          </a:cubicBezTo>
                          <a:cubicBezTo>
                            <a:pt x="5029" y="10697"/>
                            <a:pt x="7620" y="11885"/>
                            <a:pt x="9215" y="11291"/>
                          </a:cubicBezTo>
                          <a:cubicBezTo>
                            <a:pt x="11208" y="10697"/>
                            <a:pt x="10012" y="7924"/>
                            <a:pt x="7421" y="4556"/>
                          </a:cubicBezTo>
                          <a:cubicBezTo>
                            <a:pt x="5029" y="1387"/>
                            <a:pt x="2637" y="0"/>
                            <a:pt x="644"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31" name="Google Shape;7131;p37"/>
                    <p:cNvSpPr/>
                    <p:nvPr/>
                  </p:nvSpPr>
                  <p:spPr>
                    <a:xfrm>
                      <a:off x="3950543" y="4839302"/>
                      <a:ext cx="9521" cy="10935"/>
                    </a:xfrm>
                    <a:custGeom>
                      <a:avLst/>
                      <a:gdLst/>
                      <a:ahLst/>
                      <a:cxnLst/>
                      <a:rect l="l" t="t" r="r" b="b"/>
                      <a:pathLst>
                        <a:path w="9521" h="10935" extrusionOk="0">
                          <a:moveTo>
                            <a:pt x="480" y="201"/>
                          </a:moveTo>
                          <a:cubicBezTo>
                            <a:pt x="-517" y="795"/>
                            <a:pt x="81" y="2974"/>
                            <a:pt x="1875" y="5549"/>
                          </a:cubicBezTo>
                          <a:cubicBezTo>
                            <a:pt x="4068" y="8521"/>
                            <a:pt x="6659" y="11294"/>
                            <a:pt x="8652" y="10898"/>
                          </a:cubicBezTo>
                          <a:cubicBezTo>
                            <a:pt x="10646" y="10502"/>
                            <a:pt x="8852" y="7530"/>
                            <a:pt x="6858" y="4361"/>
                          </a:cubicBezTo>
                          <a:cubicBezTo>
                            <a:pt x="4267" y="993"/>
                            <a:pt x="1875" y="-591"/>
                            <a:pt x="480" y="2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32" name="Google Shape;7132;p37"/>
                    <p:cNvSpPr/>
                    <p:nvPr/>
                  </p:nvSpPr>
                  <p:spPr>
                    <a:xfrm>
                      <a:off x="3918333" y="4845049"/>
                      <a:ext cx="12742" cy="13189"/>
                    </a:xfrm>
                    <a:custGeom>
                      <a:avLst/>
                      <a:gdLst/>
                      <a:ahLst/>
                      <a:cxnLst/>
                      <a:rect l="l" t="t" r="r" b="b"/>
                      <a:pathLst>
                        <a:path w="12742" h="13189" extrusionOk="0">
                          <a:moveTo>
                            <a:pt x="11162" y="13074"/>
                          </a:moveTo>
                          <a:cubicBezTo>
                            <a:pt x="12557" y="13470"/>
                            <a:pt x="13355" y="12876"/>
                            <a:pt x="12159" y="10895"/>
                          </a:cubicBezTo>
                          <a:cubicBezTo>
                            <a:pt x="9568" y="6141"/>
                            <a:pt x="6179" y="2773"/>
                            <a:pt x="2392" y="792"/>
                          </a:cubicBezTo>
                          <a:cubicBezTo>
                            <a:pt x="1395" y="396"/>
                            <a:pt x="797" y="198"/>
                            <a:pt x="0" y="0"/>
                          </a:cubicBezTo>
                          <a:lnTo>
                            <a:pt x="797" y="2377"/>
                          </a:lnTo>
                          <a:cubicBezTo>
                            <a:pt x="3588" y="8320"/>
                            <a:pt x="6976" y="11885"/>
                            <a:pt x="11162" y="130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33" name="Google Shape;7133;p37"/>
                    <p:cNvSpPr/>
                    <p:nvPr/>
                  </p:nvSpPr>
                  <p:spPr>
                    <a:xfrm>
                      <a:off x="3897005" y="4835937"/>
                      <a:ext cx="9369" cy="10937"/>
                    </a:xfrm>
                    <a:custGeom>
                      <a:avLst/>
                      <a:gdLst/>
                      <a:ahLst/>
                      <a:cxnLst/>
                      <a:rect l="l" t="t" r="r" b="b"/>
                      <a:pathLst>
                        <a:path w="9369" h="10937" extrusionOk="0">
                          <a:moveTo>
                            <a:pt x="8372" y="10895"/>
                          </a:moveTo>
                          <a:cubicBezTo>
                            <a:pt x="10365" y="10697"/>
                            <a:pt x="9169" y="7923"/>
                            <a:pt x="6578" y="4160"/>
                          </a:cubicBezTo>
                          <a:cubicBezTo>
                            <a:pt x="4983" y="1981"/>
                            <a:pt x="3389" y="396"/>
                            <a:pt x="1993" y="0"/>
                          </a:cubicBezTo>
                          <a:cubicBezTo>
                            <a:pt x="1395" y="594"/>
                            <a:pt x="598" y="990"/>
                            <a:pt x="0" y="1585"/>
                          </a:cubicBezTo>
                          <a:cubicBezTo>
                            <a:pt x="0" y="2575"/>
                            <a:pt x="598" y="3962"/>
                            <a:pt x="1595" y="5546"/>
                          </a:cubicBezTo>
                          <a:cubicBezTo>
                            <a:pt x="3787" y="8914"/>
                            <a:pt x="6578" y="11291"/>
                            <a:pt x="8372" y="108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34" name="Google Shape;7134;p37"/>
                    <p:cNvSpPr/>
                    <p:nvPr/>
                  </p:nvSpPr>
                  <p:spPr>
                    <a:xfrm>
                      <a:off x="3824650" y="4889025"/>
                      <a:ext cx="6751" cy="8103"/>
                    </a:xfrm>
                    <a:custGeom>
                      <a:avLst/>
                      <a:gdLst/>
                      <a:ahLst/>
                      <a:cxnLst/>
                      <a:rect l="l" t="t" r="r" b="b"/>
                      <a:pathLst>
                        <a:path w="6751" h="8103" extrusionOk="0">
                          <a:moveTo>
                            <a:pt x="6578" y="7726"/>
                          </a:moveTo>
                          <a:cubicBezTo>
                            <a:pt x="7176" y="6537"/>
                            <a:pt x="6179" y="3962"/>
                            <a:pt x="4385" y="1585"/>
                          </a:cubicBezTo>
                          <a:cubicBezTo>
                            <a:pt x="3987" y="991"/>
                            <a:pt x="3588" y="594"/>
                            <a:pt x="3189" y="0"/>
                          </a:cubicBezTo>
                          <a:cubicBezTo>
                            <a:pt x="2193" y="792"/>
                            <a:pt x="997" y="1387"/>
                            <a:pt x="0" y="2179"/>
                          </a:cubicBezTo>
                          <a:cubicBezTo>
                            <a:pt x="598" y="3169"/>
                            <a:pt x="1196" y="4160"/>
                            <a:pt x="1794" y="5150"/>
                          </a:cubicBezTo>
                          <a:cubicBezTo>
                            <a:pt x="3987" y="7726"/>
                            <a:pt x="5581" y="8716"/>
                            <a:pt x="6578" y="77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35" name="Google Shape;7135;p37"/>
                    <p:cNvSpPr/>
                    <p:nvPr/>
                  </p:nvSpPr>
                  <p:spPr>
                    <a:xfrm>
                      <a:off x="3883052" y="4846238"/>
                      <a:ext cx="14251" cy="11455"/>
                    </a:xfrm>
                    <a:custGeom>
                      <a:avLst/>
                      <a:gdLst/>
                      <a:ahLst/>
                      <a:cxnLst/>
                      <a:rect l="l" t="t" r="r" b="b"/>
                      <a:pathLst>
                        <a:path w="14251" h="11455" extrusionOk="0">
                          <a:moveTo>
                            <a:pt x="5780" y="7527"/>
                          </a:moveTo>
                          <a:cubicBezTo>
                            <a:pt x="8770" y="11687"/>
                            <a:pt x="10963" y="11687"/>
                            <a:pt x="12558" y="11291"/>
                          </a:cubicBezTo>
                          <a:cubicBezTo>
                            <a:pt x="13953" y="10895"/>
                            <a:pt x="15348" y="9904"/>
                            <a:pt x="12956" y="6339"/>
                          </a:cubicBezTo>
                          <a:cubicBezTo>
                            <a:pt x="9368" y="991"/>
                            <a:pt x="6578" y="792"/>
                            <a:pt x="4186" y="594"/>
                          </a:cubicBezTo>
                          <a:lnTo>
                            <a:pt x="3986" y="792"/>
                          </a:lnTo>
                          <a:cubicBezTo>
                            <a:pt x="3787" y="594"/>
                            <a:pt x="3389" y="198"/>
                            <a:pt x="3189" y="0"/>
                          </a:cubicBezTo>
                          <a:cubicBezTo>
                            <a:pt x="2193" y="792"/>
                            <a:pt x="997" y="1585"/>
                            <a:pt x="0" y="2377"/>
                          </a:cubicBezTo>
                          <a:cubicBezTo>
                            <a:pt x="598" y="3368"/>
                            <a:pt x="1196" y="4160"/>
                            <a:pt x="1993" y="5150"/>
                          </a:cubicBezTo>
                          <a:cubicBezTo>
                            <a:pt x="3588" y="7527"/>
                            <a:pt x="4983" y="8122"/>
                            <a:pt x="5780" y="75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36" name="Google Shape;7136;p37"/>
                    <p:cNvSpPr/>
                    <p:nvPr/>
                  </p:nvSpPr>
                  <p:spPr>
                    <a:xfrm>
                      <a:off x="3805913" y="4901504"/>
                      <a:ext cx="10238" cy="19314"/>
                    </a:xfrm>
                    <a:custGeom>
                      <a:avLst/>
                      <a:gdLst/>
                      <a:ahLst/>
                      <a:cxnLst/>
                      <a:rect l="l" t="t" r="r" b="b"/>
                      <a:pathLst>
                        <a:path w="10238" h="19314" extrusionOk="0">
                          <a:moveTo>
                            <a:pt x="2791" y="7924"/>
                          </a:moveTo>
                          <a:cubicBezTo>
                            <a:pt x="2193" y="9706"/>
                            <a:pt x="2990" y="12480"/>
                            <a:pt x="5182" y="15847"/>
                          </a:cubicBezTo>
                          <a:cubicBezTo>
                            <a:pt x="6976" y="18422"/>
                            <a:pt x="9169" y="20007"/>
                            <a:pt x="9966" y="19016"/>
                          </a:cubicBezTo>
                          <a:cubicBezTo>
                            <a:pt x="10763" y="17630"/>
                            <a:pt x="9767" y="14262"/>
                            <a:pt x="7574" y="10895"/>
                          </a:cubicBezTo>
                          <a:cubicBezTo>
                            <a:pt x="7176" y="10499"/>
                            <a:pt x="6976" y="10103"/>
                            <a:pt x="6777" y="9706"/>
                          </a:cubicBezTo>
                          <a:cubicBezTo>
                            <a:pt x="7774" y="8716"/>
                            <a:pt x="7176" y="6537"/>
                            <a:pt x="5581" y="3368"/>
                          </a:cubicBezTo>
                          <a:cubicBezTo>
                            <a:pt x="4784" y="1981"/>
                            <a:pt x="3986" y="792"/>
                            <a:pt x="3189" y="0"/>
                          </a:cubicBezTo>
                          <a:cubicBezTo>
                            <a:pt x="2193" y="594"/>
                            <a:pt x="996" y="1387"/>
                            <a:pt x="0" y="1981"/>
                          </a:cubicBezTo>
                          <a:cubicBezTo>
                            <a:pt x="398" y="3169"/>
                            <a:pt x="1196" y="4754"/>
                            <a:pt x="1993" y="6141"/>
                          </a:cubicBezTo>
                          <a:cubicBezTo>
                            <a:pt x="2193" y="6933"/>
                            <a:pt x="2591" y="7527"/>
                            <a:pt x="2791" y="79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37" name="Google Shape;7137;p37"/>
                    <p:cNvSpPr/>
                    <p:nvPr/>
                  </p:nvSpPr>
                  <p:spPr>
                    <a:xfrm>
                      <a:off x="3866388" y="4861293"/>
                      <a:ext cx="10384" cy="13292"/>
                    </a:xfrm>
                    <a:custGeom>
                      <a:avLst/>
                      <a:gdLst/>
                      <a:ahLst/>
                      <a:cxnLst/>
                      <a:rect l="l" t="t" r="r" b="b"/>
                      <a:pathLst>
                        <a:path w="10384" h="13292" extrusionOk="0">
                          <a:moveTo>
                            <a:pt x="3110" y="7329"/>
                          </a:moveTo>
                          <a:cubicBezTo>
                            <a:pt x="3908" y="8320"/>
                            <a:pt x="4705" y="9508"/>
                            <a:pt x="5503" y="10697"/>
                          </a:cubicBezTo>
                          <a:cubicBezTo>
                            <a:pt x="7496" y="13074"/>
                            <a:pt x="9290" y="13866"/>
                            <a:pt x="10286" y="12876"/>
                          </a:cubicBezTo>
                          <a:cubicBezTo>
                            <a:pt x="10884" y="10499"/>
                            <a:pt x="8692" y="6933"/>
                            <a:pt x="5503" y="3367"/>
                          </a:cubicBezTo>
                          <a:cubicBezTo>
                            <a:pt x="4705" y="2575"/>
                            <a:pt x="4107" y="1783"/>
                            <a:pt x="3509" y="1387"/>
                          </a:cubicBezTo>
                          <a:cubicBezTo>
                            <a:pt x="2512" y="396"/>
                            <a:pt x="1516" y="0"/>
                            <a:pt x="918" y="0"/>
                          </a:cubicBezTo>
                          <a:cubicBezTo>
                            <a:pt x="-876" y="396"/>
                            <a:pt x="121" y="2971"/>
                            <a:pt x="2512" y="6339"/>
                          </a:cubicBezTo>
                          <a:lnTo>
                            <a:pt x="3110" y="7329"/>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38" name="Google Shape;7138;p37"/>
                    <p:cNvSpPr/>
                    <p:nvPr/>
                  </p:nvSpPr>
                  <p:spPr>
                    <a:xfrm>
                      <a:off x="3909563" y="4825439"/>
                      <a:ext cx="8049" cy="9256"/>
                    </a:xfrm>
                    <a:custGeom>
                      <a:avLst/>
                      <a:gdLst/>
                      <a:ahLst/>
                      <a:cxnLst/>
                      <a:rect l="l" t="t" r="r" b="b"/>
                      <a:pathLst>
                        <a:path w="8049" h="9256" extrusionOk="0">
                          <a:moveTo>
                            <a:pt x="7973" y="8716"/>
                          </a:moveTo>
                          <a:cubicBezTo>
                            <a:pt x="8372" y="7527"/>
                            <a:pt x="7176" y="4952"/>
                            <a:pt x="5182" y="2773"/>
                          </a:cubicBezTo>
                          <a:cubicBezTo>
                            <a:pt x="4186" y="1585"/>
                            <a:pt x="3189" y="594"/>
                            <a:pt x="2392" y="0"/>
                          </a:cubicBezTo>
                          <a:cubicBezTo>
                            <a:pt x="1595" y="594"/>
                            <a:pt x="797" y="1387"/>
                            <a:pt x="0" y="1981"/>
                          </a:cubicBezTo>
                          <a:cubicBezTo>
                            <a:pt x="598" y="3368"/>
                            <a:pt x="1794" y="4952"/>
                            <a:pt x="3189" y="6537"/>
                          </a:cubicBezTo>
                          <a:cubicBezTo>
                            <a:pt x="5581" y="9112"/>
                            <a:pt x="7176" y="9904"/>
                            <a:pt x="7973" y="871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39" name="Google Shape;7139;p37"/>
                    <p:cNvSpPr/>
                    <p:nvPr/>
                  </p:nvSpPr>
                  <p:spPr>
                    <a:xfrm>
                      <a:off x="3896311" y="4848503"/>
                      <a:ext cx="8476" cy="11129"/>
                    </a:xfrm>
                    <a:custGeom>
                      <a:avLst/>
                      <a:gdLst/>
                      <a:ahLst/>
                      <a:cxnLst/>
                      <a:rect l="l" t="t" r="r" b="b"/>
                      <a:pathLst>
                        <a:path w="8476" h="11129" extrusionOk="0">
                          <a:moveTo>
                            <a:pt x="8269" y="10809"/>
                          </a:moveTo>
                          <a:cubicBezTo>
                            <a:pt x="9066" y="9422"/>
                            <a:pt x="7471" y="6055"/>
                            <a:pt x="5079" y="2885"/>
                          </a:cubicBezTo>
                          <a:cubicBezTo>
                            <a:pt x="3086" y="310"/>
                            <a:pt x="1292" y="-284"/>
                            <a:pt x="96" y="112"/>
                          </a:cubicBezTo>
                          <a:cubicBezTo>
                            <a:pt x="-302" y="1895"/>
                            <a:pt x="495" y="4668"/>
                            <a:pt x="3286" y="7837"/>
                          </a:cubicBezTo>
                          <a:cubicBezTo>
                            <a:pt x="5279" y="10413"/>
                            <a:pt x="7671" y="11799"/>
                            <a:pt x="8269" y="108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40" name="Google Shape;7140;p37"/>
                    <p:cNvSpPr/>
                    <p:nvPr/>
                  </p:nvSpPr>
                  <p:spPr>
                    <a:xfrm>
                      <a:off x="3899469" y="4862283"/>
                      <a:ext cx="8382" cy="10674"/>
                    </a:xfrm>
                    <a:custGeom>
                      <a:avLst/>
                      <a:gdLst/>
                      <a:ahLst/>
                      <a:cxnLst/>
                      <a:rect l="l" t="t" r="r" b="b"/>
                      <a:pathLst>
                        <a:path w="8382" h="10674" extrusionOk="0">
                          <a:moveTo>
                            <a:pt x="925" y="0"/>
                          </a:moveTo>
                          <a:cubicBezTo>
                            <a:pt x="-670" y="0"/>
                            <a:pt x="-72" y="2179"/>
                            <a:pt x="1722" y="4952"/>
                          </a:cubicBezTo>
                          <a:cubicBezTo>
                            <a:pt x="3715" y="8122"/>
                            <a:pt x="6108" y="11489"/>
                            <a:pt x="7901" y="10499"/>
                          </a:cubicBezTo>
                          <a:cubicBezTo>
                            <a:pt x="9097" y="9904"/>
                            <a:pt x="7901" y="7329"/>
                            <a:pt x="6108" y="4754"/>
                          </a:cubicBezTo>
                          <a:cubicBezTo>
                            <a:pt x="4313" y="1981"/>
                            <a:pt x="2320" y="0"/>
                            <a:pt x="92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41" name="Google Shape;7141;p37"/>
                    <p:cNvSpPr/>
                    <p:nvPr/>
                  </p:nvSpPr>
                  <p:spPr>
                    <a:xfrm>
                      <a:off x="3777074" y="4946657"/>
                      <a:ext cx="8258" cy="11118"/>
                    </a:xfrm>
                    <a:custGeom>
                      <a:avLst/>
                      <a:gdLst/>
                      <a:ahLst/>
                      <a:cxnLst/>
                      <a:rect l="l" t="t" r="r" b="b"/>
                      <a:pathLst>
                        <a:path w="8258" h="11118" extrusionOk="0">
                          <a:moveTo>
                            <a:pt x="6913" y="11104"/>
                          </a:moveTo>
                          <a:cubicBezTo>
                            <a:pt x="8707" y="10708"/>
                            <a:pt x="8707" y="8925"/>
                            <a:pt x="6913" y="5756"/>
                          </a:cubicBezTo>
                          <a:cubicBezTo>
                            <a:pt x="4919" y="2190"/>
                            <a:pt x="2727" y="-187"/>
                            <a:pt x="933" y="12"/>
                          </a:cubicBezTo>
                          <a:cubicBezTo>
                            <a:pt x="-462" y="210"/>
                            <a:pt x="-263" y="2389"/>
                            <a:pt x="1332" y="5360"/>
                          </a:cubicBezTo>
                          <a:cubicBezTo>
                            <a:pt x="3524" y="9322"/>
                            <a:pt x="5518" y="11303"/>
                            <a:pt x="6913" y="111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42" name="Google Shape;7142;p37"/>
                    <p:cNvSpPr/>
                    <p:nvPr/>
                  </p:nvSpPr>
                  <p:spPr>
                    <a:xfrm>
                      <a:off x="3838648" y="4909233"/>
                      <a:ext cx="7842" cy="10407"/>
                    </a:xfrm>
                    <a:custGeom>
                      <a:avLst/>
                      <a:gdLst/>
                      <a:ahLst/>
                      <a:cxnLst/>
                      <a:rect l="l" t="t" r="r" b="b"/>
                      <a:pathLst>
                        <a:path w="7842" h="10407" extrusionOk="0">
                          <a:moveTo>
                            <a:pt x="154" y="789"/>
                          </a:moveTo>
                          <a:cubicBezTo>
                            <a:pt x="-443" y="2176"/>
                            <a:pt x="752" y="4751"/>
                            <a:pt x="2746" y="7326"/>
                          </a:cubicBezTo>
                          <a:cubicBezTo>
                            <a:pt x="4739" y="10099"/>
                            <a:pt x="6334" y="10693"/>
                            <a:pt x="7529" y="10297"/>
                          </a:cubicBezTo>
                          <a:cubicBezTo>
                            <a:pt x="8327" y="9109"/>
                            <a:pt x="7529" y="6534"/>
                            <a:pt x="5935" y="4156"/>
                          </a:cubicBezTo>
                          <a:cubicBezTo>
                            <a:pt x="3543" y="789"/>
                            <a:pt x="952" y="-1192"/>
                            <a:pt x="154" y="7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43" name="Google Shape;7143;p37"/>
                    <p:cNvSpPr/>
                    <p:nvPr/>
                  </p:nvSpPr>
                  <p:spPr>
                    <a:xfrm>
                      <a:off x="3885847" y="4868939"/>
                      <a:ext cx="16014" cy="15746"/>
                    </a:xfrm>
                    <a:custGeom>
                      <a:avLst/>
                      <a:gdLst/>
                      <a:ahLst/>
                      <a:cxnLst/>
                      <a:rect l="l" t="t" r="r" b="b"/>
                      <a:pathLst>
                        <a:path w="16014" h="15746" extrusionOk="0">
                          <a:moveTo>
                            <a:pt x="8169" y="6417"/>
                          </a:moveTo>
                          <a:cubicBezTo>
                            <a:pt x="7969" y="6616"/>
                            <a:pt x="7969" y="6616"/>
                            <a:pt x="7770" y="6814"/>
                          </a:cubicBezTo>
                          <a:cubicBezTo>
                            <a:pt x="7371" y="6021"/>
                            <a:pt x="6773" y="5031"/>
                            <a:pt x="6175" y="4040"/>
                          </a:cubicBezTo>
                          <a:cubicBezTo>
                            <a:pt x="3385" y="277"/>
                            <a:pt x="1392" y="-714"/>
                            <a:pt x="395" y="475"/>
                          </a:cubicBezTo>
                          <a:cubicBezTo>
                            <a:pt x="-602" y="1465"/>
                            <a:pt x="395" y="3842"/>
                            <a:pt x="2189" y="6417"/>
                          </a:cubicBezTo>
                          <a:cubicBezTo>
                            <a:pt x="4581" y="9785"/>
                            <a:pt x="6973" y="12360"/>
                            <a:pt x="8368" y="11370"/>
                          </a:cubicBezTo>
                          <a:cubicBezTo>
                            <a:pt x="8567" y="11172"/>
                            <a:pt x="8567" y="10973"/>
                            <a:pt x="8767" y="10577"/>
                          </a:cubicBezTo>
                          <a:cubicBezTo>
                            <a:pt x="8966" y="10973"/>
                            <a:pt x="9165" y="11172"/>
                            <a:pt x="9365" y="11568"/>
                          </a:cubicBezTo>
                          <a:cubicBezTo>
                            <a:pt x="11956" y="14935"/>
                            <a:pt x="14149" y="16322"/>
                            <a:pt x="15544" y="15529"/>
                          </a:cubicBezTo>
                          <a:cubicBezTo>
                            <a:pt x="16142" y="14539"/>
                            <a:pt x="16540" y="12954"/>
                            <a:pt x="14348" y="10181"/>
                          </a:cubicBezTo>
                          <a:cubicBezTo>
                            <a:pt x="11956" y="7210"/>
                            <a:pt x="9564" y="5823"/>
                            <a:pt x="8169" y="64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44" name="Google Shape;7144;p37"/>
                    <p:cNvSpPr/>
                    <p:nvPr/>
                  </p:nvSpPr>
                  <p:spPr>
                    <a:xfrm>
                      <a:off x="3948664" y="4850280"/>
                      <a:ext cx="12478" cy="13976"/>
                    </a:xfrm>
                    <a:custGeom>
                      <a:avLst/>
                      <a:gdLst/>
                      <a:ahLst/>
                      <a:cxnLst/>
                      <a:rect l="l" t="t" r="r" b="b"/>
                      <a:pathLst>
                        <a:path w="12478" h="13976" extrusionOk="0">
                          <a:moveTo>
                            <a:pt x="166" y="712"/>
                          </a:moveTo>
                          <a:cubicBezTo>
                            <a:pt x="-632" y="2495"/>
                            <a:pt x="1561" y="5664"/>
                            <a:pt x="4351" y="8635"/>
                          </a:cubicBezTo>
                          <a:cubicBezTo>
                            <a:pt x="5149" y="9626"/>
                            <a:pt x="5946" y="10220"/>
                            <a:pt x="6544" y="10616"/>
                          </a:cubicBezTo>
                          <a:lnTo>
                            <a:pt x="6744" y="10814"/>
                          </a:lnTo>
                          <a:cubicBezTo>
                            <a:pt x="9534" y="14182"/>
                            <a:pt x="11727" y="14776"/>
                            <a:pt x="12325" y="12993"/>
                          </a:cubicBezTo>
                          <a:cubicBezTo>
                            <a:pt x="12923" y="11607"/>
                            <a:pt x="11727" y="9428"/>
                            <a:pt x="9534" y="7051"/>
                          </a:cubicBezTo>
                          <a:cubicBezTo>
                            <a:pt x="8139" y="5664"/>
                            <a:pt x="7142" y="4872"/>
                            <a:pt x="6345" y="4674"/>
                          </a:cubicBezTo>
                          <a:lnTo>
                            <a:pt x="4949" y="2891"/>
                          </a:lnTo>
                          <a:cubicBezTo>
                            <a:pt x="2558" y="-81"/>
                            <a:pt x="764" y="-675"/>
                            <a:pt x="166" y="7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45" name="Google Shape;7145;p37"/>
                    <p:cNvSpPr/>
                    <p:nvPr/>
                  </p:nvSpPr>
                  <p:spPr>
                    <a:xfrm>
                      <a:off x="3822974" y="4947530"/>
                      <a:ext cx="11576" cy="13966"/>
                    </a:xfrm>
                    <a:custGeom>
                      <a:avLst/>
                      <a:gdLst/>
                      <a:ahLst/>
                      <a:cxnLst/>
                      <a:rect l="l" t="t" r="r" b="b"/>
                      <a:pathLst>
                        <a:path w="11576" h="13966" extrusionOk="0">
                          <a:moveTo>
                            <a:pt x="7656" y="13401"/>
                          </a:moveTo>
                          <a:cubicBezTo>
                            <a:pt x="7855" y="13203"/>
                            <a:pt x="7855" y="13005"/>
                            <a:pt x="7855" y="12807"/>
                          </a:cubicBezTo>
                          <a:cubicBezTo>
                            <a:pt x="9250" y="13798"/>
                            <a:pt x="10446" y="14392"/>
                            <a:pt x="11244" y="13600"/>
                          </a:cubicBezTo>
                          <a:cubicBezTo>
                            <a:pt x="12240" y="12807"/>
                            <a:pt x="10845" y="9836"/>
                            <a:pt x="9051" y="6666"/>
                          </a:cubicBezTo>
                          <a:cubicBezTo>
                            <a:pt x="6261" y="2507"/>
                            <a:pt x="3071" y="-1455"/>
                            <a:pt x="1078" y="526"/>
                          </a:cubicBezTo>
                          <a:cubicBezTo>
                            <a:pt x="879" y="724"/>
                            <a:pt x="679" y="1120"/>
                            <a:pt x="679" y="1714"/>
                          </a:cubicBezTo>
                          <a:cubicBezTo>
                            <a:pt x="-716" y="2705"/>
                            <a:pt x="81" y="5676"/>
                            <a:pt x="2673" y="9440"/>
                          </a:cubicBezTo>
                          <a:cubicBezTo>
                            <a:pt x="4467" y="11817"/>
                            <a:pt x="6261" y="13600"/>
                            <a:pt x="7656" y="134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46" name="Google Shape;7146;p37"/>
                    <p:cNvSpPr/>
                    <p:nvPr/>
                  </p:nvSpPr>
                  <p:spPr>
                    <a:xfrm>
                      <a:off x="3933647" y="5008735"/>
                      <a:ext cx="19498" cy="27168"/>
                    </a:xfrm>
                    <a:custGeom>
                      <a:avLst/>
                      <a:gdLst/>
                      <a:ahLst/>
                      <a:cxnLst/>
                      <a:rect l="l" t="t" r="r" b="b"/>
                      <a:pathLst>
                        <a:path w="19498" h="27168" extrusionOk="0">
                          <a:moveTo>
                            <a:pt x="14785" y="16773"/>
                          </a:moveTo>
                          <a:cubicBezTo>
                            <a:pt x="13190" y="13802"/>
                            <a:pt x="10997" y="11425"/>
                            <a:pt x="8606" y="9840"/>
                          </a:cubicBezTo>
                          <a:cubicBezTo>
                            <a:pt x="9403" y="8850"/>
                            <a:pt x="9403" y="7067"/>
                            <a:pt x="7410" y="4294"/>
                          </a:cubicBezTo>
                          <a:cubicBezTo>
                            <a:pt x="4818" y="926"/>
                            <a:pt x="2626" y="-461"/>
                            <a:pt x="1031" y="134"/>
                          </a:cubicBezTo>
                          <a:cubicBezTo>
                            <a:pt x="-763" y="926"/>
                            <a:pt x="-165" y="3501"/>
                            <a:pt x="2427" y="7067"/>
                          </a:cubicBezTo>
                          <a:cubicBezTo>
                            <a:pt x="2626" y="7265"/>
                            <a:pt x="2825" y="7463"/>
                            <a:pt x="2825" y="7661"/>
                          </a:cubicBezTo>
                          <a:cubicBezTo>
                            <a:pt x="2626" y="7661"/>
                            <a:pt x="2427" y="7661"/>
                            <a:pt x="2227" y="7661"/>
                          </a:cubicBezTo>
                          <a:lnTo>
                            <a:pt x="2825" y="10236"/>
                          </a:lnTo>
                          <a:cubicBezTo>
                            <a:pt x="5018" y="15387"/>
                            <a:pt x="8207" y="18556"/>
                            <a:pt x="11994" y="19943"/>
                          </a:cubicBezTo>
                          <a:cubicBezTo>
                            <a:pt x="12193" y="20933"/>
                            <a:pt x="12791" y="22320"/>
                            <a:pt x="13788" y="23706"/>
                          </a:cubicBezTo>
                          <a:cubicBezTo>
                            <a:pt x="15582" y="26678"/>
                            <a:pt x="17376" y="27470"/>
                            <a:pt x="18771" y="27074"/>
                          </a:cubicBezTo>
                          <a:cubicBezTo>
                            <a:pt x="19967" y="25885"/>
                            <a:pt x="19768" y="23310"/>
                            <a:pt x="17575" y="19943"/>
                          </a:cubicBezTo>
                          <a:cubicBezTo>
                            <a:pt x="16579" y="18358"/>
                            <a:pt x="15582" y="17367"/>
                            <a:pt x="14785" y="167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47" name="Google Shape;7147;p37"/>
                    <p:cNvSpPr/>
                    <p:nvPr/>
                  </p:nvSpPr>
                  <p:spPr>
                    <a:xfrm>
                      <a:off x="3879927" y="4908351"/>
                      <a:ext cx="22129" cy="38208"/>
                    </a:xfrm>
                    <a:custGeom>
                      <a:avLst/>
                      <a:gdLst/>
                      <a:ahLst/>
                      <a:cxnLst/>
                      <a:rect l="l" t="t" r="r" b="b"/>
                      <a:pathLst>
                        <a:path w="22129" h="38208" extrusionOk="0">
                          <a:moveTo>
                            <a:pt x="933" y="87"/>
                          </a:moveTo>
                          <a:cubicBezTo>
                            <a:pt x="-662" y="681"/>
                            <a:pt x="-263" y="3256"/>
                            <a:pt x="2527" y="6822"/>
                          </a:cubicBezTo>
                          <a:cubicBezTo>
                            <a:pt x="3723" y="8406"/>
                            <a:pt x="4919" y="9793"/>
                            <a:pt x="6115" y="10783"/>
                          </a:cubicBezTo>
                          <a:lnTo>
                            <a:pt x="6115" y="10783"/>
                          </a:lnTo>
                          <a:cubicBezTo>
                            <a:pt x="5717" y="12368"/>
                            <a:pt x="6514" y="14349"/>
                            <a:pt x="7909" y="16726"/>
                          </a:cubicBezTo>
                          <a:cubicBezTo>
                            <a:pt x="7112" y="16528"/>
                            <a:pt x="6315" y="16528"/>
                            <a:pt x="5318" y="16726"/>
                          </a:cubicBezTo>
                          <a:cubicBezTo>
                            <a:pt x="3524" y="18509"/>
                            <a:pt x="3922" y="21282"/>
                            <a:pt x="6713" y="24452"/>
                          </a:cubicBezTo>
                          <a:cubicBezTo>
                            <a:pt x="8507" y="26432"/>
                            <a:pt x="10301" y="28215"/>
                            <a:pt x="12095" y="29404"/>
                          </a:cubicBezTo>
                          <a:cubicBezTo>
                            <a:pt x="12294" y="29998"/>
                            <a:pt x="12693" y="30592"/>
                            <a:pt x="13092" y="31385"/>
                          </a:cubicBezTo>
                          <a:cubicBezTo>
                            <a:pt x="16081" y="36139"/>
                            <a:pt x="19669" y="39506"/>
                            <a:pt x="21662" y="37724"/>
                          </a:cubicBezTo>
                          <a:cubicBezTo>
                            <a:pt x="22659" y="36931"/>
                            <a:pt x="22061" y="34158"/>
                            <a:pt x="19869" y="30592"/>
                          </a:cubicBezTo>
                          <a:cubicBezTo>
                            <a:pt x="20467" y="29602"/>
                            <a:pt x="20068" y="27621"/>
                            <a:pt x="18473" y="25640"/>
                          </a:cubicBezTo>
                          <a:cubicBezTo>
                            <a:pt x="17078" y="24055"/>
                            <a:pt x="15683" y="22471"/>
                            <a:pt x="14287" y="21084"/>
                          </a:cubicBezTo>
                          <a:cubicBezTo>
                            <a:pt x="14287" y="21084"/>
                            <a:pt x="14287" y="21084"/>
                            <a:pt x="14287" y="21084"/>
                          </a:cubicBezTo>
                          <a:cubicBezTo>
                            <a:pt x="14885" y="19301"/>
                            <a:pt x="14088" y="16528"/>
                            <a:pt x="11497" y="13161"/>
                          </a:cubicBezTo>
                          <a:cubicBezTo>
                            <a:pt x="10500" y="11972"/>
                            <a:pt x="9504" y="10982"/>
                            <a:pt x="8507" y="10387"/>
                          </a:cubicBezTo>
                          <a:cubicBezTo>
                            <a:pt x="8706" y="9199"/>
                            <a:pt x="7710" y="6822"/>
                            <a:pt x="5916" y="4247"/>
                          </a:cubicBezTo>
                          <a:cubicBezTo>
                            <a:pt x="4321" y="2068"/>
                            <a:pt x="2328" y="-508"/>
                            <a:pt x="933" y="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48" name="Google Shape;7148;p37"/>
                    <p:cNvSpPr/>
                    <p:nvPr/>
                  </p:nvSpPr>
                  <p:spPr>
                    <a:xfrm>
                      <a:off x="3961128" y="4994983"/>
                      <a:ext cx="7757" cy="9930"/>
                    </a:xfrm>
                    <a:custGeom>
                      <a:avLst/>
                      <a:gdLst/>
                      <a:ahLst/>
                      <a:cxnLst/>
                      <a:rect l="l" t="t" r="r" b="b"/>
                      <a:pathLst>
                        <a:path w="7757" h="9930" extrusionOk="0">
                          <a:moveTo>
                            <a:pt x="259" y="19"/>
                          </a:moveTo>
                          <a:cubicBezTo>
                            <a:pt x="-339" y="1405"/>
                            <a:pt x="60" y="3782"/>
                            <a:pt x="1854" y="6357"/>
                          </a:cubicBezTo>
                          <a:cubicBezTo>
                            <a:pt x="3648" y="8933"/>
                            <a:pt x="6040" y="10517"/>
                            <a:pt x="7236" y="9725"/>
                          </a:cubicBezTo>
                          <a:cubicBezTo>
                            <a:pt x="8432" y="9131"/>
                            <a:pt x="7435" y="6357"/>
                            <a:pt x="5641" y="3782"/>
                          </a:cubicBezTo>
                          <a:cubicBezTo>
                            <a:pt x="3847" y="1207"/>
                            <a:pt x="1854" y="-179"/>
                            <a:pt x="259" y="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49" name="Google Shape;7149;p37"/>
                    <p:cNvSpPr/>
                    <p:nvPr/>
                  </p:nvSpPr>
                  <p:spPr>
                    <a:xfrm>
                      <a:off x="3972252" y="4836881"/>
                      <a:ext cx="8991" cy="10244"/>
                    </a:xfrm>
                    <a:custGeom>
                      <a:avLst/>
                      <a:gdLst/>
                      <a:ahLst/>
                      <a:cxnLst/>
                      <a:rect l="l" t="t" r="r" b="b"/>
                      <a:pathLst>
                        <a:path w="8991" h="10244" extrusionOk="0">
                          <a:moveTo>
                            <a:pt x="8670" y="9951"/>
                          </a:moveTo>
                          <a:cubicBezTo>
                            <a:pt x="9667" y="8762"/>
                            <a:pt x="8271" y="5989"/>
                            <a:pt x="5481" y="3018"/>
                          </a:cubicBezTo>
                          <a:cubicBezTo>
                            <a:pt x="3288" y="641"/>
                            <a:pt x="1095" y="-548"/>
                            <a:pt x="298" y="244"/>
                          </a:cubicBezTo>
                          <a:cubicBezTo>
                            <a:pt x="-698" y="1433"/>
                            <a:pt x="896" y="4404"/>
                            <a:pt x="3687" y="7376"/>
                          </a:cubicBezTo>
                          <a:cubicBezTo>
                            <a:pt x="5879" y="9951"/>
                            <a:pt x="7872" y="10743"/>
                            <a:pt x="8670" y="99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50" name="Google Shape;7150;p37"/>
                    <p:cNvSpPr/>
                    <p:nvPr/>
                  </p:nvSpPr>
                  <p:spPr>
                    <a:xfrm>
                      <a:off x="3995228" y="4960973"/>
                      <a:ext cx="8865" cy="9965"/>
                    </a:xfrm>
                    <a:custGeom>
                      <a:avLst/>
                      <a:gdLst/>
                      <a:ahLst/>
                      <a:cxnLst/>
                      <a:rect l="l" t="t" r="r" b="b"/>
                      <a:pathLst>
                        <a:path w="8865" h="9965" extrusionOk="0">
                          <a:moveTo>
                            <a:pt x="8616" y="9268"/>
                          </a:moveTo>
                          <a:cubicBezTo>
                            <a:pt x="9413" y="8079"/>
                            <a:pt x="8217" y="5504"/>
                            <a:pt x="6224" y="3127"/>
                          </a:cubicBezTo>
                          <a:cubicBezTo>
                            <a:pt x="3234" y="-241"/>
                            <a:pt x="1241" y="-637"/>
                            <a:pt x="244" y="750"/>
                          </a:cubicBezTo>
                          <a:cubicBezTo>
                            <a:pt x="-553" y="1938"/>
                            <a:pt x="643" y="4513"/>
                            <a:pt x="3234" y="7881"/>
                          </a:cubicBezTo>
                          <a:cubicBezTo>
                            <a:pt x="5427" y="9862"/>
                            <a:pt x="7619" y="10654"/>
                            <a:pt x="8616" y="92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51" name="Google Shape;7151;p37"/>
                    <p:cNvSpPr/>
                    <p:nvPr/>
                  </p:nvSpPr>
                  <p:spPr>
                    <a:xfrm>
                      <a:off x="3872268" y="4924751"/>
                      <a:ext cx="9260" cy="12847"/>
                    </a:xfrm>
                    <a:custGeom>
                      <a:avLst/>
                      <a:gdLst/>
                      <a:ahLst/>
                      <a:cxnLst/>
                      <a:rect l="l" t="t" r="r" b="b"/>
                      <a:pathLst>
                        <a:path w="9260" h="12847" extrusionOk="0">
                          <a:moveTo>
                            <a:pt x="420" y="326"/>
                          </a:moveTo>
                          <a:cubicBezTo>
                            <a:pt x="-577" y="1515"/>
                            <a:pt x="220" y="4486"/>
                            <a:pt x="2612" y="7854"/>
                          </a:cubicBezTo>
                          <a:cubicBezTo>
                            <a:pt x="5004" y="11419"/>
                            <a:pt x="7595" y="13598"/>
                            <a:pt x="8791" y="12608"/>
                          </a:cubicBezTo>
                          <a:cubicBezTo>
                            <a:pt x="9988" y="11617"/>
                            <a:pt x="8791" y="8250"/>
                            <a:pt x="6399" y="4882"/>
                          </a:cubicBezTo>
                          <a:cubicBezTo>
                            <a:pt x="4008" y="1317"/>
                            <a:pt x="1616" y="-862"/>
                            <a:pt x="420" y="3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52" name="Google Shape;7152;p37"/>
                    <p:cNvSpPr/>
                    <p:nvPr/>
                  </p:nvSpPr>
                  <p:spPr>
                    <a:xfrm>
                      <a:off x="4014330" y="4926203"/>
                      <a:ext cx="8191" cy="9776"/>
                    </a:xfrm>
                    <a:custGeom>
                      <a:avLst/>
                      <a:gdLst/>
                      <a:ahLst/>
                      <a:cxnLst/>
                      <a:rect l="l" t="t" r="r" b="b"/>
                      <a:pathLst>
                        <a:path w="8191" h="9776" extrusionOk="0">
                          <a:moveTo>
                            <a:pt x="278" y="458"/>
                          </a:moveTo>
                          <a:cubicBezTo>
                            <a:pt x="-520" y="1449"/>
                            <a:pt x="477" y="4024"/>
                            <a:pt x="2271" y="6401"/>
                          </a:cubicBezTo>
                          <a:cubicBezTo>
                            <a:pt x="4264" y="8778"/>
                            <a:pt x="6656" y="10363"/>
                            <a:pt x="7653" y="9570"/>
                          </a:cubicBezTo>
                          <a:cubicBezTo>
                            <a:pt x="8849" y="8382"/>
                            <a:pt x="8052" y="5807"/>
                            <a:pt x="5261" y="2439"/>
                          </a:cubicBezTo>
                          <a:cubicBezTo>
                            <a:pt x="2869" y="62"/>
                            <a:pt x="1075" y="-532"/>
                            <a:pt x="278" y="4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53" name="Google Shape;7153;p37"/>
                    <p:cNvSpPr/>
                    <p:nvPr/>
                  </p:nvSpPr>
                  <p:spPr>
                    <a:xfrm>
                      <a:off x="4020943" y="4914136"/>
                      <a:ext cx="8573" cy="9493"/>
                    </a:xfrm>
                    <a:custGeom>
                      <a:avLst/>
                      <a:gdLst/>
                      <a:ahLst/>
                      <a:cxnLst/>
                      <a:rect l="l" t="t" r="r" b="b"/>
                      <a:pathLst>
                        <a:path w="8573" h="9493" extrusionOk="0">
                          <a:moveTo>
                            <a:pt x="641" y="244"/>
                          </a:moveTo>
                          <a:cubicBezTo>
                            <a:pt x="-356" y="839"/>
                            <a:pt x="-356" y="2622"/>
                            <a:pt x="1837" y="5593"/>
                          </a:cubicBezTo>
                          <a:cubicBezTo>
                            <a:pt x="4628" y="8960"/>
                            <a:pt x="7020" y="10347"/>
                            <a:pt x="8216" y="8960"/>
                          </a:cubicBezTo>
                          <a:cubicBezTo>
                            <a:pt x="9212" y="7970"/>
                            <a:pt x="8016" y="5593"/>
                            <a:pt x="6023" y="3018"/>
                          </a:cubicBezTo>
                          <a:cubicBezTo>
                            <a:pt x="3830" y="641"/>
                            <a:pt x="1638" y="-548"/>
                            <a:pt x="641" y="2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54" name="Google Shape;7154;p37"/>
                    <p:cNvSpPr/>
                    <p:nvPr/>
                  </p:nvSpPr>
                  <p:spPr>
                    <a:xfrm>
                      <a:off x="3948852" y="4963029"/>
                      <a:ext cx="8578" cy="13352"/>
                    </a:xfrm>
                    <a:custGeom>
                      <a:avLst/>
                      <a:gdLst/>
                      <a:ahLst/>
                      <a:cxnLst/>
                      <a:rect l="l" t="t" r="r" b="b"/>
                      <a:pathLst>
                        <a:path w="8578" h="13352" extrusionOk="0">
                          <a:moveTo>
                            <a:pt x="4761" y="2656"/>
                          </a:moveTo>
                          <a:cubicBezTo>
                            <a:pt x="2569" y="81"/>
                            <a:pt x="576" y="-711"/>
                            <a:pt x="177" y="675"/>
                          </a:cubicBezTo>
                          <a:cubicBezTo>
                            <a:pt x="-820" y="3845"/>
                            <a:pt x="2569" y="8004"/>
                            <a:pt x="5958" y="11966"/>
                          </a:cubicBezTo>
                          <a:lnTo>
                            <a:pt x="7153" y="13353"/>
                          </a:lnTo>
                          <a:cubicBezTo>
                            <a:pt x="8549" y="11174"/>
                            <a:pt x="10342" y="9193"/>
                            <a:pt x="4761" y="26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55" name="Google Shape;7155;p37"/>
                    <p:cNvSpPr/>
                    <p:nvPr/>
                  </p:nvSpPr>
                  <p:spPr>
                    <a:xfrm>
                      <a:off x="3956006" y="4976382"/>
                      <a:ext cx="398" cy="198"/>
                    </a:xfrm>
                    <a:custGeom>
                      <a:avLst/>
                      <a:gdLst/>
                      <a:ahLst/>
                      <a:cxnLst/>
                      <a:rect l="l" t="t" r="r" b="b"/>
                      <a:pathLst>
                        <a:path w="398" h="198" extrusionOk="0">
                          <a:moveTo>
                            <a:pt x="0" y="0"/>
                          </a:moveTo>
                          <a:lnTo>
                            <a:pt x="0" y="0"/>
                          </a:lnTo>
                          <a:lnTo>
                            <a:pt x="398"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56" name="Google Shape;7156;p37"/>
                    <p:cNvSpPr/>
                    <p:nvPr/>
                  </p:nvSpPr>
                  <p:spPr>
                    <a:xfrm>
                      <a:off x="3991742" y="4903334"/>
                      <a:ext cx="15719" cy="14538"/>
                    </a:xfrm>
                    <a:custGeom>
                      <a:avLst/>
                      <a:gdLst/>
                      <a:ahLst/>
                      <a:cxnLst/>
                      <a:rect l="l" t="t" r="r" b="b"/>
                      <a:pathLst>
                        <a:path w="15719" h="14538" extrusionOk="0">
                          <a:moveTo>
                            <a:pt x="7318" y="8867"/>
                          </a:moveTo>
                          <a:cubicBezTo>
                            <a:pt x="7518" y="8669"/>
                            <a:pt x="7518" y="8471"/>
                            <a:pt x="7717" y="8273"/>
                          </a:cubicBezTo>
                          <a:cubicBezTo>
                            <a:pt x="8315" y="9065"/>
                            <a:pt x="8913" y="9858"/>
                            <a:pt x="9511" y="10848"/>
                          </a:cubicBezTo>
                          <a:cubicBezTo>
                            <a:pt x="11305" y="13423"/>
                            <a:pt x="13497" y="15008"/>
                            <a:pt x="14892" y="14414"/>
                          </a:cubicBezTo>
                          <a:cubicBezTo>
                            <a:pt x="16686" y="13621"/>
                            <a:pt x="15291" y="10848"/>
                            <a:pt x="13298" y="7679"/>
                          </a:cubicBezTo>
                          <a:cubicBezTo>
                            <a:pt x="11305" y="4906"/>
                            <a:pt x="9112" y="3123"/>
                            <a:pt x="7717" y="3123"/>
                          </a:cubicBezTo>
                          <a:cubicBezTo>
                            <a:pt x="6720" y="3123"/>
                            <a:pt x="6521" y="3717"/>
                            <a:pt x="6521" y="4311"/>
                          </a:cubicBezTo>
                          <a:lnTo>
                            <a:pt x="5724" y="3123"/>
                          </a:lnTo>
                          <a:cubicBezTo>
                            <a:pt x="3730" y="746"/>
                            <a:pt x="1737" y="-443"/>
                            <a:pt x="342" y="151"/>
                          </a:cubicBezTo>
                          <a:cubicBezTo>
                            <a:pt x="-456" y="1340"/>
                            <a:pt x="143" y="3321"/>
                            <a:pt x="2136" y="5698"/>
                          </a:cubicBezTo>
                          <a:cubicBezTo>
                            <a:pt x="3929" y="8075"/>
                            <a:pt x="6122" y="9660"/>
                            <a:pt x="7318" y="88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57" name="Google Shape;7157;p37"/>
                    <p:cNvSpPr/>
                    <p:nvPr/>
                  </p:nvSpPr>
                  <p:spPr>
                    <a:xfrm>
                      <a:off x="3917108" y="4960974"/>
                      <a:ext cx="8060" cy="11173"/>
                    </a:xfrm>
                    <a:custGeom>
                      <a:avLst/>
                      <a:gdLst/>
                      <a:ahLst/>
                      <a:cxnLst/>
                      <a:rect l="l" t="t" r="r" b="b"/>
                      <a:pathLst>
                        <a:path w="8060" h="11173" extrusionOk="0">
                          <a:moveTo>
                            <a:pt x="6008" y="4315"/>
                          </a:moveTo>
                          <a:cubicBezTo>
                            <a:pt x="4215" y="1740"/>
                            <a:pt x="2221" y="-637"/>
                            <a:pt x="826" y="155"/>
                          </a:cubicBezTo>
                          <a:cubicBezTo>
                            <a:pt x="-569" y="947"/>
                            <a:pt x="-171" y="3522"/>
                            <a:pt x="1823" y="7088"/>
                          </a:cubicBezTo>
                          <a:cubicBezTo>
                            <a:pt x="3617" y="10059"/>
                            <a:pt x="5610" y="11644"/>
                            <a:pt x="7005" y="11050"/>
                          </a:cubicBezTo>
                          <a:cubicBezTo>
                            <a:pt x="8799" y="10455"/>
                            <a:pt x="8201" y="8078"/>
                            <a:pt x="6008" y="43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58" name="Google Shape;7158;p37"/>
                    <p:cNvSpPr/>
                    <p:nvPr/>
                  </p:nvSpPr>
                  <p:spPr>
                    <a:xfrm>
                      <a:off x="3907061" y="4939934"/>
                      <a:ext cx="12874" cy="12102"/>
                    </a:xfrm>
                    <a:custGeom>
                      <a:avLst/>
                      <a:gdLst/>
                      <a:ahLst/>
                      <a:cxnLst/>
                      <a:rect l="l" t="t" r="r" b="b"/>
                      <a:pathLst>
                        <a:path w="12874" h="12102" extrusionOk="0">
                          <a:moveTo>
                            <a:pt x="4296" y="2773"/>
                          </a:moveTo>
                          <a:cubicBezTo>
                            <a:pt x="2701" y="1188"/>
                            <a:pt x="1106" y="-594"/>
                            <a:pt x="309" y="594"/>
                          </a:cubicBezTo>
                          <a:cubicBezTo>
                            <a:pt x="-488" y="1783"/>
                            <a:pt x="309" y="3962"/>
                            <a:pt x="2103" y="6537"/>
                          </a:cubicBezTo>
                          <a:cubicBezTo>
                            <a:pt x="3897" y="9112"/>
                            <a:pt x="5890" y="11093"/>
                            <a:pt x="7086" y="10697"/>
                          </a:cubicBezTo>
                          <a:cubicBezTo>
                            <a:pt x="7684" y="10499"/>
                            <a:pt x="7884" y="10102"/>
                            <a:pt x="7884" y="9508"/>
                          </a:cubicBezTo>
                          <a:cubicBezTo>
                            <a:pt x="9080" y="10895"/>
                            <a:pt x="11073" y="12281"/>
                            <a:pt x="11671" y="12083"/>
                          </a:cubicBezTo>
                          <a:cubicBezTo>
                            <a:pt x="14461" y="11489"/>
                            <a:pt x="11870" y="7527"/>
                            <a:pt x="9279" y="3566"/>
                          </a:cubicBezTo>
                          <a:lnTo>
                            <a:pt x="6887" y="0"/>
                          </a:lnTo>
                          <a:cubicBezTo>
                            <a:pt x="6289" y="198"/>
                            <a:pt x="5890" y="396"/>
                            <a:pt x="5292" y="792"/>
                          </a:cubicBezTo>
                          <a:cubicBezTo>
                            <a:pt x="4495" y="1188"/>
                            <a:pt x="4296" y="1981"/>
                            <a:pt x="4296" y="27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59" name="Google Shape;7159;p37"/>
                    <p:cNvSpPr/>
                    <p:nvPr/>
                  </p:nvSpPr>
                  <p:spPr>
                    <a:xfrm>
                      <a:off x="3913549" y="4939735"/>
                      <a:ext cx="199" cy="198"/>
                    </a:xfrm>
                    <a:custGeom>
                      <a:avLst/>
                      <a:gdLst/>
                      <a:ahLst/>
                      <a:cxnLst/>
                      <a:rect l="l" t="t" r="r" b="b"/>
                      <a:pathLst>
                        <a:path w="199" h="198" extrusionOk="0">
                          <a:moveTo>
                            <a:pt x="199" y="0"/>
                          </a:moveTo>
                          <a:lnTo>
                            <a:pt x="0" y="0"/>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60" name="Google Shape;7160;p37"/>
                    <p:cNvSpPr/>
                    <p:nvPr/>
                  </p:nvSpPr>
                  <p:spPr>
                    <a:xfrm>
                      <a:off x="3942676" y="4874294"/>
                      <a:ext cx="23740" cy="30195"/>
                    </a:xfrm>
                    <a:custGeom>
                      <a:avLst/>
                      <a:gdLst/>
                      <a:ahLst/>
                      <a:cxnLst/>
                      <a:rect l="l" t="t" r="r" b="b"/>
                      <a:pathLst>
                        <a:path w="23740" h="30195" extrusionOk="0">
                          <a:moveTo>
                            <a:pt x="16121" y="10968"/>
                          </a:moveTo>
                          <a:cubicBezTo>
                            <a:pt x="15323" y="11562"/>
                            <a:pt x="15323" y="12750"/>
                            <a:pt x="15921" y="14335"/>
                          </a:cubicBezTo>
                          <a:cubicBezTo>
                            <a:pt x="15722" y="14137"/>
                            <a:pt x="15722" y="13939"/>
                            <a:pt x="15523" y="13741"/>
                          </a:cubicBezTo>
                          <a:cubicBezTo>
                            <a:pt x="13529" y="11760"/>
                            <a:pt x="11536" y="9581"/>
                            <a:pt x="10141" y="10175"/>
                          </a:cubicBezTo>
                          <a:cubicBezTo>
                            <a:pt x="9941" y="10373"/>
                            <a:pt x="9742" y="10571"/>
                            <a:pt x="9543" y="10770"/>
                          </a:cubicBezTo>
                          <a:lnTo>
                            <a:pt x="8745" y="9779"/>
                          </a:lnTo>
                          <a:cubicBezTo>
                            <a:pt x="9543" y="8987"/>
                            <a:pt x="8745" y="6808"/>
                            <a:pt x="6951" y="4431"/>
                          </a:cubicBezTo>
                          <a:cubicBezTo>
                            <a:pt x="4360" y="865"/>
                            <a:pt x="2168" y="-323"/>
                            <a:pt x="573" y="73"/>
                          </a:cubicBezTo>
                          <a:cubicBezTo>
                            <a:pt x="-822" y="469"/>
                            <a:pt x="573" y="3044"/>
                            <a:pt x="2168" y="5421"/>
                          </a:cubicBezTo>
                          <a:cubicBezTo>
                            <a:pt x="2965" y="6412"/>
                            <a:pt x="3762" y="7402"/>
                            <a:pt x="4560" y="8194"/>
                          </a:cubicBezTo>
                          <a:cubicBezTo>
                            <a:pt x="3762" y="9185"/>
                            <a:pt x="4560" y="11958"/>
                            <a:pt x="6553" y="14929"/>
                          </a:cubicBezTo>
                          <a:cubicBezTo>
                            <a:pt x="8546" y="17901"/>
                            <a:pt x="10539" y="19684"/>
                            <a:pt x="12533" y="20476"/>
                          </a:cubicBezTo>
                          <a:cubicBezTo>
                            <a:pt x="12333" y="21268"/>
                            <a:pt x="12732" y="22457"/>
                            <a:pt x="13728" y="24041"/>
                          </a:cubicBezTo>
                          <a:cubicBezTo>
                            <a:pt x="16320" y="28399"/>
                            <a:pt x="19110" y="30380"/>
                            <a:pt x="22100" y="30182"/>
                          </a:cubicBezTo>
                          <a:cubicBezTo>
                            <a:pt x="23496" y="28994"/>
                            <a:pt x="23695" y="26815"/>
                            <a:pt x="21702" y="24240"/>
                          </a:cubicBezTo>
                          <a:cubicBezTo>
                            <a:pt x="20306" y="22457"/>
                            <a:pt x="18911" y="20674"/>
                            <a:pt x="17316" y="19684"/>
                          </a:cubicBezTo>
                          <a:cubicBezTo>
                            <a:pt x="17715" y="19089"/>
                            <a:pt x="17715" y="18099"/>
                            <a:pt x="17316" y="16910"/>
                          </a:cubicBezTo>
                          <a:cubicBezTo>
                            <a:pt x="17516" y="17306"/>
                            <a:pt x="17715" y="17505"/>
                            <a:pt x="17914" y="17901"/>
                          </a:cubicBezTo>
                          <a:cubicBezTo>
                            <a:pt x="19908" y="20674"/>
                            <a:pt x="22100" y="21664"/>
                            <a:pt x="23097" y="21070"/>
                          </a:cubicBezTo>
                          <a:cubicBezTo>
                            <a:pt x="24492" y="20080"/>
                            <a:pt x="23496" y="17505"/>
                            <a:pt x="21303" y="13939"/>
                          </a:cubicBezTo>
                          <a:cubicBezTo>
                            <a:pt x="19110" y="11562"/>
                            <a:pt x="17117" y="10175"/>
                            <a:pt x="16121" y="109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61" name="Google Shape;7161;p37"/>
                    <p:cNvSpPr/>
                    <p:nvPr/>
                  </p:nvSpPr>
                  <p:spPr>
                    <a:xfrm>
                      <a:off x="3929296" y="4933991"/>
                      <a:ext cx="199" cy="198"/>
                    </a:xfrm>
                    <a:custGeom>
                      <a:avLst/>
                      <a:gdLst/>
                      <a:ahLst/>
                      <a:cxnLst/>
                      <a:rect l="l" t="t" r="r" b="b"/>
                      <a:pathLst>
                        <a:path w="199" h="198" extrusionOk="0">
                          <a:moveTo>
                            <a:pt x="200" y="198"/>
                          </a:moveTo>
                          <a:lnTo>
                            <a:pt x="0" y="0"/>
                          </a:lnTo>
                          <a:lnTo>
                            <a:pt x="0" y="0"/>
                          </a:lnTo>
                          <a:lnTo>
                            <a:pt x="0" y="0"/>
                          </a:lnTo>
                          <a:lnTo>
                            <a:pt x="20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62" name="Google Shape;7162;p37"/>
                    <p:cNvSpPr/>
                    <p:nvPr/>
                  </p:nvSpPr>
                  <p:spPr>
                    <a:xfrm>
                      <a:off x="3919498" y="4925295"/>
                      <a:ext cx="9797" cy="10763"/>
                    </a:xfrm>
                    <a:custGeom>
                      <a:avLst/>
                      <a:gdLst/>
                      <a:ahLst/>
                      <a:cxnLst/>
                      <a:rect l="l" t="t" r="r" b="b"/>
                      <a:pathLst>
                        <a:path w="9797" h="10763" extrusionOk="0">
                          <a:moveTo>
                            <a:pt x="8801" y="10280"/>
                          </a:moveTo>
                          <a:cubicBezTo>
                            <a:pt x="9200" y="9884"/>
                            <a:pt x="9399" y="9290"/>
                            <a:pt x="9798" y="8695"/>
                          </a:cubicBezTo>
                          <a:cubicBezTo>
                            <a:pt x="9000" y="7507"/>
                            <a:pt x="8203" y="6318"/>
                            <a:pt x="7207" y="5328"/>
                          </a:cubicBezTo>
                          <a:cubicBezTo>
                            <a:pt x="4416" y="1960"/>
                            <a:pt x="1227" y="-1605"/>
                            <a:pt x="31" y="772"/>
                          </a:cubicBezTo>
                          <a:cubicBezTo>
                            <a:pt x="-169" y="1366"/>
                            <a:pt x="629" y="3941"/>
                            <a:pt x="1625" y="5328"/>
                          </a:cubicBezTo>
                          <a:cubicBezTo>
                            <a:pt x="4615" y="10082"/>
                            <a:pt x="7207" y="11667"/>
                            <a:pt x="8801" y="102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63" name="Google Shape;7163;p37"/>
                    <p:cNvSpPr/>
                    <p:nvPr/>
                  </p:nvSpPr>
                  <p:spPr>
                    <a:xfrm>
                      <a:off x="3879012" y="5030198"/>
                      <a:ext cx="24132" cy="29579"/>
                    </a:xfrm>
                    <a:custGeom>
                      <a:avLst/>
                      <a:gdLst/>
                      <a:ahLst/>
                      <a:cxnLst/>
                      <a:rect l="l" t="t" r="r" b="b"/>
                      <a:pathLst>
                        <a:path w="24132" h="29579" extrusionOk="0">
                          <a:moveTo>
                            <a:pt x="19189" y="22448"/>
                          </a:moveTo>
                          <a:cubicBezTo>
                            <a:pt x="21183" y="25023"/>
                            <a:pt x="22777" y="26212"/>
                            <a:pt x="23973" y="24825"/>
                          </a:cubicBezTo>
                          <a:cubicBezTo>
                            <a:pt x="24372" y="23042"/>
                            <a:pt x="24172" y="20467"/>
                            <a:pt x="21581" y="17099"/>
                          </a:cubicBezTo>
                          <a:cubicBezTo>
                            <a:pt x="19987" y="14920"/>
                            <a:pt x="18193" y="13534"/>
                            <a:pt x="17395" y="14128"/>
                          </a:cubicBezTo>
                          <a:cubicBezTo>
                            <a:pt x="17595" y="13138"/>
                            <a:pt x="16997" y="11751"/>
                            <a:pt x="15003" y="9770"/>
                          </a:cubicBezTo>
                          <a:cubicBezTo>
                            <a:pt x="13808" y="8582"/>
                            <a:pt x="12611" y="7591"/>
                            <a:pt x="11415" y="6997"/>
                          </a:cubicBezTo>
                          <a:cubicBezTo>
                            <a:pt x="11017" y="5808"/>
                            <a:pt x="10220" y="4620"/>
                            <a:pt x="9422" y="3431"/>
                          </a:cubicBezTo>
                          <a:cubicBezTo>
                            <a:pt x="7429" y="460"/>
                            <a:pt x="5635" y="-530"/>
                            <a:pt x="4638" y="262"/>
                          </a:cubicBezTo>
                          <a:cubicBezTo>
                            <a:pt x="3642" y="1054"/>
                            <a:pt x="4040" y="3233"/>
                            <a:pt x="5436" y="5610"/>
                          </a:cubicBezTo>
                          <a:cubicBezTo>
                            <a:pt x="5037" y="5610"/>
                            <a:pt x="4439" y="5808"/>
                            <a:pt x="4040" y="6006"/>
                          </a:cubicBezTo>
                          <a:cubicBezTo>
                            <a:pt x="3044" y="4818"/>
                            <a:pt x="2047" y="4224"/>
                            <a:pt x="1250" y="4422"/>
                          </a:cubicBezTo>
                          <a:cubicBezTo>
                            <a:pt x="-544" y="4818"/>
                            <a:pt x="-345" y="7591"/>
                            <a:pt x="1449" y="11157"/>
                          </a:cubicBezTo>
                          <a:cubicBezTo>
                            <a:pt x="2845" y="13732"/>
                            <a:pt x="4240" y="15515"/>
                            <a:pt x="5635" y="16109"/>
                          </a:cubicBezTo>
                          <a:cubicBezTo>
                            <a:pt x="6831" y="17298"/>
                            <a:pt x="8027" y="18288"/>
                            <a:pt x="8824" y="18684"/>
                          </a:cubicBezTo>
                          <a:cubicBezTo>
                            <a:pt x="8426" y="19675"/>
                            <a:pt x="8625" y="21259"/>
                            <a:pt x="10220" y="23834"/>
                          </a:cubicBezTo>
                          <a:cubicBezTo>
                            <a:pt x="12213" y="27400"/>
                            <a:pt x="14804" y="29579"/>
                            <a:pt x="16598" y="29579"/>
                          </a:cubicBezTo>
                          <a:cubicBezTo>
                            <a:pt x="18591" y="29579"/>
                            <a:pt x="18591" y="27202"/>
                            <a:pt x="17196" y="24429"/>
                          </a:cubicBezTo>
                          <a:cubicBezTo>
                            <a:pt x="15801" y="21655"/>
                            <a:pt x="14406" y="19873"/>
                            <a:pt x="13010" y="18882"/>
                          </a:cubicBezTo>
                          <a:cubicBezTo>
                            <a:pt x="13808" y="18486"/>
                            <a:pt x="14406" y="17694"/>
                            <a:pt x="15203" y="17099"/>
                          </a:cubicBezTo>
                          <a:cubicBezTo>
                            <a:pt x="15601" y="16703"/>
                            <a:pt x="16199" y="16109"/>
                            <a:pt x="16598" y="15713"/>
                          </a:cubicBezTo>
                          <a:cubicBezTo>
                            <a:pt x="16399" y="17099"/>
                            <a:pt x="17196" y="19675"/>
                            <a:pt x="19189" y="224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64" name="Google Shape;7164;p37"/>
                    <p:cNvSpPr/>
                    <p:nvPr/>
                  </p:nvSpPr>
                  <p:spPr>
                    <a:xfrm>
                      <a:off x="3983114" y="4761060"/>
                      <a:ext cx="2192" cy="2228"/>
                    </a:xfrm>
                    <a:custGeom>
                      <a:avLst/>
                      <a:gdLst/>
                      <a:ahLst/>
                      <a:cxnLst/>
                      <a:rect l="l" t="t" r="r" b="b"/>
                      <a:pathLst>
                        <a:path w="2192" h="2228" extrusionOk="0">
                          <a:moveTo>
                            <a:pt x="2193" y="1387"/>
                          </a:moveTo>
                          <a:cubicBezTo>
                            <a:pt x="2193" y="990"/>
                            <a:pt x="2193" y="594"/>
                            <a:pt x="1993" y="0"/>
                          </a:cubicBezTo>
                          <a:cubicBezTo>
                            <a:pt x="1395" y="594"/>
                            <a:pt x="598" y="1189"/>
                            <a:pt x="0" y="1981"/>
                          </a:cubicBezTo>
                          <a:cubicBezTo>
                            <a:pt x="1196" y="2377"/>
                            <a:pt x="1993" y="2377"/>
                            <a:pt x="2193" y="13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65" name="Google Shape;7165;p37"/>
                    <p:cNvSpPr/>
                    <p:nvPr/>
                  </p:nvSpPr>
                  <p:spPr>
                    <a:xfrm>
                      <a:off x="3907771" y="4835474"/>
                      <a:ext cx="11159" cy="12149"/>
                    </a:xfrm>
                    <a:custGeom>
                      <a:avLst/>
                      <a:gdLst/>
                      <a:ahLst/>
                      <a:cxnLst/>
                      <a:rect l="l" t="t" r="r" b="b"/>
                      <a:pathLst>
                        <a:path w="11159" h="12149" extrusionOk="0">
                          <a:moveTo>
                            <a:pt x="6575" y="4425"/>
                          </a:moveTo>
                          <a:cubicBezTo>
                            <a:pt x="3984" y="1651"/>
                            <a:pt x="1194" y="-1122"/>
                            <a:pt x="197" y="463"/>
                          </a:cubicBezTo>
                          <a:cubicBezTo>
                            <a:pt x="-800" y="2246"/>
                            <a:pt x="2190" y="5613"/>
                            <a:pt x="4582" y="8386"/>
                          </a:cubicBezTo>
                          <a:cubicBezTo>
                            <a:pt x="7373" y="11754"/>
                            <a:pt x="9366" y="11952"/>
                            <a:pt x="11160" y="12150"/>
                          </a:cubicBezTo>
                          <a:lnTo>
                            <a:pt x="10363" y="9773"/>
                          </a:lnTo>
                          <a:cubicBezTo>
                            <a:pt x="9366" y="7990"/>
                            <a:pt x="7971" y="6009"/>
                            <a:pt x="6575" y="44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66" name="Google Shape;7166;p37"/>
                    <p:cNvSpPr/>
                    <p:nvPr/>
                  </p:nvSpPr>
                  <p:spPr>
                    <a:xfrm>
                      <a:off x="3976798" y="4927424"/>
                      <a:ext cx="20601" cy="25370"/>
                    </a:xfrm>
                    <a:custGeom>
                      <a:avLst/>
                      <a:gdLst/>
                      <a:ahLst/>
                      <a:cxnLst/>
                      <a:rect l="l" t="t" r="r" b="b"/>
                      <a:pathLst>
                        <a:path w="20601" h="25370" extrusionOk="0">
                          <a:moveTo>
                            <a:pt x="20269" y="24989"/>
                          </a:moveTo>
                          <a:cubicBezTo>
                            <a:pt x="21266" y="23801"/>
                            <a:pt x="19871" y="21424"/>
                            <a:pt x="18077" y="18849"/>
                          </a:cubicBezTo>
                          <a:cubicBezTo>
                            <a:pt x="17279" y="18056"/>
                            <a:pt x="16482" y="17066"/>
                            <a:pt x="15884" y="16471"/>
                          </a:cubicBezTo>
                          <a:cubicBezTo>
                            <a:pt x="15884" y="14887"/>
                            <a:pt x="15087" y="13104"/>
                            <a:pt x="13094" y="11519"/>
                          </a:cubicBezTo>
                          <a:cubicBezTo>
                            <a:pt x="11898" y="10529"/>
                            <a:pt x="10901" y="9935"/>
                            <a:pt x="10104" y="10133"/>
                          </a:cubicBezTo>
                          <a:cubicBezTo>
                            <a:pt x="9506" y="8548"/>
                            <a:pt x="8110" y="6567"/>
                            <a:pt x="6715" y="4586"/>
                          </a:cubicBezTo>
                          <a:cubicBezTo>
                            <a:pt x="4323" y="1615"/>
                            <a:pt x="1931" y="-762"/>
                            <a:pt x="137" y="228"/>
                          </a:cubicBezTo>
                          <a:cubicBezTo>
                            <a:pt x="-461" y="2209"/>
                            <a:pt x="935" y="4784"/>
                            <a:pt x="3526" y="7954"/>
                          </a:cubicBezTo>
                          <a:cubicBezTo>
                            <a:pt x="5719" y="10529"/>
                            <a:pt x="8110" y="12906"/>
                            <a:pt x="9506" y="12708"/>
                          </a:cubicBezTo>
                          <a:cubicBezTo>
                            <a:pt x="9705" y="14094"/>
                            <a:pt x="10502" y="15679"/>
                            <a:pt x="12097" y="17066"/>
                          </a:cubicBezTo>
                          <a:cubicBezTo>
                            <a:pt x="12097" y="17066"/>
                            <a:pt x="12296" y="17264"/>
                            <a:pt x="12296" y="17264"/>
                          </a:cubicBezTo>
                          <a:cubicBezTo>
                            <a:pt x="12496" y="18650"/>
                            <a:pt x="13692" y="20631"/>
                            <a:pt x="15286" y="22612"/>
                          </a:cubicBezTo>
                          <a:cubicBezTo>
                            <a:pt x="17479" y="24989"/>
                            <a:pt x="19472" y="25980"/>
                            <a:pt x="20269" y="249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67" name="Google Shape;7167;p37"/>
                    <p:cNvSpPr/>
                    <p:nvPr/>
                  </p:nvSpPr>
                  <p:spPr>
                    <a:xfrm>
                      <a:off x="3859931" y="4899722"/>
                      <a:ext cx="199" cy="396"/>
                    </a:xfrm>
                    <a:custGeom>
                      <a:avLst/>
                      <a:gdLst/>
                      <a:ahLst/>
                      <a:cxnLst/>
                      <a:rect l="l" t="t" r="r" b="b"/>
                      <a:pathLst>
                        <a:path w="199" h="396" extrusionOk="0">
                          <a:moveTo>
                            <a:pt x="0" y="198"/>
                          </a:moveTo>
                          <a:lnTo>
                            <a:pt x="200" y="396"/>
                          </a:lnTo>
                          <a:lnTo>
                            <a:pt x="200" y="396"/>
                          </a:lnTo>
                          <a:lnTo>
                            <a:pt x="200" y="396"/>
                          </a:lnTo>
                          <a:lnTo>
                            <a:pt x="200" y="396"/>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68" name="Google Shape;7168;p37"/>
                    <p:cNvSpPr/>
                    <p:nvPr/>
                  </p:nvSpPr>
                  <p:spPr>
                    <a:xfrm>
                      <a:off x="3851108" y="4890822"/>
                      <a:ext cx="8822" cy="9731"/>
                    </a:xfrm>
                    <a:custGeom>
                      <a:avLst/>
                      <a:gdLst/>
                      <a:ahLst/>
                      <a:cxnLst/>
                      <a:rect l="l" t="t" r="r" b="b"/>
                      <a:pathLst>
                        <a:path w="8822" h="9731" extrusionOk="0">
                          <a:moveTo>
                            <a:pt x="52" y="778"/>
                          </a:moveTo>
                          <a:cubicBezTo>
                            <a:pt x="-147" y="1570"/>
                            <a:pt x="251" y="3353"/>
                            <a:pt x="849" y="4938"/>
                          </a:cubicBezTo>
                          <a:cubicBezTo>
                            <a:pt x="2244" y="7909"/>
                            <a:pt x="4238" y="9494"/>
                            <a:pt x="5633" y="9692"/>
                          </a:cubicBezTo>
                          <a:cubicBezTo>
                            <a:pt x="7028" y="9890"/>
                            <a:pt x="7826" y="9296"/>
                            <a:pt x="8822" y="8899"/>
                          </a:cubicBezTo>
                          <a:cubicBezTo>
                            <a:pt x="7228" y="6720"/>
                            <a:pt x="5832" y="4343"/>
                            <a:pt x="4238" y="2363"/>
                          </a:cubicBezTo>
                          <a:cubicBezTo>
                            <a:pt x="2244" y="184"/>
                            <a:pt x="451" y="-807"/>
                            <a:pt x="52" y="7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69" name="Google Shape;7169;p37"/>
                    <p:cNvSpPr/>
                    <p:nvPr/>
                  </p:nvSpPr>
                  <p:spPr>
                    <a:xfrm>
                      <a:off x="3949591" y="4973951"/>
                      <a:ext cx="8799" cy="10914"/>
                    </a:xfrm>
                    <a:custGeom>
                      <a:avLst/>
                      <a:gdLst/>
                      <a:ahLst/>
                      <a:cxnLst/>
                      <a:rect l="l" t="t" r="r" b="b"/>
                      <a:pathLst>
                        <a:path w="8799" h="10914" extrusionOk="0">
                          <a:moveTo>
                            <a:pt x="6415" y="2629"/>
                          </a:moveTo>
                          <a:cubicBezTo>
                            <a:pt x="3425" y="1441"/>
                            <a:pt x="-2356" y="-3710"/>
                            <a:pt x="1033" y="4808"/>
                          </a:cubicBezTo>
                          <a:cubicBezTo>
                            <a:pt x="2030" y="7185"/>
                            <a:pt x="4421" y="10156"/>
                            <a:pt x="6415" y="10751"/>
                          </a:cubicBezTo>
                          <a:cubicBezTo>
                            <a:pt x="10999" y="11939"/>
                            <a:pt x="7810" y="6393"/>
                            <a:pt x="6415" y="26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70" name="Google Shape;7170;p37"/>
                    <p:cNvSpPr/>
                    <p:nvPr/>
                  </p:nvSpPr>
                  <p:spPr>
                    <a:xfrm>
                      <a:off x="3956006" y="4976382"/>
                      <a:ext cx="398" cy="198"/>
                    </a:xfrm>
                    <a:custGeom>
                      <a:avLst/>
                      <a:gdLst/>
                      <a:ahLst/>
                      <a:cxnLst/>
                      <a:rect l="l" t="t" r="r" b="b"/>
                      <a:pathLst>
                        <a:path w="398" h="198" extrusionOk="0">
                          <a:moveTo>
                            <a:pt x="0" y="0"/>
                          </a:moveTo>
                          <a:lnTo>
                            <a:pt x="0" y="198"/>
                          </a:lnTo>
                          <a:lnTo>
                            <a:pt x="398"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71" name="Google Shape;7171;p37"/>
                    <p:cNvSpPr/>
                    <p:nvPr/>
                  </p:nvSpPr>
                  <p:spPr>
                    <a:xfrm>
                      <a:off x="3992483" y="4788074"/>
                      <a:ext cx="16412" cy="20088"/>
                    </a:xfrm>
                    <a:custGeom>
                      <a:avLst/>
                      <a:gdLst/>
                      <a:ahLst/>
                      <a:cxnLst/>
                      <a:rect l="l" t="t" r="r" b="b"/>
                      <a:pathLst>
                        <a:path w="16412" h="20088" extrusionOk="0">
                          <a:moveTo>
                            <a:pt x="0" y="6859"/>
                          </a:moveTo>
                          <a:cubicBezTo>
                            <a:pt x="3389" y="11613"/>
                            <a:pt x="6777" y="17556"/>
                            <a:pt x="10963" y="17160"/>
                          </a:cubicBezTo>
                          <a:lnTo>
                            <a:pt x="11162" y="17358"/>
                          </a:lnTo>
                          <a:cubicBezTo>
                            <a:pt x="13355" y="19537"/>
                            <a:pt x="15348" y="20725"/>
                            <a:pt x="16345" y="19735"/>
                          </a:cubicBezTo>
                          <a:cubicBezTo>
                            <a:pt x="16743" y="18150"/>
                            <a:pt x="15348" y="15971"/>
                            <a:pt x="13355" y="13792"/>
                          </a:cubicBezTo>
                          <a:cubicBezTo>
                            <a:pt x="12557" y="13000"/>
                            <a:pt x="11959" y="12406"/>
                            <a:pt x="11361" y="12009"/>
                          </a:cubicBezTo>
                          <a:cubicBezTo>
                            <a:pt x="9966" y="7850"/>
                            <a:pt x="6976" y="2501"/>
                            <a:pt x="5382" y="1313"/>
                          </a:cubicBezTo>
                          <a:cubicBezTo>
                            <a:pt x="-1196" y="-2847"/>
                            <a:pt x="2591" y="4086"/>
                            <a:pt x="996" y="5473"/>
                          </a:cubicBezTo>
                          <a:cubicBezTo>
                            <a:pt x="598" y="5869"/>
                            <a:pt x="199" y="6463"/>
                            <a:pt x="0" y="685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72" name="Google Shape;7172;p37"/>
                    <p:cNvSpPr/>
                    <p:nvPr/>
                  </p:nvSpPr>
                  <p:spPr>
                    <a:xfrm>
                      <a:off x="3933839" y="4980322"/>
                      <a:ext cx="7295" cy="9322"/>
                    </a:xfrm>
                    <a:custGeom>
                      <a:avLst/>
                      <a:gdLst/>
                      <a:ahLst/>
                      <a:cxnLst/>
                      <a:rect l="l" t="t" r="r" b="b"/>
                      <a:pathLst>
                        <a:path w="7295" h="9322" extrusionOk="0">
                          <a:moveTo>
                            <a:pt x="6819" y="9134"/>
                          </a:moveTo>
                          <a:cubicBezTo>
                            <a:pt x="8015" y="8341"/>
                            <a:pt x="6819" y="5568"/>
                            <a:pt x="4825" y="2993"/>
                          </a:cubicBezTo>
                          <a:cubicBezTo>
                            <a:pt x="3430" y="1012"/>
                            <a:pt x="1836" y="-177"/>
                            <a:pt x="839" y="21"/>
                          </a:cubicBezTo>
                          <a:cubicBezTo>
                            <a:pt x="-556" y="616"/>
                            <a:pt x="-158" y="2399"/>
                            <a:pt x="1636" y="5370"/>
                          </a:cubicBezTo>
                          <a:cubicBezTo>
                            <a:pt x="3630" y="8143"/>
                            <a:pt x="5822" y="9926"/>
                            <a:pt x="6819" y="91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73" name="Google Shape;7173;p37"/>
                    <p:cNvSpPr/>
                    <p:nvPr/>
                  </p:nvSpPr>
                  <p:spPr>
                    <a:xfrm>
                      <a:off x="3812633" y="4953787"/>
                      <a:ext cx="6943" cy="10094"/>
                    </a:xfrm>
                    <a:custGeom>
                      <a:avLst/>
                      <a:gdLst/>
                      <a:ahLst/>
                      <a:cxnLst/>
                      <a:rect l="l" t="t" r="r" b="b"/>
                      <a:pathLst>
                        <a:path w="6943" h="10094" extrusionOk="0">
                          <a:moveTo>
                            <a:pt x="456" y="409"/>
                          </a:moveTo>
                          <a:cubicBezTo>
                            <a:pt x="-342" y="1399"/>
                            <a:pt x="-142" y="3776"/>
                            <a:pt x="1452" y="6351"/>
                          </a:cubicBezTo>
                          <a:cubicBezTo>
                            <a:pt x="3844" y="10115"/>
                            <a:pt x="5837" y="10907"/>
                            <a:pt x="6635" y="9323"/>
                          </a:cubicBezTo>
                          <a:cubicBezTo>
                            <a:pt x="7432" y="8134"/>
                            <a:pt x="6635" y="5757"/>
                            <a:pt x="4841" y="2984"/>
                          </a:cubicBezTo>
                          <a:cubicBezTo>
                            <a:pt x="2847" y="210"/>
                            <a:pt x="1253" y="-582"/>
                            <a:pt x="456" y="4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74" name="Google Shape;7174;p37"/>
                    <p:cNvSpPr/>
                    <p:nvPr/>
                  </p:nvSpPr>
                  <p:spPr>
                    <a:xfrm>
                      <a:off x="3954378" y="4943282"/>
                      <a:ext cx="12697" cy="15714"/>
                    </a:xfrm>
                    <a:custGeom>
                      <a:avLst/>
                      <a:gdLst/>
                      <a:ahLst/>
                      <a:cxnLst/>
                      <a:rect l="l" t="t" r="r" b="b"/>
                      <a:pathLst>
                        <a:path w="12697" h="15714" extrusionOk="0">
                          <a:moveTo>
                            <a:pt x="12392" y="9923"/>
                          </a:moveTo>
                          <a:cubicBezTo>
                            <a:pt x="13388" y="8933"/>
                            <a:pt x="11794" y="6159"/>
                            <a:pt x="9800" y="3782"/>
                          </a:cubicBezTo>
                          <a:cubicBezTo>
                            <a:pt x="7807" y="1207"/>
                            <a:pt x="5814" y="-179"/>
                            <a:pt x="4419" y="19"/>
                          </a:cubicBezTo>
                          <a:cubicBezTo>
                            <a:pt x="2625" y="415"/>
                            <a:pt x="4219" y="3188"/>
                            <a:pt x="6014" y="5565"/>
                          </a:cubicBezTo>
                          <a:cubicBezTo>
                            <a:pt x="6014" y="5565"/>
                            <a:pt x="6213" y="5763"/>
                            <a:pt x="6213" y="5763"/>
                          </a:cubicBezTo>
                          <a:cubicBezTo>
                            <a:pt x="4219" y="3386"/>
                            <a:pt x="2027" y="811"/>
                            <a:pt x="1030" y="1801"/>
                          </a:cubicBezTo>
                          <a:cubicBezTo>
                            <a:pt x="-764" y="3188"/>
                            <a:pt x="-365" y="6556"/>
                            <a:pt x="3422" y="11508"/>
                          </a:cubicBezTo>
                          <a:cubicBezTo>
                            <a:pt x="5216" y="13885"/>
                            <a:pt x="7409" y="16064"/>
                            <a:pt x="8804" y="15668"/>
                          </a:cubicBezTo>
                          <a:cubicBezTo>
                            <a:pt x="11595" y="14677"/>
                            <a:pt x="8804" y="10121"/>
                            <a:pt x="6412" y="5961"/>
                          </a:cubicBezTo>
                          <a:cubicBezTo>
                            <a:pt x="8405" y="8933"/>
                            <a:pt x="10997" y="11112"/>
                            <a:pt x="12392" y="992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75" name="Google Shape;7175;p37"/>
                    <p:cNvSpPr/>
                    <p:nvPr/>
                  </p:nvSpPr>
                  <p:spPr>
                    <a:xfrm>
                      <a:off x="3936607" y="4878475"/>
                      <a:ext cx="8166" cy="9213"/>
                    </a:xfrm>
                    <a:custGeom>
                      <a:avLst/>
                      <a:gdLst/>
                      <a:ahLst/>
                      <a:cxnLst/>
                      <a:rect l="l" t="t" r="r" b="b"/>
                      <a:pathLst>
                        <a:path w="8166" h="9213" extrusionOk="0">
                          <a:moveTo>
                            <a:pt x="2058" y="5201"/>
                          </a:moveTo>
                          <a:cubicBezTo>
                            <a:pt x="3852" y="7578"/>
                            <a:pt x="6244" y="9559"/>
                            <a:pt x="7440" y="9163"/>
                          </a:cubicBezTo>
                          <a:cubicBezTo>
                            <a:pt x="8636" y="8767"/>
                            <a:pt x="8436" y="6984"/>
                            <a:pt x="6244" y="4013"/>
                          </a:cubicBezTo>
                          <a:cubicBezTo>
                            <a:pt x="4250" y="1635"/>
                            <a:pt x="2058" y="-345"/>
                            <a:pt x="663" y="51"/>
                          </a:cubicBezTo>
                          <a:cubicBezTo>
                            <a:pt x="-533" y="447"/>
                            <a:pt x="-135" y="2428"/>
                            <a:pt x="2058" y="52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76" name="Google Shape;7176;p37"/>
                    <p:cNvSpPr/>
                    <p:nvPr/>
                  </p:nvSpPr>
                  <p:spPr>
                    <a:xfrm>
                      <a:off x="3787441" y="4982226"/>
                      <a:ext cx="8252" cy="12089"/>
                    </a:xfrm>
                    <a:custGeom>
                      <a:avLst/>
                      <a:gdLst/>
                      <a:ahLst/>
                      <a:cxnLst/>
                      <a:rect l="l" t="t" r="r" b="b"/>
                      <a:pathLst>
                        <a:path w="8252" h="12089" extrusionOk="0">
                          <a:moveTo>
                            <a:pt x="7509" y="11984"/>
                          </a:moveTo>
                          <a:cubicBezTo>
                            <a:pt x="9303" y="11191"/>
                            <a:pt x="7509" y="7626"/>
                            <a:pt x="5716" y="4456"/>
                          </a:cubicBezTo>
                          <a:cubicBezTo>
                            <a:pt x="3722" y="1683"/>
                            <a:pt x="1928" y="-496"/>
                            <a:pt x="732" y="98"/>
                          </a:cubicBezTo>
                          <a:cubicBezTo>
                            <a:pt x="-862" y="1089"/>
                            <a:pt x="334" y="4258"/>
                            <a:pt x="2526" y="7824"/>
                          </a:cubicBezTo>
                          <a:cubicBezTo>
                            <a:pt x="4519" y="10597"/>
                            <a:pt x="6513" y="12578"/>
                            <a:pt x="7509" y="119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77" name="Google Shape;7177;p37"/>
                    <p:cNvSpPr/>
                    <p:nvPr/>
                  </p:nvSpPr>
                  <p:spPr>
                    <a:xfrm>
                      <a:off x="3875884" y="4946750"/>
                      <a:ext cx="8451" cy="11256"/>
                    </a:xfrm>
                    <a:custGeom>
                      <a:avLst/>
                      <a:gdLst/>
                      <a:ahLst/>
                      <a:cxnLst/>
                      <a:rect l="l" t="t" r="r" b="b"/>
                      <a:pathLst>
                        <a:path w="8451" h="11256" extrusionOk="0">
                          <a:moveTo>
                            <a:pt x="8365" y="10418"/>
                          </a:moveTo>
                          <a:cubicBezTo>
                            <a:pt x="8763" y="9031"/>
                            <a:pt x="7767" y="6456"/>
                            <a:pt x="5773" y="3683"/>
                          </a:cubicBezTo>
                          <a:cubicBezTo>
                            <a:pt x="3381" y="711"/>
                            <a:pt x="1189" y="-1071"/>
                            <a:pt x="192" y="711"/>
                          </a:cubicBezTo>
                          <a:cubicBezTo>
                            <a:pt x="-406" y="1900"/>
                            <a:pt x="392" y="4475"/>
                            <a:pt x="2584" y="7050"/>
                          </a:cubicBezTo>
                          <a:cubicBezTo>
                            <a:pt x="4976" y="9625"/>
                            <a:pt x="7567" y="12795"/>
                            <a:pt x="8365" y="104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78" name="Google Shape;7178;p37"/>
                    <p:cNvSpPr/>
                    <p:nvPr/>
                  </p:nvSpPr>
                  <p:spPr>
                    <a:xfrm>
                      <a:off x="3989301" y="4909926"/>
                      <a:ext cx="8425" cy="10096"/>
                    </a:xfrm>
                    <a:custGeom>
                      <a:avLst/>
                      <a:gdLst/>
                      <a:ahLst/>
                      <a:cxnLst/>
                      <a:rect l="l" t="t" r="r" b="b"/>
                      <a:pathLst>
                        <a:path w="8425" h="10096" extrusionOk="0">
                          <a:moveTo>
                            <a:pt x="391" y="492"/>
                          </a:moveTo>
                          <a:cubicBezTo>
                            <a:pt x="-606" y="1483"/>
                            <a:pt x="391" y="4256"/>
                            <a:pt x="2384" y="6435"/>
                          </a:cubicBezTo>
                          <a:cubicBezTo>
                            <a:pt x="4776" y="9208"/>
                            <a:pt x="7766" y="11387"/>
                            <a:pt x="8364" y="9208"/>
                          </a:cubicBezTo>
                          <a:cubicBezTo>
                            <a:pt x="8763" y="7624"/>
                            <a:pt x="7168" y="5247"/>
                            <a:pt x="5175" y="2671"/>
                          </a:cubicBezTo>
                          <a:cubicBezTo>
                            <a:pt x="2783" y="-102"/>
                            <a:pt x="1188" y="-498"/>
                            <a:pt x="391" y="4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79" name="Google Shape;7179;p37"/>
                    <p:cNvSpPr/>
                    <p:nvPr/>
                  </p:nvSpPr>
                  <p:spPr>
                    <a:xfrm>
                      <a:off x="3850911" y="4989414"/>
                      <a:ext cx="7506" cy="9803"/>
                    </a:xfrm>
                    <a:custGeom>
                      <a:avLst/>
                      <a:gdLst/>
                      <a:ahLst/>
                      <a:cxnLst/>
                      <a:rect l="l" t="t" r="r" b="b"/>
                      <a:pathLst>
                        <a:path w="7506" h="9803" extrusionOk="0">
                          <a:moveTo>
                            <a:pt x="847" y="239"/>
                          </a:moveTo>
                          <a:cubicBezTo>
                            <a:pt x="-149" y="834"/>
                            <a:pt x="-548" y="2616"/>
                            <a:pt x="1246" y="5588"/>
                          </a:cubicBezTo>
                          <a:cubicBezTo>
                            <a:pt x="3438" y="9351"/>
                            <a:pt x="5432" y="10342"/>
                            <a:pt x="7026" y="9549"/>
                          </a:cubicBezTo>
                          <a:cubicBezTo>
                            <a:pt x="8023" y="8559"/>
                            <a:pt x="7425" y="6182"/>
                            <a:pt x="5631" y="3607"/>
                          </a:cubicBezTo>
                          <a:cubicBezTo>
                            <a:pt x="3837" y="636"/>
                            <a:pt x="1844" y="-553"/>
                            <a:pt x="847" y="2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80" name="Google Shape;7180;p37"/>
                    <p:cNvSpPr/>
                    <p:nvPr/>
                  </p:nvSpPr>
                  <p:spPr>
                    <a:xfrm>
                      <a:off x="3927164" y="4924405"/>
                      <a:ext cx="11386" cy="18029"/>
                    </a:xfrm>
                    <a:custGeom>
                      <a:avLst/>
                      <a:gdLst/>
                      <a:ahLst/>
                      <a:cxnLst/>
                      <a:rect l="l" t="t" r="r" b="b"/>
                      <a:pathLst>
                        <a:path w="11386" h="18029" extrusionOk="0">
                          <a:moveTo>
                            <a:pt x="10703" y="17905"/>
                          </a:moveTo>
                          <a:cubicBezTo>
                            <a:pt x="11899" y="17509"/>
                            <a:pt x="11500" y="14934"/>
                            <a:pt x="9707" y="12557"/>
                          </a:cubicBezTo>
                          <a:cubicBezTo>
                            <a:pt x="9707" y="12557"/>
                            <a:pt x="9906" y="12557"/>
                            <a:pt x="9906" y="12557"/>
                          </a:cubicBezTo>
                          <a:cubicBezTo>
                            <a:pt x="11301" y="11963"/>
                            <a:pt x="9906" y="8595"/>
                            <a:pt x="6717" y="4237"/>
                          </a:cubicBezTo>
                          <a:cubicBezTo>
                            <a:pt x="5122" y="2454"/>
                            <a:pt x="2930" y="-517"/>
                            <a:pt x="936" y="77"/>
                          </a:cubicBezTo>
                          <a:cubicBezTo>
                            <a:pt x="-858" y="672"/>
                            <a:pt x="139" y="3445"/>
                            <a:pt x="2132" y="6614"/>
                          </a:cubicBezTo>
                          <a:lnTo>
                            <a:pt x="3528" y="8595"/>
                          </a:lnTo>
                          <a:cubicBezTo>
                            <a:pt x="3129" y="8991"/>
                            <a:pt x="2730" y="9387"/>
                            <a:pt x="2332" y="9982"/>
                          </a:cubicBezTo>
                          <a:cubicBezTo>
                            <a:pt x="4923" y="13745"/>
                            <a:pt x="7514" y="18896"/>
                            <a:pt x="10703" y="179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81" name="Google Shape;7181;p37"/>
                    <p:cNvSpPr/>
                    <p:nvPr/>
                  </p:nvSpPr>
                  <p:spPr>
                    <a:xfrm>
                      <a:off x="3977879" y="4897288"/>
                      <a:ext cx="8147" cy="9743"/>
                    </a:xfrm>
                    <a:custGeom>
                      <a:avLst/>
                      <a:gdLst/>
                      <a:ahLst/>
                      <a:cxnLst/>
                      <a:rect l="l" t="t" r="r" b="b"/>
                      <a:pathLst>
                        <a:path w="8147" h="9743" extrusionOk="0">
                          <a:moveTo>
                            <a:pt x="7627" y="9565"/>
                          </a:moveTo>
                          <a:cubicBezTo>
                            <a:pt x="9022" y="8376"/>
                            <a:pt x="7428" y="5603"/>
                            <a:pt x="5035" y="2632"/>
                          </a:cubicBezTo>
                          <a:cubicBezTo>
                            <a:pt x="2644" y="57"/>
                            <a:pt x="1049" y="-538"/>
                            <a:pt x="252" y="453"/>
                          </a:cubicBezTo>
                          <a:cubicBezTo>
                            <a:pt x="-546" y="1443"/>
                            <a:pt x="650" y="4018"/>
                            <a:pt x="2444" y="6395"/>
                          </a:cubicBezTo>
                          <a:cubicBezTo>
                            <a:pt x="4238" y="8376"/>
                            <a:pt x="6630" y="10357"/>
                            <a:pt x="7627" y="95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82" name="Google Shape;7182;p37"/>
                    <p:cNvSpPr/>
                    <p:nvPr/>
                  </p:nvSpPr>
                  <p:spPr>
                    <a:xfrm>
                      <a:off x="3951860" y="4924750"/>
                      <a:ext cx="12798" cy="17808"/>
                    </a:xfrm>
                    <a:custGeom>
                      <a:avLst/>
                      <a:gdLst/>
                      <a:ahLst/>
                      <a:cxnLst/>
                      <a:rect l="l" t="t" r="r" b="b"/>
                      <a:pathLst>
                        <a:path w="12798" h="17808" extrusionOk="0">
                          <a:moveTo>
                            <a:pt x="2750" y="6468"/>
                          </a:moveTo>
                          <a:cubicBezTo>
                            <a:pt x="2152" y="8052"/>
                            <a:pt x="2750" y="10826"/>
                            <a:pt x="4943" y="13797"/>
                          </a:cubicBezTo>
                          <a:cubicBezTo>
                            <a:pt x="7534" y="17362"/>
                            <a:pt x="10325" y="18551"/>
                            <a:pt x="11919" y="17362"/>
                          </a:cubicBezTo>
                          <a:cubicBezTo>
                            <a:pt x="13713" y="16174"/>
                            <a:pt x="12517" y="12806"/>
                            <a:pt x="10524" y="10231"/>
                          </a:cubicBezTo>
                          <a:cubicBezTo>
                            <a:pt x="9527" y="8845"/>
                            <a:pt x="8531" y="7656"/>
                            <a:pt x="7534" y="6864"/>
                          </a:cubicBezTo>
                          <a:cubicBezTo>
                            <a:pt x="7135" y="5675"/>
                            <a:pt x="6338" y="4289"/>
                            <a:pt x="5142" y="2704"/>
                          </a:cubicBezTo>
                          <a:cubicBezTo>
                            <a:pt x="2950" y="129"/>
                            <a:pt x="1155" y="-466"/>
                            <a:pt x="358" y="327"/>
                          </a:cubicBezTo>
                          <a:cubicBezTo>
                            <a:pt x="-638" y="1317"/>
                            <a:pt x="557" y="3892"/>
                            <a:pt x="2551" y="6270"/>
                          </a:cubicBezTo>
                          <a:cubicBezTo>
                            <a:pt x="2551" y="6270"/>
                            <a:pt x="2551" y="6468"/>
                            <a:pt x="2750" y="64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83" name="Google Shape;7183;p37"/>
                    <p:cNvSpPr/>
                    <p:nvPr/>
                  </p:nvSpPr>
                  <p:spPr>
                    <a:xfrm>
                      <a:off x="3843587" y="5007619"/>
                      <a:ext cx="7008" cy="9683"/>
                    </a:xfrm>
                    <a:custGeom>
                      <a:avLst/>
                      <a:gdLst/>
                      <a:ahLst/>
                      <a:cxnLst/>
                      <a:rect l="l" t="t" r="r" b="b"/>
                      <a:pathLst>
                        <a:path w="7008" h="9683" extrusionOk="0">
                          <a:moveTo>
                            <a:pt x="6377" y="9569"/>
                          </a:moveTo>
                          <a:cubicBezTo>
                            <a:pt x="7573" y="8974"/>
                            <a:pt x="6975" y="6399"/>
                            <a:pt x="5380" y="3824"/>
                          </a:cubicBezTo>
                          <a:cubicBezTo>
                            <a:pt x="3786" y="1249"/>
                            <a:pt x="1992" y="-336"/>
                            <a:pt x="597" y="60"/>
                          </a:cubicBezTo>
                          <a:cubicBezTo>
                            <a:pt x="-400" y="1051"/>
                            <a:pt x="-201" y="3032"/>
                            <a:pt x="1593" y="5805"/>
                          </a:cubicBezTo>
                          <a:cubicBezTo>
                            <a:pt x="3188" y="8380"/>
                            <a:pt x="5181" y="10163"/>
                            <a:pt x="6377" y="95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84" name="Google Shape;7184;p37"/>
                    <p:cNvSpPr/>
                    <p:nvPr/>
                  </p:nvSpPr>
                  <p:spPr>
                    <a:xfrm>
                      <a:off x="3967282" y="4912383"/>
                      <a:ext cx="7339" cy="8559"/>
                    </a:xfrm>
                    <a:custGeom>
                      <a:avLst/>
                      <a:gdLst/>
                      <a:ahLst/>
                      <a:cxnLst/>
                      <a:rect l="l" t="t" r="r" b="b"/>
                      <a:pathLst>
                        <a:path w="7339" h="8559" extrusionOk="0">
                          <a:moveTo>
                            <a:pt x="6862" y="8534"/>
                          </a:moveTo>
                          <a:cubicBezTo>
                            <a:pt x="8059" y="7940"/>
                            <a:pt x="6862" y="5167"/>
                            <a:pt x="4869" y="2790"/>
                          </a:cubicBezTo>
                          <a:cubicBezTo>
                            <a:pt x="2677" y="215"/>
                            <a:pt x="883" y="-578"/>
                            <a:pt x="85" y="413"/>
                          </a:cubicBezTo>
                          <a:cubicBezTo>
                            <a:pt x="-313" y="1997"/>
                            <a:pt x="683" y="4374"/>
                            <a:pt x="3075" y="6355"/>
                          </a:cubicBezTo>
                          <a:cubicBezTo>
                            <a:pt x="4271" y="7742"/>
                            <a:pt x="6264" y="8732"/>
                            <a:pt x="6862" y="85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85" name="Google Shape;7185;p37"/>
                    <p:cNvSpPr/>
                    <p:nvPr/>
                  </p:nvSpPr>
                  <p:spPr>
                    <a:xfrm>
                      <a:off x="4029427" y="4872123"/>
                      <a:ext cx="8632" cy="9580"/>
                    </a:xfrm>
                    <a:custGeom>
                      <a:avLst/>
                      <a:gdLst/>
                      <a:ahLst/>
                      <a:cxnLst/>
                      <a:rect l="l" t="t" r="r" b="b"/>
                      <a:pathLst>
                        <a:path w="8632" h="9580" extrusionOk="0">
                          <a:moveTo>
                            <a:pt x="330" y="262"/>
                          </a:moveTo>
                          <a:cubicBezTo>
                            <a:pt x="-667" y="1253"/>
                            <a:pt x="729" y="3828"/>
                            <a:pt x="2722" y="6205"/>
                          </a:cubicBezTo>
                          <a:cubicBezTo>
                            <a:pt x="4914" y="8582"/>
                            <a:pt x="7107" y="10167"/>
                            <a:pt x="8303" y="9374"/>
                          </a:cubicBezTo>
                          <a:cubicBezTo>
                            <a:pt x="9300" y="8384"/>
                            <a:pt x="7904" y="6007"/>
                            <a:pt x="5911" y="3432"/>
                          </a:cubicBezTo>
                          <a:cubicBezTo>
                            <a:pt x="3519" y="1253"/>
                            <a:pt x="1327" y="-728"/>
                            <a:pt x="330" y="2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86" name="Google Shape;7186;p37"/>
                    <p:cNvSpPr/>
                    <p:nvPr/>
                  </p:nvSpPr>
                  <p:spPr>
                    <a:xfrm>
                      <a:off x="3997493" y="4870460"/>
                      <a:ext cx="8434" cy="9904"/>
                    </a:xfrm>
                    <a:custGeom>
                      <a:avLst/>
                      <a:gdLst/>
                      <a:ahLst/>
                      <a:cxnLst/>
                      <a:rect l="l" t="t" r="r" b="b"/>
                      <a:pathLst>
                        <a:path w="8434" h="9904" extrusionOk="0">
                          <a:moveTo>
                            <a:pt x="7747" y="9849"/>
                          </a:moveTo>
                          <a:cubicBezTo>
                            <a:pt x="9541" y="9057"/>
                            <a:pt x="7547" y="6085"/>
                            <a:pt x="4956" y="2916"/>
                          </a:cubicBezTo>
                          <a:cubicBezTo>
                            <a:pt x="3162" y="1331"/>
                            <a:pt x="970" y="-848"/>
                            <a:pt x="172" y="341"/>
                          </a:cubicBezTo>
                          <a:cubicBezTo>
                            <a:pt x="-426" y="1529"/>
                            <a:pt x="571" y="3708"/>
                            <a:pt x="2564" y="6085"/>
                          </a:cubicBezTo>
                          <a:cubicBezTo>
                            <a:pt x="4358" y="8462"/>
                            <a:pt x="6551" y="10245"/>
                            <a:pt x="7747" y="98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87" name="Google Shape;7187;p37"/>
                    <p:cNvSpPr/>
                    <p:nvPr/>
                  </p:nvSpPr>
                  <p:spPr>
                    <a:xfrm>
                      <a:off x="3916333" y="4978013"/>
                      <a:ext cx="7572" cy="10451"/>
                    </a:xfrm>
                    <a:custGeom>
                      <a:avLst/>
                      <a:gdLst/>
                      <a:ahLst/>
                      <a:cxnLst/>
                      <a:rect l="l" t="t" r="r" b="b"/>
                      <a:pathLst>
                        <a:path w="7572" h="10451" extrusionOk="0">
                          <a:moveTo>
                            <a:pt x="6984" y="10254"/>
                          </a:moveTo>
                          <a:cubicBezTo>
                            <a:pt x="8379" y="9066"/>
                            <a:pt x="7183" y="6292"/>
                            <a:pt x="4591" y="3123"/>
                          </a:cubicBezTo>
                          <a:cubicBezTo>
                            <a:pt x="2598" y="548"/>
                            <a:pt x="605" y="-839"/>
                            <a:pt x="206" y="548"/>
                          </a:cubicBezTo>
                          <a:cubicBezTo>
                            <a:pt x="-591" y="2331"/>
                            <a:pt x="1004" y="5500"/>
                            <a:pt x="3595" y="8471"/>
                          </a:cubicBezTo>
                          <a:cubicBezTo>
                            <a:pt x="4791" y="10056"/>
                            <a:pt x="6386" y="10848"/>
                            <a:pt x="6984" y="102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88" name="Google Shape;7188;p37"/>
                    <p:cNvSpPr/>
                    <p:nvPr/>
                  </p:nvSpPr>
                  <p:spPr>
                    <a:xfrm>
                      <a:off x="3792899" y="4948920"/>
                      <a:ext cx="19218" cy="22509"/>
                    </a:xfrm>
                    <a:custGeom>
                      <a:avLst/>
                      <a:gdLst/>
                      <a:ahLst/>
                      <a:cxnLst/>
                      <a:rect l="l" t="t" r="r" b="b"/>
                      <a:pathLst>
                        <a:path w="19218" h="22509" extrusionOk="0">
                          <a:moveTo>
                            <a:pt x="6635" y="5078"/>
                          </a:moveTo>
                          <a:cubicBezTo>
                            <a:pt x="3646" y="1908"/>
                            <a:pt x="-540" y="-3044"/>
                            <a:pt x="58" y="2503"/>
                          </a:cubicBezTo>
                          <a:cubicBezTo>
                            <a:pt x="456" y="6266"/>
                            <a:pt x="3446" y="10426"/>
                            <a:pt x="6436" y="13199"/>
                          </a:cubicBezTo>
                          <a:lnTo>
                            <a:pt x="6237" y="13199"/>
                          </a:lnTo>
                          <a:cubicBezTo>
                            <a:pt x="5838" y="13794"/>
                            <a:pt x="6237" y="16171"/>
                            <a:pt x="7034" y="17755"/>
                          </a:cubicBezTo>
                          <a:cubicBezTo>
                            <a:pt x="8230" y="20529"/>
                            <a:pt x="10024" y="22510"/>
                            <a:pt x="11619" y="22510"/>
                          </a:cubicBezTo>
                          <a:cubicBezTo>
                            <a:pt x="12615" y="21717"/>
                            <a:pt x="12217" y="19934"/>
                            <a:pt x="11220" y="17557"/>
                          </a:cubicBezTo>
                          <a:cubicBezTo>
                            <a:pt x="13612" y="19934"/>
                            <a:pt x="15805" y="22113"/>
                            <a:pt x="17598" y="21717"/>
                          </a:cubicBezTo>
                          <a:cubicBezTo>
                            <a:pt x="19592" y="21123"/>
                            <a:pt x="20190" y="19340"/>
                            <a:pt x="16801" y="13794"/>
                          </a:cubicBezTo>
                          <a:cubicBezTo>
                            <a:pt x="13014" y="8049"/>
                            <a:pt x="10223" y="9040"/>
                            <a:pt x="6635" y="50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89" name="Google Shape;7189;p37"/>
                    <p:cNvSpPr/>
                    <p:nvPr/>
                  </p:nvSpPr>
                  <p:spPr>
                    <a:xfrm>
                      <a:off x="3824363" y="5081120"/>
                      <a:ext cx="7084" cy="10208"/>
                    </a:xfrm>
                    <a:custGeom>
                      <a:avLst/>
                      <a:gdLst/>
                      <a:ahLst/>
                      <a:cxnLst/>
                      <a:rect l="l" t="t" r="r" b="b"/>
                      <a:pathLst>
                        <a:path w="7084" h="10208" extrusionOk="0">
                          <a:moveTo>
                            <a:pt x="686" y="51"/>
                          </a:moveTo>
                          <a:cubicBezTo>
                            <a:pt x="-311" y="1239"/>
                            <a:pt x="-311" y="3418"/>
                            <a:pt x="1284" y="6191"/>
                          </a:cubicBezTo>
                          <a:cubicBezTo>
                            <a:pt x="2878" y="8767"/>
                            <a:pt x="4872" y="10549"/>
                            <a:pt x="6267" y="10153"/>
                          </a:cubicBezTo>
                          <a:cubicBezTo>
                            <a:pt x="7862" y="9757"/>
                            <a:pt x="6865" y="6984"/>
                            <a:pt x="5470" y="4210"/>
                          </a:cubicBezTo>
                          <a:cubicBezTo>
                            <a:pt x="3875" y="1635"/>
                            <a:pt x="2081" y="-346"/>
                            <a:pt x="686" y="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90" name="Google Shape;7190;p37"/>
                    <p:cNvSpPr/>
                    <p:nvPr/>
                  </p:nvSpPr>
                  <p:spPr>
                    <a:xfrm>
                      <a:off x="3970695" y="5005521"/>
                      <a:ext cx="17079" cy="22561"/>
                    </a:xfrm>
                    <a:custGeom>
                      <a:avLst/>
                      <a:gdLst/>
                      <a:ahLst/>
                      <a:cxnLst/>
                      <a:rect l="l" t="t" r="r" b="b"/>
                      <a:pathLst>
                        <a:path w="17079" h="22561" extrusionOk="0">
                          <a:moveTo>
                            <a:pt x="9629" y="177"/>
                          </a:moveTo>
                          <a:cubicBezTo>
                            <a:pt x="9031" y="574"/>
                            <a:pt x="8831" y="1366"/>
                            <a:pt x="9230" y="2554"/>
                          </a:cubicBezTo>
                          <a:cubicBezTo>
                            <a:pt x="7436" y="574"/>
                            <a:pt x="5642" y="-219"/>
                            <a:pt x="4247" y="574"/>
                          </a:cubicBezTo>
                          <a:cubicBezTo>
                            <a:pt x="3250" y="1168"/>
                            <a:pt x="3250" y="3149"/>
                            <a:pt x="4646" y="5328"/>
                          </a:cubicBezTo>
                          <a:cubicBezTo>
                            <a:pt x="4247" y="5526"/>
                            <a:pt x="3848" y="5526"/>
                            <a:pt x="3449" y="5724"/>
                          </a:cubicBezTo>
                          <a:cubicBezTo>
                            <a:pt x="2054" y="7111"/>
                            <a:pt x="-338" y="7705"/>
                            <a:pt x="2253" y="12657"/>
                          </a:cubicBezTo>
                          <a:cubicBezTo>
                            <a:pt x="1257" y="12261"/>
                            <a:pt x="659" y="12459"/>
                            <a:pt x="260" y="13251"/>
                          </a:cubicBezTo>
                          <a:cubicBezTo>
                            <a:pt x="-736" y="15430"/>
                            <a:pt x="1257" y="18600"/>
                            <a:pt x="4048" y="21373"/>
                          </a:cubicBezTo>
                          <a:cubicBezTo>
                            <a:pt x="4446" y="21967"/>
                            <a:pt x="5044" y="22363"/>
                            <a:pt x="5443" y="22561"/>
                          </a:cubicBezTo>
                          <a:cubicBezTo>
                            <a:pt x="6639" y="21571"/>
                            <a:pt x="7635" y="20581"/>
                            <a:pt x="8831" y="19590"/>
                          </a:cubicBezTo>
                          <a:cubicBezTo>
                            <a:pt x="8632" y="19194"/>
                            <a:pt x="8433" y="18798"/>
                            <a:pt x="8034" y="18402"/>
                          </a:cubicBezTo>
                          <a:cubicBezTo>
                            <a:pt x="8831" y="18600"/>
                            <a:pt x="9429" y="18600"/>
                            <a:pt x="10027" y="18402"/>
                          </a:cubicBezTo>
                          <a:cubicBezTo>
                            <a:pt x="11024" y="17411"/>
                            <a:pt x="12021" y="16619"/>
                            <a:pt x="13216" y="15628"/>
                          </a:cubicBezTo>
                          <a:cubicBezTo>
                            <a:pt x="13615" y="14638"/>
                            <a:pt x="13615" y="13251"/>
                            <a:pt x="12619" y="11270"/>
                          </a:cubicBezTo>
                          <a:cubicBezTo>
                            <a:pt x="13615" y="10874"/>
                            <a:pt x="13416" y="9686"/>
                            <a:pt x="12818" y="8101"/>
                          </a:cubicBezTo>
                          <a:cubicBezTo>
                            <a:pt x="14412" y="9884"/>
                            <a:pt x="16007" y="11072"/>
                            <a:pt x="16805" y="9884"/>
                          </a:cubicBezTo>
                          <a:cubicBezTo>
                            <a:pt x="17602" y="8695"/>
                            <a:pt x="16605" y="6318"/>
                            <a:pt x="14612" y="3743"/>
                          </a:cubicBezTo>
                          <a:cubicBezTo>
                            <a:pt x="12818" y="1366"/>
                            <a:pt x="10825" y="-615"/>
                            <a:pt x="9629" y="1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91" name="Google Shape;7191;p37"/>
                    <p:cNvSpPr/>
                    <p:nvPr/>
                  </p:nvSpPr>
                  <p:spPr>
                    <a:xfrm>
                      <a:off x="3953614" y="4787406"/>
                      <a:ext cx="3550" cy="3593"/>
                    </a:xfrm>
                    <a:custGeom>
                      <a:avLst/>
                      <a:gdLst/>
                      <a:ahLst/>
                      <a:cxnLst/>
                      <a:rect l="l" t="t" r="r" b="b"/>
                      <a:pathLst>
                        <a:path w="3550" h="3593" extrusionOk="0">
                          <a:moveTo>
                            <a:pt x="3189" y="3367"/>
                          </a:moveTo>
                          <a:cubicBezTo>
                            <a:pt x="3787" y="2575"/>
                            <a:pt x="3588" y="1387"/>
                            <a:pt x="2990" y="0"/>
                          </a:cubicBezTo>
                          <a:cubicBezTo>
                            <a:pt x="1993" y="990"/>
                            <a:pt x="997" y="1783"/>
                            <a:pt x="0" y="2773"/>
                          </a:cubicBezTo>
                          <a:cubicBezTo>
                            <a:pt x="1595" y="3962"/>
                            <a:pt x="2392" y="3566"/>
                            <a:pt x="3189" y="33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92" name="Google Shape;7192;p37"/>
                    <p:cNvSpPr/>
                    <p:nvPr/>
                  </p:nvSpPr>
                  <p:spPr>
                    <a:xfrm>
                      <a:off x="3800576" y="4920822"/>
                      <a:ext cx="6005" cy="8339"/>
                    </a:xfrm>
                    <a:custGeom>
                      <a:avLst/>
                      <a:gdLst/>
                      <a:ahLst/>
                      <a:cxnLst/>
                      <a:rect l="l" t="t" r="r" b="b"/>
                      <a:pathLst>
                        <a:path w="6005" h="8339" extrusionOk="0">
                          <a:moveTo>
                            <a:pt x="554" y="95"/>
                          </a:moveTo>
                          <a:cubicBezTo>
                            <a:pt x="-443" y="1283"/>
                            <a:pt x="-44" y="3066"/>
                            <a:pt x="1351" y="5047"/>
                          </a:cubicBezTo>
                          <a:cubicBezTo>
                            <a:pt x="3145" y="7622"/>
                            <a:pt x="4939" y="9009"/>
                            <a:pt x="5736" y="8018"/>
                          </a:cubicBezTo>
                          <a:cubicBezTo>
                            <a:pt x="6334" y="7226"/>
                            <a:pt x="5936" y="5443"/>
                            <a:pt x="4540" y="3462"/>
                          </a:cubicBezTo>
                          <a:cubicBezTo>
                            <a:pt x="2547" y="491"/>
                            <a:pt x="1152" y="-301"/>
                            <a:pt x="554" y="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93" name="Google Shape;7193;p37"/>
                    <p:cNvSpPr/>
                    <p:nvPr/>
                  </p:nvSpPr>
                  <p:spPr>
                    <a:xfrm>
                      <a:off x="3914894" y="4884220"/>
                      <a:ext cx="38737" cy="70958"/>
                    </a:xfrm>
                    <a:custGeom>
                      <a:avLst/>
                      <a:gdLst/>
                      <a:ahLst/>
                      <a:cxnLst/>
                      <a:rect l="l" t="t" r="r" b="b"/>
                      <a:pathLst>
                        <a:path w="38737" h="70958" extrusionOk="0">
                          <a:moveTo>
                            <a:pt x="11412" y="2032"/>
                          </a:moveTo>
                          <a:cubicBezTo>
                            <a:pt x="9618" y="51"/>
                            <a:pt x="8024" y="-742"/>
                            <a:pt x="7824" y="843"/>
                          </a:cubicBezTo>
                          <a:cubicBezTo>
                            <a:pt x="7625" y="1635"/>
                            <a:pt x="8821" y="4211"/>
                            <a:pt x="9817" y="5597"/>
                          </a:cubicBezTo>
                          <a:cubicBezTo>
                            <a:pt x="10615" y="6786"/>
                            <a:pt x="11811" y="7974"/>
                            <a:pt x="12608" y="8568"/>
                          </a:cubicBezTo>
                          <a:cubicBezTo>
                            <a:pt x="12010" y="9163"/>
                            <a:pt x="11811" y="9955"/>
                            <a:pt x="11811" y="11342"/>
                          </a:cubicBezTo>
                          <a:cubicBezTo>
                            <a:pt x="11811" y="11738"/>
                            <a:pt x="11811" y="11936"/>
                            <a:pt x="11811" y="12332"/>
                          </a:cubicBezTo>
                          <a:cubicBezTo>
                            <a:pt x="11412" y="10946"/>
                            <a:pt x="10216" y="9163"/>
                            <a:pt x="8821" y="7182"/>
                          </a:cubicBezTo>
                          <a:cubicBezTo>
                            <a:pt x="5632" y="3418"/>
                            <a:pt x="2044" y="-346"/>
                            <a:pt x="250" y="1635"/>
                          </a:cubicBezTo>
                          <a:cubicBezTo>
                            <a:pt x="-548" y="2626"/>
                            <a:pt x="649" y="5399"/>
                            <a:pt x="2642" y="7776"/>
                          </a:cubicBezTo>
                          <a:cubicBezTo>
                            <a:pt x="6030" y="11936"/>
                            <a:pt x="9817" y="15502"/>
                            <a:pt x="11611" y="13719"/>
                          </a:cubicBezTo>
                          <a:cubicBezTo>
                            <a:pt x="11811" y="13521"/>
                            <a:pt x="11811" y="13521"/>
                            <a:pt x="11811" y="13323"/>
                          </a:cubicBezTo>
                          <a:cubicBezTo>
                            <a:pt x="11811" y="14115"/>
                            <a:pt x="12010" y="14709"/>
                            <a:pt x="12010" y="15502"/>
                          </a:cubicBezTo>
                          <a:cubicBezTo>
                            <a:pt x="11611" y="15303"/>
                            <a:pt x="11213" y="15502"/>
                            <a:pt x="10814" y="15502"/>
                          </a:cubicBezTo>
                          <a:cubicBezTo>
                            <a:pt x="10415" y="15700"/>
                            <a:pt x="10216" y="16096"/>
                            <a:pt x="10216" y="16492"/>
                          </a:cubicBezTo>
                          <a:cubicBezTo>
                            <a:pt x="6628" y="14115"/>
                            <a:pt x="3240" y="12530"/>
                            <a:pt x="3040" y="17681"/>
                          </a:cubicBezTo>
                          <a:cubicBezTo>
                            <a:pt x="3040" y="19463"/>
                            <a:pt x="4037" y="21642"/>
                            <a:pt x="5632" y="23425"/>
                          </a:cubicBezTo>
                          <a:cubicBezTo>
                            <a:pt x="6030" y="24217"/>
                            <a:pt x="6828" y="25208"/>
                            <a:pt x="7625" y="26198"/>
                          </a:cubicBezTo>
                          <a:cubicBezTo>
                            <a:pt x="9020" y="27783"/>
                            <a:pt x="10615" y="29170"/>
                            <a:pt x="11412" y="28179"/>
                          </a:cubicBezTo>
                          <a:cubicBezTo>
                            <a:pt x="11611" y="27585"/>
                            <a:pt x="11811" y="26991"/>
                            <a:pt x="11611" y="26198"/>
                          </a:cubicBezTo>
                          <a:cubicBezTo>
                            <a:pt x="12608" y="25802"/>
                            <a:pt x="13007" y="24614"/>
                            <a:pt x="13206" y="23029"/>
                          </a:cubicBezTo>
                          <a:cubicBezTo>
                            <a:pt x="13605" y="23623"/>
                            <a:pt x="13804" y="24019"/>
                            <a:pt x="14203" y="24614"/>
                          </a:cubicBezTo>
                          <a:cubicBezTo>
                            <a:pt x="16196" y="27585"/>
                            <a:pt x="17990" y="29764"/>
                            <a:pt x="19983" y="30556"/>
                          </a:cubicBezTo>
                          <a:cubicBezTo>
                            <a:pt x="18588" y="37687"/>
                            <a:pt x="25963" y="48780"/>
                            <a:pt x="31145" y="58883"/>
                          </a:cubicBezTo>
                          <a:cubicBezTo>
                            <a:pt x="31145" y="58883"/>
                            <a:pt x="31145" y="59081"/>
                            <a:pt x="31345" y="59081"/>
                          </a:cubicBezTo>
                          <a:cubicBezTo>
                            <a:pt x="31345" y="59081"/>
                            <a:pt x="31345" y="58883"/>
                            <a:pt x="31145" y="58883"/>
                          </a:cubicBezTo>
                          <a:cubicBezTo>
                            <a:pt x="28355" y="55912"/>
                            <a:pt x="25764" y="54129"/>
                            <a:pt x="24368" y="56110"/>
                          </a:cubicBezTo>
                          <a:cubicBezTo>
                            <a:pt x="23571" y="57100"/>
                            <a:pt x="24169" y="59081"/>
                            <a:pt x="25166" y="60864"/>
                          </a:cubicBezTo>
                          <a:cubicBezTo>
                            <a:pt x="24767" y="60864"/>
                            <a:pt x="24568" y="60864"/>
                            <a:pt x="24169" y="61062"/>
                          </a:cubicBezTo>
                          <a:cubicBezTo>
                            <a:pt x="23172" y="61854"/>
                            <a:pt x="24169" y="64627"/>
                            <a:pt x="25963" y="67203"/>
                          </a:cubicBezTo>
                          <a:cubicBezTo>
                            <a:pt x="27757" y="69778"/>
                            <a:pt x="29950" y="71561"/>
                            <a:pt x="31145" y="70768"/>
                          </a:cubicBezTo>
                          <a:cubicBezTo>
                            <a:pt x="32142" y="70174"/>
                            <a:pt x="31345" y="68193"/>
                            <a:pt x="30149" y="66014"/>
                          </a:cubicBezTo>
                          <a:cubicBezTo>
                            <a:pt x="31345" y="66608"/>
                            <a:pt x="32341" y="66410"/>
                            <a:pt x="33139" y="65420"/>
                          </a:cubicBezTo>
                          <a:cubicBezTo>
                            <a:pt x="33736" y="64429"/>
                            <a:pt x="33537" y="63043"/>
                            <a:pt x="32541" y="61458"/>
                          </a:cubicBezTo>
                          <a:cubicBezTo>
                            <a:pt x="34135" y="63637"/>
                            <a:pt x="35929" y="65420"/>
                            <a:pt x="37524" y="65222"/>
                          </a:cubicBezTo>
                          <a:cubicBezTo>
                            <a:pt x="39517" y="65024"/>
                            <a:pt x="38919" y="61854"/>
                            <a:pt x="36727" y="58685"/>
                          </a:cubicBezTo>
                          <a:cubicBezTo>
                            <a:pt x="30747" y="49969"/>
                            <a:pt x="24169" y="41253"/>
                            <a:pt x="29152" y="37886"/>
                          </a:cubicBezTo>
                          <a:cubicBezTo>
                            <a:pt x="29551" y="37687"/>
                            <a:pt x="28155" y="34716"/>
                            <a:pt x="27757" y="33924"/>
                          </a:cubicBezTo>
                          <a:cubicBezTo>
                            <a:pt x="25764" y="30952"/>
                            <a:pt x="23770" y="29368"/>
                            <a:pt x="22375" y="28972"/>
                          </a:cubicBezTo>
                          <a:cubicBezTo>
                            <a:pt x="22176" y="27585"/>
                            <a:pt x="21378" y="26000"/>
                            <a:pt x="20182" y="24217"/>
                          </a:cubicBezTo>
                          <a:cubicBezTo>
                            <a:pt x="21179" y="24019"/>
                            <a:pt x="21976" y="23821"/>
                            <a:pt x="22774" y="23029"/>
                          </a:cubicBezTo>
                          <a:cubicBezTo>
                            <a:pt x="24368" y="21642"/>
                            <a:pt x="24169" y="18869"/>
                            <a:pt x="22375" y="15898"/>
                          </a:cubicBezTo>
                          <a:cubicBezTo>
                            <a:pt x="23970" y="17879"/>
                            <a:pt x="25963" y="19265"/>
                            <a:pt x="27757" y="20256"/>
                          </a:cubicBezTo>
                          <a:cubicBezTo>
                            <a:pt x="29351" y="21048"/>
                            <a:pt x="30348" y="20256"/>
                            <a:pt x="31743" y="20058"/>
                          </a:cubicBezTo>
                          <a:lnTo>
                            <a:pt x="31743" y="19661"/>
                          </a:lnTo>
                          <a:lnTo>
                            <a:pt x="28155" y="14313"/>
                          </a:lnTo>
                          <a:lnTo>
                            <a:pt x="26959" y="12530"/>
                          </a:lnTo>
                          <a:cubicBezTo>
                            <a:pt x="27557" y="11144"/>
                            <a:pt x="25963" y="8568"/>
                            <a:pt x="23970" y="5993"/>
                          </a:cubicBezTo>
                          <a:cubicBezTo>
                            <a:pt x="21777" y="3418"/>
                            <a:pt x="19584" y="1635"/>
                            <a:pt x="18389" y="2428"/>
                          </a:cubicBezTo>
                          <a:cubicBezTo>
                            <a:pt x="17193" y="3418"/>
                            <a:pt x="18389" y="5795"/>
                            <a:pt x="20382" y="8568"/>
                          </a:cubicBezTo>
                          <a:cubicBezTo>
                            <a:pt x="19784" y="9163"/>
                            <a:pt x="19784" y="10153"/>
                            <a:pt x="20382" y="11936"/>
                          </a:cubicBezTo>
                          <a:cubicBezTo>
                            <a:pt x="20581" y="12728"/>
                            <a:pt x="20980" y="13521"/>
                            <a:pt x="21378" y="14115"/>
                          </a:cubicBezTo>
                          <a:cubicBezTo>
                            <a:pt x="19983" y="12332"/>
                            <a:pt x="18189" y="10549"/>
                            <a:pt x="16594" y="9361"/>
                          </a:cubicBezTo>
                          <a:cubicBezTo>
                            <a:pt x="15797" y="8767"/>
                            <a:pt x="15199" y="8568"/>
                            <a:pt x="14601" y="8370"/>
                          </a:cubicBezTo>
                          <a:cubicBezTo>
                            <a:pt x="15000" y="6984"/>
                            <a:pt x="13804" y="4805"/>
                            <a:pt x="11412" y="20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94" name="Google Shape;7194;p37"/>
                    <p:cNvSpPr/>
                    <p:nvPr/>
                  </p:nvSpPr>
                  <p:spPr>
                    <a:xfrm>
                      <a:off x="3955981" y="4870028"/>
                      <a:ext cx="6471" cy="8391"/>
                    </a:xfrm>
                    <a:custGeom>
                      <a:avLst/>
                      <a:gdLst/>
                      <a:ahLst/>
                      <a:cxnLst/>
                      <a:rect l="l" t="t" r="r" b="b"/>
                      <a:pathLst>
                        <a:path w="6471" h="8391" extrusionOk="0">
                          <a:moveTo>
                            <a:pt x="25" y="574"/>
                          </a:moveTo>
                          <a:cubicBezTo>
                            <a:pt x="-175" y="2159"/>
                            <a:pt x="822" y="4338"/>
                            <a:pt x="3015" y="6517"/>
                          </a:cubicBezTo>
                          <a:cubicBezTo>
                            <a:pt x="4609" y="7904"/>
                            <a:pt x="6204" y="9092"/>
                            <a:pt x="6403" y="7904"/>
                          </a:cubicBezTo>
                          <a:cubicBezTo>
                            <a:pt x="6802" y="6319"/>
                            <a:pt x="5407" y="4140"/>
                            <a:pt x="3214" y="1961"/>
                          </a:cubicBezTo>
                          <a:cubicBezTo>
                            <a:pt x="2018" y="574"/>
                            <a:pt x="224" y="-812"/>
                            <a:pt x="25" y="5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95" name="Google Shape;7195;p37"/>
                    <p:cNvSpPr/>
                    <p:nvPr/>
                  </p:nvSpPr>
                  <p:spPr>
                    <a:xfrm>
                      <a:off x="3970088" y="4992541"/>
                      <a:ext cx="6140" cy="7824"/>
                    </a:xfrm>
                    <a:custGeom>
                      <a:avLst/>
                      <a:gdLst/>
                      <a:ahLst/>
                      <a:cxnLst/>
                      <a:rect l="l" t="t" r="r" b="b"/>
                      <a:pathLst>
                        <a:path w="6140" h="7824" extrusionOk="0">
                          <a:moveTo>
                            <a:pt x="6049" y="7017"/>
                          </a:moveTo>
                          <a:cubicBezTo>
                            <a:pt x="6448" y="6027"/>
                            <a:pt x="5451" y="3848"/>
                            <a:pt x="4654" y="3055"/>
                          </a:cubicBezTo>
                          <a:cubicBezTo>
                            <a:pt x="2063" y="-114"/>
                            <a:pt x="867" y="-510"/>
                            <a:pt x="269" y="480"/>
                          </a:cubicBezTo>
                          <a:cubicBezTo>
                            <a:pt x="-329" y="1272"/>
                            <a:pt x="70" y="3055"/>
                            <a:pt x="1465" y="5036"/>
                          </a:cubicBezTo>
                          <a:cubicBezTo>
                            <a:pt x="3458" y="7809"/>
                            <a:pt x="5451" y="8602"/>
                            <a:pt x="6049" y="70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96" name="Google Shape;7196;p37"/>
                    <p:cNvSpPr/>
                    <p:nvPr/>
                  </p:nvSpPr>
                  <p:spPr>
                    <a:xfrm>
                      <a:off x="4068796" y="4796880"/>
                      <a:ext cx="23550" cy="33746"/>
                    </a:xfrm>
                    <a:custGeom>
                      <a:avLst/>
                      <a:gdLst/>
                      <a:ahLst/>
                      <a:cxnLst/>
                      <a:rect l="l" t="t" r="r" b="b"/>
                      <a:pathLst>
                        <a:path w="23550" h="33746" extrusionOk="0">
                          <a:moveTo>
                            <a:pt x="22552" y="33708"/>
                          </a:moveTo>
                          <a:cubicBezTo>
                            <a:pt x="24546" y="33312"/>
                            <a:pt x="23350" y="30143"/>
                            <a:pt x="20759" y="27370"/>
                          </a:cubicBezTo>
                          <a:cubicBezTo>
                            <a:pt x="13583" y="19644"/>
                            <a:pt x="5809" y="11919"/>
                            <a:pt x="10393" y="7957"/>
                          </a:cubicBezTo>
                          <a:cubicBezTo>
                            <a:pt x="10792" y="7561"/>
                            <a:pt x="8799" y="4986"/>
                            <a:pt x="8400" y="4193"/>
                          </a:cubicBezTo>
                          <a:cubicBezTo>
                            <a:pt x="4015" y="-561"/>
                            <a:pt x="228" y="-1155"/>
                            <a:pt x="28" y="1816"/>
                          </a:cubicBezTo>
                          <a:cubicBezTo>
                            <a:pt x="-570" y="8947"/>
                            <a:pt x="8400" y="19050"/>
                            <a:pt x="15177" y="28360"/>
                          </a:cubicBezTo>
                          <a:cubicBezTo>
                            <a:pt x="17170" y="31331"/>
                            <a:pt x="20360" y="34105"/>
                            <a:pt x="22552" y="3370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97" name="Google Shape;7197;p37"/>
                    <p:cNvSpPr/>
                    <p:nvPr/>
                  </p:nvSpPr>
                  <p:spPr>
                    <a:xfrm>
                      <a:off x="4014975" y="4781064"/>
                      <a:ext cx="22941" cy="17288"/>
                    </a:xfrm>
                    <a:custGeom>
                      <a:avLst/>
                      <a:gdLst/>
                      <a:ahLst/>
                      <a:cxnLst/>
                      <a:rect l="l" t="t" r="r" b="b"/>
                      <a:pathLst>
                        <a:path w="22941" h="17288" extrusionOk="0">
                          <a:moveTo>
                            <a:pt x="10197" y="12086"/>
                          </a:moveTo>
                          <a:cubicBezTo>
                            <a:pt x="13984" y="13671"/>
                            <a:pt x="19366" y="18425"/>
                            <a:pt x="21758" y="17038"/>
                          </a:cubicBezTo>
                          <a:cubicBezTo>
                            <a:pt x="23552" y="16048"/>
                            <a:pt x="23751" y="14265"/>
                            <a:pt x="19167" y="9511"/>
                          </a:cubicBezTo>
                          <a:cubicBezTo>
                            <a:pt x="14383" y="4955"/>
                            <a:pt x="11792" y="6540"/>
                            <a:pt x="7407" y="3568"/>
                          </a:cubicBezTo>
                          <a:cubicBezTo>
                            <a:pt x="3819" y="1191"/>
                            <a:pt x="-1563" y="-2572"/>
                            <a:pt x="430" y="2578"/>
                          </a:cubicBezTo>
                          <a:cubicBezTo>
                            <a:pt x="1826" y="6540"/>
                            <a:pt x="6410" y="10501"/>
                            <a:pt x="10197" y="1208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98" name="Google Shape;7198;p37"/>
                    <p:cNvSpPr/>
                    <p:nvPr/>
                  </p:nvSpPr>
                  <p:spPr>
                    <a:xfrm>
                      <a:off x="3997665" y="4746774"/>
                      <a:ext cx="14673" cy="12610"/>
                    </a:xfrm>
                    <a:custGeom>
                      <a:avLst/>
                      <a:gdLst/>
                      <a:ahLst/>
                      <a:cxnLst/>
                      <a:rect l="l" t="t" r="r" b="b"/>
                      <a:pathLst>
                        <a:path w="14673" h="12610" extrusionOk="0">
                          <a:moveTo>
                            <a:pt x="13156" y="10919"/>
                          </a:moveTo>
                          <a:cubicBezTo>
                            <a:pt x="14152" y="9730"/>
                            <a:pt x="16544" y="8740"/>
                            <a:pt x="11960" y="4580"/>
                          </a:cubicBezTo>
                          <a:cubicBezTo>
                            <a:pt x="7774" y="816"/>
                            <a:pt x="4784" y="-174"/>
                            <a:pt x="2791" y="24"/>
                          </a:cubicBezTo>
                          <a:cubicBezTo>
                            <a:pt x="1794" y="816"/>
                            <a:pt x="997" y="1807"/>
                            <a:pt x="0" y="2599"/>
                          </a:cubicBezTo>
                          <a:cubicBezTo>
                            <a:pt x="399" y="4184"/>
                            <a:pt x="1794" y="6561"/>
                            <a:pt x="4186" y="8938"/>
                          </a:cubicBezTo>
                          <a:cubicBezTo>
                            <a:pt x="10365" y="14881"/>
                            <a:pt x="11361" y="12107"/>
                            <a:pt x="13156" y="109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99" name="Google Shape;7199;p37"/>
                    <p:cNvSpPr/>
                    <p:nvPr/>
                  </p:nvSpPr>
                  <p:spPr>
                    <a:xfrm>
                      <a:off x="3982118" y="4766804"/>
                      <a:ext cx="398" cy="396"/>
                    </a:xfrm>
                    <a:custGeom>
                      <a:avLst/>
                      <a:gdLst/>
                      <a:ahLst/>
                      <a:cxnLst/>
                      <a:rect l="l" t="t" r="r" b="b"/>
                      <a:pathLst>
                        <a:path w="398" h="396" extrusionOk="0">
                          <a:moveTo>
                            <a:pt x="399" y="396"/>
                          </a:moveTo>
                          <a:lnTo>
                            <a:pt x="0" y="0"/>
                          </a:lnTo>
                          <a:lnTo>
                            <a:pt x="199" y="396"/>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00" name="Google Shape;7200;p37"/>
                    <p:cNvSpPr/>
                    <p:nvPr/>
                  </p:nvSpPr>
                  <p:spPr>
                    <a:xfrm>
                      <a:off x="3982317" y="4765060"/>
                      <a:ext cx="15701" cy="15218"/>
                    </a:xfrm>
                    <a:custGeom>
                      <a:avLst/>
                      <a:gdLst/>
                      <a:ahLst/>
                      <a:cxnLst/>
                      <a:rect l="l" t="t" r="r" b="b"/>
                      <a:pathLst>
                        <a:path w="15701" h="15218" extrusionOk="0">
                          <a:moveTo>
                            <a:pt x="13754" y="15215"/>
                          </a:moveTo>
                          <a:cubicBezTo>
                            <a:pt x="16743" y="15413"/>
                            <a:pt x="16145" y="7687"/>
                            <a:pt x="12956" y="4320"/>
                          </a:cubicBezTo>
                          <a:cubicBezTo>
                            <a:pt x="5581" y="-3406"/>
                            <a:pt x="5581" y="1547"/>
                            <a:pt x="2990" y="1745"/>
                          </a:cubicBezTo>
                          <a:lnTo>
                            <a:pt x="0" y="1943"/>
                          </a:lnTo>
                          <a:lnTo>
                            <a:pt x="1196" y="3329"/>
                          </a:lnTo>
                          <a:cubicBezTo>
                            <a:pt x="5183" y="8281"/>
                            <a:pt x="8571" y="14818"/>
                            <a:pt x="13754" y="152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01" name="Google Shape;7201;p37"/>
                    <p:cNvSpPr/>
                    <p:nvPr/>
                  </p:nvSpPr>
                  <p:spPr>
                    <a:xfrm>
                      <a:off x="4016356" y="4891466"/>
                      <a:ext cx="23641" cy="30203"/>
                    </a:xfrm>
                    <a:custGeom>
                      <a:avLst/>
                      <a:gdLst/>
                      <a:ahLst/>
                      <a:cxnLst/>
                      <a:rect l="l" t="t" r="r" b="b"/>
                      <a:pathLst>
                        <a:path w="23641" h="30203" extrusionOk="0">
                          <a:moveTo>
                            <a:pt x="16391" y="24895"/>
                          </a:moveTo>
                          <a:cubicBezTo>
                            <a:pt x="16590" y="25291"/>
                            <a:pt x="16789" y="25688"/>
                            <a:pt x="16989" y="26084"/>
                          </a:cubicBezTo>
                          <a:cubicBezTo>
                            <a:pt x="19181" y="29649"/>
                            <a:pt x="21573" y="31432"/>
                            <a:pt x="23168" y="29253"/>
                          </a:cubicBezTo>
                          <a:cubicBezTo>
                            <a:pt x="24164" y="27668"/>
                            <a:pt x="23566" y="25093"/>
                            <a:pt x="21573" y="22320"/>
                          </a:cubicBezTo>
                          <a:cubicBezTo>
                            <a:pt x="20377" y="20537"/>
                            <a:pt x="18982" y="19349"/>
                            <a:pt x="17786" y="19151"/>
                          </a:cubicBezTo>
                          <a:cubicBezTo>
                            <a:pt x="13202" y="13208"/>
                            <a:pt x="8816" y="7463"/>
                            <a:pt x="4033" y="1719"/>
                          </a:cubicBezTo>
                          <a:cubicBezTo>
                            <a:pt x="2837" y="332"/>
                            <a:pt x="843" y="-658"/>
                            <a:pt x="245" y="530"/>
                          </a:cubicBezTo>
                          <a:cubicBezTo>
                            <a:pt x="-951" y="3304"/>
                            <a:pt x="2438" y="7463"/>
                            <a:pt x="5826" y="11425"/>
                          </a:cubicBezTo>
                          <a:cubicBezTo>
                            <a:pt x="9614" y="15585"/>
                            <a:pt x="11806" y="21528"/>
                            <a:pt x="16391" y="248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02" name="Google Shape;7202;p37"/>
                    <p:cNvSpPr/>
                    <p:nvPr/>
                  </p:nvSpPr>
                  <p:spPr>
                    <a:xfrm>
                      <a:off x="3992283" y="4794735"/>
                      <a:ext cx="199" cy="396"/>
                    </a:xfrm>
                    <a:custGeom>
                      <a:avLst/>
                      <a:gdLst/>
                      <a:ahLst/>
                      <a:cxnLst/>
                      <a:rect l="l" t="t" r="r" b="b"/>
                      <a:pathLst>
                        <a:path w="199" h="396" extrusionOk="0">
                          <a:moveTo>
                            <a:pt x="200" y="396"/>
                          </a:moveTo>
                          <a:lnTo>
                            <a:pt x="200" y="198"/>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03" name="Google Shape;7203;p37"/>
                    <p:cNvSpPr/>
                    <p:nvPr/>
                  </p:nvSpPr>
                  <p:spPr>
                    <a:xfrm>
                      <a:off x="4026554" y="4803651"/>
                      <a:ext cx="24494" cy="22975"/>
                    </a:xfrm>
                    <a:custGeom>
                      <a:avLst/>
                      <a:gdLst/>
                      <a:ahLst/>
                      <a:cxnLst/>
                      <a:rect l="l" t="t" r="r" b="b"/>
                      <a:pathLst>
                        <a:path w="24494" h="22975" extrusionOk="0">
                          <a:moveTo>
                            <a:pt x="17555" y="11685"/>
                          </a:moveTo>
                          <a:cubicBezTo>
                            <a:pt x="13169" y="8713"/>
                            <a:pt x="8784" y="6336"/>
                            <a:pt x="4399" y="1978"/>
                          </a:cubicBezTo>
                          <a:cubicBezTo>
                            <a:pt x="1808" y="-399"/>
                            <a:pt x="-185" y="-597"/>
                            <a:pt x="14" y="1186"/>
                          </a:cubicBezTo>
                          <a:cubicBezTo>
                            <a:pt x="14" y="2969"/>
                            <a:pt x="2406" y="5742"/>
                            <a:pt x="4598" y="7525"/>
                          </a:cubicBezTo>
                          <a:lnTo>
                            <a:pt x="5794" y="8515"/>
                          </a:lnTo>
                          <a:cubicBezTo>
                            <a:pt x="6392" y="9704"/>
                            <a:pt x="6990" y="10892"/>
                            <a:pt x="7987" y="12279"/>
                          </a:cubicBezTo>
                          <a:cubicBezTo>
                            <a:pt x="10578" y="15646"/>
                            <a:pt x="13169" y="17033"/>
                            <a:pt x="15561" y="17429"/>
                          </a:cubicBezTo>
                          <a:cubicBezTo>
                            <a:pt x="15761" y="17231"/>
                            <a:pt x="15960" y="16835"/>
                            <a:pt x="15960" y="16637"/>
                          </a:cubicBezTo>
                          <a:lnTo>
                            <a:pt x="24332" y="22976"/>
                          </a:lnTo>
                          <a:cubicBezTo>
                            <a:pt x="24930" y="19608"/>
                            <a:pt x="24132" y="15844"/>
                            <a:pt x="17555" y="116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04" name="Google Shape;7204;p37"/>
                    <p:cNvSpPr/>
                    <p:nvPr/>
                  </p:nvSpPr>
                  <p:spPr>
                    <a:xfrm>
                      <a:off x="3962185" y="4779482"/>
                      <a:ext cx="17238" cy="13646"/>
                    </a:xfrm>
                    <a:custGeom>
                      <a:avLst/>
                      <a:gdLst/>
                      <a:ahLst/>
                      <a:cxnLst/>
                      <a:rect l="l" t="t" r="r" b="b"/>
                      <a:pathLst>
                        <a:path w="17238" h="13646" extrusionOk="0">
                          <a:moveTo>
                            <a:pt x="11162" y="13272"/>
                          </a:moveTo>
                          <a:cubicBezTo>
                            <a:pt x="11760" y="12281"/>
                            <a:pt x="12159" y="11093"/>
                            <a:pt x="11561" y="9310"/>
                          </a:cubicBezTo>
                          <a:cubicBezTo>
                            <a:pt x="13355" y="10301"/>
                            <a:pt x="14551" y="10301"/>
                            <a:pt x="15747" y="9904"/>
                          </a:cubicBezTo>
                          <a:cubicBezTo>
                            <a:pt x="17142" y="9508"/>
                            <a:pt x="18338" y="8320"/>
                            <a:pt x="15547" y="4952"/>
                          </a:cubicBezTo>
                          <a:cubicBezTo>
                            <a:pt x="11361" y="0"/>
                            <a:pt x="8770" y="0"/>
                            <a:pt x="6378" y="0"/>
                          </a:cubicBezTo>
                          <a:cubicBezTo>
                            <a:pt x="5980" y="396"/>
                            <a:pt x="5980" y="792"/>
                            <a:pt x="5780" y="1189"/>
                          </a:cubicBezTo>
                          <a:cubicBezTo>
                            <a:pt x="4584" y="396"/>
                            <a:pt x="3787" y="0"/>
                            <a:pt x="2990" y="0"/>
                          </a:cubicBezTo>
                          <a:cubicBezTo>
                            <a:pt x="1993" y="990"/>
                            <a:pt x="997" y="1783"/>
                            <a:pt x="0" y="2773"/>
                          </a:cubicBezTo>
                          <a:cubicBezTo>
                            <a:pt x="199" y="4556"/>
                            <a:pt x="1794" y="6933"/>
                            <a:pt x="4385" y="9904"/>
                          </a:cubicBezTo>
                          <a:cubicBezTo>
                            <a:pt x="7375" y="12678"/>
                            <a:pt x="10365" y="14460"/>
                            <a:pt x="11162" y="132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05" name="Google Shape;7205;p37"/>
                    <p:cNvSpPr/>
                    <p:nvPr/>
                  </p:nvSpPr>
                  <p:spPr>
                    <a:xfrm>
                      <a:off x="4105986" y="4849352"/>
                      <a:ext cx="14966" cy="11198"/>
                    </a:xfrm>
                    <a:custGeom>
                      <a:avLst/>
                      <a:gdLst/>
                      <a:ahLst/>
                      <a:cxnLst/>
                      <a:rect l="l" t="t" r="r" b="b"/>
                      <a:pathLst>
                        <a:path w="14966" h="11198" extrusionOk="0">
                          <a:moveTo>
                            <a:pt x="14065" y="10554"/>
                          </a:moveTo>
                          <a:cubicBezTo>
                            <a:pt x="15859" y="9366"/>
                            <a:pt x="14862" y="6593"/>
                            <a:pt x="12072" y="3819"/>
                          </a:cubicBezTo>
                          <a:cubicBezTo>
                            <a:pt x="6291" y="-1529"/>
                            <a:pt x="3900" y="56"/>
                            <a:pt x="1308" y="848"/>
                          </a:cubicBezTo>
                          <a:cubicBezTo>
                            <a:pt x="-486" y="1442"/>
                            <a:pt x="-685" y="3621"/>
                            <a:pt x="2305" y="6791"/>
                          </a:cubicBezTo>
                          <a:cubicBezTo>
                            <a:pt x="9082" y="13922"/>
                            <a:pt x="10677" y="10158"/>
                            <a:pt x="14065" y="105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06" name="Google Shape;7206;p37"/>
                    <p:cNvSpPr/>
                    <p:nvPr/>
                  </p:nvSpPr>
                  <p:spPr>
                    <a:xfrm>
                      <a:off x="3975341" y="4765616"/>
                      <a:ext cx="6777" cy="5876"/>
                    </a:xfrm>
                    <a:custGeom>
                      <a:avLst/>
                      <a:gdLst/>
                      <a:ahLst/>
                      <a:cxnLst/>
                      <a:rect l="l" t="t" r="r" b="b"/>
                      <a:pathLst>
                        <a:path w="6777" h="5876" extrusionOk="0">
                          <a:moveTo>
                            <a:pt x="4584" y="5745"/>
                          </a:moveTo>
                          <a:cubicBezTo>
                            <a:pt x="6578" y="5547"/>
                            <a:pt x="6378" y="3169"/>
                            <a:pt x="6777" y="1387"/>
                          </a:cubicBezTo>
                          <a:cubicBezTo>
                            <a:pt x="6179" y="991"/>
                            <a:pt x="5581" y="396"/>
                            <a:pt x="4983" y="0"/>
                          </a:cubicBezTo>
                          <a:cubicBezTo>
                            <a:pt x="3389" y="1585"/>
                            <a:pt x="1595" y="3169"/>
                            <a:pt x="0" y="4556"/>
                          </a:cubicBezTo>
                          <a:cubicBezTo>
                            <a:pt x="1993" y="6141"/>
                            <a:pt x="3389" y="5943"/>
                            <a:pt x="4584" y="57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07" name="Google Shape;7207;p37"/>
                    <p:cNvSpPr/>
                    <p:nvPr/>
                  </p:nvSpPr>
                  <p:spPr>
                    <a:xfrm>
                      <a:off x="3982118" y="4766804"/>
                      <a:ext cx="199" cy="396"/>
                    </a:xfrm>
                    <a:custGeom>
                      <a:avLst/>
                      <a:gdLst/>
                      <a:ahLst/>
                      <a:cxnLst/>
                      <a:rect l="l" t="t" r="r" b="b"/>
                      <a:pathLst>
                        <a:path w="199" h="396" extrusionOk="0">
                          <a:moveTo>
                            <a:pt x="0" y="0"/>
                          </a:moveTo>
                          <a:lnTo>
                            <a:pt x="0" y="198"/>
                          </a:lnTo>
                          <a:lnTo>
                            <a:pt x="199" y="396"/>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08" name="Google Shape;7208;p37"/>
                    <p:cNvSpPr/>
                    <p:nvPr/>
                  </p:nvSpPr>
                  <p:spPr>
                    <a:xfrm>
                      <a:off x="4039690" y="4747392"/>
                      <a:ext cx="15142" cy="10700"/>
                    </a:xfrm>
                    <a:custGeom>
                      <a:avLst/>
                      <a:gdLst/>
                      <a:ahLst/>
                      <a:cxnLst/>
                      <a:rect l="l" t="t" r="r" b="b"/>
                      <a:pathLst>
                        <a:path w="15142" h="10700" extrusionOk="0">
                          <a:moveTo>
                            <a:pt x="431" y="0"/>
                          </a:moveTo>
                          <a:cubicBezTo>
                            <a:pt x="-167" y="1188"/>
                            <a:pt x="-565" y="2773"/>
                            <a:pt x="2225" y="5150"/>
                          </a:cubicBezTo>
                          <a:cubicBezTo>
                            <a:pt x="8006" y="10102"/>
                            <a:pt x="12192" y="11489"/>
                            <a:pt x="14982" y="10301"/>
                          </a:cubicBezTo>
                          <a:cubicBezTo>
                            <a:pt x="15580" y="10102"/>
                            <a:pt x="14384" y="7527"/>
                            <a:pt x="13388" y="6339"/>
                          </a:cubicBezTo>
                          <a:cubicBezTo>
                            <a:pt x="7607" y="594"/>
                            <a:pt x="3820" y="0"/>
                            <a:pt x="431"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09" name="Google Shape;7209;p37"/>
                    <p:cNvSpPr/>
                    <p:nvPr/>
                  </p:nvSpPr>
                  <p:spPr>
                    <a:xfrm>
                      <a:off x="4077823" y="4780165"/>
                      <a:ext cx="11344" cy="12712"/>
                    </a:xfrm>
                    <a:custGeom>
                      <a:avLst/>
                      <a:gdLst/>
                      <a:ahLst/>
                      <a:cxnLst/>
                      <a:rect l="l" t="t" r="r" b="b"/>
                      <a:pathLst>
                        <a:path w="11344" h="12712" extrusionOk="0">
                          <a:moveTo>
                            <a:pt x="10934" y="8627"/>
                          </a:moveTo>
                          <a:cubicBezTo>
                            <a:pt x="10336" y="6250"/>
                            <a:pt x="7147" y="2684"/>
                            <a:pt x="4356" y="1100"/>
                          </a:cubicBezTo>
                          <a:cubicBezTo>
                            <a:pt x="-2022" y="-2268"/>
                            <a:pt x="370" y="2882"/>
                            <a:pt x="768" y="6052"/>
                          </a:cubicBezTo>
                          <a:lnTo>
                            <a:pt x="968" y="6448"/>
                          </a:lnTo>
                          <a:cubicBezTo>
                            <a:pt x="7346" y="11994"/>
                            <a:pt x="12927" y="16154"/>
                            <a:pt x="10934" y="86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10" name="Google Shape;7210;p37"/>
                    <p:cNvSpPr/>
                    <p:nvPr/>
                  </p:nvSpPr>
                  <p:spPr>
                    <a:xfrm>
                      <a:off x="4068930" y="4927180"/>
                      <a:ext cx="12452" cy="13347"/>
                    </a:xfrm>
                    <a:custGeom>
                      <a:avLst/>
                      <a:gdLst/>
                      <a:ahLst/>
                      <a:cxnLst/>
                      <a:rect l="l" t="t" r="r" b="b"/>
                      <a:pathLst>
                        <a:path w="12452" h="13347" extrusionOk="0">
                          <a:moveTo>
                            <a:pt x="5476" y="670"/>
                          </a:moveTo>
                          <a:cubicBezTo>
                            <a:pt x="2087" y="76"/>
                            <a:pt x="-2697" y="-1905"/>
                            <a:pt x="1888" y="5820"/>
                          </a:cubicBezTo>
                          <a:cubicBezTo>
                            <a:pt x="3881" y="9188"/>
                            <a:pt x="7070" y="13150"/>
                            <a:pt x="10060" y="13348"/>
                          </a:cubicBezTo>
                          <a:cubicBezTo>
                            <a:pt x="10857" y="12753"/>
                            <a:pt x="11655" y="11961"/>
                            <a:pt x="12452" y="11367"/>
                          </a:cubicBezTo>
                          <a:cubicBezTo>
                            <a:pt x="12053" y="9188"/>
                            <a:pt x="8864" y="5424"/>
                            <a:pt x="6871" y="2453"/>
                          </a:cubicBezTo>
                          <a:cubicBezTo>
                            <a:pt x="6472" y="1859"/>
                            <a:pt x="5874" y="1264"/>
                            <a:pt x="5476" y="6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11" name="Google Shape;7211;p37"/>
                    <p:cNvSpPr/>
                    <p:nvPr/>
                  </p:nvSpPr>
                  <p:spPr>
                    <a:xfrm>
                      <a:off x="4184433" y="4810337"/>
                      <a:ext cx="13601" cy="12543"/>
                    </a:xfrm>
                    <a:custGeom>
                      <a:avLst/>
                      <a:gdLst/>
                      <a:ahLst/>
                      <a:cxnLst/>
                      <a:rect l="l" t="t" r="r" b="b"/>
                      <a:pathLst>
                        <a:path w="13601" h="12543" extrusionOk="0">
                          <a:moveTo>
                            <a:pt x="9369" y="4206"/>
                          </a:moveTo>
                          <a:cubicBezTo>
                            <a:pt x="5980" y="1037"/>
                            <a:pt x="1994" y="-1142"/>
                            <a:pt x="399" y="641"/>
                          </a:cubicBezTo>
                          <a:cubicBezTo>
                            <a:pt x="-797" y="1829"/>
                            <a:pt x="798" y="4801"/>
                            <a:pt x="3788" y="7574"/>
                          </a:cubicBezTo>
                          <a:cubicBezTo>
                            <a:pt x="7176" y="10743"/>
                            <a:pt x="10565" y="13318"/>
                            <a:pt x="13156" y="12328"/>
                          </a:cubicBezTo>
                          <a:cubicBezTo>
                            <a:pt x="14352" y="10347"/>
                            <a:pt x="13156" y="7574"/>
                            <a:pt x="9369" y="42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12" name="Google Shape;7212;p37"/>
                    <p:cNvSpPr/>
                    <p:nvPr/>
                  </p:nvSpPr>
                  <p:spPr>
                    <a:xfrm>
                      <a:off x="4134155" y="4808792"/>
                      <a:ext cx="11225" cy="15652"/>
                    </a:xfrm>
                    <a:custGeom>
                      <a:avLst/>
                      <a:gdLst/>
                      <a:ahLst/>
                      <a:cxnLst/>
                      <a:rect l="l" t="t" r="r" b="b"/>
                      <a:pathLst>
                        <a:path w="11225" h="15652" extrusionOk="0">
                          <a:moveTo>
                            <a:pt x="248" y="602"/>
                          </a:moveTo>
                          <a:cubicBezTo>
                            <a:pt x="-748" y="3573"/>
                            <a:pt x="1245" y="8129"/>
                            <a:pt x="6427" y="13477"/>
                          </a:cubicBezTo>
                          <a:cubicBezTo>
                            <a:pt x="8022" y="15260"/>
                            <a:pt x="10215" y="16251"/>
                            <a:pt x="10613" y="15260"/>
                          </a:cubicBezTo>
                          <a:cubicBezTo>
                            <a:pt x="12008" y="12487"/>
                            <a:pt x="11211" y="8723"/>
                            <a:pt x="6228" y="3177"/>
                          </a:cubicBezTo>
                          <a:cubicBezTo>
                            <a:pt x="3637" y="1394"/>
                            <a:pt x="647" y="-1181"/>
                            <a:pt x="248" y="6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13" name="Google Shape;7213;p37"/>
                    <p:cNvSpPr/>
                    <p:nvPr/>
                  </p:nvSpPr>
                  <p:spPr>
                    <a:xfrm>
                      <a:off x="4028391" y="4822966"/>
                      <a:ext cx="12446" cy="12410"/>
                    </a:xfrm>
                    <a:custGeom>
                      <a:avLst/>
                      <a:gdLst/>
                      <a:ahLst/>
                      <a:cxnLst/>
                      <a:rect l="l" t="t" r="r" b="b"/>
                      <a:pathLst>
                        <a:path w="12446" h="12410" extrusionOk="0">
                          <a:moveTo>
                            <a:pt x="768" y="293"/>
                          </a:moveTo>
                          <a:cubicBezTo>
                            <a:pt x="-827" y="1086"/>
                            <a:pt x="170" y="3859"/>
                            <a:pt x="2761" y="6632"/>
                          </a:cubicBezTo>
                          <a:cubicBezTo>
                            <a:pt x="6548" y="10792"/>
                            <a:pt x="10336" y="13763"/>
                            <a:pt x="12129" y="11782"/>
                          </a:cubicBezTo>
                          <a:cubicBezTo>
                            <a:pt x="13126" y="10594"/>
                            <a:pt x="11731" y="7821"/>
                            <a:pt x="8542" y="4057"/>
                          </a:cubicBezTo>
                          <a:cubicBezTo>
                            <a:pt x="5552" y="887"/>
                            <a:pt x="2761" y="-697"/>
                            <a:pt x="768" y="2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14" name="Google Shape;7214;p37"/>
                    <p:cNvSpPr/>
                    <p:nvPr/>
                  </p:nvSpPr>
                  <p:spPr>
                    <a:xfrm>
                      <a:off x="3926847" y="4835411"/>
                      <a:ext cx="10356" cy="14705"/>
                    </a:xfrm>
                    <a:custGeom>
                      <a:avLst/>
                      <a:gdLst/>
                      <a:ahLst/>
                      <a:cxnLst/>
                      <a:rect l="l" t="t" r="r" b="b"/>
                      <a:pathLst>
                        <a:path w="10356" h="14705" extrusionOk="0">
                          <a:moveTo>
                            <a:pt x="3844" y="9639"/>
                          </a:moveTo>
                          <a:cubicBezTo>
                            <a:pt x="4243" y="10233"/>
                            <a:pt x="4442" y="10629"/>
                            <a:pt x="5040" y="11223"/>
                          </a:cubicBezTo>
                          <a:cubicBezTo>
                            <a:pt x="7631" y="13997"/>
                            <a:pt x="10023" y="15581"/>
                            <a:pt x="10223" y="14195"/>
                          </a:cubicBezTo>
                          <a:cubicBezTo>
                            <a:pt x="10821" y="11422"/>
                            <a:pt x="9425" y="7064"/>
                            <a:pt x="5837" y="2111"/>
                          </a:cubicBezTo>
                          <a:cubicBezTo>
                            <a:pt x="3844" y="-464"/>
                            <a:pt x="2249" y="-266"/>
                            <a:pt x="1452" y="527"/>
                          </a:cubicBezTo>
                          <a:cubicBezTo>
                            <a:pt x="1053" y="923"/>
                            <a:pt x="854" y="1517"/>
                            <a:pt x="655" y="2111"/>
                          </a:cubicBezTo>
                          <a:cubicBezTo>
                            <a:pt x="-342" y="2508"/>
                            <a:pt x="-342" y="4290"/>
                            <a:pt x="1651" y="6865"/>
                          </a:cubicBezTo>
                          <a:cubicBezTo>
                            <a:pt x="2449" y="7856"/>
                            <a:pt x="3246" y="8846"/>
                            <a:pt x="3844" y="96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15" name="Google Shape;7215;p37"/>
                    <p:cNvSpPr/>
                    <p:nvPr/>
                  </p:nvSpPr>
                  <p:spPr>
                    <a:xfrm>
                      <a:off x="3907520" y="4891136"/>
                      <a:ext cx="10538" cy="11453"/>
                    </a:xfrm>
                    <a:custGeom>
                      <a:avLst/>
                      <a:gdLst/>
                      <a:ahLst/>
                      <a:cxnLst/>
                      <a:rect l="l" t="t" r="r" b="b"/>
                      <a:pathLst>
                        <a:path w="10538" h="11453" extrusionOk="0">
                          <a:moveTo>
                            <a:pt x="1246" y="4821"/>
                          </a:moveTo>
                          <a:cubicBezTo>
                            <a:pt x="4435" y="9774"/>
                            <a:pt x="7823" y="11953"/>
                            <a:pt x="10016" y="11358"/>
                          </a:cubicBezTo>
                          <a:cubicBezTo>
                            <a:pt x="11212" y="10962"/>
                            <a:pt x="10216" y="8387"/>
                            <a:pt x="8421" y="5812"/>
                          </a:cubicBezTo>
                          <a:cubicBezTo>
                            <a:pt x="5631" y="2048"/>
                            <a:pt x="2840" y="-923"/>
                            <a:pt x="847" y="265"/>
                          </a:cubicBezTo>
                          <a:cubicBezTo>
                            <a:pt x="-149" y="860"/>
                            <a:pt x="-548" y="2048"/>
                            <a:pt x="1246" y="48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16" name="Google Shape;7216;p37"/>
                    <p:cNvSpPr/>
                    <p:nvPr/>
                  </p:nvSpPr>
                  <p:spPr>
                    <a:xfrm>
                      <a:off x="4044897" y="4772316"/>
                      <a:ext cx="13341" cy="11842"/>
                    </a:xfrm>
                    <a:custGeom>
                      <a:avLst/>
                      <a:gdLst/>
                      <a:ahLst/>
                      <a:cxnLst/>
                      <a:rect l="l" t="t" r="r" b="b"/>
                      <a:pathLst>
                        <a:path w="13341" h="11842" extrusionOk="0">
                          <a:moveTo>
                            <a:pt x="3396" y="6572"/>
                          </a:moveTo>
                          <a:cubicBezTo>
                            <a:pt x="7383" y="10137"/>
                            <a:pt x="11569" y="13307"/>
                            <a:pt x="13164" y="11128"/>
                          </a:cubicBezTo>
                          <a:cubicBezTo>
                            <a:pt x="13961" y="10137"/>
                            <a:pt x="11968" y="7562"/>
                            <a:pt x="9376" y="4987"/>
                          </a:cubicBezTo>
                          <a:cubicBezTo>
                            <a:pt x="5589" y="1619"/>
                            <a:pt x="1603" y="-1550"/>
                            <a:pt x="207" y="827"/>
                          </a:cubicBezTo>
                          <a:cubicBezTo>
                            <a:pt x="-590" y="1817"/>
                            <a:pt x="1005" y="4393"/>
                            <a:pt x="3396" y="65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17" name="Google Shape;7217;p37"/>
                    <p:cNvSpPr/>
                    <p:nvPr/>
                  </p:nvSpPr>
                  <p:spPr>
                    <a:xfrm>
                      <a:off x="4094362" y="4882024"/>
                      <a:ext cx="10215" cy="11843"/>
                    </a:xfrm>
                    <a:custGeom>
                      <a:avLst/>
                      <a:gdLst/>
                      <a:ahLst/>
                      <a:cxnLst/>
                      <a:rect l="l" t="t" r="r" b="b"/>
                      <a:pathLst>
                        <a:path w="10215" h="11843" extrusionOk="0">
                          <a:moveTo>
                            <a:pt x="175" y="464"/>
                          </a:moveTo>
                          <a:cubicBezTo>
                            <a:pt x="-622" y="2643"/>
                            <a:pt x="1371" y="6011"/>
                            <a:pt x="4760" y="9378"/>
                          </a:cubicBezTo>
                          <a:cubicBezTo>
                            <a:pt x="6952" y="11755"/>
                            <a:pt x="9344" y="12548"/>
                            <a:pt x="9942" y="11161"/>
                          </a:cubicBezTo>
                          <a:cubicBezTo>
                            <a:pt x="10939" y="8982"/>
                            <a:pt x="9145" y="5813"/>
                            <a:pt x="5557" y="2247"/>
                          </a:cubicBezTo>
                          <a:cubicBezTo>
                            <a:pt x="2966" y="68"/>
                            <a:pt x="1172" y="-526"/>
                            <a:pt x="175" y="4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18" name="Google Shape;7218;p37"/>
                    <p:cNvSpPr/>
                    <p:nvPr/>
                  </p:nvSpPr>
                  <p:spPr>
                    <a:xfrm>
                      <a:off x="4015470" y="4915955"/>
                      <a:ext cx="11267" cy="12197"/>
                    </a:xfrm>
                    <a:custGeom>
                      <a:avLst/>
                      <a:gdLst/>
                      <a:ahLst/>
                      <a:cxnLst/>
                      <a:rect l="l" t="t" r="r" b="b"/>
                      <a:pathLst>
                        <a:path w="11267" h="12197" extrusionOk="0">
                          <a:moveTo>
                            <a:pt x="732" y="10"/>
                          </a:moveTo>
                          <a:cubicBezTo>
                            <a:pt x="-663" y="1199"/>
                            <a:pt x="-65" y="3576"/>
                            <a:pt x="2527" y="6745"/>
                          </a:cubicBezTo>
                          <a:cubicBezTo>
                            <a:pt x="5516" y="10707"/>
                            <a:pt x="8706" y="12688"/>
                            <a:pt x="10699" y="12093"/>
                          </a:cubicBezTo>
                          <a:cubicBezTo>
                            <a:pt x="12094" y="11499"/>
                            <a:pt x="10699" y="8924"/>
                            <a:pt x="8905" y="6547"/>
                          </a:cubicBezTo>
                          <a:cubicBezTo>
                            <a:pt x="6314" y="2585"/>
                            <a:pt x="3523" y="-188"/>
                            <a:pt x="732" y="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19" name="Google Shape;7219;p37"/>
                    <p:cNvSpPr/>
                    <p:nvPr/>
                  </p:nvSpPr>
                  <p:spPr>
                    <a:xfrm>
                      <a:off x="4108460" y="4811024"/>
                      <a:ext cx="13873" cy="15777"/>
                    </a:xfrm>
                    <a:custGeom>
                      <a:avLst/>
                      <a:gdLst/>
                      <a:ahLst/>
                      <a:cxnLst/>
                      <a:rect l="l" t="t" r="r" b="b"/>
                      <a:pathLst>
                        <a:path w="13873" h="15777" extrusionOk="0">
                          <a:moveTo>
                            <a:pt x="6807" y="4114"/>
                          </a:moveTo>
                          <a:cubicBezTo>
                            <a:pt x="4017" y="1143"/>
                            <a:pt x="1226" y="-838"/>
                            <a:pt x="429" y="350"/>
                          </a:cubicBezTo>
                          <a:cubicBezTo>
                            <a:pt x="-1565" y="3123"/>
                            <a:pt x="3817" y="7878"/>
                            <a:pt x="7804" y="11839"/>
                          </a:cubicBezTo>
                          <a:cubicBezTo>
                            <a:pt x="9797" y="14018"/>
                            <a:pt x="12987" y="16792"/>
                            <a:pt x="13584" y="15405"/>
                          </a:cubicBezTo>
                          <a:cubicBezTo>
                            <a:pt x="15179" y="12632"/>
                            <a:pt x="9797" y="7878"/>
                            <a:pt x="6807" y="41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20" name="Google Shape;7220;p37"/>
                    <p:cNvSpPr/>
                    <p:nvPr/>
                  </p:nvSpPr>
                  <p:spPr>
                    <a:xfrm>
                      <a:off x="4066914" y="4831663"/>
                      <a:ext cx="11079" cy="10801"/>
                    </a:xfrm>
                    <a:custGeom>
                      <a:avLst/>
                      <a:gdLst/>
                      <a:ahLst/>
                      <a:cxnLst/>
                      <a:rect l="l" t="t" r="r" b="b"/>
                      <a:pathLst>
                        <a:path w="11079" h="10801" extrusionOk="0">
                          <a:moveTo>
                            <a:pt x="7890" y="3878"/>
                          </a:moveTo>
                          <a:cubicBezTo>
                            <a:pt x="5299" y="1303"/>
                            <a:pt x="2309" y="-480"/>
                            <a:pt x="714" y="115"/>
                          </a:cubicBezTo>
                          <a:cubicBezTo>
                            <a:pt x="-880" y="907"/>
                            <a:pt x="316" y="3680"/>
                            <a:pt x="3106" y="6652"/>
                          </a:cubicBezTo>
                          <a:cubicBezTo>
                            <a:pt x="5897" y="9623"/>
                            <a:pt x="8687" y="11406"/>
                            <a:pt x="10282" y="10613"/>
                          </a:cubicBezTo>
                          <a:cubicBezTo>
                            <a:pt x="11876" y="9821"/>
                            <a:pt x="11079" y="7246"/>
                            <a:pt x="7890" y="38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21" name="Google Shape;7221;p37"/>
                    <p:cNvSpPr/>
                    <p:nvPr/>
                  </p:nvSpPr>
                  <p:spPr>
                    <a:xfrm>
                      <a:off x="4105095" y="4755137"/>
                      <a:ext cx="12353" cy="11206"/>
                    </a:xfrm>
                    <a:custGeom>
                      <a:avLst/>
                      <a:gdLst/>
                      <a:ahLst/>
                      <a:cxnLst/>
                      <a:rect l="l" t="t" r="r" b="b"/>
                      <a:pathLst>
                        <a:path w="12353" h="11206" extrusionOk="0">
                          <a:moveTo>
                            <a:pt x="406" y="376"/>
                          </a:moveTo>
                          <a:cubicBezTo>
                            <a:pt x="-1189" y="2159"/>
                            <a:pt x="2200" y="5725"/>
                            <a:pt x="5588" y="8696"/>
                          </a:cubicBezTo>
                          <a:cubicBezTo>
                            <a:pt x="8578" y="11271"/>
                            <a:pt x="11568" y="11865"/>
                            <a:pt x="12166" y="10479"/>
                          </a:cubicBezTo>
                          <a:cubicBezTo>
                            <a:pt x="12963" y="8894"/>
                            <a:pt x="11170" y="6319"/>
                            <a:pt x="7781" y="3546"/>
                          </a:cubicBezTo>
                          <a:cubicBezTo>
                            <a:pt x="4592" y="971"/>
                            <a:pt x="1602" y="-812"/>
                            <a:pt x="406" y="3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22" name="Google Shape;7222;p37"/>
                    <p:cNvSpPr/>
                    <p:nvPr/>
                  </p:nvSpPr>
                  <p:spPr>
                    <a:xfrm>
                      <a:off x="3946438" y="4795131"/>
                      <a:ext cx="1196" cy="1142"/>
                    </a:xfrm>
                    <a:custGeom>
                      <a:avLst/>
                      <a:gdLst/>
                      <a:ahLst/>
                      <a:cxnLst/>
                      <a:rect l="l" t="t" r="r" b="b"/>
                      <a:pathLst>
                        <a:path w="1196" h="1142" extrusionOk="0">
                          <a:moveTo>
                            <a:pt x="1196" y="0"/>
                          </a:moveTo>
                          <a:cubicBezTo>
                            <a:pt x="1196" y="0"/>
                            <a:pt x="1196" y="0"/>
                            <a:pt x="1196" y="0"/>
                          </a:cubicBezTo>
                          <a:cubicBezTo>
                            <a:pt x="797" y="396"/>
                            <a:pt x="399" y="792"/>
                            <a:pt x="0" y="990"/>
                          </a:cubicBezTo>
                          <a:cubicBezTo>
                            <a:pt x="797" y="1387"/>
                            <a:pt x="1196" y="990"/>
                            <a:pt x="119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23" name="Google Shape;7223;p37"/>
                    <p:cNvSpPr/>
                    <p:nvPr/>
                  </p:nvSpPr>
                  <p:spPr>
                    <a:xfrm>
                      <a:off x="4050208" y="4696012"/>
                      <a:ext cx="11292" cy="11284"/>
                    </a:xfrm>
                    <a:custGeom>
                      <a:avLst/>
                      <a:gdLst/>
                      <a:ahLst/>
                      <a:cxnLst/>
                      <a:rect l="l" t="t" r="r" b="b"/>
                      <a:pathLst>
                        <a:path w="11292" h="11284" extrusionOk="0">
                          <a:moveTo>
                            <a:pt x="10842" y="10970"/>
                          </a:moveTo>
                          <a:cubicBezTo>
                            <a:pt x="12238" y="9583"/>
                            <a:pt x="10244" y="6612"/>
                            <a:pt x="6856" y="3244"/>
                          </a:cubicBezTo>
                          <a:cubicBezTo>
                            <a:pt x="4464" y="867"/>
                            <a:pt x="2271" y="-321"/>
                            <a:pt x="876" y="75"/>
                          </a:cubicBezTo>
                          <a:cubicBezTo>
                            <a:pt x="677" y="75"/>
                            <a:pt x="478" y="273"/>
                            <a:pt x="278" y="471"/>
                          </a:cubicBezTo>
                          <a:cubicBezTo>
                            <a:pt x="278" y="471"/>
                            <a:pt x="278" y="471"/>
                            <a:pt x="278" y="471"/>
                          </a:cubicBezTo>
                          <a:cubicBezTo>
                            <a:pt x="-718" y="1660"/>
                            <a:pt x="1076" y="4433"/>
                            <a:pt x="3866" y="7206"/>
                          </a:cubicBezTo>
                          <a:cubicBezTo>
                            <a:pt x="6258" y="9781"/>
                            <a:pt x="9646" y="12158"/>
                            <a:pt x="10842" y="109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24" name="Google Shape;7224;p37"/>
                    <p:cNvSpPr/>
                    <p:nvPr/>
                  </p:nvSpPr>
                  <p:spPr>
                    <a:xfrm>
                      <a:off x="4059453" y="4689513"/>
                      <a:ext cx="11431" cy="9767"/>
                    </a:xfrm>
                    <a:custGeom>
                      <a:avLst/>
                      <a:gdLst/>
                      <a:ahLst/>
                      <a:cxnLst/>
                      <a:rect l="l" t="t" r="r" b="b"/>
                      <a:pathLst>
                        <a:path w="11431" h="9767" extrusionOk="0">
                          <a:moveTo>
                            <a:pt x="4388" y="6970"/>
                          </a:moveTo>
                          <a:cubicBezTo>
                            <a:pt x="8773" y="10536"/>
                            <a:pt x="10966" y="10338"/>
                            <a:pt x="11364" y="8357"/>
                          </a:cubicBezTo>
                          <a:cubicBezTo>
                            <a:pt x="11763" y="7168"/>
                            <a:pt x="10368" y="4989"/>
                            <a:pt x="7378" y="3008"/>
                          </a:cubicBezTo>
                          <a:cubicBezTo>
                            <a:pt x="4189" y="631"/>
                            <a:pt x="1199" y="-755"/>
                            <a:pt x="202" y="433"/>
                          </a:cubicBezTo>
                          <a:cubicBezTo>
                            <a:pt x="-595" y="1424"/>
                            <a:pt x="999" y="4197"/>
                            <a:pt x="4388" y="69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25" name="Google Shape;7225;p37"/>
                    <p:cNvSpPr/>
                    <p:nvPr/>
                  </p:nvSpPr>
                  <p:spPr>
                    <a:xfrm>
                      <a:off x="3991871" y="4816786"/>
                      <a:ext cx="10535" cy="10849"/>
                    </a:xfrm>
                    <a:custGeom>
                      <a:avLst/>
                      <a:gdLst/>
                      <a:ahLst/>
                      <a:cxnLst/>
                      <a:rect l="l" t="t" r="r" b="b"/>
                      <a:pathLst>
                        <a:path w="10535" h="10849" extrusionOk="0">
                          <a:moveTo>
                            <a:pt x="9980" y="10634"/>
                          </a:moveTo>
                          <a:cubicBezTo>
                            <a:pt x="11375" y="9841"/>
                            <a:pt x="9980" y="7068"/>
                            <a:pt x="7588" y="4295"/>
                          </a:cubicBezTo>
                          <a:cubicBezTo>
                            <a:pt x="4000" y="531"/>
                            <a:pt x="1807" y="-657"/>
                            <a:pt x="412" y="333"/>
                          </a:cubicBezTo>
                          <a:cubicBezTo>
                            <a:pt x="-784" y="1125"/>
                            <a:pt x="811" y="3701"/>
                            <a:pt x="2804" y="6078"/>
                          </a:cubicBezTo>
                          <a:cubicBezTo>
                            <a:pt x="5595" y="9049"/>
                            <a:pt x="8584" y="11624"/>
                            <a:pt x="9980" y="106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26" name="Google Shape;7226;p37"/>
                    <p:cNvSpPr/>
                    <p:nvPr/>
                  </p:nvSpPr>
                  <p:spPr>
                    <a:xfrm>
                      <a:off x="4130534" y="4854624"/>
                      <a:ext cx="11277" cy="10293"/>
                    </a:xfrm>
                    <a:custGeom>
                      <a:avLst/>
                      <a:gdLst/>
                      <a:ahLst/>
                      <a:cxnLst/>
                      <a:rect l="l" t="t" r="r" b="b"/>
                      <a:pathLst>
                        <a:path w="11277" h="10293" extrusionOk="0">
                          <a:moveTo>
                            <a:pt x="1278" y="131"/>
                          </a:moveTo>
                          <a:cubicBezTo>
                            <a:pt x="-317" y="725"/>
                            <a:pt x="-915" y="2508"/>
                            <a:pt x="2473" y="6074"/>
                          </a:cubicBezTo>
                          <a:cubicBezTo>
                            <a:pt x="5264" y="9045"/>
                            <a:pt x="8254" y="10630"/>
                            <a:pt x="10048" y="10234"/>
                          </a:cubicBezTo>
                          <a:cubicBezTo>
                            <a:pt x="12041" y="9639"/>
                            <a:pt x="11443" y="7460"/>
                            <a:pt x="9450" y="5083"/>
                          </a:cubicBezTo>
                          <a:cubicBezTo>
                            <a:pt x="5862" y="924"/>
                            <a:pt x="3071" y="-463"/>
                            <a:pt x="1278" y="1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27" name="Google Shape;7227;p37"/>
                    <p:cNvSpPr/>
                    <p:nvPr/>
                  </p:nvSpPr>
                  <p:spPr>
                    <a:xfrm>
                      <a:off x="4081175" y="4891734"/>
                      <a:ext cx="9996" cy="9601"/>
                    </a:xfrm>
                    <a:custGeom>
                      <a:avLst/>
                      <a:gdLst/>
                      <a:ahLst/>
                      <a:cxnLst/>
                      <a:rect l="l" t="t" r="r" b="b"/>
                      <a:pathLst>
                        <a:path w="9996" h="9601" extrusionOk="0">
                          <a:moveTo>
                            <a:pt x="9575" y="8978"/>
                          </a:moveTo>
                          <a:cubicBezTo>
                            <a:pt x="10373" y="7987"/>
                            <a:pt x="10173" y="6205"/>
                            <a:pt x="7781" y="3431"/>
                          </a:cubicBezTo>
                          <a:cubicBezTo>
                            <a:pt x="4791" y="460"/>
                            <a:pt x="2399" y="-530"/>
                            <a:pt x="805" y="262"/>
                          </a:cubicBezTo>
                          <a:cubicBezTo>
                            <a:pt x="-790" y="1252"/>
                            <a:pt x="8" y="3828"/>
                            <a:pt x="2997" y="6799"/>
                          </a:cubicBezTo>
                          <a:cubicBezTo>
                            <a:pt x="5988" y="9770"/>
                            <a:pt x="8379" y="10166"/>
                            <a:pt x="9575" y="89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28" name="Google Shape;7228;p37"/>
                    <p:cNvSpPr/>
                    <p:nvPr/>
                  </p:nvSpPr>
                  <p:spPr>
                    <a:xfrm>
                      <a:off x="4164442" y="4769281"/>
                      <a:ext cx="11434" cy="11410"/>
                    </a:xfrm>
                    <a:custGeom>
                      <a:avLst/>
                      <a:gdLst/>
                      <a:ahLst/>
                      <a:cxnLst/>
                      <a:rect l="l" t="t" r="r" b="b"/>
                      <a:pathLst>
                        <a:path w="11434" h="11410" extrusionOk="0">
                          <a:moveTo>
                            <a:pt x="11421" y="10201"/>
                          </a:moveTo>
                          <a:cubicBezTo>
                            <a:pt x="11621" y="7824"/>
                            <a:pt x="9627" y="4853"/>
                            <a:pt x="5441" y="1684"/>
                          </a:cubicBezTo>
                          <a:cubicBezTo>
                            <a:pt x="2651" y="-297"/>
                            <a:pt x="1056" y="-297"/>
                            <a:pt x="60" y="495"/>
                          </a:cubicBezTo>
                          <a:cubicBezTo>
                            <a:pt x="-339" y="2872"/>
                            <a:pt x="1255" y="6041"/>
                            <a:pt x="5043" y="9013"/>
                          </a:cubicBezTo>
                          <a:cubicBezTo>
                            <a:pt x="8033" y="11390"/>
                            <a:pt x="11222" y="12380"/>
                            <a:pt x="11421" y="102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29" name="Google Shape;7229;p37"/>
                    <p:cNvSpPr/>
                    <p:nvPr/>
                  </p:nvSpPr>
                  <p:spPr>
                    <a:xfrm>
                      <a:off x="3964268" y="4937050"/>
                      <a:ext cx="10320" cy="11460"/>
                    </a:xfrm>
                    <a:custGeom>
                      <a:avLst/>
                      <a:gdLst/>
                      <a:ahLst/>
                      <a:cxnLst/>
                      <a:rect l="l" t="t" r="r" b="b"/>
                      <a:pathLst>
                        <a:path w="10320" h="11460" extrusionOk="0">
                          <a:moveTo>
                            <a:pt x="9080" y="11401"/>
                          </a:moveTo>
                          <a:cubicBezTo>
                            <a:pt x="10874" y="11005"/>
                            <a:pt x="10874" y="9024"/>
                            <a:pt x="8083" y="5260"/>
                          </a:cubicBezTo>
                          <a:cubicBezTo>
                            <a:pt x="4894" y="1497"/>
                            <a:pt x="1904" y="-880"/>
                            <a:pt x="309" y="308"/>
                          </a:cubicBezTo>
                          <a:cubicBezTo>
                            <a:pt x="-687" y="1100"/>
                            <a:pt x="907" y="4072"/>
                            <a:pt x="2502" y="6647"/>
                          </a:cubicBezTo>
                          <a:cubicBezTo>
                            <a:pt x="4894" y="10213"/>
                            <a:pt x="7286" y="11797"/>
                            <a:pt x="9080" y="114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30" name="Google Shape;7230;p37"/>
                    <p:cNvSpPr/>
                    <p:nvPr/>
                  </p:nvSpPr>
                  <p:spPr>
                    <a:xfrm>
                      <a:off x="3938611" y="4954348"/>
                      <a:ext cx="9973" cy="11584"/>
                    </a:xfrm>
                    <a:custGeom>
                      <a:avLst/>
                      <a:gdLst/>
                      <a:ahLst/>
                      <a:cxnLst/>
                      <a:rect l="l" t="t" r="r" b="b"/>
                      <a:pathLst>
                        <a:path w="9973" h="11584" extrusionOk="0">
                          <a:moveTo>
                            <a:pt x="1847" y="46"/>
                          </a:moveTo>
                          <a:cubicBezTo>
                            <a:pt x="-545" y="-350"/>
                            <a:pt x="-545" y="1829"/>
                            <a:pt x="1449" y="5395"/>
                          </a:cubicBezTo>
                          <a:cubicBezTo>
                            <a:pt x="3442" y="8960"/>
                            <a:pt x="6033" y="11337"/>
                            <a:pt x="8226" y="11535"/>
                          </a:cubicBezTo>
                          <a:cubicBezTo>
                            <a:pt x="10418" y="11932"/>
                            <a:pt x="10617" y="9951"/>
                            <a:pt x="8425" y="5791"/>
                          </a:cubicBezTo>
                          <a:cubicBezTo>
                            <a:pt x="6432" y="2621"/>
                            <a:pt x="4040" y="442"/>
                            <a:pt x="1847" y="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31" name="Google Shape;7231;p37"/>
                    <p:cNvSpPr/>
                    <p:nvPr/>
                  </p:nvSpPr>
                  <p:spPr>
                    <a:xfrm>
                      <a:off x="4065448" y="4776302"/>
                      <a:ext cx="13342" cy="11090"/>
                    </a:xfrm>
                    <a:custGeom>
                      <a:avLst/>
                      <a:gdLst/>
                      <a:ahLst/>
                      <a:cxnLst/>
                      <a:rect l="l" t="t" r="r" b="b"/>
                      <a:pathLst>
                        <a:path w="13342" h="11090" extrusionOk="0">
                          <a:moveTo>
                            <a:pt x="8758" y="5161"/>
                          </a:moveTo>
                          <a:cubicBezTo>
                            <a:pt x="6167" y="2388"/>
                            <a:pt x="3376" y="-187"/>
                            <a:pt x="1184" y="11"/>
                          </a:cubicBezTo>
                          <a:cubicBezTo>
                            <a:pt x="-211" y="209"/>
                            <a:pt x="-411" y="1595"/>
                            <a:pt x="785" y="3774"/>
                          </a:cubicBezTo>
                          <a:cubicBezTo>
                            <a:pt x="2978" y="7934"/>
                            <a:pt x="6566" y="9915"/>
                            <a:pt x="9556" y="10906"/>
                          </a:cubicBezTo>
                          <a:cubicBezTo>
                            <a:pt x="11350" y="11500"/>
                            <a:pt x="12147" y="10509"/>
                            <a:pt x="13343" y="10113"/>
                          </a:cubicBezTo>
                          <a:lnTo>
                            <a:pt x="13143" y="9717"/>
                          </a:lnTo>
                          <a:lnTo>
                            <a:pt x="8758" y="5161"/>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32" name="Google Shape;7232;p37"/>
                    <p:cNvSpPr/>
                    <p:nvPr/>
                  </p:nvSpPr>
                  <p:spPr>
                    <a:xfrm>
                      <a:off x="4111842" y="4792104"/>
                      <a:ext cx="10900" cy="11355"/>
                    </a:xfrm>
                    <a:custGeom>
                      <a:avLst/>
                      <a:gdLst/>
                      <a:ahLst/>
                      <a:cxnLst/>
                      <a:rect l="l" t="t" r="r" b="b"/>
                      <a:pathLst>
                        <a:path w="10900" h="11355" extrusionOk="0">
                          <a:moveTo>
                            <a:pt x="236" y="56"/>
                          </a:moveTo>
                          <a:cubicBezTo>
                            <a:pt x="-561" y="2037"/>
                            <a:pt x="635" y="4612"/>
                            <a:pt x="4223" y="8177"/>
                          </a:cubicBezTo>
                          <a:cubicBezTo>
                            <a:pt x="6415" y="10356"/>
                            <a:pt x="9006" y="11941"/>
                            <a:pt x="10202" y="11149"/>
                          </a:cubicBezTo>
                          <a:cubicBezTo>
                            <a:pt x="12196" y="9762"/>
                            <a:pt x="9605" y="6593"/>
                            <a:pt x="6415" y="3423"/>
                          </a:cubicBezTo>
                          <a:cubicBezTo>
                            <a:pt x="4223" y="1442"/>
                            <a:pt x="1831" y="-341"/>
                            <a:pt x="236" y="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33" name="Google Shape;7233;p37"/>
                    <p:cNvSpPr/>
                    <p:nvPr/>
                  </p:nvSpPr>
                  <p:spPr>
                    <a:xfrm>
                      <a:off x="4039161" y="4860148"/>
                      <a:ext cx="11504" cy="12222"/>
                    </a:xfrm>
                    <a:custGeom>
                      <a:avLst/>
                      <a:gdLst/>
                      <a:ahLst/>
                      <a:cxnLst/>
                      <a:rect l="l" t="t" r="r" b="b"/>
                      <a:pathLst>
                        <a:path w="11504" h="12222" extrusionOk="0">
                          <a:moveTo>
                            <a:pt x="7937" y="4512"/>
                          </a:moveTo>
                          <a:cubicBezTo>
                            <a:pt x="5146" y="1739"/>
                            <a:pt x="2356" y="-638"/>
                            <a:pt x="761" y="154"/>
                          </a:cubicBezTo>
                          <a:cubicBezTo>
                            <a:pt x="-834" y="947"/>
                            <a:pt x="163" y="3522"/>
                            <a:pt x="2954" y="6889"/>
                          </a:cubicBezTo>
                          <a:cubicBezTo>
                            <a:pt x="6143" y="10653"/>
                            <a:pt x="9531" y="13228"/>
                            <a:pt x="11126" y="11842"/>
                          </a:cubicBezTo>
                          <a:cubicBezTo>
                            <a:pt x="12322" y="10653"/>
                            <a:pt x="10528" y="7484"/>
                            <a:pt x="7937" y="45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34" name="Google Shape;7234;p37"/>
                    <p:cNvSpPr/>
                    <p:nvPr/>
                  </p:nvSpPr>
                  <p:spPr>
                    <a:xfrm>
                      <a:off x="3964081" y="4875067"/>
                      <a:ext cx="10473" cy="11993"/>
                    </a:xfrm>
                    <a:custGeom>
                      <a:avLst/>
                      <a:gdLst/>
                      <a:ahLst/>
                      <a:cxnLst/>
                      <a:rect l="l" t="t" r="r" b="b"/>
                      <a:pathLst>
                        <a:path w="10473" h="11993" extrusionOk="0">
                          <a:moveTo>
                            <a:pt x="9864" y="11977"/>
                          </a:moveTo>
                          <a:cubicBezTo>
                            <a:pt x="11459" y="10986"/>
                            <a:pt x="9665" y="8015"/>
                            <a:pt x="7473" y="5044"/>
                          </a:cubicBezTo>
                          <a:cubicBezTo>
                            <a:pt x="5080" y="1874"/>
                            <a:pt x="2290" y="-503"/>
                            <a:pt x="696" y="91"/>
                          </a:cubicBezTo>
                          <a:cubicBezTo>
                            <a:pt x="-1099" y="686"/>
                            <a:pt x="895" y="4053"/>
                            <a:pt x="3087" y="7025"/>
                          </a:cubicBezTo>
                          <a:cubicBezTo>
                            <a:pt x="5479" y="10590"/>
                            <a:pt x="7871" y="12175"/>
                            <a:pt x="9864" y="119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35" name="Google Shape;7235;p37"/>
                    <p:cNvSpPr/>
                    <p:nvPr/>
                  </p:nvSpPr>
                  <p:spPr>
                    <a:xfrm>
                      <a:off x="3967352" y="4898655"/>
                      <a:ext cx="9753" cy="11016"/>
                    </a:xfrm>
                    <a:custGeom>
                      <a:avLst/>
                      <a:gdLst/>
                      <a:ahLst/>
                      <a:cxnLst/>
                      <a:rect l="l" t="t" r="r" b="b"/>
                      <a:pathLst>
                        <a:path w="9753" h="11016" extrusionOk="0">
                          <a:moveTo>
                            <a:pt x="8786" y="10971"/>
                          </a:moveTo>
                          <a:cubicBezTo>
                            <a:pt x="10779" y="10574"/>
                            <a:pt x="9384" y="7603"/>
                            <a:pt x="7391" y="4236"/>
                          </a:cubicBezTo>
                          <a:cubicBezTo>
                            <a:pt x="4600" y="1066"/>
                            <a:pt x="2208" y="-717"/>
                            <a:pt x="614" y="274"/>
                          </a:cubicBezTo>
                          <a:cubicBezTo>
                            <a:pt x="-582" y="868"/>
                            <a:pt x="16" y="3047"/>
                            <a:pt x="2009" y="5820"/>
                          </a:cubicBezTo>
                          <a:cubicBezTo>
                            <a:pt x="4401" y="9188"/>
                            <a:pt x="6992" y="11367"/>
                            <a:pt x="8786" y="109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36" name="Google Shape;7236;p37"/>
                    <p:cNvSpPr/>
                    <p:nvPr/>
                  </p:nvSpPr>
                  <p:spPr>
                    <a:xfrm>
                      <a:off x="4020129" y="4868124"/>
                      <a:ext cx="9895" cy="10359"/>
                    </a:xfrm>
                    <a:custGeom>
                      <a:avLst/>
                      <a:gdLst/>
                      <a:ahLst/>
                      <a:cxnLst/>
                      <a:rect l="l" t="t" r="r" b="b"/>
                      <a:pathLst>
                        <a:path w="9895" h="10359" extrusionOk="0">
                          <a:moveTo>
                            <a:pt x="458" y="300"/>
                          </a:moveTo>
                          <a:cubicBezTo>
                            <a:pt x="-738" y="1290"/>
                            <a:pt x="458" y="4262"/>
                            <a:pt x="3448" y="7233"/>
                          </a:cubicBezTo>
                          <a:cubicBezTo>
                            <a:pt x="6239" y="10204"/>
                            <a:pt x="8631" y="11195"/>
                            <a:pt x="9627" y="9610"/>
                          </a:cubicBezTo>
                          <a:cubicBezTo>
                            <a:pt x="10425" y="8421"/>
                            <a:pt x="9428" y="6441"/>
                            <a:pt x="6837" y="3271"/>
                          </a:cubicBezTo>
                          <a:cubicBezTo>
                            <a:pt x="4246" y="894"/>
                            <a:pt x="1654" y="-691"/>
                            <a:pt x="458" y="3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37" name="Google Shape;7237;p37"/>
                    <p:cNvSpPr/>
                    <p:nvPr/>
                  </p:nvSpPr>
                  <p:spPr>
                    <a:xfrm>
                      <a:off x="4125835" y="4765857"/>
                      <a:ext cx="11263" cy="9982"/>
                    </a:xfrm>
                    <a:custGeom>
                      <a:avLst/>
                      <a:gdLst/>
                      <a:ahLst/>
                      <a:cxnLst/>
                      <a:rect l="l" t="t" r="r" b="b"/>
                      <a:pathLst>
                        <a:path w="11263" h="9982" extrusionOk="0">
                          <a:moveTo>
                            <a:pt x="595" y="155"/>
                          </a:moveTo>
                          <a:cubicBezTo>
                            <a:pt x="-999" y="948"/>
                            <a:pt x="794" y="3721"/>
                            <a:pt x="3784" y="6494"/>
                          </a:cubicBezTo>
                          <a:cubicBezTo>
                            <a:pt x="6774" y="9267"/>
                            <a:pt x="9764" y="10654"/>
                            <a:pt x="10960" y="9664"/>
                          </a:cubicBezTo>
                          <a:cubicBezTo>
                            <a:pt x="11957" y="8871"/>
                            <a:pt x="10362" y="6494"/>
                            <a:pt x="8169" y="4117"/>
                          </a:cubicBezTo>
                          <a:cubicBezTo>
                            <a:pt x="5379" y="1740"/>
                            <a:pt x="2190" y="-637"/>
                            <a:pt x="595" y="1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38" name="Google Shape;7238;p37"/>
                    <p:cNvSpPr/>
                    <p:nvPr/>
                  </p:nvSpPr>
                  <p:spPr>
                    <a:xfrm>
                      <a:off x="4043399" y="4789446"/>
                      <a:ext cx="11179" cy="11275"/>
                    </a:xfrm>
                    <a:custGeom>
                      <a:avLst/>
                      <a:gdLst/>
                      <a:ahLst/>
                      <a:cxnLst/>
                      <a:rect l="l" t="t" r="r" b="b"/>
                      <a:pathLst>
                        <a:path w="11179" h="11275" extrusionOk="0">
                          <a:moveTo>
                            <a:pt x="3300" y="6873"/>
                          </a:moveTo>
                          <a:cubicBezTo>
                            <a:pt x="6091" y="9844"/>
                            <a:pt x="9080" y="12023"/>
                            <a:pt x="10675" y="11033"/>
                          </a:cubicBezTo>
                          <a:cubicBezTo>
                            <a:pt x="12070" y="10241"/>
                            <a:pt x="10475" y="7269"/>
                            <a:pt x="7087" y="3506"/>
                          </a:cubicBezTo>
                          <a:cubicBezTo>
                            <a:pt x="4894" y="1327"/>
                            <a:pt x="2303" y="-852"/>
                            <a:pt x="709" y="336"/>
                          </a:cubicBezTo>
                          <a:cubicBezTo>
                            <a:pt x="-886" y="1327"/>
                            <a:pt x="310" y="3902"/>
                            <a:pt x="3300" y="68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39" name="Google Shape;7239;p37"/>
                    <p:cNvSpPr/>
                    <p:nvPr/>
                  </p:nvSpPr>
                  <p:spPr>
                    <a:xfrm>
                      <a:off x="4040561" y="4897319"/>
                      <a:ext cx="9866" cy="10772"/>
                    </a:xfrm>
                    <a:custGeom>
                      <a:avLst/>
                      <a:gdLst/>
                      <a:ahLst/>
                      <a:cxnLst/>
                      <a:rect l="l" t="t" r="r" b="b"/>
                      <a:pathLst>
                        <a:path w="9866" h="10772" extrusionOk="0">
                          <a:moveTo>
                            <a:pt x="9328" y="10722"/>
                          </a:moveTo>
                          <a:cubicBezTo>
                            <a:pt x="10524" y="9336"/>
                            <a:pt x="9727" y="6959"/>
                            <a:pt x="6936" y="3789"/>
                          </a:cubicBezTo>
                          <a:cubicBezTo>
                            <a:pt x="4146" y="620"/>
                            <a:pt x="1554" y="-767"/>
                            <a:pt x="358" y="422"/>
                          </a:cubicBezTo>
                          <a:cubicBezTo>
                            <a:pt x="-638" y="1214"/>
                            <a:pt x="557" y="3987"/>
                            <a:pt x="2551" y="6364"/>
                          </a:cubicBezTo>
                          <a:cubicBezTo>
                            <a:pt x="4943" y="9138"/>
                            <a:pt x="7335" y="11119"/>
                            <a:pt x="9328" y="107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40" name="Google Shape;7240;p37"/>
                    <p:cNvSpPr/>
                    <p:nvPr/>
                  </p:nvSpPr>
                  <p:spPr>
                    <a:xfrm>
                      <a:off x="4098325" y="4729191"/>
                      <a:ext cx="10564" cy="10097"/>
                    </a:xfrm>
                    <a:custGeom>
                      <a:avLst/>
                      <a:gdLst/>
                      <a:ahLst/>
                      <a:cxnLst/>
                      <a:rect l="l" t="t" r="r" b="b"/>
                      <a:pathLst>
                        <a:path w="10564" h="10097" extrusionOk="0">
                          <a:moveTo>
                            <a:pt x="0" y="1363"/>
                          </a:moveTo>
                          <a:cubicBezTo>
                            <a:pt x="0" y="3542"/>
                            <a:pt x="2193" y="6117"/>
                            <a:pt x="5581" y="8494"/>
                          </a:cubicBezTo>
                          <a:cubicBezTo>
                            <a:pt x="8372" y="10475"/>
                            <a:pt x="9767" y="10475"/>
                            <a:pt x="10564" y="9286"/>
                          </a:cubicBezTo>
                          <a:cubicBezTo>
                            <a:pt x="10564" y="7306"/>
                            <a:pt x="9368" y="4928"/>
                            <a:pt x="5980" y="2353"/>
                          </a:cubicBezTo>
                          <a:cubicBezTo>
                            <a:pt x="2791" y="-24"/>
                            <a:pt x="0" y="-1014"/>
                            <a:pt x="0" y="13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41" name="Google Shape;7241;p37"/>
                    <p:cNvSpPr/>
                    <p:nvPr/>
                  </p:nvSpPr>
                  <p:spPr>
                    <a:xfrm>
                      <a:off x="3996498" y="4969807"/>
                      <a:ext cx="9058" cy="10413"/>
                    </a:xfrm>
                    <a:custGeom>
                      <a:avLst/>
                      <a:gdLst/>
                      <a:ahLst/>
                      <a:cxnLst/>
                      <a:rect l="l" t="t" r="r" b="b"/>
                      <a:pathLst>
                        <a:path w="9058" h="10413" extrusionOk="0">
                          <a:moveTo>
                            <a:pt x="569" y="236"/>
                          </a:moveTo>
                          <a:cubicBezTo>
                            <a:pt x="-627" y="830"/>
                            <a:pt x="170" y="3406"/>
                            <a:pt x="1964" y="5981"/>
                          </a:cubicBezTo>
                          <a:cubicBezTo>
                            <a:pt x="4356" y="9348"/>
                            <a:pt x="7146" y="11131"/>
                            <a:pt x="8542" y="10141"/>
                          </a:cubicBezTo>
                          <a:cubicBezTo>
                            <a:pt x="9738" y="9348"/>
                            <a:pt x="8741" y="6971"/>
                            <a:pt x="6748" y="4000"/>
                          </a:cubicBezTo>
                          <a:cubicBezTo>
                            <a:pt x="4356" y="632"/>
                            <a:pt x="1964" y="-556"/>
                            <a:pt x="569" y="2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42" name="Google Shape;7242;p37"/>
                    <p:cNvSpPr/>
                    <p:nvPr/>
                  </p:nvSpPr>
                  <p:spPr>
                    <a:xfrm>
                      <a:off x="4064035" y="4912746"/>
                      <a:ext cx="10569" cy="14906"/>
                    </a:xfrm>
                    <a:custGeom>
                      <a:avLst/>
                      <a:gdLst/>
                      <a:ahLst/>
                      <a:cxnLst/>
                      <a:rect l="l" t="t" r="r" b="b"/>
                      <a:pathLst>
                        <a:path w="10569" h="14906" extrusionOk="0">
                          <a:moveTo>
                            <a:pt x="4191" y="1436"/>
                          </a:moveTo>
                          <a:cubicBezTo>
                            <a:pt x="1799" y="-545"/>
                            <a:pt x="6" y="-347"/>
                            <a:pt x="6" y="1238"/>
                          </a:cubicBezTo>
                          <a:cubicBezTo>
                            <a:pt x="-194" y="5992"/>
                            <a:pt x="4989" y="9756"/>
                            <a:pt x="9174" y="13718"/>
                          </a:cubicBezTo>
                          <a:lnTo>
                            <a:pt x="10570" y="14906"/>
                          </a:lnTo>
                          <a:cubicBezTo>
                            <a:pt x="10570" y="14510"/>
                            <a:pt x="10570" y="14114"/>
                            <a:pt x="10371" y="13718"/>
                          </a:cubicBezTo>
                          <a:cubicBezTo>
                            <a:pt x="9972" y="10152"/>
                            <a:pt x="9972" y="6388"/>
                            <a:pt x="4191" y="14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43" name="Google Shape;7243;p37"/>
                    <p:cNvSpPr/>
                    <p:nvPr/>
                  </p:nvSpPr>
                  <p:spPr>
                    <a:xfrm>
                      <a:off x="4074406" y="4927652"/>
                      <a:ext cx="199" cy="198"/>
                    </a:xfrm>
                    <a:custGeom>
                      <a:avLst/>
                      <a:gdLst/>
                      <a:ahLst/>
                      <a:cxnLst/>
                      <a:rect l="l" t="t" r="r" b="b"/>
                      <a:pathLst>
                        <a:path w="199" h="198" extrusionOk="0">
                          <a:moveTo>
                            <a:pt x="0" y="0"/>
                          </a:moveTo>
                          <a:lnTo>
                            <a:pt x="0" y="198"/>
                          </a:lnTo>
                          <a:lnTo>
                            <a:pt x="0" y="198"/>
                          </a:lnTo>
                          <a:lnTo>
                            <a:pt x="0" y="198"/>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44" name="Google Shape;7244;p37"/>
                    <p:cNvSpPr/>
                    <p:nvPr/>
                  </p:nvSpPr>
                  <p:spPr>
                    <a:xfrm>
                      <a:off x="4154626" y="4832086"/>
                      <a:ext cx="11075" cy="10090"/>
                    </a:xfrm>
                    <a:custGeom>
                      <a:avLst/>
                      <a:gdLst/>
                      <a:ahLst/>
                      <a:cxnLst/>
                      <a:rect l="l" t="t" r="r" b="b"/>
                      <a:pathLst>
                        <a:path w="11075" h="10090" extrusionOk="0">
                          <a:moveTo>
                            <a:pt x="507" y="286"/>
                          </a:moveTo>
                          <a:cubicBezTo>
                            <a:pt x="-689" y="880"/>
                            <a:pt x="308" y="3257"/>
                            <a:pt x="2699" y="5634"/>
                          </a:cubicBezTo>
                          <a:cubicBezTo>
                            <a:pt x="5291" y="8407"/>
                            <a:pt x="8480" y="10586"/>
                            <a:pt x="10274" y="9992"/>
                          </a:cubicBezTo>
                          <a:cubicBezTo>
                            <a:pt x="12466" y="9200"/>
                            <a:pt x="9676" y="6228"/>
                            <a:pt x="7682" y="3455"/>
                          </a:cubicBezTo>
                          <a:cubicBezTo>
                            <a:pt x="4493" y="286"/>
                            <a:pt x="1902" y="-507"/>
                            <a:pt x="507" y="28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45" name="Google Shape;7245;p37"/>
                    <p:cNvSpPr/>
                    <p:nvPr/>
                  </p:nvSpPr>
                  <p:spPr>
                    <a:xfrm>
                      <a:off x="4170218" y="4829920"/>
                      <a:ext cx="11512" cy="10264"/>
                    </a:xfrm>
                    <a:custGeom>
                      <a:avLst/>
                      <a:gdLst/>
                      <a:ahLst/>
                      <a:cxnLst/>
                      <a:rect l="l" t="t" r="r" b="b"/>
                      <a:pathLst>
                        <a:path w="11512" h="10264" extrusionOk="0">
                          <a:moveTo>
                            <a:pt x="8036" y="3640"/>
                          </a:moveTo>
                          <a:cubicBezTo>
                            <a:pt x="5046" y="867"/>
                            <a:pt x="2455" y="-322"/>
                            <a:pt x="462" y="74"/>
                          </a:cubicBezTo>
                          <a:cubicBezTo>
                            <a:pt x="-734" y="1461"/>
                            <a:pt x="462" y="4036"/>
                            <a:pt x="3252" y="6809"/>
                          </a:cubicBezTo>
                          <a:cubicBezTo>
                            <a:pt x="6242" y="9979"/>
                            <a:pt x="9033" y="10771"/>
                            <a:pt x="10628" y="9979"/>
                          </a:cubicBezTo>
                          <a:cubicBezTo>
                            <a:pt x="12621" y="9186"/>
                            <a:pt x="11026" y="6413"/>
                            <a:pt x="8036" y="36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46" name="Google Shape;7246;p37"/>
                    <p:cNvSpPr/>
                    <p:nvPr/>
                  </p:nvSpPr>
                  <p:spPr>
                    <a:xfrm>
                      <a:off x="4018455" y="4974527"/>
                      <a:ext cx="9707" cy="10966"/>
                    </a:xfrm>
                    <a:custGeom>
                      <a:avLst/>
                      <a:gdLst/>
                      <a:ahLst/>
                      <a:cxnLst/>
                      <a:rect l="l" t="t" r="r" b="b"/>
                      <a:pathLst>
                        <a:path w="9707" h="10966" extrusionOk="0">
                          <a:moveTo>
                            <a:pt x="538" y="468"/>
                          </a:moveTo>
                          <a:cubicBezTo>
                            <a:pt x="-658" y="1854"/>
                            <a:pt x="140" y="4430"/>
                            <a:pt x="2930" y="7599"/>
                          </a:cubicBezTo>
                          <a:cubicBezTo>
                            <a:pt x="4325" y="9184"/>
                            <a:pt x="5521" y="10174"/>
                            <a:pt x="6717" y="10967"/>
                          </a:cubicBezTo>
                          <a:cubicBezTo>
                            <a:pt x="7714" y="10174"/>
                            <a:pt x="8711" y="9184"/>
                            <a:pt x="9707" y="8391"/>
                          </a:cubicBezTo>
                          <a:cubicBezTo>
                            <a:pt x="9109" y="7005"/>
                            <a:pt x="8113" y="5420"/>
                            <a:pt x="6717" y="3835"/>
                          </a:cubicBezTo>
                          <a:cubicBezTo>
                            <a:pt x="4525" y="1656"/>
                            <a:pt x="1934" y="-1117"/>
                            <a:pt x="538" y="4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47" name="Google Shape;7247;p37"/>
                    <p:cNvSpPr/>
                    <p:nvPr/>
                  </p:nvSpPr>
                  <p:spPr>
                    <a:xfrm>
                      <a:off x="4073505" y="4721892"/>
                      <a:ext cx="10612" cy="9751"/>
                    </a:xfrm>
                    <a:custGeom>
                      <a:avLst/>
                      <a:gdLst/>
                      <a:ahLst/>
                      <a:cxnLst/>
                      <a:rect l="l" t="t" r="r" b="b"/>
                      <a:pathLst>
                        <a:path w="10612" h="9751" extrusionOk="0">
                          <a:moveTo>
                            <a:pt x="9870" y="9653"/>
                          </a:moveTo>
                          <a:cubicBezTo>
                            <a:pt x="11863" y="9058"/>
                            <a:pt x="9471" y="6285"/>
                            <a:pt x="7079" y="3512"/>
                          </a:cubicBezTo>
                          <a:cubicBezTo>
                            <a:pt x="4089" y="541"/>
                            <a:pt x="1498" y="-648"/>
                            <a:pt x="302" y="342"/>
                          </a:cubicBezTo>
                          <a:cubicBezTo>
                            <a:pt x="-495" y="1135"/>
                            <a:pt x="302" y="3116"/>
                            <a:pt x="2495" y="5493"/>
                          </a:cubicBezTo>
                          <a:cubicBezTo>
                            <a:pt x="5086" y="8068"/>
                            <a:pt x="7877" y="10247"/>
                            <a:pt x="9870" y="965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48" name="Google Shape;7248;p37"/>
                    <p:cNvSpPr/>
                    <p:nvPr/>
                  </p:nvSpPr>
                  <p:spPr>
                    <a:xfrm>
                      <a:off x="4042115" y="4732337"/>
                      <a:ext cx="14195" cy="11129"/>
                    </a:xfrm>
                    <a:custGeom>
                      <a:avLst/>
                      <a:gdLst/>
                      <a:ahLst/>
                      <a:cxnLst/>
                      <a:rect l="l" t="t" r="r" b="b"/>
                      <a:pathLst>
                        <a:path w="14195" h="11129" extrusionOk="0">
                          <a:moveTo>
                            <a:pt x="12757" y="11093"/>
                          </a:moveTo>
                          <a:cubicBezTo>
                            <a:pt x="14152" y="11291"/>
                            <a:pt x="14750" y="10697"/>
                            <a:pt x="13554" y="8914"/>
                          </a:cubicBezTo>
                          <a:cubicBezTo>
                            <a:pt x="10365" y="4556"/>
                            <a:pt x="6379" y="1783"/>
                            <a:pt x="2591" y="396"/>
                          </a:cubicBezTo>
                          <a:cubicBezTo>
                            <a:pt x="1595" y="0"/>
                            <a:pt x="797" y="0"/>
                            <a:pt x="0" y="0"/>
                          </a:cubicBezTo>
                          <a:lnTo>
                            <a:pt x="997" y="2179"/>
                          </a:lnTo>
                          <a:cubicBezTo>
                            <a:pt x="4385" y="7329"/>
                            <a:pt x="8372" y="10499"/>
                            <a:pt x="12757" y="110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49" name="Google Shape;7249;p37"/>
                    <p:cNvSpPr/>
                    <p:nvPr/>
                  </p:nvSpPr>
                  <p:spPr>
                    <a:xfrm>
                      <a:off x="4019591" y="4725998"/>
                      <a:ext cx="10557" cy="9959"/>
                    </a:xfrm>
                    <a:custGeom>
                      <a:avLst/>
                      <a:gdLst/>
                      <a:ahLst/>
                      <a:cxnLst/>
                      <a:rect l="l" t="t" r="r" b="b"/>
                      <a:pathLst>
                        <a:path w="10557" h="9959" extrusionOk="0">
                          <a:moveTo>
                            <a:pt x="9767" y="9904"/>
                          </a:moveTo>
                          <a:cubicBezTo>
                            <a:pt x="11561" y="9310"/>
                            <a:pt x="10166" y="6735"/>
                            <a:pt x="6976" y="3566"/>
                          </a:cubicBezTo>
                          <a:cubicBezTo>
                            <a:pt x="4983" y="1585"/>
                            <a:pt x="3189" y="396"/>
                            <a:pt x="1794" y="0"/>
                          </a:cubicBezTo>
                          <a:cubicBezTo>
                            <a:pt x="1196" y="594"/>
                            <a:pt x="598" y="1189"/>
                            <a:pt x="0" y="1783"/>
                          </a:cubicBezTo>
                          <a:cubicBezTo>
                            <a:pt x="199" y="2773"/>
                            <a:pt x="797" y="4160"/>
                            <a:pt x="2193" y="5745"/>
                          </a:cubicBezTo>
                          <a:cubicBezTo>
                            <a:pt x="5182" y="8518"/>
                            <a:pt x="8172" y="10301"/>
                            <a:pt x="9767" y="99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50" name="Google Shape;7250;p37"/>
                    <p:cNvSpPr/>
                    <p:nvPr/>
                  </p:nvSpPr>
                  <p:spPr>
                    <a:xfrm>
                      <a:off x="3907370" y="4827617"/>
                      <a:ext cx="2311" cy="2111"/>
                    </a:xfrm>
                    <a:custGeom>
                      <a:avLst/>
                      <a:gdLst/>
                      <a:ahLst/>
                      <a:cxnLst/>
                      <a:rect l="l" t="t" r="r" b="b"/>
                      <a:pathLst>
                        <a:path w="2311" h="2111" extrusionOk="0">
                          <a:moveTo>
                            <a:pt x="1794" y="1981"/>
                          </a:moveTo>
                          <a:cubicBezTo>
                            <a:pt x="2392" y="1585"/>
                            <a:pt x="2392" y="990"/>
                            <a:pt x="2193" y="0"/>
                          </a:cubicBezTo>
                          <a:cubicBezTo>
                            <a:pt x="1395" y="594"/>
                            <a:pt x="797" y="1189"/>
                            <a:pt x="0" y="1783"/>
                          </a:cubicBezTo>
                          <a:cubicBezTo>
                            <a:pt x="598" y="2179"/>
                            <a:pt x="1395" y="2179"/>
                            <a:pt x="1794" y="19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51" name="Google Shape;7251;p37"/>
                    <p:cNvSpPr/>
                    <p:nvPr/>
                  </p:nvSpPr>
                  <p:spPr>
                    <a:xfrm>
                      <a:off x="4007033" y="4737685"/>
                      <a:ext cx="7727" cy="7874"/>
                    </a:xfrm>
                    <a:custGeom>
                      <a:avLst/>
                      <a:gdLst/>
                      <a:ahLst/>
                      <a:cxnLst/>
                      <a:rect l="l" t="t" r="r" b="b"/>
                      <a:pathLst>
                        <a:path w="7727" h="7874" extrusionOk="0">
                          <a:moveTo>
                            <a:pt x="2990" y="5943"/>
                          </a:moveTo>
                          <a:cubicBezTo>
                            <a:pt x="5581" y="8320"/>
                            <a:pt x="7176" y="8320"/>
                            <a:pt x="7574" y="6933"/>
                          </a:cubicBezTo>
                          <a:cubicBezTo>
                            <a:pt x="7973" y="5745"/>
                            <a:pt x="7774" y="4160"/>
                            <a:pt x="4784" y="1585"/>
                          </a:cubicBezTo>
                          <a:cubicBezTo>
                            <a:pt x="3986" y="990"/>
                            <a:pt x="3389" y="396"/>
                            <a:pt x="2591" y="0"/>
                          </a:cubicBezTo>
                          <a:cubicBezTo>
                            <a:pt x="1794" y="792"/>
                            <a:pt x="797" y="1783"/>
                            <a:pt x="0" y="2575"/>
                          </a:cubicBezTo>
                          <a:cubicBezTo>
                            <a:pt x="598" y="3566"/>
                            <a:pt x="1794" y="4754"/>
                            <a:pt x="2990" y="59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52" name="Google Shape;7252;p37"/>
                    <p:cNvSpPr/>
                    <p:nvPr/>
                  </p:nvSpPr>
                  <p:spPr>
                    <a:xfrm>
                      <a:off x="3938506" y="4803054"/>
                      <a:ext cx="13666" cy="13493"/>
                    </a:xfrm>
                    <a:custGeom>
                      <a:avLst/>
                      <a:gdLst/>
                      <a:ahLst/>
                      <a:cxnLst/>
                      <a:rect l="l" t="t" r="r" b="b"/>
                      <a:pathLst>
                        <a:path w="13666" h="13493" extrusionOk="0">
                          <a:moveTo>
                            <a:pt x="7335" y="10499"/>
                          </a:moveTo>
                          <a:cubicBezTo>
                            <a:pt x="10723" y="14064"/>
                            <a:pt x="12716" y="14064"/>
                            <a:pt x="13514" y="12480"/>
                          </a:cubicBezTo>
                          <a:cubicBezTo>
                            <a:pt x="14112" y="11291"/>
                            <a:pt x="12916" y="9112"/>
                            <a:pt x="10524" y="6537"/>
                          </a:cubicBezTo>
                          <a:cubicBezTo>
                            <a:pt x="8531" y="4556"/>
                            <a:pt x="6936" y="3368"/>
                            <a:pt x="5541" y="2971"/>
                          </a:cubicBezTo>
                          <a:cubicBezTo>
                            <a:pt x="3747" y="991"/>
                            <a:pt x="2152" y="0"/>
                            <a:pt x="1155" y="0"/>
                          </a:cubicBezTo>
                          <a:cubicBezTo>
                            <a:pt x="-1436" y="198"/>
                            <a:pt x="757" y="3962"/>
                            <a:pt x="3548" y="7329"/>
                          </a:cubicBezTo>
                          <a:cubicBezTo>
                            <a:pt x="4743" y="9112"/>
                            <a:pt x="6139" y="10103"/>
                            <a:pt x="7335" y="104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53" name="Google Shape;7253;p37"/>
                    <p:cNvSpPr/>
                    <p:nvPr/>
                  </p:nvSpPr>
                  <p:spPr>
                    <a:xfrm>
                      <a:off x="3992964" y="4755178"/>
                      <a:ext cx="9401" cy="9584"/>
                    </a:xfrm>
                    <a:custGeom>
                      <a:avLst/>
                      <a:gdLst/>
                      <a:ahLst/>
                      <a:cxnLst/>
                      <a:rect l="l" t="t" r="r" b="b"/>
                      <a:pathLst>
                        <a:path w="9401" h="9584" extrusionOk="0">
                          <a:moveTo>
                            <a:pt x="8687" y="9447"/>
                          </a:moveTo>
                          <a:cubicBezTo>
                            <a:pt x="10282" y="8853"/>
                            <a:pt x="9086" y="6476"/>
                            <a:pt x="6295" y="3307"/>
                          </a:cubicBezTo>
                          <a:cubicBezTo>
                            <a:pt x="4103" y="930"/>
                            <a:pt x="1910" y="-457"/>
                            <a:pt x="714" y="137"/>
                          </a:cubicBezTo>
                          <a:cubicBezTo>
                            <a:pt x="-880" y="732"/>
                            <a:pt x="316" y="3307"/>
                            <a:pt x="3106" y="6278"/>
                          </a:cubicBezTo>
                          <a:cubicBezTo>
                            <a:pt x="5299" y="8655"/>
                            <a:pt x="7691" y="10042"/>
                            <a:pt x="8687" y="94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54" name="Google Shape;7254;p37"/>
                    <p:cNvSpPr/>
                    <p:nvPr/>
                  </p:nvSpPr>
                  <p:spPr>
                    <a:xfrm>
                      <a:off x="4031152" y="4713915"/>
                      <a:ext cx="8626" cy="8129"/>
                    </a:xfrm>
                    <a:custGeom>
                      <a:avLst/>
                      <a:gdLst/>
                      <a:ahLst/>
                      <a:cxnLst/>
                      <a:rect l="l" t="t" r="r" b="b"/>
                      <a:pathLst>
                        <a:path w="8626" h="8129" extrusionOk="0">
                          <a:moveTo>
                            <a:pt x="3389" y="5943"/>
                          </a:moveTo>
                          <a:cubicBezTo>
                            <a:pt x="5980" y="8122"/>
                            <a:pt x="7774" y="8716"/>
                            <a:pt x="8571" y="7527"/>
                          </a:cubicBezTo>
                          <a:cubicBezTo>
                            <a:pt x="8970" y="6339"/>
                            <a:pt x="7176" y="3962"/>
                            <a:pt x="4983" y="1981"/>
                          </a:cubicBezTo>
                          <a:cubicBezTo>
                            <a:pt x="3987" y="1189"/>
                            <a:pt x="3189" y="396"/>
                            <a:pt x="2392" y="0"/>
                          </a:cubicBezTo>
                          <a:cubicBezTo>
                            <a:pt x="1595" y="792"/>
                            <a:pt x="797" y="1585"/>
                            <a:pt x="0" y="2575"/>
                          </a:cubicBezTo>
                          <a:cubicBezTo>
                            <a:pt x="598" y="3566"/>
                            <a:pt x="1993" y="4754"/>
                            <a:pt x="3389" y="59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55" name="Google Shape;7255;p37"/>
                    <p:cNvSpPr/>
                    <p:nvPr/>
                  </p:nvSpPr>
                  <p:spPr>
                    <a:xfrm>
                      <a:off x="4020968" y="4738823"/>
                      <a:ext cx="9692" cy="10067"/>
                    </a:xfrm>
                    <a:custGeom>
                      <a:avLst/>
                      <a:gdLst/>
                      <a:ahLst/>
                      <a:cxnLst/>
                      <a:rect l="l" t="t" r="r" b="b"/>
                      <a:pathLst>
                        <a:path w="9692" h="10067" extrusionOk="0">
                          <a:moveTo>
                            <a:pt x="4205" y="7578"/>
                          </a:moveTo>
                          <a:cubicBezTo>
                            <a:pt x="6596" y="9757"/>
                            <a:pt x="9188" y="10748"/>
                            <a:pt x="9586" y="9559"/>
                          </a:cubicBezTo>
                          <a:cubicBezTo>
                            <a:pt x="10184" y="7975"/>
                            <a:pt x="8191" y="5003"/>
                            <a:pt x="5201" y="2230"/>
                          </a:cubicBezTo>
                          <a:cubicBezTo>
                            <a:pt x="2809" y="51"/>
                            <a:pt x="1015" y="-345"/>
                            <a:pt x="19" y="249"/>
                          </a:cubicBezTo>
                          <a:cubicBezTo>
                            <a:pt x="-181" y="2230"/>
                            <a:pt x="1215" y="4805"/>
                            <a:pt x="4205" y="75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56" name="Google Shape;7256;p37"/>
                    <p:cNvSpPr/>
                    <p:nvPr/>
                  </p:nvSpPr>
                  <p:spPr>
                    <a:xfrm>
                      <a:off x="4049425" y="4723258"/>
                      <a:ext cx="9949" cy="9129"/>
                    </a:xfrm>
                    <a:custGeom>
                      <a:avLst/>
                      <a:gdLst/>
                      <a:ahLst/>
                      <a:cxnLst/>
                      <a:rect l="l" t="t" r="r" b="b"/>
                      <a:pathLst>
                        <a:path w="9949" h="9129" extrusionOk="0">
                          <a:moveTo>
                            <a:pt x="9433" y="9079"/>
                          </a:moveTo>
                          <a:cubicBezTo>
                            <a:pt x="10430" y="8286"/>
                            <a:pt x="10031" y="6503"/>
                            <a:pt x="7838" y="4324"/>
                          </a:cubicBezTo>
                          <a:cubicBezTo>
                            <a:pt x="5247" y="1551"/>
                            <a:pt x="2257" y="-628"/>
                            <a:pt x="663" y="165"/>
                          </a:cubicBezTo>
                          <a:cubicBezTo>
                            <a:pt x="-533" y="561"/>
                            <a:pt x="-135" y="2344"/>
                            <a:pt x="2058" y="4721"/>
                          </a:cubicBezTo>
                          <a:cubicBezTo>
                            <a:pt x="4848" y="7494"/>
                            <a:pt x="7639" y="9475"/>
                            <a:pt x="9433" y="907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57" name="Google Shape;7257;p37"/>
                    <p:cNvSpPr/>
                    <p:nvPr/>
                  </p:nvSpPr>
                  <p:spPr>
                    <a:xfrm>
                      <a:off x="4025984" y="4751929"/>
                      <a:ext cx="9659" cy="9679"/>
                    </a:xfrm>
                    <a:custGeom>
                      <a:avLst/>
                      <a:gdLst/>
                      <a:ahLst/>
                      <a:cxnLst/>
                      <a:rect l="l" t="t" r="r" b="b"/>
                      <a:pathLst>
                        <a:path w="9659" h="9679" extrusionOk="0">
                          <a:moveTo>
                            <a:pt x="9354" y="9329"/>
                          </a:moveTo>
                          <a:cubicBezTo>
                            <a:pt x="10350" y="8536"/>
                            <a:pt x="8756" y="6159"/>
                            <a:pt x="6762" y="3782"/>
                          </a:cubicBezTo>
                          <a:cubicBezTo>
                            <a:pt x="4570" y="1207"/>
                            <a:pt x="2178" y="-179"/>
                            <a:pt x="783" y="19"/>
                          </a:cubicBezTo>
                          <a:cubicBezTo>
                            <a:pt x="-812" y="217"/>
                            <a:pt x="185" y="2396"/>
                            <a:pt x="2377" y="4773"/>
                          </a:cubicBezTo>
                          <a:cubicBezTo>
                            <a:pt x="4968" y="7744"/>
                            <a:pt x="7759" y="10715"/>
                            <a:pt x="9354" y="93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58" name="Google Shape;7258;p37"/>
                    <p:cNvSpPr/>
                    <p:nvPr/>
                  </p:nvSpPr>
                  <p:spPr>
                    <a:xfrm>
                      <a:off x="3917373" y="4852926"/>
                      <a:ext cx="9198" cy="10165"/>
                    </a:xfrm>
                    <a:custGeom>
                      <a:avLst/>
                      <a:gdLst/>
                      <a:ahLst/>
                      <a:cxnLst/>
                      <a:rect l="l" t="t" r="r" b="b"/>
                      <a:pathLst>
                        <a:path w="9198" h="10165" extrusionOk="0">
                          <a:moveTo>
                            <a:pt x="8136" y="10149"/>
                          </a:moveTo>
                          <a:cubicBezTo>
                            <a:pt x="9730" y="9555"/>
                            <a:pt x="9531" y="7772"/>
                            <a:pt x="7538" y="4999"/>
                          </a:cubicBezTo>
                          <a:cubicBezTo>
                            <a:pt x="5146" y="1829"/>
                            <a:pt x="2554" y="-350"/>
                            <a:pt x="760" y="46"/>
                          </a:cubicBezTo>
                          <a:cubicBezTo>
                            <a:pt x="-635" y="443"/>
                            <a:pt x="-37" y="2424"/>
                            <a:pt x="1956" y="5197"/>
                          </a:cubicBezTo>
                          <a:cubicBezTo>
                            <a:pt x="4348" y="8762"/>
                            <a:pt x="6740" y="10347"/>
                            <a:pt x="8136" y="101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59" name="Google Shape;7259;p37"/>
                    <p:cNvSpPr/>
                    <p:nvPr/>
                  </p:nvSpPr>
                  <p:spPr>
                    <a:xfrm>
                      <a:off x="3969510" y="4801544"/>
                      <a:ext cx="12110" cy="14914"/>
                    </a:xfrm>
                    <a:custGeom>
                      <a:avLst/>
                      <a:gdLst/>
                      <a:ahLst/>
                      <a:cxnLst/>
                      <a:rect l="l" t="t" r="r" b="b"/>
                      <a:pathLst>
                        <a:path w="12110" h="14914" extrusionOk="0">
                          <a:moveTo>
                            <a:pt x="6429" y="3491"/>
                          </a:moveTo>
                          <a:cubicBezTo>
                            <a:pt x="3240" y="124"/>
                            <a:pt x="1246" y="-669"/>
                            <a:pt x="250" y="520"/>
                          </a:cubicBezTo>
                          <a:cubicBezTo>
                            <a:pt x="-548" y="1510"/>
                            <a:pt x="648" y="3689"/>
                            <a:pt x="2642" y="6264"/>
                          </a:cubicBezTo>
                          <a:lnTo>
                            <a:pt x="3439" y="7057"/>
                          </a:lnTo>
                          <a:cubicBezTo>
                            <a:pt x="3638" y="8443"/>
                            <a:pt x="4834" y="10424"/>
                            <a:pt x="6827" y="12405"/>
                          </a:cubicBezTo>
                          <a:cubicBezTo>
                            <a:pt x="9219" y="14782"/>
                            <a:pt x="10814" y="15376"/>
                            <a:pt x="12010" y="14584"/>
                          </a:cubicBezTo>
                          <a:cubicBezTo>
                            <a:pt x="12409" y="13396"/>
                            <a:pt x="11611" y="11217"/>
                            <a:pt x="9817" y="9236"/>
                          </a:cubicBezTo>
                          <a:cubicBezTo>
                            <a:pt x="9419" y="7849"/>
                            <a:pt x="8223" y="5670"/>
                            <a:pt x="6429" y="34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60" name="Google Shape;7260;p37"/>
                    <p:cNvSpPr/>
                    <p:nvPr/>
                  </p:nvSpPr>
                  <p:spPr>
                    <a:xfrm>
                      <a:off x="3951941" y="4828985"/>
                      <a:ext cx="9315" cy="9967"/>
                    </a:xfrm>
                    <a:custGeom>
                      <a:avLst/>
                      <a:gdLst/>
                      <a:ahLst/>
                      <a:cxnLst/>
                      <a:rect l="l" t="t" r="r" b="b"/>
                      <a:pathLst>
                        <a:path w="9315" h="9967" extrusionOk="0">
                          <a:moveTo>
                            <a:pt x="8848" y="9726"/>
                          </a:moveTo>
                          <a:cubicBezTo>
                            <a:pt x="9845" y="8933"/>
                            <a:pt x="9247" y="6952"/>
                            <a:pt x="7055" y="4179"/>
                          </a:cubicBezTo>
                          <a:cubicBezTo>
                            <a:pt x="4463" y="812"/>
                            <a:pt x="2071" y="-575"/>
                            <a:pt x="477" y="217"/>
                          </a:cubicBezTo>
                          <a:cubicBezTo>
                            <a:pt x="-320" y="1208"/>
                            <a:pt x="-320" y="2792"/>
                            <a:pt x="2071" y="5566"/>
                          </a:cubicBezTo>
                          <a:cubicBezTo>
                            <a:pt x="4663" y="8537"/>
                            <a:pt x="7254" y="10716"/>
                            <a:pt x="8848" y="97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61" name="Google Shape;7261;p37"/>
                    <p:cNvSpPr/>
                    <p:nvPr/>
                  </p:nvSpPr>
                  <p:spPr>
                    <a:xfrm>
                      <a:off x="4022025" y="4765469"/>
                      <a:ext cx="9506" cy="8728"/>
                    </a:xfrm>
                    <a:custGeom>
                      <a:avLst/>
                      <a:gdLst/>
                      <a:ahLst/>
                      <a:cxnLst/>
                      <a:rect l="l" t="t" r="r" b="b"/>
                      <a:pathLst>
                        <a:path w="9506" h="8728" extrusionOk="0">
                          <a:moveTo>
                            <a:pt x="9127" y="8467"/>
                          </a:moveTo>
                          <a:cubicBezTo>
                            <a:pt x="9725" y="7278"/>
                            <a:pt x="9924" y="5891"/>
                            <a:pt x="7333" y="3316"/>
                          </a:cubicBezTo>
                          <a:cubicBezTo>
                            <a:pt x="4343" y="543"/>
                            <a:pt x="1752" y="-645"/>
                            <a:pt x="556" y="345"/>
                          </a:cubicBezTo>
                          <a:cubicBezTo>
                            <a:pt x="-441" y="939"/>
                            <a:pt x="-241" y="2722"/>
                            <a:pt x="2350" y="5297"/>
                          </a:cubicBezTo>
                          <a:cubicBezTo>
                            <a:pt x="5140" y="8268"/>
                            <a:pt x="7532" y="9259"/>
                            <a:pt x="9127" y="84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62" name="Google Shape;7262;p37"/>
                    <p:cNvSpPr/>
                    <p:nvPr/>
                  </p:nvSpPr>
                  <p:spPr>
                    <a:xfrm>
                      <a:off x="3996041" y="4861988"/>
                      <a:ext cx="8652" cy="10280"/>
                    </a:xfrm>
                    <a:custGeom>
                      <a:avLst/>
                      <a:gdLst/>
                      <a:ahLst/>
                      <a:cxnLst/>
                      <a:rect l="l" t="t" r="r" b="b"/>
                      <a:pathLst>
                        <a:path w="8652" h="10280" extrusionOk="0">
                          <a:moveTo>
                            <a:pt x="2820" y="6831"/>
                          </a:moveTo>
                          <a:cubicBezTo>
                            <a:pt x="4814" y="9209"/>
                            <a:pt x="7205" y="10991"/>
                            <a:pt x="8202" y="10001"/>
                          </a:cubicBezTo>
                          <a:cubicBezTo>
                            <a:pt x="9199" y="8812"/>
                            <a:pt x="8601" y="6435"/>
                            <a:pt x="5810" y="3068"/>
                          </a:cubicBezTo>
                          <a:cubicBezTo>
                            <a:pt x="3618" y="493"/>
                            <a:pt x="1824" y="-300"/>
                            <a:pt x="628" y="96"/>
                          </a:cubicBezTo>
                          <a:cubicBezTo>
                            <a:pt x="-568" y="1285"/>
                            <a:pt x="-170" y="3464"/>
                            <a:pt x="2820" y="68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63" name="Google Shape;7263;p37"/>
                    <p:cNvSpPr/>
                    <p:nvPr/>
                  </p:nvSpPr>
                  <p:spPr>
                    <a:xfrm>
                      <a:off x="4073169" y="4732926"/>
                      <a:ext cx="10604" cy="9983"/>
                    </a:xfrm>
                    <a:custGeom>
                      <a:avLst/>
                      <a:gdLst/>
                      <a:ahLst/>
                      <a:cxnLst/>
                      <a:rect l="l" t="t" r="r" b="b"/>
                      <a:pathLst>
                        <a:path w="10604" h="9983" extrusionOk="0">
                          <a:moveTo>
                            <a:pt x="5223" y="7929"/>
                          </a:moveTo>
                          <a:cubicBezTo>
                            <a:pt x="7814" y="9910"/>
                            <a:pt x="9609" y="10504"/>
                            <a:pt x="10605" y="9513"/>
                          </a:cubicBezTo>
                          <a:cubicBezTo>
                            <a:pt x="10605" y="7335"/>
                            <a:pt x="7814" y="4561"/>
                            <a:pt x="5024" y="2184"/>
                          </a:cubicBezTo>
                          <a:cubicBezTo>
                            <a:pt x="2233" y="-193"/>
                            <a:pt x="439" y="-589"/>
                            <a:pt x="41" y="798"/>
                          </a:cubicBezTo>
                          <a:cubicBezTo>
                            <a:pt x="-358" y="2778"/>
                            <a:pt x="2233" y="5552"/>
                            <a:pt x="5223" y="79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64" name="Google Shape;7264;p37"/>
                    <p:cNvSpPr/>
                    <p:nvPr/>
                  </p:nvSpPr>
                  <p:spPr>
                    <a:xfrm>
                      <a:off x="3962766" y="4848158"/>
                      <a:ext cx="9270" cy="11214"/>
                    </a:xfrm>
                    <a:custGeom>
                      <a:avLst/>
                      <a:gdLst/>
                      <a:ahLst/>
                      <a:cxnLst/>
                      <a:rect l="l" t="t" r="r" b="b"/>
                      <a:pathLst>
                        <a:path w="9270" h="11214" extrusionOk="0">
                          <a:moveTo>
                            <a:pt x="1013" y="60"/>
                          </a:moveTo>
                          <a:cubicBezTo>
                            <a:pt x="-1179" y="853"/>
                            <a:pt x="415" y="4022"/>
                            <a:pt x="3604" y="7786"/>
                          </a:cubicBezTo>
                          <a:cubicBezTo>
                            <a:pt x="5598" y="9965"/>
                            <a:pt x="7591" y="11550"/>
                            <a:pt x="8986" y="11153"/>
                          </a:cubicBezTo>
                          <a:cubicBezTo>
                            <a:pt x="9983" y="9767"/>
                            <a:pt x="8189" y="6795"/>
                            <a:pt x="6196" y="3824"/>
                          </a:cubicBezTo>
                          <a:cubicBezTo>
                            <a:pt x="4402" y="1249"/>
                            <a:pt x="2408" y="-336"/>
                            <a:pt x="1013" y="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65" name="Google Shape;7265;p37"/>
                    <p:cNvSpPr/>
                    <p:nvPr/>
                  </p:nvSpPr>
                  <p:spPr>
                    <a:xfrm>
                      <a:off x="4095342" y="4906277"/>
                      <a:ext cx="8509" cy="9998"/>
                    </a:xfrm>
                    <a:custGeom>
                      <a:avLst/>
                      <a:gdLst/>
                      <a:ahLst/>
                      <a:cxnLst/>
                      <a:rect l="l" t="t" r="r" b="b"/>
                      <a:pathLst>
                        <a:path w="8509" h="9998" extrusionOk="0">
                          <a:moveTo>
                            <a:pt x="591" y="378"/>
                          </a:moveTo>
                          <a:cubicBezTo>
                            <a:pt x="-605" y="1566"/>
                            <a:pt x="-7" y="3943"/>
                            <a:pt x="2584" y="7113"/>
                          </a:cubicBezTo>
                          <a:cubicBezTo>
                            <a:pt x="4777" y="9688"/>
                            <a:pt x="6571" y="10282"/>
                            <a:pt x="7966" y="9886"/>
                          </a:cubicBezTo>
                          <a:cubicBezTo>
                            <a:pt x="9162" y="8499"/>
                            <a:pt x="8364" y="6122"/>
                            <a:pt x="5773" y="2953"/>
                          </a:cubicBezTo>
                          <a:cubicBezTo>
                            <a:pt x="3581" y="378"/>
                            <a:pt x="1587" y="-613"/>
                            <a:pt x="591" y="3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66" name="Google Shape;7266;p37"/>
                    <p:cNvSpPr/>
                    <p:nvPr/>
                  </p:nvSpPr>
                  <p:spPr>
                    <a:xfrm>
                      <a:off x="4083914" y="4917168"/>
                      <a:ext cx="9237" cy="10306"/>
                    </a:xfrm>
                    <a:custGeom>
                      <a:avLst/>
                      <a:gdLst/>
                      <a:ahLst/>
                      <a:cxnLst/>
                      <a:rect l="l" t="t" r="r" b="b"/>
                      <a:pathLst>
                        <a:path w="9237" h="10306" extrusionOk="0">
                          <a:moveTo>
                            <a:pt x="458" y="381"/>
                          </a:moveTo>
                          <a:cubicBezTo>
                            <a:pt x="-738" y="1768"/>
                            <a:pt x="458" y="4541"/>
                            <a:pt x="3448" y="7711"/>
                          </a:cubicBezTo>
                          <a:cubicBezTo>
                            <a:pt x="5641" y="10088"/>
                            <a:pt x="8033" y="10880"/>
                            <a:pt x="8830" y="9889"/>
                          </a:cubicBezTo>
                          <a:cubicBezTo>
                            <a:pt x="9826" y="8503"/>
                            <a:pt x="9029" y="5928"/>
                            <a:pt x="6040" y="2758"/>
                          </a:cubicBezTo>
                          <a:cubicBezTo>
                            <a:pt x="3448" y="381"/>
                            <a:pt x="1256" y="-609"/>
                            <a:pt x="458" y="3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67" name="Google Shape;7267;p37"/>
                    <p:cNvSpPr/>
                    <p:nvPr/>
                  </p:nvSpPr>
                  <p:spPr>
                    <a:xfrm>
                      <a:off x="4013467" y="4800302"/>
                      <a:ext cx="10179" cy="10577"/>
                    </a:xfrm>
                    <a:custGeom>
                      <a:avLst/>
                      <a:gdLst/>
                      <a:ahLst/>
                      <a:cxnLst/>
                      <a:rect l="l" t="t" r="r" b="b"/>
                      <a:pathLst>
                        <a:path w="10179" h="10577" extrusionOk="0">
                          <a:moveTo>
                            <a:pt x="742" y="177"/>
                          </a:moveTo>
                          <a:cubicBezTo>
                            <a:pt x="-853" y="1168"/>
                            <a:pt x="144" y="3347"/>
                            <a:pt x="3532" y="6714"/>
                          </a:cubicBezTo>
                          <a:cubicBezTo>
                            <a:pt x="5725" y="8893"/>
                            <a:pt x="8117" y="11072"/>
                            <a:pt x="9512" y="10478"/>
                          </a:cubicBezTo>
                          <a:cubicBezTo>
                            <a:pt x="11107" y="9488"/>
                            <a:pt x="9712" y="6912"/>
                            <a:pt x="6722" y="3743"/>
                          </a:cubicBezTo>
                          <a:cubicBezTo>
                            <a:pt x="4330" y="1366"/>
                            <a:pt x="1938" y="-615"/>
                            <a:pt x="742" y="1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68" name="Google Shape;7268;p37"/>
                    <p:cNvSpPr/>
                    <p:nvPr/>
                  </p:nvSpPr>
                  <p:spPr>
                    <a:xfrm>
                      <a:off x="4106199" y="4874281"/>
                      <a:ext cx="8906" cy="9047"/>
                    </a:xfrm>
                    <a:custGeom>
                      <a:avLst/>
                      <a:gdLst/>
                      <a:ahLst/>
                      <a:cxnLst/>
                      <a:rect l="l" t="t" r="r" b="b"/>
                      <a:pathLst>
                        <a:path w="8906" h="9047" extrusionOk="0">
                          <a:moveTo>
                            <a:pt x="99" y="85"/>
                          </a:moveTo>
                          <a:cubicBezTo>
                            <a:pt x="-300" y="1670"/>
                            <a:pt x="498" y="3849"/>
                            <a:pt x="2690" y="6226"/>
                          </a:cubicBezTo>
                          <a:cubicBezTo>
                            <a:pt x="4883" y="8405"/>
                            <a:pt x="7474" y="9593"/>
                            <a:pt x="8470" y="8801"/>
                          </a:cubicBezTo>
                          <a:cubicBezTo>
                            <a:pt x="9666" y="8008"/>
                            <a:pt x="8271" y="5433"/>
                            <a:pt x="5879" y="3056"/>
                          </a:cubicBezTo>
                          <a:cubicBezTo>
                            <a:pt x="3687" y="679"/>
                            <a:pt x="1494" y="-311"/>
                            <a:pt x="99" y="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69" name="Google Shape;7269;p37"/>
                    <p:cNvSpPr/>
                    <p:nvPr/>
                  </p:nvSpPr>
                  <p:spPr>
                    <a:xfrm>
                      <a:off x="4094280" y="4715903"/>
                      <a:ext cx="10014" cy="9370"/>
                    </a:xfrm>
                    <a:custGeom>
                      <a:avLst/>
                      <a:gdLst/>
                      <a:ahLst/>
                      <a:cxnLst/>
                      <a:rect l="l" t="t" r="r" b="b"/>
                      <a:pathLst>
                        <a:path w="10014" h="9370" extrusionOk="0">
                          <a:moveTo>
                            <a:pt x="4444" y="7124"/>
                          </a:moveTo>
                          <a:cubicBezTo>
                            <a:pt x="7035" y="9303"/>
                            <a:pt x="9228" y="9897"/>
                            <a:pt x="9826" y="8906"/>
                          </a:cubicBezTo>
                          <a:cubicBezTo>
                            <a:pt x="10623" y="7520"/>
                            <a:pt x="8829" y="5143"/>
                            <a:pt x="5640" y="2369"/>
                          </a:cubicBezTo>
                          <a:cubicBezTo>
                            <a:pt x="3049" y="389"/>
                            <a:pt x="856" y="-602"/>
                            <a:pt x="258" y="389"/>
                          </a:cubicBezTo>
                          <a:cubicBezTo>
                            <a:pt x="-739" y="1973"/>
                            <a:pt x="1255" y="4548"/>
                            <a:pt x="4444" y="71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70" name="Google Shape;7270;p37"/>
                    <p:cNvSpPr/>
                    <p:nvPr/>
                  </p:nvSpPr>
                  <p:spPr>
                    <a:xfrm>
                      <a:off x="4135076" y="4835476"/>
                      <a:ext cx="9818" cy="9377"/>
                    </a:xfrm>
                    <a:custGeom>
                      <a:avLst/>
                      <a:gdLst/>
                      <a:ahLst/>
                      <a:cxnLst/>
                      <a:rect l="l" t="t" r="r" b="b"/>
                      <a:pathLst>
                        <a:path w="9818" h="9377" extrusionOk="0">
                          <a:moveTo>
                            <a:pt x="6304" y="2442"/>
                          </a:moveTo>
                          <a:cubicBezTo>
                            <a:pt x="2915" y="-529"/>
                            <a:pt x="722" y="-529"/>
                            <a:pt x="124" y="1055"/>
                          </a:cubicBezTo>
                          <a:cubicBezTo>
                            <a:pt x="-474" y="2442"/>
                            <a:pt x="1121" y="4621"/>
                            <a:pt x="4111" y="7790"/>
                          </a:cubicBezTo>
                          <a:cubicBezTo>
                            <a:pt x="6702" y="9573"/>
                            <a:pt x="8895" y="9969"/>
                            <a:pt x="9692" y="8385"/>
                          </a:cubicBezTo>
                          <a:cubicBezTo>
                            <a:pt x="10290" y="6998"/>
                            <a:pt x="8696" y="4621"/>
                            <a:pt x="6304" y="24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71" name="Google Shape;7271;p37"/>
                    <p:cNvSpPr/>
                    <p:nvPr/>
                  </p:nvSpPr>
                  <p:spPr>
                    <a:xfrm>
                      <a:off x="4008386" y="4817460"/>
                      <a:ext cx="10507" cy="11716"/>
                    </a:xfrm>
                    <a:custGeom>
                      <a:avLst/>
                      <a:gdLst/>
                      <a:ahLst/>
                      <a:cxnLst/>
                      <a:rect l="l" t="t" r="r" b="b"/>
                      <a:pathLst>
                        <a:path w="10507" h="11716" extrusionOk="0">
                          <a:moveTo>
                            <a:pt x="243" y="452"/>
                          </a:moveTo>
                          <a:cubicBezTo>
                            <a:pt x="-555" y="1640"/>
                            <a:pt x="641" y="4612"/>
                            <a:pt x="3432" y="7583"/>
                          </a:cubicBezTo>
                          <a:cubicBezTo>
                            <a:pt x="6222" y="10752"/>
                            <a:pt x="9212" y="12535"/>
                            <a:pt x="10209" y="11347"/>
                          </a:cubicBezTo>
                          <a:cubicBezTo>
                            <a:pt x="11206" y="10158"/>
                            <a:pt x="9611" y="7187"/>
                            <a:pt x="6820" y="4017"/>
                          </a:cubicBezTo>
                          <a:cubicBezTo>
                            <a:pt x="3830" y="1046"/>
                            <a:pt x="1239" y="-935"/>
                            <a:pt x="243" y="4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72" name="Google Shape;7272;p37"/>
                    <p:cNvSpPr/>
                    <p:nvPr/>
                  </p:nvSpPr>
                  <p:spPr>
                    <a:xfrm>
                      <a:off x="4067326" y="4892590"/>
                      <a:ext cx="9183" cy="10317"/>
                    </a:xfrm>
                    <a:custGeom>
                      <a:avLst/>
                      <a:gdLst/>
                      <a:ahLst/>
                      <a:cxnLst/>
                      <a:rect l="l" t="t" r="r" b="b"/>
                      <a:pathLst>
                        <a:path w="9183" h="10317" extrusionOk="0">
                          <a:moveTo>
                            <a:pt x="8076" y="10301"/>
                          </a:moveTo>
                          <a:cubicBezTo>
                            <a:pt x="10469" y="10103"/>
                            <a:pt x="8475" y="6933"/>
                            <a:pt x="6881" y="4358"/>
                          </a:cubicBezTo>
                          <a:cubicBezTo>
                            <a:pt x="4887" y="1585"/>
                            <a:pt x="2695" y="0"/>
                            <a:pt x="1100" y="0"/>
                          </a:cubicBezTo>
                          <a:cubicBezTo>
                            <a:pt x="-1292" y="198"/>
                            <a:pt x="701" y="3368"/>
                            <a:pt x="2495" y="6141"/>
                          </a:cubicBezTo>
                          <a:cubicBezTo>
                            <a:pt x="4090" y="8914"/>
                            <a:pt x="6482" y="10499"/>
                            <a:pt x="8076" y="103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73" name="Google Shape;7273;p37"/>
                    <p:cNvSpPr/>
                    <p:nvPr/>
                  </p:nvSpPr>
                  <p:spPr>
                    <a:xfrm>
                      <a:off x="4149413" y="4798568"/>
                      <a:ext cx="9052" cy="8999"/>
                    </a:xfrm>
                    <a:custGeom>
                      <a:avLst/>
                      <a:gdLst/>
                      <a:ahLst/>
                      <a:cxnLst/>
                      <a:rect l="l" t="t" r="r" b="b"/>
                      <a:pathLst>
                        <a:path w="9052" h="8999" extrusionOk="0">
                          <a:moveTo>
                            <a:pt x="8710" y="8646"/>
                          </a:moveTo>
                          <a:cubicBezTo>
                            <a:pt x="9707" y="7260"/>
                            <a:pt x="8511" y="4883"/>
                            <a:pt x="5322" y="1911"/>
                          </a:cubicBezTo>
                          <a:cubicBezTo>
                            <a:pt x="2531" y="-268"/>
                            <a:pt x="737" y="-466"/>
                            <a:pt x="139" y="723"/>
                          </a:cubicBezTo>
                          <a:cubicBezTo>
                            <a:pt x="-459" y="1911"/>
                            <a:pt x="936" y="4288"/>
                            <a:pt x="3129" y="6269"/>
                          </a:cubicBezTo>
                          <a:cubicBezTo>
                            <a:pt x="5122" y="8448"/>
                            <a:pt x="7713" y="9637"/>
                            <a:pt x="8710" y="86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74" name="Google Shape;7274;p37"/>
                    <p:cNvSpPr/>
                    <p:nvPr/>
                  </p:nvSpPr>
                  <p:spPr>
                    <a:xfrm>
                      <a:off x="4153723" y="4785517"/>
                      <a:ext cx="9392" cy="8580"/>
                    </a:xfrm>
                    <a:custGeom>
                      <a:avLst/>
                      <a:gdLst/>
                      <a:ahLst/>
                      <a:cxnLst/>
                      <a:rect l="l" t="t" r="r" b="b"/>
                      <a:pathLst>
                        <a:path w="9392" h="8580" extrusionOk="0">
                          <a:moveTo>
                            <a:pt x="2407" y="5454"/>
                          </a:moveTo>
                          <a:cubicBezTo>
                            <a:pt x="5596" y="8425"/>
                            <a:pt x="8188" y="9416"/>
                            <a:pt x="9184" y="7831"/>
                          </a:cubicBezTo>
                          <a:cubicBezTo>
                            <a:pt x="9981" y="6642"/>
                            <a:pt x="8387" y="4463"/>
                            <a:pt x="6194" y="2285"/>
                          </a:cubicBezTo>
                          <a:cubicBezTo>
                            <a:pt x="3603" y="304"/>
                            <a:pt x="1410" y="-489"/>
                            <a:pt x="414" y="304"/>
                          </a:cubicBezTo>
                          <a:cubicBezTo>
                            <a:pt x="-384" y="1096"/>
                            <a:pt x="-184" y="2879"/>
                            <a:pt x="2407" y="54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75" name="Google Shape;7275;p37"/>
                    <p:cNvSpPr/>
                    <p:nvPr/>
                  </p:nvSpPr>
                  <p:spPr>
                    <a:xfrm>
                      <a:off x="4089495" y="4844352"/>
                      <a:ext cx="9694" cy="12384"/>
                    </a:xfrm>
                    <a:custGeom>
                      <a:avLst/>
                      <a:gdLst/>
                      <a:ahLst/>
                      <a:cxnLst/>
                      <a:rect l="l" t="t" r="r" b="b"/>
                      <a:pathLst>
                        <a:path w="9694" h="12384" extrusionOk="0">
                          <a:moveTo>
                            <a:pt x="4844" y="2084"/>
                          </a:moveTo>
                          <a:cubicBezTo>
                            <a:pt x="2452" y="-95"/>
                            <a:pt x="259" y="-689"/>
                            <a:pt x="60" y="895"/>
                          </a:cubicBezTo>
                          <a:cubicBezTo>
                            <a:pt x="-538" y="4263"/>
                            <a:pt x="3448" y="7828"/>
                            <a:pt x="7435" y="11196"/>
                          </a:cubicBezTo>
                          <a:lnTo>
                            <a:pt x="8830" y="12384"/>
                          </a:lnTo>
                          <a:cubicBezTo>
                            <a:pt x="9827" y="10007"/>
                            <a:pt x="11222" y="7630"/>
                            <a:pt x="4844" y="20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76" name="Google Shape;7276;p37"/>
                    <p:cNvSpPr/>
                    <p:nvPr/>
                  </p:nvSpPr>
                  <p:spPr>
                    <a:xfrm>
                      <a:off x="4098125" y="4856538"/>
                      <a:ext cx="398" cy="198"/>
                    </a:xfrm>
                    <a:custGeom>
                      <a:avLst/>
                      <a:gdLst/>
                      <a:ahLst/>
                      <a:cxnLst/>
                      <a:rect l="l" t="t" r="r" b="b"/>
                      <a:pathLst>
                        <a:path w="398" h="198" extrusionOk="0">
                          <a:moveTo>
                            <a:pt x="399" y="198"/>
                          </a:moveTo>
                          <a:lnTo>
                            <a:pt x="200" y="0"/>
                          </a:lnTo>
                          <a:lnTo>
                            <a:pt x="0" y="198"/>
                          </a:lnTo>
                          <a:lnTo>
                            <a:pt x="200" y="198"/>
                          </a:lnTo>
                          <a:lnTo>
                            <a:pt x="3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77" name="Google Shape;7277;p37"/>
                    <p:cNvSpPr/>
                    <p:nvPr/>
                  </p:nvSpPr>
                  <p:spPr>
                    <a:xfrm>
                      <a:off x="3974289" y="4848867"/>
                      <a:ext cx="13963" cy="12788"/>
                    </a:xfrm>
                    <a:custGeom>
                      <a:avLst/>
                      <a:gdLst/>
                      <a:ahLst/>
                      <a:cxnLst/>
                      <a:rect l="l" t="t" r="r" b="b"/>
                      <a:pathLst>
                        <a:path w="13963" h="12788" extrusionOk="0">
                          <a:moveTo>
                            <a:pt x="11217" y="3512"/>
                          </a:moveTo>
                          <a:cubicBezTo>
                            <a:pt x="8427" y="540"/>
                            <a:pt x="6035" y="-846"/>
                            <a:pt x="4839" y="540"/>
                          </a:cubicBezTo>
                          <a:cubicBezTo>
                            <a:pt x="4042" y="1531"/>
                            <a:pt x="5038" y="3512"/>
                            <a:pt x="6433" y="5294"/>
                          </a:cubicBezTo>
                          <a:cubicBezTo>
                            <a:pt x="6234" y="5096"/>
                            <a:pt x="6035" y="4898"/>
                            <a:pt x="5835" y="4700"/>
                          </a:cubicBezTo>
                          <a:cubicBezTo>
                            <a:pt x="3045" y="1927"/>
                            <a:pt x="454" y="540"/>
                            <a:pt x="55" y="2719"/>
                          </a:cubicBezTo>
                          <a:cubicBezTo>
                            <a:pt x="-344" y="4700"/>
                            <a:pt x="1450" y="7671"/>
                            <a:pt x="4440" y="10643"/>
                          </a:cubicBezTo>
                          <a:cubicBezTo>
                            <a:pt x="6832" y="13020"/>
                            <a:pt x="8427" y="13218"/>
                            <a:pt x="9224" y="12227"/>
                          </a:cubicBezTo>
                          <a:cubicBezTo>
                            <a:pt x="9623" y="10643"/>
                            <a:pt x="9025" y="8662"/>
                            <a:pt x="7231" y="6483"/>
                          </a:cubicBezTo>
                          <a:cubicBezTo>
                            <a:pt x="9822" y="9454"/>
                            <a:pt x="12413" y="11237"/>
                            <a:pt x="13809" y="9256"/>
                          </a:cubicBezTo>
                          <a:cubicBezTo>
                            <a:pt x="14407" y="8068"/>
                            <a:pt x="13211" y="5492"/>
                            <a:pt x="11217" y="35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78" name="Google Shape;7278;p37"/>
                    <p:cNvSpPr/>
                    <p:nvPr/>
                  </p:nvSpPr>
                  <p:spPr>
                    <a:xfrm>
                      <a:off x="4041561" y="4878599"/>
                      <a:ext cx="8668" cy="10117"/>
                    </a:xfrm>
                    <a:custGeom>
                      <a:avLst/>
                      <a:gdLst/>
                      <a:ahLst/>
                      <a:cxnLst/>
                      <a:rect l="l" t="t" r="r" b="b"/>
                      <a:pathLst>
                        <a:path w="8668" h="10117" extrusionOk="0">
                          <a:moveTo>
                            <a:pt x="156" y="720"/>
                          </a:moveTo>
                          <a:cubicBezTo>
                            <a:pt x="-443" y="1908"/>
                            <a:pt x="754" y="4483"/>
                            <a:pt x="2547" y="6662"/>
                          </a:cubicBezTo>
                          <a:cubicBezTo>
                            <a:pt x="5338" y="9832"/>
                            <a:pt x="7531" y="10624"/>
                            <a:pt x="7929" y="9832"/>
                          </a:cubicBezTo>
                          <a:cubicBezTo>
                            <a:pt x="9524" y="7851"/>
                            <a:pt x="8328" y="5474"/>
                            <a:pt x="6335" y="3295"/>
                          </a:cubicBezTo>
                          <a:cubicBezTo>
                            <a:pt x="3943" y="720"/>
                            <a:pt x="1152" y="-1063"/>
                            <a:pt x="156" y="7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79" name="Google Shape;7279;p37"/>
                    <p:cNvSpPr/>
                    <p:nvPr/>
                  </p:nvSpPr>
                  <p:spPr>
                    <a:xfrm>
                      <a:off x="4130026" y="4781444"/>
                      <a:ext cx="10763" cy="10346"/>
                    </a:xfrm>
                    <a:custGeom>
                      <a:avLst/>
                      <a:gdLst/>
                      <a:ahLst/>
                      <a:cxnLst/>
                      <a:rect l="l" t="t" r="r" b="b"/>
                      <a:pathLst>
                        <a:path w="10763" h="10346" extrusionOk="0">
                          <a:moveTo>
                            <a:pt x="1188" y="19"/>
                          </a:moveTo>
                          <a:cubicBezTo>
                            <a:pt x="-1603" y="613"/>
                            <a:pt x="988" y="3980"/>
                            <a:pt x="4178" y="7348"/>
                          </a:cubicBezTo>
                          <a:cubicBezTo>
                            <a:pt x="6370" y="9527"/>
                            <a:pt x="8762" y="10914"/>
                            <a:pt x="10157" y="10121"/>
                          </a:cubicBezTo>
                          <a:cubicBezTo>
                            <a:pt x="11752" y="9131"/>
                            <a:pt x="9958" y="6556"/>
                            <a:pt x="7566" y="3584"/>
                          </a:cubicBezTo>
                          <a:cubicBezTo>
                            <a:pt x="5174" y="1207"/>
                            <a:pt x="2583" y="-179"/>
                            <a:pt x="1188" y="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80" name="Google Shape;7280;p37"/>
                    <p:cNvSpPr/>
                    <p:nvPr/>
                  </p:nvSpPr>
                  <p:spPr>
                    <a:xfrm>
                      <a:off x="4057916" y="4846982"/>
                      <a:ext cx="9122" cy="10391"/>
                    </a:xfrm>
                    <a:custGeom>
                      <a:avLst/>
                      <a:gdLst/>
                      <a:ahLst/>
                      <a:cxnLst/>
                      <a:rect l="l" t="t" r="r" b="b"/>
                      <a:pathLst>
                        <a:path w="9122" h="10391" extrusionOk="0">
                          <a:moveTo>
                            <a:pt x="8317" y="10150"/>
                          </a:moveTo>
                          <a:cubicBezTo>
                            <a:pt x="9912" y="9358"/>
                            <a:pt x="9115" y="6783"/>
                            <a:pt x="6125" y="3613"/>
                          </a:cubicBezTo>
                          <a:cubicBezTo>
                            <a:pt x="3932" y="1434"/>
                            <a:pt x="1740" y="-745"/>
                            <a:pt x="544" y="246"/>
                          </a:cubicBezTo>
                          <a:cubicBezTo>
                            <a:pt x="-652" y="1236"/>
                            <a:pt x="145" y="3812"/>
                            <a:pt x="2736" y="6981"/>
                          </a:cubicBezTo>
                          <a:cubicBezTo>
                            <a:pt x="4929" y="9754"/>
                            <a:pt x="7121" y="10943"/>
                            <a:pt x="8317" y="101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81" name="Google Shape;7281;p37"/>
                    <p:cNvSpPr/>
                    <p:nvPr/>
                  </p:nvSpPr>
                  <p:spPr>
                    <a:xfrm>
                      <a:off x="4005878" y="4859298"/>
                      <a:ext cx="21959" cy="27547"/>
                    </a:xfrm>
                    <a:custGeom>
                      <a:avLst/>
                      <a:gdLst/>
                      <a:ahLst/>
                      <a:cxnLst/>
                      <a:rect l="l" t="t" r="r" b="b"/>
                      <a:pathLst>
                        <a:path w="21959" h="27547" extrusionOk="0">
                          <a:moveTo>
                            <a:pt x="12916" y="21605"/>
                          </a:moveTo>
                          <a:cubicBezTo>
                            <a:pt x="13514" y="22199"/>
                            <a:pt x="14112" y="22793"/>
                            <a:pt x="14710" y="23190"/>
                          </a:cubicBezTo>
                          <a:cubicBezTo>
                            <a:pt x="14910" y="23586"/>
                            <a:pt x="15308" y="23982"/>
                            <a:pt x="15707" y="24378"/>
                          </a:cubicBezTo>
                          <a:cubicBezTo>
                            <a:pt x="18697" y="27548"/>
                            <a:pt x="20889" y="28340"/>
                            <a:pt x="21687" y="26755"/>
                          </a:cubicBezTo>
                          <a:cubicBezTo>
                            <a:pt x="22484" y="25567"/>
                            <a:pt x="21487" y="23586"/>
                            <a:pt x="19295" y="21011"/>
                          </a:cubicBezTo>
                          <a:cubicBezTo>
                            <a:pt x="18098" y="19822"/>
                            <a:pt x="17102" y="19030"/>
                            <a:pt x="16305" y="18634"/>
                          </a:cubicBezTo>
                          <a:cubicBezTo>
                            <a:pt x="15906" y="18039"/>
                            <a:pt x="15308" y="17247"/>
                            <a:pt x="14710" y="16455"/>
                          </a:cubicBezTo>
                          <a:cubicBezTo>
                            <a:pt x="13115" y="14870"/>
                            <a:pt x="11521" y="13483"/>
                            <a:pt x="10325" y="13087"/>
                          </a:cubicBezTo>
                          <a:cubicBezTo>
                            <a:pt x="11321" y="11700"/>
                            <a:pt x="10126" y="9125"/>
                            <a:pt x="8930" y="6550"/>
                          </a:cubicBezTo>
                          <a:cubicBezTo>
                            <a:pt x="6538" y="3381"/>
                            <a:pt x="4146" y="-1770"/>
                            <a:pt x="957" y="608"/>
                          </a:cubicBezTo>
                          <a:cubicBezTo>
                            <a:pt x="-837" y="1796"/>
                            <a:pt x="159" y="4965"/>
                            <a:pt x="1754" y="7541"/>
                          </a:cubicBezTo>
                          <a:cubicBezTo>
                            <a:pt x="3747" y="10908"/>
                            <a:pt x="6139" y="14672"/>
                            <a:pt x="8730" y="14078"/>
                          </a:cubicBezTo>
                          <a:cubicBezTo>
                            <a:pt x="8132" y="15662"/>
                            <a:pt x="10126" y="18634"/>
                            <a:pt x="12916" y="216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82" name="Google Shape;7282;p37"/>
                    <p:cNvSpPr/>
                    <p:nvPr/>
                  </p:nvSpPr>
                  <p:spPr>
                    <a:xfrm>
                      <a:off x="4141136" y="4746005"/>
                      <a:ext cx="10607" cy="9215"/>
                    </a:xfrm>
                    <a:custGeom>
                      <a:avLst/>
                      <a:gdLst/>
                      <a:ahLst/>
                      <a:cxnLst/>
                      <a:rect l="l" t="t" r="r" b="b"/>
                      <a:pathLst>
                        <a:path w="10607" h="9215" extrusionOk="0">
                          <a:moveTo>
                            <a:pt x="10608" y="8518"/>
                          </a:moveTo>
                          <a:cubicBezTo>
                            <a:pt x="10608" y="8518"/>
                            <a:pt x="10608" y="8518"/>
                            <a:pt x="10608" y="8518"/>
                          </a:cubicBezTo>
                          <a:cubicBezTo>
                            <a:pt x="7219" y="5546"/>
                            <a:pt x="3632" y="2773"/>
                            <a:pt x="43" y="0"/>
                          </a:cubicBezTo>
                          <a:cubicBezTo>
                            <a:pt x="-355" y="1783"/>
                            <a:pt x="2037" y="4556"/>
                            <a:pt x="5226" y="7131"/>
                          </a:cubicBezTo>
                          <a:cubicBezTo>
                            <a:pt x="7817" y="9112"/>
                            <a:pt x="10209" y="9904"/>
                            <a:pt x="10608" y="85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83" name="Google Shape;7283;p37"/>
                    <p:cNvSpPr/>
                    <p:nvPr/>
                  </p:nvSpPr>
                  <p:spPr>
                    <a:xfrm>
                      <a:off x="4002968" y="4841840"/>
                      <a:ext cx="9055" cy="10663"/>
                    </a:xfrm>
                    <a:custGeom>
                      <a:avLst/>
                      <a:gdLst/>
                      <a:ahLst/>
                      <a:cxnLst/>
                      <a:rect l="l" t="t" r="r" b="b"/>
                      <a:pathLst>
                        <a:path w="9055" h="10663" extrusionOk="0">
                          <a:moveTo>
                            <a:pt x="8849" y="10143"/>
                          </a:moveTo>
                          <a:cubicBezTo>
                            <a:pt x="9647" y="8558"/>
                            <a:pt x="8052" y="5785"/>
                            <a:pt x="5461" y="2814"/>
                          </a:cubicBezTo>
                          <a:cubicBezTo>
                            <a:pt x="3268" y="635"/>
                            <a:pt x="876" y="-752"/>
                            <a:pt x="278" y="436"/>
                          </a:cubicBezTo>
                          <a:cubicBezTo>
                            <a:pt x="-718" y="1823"/>
                            <a:pt x="1075" y="4794"/>
                            <a:pt x="3866" y="7766"/>
                          </a:cubicBezTo>
                          <a:cubicBezTo>
                            <a:pt x="6059" y="9945"/>
                            <a:pt x="8251" y="11529"/>
                            <a:pt x="8849" y="101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84" name="Google Shape;7284;p37"/>
                    <p:cNvSpPr/>
                    <p:nvPr/>
                  </p:nvSpPr>
                  <p:spPr>
                    <a:xfrm>
                      <a:off x="4049058" y="4826627"/>
                      <a:ext cx="9558" cy="11312"/>
                    </a:xfrm>
                    <a:custGeom>
                      <a:avLst/>
                      <a:gdLst/>
                      <a:ahLst/>
                      <a:cxnLst/>
                      <a:rect l="l" t="t" r="r" b="b"/>
                      <a:pathLst>
                        <a:path w="9558" h="11312" extrusionOk="0">
                          <a:moveTo>
                            <a:pt x="8605" y="11291"/>
                          </a:moveTo>
                          <a:cubicBezTo>
                            <a:pt x="11196" y="10301"/>
                            <a:pt x="8007" y="6735"/>
                            <a:pt x="5017" y="3169"/>
                          </a:cubicBezTo>
                          <a:lnTo>
                            <a:pt x="2027" y="0"/>
                          </a:lnTo>
                          <a:cubicBezTo>
                            <a:pt x="1628" y="396"/>
                            <a:pt x="1030" y="594"/>
                            <a:pt x="632" y="990"/>
                          </a:cubicBezTo>
                          <a:cubicBezTo>
                            <a:pt x="-764" y="2575"/>
                            <a:pt x="34" y="5348"/>
                            <a:pt x="4219" y="9112"/>
                          </a:cubicBezTo>
                          <a:cubicBezTo>
                            <a:pt x="5615" y="10301"/>
                            <a:pt x="8007" y="11489"/>
                            <a:pt x="8605" y="112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85" name="Google Shape;7285;p37"/>
                    <p:cNvSpPr/>
                    <p:nvPr/>
                  </p:nvSpPr>
                  <p:spPr>
                    <a:xfrm>
                      <a:off x="4050885" y="4826429"/>
                      <a:ext cx="398" cy="198"/>
                    </a:xfrm>
                    <a:custGeom>
                      <a:avLst/>
                      <a:gdLst/>
                      <a:ahLst/>
                      <a:cxnLst/>
                      <a:rect l="l" t="t" r="r" b="b"/>
                      <a:pathLst>
                        <a:path w="398" h="198" extrusionOk="0">
                          <a:moveTo>
                            <a:pt x="399" y="198"/>
                          </a:moveTo>
                          <a:lnTo>
                            <a:pt x="0" y="0"/>
                          </a:lnTo>
                          <a:lnTo>
                            <a:pt x="0" y="0"/>
                          </a:lnTo>
                          <a:lnTo>
                            <a:pt x="199" y="198"/>
                          </a:lnTo>
                          <a:lnTo>
                            <a:pt x="3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86" name="Google Shape;7286;p37"/>
                    <p:cNvSpPr/>
                    <p:nvPr/>
                  </p:nvSpPr>
                  <p:spPr>
                    <a:xfrm>
                      <a:off x="4087302" y="4765741"/>
                      <a:ext cx="9576" cy="9709"/>
                    </a:xfrm>
                    <a:custGeom>
                      <a:avLst/>
                      <a:gdLst/>
                      <a:ahLst/>
                      <a:cxnLst/>
                      <a:rect l="l" t="t" r="r" b="b"/>
                      <a:pathLst>
                        <a:path w="9576" h="9709" extrusionOk="0">
                          <a:moveTo>
                            <a:pt x="458" y="271"/>
                          </a:moveTo>
                          <a:cubicBezTo>
                            <a:pt x="-738" y="1460"/>
                            <a:pt x="458" y="4035"/>
                            <a:pt x="3448" y="7006"/>
                          </a:cubicBezTo>
                          <a:cubicBezTo>
                            <a:pt x="5840" y="9581"/>
                            <a:pt x="8032" y="10175"/>
                            <a:pt x="9029" y="9383"/>
                          </a:cubicBezTo>
                          <a:cubicBezTo>
                            <a:pt x="10425" y="8195"/>
                            <a:pt x="9029" y="5818"/>
                            <a:pt x="6239" y="2648"/>
                          </a:cubicBezTo>
                          <a:cubicBezTo>
                            <a:pt x="3647" y="469"/>
                            <a:pt x="1455" y="-521"/>
                            <a:pt x="458" y="2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87" name="Google Shape;7287;p37"/>
                    <p:cNvSpPr/>
                    <p:nvPr/>
                  </p:nvSpPr>
                  <p:spPr>
                    <a:xfrm>
                      <a:off x="4065635" y="4818505"/>
                      <a:ext cx="199" cy="198"/>
                    </a:xfrm>
                    <a:custGeom>
                      <a:avLst/>
                      <a:gdLst/>
                      <a:ahLst/>
                      <a:cxnLst/>
                      <a:rect l="l" t="t" r="r" b="b"/>
                      <a:pathLst>
                        <a:path w="199" h="198" extrusionOk="0">
                          <a:moveTo>
                            <a:pt x="199" y="198"/>
                          </a:moveTo>
                          <a:lnTo>
                            <a:pt x="0" y="0"/>
                          </a:lnTo>
                          <a:lnTo>
                            <a:pt x="0" y="0"/>
                          </a:lnTo>
                          <a:lnTo>
                            <a:pt x="0" y="0"/>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88" name="Google Shape;7288;p37"/>
                    <p:cNvSpPr/>
                    <p:nvPr/>
                  </p:nvSpPr>
                  <p:spPr>
                    <a:xfrm>
                      <a:off x="4054850" y="4811297"/>
                      <a:ext cx="10785" cy="9706"/>
                    </a:xfrm>
                    <a:custGeom>
                      <a:avLst/>
                      <a:gdLst/>
                      <a:ahLst/>
                      <a:cxnLst/>
                      <a:rect l="l" t="t" r="r" b="b"/>
                      <a:pathLst>
                        <a:path w="10785" h="9706" extrusionOk="0">
                          <a:moveTo>
                            <a:pt x="7796" y="4435"/>
                          </a:moveTo>
                          <a:cubicBezTo>
                            <a:pt x="4407" y="1464"/>
                            <a:pt x="819" y="-1706"/>
                            <a:pt x="22" y="1068"/>
                          </a:cubicBezTo>
                          <a:cubicBezTo>
                            <a:pt x="-177" y="1662"/>
                            <a:pt x="1019" y="4039"/>
                            <a:pt x="2214" y="5426"/>
                          </a:cubicBezTo>
                          <a:cubicBezTo>
                            <a:pt x="5803" y="9585"/>
                            <a:pt x="8593" y="10576"/>
                            <a:pt x="9988" y="8991"/>
                          </a:cubicBezTo>
                          <a:cubicBezTo>
                            <a:pt x="10387" y="8595"/>
                            <a:pt x="10387" y="8001"/>
                            <a:pt x="10786" y="7406"/>
                          </a:cubicBezTo>
                          <a:cubicBezTo>
                            <a:pt x="9789" y="6218"/>
                            <a:pt x="8792" y="5227"/>
                            <a:pt x="7796" y="44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89" name="Google Shape;7289;p37"/>
                    <p:cNvSpPr/>
                    <p:nvPr/>
                  </p:nvSpPr>
                  <p:spPr>
                    <a:xfrm>
                      <a:off x="4048651" y="4932471"/>
                      <a:ext cx="8655" cy="10664"/>
                    </a:xfrm>
                    <a:custGeom>
                      <a:avLst/>
                      <a:gdLst/>
                      <a:ahLst/>
                      <a:cxnLst/>
                      <a:rect l="l" t="t" r="r" b="b"/>
                      <a:pathLst>
                        <a:path w="8655" h="10664" extrusionOk="0">
                          <a:moveTo>
                            <a:pt x="8613" y="9840"/>
                          </a:moveTo>
                          <a:cubicBezTo>
                            <a:pt x="8812" y="8057"/>
                            <a:pt x="8413" y="5680"/>
                            <a:pt x="5224" y="2511"/>
                          </a:cubicBezTo>
                          <a:cubicBezTo>
                            <a:pt x="3032" y="332"/>
                            <a:pt x="839" y="-857"/>
                            <a:pt x="241" y="728"/>
                          </a:cubicBezTo>
                          <a:cubicBezTo>
                            <a:pt x="-556" y="2511"/>
                            <a:pt x="639" y="5284"/>
                            <a:pt x="3630" y="8255"/>
                          </a:cubicBezTo>
                          <a:cubicBezTo>
                            <a:pt x="5822" y="10632"/>
                            <a:pt x="7616" y="11425"/>
                            <a:pt x="8613" y="98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90" name="Google Shape;7290;p37"/>
                    <p:cNvSpPr/>
                    <p:nvPr/>
                  </p:nvSpPr>
                  <p:spPr>
                    <a:xfrm>
                      <a:off x="4156702" y="4815401"/>
                      <a:ext cx="9223" cy="9317"/>
                    </a:xfrm>
                    <a:custGeom>
                      <a:avLst/>
                      <a:gdLst/>
                      <a:ahLst/>
                      <a:cxnLst/>
                      <a:rect l="l" t="t" r="r" b="b"/>
                      <a:pathLst>
                        <a:path w="9223" h="9317" extrusionOk="0">
                          <a:moveTo>
                            <a:pt x="5208" y="1916"/>
                          </a:moveTo>
                          <a:cubicBezTo>
                            <a:pt x="2218" y="-660"/>
                            <a:pt x="823" y="-263"/>
                            <a:pt x="225" y="925"/>
                          </a:cubicBezTo>
                          <a:cubicBezTo>
                            <a:pt x="-572" y="2114"/>
                            <a:pt x="823" y="4491"/>
                            <a:pt x="3215" y="6670"/>
                          </a:cubicBezTo>
                          <a:cubicBezTo>
                            <a:pt x="5607" y="8849"/>
                            <a:pt x="7799" y="9839"/>
                            <a:pt x="9195" y="9047"/>
                          </a:cubicBezTo>
                          <a:cubicBezTo>
                            <a:pt x="9394" y="7066"/>
                            <a:pt x="8597" y="4689"/>
                            <a:pt x="5208" y="191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91" name="Google Shape;7291;p37"/>
                    <p:cNvSpPr/>
                    <p:nvPr/>
                  </p:nvSpPr>
                  <p:spPr>
                    <a:xfrm>
                      <a:off x="4030285" y="4723989"/>
                      <a:ext cx="12626" cy="10328"/>
                    </a:xfrm>
                    <a:custGeom>
                      <a:avLst/>
                      <a:gdLst/>
                      <a:ahLst/>
                      <a:cxnLst/>
                      <a:rect l="l" t="t" r="r" b="b"/>
                      <a:pathLst>
                        <a:path w="12626" h="10328" extrusionOk="0">
                          <a:moveTo>
                            <a:pt x="5650" y="7556"/>
                          </a:moveTo>
                          <a:cubicBezTo>
                            <a:pt x="9039" y="10329"/>
                            <a:pt x="10833" y="10329"/>
                            <a:pt x="12627" y="10329"/>
                          </a:cubicBezTo>
                          <a:lnTo>
                            <a:pt x="11630" y="8150"/>
                          </a:lnTo>
                          <a:cubicBezTo>
                            <a:pt x="10036" y="6565"/>
                            <a:pt x="8441" y="4980"/>
                            <a:pt x="6846" y="3594"/>
                          </a:cubicBezTo>
                          <a:cubicBezTo>
                            <a:pt x="3857" y="1217"/>
                            <a:pt x="667" y="-1160"/>
                            <a:pt x="69" y="622"/>
                          </a:cubicBezTo>
                          <a:cubicBezTo>
                            <a:pt x="-529" y="2405"/>
                            <a:pt x="2860" y="5377"/>
                            <a:pt x="5650" y="75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92" name="Google Shape;7292;p37"/>
                    <p:cNvSpPr/>
                    <p:nvPr/>
                  </p:nvSpPr>
                  <p:spPr>
                    <a:xfrm>
                      <a:off x="4126057" y="4818027"/>
                      <a:ext cx="9735" cy="9460"/>
                    </a:xfrm>
                    <a:custGeom>
                      <a:avLst/>
                      <a:gdLst/>
                      <a:ahLst/>
                      <a:cxnLst/>
                      <a:rect l="l" t="t" r="r" b="b"/>
                      <a:pathLst>
                        <a:path w="9735" h="9460" extrusionOk="0">
                          <a:moveTo>
                            <a:pt x="373" y="281"/>
                          </a:moveTo>
                          <a:cubicBezTo>
                            <a:pt x="-823" y="1667"/>
                            <a:pt x="971" y="4441"/>
                            <a:pt x="4160" y="7214"/>
                          </a:cubicBezTo>
                          <a:cubicBezTo>
                            <a:pt x="6552" y="9393"/>
                            <a:pt x="8744" y="9987"/>
                            <a:pt x="9542" y="8997"/>
                          </a:cubicBezTo>
                          <a:cubicBezTo>
                            <a:pt x="10339" y="7808"/>
                            <a:pt x="8545" y="5431"/>
                            <a:pt x="6552" y="3252"/>
                          </a:cubicBezTo>
                          <a:cubicBezTo>
                            <a:pt x="3961" y="1073"/>
                            <a:pt x="1369" y="-710"/>
                            <a:pt x="373" y="2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93" name="Google Shape;7293;p37"/>
                    <p:cNvSpPr/>
                    <p:nvPr/>
                  </p:nvSpPr>
                  <p:spPr>
                    <a:xfrm>
                      <a:off x="3992283" y="4794735"/>
                      <a:ext cx="199" cy="396"/>
                    </a:xfrm>
                    <a:custGeom>
                      <a:avLst/>
                      <a:gdLst/>
                      <a:ahLst/>
                      <a:cxnLst/>
                      <a:rect l="l" t="t" r="r" b="b"/>
                      <a:pathLst>
                        <a:path w="199" h="396" extrusionOk="0">
                          <a:moveTo>
                            <a:pt x="200" y="396"/>
                          </a:moveTo>
                          <a:lnTo>
                            <a:pt x="0"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94" name="Google Shape;7294;p37"/>
                    <p:cNvSpPr/>
                    <p:nvPr/>
                  </p:nvSpPr>
                  <p:spPr>
                    <a:xfrm>
                      <a:off x="3982286" y="4787046"/>
                      <a:ext cx="9997" cy="8877"/>
                    </a:xfrm>
                    <a:custGeom>
                      <a:avLst/>
                      <a:gdLst/>
                      <a:ahLst/>
                      <a:cxnLst/>
                      <a:rect l="l" t="t" r="r" b="b"/>
                      <a:pathLst>
                        <a:path w="9997" h="8877" extrusionOk="0">
                          <a:moveTo>
                            <a:pt x="4416" y="1944"/>
                          </a:moveTo>
                          <a:cubicBezTo>
                            <a:pt x="2224" y="-37"/>
                            <a:pt x="230" y="-631"/>
                            <a:pt x="31" y="756"/>
                          </a:cubicBezTo>
                          <a:cubicBezTo>
                            <a:pt x="-168" y="1548"/>
                            <a:pt x="629" y="3331"/>
                            <a:pt x="1426" y="4717"/>
                          </a:cubicBezTo>
                          <a:cubicBezTo>
                            <a:pt x="3220" y="7491"/>
                            <a:pt x="5413" y="8679"/>
                            <a:pt x="7007" y="8877"/>
                          </a:cubicBezTo>
                          <a:cubicBezTo>
                            <a:pt x="8403" y="8877"/>
                            <a:pt x="9001" y="8085"/>
                            <a:pt x="9997" y="7689"/>
                          </a:cubicBezTo>
                          <a:cubicBezTo>
                            <a:pt x="8004" y="5708"/>
                            <a:pt x="6210" y="3529"/>
                            <a:pt x="4416" y="19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95" name="Google Shape;7295;p37"/>
                    <p:cNvSpPr/>
                    <p:nvPr/>
                  </p:nvSpPr>
                  <p:spPr>
                    <a:xfrm>
                      <a:off x="3956438" y="4814862"/>
                      <a:ext cx="9549" cy="10480"/>
                    </a:xfrm>
                    <a:custGeom>
                      <a:avLst/>
                      <a:gdLst/>
                      <a:ahLst/>
                      <a:cxnLst/>
                      <a:rect l="l" t="t" r="r" b="b"/>
                      <a:pathLst>
                        <a:path w="9549" h="10480" extrusionOk="0">
                          <a:moveTo>
                            <a:pt x="166" y="474"/>
                          </a:moveTo>
                          <a:cubicBezTo>
                            <a:pt x="-632" y="2257"/>
                            <a:pt x="1561" y="5228"/>
                            <a:pt x="4351" y="8002"/>
                          </a:cubicBezTo>
                          <a:cubicBezTo>
                            <a:pt x="6544" y="10180"/>
                            <a:pt x="8338" y="10973"/>
                            <a:pt x="9534" y="10180"/>
                          </a:cubicBezTo>
                          <a:cubicBezTo>
                            <a:pt x="9733" y="8002"/>
                            <a:pt x="7939" y="5228"/>
                            <a:pt x="5149" y="2455"/>
                          </a:cubicBezTo>
                          <a:cubicBezTo>
                            <a:pt x="2956" y="474"/>
                            <a:pt x="764" y="-714"/>
                            <a:pt x="166" y="4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96" name="Google Shape;7296;p37"/>
                    <p:cNvSpPr/>
                    <p:nvPr/>
                  </p:nvSpPr>
                  <p:spPr>
                    <a:xfrm>
                      <a:off x="3940100" y="4837103"/>
                      <a:ext cx="9088" cy="10091"/>
                    </a:xfrm>
                    <a:custGeom>
                      <a:avLst/>
                      <a:gdLst/>
                      <a:ahLst/>
                      <a:cxnLst/>
                      <a:rect l="l" t="t" r="r" b="b"/>
                      <a:pathLst>
                        <a:path w="9088" h="10091" extrusionOk="0">
                          <a:moveTo>
                            <a:pt x="358" y="419"/>
                          </a:moveTo>
                          <a:cubicBezTo>
                            <a:pt x="-638" y="1211"/>
                            <a:pt x="557" y="3588"/>
                            <a:pt x="2551" y="6164"/>
                          </a:cubicBezTo>
                          <a:cubicBezTo>
                            <a:pt x="5341" y="9729"/>
                            <a:pt x="7534" y="10720"/>
                            <a:pt x="8730" y="9729"/>
                          </a:cubicBezTo>
                          <a:cubicBezTo>
                            <a:pt x="9727" y="8937"/>
                            <a:pt x="8530" y="6560"/>
                            <a:pt x="6537" y="3985"/>
                          </a:cubicBezTo>
                          <a:cubicBezTo>
                            <a:pt x="3747" y="617"/>
                            <a:pt x="1554" y="-770"/>
                            <a:pt x="358" y="4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97" name="Google Shape;7297;p37"/>
                    <p:cNvSpPr/>
                    <p:nvPr/>
                  </p:nvSpPr>
                  <p:spPr>
                    <a:xfrm>
                      <a:off x="4091738" y="4854939"/>
                      <a:ext cx="9956" cy="9967"/>
                    </a:xfrm>
                    <a:custGeom>
                      <a:avLst/>
                      <a:gdLst/>
                      <a:ahLst/>
                      <a:cxnLst/>
                      <a:rect l="l" t="t" r="r" b="b"/>
                      <a:pathLst>
                        <a:path w="9956" h="9967" extrusionOk="0">
                          <a:moveTo>
                            <a:pt x="7783" y="9919"/>
                          </a:moveTo>
                          <a:cubicBezTo>
                            <a:pt x="12368" y="10513"/>
                            <a:pt x="8580" y="5561"/>
                            <a:pt x="6587" y="1797"/>
                          </a:cubicBezTo>
                          <a:cubicBezTo>
                            <a:pt x="3398" y="1005"/>
                            <a:pt x="-2981" y="-3155"/>
                            <a:pt x="1604" y="4769"/>
                          </a:cubicBezTo>
                          <a:cubicBezTo>
                            <a:pt x="2999" y="6948"/>
                            <a:pt x="5790" y="9523"/>
                            <a:pt x="7783" y="99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98" name="Google Shape;7298;p37"/>
                    <p:cNvSpPr/>
                    <p:nvPr/>
                  </p:nvSpPr>
                  <p:spPr>
                    <a:xfrm>
                      <a:off x="4077388" y="4863695"/>
                      <a:ext cx="8084" cy="8615"/>
                    </a:xfrm>
                    <a:custGeom>
                      <a:avLst/>
                      <a:gdLst/>
                      <a:ahLst/>
                      <a:cxnLst/>
                      <a:rect l="l" t="t" r="r" b="b"/>
                      <a:pathLst>
                        <a:path w="8084" h="8615" extrusionOk="0">
                          <a:moveTo>
                            <a:pt x="7781" y="8294"/>
                          </a:moveTo>
                          <a:cubicBezTo>
                            <a:pt x="8778" y="7304"/>
                            <a:pt x="7183" y="4729"/>
                            <a:pt x="4991" y="2352"/>
                          </a:cubicBezTo>
                          <a:cubicBezTo>
                            <a:pt x="3197" y="569"/>
                            <a:pt x="1602" y="-422"/>
                            <a:pt x="606" y="173"/>
                          </a:cubicBezTo>
                          <a:cubicBezTo>
                            <a:pt x="-590" y="965"/>
                            <a:pt x="8" y="2748"/>
                            <a:pt x="2200" y="5323"/>
                          </a:cubicBezTo>
                          <a:cubicBezTo>
                            <a:pt x="4393" y="7898"/>
                            <a:pt x="6785" y="9285"/>
                            <a:pt x="7781" y="82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99" name="Google Shape;7299;p37"/>
                    <p:cNvSpPr/>
                    <p:nvPr/>
                  </p:nvSpPr>
                  <p:spPr>
                    <a:xfrm>
                      <a:off x="4095664" y="4823701"/>
                      <a:ext cx="10118" cy="9230"/>
                    </a:xfrm>
                    <a:custGeom>
                      <a:avLst/>
                      <a:gdLst/>
                      <a:ahLst/>
                      <a:cxnLst/>
                      <a:rect l="l" t="t" r="r" b="b"/>
                      <a:pathLst>
                        <a:path w="10118" h="9230" extrusionOk="0">
                          <a:moveTo>
                            <a:pt x="6648" y="2926"/>
                          </a:moveTo>
                          <a:cubicBezTo>
                            <a:pt x="4256" y="747"/>
                            <a:pt x="2063" y="-442"/>
                            <a:pt x="668" y="152"/>
                          </a:cubicBezTo>
                          <a:cubicBezTo>
                            <a:pt x="-1126" y="747"/>
                            <a:pt x="1067" y="3322"/>
                            <a:pt x="2861" y="5303"/>
                          </a:cubicBezTo>
                          <a:cubicBezTo>
                            <a:pt x="5651" y="8274"/>
                            <a:pt x="8641" y="10255"/>
                            <a:pt x="9837" y="8670"/>
                          </a:cubicBezTo>
                          <a:cubicBezTo>
                            <a:pt x="10834" y="7482"/>
                            <a:pt x="9040" y="5105"/>
                            <a:pt x="6648" y="29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00" name="Google Shape;7300;p37"/>
                    <p:cNvSpPr/>
                    <p:nvPr/>
                  </p:nvSpPr>
                  <p:spPr>
                    <a:xfrm>
                      <a:off x="4065045" y="4762519"/>
                      <a:ext cx="9154" cy="8373"/>
                    </a:xfrm>
                    <a:custGeom>
                      <a:avLst/>
                      <a:gdLst/>
                      <a:ahLst/>
                      <a:cxnLst/>
                      <a:rect l="l" t="t" r="r" b="b"/>
                      <a:pathLst>
                        <a:path w="9154" h="8373" extrusionOk="0">
                          <a:moveTo>
                            <a:pt x="591" y="126"/>
                          </a:moveTo>
                          <a:cubicBezTo>
                            <a:pt x="-605" y="720"/>
                            <a:pt x="-7" y="2701"/>
                            <a:pt x="2584" y="5078"/>
                          </a:cubicBezTo>
                          <a:cubicBezTo>
                            <a:pt x="4776" y="7257"/>
                            <a:pt x="7368" y="8842"/>
                            <a:pt x="8564" y="8248"/>
                          </a:cubicBezTo>
                          <a:cubicBezTo>
                            <a:pt x="9760" y="7653"/>
                            <a:pt x="9162" y="5870"/>
                            <a:pt x="6571" y="3295"/>
                          </a:cubicBezTo>
                          <a:cubicBezTo>
                            <a:pt x="4378" y="1116"/>
                            <a:pt x="1986" y="-468"/>
                            <a:pt x="591" y="1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01" name="Google Shape;7301;p37"/>
                    <p:cNvSpPr/>
                    <p:nvPr/>
                  </p:nvSpPr>
                  <p:spPr>
                    <a:xfrm>
                      <a:off x="4070522" y="4757432"/>
                      <a:ext cx="10136" cy="9110"/>
                    </a:xfrm>
                    <a:custGeom>
                      <a:avLst/>
                      <a:gdLst/>
                      <a:ahLst/>
                      <a:cxnLst/>
                      <a:rect l="l" t="t" r="r" b="b"/>
                      <a:pathLst>
                        <a:path w="10136" h="9110" extrusionOk="0">
                          <a:moveTo>
                            <a:pt x="2887" y="5212"/>
                          </a:moveTo>
                          <a:cubicBezTo>
                            <a:pt x="5678" y="7787"/>
                            <a:pt x="8468" y="9966"/>
                            <a:pt x="9864" y="8778"/>
                          </a:cubicBezTo>
                          <a:cubicBezTo>
                            <a:pt x="10661" y="7985"/>
                            <a:pt x="9664" y="5806"/>
                            <a:pt x="7472" y="3627"/>
                          </a:cubicBezTo>
                          <a:cubicBezTo>
                            <a:pt x="4482" y="458"/>
                            <a:pt x="1891" y="-532"/>
                            <a:pt x="495" y="260"/>
                          </a:cubicBezTo>
                          <a:cubicBezTo>
                            <a:pt x="-900" y="656"/>
                            <a:pt x="894" y="3033"/>
                            <a:pt x="2887" y="52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02" name="Google Shape;7302;p37"/>
                    <p:cNvSpPr/>
                    <p:nvPr/>
                  </p:nvSpPr>
                  <p:spPr>
                    <a:xfrm>
                      <a:off x="4052021" y="4789076"/>
                      <a:ext cx="7928" cy="8919"/>
                    </a:xfrm>
                    <a:custGeom>
                      <a:avLst/>
                      <a:gdLst/>
                      <a:ahLst/>
                      <a:cxnLst/>
                      <a:rect l="l" t="t" r="r" b="b"/>
                      <a:pathLst>
                        <a:path w="7928" h="8919" extrusionOk="0">
                          <a:moveTo>
                            <a:pt x="3847" y="7046"/>
                          </a:moveTo>
                          <a:cubicBezTo>
                            <a:pt x="5442" y="8432"/>
                            <a:pt x="7236" y="9621"/>
                            <a:pt x="7834" y="8432"/>
                          </a:cubicBezTo>
                          <a:cubicBezTo>
                            <a:pt x="8233" y="7046"/>
                            <a:pt x="7435" y="4867"/>
                            <a:pt x="4246" y="1896"/>
                          </a:cubicBezTo>
                          <a:cubicBezTo>
                            <a:pt x="2651" y="311"/>
                            <a:pt x="858" y="-482"/>
                            <a:pt x="260" y="311"/>
                          </a:cubicBezTo>
                          <a:cubicBezTo>
                            <a:pt x="-538" y="1896"/>
                            <a:pt x="459" y="4273"/>
                            <a:pt x="3847" y="70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03" name="Google Shape;7303;p37"/>
                    <p:cNvSpPr/>
                    <p:nvPr/>
                  </p:nvSpPr>
                  <p:spPr>
                    <a:xfrm>
                      <a:off x="4122017" y="4786052"/>
                      <a:ext cx="9410" cy="9073"/>
                    </a:xfrm>
                    <a:custGeom>
                      <a:avLst/>
                      <a:gdLst/>
                      <a:ahLst/>
                      <a:cxnLst/>
                      <a:rect l="l" t="t" r="r" b="b"/>
                      <a:pathLst>
                        <a:path w="9410" h="9073" extrusionOk="0">
                          <a:moveTo>
                            <a:pt x="3017" y="6108"/>
                          </a:moveTo>
                          <a:cubicBezTo>
                            <a:pt x="5808" y="8485"/>
                            <a:pt x="8997" y="10268"/>
                            <a:pt x="9396" y="8089"/>
                          </a:cubicBezTo>
                          <a:cubicBezTo>
                            <a:pt x="9595" y="6504"/>
                            <a:pt x="7801" y="4325"/>
                            <a:pt x="5409" y="2146"/>
                          </a:cubicBezTo>
                          <a:cubicBezTo>
                            <a:pt x="2618" y="-231"/>
                            <a:pt x="825" y="-429"/>
                            <a:pt x="227" y="561"/>
                          </a:cubicBezTo>
                          <a:cubicBezTo>
                            <a:pt x="-571" y="1750"/>
                            <a:pt x="825" y="4325"/>
                            <a:pt x="3017" y="610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04" name="Google Shape;7304;p37"/>
                    <p:cNvSpPr/>
                    <p:nvPr/>
                  </p:nvSpPr>
                  <p:spPr>
                    <a:xfrm>
                      <a:off x="3948696" y="4913507"/>
                      <a:ext cx="8414" cy="9920"/>
                    </a:xfrm>
                    <a:custGeom>
                      <a:avLst/>
                      <a:gdLst/>
                      <a:ahLst/>
                      <a:cxnLst/>
                      <a:rect l="l" t="t" r="r" b="b"/>
                      <a:pathLst>
                        <a:path w="8414" h="9920" extrusionOk="0">
                          <a:moveTo>
                            <a:pt x="533" y="279"/>
                          </a:moveTo>
                          <a:cubicBezTo>
                            <a:pt x="-663" y="1468"/>
                            <a:pt x="134" y="4043"/>
                            <a:pt x="3124" y="7410"/>
                          </a:cubicBezTo>
                          <a:cubicBezTo>
                            <a:pt x="5317" y="9788"/>
                            <a:pt x="6911" y="10382"/>
                            <a:pt x="8107" y="9589"/>
                          </a:cubicBezTo>
                          <a:cubicBezTo>
                            <a:pt x="9104" y="8401"/>
                            <a:pt x="7509" y="5826"/>
                            <a:pt x="5716" y="3449"/>
                          </a:cubicBezTo>
                          <a:cubicBezTo>
                            <a:pt x="3922" y="1072"/>
                            <a:pt x="1530" y="-711"/>
                            <a:pt x="533" y="27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05" name="Google Shape;7305;p37"/>
                    <p:cNvSpPr/>
                    <p:nvPr/>
                  </p:nvSpPr>
                  <p:spPr>
                    <a:xfrm>
                      <a:off x="4065635" y="4816747"/>
                      <a:ext cx="10117" cy="9136"/>
                    </a:xfrm>
                    <a:custGeom>
                      <a:avLst/>
                      <a:gdLst/>
                      <a:ahLst/>
                      <a:cxnLst/>
                      <a:rect l="l" t="t" r="r" b="b"/>
                      <a:pathLst>
                        <a:path w="10117" h="9136" extrusionOk="0">
                          <a:moveTo>
                            <a:pt x="9568" y="8890"/>
                          </a:moveTo>
                          <a:cubicBezTo>
                            <a:pt x="10763" y="8295"/>
                            <a:pt x="9966" y="5918"/>
                            <a:pt x="7574" y="3541"/>
                          </a:cubicBezTo>
                          <a:cubicBezTo>
                            <a:pt x="2193" y="-1807"/>
                            <a:pt x="1196" y="-24"/>
                            <a:pt x="0" y="1957"/>
                          </a:cubicBezTo>
                          <a:cubicBezTo>
                            <a:pt x="3389" y="5522"/>
                            <a:pt x="6578" y="10276"/>
                            <a:pt x="9568" y="88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06" name="Google Shape;7306;p37"/>
                    <p:cNvSpPr/>
                    <p:nvPr/>
                  </p:nvSpPr>
                  <p:spPr>
                    <a:xfrm>
                      <a:off x="4108750" y="4775006"/>
                      <a:ext cx="9084" cy="8740"/>
                    </a:xfrm>
                    <a:custGeom>
                      <a:avLst/>
                      <a:gdLst/>
                      <a:ahLst/>
                      <a:cxnLst/>
                      <a:rect l="l" t="t" r="r" b="b"/>
                      <a:pathLst>
                        <a:path w="9084" h="8740" extrusionOk="0">
                          <a:moveTo>
                            <a:pt x="5122" y="2099"/>
                          </a:moveTo>
                          <a:cubicBezTo>
                            <a:pt x="2531" y="-80"/>
                            <a:pt x="737" y="-477"/>
                            <a:pt x="139" y="514"/>
                          </a:cubicBezTo>
                          <a:cubicBezTo>
                            <a:pt x="-459" y="1702"/>
                            <a:pt x="936" y="4079"/>
                            <a:pt x="3129" y="5862"/>
                          </a:cubicBezTo>
                          <a:cubicBezTo>
                            <a:pt x="5122" y="7843"/>
                            <a:pt x="7713" y="9428"/>
                            <a:pt x="8710" y="8437"/>
                          </a:cubicBezTo>
                          <a:cubicBezTo>
                            <a:pt x="9906" y="7249"/>
                            <a:pt x="8112" y="4872"/>
                            <a:pt x="5122" y="20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07" name="Google Shape;7307;p37"/>
                    <p:cNvSpPr/>
                    <p:nvPr/>
                  </p:nvSpPr>
                  <p:spPr>
                    <a:xfrm>
                      <a:off x="4087153" y="4806106"/>
                      <a:ext cx="8375" cy="8293"/>
                    </a:xfrm>
                    <a:custGeom>
                      <a:avLst/>
                      <a:gdLst/>
                      <a:ahLst/>
                      <a:cxnLst/>
                      <a:rect l="l" t="t" r="r" b="b"/>
                      <a:pathLst>
                        <a:path w="8375" h="8293" extrusionOk="0">
                          <a:moveTo>
                            <a:pt x="8181" y="7645"/>
                          </a:moveTo>
                          <a:cubicBezTo>
                            <a:pt x="8979" y="6456"/>
                            <a:pt x="7185" y="4278"/>
                            <a:pt x="5192" y="2099"/>
                          </a:cubicBezTo>
                          <a:cubicBezTo>
                            <a:pt x="2600" y="-80"/>
                            <a:pt x="806" y="-477"/>
                            <a:pt x="208" y="514"/>
                          </a:cubicBezTo>
                          <a:cubicBezTo>
                            <a:pt x="-589" y="1702"/>
                            <a:pt x="1006" y="3881"/>
                            <a:pt x="3198" y="6060"/>
                          </a:cubicBezTo>
                          <a:cubicBezTo>
                            <a:pt x="5590" y="8437"/>
                            <a:pt x="7384" y="8834"/>
                            <a:pt x="8181" y="76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08" name="Google Shape;7308;p37"/>
                    <p:cNvSpPr/>
                    <p:nvPr/>
                  </p:nvSpPr>
                  <p:spPr>
                    <a:xfrm>
                      <a:off x="4100100" y="4791558"/>
                      <a:ext cx="8293" cy="7639"/>
                    </a:xfrm>
                    <a:custGeom>
                      <a:avLst/>
                      <a:gdLst/>
                      <a:ahLst/>
                      <a:cxnLst/>
                      <a:rect l="l" t="t" r="r" b="b"/>
                      <a:pathLst>
                        <a:path w="8293" h="7639" extrusionOk="0">
                          <a:moveTo>
                            <a:pt x="5002" y="2187"/>
                          </a:moveTo>
                          <a:cubicBezTo>
                            <a:pt x="2610" y="8"/>
                            <a:pt x="617" y="-587"/>
                            <a:pt x="19" y="602"/>
                          </a:cubicBezTo>
                          <a:cubicBezTo>
                            <a:pt x="-180" y="2385"/>
                            <a:pt x="1215" y="4366"/>
                            <a:pt x="3806" y="6148"/>
                          </a:cubicBezTo>
                          <a:cubicBezTo>
                            <a:pt x="5201" y="7139"/>
                            <a:pt x="7394" y="7931"/>
                            <a:pt x="7992" y="7535"/>
                          </a:cubicBezTo>
                          <a:cubicBezTo>
                            <a:pt x="8988" y="6743"/>
                            <a:pt x="7394" y="4167"/>
                            <a:pt x="5002" y="21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09" name="Google Shape;7309;p37"/>
                    <p:cNvSpPr/>
                    <p:nvPr/>
                  </p:nvSpPr>
                  <p:spPr>
                    <a:xfrm>
                      <a:off x="4123962" y="4745729"/>
                      <a:ext cx="9554" cy="8820"/>
                    </a:xfrm>
                    <a:custGeom>
                      <a:avLst/>
                      <a:gdLst/>
                      <a:ahLst/>
                      <a:cxnLst/>
                      <a:rect l="l" t="t" r="r" b="b"/>
                      <a:pathLst>
                        <a:path w="9554" h="8820" extrusionOk="0">
                          <a:moveTo>
                            <a:pt x="3265" y="5822"/>
                          </a:moveTo>
                          <a:cubicBezTo>
                            <a:pt x="5457" y="8001"/>
                            <a:pt x="7849" y="9388"/>
                            <a:pt x="9045" y="8596"/>
                          </a:cubicBezTo>
                          <a:cubicBezTo>
                            <a:pt x="10640" y="7605"/>
                            <a:pt x="8248" y="5030"/>
                            <a:pt x="5258" y="2257"/>
                          </a:cubicBezTo>
                          <a:cubicBezTo>
                            <a:pt x="3265" y="1068"/>
                            <a:pt x="674" y="-913"/>
                            <a:pt x="76" y="474"/>
                          </a:cubicBezTo>
                          <a:cubicBezTo>
                            <a:pt x="-323" y="1663"/>
                            <a:pt x="873" y="3643"/>
                            <a:pt x="3265" y="58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10" name="Google Shape;7310;p37"/>
                    <p:cNvSpPr/>
                    <p:nvPr/>
                  </p:nvSpPr>
                  <p:spPr>
                    <a:xfrm>
                      <a:off x="4059549" y="4864026"/>
                      <a:ext cx="8677" cy="9664"/>
                    </a:xfrm>
                    <a:custGeom>
                      <a:avLst/>
                      <a:gdLst/>
                      <a:ahLst/>
                      <a:cxnLst/>
                      <a:rect l="l" t="t" r="r" b="b"/>
                      <a:pathLst>
                        <a:path w="8677" h="9664" extrusionOk="0">
                          <a:moveTo>
                            <a:pt x="4491" y="7963"/>
                          </a:moveTo>
                          <a:cubicBezTo>
                            <a:pt x="6086" y="9350"/>
                            <a:pt x="7681" y="10142"/>
                            <a:pt x="8279" y="9350"/>
                          </a:cubicBezTo>
                          <a:cubicBezTo>
                            <a:pt x="9474" y="7963"/>
                            <a:pt x="7880" y="5388"/>
                            <a:pt x="4890" y="2615"/>
                          </a:cubicBezTo>
                          <a:cubicBezTo>
                            <a:pt x="2498" y="238"/>
                            <a:pt x="505" y="-753"/>
                            <a:pt x="106" y="634"/>
                          </a:cubicBezTo>
                          <a:cubicBezTo>
                            <a:pt x="-492" y="2417"/>
                            <a:pt x="1501" y="5388"/>
                            <a:pt x="4491" y="79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11" name="Google Shape;7311;p37"/>
                    <p:cNvSpPr/>
                    <p:nvPr/>
                  </p:nvSpPr>
                  <p:spPr>
                    <a:xfrm>
                      <a:off x="3940819" y="4864768"/>
                      <a:ext cx="7045" cy="8861"/>
                    </a:xfrm>
                    <a:custGeom>
                      <a:avLst/>
                      <a:gdLst/>
                      <a:ahLst/>
                      <a:cxnLst/>
                      <a:rect l="l" t="t" r="r" b="b"/>
                      <a:pathLst>
                        <a:path w="7045" h="8861" extrusionOk="0">
                          <a:moveTo>
                            <a:pt x="6616" y="8806"/>
                          </a:moveTo>
                          <a:cubicBezTo>
                            <a:pt x="7613" y="7816"/>
                            <a:pt x="6815" y="5637"/>
                            <a:pt x="4822" y="3260"/>
                          </a:cubicBezTo>
                          <a:cubicBezTo>
                            <a:pt x="2829" y="883"/>
                            <a:pt x="636" y="-900"/>
                            <a:pt x="38" y="486"/>
                          </a:cubicBezTo>
                          <a:cubicBezTo>
                            <a:pt x="-161" y="1081"/>
                            <a:pt x="437" y="3458"/>
                            <a:pt x="1434" y="4844"/>
                          </a:cubicBezTo>
                          <a:cubicBezTo>
                            <a:pt x="3227" y="7419"/>
                            <a:pt x="5221" y="9202"/>
                            <a:pt x="6616" y="88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12" name="Google Shape;7312;p37"/>
                    <p:cNvSpPr/>
                    <p:nvPr/>
                  </p:nvSpPr>
                  <p:spPr>
                    <a:xfrm>
                      <a:off x="4122197" y="4838648"/>
                      <a:ext cx="9514" cy="9402"/>
                    </a:xfrm>
                    <a:custGeom>
                      <a:avLst/>
                      <a:gdLst/>
                      <a:ahLst/>
                      <a:cxnLst/>
                      <a:rect l="l" t="t" r="r" b="b"/>
                      <a:pathLst>
                        <a:path w="9514" h="9402" extrusionOk="0">
                          <a:moveTo>
                            <a:pt x="9415" y="8382"/>
                          </a:moveTo>
                          <a:cubicBezTo>
                            <a:pt x="10013" y="6797"/>
                            <a:pt x="7820" y="4618"/>
                            <a:pt x="5628" y="2439"/>
                          </a:cubicBezTo>
                          <a:cubicBezTo>
                            <a:pt x="3036" y="62"/>
                            <a:pt x="1043" y="-532"/>
                            <a:pt x="246" y="458"/>
                          </a:cubicBezTo>
                          <a:cubicBezTo>
                            <a:pt x="-551" y="1647"/>
                            <a:pt x="645" y="4024"/>
                            <a:pt x="3036" y="6203"/>
                          </a:cubicBezTo>
                          <a:cubicBezTo>
                            <a:pt x="5827" y="8976"/>
                            <a:pt x="8618" y="10561"/>
                            <a:pt x="9415" y="83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13" name="Google Shape;7313;p37"/>
                    <p:cNvSpPr/>
                    <p:nvPr/>
                  </p:nvSpPr>
                  <p:spPr>
                    <a:xfrm>
                      <a:off x="4177929" y="4823414"/>
                      <a:ext cx="9046" cy="8799"/>
                    </a:xfrm>
                    <a:custGeom>
                      <a:avLst/>
                      <a:gdLst/>
                      <a:ahLst/>
                      <a:cxnLst/>
                      <a:rect l="l" t="t" r="r" b="b"/>
                      <a:pathLst>
                        <a:path w="9046" h="8799" extrusionOk="0">
                          <a:moveTo>
                            <a:pt x="5907" y="2619"/>
                          </a:moveTo>
                          <a:cubicBezTo>
                            <a:pt x="3515" y="638"/>
                            <a:pt x="1322" y="-749"/>
                            <a:pt x="325" y="440"/>
                          </a:cubicBezTo>
                          <a:cubicBezTo>
                            <a:pt x="-671" y="1628"/>
                            <a:pt x="724" y="3807"/>
                            <a:pt x="3116" y="5986"/>
                          </a:cubicBezTo>
                          <a:cubicBezTo>
                            <a:pt x="5508" y="8165"/>
                            <a:pt x="7700" y="9552"/>
                            <a:pt x="8697" y="8363"/>
                          </a:cubicBezTo>
                          <a:cubicBezTo>
                            <a:pt x="9694" y="6977"/>
                            <a:pt x="8498" y="4996"/>
                            <a:pt x="5907" y="26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14" name="Google Shape;7314;p37"/>
                    <p:cNvSpPr/>
                    <p:nvPr/>
                  </p:nvSpPr>
                  <p:spPr>
                    <a:xfrm>
                      <a:off x="4125953" y="4881885"/>
                      <a:ext cx="9001" cy="9514"/>
                    </a:xfrm>
                    <a:custGeom>
                      <a:avLst/>
                      <a:gdLst/>
                      <a:ahLst/>
                      <a:cxnLst/>
                      <a:rect l="l" t="t" r="r" b="b"/>
                      <a:pathLst>
                        <a:path w="9001" h="9514" extrusionOk="0">
                          <a:moveTo>
                            <a:pt x="477" y="207"/>
                          </a:moveTo>
                          <a:cubicBezTo>
                            <a:pt x="-719" y="1000"/>
                            <a:pt x="477" y="3377"/>
                            <a:pt x="2470" y="5556"/>
                          </a:cubicBezTo>
                          <a:cubicBezTo>
                            <a:pt x="4862" y="8131"/>
                            <a:pt x="7852" y="10706"/>
                            <a:pt x="8849" y="8923"/>
                          </a:cubicBezTo>
                          <a:cubicBezTo>
                            <a:pt x="9447" y="7735"/>
                            <a:pt x="8251" y="5556"/>
                            <a:pt x="5859" y="3179"/>
                          </a:cubicBezTo>
                          <a:cubicBezTo>
                            <a:pt x="3866" y="1000"/>
                            <a:pt x="1673" y="-585"/>
                            <a:pt x="477" y="2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15" name="Google Shape;7315;p37"/>
                    <p:cNvSpPr/>
                    <p:nvPr/>
                  </p:nvSpPr>
                  <p:spPr>
                    <a:xfrm>
                      <a:off x="3936519" y="4823742"/>
                      <a:ext cx="6729" cy="7709"/>
                    </a:xfrm>
                    <a:custGeom>
                      <a:avLst/>
                      <a:gdLst/>
                      <a:ahLst/>
                      <a:cxnLst/>
                      <a:rect l="l" t="t" r="r" b="b"/>
                      <a:pathLst>
                        <a:path w="6729" h="7709" extrusionOk="0">
                          <a:moveTo>
                            <a:pt x="352" y="112"/>
                          </a:moveTo>
                          <a:cubicBezTo>
                            <a:pt x="-446" y="1499"/>
                            <a:pt x="152" y="3083"/>
                            <a:pt x="1747" y="4866"/>
                          </a:cubicBezTo>
                          <a:cubicBezTo>
                            <a:pt x="3940" y="7243"/>
                            <a:pt x="5733" y="8432"/>
                            <a:pt x="6531" y="7243"/>
                          </a:cubicBezTo>
                          <a:cubicBezTo>
                            <a:pt x="7129" y="6451"/>
                            <a:pt x="6331" y="4668"/>
                            <a:pt x="4737" y="2885"/>
                          </a:cubicBezTo>
                          <a:cubicBezTo>
                            <a:pt x="2544" y="310"/>
                            <a:pt x="949" y="-284"/>
                            <a:pt x="352" y="1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16" name="Google Shape;7316;p37"/>
                    <p:cNvSpPr/>
                    <p:nvPr/>
                  </p:nvSpPr>
                  <p:spPr>
                    <a:xfrm>
                      <a:off x="4081183" y="4857074"/>
                      <a:ext cx="7989" cy="8888"/>
                    </a:xfrm>
                    <a:custGeom>
                      <a:avLst/>
                      <a:gdLst/>
                      <a:ahLst/>
                      <a:cxnLst/>
                      <a:rect l="l" t="t" r="r" b="b"/>
                      <a:pathLst>
                        <a:path w="7989" h="8888" extrusionOk="0">
                          <a:moveTo>
                            <a:pt x="4385" y="2040"/>
                          </a:moveTo>
                          <a:cubicBezTo>
                            <a:pt x="1794" y="-139"/>
                            <a:pt x="199" y="-734"/>
                            <a:pt x="0" y="1049"/>
                          </a:cubicBezTo>
                          <a:cubicBezTo>
                            <a:pt x="0" y="2634"/>
                            <a:pt x="1196" y="4813"/>
                            <a:pt x="3588" y="6992"/>
                          </a:cubicBezTo>
                          <a:cubicBezTo>
                            <a:pt x="6179" y="9369"/>
                            <a:pt x="7574" y="9369"/>
                            <a:pt x="7973" y="7784"/>
                          </a:cubicBezTo>
                          <a:cubicBezTo>
                            <a:pt x="8172" y="6199"/>
                            <a:pt x="6578" y="4020"/>
                            <a:pt x="4385" y="20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17" name="Google Shape;7317;p37"/>
                    <p:cNvSpPr/>
                    <p:nvPr/>
                  </p:nvSpPr>
                  <p:spPr>
                    <a:xfrm>
                      <a:off x="4052281" y="4770170"/>
                      <a:ext cx="8028" cy="8139"/>
                    </a:xfrm>
                    <a:custGeom>
                      <a:avLst/>
                      <a:gdLst/>
                      <a:ahLst/>
                      <a:cxnLst/>
                      <a:rect l="l" t="t" r="r" b="b"/>
                      <a:pathLst>
                        <a:path w="8028" h="8139" extrusionOk="0">
                          <a:moveTo>
                            <a:pt x="3787" y="1587"/>
                          </a:moveTo>
                          <a:cubicBezTo>
                            <a:pt x="1794" y="-196"/>
                            <a:pt x="0" y="-592"/>
                            <a:pt x="0" y="993"/>
                          </a:cubicBezTo>
                          <a:cubicBezTo>
                            <a:pt x="0" y="1785"/>
                            <a:pt x="1594" y="4162"/>
                            <a:pt x="2791" y="5351"/>
                          </a:cubicBezTo>
                          <a:cubicBezTo>
                            <a:pt x="4784" y="7332"/>
                            <a:pt x="7375" y="9114"/>
                            <a:pt x="7973" y="7530"/>
                          </a:cubicBezTo>
                          <a:cubicBezTo>
                            <a:pt x="8372" y="6341"/>
                            <a:pt x="6578" y="4360"/>
                            <a:pt x="3787" y="15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18" name="Google Shape;7318;p37"/>
                    <p:cNvSpPr/>
                    <p:nvPr/>
                  </p:nvSpPr>
                  <p:spPr>
                    <a:xfrm>
                      <a:off x="4082977" y="4751528"/>
                      <a:ext cx="7591" cy="7691"/>
                    </a:xfrm>
                    <a:custGeom>
                      <a:avLst/>
                      <a:gdLst/>
                      <a:ahLst/>
                      <a:cxnLst/>
                      <a:rect l="l" t="t" r="r" b="b"/>
                      <a:pathLst>
                        <a:path w="7591" h="7691" extrusionOk="0">
                          <a:moveTo>
                            <a:pt x="0" y="618"/>
                          </a:moveTo>
                          <a:cubicBezTo>
                            <a:pt x="0" y="2203"/>
                            <a:pt x="1196" y="4184"/>
                            <a:pt x="3986" y="6165"/>
                          </a:cubicBezTo>
                          <a:cubicBezTo>
                            <a:pt x="5780" y="7353"/>
                            <a:pt x="7574" y="8344"/>
                            <a:pt x="7574" y="7155"/>
                          </a:cubicBezTo>
                          <a:cubicBezTo>
                            <a:pt x="7774" y="5570"/>
                            <a:pt x="6179" y="3589"/>
                            <a:pt x="3588" y="1807"/>
                          </a:cubicBezTo>
                          <a:cubicBezTo>
                            <a:pt x="1993" y="420"/>
                            <a:pt x="199" y="-769"/>
                            <a:pt x="0" y="6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19" name="Google Shape;7319;p37"/>
                    <p:cNvSpPr/>
                    <p:nvPr/>
                  </p:nvSpPr>
                  <p:spPr>
                    <a:xfrm>
                      <a:off x="4114528" y="4870455"/>
                      <a:ext cx="6741" cy="7226"/>
                    </a:xfrm>
                    <a:custGeom>
                      <a:avLst/>
                      <a:gdLst/>
                      <a:ahLst/>
                      <a:cxnLst/>
                      <a:rect l="l" t="t" r="r" b="b"/>
                      <a:pathLst>
                        <a:path w="6741" h="7226" extrusionOk="0">
                          <a:moveTo>
                            <a:pt x="141" y="544"/>
                          </a:moveTo>
                          <a:cubicBezTo>
                            <a:pt x="-257" y="1534"/>
                            <a:pt x="141" y="3119"/>
                            <a:pt x="1935" y="4902"/>
                          </a:cubicBezTo>
                          <a:cubicBezTo>
                            <a:pt x="4526" y="7477"/>
                            <a:pt x="6320" y="7873"/>
                            <a:pt x="6719" y="6288"/>
                          </a:cubicBezTo>
                          <a:cubicBezTo>
                            <a:pt x="6918" y="5100"/>
                            <a:pt x="5722" y="3317"/>
                            <a:pt x="4925" y="2525"/>
                          </a:cubicBezTo>
                          <a:cubicBezTo>
                            <a:pt x="1935" y="-249"/>
                            <a:pt x="739" y="-447"/>
                            <a:pt x="141" y="5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20" name="Google Shape;7320;p37"/>
                    <p:cNvSpPr/>
                    <p:nvPr/>
                  </p:nvSpPr>
                  <p:spPr>
                    <a:xfrm>
                      <a:off x="3553765" y="5273056"/>
                      <a:ext cx="9909" cy="5212"/>
                    </a:xfrm>
                    <a:custGeom>
                      <a:avLst/>
                      <a:gdLst/>
                      <a:ahLst/>
                      <a:cxnLst/>
                      <a:rect l="l" t="t" r="r" b="b"/>
                      <a:pathLst>
                        <a:path w="9909" h="5212" extrusionOk="0">
                          <a:moveTo>
                            <a:pt x="7973" y="656"/>
                          </a:moveTo>
                          <a:cubicBezTo>
                            <a:pt x="5781" y="-136"/>
                            <a:pt x="2791" y="-136"/>
                            <a:pt x="0" y="260"/>
                          </a:cubicBezTo>
                          <a:cubicBezTo>
                            <a:pt x="399" y="1845"/>
                            <a:pt x="797" y="3628"/>
                            <a:pt x="1196" y="5213"/>
                          </a:cubicBezTo>
                          <a:cubicBezTo>
                            <a:pt x="1595" y="5014"/>
                            <a:pt x="1993" y="5014"/>
                            <a:pt x="2392" y="4816"/>
                          </a:cubicBezTo>
                          <a:cubicBezTo>
                            <a:pt x="6777" y="3826"/>
                            <a:pt x="13156" y="2439"/>
                            <a:pt x="7973" y="6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21" name="Google Shape;7321;p37"/>
                    <p:cNvSpPr/>
                    <p:nvPr/>
                  </p:nvSpPr>
                  <p:spPr>
                    <a:xfrm>
                      <a:off x="3645057" y="5262444"/>
                      <a:ext cx="20340" cy="7466"/>
                    </a:xfrm>
                    <a:custGeom>
                      <a:avLst/>
                      <a:gdLst/>
                      <a:ahLst/>
                      <a:cxnLst/>
                      <a:rect l="l" t="t" r="r" b="b"/>
                      <a:pathLst>
                        <a:path w="20340" h="7466" extrusionOk="0">
                          <a:moveTo>
                            <a:pt x="0" y="2355"/>
                          </a:moveTo>
                          <a:cubicBezTo>
                            <a:pt x="3787" y="3939"/>
                            <a:pt x="7375" y="5722"/>
                            <a:pt x="11561" y="7307"/>
                          </a:cubicBezTo>
                          <a:cubicBezTo>
                            <a:pt x="12956" y="7703"/>
                            <a:pt x="15946" y="7307"/>
                            <a:pt x="17341" y="6712"/>
                          </a:cubicBezTo>
                          <a:cubicBezTo>
                            <a:pt x="21328" y="4930"/>
                            <a:pt x="20929" y="3147"/>
                            <a:pt x="18538" y="1562"/>
                          </a:cubicBezTo>
                          <a:cubicBezTo>
                            <a:pt x="16145" y="-22"/>
                            <a:pt x="11362" y="-221"/>
                            <a:pt x="5581" y="176"/>
                          </a:cubicBezTo>
                          <a:cubicBezTo>
                            <a:pt x="2392" y="572"/>
                            <a:pt x="598" y="1166"/>
                            <a:pt x="0" y="23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22" name="Google Shape;7322;p37"/>
                    <p:cNvSpPr/>
                    <p:nvPr/>
                  </p:nvSpPr>
                  <p:spPr>
                    <a:xfrm>
                      <a:off x="3584262" y="5280546"/>
                      <a:ext cx="15953" cy="7994"/>
                    </a:xfrm>
                    <a:custGeom>
                      <a:avLst/>
                      <a:gdLst/>
                      <a:ahLst/>
                      <a:cxnLst/>
                      <a:rect l="l" t="t" r="r" b="b"/>
                      <a:pathLst>
                        <a:path w="15953" h="7994" extrusionOk="0">
                          <a:moveTo>
                            <a:pt x="0" y="5052"/>
                          </a:moveTo>
                          <a:cubicBezTo>
                            <a:pt x="200" y="6439"/>
                            <a:pt x="-598" y="8618"/>
                            <a:pt x="5581" y="7825"/>
                          </a:cubicBezTo>
                          <a:cubicBezTo>
                            <a:pt x="13554" y="7033"/>
                            <a:pt x="15747" y="4458"/>
                            <a:pt x="15946" y="2279"/>
                          </a:cubicBezTo>
                          <a:cubicBezTo>
                            <a:pt x="16145" y="496"/>
                            <a:pt x="12358" y="-296"/>
                            <a:pt x="7375" y="100"/>
                          </a:cubicBezTo>
                          <a:cubicBezTo>
                            <a:pt x="-1196" y="892"/>
                            <a:pt x="200" y="3269"/>
                            <a:pt x="0" y="50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23" name="Google Shape;7323;p37"/>
                    <p:cNvSpPr/>
                    <p:nvPr/>
                  </p:nvSpPr>
                  <p:spPr>
                    <a:xfrm>
                      <a:off x="3596023" y="5261035"/>
                      <a:ext cx="398" cy="19808"/>
                    </a:xfrm>
                    <a:custGeom>
                      <a:avLst/>
                      <a:gdLst/>
                      <a:ahLst/>
                      <a:cxnLst/>
                      <a:rect l="l" t="t" r="r" b="b"/>
                      <a:pathLst>
                        <a:path w="398" h="19808" extrusionOk="0">
                          <a:moveTo>
                            <a:pt x="0" y="0"/>
                          </a:moveTo>
                          <a:lnTo>
                            <a:pt x="0" y="0"/>
                          </a:lnTo>
                          <a:lnTo>
                            <a:pt x="398"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24" name="Google Shape;7324;p37"/>
                    <p:cNvSpPr/>
                    <p:nvPr/>
                  </p:nvSpPr>
                  <p:spPr>
                    <a:xfrm>
                      <a:off x="3576630" y="5260662"/>
                      <a:ext cx="19392" cy="7907"/>
                    </a:xfrm>
                    <a:custGeom>
                      <a:avLst/>
                      <a:gdLst/>
                      <a:ahLst/>
                      <a:cxnLst/>
                      <a:rect l="l" t="t" r="r" b="b"/>
                      <a:pathLst>
                        <a:path w="19392" h="7907" extrusionOk="0">
                          <a:moveTo>
                            <a:pt x="9027" y="7900"/>
                          </a:moveTo>
                          <a:cubicBezTo>
                            <a:pt x="19791" y="7306"/>
                            <a:pt x="16004" y="4532"/>
                            <a:pt x="17598" y="2552"/>
                          </a:cubicBezTo>
                          <a:lnTo>
                            <a:pt x="19392" y="373"/>
                          </a:lnTo>
                          <a:lnTo>
                            <a:pt x="17598" y="373"/>
                          </a:lnTo>
                          <a:cubicBezTo>
                            <a:pt x="11419" y="373"/>
                            <a:pt x="4243" y="-1212"/>
                            <a:pt x="456" y="2155"/>
                          </a:cubicBezTo>
                          <a:cubicBezTo>
                            <a:pt x="-1736" y="4136"/>
                            <a:pt x="4443" y="8098"/>
                            <a:pt x="9027" y="79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25" name="Google Shape;7325;p37"/>
                    <p:cNvSpPr/>
                    <p:nvPr/>
                  </p:nvSpPr>
                  <p:spPr>
                    <a:xfrm>
                      <a:off x="3552736" y="5251265"/>
                      <a:ext cx="19686" cy="7303"/>
                    </a:xfrm>
                    <a:custGeom>
                      <a:avLst/>
                      <a:gdLst/>
                      <a:ahLst/>
                      <a:cxnLst/>
                      <a:rect l="l" t="t" r="r" b="b"/>
                      <a:pathLst>
                        <a:path w="19686" h="7303" extrusionOk="0">
                          <a:moveTo>
                            <a:pt x="16378" y="7195"/>
                          </a:moveTo>
                          <a:cubicBezTo>
                            <a:pt x="23952" y="5214"/>
                            <a:pt x="16179" y="3629"/>
                            <a:pt x="15979" y="2044"/>
                          </a:cubicBezTo>
                          <a:cubicBezTo>
                            <a:pt x="15979" y="1648"/>
                            <a:pt x="15581" y="1054"/>
                            <a:pt x="15381" y="658"/>
                          </a:cubicBezTo>
                          <a:cubicBezTo>
                            <a:pt x="9202" y="64"/>
                            <a:pt x="2026" y="-1125"/>
                            <a:pt x="33" y="2639"/>
                          </a:cubicBezTo>
                          <a:cubicBezTo>
                            <a:pt x="-764" y="4223"/>
                            <a:pt x="13188" y="7987"/>
                            <a:pt x="16378" y="71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26" name="Google Shape;7326;p37"/>
                    <p:cNvSpPr/>
                    <p:nvPr/>
                  </p:nvSpPr>
                  <p:spPr>
                    <a:xfrm>
                      <a:off x="3568316" y="5251725"/>
                      <a:ext cx="199" cy="198"/>
                    </a:xfrm>
                    <a:custGeom>
                      <a:avLst/>
                      <a:gdLst/>
                      <a:ahLst/>
                      <a:cxnLst/>
                      <a:rect l="l" t="t" r="r" b="b"/>
                      <a:pathLst>
                        <a:path w="199" h="198" extrusionOk="0">
                          <a:moveTo>
                            <a:pt x="199" y="0"/>
                          </a:moveTo>
                          <a:lnTo>
                            <a:pt x="0" y="0"/>
                          </a:lnTo>
                          <a:lnTo>
                            <a:pt x="0" y="0"/>
                          </a:lnTo>
                          <a:lnTo>
                            <a:pt x="0" y="198"/>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27" name="Google Shape;7327;p37"/>
                    <p:cNvSpPr/>
                    <p:nvPr/>
                  </p:nvSpPr>
                  <p:spPr>
                    <a:xfrm>
                      <a:off x="3582038" y="5238230"/>
                      <a:ext cx="16583" cy="6165"/>
                    </a:xfrm>
                    <a:custGeom>
                      <a:avLst/>
                      <a:gdLst/>
                      <a:ahLst/>
                      <a:cxnLst/>
                      <a:rect l="l" t="t" r="r" b="b"/>
                      <a:pathLst>
                        <a:path w="16583" h="6165" extrusionOk="0">
                          <a:moveTo>
                            <a:pt x="10198" y="6166"/>
                          </a:moveTo>
                          <a:cubicBezTo>
                            <a:pt x="15978" y="5571"/>
                            <a:pt x="16576" y="4185"/>
                            <a:pt x="16576" y="2798"/>
                          </a:cubicBezTo>
                          <a:cubicBezTo>
                            <a:pt x="16776" y="817"/>
                            <a:pt x="13188" y="-173"/>
                            <a:pt x="7008" y="25"/>
                          </a:cubicBezTo>
                          <a:cubicBezTo>
                            <a:pt x="3022" y="223"/>
                            <a:pt x="-367" y="1015"/>
                            <a:pt x="32" y="2402"/>
                          </a:cubicBezTo>
                          <a:cubicBezTo>
                            <a:pt x="630" y="4185"/>
                            <a:pt x="3420" y="5769"/>
                            <a:pt x="10198" y="61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28" name="Google Shape;7328;p37"/>
                    <p:cNvSpPr/>
                    <p:nvPr/>
                  </p:nvSpPr>
                  <p:spPr>
                    <a:xfrm>
                      <a:off x="3594233" y="5252500"/>
                      <a:ext cx="27303" cy="8732"/>
                    </a:xfrm>
                    <a:custGeom>
                      <a:avLst/>
                      <a:gdLst/>
                      <a:ahLst/>
                      <a:cxnLst/>
                      <a:rect l="l" t="t" r="r" b="b"/>
                      <a:pathLst>
                        <a:path w="27303" h="8732" extrusionOk="0">
                          <a:moveTo>
                            <a:pt x="16341" y="4771"/>
                          </a:moveTo>
                          <a:cubicBezTo>
                            <a:pt x="17536" y="4969"/>
                            <a:pt x="18932" y="5167"/>
                            <a:pt x="20726" y="5167"/>
                          </a:cubicBezTo>
                          <a:cubicBezTo>
                            <a:pt x="25509" y="5167"/>
                            <a:pt x="26506" y="3979"/>
                            <a:pt x="27304" y="2394"/>
                          </a:cubicBezTo>
                          <a:cubicBezTo>
                            <a:pt x="26107" y="1404"/>
                            <a:pt x="25908" y="-181"/>
                            <a:pt x="20128" y="17"/>
                          </a:cubicBezTo>
                          <a:cubicBezTo>
                            <a:pt x="15743" y="17"/>
                            <a:pt x="12753" y="809"/>
                            <a:pt x="12354" y="2196"/>
                          </a:cubicBezTo>
                          <a:cubicBezTo>
                            <a:pt x="10759" y="1800"/>
                            <a:pt x="8766" y="1800"/>
                            <a:pt x="6573" y="1998"/>
                          </a:cubicBezTo>
                          <a:cubicBezTo>
                            <a:pt x="2188" y="2394"/>
                            <a:pt x="1391" y="3583"/>
                            <a:pt x="394" y="4771"/>
                          </a:cubicBezTo>
                          <a:cubicBezTo>
                            <a:pt x="-802" y="6158"/>
                            <a:pt x="992" y="7544"/>
                            <a:pt x="2188" y="8733"/>
                          </a:cubicBezTo>
                          <a:cubicBezTo>
                            <a:pt x="5976" y="7941"/>
                            <a:pt x="10161" y="7346"/>
                            <a:pt x="13550" y="6356"/>
                          </a:cubicBezTo>
                          <a:cubicBezTo>
                            <a:pt x="14945" y="5762"/>
                            <a:pt x="15942" y="5365"/>
                            <a:pt x="16341" y="47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29" name="Google Shape;7329;p37"/>
                    <p:cNvSpPr/>
                    <p:nvPr/>
                  </p:nvSpPr>
                  <p:spPr>
                    <a:xfrm>
                      <a:off x="3596023" y="5261035"/>
                      <a:ext cx="398" cy="19808"/>
                    </a:xfrm>
                    <a:custGeom>
                      <a:avLst/>
                      <a:gdLst/>
                      <a:ahLst/>
                      <a:cxnLst/>
                      <a:rect l="l" t="t" r="r" b="b"/>
                      <a:pathLst>
                        <a:path w="398" h="19808" extrusionOk="0">
                          <a:moveTo>
                            <a:pt x="0" y="0"/>
                          </a:moveTo>
                          <a:lnTo>
                            <a:pt x="398" y="0"/>
                          </a:lnTo>
                          <a:lnTo>
                            <a:pt x="1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30" name="Google Shape;7330;p37"/>
                    <p:cNvSpPr/>
                    <p:nvPr/>
                  </p:nvSpPr>
                  <p:spPr>
                    <a:xfrm>
                      <a:off x="3608173" y="5134339"/>
                      <a:ext cx="15356" cy="5542"/>
                    </a:xfrm>
                    <a:custGeom>
                      <a:avLst/>
                      <a:gdLst/>
                      <a:ahLst/>
                      <a:cxnLst/>
                      <a:rect l="l" t="t" r="r" b="b"/>
                      <a:pathLst>
                        <a:path w="15356" h="5542" extrusionOk="0">
                          <a:moveTo>
                            <a:pt x="15356" y="3287"/>
                          </a:moveTo>
                          <a:cubicBezTo>
                            <a:pt x="14360" y="2296"/>
                            <a:pt x="14160" y="513"/>
                            <a:pt x="8380" y="117"/>
                          </a:cubicBezTo>
                          <a:cubicBezTo>
                            <a:pt x="3197" y="-279"/>
                            <a:pt x="-191" y="315"/>
                            <a:pt x="8" y="2098"/>
                          </a:cubicBezTo>
                          <a:cubicBezTo>
                            <a:pt x="407" y="3683"/>
                            <a:pt x="3596" y="4871"/>
                            <a:pt x="8380" y="5466"/>
                          </a:cubicBezTo>
                          <a:cubicBezTo>
                            <a:pt x="13363" y="5862"/>
                            <a:pt x="14360" y="4673"/>
                            <a:pt x="15356" y="32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31" name="Google Shape;7331;p37"/>
                    <p:cNvSpPr/>
                    <p:nvPr/>
                  </p:nvSpPr>
                  <p:spPr>
                    <a:xfrm>
                      <a:off x="3563931" y="5309280"/>
                      <a:ext cx="10575" cy="8606"/>
                    </a:xfrm>
                    <a:custGeom>
                      <a:avLst/>
                      <a:gdLst/>
                      <a:ahLst/>
                      <a:cxnLst/>
                      <a:rect l="l" t="t" r="r" b="b"/>
                      <a:pathLst>
                        <a:path w="10575" h="8606" extrusionOk="0">
                          <a:moveTo>
                            <a:pt x="10564" y="5833"/>
                          </a:moveTo>
                          <a:cubicBezTo>
                            <a:pt x="10365" y="4843"/>
                            <a:pt x="8172" y="4447"/>
                            <a:pt x="5382" y="4645"/>
                          </a:cubicBezTo>
                          <a:cubicBezTo>
                            <a:pt x="6976" y="3852"/>
                            <a:pt x="7973" y="2862"/>
                            <a:pt x="8970" y="1871"/>
                          </a:cubicBezTo>
                          <a:cubicBezTo>
                            <a:pt x="8372" y="683"/>
                            <a:pt x="7574" y="-308"/>
                            <a:pt x="3787" y="89"/>
                          </a:cubicBezTo>
                          <a:cubicBezTo>
                            <a:pt x="2392" y="287"/>
                            <a:pt x="1196" y="485"/>
                            <a:pt x="0" y="683"/>
                          </a:cubicBezTo>
                          <a:cubicBezTo>
                            <a:pt x="797" y="3258"/>
                            <a:pt x="1594" y="6031"/>
                            <a:pt x="2392" y="8607"/>
                          </a:cubicBezTo>
                          <a:cubicBezTo>
                            <a:pt x="2990" y="8607"/>
                            <a:pt x="3389" y="8607"/>
                            <a:pt x="3986" y="8607"/>
                          </a:cubicBezTo>
                          <a:cubicBezTo>
                            <a:pt x="8372" y="8210"/>
                            <a:pt x="10763" y="7220"/>
                            <a:pt x="10564" y="58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32" name="Google Shape;7332;p37"/>
                    <p:cNvSpPr/>
                    <p:nvPr/>
                  </p:nvSpPr>
                  <p:spPr>
                    <a:xfrm>
                      <a:off x="3639125" y="5178829"/>
                      <a:ext cx="14521" cy="4753"/>
                    </a:xfrm>
                    <a:custGeom>
                      <a:avLst/>
                      <a:gdLst/>
                      <a:ahLst/>
                      <a:cxnLst/>
                      <a:rect l="l" t="t" r="r" b="b"/>
                      <a:pathLst>
                        <a:path w="14521" h="4753" extrusionOk="0">
                          <a:moveTo>
                            <a:pt x="152" y="1980"/>
                          </a:moveTo>
                          <a:cubicBezTo>
                            <a:pt x="-646" y="3367"/>
                            <a:pt x="1746" y="4159"/>
                            <a:pt x="6331" y="4753"/>
                          </a:cubicBezTo>
                          <a:cubicBezTo>
                            <a:pt x="11513" y="4753"/>
                            <a:pt x="14304" y="3961"/>
                            <a:pt x="14503" y="2376"/>
                          </a:cubicBezTo>
                          <a:cubicBezTo>
                            <a:pt x="14702" y="1386"/>
                            <a:pt x="13307" y="395"/>
                            <a:pt x="9719" y="197"/>
                          </a:cubicBezTo>
                          <a:cubicBezTo>
                            <a:pt x="4537" y="-397"/>
                            <a:pt x="949" y="395"/>
                            <a:pt x="152" y="19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33" name="Google Shape;7333;p37"/>
                    <p:cNvSpPr/>
                    <p:nvPr/>
                  </p:nvSpPr>
                  <p:spPr>
                    <a:xfrm>
                      <a:off x="3562399" y="5181601"/>
                      <a:ext cx="16306" cy="5766"/>
                    </a:xfrm>
                    <a:custGeom>
                      <a:avLst/>
                      <a:gdLst/>
                      <a:ahLst/>
                      <a:cxnLst/>
                      <a:rect l="l" t="t" r="r" b="b"/>
                      <a:pathLst>
                        <a:path w="16306" h="5766" extrusionOk="0">
                          <a:moveTo>
                            <a:pt x="137" y="1783"/>
                          </a:moveTo>
                          <a:cubicBezTo>
                            <a:pt x="1930" y="3764"/>
                            <a:pt x="6116" y="5348"/>
                            <a:pt x="12296" y="5745"/>
                          </a:cubicBezTo>
                          <a:cubicBezTo>
                            <a:pt x="15485" y="5943"/>
                            <a:pt x="16482" y="4754"/>
                            <a:pt x="16282" y="3764"/>
                          </a:cubicBezTo>
                          <a:cubicBezTo>
                            <a:pt x="15884" y="1585"/>
                            <a:pt x="12894" y="0"/>
                            <a:pt x="5917" y="0"/>
                          </a:cubicBezTo>
                          <a:cubicBezTo>
                            <a:pt x="2130" y="0"/>
                            <a:pt x="-661" y="792"/>
                            <a:pt x="137" y="17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34" name="Google Shape;7334;p37"/>
                    <p:cNvSpPr/>
                    <p:nvPr/>
                  </p:nvSpPr>
                  <p:spPr>
                    <a:xfrm>
                      <a:off x="3552578" y="5145317"/>
                      <a:ext cx="18021" cy="15682"/>
                    </a:xfrm>
                    <a:custGeom>
                      <a:avLst/>
                      <a:gdLst/>
                      <a:ahLst/>
                      <a:cxnLst/>
                      <a:rect l="l" t="t" r="r" b="b"/>
                      <a:pathLst>
                        <a:path w="18021" h="15682" extrusionOk="0">
                          <a:moveTo>
                            <a:pt x="9360" y="7759"/>
                          </a:moveTo>
                          <a:cubicBezTo>
                            <a:pt x="8164" y="7759"/>
                            <a:pt x="6968" y="7759"/>
                            <a:pt x="6171" y="7957"/>
                          </a:cubicBezTo>
                          <a:cubicBezTo>
                            <a:pt x="5971" y="7165"/>
                            <a:pt x="5971" y="6373"/>
                            <a:pt x="5772" y="5778"/>
                          </a:cubicBezTo>
                          <a:cubicBezTo>
                            <a:pt x="4775" y="2807"/>
                            <a:pt x="3580" y="-362"/>
                            <a:pt x="2184" y="34"/>
                          </a:cubicBezTo>
                          <a:cubicBezTo>
                            <a:pt x="-9" y="826"/>
                            <a:pt x="-806" y="3996"/>
                            <a:pt x="988" y="9938"/>
                          </a:cubicBezTo>
                          <a:cubicBezTo>
                            <a:pt x="1785" y="12711"/>
                            <a:pt x="3181" y="15683"/>
                            <a:pt x="4576" y="15683"/>
                          </a:cubicBezTo>
                          <a:cubicBezTo>
                            <a:pt x="6171" y="15683"/>
                            <a:pt x="6569" y="14296"/>
                            <a:pt x="6569" y="12117"/>
                          </a:cubicBezTo>
                          <a:cubicBezTo>
                            <a:pt x="8164" y="12513"/>
                            <a:pt x="9958" y="12711"/>
                            <a:pt x="11951" y="12711"/>
                          </a:cubicBezTo>
                          <a:cubicBezTo>
                            <a:pt x="16137" y="12909"/>
                            <a:pt x="18529" y="12117"/>
                            <a:pt x="17931" y="10730"/>
                          </a:cubicBezTo>
                          <a:cubicBezTo>
                            <a:pt x="17333" y="9146"/>
                            <a:pt x="14343" y="7957"/>
                            <a:pt x="9360" y="775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35" name="Google Shape;7335;p37"/>
                    <p:cNvSpPr/>
                    <p:nvPr/>
                  </p:nvSpPr>
                  <p:spPr>
                    <a:xfrm>
                      <a:off x="3656527" y="5215444"/>
                      <a:ext cx="14696" cy="4190"/>
                    </a:xfrm>
                    <a:custGeom>
                      <a:avLst/>
                      <a:gdLst/>
                      <a:ahLst/>
                      <a:cxnLst/>
                      <a:rect l="l" t="t" r="r" b="b"/>
                      <a:pathLst>
                        <a:path w="14696" h="4190" extrusionOk="0">
                          <a:moveTo>
                            <a:pt x="6270" y="30"/>
                          </a:moveTo>
                          <a:cubicBezTo>
                            <a:pt x="1885" y="228"/>
                            <a:pt x="-507" y="1219"/>
                            <a:pt x="91" y="2407"/>
                          </a:cubicBezTo>
                          <a:cubicBezTo>
                            <a:pt x="689" y="3596"/>
                            <a:pt x="4476" y="3992"/>
                            <a:pt x="8462" y="4190"/>
                          </a:cubicBezTo>
                          <a:cubicBezTo>
                            <a:pt x="12449" y="3794"/>
                            <a:pt x="15638" y="3200"/>
                            <a:pt x="14442" y="1813"/>
                          </a:cubicBezTo>
                          <a:cubicBezTo>
                            <a:pt x="13446" y="625"/>
                            <a:pt x="10655" y="-168"/>
                            <a:pt x="6270" y="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36" name="Google Shape;7336;p37"/>
                    <p:cNvSpPr/>
                    <p:nvPr/>
                  </p:nvSpPr>
                  <p:spPr>
                    <a:xfrm>
                      <a:off x="3534743" y="5136953"/>
                      <a:ext cx="14466" cy="4642"/>
                    </a:xfrm>
                    <a:custGeom>
                      <a:avLst/>
                      <a:gdLst/>
                      <a:ahLst/>
                      <a:cxnLst/>
                      <a:rect l="l" t="t" r="r" b="b"/>
                      <a:pathLst>
                        <a:path w="14466" h="4642" extrusionOk="0">
                          <a:moveTo>
                            <a:pt x="14438" y="2851"/>
                          </a:moveTo>
                          <a:cubicBezTo>
                            <a:pt x="14637" y="1861"/>
                            <a:pt x="13840" y="672"/>
                            <a:pt x="10651" y="276"/>
                          </a:cubicBezTo>
                          <a:cubicBezTo>
                            <a:pt x="4671" y="-516"/>
                            <a:pt x="884" y="474"/>
                            <a:pt x="86" y="2257"/>
                          </a:cubicBezTo>
                          <a:cubicBezTo>
                            <a:pt x="-512" y="3247"/>
                            <a:pt x="2080" y="4040"/>
                            <a:pt x="5269" y="4436"/>
                          </a:cubicBezTo>
                          <a:cubicBezTo>
                            <a:pt x="10053" y="4832"/>
                            <a:pt x="14039" y="4832"/>
                            <a:pt x="14438" y="28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37" name="Google Shape;7337;p37"/>
                    <p:cNvSpPr/>
                    <p:nvPr/>
                  </p:nvSpPr>
                  <p:spPr>
                    <a:xfrm>
                      <a:off x="3630195" y="5226369"/>
                      <a:ext cx="12329" cy="3961"/>
                    </a:xfrm>
                    <a:custGeom>
                      <a:avLst/>
                      <a:gdLst/>
                      <a:ahLst/>
                      <a:cxnLst/>
                      <a:rect l="l" t="t" r="r" b="b"/>
                      <a:pathLst>
                        <a:path w="12329" h="3961" extrusionOk="0">
                          <a:moveTo>
                            <a:pt x="12270" y="2377"/>
                          </a:moveTo>
                          <a:cubicBezTo>
                            <a:pt x="12669" y="1188"/>
                            <a:pt x="11074" y="0"/>
                            <a:pt x="6490" y="0"/>
                          </a:cubicBezTo>
                          <a:cubicBezTo>
                            <a:pt x="3101" y="0"/>
                            <a:pt x="510" y="594"/>
                            <a:pt x="111" y="1585"/>
                          </a:cubicBezTo>
                          <a:cubicBezTo>
                            <a:pt x="-487" y="2971"/>
                            <a:pt x="1308" y="3764"/>
                            <a:pt x="5892" y="3962"/>
                          </a:cubicBezTo>
                          <a:cubicBezTo>
                            <a:pt x="9280" y="3962"/>
                            <a:pt x="11872" y="3566"/>
                            <a:pt x="12270" y="23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38" name="Google Shape;7338;p37"/>
                    <p:cNvSpPr/>
                    <p:nvPr/>
                  </p:nvSpPr>
                  <p:spPr>
                    <a:xfrm>
                      <a:off x="3629322" y="5236039"/>
                      <a:ext cx="14757" cy="3837"/>
                    </a:xfrm>
                    <a:custGeom>
                      <a:avLst/>
                      <a:gdLst/>
                      <a:ahLst/>
                      <a:cxnLst/>
                      <a:rect l="l" t="t" r="r" b="b"/>
                      <a:pathLst>
                        <a:path w="14757" h="3837" extrusionOk="0">
                          <a:moveTo>
                            <a:pt x="188" y="2018"/>
                          </a:moveTo>
                          <a:cubicBezTo>
                            <a:pt x="-609" y="3008"/>
                            <a:pt x="1184" y="3800"/>
                            <a:pt x="4573" y="3800"/>
                          </a:cubicBezTo>
                          <a:cubicBezTo>
                            <a:pt x="9556" y="3999"/>
                            <a:pt x="13144" y="3404"/>
                            <a:pt x="14738" y="2018"/>
                          </a:cubicBezTo>
                          <a:cubicBezTo>
                            <a:pt x="14938" y="829"/>
                            <a:pt x="13543" y="235"/>
                            <a:pt x="10154" y="37"/>
                          </a:cubicBezTo>
                          <a:cubicBezTo>
                            <a:pt x="5370" y="-161"/>
                            <a:pt x="1583" y="433"/>
                            <a:pt x="188" y="20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39" name="Google Shape;7339;p37"/>
                    <p:cNvSpPr/>
                    <p:nvPr/>
                  </p:nvSpPr>
                  <p:spPr>
                    <a:xfrm>
                      <a:off x="3600959" y="5195489"/>
                      <a:ext cx="14441" cy="13288"/>
                    </a:xfrm>
                    <a:custGeom>
                      <a:avLst/>
                      <a:gdLst/>
                      <a:ahLst/>
                      <a:cxnLst/>
                      <a:rect l="l" t="t" r="r" b="b"/>
                      <a:pathLst>
                        <a:path w="14441" h="13288" extrusionOk="0">
                          <a:moveTo>
                            <a:pt x="14398" y="10279"/>
                          </a:moveTo>
                          <a:cubicBezTo>
                            <a:pt x="14797" y="9091"/>
                            <a:pt x="12405" y="8100"/>
                            <a:pt x="8618" y="7704"/>
                          </a:cubicBezTo>
                          <a:cubicBezTo>
                            <a:pt x="8418" y="6912"/>
                            <a:pt x="8219" y="6120"/>
                            <a:pt x="8020" y="5327"/>
                          </a:cubicBezTo>
                          <a:cubicBezTo>
                            <a:pt x="6624" y="2554"/>
                            <a:pt x="5030" y="-813"/>
                            <a:pt x="3236" y="177"/>
                          </a:cubicBezTo>
                          <a:cubicBezTo>
                            <a:pt x="1641" y="969"/>
                            <a:pt x="1442" y="3941"/>
                            <a:pt x="3037" y="7704"/>
                          </a:cubicBezTo>
                          <a:cubicBezTo>
                            <a:pt x="3037" y="7704"/>
                            <a:pt x="3037" y="7704"/>
                            <a:pt x="3037" y="7902"/>
                          </a:cubicBezTo>
                          <a:cubicBezTo>
                            <a:pt x="1641" y="8100"/>
                            <a:pt x="645" y="8695"/>
                            <a:pt x="47" y="9289"/>
                          </a:cubicBezTo>
                          <a:cubicBezTo>
                            <a:pt x="-352" y="10676"/>
                            <a:pt x="1841" y="11468"/>
                            <a:pt x="5030" y="11666"/>
                          </a:cubicBezTo>
                          <a:cubicBezTo>
                            <a:pt x="6026" y="12855"/>
                            <a:pt x="7023" y="13449"/>
                            <a:pt x="8020" y="13251"/>
                          </a:cubicBezTo>
                          <a:cubicBezTo>
                            <a:pt x="8618" y="13053"/>
                            <a:pt x="9016" y="12657"/>
                            <a:pt x="9216" y="11864"/>
                          </a:cubicBezTo>
                          <a:cubicBezTo>
                            <a:pt x="11807" y="11666"/>
                            <a:pt x="14000" y="11468"/>
                            <a:pt x="14398" y="1027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40" name="Google Shape;7340;p37"/>
                    <p:cNvSpPr/>
                    <p:nvPr/>
                  </p:nvSpPr>
                  <p:spPr>
                    <a:xfrm>
                      <a:off x="3596937" y="5219460"/>
                      <a:ext cx="13550" cy="4166"/>
                    </a:xfrm>
                    <a:custGeom>
                      <a:avLst/>
                      <a:gdLst/>
                      <a:ahLst/>
                      <a:cxnLst/>
                      <a:rect l="l" t="t" r="r" b="b"/>
                      <a:pathLst>
                        <a:path w="13550" h="4166" extrusionOk="0">
                          <a:moveTo>
                            <a:pt x="13437" y="2155"/>
                          </a:moveTo>
                          <a:cubicBezTo>
                            <a:pt x="12441" y="571"/>
                            <a:pt x="9252" y="-420"/>
                            <a:pt x="3870" y="174"/>
                          </a:cubicBezTo>
                          <a:cubicBezTo>
                            <a:pt x="880" y="372"/>
                            <a:pt x="-914" y="1363"/>
                            <a:pt x="481" y="2353"/>
                          </a:cubicBezTo>
                          <a:cubicBezTo>
                            <a:pt x="2076" y="3542"/>
                            <a:pt x="4268" y="4334"/>
                            <a:pt x="8654" y="4136"/>
                          </a:cubicBezTo>
                          <a:cubicBezTo>
                            <a:pt x="12241" y="3938"/>
                            <a:pt x="14035" y="3146"/>
                            <a:pt x="13437" y="21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41" name="Google Shape;7341;p37"/>
                    <p:cNvSpPr/>
                    <p:nvPr/>
                  </p:nvSpPr>
                  <p:spPr>
                    <a:xfrm>
                      <a:off x="3589438" y="5345572"/>
                      <a:ext cx="15068" cy="4377"/>
                    </a:xfrm>
                    <a:custGeom>
                      <a:avLst/>
                      <a:gdLst/>
                      <a:ahLst/>
                      <a:cxnLst/>
                      <a:rect l="l" t="t" r="r" b="b"/>
                      <a:pathLst>
                        <a:path w="15068" h="4377" extrusionOk="0">
                          <a:moveTo>
                            <a:pt x="7" y="2622"/>
                          </a:moveTo>
                          <a:cubicBezTo>
                            <a:pt x="206" y="4404"/>
                            <a:pt x="3794" y="4602"/>
                            <a:pt x="8578" y="4206"/>
                          </a:cubicBezTo>
                          <a:cubicBezTo>
                            <a:pt x="11967" y="3810"/>
                            <a:pt x="14359" y="3018"/>
                            <a:pt x="14957" y="2027"/>
                          </a:cubicBezTo>
                          <a:cubicBezTo>
                            <a:pt x="15754" y="244"/>
                            <a:pt x="12166" y="-152"/>
                            <a:pt x="7581" y="46"/>
                          </a:cubicBezTo>
                          <a:cubicBezTo>
                            <a:pt x="3794" y="244"/>
                            <a:pt x="-192" y="1037"/>
                            <a:pt x="7" y="26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42" name="Google Shape;7342;p37"/>
                    <p:cNvSpPr/>
                    <p:nvPr/>
                  </p:nvSpPr>
                  <p:spPr>
                    <a:xfrm>
                      <a:off x="3589248" y="5355558"/>
                      <a:ext cx="19930" cy="7843"/>
                    </a:xfrm>
                    <a:custGeom>
                      <a:avLst/>
                      <a:gdLst/>
                      <a:ahLst/>
                      <a:cxnLst/>
                      <a:rect l="l" t="t" r="r" b="b"/>
                      <a:pathLst>
                        <a:path w="19930" h="7843" extrusionOk="0">
                          <a:moveTo>
                            <a:pt x="13951" y="7690"/>
                          </a:moveTo>
                          <a:cubicBezTo>
                            <a:pt x="19731" y="6501"/>
                            <a:pt x="19930" y="4917"/>
                            <a:pt x="19930" y="3530"/>
                          </a:cubicBezTo>
                          <a:cubicBezTo>
                            <a:pt x="19930" y="1946"/>
                            <a:pt x="17738" y="1351"/>
                            <a:pt x="13751" y="1549"/>
                          </a:cubicBezTo>
                          <a:cubicBezTo>
                            <a:pt x="13751" y="1549"/>
                            <a:pt x="13951" y="1351"/>
                            <a:pt x="13751" y="1351"/>
                          </a:cubicBezTo>
                          <a:cubicBezTo>
                            <a:pt x="13552" y="163"/>
                            <a:pt x="10562" y="-432"/>
                            <a:pt x="6177" y="361"/>
                          </a:cubicBezTo>
                          <a:cubicBezTo>
                            <a:pt x="595" y="1351"/>
                            <a:pt x="-800" y="2936"/>
                            <a:pt x="396" y="4323"/>
                          </a:cubicBezTo>
                          <a:cubicBezTo>
                            <a:pt x="795" y="4917"/>
                            <a:pt x="1792" y="5115"/>
                            <a:pt x="3386" y="5115"/>
                          </a:cubicBezTo>
                          <a:lnTo>
                            <a:pt x="3386" y="5115"/>
                          </a:lnTo>
                          <a:cubicBezTo>
                            <a:pt x="4383" y="7096"/>
                            <a:pt x="7173" y="8284"/>
                            <a:pt x="13951" y="76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43" name="Google Shape;7343;p37"/>
                    <p:cNvSpPr/>
                    <p:nvPr/>
                  </p:nvSpPr>
                  <p:spPr>
                    <a:xfrm>
                      <a:off x="3582070" y="5366243"/>
                      <a:ext cx="24868" cy="7107"/>
                    </a:xfrm>
                    <a:custGeom>
                      <a:avLst/>
                      <a:gdLst/>
                      <a:ahLst/>
                      <a:cxnLst/>
                      <a:rect l="l" t="t" r="r" b="b"/>
                      <a:pathLst>
                        <a:path w="24868" h="7107" extrusionOk="0">
                          <a:moveTo>
                            <a:pt x="10166" y="4136"/>
                          </a:moveTo>
                          <a:cubicBezTo>
                            <a:pt x="12159" y="5325"/>
                            <a:pt x="16146" y="4929"/>
                            <a:pt x="20531" y="3740"/>
                          </a:cubicBezTo>
                          <a:cubicBezTo>
                            <a:pt x="23720" y="2948"/>
                            <a:pt x="25713" y="1957"/>
                            <a:pt x="24517" y="967"/>
                          </a:cubicBezTo>
                          <a:cubicBezTo>
                            <a:pt x="22723" y="-419"/>
                            <a:pt x="18538" y="-221"/>
                            <a:pt x="13754" y="967"/>
                          </a:cubicBezTo>
                          <a:cubicBezTo>
                            <a:pt x="11163" y="1561"/>
                            <a:pt x="9966" y="2354"/>
                            <a:pt x="9767" y="3344"/>
                          </a:cubicBezTo>
                          <a:cubicBezTo>
                            <a:pt x="8970" y="2948"/>
                            <a:pt x="7375" y="2552"/>
                            <a:pt x="5781" y="2552"/>
                          </a:cubicBezTo>
                          <a:cubicBezTo>
                            <a:pt x="3189" y="2552"/>
                            <a:pt x="1196" y="3146"/>
                            <a:pt x="0" y="3938"/>
                          </a:cubicBezTo>
                          <a:cubicBezTo>
                            <a:pt x="399" y="4929"/>
                            <a:pt x="598" y="6117"/>
                            <a:pt x="997" y="7108"/>
                          </a:cubicBezTo>
                          <a:cubicBezTo>
                            <a:pt x="2990" y="6910"/>
                            <a:pt x="4784" y="6514"/>
                            <a:pt x="6578" y="6117"/>
                          </a:cubicBezTo>
                          <a:cubicBezTo>
                            <a:pt x="8571" y="5721"/>
                            <a:pt x="9966" y="4929"/>
                            <a:pt x="10166" y="41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44" name="Google Shape;7344;p37"/>
                    <p:cNvSpPr/>
                    <p:nvPr/>
                  </p:nvSpPr>
                  <p:spPr>
                    <a:xfrm>
                      <a:off x="3584262" y="5377115"/>
                      <a:ext cx="7035" cy="5348"/>
                    </a:xfrm>
                    <a:custGeom>
                      <a:avLst/>
                      <a:gdLst/>
                      <a:ahLst/>
                      <a:cxnLst/>
                      <a:rect l="l" t="t" r="r" b="b"/>
                      <a:pathLst>
                        <a:path w="7035" h="5348" extrusionOk="0">
                          <a:moveTo>
                            <a:pt x="6977" y="2179"/>
                          </a:moveTo>
                          <a:cubicBezTo>
                            <a:pt x="6578" y="1188"/>
                            <a:pt x="4186" y="990"/>
                            <a:pt x="997" y="1387"/>
                          </a:cubicBezTo>
                          <a:lnTo>
                            <a:pt x="598" y="1387"/>
                          </a:lnTo>
                          <a:cubicBezTo>
                            <a:pt x="997" y="792"/>
                            <a:pt x="598" y="396"/>
                            <a:pt x="0" y="0"/>
                          </a:cubicBezTo>
                          <a:cubicBezTo>
                            <a:pt x="598" y="1783"/>
                            <a:pt x="997" y="3566"/>
                            <a:pt x="1595" y="5348"/>
                          </a:cubicBezTo>
                          <a:cubicBezTo>
                            <a:pt x="5781" y="4754"/>
                            <a:pt x="7375" y="3566"/>
                            <a:pt x="6977" y="217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45" name="Google Shape;7345;p37"/>
                    <p:cNvSpPr/>
                    <p:nvPr/>
                  </p:nvSpPr>
                  <p:spPr>
                    <a:xfrm>
                      <a:off x="3545394" y="5237462"/>
                      <a:ext cx="5591" cy="3961"/>
                    </a:xfrm>
                    <a:custGeom>
                      <a:avLst/>
                      <a:gdLst/>
                      <a:ahLst/>
                      <a:cxnLst/>
                      <a:rect l="l" t="t" r="r" b="b"/>
                      <a:pathLst>
                        <a:path w="5591" h="3961" extrusionOk="0">
                          <a:moveTo>
                            <a:pt x="0" y="0"/>
                          </a:moveTo>
                          <a:cubicBezTo>
                            <a:pt x="199" y="1387"/>
                            <a:pt x="598" y="2575"/>
                            <a:pt x="797" y="3962"/>
                          </a:cubicBezTo>
                          <a:cubicBezTo>
                            <a:pt x="3986" y="3566"/>
                            <a:pt x="5581" y="2773"/>
                            <a:pt x="5581" y="1585"/>
                          </a:cubicBezTo>
                          <a:cubicBezTo>
                            <a:pt x="5781" y="396"/>
                            <a:pt x="2990" y="0"/>
                            <a:pt x="0"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46" name="Google Shape;7346;p37"/>
                    <p:cNvSpPr/>
                    <p:nvPr/>
                  </p:nvSpPr>
                  <p:spPr>
                    <a:xfrm>
                      <a:off x="3533911" y="5119419"/>
                      <a:ext cx="15867" cy="4658"/>
                    </a:xfrm>
                    <a:custGeom>
                      <a:avLst/>
                      <a:gdLst/>
                      <a:ahLst/>
                      <a:cxnLst/>
                      <a:rect l="l" t="t" r="r" b="b"/>
                      <a:pathLst>
                        <a:path w="15867" h="4658" extrusionOk="0">
                          <a:moveTo>
                            <a:pt x="15867" y="2953"/>
                          </a:moveTo>
                          <a:cubicBezTo>
                            <a:pt x="15867" y="1567"/>
                            <a:pt x="12678" y="576"/>
                            <a:pt x="8692" y="180"/>
                          </a:cubicBezTo>
                          <a:cubicBezTo>
                            <a:pt x="4904" y="-216"/>
                            <a:pt x="918" y="-18"/>
                            <a:pt x="121" y="1369"/>
                          </a:cubicBezTo>
                          <a:cubicBezTo>
                            <a:pt x="-876" y="3350"/>
                            <a:pt x="4506" y="3944"/>
                            <a:pt x="8692" y="4538"/>
                          </a:cubicBezTo>
                          <a:cubicBezTo>
                            <a:pt x="13077" y="4934"/>
                            <a:pt x="15867" y="4340"/>
                            <a:pt x="15867" y="295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47" name="Google Shape;7347;p37"/>
                    <p:cNvSpPr/>
                    <p:nvPr/>
                  </p:nvSpPr>
                  <p:spPr>
                    <a:xfrm>
                      <a:off x="3691456" y="5184177"/>
                      <a:ext cx="14563" cy="3565"/>
                    </a:xfrm>
                    <a:custGeom>
                      <a:avLst/>
                      <a:gdLst/>
                      <a:ahLst/>
                      <a:cxnLst/>
                      <a:rect l="l" t="t" r="r" b="b"/>
                      <a:pathLst>
                        <a:path w="14563" h="3565" extrusionOk="0">
                          <a:moveTo>
                            <a:pt x="5425" y="0"/>
                          </a:moveTo>
                          <a:cubicBezTo>
                            <a:pt x="2037" y="0"/>
                            <a:pt x="-355" y="594"/>
                            <a:pt x="43" y="1585"/>
                          </a:cubicBezTo>
                          <a:cubicBezTo>
                            <a:pt x="641" y="2773"/>
                            <a:pt x="3831" y="3565"/>
                            <a:pt x="8216" y="3565"/>
                          </a:cubicBezTo>
                          <a:cubicBezTo>
                            <a:pt x="11804" y="3367"/>
                            <a:pt x="15392" y="2971"/>
                            <a:pt x="14395" y="1585"/>
                          </a:cubicBezTo>
                          <a:cubicBezTo>
                            <a:pt x="13398" y="0"/>
                            <a:pt x="9213" y="0"/>
                            <a:pt x="542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48" name="Google Shape;7348;p37"/>
                    <p:cNvSpPr/>
                    <p:nvPr/>
                  </p:nvSpPr>
                  <p:spPr>
                    <a:xfrm>
                      <a:off x="3690902" y="5220229"/>
                      <a:ext cx="19778" cy="17835"/>
                    </a:xfrm>
                    <a:custGeom>
                      <a:avLst/>
                      <a:gdLst/>
                      <a:ahLst/>
                      <a:cxnLst/>
                      <a:rect l="l" t="t" r="r" b="b"/>
                      <a:pathLst>
                        <a:path w="19778" h="17835" extrusionOk="0">
                          <a:moveTo>
                            <a:pt x="6977" y="4358"/>
                          </a:moveTo>
                          <a:cubicBezTo>
                            <a:pt x="7574" y="4358"/>
                            <a:pt x="7973" y="4358"/>
                            <a:pt x="8571" y="4160"/>
                          </a:cubicBezTo>
                          <a:cubicBezTo>
                            <a:pt x="7973" y="4556"/>
                            <a:pt x="7375" y="4952"/>
                            <a:pt x="6977" y="5546"/>
                          </a:cubicBezTo>
                          <a:cubicBezTo>
                            <a:pt x="6777" y="6735"/>
                            <a:pt x="6977" y="7725"/>
                            <a:pt x="7774" y="8716"/>
                          </a:cubicBezTo>
                          <a:cubicBezTo>
                            <a:pt x="4584" y="8518"/>
                            <a:pt x="2392" y="9310"/>
                            <a:pt x="2193" y="11687"/>
                          </a:cubicBezTo>
                          <a:cubicBezTo>
                            <a:pt x="2193" y="14262"/>
                            <a:pt x="4784" y="16837"/>
                            <a:pt x="8770" y="17630"/>
                          </a:cubicBezTo>
                          <a:cubicBezTo>
                            <a:pt x="13156" y="18422"/>
                            <a:pt x="15946" y="16837"/>
                            <a:pt x="16544" y="14460"/>
                          </a:cubicBezTo>
                          <a:cubicBezTo>
                            <a:pt x="16743" y="13272"/>
                            <a:pt x="16345" y="12480"/>
                            <a:pt x="15547" y="11687"/>
                          </a:cubicBezTo>
                          <a:cubicBezTo>
                            <a:pt x="17341" y="11687"/>
                            <a:pt x="18936" y="11093"/>
                            <a:pt x="19534" y="9508"/>
                          </a:cubicBezTo>
                          <a:cubicBezTo>
                            <a:pt x="20531" y="7527"/>
                            <a:pt x="18338" y="5546"/>
                            <a:pt x="15547" y="4358"/>
                          </a:cubicBezTo>
                          <a:cubicBezTo>
                            <a:pt x="14352" y="3764"/>
                            <a:pt x="13156" y="3566"/>
                            <a:pt x="11960" y="3367"/>
                          </a:cubicBezTo>
                          <a:cubicBezTo>
                            <a:pt x="12956" y="2971"/>
                            <a:pt x="13355" y="2575"/>
                            <a:pt x="13554" y="1981"/>
                          </a:cubicBezTo>
                          <a:cubicBezTo>
                            <a:pt x="13754" y="594"/>
                            <a:pt x="10963" y="0"/>
                            <a:pt x="6977" y="0"/>
                          </a:cubicBezTo>
                          <a:cubicBezTo>
                            <a:pt x="3189" y="0"/>
                            <a:pt x="0" y="594"/>
                            <a:pt x="0" y="1981"/>
                          </a:cubicBezTo>
                          <a:cubicBezTo>
                            <a:pt x="399" y="3566"/>
                            <a:pt x="3189" y="4160"/>
                            <a:pt x="6977" y="43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49" name="Google Shape;7349;p37"/>
                    <p:cNvSpPr/>
                    <p:nvPr/>
                  </p:nvSpPr>
                  <p:spPr>
                    <a:xfrm>
                      <a:off x="3684910" y="5248110"/>
                      <a:ext cx="12849" cy="3614"/>
                    </a:xfrm>
                    <a:custGeom>
                      <a:avLst/>
                      <a:gdLst/>
                      <a:ahLst/>
                      <a:cxnLst/>
                      <a:rect l="l" t="t" r="r" b="b"/>
                      <a:pathLst>
                        <a:path w="12849" h="3614" extrusionOk="0">
                          <a:moveTo>
                            <a:pt x="12" y="1832"/>
                          </a:moveTo>
                          <a:cubicBezTo>
                            <a:pt x="-187" y="3020"/>
                            <a:pt x="2006" y="3614"/>
                            <a:pt x="6391" y="3614"/>
                          </a:cubicBezTo>
                          <a:cubicBezTo>
                            <a:pt x="10577" y="3416"/>
                            <a:pt x="13367" y="2624"/>
                            <a:pt x="12769" y="1435"/>
                          </a:cubicBezTo>
                          <a:cubicBezTo>
                            <a:pt x="12371" y="247"/>
                            <a:pt x="8982" y="-149"/>
                            <a:pt x="4996" y="49"/>
                          </a:cubicBezTo>
                          <a:cubicBezTo>
                            <a:pt x="2006" y="247"/>
                            <a:pt x="212" y="1039"/>
                            <a:pt x="12" y="18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50" name="Google Shape;7350;p37"/>
                    <p:cNvSpPr/>
                    <p:nvPr/>
                  </p:nvSpPr>
                  <p:spPr>
                    <a:xfrm>
                      <a:off x="3664315" y="5289124"/>
                      <a:ext cx="14058" cy="3708"/>
                    </a:xfrm>
                    <a:custGeom>
                      <a:avLst/>
                      <a:gdLst/>
                      <a:ahLst/>
                      <a:cxnLst/>
                      <a:rect l="l" t="t" r="r" b="b"/>
                      <a:pathLst>
                        <a:path w="14058" h="3708" extrusionOk="0">
                          <a:moveTo>
                            <a:pt x="6256" y="237"/>
                          </a:moveTo>
                          <a:cubicBezTo>
                            <a:pt x="2468" y="633"/>
                            <a:pt x="-522" y="1624"/>
                            <a:pt x="76" y="2812"/>
                          </a:cubicBezTo>
                          <a:cubicBezTo>
                            <a:pt x="475" y="3803"/>
                            <a:pt x="3664" y="3803"/>
                            <a:pt x="6853" y="3605"/>
                          </a:cubicBezTo>
                          <a:cubicBezTo>
                            <a:pt x="10641" y="3208"/>
                            <a:pt x="14428" y="2416"/>
                            <a:pt x="14029" y="1227"/>
                          </a:cubicBezTo>
                          <a:cubicBezTo>
                            <a:pt x="13830" y="237"/>
                            <a:pt x="10641" y="-357"/>
                            <a:pt x="6256" y="2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51" name="Google Shape;7351;p37"/>
                    <p:cNvSpPr/>
                    <p:nvPr/>
                  </p:nvSpPr>
                  <p:spPr>
                    <a:xfrm>
                      <a:off x="3644809" y="5165754"/>
                      <a:ext cx="13810" cy="12903"/>
                    </a:xfrm>
                    <a:custGeom>
                      <a:avLst/>
                      <a:gdLst/>
                      <a:ahLst/>
                      <a:cxnLst/>
                      <a:rect l="l" t="t" r="r" b="b"/>
                      <a:pathLst>
                        <a:path w="13810" h="12903" extrusionOk="0">
                          <a:moveTo>
                            <a:pt x="6029" y="0"/>
                          </a:moveTo>
                          <a:cubicBezTo>
                            <a:pt x="3039" y="0"/>
                            <a:pt x="248" y="198"/>
                            <a:pt x="49" y="1387"/>
                          </a:cubicBezTo>
                          <a:cubicBezTo>
                            <a:pt x="-151" y="1981"/>
                            <a:pt x="248" y="2575"/>
                            <a:pt x="1444" y="2971"/>
                          </a:cubicBezTo>
                          <a:cubicBezTo>
                            <a:pt x="1245" y="4556"/>
                            <a:pt x="1644" y="6735"/>
                            <a:pt x="2840" y="9310"/>
                          </a:cubicBezTo>
                          <a:cubicBezTo>
                            <a:pt x="4235" y="12281"/>
                            <a:pt x="5630" y="13668"/>
                            <a:pt x="7025" y="12480"/>
                          </a:cubicBezTo>
                          <a:cubicBezTo>
                            <a:pt x="7823" y="10697"/>
                            <a:pt x="8221" y="8320"/>
                            <a:pt x="6427" y="4358"/>
                          </a:cubicBezTo>
                          <a:cubicBezTo>
                            <a:pt x="6228" y="4160"/>
                            <a:pt x="6228" y="3962"/>
                            <a:pt x="6029" y="3764"/>
                          </a:cubicBezTo>
                          <a:cubicBezTo>
                            <a:pt x="6427" y="3764"/>
                            <a:pt x="6627" y="3764"/>
                            <a:pt x="7025" y="3764"/>
                          </a:cubicBezTo>
                          <a:cubicBezTo>
                            <a:pt x="10613" y="3962"/>
                            <a:pt x="14002" y="3566"/>
                            <a:pt x="13803" y="2179"/>
                          </a:cubicBezTo>
                          <a:cubicBezTo>
                            <a:pt x="13404" y="792"/>
                            <a:pt x="10215" y="198"/>
                            <a:pt x="6029"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52" name="Google Shape;7352;p37"/>
                    <p:cNvSpPr/>
                    <p:nvPr/>
                  </p:nvSpPr>
                  <p:spPr>
                    <a:xfrm>
                      <a:off x="3588372" y="5308149"/>
                      <a:ext cx="13466" cy="4238"/>
                    </a:xfrm>
                    <a:custGeom>
                      <a:avLst/>
                      <a:gdLst/>
                      <a:ahLst/>
                      <a:cxnLst/>
                      <a:rect l="l" t="t" r="r" b="b"/>
                      <a:pathLst>
                        <a:path w="13466" h="4238" extrusionOk="0">
                          <a:moveTo>
                            <a:pt x="6853" y="4190"/>
                          </a:moveTo>
                          <a:cubicBezTo>
                            <a:pt x="10840" y="3794"/>
                            <a:pt x="13830" y="3002"/>
                            <a:pt x="13431" y="1615"/>
                          </a:cubicBezTo>
                          <a:cubicBezTo>
                            <a:pt x="13232" y="625"/>
                            <a:pt x="11438" y="-167"/>
                            <a:pt x="8249" y="31"/>
                          </a:cubicBezTo>
                          <a:cubicBezTo>
                            <a:pt x="4262" y="229"/>
                            <a:pt x="873" y="1021"/>
                            <a:pt x="76" y="2606"/>
                          </a:cubicBezTo>
                          <a:cubicBezTo>
                            <a:pt x="-522" y="3992"/>
                            <a:pt x="2468" y="4388"/>
                            <a:pt x="6853" y="41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53" name="Google Shape;7353;p37"/>
                    <p:cNvSpPr/>
                    <p:nvPr/>
                  </p:nvSpPr>
                  <p:spPr>
                    <a:xfrm>
                      <a:off x="3618904" y="5261233"/>
                      <a:ext cx="40336" cy="21639"/>
                    </a:xfrm>
                    <a:custGeom>
                      <a:avLst/>
                      <a:gdLst/>
                      <a:ahLst/>
                      <a:cxnLst/>
                      <a:rect l="l" t="t" r="r" b="b"/>
                      <a:pathLst>
                        <a:path w="40336" h="21639" extrusionOk="0">
                          <a:moveTo>
                            <a:pt x="3828" y="7725"/>
                          </a:moveTo>
                          <a:cubicBezTo>
                            <a:pt x="3828" y="8122"/>
                            <a:pt x="4426" y="8518"/>
                            <a:pt x="5423" y="8716"/>
                          </a:cubicBezTo>
                          <a:cubicBezTo>
                            <a:pt x="2831" y="8914"/>
                            <a:pt x="639" y="9508"/>
                            <a:pt x="41" y="10499"/>
                          </a:cubicBezTo>
                          <a:cubicBezTo>
                            <a:pt x="-358" y="11489"/>
                            <a:pt x="2233" y="12083"/>
                            <a:pt x="5024" y="12083"/>
                          </a:cubicBezTo>
                          <a:cubicBezTo>
                            <a:pt x="9010" y="12083"/>
                            <a:pt x="12000" y="11489"/>
                            <a:pt x="13196" y="10102"/>
                          </a:cubicBezTo>
                          <a:cubicBezTo>
                            <a:pt x="13196" y="10102"/>
                            <a:pt x="13196" y="10102"/>
                            <a:pt x="13196" y="9904"/>
                          </a:cubicBezTo>
                          <a:cubicBezTo>
                            <a:pt x="13396" y="9904"/>
                            <a:pt x="13595" y="9904"/>
                            <a:pt x="13994" y="9904"/>
                          </a:cubicBezTo>
                          <a:cubicBezTo>
                            <a:pt x="14392" y="9904"/>
                            <a:pt x="14591" y="9706"/>
                            <a:pt x="14791" y="9706"/>
                          </a:cubicBezTo>
                          <a:cubicBezTo>
                            <a:pt x="16186" y="12876"/>
                            <a:pt x="19575" y="14460"/>
                            <a:pt x="23163" y="16045"/>
                          </a:cubicBezTo>
                          <a:cubicBezTo>
                            <a:pt x="21169" y="16441"/>
                            <a:pt x="19774" y="17234"/>
                            <a:pt x="19575" y="18026"/>
                          </a:cubicBezTo>
                          <a:cubicBezTo>
                            <a:pt x="19176" y="19413"/>
                            <a:pt x="22365" y="19809"/>
                            <a:pt x="26352" y="19809"/>
                          </a:cubicBezTo>
                          <a:lnTo>
                            <a:pt x="26950" y="19809"/>
                          </a:lnTo>
                          <a:cubicBezTo>
                            <a:pt x="26950" y="19809"/>
                            <a:pt x="26750" y="20007"/>
                            <a:pt x="26750" y="20007"/>
                          </a:cubicBezTo>
                          <a:cubicBezTo>
                            <a:pt x="26551" y="21393"/>
                            <a:pt x="29342" y="21790"/>
                            <a:pt x="33727" y="21592"/>
                          </a:cubicBezTo>
                          <a:cubicBezTo>
                            <a:pt x="37315" y="21195"/>
                            <a:pt x="40703" y="20601"/>
                            <a:pt x="40305" y="19214"/>
                          </a:cubicBezTo>
                          <a:cubicBezTo>
                            <a:pt x="40105" y="18422"/>
                            <a:pt x="38710" y="18026"/>
                            <a:pt x="36717" y="17828"/>
                          </a:cubicBezTo>
                          <a:cubicBezTo>
                            <a:pt x="36916" y="17630"/>
                            <a:pt x="37315" y="17432"/>
                            <a:pt x="37514" y="17234"/>
                          </a:cubicBezTo>
                          <a:cubicBezTo>
                            <a:pt x="37913" y="16837"/>
                            <a:pt x="38311" y="16441"/>
                            <a:pt x="38511" y="15847"/>
                          </a:cubicBezTo>
                          <a:cubicBezTo>
                            <a:pt x="39507" y="12876"/>
                            <a:pt x="36518" y="11687"/>
                            <a:pt x="33727" y="11291"/>
                          </a:cubicBezTo>
                          <a:cubicBezTo>
                            <a:pt x="27747" y="10499"/>
                            <a:pt x="25355" y="4160"/>
                            <a:pt x="18977" y="4556"/>
                          </a:cubicBezTo>
                          <a:cubicBezTo>
                            <a:pt x="18777" y="1981"/>
                            <a:pt x="16784" y="198"/>
                            <a:pt x="12997" y="0"/>
                          </a:cubicBezTo>
                          <a:cubicBezTo>
                            <a:pt x="8811" y="0"/>
                            <a:pt x="6021" y="1783"/>
                            <a:pt x="6220" y="4952"/>
                          </a:cubicBezTo>
                          <a:cubicBezTo>
                            <a:pt x="6220" y="5150"/>
                            <a:pt x="6220" y="5348"/>
                            <a:pt x="6419" y="5744"/>
                          </a:cubicBezTo>
                          <a:cubicBezTo>
                            <a:pt x="4825" y="6339"/>
                            <a:pt x="4027" y="6933"/>
                            <a:pt x="3828" y="77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54" name="Google Shape;7354;p37"/>
                    <p:cNvSpPr/>
                    <p:nvPr/>
                  </p:nvSpPr>
                  <p:spPr>
                    <a:xfrm>
                      <a:off x="3611361" y="5308850"/>
                      <a:ext cx="15956" cy="4320"/>
                    </a:xfrm>
                    <a:custGeom>
                      <a:avLst/>
                      <a:gdLst/>
                      <a:ahLst/>
                      <a:cxnLst/>
                      <a:rect l="l" t="t" r="r" b="b"/>
                      <a:pathLst>
                        <a:path w="15956" h="4320" extrusionOk="0">
                          <a:moveTo>
                            <a:pt x="10176" y="122"/>
                          </a:moveTo>
                          <a:lnTo>
                            <a:pt x="9777" y="122"/>
                          </a:lnTo>
                          <a:cubicBezTo>
                            <a:pt x="8780" y="122"/>
                            <a:pt x="7983" y="122"/>
                            <a:pt x="6787" y="320"/>
                          </a:cubicBezTo>
                          <a:cubicBezTo>
                            <a:pt x="2601" y="915"/>
                            <a:pt x="-189" y="1905"/>
                            <a:pt x="10" y="3292"/>
                          </a:cubicBezTo>
                          <a:cubicBezTo>
                            <a:pt x="210" y="4480"/>
                            <a:pt x="3399" y="4480"/>
                            <a:pt x="6389" y="4084"/>
                          </a:cubicBezTo>
                          <a:lnTo>
                            <a:pt x="6987" y="4084"/>
                          </a:lnTo>
                          <a:cubicBezTo>
                            <a:pt x="8182" y="4282"/>
                            <a:pt x="9777" y="4282"/>
                            <a:pt x="11571" y="3886"/>
                          </a:cubicBezTo>
                          <a:cubicBezTo>
                            <a:pt x="14959" y="3292"/>
                            <a:pt x="15757" y="2301"/>
                            <a:pt x="15956" y="1509"/>
                          </a:cubicBezTo>
                          <a:cubicBezTo>
                            <a:pt x="15358" y="320"/>
                            <a:pt x="13365" y="-274"/>
                            <a:pt x="10176" y="1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55" name="Google Shape;7355;p37"/>
                    <p:cNvSpPr/>
                    <p:nvPr/>
                  </p:nvSpPr>
                  <p:spPr>
                    <a:xfrm>
                      <a:off x="3596213" y="5174350"/>
                      <a:ext cx="13802" cy="4082"/>
                    </a:xfrm>
                    <a:custGeom>
                      <a:avLst/>
                      <a:gdLst/>
                      <a:ahLst/>
                      <a:cxnLst/>
                      <a:rect l="l" t="t" r="r" b="b"/>
                      <a:pathLst>
                        <a:path w="13802" h="4082" extrusionOk="0">
                          <a:moveTo>
                            <a:pt x="7185" y="4082"/>
                          </a:moveTo>
                          <a:cubicBezTo>
                            <a:pt x="11570" y="4082"/>
                            <a:pt x="14161" y="3488"/>
                            <a:pt x="13762" y="2101"/>
                          </a:cubicBezTo>
                          <a:cubicBezTo>
                            <a:pt x="13563" y="1111"/>
                            <a:pt x="10772" y="517"/>
                            <a:pt x="7783" y="120"/>
                          </a:cubicBezTo>
                          <a:cubicBezTo>
                            <a:pt x="3597" y="-276"/>
                            <a:pt x="408" y="319"/>
                            <a:pt x="9" y="1705"/>
                          </a:cubicBezTo>
                          <a:cubicBezTo>
                            <a:pt x="-190" y="3290"/>
                            <a:pt x="2999" y="3884"/>
                            <a:pt x="7185" y="40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56" name="Google Shape;7356;p37"/>
                    <p:cNvSpPr/>
                    <p:nvPr/>
                  </p:nvSpPr>
                  <p:spPr>
                    <a:xfrm>
                      <a:off x="3596167" y="5155171"/>
                      <a:ext cx="21088" cy="17962"/>
                    </a:xfrm>
                    <a:custGeom>
                      <a:avLst/>
                      <a:gdLst/>
                      <a:ahLst/>
                      <a:cxnLst/>
                      <a:rect l="l" t="t" r="r" b="b"/>
                      <a:pathLst>
                        <a:path w="21088" h="17962" extrusionOk="0">
                          <a:moveTo>
                            <a:pt x="2846" y="4641"/>
                          </a:moveTo>
                          <a:cubicBezTo>
                            <a:pt x="2248" y="4245"/>
                            <a:pt x="1650" y="4047"/>
                            <a:pt x="1251" y="4245"/>
                          </a:cubicBezTo>
                          <a:cubicBezTo>
                            <a:pt x="-343" y="4641"/>
                            <a:pt x="-343" y="7810"/>
                            <a:pt x="852" y="11970"/>
                          </a:cubicBezTo>
                          <a:cubicBezTo>
                            <a:pt x="2049" y="16328"/>
                            <a:pt x="4042" y="18309"/>
                            <a:pt x="5636" y="17913"/>
                          </a:cubicBezTo>
                          <a:cubicBezTo>
                            <a:pt x="7231" y="17319"/>
                            <a:pt x="7231" y="14347"/>
                            <a:pt x="6035" y="10386"/>
                          </a:cubicBezTo>
                          <a:cubicBezTo>
                            <a:pt x="5636" y="8999"/>
                            <a:pt x="5038" y="7810"/>
                            <a:pt x="4640" y="6820"/>
                          </a:cubicBezTo>
                          <a:cubicBezTo>
                            <a:pt x="5836" y="7216"/>
                            <a:pt x="7630" y="7612"/>
                            <a:pt x="10022" y="7612"/>
                          </a:cubicBezTo>
                          <a:cubicBezTo>
                            <a:pt x="12214" y="7612"/>
                            <a:pt x="13609" y="7414"/>
                            <a:pt x="14207" y="6820"/>
                          </a:cubicBezTo>
                          <a:cubicBezTo>
                            <a:pt x="14407" y="7612"/>
                            <a:pt x="14606" y="8405"/>
                            <a:pt x="14806" y="9197"/>
                          </a:cubicBezTo>
                          <a:cubicBezTo>
                            <a:pt x="16001" y="13159"/>
                            <a:pt x="17995" y="15338"/>
                            <a:pt x="19589" y="15140"/>
                          </a:cubicBezTo>
                          <a:cubicBezTo>
                            <a:pt x="21981" y="14545"/>
                            <a:pt x="20985" y="10187"/>
                            <a:pt x="20187" y="6226"/>
                          </a:cubicBezTo>
                          <a:cubicBezTo>
                            <a:pt x="18592" y="2066"/>
                            <a:pt x="16799" y="-509"/>
                            <a:pt x="15204" y="85"/>
                          </a:cubicBezTo>
                          <a:cubicBezTo>
                            <a:pt x="14008" y="481"/>
                            <a:pt x="13609" y="2462"/>
                            <a:pt x="13809" y="4839"/>
                          </a:cubicBezTo>
                          <a:cubicBezTo>
                            <a:pt x="12812" y="4245"/>
                            <a:pt x="11018" y="4047"/>
                            <a:pt x="8826" y="3849"/>
                          </a:cubicBezTo>
                          <a:cubicBezTo>
                            <a:pt x="6035" y="3453"/>
                            <a:pt x="3444" y="3849"/>
                            <a:pt x="2846" y="46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57" name="Google Shape;7357;p37"/>
                    <p:cNvSpPr/>
                    <p:nvPr/>
                  </p:nvSpPr>
                  <p:spPr>
                    <a:xfrm>
                      <a:off x="3594826" y="5228548"/>
                      <a:ext cx="12792" cy="4159"/>
                    </a:xfrm>
                    <a:custGeom>
                      <a:avLst/>
                      <a:gdLst/>
                      <a:ahLst/>
                      <a:cxnLst/>
                      <a:rect l="l" t="t" r="r" b="b"/>
                      <a:pathLst>
                        <a:path w="12792" h="4159" extrusionOk="0">
                          <a:moveTo>
                            <a:pt x="4585" y="0"/>
                          </a:moveTo>
                          <a:cubicBezTo>
                            <a:pt x="598" y="0"/>
                            <a:pt x="399" y="990"/>
                            <a:pt x="0" y="1981"/>
                          </a:cubicBezTo>
                          <a:cubicBezTo>
                            <a:pt x="399" y="3367"/>
                            <a:pt x="2791" y="4160"/>
                            <a:pt x="6578" y="4160"/>
                          </a:cubicBezTo>
                          <a:cubicBezTo>
                            <a:pt x="10166" y="4160"/>
                            <a:pt x="13754" y="3367"/>
                            <a:pt x="12558" y="1981"/>
                          </a:cubicBezTo>
                          <a:cubicBezTo>
                            <a:pt x="11362" y="594"/>
                            <a:pt x="8571" y="0"/>
                            <a:pt x="458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58" name="Google Shape;7358;p37"/>
                    <p:cNvSpPr/>
                    <p:nvPr/>
                  </p:nvSpPr>
                  <p:spPr>
                    <a:xfrm>
                      <a:off x="3591457" y="5292970"/>
                      <a:ext cx="21000" cy="4386"/>
                    </a:xfrm>
                    <a:custGeom>
                      <a:avLst/>
                      <a:gdLst/>
                      <a:ahLst/>
                      <a:cxnLst/>
                      <a:rect l="l" t="t" r="r" b="b"/>
                      <a:pathLst>
                        <a:path w="21000" h="4386" extrusionOk="0">
                          <a:moveTo>
                            <a:pt x="6359" y="3721"/>
                          </a:moveTo>
                          <a:lnTo>
                            <a:pt x="7755" y="3523"/>
                          </a:lnTo>
                          <a:cubicBezTo>
                            <a:pt x="8552" y="4315"/>
                            <a:pt x="11343" y="4513"/>
                            <a:pt x="14731" y="4315"/>
                          </a:cubicBezTo>
                          <a:cubicBezTo>
                            <a:pt x="19116" y="3919"/>
                            <a:pt x="21508" y="3127"/>
                            <a:pt x="20910" y="1740"/>
                          </a:cubicBezTo>
                          <a:cubicBezTo>
                            <a:pt x="20511" y="750"/>
                            <a:pt x="17721" y="552"/>
                            <a:pt x="14731" y="552"/>
                          </a:cubicBezTo>
                          <a:cubicBezTo>
                            <a:pt x="13535" y="552"/>
                            <a:pt x="12339" y="750"/>
                            <a:pt x="11343" y="948"/>
                          </a:cubicBezTo>
                          <a:cubicBezTo>
                            <a:pt x="10147" y="155"/>
                            <a:pt x="7356" y="-241"/>
                            <a:pt x="3967" y="155"/>
                          </a:cubicBezTo>
                          <a:cubicBezTo>
                            <a:pt x="380" y="552"/>
                            <a:pt x="-418" y="1740"/>
                            <a:pt x="180" y="2532"/>
                          </a:cubicBezTo>
                          <a:cubicBezTo>
                            <a:pt x="977" y="3523"/>
                            <a:pt x="2373" y="4315"/>
                            <a:pt x="6359" y="37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59" name="Google Shape;7359;p37"/>
                    <p:cNvSpPr/>
                    <p:nvPr/>
                  </p:nvSpPr>
                  <p:spPr>
                    <a:xfrm>
                      <a:off x="3584251" y="5209105"/>
                      <a:ext cx="13041" cy="4030"/>
                    </a:xfrm>
                    <a:custGeom>
                      <a:avLst/>
                      <a:gdLst/>
                      <a:ahLst/>
                      <a:cxnLst/>
                      <a:rect l="l" t="t" r="r" b="b"/>
                      <a:pathLst>
                        <a:path w="13041" h="4030" extrusionOk="0">
                          <a:moveTo>
                            <a:pt x="12" y="1615"/>
                          </a:moveTo>
                          <a:cubicBezTo>
                            <a:pt x="-188" y="3002"/>
                            <a:pt x="2204" y="3794"/>
                            <a:pt x="6191" y="3992"/>
                          </a:cubicBezTo>
                          <a:cubicBezTo>
                            <a:pt x="9579" y="4190"/>
                            <a:pt x="11971" y="3596"/>
                            <a:pt x="12768" y="2804"/>
                          </a:cubicBezTo>
                          <a:cubicBezTo>
                            <a:pt x="14164" y="1021"/>
                            <a:pt x="9978" y="229"/>
                            <a:pt x="5593" y="31"/>
                          </a:cubicBezTo>
                          <a:cubicBezTo>
                            <a:pt x="2603" y="-167"/>
                            <a:pt x="211" y="625"/>
                            <a:pt x="12" y="16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60" name="Google Shape;7360;p37"/>
                    <p:cNvSpPr/>
                    <p:nvPr/>
                  </p:nvSpPr>
                  <p:spPr>
                    <a:xfrm>
                      <a:off x="3584974" y="5273316"/>
                      <a:ext cx="12524" cy="3998"/>
                    </a:xfrm>
                    <a:custGeom>
                      <a:avLst/>
                      <a:gdLst/>
                      <a:ahLst/>
                      <a:cxnLst/>
                      <a:rect l="l" t="t" r="r" b="b"/>
                      <a:pathLst>
                        <a:path w="12524" h="3998" extrusionOk="0">
                          <a:moveTo>
                            <a:pt x="6265" y="3962"/>
                          </a:moveTo>
                          <a:cubicBezTo>
                            <a:pt x="9454" y="3764"/>
                            <a:pt x="12045" y="3169"/>
                            <a:pt x="12444" y="1981"/>
                          </a:cubicBezTo>
                          <a:cubicBezTo>
                            <a:pt x="13042" y="594"/>
                            <a:pt x="10251" y="0"/>
                            <a:pt x="6265" y="0"/>
                          </a:cubicBezTo>
                          <a:cubicBezTo>
                            <a:pt x="3075" y="0"/>
                            <a:pt x="484" y="792"/>
                            <a:pt x="85" y="1783"/>
                          </a:cubicBezTo>
                          <a:cubicBezTo>
                            <a:pt x="-513" y="3565"/>
                            <a:pt x="2079" y="4160"/>
                            <a:pt x="6265" y="39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61" name="Google Shape;7361;p37"/>
                    <p:cNvSpPr/>
                    <p:nvPr/>
                  </p:nvSpPr>
                  <p:spPr>
                    <a:xfrm>
                      <a:off x="3615937" y="5244754"/>
                      <a:ext cx="12585" cy="3529"/>
                    </a:xfrm>
                    <a:custGeom>
                      <a:avLst/>
                      <a:gdLst/>
                      <a:ahLst/>
                      <a:cxnLst/>
                      <a:rect l="l" t="t" r="r" b="b"/>
                      <a:pathLst>
                        <a:path w="12585" h="3529" extrusionOk="0">
                          <a:moveTo>
                            <a:pt x="4404" y="38"/>
                          </a:moveTo>
                          <a:cubicBezTo>
                            <a:pt x="1215" y="236"/>
                            <a:pt x="-181" y="1226"/>
                            <a:pt x="19" y="2217"/>
                          </a:cubicBezTo>
                          <a:cubicBezTo>
                            <a:pt x="816" y="3207"/>
                            <a:pt x="3008" y="3802"/>
                            <a:pt x="6596" y="3405"/>
                          </a:cubicBezTo>
                          <a:cubicBezTo>
                            <a:pt x="9785" y="3207"/>
                            <a:pt x="12776" y="2415"/>
                            <a:pt x="12576" y="1425"/>
                          </a:cubicBezTo>
                          <a:cubicBezTo>
                            <a:pt x="12178" y="434"/>
                            <a:pt x="8390" y="-160"/>
                            <a:pt x="4404" y="3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62" name="Google Shape;7362;p37"/>
                    <p:cNvSpPr/>
                    <p:nvPr/>
                  </p:nvSpPr>
                  <p:spPr>
                    <a:xfrm>
                      <a:off x="3613563" y="5210126"/>
                      <a:ext cx="14228" cy="3763"/>
                    </a:xfrm>
                    <a:custGeom>
                      <a:avLst/>
                      <a:gdLst/>
                      <a:ahLst/>
                      <a:cxnLst/>
                      <a:rect l="l" t="t" r="r" b="b"/>
                      <a:pathLst>
                        <a:path w="14228" h="3763" extrusionOk="0">
                          <a:moveTo>
                            <a:pt x="5781" y="0"/>
                          </a:moveTo>
                          <a:cubicBezTo>
                            <a:pt x="2791" y="0"/>
                            <a:pt x="0" y="396"/>
                            <a:pt x="0" y="1585"/>
                          </a:cubicBezTo>
                          <a:cubicBezTo>
                            <a:pt x="797" y="2971"/>
                            <a:pt x="3189" y="3764"/>
                            <a:pt x="7375" y="3764"/>
                          </a:cubicBezTo>
                          <a:cubicBezTo>
                            <a:pt x="11760" y="3764"/>
                            <a:pt x="14750" y="3169"/>
                            <a:pt x="14152" y="1783"/>
                          </a:cubicBezTo>
                          <a:cubicBezTo>
                            <a:pt x="13554" y="396"/>
                            <a:pt x="9767" y="0"/>
                            <a:pt x="5781"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63" name="Google Shape;7363;p37"/>
                    <p:cNvSpPr/>
                    <p:nvPr/>
                  </p:nvSpPr>
                  <p:spPr>
                    <a:xfrm>
                      <a:off x="3629477" y="5251130"/>
                      <a:ext cx="13984" cy="3800"/>
                    </a:xfrm>
                    <a:custGeom>
                      <a:avLst/>
                      <a:gdLst/>
                      <a:ahLst/>
                      <a:cxnLst/>
                      <a:rect l="l" t="t" r="r" b="b"/>
                      <a:pathLst>
                        <a:path w="13984" h="3800" extrusionOk="0">
                          <a:moveTo>
                            <a:pt x="7208" y="3764"/>
                          </a:moveTo>
                          <a:cubicBezTo>
                            <a:pt x="11194" y="3367"/>
                            <a:pt x="13985" y="2773"/>
                            <a:pt x="13985" y="1387"/>
                          </a:cubicBezTo>
                          <a:cubicBezTo>
                            <a:pt x="13786" y="396"/>
                            <a:pt x="10795" y="0"/>
                            <a:pt x="7806" y="0"/>
                          </a:cubicBezTo>
                          <a:cubicBezTo>
                            <a:pt x="3819" y="0"/>
                            <a:pt x="32" y="792"/>
                            <a:pt x="32" y="1981"/>
                          </a:cubicBezTo>
                          <a:cubicBezTo>
                            <a:pt x="-367" y="3367"/>
                            <a:pt x="3022" y="3962"/>
                            <a:pt x="7208" y="37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64" name="Google Shape;7364;p37"/>
                    <p:cNvSpPr/>
                    <p:nvPr/>
                  </p:nvSpPr>
                  <p:spPr>
                    <a:xfrm>
                      <a:off x="3592574" y="5322712"/>
                      <a:ext cx="12316" cy="3883"/>
                    </a:xfrm>
                    <a:custGeom>
                      <a:avLst/>
                      <a:gdLst/>
                      <a:ahLst/>
                      <a:cxnLst/>
                      <a:rect l="l" t="t" r="r" b="b"/>
                      <a:pathLst>
                        <a:path w="12316" h="3883" extrusionOk="0">
                          <a:moveTo>
                            <a:pt x="60" y="2900"/>
                          </a:moveTo>
                          <a:cubicBezTo>
                            <a:pt x="857" y="3890"/>
                            <a:pt x="3648" y="4088"/>
                            <a:pt x="6638" y="3692"/>
                          </a:cubicBezTo>
                          <a:cubicBezTo>
                            <a:pt x="11023" y="3098"/>
                            <a:pt x="13415" y="2107"/>
                            <a:pt x="11820" y="721"/>
                          </a:cubicBezTo>
                          <a:cubicBezTo>
                            <a:pt x="10625" y="-270"/>
                            <a:pt x="7834" y="-72"/>
                            <a:pt x="4645" y="325"/>
                          </a:cubicBezTo>
                          <a:cubicBezTo>
                            <a:pt x="1256" y="721"/>
                            <a:pt x="-338" y="1711"/>
                            <a:pt x="60" y="29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65" name="Google Shape;7365;p37"/>
                    <p:cNvSpPr/>
                    <p:nvPr/>
                  </p:nvSpPr>
                  <p:spPr>
                    <a:xfrm>
                      <a:off x="3655023" y="5252628"/>
                      <a:ext cx="14031" cy="9413"/>
                    </a:xfrm>
                    <a:custGeom>
                      <a:avLst/>
                      <a:gdLst/>
                      <a:ahLst/>
                      <a:cxnLst/>
                      <a:rect l="l" t="t" r="r" b="b"/>
                      <a:pathLst>
                        <a:path w="14031" h="9413" extrusionOk="0">
                          <a:moveTo>
                            <a:pt x="10564" y="681"/>
                          </a:moveTo>
                          <a:cubicBezTo>
                            <a:pt x="9966" y="483"/>
                            <a:pt x="9368" y="285"/>
                            <a:pt x="8770" y="87"/>
                          </a:cubicBezTo>
                          <a:cubicBezTo>
                            <a:pt x="5781" y="-111"/>
                            <a:pt x="2791" y="-111"/>
                            <a:pt x="1196" y="1671"/>
                          </a:cubicBezTo>
                          <a:cubicBezTo>
                            <a:pt x="399" y="2068"/>
                            <a:pt x="0" y="2464"/>
                            <a:pt x="0" y="2860"/>
                          </a:cubicBezTo>
                          <a:cubicBezTo>
                            <a:pt x="0" y="3058"/>
                            <a:pt x="0" y="3256"/>
                            <a:pt x="199" y="3454"/>
                          </a:cubicBezTo>
                          <a:cubicBezTo>
                            <a:pt x="199" y="3454"/>
                            <a:pt x="199" y="3652"/>
                            <a:pt x="199" y="3652"/>
                          </a:cubicBezTo>
                          <a:cubicBezTo>
                            <a:pt x="-598" y="7218"/>
                            <a:pt x="1993" y="9397"/>
                            <a:pt x="6379" y="9397"/>
                          </a:cubicBezTo>
                          <a:cubicBezTo>
                            <a:pt x="10564" y="9595"/>
                            <a:pt x="13554" y="8010"/>
                            <a:pt x="13953" y="4841"/>
                          </a:cubicBezTo>
                          <a:cubicBezTo>
                            <a:pt x="14152" y="4048"/>
                            <a:pt x="13953" y="3256"/>
                            <a:pt x="13554" y="2662"/>
                          </a:cubicBezTo>
                          <a:cubicBezTo>
                            <a:pt x="13754" y="2464"/>
                            <a:pt x="13754" y="2464"/>
                            <a:pt x="13754" y="2266"/>
                          </a:cubicBezTo>
                          <a:cubicBezTo>
                            <a:pt x="14152" y="1473"/>
                            <a:pt x="12757" y="879"/>
                            <a:pt x="10564" y="6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66" name="Google Shape;7366;p37"/>
                    <p:cNvSpPr/>
                    <p:nvPr/>
                  </p:nvSpPr>
                  <p:spPr>
                    <a:xfrm>
                      <a:off x="3663896" y="5206560"/>
                      <a:ext cx="12133" cy="3763"/>
                    </a:xfrm>
                    <a:custGeom>
                      <a:avLst/>
                      <a:gdLst/>
                      <a:ahLst/>
                      <a:cxnLst/>
                      <a:rect l="l" t="t" r="r" b="b"/>
                      <a:pathLst>
                        <a:path w="12133" h="3763" extrusionOk="0">
                          <a:moveTo>
                            <a:pt x="97" y="1783"/>
                          </a:moveTo>
                          <a:cubicBezTo>
                            <a:pt x="-501" y="2971"/>
                            <a:pt x="1692" y="3764"/>
                            <a:pt x="5878" y="3764"/>
                          </a:cubicBezTo>
                          <a:cubicBezTo>
                            <a:pt x="8668" y="3764"/>
                            <a:pt x="11658" y="3367"/>
                            <a:pt x="12057" y="2179"/>
                          </a:cubicBezTo>
                          <a:cubicBezTo>
                            <a:pt x="12655" y="792"/>
                            <a:pt x="9665" y="198"/>
                            <a:pt x="5878" y="0"/>
                          </a:cubicBezTo>
                          <a:cubicBezTo>
                            <a:pt x="2888" y="0"/>
                            <a:pt x="297" y="594"/>
                            <a:pt x="97" y="17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67" name="Google Shape;7367;p37"/>
                    <p:cNvSpPr/>
                    <p:nvPr/>
                  </p:nvSpPr>
                  <p:spPr>
                    <a:xfrm>
                      <a:off x="3571904" y="5329939"/>
                      <a:ext cx="12424" cy="4190"/>
                    </a:xfrm>
                    <a:custGeom>
                      <a:avLst/>
                      <a:gdLst/>
                      <a:ahLst/>
                      <a:cxnLst/>
                      <a:rect l="l" t="t" r="r" b="b"/>
                      <a:pathLst>
                        <a:path w="12424" h="4190" extrusionOk="0">
                          <a:moveTo>
                            <a:pt x="4385" y="4191"/>
                          </a:moveTo>
                          <a:cubicBezTo>
                            <a:pt x="8172" y="3992"/>
                            <a:pt x="11760" y="3200"/>
                            <a:pt x="12358" y="1615"/>
                          </a:cubicBezTo>
                          <a:cubicBezTo>
                            <a:pt x="12757" y="625"/>
                            <a:pt x="11362" y="-167"/>
                            <a:pt x="7973" y="31"/>
                          </a:cubicBezTo>
                          <a:cubicBezTo>
                            <a:pt x="4186" y="229"/>
                            <a:pt x="797" y="823"/>
                            <a:pt x="0" y="2408"/>
                          </a:cubicBezTo>
                          <a:cubicBezTo>
                            <a:pt x="0" y="3596"/>
                            <a:pt x="1395" y="4191"/>
                            <a:pt x="4385" y="41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68" name="Google Shape;7368;p37"/>
                    <p:cNvSpPr/>
                    <p:nvPr/>
                  </p:nvSpPr>
                  <p:spPr>
                    <a:xfrm>
                      <a:off x="3565525" y="5297879"/>
                      <a:ext cx="12799" cy="3565"/>
                    </a:xfrm>
                    <a:custGeom>
                      <a:avLst/>
                      <a:gdLst/>
                      <a:ahLst/>
                      <a:cxnLst/>
                      <a:rect l="l" t="t" r="r" b="b"/>
                      <a:pathLst>
                        <a:path w="12799" h="3565" extrusionOk="0">
                          <a:moveTo>
                            <a:pt x="7973" y="0"/>
                          </a:moveTo>
                          <a:cubicBezTo>
                            <a:pt x="4186" y="0"/>
                            <a:pt x="0" y="396"/>
                            <a:pt x="0" y="2179"/>
                          </a:cubicBezTo>
                          <a:cubicBezTo>
                            <a:pt x="0" y="3367"/>
                            <a:pt x="2791" y="3566"/>
                            <a:pt x="5781" y="3566"/>
                          </a:cubicBezTo>
                          <a:cubicBezTo>
                            <a:pt x="9169" y="3566"/>
                            <a:pt x="11760" y="2773"/>
                            <a:pt x="12558" y="1783"/>
                          </a:cubicBezTo>
                          <a:cubicBezTo>
                            <a:pt x="13554" y="396"/>
                            <a:pt x="11362" y="0"/>
                            <a:pt x="7973"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69" name="Google Shape;7369;p37"/>
                    <p:cNvSpPr/>
                    <p:nvPr/>
                  </p:nvSpPr>
                  <p:spPr>
                    <a:xfrm>
                      <a:off x="3673550" y="5277228"/>
                      <a:ext cx="12766" cy="3466"/>
                    </a:xfrm>
                    <a:custGeom>
                      <a:avLst/>
                      <a:gdLst/>
                      <a:ahLst/>
                      <a:cxnLst/>
                      <a:rect l="l" t="t" r="r" b="b"/>
                      <a:pathLst>
                        <a:path w="12766" h="3466" extrusionOk="0">
                          <a:moveTo>
                            <a:pt x="10" y="2229"/>
                          </a:moveTo>
                          <a:cubicBezTo>
                            <a:pt x="-189" y="3219"/>
                            <a:pt x="2601" y="3615"/>
                            <a:pt x="5790" y="3417"/>
                          </a:cubicBezTo>
                          <a:cubicBezTo>
                            <a:pt x="10176" y="3219"/>
                            <a:pt x="12368" y="2427"/>
                            <a:pt x="12767" y="1238"/>
                          </a:cubicBezTo>
                          <a:cubicBezTo>
                            <a:pt x="12368" y="248"/>
                            <a:pt x="10176" y="-149"/>
                            <a:pt x="6986" y="50"/>
                          </a:cubicBezTo>
                          <a:cubicBezTo>
                            <a:pt x="2801" y="50"/>
                            <a:pt x="209" y="1040"/>
                            <a:pt x="10" y="22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70" name="Google Shape;7370;p37"/>
                    <p:cNvSpPr/>
                    <p:nvPr/>
                  </p:nvSpPr>
                  <p:spPr>
                    <a:xfrm>
                      <a:off x="3560010" y="5166226"/>
                      <a:ext cx="12746" cy="4131"/>
                    </a:xfrm>
                    <a:custGeom>
                      <a:avLst/>
                      <a:gdLst/>
                      <a:ahLst/>
                      <a:cxnLst/>
                      <a:rect l="l" t="t" r="r" b="b"/>
                      <a:pathLst>
                        <a:path w="12746" h="4131" extrusionOk="0">
                          <a:moveTo>
                            <a:pt x="7908" y="122"/>
                          </a:moveTo>
                          <a:cubicBezTo>
                            <a:pt x="3722" y="-274"/>
                            <a:pt x="931" y="320"/>
                            <a:pt x="134" y="1509"/>
                          </a:cubicBezTo>
                          <a:cubicBezTo>
                            <a:pt x="-464" y="2895"/>
                            <a:pt x="931" y="3886"/>
                            <a:pt x="4519" y="4084"/>
                          </a:cubicBezTo>
                          <a:cubicBezTo>
                            <a:pt x="8506" y="4282"/>
                            <a:pt x="11894" y="3886"/>
                            <a:pt x="12691" y="2499"/>
                          </a:cubicBezTo>
                          <a:cubicBezTo>
                            <a:pt x="13090" y="1311"/>
                            <a:pt x="11296" y="518"/>
                            <a:pt x="7908" y="1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71" name="Google Shape;7371;p37"/>
                    <p:cNvSpPr/>
                    <p:nvPr/>
                  </p:nvSpPr>
                  <p:spPr>
                    <a:xfrm>
                      <a:off x="3559346" y="5230083"/>
                      <a:ext cx="12226" cy="3813"/>
                    </a:xfrm>
                    <a:custGeom>
                      <a:avLst/>
                      <a:gdLst/>
                      <a:ahLst/>
                      <a:cxnLst/>
                      <a:rect l="l" t="t" r="r" b="b"/>
                      <a:pathLst>
                        <a:path w="12226" h="3813" extrusionOk="0">
                          <a:moveTo>
                            <a:pt x="6179" y="3813"/>
                          </a:moveTo>
                          <a:cubicBezTo>
                            <a:pt x="10166" y="3615"/>
                            <a:pt x="13156" y="2823"/>
                            <a:pt x="11960" y="1238"/>
                          </a:cubicBezTo>
                          <a:cubicBezTo>
                            <a:pt x="11162" y="248"/>
                            <a:pt x="8372" y="-149"/>
                            <a:pt x="5183" y="50"/>
                          </a:cubicBezTo>
                          <a:cubicBezTo>
                            <a:pt x="1794" y="248"/>
                            <a:pt x="399" y="1040"/>
                            <a:pt x="0" y="2228"/>
                          </a:cubicBezTo>
                          <a:cubicBezTo>
                            <a:pt x="797" y="3219"/>
                            <a:pt x="3189" y="3813"/>
                            <a:pt x="6179" y="38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72" name="Google Shape;7372;p37"/>
                    <p:cNvSpPr/>
                    <p:nvPr/>
                  </p:nvSpPr>
                  <p:spPr>
                    <a:xfrm>
                      <a:off x="3555759" y="5203391"/>
                      <a:ext cx="12756" cy="3991"/>
                    </a:xfrm>
                    <a:custGeom>
                      <a:avLst/>
                      <a:gdLst/>
                      <a:ahLst/>
                      <a:cxnLst/>
                      <a:rect l="l" t="t" r="r" b="b"/>
                      <a:pathLst>
                        <a:path w="12756" h="3991" extrusionOk="0">
                          <a:moveTo>
                            <a:pt x="5382" y="3962"/>
                          </a:moveTo>
                          <a:cubicBezTo>
                            <a:pt x="9568" y="4160"/>
                            <a:pt x="12358" y="3368"/>
                            <a:pt x="12757" y="1981"/>
                          </a:cubicBezTo>
                          <a:cubicBezTo>
                            <a:pt x="12558" y="991"/>
                            <a:pt x="11162" y="0"/>
                            <a:pt x="7574" y="0"/>
                          </a:cubicBezTo>
                          <a:cubicBezTo>
                            <a:pt x="3588" y="0"/>
                            <a:pt x="199" y="594"/>
                            <a:pt x="0" y="1981"/>
                          </a:cubicBezTo>
                          <a:cubicBezTo>
                            <a:pt x="0" y="2971"/>
                            <a:pt x="1993" y="3764"/>
                            <a:pt x="5382" y="39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73" name="Google Shape;7373;p37"/>
                    <p:cNvSpPr/>
                    <p:nvPr/>
                  </p:nvSpPr>
                  <p:spPr>
                    <a:xfrm>
                      <a:off x="3558549" y="5287093"/>
                      <a:ext cx="15608" cy="6465"/>
                    </a:xfrm>
                    <a:custGeom>
                      <a:avLst/>
                      <a:gdLst/>
                      <a:ahLst/>
                      <a:cxnLst/>
                      <a:rect l="l" t="t" r="r" b="b"/>
                      <a:pathLst>
                        <a:path w="15608" h="6465" extrusionOk="0">
                          <a:moveTo>
                            <a:pt x="7774" y="6428"/>
                          </a:moveTo>
                          <a:cubicBezTo>
                            <a:pt x="11760" y="6230"/>
                            <a:pt x="14949" y="5438"/>
                            <a:pt x="15547" y="3853"/>
                          </a:cubicBezTo>
                          <a:cubicBezTo>
                            <a:pt x="15946" y="2863"/>
                            <a:pt x="14352" y="2268"/>
                            <a:pt x="11561" y="2268"/>
                          </a:cubicBezTo>
                          <a:cubicBezTo>
                            <a:pt x="11760" y="2070"/>
                            <a:pt x="11959" y="1872"/>
                            <a:pt x="11959" y="1674"/>
                          </a:cubicBezTo>
                          <a:cubicBezTo>
                            <a:pt x="12159" y="684"/>
                            <a:pt x="10763" y="-307"/>
                            <a:pt x="6976" y="89"/>
                          </a:cubicBezTo>
                          <a:cubicBezTo>
                            <a:pt x="2791" y="486"/>
                            <a:pt x="399" y="1476"/>
                            <a:pt x="0" y="2863"/>
                          </a:cubicBezTo>
                          <a:cubicBezTo>
                            <a:pt x="399" y="3655"/>
                            <a:pt x="997" y="4447"/>
                            <a:pt x="2990" y="4447"/>
                          </a:cubicBezTo>
                          <a:cubicBezTo>
                            <a:pt x="2591" y="6032"/>
                            <a:pt x="4186" y="6626"/>
                            <a:pt x="7774" y="64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74" name="Google Shape;7374;p37"/>
                    <p:cNvSpPr/>
                    <p:nvPr/>
                  </p:nvSpPr>
                  <p:spPr>
                    <a:xfrm>
                      <a:off x="3537421" y="5199033"/>
                      <a:ext cx="9085" cy="4194"/>
                    </a:xfrm>
                    <a:custGeom>
                      <a:avLst/>
                      <a:gdLst/>
                      <a:ahLst/>
                      <a:cxnLst/>
                      <a:rect l="l" t="t" r="r" b="b"/>
                      <a:pathLst>
                        <a:path w="9085" h="4194" extrusionOk="0">
                          <a:moveTo>
                            <a:pt x="8970" y="2773"/>
                          </a:moveTo>
                          <a:cubicBezTo>
                            <a:pt x="9767" y="990"/>
                            <a:pt x="6378" y="0"/>
                            <a:pt x="1196" y="0"/>
                          </a:cubicBezTo>
                          <a:cubicBezTo>
                            <a:pt x="797" y="0"/>
                            <a:pt x="398" y="0"/>
                            <a:pt x="0" y="0"/>
                          </a:cubicBezTo>
                          <a:cubicBezTo>
                            <a:pt x="199" y="1188"/>
                            <a:pt x="398" y="2575"/>
                            <a:pt x="797" y="3764"/>
                          </a:cubicBezTo>
                          <a:cubicBezTo>
                            <a:pt x="1395" y="3764"/>
                            <a:pt x="1993" y="3962"/>
                            <a:pt x="2791" y="3962"/>
                          </a:cubicBezTo>
                          <a:cubicBezTo>
                            <a:pt x="6179" y="4556"/>
                            <a:pt x="8571" y="3962"/>
                            <a:pt x="8970" y="27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75" name="Google Shape;7375;p37"/>
                    <p:cNvSpPr/>
                    <p:nvPr/>
                  </p:nvSpPr>
                  <p:spPr>
                    <a:xfrm>
                      <a:off x="3638837" y="5193845"/>
                      <a:ext cx="13034" cy="3999"/>
                    </a:xfrm>
                    <a:custGeom>
                      <a:avLst/>
                      <a:gdLst/>
                      <a:ahLst/>
                      <a:cxnLst/>
                      <a:rect l="l" t="t" r="r" b="b"/>
                      <a:pathLst>
                        <a:path w="13034" h="3999" extrusionOk="0">
                          <a:moveTo>
                            <a:pt x="5223" y="4000"/>
                          </a:moveTo>
                          <a:cubicBezTo>
                            <a:pt x="9409" y="4000"/>
                            <a:pt x="12598" y="3405"/>
                            <a:pt x="12997" y="2217"/>
                          </a:cubicBezTo>
                          <a:cubicBezTo>
                            <a:pt x="13396" y="1028"/>
                            <a:pt x="10605" y="236"/>
                            <a:pt x="6419" y="38"/>
                          </a:cubicBezTo>
                          <a:cubicBezTo>
                            <a:pt x="3031" y="-160"/>
                            <a:pt x="1037" y="434"/>
                            <a:pt x="240" y="1425"/>
                          </a:cubicBezTo>
                          <a:cubicBezTo>
                            <a:pt x="-756" y="2613"/>
                            <a:pt x="1436" y="3405"/>
                            <a:pt x="5223" y="40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76" name="Google Shape;7376;p37"/>
                    <p:cNvSpPr/>
                    <p:nvPr/>
                  </p:nvSpPr>
                  <p:spPr>
                    <a:xfrm>
                      <a:off x="3630221" y="5335788"/>
                      <a:ext cx="11658" cy="3880"/>
                    </a:xfrm>
                    <a:custGeom>
                      <a:avLst/>
                      <a:gdLst/>
                      <a:ahLst/>
                      <a:cxnLst/>
                      <a:rect l="l" t="t" r="r" b="b"/>
                      <a:pathLst>
                        <a:path w="11658" h="3880" extrusionOk="0">
                          <a:moveTo>
                            <a:pt x="85" y="2897"/>
                          </a:moveTo>
                          <a:cubicBezTo>
                            <a:pt x="484" y="3888"/>
                            <a:pt x="3275" y="4086"/>
                            <a:pt x="6265" y="3690"/>
                          </a:cubicBezTo>
                          <a:cubicBezTo>
                            <a:pt x="9454" y="3095"/>
                            <a:pt x="11846" y="2303"/>
                            <a:pt x="11646" y="1313"/>
                          </a:cubicBezTo>
                          <a:cubicBezTo>
                            <a:pt x="11447" y="322"/>
                            <a:pt x="9454" y="-272"/>
                            <a:pt x="6265" y="124"/>
                          </a:cubicBezTo>
                          <a:cubicBezTo>
                            <a:pt x="2079" y="322"/>
                            <a:pt x="-513" y="1511"/>
                            <a:pt x="85" y="28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77" name="Google Shape;7377;p37"/>
                    <p:cNvSpPr/>
                    <p:nvPr/>
                  </p:nvSpPr>
                  <p:spPr>
                    <a:xfrm>
                      <a:off x="3631550" y="5344877"/>
                      <a:ext cx="12912" cy="4235"/>
                    </a:xfrm>
                    <a:custGeom>
                      <a:avLst/>
                      <a:gdLst/>
                      <a:ahLst/>
                      <a:cxnLst/>
                      <a:rect l="l" t="t" r="r" b="b"/>
                      <a:pathLst>
                        <a:path w="12912" h="4235" extrusionOk="0">
                          <a:moveTo>
                            <a:pt x="6929" y="3911"/>
                          </a:moveTo>
                          <a:cubicBezTo>
                            <a:pt x="10916" y="3119"/>
                            <a:pt x="13706" y="1930"/>
                            <a:pt x="12710" y="742"/>
                          </a:cubicBezTo>
                          <a:cubicBezTo>
                            <a:pt x="11912" y="-51"/>
                            <a:pt x="8923" y="-249"/>
                            <a:pt x="5933" y="346"/>
                          </a:cubicBezTo>
                          <a:cubicBezTo>
                            <a:pt x="1747" y="940"/>
                            <a:pt x="-645" y="2326"/>
                            <a:pt x="152" y="3515"/>
                          </a:cubicBezTo>
                          <a:cubicBezTo>
                            <a:pt x="750" y="4505"/>
                            <a:pt x="3740" y="4307"/>
                            <a:pt x="6929" y="39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78" name="Google Shape;7378;p37"/>
                    <p:cNvSpPr/>
                    <p:nvPr/>
                  </p:nvSpPr>
                  <p:spPr>
                    <a:xfrm>
                      <a:off x="3611054" y="5260006"/>
                      <a:ext cx="12873" cy="3474"/>
                    </a:xfrm>
                    <a:custGeom>
                      <a:avLst/>
                      <a:gdLst/>
                      <a:ahLst/>
                      <a:cxnLst/>
                      <a:rect l="l" t="t" r="r" b="b"/>
                      <a:pathLst>
                        <a:path w="12873" h="3474" extrusionOk="0">
                          <a:moveTo>
                            <a:pt x="6894" y="38"/>
                          </a:moveTo>
                          <a:cubicBezTo>
                            <a:pt x="2708" y="236"/>
                            <a:pt x="-680" y="830"/>
                            <a:pt x="117" y="2415"/>
                          </a:cubicBezTo>
                          <a:cubicBezTo>
                            <a:pt x="715" y="3406"/>
                            <a:pt x="3904" y="3604"/>
                            <a:pt x="7094" y="3406"/>
                          </a:cubicBezTo>
                          <a:cubicBezTo>
                            <a:pt x="10482" y="3207"/>
                            <a:pt x="12675" y="2613"/>
                            <a:pt x="12874" y="1425"/>
                          </a:cubicBezTo>
                          <a:cubicBezTo>
                            <a:pt x="12276" y="434"/>
                            <a:pt x="10283" y="-160"/>
                            <a:pt x="6894" y="3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79" name="Google Shape;7379;p37"/>
                    <p:cNvSpPr/>
                    <p:nvPr/>
                  </p:nvSpPr>
                  <p:spPr>
                    <a:xfrm>
                      <a:off x="3611597" y="5192100"/>
                      <a:ext cx="11135" cy="3812"/>
                    </a:xfrm>
                    <a:custGeom>
                      <a:avLst/>
                      <a:gdLst/>
                      <a:ahLst/>
                      <a:cxnLst/>
                      <a:rect l="l" t="t" r="r" b="b"/>
                      <a:pathLst>
                        <a:path w="11135" h="3812" extrusionOk="0">
                          <a:moveTo>
                            <a:pt x="5554" y="0"/>
                          </a:moveTo>
                          <a:cubicBezTo>
                            <a:pt x="1369" y="0"/>
                            <a:pt x="-625" y="991"/>
                            <a:pt x="173" y="2377"/>
                          </a:cubicBezTo>
                          <a:cubicBezTo>
                            <a:pt x="771" y="3566"/>
                            <a:pt x="3162" y="3962"/>
                            <a:pt x="6551" y="3764"/>
                          </a:cubicBezTo>
                          <a:cubicBezTo>
                            <a:pt x="9940" y="3566"/>
                            <a:pt x="10936" y="2773"/>
                            <a:pt x="11136" y="1783"/>
                          </a:cubicBezTo>
                          <a:cubicBezTo>
                            <a:pt x="10737" y="792"/>
                            <a:pt x="8743" y="0"/>
                            <a:pt x="5554"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80" name="Google Shape;7380;p37"/>
                    <p:cNvSpPr/>
                    <p:nvPr/>
                  </p:nvSpPr>
                  <p:spPr>
                    <a:xfrm>
                      <a:off x="3600408" y="5180771"/>
                      <a:ext cx="11959" cy="3245"/>
                    </a:xfrm>
                    <a:custGeom>
                      <a:avLst/>
                      <a:gdLst/>
                      <a:ahLst/>
                      <a:cxnLst/>
                      <a:rect l="l" t="t" r="r" b="b"/>
                      <a:pathLst>
                        <a:path w="11959" h="3245" extrusionOk="0">
                          <a:moveTo>
                            <a:pt x="6179" y="3207"/>
                          </a:moveTo>
                          <a:cubicBezTo>
                            <a:pt x="9368" y="3406"/>
                            <a:pt x="11960" y="2811"/>
                            <a:pt x="11960" y="1821"/>
                          </a:cubicBezTo>
                          <a:cubicBezTo>
                            <a:pt x="11960" y="830"/>
                            <a:pt x="9169" y="38"/>
                            <a:pt x="6179" y="38"/>
                          </a:cubicBezTo>
                          <a:cubicBezTo>
                            <a:pt x="2990" y="-160"/>
                            <a:pt x="797" y="434"/>
                            <a:pt x="0" y="1425"/>
                          </a:cubicBezTo>
                          <a:cubicBezTo>
                            <a:pt x="997" y="2415"/>
                            <a:pt x="3189" y="3009"/>
                            <a:pt x="6179" y="32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81" name="Google Shape;7381;p37"/>
                    <p:cNvSpPr/>
                    <p:nvPr/>
                  </p:nvSpPr>
                  <p:spPr>
                    <a:xfrm>
                      <a:off x="3615847" y="5404837"/>
                      <a:ext cx="11919" cy="4542"/>
                    </a:xfrm>
                    <a:custGeom>
                      <a:avLst/>
                      <a:gdLst/>
                      <a:ahLst/>
                      <a:cxnLst/>
                      <a:rect l="l" t="t" r="r" b="b"/>
                      <a:pathLst>
                        <a:path w="11919" h="4542" extrusionOk="0">
                          <a:moveTo>
                            <a:pt x="308" y="3971"/>
                          </a:moveTo>
                          <a:cubicBezTo>
                            <a:pt x="1305" y="4764"/>
                            <a:pt x="4095" y="4764"/>
                            <a:pt x="7284" y="3773"/>
                          </a:cubicBezTo>
                          <a:cubicBezTo>
                            <a:pt x="10274" y="2981"/>
                            <a:pt x="12268" y="1990"/>
                            <a:pt x="11869" y="802"/>
                          </a:cubicBezTo>
                          <a:cubicBezTo>
                            <a:pt x="11071" y="-189"/>
                            <a:pt x="8680" y="-189"/>
                            <a:pt x="5690" y="406"/>
                          </a:cubicBezTo>
                          <a:cubicBezTo>
                            <a:pt x="1504" y="1396"/>
                            <a:pt x="-888" y="2783"/>
                            <a:pt x="308" y="39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82" name="Google Shape;7382;p37"/>
                    <p:cNvSpPr/>
                    <p:nvPr/>
                  </p:nvSpPr>
                  <p:spPr>
                    <a:xfrm>
                      <a:off x="3567918" y="5316559"/>
                      <a:ext cx="28810" cy="8457"/>
                    </a:xfrm>
                    <a:custGeom>
                      <a:avLst/>
                      <a:gdLst/>
                      <a:ahLst/>
                      <a:cxnLst/>
                      <a:rect l="l" t="t" r="r" b="b"/>
                      <a:pathLst>
                        <a:path w="28810" h="8457" extrusionOk="0">
                          <a:moveTo>
                            <a:pt x="15348" y="4496"/>
                          </a:moveTo>
                          <a:cubicBezTo>
                            <a:pt x="17541" y="4298"/>
                            <a:pt x="19933" y="4298"/>
                            <a:pt x="21926" y="3902"/>
                          </a:cubicBezTo>
                          <a:cubicBezTo>
                            <a:pt x="25713" y="3308"/>
                            <a:pt x="29500" y="2317"/>
                            <a:pt x="28703" y="931"/>
                          </a:cubicBezTo>
                          <a:cubicBezTo>
                            <a:pt x="27706" y="-654"/>
                            <a:pt x="23321" y="138"/>
                            <a:pt x="19733" y="733"/>
                          </a:cubicBezTo>
                          <a:cubicBezTo>
                            <a:pt x="18737" y="931"/>
                            <a:pt x="18139" y="1129"/>
                            <a:pt x="17541" y="1129"/>
                          </a:cubicBezTo>
                          <a:cubicBezTo>
                            <a:pt x="16943" y="1129"/>
                            <a:pt x="16145" y="1129"/>
                            <a:pt x="15348" y="1129"/>
                          </a:cubicBezTo>
                          <a:cubicBezTo>
                            <a:pt x="12159" y="1525"/>
                            <a:pt x="10166" y="2515"/>
                            <a:pt x="10763" y="3506"/>
                          </a:cubicBezTo>
                          <a:cubicBezTo>
                            <a:pt x="10763" y="3506"/>
                            <a:pt x="10963" y="3704"/>
                            <a:pt x="10963" y="3704"/>
                          </a:cubicBezTo>
                          <a:cubicBezTo>
                            <a:pt x="6578" y="3506"/>
                            <a:pt x="2791" y="4100"/>
                            <a:pt x="0" y="5685"/>
                          </a:cubicBezTo>
                          <a:cubicBezTo>
                            <a:pt x="0" y="5883"/>
                            <a:pt x="199" y="6279"/>
                            <a:pt x="199" y="6477"/>
                          </a:cubicBezTo>
                          <a:cubicBezTo>
                            <a:pt x="399" y="7071"/>
                            <a:pt x="598" y="7666"/>
                            <a:pt x="797" y="8458"/>
                          </a:cubicBezTo>
                          <a:cubicBezTo>
                            <a:pt x="5780" y="8458"/>
                            <a:pt x="9966" y="7468"/>
                            <a:pt x="13355" y="5883"/>
                          </a:cubicBezTo>
                          <a:cubicBezTo>
                            <a:pt x="14152" y="5487"/>
                            <a:pt x="14551" y="4892"/>
                            <a:pt x="15348" y="4496"/>
                          </a:cubicBezTo>
                          <a:close/>
                          <a:moveTo>
                            <a:pt x="14949" y="4298"/>
                          </a:moveTo>
                          <a:lnTo>
                            <a:pt x="14949" y="4298"/>
                          </a:lnTo>
                          <a:lnTo>
                            <a:pt x="14949" y="4298"/>
                          </a:lnTo>
                          <a:lnTo>
                            <a:pt x="14949" y="42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83" name="Google Shape;7383;p37"/>
                    <p:cNvSpPr/>
                    <p:nvPr/>
                  </p:nvSpPr>
                  <p:spPr>
                    <a:xfrm>
                      <a:off x="3568516" y="5247659"/>
                      <a:ext cx="12134" cy="4264"/>
                    </a:xfrm>
                    <a:custGeom>
                      <a:avLst/>
                      <a:gdLst/>
                      <a:ahLst/>
                      <a:cxnLst/>
                      <a:rect l="l" t="t" r="r" b="b"/>
                      <a:pathLst>
                        <a:path w="12134" h="4264" extrusionOk="0">
                          <a:moveTo>
                            <a:pt x="11760" y="1491"/>
                          </a:moveTo>
                          <a:cubicBezTo>
                            <a:pt x="11162" y="897"/>
                            <a:pt x="9368" y="302"/>
                            <a:pt x="7774" y="104"/>
                          </a:cubicBezTo>
                          <a:cubicBezTo>
                            <a:pt x="4584" y="-292"/>
                            <a:pt x="1993" y="500"/>
                            <a:pt x="997" y="1491"/>
                          </a:cubicBezTo>
                          <a:cubicBezTo>
                            <a:pt x="0" y="2283"/>
                            <a:pt x="199" y="3274"/>
                            <a:pt x="0" y="4264"/>
                          </a:cubicBezTo>
                          <a:cubicBezTo>
                            <a:pt x="2791" y="4264"/>
                            <a:pt x="5581" y="4264"/>
                            <a:pt x="8172" y="3868"/>
                          </a:cubicBezTo>
                          <a:cubicBezTo>
                            <a:pt x="11162" y="3472"/>
                            <a:pt x="12956" y="2481"/>
                            <a:pt x="11760" y="14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84" name="Google Shape;7384;p37"/>
                    <p:cNvSpPr/>
                    <p:nvPr/>
                  </p:nvSpPr>
                  <p:spPr>
                    <a:xfrm>
                      <a:off x="3562735" y="5214421"/>
                      <a:ext cx="13800" cy="3874"/>
                    </a:xfrm>
                    <a:custGeom>
                      <a:avLst/>
                      <a:gdLst/>
                      <a:ahLst/>
                      <a:cxnLst/>
                      <a:rect l="l" t="t" r="r" b="b"/>
                      <a:pathLst>
                        <a:path w="13800" h="3874" extrusionOk="0">
                          <a:moveTo>
                            <a:pt x="13754" y="1648"/>
                          </a:moveTo>
                          <a:cubicBezTo>
                            <a:pt x="12956" y="63"/>
                            <a:pt x="9169" y="-135"/>
                            <a:pt x="5183" y="63"/>
                          </a:cubicBezTo>
                          <a:cubicBezTo>
                            <a:pt x="1993" y="261"/>
                            <a:pt x="200" y="1054"/>
                            <a:pt x="0" y="2242"/>
                          </a:cubicBezTo>
                          <a:cubicBezTo>
                            <a:pt x="1395" y="3629"/>
                            <a:pt x="4784" y="4025"/>
                            <a:pt x="8770" y="3827"/>
                          </a:cubicBezTo>
                          <a:cubicBezTo>
                            <a:pt x="11960" y="3629"/>
                            <a:pt x="14152" y="2837"/>
                            <a:pt x="13754" y="16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85" name="Google Shape;7385;p37"/>
                    <p:cNvSpPr/>
                    <p:nvPr/>
                  </p:nvSpPr>
                  <p:spPr>
                    <a:xfrm>
                      <a:off x="3536538" y="5188931"/>
                      <a:ext cx="11313" cy="3961"/>
                    </a:xfrm>
                    <a:custGeom>
                      <a:avLst/>
                      <a:gdLst/>
                      <a:ahLst/>
                      <a:cxnLst/>
                      <a:rect l="l" t="t" r="r" b="b"/>
                      <a:pathLst>
                        <a:path w="11313" h="3961" extrusionOk="0">
                          <a:moveTo>
                            <a:pt x="11247" y="1981"/>
                          </a:moveTo>
                          <a:cubicBezTo>
                            <a:pt x="10849" y="990"/>
                            <a:pt x="8656" y="0"/>
                            <a:pt x="5467" y="0"/>
                          </a:cubicBezTo>
                          <a:cubicBezTo>
                            <a:pt x="883" y="0"/>
                            <a:pt x="-712" y="990"/>
                            <a:pt x="285" y="2377"/>
                          </a:cubicBezTo>
                          <a:cubicBezTo>
                            <a:pt x="1082" y="3566"/>
                            <a:pt x="3275" y="3962"/>
                            <a:pt x="6663" y="3962"/>
                          </a:cubicBezTo>
                          <a:cubicBezTo>
                            <a:pt x="10251" y="3962"/>
                            <a:pt x="11646" y="3169"/>
                            <a:pt x="11247" y="19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86" name="Google Shape;7386;p37"/>
                    <p:cNvSpPr/>
                    <p:nvPr/>
                  </p:nvSpPr>
                  <p:spPr>
                    <a:xfrm>
                      <a:off x="3530045" y="5148395"/>
                      <a:ext cx="12153" cy="13861"/>
                    </a:xfrm>
                    <a:custGeom>
                      <a:avLst/>
                      <a:gdLst/>
                      <a:ahLst/>
                      <a:cxnLst/>
                      <a:rect l="l" t="t" r="r" b="b"/>
                      <a:pathLst>
                        <a:path w="12153" h="13861" extrusionOk="0">
                          <a:moveTo>
                            <a:pt x="6977" y="10823"/>
                          </a:moveTo>
                          <a:cubicBezTo>
                            <a:pt x="6977" y="10624"/>
                            <a:pt x="6977" y="10624"/>
                            <a:pt x="6977" y="10426"/>
                          </a:cubicBezTo>
                          <a:cubicBezTo>
                            <a:pt x="7774" y="12011"/>
                            <a:pt x="8571" y="13200"/>
                            <a:pt x="9767" y="13596"/>
                          </a:cubicBezTo>
                          <a:cubicBezTo>
                            <a:pt x="11760" y="14586"/>
                            <a:pt x="12558" y="12803"/>
                            <a:pt x="11960" y="8247"/>
                          </a:cubicBezTo>
                          <a:cubicBezTo>
                            <a:pt x="11163" y="4484"/>
                            <a:pt x="9568" y="1512"/>
                            <a:pt x="7774" y="324"/>
                          </a:cubicBezTo>
                          <a:cubicBezTo>
                            <a:pt x="5781" y="-865"/>
                            <a:pt x="4983" y="1314"/>
                            <a:pt x="5581" y="5276"/>
                          </a:cubicBezTo>
                          <a:cubicBezTo>
                            <a:pt x="5781" y="7059"/>
                            <a:pt x="6379" y="8644"/>
                            <a:pt x="6977" y="10030"/>
                          </a:cubicBezTo>
                          <a:cubicBezTo>
                            <a:pt x="6379" y="8842"/>
                            <a:pt x="3588" y="8446"/>
                            <a:pt x="0" y="8247"/>
                          </a:cubicBezTo>
                          <a:cubicBezTo>
                            <a:pt x="200" y="9436"/>
                            <a:pt x="399" y="10823"/>
                            <a:pt x="598" y="12209"/>
                          </a:cubicBezTo>
                          <a:cubicBezTo>
                            <a:pt x="598" y="12209"/>
                            <a:pt x="598" y="12209"/>
                            <a:pt x="797" y="12209"/>
                          </a:cubicBezTo>
                          <a:cubicBezTo>
                            <a:pt x="3987" y="12407"/>
                            <a:pt x="6977" y="12011"/>
                            <a:pt x="6977" y="1082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87" name="Google Shape;7387;p37"/>
                    <p:cNvSpPr/>
                    <p:nvPr/>
                  </p:nvSpPr>
                  <p:spPr>
                    <a:xfrm>
                      <a:off x="3537620" y="5175114"/>
                      <a:ext cx="10701" cy="3553"/>
                    </a:xfrm>
                    <a:custGeom>
                      <a:avLst/>
                      <a:gdLst/>
                      <a:ahLst/>
                      <a:cxnLst/>
                      <a:rect l="l" t="t" r="r" b="b"/>
                      <a:pathLst>
                        <a:path w="10701" h="3553" extrusionOk="0">
                          <a:moveTo>
                            <a:pt x="6379" y="149"/>
                          </a:moveTo>
                          <a:cubicBezTo>
                            <a:pt x="3389" y="-248"/>
                            <a:pt x="598" y="149"/>
                            <a:pt x="0" y="1337"/>
                          </a:cubicBezTo>
                          <a:cubicBezTo>
                            <a:pt x="199" y="2526"/>
                            <a:pt x="2193" y="3318"/>
                            <a:pt x="5382" y="3516"/>
                          </a:cubicBezTo>
                          <a:cubicBezTo>
                            <a:pt x="8571" y="3714"/>
                            <a:pt x="11362" y="3120"/>
                            <a:pt x="10564" y="1931"/>
                          </a:cubicBezTo>
                          <a:cubicBezTo>
                            <a:pt x="10365" y="1139"/>
                            <a:pt x="8172" y="347"/>
                            <a:pt x="6379" y="1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88" name="Google Shape;7388;p37"/>
                    <p:cNvSpPr/>
                    <p:nvPr/>
                  </p:nvSpPr>
                  <p:spPr>
                    <a:xfrm>
                      <a:off x="3616752" y="5282559"/>
                      <a:ext cx="11162" cy="3285"/>
                    </a:xfrm>
                    <a:custGeom>
                      <a:avLst/>
                      <a:gdLst/>
                      <a:ahLst/>
                      <a:cxnLst/>
                      <a:rect l="l" t="t" r="r" b="b"/>
                      <a:pathLst>
                        <a:path w="11162" h="3285" extrusionOk="0">
                          <a:moveTo>
                            <a:pt x="11162" y="1256"/>
                          </a:moveTo>
                          <a:cubicBezTo>
                            <a:pt x="10963" y="67"/>
                            <a:pt x="8571" y="-131"/>
                            <a:pt x="5581" y="67"/>
                          </a:cubicBezTo>
                          <a:cubicBezTo>
                            <a:pt x="2591" y="265"/>
                            <a:pt x="0" y="1057"/>
                            <a:pt x="0" y="2048"/>
                          </a:cubicBezTo>
                          <a:cubicBezTo>
                            <a:pt x="0" y="3038"/>
                            <a:pt x="2591" y="3434"/>
                            <a:pt x="5581" y="3236"/>
                          </a:cubicBezTo>
                          <a:cubicBezTo>
                            <a:pt x="8571" y="3038"/>
                            <a:pt x="10564" y="2246"/>
                            <a:pt x="11162" y="12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89" name="Google Shape;7389;p37"/>
                    <p:cNvSpPr/>
                    <p:nvPr/>
                  </p:nvSpPr>
                  <p:spPr>
                    <a:xfrm>
                      <a:off x="3631104" y="5215883"/>
                      <a:ext cx="15035" cy="9951"/>
                    </a:xfrm>
                    <a:custGeom>
                      <a:avLst/>
                      <a:gdLst/>
                      <a:ahLst/>
                      <a:cxnLst/>
                      <a:rect l="l" t="t" r="r" b="b"/>
                      <a:pathLst>
                        <a:path w="15035" h="9951" extrusionOk="0">
                          <a:moveTo>
                            <a:pt x="0" y="2562"/>
                          </a:moveTo>
                          <a:cubicBezTo>
                            <a:pt x="0" y="3157"/>
                            <a:pt x="399" y="3751"/>
                            <a:pt x="1794" y="4147"/>
                          </a:cubicBezTo>
                          <a:cubicBezTo>
                            <a:pt x="1196" y="6920"/>
                            <a:pt x="3389" y="9099"/>
                            <a:pt x="6578" y="9694"/>
                          </a:cubicBezTo>
                          <a:cubicBezTo>
                            <a:pt x="10564" y="10486"/>
                            <a:pt x="14152" y="9496"/>
                            <a:pt x="14949" y="6128"/>
                          </a:cubicBezTo>
                          <a:cubicBezTo>
                            <a:pt x="15547" y="3553"/>
                            <a:pt x="12956" y="1572"/>
                            <a:pt x="9767" y="185"/>
                          </a:cubicBezTo>
                          <a:cubicBezTo>
                            <a:pt x="7375" y="-211"/>
                            <a:pt x="5182" y="-13"/>
                            <a:pt x="3588" y="1176"/>
                          </a:cubicBezTo>
                          <a:cubicBezTo>
                            <a:pt x="1794" y="1374"/>
                            <a:pt x="598" y="1968"/>
                            <a:pt x="0" y="25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90" name="Google Shape;7390;p37"/>
                    <p:cNvSpPr/>
                    <p:nvPr/>
                  </p:nvSpPr>
                  <p:spPr>
                    <a:xfrm>
                      <a:off x="3636277" y="5204344"/>
                      <a:ext cx="12183" cy="3404"/>
                    </a:xfrm>
                    <a:custGeom>
                      <a:avLst/>
                      <a:gdLst/>
                      <a:ahLst/>
                      <a:cxnLst/>
                      <a:rect l="l" t="t" r="r" b="b"/>
                      <a:pathLst>
                        <a:path w="12183" h="3404" extrusionOk="0">
                          <a:moveTo>
                            <a:pt x="9" y="1820"/>
                          </a:moveTo>
                          <a:cubicBezTo>
                            <a:pt x="-190" y="2810"/>
                            <a:pt x="2800" y="3405"/>
                            <a:pt x="5989" y="3405"/>
                          </a:cubicBezTo>
                          <a:cubicBezTo>
                            <a:pt x="8780" y="3405"/>
                            <a:pt x="11969" y="3206"/>
                            <a:pt x="12168" y="2612"/>
                          </a:cubicBezTo>
                          <a:cubicBezTo>
                            <a:pt x="12368" y="1028"/>
                            <a:pt x="10574" y="235"/>
                            <a:pt x="7385" y="37"/>
                          </a:cubicBezTo>
                          <a:cubicBezTo>
                            <a:pt x="2800" y="-161"/>
                            <a:pt x="209" y="433"/>
                            <a:pt x="9" y="18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91" name="Google Shape;7391;p37"/>
                    <p:cNvSpPr/>
                    <p:nvPr/>
                  </p:nvSpPr>
                  <p:spPr>
                    <a:xfrm>
                      <a:off x="3557154" y="5187333"/>
                      <a:ext cx="25331" cy="12095"/>
                    </a:xfrm>
                    <a:custGeom>
                      <a:avLst/>
                      <a:gdLst/>
                      <a:ahLst/>
                      <a:cxnLst/>
                      <a:rect l="l" t="t" r="r" b="b"/>
                      <a:pathLst>
                        <a:path w="25331" h="12095" extrusionOk="0">
                          <a:moveTo>
                            <a:pt x="25315" y="10709"/>
                          </a:moveTo>
                          <a:cubicBezTo>
                            <a:pt x="24916" y="9323"/>
                            <a:pt x="23122" y="8926"/>
                            <a:pt x="20730" y="8926"/>
                          </a:cubicBezTo>
                          <a:cubicBezTo>
                            <a:pt x="18936" y="8926"/>
                            <a:pt x="17342" y="9125"/>
                            <a:pt x="16544" y="9521"/>
                          </a:cubicBezTo>
                          <a:cubicBezTo>
                            <a:pt x="16744" y="8332"/>
                            <a:pt x="16345" y="6748"/>
                            <a:pt x="15946" y="4965"/>
                          </a:cubicBezTo>
                          <a:cubicBezTo>
                            <a:pt x="14949" y="1993"/>
                            <a:pt x="13754" y="-186"/>
                            <a:pt x="12358" y="13"/>
                          </a:cubicBezTo>
                          <a:cubicBezTo>
                            <a:pt x="11362" y="607"/>
                            <a:pt x="10963" y="2191"/>
                            <a:pt x="11163" y="3974"/>
                          </a:cubicBezTo>
                          <a:cubicBezTo>
                            <a:pt x="10166" y="3578"/>
                            <a:pt x="8571" y="3380"/>
                            <a:pt x="6777" y="3380"/>
                          </a:cubicBezTo>
                          <a:cubicBezTo>
                            <a:pt x="2392" y="3182"/>
                            <a:pt x="0" y="4172"/>
                            <a:pt x="0" y="5361"/>
                          </a:cubicBezTo>
                          <a:cubicBezTo>
                            <a:pt x="0" y="6549"/>
                            <a:pt x="2591" y="6946"/>
                            <a:pt x="5781" y="7342"/>
                          </a:cubicBezTo>
                          <a:cubicBezTo>
                            <a:pt x="8571" y="7342"/>
                            <a:pt x="10564" y="7144"/>
                            <a:pt x="11561" y="6549"/>
                          </a:cubicBezTo>
                          <a:cubicBezTo>
                            <a:pt x="12558" y="9323"/>
                            <a:pt x="14152" y="11304"/>
                            <a:pt x="15547" y="11105"/>
                          </a:cubicBezTo>
                          <a:cubicBezTo>
                            <a:pt x="15747" y="11105"/>
                            <a:pt x="15946" y="11105"/>
                            <a:pt x="15946" y="10907"/>
                          </a:cubicBezTo>
                          <a:cubicBezTo>
                            <a:pt x="16345" y="11700"/>
                            <a:pt x="18139" y="12096"/>
                            <a:pt x="20331" y="12096"/>
                          </a:cubicBezTo>
                          <a:cubicBezTo>
                            <a:pt x="23919" y="12096"/>
                            <a:pt x="25514" y="11304"/>
                            <a:pt x="25315" y="107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92" name="Google Shape;7392;p37"/>
                    <p:cNvSpPr/>
                    <p:nvPr/>
                  </p:nvSpPr>
                  <p:spPr>
                    <a:xfrm>
                      <a:off x="3670705" y="5337274"/>
                      <a:ext cx="46957" cy="20449"/>
                    </a:xfrm>
                    <a:custGeom>
                      <a:avLst/>
                      <a:gdLst/>
                      <a:ahLst/>
                      <a:cxnLst/>
                      <a:rect l="l" t="t" r="r" b="b"/>
                      <a:pathLst>
                        <a:path w="46957" h="20449" extrusionOk="0">
                          <a:moveTo>
                            <a:pt x="16211" y="8939"/>
                          </a:moveTo>
                          <a:cubicBezTo>
                            <a:pt x="18005" y="8345"/>
                            <a:pt x="19201" y="7552"/>
                            <a:pt x="19400" y="6958"/>
                          </a:cubicBezTo>
                          <a:cubicBezTo>
                            <a:pt x="23387" y="6562"/>
                            <a:pt x="27772" y="6166"/>
                            <a:pt x="28370" y="4383"/>
                          </a:cubicBezTo>
                          <a:cubicBezTo>
                            <a:pt x="29167" y="5373"/>
                            <a:pt x="31160" y="5770"/>
                            <a:pt x="33153" y="5770"/>
                          </a:cubicBezTo>
                          <a:cubicBezTo>
                            <a:pt x="32954" y="5968"/>
                            <a:pt x="32755" y="6166"/>
                            <a:pt x="32755" y="6364"/>
                          </a:cubicBezTo>
                          <a:cubicBezTo>
                            <a:pt x="32755" y="8543"/>
                            <a:pt x="35745" y="9335"/>
                            <a:pt x="39532" y="9335"/>
                          </a:cubicBezTo>
                          <a:cubicBezTo>
                            <a:pt x="43917" y="9335"/>
                            <a:pt x="46708" y="8147"/>
                            <a:pt x="46907" y="5968"/>
                          </a:cubicBezTo>
                          <a:cubicBezTo>
                            <a:pt x="47306" y="3987"/>
                            <a:pt x="45312" y="2996"/>
                            <a:pt x="41725" y="2996"/>
                          </a:cubicBezTo>
                          <a:cubicBezTo>
                            <a:pt x="41725" y="2798"/>
                            <a:pt x="41924" y="2798"/>
                            <a:pt x="41924" y="2600"/>
                          </a:cubicBezTo>
                          <a:cubicBezTo>
                            <a:pt x="40927" y="817"/>
                            <a:pt x="38336" y="-173"/>
                            <a:pt x="34150" y="25"/>
                          </a:cubicBezTo>
                          <a:cubicBezTo>
                            <a:pt x="30363" y="223"/>
                            <a:pt x="27772" y="1412"/>
                            <a:pt x="27772" y="2996"/>
                          </a:cubicBezTo>
                          <a:cubicBezTo>
                            <a:pt x="25579" y="1016"/>
                            <a:pt x="18403" y="-173"/>
                            <a:pt x="11427" y="421"/>
                          </a:cubicBezTo>
                          <a:cubicBezTo>
                            <a:pt x="7640" y="619"/>
                            <a:pt x="3653" y="1412"/>
                            <a:pt x="1261" y="2600"/>
                          </a:cubicBezTo>
                          <a:cubicBezTo>
                            <a:pt x="-2127" y="4383"/>
                            <a:pt x="2059" y="4383"/>
                            <a:pt x="5049" y="4581"/>
                          </a:cubicBezTo>
                          <a:cubicBezTo>
                            <a:pt x="7042" y="4779"/>
                            <a:pt x="8836" y="4779"/>
                            <a:pt x="10231" y="5175"/>
                          </a:cubicBezTo>
                          <a:cubicBezTo>
                            <a:pt x="10630" y="5571"/>
                            <a:pt x="11028" y="5770"/>
                            <a:pt x="11626" y="5968"/>
                          </a:cubicBezTo>
                          <a:cubicBezTo>
                            <a:pt x="11028" y="6166"/>
                            <a:pt x="10231" y="6166"/>
                            <a:pt x="9633" y="6364"/>
                          </a:cubicBezTo>
                          <a:cubicBezTo>
                            <a:pt x="6643" y="7354"/>
                            <a:pt x="5647" y="7949"/>
                            <a:pt x="5846" y="8741"/>
                          </a:cubicBezTo>
                          <a:cubicBezTo>
                            <a:pt x="1660" y="9929"/>
                            <a:pt x="863" y="11118"/>
                            <a:pt x="3653" y="11910"/>
                          </a:cubicBezTo>
                          <a:cubicBezTo>
                            <a:pt x="4052" y="12108"/>
                            <a:pt x="4450" y="12108"/>
                            <a:pt x="4849" y="12108"/>
                          </a:cubicBezTo>
                          <a:cubicBezTo>
                            <a:pt x="3055" y="13099"/>
                            <a:pt x="2258" y="14089"/>
                            <a:pt x="2657" y="15080"/>
                          </a:cubicBezTo>
                          <a:cubicBezTo>
                            <a:pt x="2856" y="15674"/>
                            <a:pt x="3653" y="16070"/>
                            <a:pt x="4849" y="16268"/>
                          </a:cubicBezTo>
                          <a:cubicBezTo>
                            <a:pt x="4650" y="16665"/>
                            <a:pt x="4450" y="17061"/>
                            <a:pt x="4251" y="17457"/>
                          </a:cubicBezTo>
                          <a:cubicBezTo>
                            <a:pt x="4849" y="19438"/>
                            <a:pt x="7241" y="20626"/>
                            <a:pt x="12424" y="20428"/>
                          </a:cubicBezTo>
                          <a:cubicBezTo>
                            <a:pt x="17806" y="20032"/>
                            <a:pt x="20596" y="18447"/>
                            <a:pt x="19799" y="16070"/>
                          </a:cubicBezTo>
                          <a:lnTo>
                            <a:pt x="19599" y="15476"/>
                          </a:lnTo>
                          <a:cubicBezTo>
                            <a:pt x="19998" y="15080"/>
                            <a:pt x="20397" y="14486"/>
                            <a:pt x="20397" y="13891"/>
                          </a:cubicBezTo>
                          <a:cubicBezTo>
                            <a:pt x="20397" y="13693"/>
                            <a:pt x="20397" y="13495"/>
                            <a:pt x="20197" y="13297"/>
                          </a:cubicBezTo>
                          <a:cubicBezTo>
                            <a:pt x="20795" y="12703"/>
                            <a:pt x="19998" y="12108"/>
                            <a:pt x="18403" y="11712"/>
                          </a:cubicBezTo>
                          <a:cubicBezTo>
                            <a:pt x="17008" y="11316"/>
                            <a:pt x="15214" y="11118"/>
                            <a:pt x="13420" y="10920"/>
                          </a:cubicBezTo>
                          <a:cubicBezTo>
                            <a:pt x="15015" y="9929"/>
                            <a:pt x="15812" y="9335"/>
                            <a:pt x="16211" y="89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93" name="Google Shape;7393;p37"/>
                    <p:cNvSpPr/>
                    <p:nvPr/>
                  </p:nvSpPr>
                  <p:spPr>
                    <a:xfrm>
                      <a:off x="3653816" y="5372633"/>
                      <a:ext cx="25325" cy="11280"/>
                    </a:xfrm>
                    <a:custGeom>
                      <a:avLst/>
                      <a:gdLst/>
                      <a:ahLst/>
                      <a:cxnLst/>
                      <a:rect l="l" t="t" r="r" b="b"/>
                      <a:pathLst>
                        <a:path w="25325" h="11280" extrusionOk="0">
                          <a:moveTo>
                            <a:pt x="6788" y="11018"/>
                          </a:moveTo>
                          <a:cubicBezTo>
                            <a:pt x="9977" y="10226"/>
                            <a:pt x="12170" y="9434"/>
                            <a:pt x="13366" y="8641"/>
                          </a:cubicBezTo>
                          <a:cubicBezTo>
                            <a:pt x="14561" y="8839"/>
                            <a:pt x="16156" y="8839"/>
                            <a:pt x="17552" y="8641"/>
                          </a:cubicBezTo>
                          <a:cubicBezTo>
                            <a:pt x="21737" y="8443"/>
                            <a:pt x="25325" y="7056"/>
                            <a:pt x="25325" y="5472"/>
                          </a:cubicBezTo>
                          <a:cubicBezTo>
                            <a:pt x="25325" y="4877"/>
                            <a:pt x="24727" y="4481"/>
                            <a:pt x="23930" y="4085"/>
                          </a:cubicBezTo>
                          <a:cubicBezTo>
                            <a:pt x="25126" y="2698"/>
                            <a:pt x="24129" y="1510"/>
                            <a:pt x="22335" y="718"/>
                          </a:cubicBezTo>
                          <a:cubicBezTo>
                            <a:pt x="19744" y="-471"/>
                            <a:pt x="14960" y="-75"/>
                            <a:pt x="9379" y="1114"/>
                          </a:cubicBezTo>
                          <a:cubicBezTo>
                            <a:pt x="6190" y="1906"/>
                            <a:pt x="4396" y="2698"/>
                            <a:pt x="3997" y="3887"/>
                          </a:cubicBezTo>
                          <a:cubicBezTo>
                            <a:pt x="5991" y="4481"/>
                            <a:pt x="7784" y="5076"/>
                            <a:pt x="9778" y="5472"/>
                          </a:cubicBezTo>
                          <a:cubicBezTo>
                            <a:pt x="9778" y="5472"/>
                            <a:pt x="9578" y="5670"/>
                            <a:pt x="9578" y="5670"/>
                          </a:cubicBezTo>
                          <a:cubicBezTo>
                            <a:pt x="9379" y="5670"/>
                            <a:pt x="9180" y="5670"/>
                            <a:pt x="8980" y="5670"/>
                          </a:cubicBezTo>
                          <a:cubicBezTo>
                            <a:pt x="3997" y="6462"/>
                            <a:pt x="609" y="7849"/>
                            <a:pt x="11" y="9632"/>
                          </a:cubicBezTo>
                          <a:cubicBezTo>
                            <a:pt x="-189" y="11216"/>
                            <a:pt x="2403" y="11613"/>
                            <a:pt x="6788" y="110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94" name="Google Shape;7394;p37"/>
                    <p:cNvSpPr/>
                    <p:nvPr/>
                  </p:nvSpPr>
                  <p:spPr>
                    <a:xfrm>
                      <a:off x="3600650" y="5398562"/>
                      <a:ext cx="15703" cy="9014"/>
                    </a:xfrm>
                    <a:custGeom>
                      <a:avLst/>
                      <a:gdLst/>
                      <a:ahLst/>
                      <a:cxnLst/>
                      <a:rect l="l" t="t" r="r" b="b"/>
                      <a:pathLst>
                        <a:path w="15703" h="9014" extrusionOk="0">
                          <a:moveTo>
                            <a:pt x="6136" y="8464"/>
                          </a:moveTo>
                          <a:cubicBezTo>
                            <a:pt x="13910" y="6483"/>
                            <a:pt x="15704" y="3907"/>
                            <a:pt x="15704" y="1530"/>
                          </a:cubicBezTo>
                          <a:cubicBezTo>
                            <a:pt x="15704" y="-54"/>
                            <a:pt x="11717" y="-450"/>
                            <a:pt x="6933" y="540"/>
                          </a:cubicBezTo>
                          <a:cubicBezTo>
                            <a:pt x="-1638" y="2323"/>
                            <a:pt x="156" y="4304"/>
                            <a:pt x="156" y="6285"/>
                          </a:cubicBezTo>
                          <a:cubicBezTo>
                            <a:pt x="555" y="7869"/>
                            <a:pt x="-43" y="10048"/>
                            <a:pt x="6136" y="84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95" name="Google Shape;7395;p37"/>
                    <p:cNvSpPr/>
                    <p:nvPr/>
                  </p:nvSpPr>
                  <p:spPr>
                    <a:xfrm>
                      <a:off x="3590006" y="5379491"/>
                      <a:ext cx="18972" cy="8840"/>
                    </a:xfrm>
                    <a:custGeom>
                      <a:avLst/>
                      <a:gdLst/>
                      <a:ahLst/>
                      <a:cxnLst/>
                      <a:rect l="l" t="t" r="r" b="b"/>
                      <a:pathLst>
                        <a:path w="18972" h="8840" extrusionOk="0">
                          <a:moveTo>
                            <a:pt x="9405" y="8716"/>
                          </a:moveTo>
                          <a:cubicBezTo>
                            <a:pt x="19969" y="6735"/>
                            <a:pt x="15783" y="4556"/>
                            <a:pt x="17378" y="2377"/>
                          </a:cubicBezTo>
                          <a:lnTo>
                            <a:pt x="18972" y="0"/>
                          </a:lnTo>
                          <a:lnTo>
                            <a:pt x="17179" y="198"/>
                          </a:lnTo>
                          <a:cubicBezTo>
                            <a:pt x="11199" y="991"/>
                            <a:pt x="3824" y="396"/>
                            <a:pt x="435" y="4160"/>
                          </a:cubicBezTo>
                          <a:cubicBezTo>
                            <a:pt x="-1757" y="6339"/>
                            <a:pt x="4820" y="9508"/>
                            <a:pt x="9405" y="871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96" name="Google Shape;7396;p37"/>
                    <p:cNvSpPr/>
                    <p:nvPr/>
                  </p:nvSpPr>
                  <p:spPr>
                    <a:xfrm>
                      <a:off x="3607114" y="5368659"/>
                      <a:ext cx="15817" cy="10832"/>
                    </a:xfrm>
                    <a:custGeom>
                      <a:avLst/>
                      <a:gdLst/>
                      <a:ahLst/>
                      <a:cxnLst/>
                      <a:rect l="l" t="t" r="r" b="b"/>
                      <a:pathLst>
                        <a:path w="15817" h="10832" extrusionOk="0">
                          <a:moveTo>
                            <a:pt x="15021" y="5683"/>
                          </a:moveTo>
                          <a:cubicBezTo>
                            <a:pt x="15220" y="5485"/>
                            <a:pt x="15419" y="5286"/>
                            <a:pt x="15618" y="5286"/>
                          </a:cubicBezTo>
                          <a:cubicBezTo>
                            <a:pt x="15818" y="5088"/>
                            <a:pt x="15818" y="4890"/>
                            <a:pt x="15818" y="4692"/>
                          </a:cubicBezTo>
                          <a:lnTo>
                            <a:pt x="15818" y="4494"/>
                          </a:lnTo>
                          <a:lnTo>
                            <a:pt x="15818" y="4494"/>
                          </a:lnTo>
                          <a:cubicBezTo>
                            <a:pt x="15818" y="4098"/>
                            <a:pt x="15419" y="3702"/>
                            <a:pt x="14622" y="3504"/>
                          </a:cubicBezTo>
                          <a:cubicBezTo>
                            <a:pt x="14024" y="3306"/>
                            <a:pt x="13426" y="3107"/>
                            <a:pt x="12828" y="3107"/>
                          </a:cubicBezTo>
                          <a:cubicBezTo>
                            <a:pt x="14423" y="2513"/>
                            <a:pt x="15021" y="1721"/>
                            <a:pt x="15021" y="928"/>
                          </a:cubicBezTo>
                          <a:cubicBezTo>
                            <a:pt x="14423" y="-62"/>
                            <a:pt x="12030" y="-260"/>
                            <a:pt x="8841" y="334"/>
                          </a:cubicBezTo>
                          <a:cubicBezTo>
                            <a:pt x="5652" y="928"/>
                            <a:pt x="2862" y="1919"/>
                            <a:pt x="3260" y="2909"/>
                          </a:cubicBezTo>
                          <a:cubicBezTo>
                            <a:pt x="3260" y="3306"/>
                            <a:pt x="3858" y="3702"/>
                            <a:pt x="4456" y="3900"/>
                          </a:cubicBezTo>
                          <a:cubicBezTo>
                            <a:pt x="1666" y="4692"/>
                            <a:pt x="868" y="5881"/>
                            <a:pt x="270" y="7069"/>
                          </a:cubicBezTo>
                          <a:cubicBezTo>
                            <a:pt x="-726" y="8654"/>
                            <a:pt x="1267" y="9644"/>
                            <a:pt x="2463" y="10833"/>
                          </a:cubicBezTo>
                          <a:cubicBezTo>
                            <a:pt x="6250" y="9644"/>
                            <a:pt x="10237" y="8456"/>
                            <a:pt x="13426" y="7069"/>
                          </a:cubicBezTo>
                          <a:cubicBezTo>
                            <a:pt x="13825" y="6475"/>
                            <a:pt x="14622" y="6079"/>
                            <a:pt x="15021" y="56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97" name="Google Shape;7397;p37"/>
                    <p:cNvSpPr/>
                    <p:nvPr/>
                  </p:nvSpPr>
                  <p:spPr>
                    <a:xfrm>
                      <a:off x="3608780" y="5379294"/>
                      <a:ext cx="398" cy="197"/>
                    </a:xfrm>
                    <a:custGeom>
                      <a:avLst/>
                      <a:gdLst/>
                      <a:ahLst/>
                      <a:cxnLst/>
                      <a:rect l="l" t="t" r="r" b="b"/>
                      <a:pathLst>
                        <a:path w="398" h="197" extrusionOk="0">
                          <a:moveTo>
                            <a:pt x="199" y="0"/>
                          </a:moveTo>
                          <a:lnTo>
                            <a:pt x="0" y="198"/>
                          </a:lnTo>
                          <a:lnTo>
                            <a:pt x="0" y="198"/>
                          </a:lnTo>
                          <a:lnTo>
                            <a:pt x="0" y="198"/>
                          </a:lnTo>
                          <a:lnTo>
                            <a:pt x="398"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98" name="Google Shape;7398;p37"/>
                    <p:cNvSpPr/>
                    <p:nvPr/>
                  </p:nvSpPr>
                  <p:spPr>
                    <a:xfrm>
                      <a:off x="3693636" y="5433008"/>
                      <a:ext cx="32637" cy="9908"/>
                    </a:xfrm>
                    <a:custGeom>
                      <a:avLst/>
                      <a:gdLst/>
                      <a:ahLst/>
                      <a:cxnLst/>
                      <a:rect l="l" t="t" r="r" b="b"/>
                      <a:pathLst>
                        <a:path w="32637" h="9908" extrusionOk="0">
                          <a:moveTo>
                            <a:pt x="26766" y="4127"/>
                          </a:moveTo>
                          <a:cubicBezTo>
                            <a:pt x="30752" y="2938"/>
                            <a:pt x="33144" y="1552"/>
                            <a:pt x="32546" y="561"/>
                          </a:cubicBezTo>
                          <a:cubicBezTo>
                            <a:pt x="31948" y="-429"/>
                            <a:pt x="28560" y="-33"/>
                            <a:pt x="24773" y="1156"/>
                          </a:cubicBezTo>
                          <a:cubicBezTo>
                            <a:pt x="24573" y="1354"/>
                            <a:pt x="24175" y="1354"/>
                            <a:pt x="23975" y="1354"/>
                          </a:cubicBezTo>
                          <a:cubicBezTo>
                            <a:pt x="21782" y="561"/>
                            <a:pt x="17198" y="1354"/>
                            <a:pt x="12614" y="1948"/>
                          </a:cubicBezTo>
                          <a:cubicBezTo>
                            <a:pt x="8627" y="2542"/>
                            <a:pt x="4441" y="2938"/>
                            <a:pt x="853" y="5117"/>
                          </a:cubicBezTo>
                          <a:cubicBezTo>
                            <a:pt x="455" y="5315"/>
                            <a:pt x="255" y="5712"/>
                            <a:pt x="56" y="5910"/>
                          </a:cubicBezTo>
                          <a:cubicBezTo>
                            <a:pt x="-343" y="6900"/>
                            <a:pt x="1451" y="6900"/>
                            <a:pt x="3444" y="6702"/>
                          </a:cubicBezTo>
                          <a:cubicBezTo>
                            <a:pt x="3245" y="7098"/>
                            <a:pt x="3245" y="7494"/>
                            <a:pt x="3444" y="7891"/>
                          </a:cubicBezTo>
                          <a:cubicBezTo>
                            <a:pt x="4042" y="9475"/>
                            <a:pt x="7232" y="10070"/>
                            <a:pt x="10222" y="9872"/>
                          </a:cubicBezTo>
                          <a:cubicBezTo>
                            <a:pt x="14408" y="9475"/>
                            <a:pt x="16999" y="8089"/>
                            <a:pt x="16201" y="6108"/>
                          </a:cubicBezTo>
                          <a:cubicBezTo>
                            <a:pt x="16201" y="5910"/>
                            <a:pt x="16002" y="5712"/>
                            <a:pt x="15803" y="5514"/>
                          </a:cubicBezTo>
                          <a:cubicBezTo>
                            <a:pt x="17198" y="5315"/>
                            <a:pt x="18593" y="5117"/>
                            <a:pt x="20188" y="4523"/>
                          </a:cubicBezTo>
                          <a:cubicBezTo>
                            <a:pt x="20985" y="5117"/>
                            <a:pt x="22978" y="5117"/>
                            <a:pt x="26766" y="41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99" name="Google Shape;7399;p37"/>
                    <p:cNvSpPr/>
                    <p:nvPr/>
                  </p:nvSpPr>
                  <p:spPr>
                    <a:xfrm>
                      <a:off x="3599610" y="5430004"/>
                      <a:ext cx="1074" cy="1782"/>
                    </a:xfrm>
                    <a:custGeom>
                      <a:avLst/>
                      <a:gdLst/>
                      <a:ahLst/>
                      <a:cxnLst/>
                      <a:rect l="l" t="t" r="r" b="b"/>
                      <a:pathLst>
                        <a:path w="1074" h="1782" extrusionOk="0">
                          <a:moveTo>
                            <a:pt x="0" y="0"/>
                          </a:moveTo>
                          <a:cubicBezTo>
                            <a:pt x="199" y="594"/>
                            <a:pt x="399" y="1188"/>
                            <a:pt x="598" y="1783"/>
                          </a:cubicBezTo>
                          <a:cubicBezTo>
                            <a:pt x="997" y="1387"/>
                            <a:pt x="1196" y="991"/>
                            <a:pt x="997" y="594"/>
                          </a:cubicBezTo>
                          <a:cubicBezTo>
                            <a:pt x="598" y="396"/>
                            <a:pt x="199" y="198"/>
                            <a:pt x="0"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00" name="Google Shape;7400;p37"/>
                    <p:cNvSpPr/>
                    <p:nvPr/>
                  </p:nvSpPr>
                  <p:spPr>
                    <a:xfrm>
                      <a:off x="3566308" y="5301608"/>
                      <a:ext cx="25529" cy="7785"/>
                    </a:xfrm>
                    <a:custGeom>
                      <a:avLst/>
                      <a:gdLst/>
                      <a:ahLst/>
                      <a:cxnLst/>
                      <a:rect l="l" t="t" r="r" b="b"/>
                      <a:pathLst>
                        <a:path w="25529" h="7785" extrusionOk="0">
                          <a:moveTo>
                            <a:pt x="20546" y="3799"/>
                          </a:moveTo>
                          <a:cubicBezTo>
                            <a:pt x="23735" y="3403"/>
                            <a:pt x="25330" y="2412"/>
                            <a:pt x="25529" y="1422"/>
                          </a:cubicBezTo>
                          <a:cubicBezTo>
                            <a:pt x="24134" y="233"/>
                            <a:pt x="21343" y="-361"/>
                            <a:pt x="17157" y="233"/>
                          </a:cubicBezTo>
                          <a:cubicBezTo>
                            <a:pt x="13968" y="629"/>
                            <a:pt x="11576" y="1818"/>
                            <a:pt x="12174" y="2610"/>
                          </a:cubicBezTo>
                          <a:cubicBezTo>
                            <a:pt x="12174" y="2610"/>
                            <a:pt x="12373" y="2808"/>
                            <a:pt x="12573" y="2808"/>
                          </a:cubicBezTo>
                          <a:cubicBezTo>
                            <a:pt x="10779" y="2412"/>
                            <a:pt x="8586" y="2412"/>
                            <a:pt x="5596" y="2808"/>
                          </a:cubicBezTo>
                          <a:cubicBezTo>
                            <a:pt x="1809" y="3403"/>
                            <a:pt x="-782" y="4393"/>
                            <a:pt x="215" y="5185"/>
                          </a:cubicBezTo>
                          <a:cubicBezTo>
                            <a:pt x="2208" y="6968"/>
                            <a:pt x="6593" y="7959"/>
                            <a:pt x="12772" y="7761"/>
                          </a:cubicBezTo>
                          <a:cubicBezTo>
                            <a:pt x="15961" y="7562"/>
                            <a:pt x="16759" y="6176"/>
                            <a:pt x="16559" y="5383"/>
                          </a:cubicBezTo>
                          <a:cubicBezTo>
                            <a:pt x="16360" y="4789"/>
                            <a:pt x="15961" y="4393"/>
                            <a:pt x="15563" y="3997"/>
                          </a:cubicBezTo>
                          <a:cubicBezTo>
                            <a:pt x="16759" y="3997"/>
                            <a:pt x="18553" y="3997"/>
                            <a:pt x="20546" y="37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01" name="Google Shape;7401;p37"/>
                    <p:cNvSpPr/>
                    <p:nvPr/>
                  </p:nvSpPr>
                  <p:spPr>
                    <a:xfrm>
                      <a:off x="3555958" y="5276781"/>
                      <a:ext cx="15046" cy="4915"/>
                    </a:xfrm>
                    <a:custGeom>
                      <a:avLst/>
                      <a:gdLst/>
                      <a:ahLst/>
                      <a:cxnLst/>
                      <a:rect l="l" t="t" r="r" b="b"/>
                      <a:pathLst>
                        <a:path w="15046" h="4915" extrusionOk="0">
                          <a:moveTo>
                            <a:pt x="9169" y="4855"/>
                          </a:moveTo>
                          <a:cubicBezTo>
                            <a:pt x="13355" y="4657"/>
                            <a:pt x="15547" y="3469"/>
                            <a:pt x="14949" y="2082"/>
                          </a:cubicBezTo>
                          <a:cubicBezTo>
                            <a:pt x="14152" y="497"/>
                            <a:pt x="10963" y="-295"/>
                            <a:pt x="5980" y="101"/>
                          </a:cubicBezTo>
                          <a:cubicBezTo>
                            <a:pt x="1794" y="497"/>
                            <a:pt x="0" y="1488"/>
                            <a:pt x="0" y="2874"/>
                          </a:cubicBezTo>
                          <a:cubicBezTo>
                            <a:pt x="399" y="4855"/>
                            <a:pt x="4584" y="5053"/>
                            <a:pt x="9169" y="48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02" name="Google Shape;7402;p37"/>
                    <p:cNvSpPr/>
                    <p:nvPr/>
                  </p:nvSpPr>
                  <p:spPr>
                    <a:xfrm>
                      <a:off x="3663099" y="5326125"/>
                      <a:ext cx="14781" cy="4390"/>
                    </a:xfrm>
                    <a:custGeom>
                      <a:avLst/>
                      <a:gdLst/>
                      <a:ahLst/>
                      <a:cxnLst/>
                      <a:rect l="l" t="t" r="r" b="b"/>
                      <a:pathLst>
                        <a:path w="14781" h="4390" extrusionOk="0">
                          <a:moveTo>
                            <a:pt x="14448" y="1072"/>
                          </a:moveTo>
                          <a:cubicBezTo>
                            <a:pt x="13452" y="81"/>
                            <a:pt x="10462" y="-315"/>
                            <a:pt x="6077" y="279"/>
                          </a:cubicBezTo>
                          <a:cubicBezTo>
                            <a:pt x="1691" y="874"/>
                            <a:pt x="-501" y="2260"/>
                            <a:pt x="97" y="3449"/>
                          </a:cubicBezTo>
                          <a:cubicBezTo>
                            <a:pt x="894" y="4637"/>
                            <a:pt x="4681" y="4439"/>
                            <a:pt x="8668" y="4241"/>
                          </a:cubicBezTo>
                          <a:cubicBezTo>
                            <a:pt x="12655" y="3251"/>
                            <a:pt x="15843" y="2260"/>
                            <a:pt x="14448" y="10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03" name="Google Shape;7403;p37"/>
                    <p:cNvSpPr/>
                    <p:nvPr/>
                  </p:nvSpPr>
                  <p:spPr>
                    <a:xfrm>
                      <a:off x="3630066" y="5381472"/>
                      <a:ext cx="83201" cy="20677"/>
                    </a:xfrm>
                    <a:custGeom>
                      <a:avLst/>
                      <a:gdLst/>
                      <a:ahLst/>
                      <a:cxnLst/>
                      <a:rect l="l" t="t" r="r" b="b"/>
                      <a:pathLst>
                        <a:path w="83201" h="20677" extrusionOk="0">
                          <a:moveTo>
                            <a:pt x="23761" y="10697"/>
                          </a:moveTo>
                          <a:cubicBezTo>
                            <a:pt x="24359" y="11687"/>
                            <a:pt x="26951" y="11687"/>
                            <a:pt x="30538" y="11093"/>
                          </a:cubicBezTo>
                          <a:cubicBezTo>
                            <a:pt x="33728" y="10499"/>
                            <a:pt x="35920" y="9706"/>
                            <a:pt x="36718" y="8716"/>
                          </a:cubicBezTo>
                          <a:cubicBezTo>
                            <a:pt x="36518" y="9706"/>
                            <a:pt x="36917" y="10697"/>
                            <a:pt x="37914" y="11687"/>
                          </a:cubicBezTo>
                          <a:cubicBezTo>
                            <a:pt x="36718" y="11489"/>
                            <a:pt x="34724" y="11687"/>
                            <a:pt x="32532" y="12083"/>
                          </a:cubicBezTo>
                          <a:cubicBezTo>
                            <a:pt x="29143" y="12678"/>
                            <a:pt x="27349" y="13668"/>
                            <a:pt x="26751" y="14658"/>
                          </a:cubicBezTo>
                          <a:cubicBezTo>
                            <a:pt x="25954" y="16045"/>
                            <a:pt x="28346" y="16441"/>
                            <a:pt x="32133" y="16045"/>
                          </a:cubicBezTo>
                          <a:cubicBezTo>
                            <a:pt x="36120" y="15253"/>
                            <a:pt x="38910" y="14064"/>
                            <a:pt x="39309" y="12876"/>
                          </a:cubicBezTo>
                          <a:cubicBezTo>
                            <a:pt x="40505" y="13668"/>
                            <a:pt x="42299" y="14064"/>
                            <a:pt x="44292" y="14262"/>
                          </a:cubicBezTo>
                          <a:cubicBezTo>
                            <a:pt x="41103" y="15055"/>
                            <a:pt x="38512" y="16045"/>
                            <a:pt x="38910" y="17432"/>
                          </a:cubicBezTo>
                          <a:cubicBezTo>
                            <a:pt x="39309" y="18422"/>
                            <a:pt x="42498" y="17828"/>
                            <a:pt x="45687" y="17432"/>
                          </a:cubicBezTo>
                          <a:cubicBezTo>
                            <a:pt x="49474" y="16243"/>
                            <a:pt x="54856" y="15451"/>
                            <a:pt x="54258" y="13668"/>
                          </a:cubicBezTo>
                          <a:cubicBezTo>
                            <a:pt x="55853" y="13272"/>
                            <a:pt x="56650" y="12480"/>
                            <a:pt x="57049" y="11489"/>
                          </a:cubicBezTo>
                          <a:cubicBezTo>
                            <a:pt x="55055" y="10301"/>
                            <a:pt x="53062" y="9112"/>
                            <a:pt x="50870" y="7923"/>
                          </a:cubicBezTo>
                          <a:cubicBezTo>
                            <a:pt x="51269" y="7923"/>
                            <a:pt x="51667" y="7923"/>
                            <a:pt x="52265" y="7923"/>
                          </a:cubicBezTo>
                          <a:cubicBezTo>
                            <a:pt x="55654" y="7725"/>
                            <a:pt x="58245" y="7329"/>
                            <a:pt x="60039" y="6339"/>
                          </a:cubicBezTo>
                          <a:cubicBezTo>
                            <a:pt x="61235" y="6339"/>
                            <a:pt x="62630" y="6141"/>
                            <a:pt x="64225" y="5943"/>
                          </a:cubicBezTo>
                          <a:cubicBezTo>
                            <a:pt x="67613" y="5348"/>
                            <a:pt x="69407" y="4556"/>
                            <a:pt x="70404" y="3566"/>
                          </a:cubicBezTo>
                          <a:cubicBezTo>
                            <a:pt x="71201" y="4358"/>
                            <a:pt x="72796" y="4754"/>
                            <a:pt x="74988" y="4754"/>
                          </a:cubicBezTo>
                          <a:cubicBezTo>
                            <a:pt x="78775" y="4754"/>
                            <a:pt x="82563" y="3962"/>
                            <a:pt x="83161" y="2179"/>
                          </a:cubicBezTo>
                          <a:cubicBezTo>
                            <a:pt x="83559" y="792"/>
                            <a:pt x="80968" y="198"/>
                            <a:pt x="77978" y="0"/>
                          </a:cubicBezTo>
                          <a:cubicBezTo>
                            <a:pt x="74390" y="0"/>
                            <a:pt x="71600" y="792"/>
                            <a:pt x="70204" y="2179"/>
                          </a:cubicBezTo>
                          <a:cubicBezTo>
                            <a:pt x="69208" y="1783"/>
                            <a:pt x="67214" y="1783"/>
                            <a:pt x="65022" y="2179"/>
                          </a:cubicBezTo>
                          <a:cubicBezTo>
                            <a:pt x="63627" y="2377"/>
                            <a:pt x="62431" y="2773"/>
                            <a:pt x="61434" y="2971"/>
                          </a:cubicBezTo>
                          <a:cubicBezTo>
                            <a:pt x="60637" y="1981"/>
                            <a:pt x="58444" y="1585"/>
                            <a:pt x="55255" y="1387"/>
                          </a:cubicBezTo>
                          <a:cubicBezTo>
                            <a:pt x="54258" y="1585"/>
                            <a:pt x="53461" y="1585"/>
                            <a:pt x="52664" y="1783"/>
                          </a:cubicBezTo>
                          <a:cubicBezTo>
                            <a:pt x="52664" y="1783"/>
                            <a:pt x="52664" y="1783"/>
                            <a:pt x="52664" y="1585"/>
                          </a:cubicBezTo>
                          <a:cubicBezTo>
                            <a:pt x="52265" y="396"/>
                            <a:pt x="48478" y="594"/>
                            <a:pt x="44491" y="1387"/>
                          </a:cubicBezTo>
                          <a:cubicBezTo>
                            <a:pt x="40306" y="2179"/>
                            <a:pt x="36917" y="3566"/>
                            <a:pt x="37116" y="4556"/>
                          </a:cubicBezTo>
                          <a:cubicBezTo>
                            <a:pt x="37116" y="5150"/>
                            <a:pt x="38312" y="5348"/>
                            <a:pt x="39708" y="5348"/>
                          </a:cubicBezTo>
                          <a:cubicBezTo>
                            <a:pt x="38512" y="5943"/>
                            <a:pt x="37714" y="6735"/>
                            <a:pt x="37315" y="7329"/>
                          </a:cubicBezTo>
                          <a:cubicBezTo>
                            <a:pt x="37315" y="7329"/>
                            <a:pt x="37315" y="7329"/>
                            <a:pt x="37315" y="7329"/>
                          </a:cubicBezTo>
                          <a:cubicBezTo>
                            <a:pt x="37315" y="5943"/>
                            <a:pt x="34525" y="5745"/>
                            <a:pt x="30339" y="6537"/>
                          </a:cubicBezTo>
                          <a:cubicBezTo>
                            <a:pt x="27150" y="7131"/>
                            <a:pt x="24957" y="8122"/>
                            <a:pt x="24160" y="9112"/>
                          </a:cubicBezTo>
                          <a:cubicBezTo>
                            <a:pt x="23562" y="8122"/>
                            <a:pt x="21569" y="7725"/>
                            <a:pt x="17981" y="8518"/>
                          </a:cubicBezTo>
                          <a:cubicBezTo>
                            <a:pt x="16785" y="8122"/>
                            <a:pt x="14792" y="7923"/>
                            <a:pt x="12400" y="7923"/>
                          </a:cubicBezTo>
                          <a:cubicBezTo>
                            <a:pt x="8812" y="8320"/>
                            <a:pt x="5623" y="9112"/>
                            <a:pt x="5623" y="10697"/>
                          </a:cubicBezTo>
                          <a:cubicBezTo>
                            <a:pt x="5623" y="11885"/>
                            <a:pt x="8015" y="12281"/>
                            <a:pt x="11005" y="12281"/>
                          </a:cubicBezTo>
                          <a:cubicBezTo>
                            <a:pt x="10606" y="12876"/>
                            <a:pt x="10606" y="13470"/>
                            <a:pt x="10606" y="14064"/>
                          </a:cubicBezTo>
                          <a:cubicBezTo>
                            <a:pt x="10606" y="14460"/>
                            <a:pt x="11005" y="14658"/>
                            <a:pt x="11403" y="14857"/>
                          </a:cubicBezTo>
                          <a:cubicBezTo>
                            <a:pt x="10407" y="14857"/>
                            <a:pt x="9410" y="15055"/>
                            <a:pt x="8015" y="15253"/>
                          </a:cubicBezTo>
                          <a:cubicBezTo>
                            <a:pt x="6021" y="15649"/>
                            <a:pt x="4427" y="16243"/>
                            <a:pt x="3630" y="16837"/>
                          </a:cubicBezTo>
                          <a:cubicBezTo>
                            <a:pt x="639" y="17828"/>
                            <a:pt x="-556" y="19016"/>
                            <a:pt x="241" y="20007"/>
                          </a:cubicBezTo>
                          <a:cubicBezTo>
                            <a:pt x="1038" y="20997"/>
                            <a:pt x="3630" y="20799"/>
                            <a:pt x="6819" y="20007"/>
                          </a:cubicBezTo>
                          <a:cubicBezTo>
                            <a:pt x="9011" y="19413"/>
                            <a:pt x="10207" y="18620"/>
                            <a:pt x="10606" y="18026"/>
                          </a:cubicBezTo>
                          <a:cubicBezTo>
                            <a:pt x="12400" y="17432"/>
                            <a:pt x="13596" y="16639"/>
                            <a:pt x="13795" y="15847"/>
                          </a:cubicBezTo>
                          <a:cubicBezTo>
                            <a:pt x="13795" y="15649"/>
                            <a:pt x="13396" y="15451"/>
                            <a:pt x="13197" y="15253"/>
                          </a:cubicBezTo>
                          <a:cubicBezTo>
                            <a:pt x="13994" y="15253"/>
                            <a:pt x="14991" y="15253"/>
                            <a:pt x="15988" y="14857"/>
                          </a:cubicBezTo>
                          <a:cubicBezTo>
                            <a:pt x="21170" y="13668"/>
                            <a:pt x="22964" y="12281"/>
                            <a:pt x="23761" y="10697"/>
                          </a:cubicBezTo>
                          <a:close/>
                          <a:moveTo>
                            <a:pt x="47681" y="4556"/>
                          </a:moveTo>
                          <a:cubicBezTo>
                            <a:pt x="47481" y="4952"/>
                            <a:pt x="47282" y="5348"/>
                            <a:pt x="47282" y="5745"/>
                          </a:cubicBezTo>
                          <a:cubicBezTo>
                            <a:pt x="47282" y="5745"/>
                            <a:pt x="47282" y="5943"/>
                            <a:pt x="47282" y="5943"/>
                          </a:cubicBezTo>
                          <a:cubicBezTo>
                            <a:pt x="46684" y="5546"/>
                            <a:pt x="46086" y="5348"/>
                            <a:pt x="45488" y="4952"/>
                          </a:cubicBezTo>
                          <a:cubicBezTo>
                            <a:pt x="46285" y="4952"/>
                            <a:pt x="47083" y="4754"/>
                            <a:pt x="47681" y="45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04" name="Google Shape;7404;p37"/>
                    <p:cNvSpPr/>
                    <p:nvPr/>
                  </p:nvSpPr>
                  <p:spPr>
                    <a:xfrm>
                      <a:off x="3639488" y="5347919"/>
                      <a:ext cx="23750" cy="6056"/>
                    </a:xfrm>
                    <a:custGeom>
                      <a:avLst/>
                      <a:gdLst/>
                      <a:ahLst/>
                      <a:cxnLst/>
                      <a:rect l="l" t="t" r="r" b="b"/>
                      <a:pathLst>
                        <a:path w="23750" h="6056" extrusionOk="0">
                          <a:moveTo>
                            <a:pt x="4772" y="5821"/>
                          </a:moveTo>
                          <a:cubicBezTo>
                            <a:pt x="7761" y="5623"/>
                            <a:pt x="10153" y="5029"/>
                            <a:pt x="12147" y="4434"/>
                          </a:cubicBezTo>
                          <a:cubicBezTo>
                            <a:pt x="12944" y="5623"/>
                            <a:pt x="15535" y="6217"/>
                            <a:pt x="18326" y="6019"/>
                          </a:cubicBezTo>
                          <a:cubicBezTo>
                            <a:pt x="21316" y="5821"/>
                            <a:pt x="23708" y="4632"/>
                            <a:pt x="23708" y="2651"/>
                          </a:cubicBezTo>
                          <a:cubicBezTo>
                            <a:pt x="24106" y="869"/>
                            <a:pt x="21714" y="-320"/>
                            <a:pt x="17529" y="76"/>
                          </a:cubicBezTo>
                          <a:cubicBezTo>
                            <a:pt x="15734" y="274"/>
                            <a:pt x="13941" y="671"/>
                            <a:pt x="12944" y="1463"/>
                          </a:cubicBezTo>
                          <a:cubicBezTo>
                            <a:pt x="12147" y="1265"/>
                            <a:pt x="11150" y="1265"/>
                            <a:pt x="9954" y="1463"/>
                          </a:cubicBezTo>
                          <a:cubicBezTo>
                            <a:pt x="4971" y="1859"/>
                            <a:pt x="1184" y="2850"/>
                            <a:pt x="187" y="4632"/>
                          </a:cubicBezTo>
                          <a:cubicBezTo>
                            <a:pt x="-610" y="5623"/>
                            <a:pt x="1184" y="6019"/>
                            <a:pt x="4772" y="58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05" name="Google Shape;7405;p37"/>
                    <p:cNvSpPr/>
                    <p:nvPr/>
                  </p:nvSpPr>
                  <p:spPr>
                    <a:xfrm>
                      <a:off x="3606714" y="5320820"/>
                      <a:ext cx="14435" cy="4244"/>
                    </a:xfrm>
                    <a:custGeom>
                      <a:avLst/>
                      <a:gdLst/>
                      <a:ahLst/>
                      <a:cxnLst/>
                      <a:rect l="l" t="t" r="r" b="b"/>
                      <a:pathLst>
                        <a:path w="14435" h="4244" extrusionOk="0">
                          <a:moveTo>
                            <a:pt x="6451" y="4197"/>
                          </a:moveTo>
                          <a:cubicBezTo>
                            <a:pt x="10039" y="3999"/>
                            <a:pt x="14225" y="3405"/>
                            <a:pt x="14424" y="1820"/>
                          </a:cubicBezTo>
                          <a:cubicBezTo>
                            <a:pt x="14623" y="433"/>
                            <a:pt x="12231" y="-161"/>
                            <a:pt x="8245" y="37"/>
                          </a:cubicBezTo>
                          <a:cubicBezTo>
                            <a:pt x="4258" y="235"/>
                            <a:pt x="1069" y="1028"/>
                            <a:pt x="72" y="2612"/>
                          </a:cubicBezTo>
                          <a:cubicBezTo>
                            <a:pt x="-525" y="3999"/>
                            <a:pt x="2664" y="4395"/>
                            <a:pt x="6451" y="41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06" name="Google Shape;7406;p37"/>
                    <p:cNvSpPr/>
                    <p:nvPr/>
                  </p:nvSpPr>
                  <p:spPr>
                    <a:xfrm>
                      <a:off x="3604761" y="5334007"/>
                      <a:ext cx="19166" cy="7818"/>
                    </a:xfrm>
                    <a:custGeom>
                      <a:avLst/>
                      <a:gdLst/>
                      <a:ahLst/>
                      <a:cxnLst/>
                      <a:rect l="l" t="t" r="r" b="b"/>
                      <a:pathLst>
                        <a:path w="19166" h="7818" extrusionOk="0">
                          <a:moveTo>
                            <a:pt x="13984" y="122"/>
                          </a:moveTo>
                          <a:cubicBezTo>
                            <a:pt x="9998" y="518"/>
                            <a:pt x="6410" y="1311"/>
                            <a:pt x="6011" y="2895"/>
                          </a:cubicBezTo>
                          <a:cubicBezTo>
                            <a:pt x="5812" y="3292"/>
                            <a:pt x="6011" y="3490"/>
                            <a:pt x="6410" y="3688"/>
                          </a:cubicBezTo>
                          <a:cubicBezTo>
                            <a:pt x="5413" y="3886"/>
                            <a:pt x="4616" y="3886"/>
                            <a:pt x="3619" y="4084"/>
                          </a:cubicBezTo>
                          <a:cubicBezTo>
                            <a:pt x="629" y="4678"/>
                            <a:pt x="-965" y="5867"/>
                            <a:pt x="629" y="6659"/>
                          </a:cubicBezTo>
                          <a:cubicBezTo>
                            <a:pt x="2224" y="7650"/>
                            <a:pt x="4616" y="8244"/>
                            <a:pt x="9001" y="7451"/>
                          </a:cubicBezTo>
                          <a:cubicBezTo>
                            <a:pt x="12390" y="6659"/>
                            <a:pt x="13984" y="5867"/>
                            <a:pt x="13187" y="4876"/>
                          </a:cubicBezTo>
                          <a:cubicBezTo>
                            <a:pt x="12988" y="4480"/>
                            <a:pt x="12390" y="4282"/>
                            <a:pt x="11991" y="4084"/>
                          </a:cubicBezTo>
                          <a:cubicBezTo>
                            <a:pt x="15380" y="3688"/>
                            <a:pt x="17971" y="2697"/>
                            <a:pt x="19167" y="1509"/>
                          </a:cubicBezTo>
                          <a:cubicBezTo>
                            <a:pt x="18968" y="320"/>
                            <a:pt x="17173" y="-274"/>
                            <a:pt x="13984" y="1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07" name="Google Shape;7407;p37"/>
                    <p:cNvSpPr/>
                    <p:nvPr/>
                  </p:nvSpPr>
                  <p:spPr>
                    <a:xfrm>
                      <a:off x="3614353" y="5461726"/>
                      <a:ext cx="14623" cy="5568"/>
                    </a:xfrm>
                    <a:custGeom>
                      <a:avLst/>
                      <a:gdLst/>
                      <a:ahLst/>
                      <a:cxnLst/>
                      <a:rect l="l" t="t" r="r" b="b"/>
                      <a:pathLst>
                        <a:path w="14623" h="5568" extrusionOk="0">
                          <a:moveTo>
                            <a:pt x="8578" y="4726"/>
                          </a:moveTo>
                          <a:cubicBezTo>
                            <a:pt x="11768" y="3934"/>
                            <a:pt x="14160" y="2745"/>
                            <a:pt x="14558" y="1557"/>
                          </a:cubicBezTo>
                          <a:cubicBezTo>
                            <a:pt x="15156" y="-424"/>
                            <a:pt x="11569" y="-226"/>
                            <a:pt x="7183" y="566"/>
                          </a:cubicBezTo>
                          <a:cubicBezTo>
                            <a:pt x="3595" y="1359"/>
                            <a:pt x="-192" y="2745"/>
                            <a:pt x="8" y="4330"/>
                          </a:cubicBezTo>
                          <a:cubicBezTo>
                            <a:pt x="406" y="6113"/>
                            <a:pt x="3994" y="5717"/>
                            <a:pt x="8578" y="47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08" name="Google Shape;7408;p37"/>
                    <p:cNvSpPr/>
                    <p:nvPr/>
                  </p:nvSpPr>
                  <p:spPr>
                    <a:xfrm>
                      <a:off x="3694597" y="5291540"/>
                      <a:ext cx="14552" cy="3751"/>
                    </a:xfrm>
                    <a:custGeom>
                      <a:avLst/>
                      <a:gdLst/>
                      <a:ahLst/>
                      <a:cxnLst/>
                      <a:rect l="l" t="t" r="r" b="b"/>
                      <a:pathLst>
                        <a:path w="14552" h="3751" extrusionOk="0">
                          <a:moveTo>
                            <a:pt x="5274" y="396"/>
                          </a:moveTo>
                          <a:cubicBezTo>
                            <a:pt x="1886" y="792"/>
                            <a:pt x="-506" y="1585"/>
                            <a:pt x="92" y="2575"/>
                          </a:cubicBezTo>
                          <a:cubicBezTo>
                            <a:pt x="889" y="3764"/>
                            <a:pt x="4078" y="3962"/>
                            <a:pt x="8463" y="3566"/>
                          </a:cubicBezTo>
                          <a:cubicBezTo>
                            <a:pt x="12051" y="2971"/>
                            <a:pt x="15639" y="1981"/>
                            <a:pt x="14244" y="792"/>
                          </a:cubicBezTo>
                          <a:cubicBezTo>
                            <a:pt x="13247" y="-396"/>
                            <a:pt x="8862" y="0"/>
                            <a:pt x="5274" y="39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09" name="Google Shape;7409;p37"/>
                    <p:cNvSpPr/>
                    <p:nvPr/>
                  </p:nvSpPr>
                  <p:spPr>
                    <a:xfrm>
                      <a:off x="3695873" y="5354044"/>
                      <a:ext cx="12655" cy="4180"/>
                    </a:xfrm>
                    <a:custGeom>
                      <a:avLst/>
                      <a:gdLst/>
                      <a:ahLst/>
                      <a:cxnLst/>
                      <a:rect l="l" t="t" r="r" b="b"/>
                      <a:pathLst>
                        <a:path w="12655" h="4180" extrusionOk="0">
                          <a:moveTo>
                            <a:pt x="6391" y="3856"/>
                          </a:moveTo>
                          <a:cubicBezTo>
                            <a:pt x="10577" y="3064"/>
                            <a:pt x="13168" y="1876"/>
                            <a:pt x="12570" y="885"/>
                          </a:cubicBezTo>
                          <a:cubicBezTo>
                            <a:pt x="11972" y="-105"/>
                            <a:pt x="8583" y="-303"/>
                            <a:pt x="4796" y="489"/>
                          </a:cubicBezTo>
                          <a:cubicBezTo>
                            <a:pt x="1806" y="1083"/>
                            <a:pt x="12" y="2074"/>
                            <a:pt x="12" y="3064"/>
                          </a:cubicBezTo>
                          <a:cubicBezTo>
                            <a:pt x="-187" y="4252"/>
                            <a:pt x="2006" y="4451"/>
                            <a:pt x="6391" y="38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10" name="Google Shape;7410;p37"/>
                    <p:cNvSpPr/>
                    <p:nvPr/>
                  </p:nvSpPr>
                  <p:spPr>
                    <a:xfrm>
                      <a:off x="3680655" y="5396081"/>
                      <a:ext cx="13842" cy="4739"/>
                    </a:xfrm>
                    <a:custGeom>
                      <a:avLst/>
                      <a:gdLst/>
                      <a:ahLst/>
                      <a:cxnLst/>
                      <a:rect l="l" t="t" r="r" b="b"/>
                      <a:pathLst>
                        <a:path w="13842" h="4739" extrusionOk="0">
                          <a:moveTo>
                            <a:pt x="6060" y="842"/>
                          </a:moveTo>
                          <a:cubicBezTo>
                            <a:pt x="2274" y="1832"/>
                            <a:pt x="-517" y="3021"/>
                            <a:pt x="81" y="4209"/>
                          </a:cubicBezTo>
                          <a:cubicBezTo>
                            <a:pt x="679" y="5200"/>
                            <a:pt x="3669" y="4606"/>
                            <a:pt x="6858" y="4011"/>
                          </a:cubicBezTo>
                          <a:cubicBezTo>
                            <a:pt x="10645" y="3219"/>
                            <a:pt x="14034" y="1832"/>
                            <a:pt x="13834" y="644"/>
                          </a:cubicBezTo>
                          <a:cubicBezTo>
                            <a:pt x="13635" y="-149"/>
                            <a:pt x="10446" y="-347"/>
                            <a:pt x="6060" y="8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11" name="Google Shape;7411;p37"/>
                    <p:cNvSpPr/>
                    <p:nvPr/>
                  </p:nvSpPr>
                  <p:spPr>
                    <a:xfrm>
                      <a:off x="3691880" y="5493125"/>
                      <a:ext cx="42474" cy="22001"/>
                    </a:xfrm>
                    <a:custGeom>
                      <a:avLst/>
                      <a:gdLst/>
                      <a:ahLst/>
                      <a:cxnLst/>
                      <a:rect l="l" t="t" r="r" b="b"/>
                      <a:pathLst>
                        <a:path w="42474" h="22001" extrusionOk="0">
                          <a:moveTo>
                            <a:pt x="417" y="20274"/>
                          </a:moveTo>
                          <a:cubicBezTo>
                            <a:pt x="1413" y="21859"/>
                            <a:pt x="4403" y="22255"/>
                            <a:pt x="7991" y="21859"/>
                          </a:cubicBezTo>
                          <a:cubicBezTo>
                            <a:pt x="10981" y="21463"/>
                            <a:pt x="13373" y="20472"/>
                            <a:pt x="13772" y="18690"/>
                          </a:cubicBezTo>
                          <a:cubicBezTo>
                            <a:pt x="13373" y="17897"/>
                            <a:pt x="12575" y="17303"/>
                            <a:pt x="11380" y="16907"/>
                          </a:cubicBezTo>
                          <a:cubicBezTo>
                            <a:pt x="12575" y="16115"/>
                            <a:pt x="13173" y="15322"/>
                            <a:pt x="13173" y="14530"/>
                          </a:cubicBezTo>
                          <a:cubicBezTo>
                            <a:pt x="13572" y="14332"/>
                            <a:pt x="13772" y="14332"/>
                            <a:pt x="14170" y="14134"/>
                          </a:cubicBezTo>
                          <a:cubicBezTo>
                            <a:pt x="16761" y="13143"/>
                            <a:pt x="19353" y="11360"/>
                            <a:pt x="18954" y="10172"/>
                          </a:cubicBezTo>
                          <a:cubicBezTo>
                            <a:pt x="18755" y="9380"/>
                            <a:pt x="16761" y="9380"/>
                            <a:pt x="14170" y="10172"/>
                          </a:cubicBezTo>
                          <a:lnTo>
                            <a:pt x="15566" y="9776"/>
                          </a:lnTo>
                          <a:cubicBezTo>
                            <a:pt x="17758" y="8785"/>
                            <a:pt x="20549" y="7597"/>
                            <a:pt x="22143" y="6606"/>
                          </a:cubicBezTo>
                          <a:cubicBezTo>
                            <a:pt x="22143" y="6606"/>
                            <a:pt x="22143" y="6804"/>
                            <a:pt x="22143" y="6804"/>
                          </a:cubicBezTo>
                          <a:cubicBezTo>
                            <a:pt x="22741" y="8389"/>
                            <a:pt x="24734" y="9380"/>
                            <a:pt x="27924" y="8983"/>
                          </a:cubicBezTo>
                          <a:lnTo>
                            <a:pt x="28322" y="8983"/>
                          </a:lnTo>
                          <a:cubicBezTo>
                            <a:pt x="29319" y="8983"/>
                            <a:pt x="30116" y="9181"/>
                            <a:pt x="31312" y="8983"/>
                          </a:cubicBezTo>
                          <a:cubicBezTo>
                            <a:pt x="35498" y="8389"/>
                            <a:pt x="38289" y="7002"/>
                            <a:pt x="38089" y="5022"/>
                          </a:cubicBezTo>
                          <a:cubicBezTo>
                            <a:pt x="38089" y="4427"/>
                            <a:pt x="37691" y="4031"/>
                            <a:pt x="37292" y="3833"/>
                          </a:cubicBezTo>
                          <a:cubicBezTo>
                            <a:pt x="37491" y="3833"/>
                            <a:pt x="37691" y="3635"/>
                            <a:pt x="38089" y="3635"/>
                          </a:cubicBezTo>
                          <a:cubicBezTo>
                            <a:pt x="41278" y="2248"/>
                            <a:pt x="42275" y="1258"/>
                            <a:pt x="42474" y="267"/>
                          </a:cubicBezTo>
                          <a:cubicBezTo>
                            <a:pt x="40880" y="-327"/>
                            <a:pt x="38488" y="69"/>
                            <a:pt x="34701" y="1456"/>
                          </a:cubicBezTo>
                          <a:cubicBezTo>
                            <a:pt x="32708" y="2248"/>
                            <a:pt x="31711" y="2843"/>
                            <a:pt x="31113" y="3437"/>
                          </a:cubicBezTo>
                          <a:cubicBezTo>
                            <a:pt x="29917" y="3239"/>
                            <a:pt x="28522" y="3239"/>
                            <a:pt x="26728" y="3437"/>
                          </a:cubicBezTo>
                          <a:cubicBezTo>
                            <a:pt x="25133" y="3635"/>
                            <a:pt x="24136" y="4229"/>
                            <a:pt x="23538" y="4625"/>
                          </a:cubicBezTo>
                          <a:cubicBezTo>
                            <a:pt x="22741" y="3833"/>
                            <a:pt x="19751" y="4625"/>
                            <a:pt x="16961" y="5616"/>
                          </a:cubicBezTo>
                          <a:cubicBezTo>
                            <a:pt x="12775" y="7201"/>
                            <a:pt x="8190" y="9181"/>
                            <a:pt x="8988" y="10766"/>
                          </a:cubicBezTo>
                          <a:cubicBezTo>
                            <a:pt x="9386" y="11558"/>
                            <a:pt x="11180" y="11162"/>
                            <a:pt x="13173" y="10568"/>
                          </a:cubicBezTo>
                          <a:cubicBezTo>
                            <a:pt x="12575" y="10766"/>
                            <a:pt x="11977" y="10964"/>
                            <a:pt x="11380" y="11162"/>
                          </a:cubicBezTo>
                          <a:cubicBezTo>
                            <a:pt x="7792" y="12549"/>
                            <a:pt x="5798" y="13936"/>
                            <a:pt x="5400" y="15124"/>
                          </a:cubicBezTo>
                          <a:cubicBezTo>
                            <a:pt x="3606" y="15916"/>
                            <a:pt x="2011" y="16907"/>
                            <a:pt x="1214" y="17699"/>
                          </a:cubicBezTo>
                          <a:cubicBezTo>
                            <a:pt x="616" y="18095"/>
                            <a:pt x="18" y="18690"/>
                            <a:pt x="217" y="19284"/>
                          </a:cubicBezTo>
                          <a:cubicBezTo>
                            <a:pt x="217" y="19284"/>
                            <a:pt x="217" y="19482"/>
                            <a:pt x="217" y="19482"/>
                          </a:cubicBezTo>
                          <a:cubicBezTo>
                            <a:pt x="-181" y="19878"/>
                            <a:pt x="18" y="20076"/>
                            <a:pt x="417" y="202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12" name="Google Shape;7412;p37"/>
                    <p:cNvSpPr/>
                    <p:nvPr/>
                  </p:nvSpPr>
                  <p:spPr>
                    <a:xfrm>
                      <a:off x="3607906" y="5425207"/>
                      <a:ext cx="13072" cy="5119"/>
                    </a:xfrm>
                    <a:custGeom>
                      <a:avLst/>
                      <a:gdLst/>
                      <a:ahLst/>
                      <a:cxnLst/>
                      <a:rect l="l" t="t" r="r" b="b"/>
                      <a:pathLst>
                        <a:path w="13072" h="5119" extrusionOk="0">
                          <a:moveTo>
                            <a:pt x="7850" y="241"/>
                          </a:moveTo>
                          <a:cubicBezTo>
                            <a:pt x="3863" y="1034"/>
                            <a:pt x="674" y="2420"/>
                            <a:pt x="76" y="3807"/>
                          </a:cubicBezTo>
                          <a:cubicBezTo>
                            <a:pt x="-522" y="5392"/>
                            <a:pt x="2468" y="5392"/>
                            <a:pt x="6853" y="4599"/>
                          </a:cubicBezTo>
                          <a:cubicBezTo>
                            <a:pt x="10840" y="3609"/>
                            <a:pt x="13431" y="2420"/>
                            <a:pt x="13032" y="1034"/>
                          </a:cubicBezTo>
                          <a:cubicBezTo>
                            <a:pt x="12833" y="241"/>
                            <a:pt x="11039" y="-353"/>
                            <a:pt x="7850" y="2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13" name="Google Shape;7413;p37"/>
                    <p:cNvSpPr/>
                    <p:nvPr/>
                  </p:nvSpPr>
                  <p:spPr>
                    <a:xfrm>
                      <a:off x="3621726" y="5408413"/>
                      <a:ext cx="27718" cy="10874"/>
                    </a:xfrm>
                    <a:custGeom>
                      <a:avLst/>
                      <a:gdLst/>
                      <a:ahLst/>
                      <a:cxnLst/>
                      <a:rect l="l" t="t" r="r" b="b"/>
                      <a:pathLst>
                        <a:path w="27718" h="10874" extrusionOk="0">
                          <a:moveTo>
                            <a:pt x="27517" y="6339"/>
                          </a:moveTo>
                          <a:cubicBezTo>
                            <a:pt x="26919" y="5546"/>
                            <a:pt x="24726" y="5546"/>
                            <a:pt x="22334" y="5943"/>
                          </a:cubicBezTo>
                          <a:cubicBezTo>
                            <a:pt x="22533" y="5744"/>
                            <a:pt x="22733" y="5744"/>
                            <a:pt x="22733" y="5546"/>
                          </a:cubicBezTo>
                          <a:cubicBezTo>
                            <a:pt x="22733" y="4952"/>
                            <a:pt x="22135" y="4556"/>
                            <a:pt x="21337" y="4556"/>
                          </a:cubicBezTo>
                          <a:cubicBezTo>
                            <a:pt x="23929" y="4160"/>
                            <a:pt x="25523" y="2971"/>
                            <a:pt x="25523" y="2179"/>
                          </a:cubicBezTo>
                          <a:cubicBezTo>
                            <a:pt x="25722" y="792"/>
                            <a:pt x="23530" y="0"/>
                            <a:pt x="19145" y="0"/>
                          </a:cubicBezTo>
                          <a:cubicBezTo>
                            <a:pt x="15158" y="198"/>
                            <a:pt x="12567" y="990"/>
                            <a:pt x="12766" y="2179"/>
                          </a:cubicBezTo>
                          <a:cubicBezTo>
                            <a:pt x="11570" y="1981"/>
                            <a:pt x="9976" y="1981"/>
                            <a:pt x="7982" y="2377"/>
                          </a:cubicBezTo>
                          <a:cubicBezTo>
                            <a:pt x="3996" y="2971"/>
                            <a:pt x="1006" y="4160"/>
                            <a:pt x="9" y="5744"/>
                          </a:cubicBezTo>
                          <a:cubicBezTo>
                            <a:pt x="-190" y="7329"/>
                            <a:pt x="2800" y="7329"/>
                            <a:pt x="6587" y="6735"/>
                          </a:cubicBezTo>
                          <a:cubicBezTo>
                            <a:pt x="9976" y="6141"/>
                            <a:pt x="13962" y="5150"/>
                            <a:pt x="14361" y="3764"/>
                          </a:cubicBezTo>
                          <a:cubicBezTo>
                            <a:pt x="15158" y="4160"/>
                            <a:pt x="16354" y="4556"/>
                            <a:pt x="17550" y="4754"/>
                          </a:cubicBezTo>
                          <a:cubicBezTo>
                            <a:pt x="17151" y="4754"/>
                            <a:pt x="16554" y="4952"/>
                            <a:pt x="15956" y="4952"/>
                          </a:cubicBezTo>
                          <a:cubicBezTo>
                            <a:pt x="11770" y="5546"/>
                            <a:pt x="8979" y="6933"/>
                            <a:pt x="8780" y="8320"/>
                          </a:cubicBezTo>
                          <a:cubicBezTo>
                            <a:pt x="8580" y="9706"/>
                            <a:pt x="10374" y="10102"/>
                            <a:pt x="13962" y="9508"/>
                          </a:cubicBezTo>
                          <a:cubicBezTo>
                            <a:pt x="13962" y="9706"/>
                            <a:pt x="13763" y="9706"/>
                            <a:pt x="13763" y="9904"/>
                          </a:cubicBezTo>
                          <a:cubicBezTo>
                            <a:pt x="14760" y="10895"/>
                            <a:pt x="17351" y="11291"/>
                            <a:pt x="21537" y="10301"/>
                          </a:cubicBezTo>
                          <a:cubicBezTo>
                            <a:pt x="25722" y="8914"/>
                            <a:pt x="28513" y="7527"/>
                            <a:pt x="27517" y="63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14" name="Google Shape;7414;p37"/>
                    <p:cNvSpPr/>
                    <p:nvPr/>
                  </p:nvSpPr>
                  <p:spPr>
                    <a:xfrm>
                      <a:off x="3599411" y="5277625"/>
                      <a:ext cx="12158" cy="3735"/>
                    </a:xfrm>
                    <a:custGeom>
                      <a:avLst/>
                      <a:gdLst/>
                      <a:ahLst/>
                      <a:cxnLst/>
                      <a:rect l="l" t="t" r="r" b="b"/>
                      <a:pathLst>
                        <a:path w="12158" h="3735" extrusionOk="0">
                          <a:moveTo>
                            <a:pt x="5980" y="49"/>
                          </a:moveTo>
                          <a:cubicBezTo>
                            <a:pt x="2791" y="248"/>
                            <a:pt x="0" y="1040"/>
                            <a:pt x="0" y="2030"/>
                          </a:cubicBezTo>
                          <a:cubicBezTo>
                            <a:pt x="199" y="3417"/>
                            <a:pt x="2990" y="4011"/>
                            <a:pt x="7375" y="3615"/>
                          </a:cubicBezTo>
                          <a:cubicBezTo>
                            <a:pt x="10763" y="3219"/>
                            <a:pt x="12159" y="2228"/>
                            <a:pt x="12159" y="1238"/>
                          </a:cubicBezTo>
                          <a:cubicBezTo>
                            <a:pt x="11561" y="248"/>
                            <a:pt x="9169" y="-148"/>
                            <a:pt x="5980" y="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15" name="Google Shape;7415;p37"/>
                    <p:cNvSpPr/>
                    <p:nvPr/>
                  </p:nvSpPr>
                  <p:spPr>
                    <a:xfrm>
                      <a:off x="3634080" y="5447411"/>
                      <a:ext cx="12770" cy="5389"/>
                    </a:xfrm>
                    <a:custGeom>
                      <a:avLst/>
                      <a:gdLst/>
                      <a:ahLst/>
                      <a:cxnLst/>
                      <a:rect l="l" t="t" r="r" b="b"/>
                      <a:pathLst>
                        <a:path w="12770" h="5389" extrusionOk="0">
                          <a:moveTo>
                            <a:pt x="4997" y="4977"/>
                          </a:moveTo>
                          <a:cubicBezTo>
                            <a:pt x="8984" y="3987"/>
                            <a:pt x="11774" y="2601"/>
                            <a:pt x="12771" y="1016"/>
                          </a:cubicBezTo>
                          <a:cubicBezTo>
                            <a:pt x="12571" y="25"/>
                            <a:pt x="10777" y="-371"/>
                            <a:pt x="7588" y="422"/>
                          </a:cubicBezTo>
                          <a:cubicBezTo>
                            <a:pt x="3602" y="1412"/>
                            <a:pt x="412" y="2601"/>
                            <a:pt x="14" y="4185"/>
                          </a:cubicBezTo>
                          <a:cubicBezTo>
                            <a:pt x="-186" y="5374"/>
                            <a:pt x="1808" y="5770"/>
                            <a:pt x="4997" y="49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16" name="Google Shape;7416;p37"/>
                    <p:cNvSpPr/>
                    <p:nvPr/>
                  </p:nvSpPr>
                  <p:spPr>
                    <a:xfrm>
                      <a:off x="3609292" y="5410189"/>
                      <a:ext cx="11684" cy="4555"/>
                    </a:xfrm>
                    <a:custGeom>
                      <a:avLst/>
                      <a:gdLst/>
                      <a:ahLst/>
                      <a:cxnLst/>
                      <a:rect l="l" t="t" r="r" b="b"/>
                      <a:pathLst>
                        <a:path w="11684" h="4555" extrusionOk="0">
                          <a:moveTo>
                            <a:pt x="6265" y="3968"/>
                          </a:moveTo>
                          <a:cubicBezTo>
                            <a:pt x="9255" y="2977"/>
                            <a:pt x="12045" y="1789"/>
                            <a:pt x="11647" y="997"/>
                          </a:cubicBezTo>
                          <a:cubicBezTo>
                            <a:pt x="11048" y="-192"/>
                            <a:pt x="7660" y="-390"/>
                            <a:pt x="3673" y="799"/>
                          </a:cubicBezTo>
                          <a:cubicBezTo>
                            <a:pt x="285" y="1591"/>
                            <a:pt x="-512" y="2977"/>
                            <a:pt x="285" y="3770"/>
                          </a:cubicBezTo>
                          <a:cubicBezTo>
                            <a:pt x="883" y="4562"/>
                            <a:pt x="2478" y="4958"/>
                            <a:pt x="6265" y="39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17" name="Google Shape;7417;p37"/>
                    <p:cNvSpPr/>
                    <p:nvPr/>
                  </p:nvSpPr>
                  <p:spPr>
                    <a:xfrm>
                      <a:off x="3590840" y="5329009"/>
                      <a:ext cx="12963" cy="3979"/>
                    </a:xfrm>
                    <a:custGeom>
                      <a:avLst/>
                      <a:gdLst/>
                      <a:ahLst/>
                      <a:cxnLst/>
                      <a:rect l="l" t="t" r="r" b="b"/>
                      <a:pathLst>
                        <a:path w="12963" h="3979" extrusionOk="0">
                          <a:moveTo>
                            <a:pt x="0" y="2347"/>
                          </a:moveTo>
                          <a:cubicBezTo>
                            <a:pt x="0" y="3733"/>
                            <a:pt x="2392" y="4129"/>
                            <a:pt x="6379" y="3931"/>
                          </a:cubicBezTo>
                          <a:cubicBezTo>
                            <a:pt x="9767" y="3733"/>
                            <a:pt x="12159" y="2941"/>
                            <a:pt x="12757" y="1950"/>
                          </a:cubicBezTo>
                          <a:cubicBezTo>
                            <a:pt x="13953" y="-30"/>
                            <a:pt x="9767" y="-229"/>
                            <a:pt x="5382" y="168"/>
                          </a:cubicBezTo>
                          <a:cubicBezTo>
                            <a:pt x="2392" y="366"/>
                            <a:pt x="0" y="1158"/>
                            <a:pt x="0" y="23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18" name="Google Shape;7418;p37"/>
                    <p:cNvSpPr/>
                    <p:nvPr/>
                  </p:nvSpPr>
                  <p:spPr>
                    <a:xfrm>
                      <a:off x="3596701" y="5387015"/>
                      <a:ext cx="15305" cy="9321"/>
                    </a:xfrm>
                    <a:custGeom>
                      <a:avLst/>
                      <a:gdLst/>
                      <a:ahLst/>
                      <a:cxnLst/>
                      <a:rect l="l" t="t" r="r" b="b"/>
                      <a:pathLst>
                        <a:path w="15305" h="9321" extrusionOk="0">
                          <a:moveTo>
                            <a:pt x="3109" y="7928"/>
                          </a:moveTo>
                          <a:cubicBezTo>
                            <a:pt x="2711" y="9314"/>
                            <a:pt x="5302" y="9710"/>
                            <a:pt x="9488" y="8918"/>
                          </a:cubicBezTo>
                          <a:cubicBezTo>
                            <a:pt x="12677" y="8324"/>
                            <a:pt x="15069" y="7333"/>
                            <a:pt x="15268" y="6145"/>
                          </a:cubicBezTo>
                          <a:cubicBezTo>
                            <a:pt x="15667" y="4758"/>
                            <a:pt x="12876" y="4560"/>
                            <a:pt x="9089" y="5154"/>
                          </a:cubicBezTo>
                          <a:cubicBezTo>
                            <a:pt x="11879" y="4164"/>
                            <a:pt x="12876" y="2777"/>
                            <a:pt x="13673" y="1589"/>
                          </a:cubicBezTo>
                          <a:cubicBezTo>
                            <a:pt x="13275" y="400"/>
                            <a:pt x="11481" y="-392"/>
                            <a:pt x="7295" y="202"/>
                          </a:cubicBezTo>
                          <a:cubicBezTo>
                            <a:pt x="1515" y="994"/>
                            <a:pt x="518" y="2777"/>
                            <a:pt x="119" y="4164"/>
                          </a:cubicBezTo>
                          <a:cubicBezTo>
                            <a:pt x="-279" y="5352"/>
                            <a:pt x="119" y="6937"/>
                            <a:pt x="4504" y="6343"/>
                          </a:cubicBezTo>
                          <a:cubicBezTo>
                            <a:pt x="4903" y="6343"/>
                            <a:pt x="4903" y="6145"/>
                            <a:pt x="5302" y="6145"/>
                          </a:cubicBezTo>
                          <a:cubicBezTo>
                            <a:pt x="4305" y="6739"/>
                            <a:pt x="3309" y="7333"/>
                            <a:pt x="3109" y="79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19" name="Google Shape;7419;p37"/>
                    <p:cNvSpPr/>
                    <p:nvPr/>
                  </p:nvSpPr>
                  <p:spPr>
                    <a:xfrm>
                      <a:off x="3627044" y="5355247"/>
                      <a:ext cx="17924" cy="8688"/>
                    </a:xfrm>
                    <a:custGeom>
                      <a:avLst/>
                      <a:gdLst/>
                      <a:ahLst/>
                      <a:cxnLst/>
                      <a:rect l="l" t="t" r="r" b="b"/>
                      <a:pathLst>
                        <a:path w="17924" h="8688" extrusionOk="0">
                          <a:moveTo>
                            <a:pt x="74" y="7804"/>
                          </a:moveTo>
                          <a:cubicBezTo>
                            <a:pt x="1070" y="8794"/>
                            <a:pt x="3263" y="8992"/>
                            <a:pt x="6651" y="8200"/>
                          </a:cubicBezTo>
                          <a:cubicBezTo>
                            <a:pt x="9840" y="7605"/>
                            <a:pt x="12631" y="6417"/>
                            <a:pt x="12233" y="5426"/>
                          </a:cubicBezTo>
                          <a:cubicBezTo>
                            <a:pt x="12033" y="4832"/>
                            <a:pt x="11037" y="4436"/>
                            <a:pt x="9641" y="4436"/>
                          </a:cubicBezTo>
                          <a:lnTo>
                            <a:pt x="10239" y="4436"/>
                          </a:lnTo>
                          <a:cubicBezTo>
                            <a:pt x="15023" y="3644"/>
                            <a:pt x="18611" y="2653"/>
                            <a:pt x="17814" y="1267"/>
                          </a:cubicBezTo>
                          <a:cubicBezTo>
                            <a:pt x="17614" y="870"/>
                            <a:pt x="17216" y="672"/>
                            <a:pt x="16618" y="474"/>
                          </a:cubicBezTo>
                          <a:cubicBezTo>
                            <a:pt x="15820" y="-120"/>
                            <a:pt x="14026" y="-120"/>
                            <a:pt x="11236" y="276"/>
                          </a:cubicBezTo>
                          <a:cubicBezTo>
                            <a:pt x="10837" y="276"/>
                            <a:pt x="10438" y="276"/>
                            <a:pt x="9840" y="474"/>
                          </a:cubicBezTo>
                          <a:cubicBezTo>
                            <a:pt x="5455" y="1068"/>
                            <a:pt x="3063" y="2455"/>
                            <a:pt x="3263" y="3644"/>
                          </a:cubicBezTo>
                          <a:cubicBezTo>
                            <a:pt x="3263" y="4436"/>
                            <a:pt x="4459" y="4634"/>
                            <a:pt x="5854" y="4634"/>
                          </a:cubicBezTo>
                          <a:lnTo>
                            <a:pt x="4259" y="4832"/>
                          </a:lnTo>
                          <a:cubicBezTo>
                            <a:pt x="871" y="5625"/>
                            <a:pt x="-325" y="6813"/>
                            <a:pt x="74" y="78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20" name="Google Shape;7420;p37"/>
                    <p:cNvSpPr/>
                    <p:nvPr/>
                  </p:nvSpPr>
                  <p:spPr>
                    <a:xfrm>
                      <a:off x="3640871" y="5364229"/>
                      <a:ext cx="13788" cy="4446"/>
                    </a:xfrm>
                    <a:custGeom>
                      <a:avLst/>
                      <a:gdLst/>
                      <a:ahLst/>
                      <a:cxnLst/>
                      <a:rect l="l" t="t" r="r" b="b"/>
                      <a:pathLst>
                        <a:path w="13788" h="4446" extrusionOk="0">
                          <a:moveTo>
                            <a:pt x="0" y="3377"/>
                          </a:moveTo>
                          <a:cubicBezTo>
                            <a:pt x="0" y="4566"/>
                            <a:pt x="3389" y="4764"/>
                            <a:pt x="7375" y="3971"/>
                          </a:cubicBezTo>
                          <a:cubicBezTo>
                            <a:pt x="11162" y="3179"/>
                            <a:pt x="14152" y="1990"/>
                            <a:pt x="13753" y="802"/>
                          </a:cubicBezTo>
                          <a:cubicBezTo>
                            <a:pt x="13554" y="-189"/>
                            <a:pt x="10365" y="-189"/>
                            <a:pt x="7574" y="406"/>
                          </a:cubicBezTo>
                          <a:cubicBezTo>
                            <a:pt x="3787" y="802"/>
                            <a:pt x="199" y="1990"/>
                            <a:pt x="0" y="33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21" name="Google Shape;7421;p37"/>
                    <p:cNvSpPr/>
                    <p:nvPr/>
                  </p:nvSpPr>
                  <p:spPr>
                    <a:xfrm>
                      <a:off x="3653892" y="5332148"/>
                      <a:ext cx="15439" cy="7126"/>
                    </a:xfrm>
                    <a:custGeom>
                      <a:avLst/>
                      <a:gdLst/>
                      <a:ahLst/>
                      <a:cxnLst/>
                      <a:rect l="l" t="t" r="r" b="b"/>
                      <a:pathLst>
                        <a:path w="15439" h="7126" extrusionOk="0">
                          <a:moveTo>
                            <a:pt x="15284" y="3962"/>
                          </a:moveTo>
                          <a:cubicBezTo>
                            <a:pt x="15284" y="3764"/>
                            <a:pt x="15084" y="3764"/>
                            <a:pt x="14885" y="3566"/>
                          </a:cubicBezTo>
                          <a:cubicBezTo>
                            <a:pt x="14885" y="3169"/>
                            <a:pt x="14885" y="2773"/>
                            <a:pt x="14686" y="2377"/>
                          </a:cubicBezTo>
                          <a:cubicBezTo>
                            <a:pt x="13888" y="198"/>
                            <a:pt x="9902" y="0"/>
                            <a:pt x="5915" y="0"/>
                          </a:cubicBezTo>
                          <a:cubicBezTo>
                            <a:pt x="2128" y="991"/>
                            <a:pt x="-1061" y="2377"/>
                            <a:pt x="334" y="4754"/>
                          </a:cubicBezTo>
                          <a:cubicBezTo>
                            <a:pt x="1530" y="6735"/>
                            <a:pt x="4520" y="7527"/>
                            <a:pt x="8905" y="6933"/>
                          </a:cubicBezTo>
                          <a:cubicBezTo>
                            <a:pt x="10500" y="6735"/>
                            <a:pt x="11895" y="6339"/>
                            <a:pt x="12892" y="5745"/>
                          </a:cubicBezTo>
                          <a:cubicBezTo>
                            <a:pt x="14686" y="5348"/>
                            <a:pt x="15882" y="4754"/>
                            <a:pt x="15284" y="39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22" name="Google Shape;7422;p37"/>
                    <p:cNvSpPr/>
                    <p:nvPr/>
                  </p:nvSpPr>
                  <p:spPr>
                    <a:xfrm>
                      <a:off x="3689108" y="5468552"/>
                      <a:ext cx="13089" cy="6048"/>
                    </a:xfrm>
                    <a:custGeom>
                      <a:avLst/>
                      <a:gdLst/>
                      <a:ahLst/>
                      <a:cxnLst/>
                      <a:rect l="l" t="t" r="r" b="b"/>
                      <a:pathLst>
                        <a:path w="13089" h="6048" extrusionOk="0">
                          <a:moveTo>
                            <a:pt x="5581" y="5229"/>
                          </a:moveTo>
                          <a:cubicBezTo>
                            <a:pt x="8970" y="4041"/>
                            <a:pt x="12358" y="2456"/>
                            <a:pt x="12956" y="1070"/>
                          </a:cubicBezTo>
                          <a:cubicBezTo>
                            <a:pt x="13554" y="-119"/>
                            <a:pt x="12159" y="-317"/>
                            <a:pt x="8571" y="475"/>
                          </a:cubicBezTo>
                          <a:cubicBezTo>
                            <a:pt x="3588" y="1862"/>
                            <a:pt x="797" y="3447"/>
                            <a:pt x="0" y="5229"/>
                          </a:cubicBezTo>
                          <a:cubicBezTo>
                            <a:pt x="598" y="6220"/>
                            <a:pt x="2591" y="6418"/>
                            <a:pt x="5581" y="52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23" name="Google Shape;7423;p37"/>
                    <p:cNvSpPr/>
                    <p:nvPr/>
                  </p:nvSpPr>
                  <p:spPr>
                    <a:xfrm>
                      <a:off x="3678544" y="5446415"/>
                      <a:ext cx="36227" cy="18452"/>
                    </a:xfrm>
                    <a:custGeom>
                      <a:avLst/>
                      <a:gdLst/>
                      <a:ahLst/>
                      <a:cxnLst/>
                      <a:rect l="l" t="t" r="r" b="b"/>
                      <a:pathLst>
                        <a:path w="36227" h="18452" extrusionOk="0">
                          <a:moveTo>
                            <a:pt x="0" y="14293"/>
                          </a:moveTo>
                          <a:cubicBezTo>
                            <a:pt x="3986" y="14887"/>
                            <a:pt x="7973" y="15679"/>
                            <a:pt x="12557" y="16075"/>
                          </a:cubicBezTo>
                          <a:cubicBezTo>
                            <a:pt x="12757" y="16075"/>
                            <a:pt x="12956" y="16075"/>
                            <a:pt x="13155" y="16075"/>
                          </a:cubicBezTo>
                          <a:cubicBezTo>
                            <a:pt x="13155" y="17462"/>
                            <a:pt x="14750" y="18453"/>
                            <a:pt x="17939" y="18453"/>
                          </a:cubicBezTo>
                          <a:cubicBezTo>
                            <a:pt x="20929" y="18254"/>
                            <a:pt x="23520" y="17462"/>
                            <a:pt x="23919" y="15679"/>
                          </a:cubicBezTo>
                          <a:cubicBezTo>
                            <a:pt x="23720" y="14095"/>
                            <a:pt x="22723" y="12906"/>
                            <a:pt x="19135" y="13104"/>
                          </a:cubicBezTo>
                          <a:cubicBezTo>
                            <a:pt x="19135" y="13104"/>
                            <a:pt x="19135" y="13104"/>
                            <a:pt x="19135" y="13104"/>
                          </a:cubicBezTo>
                          <a:cubicBezTo>
                            <a:pt x="19534" y="12708"/>
                            <a:pt x="19733" y="12114"/>
                            <a:pt x="19933" y="11717"/>
                          </a:cubicBezTo>
                          <a:cubicBezTo>
                            <a:pt x="20730" y="12114"/>
                            <a:pt x="22324" y="12114"/>
                            <a:pt x="24118" y="11717"/>
                          </a:cubicBezTo>
                          <a:cubicBezTo>
                            <a:pt x="24517" y="11717"/>
                            <a:pt x="25115" y="11717"/>
                            <a:pt x="25514" y="11717"/>
                          </a:cubicBezTo>
                          <a:cubicBezTo>
                            <a:pt x="29301" y="11717"/>
                            <a:pt x="31693" y="10727"/>
                            <a:pt x="32092" y="8944"/>
                          </a:cubicBezTo>
                          <a:cubicBezTo>
                            <a:pt x="32690" y="8746"/>
                            <a:pt x="33287" y="8350"/>
                            <a:pt x="33885" y="8152"/>
                          </a:cubicBezTo>
                          <a:cubicBezTo>
                            <a:pt x="37075" y="6369"/>
                            <a:pt x="36875" y="5379"/>
                            <a:pt x="34085" y="5379"/>
                          </a:cubicBezTo>
                          <a:cubicBezTo>
                            <a:pt x="32291" y="5181"/>
                            <a:pt x="30098" y="5379"/>
                            <a:pt x="27906" y="5379"/>
                          </a:cubicBezTo>
                          <a:lnTo>
                            <a:pt x="27906" y="5379"/>
                          </a:lnTo>
                          <a:cubicBezTo>
                            <a:pt x="32490" y="3002"/>
                            <a:pt x="37473" y="625"/>
                            <a:pt x="32291" y="30"/>
                          </a:cubicBezTo>
                          <a:cubicBezTo>
                            <a:pt x="30297" y="-168"/>
                            <a:pt x="27308" y="625"/>
                            <a:pt x="24716" y="1813"/>
                          </a:cubicBezTo>
                          <a:cubicBezTo>
                            <a:pt x="18936" y="4586"/>
                            <a:pt x="21328" y="5379"/>
                            <a:pt x="24517" y="5775"/>
                          </a:cubicBezTo>
                          <a:cubicBezTo>
                            <a:pt x="24118" y="5973"/>
                            <a:pt x="23720" y="6171"/>
                            <a:pt x="23321" y="6369"/>
                          </a:cubicBezTo>
                          <a:cubicBezTo>
                            <a:pt x="21726" y="6765"/>
                            <a:pt x="20531" y="7558"/>
                            <a:pt x="20331" y="8548"/>
                          </a:cubicBezTo>
                          <a:cubicBezTo>
                            <a:pt x="19933" y="8944"/>
                            <a:pt x="19534" y="9341"/>
                            <a:pt x="19335" y="9737"/>
                          </a:cubicBezTo>
                          <a:cubicBezTo>
                            <a:pt x="18936" y="9539"/>
                            <a:pt x="18338" y="9142"/>
                            <a:pt x="17740" y="8944"/>
                          </a:cubicBezTo>
                          <a:cubicBezTo>
                            <a:pt x="14949" y="7954"/>
                            <a:pt x="10365" y="9142"/>
                            <a:pt x="4983" y="10925"/>
                          </a:cubicBezTo>
                          <a:cubicBezTo>
                            <a:pt x="1993" y="11916"/>
                            <a:pt x="199" y="13104"/>
                            <a:pt x="0" y="142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24" name="Google Shape;7424;p37"/>
                    <p:cNvSpPr/>
                    <p:nvPr/>
                  </p:nvSpPr>
                  <p:spPr>
                    <a:xfrm>
                      <a:off x="3605191" y="5449219"/>
                      <a:ext cx="1993" cy="2575"/>
                    </a:xfrm>
                    <a:custGeom>
                      <a:avLst/>
                      <a:gdLst/>
                      <a:ahLst/>
                      <a:cxnLst/>
                      <a:rect l="l" t="t" r="r" b="b"/>
                      <a:pathLst>
                        <a:path w="1993" h="2575" extrusionOk="0">
                          <a:moveTo>
                            <a:pt x="0" y="0"/>
                          </a:moveTo>
                          <a:cubicBezTo>
                            <a:pt x="199" y="792"/>
                            <a:pt x="598" y="1783"/>
                            <a:pt x="797" y="2575"/>
                          </a:cubicBezTo>
                          <a:cubicBezTo>
                            <a:pt x="1395" y="2179"/>
                            <a:pt x="1794" y="1585"/>
                            <a:pt x="1993" y="1188"/>
                          </a:cubicBezTo>
                          <a:cubicBezTo>
                            <a:pt x="1993" y="396"/>
                            <a:pt x="1395" y="0"/>
                            <a:pt x="0"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25" name="Google Shape;7425;p37"/>
                    <p:cNvSpPr/>
                    <p:nvPr/>
                  </p:nvSpPr>
                  <p:spPr>
                    <a:xfrm>
                      <a:off x="3596222" y="5418713"/>
                      <a:ext cx="476" cy="990"/>
                    </a:xfrm>
                    <a:custGeom>
                      <a:avLst/>
                      <a:gdLst/>
                      <a:ahLst/>
                      <a:cxnLst/>
                      <a:rect l="l" t="t" r="r" b="b"/>
                      <a:pathLst>
                        <a:path w="476" h="990" extrusionOk="0">
                          <a:moveTo>
                            <a:pt x="0" y="0"/>
                          </a:moveTo>
                          <a:cubicBezTo>
                            <a:pt x="199" y="396"/>
                            <a:pt x="199" y="792"/>
                            <a:pt x="399" y="991"/>
                          </a:cubicBezTo>
                          <a:cubicBezTo>
                            <a:pt x="399" y="991"/>
                            <a:pt x="399" y="991"/>
                            <a:pt x="399" y="991"/>
                          </a:cubicBezTo>
                          <a:cubicBezTo>
                            <a:pt x="598" y="396"/>
                            <a:pt x="399" y="198"/>
                            <a:pt x="0"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26" name="Google Shape;7426;p37"/>
                    <p:cNvSpPr/>
                    <p:nvPr/>
                  </p:nvSpPr>
                  <p:spPr>
                    <a:xfrm>
                      <a:off x="3576887" y="5352353"/>
                      <a:ext cx="4309" cy="3565"/>
                    </a:xfrm>
                    <a:custGeom>
                      <a:avLst/>
                      <a:gdLst/>
                      <a:ahLst/>
                      <a:cxnLst/>
                      <a:rect l="l" t="t" r="r" b="b"/>
                      <a:pathLst>
                        <a:path w="4309" h="3565" extrusionOk="0">
                          <a:moveTo>
                            <a:pt x="0" y="0"/>
                          </a:moveTo>
                          <a:cubicBezTo>
                            <a:pt x="399" y="1188"/>
                            <a:pt x="598" y="2377"/>
                            <a:pt x="997" y="3566"/>
                          </a:cubicBezTo>
                          <a:cubicBezTo>
                            <a:pt x="3588" y="2773"/>
                            <a:pt x="4983" y="1981"/>
                            <a:pt x="3986" y="792"/>
                          </a:cubicBezTo>
                          <a:cubicBezTo>
                            <a:pt x="3189" y="198"/>
                            <a:pt x="1794" y="0"/>
                            <a:pt x="0"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27" name="Google Shape;7427;p37"/>
                    <p:cNvSpPr/>
                    <p:nvPr/>
                  </p:nvSpPr>
                  <p:spPr>
                    <a:xfrm>
                      <a:off x="3568914" y="5326300"/>
                      <a:ext cx="5581" cy="3867"/>
                    </a:xfrm>
                    <a:custGeom>
                      <a:avLst/>
                      <a:gdLst/>
                      <a:ahLst/>
                      <a:cxnLst/>
                      <a:rect l="l" t="t" r="r" b="b"/>
                      <a:pathLst>
                        <a:path w="5581" h="3867" extrusionOk="0">
                          <a:moveTo>
                            <a:pt x="5581" y="1491"/>
                          </a:moveTo>
                          <a:cubicBezTo>
                            <a:pt x="5182" y="500"/>
                            <a:pt x="3787" y="-292"/>
                            <a:pt x="199" y="104"/>
                          </a:cubicBezTo>
                          <a:cubicBezTo>
                            <a:pt x="199" y="104"/>
                            <a:pt x="0" y="104"/>
                            <a:pt x="0" y="104"/>
                          </a:cubicBezTo>
                          <a:cubicBezTo>
                            <a:pt x="398" y="1293"/>
                            <a:pt x="797" y="2679"/>
                            <a:pt x="1196" y="3868"/>
                          </a:cubicBezTo>
                          <a:cubicBezTo>
                            <a:pt x="3787" y="3472"/>
                            <a:pt x="5382" y="2679"/>
                            <a:pt x="5581" y="14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28" name="Google Shape;7428;p37"/>
                    <p:cNvSpPr/>
                    <p:nvPr/>
                  </p:nvSpPr>
                  <p:spPr>
                    <a:xfrm>
                      <a:off x="3687367" y="5414862"/>
                      <a:ext cx="29048" cy="19386"/>
                    </a:xfrm>
                    <a:custGeom>
                      <a:avLst/>
                      <a:gdLst/>
                      <a:ahLst/>
                      <a:cxnLst/>
                      <a:rect l="l" t="t" r="r" b="b"/>
                      <a:pathLst>
                        <a:path w="29048" h="19386" extrusionOk="0">
                          <a:moveTo>
                            <a:pt x="13900" y="1276"/>
                          </a:moveTo>
                          <a:cubicBezTo>
                            <a:pt x="10312" y="2266"/>
                            <a:pt x="9116" y="3257"/>
                            <a:pt x="9515" y="4049"/>
                          </a:cubicBezTo>
                          <a:cubicBezTo>
                            <a:pt x="9714" y="4445"/>
                            <a:pt x="10312" y="4643"/>
                            <a:pt x="10910" y="4643"/>
                          </a:cubicBezTo>
                          <a:cubicBezTo>
                            <a:pt x="7123" y="5436"/>
                            <a:pt x="3336" y="6426"/>
                            <a:pt x="1143" y="7813"/>
                          </a:cubicBezTo>
                          <a:cubicBezTo>
                            <a:pt x="-2046" y="9992"/>
                            <a:pt x="2140" y="9596"/>
                            <a:pt x="5130" y="9398"/>
                          </a:cubicBezTo>
                          <a:cubicBezTo>
                            <a:pt x="7721" y="9199"/>
                            <a:pt x="9913" y="9199"/>
                            <a:pt x="11508" y="9398"/>
                          </a:cubicBezTo>
                          <a:cubicBezTo>
                            <a:pt x="11708" y="9596"/>
                            <a:pt x="11708" y="9596"/>
                            <a:pt x="11907" y="9794"/>
                          </a:cubicBezTo>
                          <a:cubicBezTo>
                            <a:pt x="12106" y="9992"/>
                            <a:pt x="12505" y="10388"/>
                            <a:pt x="12704" y="10586"/>
                          </a:cubicBezTo>
                          <a:cubicBezTo>
                            <a:pt x="12505" y="10586"/>
                            <a:pt x="12306" y="10586"/>
                            <a:pt x="12106" y="10784"/>
                          </a:cubicBezTo>
                          <a:cubicBezTo>
                            <a:pt x="8917" y="11775"/>
                            <a:pt x="6126" y="12765"/>
                            <a:pt x="4133" y="13755"/>
                          </a:cubicBezTo>
                          <a:cubicBezTo>
                            <a:pt x="2738" y="14152"/>
                            <a:pt x="1542" y="14944"/>
                            <a:pt x="745" y="16133"/>
                          </a:cubicBezTo>
                          <a:cubicBezTo>
                            <a:pt x="745" y="16133"/>
                            <a:pt x="745" y="16133"/>
                            <a:pt x="745" y="16331"/>
                          </a:cubicBezTo>
                          <a:cubicBezTo>
                            <a:pt x="545" y="16529"/>
                            <a:pt x="346" y="16727"/>
                            <a:pt x="346" y="16925"/>
                          </a:cubicBezTo>
                          <a:cubicBezTo>
                            <a:pt x="147" y="17321"/>
                            <a:pt x="545" y="17717"/>
                            <a:pt x="1342" y="17915"/>
                          </a:cubicBezTo>
                          <a:cubicBezTo>
                            <a:pt x="1940" y="18708"/>
                            <a:pt x="3336" y="19104"/>
                            <a:pt x="5329" y="19302"/>
                          </a:cubicBezTo>
                          <a:cubicBezTo>
                            <a:pt x="10312" y="19698"/>
                            <a:pt x="14099" y="18708"/>
                            <a:pt x="15295" y="16331"/>
                          </a:cubicBezTo>
                          <a:cubicBezTo>
                            <a:pt x="15694" y="15538"/>
                            <a:pt x="15495" y="14944"/>
                            <a:pt x="14697" y="14350"/>
                          </a:cubicBezTo>
                          <a:cubicBezTo>
                            <a:pt x="16691" y="13557"/>
                            <a:pt x="18485" y="12567"/>
                            <a:pt x="19083" y="11576"/>
                          </a:cubicBezTo>
                          <a:cubicBezTo>
                            <a:pt x="22272" y="11378"/>
                            <a:pt x="24265" y="10388"/>
                            <a:pt x="25062" y="9199"/>
                          </a:cubicBezTo>
                          <a:cubicBezTo>
                            <a:pt x="26856" y="8605"/>
                            <a:pt x="28052" y="7813"/>
                            <a:pt x="28252" y="6822"/>
                          </a:cubicBezTo>
                          <a:cubicBezTo>
                            <a:pt x="28252" y="6228"/>
                            <a:pt x="27853" y="5634"/>
                            <a:pt x="26856" y="5238"/>
                          </a:cubicBezTo>
                          <a:cubicBezTo>
                            <a:pt x="28451" y="4643"/>
                            <a:pt x="29049" y="3455"/>
                            <a:pt x="29049" y="2266"/>
                          </a:cubicBezTo>
                          <a:cubicBezTo>
                            <a:pt x="28252" y="682"/>
                            <a:pt x="26059" y="-309"/>
                            <a:pt x="22471" y="87"/>
                          </a:cubicBezTo>
                          <a:cubicBezTo>
                            <a:pt x="21474" y="285"/>
                            <a:pt x="20478" y="285"/>
                            <a:pt x="19481" y="682"/>
                          </a:cubicBezTo>
                          <a:cubicBezTo>
                            <a:pt x="18086" y="285"/>
                            <a:pt x="16292" y="682"/>
                            <a:pt x="13900" y="1276"/>
                          </a:cubicBezTo>
                          <a:close/>
                          <a:moveTo>
                            <a:pt x="16292" y="3851"/>
                          </a:moveTo>
                          <a:cubicBezTo>
                            <a:pt x="16491" y="3851"/>
                            <a:pt x="16691" y="3653"/>
                            <a:pt x="16890" y="3653"/>
                          </a:cubicBezTo>
                          <a:cubicBezTo>
                            <a:pt x="16890" y="3653"/>
                            <a:pt x="16890" y="3653"/>
                            <a:pt x="16890" y="3851"/>
                          </a:cubicBezTo>
                          <a:cubicBezTo>
                            <a:pt x="16890" y="3851"/>
                            <a:pt x="16691" y="3851"/>
                            <a:pt x="16292" y="38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29" name="Google Shape;7429;p37"/>
                    <p:cNvSpPr/>
                    <p:nvPr/>
                  </p:nvSpPr>
                  <p:spPr>
                    <a:xfrm>
                      <a:off x="3632482" y="5290128"/>
                      <a:ext cx="63085" cy="38324"/>
                    </a:xfrm>
                    <a:custGeom>
                      <a:avLst/>
                      <a:gdLst/>
                      <a:ahLst/>
                      <a:cxnLst/>
                      <a:rect l="l" t="t" r="r" b="b"/>
                      <a:pathLst>
                        <a:path w="63085" h="38324" extrusionOk="0">
                          <a:moveTo>
                            <a:pt x="1213" y="24390"/>
                          </a:moveTo>
                          <a:cubicBezTo>
                            <a:pt x="615" y="25183"/>
                            <a:pt x="3206" y="25183"/>
                            <a:pt x="5997" y="25183"/>
                          </a:cubicBezTo>
                          <a:cubicBezTo>
                            <a:pt x="6993" y="24984"/>
                            <a:pt x="7990" y="24786"/>
                            <a:pt x="8987" y="24588"/>
                          </a:cubicBezTo>
                          <a:cubicBezTo>
                            <a:pt x="9983" y="24984"/>
                            <a:pt x="10780" y="25381"/>
                            <a:pt x="11777" y="25777"/>
                          </a:cubicBezTo>
                          <a:cubicBezTo>
                            <a:pt x="11578" y="25777"/>
                            <a:pt x="11378" y="25777"/>
                            <a:pt x="10980" y="25777"/>
                          </a:cubicBezTo>
                          <a:cubicBezTo>
                            <a:pt x="7591" y="26173"/>
                            <a:pt x="6395" y="27758"/>
                            <a:pt x="5997" y="29540"/>
                          </a:cubicBezTo>
                          <a:cubicBezTo>
                            <a:pt x="7392" y="31719"/>
                            <a:pt x="9983" y="32908"/>
                            <a:pt x="13970" y="32314"/>
                          </a:cubicBezTo>
                          <a:cubicBezTo>
                            <a:pt x="15963" y="32116"/>
                            <a:pt x="17358" y="31521"/>
                            <a:pt x="17956" y="30729"/>
                          </a:cubicBezTo>
                          <a:cubicBezTo>
                            <a:pt x="19949" y="30333"/>
                            <a:pt x="21345" y="29937"/>
                            <a:pt x="21544" y="29540"/>
                          </a:cubicBezTo>
                          <a:cubicBezTo>
                            <a:pt x="21544" y="28748"/>
                            <a:pt x="21146" y="28352"/>
                            <a:pt x="20348" y="27956"/>
                          </a:cubicBezTo>
                          <a:cubicBezTo>
                            <a:pt x="21943" y="28154"/>
                            <a:pt x="24135" y="28154"/>
                            <a:pt x="27125" y="27758"/>
                          </a:cubicBezTo>
                          <a:cubicBezTo>
                            <a:pt x="28919" y="27560"/>
                            <a:pt x="30713" y="26965"/>
                            <a:pt x="31909" y="26371"/>
                          </a:cubicBezTo>
                          <a:cubicBezTo>
                            <a:pt x="32507" y="26965"/>
                            <a:pt x="33504" y="27560"/>
                            <a:pt x="34899" y="27758"/>
                          </a:cubicBezTo>
                          <a:cubicBezTo>
                            <a:pt x="32308" y="28352"/>
                            <a:pt x="29517" y="29540"/>
                            <a:pt x="30314" y="31719"/>
                          </a:cubicBezTo>
                          <a:cubicBezTo>
                            <a:pt x="30713" y="33106"/>
                            <a:pt x="32308" y="33898"/>
                            <a:pt x="34500" y="34097"/>
                          </a:cubicBezTo>
                          <a:cubicBezTo>
                            <a:pt x="34500" y="34097"/>
                            <a:pt x="34500" y="34097"/>
                            <a:pt x="34500" y="34097"/>
                          </a:cubicBezTo>
                          <a:cubicBezTo>
                            <a:pt x="33703" y="35087"/>
                            <a:pt x="35895" y="35879"/>
                            <a:pt x="39284" y="35285"/>
                          </a:cubicBezTo>
                          <a:cubicBezTo>
                            <a:pt x="41676" y="34889"/>
                            <a:pt x="44068" y="34493"/>
                            <a:pt x="46261" y="34097"/>
                          </a:cubicBezTo>
                          <a:cubicBezTo>
                            <a:pt x="45862" y="34691"/>
                            <a:pt x="45663" y="35087"/>
                            <a:pt x="45463" y="35681"/>
                          </a:cubicBezTo>
                          <a:cubicBezTo>
                            <a:pt x="45065" y="37266"/>
                            <a:pt x="47855" y="38653"/>
                            <a:pt x="50845" y="38256"/>
                          </a:cubicBezTo>
                          <a:cubicBezTo>
                            <a:pt x="57822" y="36870"/>
                            <a:pt x="61409" y="33700"/>
                            <a:pt x="63004" y="30333"/>
                          </a:cubicBezTo>
                          <a:cubicBezTo>
                            <a:pt x="63602" y="29144"/>
                            <a:pt x="60811" y="28748"/>
                            <a:pt x="58220" y="28550"/>
                          </a:cubicBezTo>
                          <a:cubicBezTo>
                            <a:pt x="56227" y="28946"/>
                            <a:pt x="54433" y="29342"/>
                            <a:pt x="52838" y="29937"/>
                          </a:cubicBezTo>
                          <a:cubicBezTo>
                            <a:pt x="51642" y="29540"/>
                            <a:pt x="49649" y="29342"/>
                            <a:pt x="47058" y="29739"/>
                          </a:cubicBezTo>
                          <a:cubicBezTo>
                            <a:pt x="46659" y="29739"/>
                            <a:pt x="46261" y="29937"/>
                            <a:pt x="45862" y="29937"/>
                          </a:cubicBezTo>
                          <a:cubicBezTo>
                            <a:pt x="47656" y="29540"/>
                            <a:pt x="49051" y="28946"/>
                            <a:pt x="49250" y="28154"/>
                          </a:cubicBezTo>
                          <a:cubicBezTo>
                            <a:pt x="49649" y="26965"/>
                            <a:pt x="47456" y="26569"/>
                            <a:pt x="44267" y="26569"/>
                          </a:cubicBezTo>
                          <a:cubicBezTo>
                            <a:pt x="45463" y="25777"/>
                            <a:pt x="46061" y="24786"/>
                            <a:pt x="46061" y="23796"/>
                          </a:cubicBezTo>
                          <a:cubicBezTo>
                            <a:pt x="46061" y="23400"/>
                            <a:pt x="45862" y="23004"/>
                            <a:pt x="45862" y="22607"/>
                          </a:cubicBezTo>
                          <a:cubicBezTo>
                            <a:pt x="46261" y="23202"/>
                            <a:pt x="47456" y="23400"/>
                            <a:pt x="49051" y="23598"/>
                          </a:cubicBezTo>
                          <a:cubicBezTo>
                            <a:pt x="49051" y="23796"/>
                            <a:pt x="48852" y="23994"/>
                            <a:pt x="48852" y="24192"/>
                          </a:cubicBezTo>
                          <a:cubicBezTo>
                            <a:pt x="48453" y="26569"/>
                            <a:pt x="50447" y="28352"/>
                            <a:pt x="55031" y="28154"/>
                          </a:cubicBezTo>
                          <a:cubicBezTo>
                            <a:pt x="58419" y="28154"/>
                            <a:pt x="60811" y="26767"/>
                            <a:pt x="61210" y="24786"/>
                          </a:cubicBezTo>
                          <a:cubicBezTo>
                            <a:pt x="61609" y="23202"/>
                            <a:pt x="60612" y="21815"/>
                            <a:pt x="58419" y="21221"/>
                          </a:cubicBezTo>
                          <a:cubicBezTo>
                            <a:pt x="58419" y="21221"/>
                            <a:pt x="58419" y="21221"/>
                            <a:pt x="58419" y="21221"/>
                          </a:cubicBezTo>
                          <a:cubicBezTo>
                            <a:pt x="57024" y="20230"/>
                            <a:pt x="54632" y="19834"/>
                            <a:pt x="50447" y="20428"/>
                          </a:cubicBezTo>
                          <a:cubicBezTo>
                            <a:pt x="46859" y="20825"/>
                            <a:pt x="45463" y="21815"/>
                            <a:pt x="45663" y="22607"/>
                          </a:cubicBezTo>
                          <a:cubicBezTo>
                            <a:pt x="45663" y="22607"/>
                            <a:pt x="45663" y="22607"/>
                            <a:pt x="45663" y="22607"/>
                          </a:cubicBezTo>
                          <a:cubicBezTo>
                            <a:pt x="44666" y="21221"/>
                            <a:pt x="41676" y="20428"/>
                            <a:pt x="36892" y="20825"/>
                          </a:cubicBezTo>
                          <a:cubicBezTo>
                            <a:pt x="34500" y="21023"/>
                            <a:pt x="31909" y="22211"/>
                            <a:pt x="31311" y="24192"/>
                          </a:cubicBezTo>
                          <a:cubicBezTo>
                            <a:pt x="30514" y="23994"/>
                            <a:pt x="29318" y="23796"/>
                            <a:pt x="28122" y="23796"/>
                          </a:cubicBezTo>
                          <a:cubicBezTo>
                            <a:pt x="30514" y="21419"/>
                            <a:pt x="26527" y="20428"/>
                            <a:pt x="23737" y="19636"/>
                          </a:cubicBezTo>
                          <a:cubicBezTo>
                            <a:pt x="23537" y="19636"/>
                            <a:pt x="23338" y="19438"/>
                            <a:pt x="23139" y="19438"/>
                          </a:cubicBezTo>
                          <a:cubicBezTo>
                            <a:pt x="23537" y="19240"/>
                            <a:pt x="23936" y="18844"/>
                            <a:pt x="23936" y="18448"/>
                          </a:cubicBezTo>
                          <a:cubicBezTo>
                            <a:pt x="24135" y="17259"/>
                            <a:pt x="21743" y="16863"/>
                            <a:pt x="17956" y="17061"/>
                          </a:cubicBezTo>
                          <a:cubicBezTo>
                            <a:pt x="16561" y="16070"/>
                            <a:pt x="15365" y="15080"/>
                            <a:pt x="14568" y="13693"/>
                          </a:cubicBezTo>
                          <a:cubicBezTo>
                            <a:pt x="15166" y="13693"/>
                            <a:pt x="15963" y="13891"/>
                            <a:pt x="16760" y="13693"/>
                          </a:cubicBezTo>
                          <a:cubicBezTo>
                            <a:pt x="20149" y="13495"/>
                            <a:pt x="22939" y="12703"/>
                            <a:pt x="25132" y="11514"/>
                          </a:cubicBezTo>
                          <a:cubicBezTo>
                            <a:pt x="26527" y="11713"/>
                            <a:pt x="28521" y="11514"/>
                            <a:pt x="30314" y="11316"/>
                          </a:cubicBezTo>
                          <a:cubicBezTo>
                            <a:pt x="32706" y="11118"/>
                            <a:pt x="35098" y="10722"/>
                            <a:pt x="36493" y="10128"/>
                          </a:cubicBezTo>
                          <a:cubicBezTo>
                            <a:pt x="37689" y="10524"/>
                            <a:pt x="39683" y="10524"/>
                            <a:pt x="41875" y="10524"/>
                          </a:cubicBezTo>
                          <a:cubicBezTo>
                            <a:pt x="44068" y="10326"/>
                            <a:pt x="45862" y="9930"/>
                            <a:pt x="47058" y="9534"/>
                          </a:cubicBezTo>
                          <a:cubicBezTo>
                            <a:pt x="47855" y="10128"/>
                            <a:pt x="48852" y="10326"/>
                            <a:pt x="50247" y="10524"/>
                          </a:cubicBezTo>
                          <a:cubicBezTo>
                            <a:pt x="55230" y="10920"/>
                            <a:pt x="59017" y="9732"/>
                            <a:pt x="60213" y="6760"/>
                          </a:cubicBezTo>
                          <a:cubicBezTo>
                            <a:pt x="61011" y="4978"/>
                            <a:pt x="59217" y="3591"/>
                            <a:pt x="55828" y="3195"/>
                          </a:cubicBezTo>
                          <a:cubicBezTo>
                            <a:pt x="50845" y="2799"/>
                            <a:pt x="47257" y="3789"/>
                            <a:pt x="45663" y="6760"/>
                          </a:cubicBezTo>
                          <a:cubicBezTo>
                            <a:pt x="45663" y="6760"/>
                            <a:pt x="45663" y="6958"/>
                            <a:pt x="45663" y="6958"/>
                          </a:cubicBezTo>
                          <a:cubicBezTo>
                            <a:pt x="44666" y="6958"/>
                            <a:pt x="43271" y="6958"/>
                            <a:pt x="41875" y="6958"/>
                          </a:cubicBezTo>
                          <a:cubicBezTo>
                            <a:pt x="39683" y="7157"/>
                            <a:pt x="37689" y="7355"/>
                            <a:pt x="36493" y="7949"/>
                          </a:cubicBezTo>
                          <a:cubicBezTo>
                            <a:pt x="35098" y="7553"/>
                            <a:pt x="32507" y="7355"/>
                            <a:pt x="29716" y="7553"/>
                          </a:cubicBezTo>
                          <a:cubicBezTo>
                            <a:pt x="29318" y="7553"/>
                            <a:pt x="29118" y="7553"/>
                            <a:pt x="28720" y="7553"/>
                          </a:cubicBezTo>
                          <a:cubicBezTo>
                            <a:pt x="28919" y="7157"/>
                            <a:pt x="29118" y="6760"/>
                            <a:pt x="29318" y="6364"/>
                          </a:cubicBezTo>
                          <a:cubicBezTo>
                            <a:pt x="30115" y="4581"/>
                            <a:pt x="27923" y="2402"/>
                            <a:pt x="24534" y="2600"/>
                          </a:cubicBezTo>
                          <a:lnTo>
                            <a:pt x="23537" y="2600"/>
                          </a:lnTo>
                          <a:cubicBezTo>
                            <a:pt x="23338" y="2402"/>
                            <a:pt x="23139" y="2204"/>
                            <a:pt x="22939" y="2006"/>
                          </a:cubicBezTo>
                          <a:lnTo>
                            <a:pt x="22939" y="2006"/>
                          </a:lnTo>
                          <a:cubicBezTo>
                            <a:pt x="22341" y="818"/>
                            <a:pt x="19949" y="-173"/>
                            <a:pt x="14966" y="25"/>
                          </a:cubicBezTo>
                          <a:cubicBezTo>
                            <a:pt x="9585" y="223"/>
                            <a:pt x="6794" y="1412"/>
                            <a:pt x="7392" y="2997"/>
                          </a:cubicBezTo>
                          <a:cubicBezTo>
                            <a:pt x="7790" y="4185"/>
                            <a:pt x="8189" y="5374"/>
                            <a:pt x="11179" y="5968"/>
                          </a:cubicBezTo>
                          <a:cubicBezTo>
                            <a:pt x="10382" y="6760"/>
                            <a:pt x="9784" y="7751"/>
                            <a:pt x="9385" y="8939"/>
                          </a:cubicBezTo>
                          <a:cubicBezTo>
                            <a:pt x="9385" y="9137"/>
                            <a:pt x="9385" y="9137"/>
                            <a:pt x="9585" y="9336"/>
                          </a:cubicBezTo>
                          <a:cubicBezTo>
                            <a:pt x="9385" y="9336"/>
                            <a:pt x="9385" y="9336"/>
                            <a:pt x="9186" y="9336"/>
                          </a:cubicBezTo>
                          <a:cubicBezTo>
                            <a:pt x="7990" y="9534"/>
                            <a:pt x="6993" y="9534"/>
                            <a:pt x="6196" y="9930"/>
                          </a:cubicBezTo>
                          <a:cubicBezTo>
                            <a:pt x="3007" y="9930"/>
                            <a:pt x="415" y="10326"/>
                            <a:pt x="17" y="13891"/>
                          </a:cubicBezTo>
                          <a:cubicBezTo>
                            <a:pt x="-183" y="16467"/>
                            <a:pt x="1412" y="19042"/>
                            <a:pt x="4203" y="21221"/>
                          </a:cubicBezTo>
                          <a:cubicBezTo>
                            <a:pt x="2807" y="22607"/>
                            <a:pt x="1811" y="23598"/>
                            <a:pt x="1213" y="24390"/>
                          </a:cubicBezTo>
                          <a:close/>
                          <a:moveTo>
                            <a:pt x="41875" y="30729"/>
                          </a:moveTo>
                          <a:cubicBezTo>
                            <a:pt x="42274" y="30729"/>
                            <a:pt x="42673" y="30729"/>
                            <a:pt x="43071" y="30729"/>
                          </a:cubicBezTo>
                          <a:cubicBezTo>
                            <a:pt x="42673" y="30729"/>
                            <a:pt x="42274" y="30729"/>
                            <a:pt x="41875" y="30729"/>
                          </a:cubicBezTo>
                          <a:cubicBezTo>
                            <a:pt x="41875" y="30729"/>
                            <a:pt x="41875" y="30729"/>
                            <a:pt x="41875" y="30729"/>
                          </a:cubicBezTo>
                          <a:close/>
                          <a:moveTo>
                            <a:pt x="18155" y="26965"/>
                          </a:moveTo>
                          <a:cubicBezTo>
                            <a:pt x="18155" y="26965"/>
                            <a:pt x="18155" y="26965"/>
                            <a:pt x="18155" y="26965"/>
                          </a:cubicBezTo>
                          <a:cubicBezTo>
                            <a:pt x="18155" y="27560"/>
                            <a:pt x="18554" y="27758"/>
                            <a:pt x="19351" y="27956"/>
                          </a:cubicBezTo>
                          <a:cubicBezTo>
                            <a:pt x="18953" y="27956"/>
                            <a:pt x="18554" y="27758"/>
                            <a:pt x="18155" y="27758"/>
                          </a:cubicBezTo>
                          <a:cubicBezTo>
                            <a:pt x="17956" y="27362"/>
                            <a:pt x="17558" y="27163"/>
                            <a:pt x="17159" y="26767"/>
                          </a:cubicBezTo>
                          <a:cubicBezTo>
                            <a:pt x="17558" y="26965"/>
                            <a:pt x="17757" y="26965"/>
                            <a:pt x="18155" y="269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30" name="Google Shape;7430;p37"/>
                    <p:cNvSpPr/>
                    <p:nvPr/>
                  </p:nvSpPr>
                  <p:spPr>
                    <a:xfrm>
                      <a:off x="3654026" y="5410889"/>
                      <a:ext cx="13392" cy="4434"/>
                    </a:xfrm>
                    <a:custGeom>
                      <a:avLst/>
                      <a:gdLst/>
                      <a:ahLst/>
                      <a:cxnLst/>
                      <a:rect l="l" t="t" r="r" b="b"/>
                      <a:pathLst>
                        <a:path w="13392" h="4434" extrusionOk="0">
                          <a:moveTo>
                            <a:pt x="7973" y="3665"/>
                          </a:moveTo>
                          <a:cubicBezTo>
                            <a:pt x="10963" y="2872"/>
                            <a:pt x="13754" y="1882"/>
                            <a:pt x="13355" y="891"/>
                          </a:cubicBezTo>
                          <a:cubicBezTo>
                            <a:pt x="12757" y="-297"/>
                            <a:pt x="9568" y="-297"/>
                            <a:pt x="5581" y="891"/>
                          </a:cubicBezTo>
                          <a:cubicBezTo>
                            <a:pt x="2591" y="1684"/>
                            <a:pt x="200" y="2674"/>
                            <a:pt x="0" y="3863"/>
                          </a:cubicBezTo>
                          <a:cubicBezTo>
                            <a:pt x="997" y="4655"/>
                            <a:pt x="3987" y="4655"/>
                            <a:pt x="7973" y="36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31" name="Google Shape;7431;p37"/>
                    <p:cNvSpPr/>
                    <p:nvPr/>
                  </p:nvSpPr>
                  <p:spPr>
                    <a:xfrm>
                      <a:off x="3623685" y="5375394"/>
                      <a:ext cx="12800" cy="3998"/>
                    </a:xfrm>
                    <a:custGeom>
                      <a:avLst/>
                      <a:gdLst/>
                      <a:ahLst/>
                      <a:cxnLst/>
                      <a:rect l="l" t="t" r="r" b="b"/>
                      <a:pathLst>
                        <a:path w="12800" h="3998" extrusionOk="0">
                          <a:moveTo>
                            <a:pt x="243" y="3306"/>
                          </a:moveTo>
                          <a:cubicBezTo>
                            <a:pt x="1040" y="4296"/>
                            <a:pt x="4030" y="4098"/>
                            <a:pt x="7220" y="3504"/>
                          </a:cubicBezTo>
                          <a:cubicBezTo>
                            <a:pt x="10409" y="2909"/>
                            <a:pt x="12801" y="2117"/>
                            <a:pt x="12801" y="929"/>
                          </a:cubicBezTo>
                          <a:cubicBezTo>
                            <a:pt x="12203" y="-62"/>
                            <a:pt x="10010" y="-260"/>
                            <a:pt x="6621" y="334"/>
                          </a:cubicBezTo>
                          <a:cubicBezTo>
                            <a:pt x="2436" y="730"/>
                            <a:pt x="-953" y="1919"/>
                            <a:pt x="243" y="33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32" name="Google Shape;7432;p37"/>
                    <p:cNvSpPr/>
                    <p:nvPr/>
                  </p:nvSpPr>
                  <p:spPr>
                    <a:xfrm>
                      <a:off x="3603796" y="5298473"/>
                      <a:ext cx="22922" cy="4231"/>
                    </a:xfrm>
                    <a:custGeom>
                      <a:avLst/>
                      <a:gdLst/>
                      <a:ahLst/>
                      <a:cxnLst/>
                      <a:rect l="l" t="t" r="r" b="b"/>
                      <a:pathLst>
                        <a:path w="22922" h="4231" extrusionOk="0">
                          <a:moveTo>
                            <a:pt x="6378" y="3764"/>
                          </a:moveTo>
                          <a:cubicBezTo>
                            <a:pt x="7176" y="3764"/>
                            <a:pt x="8172" y="3566"/>
                            <a:pt x="8770" y="3367"/>
                          </a:cubicBezTo>
                          <a:cubicBezTo>
                            <a:pt x="9368" y="4160"/>
                            <a:pt x="11561" y="4358"/>
                            <a:pt x="14750" y="4160"/>
                          </a:cubicBezTo>
                          <a:cubicBezTo>
                            <a:pt x="18736" y="3962"/>
                            <a:pt x="21926" y="3169"/>
                            <a:pt x="22922" y="1783"/>
                          </a:cubicBezTo>
                          <a:cubicBezTo>
                            <a:pt x="22922" y="396"/>
                            <a:pt x="20132" y="0"/>
                            <a:pt x="16145" y="0"/>
                          </a:cubicBezTo>
                          <a:cubicBezTo>
                            <a:pt x="13753" y="0"/>
                            <a:pt x="11959" y="396"/>
                            <a:pt x="10564" y="792"/>
                          </a:cubicBezTo>
                          <a:cubicBezTo>
                            <a:pt x="9368" y="396"/>
                            <a:pt x="7774" y="396"/>
                            <a:pt x="5780" y="396"/>
                          </a:cubicBezTo>
                          <a:cubicBezTo>
                            <a:pt x="2791" y="594"/>
                            <a:pt x="398" y="1387"/>
                            <a:pt x="0" y="2575"/>
                          </a:cubicBezTo>
                          <a:cubicBezTo>
                            <a:pt x="996" y="3566"/>
                            <a:pt x="3389" y="3962"/>
                            <a:pt x="6378" y="37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33" name="Google Shape;7433;p37"/>
                    <p:cNvSpPr/>
                    <p:nvPr/>
                  </p:nvSpPr>
                  <p:spPr>
                    <a:xfrm>
                      <a:off x="3649339" y="5516489"/>
                      <a:ext cx="11442" cy="5584"/>
                    </a:xfrm>
                    <a:custGeom>
                      <a:avLst/>
                      <a:gdLst/>
                      <a:ahLst/>
                      <a:cxnLst/>
                      <a:rect l="l" t="t" r="r" b="b"/>
                      <a:pathLst>
                        <a:path w="11442" h="5584" extrusionOk="0">
                          <a:moveTo>
                            <a:pt x="501" y="5229"/>
                          </a:moveTo>
                          <a:cubicBezTo>
                            <a:pt x="1697" y="6022"/>
                            <a:pt x="4289" y="5428"/>
                            <a:pt x="7278" y="4041"/>
                          </a:cubicBezTo>
                          <a:cubicBezTo>
                            <a:pt x="10069" y="2853"/>
                            <a:pt x="12062" y="1466"/>
                            <a:pt x="11265" y="475"/>
                          </a:cubicBezTo>
                          <a:cubicBezTo>
                            <a:pt x="10268" y="-317"/>
                            <a:pt x="8076" y="-119"/>
                            <a:pt x="5086" y="1070"/>
                          </a:cubicBezTo>
                          <a:cubicBezTo>
                            <a:pt x="1299" y="2654"/>
                            <a:pt x="-1093" y="4239"/>
                            <a:pt x="501" y="52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34" name="Google Shape;7434;p37"/>
                    <p:cNvSpPr/>
                    <p:nvPr/>
                  </p:nvSpPr>
                  <p:spPr>
                    <a:xfrm>
                      <a:off x="3602202" y="5434372"/>
                      <a:ext cx="14975" cy="7319"/>
                    </a:xfrm>
                    <a:custGeom>
                      <a:avLst/>
                      <a:gdLst/>
                      <a:ahLst/>
                      <a:cxnLst/>
                      <a:rect l="l" t="t" r="r" b="b"/>
                      <a:pathLst>
                        <a:path w="14975" h="7319" extrusionOk="0">
                          <a:moveTo>
                            <a:pt x="8571" y="4349"/>
                          </a:moveTo>
                          <a:cubicBezTo>
                            <a:pt x="12159" y="3160"/>
                            <a:pt x="15946" y="1773"/>
                            <a:pt x="14750" y="585"/>
                          </a:cubicBezTo>
                          <a:cubicBezTo>
                            <a:pt x="13554" y="-802"/>
                            <a:pt x="9169" y="585"/>
                            <a:pt x="5780" y="1575"/>
                          </a:cubicBezTo>
                          <a:cubicBezTo>
                            <a:pt x="2193" y="2566"/>
                            <a:pt x="997" y="3754"/>
                            <a:pt x="0" y="4943"/>
                          </a:cubicBezTo>
                          <a:cubicBezTo>
                            <a:pt x="0" y="5141"/>
                            <a:pt x="199" y="5339"/>
                            <a:pt x="199" y="5735"/>
                          </a:cubicBezTo>
                          <a:cubicBezTo>
                            <a:pt x="398" y="6329"/>
                            <a:pt x="598" y="6725"/>
                            <a:pt x="598" y="7320"/>
                          </a:cubicBezTo>
                          <a:cubicBezTo>
                            <a:pt x="1196" y="6924"/>
                            <a:pt x="1395" y="6329"/>
                            <a:pt x="1993" y="5933"/>
                          </a:cubicBezTo>
                          <a:lnTo>
                            <a:pt x="1993" y="5933"/>
                          </a:lnTo>
                          <a:cubicBezTo>
                            <a:pt x="4186" y="5339"/>
                            <a:pt x="6378" y="4943"/>
                            <a:pt x="8571" y="43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35" name="Google Shape;7435;p37"/>
                    <p:cNvSpPr/>
                    <p:nvPr/>
                  </p:nvSpPr>
                  <p:spPr>
                    <a:xfrm>
                      <a:off x="3572303" y="5336449"/>
                      <a:ext cx="11260" cy="4096"/>
                    </a:xfrm>
                    <a:custGeom>
                      <a:avLst/>
                      <a:gdLst/>
                      <a:ahLst/>
                      <a:cxnLst/>
                      <a:rect l="l" t="t" r="r" b="b"/>
                      <a:pathLst>
                        <a:path w="11260" h="4096" extrusionOk="0">
                          <a:moveTo>
                            <a:pt x="11162" y="1048"/>
                          </a:moveTo>
                          <a:cubicBezTo>
                            <a:pt x="10365" y="-339"/>
                            <a:pt x="6378" y="-141"/>
                            <a:pt x="2591" y="453"/>
                          </a:cubicBezTo>
                          <a:cubicBezTo>
                            <a:pt x="1595" y="651"/>
                            <a:pt x="797" y="849"/>
                            <a:pt x="0" y="1048"/>
                          </a:cubicBezTo>
                          <a:cubicBezTo>
                            <a:pt x="199" y="2038"/>
                            <a:pt x="598" y="3028"/>
                            <a:pt x="997" y="4019"/>
                          </a:cubicBezTo>
                          <a:cubicBezTo>
                            <a:pt x="2591" y="4217"/>
                            <a:pt x="4584" y="4019"/>
                            <a:pt x="6578" y="3623"/>
                          </a:cubicBezTo>
                          <a:cubicBezTo>
                            <a:pt x="9568" y="3227"/>
                            <a:pt x="11760" y="2236"/>
                            <a:pt x="11162" y="10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36" name="Google Shape;7436;p37"/>
                    <p:cNvSpPr/>
                    <p:nvPr/>
                  </p:nvSpPr>
                  <p:spPr>
                    <a:xfrm>
                      <a:off x="3638280" y="5330836"/>
                      <a:ext cx="10782" cy="3615"/>
                    </a:xfrm>
                    <a:custGeom>
                      <a:avLst/>
                      <a:gdLst/>
                      <a:ahLst/>
                      <a:cxnLst/>
                      <a:rect l="l" t="t" r="r" b="b"/>
                      <a:pathLst>
                        <a:path w="10782" h="3615" extrusionOk="0">
                          <a:moveTo>
                            <a:pt x="10763" y="1313"/>
                          </a:moveTo>
                          <a:cubicBezTo>
                            <a:pt x="10963" y="322"/>
                            <a:pt x="9568" y="-272"/>
                            <a:pt x="5980" y="124"/>
                          </a:cubicBezTo>
                          <a:cubicBezTo>
                            <a:pt x="2990" y="520"/>
                            <a:pt x="598" y="1313"/>
                            <a:pt x="0" y="2303"/>
                          </a:cubicBezTo>
                          <a:cubicBezTo>
                            <a:pt x="199" y="3294"/>
                            <a:pt x="1196" y="3888"/>
                            <a:pt x="4784" y="3492"/>
                          </a:cubicBezTo>
                          <a:cubicBezTo>
                            <a:pt x="7774" y="3294"/>
                            <a:pt x="10564" y="2501"/>
                            <a:pt x="10763" y="13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37" name="Google Shape;7437;p37"/>
                    <p:cNvSpPr/>
                    <p:nvPr/>
                  </p:nvSpPr>
                  <p:spPr>
                    <a:xfrm>
                      <a:off x="3652025" y="5354087"/>
                      <a:ext cx="16369" cy="5478"/>
                    </a:xfrm>
                    <a:custGeom>
                      <a:avLst/>
                      <a:gdLst/>
                      <a:ahLst/>
                      <a:cxnLst/>
                      <a:rect l="l" t="t" r="r" b="b"/>
                      <a:pathLst>
                        <a:path w="16369" h="5478" extrusionOk="0">
                          <a:moveTo>
                            <a:pt x="12366" y="248"/>
                          </a:moveTo>
                          <a:cubicBezTo>
                            <a:pt x="10971" y="-149"/>
                            <a:pt x="9177" y="49"/>
                            <a:pt x="7184" y="49"/>
                          </a:cubicBezTo>
                          <a:cubicBezTo>
                            <a:pt x="3396" y="446"/>
                            <a:pt x="-192" y="1634"/>
                            <a:pt x="8" y="3417"/>
                          </a:cubicBezTo>
                          <a:cubicBezTo>
                            <a:pt x="207" y="5002"/>
                            <a:pt x="3396" y="5992"/>
                            <a:pt x="7782" y="5200"/>
                          </a:cubicBezTo>
                          <a:cubicBezTo>
                            <a:pt x="10572" y="4804"/>
                            <a:pt x="12765" y="4011"/>
                            <a:pt x="13562" y="2823"/>
                          </a:cubicBezTo>
                          <a:cubicBezTo>
                            <a:pt x="15157" y="2427"/>
                            <a:pt x="16353" y="2030"/>
                            <a:pt x="16353" y="1238"/>
                          </a:cubicBezTo>
                          <a:cubicBezTo>
                            <a:pt x="16552" y="446"/>
                            <a:pt x="14957" y="49"/>
                            <a:pt x="12366" y="2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38" name="Google Shape;7438;p37"/>
                    <p:cNvSpPr/>
                    <p:nvPr/>
                  </p:nvSpPr>
                  <p:spPr>
                    <a:xfrm>
                      <a:off x="3624879" y="5487671"/>
                      <a:ext cx="15210" cy="10172"/>
                    </a:xfrm>
                    <a:custGeom>
                      <a:avLst/>
                      <a:gdLst/>
                      <a:ahLst/>
                      <a:cxnLst/>
                      <a:rect l="l" t="t" r="r" b="b"/>
                      <a:pathLst>
                        <a:path w="15210" h="10172" extrusionOk="0">
                          <a:moveTo>
                            <a:pt x="15194" y="1165"/>
                          </a:moveTo>
                          <a:cubicBezTo>
                            <a:pt x="14995" y="-420"/>
                            <a:pt x="11009" y="-420"/>
                            <a:pt x="6424" y="1363"/>
                          </a:cubicBezTo>
                          <a:cubicBezTo>
                            <a:pt x="-1748" y="4136"/>
                            <a:pt x="46" y="5919"/>
                            <a:pt x="444" y="7900"/>
                          </a:cubicBezTo>
                          <a:cubicBezTo>
                            <a:pt x="1042" y="9088"/>
                            <a:pt x="843" y="11465"/>
                            <a:pt x="6624" y="9286"/>
                          </a:cubicBezTo>
                          <a:cubicBezTo>
                            <a:pt x="13799" y="6315"/>
                            <a:pt x="15394" y="3344"/>
                            <a:pt x="15194" y="11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39" name="Google Shape;7439;p37"/>
                    <p:cNvSpPr/>
                    <p:nvPr/>
                  </p:nvSpPr>
                  <p:spPr>
                    <a:xfrm>
                      <a:off x="3630107" y="5469027"/>
                      <a:ext cx="398" cy="198"/>
                    </a:xfrm>
                    <a:custGeom>
                      <a:avLst/>
                      <a:gdLst/>
                      <a:ahLst/>
                      <a:cxnLst/>
                      <a:rect l="l" t="t" r="r" b="b"/>
                      <a:pathLst>
                        <a:path w="398" h="198" extrusionOk="0">
                          <a:moveTo>
                            <a:pt x="0" y="198"/>
                          </a:moveTo>
                          <a:lnTo>
                            <a:pt x="0" y="198"/>
                          </a:lnTo>
                          <a:lnTo>
                            <a:pt x="3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40" name="Google Shape;7440;p37"/>
                    <p:cNvSpPr/>
                    <p:nvPr/>
                  </p:nvSpPr>
                  <p:spPr>
                    <a:xfrm>
                      <a:off x="3612766" y="5469027"/>
                      <a:ext cx="17341" cy="10110"/>
                    </a:xfrm>
                    <a:custGeom>
                      <a:avLst/>
                      <a:gdLst/>
                      <a:ahLst/>
                      <a:cxnLst/>
                      <a:rect l="l" t="t" r="r" b="b"/>
                      <a:pathLst>
                        <a:path w="17341" h="10110" extrusionOk="0">
                          <a:moveTo>
                            <a:pt x="9169" y="9706"/>
                          </a:moveTo>
                          <a:cubicBezTo>
                            <a:pt x="16145" y="7527"/>
                            <a:pt x="16345" y="6141"/>
                            <a:pt x="16145" y="4556"/>
                          </a:cubicBezTo>
                          <a:cubicBezTo>
                            <a:pt x="16345" y="4160"/>
                            <a:pt x="16544" y="3962"/>
                            <a:pt x="16345" y="3566"/>
                          </a:cubicBezTo>
                          <a:cubicBezTo>
                            <a:pt x="16345" y="3367"/>
                            <a:pt x="16145" y="3367"/>
                            <a:pt x="15946" y="3169"/>
                          </a:cubicBezTo>
                          <a:cubicBezTo>
                            <a:pt x="15946" y="2971"/>
                            <a:pt x="15946" y="2773"/>
                            <a:pt x="16145" y="2377"/>
                          </a:cubicBezTo>
                          <a:lnTo>
                            <a:pt x="17341" y="0"/>
                          </a:lnTo>
                          <a:lnTo>
                            <a:pt x="15547" y="396"/>
                          </a:lnTo>
                          <a:cubicBezTo>
                            <a:pt x="9966" y="1783"/>
                            <a:pt x="2990" y="1981"/>
                            <a:pt x="0" y="5546"/>
                          </a:cubicBezTo>
                          <a:cubicBezTo>
                            <a:pt x="399" y="6537"/>
                            <a:pt x="598" y="7725"/>
                            <a:pt x="997" y="8716"/>
                          </a:cubicBezTo>
                          <a:cubicBezTo>
                            <a:pt x="2990" y="10103"/>
                            <a:pt x="6578" y="10499"/>
                            <a:pt x="9169" y="97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41" name="Google Shape;7441;p37"/>
                    <p:cNvSpPr/>
                    <p:nvPr/>
                  </p:nvSpPr>
                  <p:spPr>
                    <a:xfrm>
                      <a:off x="3612092" y="5447402"/>
                      <a:ext cx="16268" cy="7032"/>
                    </a:xfrm>
                    <a:custGeom>
                      <a:avLst/>
                      <a:gdLst/>
                      <a:ahLst/>
                      <a:cxnLst/>
                      <a:rect l="l" t="t" r="r" b="b"/>
                      <a:pathLst>
                        <a:path w="16268" h="7032" extrusionOk="0">
                          <a:moveTo>
                            <a:pt x="10641" y="6372"/>
                          </a:moveTo>
                          <a:cubicBezTo>
                            <a:pt x="16222" y="4391"/>
                            <a:pt x="16421" y="2807"/>
                            <a:pt x="16222" y="1618"/>
                          </a:cubicBezTo>
                          <a:cubicBezTo>
                            <a:pt x="16023" y="-363"/>
                            <a:pt x="12235" y="-561"/>
                            <a:pt x="6256" y="1222"/>
                          </a:cubicBezTo>
                          <a:cubicBezTo>
                            <a:pt x="2468" y="2212"/>
                            <a:pt x="-522" y="3995"/>
                            <a:pt x="76" y="5184"/>
                          </a:cubicBezTo>
                          <a:cubicBezTo>
                            <a:pt x="1073" y="6769"/>
                            <a:pt x="4063" y="7759"/>
                            <a:pt x="10641" y="63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42" name="Google Shape;7442;p37"/>
                    <p:cNvSpPr/>
                    <p:nvPr/>
                  </p:nvSpPr>
                  <p:spPr>
                    <a:xfrm>
                      <a:off x="3627533" y="5454369"/>
                      <a:ext cx="15864" cy="14460"/>
                    </a:xfrm>
                    <a:custGeom>
                      <a:avLst/>
                      <a:gdLst/>
                      <a:ahLst/>
                      <a:cxnLst/>
                      <a:rect l="l" t="t" r="r" b="b"/>
                      <a:pathLst>
                        <a:path w="15864" h="14460" extrusionOk="0">
                          <a:moveTo>
                            <a:pt x="14534" y="6141"/>
                          </a:moveTo>
                          <a:cubicBezTo>
                            <a:pt x="14135" y="6141"/>
                            <a:pt x="13736" y="5943"/>
                            <a:pt x="13338" y="5943"/>
                          </a:cubicBezTo>
                          <a:cubicBezTo>
                            <a:pt x="14334" y="5348"/>
                            <a:pt x="14932" y="4556"/>
                            <a:pt x="14932" y="3367"/>
                          </a:cubicBezTo>
                          <a:cubicBezTo>
                            <a:pt x="14733" y="1188"/>
                            <a:pt x="11743" y="396"/>
                            <a:pt x="7956" y="0"/>
                          </a:cubicBezTo>
                          <a:cubicBezTo>
                            <a:pt x="3770" y="396"/>
                            <a:pt x="1577" y="1783"/>
                            <a:pt x="1577" y="3962"/>
                          </a:cubicBezTo>
                          <a:cubicBezTo>
                            <a:pt x="1577" y="5744"/>
                            <a:pt x="2973" y="6735"/>
                            <a:pt x="5365" y="6933"/>
                          </a:cubicBezTo>
                          <a:cubicBezTo>
                            <a:pt x="1378" y="8320"/>
                            <a:pt x="780" y="9706"/>
                            <a:pt x="182" y="11093"/>
                          </a:cubicBezTo>
                          <a:cubicBezTo>
                            <a:pt x="-615" y="12876"/>
                            <a:pt x="1378" y="13470"/>
                            <a:pt x="2773" y="14460"/>
                          </a:cubicBezTo>
                          <a:cubicBezTo>
                            <a:pt x="6361" y="12876"/>
                            <a:pt x="10149" y="11093"/>
                            <a:pt x="13338" y="9508"/>
                          </a:cubicBezTo>
                          <a:cubicBezTo>
                            <a:pt x="16129" y="8122"/>
                            <a:pt x="16726" y="6735"/>
                            <a:pt x="14534" y="61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43" name="Google Shape;7443;p37"/>
                    <p:cNvSpPr/>
                    <p:nvPr/>
                  </p:nvSpPr>
                  <p:spPr>
                    <a:xfrm>
                      <a:off x="3630107" y="5469027"/>
                      <a:ext cx="398" cy="198"/>
                    </a:xfrm>
                    <a:custGeom>
                      <a:avLst/>
                      <a:gdLst/>
                      <a:ahLst/>
                      <a:cxnLst/>
                      <a:rect l="l" t="t" r="r" b="b"/>
                      <a:pathLst>
                        <a:path w="398" h="198" extrusionOk="0">
                          <a:moveTo>
                            <a:pt x="0" y="198"/>
                          </a:moveTo>
                          <a:lnTo>
                            <a:pt x="399" y="0"/>
                          </a:lnTo>
                          <a:lnTo>
                            <a:pt x="1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44" name="Google Shape;7444;p37"/>
                    <p:cNvSpPr/>
                    <p:nvPr/>
                  </p:nvSpPr>
                  <p:spPr>
                    <a:xfrm>
                      <a:off x="3715020" y="5510288"/>
                      <a:ext cx="30297" cy="8343"/>
                    </a:xfrm>
                    <a:custGeom>
                      <a:avLst/>
                      <a:gdLst/>
                      <a:ahLst/>
                      <a:cxnLst/>
                      <a:rect l="l" t="t" r="r" b="b"/>
                      <a:pathLst>
                        <a:path w="30297" h="8343" extrusionOk="0">
                          <a:moveTo>
                            <a:pt x="13953" y="3309"/>
                          </a:moveTo>
                          <a:cubicBezTo>
                            <a:pt x="13156" y="2121"/>
                            <a:pt x="11163" y="1526"/>
                            <a:pt x="7973" y="1724"/>
                          </a:cubicBezTo>
                          <a:cubicBezTo>
                            <a:pt x="3987" y="1922"/>
                            <a:pt x="797" y="2913"/>
                            <a:pt x="0" y="5290"/>
                          </a:cubicBezTo>
                          <a:cubicBezTo>
                            <a:pt x="0" y="7469"/>
                            <a:pt x="2990" y="8261"/>
                            <a:pt x="6777" y="8261"/>
                          </a:cubicBezTo>
                          <a:cubicBezTo>
                            <a:pt x="6777" y="8261"/>
                            <a:pt x="6777" y="8261"/>
                            <a:pt x="6777" y="8261"/>
                          </a:cubicBezTo>
                          <a:cubicBezTo>
                            <a:pt x="7176" y="8459"/>
                            <a:pt x="7973" y="8261"/>
                            <a:pt x="8770" y="8063"/>
                          </a:cubicBezTo>
                          <a:cubicBezTo>
                            <a:pt x="10166" y="7865"/>
                            <a:pt x="11362" y="7667"/>
                            <a:pt x="12159" y="7073"/>
                          </a:cubicBezTo>
                          <a:cubicBezTo>
                            <a:pt x="13355" y="7667"/>
                            <a:pt x="15149" y="7865"/>
                            <a:pt x="16943" y="7667"/>
                          </a:cubicBezTo>
                          <a:cubicBezTo>
                            <a:pt x="19933" y="7469"/>
                            <a:pt x="22125" y="6478"/>
                            <a:pt x="22524" y="4894"/>
                          </a:cubicBezTo>
                          <a:cubicBezTo>
                            <a:pt x="24318" y="4497"/>
                            <a:pt x="26112" y="3705"/>
                            <a:pt x="28305" y="2517"/>
                          </a:cubicBezTo>
                          <a:cubicBezTo>
                            <a:pt x="29301" y="1922"/>
                            <a:pt x="29501" y="1328"/>
                            <a:pt x="30298" y="536"/>
                          </a:cubicBezTo>
                          <a:cubicBezTo>
                            <a:pt x="28703" y="-851"/>
                            <a:pt x="23122" y="734"/>
                            <a:pt x="17940" y="2121"/>
                          </a:cubicBezTo>
                          <a:cubicBezTo>
                            <a:pt x="16943" y="2517"/>
                            <a:pt x="15348" y="2913"/>
                            <a:pt x="13953" y="33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45" name="Google Shape;7445;p37"/>
                    <p:cNvSpPr/>
                    <p:nvPr/>
                  </p:nvSpPr>
                  <p:spPr>
                    <a:xfrm>
                      <a:off x="3603796" y="5343025"/>
                      <a:ext cx="25712" cy="8063"/>
                    </a:xfrm>
                    <a:custGeom>
                      <a:avLst/>
                      <a:gdLst/>
                      <a:ahLst/>
                      <a:cxnLst/>
                      <a:rect l="l" t="t" r="r" b="b"/>
                      <a:pathLst>
                        <a:path w="25712" h="8063" extrusionOk="0">
                          <a:moveTo>
                            <a:pt x="19335" y="5168"/>
                          </a:moveTo>
                          <a:cubicBezTo>
                            <a:pt x="24118" y="4772"/>
                            <a:pt x="24916" y="3385"/>
                            <a:pt x="25713" y="1801"/>
                          </a:cubicBezTo>
                          <a:cubicBezTo>
                            <a:pt x="24517" y="1008"/>
                            <a:pt x="24118" y="-576"/>
                            <a:pt x="18338" y="216"/>
                          </a:cubicBezTo>
                          <a:cubicBezTo>
                            <a:pt x="13155" y="810"/>
                            <a:pt x="9966" y="2197"/>
                            <a:pt x="10564" y="3782"/>
                          </a:cubicBezTo>
                          <a:cubicBezTo>
                            <a:pt x="10564" y="3980"/>
                            <a:pt x="10963" y="3980"/>
                            <a:pt x="10963" y="4178"/>
                          </a:cubicBezTo>
                          <a:cubicBezTo>
                            <a:pt x="9368" y="3782"/>
                            <a:pt x="7176" y="3782"/>
                            <a:pt x="4385" y="4178"/>
                          </a:cubicBezTo>
                          <a:cubicBezTo>
                            <a:pt x="398" y="4574"/>
                            <a:pt x="398" y="5762"/>
                            <a:pt x="0" y="6555"/>
                          </a:cubicBezTo>
                          <a:cubicBezTo>
                            <a:pt x="598" y="7743"/>
                            <a:pt x="3189" y="8337"/>
                            <a:pt x="6976" y="7941"/>
                          </a:cubicBezTo>
                          <a:cubicBezTo>
                            <a:pt x="10365" y="7545"/>
                            <a:pt x="13753" y="6357"/>
                            <a:pt x="12557" y="5168"/>
                          </a:cubicBezTo>
                          <a:cubicBezTo>
                            <a:pt x="13953" y="5366"/>
                            <a:pt x="16345" y="5564"/>
                            <a:pt x="19335" y="51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46" name="Google Shape;7446;p37"/>
                    <p:cNvSpPr/>
                    <p:nvPr/>
                  </p:nvSpPr>
                  <p:spPr>
                    <a:xfrm>
                      <a:off x="3705220" y="5502731"/>
                      <a:ext cx="27740" cy="11985"/>
                    </a:xfrm>
                    <a:custGeom>
                      <a:avLst/>
                      <a:gdLst/>
                      <a:ahLst/>
                      <a:cxnLst/>
                      <a:rect l="l" t="t" r="r" b="b"/>
                      <a:pathLst>
                        <a:path w="27740" h="11985" extrusionOk="0">
                          <a:moveTo>
                            <a:pt x="8007" y="10074"/>
                          </a:moveTo>
                          <a:lnTo>
                            <a:pt x="9601" y="9480"/>
                          </a:lnTo>
                          <a:cubicBezTo>
                            <a:pt x="10199" y="9876"/>
                            <a:pt x="11993" y="9678"/>
                            <a:pt x="14385" y="8688"/>
                          </a:cubicBezTo>
                          <a:cubicBezTo>
                            <a:pt x="20166" y="6112"/>
                            <a:pt x="26943" y="3339"/>
                            <a:pt x="27740" y="764"/>
                          </a:cubicBezTo>
                          <a:cubicBezTo>
                            <a:pt x="26943" y="-424"/>
                            <a:pt x="24551" y="-226"/>
                            <a:pt x="20564" y="1358"/>
                          </a:cubicBezTo>
                          <a:cubicBezTo>
                            <a:pt x="17375" y="2745"/>
                            <a:pt x="14784" y="4131"/>
                            <a:pt x="12791" y="5320"/>
                          </a:cubicBezTo>
                          <a:cubicBezTo>
                            <a:pt x="11196" y="5518"/>
                            <a:pt x="9203" y="6112"/>
                            <a:pt x="6811" y="6905"/>
                          </a:cubicBezTo>
                          <a:cubicBezTo>
                            <a:pt x="2824" y="8489"/>
                            <a:pt x="-365" y="10470"/>
                            <a:pt x="34" y="11461"/>
                          </a:cubicBezTo>
                          <a:cubicBezTo>
                            <a:pt x="432" y="12649"/>
                            <a:pt x="4219" y="11659"/>
                            <a:pt x="8007" y="100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47" name="Google Shape;7447;p37"/>
                    <p:cNvSpPr/>
                    <p:nvPr/>
                  </p:nvSpPr>
                  <p:spPr>
                    <a:xfrm>
                      <a:off x="3672119" y="5491015"/>
                      <a:ext cx="35607" cy="20129"/>
                    </a:xfrm>
                    <a:custGeom>
                      <a:avLst/>
                      <a:gdLst/>
                      <a:ahLst/>
                      <a:cxnLst/>
                      <a:rect l="l" t="t" r="r" b="b"/>
                      <a:pathLst>
                        <a:path w="35607" h="20129" extrusionOk="0">
                          <a:moveTo>
                            <a:pt x="7819" y="19611"/>
                          </a:moveTo>
                          <a:cubicBezTo>
                            <a:pt x="7421" y="20601"/>
                            <a:pt x="10012" y="20007"/>
                            <a:pt x="12603" y="19215"/>
                          </a:cubicBezTo>
                          <a:cubicBezTo>
                            <a:pt x="18982" y="16441"/>
                            <a:pt x="23168" y="13668"/>
                            <a:pt x="23965" y="11093"/>
                          </a:cubicBezTo>
                          <a:cubicBezTo>
                            <a:pt x="23965" y="10895"/>
                            <a:pt x="23965" y="10895"/>
                            <a:pt x="23965" y="10697"/>
                          </a:cubicBezTo>
                          <a:cubicBezTo>
                            <a:pt x="24762" y="10301"/>
                            <a:pt x="25360" y="9508"/>
                            <a:pt x="25759" y="8914"/>
                          </a:cubicBezTo>
                          <a:cubicBezTo>
                            <a:pt x="25759" y="8716"/>
                            <a:pt x="25759" y="8716"/>
                            <a:pt x="25759" y="8716"/>
                          </a:cubicBezTo>
                          <a:cubicBezTo>
                            <a:pt x="30941" y="7131"/>
                            <a:pt x="34131" y="4556"/>
                            <a:pt x="35526" y="1783"/>
                          </a:cubicBezTo>
                          <a:cubicBezTo>
                            <a:pt x="36124" y="594"/>
                            <a:pt x="33333" y="198"/>
                            <a:pt x="30742" y="0"/>
                          </a:cubicBezTo>
                          <a:cubicBezTo>
                            <a:pt x="26157" y="594"/>
                            <a:pt x="22570" y="1981"/>
                            <a:pt x="20178" y="3962"/>
                          </a:cubicBezTo>
                          <a:cubicBezTo>
                            <a:pt x="20178" y="3764"/>
                            <a:pt x="20178" y="3566"/>
                            <a:pt x="20178" y="3367"/>
                          </a:cubicBezTo>
                          <a:cubicBezTo>
                            <a:pt x="19380" y="2377"/>
                            <a:pt x="16191" y="2773"/>
                            <a:pt x="12404" y="4160"/>
                          </a:cubicBezTo>
                          <a:cubicBezTo>
                            <a:pt x="9613" y="5150"/>
                            <a:pt x="7421" y="6537"/>
                            <a:pt x="7221" y="7725"/>
                          </a:cubicBezTo>
                          <a:cubicBezTo>
                            <a:pt x="7221" y="7725"/>
                            <a:pt x="7421" y="7725"/>
                            <a:pt x="7620" y="7924"/>
                          </a:cubicBezTo>
                          <a:cubicBezTo>
                            <a:pt x="7022" y="8122"/>
                            <a:pt x="6623" y="8320"/>
                            <a:pt x="6026" y="8518"/>
                          </a:cubicBezTo>
                          <a:cubicBezTo>
                            <a:pt x="46" y="11093"/>
                            <a:pt x="-154" y="12876"/>
                            <a:pt x="46" y="14658"/>
                          </a:cubicBezTo>
                          <a:cubicBezTo>
                            <a:pt x="245" y="15649"/>
                            <a:pt x="2637" y="15649"/>
                            <a:pt x="5627" y="14460"/>
                          </a:cubicBezTo>
                          <a:cubicBezTo>
                            <a:pt x="11607" y="12083"/>
                            <a:pt x="12603" y="10103"/>
                            <a:pt x="13002" y="8122"/>
                          </a:cubicBezTo>
                          <a:cubicBezTo>
                            <a:pt x="12803" y="7924"/>
                            <a:pt x="12603" y="7924"/>
                            <a:pt x="12404" y="7725"/>
                          </a:cubicBezTo>
                          <a:cubicBezTo>
                            <a:pt x="13002" y="7527"/>
                            <a:pt x="13799" y="7329"/>
                            <a:pt x="14596" y="6933"/>
                          </a:cubicBezTo>
                          <a:cubicBezTo>
                            <a:pt x="13600" y="7527"/>
                            <a:pt x="13002" y="8122"/>
                            <a:pt x="13002" y="9112"/>
                          </a:cubicBezTo>
                          <a:cubicBezTo>
                            <a:pt x="12803" y="10895"/>
                            <a:pt x="14796" y="11885"/>
                            <a:pt x="17786" y="11885"/>
                          </a:cubicBezTo>
                          <a:cubicBezTo>
                            <a:pt x="11607" y="14460"/>
                            <a:pt x="8816" y="17234"/>
                            <a:pt x="7819" y="19611"/>
                          </a:cubicBezTo>
                          <a:close/>
                          <a:moveTo>
                            <a:pt x="16789" y="5745"/>
                          </a:moveTo>
                          <a:cubicBezTo>
                            <a:pt x="17786" y="5348"/>
                            <a:pt x="18583" y="4952"/>
                            <a:pt x="19181" y="4556"/>
                          </a:cubicBezTo>
                          <a:cubicBezTo>
                            <a:pt x="18982" y="4754"/>
                            <a:pt x="18782" y="5150"/>
                            <a:pt x="18583" y="5348"/>
                          </a:cubicBezTo>
                          <a:cubicBezTo>
                            <a:pt x="17786" y="5546"/>
                            <a:pt x="17188" y="5745"/>
                            <a:pt x="16789" y="57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48" name="Google Shape;7448;p37"/>
                    <p:cNvSpPr/>
                    <p:nvPr/>
                  </p:nvSpPr>
                  <p:spPr>
                    <a:xfrm>
                      <a:off x="3590242" y="5398082"/>
                      <a:ext cx="5888" cy="4982"/>
                    </a:xfrm>
                    <a:custGeom>
                      <a:avLst/>
                      <a:gdLst/>
                      <a:ahLst/>
                      <a:cxnLst/>
                      <a:rect l="l" t="t" r="r" b="b"/>
                      <a:pathLst>
                        <a:path w="5888" h="4982" extrusionOk="0">
                          <a:moveTo>
                            <a:pt x="5781" y="2011"/>
                          </a:moveTo>
                          <a:cubicBezTo>
                            <a:pt x="5182" y="624"/>
                            <a:pt x="3389" y="-168"/>
                            <a:pt x="0" y="30"/>
                          </a:cubicBezTo>
                          <a:cubicBezTo>
                            <a:pt x="399" y="1615"/>
                            <a:pt x="997" y="3398"/>
                            <a:pt x="1395" y="4982"/>
                          </a:cubicBezTo>
                          <a:cubicBezTo>
                            <a:pt x="1595" y="4982"/>
                            <a:pt x="1993" y="4982"/>
                            <a:pt x="2193" y="4784"/>
                          </a:cubicBezTo>
                          <a:cubicBezTo>
                            <a:pt x="5581" y="4388"/>
                            <a:pt x="6179" y="3001"/>
                            <a:pt x="5781" y="20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49" name="Google Shape;7449;p37"/>
                    <p:cNvSpPr/>
                    <p:nvPr/>
                  </p:nvSpPr>
                  <p:spPr>
                    <a:xfrm>
                      <a:off x="3678581" y="5403915"/>
                      <a:ext cx="24293" cy="10433"/>
                    </a:xfrm>
                    <a:custGeom>
                      <a:avLst/>
                      <a:gdLst/>
                      <a:ahLst/>
                      <a:cxnLst/>
                      <a:rect l="l" t="t" r="r" b="b"/>
                      <a:pathLst>
                        <a:path w="24293" h="10433" extrusionOk="0">
                          <a:moveTo>
                            <a:pt x="5743" y="6082"/>
                          </a:moveTo>
                          <a:cubicBezTo>
                            <a:pt x="1557" y="7270"/>
                            <a:pt x="-635" y="8657"/>
                            <a:pt x="162" y="9846"/>
                          </a:cubicBezTo>
                          <a:cubicBezTo>
                            <a:pt x="959" y="10836"/>
                            <a:pt x="4946" y="10440"/>
                            <a:pt x="8733" y="9647"/>
                          </a:cubicBezTo>
                          <a:cubicBezTo>
                            <a:pt x="12520" y="8459"/>
                            <a:pt x="15311" y="7072"/>
                            <a:pt x="13915" y="6082"/>
                          </a:cubicBezTo>
                          <a:cubicBezTo>
                            <a:pt x="13716" y="5884"/>
                            <a:pt x="13517" y="5884"/>
                            <a:pt x="13317" y="5686"/>
                          </a:cubicBezTo>
                          <a:cubicBezTo>
                            <a:pt x="14314" y="5884"/>
                            <a:pt x="15311" y="5884"/>
                            <a:pt x="16506" y="5884"/>
                          </a:cubicBezTo>
                          <a:cubicBezTo>
                            <a:pt x="20493" y="5884"/>
                            <a:pt x="24280" y="5091"/>
                            <a:pt x="24280" y="3507"/>
                          </a:cubicBezTo>
                          <a:cubicBezTo>
                            <a:pt x="24480" y="2318"/>
                            <a:pt x="22287" y="1526"/>
                            <a:pt x="19297" y="1328"/>
                          </a:cubicBezTo>
                          <a:cubicBezTo>
                            <a:pt x="19297" y="1328"/>
                            <a:pt x="19297" y="1130"/>
                            <a:pt x="19497" y="1130"/>
                          </a:cubicBezTo>
                          <a:cubicBezTo>
                            <a:pt x="19895" y="-257"/>
                            <a:pt x="17105" y="-257"/>
                            <a:pt x="12919" y="535"/>
                          </a:cubicBezTo>
                          <a:cubicBezTo>
                            <a:pt x="9729" y="1130"/>
                            <a:pt x="7138" y="2120"/>
                            <a:pt x="6740" y="3309"/>
                          </a:cubicBezTo>
                          <a:cubicBezTo>
                            <a:pt x="6341" y="4497"/>
                            <a:pt x="8135" y="4695"/>
                            <a:pt x="10527" y="4299"/>
                          </a:cubicBezTo>
                          <a:cubicBezTo>
                            <a:pt x="10726" y="4695"/>
                            <a:pt x="11324" y="5091"/>
                            <a:pt x="11922" y="5289"/>
                          </a:cubicBezTo>
                          <a:cubicBezTo>
                            <a:pt x="10527" y="5091"/>
                            <a:pt x="8334" y="5488"/>
                            <a:pt x="5743" y="60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50" name="Google Shape;7450;p37"/>
                    <p:cNvSpPr/>
                    <p:nvPr/>
                  </p:nvSpPr>
                  <p:spPr>
                    <a:xfrm>
                      <a:off x="3676152" y="5470909"/>
                      <a:ext cx="13168" cy="6128"/>
                    </a:xfrm>
                    <a:custGeom>
                      <a:avLst/>
                      <a:gdLst/>
                      <a:ahLst/>
                      <a:cxnLst/>
                      <a:rect l="l" t="t" r="r" b="b"/>
                      <a:pathLst>
                        <a:path w="13168" h="6128" extrusionOk="0">
                          <a:moveTo>
                            <a:pt x="0" y="5249"/>
                          </a:moveTo>
                          <a:cubicBezTo>
                            <a:pt x="0" y="6636"/>
                            <a:pt x="3189" y="6240"/>
                            <a:pt x="6977" y="5051"/>
                          </a:cubicBezTo>
                          <a:cubicBezTo>
                            <a:pt x="11162" y="3665"/>
                            <a:pt x="13355" y="2278"/>
                            <a:pt x="13156" y="891"/>
                          </a:cubicBezTo>
                          <a:cubicBezTo>
                            <a:pt x="12956" y="-297"/>
                            <a:pt x="10166" y="-297"/>
                            <a:pt x="6179" y="891"/>
                          </a:cubicBezTo>
                          <a:cubicBezTo>
                            <a:pt x="2193" y="2476"/>
                            <a:pt x="0" y="4061"/>
                            <a:pt x="0" y="52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51" name="Google Shape;7451;p37"/>
                    <p:cNvSpPr/>
                    <p:nvPr/>
                  </p:nvSpPr>
                  <p:spPr>
                    <a:xfrm>
                      <a:off x="3621774" y="5423071"/>
                      <a:ext cx="21888" cy="8765"/>
                    </a:xfrm>
                    <a:custGeom>
                      <a:avLst/>
                      <a:gdLst/>
                      <a:ahLst/>
                      <a:cxnLst/>
                      <a:rect l="l" t="t" r="r" b="b"/>
                      <a:pathLst>
                        <a:path w="21888" h="8765" extrusionOk="0">
                          <a:moveTo>
                            <a:pt x="21888" y="594"/>
                          </a:moveTo>
                          <a:cubicBezTo>
                            <a:pt x="20891" y="-198"/>
                            <a:pt x="18499" y="-198"/>
                            <a:pt x="15310" y="594"/>
                          </a:cubicBezTo>
                          <a:cubicBezTo>
                            <a:pt x="11722" y="1585"/>
                            <a:pt x="9330" y="2773"/>
                            <a:pt x="9131" y="3962"/>
                          </a:cubicBezTo>
                          <a:cubicBezTo>
                            <a:pt x="7537" y="3962"/>
                            <a:pt x="5543" y="4358"/>
                            <a:pt x="3351" y="5150"/>
                          </a:cubicBezTo>
                          <a:cubicBezTo>
                            <a:pt x="560" y="6141"/>
                            <a:pt x="-1035" y="7329"/>
                            <a:pt x="759" y="8122"/>
                          </a:cubicBezTo>
                          <a:cubicBezTo>
                            <a:pt x="2553" y="8914"/>
                            <a:pt x="4945" y="9112"/>
                            <a:pt x="9131" y="7924"/>
                          </a:cubicBezTo>
                          <a:cubicBezTo>
                            <a:pt x="12320" y="6933"/>
                            <a:pt x="13915" y="5745"/>
                            <a:pt x="13118" y="4952"/>
                          </a:cubicBezTo>
                          <a:lnTo>
                            <a:pt x="12918" y="4952"/>
                          </a:lnTo>
                          <a:cubicBezTo>
                            <a:pt x="13716" y="4754"/>
                            <a:pt x="14513" y="4556"/>
                            <a:pt x="15510" y="4358"/>
                          </a:cubicBezTo>
                          <a:cubicBezTo>
                            <a:pt x="19297" y="3169"/>
                            <a:pt x="21888" y="1981"/>
                            <a:pt x="21888" y="5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52" name="Google Shape;7452;p37"/>
                    <p:cNvSpPr/>
                    <p:nvPr/>
                  </p:nvSpPr>
                  <p:spPr>
                    <a:xfrm>
                      <a:off x="3649831" y="5568025"/>
                      <a:ext cx="18233" cy="9100"/>
                    </a:xfrm>
                    <a:custGeom>
                      <a:avLst/>
                      <a:gdLst/>
                      <a:ahLst/>
                      <a:cxnLst/>
                      <a:rect l="l" t="t" r="r" b="b"/>
                      <a:pathLst>
                        <a:path w="18233" h="9100" extrusionOk="0">
                          <a:moveTo>
                            <a:pt x="17749" y="244"/>
                          </a:moveTo>
                          <a:cubicBezTo>
                            <a:pt x="15756" y="-548"/>
                            <a:pt x="11570" y="641"/>
                            <a:pt x="7384" y="3018"/>
                          </a:cubicBezTo>
                          <a:cubicBezTo>
                            <a:pt x="7384" y="3018"/>
                            <a:pt x="7384" y="3018"/>
                            <a:pt x="7384" y="3018"/>
                          </a:cubicBezTo>
                          <a:cubicBezTo>
                            <a:pt x="6986" y="3018"/>
                            <a:pt x="6587" y="3018"/>
                            <a:pt x="6388" y="3018"/>
                          </a:cubicBezTo>
                          <a:cubicBezTo>
                            <a:pt x="2800" y="3612"/>
                            <a:pt x="-190" y="4999"/>
                            <a:pt x="9" y="7178"/>
                          </a:cubicBezTo>
                          <a:cubicBezTo>
                            <a:pt x="9" y="8960"/>
                            <a:pt x="2800" y="9357"/>
                            <a:pt x="5989" y="8960"/>
                          </a:cubicBezTo>
                          <a:cubicBezTo>
                            <a:pt x="9976" y="8366"/>
                            <a:pt x="13165" y="6979"/>
                            <a:pt x="12966" y="4999"/>
                          </a:cubicBezTo>
                          <a:cubicBezTo>
                            <a:pt x="12966" y="4999"/>
                            <a:pt x="12966" y="4999"/>
                            <a:pt x="12966" y="4800"/>
                          </a:cubicBezTo>
                          <a:cubicBezTo>
                            <a:pt x="13563" y="4602"/>
                            <a:pt x="13962" y="4206"/>
                            <a:pt x="14560" y="4008"/>
                          </a:cubicBezTo>
                          <a:cubicBezTo>
                            <a:pt x="17351" y="2423"/>
                            <a:pt x="19145" y="839"/>
                            <a:pt x="17749" y="2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53" name="Google Shape;7453;p37"/>
                    <p:cNvSpPr/>
                    <p:nvPr/>
                  </p:nvSpPr>
                  <p:spPr>
                    <a:xfrm>
                      <a:off x="3706096" y="5372096"/>
                      <a:ext cx="14428" cy="4302"/>
                    </a:xfrm>
                    <a:custGeom>
                      <a:avLst/>
                      <a:gdLst/>
                      <a:ahLst/>
                      <a:cxnLst/>
                      <a:rect l="l" t="t" r="r" b="b"/>
                      <a:pathLst>
                        <a:path w="14428" h="4302" extrusionOk="0">
                          <a:moveTo>
                            <a:pt x="8526" y="3632"/>
                          </a:moveTo>
                          <a:cubicBezTo>
                            <a:pt x="12114" y="2641"/>
                            <a:pt x="15502" y="1453"/>
                            <a:pt x="14107" y="462"/>
                          </a:cubicBezTo>
                          <a:cubicBezTo>
                            <a:pt x="12712" y="-528"/>
                            <a:pt x="8526" y="264"/>
                            <a:pt x="4938" y="1056"/>
                          </a:cubicBezTo>
                          <a:cubicBezTo>
                            <a:pt x="1749" y="1849"/>
                            <a:pt x="-643" y="2839"/>
                            <a:pt x="155" y="3632"/>
                          </a:cubicBezTo>
                          <a:cubicBezTo>
                            <a:pt x="952" y="4622"/>
                            <a:pt x="4141" y="4424"/>
                            <a:pt x="8526" y="36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54" name="Google Shape;7454;p37"/>
                    <p:cNvSpPr/>
                    <p:nvPr/>
                  </p:nvSpPr>
                  <p:spPr>
                    <a:xfrm>
                      <a:off x="3713353" y="5398310"/>
                      <a:ext cx="24984" cy="12654"/>
                    </a:xfrm>
                    <a:custGeom>
                      <a:avLst/>
                      <a:gdLst/>
                      <a:ahLst/>
                      <a:cxnLst/>
                      <a:rect l="l" t="t" r="r" b="b"/>
                      <a:pathLst>
                        <a:path w="24984" h="12654" extrusionOk="0">
                          <a:moveTo>
                            <a:pt x="6252" y="8518"/>
                          </a:moveTo>
                          <a:cubicBezTo>
                            <a:pt x="2664" y="9508"/>
                            <a:pt x="-525" y="10697"/>
                            <a:pt x="73" y="11885"/>
                          </a:cubicBezTo>
                          <a:cubicBezTo>
                            <a:pt x="471" y="13074"/>
                            <a:pt x="3461" y="12678"/>
                            <a:pt x="7248" y="12083"/>
                          </a:cubicBezTo>
                          <a:cubicBezTo>
                            <a:pt x="8245" y="11687"/>
                            <a:pt x="9241" y="11489"/>
                            <a:pt x="10039" y="11093"/>
                          </a:cubicBezTo>
                          <a:cubicBezTo>
                            <a:pt x="11035" y="11687"/>
                            <a:pt x="12829" y="12083"/>
                            <a:pt x="15022" y="12083"/>
                          </a:cubicBezTo>
                          <a:cubicBezTo>
                            <a:pt x="18211" y="12083"/>
                            <a:pt x="21002" y="11093"/>
                            <a:pt x="21002" y="9706"/>
                          </a:cubicBezTo>
                          <a:cubicBezTo>
                            <a:pt x="21002" y="9112"/>
                            <a:pt x="20603" y="8716"/>
                            <a:pt x="20005" y="8320"/>
                          </a:cubicBezTo>
                          <a:cubicBezTo>
                            <a:pt x="22995" y="7725"/>
                            <a:pt x="23792" y="6339"/>
                            <a:pt x="24590" y="5150"/>
                          </a:cubicBezTo>
                          <a:cubicBezTo>
                            <a:pt x="25786" y="3169"/>
                            <a:pt x="23992" y="1585"/>
                            <a:pt x="22796" y="0"/>
                          </a:cubicBezTo>
                          <a:cubicBezTo>
                            <a:pt x="19009" y="990"/>
                            <a:pt x="14823" y="1783"/>
                            <a:pt x="11434" y="2773"/>
                          </a:cubicBezTo>
                          <a:cubicBezTo>
                            <a:pt x="10437" y="3169"/>
                            <a:pt x="9839" y="3566"/>
                            <a:pt x="9241" y="3962"/>
                          </a:cubicBezTo>
                          <a:cubicBezTo>
                            <a:pt x="9042" y="4160"/>
                            <a:pt x="8843" y="4358"/>
                            <a:pt x="8643" y="4556"/>
                          </a:cubicBezTo>
                          <a:cubicBezTo>
                            <a:pt x="8444" y="4754"/>
                            <a:pt x="8444" y="5150"/>
                            <a:pt x="8444" y="5348"/>
                          </a:cubicBezTo>
                          <a:lnTo>
                            <a:pt x="8444" y="5546"/>
                          </a:lnTo>
                          <a:lnTo>
                            <a:pt x="8444" y="5546"/>
                          </a:lnTo>
                          <a:cubicBezTo>
                            <a:pt x="8444" y="5943"/>
                            <a:pt x="8843" y="6537"/>
                            <a:pt x="9441" y="6933"/>
                          </a:cubicBezTo>
                          <a:cubicBezTo>
                            <a:pt x="10039" y="7329"/>
                            <a:pt x="10637" y="7527"/>
                            <a:pt x="11235" y="7924"/>
                          </a:cubicBezTo>
                          <a:cubicBezTo>
                            <a:pt x="11235" y="7924"/>
                            <a:pt x="11235" y="7924"/>
                            <a:pt x="11235" y="7924"/>
                          </a:cubicBezTo>
                          <a:cubicBezTo>
                            <a:pt x="9839" y="7725"/>
                            <a:pt x="8245" y="7924"/>
                            <a:pt x="6252" y="85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55" name="Google Shape;7455;p37"/>
                    <p:cNvSpPr/>
                    <p:nvPr/>
                  </p:nvSpPr>
                  <p:spPr>
                    <a:xfrm>
                      <a:off x="3712429" y="5438899"/>
                      <a:ext cx="25912" cy="13809"/>
                    </a:xfrm>
                    <a:custGeom>
                      <a:avLst/>
                      <a:gdLst/>
                      <a:ahLst/>
                      <a:cxnLst/>
                      <a:rect l="l" t="t" r="r" b="b"/>
                      <a:pathLst>
                        <a:path w="25912" h="13809" extrusionOk="0">
                          <a:moveTo>
                            <a:pt x="3588" y="13291"/>
                          </a:moveTo>
                          <a:cubicBezTo>
                            <a:pt x="3787" y="14281"/>
                            <a:pt x="6777" y="13687"/>
                            <a:pt x="10166" y="12895"/>
                          </a:cubicBezTo>
                          <a:cubicBezTo>
                            <a:pt x="13554" y="11706"/>
                            <a:pt x="16544" y="10319"/>
                            <a:pt x="16345" y="9131"/>
                          </a:cubicBezTo>
                          <a:cubicBezTo>
                            <a:pt x="16345" y="8537"/>
                            <a:pt x="14750" y="8537"/>
                            <a:pt x="12757" y="8933"/>
                          </a:cubicBezTo>
                          <a:cubicBezTo>
                            <a:pt x="14551" y="8140"/>
                            <a:pt x="15348" y="7150"/>
                            <a:pt x="15149" y="5763"/>
                          </a:cubicBezTo>
                          <a:cubicBezTo>
                            <a:pt x="15149" y="5565"/>
                            <a:pt x="14949" y="5367"/>
                            <a:pt x="14750" y="4971"/>
                          </a:cubicBezTo>
                          <a:cubicBezTo>
                            <a:pt x="16145" y="5962"/>
                            <a:pt x="18537" y="6358"/>
                            <a:pt x="21328" y="6160"/>
                          </a:cubicBezTo>
                          <a:cubicBezTo>
                            <a:pt x="25315" y="5962"/>
                            <a:pt x="25514" y="4575"/>
                            <a:pt x="25912" y="3188"/>
                          </a:cubicBezTo>
                          <a:cubicBezTo>
                            <a:pt x="25514" y="1207"/>
                            <a:pt x="22922" y="-179"/>
                            <a:pt x="19135" y="19"/>
                          </a:cubicBezTo>
                          <a:cubicBezTo>
                            <a:pt x="15747" y="217"/>
                            <a:pt x="12358" y="1207"/>
                            <a:pt x="13355" y="3386"/>
                          </a:cubicBezTo>
                          <a:cubicBezTo>
                            <a:pt x="11760" y="2396"/>
                            <a:pt x="9568" y="1802"/>
                            <a:pt x="6578" y="1604"/>
                          </a:cubicBezTo>
                          <a:cubicBezTo>
                            <a:pt x="1794" y="1405"/>
                            <a:pt x="797" y="3386"/>
                            <a:pt x="0" y="5763"/>
                          </a:cubicBezTo>
                          <a:cubicBezTo>
                            <a:pt x="1196" y="7348"/>
                            <a:pt x="1395" y="9725"/>
                            <a:pt x="7176" y="9725"/>
                          </a:cubicBezTo>
                          <a:cubicBezTo>
                            <a:pt x="8172" y="9725"/>
                            <a:pt x="9169" y="9725"/>
                            <a:pt x="10166" y="9527"/>
                          </a:cubicBezTo>
                          <a:cubicBezTo>
                            <a:pt x="6179" y="10716"/>
                            <a:pt x="3389" y="12102"/>
                            <a:pt x="3588" y="132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56" name="Google Shape;7456;p37"/>
                    <p:cNvSpPr/>
                    <p:nvPr/>
                  </p:nvSpPr>
                  <p:spPr>
                    <a:xfrm>
                      <a:off x="3629310" y="5529841"/>
                      <a:ext cx="3787" cy="2971"/>
                    </a:xfrm>
                    <a:custGeom>
                      <a:avLst/>
                      <a:gdLst/>
                      <a:ahLst/>
                      <a:cxnLst/>
                      <a:rect l="l" t="t" r="r" b="b"/>
                      <a:pathLst>
                        <a:path w="3787" h="2971" extrusionOk="0">
                          <a:moveTo>
                            <a:pt x="1196" y="0"/>
                          </a:moveTo>
                          <a:cubicBezTo>
                            <a:pt x="797" y="0"/>
                            <a:pt x="398" y="198"/>
                            <a:pt x="0" y="198"/>
                          </a:cubicBezTo>
                          <a:cubicBezTo>
                            <a:pt x="199" y="1188"/>
                            <a:pt x="598" y="1981"/>
                            <a:pt x="797" y="2971"/>
                          </a:cubicBezTo>
                          <a:cubicBezTo>
                            <a:pt x="1196" y="2575"/>
                            <a:pt x="1595" y="2179"/>
                            <a:pt x="2193" y="1981"/>
                          </a:cubicBezTo>
                          <a:cubicBezTo>
                            <a:pt x="2990" y="1387"/>
                            <a:pt x="3189" y="594"/>
                            <a:pt x="3787" y="0"/>
                          </a:cubicBezTo>
                          <a:lnTo>
                            <a:pt x="1196"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57" name="Google Shape;7457;p37"/>
                    <p:cNvSpPr/>
                    <p:nvPr/>
                  </p:nvSpPr>
                  <p:spPr>
                    <a:xfrm>
                      <a:off x="3703931" y="5468412"/>
                      <a:ext cx="17080" cy="13505"/>
                    </a:xfrm>
                    <a:custGeom>
                      <a:avLst/>
                      <a:gdLst/>
                      <a:ahLst/>
                      <a:cxnLst/>
                      <a:rect l="l" t="t" r="r" b="b"/>
                      <a:pathLst>
                        <a:path w="17080" h="13505" extrusionOk="0">
                          <a:moveTo>
                            <a:pt x="126" y="13095"/>
                          </a:moveTo>
                          <a:cubicBezTo>
                            <a:pt x="724" y="14086"/>
                            <a:pt x="3714" y="13095"/>
                            <a:pt x="6704" y="12105"/>
                          </a:cubicBezTo>
                          <a:cubicBezTo>
                            <a:pt x="10292" y="10718"/>
                            <a:pt x="13680" y="9133"/>
                            <a:pt x="13281" y="7945"/>
                          </a:cubicBezTo>
                          <a:cubicBezTo>
                            <a:pt x="13082" y="7747"/>
                            <a:pt x="12883" y="7549"/>
                            <a:pt x="12484" y="7351"/>
                          </a:cubicBezTo>
                          <a:cubicBezTo>
                            <a:pt x="12683" y="6955"/>
                            <a:pt x="12683" y="6558"/>
                            <a:pt x="12484" y="5964"/>
                          </a:cubicBezTo>
                          <a:cubicBezTo>
                            <a:pt x="12484" y="5766"/>
                            <a:pt x="12285" y="5766"/>
                            <a:pt x="12285" y="5766"/>
                          </a:cubicBezTo>
                          <a:cubicBezTo>
                            <a:pt x="14876" y="5370"/>
                            <a:pt x="17268" y="4577"/>
                            <a:pt x="17069" y="2993"/>
                          </a:cubicBezTo>
                          <a:cubicBezTo>
                            <a:pt x="16072" y="1012"/>
                            <a:pt x="13680" y="-177"/>
                            <a:pt x="9494" y="21"/>
                          </a:cubicBezTo>
                          <a:cubicBezTo>
                            <a:pt x="5109" y="219"/>
                            <a:pt x="2319" y="1408"/>
                            <a:pt x="2917" y="3785"/>
                          </a:cubicBezTo>
                          <a:cubicBezTo>
                            <a:pt x="3116" y="4379"/>
                            <a:pt x="3515" y="4776"/>
                            <a:pt x="3913" y="4974"/>
                          </a:cubicBezTo>
                          <a:cubicBezTo>
                            <a:pt x="2119" y="5568"/>
                            <a:pt x="923" y="6360"/>
                            <a:pt x="724" y="7549"/>
                          </a:cubicBezTo>
                          <a:cubicBezTo>
                            <a:pt x="1122" y="8539"/>
                            <a:pt x="2119" y="9133"/>
                            <a:pt x="3515" y="9530"/>
                          </a:cubicBezTo>
                          <a:cubicBezTo>
                            <a:pt x="1122" y="10916"/>
                            <a:pt x="-472" y="12105"/>
                            <a:pt x="126" y="130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58" name="Google Shape;7458;p37"/>
                    <p:cNvSpPr/>
                    <p:nvPr/>
                  </p:nvSpPr>
                  <p:spPr>
                    <a:xfrm>
                      <a:off x="3635254" y="5513406"/>
                      <a:ext cx="12878" cy="6138"/>
                    </a:xfrm>
                    <a:custGeom>
                      <a:avLst/>
                      <a:gdLst/>
                      <a:ahLst/>
                      <a:cxnLst/>
                      <a:rect l="l" t="t" r="r" b="b"/>
                      <a:pathLst>
                        <a:path w="12878" h="6138" extrusionOk="0">
                          <a:moveTo>
                            <a:pt x="36" y="4945"/>
                          </a:moveTo>
                          <a:cubicBezTo>
                            <a:pt x="-363" y="6728"/>
                            <a:pt x="2627" y="6332"/>
                            <a:pt x="7012" y="4945"/>
                          </a:cubicBezTo>
                          <a:cubicBezTo>
                            <a:pt x="10799" y="3559"/>
                            <a:pt x="13391" y="1974"/>
                            <a:pt x="12793" y="786"/>
                          </a:cubicBezTo>
                          <a:cubicBezTo>
                            <a:pt x="12394" y="-7"/>
                            <a:pt x="10401" y="-403"/>
                            <a:pt x="7411" y="587"/>
                          </a:cubicBezTo>
                          <a:cubicBezTo>
                            <a:pt x="3624" y="1578"/>
                            <a:pt x="434" y="3361"/>
                            <a:pt x="36" y="49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59" name="Google Shape;7459;p37"/>
                    <p:cNvSpPr/>
                    <p:nvPr/>
                  </p:nvSpPr>
                  <p:spPr>
                    <a:xfrm>
                      <a:off x="3655821" y="5498041"/>
                      <a:ext cx="13554" cy="6201"/>
                    </a:xfrm>
                    <a:custGeom>
                      <a:avLst/>
                      <a:gdLst/>
                      <a:ahLst/>
                      <a:cxnLst/>
                      <a:rect l="l" t="t" r="r" b="b"/>
                      <a:pathLst>
                        <a:path w="13554" h="6201" extrusionOk="0">
                          <a:moveTo>
                            <a:pt x="0" y="5057"/>
                          </a:moveTo>
                          <a:cubicBezTo>
                            <a:pt x="0" y="6444"/>
                            <a:pt x="2193" y="6642"/>
                            <a:pt x="6378" y="5255"/>
                          </a:cubicBezTo>
                          <a:cubicBezTo>
                            <a:pt x="10166" y="4067"/>
                            <a:pt x="13155" y="2482"/>
                            <a:pt x="13554" y="898"/>
                          </a:cubicBezTo>
                          <a:cubicBezTo>
                            <a:pt x="13155" y="-489"/>
                            <a:pt x="10365" y="-93"/>
                            <a:pt x="6578" y="898"/>
                          </a:cubicBezTo>
                          <a:cubicBezTo>
                            <a:pt x="2591" y="2086"/>
                            <a:pt x="0" y="3671"/>
                            <a:pt x="0" y="50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60" name="Google Shape;7460;p37"/>
                    <p:cNvSpPr/>
                    <p:nvPr/>
                  </p:nvSpPr>
                  <p:spPr>
                    <a:xfrm>
                      <a:off x="3610972" y="5384196"/>
                      <a:ext cx="13445" cy="4546"/>
                    </a:xfrm>
                    <a:custGeom>
                      <a:avLst/>
                      <a:gdLst/>
                      <a:ahLst/>
                      <a:cxnLst/>
                      <a:rect l="l" t="t" r="r" b="b"/>
                      <a:pathLst>
                        <a:path w="13445" h="4546" extrusionOk="0">
                          <a:moveTo>
                            <a:pt x="7176" y="247"/>
                          </a:moveTo>
                          <a:cubicBezTo>
                            <a:pt x="2990" y="842"/>
                            <a:pt x="0" y="2030"/>
                            <a:pt x="0" y="3417"/>
                          </a:cubicBezTo>
                          <a:cubicBezTo>
                            <a:pt x="0" y="4804"/>
                            <a:pt x="3389" y="4804"/>
                            <a:pt x="7375" y="4011"/>
                          </a:cubicBezTo>
                          <a:cubicBezTo>
                            <a:pt x="11561" y="3219"/>
                            <a:pt x="13953" y="2030"/>
                            <a:pt x="13355" y="842"/>
                          </a:cubicBezTo>
                          <a:cubicBezTo>
                            <a:pt x="12956" y="-149"/>
                            <a:pt x="9966" y="-149"/>
                            <a:pt x="7176" y="2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61" name="Google Shape;7461;p37"/>
                    <p:cNvSpPr/>
                    <p:nvPr/>
                  </p:nvSpPr>
                  <p:spPr>
                    <a:xfrm>
                      <a:off x="3614357" y="5436286"/>
                      <a:ext cx="20073" cy="7494"/>
                    </a:xfrm>
                    <a:custGeom>
                      <a:avLst/>
                      <a:gdLst/>
                      <a:ahLst/>
                      <a:cxnLst/>
                      <a:rect l="l" t="t" r="r" b="b"/>
                      <a:pathLst>
                        <a:path w="20073" h="7494" extrusionOk="0">
                          <a:moveTo>
                            <a:pt x="19737" y="651"/>
                          </a:moveTo>
                          <a:cubicBezTo>
                            <a:pt x="18541" y="-339"/>
                            <a:pt x="15352" y="-141"/>
                            <a:pt x="11565" y="849"/>
                          </a:cubicBezTo>
                          <a:cubicBezTo>
                            <a:pt x="8774" y="1444"/>
                            <a:pt x="7977" y="2236"/>
                            <a:pt x="7778" y="3028"/>
                          </a:cubicBezTo>
                          <a:cubicBezTo>
                            <a:pt x="6582" y="3226"/>
                            <a:pt x="5386" y="3424"/>
                            <a:pt x="4190" y="3821"/>
                          </a:cubicBezTo>
                          <a:cubicBezTo>
                            <a:pt x="1000" y="4811"/>
                            <a:pt x="-594" y="5801"/>
                            <a:pt x="203" y="6990"/>
                          </a:cubicBezTo>
                          <a:cubicBezTo>
                            <a:pt x="1000" y="7782"/>
                            <a:pt x="3990" y="7584"/>
                            <a:pt x="6781" y="6792"/>
                          </a:cubicBezTo>
                          <a:cubicBezTo>
                            <a:pt x="8974" y="6198"/>
                            <a:pt x="10568" y="5405"/>
                            <a:pt x="11365" y="4811"/>
                          </a:cubicBezTo>
                          <a:cubicBezTo>
                            <a:pt x="12362" y="4811"/>
                            <a:pt x="13359" y="4613"/>
                            <a:pt x="14555" y="4217"/>
                          </a:cubicBezTo>
                          <a:cubicBezTo>
                            <a:pt x="17943" y="3424"/>
                            <a:pt x="21132" y="1840"/>
                            <a:pt x="19737" y="6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62" name="Google Shape;7462;p37"/>
                    <p:cNvSpPr/>
                    <p:nvPr/>
                  </p:nvSpPr>
                  <p:spPr>
                    <a:xfrm>
                      <a:off x="3663395" y="5530296"/>
                      <a:ext cx="17974" cy="8336"/>
                    </a:xfrm>
                    <a:custGeom>
                      <a:avLst/>
                      <a:gdLst/>
                      <a:ahLst/>
                      <a:cxnLst/>
                      <a:rect l="l" t="t" r="r" b="b"/>
                      <a:pathLst>
                        <a:path w="17974" h="8336" extrusionOk="0">
                          <a:moveTo>
                            <a:pt x="5183" y="7468"/>
                          </a:moveTo>
                          <a:cubicBezTo>
                            <a:pt x="6578" y="6874"/>
                            <a:pt x="7774" y="6280"/>
                            <a:pt x="8970" y="5686"/>
                          </a:cubicBezTo>
                          <a:cubicBezTo>
                            <a:pt x="10166" y="5884"/>
                            <a:pt x="12159" y="5289"/>
                            <a:pt x="14551" y="4101"/>
                          </a:cubicBezTo>
                          <a:cubicBezTo>
                            <a:pt x="17541" y="2516"/>
                            <a:pt x="18139" y="1526"/>
                            <a:pt x="17940" y="535"/>
                          </a:cubicBezTo>
                          <a:cubicBezTo>
                            <a:pt x="17142" y="-257"/>
                            <a:pt x="14949" y="-257"/>
                            <a:pt x="12159" y="1130"/>
                          </a:cubicBezTo>
                          <a:cubicBezTo>
                            <a:pt x="11561" y="1526"/>
                            <a:pt x="11162" y="1724"/>
                            <a:pt x="10564" y="1922"/>
                          </a:cubicBezTo>
                          <a:cubicBezTo>
                            <a:pt x="9767" y="1922"/>
                            <a:pt x="8571" y="2120"/>
                            <a:pt x="6977" y="2714"/>
                          </a:cubicBezTo>
                          <a:cubicBezTo>
                            <a:pt x="3189" y="4101"/>
                            <a:pt x="0" y="5686"/>
                            <a:pt x="0" y="7270"/>
                          </a:cubicBezTo>
                          <a:cubicBezTo>
                            <a:pt x="0" y="8657"/>
                            <a:pt x="2193" y="8657"/>
                            <a:pt x="5183" y="74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63" name="Google Shape;7463;p37"/>
                    <p:cNvSpPr/>
                    <p:nvPr/>
                  </p:nvSpPr>
                  <p:spPr>
                    <a:xfrm>
                      <a:off x="3628473" y="5498433"/>
                      <a:ext cx="17425" cy="10860"/>
                    </a:xfrm>
                    <a:custGeom>
                      <a:avLst/>
                      <a:gdLst/>
                      <a:ahLst/>
                      <a:cxnLst/>
                      <a:rect l="l" t="t" r="r" b="b"/>
                      <a:pathLst>
                        <a:path w="17425" h="10860" extrusionOk="0">
                          <a:moveTo>
                            <a:pt x="4625" y="10410"/>
                          </a:moveTo>
                          <a:cubicBezTo>
                            <a:pt x="10804" y="8627"/>
                            <a:pt x="12000" y="6250"/>
                            <a:pt x="12996" y="4269"/>
                          </a:cubicBezTo>
                          <a:cubicBezTo>
                            <a:pt x="12996" y="4269"/>
                            <a:pt x="12797" y="4071"/>
                            <a:pt x="12797" y="4071"/>
                          </a:cubicBezTo>
                          <a:cubicBezTo>
                            <a:pt x="15388" y="2883"/>
                            <a:pt x="17780" y="1496"/>
                            <a:pt x="17382" y="704"/>
                          </a:cubicBezTo>
                          <a:cubicBezTo>
                            <a:pt x="16783" y="-485"/>
                            <a:pt x="13395" y="-89"/>
                            <a:pt x="9408" y="1298"/>
                          </a:cubicBezTo>
                          <a:cubicBezTo>
                            <a:pt x="6817" y="2288"/>
                            <a:pt x="5821" y="3279"/>
                            <a:pt x="6020" y="4071"/>
                          </a:cubicBezTo>
                          <a:cubicBezTo>
                            <a:pt x="1037" y="5656"/>
                            <a:pt x="240" y="7439"/>
                            <a:pt x="40" y="8825"/>
                          </a:cubicBezTo>
                          <a:cubicBezTo>
                            <a:pt x="-159" y="10212"/>
                            <a:pt x="240" y="11599"/>
                            <a:pt x="4625" y="104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64" name="Google Shape;7464;p37"/>
                    <p:cNvSpPr/>
                    <p:nvPr/>
                  </p:nvSpPr>
                  <p:spPr>
                    <a:xfrm>
                      <a:off x="3597617" y="5420127"/>
                      <a:ext cx="22273" cy="4873"/>
                    </a:xfrm>
                    <a:custGeom>
                      <a:avLst/>
                      <a:gdLst/>
                      <a:ahLst/>
                      <a:cxnLst/>
                      <a:rect l="l" t="t" r="r" b="b"/>
                      <a:pathLst>
                        <a:path w="22273" h="4873" extrusionOk="0">
                          <a:moveTo>
                            <a:pt x="9568" y="3736"/>
                          </a:moveTo>
                          <a:cubicBezTo>
                            <a:pt x="10166" y="4726"/>
                            <a:pt x="12358" y="4925"/>
                            <a:pt x="15946" y="4330"/>
                          </a:cubicBezTo>
                          <a:cubicBezTo>
                            <a:pt x="19135" y="3736"/>
                            <a:pt x="21527" y="2746"/>
                            <a:pt x="22125" y="1557"/>
                          </a:cubicBezTo>
                          <a:cubicBezTo>
                            <a:pt x="23122" y="-424"/>
                            <a:pt x="18936" y="-226"/>
                            <a:pt x="14551" y="567"/>
                          </a:cubicBezTo>
                          <a:cubicBezTo>
                            <a:pt x="13953" y="765"/>
                            <a:pt x="13355" y="765"/>
                            <a:pt x="12757" y="963"/>
                          </a:cubicBezTo>
                          <a:cubicBezTo>
                            <a:pt x="11362" y="-28"/>
                            <a:pt x="8571" y="-226"/>
                            <a:pt x="4585" y="963"/>
                          </a:cubicBezTo>
                          <a:cubicBezTo>
                            <a:pt x="2591" y="1557"/>
                            <a:pt x="797" y="2349"/>
                            <a:pt x="0" y="3142"/>
                          </a:cubicBezTo>
                          <a:cubicBezTo>
                            <a:pt x="200" y="3538"/>
                            <a:pt x="200" y="4132"/>
                            <a:pt x="399" y="4528"/>
                          </a:cubicBezTo>
                          <a:cubicBezTo>
                            <a:pt x="1794" y="5123"/>
                            <a:pt x="4983" y="4925"/>
                            <a:pt x="8172" y="4132"/>
                          </a:cubicBezTo>
                          <a:cubicBezTo>
                            <a:pt x="8571" y="3934"/>
                            <a:pt x="8970" y="3934"/>
                            <a:pt x="9568" y="37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65" name="Google Shape;7465;p37"/>
                    <p:cNvSpPr/>
                    <p:nvPr/>
                  </p:nvSpPr>
                  <p:spPr>
                    <a:xfrm>
                      <a:off x="3619792" y="5481358"/>
                      <a:ext cx="15507" cy="6569"/>
                    </a:xfrm>
                    <a:custGeom>
                      <a:avLst/>
                      <a:gdLst/>
                      <a:ahLst/>
                      <a:cxnLst/>
                      <a:rect l="l" t="t" r="r" b="b"/>
                      <a:pathLst>
                        <a:path w="15507" h="6569" extrusionOk="0">
                          <a:moveTo>
                            <a:pt x="13305" y="3120"/>
                          </a:moveTo>
                          <a:cubicBezTo>
                            <a:pt x="14501" y="2526"/>
                            <a:pt x="15298" y="1733"/>
                            <a:pt x="15497" y="1139"/>
                          </a:cubicBezTo>
                          <a:cubicBezTo>
                            <a:pt x="15697" y="-446"/>
                            <a:pt x="12906" y="-248"/>
                            <a:pt x="8920" y="941"/>
                          </a:cubicBezTo>
                          <a:cubicBezTo>
                            <a:pt x="8521" y="1139"/>
                            <a:pt x="8122" y="1139"/>
                            <a:pt x="7724" y="1337"/>
                          </a:cubicBezTo>
                          <a:cubicBezTo>
                            <a:pt x="6528" y="1733"/>
                            <a:pt x="5133" y="2129"/>
                            <a:pt x="3737" y="2526"/>
                          </a:cubicBezTo>
                          <a:cubicBezTo>
                            <a:pt x="747" y="3714"/>
                            <a:pt x="-448" y="4903"/>
                            <a:pt x="149" y="6091"/>
                          </a:cubicBezTo>
                          <a:cubicBezTo>
                            <a:pt x="2342" y="7280"/>
                            <a:pt x="6329" y="6091"/>
                            <a:pt x="10714" y="4308"/>
                          </a:cubicBezTo>
                          <a:cubicBezTo>
                            <a:pt x="11910" y="3912"/>
                            <a:pt x="12707" y="3516"/>
                            <a:pt x="13305" y="31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66" name="Google Shape;7466;p37"/>
                    <p:cNvSpPr/>
                    <p:nvPr/>
                  </p:nvSpPr>
                  <p:spPr>
                    <a:xfrm>
                      <a:off x="3660604" y="5448822"/>
                      <a:ext cx="22981" cy="5967"/>
                    </a:xfrm>
                    <a:custGeom>
                      <a:avLst/>
                      <a:gdLst/>
                      <a:ahLst/>
                      <a:cxnLst/>
                      <a:rect l="l" t="t" r="r" b="b"/>
                      <a:pathLst>
                        <a:path w="22981" h="5967" extrusionOk="0">
                          <a:moveTo>
                            <a:pt x="0" y="4952"/>
                          </a:moveTo>
                          <a:cubicBezTo>
                            <a:pt x="0" y="6141"/>
                            <a:pt x="3389" y="5943"/>
                            <a:pt x="7375" y="4754"/>
                          </a:cubicBezTo>
                          <a:cubicBezTo>
                            <a:pt x="8770" y="4358"/>
                            <a:pt x="9966" y="3764"/>
                            <a:pt x="10963" y="3368"/>
                          </a:cubicBezTo>
                          <a:cubicBezTo>
                            <a:pt x="10963" y="3368"/>
                            <a:pt x="10963" y="3566"/>
                            <a:pt x="10963" y="3566"/>
                          </a:cubicBezTo>
                          <a:cubicBezTo>
                            <a:pt x="11362" y="5150"/>
                            <a:pt x="13754" y="6141"/>
                            <a:pt x="17142" y="5943"/>
                          </a:cubicBezTo>
                          <a:cubicBezTo>
                            <a:pt x="20331" y="5547"/>
                            <a:pt x="22524" y="4358"/>
                            <a:pt x="22923" y="2773"/>
                          </a:cubicBezTo>
                          <a:cubicBezTo>
                            <a:pt x="23321" y="991"/>
                            <a:pt x="21726" y="0"/>
                            <a:pt x="17142" y="0"/>
                          </a:cubicBezTo>
                          <a:cubicBezTo>
                            <a:pt x="15747" y="198"/>
                            <a:pt x="14352" y="594"/>
                            <a:pt x="13156" y="991"/>
                          </a:cubicBezTo>
                          <a:cubicBezTo>
                            <a:pt x="12358" y="396"/>
                            <a:pt x="9767" y="792"/>
                            <a:pt x="7176" y="1387"/>
                          </a:cubicBezTo>
                          <a:cubicBezTo>
                            <a:pt x="3389" y="1981"/>
                            <a:pt x="0" y="3566"/>
                            <a:pt x="0" y="49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67" name="Google Shape;7467;p37"/>
                    <p:cNvSpPr/>
                    <p:nvPr/>
                  </p:nvSpPr>
                  <p:spPr>
                    <a:xfrm>
                      <a:off x="3643043" y="5526472"/>
                      <a:ext cx="11646" cy="5710"/>
                    </a:xfrm>
                    <a:custGeom>
                      <a:avLst/>
                      <a:gdLst/>
                      <a:ahLst/>
                      <a:cxnLst/>
                      <a:rect l="l" t="t" r="r" b="b"/>
                      <a:pathLst>
                        <a:path w="11646" h="5710" extrusionOk="0">
                          <a:moveTo>
                            <a:pt x="220" y="5350"/>
                          </a:moveTo>
                          <a:cubicBezTo>
                            <a:pt x="1217" y="6142"/>
                            <a:pt x="4007" y="5548"/>
                            <a:pt x="6798" y="4360"/>
                          </a:cubicBezTo>
                          <a:cubicBezTo>
                            <a:pt x="10784" y="2775"/>
                            <a:pt x="12778" y="992"/>
                            <a:pt x="10983" y="200"/>
                          </a:cubicBezTo>
                          <a:cubicBezTo>
                            <a:pt x="9588" y="-395"/>
                            <a:pt x="6798" y="398"/>
                            <a:pt x="4007" y="1784"/>
                          </a:cubicBezTo>
                          <a:cubicBezTo>
                            <a:pt x="818" y="2973"/>
                            <a:pt x="-578" y="4161"/>
                            <a:pt x="220" y="53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68" name="Google Shape;7468;p37"/>
                    <p:cNvSpPr/>
                    <p:nvPr/>
                  </p:nvSpPr>
                  <p:spPr>
                    <a:xfrm>
                      <a:off x="3670770" y="5417326"/>
                      <a:ext cx="14749" cy="10355"/>
                    </a:xfrm>
                    <a:custGeom>
                      <a:avLst/>
                      <a:gdLst/>
                      <a:ahLst/>
                      <a:cxnLst/>
                      <a:rect l="l" t="t" r="r" b="b"/>
                      <a:pathLst>
                        <a:path w="14749" h="10355" extrusionOk="0">
                          <a:moveTo>
                            <a:pt x="8770" y="9112"/>
                          </a:moveTo>
                          <a:cubicBezTo>
                            <a:pt x="11361" y="8518"/>
                            <a:pt x="14351" y="6933"/>
                            <a:pt x="13953" y="5745"/>
                          </a:cubicBezTo>
                          <a:cubicBezTo>
                            <a:pt x="13753" y="5150"/>
                            <a:pt x="12358" y="4952"/>
                            <a:pt x="10365" y="5150"/>
                          </a:cubicBezTo>
                          <a:cubicBezTo>
                            <a:pt x="10365" y="5150"/>
                            <a:pt x="10564" y="5150"/>
                            <a:pt x="10564" y="4952"/>
                          </a:cubicBezTo>
                          <a:cubicBezTo>
                            <a:pt x="12757" y="4754"/>
                            <a:pt x="14750" y="4160"/>
                            <a:pt x="14750" y="2773"/>
                          </a:cubicBezTo>
                          <a:cubicBezTo>
                            <a:pt x="14750" y="2773"/>
                            <a:pt x="14750" y="2575"/>
                            <a:pt x="14750" y="2575"/>
                          </a:cubicBezTo>
                          <a:cubicBezTo>
                            <a:pt x="14750" y="2575"/>
                            <a:pt x="14750" y="2377"/>
                            <a:pt x="14750" y="2377"/>
                          </a:cubicBezTo>
                          <a:cubicBezTo>
                            <a:pt x="14551" y="991"/>
                            <a:pt x="12557" y="198"/>
                            <a:pt x="9568" y="0"/>
                          </a:cubicBezTo>
                          <a:cubicBezTo>
                            <a:pt x="6777" y="198"/>
                            <a:pt x="3588" y="396"/>
                            <a:pt x="3588" y="2377"/>
                          </a:cubicBezTo>
                          <a:cubicBezTo>
                            <a:pt x="3588" y="2971"/>
                            <a:pt x="3787" y="3566"/>
                            <a:pt x="4385" y="3962"/>
                          </a:cubicBezTo>
                          <a:cubicBezTo>
                            <a:pt x="3787" y="4358"/>
                            <a:pt x="3389" y="4952"/>
                            <a:pt x="3389" y="5348"/>
                          </a:cubicBezTo>
                          <a:cubicBezTo>
                            <a:pt x="3189" y="5943"/>
                            <a:pt x="3787" y="6339"/>
                            <a:pt x="5182" y="6339"/>
                          </a:cubicBezTo>
                          <a:cubicBezTo>
                            <a:pt x="1794" y="7329"/>
                            <a:pt x="0" y="8518"/>
                            <a:pt x="0" y="9508"/>
                          </a:cubicBezTo>
                          <a:cubicBezTo>
                            <a:pt x="0" y="10697"/>
                            <a:pt x="2990" y="10697"/>
                            <a:pt x="8770" y="91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69" name="Google Shape;7469;p37"/>
                    <p:cNvSpPr/>
                    <p:nvPr/>
                  </p:nvSpPr>
                  <p:spPr>
                    <a:xfrm>
                      <a:off x="3686302" y="5442880"/>
                      <a:ext cx="16613" cy="7256"/>
                    </a:xfrm>
                    <a:custGeom>
                      <a:avLst/>
                      <a:gdLst/>
                      <a:ahLst/>
                      <a:cxnLst/>
                      <a:rect l="l" t="t" r="r" b="b"/>
                      <a:pathLst>
                        <a:path w="16613" h="7256" extrusionOk="0">
                          <a:moveTo>
                            <a:pt x="5596" y="6537"/>
                          </a:moveTo>
                          <a:cubicBezTo>
                            <a:pt x="5995" y="6339"/>
                            <a:pt x="6393" y="6339"/>
                            <a:pt x="6792" y="6141"/>
                          </a:cubicBezTo>
                          <a:cubicBezTo>
                            <a:pt x="7789" y="6339"/>
                            <a:pt x="8785" y="6537"/>
                            <a:pt x="10181" y="6537"/>
                          </a:cubicBezTo>
                          <a:cubicBezTo>
                            <a:pt x="13569" y="6537"/>
                            <a:pt x="16160" y="5348"/>
                            <a:pt x="16559" y="3764"/>
                          </a:cubicBezTo>
                          <a:cubicBezTo>
                            <a:pt x="16958" y="1783"/>
                            <a:pt x="15164" y="198"/>
                            <a:pt x="10579" y="0"/>
                          </a:cubicBezTo>
                          <a:cubicBezTo>
                            <a:pt x="7191" y="198"/>
                            <a:pt x="4600" y="990"/>
                            <a:pt x="4400" y="2773"/>
                          </a:cubicBezTo>
                          <a:cubicBezTo>
                            <a:pt x="4400" y="2971"/>
                            <a:pt x="4400" y="3169"/>
                            <a:pt x="4400" y="3169"/>
                          </a:cubicBezTo>
                          <a:cubicBezTo>
                            <a:pt x="1610" y="4160"/>
                            <a:pt x="-184" y="5348"/>
                            <a:pt x="15" y="6339"/>
                          </a:cubicBezTo>
                          <a:cubicBezTo>
                            <a:pt x="-184" y="7725"/>
                            <a:pt x="2606" y="7329"/>
                            <a:pt x="5596" y="65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70" name="Google Shape;7470;p37"/>
                    <p:cNvSpPr/>
                    <p:nvPr/>
                  </p:nvSpPr>
                  <p:spPr>
                    <a:xfrm>
                      <a:off x="3624127" y="5509964"/>
                      <a:ext cx="12379" cy="5339"/>
                    </a:xfrm>
                    <a:custGeom>
                      <a:avLst/>
                      <a:gdLst/>
                      <a:ahLst/>
                      <a:cxnLst/>
                      <a:rect l="l" t="t" r="r" b="b"/>
                      <a:pathLst>
                        <a:path w="12379" h="5339" extrusionOk="0">
                          <a:moveTo>
                            <a:pt x="12358" y="463"/>
                          </a:moveTo>
                          <a:cubicBezTo>
                            <a:pt x="10764" y="-329"/>
                            <a:pt x="7973" y="-131"/>
                            <a:pt x="3987" y="1256"/>
                          </a:cubicBezTo>
                          <a:cubicBezTo>
                            <a:pt x="2193" y="2048"/>
                            <a:pt x="797" y="2841"/>
                            <a:pt x="0" y="3633"/>
                          </a:cubicBezTo>
                          <a:cubicBezTo>
                            <a:pt x="200" y="4227"/>
                            <a:pt x="399" y="4623"/>
                            <a:pt x="399" y="5218"/>
                          </a:cubicBezTo>
                          <a:cubicBezTo>
                            <a:pt x="1993" y="5614"/>
                            <a:pt x="4983" y="5020"/>
                            <a:pt x="8172" y="3831"/>
                          </a:cubicBezTo>
                          <a:cubicBezTo>
                            <a:pt x="11362" y="2841"/>
                            <a:pt x="12558" y="1454"/>
                            <a:pt x="12358" y="4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71" name="Google Shape;7471;p37"/>
                    <p:cNvSpPr/>
                    <p:nvPr/>
                  </p:nvSpPr>
                  <p:spPr>
                    <a:xfrm>
                      <a:off x="3709231" y="5478140"/>
                      <a:ext cx="24958" cy="10324"/>
                    </a:xfrm>
                    <a:custGeom>
                      <a:avLst/>
                      <a:gdLst/>
                      <a:ahLst/>
                      <a:cxnLst/>
                      <a:rect l="l" t="t" r="r" b="b"/>
                      <a:pathLst>
                        <a:path w="24958" h="10324" extrusionOk="0">
                          <a:moveTo>
                            <a:pt x="6587" y="9310"/>
                          </a:moveTo>
                          <a:cubicBezTo>
                            <a:pt x="9975" y="8122"/>
                            <a:pt x="12367" y="6933"/>
                            <a:pt x="12567" y="5745"/>
                          </a:cubicBezTo>
                          <a:cubicBezTo>
                            <a:pt x="12567" y="5745"/>
                            <a:pt x="12567" y="5546"/>
                            <a:pt x="12567" y="5546"/>
                          </a:cubicBezTo>
                          <a:cubicBezTo>
                            <a:pt x="13563" y="5943"/>
                            <a:pt x="15158" y="6339"/>
                            <a:pt x="16752" y="6339"/>
                          </a:cubicBezTo>
                          <a:cubicBezTo>
                            <a:pt x="20739" y="6339"/>
                            <a:pt x="23928" y="5348"/>
                            <a:pt x="24925" y="3367"/>
                          </a:cubicBezTo>
                          <a:cubicBezTo>
                            <a:pt x="25323" y="991"/>
                            <a:pt x="22134" y="198"/>
                            <a:pt x="18546" y="0"/>
                          </a:cubicBezTo>
                          <a:cubicBezTo>
                            <a:pt x="14958" y="0"/>
                            <a:pt x="10772" y="396"/>
                            <a:pt x="10573" y="2971"/>
                          </a:cubicBezTo>
                          <a:cubicBezTo>
                            <a:pt x="10573" y="3764"/>
                            <a:pt x="10772" y="4358"/>
                            <a:pt x="11371" y="4952"/>
                          </a:cubicBezTo>
                          <a:cubicBezTo>
                            <a:pt x="10174" y="4952"/>
                            <a:pt x="8181" y="5348"/>
                            <a:pt x="5789" y="6141"/>
                          </a:cubicBezTo>
                          <a:cubicBezTo>
                            <a:pt x="2799" y="7131"/>
                            <a:pt x="208" y="8518"/>
                            <a:pt x="9" y="9508"/>
                          </a:cubicBezTo>
                          <a:cubicBezTo>
                            <a:pt x="-190" y="10895"/>
                            <a:pt x="2999" y="10301"/>
                            <a:pt x="6587" y="93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72" name="Google Shape;7472;p37"/>
                    <p:cNvSpPr/>
                    <p:nvPr/>
                  </p:nvSpPr>
                  <p:spPr>
                    <a:xfrm>
                      <a:off x="3710025" y="5452644"/>
                      <a:ext cx="26519" cy="15174"/>
                    </a:xfrm>
                    <a:custGeom>
                      <a:avLst/>
                      <a:gdLst/>
                      <a:ahLst/>
                      <a:cxnLst/>
                      <a:rect l="l" t="t" r="r" b="b"/>
                      <a:pathLst>
                        <a:path w="26519" h="15174" extrusionOk="0">
                          <a:moveTo>
                            <a:pt x="12" y="14601"/>
                          </a:moveTo>
                          <a:cubicBezTo>
                            <a:pt x="211" y="15591"/>
                            <a:pt x="3002" y="15195"/>
                            <a:pt x="5792" y="14205"/>
                          </a:cubicBezTo>
                          <a:cubicBezTo>
                            <a:pt x="9579" y="13016"/>
                            <a:pt x="11373" y="11828"/>
                            <a:pt x="11971" y="10639"/>
                          </a:cubicBezTo>
                          <a:cubicBezTo>
                            <a:pt x="11971" y="10639"/>
                            <a:pt x="12170" y="10639"/>
                            <a:pt x="12170" y="10639"/>
                          </a:cubicBezTo>
                          <a:cubicBezTo>
                            <a:pt x="16157" y="10639"/>
                            <a:pt x="19745" y="9847"/>
                            <a:pt x="20144" y="7668"/>
                          </a:cubicBezTo>
                          <a:cubicBezTo>
                            <a:pt x="20343" y="7073"/>
                            <a:pt x="20144" y="6677"/>
                            <a:pt x="19745" y="6281"/>
                          </a:cubicBezTo>
                          <a:cubicBezTo>
                            <a:pt x="20742" y="6281"/>
                            <a:pt x="21539" y="6281"/>
                            <a:pt x="22735" y="6083"/>
                          </a:cubicBezTo>
                          <a:cubicBezTo>
                            <a:pt x="25725" y="5489"/>
                            <a:pt x="27519" y="4102"/>
                            <a:pt x="25924" y="2517"/>
                          </a:cubicBezTo>
                          <a:cubicBezTo>
                            <a:pt x="24329" y="933"/>
                            <a:pt x="22137" y="-454"/>
                            <a:pt x="17552" y="140"/>
                          </a:cubicBezTo>
                          <a:cubicBezTo>
                            <a:pt x="14164" y="735"/>
                            <a:pt x="12370" y="1923"/>
                            <a:pt x="13167" y="3508"/>
                          </a:cubicBezTo>
                          <a:cubicBezTo>
                            <a:pt x="13367" y="4102"/>
                            <a:pt x="13765" y="4498"/>
                            <a:pt x="14363" y="5093"/>
                          </a:cubicBezTo>
                          <a:cubicBezTo>
                            <a:pt x="10975" y="5291"/>
                            <a:pt x="8384" y="6281"/>
                            <a:pt x="7187" y="8064"/>
                          </a:cubicBezTo>
                          <a:cubicBezTo>
                            <a:pt x="7187" y="9054"/>
                            <a:pt x="7786" y="9649"/>
                            <a:pt x="8782" y="10243"/>
                          </a:cubicBezTo>
                          <a:cubicBezTo>
                            <a:pt x="7985" y="10441"/>
                            <a:pt x="7387" y="10639"/>
                            <a:pt x="6390" y="10837"/>
                          </a:cubicBezTo>
                          <a:cubicBezTo>
                            <a:pt x="2204" y="12026"/>
                            <a:pt x="-188" y="13412"/>
                            <a:pt x="12" y="146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73" name="Google Shape;7473;p37"/>
                    <p:cNvSpPr/>
                    <p:nvPr/>
                  </p:nvSpPr>
                  <p:spPr>
                    <a:xfrm>
                      <a:off x="3702500" y="5357575"/>
                      <a:ext cx="12799" cy="4135"/>
                    </a:xfrm>
                    <a:custGeom>
                      <a:avLst/>
                      <a:gdLst/>
                      <a:ahLst/>
                      <a:cxnLst/>
                      <a:rect l="l" t="t" r="r" b="b"/>
                      <a:pathLst>
                        <a:path w="12799" h="4135" extrusionOk="0">
                          <a:moveTo>
                            <a:pt x="6939" y="3494"/>
                          </a:moveTo>
                          <a:cubicBezTo>
                            <a:pt x="10926" y="2503"/>
                            <a:pt x="13716" y="1513"/>
                            <a:pt x="12520" y="523"/>
                          </a:cubicBezTo>
                          <a:cubicBezTo>
                            <a:pt x="11723" y="-270"/>
                            <a:pt x="8733" y="-72"/>
                            <a:pt x="5743" y="523"/>
                          </a:cubicBezTo>
                          <a:cubicBezTo>
                            <a:pt x="1557" y="1315"/>
                            <a:pt x="-635" y="2702"/>
                            <a:pt x="162" y="3692"/>
                          </a:cubicBezTo>
                          <a:cubicBezTo>
                            <a:pt x="561" y="4484"/>
                            <a:pt x="3750" y="4088"/>
                            <a:pt x="6939" y="34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74" name="Google Shape;7474;p37"/>
                    <p:cNvSpPr/>
                    <p:nvPr/>
                  </p:nvSpPr>
                  <p:spPr>
                    <a:xfrm>
                      <a:off x="3618746" y="5495769"/>
                      <a:ext cx="2060" cy="2971"/>
                    </a:xfrm>
                    <a:custGeom>
                      <a:avLst/>
                      <a:gdLst/>
                      <a:ahLst/>
                      <a:cxnLst/>
                      <a:rect l="l" t="t" r="r" b="b"/>
                      <a:pathLst>
                        <a:path w="2060" h="2971" extrusionOk="0">
                          <a:moveTo>
                            <a:pt x="0" y="0"/>
                          </a:moveTo>
                          <a:cubicBezTo>
                            <a:pt x="199" y="991"/>
                            <a:pt x="598" y="1981"/>
                            <a:pt x="797" y="2971"/>
                          </a:cubicBezTo>
                          <a:cubicBezTo>
                            <a:pt x="1993" y="2179"/>
                            <a:pt x="2193" y="1387"/>
                            <a:pt x="1993" y="792"/>
                          </a:cubicBezTo>
                          <a:cubicBezTo>
                            <a:pt x="1794" y="198"/>
                            <a:pt x="1196" y="0"/>
                            <a:pt x="0"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75" name="Google Shape;7475;p37"/>
                    <p:cNvSpPr/>
                    <p:nvPr/>
                  </p:nvSpPr>
                  <p:spPr>
                    <a:xfrm>
                      <a:off x="3683089" y="5519738"/>
                      <a:ext cx="25762" cy="14969"/>
                    </a:xfrm>
                    <a:custGeom>
                      <a:avLst/>
                      <a:gdLst/>
                      <a:ahLst/>
                      <a:cxnLst/>
                      <a:rect l="l" t="t" r="r" b="b"/>
                      <a:pathLst>
                        <a:path w="25762" h="14969" extrusionOk="0">
                          <a:moveTo>
                            <a:pt x="6218" y="13866"/>
                          </a:moveTo>
                          <a:cubicBezTo>
                            <a:pt x="8810" y="12678"/>
                            <a:pt x="10803" y="11291"/>
                            <a:pt x="10803" y="10301"/>
                          </a:cubicBezTo>
                          <a:cubicBezTo>
                            <a:pt x="11002" y="10301"/>
                            <a:pt x="11401" y="10301"/>
                            <a:pt x="11600" y="10301"/>
                          </a:cubicBezTo>
                          <a:cubicBezTo>
                            <a:pt x="16384" y="9904"/>
                            <a:pt x="19174" y="8518"/>
                            <a:pt x="19174" y="6339"/>
                          </a:cubicBezTo>
                          <a:cubicBezTo>
                            <a:pt x="19174" y="6339"/>
                            <a:pt x="19374" y="6339"/>
                            <a:pt x="19374" y="6339"/>
                          </a:cubicBezTo>
                          <a:cubicBezTo>
                            <a:pt x="23360" y="4754"/>
                            <a:pt x="25952" y="2971"/>
                            <a:pt x="25752" y="1783"/>
                          </a:cubicBezTo>
                          <a:cubicBezTo>
                            <a:pt x="25553" y="594"/>
                            <a:pt x="22762" y="991"/>
                            <a:pt x="18975" y="2377"/>
                          </a:cubicBezTo>
                          <a:cubicBezTo>
                            <a:pt x="18576" y="2575"/>
                            <a:pt x="18178" y="2575"/>
                            <a:pt x="17978" y="2773"/>
                          </a:cubicBezTo>
                          <a:cubicBezTo>
                            <a:pt x="17380" y="1783"/>
                            <a:pt x="16384" y="991"/>
                            <a:pt x="14391" y="594"/>
                          </a:cubicBezTo>
                          <a:cubicBezTo>
                            <a:pt x="13394" y="198"/>
                            <a:pt x="11999" y="0"/>
                            <a:pt x="10404" y="0"/>
                          </a:cubicBezTo>
                          <a:cubicBezTo>
                            <a:pt x="5222" y="792"/>
                            <a:pt x="2631" y="2575"/>
                            <a:pt x="2830" y="5150"/>
                          </a:cubicBezTo>
                          <a:cubicBezTo>
                            <a:pt x="2830" y="5745"/>
                            <a:pt x="3228" y="6339"/>
                            <a:pt x="3627" y="6735"/>
                          </a:cubicBezTo>
                          <a:lnTo>
                            <a:pt x="3627" y="6735"/>
                          </a:lnTo>
                          <a:cubicBezTo>
                            <a:pt x="4026" y="7924"/>
                            <a:pt x="5022" y="9112"/>
                            <a:pt x="6816" y="9706"/>
                          </a:cubicBezTo>
                          <a:cubicBezTo>
                            <a:pt x="6417" y="9904"/>
                            <a:pt x="6019" y="9904"/>
                            <a:pt x="5620" y="10103"/>
                          </a:cubicBezTo>
                          <a:cubicBezTo>
                            <a:pt x="1434" y="11687"/>
                            <a:pt x="-758" y="13272"/>
                            <a:pt x="238" y="14461"/>
                          </a:cubicBezTo>
                          <a:cubicBezTo>
                            <a:pt x="637" y="15451"/>
                            <a:pt x="3228" y="14857"/>
                            <a:pt x="6218" y="138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76" name="Google Shape;7476;p37"/>
                    <p:cNvSpPr/>
                    <p:nvPr/>
                  </p:nvSpPr>
                  <p:spPr>
                    <a:xfrm>
                      <a:off x="3644791" y="5462144"/>
                      <a:ext cx="12424" cy="4880"/>
                    </a:xfrm>
                    <a:custGeom>
                      <a:avLst/>
                      <a:gdLst/>
                      <a:ahLst/>
                      <a:cxnLst/>
                      <a:rect l="l" t="t" r="r" b="b"/>
                      <a:pathLst>
                        <a:path w="12424" h="4880" extrusionOk="0">
                          <a:moveTo>
                            <a:pt x="6246" y="743"/>
                          </a:moveTo>
                          <a:cubicBezTo>
                            <a:pt x="2060" y="1931"/>
                            <a:pt x="-930" y="3318"/>
                            <a:pt x="266" y="4506"/>
                          </a:cubicBezTo>
                          <a:cubicBezTo>
                            <a:pt x="1063" y="5299"/>
                            <a:pt x="4252" y="4705"/>
                            <a:pt x="7242" y="3912"/>
                          </a:cubicBezTo>
                          <a:cubicBezTo>
                            <a:pt x="10431" y="2922"/>
                            <a:pt x="12425" y="1733"/>
                            <a:pt x="12425" y="743"/>
                          </a:cubicBezTo>
                          <a:cubicBezTo>
                            <a:pt x="11627" y="-248"/>
                            <a:pt x="9435" y="-248"/>
                            <a:pt x="6246" y="7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77" name="Google Shape;7477;p37"/>
                    <p:cNvSpPr/>
                    <p:nvPr/>
                  </p:nvSpPr>
                  <p:spPr>
                    <a:xfrm>
                      <a:off x="3616553" y="5389188"/>
                      <a:ext cx="11770" cy="3722"/>
                    </a:xfrm>
                    <a:custGeom>
                      <a:avLst/>
                      <a:gdLst/>
                      <a:ahLst/>
                      <a:cxnLst/>
                      <a:rect l="l" t="t" r="r" b="b"/>
                      <a:pathLst>
                        <a:path w="11770" h="3722" extrusionOk="0">
                          <a:moveTo>
                            <a:pt x="0" y="2981"/>
                          </a:moveTo>
                          <a:cubicBezTo>
                            <a:pt x="996" y="3773"/>
                            <a:pt x="3389" y="3971"/>
                            <a:pt x="6378" y="3377"/>
                          </a:cubicBezTo>
                          <a:cubicBezTo>
                            <a:pt x="9368" y="2783"/>
                            <a:pt x="11959" y="1792"/>
                            <a:pt x="11760" y="802"/>
                          </a:cubicBezTo>
                          <a:cubicBezTo>
                            <a:pt x="11361" y="-189"/>
                            <a:pt x="8571" y="-189"/>
                            <a:pt x="5581" y="406"/>
                          </a:cubicBezTo>
                          <a:cubicBezTo>
                            <a:pt x="2591" y="1000"/>
                            <a:pt x="398" y="1990"/>
                            <a:pt x="0" y="29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78" name="Google Shape;7478;p37"/>
                    <p:cNvSpPr/>
                    <p:nvPr/>
                  </p:nvSpPr>
                  <p:spPr>
                    <a:xfrm>
                      <a:off x="3687159" y="5599503"/>
                      <a:ext cx="10909" cy="6379"/>
                    </a:xfrm>
                    <a:custGeom>
                      <a:avLst/>
                      <a:gdLst/>
                      <a:ahLst/>
                      <a:cxnLst/>
                      <a:rect l="l" t="t" r="r" b="b"/>
                      <a:pathLst>
                        <a:path w="10909" h="6379" extrusionOk="0">
                          <a:moveTo>
                            <a:pt x="553" y="6205"/>
                          </a:moveTo>
                          <a:cubicBezTo>
                            <a:pt x="1749" y="6799"/>
                            <a:pt x="4340" y="5809"/>
                            <a:pt x="7131" y="4224"/>
                          </a:cubicBezTo>
                          <a:cubicBezTo>
                            <a:pt x="9722" y="2639"/>
                            <a:pt x="11516" y="1055"/>
                            <a:pt x="10719" y="262"/>
                          </a:cubicBezTo>
                          <a:cubicBezTo>
                            <a:pt x="9722" y="-332"/>
                            <a:pt x="7530" y="64"/>
                            <a:pt x="4739" y="1649"/>
                          </a:cubicBezTo>
                          <a:cubicBezTo>
                            <a:pt x="952" y="3432"/>
                            <a:pt x="-1042" y="5413"/>
                            <a:pt x="553" y="62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79" name="Google Shape;7479;p37"/>
                    <p:cNvSpPr/>
                    <p:nvPr/>
                  </p:nvSpPr>
                  <p:spPr>
                    <a:xfrm>
                      <a:off x="3630306" y="5520536"/>
                      <a:ext cx="16841" cy="9305"/>
                    </a:xfrm>
                    <a:custGeom>
                      <a:avLst/>
                      <a:gdLst/>
                      <a:ahLst/>
                      <a:cxnLst/>
                      <a:rect l="l" t="t" r="r" b="b"/>
                      <a:pathLst>
                        <a:path w="16841" h="9305" extrusionOk="0">
                          <a:moveTo>
                            <a:pt x="8770" y="6928"/>
                          </a:moveTo>
                          <a:cubicBezTo>
                            <a:pt x="9368" y="6730"/>
                            <a:pt x="9966" y="6334"/>
                            <a:pt x="10565" y="6136"/>
                          </a:cubicBezTo>
                          <a:cubicBezTo>
                            <a:pt x="10963" y="6136"/>
                            <a:pt x="11362" y="5938"/>
                            <a:pt x="11760" y="5938"/>
                          </a:cubicBezTo>
                          <a:cubicBezTo>
                            <a:pt x="15149" y="5343"/>
                            <a:pt x="17342" y="3957"/>
                            <a:pt x="16744" y="2372"/>
                          </a:cubicBezTo>
                          <a:cubicBezTo>
                            <a:pt x="15946" y="391"/>
                            <a:pt x="12558" y="-401"/>
                            <a:pt x="8172" y="193"/>
                          </a:cubicBezTo>
                          <a:cubicBezTo>
                            <a:pt x="4585" y="1183"/>
                            <a:pt x="1196" y="2570"/>
                            <a:pt x="2591" y="4749"/>
                          </a:cubicBezTo>
                          <a:cubicBezTo>
                            <a:pt x="2791" y="5145"/>
                            <a:pt x="3189" y="5343"/>
                            <a:pt x="3389" y="5739"/>
                          </a:cubicBezTo>
                          <a:cubicBezTo>
                            <a:pt x="1196" y="6928"/>
                            <a:pt x="598" y="8117"/>
                            <a:pt x="0" y="9305"/>
                          </a:cubicBezTo>
                          <a:lnTo>
                            <a:pt x="2392" y="9305"/>
                          </a:lnTo>
                          <a:cubicBezTo>
                            <a:pt x="4784" y="8513"/>
                            <a:pt x="6777" y="7918"/>
                            <a:pt x="8770" y="69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80" name="Google Shape;7480;p37"/>
                    <p:cNvSpPr/>
                    <p:nvPr/>
                  </p:nvSpPr>
                  <p:spPr>
                    <a:xfrm>
                      <a:off x="3608580" y="5461026"/>
                      <a:ext cx="4053" cy="3445"/>
                    </a:xfrm>
                    <a:custGeom>
                      <a:avLst/>
                      <a:gdLst/>
                      <a:ahLst/>
                      <a:cxnLst/>
                      <a:rect l="l" t="t" r="r" b="b"/>
                      <a:pathLst>
                        <a:path w="4053" h="3445" extrusionOk="0">
                          <a:moveTo>
                            <a:pt x="3588" y="474"/>
                          </a:moveTo>
                          <a:cubicBezTo>
                            <a:pt x="2990" y="78"/>
                            <a:pt x="1395" y="-120"/>
                            <a:pt x="0" y="78"/>
                          </a:cubicBezTo>
                          <a:cubicBezTo>
                            <a:pt x="399" y="1266"/>
                            <a:pt x="598" y="2257"/>
                            <a:pt x="997" y="3445"/>
                          </a:cubicBezTo>
                          <a:cubicBezTo>
                            <a:pt x="3588" y="2257"/>
                            <a:pt x="4784" y="1068"/>
                            <a:pt x="3588" y="4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81" name="Google Shape;7481;p37"/>
                    <p:cNvSpPr/>
                    <p:nvPr/>
                  </p:nvSpPr>
                  <p:spPr>
                    <a:xfrm>
                      <a:off x="3673931" y="5519150"/>
                      <a:ext cx="10990" cy="5463"/>
                    </a:xfrm>
                    <a:custGeom>
                      <a:avLst/>
                      <a:gdLst/>
                      <a:ahLst/>
                      <a:cxnLst/>
                      <a:rect l="l" t="t" r="r" b="b"/>
                      <a:pathLst>
                        <a:path w="10990" h="5463" extrusionOk="0">
                          <a:moveTo>
                            <a:pt x="10991" y="390"/>
                          </a:moveTo>
                          <a:cubicBezTo>
                            <a:pt x="9994" y="-204"/>
                            <a:pt x="8001" y="-204"/>
                            <a:pt x="5211" y="985"/>
                          </a:cubicBezTo>
                          <a:cubicBezTo>
                            <a:pt x="1623" y="2371"/>
                            <a:pt x="-769" y="4154"/>
                            <a:pt x="227" y="5145"/>
                          </a:cubicBezTo>
                          <a:cubicBezTo>
                            <a:pt x="1025" y="5937"/>
                            <a:pt x="3815" y="5145"/>
                            <a:pt x="6606" y="3956"/>
                          </a:cubicBezTo>
                          <a:cubicBezTo>
                            <a:pt x="9396" y="2767"/>
                            <a:pt x="10991" y="1579"/>
                            <a:pt x="10991" y="3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82" name="Google Shape;7482;p37"/>
                    <p:cNvSpPr/>
                    <p:nvPr/>
                  </p:nvSpPr>
                  <p:spPr>
                    <a:xfrm>
                      <a:off x="3675753" y="5437650"/>
                      <a:ext cx="10972" cy="4248"/>
                    </a:xfrm>
                    <a:custGeom>
                      <a:avLst/>
                      <a:gdLst/>
                      <a:ahLst/>
                      <a:cxnLst/>
                      <a:rect l="l" t="t" r="r" b="b"/>
                      <a:pathLst>
                        <a:path w="10972" h="4248" extrusionOk="0">
                          <a:moveTo>
                            <a:pt x="5780" y="475"/>
                          </a:moveTo>
                          <a:cubicBezTo>
                            <a:pt x="2990" y="1268"/>
                            <a:pt x="0" y="2258"/>
                            <a:pt x="0" y="3447"/>
                          </a:cubicBezTo>
                          <a:cubicBezTo>
                            <a:pt x="0" y="4437"/>
                            <a:pt x="2193" y="4437"/>
                            <a:pt x="5382" y="3843"/>
                          </a:cubicBezTo>
                          <a:cubicBezTo>
                            <a:pt x="8172" y="3051"/>
                            <a:pt x="11162" y="2060"/>
                            <a:pt x="10963" y="1070"/>
                          </a:cubicBezTo>
                          <a:cubicBezTo>
                            <a:pt x="10763" y="-119"/>
                            <a:pt x="8970" y="-317"/>
                            <a:pt x="5780" y="4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83" name="Google Shape;7483;p37"/>
                    <p:cNvSpPr/>
                    <p:nvPr/>
                  </p:nvSpPr>
                  <p:spPr>
                    <a:xfrm>
                      <a:off x="3594228" y="5410663"/>
                      <a:ext cx="8193" cy="3691"/>
                    </a:xfrm>
                    <a:custGeom>
                      <a:avLst/>
                      <a:gdLst/>
                      <a:ahLst/>
                      <a:cxnLst/>
                      <a:rect l="l" t="t" r="r" b="b"/>
                      <a:pathLst>
                        <a:path w="8193" h="3691" extrusionOk="0">
                          <a:moveTo>
                            <a:pt x="8172" y="1117"/>
                          </a:moveTo>
                          <a:cubicBezTo>
                            <a:pt x="7375" y="-72"/>
                            <a:pt x="5581" y="-270"/>
                            <a:pt x="3389" y="325"/>
                          </a:cubicBezTo>
                          <a:cubicBezTo>
                            <a:pt x="1993" y="721"/>
                            <a:pt x="797" y="1117"/>
                            <a:pt x="0" y="1513"/>
                          </a:cubicBezTo>
                          <a:cubicBezTo>
                            <a:pt x="200" y="2305"/>
                            <a:pt x="399" y="3098"/>
                            <a:pt x="598" y="3692"/>
                          </a:cubicBezTo>
                          <a:cubicBezTo>
                            <a:pt x="1395" y="3692"/>
                            <a:pt x="2392" y="3692"/>
                            <a:pt x="3588" y="3296"/>
                          </a:cubicBezTo>
                          <a:cubicBezTo>
                            <a:pt x="7176" y="2702"/>
                            <a:pt x="8372" y="1513"/>
                            <a:pt x="8172" y="11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84" name="Google Shape;7484;p37"/>
                    <p:cNvSpPr/>
                    <p:nvPr/>
                  </p:nvSpPr>
                  <p:spPr>
                    <a:xfrm>
                      <a:off x="3720801" y="5533672"/>
                      <a:ext cx="36875" cy="20063"/>
                    </a:xfrm>
                    <a:custGeom>
                      <a:avLst/>
                      <a:gdLst/>
                      <a:ahLst/>
                      <a:cxnLst/>
                      <a:rect l="l" t="t" r="r" b="b"/>
                      <a:pathLst>
                        <a:path w="36875" h="20063" extrusionOk="0">
                          <a:moveTo>
                            <a:pt x="36277" y="4290"/>
                          </a:moveTo>
                          <a:cubicBezTo>
                            <a:pt x="35879" y="2903"/>
                            <a:pt x="35679" y="1517"/>
                            <a:pt x="35281" y="130"/>
                          </a:cubicBezTo>
                          <a:cubicBezTo>
                            <a:pt x="34483" y="-68"/>
                            <a:pt x="33287" y="-68"/>
                            <a:pt x="31892" y="328"/>
                          </a:cubicBezTo>
                          <a:cubicBezTo>
                            <a:pt x="25912" y="1319"/>
                            <a:pt x="23321" y="3696"/>
                            <a:pt x="22524" y="6271"/>
                          </a:cubicBezTo>
                          <a:cubicBezTo>
                            <a:pt x="21926" y="6469"/>
                            <a:pt x="21527" y="6667"/>
                            <a:pt x="20929" y="6865"/>
                          </a:cubicBezTo>
                          <a:cubicBezTo>
                            <a:pt x="17341" y="8252"/>
                            <a:pt x="13754" y="10034"/>
                            <a:pt x="11760" y="12015"/>
                          </a:cubicBezTo>
                          <a:cubicBezTo>
                            <a:pt x="11361" y="12412"/>
                            <a:pt x="11162" y="12808"/>
                            <a:pt x="10963" y="13006"/>
                          </a:cubicBezTo>
                          <a:cubicBezTo>
                            <a:pt x="10166" y="13204"/>
                            <a:pt x="9368" y="13402"/>
                            <a:pt x="7973" y="13798"/>
                          </a:cubicBezTo>
                          <a:cubicBezTo>
                            <a:pt x="3189" y="15779"/>
                            <a:pt x="598" y="17760"/>
                            <a:pt x="0" y="19543"/>
                          </a:cubicBezTo>
                          <a:cubicBezTo>
                            <a:pt x="598" y="20335"/>
                            <a:pt x="2591" y="20335"/>
                            <a:pt x="5382" y="18750"/>
                          </a:cubicBezTo>
                          <a:cubicBezTo>
                            <a:pt x="7774" y="17562"/>
                            <a:pt x="9966" y="16175"/>
                            <a:pt x="11361" y="14987"/>
                          </a:cubicBezTo>
                          <a:cubicBezTo>
                            <a:pt x="11960" y="16373"/>
                            <a:pt x="14152" y="16968"/>
                            <a:pt x="16943" y="16770"/>
                          </a:cubicBezTo>
                          <a:cubicBezTo>
                            <a:pt x="13953" y="18750"/>
                            <a:pt x="13953" y="20137"/>
                            <a:pt x="16544" y="19939"/>
                          </a:cubicBezTo>
                          <a:cubicBezTo>
                            <a:pt x="19135" y="19939"/>
                            <a:pt x="22324" y="18156"/>
                            <a:pt x="25315" y="16175"/>
                          </a:cubicBezTo>
                          <a:cubicBezTo>
                            <a:pt x="28504" y="13996"/>
                            <a:pt x="28105" y="13006"/>
                            <a:pt x="27308" y="12213"/>
                          </a:cubicBezTo>
                          <a:cubicBezTo>
                            <a:pt x="27507" y="12015"/>
                            <a:pt x="27906" y="12015"/>
                            <a:pt x="28105" y="11817"/>
                          </a:cubicBezTo>
                          <a:cubicBezTo>
                            <a:pt x="28902" y="11817"/>
                            <a:pt x="29700" y="11817"/>
                            <a:pt x="30696" y="11619"/>
                          </a:cubicBezTo>
                          <a:cubicBezTo>
                            <a:pt x="34284" y="11025"/>
                            <a:pt x="36078" y="10233"/>
                            <a:pt x="36875" y="9242"/>
                          </a:cubicBezTo>
                          <a:cubicBezTo>
                            <a:pt x="36676" y="8846"/>
                            <a:pt x="36676" y="8252"/>
                            <a:pt x="36477" y="7855"/>
                          </a:cubicBezTo>
                          <a:cubicBezTo>
                            <a:pt x="36875" y="6667"/>
                            <a:pt x="36676" y="5479"/>
                            <a:pt x="36277" y="4290"/>
                          </a:cubicBezTo>
                          <a:close/>
                          <a:moveTo>
                            <a:pt x="23720" y="13798"/>
                          </a:moveTo>
                          <a:cubicBezTo>
                            <a:pt x="23720" y="13798"/>
                            <a:pt x="23720" y="13600"/>
                            <a:pt x="23720" y="13600"/>
                          </a:cubicBezTo>
                          <a:cubicBezTo>
                            <a:pt x="23520" y="12808"/>
                            <a:pt x="23122" y="12213"/>
                            <a:pt x="22125" y="11619"/>
                          </a:cubicBezTo>
                          <a:cubicBezTo>
                            <a:pt x="24318" y="11421"/>
                            <a:pt x="25912" y="11619"/>
                            <a:pt x="26510" y="12610"/>
                          </a:cubicBezTo>
                          <a:lnTo>
                            <a:pt x="26510" y="12610"/>
                          </a:lnTo>
                          <a:cubicBezTo>
                            <a:pt x="25514" y="13006"/>
                            <a:pt x="24717" y="13402"/>
                            <a:pt x="23720" y="1379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85" name="Google Shape;7485;p37"/>
                    <p:cNvSpPr/>
                    <p:nvPr/>
                  </p:nvSpPr>
                  <p:spPr>
                    <a:xfrm>
                      <a:off x="3667647" y="5602143"/>
                      <a:ext cx="16676" cy="12031"/>
                    </a:xfrm>
                    <a:custGeom>
                      <a:avLst/>
                      <a:gdLst/>
                      <a:ahLst/>
                      <a:cxnLst/>
                      <a:rect l="l" t="t" r="r" b="b"/>
                      <a:pathLst>
                        <a:path w="16676" h="12031" extrusionOk="0">
                          <a:moveTo>
                            <a:pt x="133" y="9310"/>
                          </a:moveTo>
                          <a:cubicBezTo>
                            <a:pt x="-1063" y="11885"/>
                            <a:pt x="6112" y="13074"/>
                            <a:pt x="10298" y="10895"/>
                          </a:cubicBezTo>
                          <a:cubicBezTo>
                            <a:pt x="19866" y="5943"/>
                            <a:pt x="15082" y="4952"/>
                            <a:pt x="15880" y="2575"/>
                          </a:cubicBezTo>
                          <a:lnTo>
                            <a:pt x="16677" y="0"/>
                          </a:lnTo>
                          <a:lnTo>
                            <a:pt x="15082" y="792"/>
                          </a:lnTo>
                          <a:cubicBezTo>
                            <a:pt x="9302" y="3169"/>
                            <a:pt x="2126" y="4754"/>
                            <a:pt x="133" y="93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86" name="Google Shape;7486;p37"/>
                    <p:cNvSpPr/>
                    <p:nvPr/>
                  </p:nvSpPr>
                  <p:spPr>
                    <a:xfrm>
                      <a:off x="3663449" y="5581451"/>
                      <a:ext cx="15486" cy="13865"/>
                    </a:xfrm>
                    <a:custGeom>
                      <a:avLst/>
                      <a:gdLst/>
                      <a:ahLst/>
                      <a:cxnLst/>
                      <a:rect l="l" t="t" r="r" b="b"/>
                      <a:pathLst>
                        <a:path w="15486" h="13865" extrusionOk="0">
                          <a:moveTo>
                            <a:pt x="1739" y="12174"/>
                          </a:moveTo>
                          <a:cubicBezTo>
                            <a:pt x="1739" y="13560"/>
                            <a:pt x="2338" y="14749"/>
                            <a:pt x="6523" y="12966"/>
                          </a:cubicBezTo>
                          <a:cubicBezTo>
                            <a:pt x="12503" y="10391"/>
                            <a:pt x="13300" y="8014"/>
                            <a:pt x="14098" y="6033"/>
                          </a:cubicBezTo>
                          <a:cubicBezTo>
                            <a:pt x="13898" y="5637"/>
                            <a:pt x="13500" y="5439"/>
                            <a:pt x="13101" y="5241"/>
                          </a:cubicBezTo>
                          <a:cubicBezTo>
                            <a:pt x="15692" y="3260"/>
                            <a:pt x="15692" y="2071"/>
                            <a:pt x="15294" y="1081"/>
                          </a:cubicBezTo>
                          <a:cubicBezTo>
                            <a:pt x="14696" y="-702"/>
                            <a:pt x="10908" y="-306"/>
                            <a:pt x="5527" y="2467"/>
                          </a:cubicBezTo>
                          <a:cubicBezTo>
                            <a:pt x="1939" y="4250"/>
                            <a:pt x="-653" y="6429"/>
                            <a:pt x="145" y="7420"/>
                          </a:cubicBezTo>
                          <a:cubicBezTo>
                            <a:pt x="743" y="8212"/>
                            <a:pt x="1939" y="8608"/>
                            <a:pt x="3733" y="8608"/>
                          </a:cubicBezTo>
                          <a:cubicBezTo>
                            <a:pt x="1939" y="9995"/>
                            <a:pt x="1739" y="11183"/>
                            <a:pt x="1739" y="121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87" name="Google Shape;7487;p37"/>
                    <p:cNvSpPr/>
                    <p:nvPr/>
                  </p:nvSpPr>
                  <p:spPr>
                    <a:xfrm>
                      <a:off x="3737820" y="5605147"/>
                      <a:ext cx="13876" cy="9530"/>
                    </a:xfrm>
                    <a:custGeom>
                      <a:avLst/>
                      <a:gdLst/>
                      <a:ahLst/>
                      <a:cxnLst/>
                      <a:rect l="l" t="t" r="r" b="b"/>
                      <a:pathLst>
                        <a:path w="13876" h="9530" extrusionOk="0">
                          <a:moveTo>
                            <a:pt x="322" y="8089"/>
                          </a:moveTo>
                          <a:cubicBezTo>
                            <a:pt x="1319" y="9079"/>
                            <a:pt x="2515" y="10862"/>
                            <a:pt x="8096" y="7891"/>
                          </a:cubicBezTo>
                          <a:cubicBezTo>
                            <a:pt x="14275" y="4523"/>
                            <a:pt x="12880" y="2938"/>
                            <a:pt x="13877" y="561"/>
                          </a:cubicBezTo>
                          <a:cubicBezTo>
                            <a:pt x="12880" y="-429"/>
                            <a:pt x="10488" y="-231"/>
                            <a:pt x="5903" y="2146"/>
                          </a:cubicBezTo>
                          <a:cubicBezTo>
                            <a:pt x="1319" y="4721"/>
                            <a:pt x="-874" y="7098"/>
                            <a:pt x="322" y="80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88" name="Google Shape;7488;p37"/>
                    <p:cNvSpPr/>
                    <p:nvPr/>
                  </p:nvSpPr>
                  <p:spPr>
                    <a:xfrm>
                      <a:off x="3681482" y="5591417"/>
                      <a:ext cx="14614" cy="10528"/>
                    </a:xfrm>
                    <a:custGeom>
                      <a:avLst/>
                      <a:gdLst/>
                      <a:ahLst/>
                      <a:cxnLst/>
                      <a:rect l="l" t="t" r="r" b="b"/>
                      <a:pathLst>
                        <a:path w="14614" h="10528" extrusionOk="0">
                          <a:moveTo>
                            <a:pt x="13008" y="30"/>
                          </a:moveTo>
                          <a:cubicBezTo>
                            <a:pt x="10815" y="-169"/>
                            <a:pt x="7825" y="624"/>
                            <a:pt x="4437" y="2605"/>
                          </a:cubicBezTo>
                          <a:cubicBezTo>
                            <a:pt x="450" y="4784"/>
                            <a:pt x="450" y="6170"/>
                            <a:pt x="52" y="7755"/>
                          </a:cubicBezTo>
                          <a:cubicBezTo>
                            <a:pt x="-347" y="9538"/>
                            <a:pt x="1646" y="9934"/>
                            <a:pt x="3241" y="10528"/>
                          </a:cubicBezTo>
                          <a:cubicBezTo>
                            <a:pt x="6430" y="8151"/>
                            <a:pt x="10018" y="5972"/>
                            <a:pt x="12609" y="3793"/>
                          </a:cubicBezTo>
                          <a:cubicBezTo>
                            <a:pt x="15001" y="1614"/>
                            <a:pt x="15400" y="30"/>
                            <a:pt x="13008" y="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89" name="Google Shape;7489;p37"/>
                    <p:cNvSpPr/>
                    <p:nvPr/>
                  </p:nvSpPr>
                  <p:spPr>
                    <a:xfrm>
                      <a:off x="3684324" y="5601945"/>
                      <a:ext cx="398" cy="198"/>
                    </a:xfrm>
                    <a:custGeom>
                      <a:avLst/>
                      <a:gdLst/>
                      <a:ahLst/>
                      <a:cxnLst/>
                      <a:rect l="l" t="t" r="r" b="b"/>
                      <a:pathLst>
                        <a:path w="398" h="198" extrusionOk="0">
                          <a:moveTo>
                            <a:pt x="0" y="198"/>
                          </a:moveTo>
                          <a:lnTo>
                            <a:pt x="0" y="198"/>
                          </a:lnTo>
                          <a:lnTo>
                            <a:pt x="399" y="0"/>
                          </a:lnTo>
                          <a:lnTo>
                            <a:pt x="199"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90" name="Google Shape;7490;p37"/>
                    <p:cNvSpPr/>
                    <p:nvPr/>
                  </p:nvSpPr>
                  <p:spPr>
                    <a:xfrm>
                      <a:off x="3642104" y="5461896"/>
                      <a:ext cx="35340" cy="27603"/>
                    </a:xfrm>
                    <a:custGeom>
                      <a:avLst/>
                      <a:gdLst/>
                      <a:ahLst/>
                      <a:cxnLst/>
                      <a:rect l="l" t="t" r="r" b="b"/>
                      <a:pathLst>
                        <a:path w="35340" h="27603" extrusionOk="0">
                          <a:moveTo>
                            <a:pt x="361" y="27336"/>
                          </a:moveTo>
                          <a:cubicBezTo>
                            <a:pt x="1757" y="27930"/>
                            <a:pt x="4148" y="27534"/>
                            <a:pt x="6939" y="26148"/>
                          </a:cubicBezTo>
                          <a:cubicBezTo>
                            <a:pt x="8733" y="25157"/>
                            <a:pt x="9730" y="24365"/>
                            <a:pt x="9132" y="23771"/>
                          </a:cubicBezTo>
                          <a:lnTo>
                            <a:pt x="8733" y="23771"/>
                          </a:lnTo>
                          <a:cubicBezTo>
                            <a:pt x="10128" y="23573"/>
                            <a:pt x="11524" y="23374"/>
                            <a:pt x="13118" y="22978"/>
                          </a:cubicBezTo>
                          <a:cubicBezTo>
                            <a:pt x="15510" y="22186"/>
                            <a:pt x="16905" y="21592"/>
                            <a:pt x="17703" y="20799"/>
                          </a:cubicBezTo>
                          <a:cubicBezTo>
                            <a:pt x="17902" y="20997"/>
                            <a:pt x="18301" y="21195"/>
                            <a:pt x="18500" y="21394"/>
                          </a:cubicBezTo>
                          <a:cubicBezTo>
                            <a:pt x="15909" y="22384"/>
                            <a:pt x="13915" y="23573"/>
                            <a:pt x="14115" y="24563"/>
                          </a:cubicBezTo>
                          <a:cubicBezTo>
                            <a:pt x="14314" y="25553"/>
                            <a:pt x="17105" y="25355"/>
                            <a:pt x="19895" y="24365"/>
                          </a:cubicBezTo>
                          <a:cubicBezTo>
                            <a:pt x="21689" y="23771"/>
                            <a:pt x="23084" y="22978"/>
                            <a:pt x="23882" y="22186"/>
                          </a:cubicBezTo>
                          <a:cubicBezTo>
                            <a:pt x="26672" y="21988"/>
                            <a:pt x="28865" y="20997"/>
                            <a:pt x="28865" y="18818"/>
                          </a:cubicBezTo>
                          <a:cubicBezTo>
                            <a:pt x="29264" y="16837"/>
                            <a:pt x="27071" y="15649"/>
                            <a:pt x="22885" y="15847"/>
                          </a:cubicBezTo>
                          <a:cubicBezTo>
                            <a:pt x="27270" y="14857"/>
                            <a:pt x="30460" y="13074"/>
                            <a:pt x="31656" y="10499"/>
                          </a:cubicBezTo>
                          <a:cubicBezTo>
                            <a:pt x="32453" y="9112"/>
                            <a:pt x="30260" y="7329"/>
                            <a:pt x="26672" y="7725"/>
                          </a:cubicBezTo>
                          <a:cubicBezTo>
                            <a:pt x="26274" y="7725"/>
                            <a:pt x="25676" y="7924"/>
                            <a:pt x="25277" y="7924"/>
                          </a:cubicBezTo>
                          <a:cubicBezTo>
                            <a:pt x="24879" y="7725"/>
                            <a:pt x="24480" y="7527"/>
                            <a:pt x="23882" y="7527"/>
                          </a:cubicBezTo>
                          <a:cubicBezTo>
                            <a:pt x="24480" y="7329"/>
                            <a:pt x="24879" y="7131"/>
                            <a:pt x="25476" y="6933"/>
                          </a:cubicBezTo>
                          <a:cubicBezTo>
                            <a:pt x="26672" y="7131"/>
                            <a:pt x="27868" y="7131"/>
                            <a:pt x="29264" y="6933"/>
                          </a:cubicBezTo>
                          <a:cubicBezTo>
                            <a:pt x="33649" y="6339"/>
                            <a:pt x="35842" y="4556"/>
                            <a:pt x="35243" y="2575"/>
                          </a:cubicBezTo>
                          <a:cubicBezTo>
                            <a:pt x="34446" y="594"/>
                            <a:pt x="30659" y="0"/>
                            <a:pt x="26672" y="0"/>
                          </a:cubicBezTo>
                          <a:cubicBezTo>
                            <a:pt x="22885" y="792"/>
                            <a:pt x="19696" y="1981"/>
                            <a:pt x="20892" y="4358"/>
                          </a:cubicBezTo>
                          <a:cubicBezTo>
                            <a:pt x="20892" y="4358"/>
                            <a:pt x="21091" y="4556"/>
                            <a:pt x="21091" y="4556"/>
                          </a:cubicBezTo>
                          <a:cubicBezTo>
                            <a:pt x="20693" y="4556"/>
                            <a:pt x="20493" y="4754"/>
                            <a:pt x="20095" y="4754"/>
                          </a:cubicBezTo>
                          <a:cubicBezTo>
                            <a:pt x="15909" y="6141"/>
                            <a:pt x="13716" y="7725"/>
                            <a:pt x="14115" y="8716"/>
                          </a:cubicBezTo>
                          <a:cubicBezTo>
                            <a:pt x="14314" y="9310"/>
                            <a:pt x="14912" y="9310"/>
                            <a:pt x="15909" y="9310"/>
                          </a:cubicBezTo>
                          <a:cubicBezTo>
                            <a:pt x="14713" y="9706"/>
                            <a:pt x="13915" y="10301"/>
                            <a:pt x="13318" y="10895"/>
                          </a:cubicBezTo>
                          <a:cubicBezTo>
                            <a:pt x="12720" y="11489"/>
                            <a:pt x="12122" y="12083"/>
                            <a:pt x="11922" y="13074"/>
                          </a:cubicBezTo>
                          <a:cubicBezTo>
                            <a:pt x="12520" y="15451"/>
                            <a:pt x="14713" y="16639"/>
                            <a:pt x="19098" y="16243"/>
                          </a:cubicBezTo>
                          <a:cubicBezTo>
                            <a:pt x="19497" y="16243"/>
                            <a:pt x="19895" y="16045"/>
                            <a:pt x="20294" y="16045"/>
                          </a:cubicBezTo>
                          <a:cubicBezTo>
                            <a:pt x="19098" y="16441"/>
                            <a:pt x="18101" y="16837"/>
                            <a:pt x="17503" y="17630"/>
                          </a:cubicBezTo>
                          <a:cubicBezTo>
                            <a:pt x="16507" y="17234"/>
                            <a:pt x="14912" y="16837"/>
                            <a:pt x="11324" y="18026"/>
                          </a:cubicBezTo>
                          <a:cubicBezTo>
                            <a:pt x="6341" y="19413"/>
                            <a:pt x="3351" y="21394"/>
                            <a:pt x="4348" y="22780"/>
                          </a:cubicBezTo>
                          <a:cubicBezTo>
                            <a:pt x="4547" y="23176"/>
                            <a:pt x="5344" y="23374"/>
                            <a:pt x="6142" y="23573"/>
                          </a:cubicBezTo>
                          <a:cubicBezTo>
                            <a:pt x="4946" y="23771"/>
                            <a:pt x="3750" y="24167"/>
                            <a:pt x="2355" y="24959"/>
                          </a:cubicBezTo>
                          <a:cubicBezTo>
                            <a:pt x="561" y="25950"/>
                            <a:pt x="-635" y="26940"/>
                            <a:pt x="361" y="273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91" name="Google Shape;7491;p37"/>
                    <p:cNvSpPr/>
                    <p:nvPr/>
                  </p:nvSpPr>
                  <p:spPr>
                    <a:xfrm>
                      <a:off x="3775603" y="5624131"/>
                      <a:ext cx="5792" cy="6479"/>
                    </a:xfrm>
                    <a:custGeom>
                      <a:avLst/>
                      <a:gdLst/>
                      <a:ahLst/>
                      <a:cxnLst/>
                      <a:rect l="l" t="t" r="r" b="b"/>
                      <a:pathLst>
                        <a:path w="5792" h="6479" extrusionOk="0">
                          <a:moveTo>
                            <a:pt x="5793" y="4358"/>
                          </a:moveTo>
                          <a:cubicBezTo>
                            <a:pt x="5394" y="2971"/>
                            <a:pt x="4996" y="1585"/>
                            <a:pt x="4597" y="0"/>
                          </a:cubicBezTo>
                          <a:cubicBezTo>
                            <a:pt x="2006" y="2179"/>
                            <a:pt x="411" y="4160"/>
                            <a:pt x="13" y="5745"/>
                          </a:cubicBezTo>
                          <a:cubicBezTo>
                            <a:pt x="-187" y="6933"/>
                            <a:pt x="2006" y="6735"/>
                            <a:pt x="4996" y="4754"/>
                          </a:cubicBezTo>
                          <a:cubicBezTo>
                            <a:pt x="5195" y="4754"/>
                            <a:pt x="5394" y="4556"/>
                            <a:pt x="5793" y="43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92" name="Google Shape;7492;p37"/>
                    <p:cNvSpPr/>
                    <p:nvPr/>
                  </p:nvSpPr>
                  <p:spPr>
                    <a:xfrm>
                      <a:off x="3738128" y="5615624"/>
                      <a:ext cx="20743" cy="19410"/>
                    </a:xfrm>
                    <a:custGeom>
                      <a:avLst/>
                      <a:gdLst/>
                      <a:ahLst/>
                      <a:cxnLst/>
                      <a:rect l="l" t="t" r="r" b="b"/>
                      <a:pathLst>
                        <a:path w="20743" h="19410" extrusionOk="0">
                          <a:moveTo>
                            <a:pt x="3004" y="19005"/>
                          </a:moveTo>
                          <a:cubicBezTo>
                            <a:pt x="2804" y="19995"/>
                            <a:pt x="5196" y="19005"/>
                            <a:pt x="7588" y="17817"/>
                          </a:cubicBezTo>
                          <a:cubicBezTo>
                            <a:pt x="13369" y="14053"/>
                            <a:pt x="17156" y="10487"/>
                            <a:pt x="17355" y="7714"/>
                          </a:cubicBezTo>
                          <a:cubicBezTo>
                            <a:pt x="17355" y="7516"/>
                            <a:pt x="17355" y="7516"/>
                            <a:pt x="17156" y="7318"/>
                          </a:cubicBezTo>
                          <a:cubicBezTo>
                            <a:pt x="20544" y="6724"/>
                            <a:pt x="20544" y="5139"/>
                            <a:pt x="20744" y="3950"/>
                          </a:cubicBezTo>
                          <a:cubicBezTo>
                            <a:pt x="20146" y="2168"/>
                            <a:pt x="17355" y="1177"/>
                            <a:pt x="13568" y="1771"/>
                          </a:cubicBezTo>
                          <a:cubicBezTo>
                            <a:pt x="12372" y="1970"/>
                            <a:pt x="11176" y="2366"/>
                            <a:pt x="10379" y="2762"/>
                          </a:cubicBezTo>
                          <a:cubicBezTo>
                            <a:pt x="11774" y="1771"/>
                            <a:pt x="12571" y="781"/>
                            <a:pt x="11973" y="385"/>
                          </a:cubicBezTo>
                          <a:cubicBezTo>
                            <a:pt x="10977" y="-606"/>
                            <a:pt x="7987" y="385"/>
                            <a:pt x="4399" y="2564"/>
                          </a:cubicBezTo>
                          <a:cubicBezTo>
                            <a:pt x="1808" y="4149"/>
                            <a:pt x="-185" y="5733"/>
                            <a:pt x="14" y="6922"/>
                          </a:cubicBezTo>
                          <a:cubicBezTo>
                            <a:pt x="1409" y="7714"/>
                            <a:pt x="4200" y="6724"/>
                            <a:pt x="7787" y="4545"/>
                          </a:cubicBezTo>
                          <a:cubicBezTo>
                            <a:pt x="7987" y="4347"/>
                            <a:pt x="8186" y="4347"/>
                            <a:pt x="8385" y="4149"/>
                          </a:cubicBezTo>
                          <a:cubicBezTo>
                            <a:pt x="7987" y="4743"/>
                            <a:pt x="7787" y="5337"/>
                            <a:pt x="8385" y="6129"/>
                          </a:cubicBezTo>
                          <a:cubicBezTo>
                            <a:pt x="9382" y="7318"/>
                            <a:pt x="11375" y="7912"/>
                            <a:pt x="13967" y="7714"/>
                          </a:cubicBezTo>
                          <a:cubicBezTo>
                            <a:pt x="13369" y="7912"/>
                            <a:pt x="12571" y="8308"/>
                            <a:pt x="11973" y="8704"/>
                          </a:cubicBezTo>
                          <a:cubicBezTo>
                            <a:pt x="5994" y="12864"/>
                            <a:pt x="3602" y="16430"/>
                            <a:pt x="3004" y="190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93" name="Google Shape;7493;p37"/>
                    <p:cNvSpPr/>
                    <p:nvPr/>
                  </p:nvSpPr>
                  <p:spPr>
                    <a:xfrm>
                      <a:off x="3781854" y="5698068"/>
                      <a:ext cx="11501" cy="10573"/>
                    </a:xfrm>
                    <a:custGeom>
                      <a:avLst/>
                      <a:gdLst/>
                      <a:ahLst/>
                      <a:cxnLst/>
                      <a:rect l="l" t="t" r="r" b="b"/>
                      <a:pathLst>
                        <a:path w="11501" h="10573" extrusionOk="0">
                          <a:moveTo>
                            <a:pt x="4525" y="2525"/>
                          </a:moveTo>
                          <a:cubicBezTo>
                            <a:pt x="-658" y="6486"/>
                            <a:pt x="-259" y="8467"/>
                            <a:pt x="339" y="10052"/>
                          </a:cubicBezTo>
                          <a:cubicBezTo>
                            <a:pt x="738" y="11043"/>
                            <a:pt x="3130" y="10646"/>
                            <a:pt x="5920" y="8665"/>
                          </a:cubicBezTo>
                          <a:cubicBezTo>
                            <a:pt x="11302" y="4902"/>
                            <a:pt x="11501" y="2525"/>
                            <a:pt x="11501" y="544"/>
                          </a:cubicBezTo>
                          <a:cubicBezTo>
                            <a:pt x="10305" y="-447"/>
                            <a:pt x="8113" y="-249"/>
                            <a:pt x="4525" y="25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94" name="Google Shape;7494;p37"/>
                    <p:cNvSpPr/>
                    <p:nvPr/>
                  </p:nvSpPr>
                  <p:spPr>
                    <a:xfrm>
                      <a:off x="3740486" y="5712039"/>
                      <a:ext cx="11409" cy="9918"/>
                    </a:xfrm>
                    <a:custGeom>
                      <a:avLst/>
                      <a:gdLst/>
                      <a:ahLst/>
                      <a:cxnLst/>
                      <a:rect l="l" t="t" r="r" b="b"/>
                      <a:pathLst>
                        <a:path w="11409" h="9918" extrusionOk="0">
                          <a:moveTo>
                            <a:pt x="11410" y="637"/>
                          </a:moveTo>
                          <a:cubicBezTo>
                            <a:pt x="10613" y="-353"/>
                            <a:pt x="8619" y="-353"/>
                            <a:pt x="5031" y="1826"/>
                          </a:cubicBezTo>
                          <a:cubicBezTo>
                            <a:pt x="48" y="4995"/>
                            <a:pt x="-151" y="6778"/>
                            <a:pt x="48" y="8363"/>
                          </a:cubicBezTo>
                          <a:cubicBezTo>
                            <a:pt x="248" y="9749"/>
                            <a:pt x="1045" y="10938"/>
                            <a:pt x="4832" y="8561"/>
                          </a:cubicBezTo>
                          <a:cubicBezTo>
                            <a:pt x="10413" y="5391"/>
                            <a:pt x="10812" y="3014"/>
                            <a:pt x="11410" y="6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95" name="Google Shape;7495;p37"/>
                    <p:cNvSpPr/>
                    <p:nvPr/>
                  </p:nvSpPr>
                  <p:spPr>
                    <a:xfrm>
                      <a:off x="3632101" y="5538662"/>
                      <a:ext cx="6014" cy="5639"/>
                    </a:xfrm>
                    <a:custGeom>
                      <a:avLst/>
                      <a:gdLst/>
                      <a:ahLst/>
                      <a:cxnLst/>
                      <a:rect l="l" t="t" r="r" b="b"/>
                      <a:pathLst>
                        <a:path w="6014" h="5639" extrusionOk="0">
                          <a:moveTo>
                            <a:pt x="5780" y="1876"/>
                          </a:moveTo>
                          <a:cubicBezTo>
                            <a:pt x="5581" y="1479"/>
                            <a:pt x="4983" y="1083"/>
                            <a:pt x="4584" y="885"/>
                          </a:cubicBezTo>
                          <a:cubicBezTo>
                            <a:pt x="4584" y="-105"/>
                            <a:pt x="2990" y="-303"/>
                            <a:pt x="0" y="489"/>
                          </a:cubicBezTo>
                          <a:cubicBezTo>
                            <a:pt x="199" y="1281"/>
                            <a:pt x="398" y="1876"/>
                            <a:pt x="598" y="2470"/>
                          </a:cubicBezTo>
                          <a:cubicBezTo>
                            <a:pt x="997" y="3460"/>
                            <a:pt x="1196" y="4451"/>
                            <a:pt x="1595" y="5639"/>
                          </a:cubicBezTo>
                          <a:cubicBezTo>
                            <a:pt x="1993" y="5441"/>
                            <a:pt x="2392" y="5441"/>
                            <a:pt x="2791" y="5243"/>
                          </a:cubicBezTo>
                          <a:cubicBezTo>
                            <a:pt x="5980" y="4252"/>
                            <a:pt x="6378" y="2668"/>
                            <a:pt x="5780" y="18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96" name="Google Shape;7496;p37"/>
                    <p:cNvSpPr/>
                    <p:nvPr/>
                  </p:nvSpPr>
                  <p:spPr>
                    <a:xfrm>
                      <a:off x="3721716" y="5593808"/>
                      <a:ext cx="21459" cy="8761"/>
                    </a:xfrm>
                    <a:custGeom>
                      <a:avLst/>
                      <a:gdLst/>
                      <a:ahLst/>
                      <a:cxnLst/>
                      <a:rect l="l" t="t" r="r" b="b"/>
                      <a:pathLst>
                        <a:path w="21459" h="8761" extrusionOk="0">
                          <a:moveTo>
                            <a:pt x="16027" y="5760"/>
                          </a:moveTo>
                          <a:cubicBezTo>
                            <a:pt x="19814" y="3581"/>
                            <a:pt x="21808" y="1798"/>
                            <a:pt x="21409" y="610"/>
                          </a:cubicBezTo>
                          <a:cubicBezTo>
                            <a:pt x="21011" y="-579"/>
                            <a:pt x="18220" y="16"/>
                            <a:pt x="14632" y="1997"/>
                          </a:cubicBezTo>
                          <a:cubicBezTo>
                            <a:pt x="13436" y="2591"/>
                            <a:pt x="12639" y="3185"/>
                            <a:pt x="11842" y="3779"/>
                          </a:cubicBezTo>
                          <a:cubicBezTo>
                            <a:pt x="10646" y="2591"/>
                            <a:pt x="8652" y="2194"/>
                            <a:pt x="5463" y="2987"/>
                          </a:cubicBezTo>
                          <a:cubicBezTo>
                            <a:pt x="2274" y="3779"/>
                            <a:pt x="-517" y="5166"/>
                            <a:pt x="81" y="6751"/>
                          </a:cubicBezTo>
                          <a:cubicBezTo>
                            <a:pt x="679" y="8930"/>
                            <a:pt x="4467" y="9128"/>
                            <a:pt x="8453" y="8335"/>
                          </a:cubicBezTo>
                          <a:cubicBezTo>
                            <a:pt x="8852" y="8137"/>
                            <a:pt x="9450" y="8137"/>
                            <a:pt x="9848" y="7939"/>
                          </a:cubicBezTo>
                          <a:cubicBezTo>
                            <a:pt x="10646" y="8137"/>
                            <a:pt x="13037" y="7147"/>
                            <a:pt x="16027" y="57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97" name="Google Shape;7497;p37"/>
                    <p:cNvSpPr/>
                    <p:nvPr/>
                  </p:nvSpPr>
                  <p:spPr>
                    <a:xfrm>
                      <a:off x="3701865" y="5552918"/>
                      <a:ext cx="11361" cy="6536"/>
                    </a:xfrm>
                    <a:custGeom>
                      <a:avLst/>
                      <a:gdLst/>
                      <a:ahLst/>
                      <a:cxnLst/>
                      <a:rect l="l" t="t" r="r" b="b"/>
                      <a:pathLst>
                        <a:path w="11361" h="6536" extrusionOk="0">
                          <a:moveTo>
                            <a:pt x="0" y="5447"/>
                          </a:moveTo>
                          <a:cubicBezTo>
                            <a:pt x="0" y="6834"/>
                            <a:pt x="1993" y="7032"/>
                            <a:pt x="6179" y="5249"/>
                          </a:cubicBezTo>
                          <a:cubicBezTo>
                            <a:pt x="9368" y="3863"/>
                            <a:pt x="11361" y="2278"/>
                            <a:pt x="11361" y="1090"/>
                          </a:cubicBezTo>
                          <a:cubicBezTo>
                            <a:pt x="11361" y="-297"/>
                            <a:pt x="9368" y="-495"/>
                            <a:pt x="5182" y="1287"/>
                          </a:cubicBezTo>
                          <a:cubicBezTo>
                            <a:pt x="2193" y="2674"/>
                            <a:pt x="0" y="4259"/>
                            <a:pt x="0" y="54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98" name="Google Shape;7498;p37"/>
                    <p:cNvSpPr/>
                    <p:nvPr/>
                  </p:nvSpPr>
                  <p:spPr>
                    <a:xfrm>
                      <a:off x="3668766" y="5560155"/>
                      <a:ext cx="12688" cy="6142"/>
                    </a:xfrm>
                    <a:custGeom>
                      <a:avLst/>
                      <a:gdLst/>
                      <a:ahLst/>
                      <a:cxnLst/>
                      <a:rect l="l" t="t" r="r" b="b"/>
                      <a:pathLst>
                        <a:path w="12688" h="6142" extrusionOk="0">
                          <a:moveTo>
                            <a:pt x="3001" y="2568"/>
                          </a:moveTo>
                          <a:cubicBezTo>
                            <a:pt x="410" y="3955"/>
                            <a:pt x="-986" y="5539"/>
                            <a:pt x="808" y="5936"/>
                          </a:cubicBezTo>
                          <a:cubicBezTo>
                            <a:pt x="2602" y="6332"/>
                            <a:pt x="4994" y="6332"/>
                            <a:pt x="8981" y="4351"/>
                          </a:cubicBezTo>
                          <a:cubicBezTo>
                            <a:pt x="11971" y="2766"/>
                            <a:pt x="13366" y="1181"/>
                            <a:pt x="12369" y="587"/>
                          </a:cubicBezTo>
                          <a:cubicBezTo>
                            <a:pt x="10974" y="-601"/>
                            <a:pt x="7586" y="-7"/>
                            <a:pt x="3001" y="25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99" name="Google Shape;7499;p37"/>
                    <p:cNvSpPr/>
                    <p:nvPr/>
                  </p:nvSpPr>
                  <p:spPr>
                    <a:xfrm>
                      <a:off x="3713426" y="5676139"/>
                      <a:ext cx="14957" cy="8628"/>
                    </a:xfrm>
                    <a:custGeom>
                      <a:avLst/>
                      <a:gdLst/>
                      <a:ahLst/>
                      <a:cxnLst/>
                      <a:rect l="l" t="t" r="r" b="b"/>
                      <a:pathLst>
                        <a:path w="14957" h="8628" extrusionOk="0">
                          <a:moveTo>
                            <a:pt x="7973" y="2070"/>
                          </a:moveTo>
                          <a:cubicBezTo>
                            <a:pt x="7574" y="2070"/>
                            <a:pt x="7375" y="2070"/>
                            <a:pt x="6976" y="2070"/>
                          </a:cubicBezTo>
                          <a:cubicBezTo>
                            <a:pt x="2791" y="2863"/>
                            <a:pt x="0" y="4447"/>
                            <a:pt x="0" y="6428"/>
                          </a:cubicBezTo>
                          <a:cubicBezTo>
                            <a:pt x="0" y="8409"/>
                            <a:pt x="2990" y="9003"/>
                            <a:pt x="7176" y="8409"/>
                          </a:cubicBezTo>
                          <a:cubicBezTo>
                            <a:pt x="10564" y="7815"/>
                            <a:pt x="12358" y="6428"/>
                            <a:pt x="12757" y="4843"/>
                          </a:cubicBezTo>
                          <a:cubicBezTo>
                            <a:pt x="12757" y="4645"/>
                            <a:pt x="12757" y="4249"/>
                            <a:pt x="12757" y="4051"/>
                          </a:cubicBezTo>
                          <a:cubicBezTo>
                            <a:pt x="14152" y="2863"/>
                            <a:pt x="14949" y="1872"/>
                            <a:pt x="14949" y="1080"/>
                          </a:cubicBezTo>
                          <a:cubicBezTo>
                            <a:pt x="15149" y="-901"/>
                            <a:pt x="11760" y="89"/>
                            <a:pt x="7973" y="20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00" name="Google Shape;7500;p37"/>
                    <p:cNvSpPr/>
                    <p:nvPr/>
                  </p:nvSpPr>
                  <p:spPr>
                    <a:xfrm>
                      <a:off x="3719752" y="5685827"/>
                      <a:ext cx="11777" cy="8816"/>
                    </a:xfrm>
                    <a:custGeom>
                      <a:avLst/>
                      <a:gdLst/>
                      <a:ahLst/>
                      <a:cxnLst/>
                      <a:rect l="l" t="t" r="r" b="b"/>
                      <a:pathLst>
                        <a:path w="11777" h="8816" extrusionOk="0">
                          <a:moveTo>
                            <a:pt x="849" y="8625"/>
                          </a:moveTo>
                          <a:cubicBezTo>
                            <a:pt x="1846" y="9219"/>
                            <a:pt x="4238" y="8427"/>
                            <a:pt x="7028" y="6248"/>
                          </a:cubicBezTo>
                          <a:cubicBezTo>
                            <a:pt x="10217" y="3871"/>
                            <a:pt x="12410" y="1494"/>
                            <a:pt x="11613" y="504"/>
                          </a:cubicBezTo>
                          <a:cubicBezTo>
                            <a:pt x="10816" y="-685"/>
                            <a:pt x="8025" y="306"/>
                            <a:pt x="4238" y="2683"/>
                          </a:cubicBezTo>
                          <a:cubicBezTo>
                            <a:pt x="-347" y="5852"/>
                            <a:pt x="-745" y="7833"/>
                            <a:pt x="849" y="86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01" name="Google Shape;7501;p37"/>
                    <p:cNvSpPr/>
                    <p:nvPr/>
                  </p:nvSpPr>
                  <p:spPr>
                    <a:xfrm>
                      <a:off x="3717170" y="5694545"/>
                      <a:ext cx="22415" cy="13732"/>
                    </a:xfrm>
                    <a:custGeom>
                      <a:avLst/>
                      <a:gdLst/>
                      <a:ahLst/>
                      <a:cxnLst/>
                      <a:rect l="l" t="t" r="r" b="b"/>
                      <a:pathLst>
                        <a:path w="22415" h="13732" extrusionOk="0">
                          <a:moveTo>
                            <a:pt x="21770" y="105"/>
                          </a:moveTo>
                          <a:cubicBezTo>
                            <a:pt x="19577" y="-489"/>
                            <a:pt x="15790" y="1492"/>
                            <a:pt x="12002" y="4463"/>
                          </a:cubicBezTo>
                          <a:cubicBezTo>
                            <a:pt x="11404" y="5058"/>
                            <a:pt x="10807" y="5454"/>
                            <a:pt x="10408" y="5850"/>
                          </a:cubicBezTo>
                          <a:cubicBezTo>
                            <a:pt x="9411" y="5850"/>
                            <a:pt x="8215" y="5850"/>
                            <a:pt x="7019" y="5850"/>
                          </a:cubicBezTo>
                          <a:cubicBezTo>
                            <a:pt x="2036" y="7237"/>
                            <a:pt x="-356" y="9217"/>
                            <a:pt x="43" y="11595"/>
                          </a:cubicBezTo>
                          <a:cubicBezTo>
                            <a:pt x="242" y="12981"/>
                            <a:pt x="1837" y="14170"/>
                            <a:pt x="5425" y="13575"/>
                          </a:cubicBezTo>
                          <a:cubicBezTo>
                            <a:pt x="10408" y="12585"/>
                            <a:pt x="13796" y="10802"/>
                            <a:pt x="13996" y="8227"/>
                          </a:cubicBezTo>
                          <a:cubicBezTo>
                            <a:pt x="13996" y="8029"/>
                            <a:pt x="13996" y="7831"/>
                            <a:pt x="13996" y="7633"/>
                          </a:cubicBezTo>
                          <a:cubicBezTo>
                            <a:pt x="15790" y="6840"/>
                            <a:pt x="17584" y="5454"/>
                            <a:pt x="19577" y="4067"/>
                          </a:cubicBezTo>
                          <a:cubicBezTo>
                            <a:pt x="21770" y="2284"/>
                            <a:pt x="23364" y="502"/>
                            <a:pt x="21770" y="1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02" name="Google Shape;7502;p37"/>
                    <p:cNvSpPr/>
                    <p:nvPr/>
                  </p:nvSpPr>
                  <p:spPr>
                    <a:xfrm>
                      <a:off x="3685719" y="5691473"/>
                      <a:ext cx="11810" cy="8063"/>
                    </a:xfrm>
                    <a:custGeom>
                      <a:avLst/>
                      <a:gdLst/>
                      <a:ahLst/>
                      <a:cxnLst/>
                      <a:rect l="l" t="t" r="r" b="b"/>
                      <a:pathLst>
                        <a:path w="11810" h="8063" extrusionOk="0">
                          <a:moveTo>
                            <a:pt x="6378" y="1394"/>
                          </a:moveTo>
                          <a:cubicBezTo>
                            <a:pt x="2990" y="3177"/>
                            <a:pt x="0" y="5356"/>
                            <a:pt x="0" y="7139"/>
                          </a:cubicBezTo>
                          <a:cubicBezTo>
                            <a:pt x="0" y="9120"/>
                            <a:pt x="3189" y="7535"/>
                            <a:pt x="6578" y="5950"/>
                          </a:cubicBezTo>
                          <a:cubicBezTo>
                            <a:pt x="10166" y="3771"/>
                            <a:pt x="12159" y="1790"/>
                            <a:pt x="11760" y="404"/>
                          </a:cubicBezTo>
                          <a:cubicBezTo>
                            <a:pt x="11361" y="-389"/>
                            <a:pt x="9169" y="8"/>
                            <a:pt x="6378" y="13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03" name="Google Shape;7503;p37"/>
                    <p:cNvSpPr/>
                    <p:nvPr/>
                  </p:nvSpPr>
                  <p:spPr>
                    <a:xfrm>
                      <a:off x="3741366" y="5487846"/>
                      <a:ext cx="7141" cy="9119"/>
                    </a:xfrm>
                    <a:custGeom>
                      <a:avLst/>
                      <a:gdLst/>
                      <a:ahLst/>
                      <a:cxnLst/>
                      <a:rect l="l" t="t" r="r" b="b"/>
                      <a:pathLst>
                        <a:path w="7141" h="9119" extrusionOk="0">
                          <a:moveTo>
                            <a:pt x="6743" y="4358"/>
                          </a:moveTo>
                          <a:cubicBezTo>
                            <a:pt x="6544" y="2971"/>
                            <a:pt x="6344" y="1387"/>
                            <a:pt x="5946" y="0"/>
                          </a:cubicBezTo>
                          <a:cubicBezTo>
                            <a:pt x="3753" y="594"/>
                            <a:pt x="2358" y="1585"/>
                            <a:pt x="2956" y="2971"/>
                          </a:cubicBezTo>
                          <a:cubicBezTo>
                            <a:pt x="3354" y="3962"/>
                            <a:pt x="4550" y="4358"/>
                            <a:pt x="5946" y="4556"/>
                          </a:cubicBezTo>
                          <a:cubicBezTo>
                            <a:pt x="5348" y="4754"/>
                            <a:pt x="4949" y="4952"/>
                            <a:pt x="4550" y="5150"/>
                          </a:cubicBezTo>
                          <a:cubicBezTo>
                            <a:pt x="1560" y="6537"/>
                            <a:pt x="-632" y="7924"/>
                            <a:pt x="165" y="8716"/>
                          </a:cubicBezTo>
                          <a:cubicBezTo>
                            <a:pt x="963" y="9508"/>
                            <a:pt x="3554" y="9112"/>
                            <a:pt x="7142" y="7725"/>
                          </a:cubicBezTo>
                          <a:cubicBezTo>
                            <a:pt x="6942" y="6735"/>
                            <a:pt x="6743" y="5745"/>
                            <a:pt x="6544" y="4556"/>
                          </a:cubicBezTo>
                          <a:cubicBezTo>
                            <a:pt x="6743" y="4358"/>
                            <a:pt x="6743" y="4358"/>
                            <a:pt x="6743" y="43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04" name="Google Shape;7504;p37"/>
                    <p:cNvSpPr/>
                    <p:nvPr/>
                  </p:nvSpPr>
                  <p:spPr>
                    <a:xfrm>
                      <a:off x="3760666" y="5554404"/>
                      <a:ext cx="597" cy="1386"/>
                    </a:xfrm>
                    <a:custGeom>
                      <a:avLst/>
                      <a:gdLst/>
                      <a:ahLst/>
                      <a:cxnLst/>
                      <a:rect l="l" t="t" r="r" b="b"/>
                      <a:pathLst>
                        <a:path w="597" h="1386" extrusionOk="0">
                          <a:moveTo>
                            <a:pt x="598" y="1387"/>
                          </a:moveTo>
                          <a:cubicBezTo>
                            <a:pt x="399" y="991"/>
                            <a:pt x="399" y="396"/>
                            <a:pt x="199" y="0"/>
                          </a:cubicBezTo>
                          <a:cubicBezTo>
                            <a:pt x="0" y="396"/>
                            <a:pt x="0" y="594"/>
                            <a:pt x="0" y="792"/>
                          </a:cubicBezTo>
                          <a:cubicBezTo>
                            <a:pt x="199" y="991"/>
                            <a:pt x="399" y="1189"/>
                            <a:pt x="598" y="13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05" name="Google Shape;7505;p37"/>
                    <p:cNvSpPr/>
                    <p:nvPr/>
                  </p:nvSpPr>
                  <p:spPr>
                    <a:xfrm>
                      <a:off x="3718670" y="5711375"/>
                      <a:ext cx="11634" cy="8280"/>
                    </a:xfrm>
                    <a:custGeom>
                      <a:avLst/>
                      <a:gdLst/>
                      <a:ahLst/>
                      <a:cxnLst/>
                      <a:rect l="l" t="t" r="r" b="b"/>
                      <a:pathLst>
                        <a:path w="11634" h="8280" extrusionOk="0">
                          <a:moveTo>
                            <a:pt x="7313" y="5857"/>
                          </a:moveTo>
                          <a:cubicBezTo>
                            <a:pt x="11100" y="3282"/>
                            <a:pt x="12296" y="1499"/>
                            <a:pt x="11299" y="311"/>
                          </a:cubicBezTo>
                          <a:cubicBezTo>
                            <a:pt x="10502" y="-482"/>
                            <a:pt x="8110" y="311"/>
                            <a:pt x="5519" y="1896"/>
                          </a:cubicBezTo>
                          <a:cubicBezTo>
                            <a:pt x="2131" y="4075"/>
                            <a:pt x="-660" y="6452"/>
                            <a:pt x="137" y="7640"/>
                          </a:cubicBezTo>
                          <a:cubicBezTo>
                            <a:pt x="935" y="9027"/>
                            <a:pt x="3725" y="8036"/>
                            <a:pt x="7313" y="58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06" name="Google Shape;7506;p37"/>
                    <p:cNvSpPr/>
                    <p:nvPr/>
                  </p:nvSpPr>
                  <p:spPr>
                    <a:xfrm>
                      <a:off x="3752237" y="5593652"/>
                      <a:ext cx="21983" cy="14805"/>
                    </a:xfrm>
                    <a:custGeom>
                      <a:avLst/>
                      <a:gdLst/>
                      <a:ahLst/>
                      <a:cxnLst/>
                      <a:rect l="l" t="t" r="r" b="b"/>
                      <a:pathLst>
                        <a:path w="21983" h="14805" extrusionOk="0">
                          <a:moveTo>
                            <a:pt x="19193" y="1162"/>
                          </a:moveTo>
                          <a:cubicBezTo>
                            <a:pt x="19193" y="766"/>
                            <a:pt x="18994" y="568"/>
                            <a:pt x="18994" y="171"/>
                          </a:cubicBezTo>
                          <a:cubicBezTo>
                            <a:pt x="17997" y="-423"/>
                            <a:pt x="15206" y="568"/>
                            <a:pt x="11818" y="2548"/>
                          </a:cubicBezTo>
                          <a:cubicBezTo>
                            <a:pt x="10223" y="3539"/>
                            <a:pt x="8828" y="4529"/>
                            <a:pt x="7831" y="5520"/>
                          </a:cubicBezTo>
                          <a:cubicBezTo>
                            <a:pt x="7233" y="5520"/>
                            <a:pt x="6436" y="5520"/>
                            <a:pt x="5639" y="5520"/>
                          </a:cubicBezTo>
                          <a:cubicBezTo>
                            <a:pt x="-142" y="7104"/>
                            <a:pt x="-142" y="9283"/>
                            <a:pt x="58" y="11462"/>
                          </a:cubicBezTo>
                          <a:cubicBezTo>
                            <a:pt x="257" y="14434"/>
                            <a:pt x="4044" y="15424"/>
                            <a:pt x="10223" y="14434"/>
                          </a:cubicBezTo>
                          <a:cubicBezTo>
                            <a:pt x="11619" y="14236"/>
                            <a:pt x="12814" y="13839"/>
                            <a:pt x="13811" y="13443"/>
                          </a:cubicBezTo>
                          <a:cubicBezTo>
                            <a:pt x="14409" y="14434"/>
                            <a:pt x="17000" y="13443"/>
                            <a:pt x="20189" y="11859"/>
                          </a:cubicBezTo>
                          <a:cubicBezTo>
                            <a:pt x="20787" y="11462"/>
                            <a:pt x="21385" y="11066"/>
                            <a:pt x="21983" y="10670"/>
                          </a:cubicBezTo>
                          <a:cubicBezTo>
                            <a:pt x="21585" y="9481"/>
                            <a:pt x="21385" y="8491"/>
                            <a:pt x="20987" y="7302"/>
                          </a:cubicBezTo>
                          <a:cubicBezTo>
                            <a:pt x="20389" y="7699"/>
                            <a:pt x="19592" y="8095"/>
                            <a:pt x="18794" y="8491"/>
                          </a:cubicBezTo>
                          <a:cubicBezTo>
                            <a:pt x="17997" y="8887"/>
                            <a:pt x="17200" y="9283"/>
                            <a:pt x="16602" y="9878"/>
                          </a:cubicBezTo>
                          <a:cubicBezTo>
                            <a:pt x="16004" y="8293"/>
                            <a:pt x="14808" y="6906"/>
                            <a:pt x="12416" y="6312"/>
                          </a:cubicBezTo>
                          <a:cubicBezTo>
                            <a:pt x="12814" y="6114"/>
                            <a:pt x="13213" y="5916"/>
                            <a:pt x="13612" y="5718"/>
                          </a:cubicBezTo>
                          <a:cubicBezTo>
                            <a:pt x="16203" y="3935"/>
                            <a:pt x="18794" y="2350"/>
                            <a:pt x="19193" y="11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07" name="Google Shape;7507;p37"/>
                    <p:cNvSpPr/>
                    <p:nvPr/>
                  </p:nvSpPr>
                  <p:spPr>
                    <a:xfrm>
                      <a:off x="3757622" y="5622161"/>
                      <a:ext cx="12705" cy="8596"/>
                    </a:xfrm>
                    <a:custGeom>
                      <a:avLst/>
                      <a:gdLst/>
                      <a:ahLst/>
                      <a:cxnLst/>
                      <a:rect l="l" t="t" r="r" b="b"/>
                      <a:pathLst>
                        <a:path w="12705" h="8596" extrusionOk="0">
                          <a:moveTo>
                            <a:pt x="12612" y="385"/>
                          </a:moveTo>
                          <a:cubicBezTo>
                            <a:pt x="12014" y="-606"/>
                            <a:pt x="8825" y="385"/>
                            <a:pt x="5237" y="2564"/>
                          </a:cubicBezTo>
                          <a:cubicBezTo>
                            <a:pt x="1450" y="4743"/>
                            <a:pt x="-344" y="6922"/>
                            <a:pt x="55" y="8110"/>
                          </a:cubicBezTo>
                          <a:cubicBezTo>
                            <a:pt x="652" y="9299"/>
                            <a:pt x="3443" y="8308"/>
                            <a:pt x="8625" y="5139"/>
                          </a:cubicBezTo>
                          <a:cubicBezTo>
                            <a:pt x="10818" y="3554"/>
                            <a:pt x="13210" y="1375"/>
                            <a:pt x="12612" y="3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08" name="Google Shape;7508;p37"/>
                    <p:cNvSpPr/>
                    <p:nvPr/>
                  </p:nvSpPr>
                  <p:spPr>
                    <a:xfrm>
                      <a:off x="3687274" y="5643008"/>
                      <a:ext cx="23125" cy="12303"/>
                    </a:xfrm>
                    <a:custGeom>
                      <a:avLst/>
                      <a:gdLst/>
                      <a:ahLst/>
                      <a:cxnLst/>
                      <a:rect l="l" t="t" r="r" b="b"/>
                      <a:pathLst>
                        <a:path w="23125" h="12303" extrusionOk="0">
                          <a:moveTo>
                            <a:pt x="22962" y="535"/>
                          </a:moveTo>
                          <a:cubicBezTo>
                            <a:pt x="22364" y="-257"/>
                            <a:pt x="20371" y="-257"/>
                            <a:pt x="17581" y="1130"/>
                          </a:cubicBezTo>
                          <a:cubicBezTo>
                            <a:pt x="14989" y="2516"/>
                            <a:pt x="12996" y="3903"/>
                            <a:pt x="11999" y="5289"/>
                          </a:cubicBezTo>
                          <a:cubicBezTo>
                            <a:pt x="10206" y="4893"/>
                            <a:pt x="8013" y="5091"/>
                            <a:pt x="5621" y="5488"/>
                          </a:cubicBezTo>
                          <a:cubicBezTo>
                            <a:pt x="1834" y="6676"/>
                            <a:pt x="-1156" y="8261"/>
                            <a:pt x="438" y="10440"/>
                          </a:cubicBezTo>
                          <a:cubicBezTo>
                            <a:pt x="1834" y="12223"/>
                            <a:pt x="4824" y="12817"/>
                            <a:pt x="9010" y="11826"/>
                          </a:cubicBezTo>
                          <a:cubicBezTo>
                            <a:pt x="12797" y="10836"/>
                            <a:pt x="14989" y="9053"/>
                            <a:pt x="14591" y="7468"/>
                          </a:cubicBezTo>
                          <a:cubicBezTo>
                            <a:pt x="15587" y="7072"/>
                            <a:pt x="16783" y="6478"/>
                            <a:pt x="17979" y="5884"/>
                          </a:cubicBezTo>
                          <a:cubicBezTo>
                            <a:pt x="21567" y="3705"/>
                            <a:pt x="23760" y="1724"/>
                            <a:pt x="22962" y="5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09" name="Google Shape;7509;p37"/>
                    <p:cNvSpPr/>
                    <p:nvPr/>
                  </p:nvSpPr>
                  <p:spPr>
                    <a:xfrm>
                      <a:off x="3756878" y="5669024"/>
                      <a:ext cx="12638" cy="8637"/>
                    </a:xfrm>
                    <a:custGeom>
                      <a:avLst/>
                      <a:gdLst/>
                      <a:ahLst/>
                      <a:cxnLst/>
                      <a:rect l="l" t="t" r="r" b="b"/>
                      <a:pathLst>
                        <a:path w="12638" h="8637" extrusionOk="0">
                          <a:moveTo>
                            <a:pt x="6778" y="6214"/>
                          </a:moveTo>
                          <a:cubicBezTo>
                            <a:pt x="10765" y="3440"/>
                            <a:pt x="13555" y="1063"/>
                            <a:pt x="12359" y="271"/>
                          </a:cubicBezTo>
                          <a:cubicBezTo>
                            <a:pt x="11363" y="-521"/>
                            <a:pt x="8373" y="469"/>
                            <a:pt x="4785" y="2648"/>
                          </a:cubicBezTo>
                          <a:cubicBezTo>
                            <a:pt x="998" y="5025"/>
                            <a:pt x="-597" y="7204"/>
                            <a:pt x="200" y="8195"/>
                          </a:cubicBezTo>
                          <a:cubicBezTo>
                            <a:pt x="798" y="9383"/>
                            <a:pt x="3987" y="7996"/>
                            <a:pt x="6778" y="62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10" name="Google Shape;7510;p37"/>
                    <p:cNvSpPr/>
                    <p:nvPr/>
                  </p:nvSpPr>
                  <p:spPr>
                    <a:xfrm>
                      <a:off x="3709639" y="5595923"/>
                      <a:ext cx="11760" cy="6816"/>
                    </a:xfrm>
                    <a:custGeom>
                      <a:avLst/>
                      <a:gdLst/>
                      <a:ahLst/>
                      <a:cxnLst/>
                      <a:rect l="l" t="t" r="r" b="b"/>
                      <a:pathLst>
                        <a:path w="11760" h="6816" extrusionOk="0">
                          <a:moveTo>
                            <a:pt x="6578" y="1070"/>
                          </a:moveTo>
                          <a:cubicBezTo>
                            <a:pt x="2990" y="2654"/>
                            <a:pt x="0" y="4635"/>
                            <a:pt x="0" y="6220"/>
                          </a:cubicBezTo>
                          <a:cubicBezTo>
                            <a:pt x="0" y="7408"/>
                            <a:pt x="2591" y="6616"/>
                            <a:pt x="5182" y="5626"/>
                          </a:cubicBezTo>
                          <a:cubicBezTo>
                            <a:pt x="8770" y="4041"/>
                            <a:pt x="11162" y="2258"/>
                            <a:pt x="11760" y="475"/>
                          </a:cubicBezTo>
                          <a:cubicBezTo>
                            <a:pt x="11162" y="-317"/>
                            <a:pt x="9368" y="-119"/>
                            <a:pt x="6578" y="10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11" name="Google Shape;7511;p37"/>
                    <p:cNvSpPr/>
                    <p:nvPr/>
                  </p:nvSpPr>
                  <p:spPr>
                    <a:xfrm>
                      <a:off x="3712230" y="5624065"/>
                      <a:ext cx="16344" cy="8722"/>
                    </a:xfrm>
                    <a:custGeom>
                      <a:avLst/>
                      <a:gdLst/>
                      <a:ahLst/>
                      <a:cxnLst/>
                      <a:rect l="l" t="t" r="r" b="b"/>
                      <a:pathLst>
                        <a:path w="16344" h="8722" extrusionOk="0">
                          <a:moveTo>
                            <a:pt x="8770" y="2245"/>
                          </a:moveTo>
                          <a:cubicBezTo>
                            <a:pt x="7973" y="2245"/>
                            <a:pt x="6977" y="2245"/>
                            <a:pt x="5781" y="2245"/>
                          </a:cubicBezTo>
                          <a:cubicBezTo>
                            <a:pt x="2392" y="2839"/>
                            <a:pt x="0" y="4028"/>
                            <a:pt x="0" y="5811"/>
                          </a:cubicBezTo>
                          <a:cubicBezTo>
                            <a:pt x="0" y="7792"/>
                            <a:pt x="1993" y="9178"/>
                            <a:pt x="6379" y="8584"/>
                          </a:cubicBezTo>
                          <a:cubicBezTo>
                            <a:pt x="9767" y="8188"/>
                            <a:pt x="12159" y="6603"/>
                            <a:pt x="12159" y="5018"/>
                          </a:cubicBezTo>
                          <a:cubicBezTo>
                            <a:pt x="12159" y="5018"/>
                            <a:pt x="12159" y="5018"/>
                            <a:pt x="12159" y="5018"/>
                          </a:cubicBezTo>
                          <a:cubicBezTo>
                            <a:pt x="14551" y="3434"/>
                            <a:pt x="16146" y="2047"/>
                            <a:pt x="16345" y="660"/>
                          </a:cubicBezTo>
                          <a:cubicBezTo>
                            <a:pt x="15747" y="-726"/>
                            <a:pt x="12956" y="264"/>
                            <a:pt x="9568" y="1849"/>
                          </a:cubicBezTo>
                          <a:cubicBezTo>
                            <a:pt x="9368" y="1849"/>
                            <a:pt x="9169" y="2047"/>
                            <a:pt x="8770" y="22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12" name="Google Shape;7512;p37"/>
                    <p:cNvSpPr/>
                    <p:nvPr/>
                  </p:nvSpPr>
                  <p:spPr>
                    <a:xfrm>
                      <a:off x="3715419" y="5634236"/>
                      <a:ext cx="15597" cy="13443"/>
                    </a:xfrm>
                    <a:custGeom>
                      <a:avLst/>
                      <a:gdLst/>
                      <a:ahLst/>
                      <a:cxnLst/>
                      <a:rect l="l" t="t" r="r" b="b"/>
                      <a:pathLst>
                        <a:path w="15597" h="13443" extrusionOk="0">
                          <a:moveTo>
                            <a:pt x="15547" y="195"/>
                          </a:moveTo>
                          <a:cubicBezTo>
                            <a:pt x="14352" y="-399"/>
                            <a:pt x="11960" y="393"/>
                            <a:pt x="9169" y="2176"/>
                          </a:cubicBezTo>
                          <a:cubicBezTo>
                            <a:pt x="5581" y="4355"/>
                            <a:pt x="3389" y="6534"/>
                            <a:pt x="4186" y="7722"/>
                          </a:cubicBezTo>
                          <a:cubicBezTo>
                            <a:pt x="4385" y="7921"/>
                            <a:pt x="4584" y="8119"/>
                            <a:pt x="4784" y="8119"/>
                          </a:cubicBezTo>
                          <a:cubicBezTo>
                            <a:pt x="2193" y="8713"/>
                            <a:pt x="0" y="9703"/>
                            <a:pt x="0" y="11288"/>
                          </a:cubicBezTo>
                          <a:cubicBezTo>
                            <a:pt x="0" y="12873"/>
                            <a:pt x="1595" y="13863"/>
                            <a:pt x="5183" y="13269"/>
                          </a:cubicBezTo>
                          <a:cubicBezTo>
                            <a:pt x="8172" y="12675"/>
                            <a:pt x="10564" y="11486"/>
                            <a:pt x="10764" y="9703"/>
                          </a:cubicBezTo>
                          <a:cubicBezTo>
                            <a:pt x="10365" y="8317"/>
                            <a:pt x="9368" y="7326"/>
                            <a:pt x="6379" y="7722"/>
                          </a:cubicBezTo>
                          <a:cubicBezTo>
                            <a:pt x="7574" y="7326"/>
                            <a:pt x="8970" y="6534"/>
                            <a:pt x="10365" y="5742"/>
                          </a:cubicBezTo>
                          <a:cubicBezTo>
                            <a:pt x="13953" y="3563"/>
                            <a:pt x="15946" y="1582"/>
                            <a:pt x="15547" y="1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13" name="Google Shape;7513;p37"/>
                    <p:cNvSpPr/>
                    <p:nvPr/>
                  </p:nvSpPr>
                  <p:spPr>
                    <a:xfrm>
                      <a:off x="3650600" y="5519958"/>
                      <a:ext cx="12758" cy="6103"/>
                    </a:xfrm>
                    <a:custGeom>
                      <a:avLst/>
                      <a:gdLst/>
                      <a:ahLst/>
                      <a:cxnLst/>
                      <a:rect l="l" t="t" r="r" b="b"/>
                      <a:pathLst>
                        <a:path w="12758" h="6103" extrusionOk="0">
                          <a:moveTo>
                            <a:pt x="12596" y="374"/>
                          </a:moveTo>
                          <a:cubicBezTo>
                            <a:pt x="11998" y="-418"/>
                            <a:pt x="9207" y="176"/>
                            <a:pt x="6416" y="969"/>
                          </a:cubicBezTo>
                          <a:cubicBezTo>
                            <a:pt x="2430" y="2355"/>
                            <a:pt x="-361" y="4138"/>
                            <a:pt x="38" y="5326"/>
                          </a:cubicBezTo>
                          <a:cubicBezTo>
                            <a:pt x="237" y="6713"/>
                            <a:pt x="3626" y="6119"/>
                            <a:pt x="7413" y="4534"/>
                          </a:cubicBezTo>
                          <a:cubicBezTo>
                            <a:pt x="11200" y="3147"/>
                            <a:pt x="13393" y="1563"/>
                            <a:pt x="12596" y="3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14" name="Google Shape;7514;p37"/>
                    <p:cNvSpPr/>
                    <p:nvPr/>
                  </p:nvSpPr>
                  <p:spPr>
                    <a:xfrm>
                      <a:off x="3646366" y="5505397"/>
                      <a:ext cx="11531" cy="5463"/>
                    </a:xfrm>
                    <a:custGeom>
                      <a:avLst/>
                      <a:gdLst/>
                      <a:ahLst/>
                      <a:cxnLst/>
                      <a:rect l="l" t="t" r="r" b="b"/>
                      <a:pathLst>
                        <a:path w="11531" h="5463" extrusionOk="0">
                          <a:moveTo>
                            <a:pt x="87" y="4635"/>
                          </a:moveTo>
                          <a:cubicBezTo>
                            <a:pt x="684" y="5824"/>
                            <a:pt x="3475" y="5824"/>
                            <a:pt x="7661" y="4041"/>
                          </a:cubicBezTo>
                          <a:cubicBezTo>
                            <a:pt x="10850" y="2852"/>
                            <a:pt x="11847" y="1466"/>
                            <a:pt x="11448" y="475"/>
                          </a:cubicBezTo>
                          <a:cubicBezTo>
                            <a:pt x="10651" y="-317"/>
                            <a:pt x="8259" y="-119"/>
                            <a:pt x="5070" y="1070"/>
                          </a:cubicBezTo>
                          <a:cubicBezTo>
                            <a:pt x="2080" y="2258"/>
                            <a:pt x="-511" y="3645"/>
                            <a:pt x="87" y="46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15" name="Google Shape;7515;p37"/>
                    <p:cNvSpPr/>
                    <p:nvPr/>
                  </p:nvSpPr>
                  <p:spPr>
                    <a:xfrm>
                      <a:off x="3729761" y="5657266"/>
                      <a:ext cx="11371" cy="8024"/>
                    </a:xfrm>
                    <a:custGeom>
                      <a:avLst/>
                      <a:gdLst/>
                      <a:ahLst/>
                      <a:cxnLst/>
                      <a:rect l="l" t="t" r="r" b="b"/>
                      <a:pathLst>
                        <a:path w="11371" h="8024" extrusionOk="0">
                          <a:moveTo>
                            <a:pt x="6188" y="1531"/>
                          </a:moveTo>
                          <a:cubicBezTo>
                            <a:pt x="2800" y="3511"/>
                            <a:pt x="-190" y="5690"/>
                            <a:pt x="9" y="7275"/>
                          </a:cubicBezTo>
                          <a:cubicBezTo>
                            <a:pt x="209" y="8464"/>
                            <a:pt x="2202" y="8265"/>
                            <a:pt x="4993" y="6483"/>
                          </a:cubicBezTo>
                          <a:cubicBezTo>
                            <a:pt x="8381" y="4502"/>
                            <a:pt x="10773" y="2323"/>
                            <a:pt x="11371" y="540"/>
                          </a:cubicBezTo>
                          <a:cubicBezTo>
                            <a:pt x="10972" y="-451"/>
                            <a:pt x="9179" y="-54"/>
                            <a:pt x="6188" y="15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16" name="Google Shape;7516;p37"/>
                    <p:cNvSpPr/>
                    <p:nvPr/>
                  </p:nvSpPr>
                  <p:spPr>
                    <a:xfrm>
                      <a:off x="3649015" y="5556116"/>
                      <a:ext cx="16231" cy="9643"/>
                    </a:xfrm>
                    <a:custGeom>
                      <a:avLst/>
                      <a:gdLst/>
                      <a:ahLst/>
                      <a:cxnLst/>
                      <a:rect l="l" t="t" r="r" b="b"/>
                      <a:pathLst>
                        <a:path w="16231" h="9643" extrusionOk="0">
                          <a:moveTo>
                            <a:pt x="7005" y="7994"/>
                          </a:moveTo>
                          <a:cubicBezTo>
                            <a:pt x="9397" y="6806"/>
                            <a:pt x="11191" y="5419"/>
                            <a:pt x="11988" y="4429"/>
                          </a:cubicBezTo>
                          <a:cubicBezTo>
                            <a:pt x="14380" y="3438"/>
                            <a:pt x="15975" y="2250"/>
                            <a:pt x="16174" y="1259"/>
                          </a:cubicBezTo>
                          <a:cubicBezTo>
                            <a:pt x="16772" y="-920"/>
                            <a:pt x="12586" y="71"/>
                            <a:pt x="8600" y="1655"/>
                          </a:cubicBezTo>
                          <a:cubicBezTo>
                            <a:pt x="6407" y="2448"/>
                            <a:pt x="4813" y="3438"/>
                            <a:pt x="4414" y="4429"/>
                          </a:cubicBezTo>
                          <a:cubicBezTo>
                            <a:pt x="29" y="6608"/>
                            <a:pt x="-769" y="8391"/>
                            <a:pt x="627" y="9381"/>
                          </a:cubicBezTo>
                          <a:cubicBezTo>
                            <a:pt x="1424" y="9975"/>
                            <a:pt x="3816" y="9579"/>
                            <a:pt x="7005" y="79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17" name="Google Shape;7517;p37"/>
                    <p:cNvSpPr/>
                    <p:nvPr/>
                  </p:nvSpPr>
                  <p:spPr>
                    <a:xfrm>
                      <a:off x="3696695" y="5574927"/>
                      <a:ext cx="11242" cy="6476"/>
                    </a:xfrm>
                    <a:custGeom>
                      <a:avLst/>
                      <a:gdLst/>
                      <a:ahLst/>
                      <a:cxnLst/>
                      <a:rect l="l" t="t" r="r" b="b"/>
                      <a:pathLst>
                        <a:path w="11242" h="6476" extrusionOk="0">
                          <a:moveTo>
                            <a:pt x="187" y="6219"/>
                          </a:moveTo>
                          <a:cubicBezTo>
                            <a:pt x="1383" y="6813"/>
                            <a:pt x="3575" y="6417"/>
                            <a:pt x="6565" y="4634"/>
                          </a:cubicBezTo>
                          <a:cubicBezTo>
                            <a:pt x="9356" y="3049"/>
                            <a:pt x="11748" y="1266"/>
                            <a:pt x="11150" y="474"/>
                          </a:cubicBezTo>
                          <a:cubicBezTo>
                            <a:pt x="10352" y="-714"/>
                            <a:pt x="6765" y="474"/>
                            <a:pt x="3176" y="2455"/>
                          </a:cubicBezTo>
                          <a:cubicBezTo>
                            <a:pt x="386" y="3842"/>
                            <a:pt x="-411" y="5426"/>
                            <a:pt x="187" y="62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18" name="Google Shape;7518;p37"/>
                    <p:cNvSpPr/>
                    <p:nvPr/>
                  </p:nvSpPr>
                  <p:spPr>
                    <a:xfrm>
                      <a:off x="3680231" y="5537364"/>
                      <a:ext cx="28809" cy="17173"/>
                    </a:xfrm>
                    <a:custGeom>
                      <a:avLst/>
                      <a:gdLst/>
                      <a:ahLst/>
                      <a:cxnLst/>
                      <a:rect l="l" t="t" r="r" b="b"/>
                      <a:pathLst>
                        <a:path w="28809" h="17173" extrusionOk="0">
                          <a:moveTo>
                            <a:pt x="7482" y="12285"/>
                          </a:moveTo>
                          <a:cubicBezTo>
                            <a:pt x="7681" y="12087"/>
                            <a:pt x="8080" y="12087"/>
                            <a:pt x="8279" y="11889"/>
                          </a:cubicBezTo>
                          <a:cubicBezTo>
                            <a:pt x="9276" y="11889"/>
                            <a:pt x="10272" y="11889"/>
                            <a:pt x="11468" y="11691"/>
                          </a:cubicBezTo>
                          <a:cubicBezTo>
                            <a:pt x="11269" y="12087"/>
                            <a:pt x="11070" y="12285"/>
                            <a:pt x="11269" y="12682"/>
                          </a:cubicBezTo>
                          <a:cubicBezTo>
                            <a:pt x="11269" y="12682"/>
                            <a:pt x="11269" y="12880"/>
                            <a:pt x="11269" y="12880"/>
                          </a:cubicBezTo>
                          <a:cubicBezTo>
                            <a:pt x="8678" y="14266"/>
                            <a:pt x="7482" y="15653"/>
                            <a:pt x="7880" y="16643"/>
                          </a:cubicBezTo>
                          <a:cubicBezTo>
                            <a:pt x="8478" y="17832"/>
                            <a:pt x="11668" y="16841"/>
                            <a:pt x="14857" y="15455"/>
                          </a:cubicBezTo>
                          <a:cubicBezTo>
                            <a:pt x="14857" y="15455"/>
                            <a:pt x="15056" y="15455"/>
                            <a:pt x="15056" y="15257"/>
                          </a:cubicBezTo>
                          <a:cubicBezTo>
                            <a:pt x="16053" y="15257"/>
                            <a:pt x="17049" y="15257"/>
                            <a:pt x="18246" y="15257"/>
                          </a:cubicBezTo>
                          <a:cubicBezTo>
                            <a:pt x="22431" y="14861"/>
                            <a:pt x="24823" y="13078"/>
                            <a:pt x="25023" y="11097"/>
                          </a:cubicBezTo>
                          <a:cubicBezTo>
                            <a:pt x="25023" y="11097"/>
                            <a:pt x="25023" y="11097"/>
                            <a:pt x="25023" y="11097"/>
                          </a:cubicBezTo>
                          <a:cubicBezTo>
                            <a:pt x="27215" y="9908"/>
                            <a:pt x="28810" y="8720"/>
                            <a:pt x="28810" y="7928"/>
                          </a:cubicBezTo>
                          <a:cubicBezTo>
                            <a:pt x="28610" y="6937"/>
                            <a:pt x="27215" y="6739"/>
                            <a:pt x="23827" y="8126"/>
                          </a:cubicBezTo>
                          <a:cubicBezTo>
                            <a:pt x="23428" y="8324"/>
                            <a:pt x="23029" y="8522"/>
                            <a:pt x="22631" y="8720"/>
                          </a:cubicBezTo>
                          <a:cubicBezTo>
                            <a:pt x="21435" y="8522"/>
                            <a:pt x="19840" y="8324"/>
                            <a:pt x="18046" y="8522"/>
                          </a:cubicBezTo>
                          <a:lnTo>
                            <a:pt x="17448" y="8720"/>
                          </a:lnTo>
                          <a:cubicBezTo>
                            <a:pt x="17448" y="8522"/>
                            <a:pt x="17648" y="8522"/>
                            <a:pt x="17648" y="8324"/>
                          </a:cubicBezTo>
                          <a:cubicBezTo>
                            <a:pt x="17648" y="5947"/>
                            <a:pt x="14857" y="5550"/>
                            <a:pt x="10472" y="5749"/>
                          </a:cubicBezTo>
                          <a:cubicBezTo>
                            <a:pt x="11468" y="5550"/>
                            <a:pt x="12465" y="5154"/>
                            <a:pt x="13462" y="4758"/>
                          </a:cubicBezTo>
                          <a:cubicBezTo>
                            <a:pt x="17049" y="2975"/>
                            <a:pt x="19441" y="1193"/>
                            <a:pt x="18246" y="202"/>
                          </a:cubicBezTo>
                          <a:cubicBezTo>
                            <a:pt x="17249" y="-392"/>
                            <a:pt x="14259" y="400"/>
                            <a:pt x="11468" y="1589"/>
                          </a:cubicBezTo>
                          <a:cubicBezTo>
                            <a:pt x="7482" y="3372"/>
                            <a:pt x="5688" y="5154"/>
                            <a:pt x="6685" y="6145"/>
                          </a:cubicBezTo>
                          <a:cubicBezTo>
                            <a:pt x="6884" y="6343"/>
                            <a:pt x="7283" y="6343"/>
                            <a:pt x="7681" y="6343"/>
                          </a:cubicBezTo>
                          <a:cubicBezTo>
                            <a:pt x="5289" y="6937"/>
                            <a:pt x="3695" y="8126"/>
                            <a:pt x="4093" y="9710"/>
                          </a:cubicBezTo>
                          <a:cubicBezTo>
                            <a:pt x="1502" y="10899"/>
                            <a:pt x="-491" y="12285"/>
                            <a:pt x="107" y="13276"/>
                          </a:cubicBezTo>
                          <a:cubicBezTo>
                            <a:pt x="1103" y="14068"/>
                            <a:pt x="3695" y="13870"/>
                            <a:pt x="7482" y="122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19" name="Google Shape;7519;p37"/>
                    <p:cNvSpPr/>
                    <p:nvPr/>
                  </p:nvSpPr>
                  <p:spPr>
                    <a:xfrm>
                      <a:off x="3708096" y="5654766"/>
                      <a:ext cx="10941" cy="7175"/>
                    </a:xfrm>
                    <a:custGeom>
                      <a:avLst/>
                      <a:gdLst/>
                      <a:ahLst/>
                      <a:cxnLst/>
                      <a:rect l="l" t="t" r="r" b="b"/>
                      <a:pathLst>
                        <a:path w="10941" h="7175" extrusionOk="0">
                          <a:moveTo>
                            <a:pt x="6725" y="5020"/>
                          </a:moveTo>
                          <a:cubicBezTo>
                            <a:pt x="10313" y="2643"/>
                            <a:pt x="12107" y="662"/>
                            <a:pt x="10114" y="68"/>
                          </a:cubicBezTo>
                          <a:cubicBezTo>
                            <a:pt x="8719" y="-328"/>
                            <a:pt x="6127" y="1059"/>
                            <a:pt x="3337" y="2841"/>
                          </a:cubicBezTo>
                          <a:cubicBezTo>
                            <a:pt x="546" y="4822"/>
                            <a:pt x="-650" y="6209"/>
                            <a:pt x="347" y="7001"/>
                          </a:cubicBezTo>
                          <a:cubicBezTo>
                            <a:pt x="1543" y="7595"/>
                            <a:pt x="4334" y="6605"/>
                            <a:pt x="6725" y="50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20" name="Google Shape;7520;p37"/>
                    <p:cNvSpPr/>
                    <p:nvPr/>
                  </p:nvSpPr>
                  <p:spPr>
                    <a:xfrm>
                      <a:off x="3718608" y="5542804"/>
                      <a:ext cx="11000" cy="6286"/>
                    </a:xfrm>
                    <a:custGeom>
                      <a:avLst/>
                      <a:gdLst/>
                      <a:ahLst/>
                      <a:cxnLst/>
                      <a:rect l="l" t="t" r="r" b="b"/>
                      <a:pathLst>
                        <a:path w="11000" h="6286" extrusionOk="0">
                          <a:moveTo>
                            <a:pt x="4584" y="1497"/>
                          </a:moveTo>
                          <a:cubicBezTo>
                            <a:pt x="1595" y="2883"/>
                            <a:pt x="0" y="4468"/>
                            <a:pt x="0" y="5458"/>
                          </a:cubicBezTo>
                          <a:cubicBezTo>
                            <a:pt x="0" y="6647"/>
                            <a:pt x="1595" y="6647"/>
                            <a:pt x="5780" y="4864"/>
                          </a:cubicBezTo>
                          <a:cubicBezTo>
                            <a:pt x="8372" y="3279"/>
                            <a:pt x="11960" y="1497"/>
                            <a:pt x="10763" y="308"/>
                          </a:cubicBezTo>
                          <a:cubicBezTo>
                            <a:pt x="9966" y="-286"/>
                            <a:pt x="7574" y="-88"/>
                            <a:pt x="4584" y="14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21" name="Google Shape;7521;p37"/>
                    <p:cNvSpPr/>
                    <p:nvPr/>
                  </p:nvSpPr>
                  <p:spPr>
                    <a:xfrm>
                      <a:off x="3790166" y="5667314"/>
                      <a:ext cx="4783" cy="5206"/>
                    </a:xfrm>
                    <a:custGeom>
                      <a:avLst/>
                      <a:gdLst/>
                      <a:ahLst/>
                      <a:cxnLst/>
                      <a:rect l="l" t="t" r="r" b="b"/>
                      <a:pathLst>
                        <a:path w="4783" h="5206" extrusionOk="0">
                          <a:moveTo>
                            <a:pt x="4784" y="3764"/>
                          </a:moveTo>
                          <a:cubicBezTo>
                            <a:pt x="4385" y="2575"/>
                            <a:pt x="3986" y="1387"/>
                            <a:pt x="3588" y="0"/>
                          </a:cubicBezTo>
                          <a:cubicBezTo>
                            <a:pt x="1395" y="1783"/>
                            <a:pt x="200" y="3367"/>
                            <a:pt x="0" y="4754"/>
                          </a:cubicBezTo>
                          <a:cubicBezTo>
                            <a:pt x="598" y="5546"/>
                            <a:pt x="2392" y="5348"/>
                            <a:pt x="4784" y="37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22" name="Google Shape;7522;p37"/>
                    <p:cNvSpPr/>
                    <p:nvPr/>
                  </p:nvSpPr>
                  <p:spPr>
                    <a:xfrm>
                      <a:off x="3735508" y="5565679"/>
                      <a:ext cx="12409" cy="7354"/>
                    </a:xfrm>
                    <a:custGeom>
                      <a:avLst/>
                      <a:gdLst/>
                      <a:ahLst/>
                      <a:cxnLst/>
                      <a:rect l="l" t="t" r="r" b="b"/>
                      <a:pathLst>
                        <a:path w="12409" h="7354" extrusionOk="0">
                          <a:moveTo>
                            <a:pt x="5624" y="1996"/>
                          </a:moveTo>
                          <a:cubicBezTo>
                            <a:pt x="2036" y="3977"/>
                            <a:pt x="-355" y="5760"/>
                            <a:pt x="43" y="6949"/>
                          </a:cubicBezTo>
                          <a:cubicBezTo>
                            <a:pt x="442" y="7939"/>
                            <a:pt x="3033" y="6949"/>
                            <a:pt x="5824" y="5760"/>
                          </a:cubicBezTo>
                          <a:cubicBezTo>
                            <a:pt x="9212" y="3977"/>
                            <a:pt x="12601" y="1996"/>
                            <a:pt x="12401" y="610"/>
                          </a:cubicBezTo>
                          <a:cubicBezTo>
                            <a:pt x="12202" y="-579"/>
                            <a:pt x="9611" y="16"/>
                            <a:pt x="5624" y="199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23" name="Google Shape;7523;p37"/>
                    <p:cNvSpPr/>
                    <p:nvPr/>
                  </p:nvSpPr>
                  <p:spPr>
                    <a:xfrm>
                      <a:off x="3686326" y="5641448"/>
                      <a:ext cx="11836" cy="7097"/>
                    </a:xfrm>
                    <a:custGeom>
                      <a:avLst/>
                      <a:gdLst/>
                      <a:ahLst/>
                      <a:cxnLst/>
                      <a:rect l="l" t="t" r="r" b="b"/>
                      <a:pathLst>
                        <a:path w="11836" h="7097" extrusionOk="0">
                          <a:moveTo>
                            <a:pt x="191" y="6849"/>
                          </a:moveTo>
                          <a:cubicBezTo>
                            <a:pt x="1387" y="7642"/>
                            <a:pt x="4975" y="6453"/>
                            <a:pt x="8364" y="4472"/>
                          </a:cubicBezTo>
                          <a:cubicBezTo>
                            <a:pt x="11154" y="2888"/>
                            <a:pt x="12151" y="1303"/>
                            <a:pt x="11752" y="114"/>
                          </a:cubicBezTo>
                          <a:cubicBezTo>
                            <a:pt x="9958" y="-282"/>
                            <a:pt x="7168" y="313"/>
                            <a:pt x="3779" y="2492"/>
                          </a:cubicBezTo>
                          <a:cubicBezTo>
                            <a:pt x="1188" y="4274"/>
                            <a:pt x="-606" y="6255"/>
                            <a:pt x="191" y="68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24" name="Google Shape;7524;p37"/>
                    <p:cNvSpPr/>
                    <p:nvPr/>
                  </p:nvSpPr>
                  <p:spPr>
                    <a:xfrm>
                      <a:off x="3692497" y="5670032"/>
                      <a:ext cx="11162" cy="7489"/>
                    </a:xfrm>
                    <a:custGeom>
                      <a:avLst/>
                      <a:gdLst/>
                      <a:ahLst/>
                      <a:cxnLst/>
                      <a:rect l="l" t="t" r="r" b="b"/>
                      <a:pathLst>
                        <a:path w="11162" h="7489" extrusionOk="0">
                          <a:moveTo>
                            <a:pt x="6378" y="1243"/>
                          </a:moveTo>
                          <a:cubicBezTo>
                            <a:pt x="2990" y="3026"/>
                            <a:pt x="199" y="5007"/>
                            <a:pt x="0" y="6790"/>
                          </a:cubicBezTo>
                          <a:cubicBezTo>
                            <a:pt x="598" y="7780"/>
                            <a:pt x="2193" y="7780"/>
                            <a:pt x="4983" y="6394"/>
                          </a:cubicBezTo>
                          <a:cubicBezTo>
                            <a:pt x="8372" y="4611"/>
                            <a:pt x="11162" y="2432"/>
                            <a:pt x="11162" y="847"/>
                          </a:cubicBezTo>
                          <a:cubicBezTo>
                            <a:pt x="10963" y="-341"/>
                            <a:pt x="9169" y="-341"/>
                            <a:pt x="6378" y="12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25" name="Google Shape;7525;p37"/>
                    <p:cNvSpPr/>
                    <p:nvPr/>
                  </p:nvSpPr>
                  <p:spPr>
                    <a:xfrm>
                      <a:off x="3673096" y="5643275"/>
                      <a:ext cx="11271" cy="7049"/>
                    </a:xfrm>
                    <a:custGeom>
                      <a:avLst/>
                      <a:gdLst/>
                      <a:ahLst/>
                      <a:cxnLst/>
                      <a:rect l="l" t="t" r="r" b="b"/>
                      <a:pathLst>
                        <a:path w="11271" h="7049" extrusionOk="0">
                          <a:moveTo>
                            <a:pt x="66" y="6607"/>
                          </a:moveTo>
                          <a:cubicBezTo>
                            <a:pt x="465" y="7598"/>
                            <a:pt x="3056" y="6805"/>
                            <a:pt x="5846" y="5419"/>
                          </a:cubicBezTo>
                          <a:cubicBezTo>
                            <a:pt x="8836" y="3834"/>
                            <a:pt x="11029" y="2249"/>
                            <a:pt x="11228" y="863"/>
                          </a:cubicBezTo>
                          <a:cubicBezTo>
                            <a:pt x="11627" y="-524"/>
                            <a:pt x="9235" y="-128"/>
                            <a:pt x="6245" y="1259"/>
                          </a:cubicBezTo>
                          <a:cubicBezTo>
                            <a:pt x="3056" y="3042"/>
                            <a:pt x="-532" y="5023"/>
                            <a:pt x="66" y="66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26" name="Google Shape;7526;p37"/>
                    <p:cNvSpPr/>
                    <p:nvPr/>
                  </p:nvSpPr>
                  <p:spPr>
                    <a:xfrm>
                      <a:off x="3762605" y="5581145"/>
                      <a:ext cx="6233" cy="5353"/>
                    </a:xfrm>
                    <a:custGeom>
                      <a:avLst/>
                      <a:gdLst/>
                      <a:ahLst/>
                      <a:cxnLst/>
                      <a:rect l="l" t="t" r="r" b="b"/>
                      <a:pathLst>
                        <a:path w="6233" h="5353" extrusionOk="0">
                          <a:moveTo>
                            <a:pt x="55" y="4952"/>
                          </a:moveTo>
                          <a:cubicBezTo>
                            <a:pt x="453" y="5943"/>
                            <a:pt x="3044" y="4952"/>
                            <a:pt x="5835" y="3566"/>
                          </a:cubicBezTo>
                          <a:cubicBezTo>
                            <a:pt x="6034" y="3566"/>
                            <a:pt x="6034" y="3368"/>
                            <a:pt x="6234" y="3368"/>
                          </a:cubicBezTo>
                          <a:cubicBezTo>
                            <a:pt x="5835" y="2179"/>
                            <a:pt x="5636" y="1189"/>
                            <a:pt x="5237" y="0"/>
                          </a:cubicBezTo>
                          <a:cubicBezTo>
                            <a:pt x="1450" y="1981"/>
                            <a:pt x="-344" y="3764"/>
                            <a:pt x="55" y="49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27" name="Google Shape;7527;p37"/>
                    <p:cNvSpPr/>
                    <p:nvPr/>
                  </p:nvSpPr>
                  <p:spPr>
                    <a:xfrm>
                      <a:off x="3735282" y="5477397"/>
                      <a:ext cx="11431" cy="5910"/>
                    </a:xfrm>
                    <a:custGeom>
                      <a:avLst/>
                      <a:gdLst/>
                      <a:ahLst/>
                      <a:cxnLst/>
                      <a:rect l="l" t="t" r="r" b="b"/>
                      <a:pathLst>
                        <a:path w="11431" h="5910" extrusionOk="0">
                          <a:moveTo>
                            <a:pt x="269" y="5695"/>
                          </a:moveTo>
                          <a:cubicBezTo>
                            <a:pt x="867" y="6091"/>
                            <a:pt x="2063" y="5893"/>
                            <a:pt x="3857" y="5497"/>
                          </a:cubicBezTo>
                          <a:cubicBezTo>
                            <a:pt x="5252" y="5695"/>
                            <a:pt x="6847" y="5695"/>
                            <a:pt x="8641" y="5299"/>
                          </a:cubicBezTo>
                          <a:cubicBezTo>
                            <a:pt x="9837" y="5101"/>
                            <a:pt x="10634" y="4903"/>
                            <a:pt x="11431" y="4507"/>
                          </a:cubicBezTo>
                          <a:cubicBezTo>
                            <a:pt x="11232" y="3714"/>
                            <a:pt x="11232" y="3120"/>
                            <a:pt x="11033" y="2328"/>
                          </a:cubicBezTo>
                          <a:cubicBezTo>
                            <a:pt x="11033" y="1733"/>
                            <a:pt x="10834" y="941"/>
                            <a:pt x="10834" y="347"/>
                          </a:cubicBezTo>
                          <a:cubicBezTo>
                            <a:pt x="10834" y="347"/>
                            <a:pt x="10834" y="149"/>
                            <a:pt x="10834" y="149"/>
                          </a:cubicBezTo>
                          <a:cubicBezTo>
                            <a:pt x="10634" y="149"/>
                            <a:pt x="10435" y="149"/>
                            <a:pt x="10236" y="149"/>
                          </a:cubicBezTo>
                          <a:cubicBezTo>
                            <a:pt x="9239" y="-50"/>
                            <a:pt x="8043" y="-50"/>
                            <a:pt x="6847" y="149"/>
                          </a:cubicBezTo>
                          <a:cubicBezTo>
                            <a:pt x="2860" y="545"/>
                            <a:pt x="468" y="1733"/>
                            <a:pt x="1465" y="3714"/>
                          </a:cubicBezTo>
                          <a:cubicBezTo>
                            <a:pt x="70" y="4507"/>
                            <a:pt x="-329" y="5101"/>
                            <a:pt x="269" y="56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28" name="Google Shape;7528;p37"/>
                    <p:cNvSpPr/>
                    <p:nvPr/>
                  </p:nvSpPr>
                  <p:spPr>
                    <a:xfrm>
                      <a:off x="3646053" y="5583419"/>
                      <a:ext cx="9982" cy="6442"/>
                    </a:xfrm>
                    <a:custGeom>
                      <a:avLst/>
                      <a:gdLst/>
                      <a:ahLst/>
                      <a:cxnLst/>
                      <a:rect l="l" t="t" r="r" b="b"/>
                      <a:pathLst>
                        <a:path w="9982" h="6442" extrusionOk="0">
                          <a:moveTo>
                            <a:pt x="9767" y="500"/>
                          </a:moveTo>
                          <a:cubicBezTo>
                            <a:pt x="9169" y="-490"/>
                            <a:pt x="6578" y="104"/>
                            <a:pt x="3787" y="1292"/>
                          </a:cubicBezTo>
                          <a:lnTo>
                            <a:pt x="2791" y="1689"/>
                          </a:lnTo>
                          <a:cubicBezTo>
                            <a:pt x="1993" y="1689"/>
                            <a:pt x="997" y="1689"/>
                            <a:pt x="0" y="2085"/>
                          </a:cubicBezTo>
                          <a:cubicBezTo>
                            <a:pt x="399" y="3471"/>
                            <a:pt x="797" y="5056"/>
                            <a:pt x="1395" y="6443"/>
                          </a:cubicBezTo>
                          <a:cubicBezTo>
                            <a:pt x="2591" y="6245"/>
                            <a:pt x="3787" y="5650"/>
                            <a:pt x="5182" y="5056"/>
                          </a:cubicBezTo>
                          <a:cubicBezTo>
                            <a:pt x="9169" y="3273"/>
                            <a:pt x="10564" y="1490"/>
                            <a:pt x="9767" y="5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29" name="Google Shape;7529;p37"/>
                    <p:cNvSpPr/>
                    <p:nvPr/>
                  </p:nvSpPr>
                  <p:spPr>
                    <a:xfrm>
                      <a:off x="3665768" y="5480003"/>
                      <a:ext cx="33106" cy="13898"/>
                    </a:xfrm>
                    <a:custGeom>
                      <a:avLst/>
                      <a:gdLst/>
                      <a:ahLst/>
                      <a:cxnLst/>
                      <a:rect l="l" t="t" r="r" b="b"/>
                      <a:pathLst>
                        <a:path w="33106" h="13898" extrusionOk="0">
                          <a:moveTo>
                            <a:pt x="4204" y="9824"/>
                          </a:moveTo>
                          <a:cubicBezTo>
                            <a:pt x="1215" y="11012"/>
                            <a:pt x="-181" y="12201"/>
                            <a:pt x="19" y="13389"/>
                          </a:cubicBezTo>
                          <a:cubicBezTo>
                            <a:pt x="417" y="14380"/>
                            <a:pt x="3008" y="13785"/>
                            <a:pt x="5998" y="12795"/>
                          </a:cubicBezTo>
                          <a:cubicBezTo>
                            <a:pt x="8789" y="11805"/>
                            <a:pt x="11181" y="10616"/>
                            <a:pt x="11380" y="9626"/>
                          </a:cubicBezTo>
                          <a:cubicBezTo>
                            <a:pt x="12576" y="10220"/>
                            <a:pt x="14171" y="10418"/>
                            <a:pt x="15965" y="10616"/>
                          </a:cubicBezTo>
                          <a:cubicBezTo>
                            <a:pt x="16762" y="11606"/>
                            <a:pt x="18357" y="12201"/>
                            <a:pt x="22742" y="10616"/>
                          </a:cubicBezTo>
                          <a:cubicBezTo>
                            <a:pt x="28721" y="8635"/>
                            <a:pt x="28522" y="7050"/>
                            <a:pt x="29519" y="5268"/>
                          </a:cubicBezTo>
                          <a:cubicBezTo>
                            <a:pt x="31911" y="4673"/>
                            <a:pt x="33107" y="3683"/>
                            <a:pt x="33107" y="2098"/>
                          </a:cubicBezTo>
                          <a:cubicBezTo>
                            <a:pt x="33107" y="315"/>
                            <a:pt x="30117" y="-279"/>
                            <a:pt x="26928" y="117"/>
                          </a:cubicBezTo>
                          <a:cubicBezTo>
                            <a:pt x="24137" y="315"/>
                            <a:pt x="20948" y="910"/>
                            <a:pt x="20948" y="1900"/>
                          </a:cubicBezTo>
                          <a:cubicBezTo>
                            <a:pt x="20948" y="3089"/>
                            <a:pt x="21346" y="3881"/>
                            <a:pt x="22144" y="4475"/>
                          </a:cubicBezTo>
                          <a:cubicBezTo>
                            <a:pt x="20549" y="4079"/>
                            <a:pt x="18357" y="3881"/>
                            <a:pt x="15367" y="4079"/>
                          </a:cubicBezTo>
                          <a:cubicBezTo>
                            <a:pt x="12576" y="4277"/>
                            <a:pt x="9586" y="5862"/>
                            <a:pt x="9786" y="7843"/>
                          </a:cubicBezTo>
                          <a:cubicBezTo>
                            <a:pt x="9786" y="8041"/>
                            <a:pt x="9985" y="8437"/>
                            <a:pt x="9985" y="8635"/>
                          </a:cubicBezTo>
                          <a:cubicBezTo>
                            <a:pt x="8789" y="8437"/>
                            <a:pt x="6796" y="8833"/>
                            <a:pt x="4204" y="98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30" name="Google Shape;7530;p37"/>
                    <p:cNvSpPr/>
                    <p:nvPr/>
                  </p:nvSpPr>
                  <p:spPr>
                    <a:xfrm>
                      <a:off x="3753496" y="5658854"/>
                      <a:ext cx="11185" cy="8020"/>
                    </a:xfrm>
                    <a:custGeom>
                      <a:avLst/>
                      <a:gdLst/>
                      <a:ahLst/>
                      <a:cxnLst/>
                      <a:rect l="l" t="t" r="r" b="b"/>
                      <a:pathLst>
                        <a:path w="11185" h="8020" extrusionOk="0">
                          <a:moveTo>
                            <a:pt x="393" y="7866"/>
                          </a:moveTo>
                          <a:cubicBezTo>
                            <a:pt x="1389" y="8460"/>
                            <a:pt x="3980" y="7272"/>
                            <a:pt x="6771" y="5489"/>
                          </a:cubicBezTo>
                          <a:cubicBezTo>
                            <a:pt x="9960" y="3112"/>
                            <a:pt x="12153" y="933"/>
                            <a:pt x="10757" y="140"/>
                          </a:cubicBezTo>
                          <a:cubicBezTo>
                            <a:pt x="9761" y="-454"/>
                            <a:pt x="6970" y="933"/>
                            <a:pt x="4379" y="2518"/>
                          </a:cubicBezTo>
                          <a:cubicBezTo>
                            <a:pt x="791" y="5093"/>
                            <a:pt x="-803" y="7074"/>
                            <a:pt x="393" y="78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31" name="Google Shape;7531;p37"/>
                    <p:cNvSpPr/>
                    <p:nvPr/>
                  </p:nvSpPr>
                  <p:spPr>
                    <a:xfrm>
                      <a:off x="3698111" y="5587541"/>
                      <a:ext cx="21102" cy="9703"/>
                    </a:xfrm>
                    <a:custGeom>
                      <a:avLst/>
                      <a:gdLst/>
                      <a:ahLst/>
                      <a:cxnLst/>
                      <a:rect l="l" t="t" r="r" b="b"/>
                      <a:pathLst>
                        <a:path w="21102" h="9703" extrusionOk="0">
                          <a:moveTo>
                            <a:pt x="5548" y="4499"/>
                          </a:moveTo>
                          <a:cubicBezTo>
                            <a:pt x="1760" y="6282"/>
                            <a:pt x="-1030" y="8263"/>
                            <a:pt x="365" y="9452"/>
                          </a:cubicBezTo>
                          <a:cubicBezTo>
                            <a:pt x="1362" y="10244"/>
                            <a:pt x="4352" y="9056"/>
                            <a:pt x="7142" y="7471"/>
                          </a:cubicBezTo>
                          <a:cubicBezTo>
                            <a:pt x="7939" y="7075"/>
                            <a:pt x="8737" y="6480"/>
                            <a:pt x="9534" y="6084"/>
                          </a:cubicBezTo>
                          <a:cubicBezTo>
                            <a:pt x="10730" y="6282"/>
                            <a:pt x="12325" y="6282"/>
                            <a:pt x="13720" y="6084"/>
                          </a:cubicBezTo>
                          <a:cubicBezTo>
                            <a:pt x="17507" y="5490"/>
                            <a:pt x="21294" y="4103"/>
                            <a:pt x="21095" y="2122"/>
                          </a:cubicBezTo>
                          <a:cubicBezTo>
                            <a:pt x="21095" y="141"/>
                            <a:pt x="17507" y="-453"/>
                            <a:pt x="13521" y="340"/>
                          </a:cubicBezTo>
                          <a:cubicBezTo>
                            <a:pt x="10332" y="1132"/>
                            <a:pt x="7740" y="2320"/>
                            <a:pt x="7342" y="3707"/>
                          </a:cubicBezTo>
                          <a:cubicBezTo>
                            <a:pt x="6744" y="3905"/>
                            <a:pt x="6146" y="4103"/>
                            <a:pt x="5548" y="44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32" name="Google Shape;7532;p37"/>
                    <p:cNvSpPr/>
                    <p:nvPr/>
                  </p:nvSpPr>
                  <p:spPr>
                    <a:xfrm>
                      <a:off x="3656618" y="5524181"/>
                      <a:ext cx="11209" cy="5144"/>
                    </a:xfrm>
                    <a:custGeom>
                      <a:avLst/>
                      <a:gdLst/>
                      <a:ahLst/>
                      <a:cxnLst/>
                      <a:rect l="l" t="t" r="r" b="b"/>
                      <a:pathLst>
                        <a:path w="11209" h="5144" extrusionOk="0">
                          <a:moveTo>
                            <a:pt x="6379" y="4075"/>
                          </a:moveTo>
                          <a:cubicBezTo>
                            <a:pt x="9368" y="2886"/>
                            <a:pt x="11561" y="1499"/>
                            <a:pt x="11162" y="509"/>
                          </a:cubicBezTo>
                          <a:cubicBezTo>
                            <a:pt x="10763" y="-481"/>
                            <a:pt x="7973" y="113"/>
                            <a:pt x="4983" y="1103"/>
                          </a:cubicBezTo>
                          <a:cubicBezTo>
                            <a:pt x="1993" y="2292"/>
                            <a:pt x="199" y="3480"/>
                            <a:pt x="0" y="4669"/>
                          </a:cubicBezTo>
                          <a:cubicBezTo>
                            <a:pt x="1395" y="5461"/>
                            <a:pt x="3588" y="5263"/>
                            <a:pt x="6379" y="40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33" name="Google Shape;7533;p37"/>
                    <p:cNvSpPr/>
                    <p:nvPr/>
                  </p:nvSpPr>
                  <p:spPr>
                    <a:xfrm>
                      <a:off x="3764374" y="5719197"/>
                      <a:ext cx="13096" cy="10590"/>
                    </a:xfrm>
                    <a:custGeom>
                      <a:avLst/>
                      <a:gdLst/>
                      <a:ahLst/>
                      <a:cxnLst/>
                      <a:rect l="l" t="t" r="r" b="b"/>
                      <a:pathLst>
                        <a:path w="13096" h="10590" extrusionOk="0">
                          <a:moveTo>
                            <a:pt x="677" y="10514"/>
                          </a:moveTo>
                          <a:cubicBezTo>
                            <a:pt x="1873" y="10910"/>
                            <a:pt x="4464" y="9722"/>
                            <a:pt x="7055" y="7741"/>
                          </a:cubicBezTo>
                          <a:cubicBezTo>
                            <a:pt x="8251" y="6751"/>
                            <a:pt x="9048" y="5958"/>
                            <a:pt x="9646" y="5166"/>
                          </a:cubicBezTo>
                          <a:cubicBezTo>
                            <a:pt x="11839" y="4374"/>
                            <a:pt x="13434" y="3185"/>
                            <a:pt x="13035" y="1996"/>
                          </a:cubicBezTo>
                          <a:cubicBezTo>
                            <a:pt x="12437" y="16"/>
                            <a:pt x="9646" y="-579"/>
                            <a:pt x="5261" y="610"/>
                          </a:cubicBezTo>
                          <a:cubicBezTo>
                            <a:pt x="2072" y="1600"/>
                            <a:pt x="876" y="2987"/>
                            <a:pt x="1275" y="4572"/>
                          </a:cubicBezTo>
                          <a:cubicBezTo>
                            <a:pt x="1673" y="5166"/>
                            <a:pt x="2271" y="5562"/>
                            <a:pt x="3069" y="5958"/>
                          </a:cubicBezTo>
                          <a:cubicBezTo>
                            <a:pt x="477" y="8137"/>
                            <a:pt x="-918" y="10118"/>
                            <a:pt x="677" y="105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34" name="Google Shape;7534;p37"/>
                    <p:cNvSpPr/>
                    <p:nvPr/>
                  </p:nvSpPr>
                  <p:spPr>
                    <a:xfrm>
                      <a:off x="3695486" y="5652634"/>
                      <a:ext cx="13506" cy="9529"/>
                    </a:xfrm>
                    <a:custGeom>
                      <a:avLst/>
                      <a:gdLst/>
                      <a:ahLst/>
                      <a:cxnLst/>
                      <a:rect l="l" t="t" r="r" b="b"/>
                      <a:pathLst>
                        <a:path w="13506" h="9529" extrusionOk="0">
                          <a:moveTo>
                            <a:pt x="13156" y="219"/>
                          </a:moveTo>
                          <a:cubicBezTo>
                            <a:pt x="11561" y="-771"/>
                            <a:pt x="7774" y="1804"/>
                            <a:pt x="4784" y="3785"/>
                          </a:cubicBezTo>
                          <a:cubicBezTo>
                            <a:pt x="997" y="6162"/>
                            <a:pt x="598" y="7945"/>
                            <a:pt x="0" y="9529"/>
                          </a:cubicBezTo>
                          <a:lnTo>
                            <a:pt x="2392" y="9133"/>
                          </a:lnTo>
                          <a:cubicBezTo>
                            <a:pt x="4385" y="7945"/>
                            <a:pt x="6379" y="6954"/>
                            <a:pt x="8172" y="5766"/>
                          </a:cubicBezTo>
                          <a:cubicBezTo>
                            <a:pt x="11561" y="3587"/>
                            <a:pt x="14551" y="1210"/>
                            <a:pt x="13156" y="2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35" name="Google Shape;7535;p37"/>
                    <p:cNvSpPr/>
                    <p:nvPr/>
                  </p:nvSpPr>
                  <p:spPr>
                    <a:xfrm>
                      <a:off x="3655422" y="5604916"/>
                      <a:ext cx="199" cy="198"/>
                    </a:xfrm>
                    <a:custGeom>
                      <a:avLst/>
                      <a:gdLst/>
                      <a:ahLst/>
                      <a:cxnLst/>
                      <a:rect l="l" t="t" r="r" b="b"/>
                      <a:pathLst>
                        <a:path w="199" h="198" extrusionOk="0">
                          <a:moveTo>
                            <a:pt x="199" y="0"/>
                          </a:moveTo>
                          <a:lnTo>
                            <a:pt x="0" y="198"/>
                          </a:lnTo>
                          <a:lnTo>
                            <a:pt x="0" y="198"/>
                          </a:lnTo>
                          <a:lnTo>
                            <a:pt x="0" y="198"/>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36" name="Google Shape;7536;p37"/>
                    <p:cNvSpPr/>
                    <p:nvPr/>
                  </p:nvSpPr>
                  <p:spPr>
                    <a:xfrm>
                      <a:off x="3641668" y="5569010"/>
                      <a:ext cx="6570" cy="5202"/>
                    </a:xfrm>
                    <a:custGeom>
                      <a:avLst/>
                      <a:gdLst/>
                      <a:ahLst/>
                      <a:cxnLst/>
                      <a:rect l="l" t="t" r="r" b="b"/>
                      <a:pathLst>
                        <a:path w="6570" h="5202" extrusionOk="0">
                          <a:moveTo>
                            <a:pt x="6379" y="449"/>
                          </a:moveTo>
                          <a:cubicBezTo>
                            <a:pt x="5382" y="-542"/>
                            <a:pt x="2791" y="251"/>
                            <a:pt x="0" y="1439"/>
                          </a:cubicBezTo>
                          <a:cubicBezTo>
                            <a:pt x="399" y="2628"/>
                            <a:pt x="797" y="3816"/>
                            <a:pt x="1196" y="5203"/>
                          </a:cubicBezTo>
                          <a:cubicBezTo>
                            <a:pt x="1794" y="5005"/>
                            <a:pt x="2392" y="4608"/>
                            <a:pt x="2990" y="4410"/>
                          </a:cubicBezTo>
                          <a:cubicBezTo>
                            <a:pt x="5382" y="3024"/>
                            <a:pt x="7176" y="1241"/>
                            <a:pt x="6379" y="4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37" name="Google Shape;7537;p37"/>
                    <p:cNvSpPr/>
                    <p:nvPr/>
                  </p:nvSpPr>
                  <p:spPr>
                    <a:xfrm>
                      <a:off x="3716989" y="5740056"/>
                      <a:ext cx="9714" cy="6976"/>
                    </a:xfrm>
                    <a:custGeom>
                      <a:avLst/>
                      <a:gdLst/>
                      <a:ahLst/>
                      <a:cxnLst/>
                      <a:rect l="l" t="t" r="r" b="b"/>
                      <a:pathLst>
                        <a:path w="9714" h="6976" extrusionOk="0">
                          <a:moveTo>
                            <a:pt x="3413" y="2532"/>
                          </a:moveTo>
                          <a:cubicBezTo>
                            <a:pt x="822" y="4314"/>
                            <a:pt x="-573" y="6097"/>
                            <a:pt x="224" y="6890"/>
                          </a:cubicBezTo>
                          <a:cubicBezTo>
                            <a:pt x="1619" y="7286"/>
                            <a:pt x="4011" y="6295"/>
                            <a:pt x="6602" y="4512"/>
                          </a:cubicBezTo>
                          <a:cubicBezTo>
                            <a:pt x="9592" y="2532"/>
                            <a:pt x="10190" y="947"/>
                            <a:pt x="9393" y="155"/>
                          </a:cubicBezTo>
                          <a:cubicBezTo>
                            <a:pt x="8396" y="-440"/>
                            <a:pt x="6004" y="749"/>
                            <a:pt x="3413" y="25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38" name="Google Shape;7538;p37"/>
                    <p:cNvSpPr/>
                    <p:nvPr/>
                  </p:nvSpPr>
                  <p:spPr>
                    <a:xfrm>
                      <a:off x="3707845" y="5608633"/>
                      <a:ext cx="15148" cy="9188"/>
                    </a:xfrm>
                    <a:custGeom>
                      <a:avLst/>
                      <a:gdLst/>
                      <a:ahLst/>
                      <a:cxnLst/>
                      <a:rect l="l" t="t" r="r" b="b"/>
                      <a:pathLst>
                        <a:path w="15148" h="9188" extrusionOk="0">
                          <a:moveTo>
                            <a:pt x="15149" y="443"/>
                          </a:moveTo>
                          <a:cubicBezTo>
                            <a:pt x="14551" y="-548"/>
                            <a:pt x="12159" y="244"/>
                            <a:pt x="9568" y="1631"/>
                          </a:cubicBezTo>
                          <a:cubicBezTo>
                            <a:pt x="8770" y="2027"/>
                            <a:pt x="8172" y="2423"/>
                            <a:pt x="7574" y="2820"/>
                          </a:cubicBezTo>
                          <a:cubicBezTo>
                            <a:pt x="3787" y="3414"/>
                            <a:pt x="996" y="4602"/>
                            <a:pt x="0" y="6781"/>
                          </a:cubicBezTo>
                          <a:cubicBezTo>
                            <a:pt x="199" y="8564"/>
                            <a:pt x="1794" y="9356"/>
                            <a:pt x="4983" y="9159"/>
                          </a:cubicBezTo>
                          <a:cubicBezTo>
                            <a:pt x="9966" y="8762"/>
                            <a:pt x="13554" y="7376"/>
                            <a:pt x="14551" y="4801"/>
                          </a:cubicBezTo>
                          <a:cubicBezTo>
                            <a:pt x="14750" y="4008"/>
                            <a:pt x="14351" y="3216"/>
                            <a:pt x="13355" y="2820"/>
                          </a:cubicBezTo>
                          <a:cubicBezTo>
                            <a:pt x="14551" y="2027"/>
                            <a:pt x="15149" y="1235"/>
                            <a:pt x="15149" y="4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39" name="Google Shape;7539;p37"/>
                    <p:cNvSpPr/>
                    <p:nvPr/>
                  </p:nvSpPr>
                  <p:spPr>
                    <a:xfrm>
                      <a:off x="3698430" y="5531122"/>
                      <a:ext cx="11417" cy="5694"/>
                    </a:xfrm>
                    <a:custGeom>
                      <a:avLst/>
                      <a:gdLst/>
                      <a:ahLst/>
                      <a:cxnLst/>
                      <a:rect l="l" t="t" r="r" b="b"/>
                      <a:pathLst>
                        <a:path w="11417" h="5694" extrusionOk="0">
                          <a:moveTo>
                            <a:pt x="6225" y="4265"/>
                          </a:moveTo>
                          <a:cubicBezTo>
                            <a:pt x="8816" y="3077"/>
                            <a:pt x="11607" y="1690"/>
                            <a:pt x="11408" y="1096"/>
                          </a:cubicBezTo>
                          <a:cubicBezTo>
                            <a:pt x="10810" y="-291"/>
                            <a:pt x="9016" y="-291"/>
                            <a:pt x="6026" y="699"/>
                          </a:cubicBezTo>
                          <a:cubicBezTo>
                            <a:pt x="1840" y="2284"/>
                            <a:pt x="-352" y="3869"/>
                            <a:pt x="46" y="5057"/>
                          </a:cubicBezTo>
                          <a:cubicBezTo>
                            <a:pt x="644" y="6246"/>
                            <a:pt x="3435" y="5652"/>
                            <a:pt x="6225" y="42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40" name="Google Shape;7540;p37"/>
                    <p:cNvSpPr/>
                    <p:nvPr/>
                  </p:nvSpPr>
                  <p:spPr>
                    <a:xfrm>
                      <a:off x="3723980" y="5561114"/>
                      <a:ext cx="10385" cy="5587"/>
                    </a:xfrm>
                    <a:custGeom>
                      <a:avLst/>
                      <a:gdLst/>
                      <a:ahLst/>
                      <a:cxnLst/>
                      <a:rect l="l" t="t" r="r" b="b"/>
                      <a:pathLst>
                        <a:path w="10385" h="5587" extrusionOk="0">
                          <a:moveTo>
                            <a:pt x="5392" y="4383"/>
                          </a:moveTo>
                          <a:cubicBezTo>
                            <a:pt x="7983" y="2996"/>
                            <a:pt x="10574" y="1609"/>
                            <a:pt x="10375" y="619"/>
                          </a:cubicBezTo>
                          <a:cubicBezTo>
                            <a:pt x="10176" y="-371"/>
                            <a:pt x="8182" y="-173"/>
                            <a:pt x="5192" y="1213"/>
                          </a:cubicBezTo>
                          <a:cubicBezTo>
                            <a:pt x="2601" y="2402"/>
                            <a:pt x="-189" y="3987"/>
                            <a:pt x="10" y="5175"/>
                          </a:cubicBezTo>
                          <a:cubicBezTo>
                            <a:pt x="209" y="5967"/>
                            <a:pt x="2203" y="5571"/>
                            <a:pt x="5392" y="43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grpSp>
              <p:nvGrpSpPr>
                <p:cNvPr id="7541" name="Google Shape;7541;p37"/>
                <p:cNvGrpSpPr/>
                <p:nvPr/>
              </p:nvGrpSpPr>
              <p:grpSpPr>
                <a:xfrm>
                  <a:off x="3226671" y="4991437"/>
                  <a:ext cx="428385" cy="647352"/>
                  <a:chOff x="3226671" y="4991437"/>
                  <a:chExt cx="428385" cy="647352"/>
                </a:xfrm>
              </p:grpSpPr>
              <p:sp>
                <p:nvSpPr>
                  <p:cNvPr id="7542" name="Google Shape;7542;p37"/>
                  <p:cNvSpPr/>
                  <p:nvPr/>
                </p:nvSpPr>
                <p:spPr>
                  <a:xfrm>
                    <a:off x="3440259" y="5597700"/>
                    <a:ext cx="214797" cy="41089"/>
                  </a:xfrm>
                  <a:custGeom>
                    <a:avLst/>
                    <a:gdLst/>
                    <a:ahLst/>
                    <a:cxnLst/>
                    <a:rect l="l" t="t" r="r" b="b"/>
                    <a:pathLst>
                      <a:path w="214797" h="41089" extrusionOk="0">
                        <a:moveTo>
                          <a:pt x="32979" y="41089"/>
                        </a:moveTo>
                        <a:cubicBezTo>
                          <a:pt x="19823" y="41089"/>
                          <a:pt x="8860" y="40495"/>
                          <a:pt x="1086" y="39307"/>
                        </a:cubicBezTo>
                        <a:cubicBezTo>
                          <a:pt x="-907" y="39109"/>
                          <a:pt x="90" y="31977"/>
                          <a:pt x="2083" y="32175"/>
                        </a:cubicBezTo>
                        <a:cubicBezTo>
                          <a:pt x="41749" y="37722"/>
                          <a:pt x="166129" y="29798"/>
                          <a:pt x="209183" y="679"/>
                        </a:cubicBezTo>
                        <a:cubicBezTo>
                          <a:pt x="210778" y="-509"/>
                          <a:pt x="213170" y="-113"/>
                          <a:pt x="214166" y="1670"/>
                        </a:cubicBezTo>
                        <a:cubicBezTo>
                          <a:pt x="215362" y="3254"/>
                          <a:pt x="214764" y="5632"/>
                          <a:pt x="213170" y="6622"/>
                        </a:cubicBezTo>
                        <a:cubicBezTo>
                          <a:pt x="177490" y="30987"/>
                          <a:pt x="87594" y="41089"/>
                          <a:pt x="32979" y="4108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43" name="Google Shape;7543;p37"/>
                  <p:cNvSpPr/>
                  <p:nvPr/>
                </p:nvSpPr>
                <p:spPr>
                  <a:xfrm>
                    <a:off x="3226671" y="5010849"/>
                    <a:ext cx="186768" cy="278314"/>
                  </a:xfrm>
                  <a:custGeom>
                    <a:avLst/>
                    <a:gdLst/>
                    <a:ahLst/>
                    <a:cxnLst/>
                    <a:rect l="l" t="t" r="r" b="b"/>
                    <a:pathLst>
                      <a:path w="186768" h="278314" extrusionOk="0">
                        <a:moveTo>
                          <a:pt x="45646" y="166592"/>
                        </a:moveTo>
                        <a:cubicBezTo>
                          <a:pt x="45646" y="166592"/>
                          <a:pt x="143116" y="197692"/>
                          <a:pt x="186769" y="278314"/>
                        </a:cubicBezTo>
                        <a:cubicBezTo>
                          <a:pt x="172617" y="171148"/>
                          <a:pt x="139927" y="88149"/>
                          <a:pt x="77937" y="0"/>
                        </a:cubicBezTo>
                        <a:cubicBezTo>
                          <a:pt x="64183" y="23572"/>
                          <a:pt x="0" y="45362"/>
                          <a:pt x="0" y="45362"/>
                        </a:cubicBezTo>
                        <a:lnTo>
                          <a:pt x="33686" y="85970"/>
                        </a:lnTo>
                        <a:lnTo>
                          <a:pt x="74548" y="89734"/>
                        </a:lnTo>
                        <a:lnTo>
                          <a:pt x="45646" y="166592"/>
                        </a:ln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44" name="Google Shape;7544;p37"/>
                  <p:cNvSpPr/>
                  <p:nvPr/>
                </p:nvSpPr>
                <p:spPr>
                  <a:xfrm>
                    <a:off x="3364294" y="5094947"/>
                    <a:ext cx="159880" cy="46244"/>
                  </a:xfrm>
                  <a:custGeom>
                    <a:avLst/>
                    <a:gdLst/>
                    <a:ahLst/>
                    <a:cxnLst/>
                    <a:rect l="l" t="t" r="r" b="b"/>
                    <a:pathLst>
                      <a:path w="159880" h="46244" extrusionOk="0">
                        <a:moveTo>
                          <a:pt x="77649" y="46244"/>
                        </a:moveTo>
                        <a:cubicBezTo>
                          <a:pt x="55126" y="46244"/>
                          <a:pt x="29014" y="40302"/>
                          <a:pt x="510" y="26039"/>
                        </a:cubicBezTo>
                        <a:cubicBezTo>
                          <a:pt x="-1284" y="25247"/>
                          <a:pt x="2105" y="18710"/>
                          <a:pt x="3700" y="19700"/>
                        </a:cubicBezTo>
                        <a:cubicBezTo>
                          <a:pt x="77849" y="56545"/>
                          <a:pt x="133262" y="35547"/>
                          <a:pt x="153593" y="486"/>
                        </a:cubicBezTo>
                        <a:cubicBezTo>
                          <a:pt x="154589" y="-1297"/>
                          <a:pt x="160768" y="2269"/>
                          <a:pt x="159772" y="4051"/>
                        </a:cubicBezTo>
                        <a:cubicBezTo>
                          <a:pt x="146218" y="28020"/>
                          <a:pt x="117116" y="46244"/>
                          <a:pt x="77649" y="462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45" name="Google Shape;7545;p37"/>
                  <p:cNvSpPr/>
                  <p:nvPr/>
                </p:nvSpPr>
                <p:spPr>
                  <a:xfrm>
                    <a:off x="3513701" y="4991437"/>
                    <a:ext cx="101457" cy="286633"/>
                  </a:xfrm>
                  <a:custGeom>
                    <a:avLst/>
                    <a:gdLst/>
                    <a:ahLst/>
                    <a:cxnLst/>
                    <a:rect l="l" t="t" r="r" b="b"/>
                    <a:pathLst>
                      <a:path w="101457" h="286633" extrusionOk="0">
                        <a:moveTo>
                          <a:pt x="43653" y="286634"/>
                        </a:moveTo>
                        <a:cubicBezTo>
                          <a:pt x="3389" y="150349"/>
                          <a:pt x="2591" y="34665"/>
                          <a:pt x="0" y="8716"/>
                        </a:cubicBezTo>
                        <a:cubicBezTo>
                          <a:pt x="24118" y="14064"/>
                          <a:pt x="53818" y="5348"/>
                          <a:pt x="67970" y="0"/>
                        </a:cubicBezTo>
                        <a:cubicBezTo>
                          <a:pt x="65180" y="18620"/>
                          <a:pt x="97072" y="59426"/>
                          <a:pt x="97072" y="59426"/>
                        </a:cubicBezTo>
                        <a:lnTo>
                          <a:pt x="57605" y="77254"/>
                        </a:lnTo>
                        <a:lnTo>
                          <a:pt x="101457" y="132521"/>
                        </a:lnTo>
                        <a:cubicBezTo>
                          <a:pt x="101457" y="132521"/>
                          <a:pt x="48835" y="259100"/>
                          <a:pt x="43653" y="286634"/>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7546" name="Google Shape;7546;p37"/>
                <p:cNvGrpSpPr/>
                <p:nvPr/>
              </p:nvGrpSpPr>
              <p:grpSpPr>
                <a:xfrm>
                  <a:off x="3912553" y="4575213"/>
                  <a:ext cx="1134964" cy="747031"/>
                  <a:chOff x="3912553" y="4575213"/>
                  <a:chExt cx="1134964" cy="747031"/>
                </a:xfrm>
              </p:grpSpPr>
              <p:grpSp>
                <p:nvGrpSpPr>
                  <p:cNvPr id="7547" name="Google Shape;7547;p37"/>
                  <p:cNvGrpSpPr/>
                  <p:nvPr/>
                </p:nvGrpSpPr>
                <p:grpSpPr>
                  <a:xfrm>
                    <a:off x="3912553" y="4659639"/>
                    <a:ext cx="1134964" cy="662605"/>
                    <a:chOff x="3912553" y="4659639"/>
                    <a:chExt cx="1134964" cy="662605"/>
                  </a:xfrm>
                </p:grpSpPr>
                <p:sp>
                  <p:nvSpPr>
                    <p:cNvPr id="7548" name="Google Shape;7548;p37"/>
                    <p:cNvSpPr/>
                    <p:nvPr/>
                  </p:nvSpPr>
                  <p:spPr>
                    <a:xfrm>
                      <a:off x="3912752" y="4659639"/>
                      <a:ext cx="1134764" cy="662605"/>
                    </a:xfrm>
                    <a:custGeom>
                      <a:avLst/>
                      <a:gdLst/>
                      <a:ahLst/>
                      <a:cxnLst/>
                      <a:rect l="l" t="t" r="r" b="b"/>
                      <a:pathLst>
                        <a:path w="1134764" h="662605" extrusionOk="0">
                          <a:moveTo>
                            <a:pt x="1030716" y="662605"/>
                          </a:moveTo>
                          <a:lnTo>
                            <a:pt x="104048" y="662605"/>
                          </a:lnTo>
                          <a:cubicBezTo>
                            <a:pt x="46642" y="662605"/>
                            <a:pt x="0" y="616253"/>
                            <a:pt x="0" y="559203"/>
                          </a:cubicBezTo>
                          <a:lnTo>
                            <a:pt x="0" y="103402"/>
                          </a:lnTo>
                          <a:cubicBezTo>
                            <a:pt x="0" y="46353"/>
                            <a:pt x="46642" y="0"/>
                            <a:pt x="104048" y="0"/>
                          </a:cubicBezTo>
                          <a:lnTo>
                            <a:pt x="1030716" y="0"/>
                          </a:lnTo>
                          <a:cubicBezTo>
                            <a:pt x="1088122" y="0"/>
                            <a:pt x="1134765" y="46353"/>
                            <a:pt x="1134765" y="103402"/>
                          </a:cubicBezTo>
                          <a:lnTo>
                            <a:pt x="1134765" y="559203"/>
                          </a:lnTo>
                          <a:cubicBezTo>
                            <a:pt x="1134765" y="616451"/>
                            <a:pt x="1088122" y="662605"/>
                            <a:pt x="1030716" y="662605"/>
                          </a:cubicBezTo>
                          <a:close/>
                        </a:path>
                      </a:pathLst>
                    </a:custGeom>
                    <a:solidFill>
                      <a:srgbClr val="F498C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49" name="Google Shape;7549;p37"/>
                    <p:cNvSpPr/>
                    <p:nvPr/>
                  </p:nvSpPr>
                  <p:spPr>
                    <a:xfrm>
                      <a:off x="3912553" y="4788000"/>
                      <a:ext cx="1134964" cy="123607"/>
                    </a:xfrm>
                    <a:custGeom>
                      <a:avLst/>
                      <a:gdLst/>
                      <a:ahLst/>
                      <a:cxnLst/>
                      <a:rect l="l" t="t" r="r" b="b"/>
                      <a:pathLst>
                        <a:path w="1134964" h="123607" extrusionOk="0">
                          <a:moveTo>
                            <a:pt x="0" y="0"/>
                          </a:moveTo>
                          <a:lnTo>
                            <a:pt x="1134964" y="0"/>
                          </a:lnTo>
                          <a:lnTo>
                            <a:pt x="1134964" y="123607"/>
                          </a:lnTo>
                          <a:lnTo>
                            <a:pt x="0" y="123607"/>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7550" name="Google Shape;7550;p37"/>
                    <p:cNvGrpSpPr/>
                    <p:nvPr/>
                  </p:nvGrpSpPr>
                  <p:grpSpPr>
                    <a:xfrm>
                      <a:off x="3992447" y="5018466"/>
                      <a:ext cx="628909" cy="200376"/>
                      <a:chOff x="3992447" y="5018466"/>
                      <a:chExt cx="628909" cy="200376"/>
                    </a:xfrm>
                  </p:grpSpPr>
                  <p:sp>
                    <p:nvSpPr>
                      <p:cNvPr id="7551" name="Google Shape;7551;p37"/>
                      <p:cNvSpPr/>
                      <p:nvPr/>
                    </p:nvSpPr>
                    <p:spPr>
                      <a:xfrm>
                        <a:off x="3992447" y="5018466"/>
                        <a:ext cx="628909" cy="98162"/>
                      </a:xfrm>
                      <a:custGeom>
                        <a:avLst/>
                        <a:gdLst/>
                        <a:ahLst/>
                        <a:cxnLst/>
                        <a:rect l="l" t="t" r="r" b="b"/>
                        <a:pathLst>
                          <a:path w="628909" h="98162" extrusionOk="0">
                            <a:moveTo>
                              <a:pt x="624724" y="63695"/>
                            </a:moveTo>
                            <a:lnTo>
                              <a:pt x="532636" y="61714"/>
                            </a:lnTo>
                            <a:cubicBezTo>
                              <a:pt x="525659" y="61516"/>
                              <a:pt x="518683" y="61318"/>
                              <a:pt x="511905" y="61120"/>
                            </a:cubicBezTo>
                            <a:cubicBezTo>
                              <a:pt x="492970" y="60526"/>
                              <a:pt x="475030" y="59734"/>
                              <a:pt x="456094" y="60922"/>
                            </a:cubicBezTo>
                            <a:cubicBezTo>
                              <a:pt x="452905" y="61120"/>
                              <a:pt x="449516" y="61318"/>
                              <a:pt x="446925" y="60130"/>
                            </a:cubicBezTo>
                            <a:cubicBezTo>
                              <a:pt x="445131" y="59337"/>
                              <a:pt x="444733" y="58347"/>
                              <a:pt x="443935" y="56762"/>
                            </a:cubicBezTo>
                            <a:cubicBezTo>
                              <a:pt x="442939" y="54583"/>
                              <a:pt x="441344" y="51216"/>
                              <a:pt x="436161" y="50225"/>
                            </a:cubicBezTo>
                            <a:cubicBezTo>
                              <a:pt x="432972" y="49631"/>
                              <a:pt x="429384" y="51018"/>
                              <a:pt x="425797" y="52404"/>
                            </a:cubicBezTo>
                            <a:cubicBezTo>
                              <a:pt x="424202" y="52999"/>
                              <a:pt x="422807" y="53593"/>
                              <a:pt x="421611" y="53791"/>
                            </a:cubicBezTo>
                            <a:cubicBezTo>
                              <a:pt x="411844" y="55574"/>
                              <a:pt x="405665" y="56366"/>
                              <a:pt x="402077" y="49433"/>
                            </a:cubicBezTo>
                            <a:cubicBezTo>
                              <a:pt x="401479" y="48244"/>
                              <a:pt x="400881" y="47056"/>
                              <a:pt x="400482" y="45669"/>
                            </a:cubicBezTo>
                            <a:cubicBezTo>
                              <a:pt x="399087" y="42302"/>
                              <a:pt x="397492" y="38340"/>
                              <a:pt x="394104" y="35765"/>
                            </a:cubicBezTo>
                            <a:cubicBezTo>
                              <a:pt x="382742" y="27445"/>
                              <a:pt x="371978" y="40519"/>
                              <a:pt x="364404" y="50027"/>
                            </a:cubicBezTo>
                            <a:lnTo>
                              <a:pt x="361614" y="53593"/>
                            </a:lnTo>
                            <a:cubicBezTo>
                              <a:pt x="356032" y="60130"/>
                              <a:pt x="347262" y="63893"/>
                              <a:pt x="338292" y="63101"/>
                            </a:cubicBezTo>
                            <a:cubicBezTo>
                              <a:pt x="329721" y="62507"/>
                              <a:pt x="322346" y="58347"/>
                              <a:pt x="318160" y="51810"/>
                            </a:cubicBezTo>
                            <a:lnTo>
                              <a:pt x="317363" y="50423"/>
                            </a:lnTo>
                            <a:cubicBezTo>
                              <a:pt x="316167" y="48443"/>
                              <a:pt x="314971" y="46264"/>
                              <a:pt x="312778" y="44679"/>
                            </a:cubicBezTo>
                            <a:cubicBezTo>
                              <a:pt x="305603" y="39132"/>
                              <a:pt x="295836" y="43094"/>
                              <a:pt x="286467" y="54781"/>
                            </a:cubicBezTo>
                            <a:cubicBezTo>
                              <a:pt x="282879" y="59337"/>
                              <a:pt x="277498" y="62705"/>
                              <a:pt x="273910" y="62705"/>
                            </a:cubicBezTo>
                            <a:cubicBezTo>
                              <a:pt x="273910" y="62705"/>
                              <a:pt x="273910" y="62705"/>
                              <a:pt x="273910" y="62705"/>
                            </a:cubicBezTo>
                            <a:cubicBezTo>
                              <a:pt x="272515" y="62705"/>
                              <a:pt x="271717" y="62309"/>
                              <a:pt x="270920" y="61120"/>
                            </a:cubicBezTo>
                            <a:cubicBezTo>
                              <a:pt x="270123" y="60130"/>
                              <a:pt x="269724" y="58545"/>
                              <a:pt x="269325" y="56960"/>
                            </a:cubicBezTo>
                            <a:cubicBezTo>
                              <a:pt x="268727" y="54583"/>
                              <a:pt x="267930" y="51810"/>
                              <a:pt x="265737" y="49433"/>
                            </a:cubicBezTo>
                            <a:cubicBezTo>
                              <a:pt x="263545" y="47254"/>
                              <a:pt x="260954" y="46264"/>
                              <a:pt x="257764" y="46462"/>
                            </a:cubicBezTo>
                            <a:cubicBezTo>
                              <a:pt x="251785" y="46858"/>
                              <a:pt x="246203" y="51414"/>
                              <a:pt x="243214" y="55376"/>
                            </a:cubicBezTo>
                            <a:cubicBezTo>
                              <a:pt x="239028" y="60724"/>
                              <a:pt x="234642" y="65280"/>
                              <a:pt x="230855" y="64092"/>
                            </a:cubicBezTo>
                            <a:cubicBezTo>
                              <a:pt x="229659" y="63695"/>
                              <a:pt x="228862" y="62903"/>
                              <a:pt x="228264" y="61516"/>
                            </a:cubicBezTo>
                            <a:cubicBezTo>
                              <a:pt x="227068" y="59139"/>
                              <a:pt x="227268" y="55574"/>
                              <a:pt x="228463" y="52801"/>
                            </a:cubicBezTo>
                            <a:cubicBezTo>
                              <a:pt x="229460" y="50423"/>
                              <a:pt x="230855" y="48244"/>
                              <a:pt x="232450" y="45669"/>
                            </a:cubicBezTo>
                            <a:cubicBezTo>
                              <a:pt x="234443" y="42698"/>
                              <a:pt x="236237" y="39727"/>
                              <a:pt x="237633" y="36161"/>
                            </a:cubicBezTo>
                            <a:cubicBezTo>
                              <a:pt x="239227" y="31407"/>
                              <a:pt x="238828" y="25860"/>
                              <a:pt x="236437" y="21701"/>
                            </a:cubicBezTo>
                            <a:cubicBezTo>
                              <a:pt x="234642" y="18729"/>
                              <a:pt x="231852" y="16748"/>
                              <a:pt x="228663" y="16154"/>
                            </a:cubicBezTo>
                            <a:cubicBezTo>
                              <a:pt x="223281" y="15164"/>
                              <a:pt x="218697" y="18531"/>
                              <a:pt x="215707" y="20908"/>
                            </a:cubicBezTo>
                            <a:cubicBezTo>
                              <a:pt x="203946" y="30615"/>
                              <a:pt x="196173" y="43688"/>
                              <a:pt x="188598" y="56564"/>
                            </a:cubicBezTo>
                            <a:cubicBezTo>
                              <a:pt x="183815" y="64686"/>
                              <a:pt x="178831" y="73006"/>
                              <a:pt x="173051" y="80137"/>
                            </a:cubicBezTo>
                            <a:cubicBezTo>
                              <a:pt x="169861" y="84098"/>
                              <a:pt x="165476" y="88853"/>
                              <a:pt x="159696" y="90635"/>
                            </a:cubicBezTo>
                            <a:cubicBezTo>
                              <a:pt x="155311" y="92022"/>
                              <a:pt x="149132" y="90834"/>
                              <a:pt x="147138" y="86476"/>
                            </a:cubicBezTo>
                            <a:cubicBezTo>
                              <a:pt x="145344" y="82910"/>
                              <a:pt x="146740" y="78156"/>
                              <a:pt x="148135" y="73402"/>
                            </a:cubicBezTo>
                            <a:lnTo>
                              <a:pt x="163483" y="25266"/>
                            </a:lnTo>
                            <a:cubicBezTo>
                              <a:pt x="164480" y="22493"/>
                              <a:pt x="167071" y="12390"/>
                              <a:pt x="163284" y="5656"/>
                            </a:cubicBezTo>
                            <a:cubicBezTo>
                              <a:pt x="161689" y="2882"/>
                              <a:pt x="159297" y="1099"/>
                              <a:pt x="156108" y="307"/>
                            </a:cubicBezTo>
                            <a:cubicBezTo>
                              <a:pt x="150128" y="-1079"/>
                              <a:pt x="145145" y="2486"/>
                              <a:pt x="141358" y="5854"/>
                            </a:cubicBezTo>
                            <a:cubicBezTo>
                              <a:pt x="126408" y="18927"/>
                              <a:pt x="113851" y="34180"/>
                              <a:pt x="104283" y="51612"/>
                            </a:cubicBezTo>
                            <a:cubicBezTo>
                              <a:pt x="101293" y="56960"/>
                              <a:pt x="98104" y="62705"/>
                              <a:pt x="93121" y="63893"/>
                            </a:cubicBezTo>
                            <a:cubicBezTo>
                              <a:pt x="91526" y="64290"/>
                              <a:pt x="90928" y="63893"/>
                              <a:pt x="90729" y="63695"/>
                            </a:cubicBezTo>
                            <a:cubicBezTo>
                              <a:pt x="88337" y="62111"/>
                              <a:pt x="87141" y="55772"/>
                              <a:pt x="86144" y="50027"/>
                            </a:cubicBezTo>
                            <a:cubicBezTo>
                              <a:pt x="84151" y="39727"/>
                              <a:pt x="81759" y="26851"/>
                              <a:pt x="69999" y="25266"/>
                            </a:cubicBezTo>
                            <a:cubicBezTo>
                              <a:pt x="64418" y="24474"/>
                              <a:pt x="58438" y="27247"/>
                              <a:pt x="52857" y="33190"/>
                            </a:cubicBezTo>
                            <a:cubicBezTo>
                              <a:pt x="48671" y="37548"/>
                              <a:pt x="45282" y="42698"/>
                              <a:pt x="42093" y="47650"/>
                            </a:cubicBezTo>
                            <a:cubicBezTo>
                              <a:pt x="38904" y="52404"/>
                              <a:pt x="35715" y="57158"/>
                              <a:pt x="32127" y="61120"/>
                            </a:cubicBezTo>
                            <a:cubicBezTo>
                              <a:pt x="25350" y="68251"/>
                              <a:pt x="14188" y="73996"/>
                              <a:pt x="5218" y="69440"/>
                            </a:cubicBezTo>
                            <a:cubicBezTo>
                              <a:pt x="3424" y="68449"/>
                              <a:pt x="1232" y="69242"/>
                              <a:pt x="434" y="71025"/>
                            </a:cubicBezTo>
                            <a:cubicBezTo>
                              <a:pt x="-562" y="72807"/>
                              <a:pt x="235" y="74986"/>
                              <a:pt x="2029" y="75779"/>
                            </a:cubicBezTo>
                            <a:cubicBezTo>
                              <a:pt x="14188" y="82118"/>
                              <a:pt x="28938" y="75185"/>
                              <a:pt x="37509" y="65874"/>
                            </a:cubicBezTo>
                            <a:cubicBezTo>
                              <a:pt x="41695" y="61516"/>
                              <a:pt x="45083" y="56366"/>
                              <a:pt x="48273" y="51612"/>
                            </a:cubicBezTo>
                            <a:cubicBezTo>
                              <a:pt x="51462" y="46858"/>
                              <a:pt x="54651" y="42104"/>
                              <a:pt x="58438" y="38142"/>
                            </a:cubicBezTo>
                            <a:cubicBezTo>
                              <a:pt x="61029" y="35171"/>
                              <a:pt x="65016" y="32001"/>
                              <a:pt x="69202" y="32595"/>
                            </a:cubicBezTo>
                            <a:cubicBezTo>
                              <a:pt x="75181" y="33388"/>
                              <a:pt x="77175" y="40915"/>
                              <a:pt x="79168" y="51612"/>
                            </a:cubicBezTo>
                            <a:cubicBezTo>
                              <a:pt x="80763" y="59337"/>
                              <a:pt x="82158" y="66667"/>
                              <a:pt x="86942" y="69836"/>
                            </a:cubicBezTo>
                            <a:cubicBezTo>
                              <a:pt x="89134" y="71223"/>
                              <a:pt x="91925" y="71619"/>
                              <a:pt x="94915" y="70827"/>
                            </a:cubicBezTo>
                            <a:cubicBezTo>
                              <a:pt x="102888" y="68846"/>
                              <a:pt x="107273" y="61318"/>
                              <a:pt x="110661" y="54979"/>
                            </a:cubicBezTo>
                            <a:cubicBezTo>
                              <a:pt x="119831" y="38340"/>
                              <a:pt x="131790" y="23682"/>
                              <a:pt x="146142" y="11202"/>
                            </a:cubicBezTo>
                            <a:cubicBezTo>
                              <a:pt x="148733" y="9023"/>
                              <a:pt x="151922" y="6646"/>
                              <a:pt x="154514" y="7240"/>
                            </a:cubicBezTo>
                            <a:cubicBezTo>
                              <a:pt x="155709" y="7438"/>
                              <a:pt x="156307" y="8033"/>
                              <a:pt x="156905" y="9023"/>
                            </a:cubicBezTo>
                            <a:cubicBezTo>
                              <a:pt x="158500" y="11796"/>
                              <a:pt x="158300" y="17343"/>
                              <a:pt x="156507" y="22889"/>
                            </a:cubicBezTo>
                            <a:lnTo>
                              <a:pt x="141158" y="71025"/>
                            </a:lnTo>
                            <a:cubicBezTo>
                              <a:pt x="139165" y="77165"/>
                              <a:pt x="137571" y="83504"/>
                              <a:pt x="140560" y="89447"/>
                            </a:cubicBezTo>
                            <a:cubicBezTo>
                              <a:pt x="143351" y="95390"/>
                              <a:pt x="149929" y="98163"/>
                              <a:pt x="156108" y="98163"/>
                            </a:cubicBezTo>
                            <a:cubicBezTo>
                              <a:pt x="158101" y="98163"/>
                              <a:pt x="159895" y="97965"/>
                              <a:pt x="161689" y="97370"/>
                            </a:cubicBezTo>
                            <a:cubicBezTo>
                              <a:pt x="169263" y="95191"/>
                              <a:pt x="174645" y="89249"/>
                              <a:pt x="178632" y="84495"/>
                            </a:cubicBezTo>
                            <a:cubicBezTo>
                              <a:pt x="184811" y="76769"/>
                              <a:pt x="189794" y="68251"/>
                              <a:pt x="194777" y="59932"/>
                            </a:cubicBezTo>
                            <a:cubicBezTo>
                              <a:pt x="202352" y="47254"/>
                              <a:pt x="209328" y="35171"/>
                              <a:pt x="220291" y="26257"/>
                            </a:cubicBezTo>
                            <a:cubicBezTo>
                              <a:pt x="223281" y="23682"/>
                              <a:pt x="225673" y="22691"/>
                              <a:pt x="227467" y="23087"/>
                            </a:cubicBezTo>
                            <a:cubicBezTo>
                              <a:pt x="228663" y="23285"/>
                              <a:pt x="229460" y="23880"/>
                              <a:pt x="230257" y="25068"/>
                            </a:cubicBezTo>
                            <a:cubicBezTo>
                              <a:pt x="231653" y="27247"/>
                              <a:pt x="231852" y="30813"/>
                              <a:pt x="230855" y="33388"/>
                            </a:cubicBezTo>
                            <a:cubicBezTo>
                              <a:pt x="229859" y="36161"/>
                              <a:pt x="228264" y="38736"/>
                              <a:pt x="226470" y="41311"/>
                            </a:cubicBezTo>
                            <a:cubicBezTo>
                              <a:pt x="224876" y="43887"/>
                              <a:pt x="223082" y="46462"/>
                              <a:pt x="221886" y="49433"/>
                            </a:cubicBezTo>
                            <a:cubicBezTo>
                              <a:pt x="219893" y="54187"/>
                              <a:pt x="219893" y="59734"/>
                              <a:pt x="221886" y="63893"/>
                            </a:cubicBezTo>
                            <a:cubicBezTo>
                              <a:pt x="223281" y="67063"/>
                              <a:pt x="225673" y="69242"/>
                              <a:pt x="228663" y="70232"/>
                            </a:cubicBezTo>
                            <a:cubicBezTo>
                              <a:pt x="238031" y="73402"/>
                              <a:pt x="245406" y="63695"/>
                              <a:pt x="248994" y="59139"/>
                            </a:cubicBezTo>
                            <a:cubicBezTo>
                              <a:pt x="251585" y="55772"/>
                              <a:pt x="255572" y="53197"/>
                              <a:pt x="258362" y="52999"/>
                            </a:cubicBezTo>
                            <a:cubicBezTo>
                              <a:pt x="259558" y="52999"/>
                              <a:pt x="260156" y="53197"/>
                              <a:pt x="260754" y="53791"/>
                            </a:cubicBezTo>
                            <a:cubicBezTo>
                              <a:pt x="261552" y="54781"/>
                              <a:pt x="262150" y="56366"/>
                              <a:pt x="262548" y="58149"/>
                            </a:cubicBezTo>
                            <a:cubicBezTo>
                              <a:pt x="263146" y="60328"/>
                              <a:pt x="263744" y="62705"/>
                              <a:pt x="265339" y="64686"/>
                            </a:cubicBezTo>
                            <a:cubicBezTo>
                              <a:pt x="267532" y="67459"/>
                              <a:pt x="270521" y="69044"/>
                              <a:pt x="274109" y="69044"/>
                            </a:cubicBezTo>
                            <a:cubicBezTo>
                              <a:pt x="274109" y="69044"/>
                              <a:pt x="274109" y="69044"/>
                              <a:pt x="274109" y="69044"/>
                            </a:cubicBezTo>
                            <a:cubicBezTo>
                              <a:pt x="280886" y="69044"/>
                              <a:pt x="288261" y="63695"/>
                              <a:pt x="292447" y="58347"/>
                            </a:cubicBezTo>
                            <a:cubicBezTo>
                              <a:pt x="293444" y="56960"/>
                              <a:pt x="303012" y="45273"/>
                              <a:pt x="308593" y="49631"/>
                            </a:cubicBezTo>
                            <a:cubicBezTo>
                              <a:pt x="309589" y="50423"/>
                              <a:pt x="310586" y="51810"/>
                              <a:pt x="311383" y="53395"/>
                            </a:cubicBezTo>
                            <a:lnTo>
                              <a:pt x="312380" y="54979"/>
                            </a:lnTo>
                            <a:cubicBezTo>
                              <a:pt x="317961" y="63695"/>
                              <a:pt x="327329" y="69044"/>
                              <a:pt x="338093" y="69638"/>
                            </a:cubicBezTo>
                            <a:cubicBezTo>
                              <a:pt x="349654" y="70430"/>
                              <a:pt x="360417" y="65874"/>
                              <a:pt x="367394" y="57555"/>
                            </a:cubicBezTo>
                            <a:lnTo>
                              <a:pt x="370384" y="53989"/>
                            </a:lnTo>
                            <a:cubicBezTo>
                              <a:pt x="378357" y="44283"/>
                              <a:pt x="384735" y="36953"/>
                              <a:pt x="390316" y="40915"/>
                            </a:cubicBezTo>
                            <a:cubicBezTo>
                              <a:pt x="392110" y="42302"/>
                              <a:pt x="393306" y="44877"/>
                              <a:pt x="394303" y="47650"/>
                            </a:cubicBezTo>
                            <a:cubicBezTo>
                              <a:pt x="394901" y="49037"/>
                              <a:pt x="395499" y="50622"/>
                              <a:pt x="396296" y="52008"/>
                            </a:cubicBezTo>
                            <a:cubicBezTo>
                              <a:pt x="402675" y="64092"/>
                              <a:pt x="414834" y="61714"/>
                              <a:pt x="423604" y="60130"/>
                            </a:cubicBezTo>
                            <a:cubicBezTo>
                              <a:pt x="425198" y="59932"/>
                              <a:pt x="426993" y="59139"/>
                              <a:pt x="428986" y="58347"/>
                            </a:cubicBezTo>
                            <a:cubicBezTo>
                              <a:pt x="430979" y="57555"/>
                              <a:pt x="433969" y="56366"/>
                              <a:pt x="435364" y="56564"/>
                            </a:cubicBezTo>
                            <a:cubicBezTo>
                              <a:pt x="436959" y="56960"/>
                              <a:pt x="437158" y="57158"/>
                              <a:pt x="437956" y="58941"/>
                            </a:cubicBezTo>
                            <a:cubicBezTo>
                              <a:pt x="438753" y="60922"/>
                              <a:pt x="440148" y="63893"/>
                              <a:pt x="444334" y="65874"/>
                            </a:cubicBezTo>
                            <a:cubicBezTo>
                              <a:pt x="448520" y="67855"/>
                              <a:pt x="453303" y="67657"/>
                              <a:pt x="457091" y="67459"/>
                            </a:cubicBezTo>
                            <a:cubicBezTo>
                              <a:pt x="475628" y="66271"/>
                              <a:pt x="493368" y="66865"/>
                              <a:pt x="512304" y="67657"/>
                            </a:cubicBezTo>
                            <a:cubicBezTo>
                              <a:pt x="519280" y="67855"/>
                              <a:pt x="526058" y="68053"/>
                              <a:pt x="533034" y="68251"/>
                            </a:cubicBezTo>
                            <a:lnTo>
                              <a:pt x="625123" y="70232"/>
                            </a:lnTo>
                            <a:cubicBezTo>
                              <a:pt x="627316" y="70430"/>
                              <a:pt x="628711" y="68648"/>
                              <a:pt x="628910" y="66667"/>
                            </a:cubicBezTo>
                            <a:cubicBezTo>
                              <a:pt x="628113" y="65478"/>
                              <a:pt x="626717" y="63695"/>
                              <a:pt x="624724" y="636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52" name="Google Shape;7552;p37"/>
                      <p:cNvSpPr/>
                      <p:nvPr/>
                    </p:nvSpPr>
                    <p:spPr>
                      <a:xfrm>
                        <a:off x="4009212" y="5164989"/>
                        <a:ext cx="326111" cy="53853"/>
                      </a:xfrm>
                      <a:custGeom>
                        <a:avLst/>
                        <a:gdLst/>
                        <a:ahLst/>
                        <a:cxnLst/>
                        <a:rect l="l" t="t" r="r" b="b"/>
                        <a:pathLst>
                          <a:path w="326111" h="53853" extrusionOk="0">
                            <a:moveTo>
                              <a:pt x="322922" y="36817"/>
                            </a:moveTo>
                            <a:lnTo>
                              <a:pt x="245783" y="36619"/>
                            </a:lnTo>
                            <a:cubicBezTo>
                              <a:pt x="236415" y="36817"/>
                              <a:pt x="226448" y="37412"/>
                              <a:pt x="215884" y="38402"/>
                            </a:cubicBezTo>
                            <a:cubicBezTo>
                              <a:pt x="195951" y="40185"/>
                              <a:pt x="175421" y="41770"/>
                              <a:pt x="158478" y="37412"/>
                            </a:cubicBezTo>
                            <a:cubicBezTo>
                              <a:pt x="155289" y="36619"/>
                              <a:pt x="152100" y="35233"/>
                              <a:pt x="148711" y="34044"/>
                            </a:cubicBezTo>
                            <a:cubicBezTo>
                              <a:pt x="140140" y="30677"/>
                              <a:pt x="130971" y="27309"/>
                              <a:pt x="121802" y="30479"/>
                            </a:cubicBezTo>
                            <a:cubicBezTo>
                              <a:pt x="118015" y="31865"/>
                              <a:pt x="115025" y="34044"/>
                              <a:pt x="112035" y="36025"/>
                            </a:cubicBezTo>
                            <a:lnTo>
                              <a:pt x="110440" y="37214"/>
                            </a:lnTo>
                            <a:cubicBezTo>
                              <a:pt x="103663" y="41968"/>
                              <a:pt x="90508" y="49297"/>
                              <a:pt x="77552" y="45930"/>
                            </a:cubicBezTo>
                            <a:cubicBezTo>
                              <a:pt x="71771" y="44345"/>
                              <a:pt x="66389" y="39987"/>
                              <a:pt x="63798" y="34242"/>
                            </a:cubicBezTo>
                            <a:cubicBezTo>
                              <a:pt x="61805" y="29884"/>
                              <a:pt x="61605" y="25526"/>
                              <a:pt x="63200" y="21763"/>
                            </a:cubicBezTo>
                            <a:cubicBezTo>
                              <a:pt x="63599" y="20772"/>
                              <a:pt x="64197" y="19782"/>
                              <a:pt x="64795" y="18791"/>
                            </a:cubicBezTo>
                            <a:cubicBezTo>
                              <a:pt x="65791" y="17009"/>
                              <a:pt x="66987" y="14830"/>
                              <a:pt x="67785" y="12453"/>
                            </a:cubicBezTo>
                            <a:cubicBezTo>
                              <a:pt x="68582" y="9481"/>
                              <a:pt x="67984" y="6312"/>
                              <a:pt x="66589" y="3737"/>
                            </a:cubicBezTo>
                            <a:cubicBezTo>
                              <a:pt x="65393" y="1756"/>
                              <a:pt x="63599" y="567"/>
                              <a:pt x="61406" y="171"/>
                            </a:cubicBezTo>
                            <a:cubicBezTo>
                              <a:pt x="56622" y="-819"/>
                              <a:pt x="52835" y="2746"/>
                              <a:pt x="51240" y="4331"/>
                            </a:cubicBezTo>
                            <a:cubicBezTo>
                              <a:pt x="48849" y="6708"/>
                              <a:pt x="45659" y="10274"/>
                              <a:pt x="42072" y="14632"/>
                            </a:cubicBezTo>
                            <a:cubicBezTo>
                              <a:pt x="33102" y="25328"/>
                              <a:pt x="17754" y="43354"/>
                              <a:pt x="9780" y="41373"/>
                            </a:cubicBezTo>
                            <a:cubicBezTo>
                              <a:pt x="8385" y="40977"/>
                              <a:pt x="7189" y="38996"/>
                              <a:pt x="7189" y="37412"/>
                            </a:cubicBezTo>
                            <a:cubicBezTo>
                              <a:pt x="7189" y="36421"/>
                              <a:pt x="7588" y="36223"/>
                              <a:pt x="7588" y="36223"/>
                            </a:cubicBezTo>
                            <a:cubicBezTo>
                              <a:pt x="9382" y="35629"/>
                              <a:pt x="10578" y="33648"/>
                              <a:pt x="9980" y="31667"/>
                            </a:cubicBezTo>
                            <a:cubicBezTo>
                              <a:pt x="9382" y="29884"/>
                              <a:pt x="7389" y="28696"/>
                              <a:pt x="5396" y="29290"/>
                            </a:cubicBezTo>
                            <a:cubicBezTo>
                              <a:pt x="1808" y="30479"/>
                              <a:pt x="-186" y="33648"/>
                              <a:pt x="14" y="37610"/>
                            </a:cubicBezTo>
                            <a:cubicBezTo>
                              <a:pt x="213" y="41770"/>
                              <a:pt x="3203" y="47118"/>
                              <a:pt x="8186" y="48306"/>
                            </a:cubicBezTo>
                            <a:cubicBezTo>
                              <a:pt x="20743" y="51278"/>
                              <a:pt x="35693" y="33450"/>
                              <a:pt x="47653" y="19188"/>
                            </a:cubicBezTo>
                            <a:cubicBezTo>
                              <a:pt x="51240" y="15028"/>
                              <a:pt x="54230" y="11462"/>
                              <a:pt x="56224" y="9481"/>
                            </a:cubicBezTo>
                            <a:cubicBezTo>
                              <a:pt x="58018" y="7896"/>
                              <a:pt x="59214" y="7104"/>
                              <a:pt x="60410" y="7500"/>
                            </a:cubicBezTo>
                            <a:cubicBezTo>
                              <a:pt x="60808" y="8293"/>
                              <a:pt x="61007" y="9481"/>
                              <a:pt x="60808" y="10472"/>
                            </a:cubicBezTo>
                            <a:cubicBezTo>
                              <a:pt x="60410" y="11858"/>
                              <a:pt x="59612" y="13443"/>
                              <a:pt x="58616" y="15028"/>
                            </a:cubicBezTo>
                            <a:cubicBezTo>
                              <a:pt x="57818" y="16216"/>
                              <a:pt x="57220" y="17405"/>
                              <a:pt x="56622" y="18593"/>
                            </a:cubicBezTo>
                            <a:cubicBezTo>
                              <a:pt x="54031" y="24338"/>
                              <a:pt x="54230" y="30875"/>
                              <a:pt x="57220" y="37214"/>
                            </a:cubicBezTo>
                            <a:cubicBezTo>
                              <a:pt x="60808" y="44741"/>
                              <a:pt x="67984" y="50684"/>
                              <a:pt x="75758" y="52664"/>
                            </a:cubicBezTo>
                            <a:cubicBezTo>
                              <a:pt x="78748" y="53457"/>
                              <a:pt x="81737" y="53853"/>
                              <a:pt x="84528" y="53853"/>
                            </a:cubicBezTo>
                            <a:cubicBezTo>
                              <a:pt x="97086" y="53853"/>
                              <a:pt x="108447" y="47316"/>
                              <a:pt x="114626" y="42958"/>
                            </a:cubicBezTo>
                            <a:lnTo>
                              <a:pt x="116221" y="41770"/>
                            </a:lnTo>
                            <a:cubicBezTo>
                              <a:pt x="118812" y="39789"/>
                              <a:pt x="121403" y="38006"/>
                              <a:pt x="123995" y="37214"/>
                            </a:cubicBezTo>
                            <a:cubicBezTo>
                              <a:pt x="130772" y="34836"/>
                              <a:pt x="137947" y="37610"/>
                              <a:pt x="145721" y="40581"/>
                            </a:cubicBezTo>
                            <a:cubicBezTo>
                              <a:pt x="149110" y="41968"/>
                              <a:pt x="152698" y="43354"/>
                              <a:pt x="156285" y="44147"/>
                            </a:cubicBezTo>
                            <a:cubicBezTo>
                              <a:pt x="174424" y="48901"/>
                              <a:pt x="195553" y="47118"/>
                              <a:pt x="216083" y="45335"/>
                            </a:cubicBezTo>
                            <a:cubicBezTo>
                              <a:pt x="226448" y="44543"/>
                              <a:pt x="236016" y="43949"/>
                              <a:pt x="245384" y="43552"/>
                            </a:cubicBezTo>
                            <a:lnTo>
                              <a:pt x="322524" y="43751"/>
                            </a:lnTo>
                            <a:cubicBezTo>
                              <a:pt x="322524" y="43751"/>
                              <a:pt x="322524" y="43751"/>
                              <a:pt x="322524" y="43751"/>
                            </a:cubicBezTo>
                            <a:cubicBezTo>
                              <a:pt x="324517" y="43751"/>
                              <a:pt x="326112" y="42166"/>
                              <a:pt x="326112" y="40185"/>
                            </a:cubicBezTo>
                            <a:cubicBezTo>
                              <a:pt x="326112" y="38204"/>
                              <a:pt x="324916" y="36817"/>
                              <a:pt x="322922" y="3681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grpSp>
                <p:nvGrpSpPr>
                  <p:cNvPr id="7553" name="Google Shape;7553;p37"/>
                  <p:cNvGrpSpPr/>
                  <p:nvPr/>
                </p:nvGrpSpPr>
                <p:grpSpPr>
                  <a:xfrm>
                    <a:off x="4123843" y="4575213"/>
                    <a:ext cx="229445" cy="170523"/>
                    <a:chOff x="4123843" y="4575213"/>
                    <a:chExt cx="229445" cy="170523"/>
                  </a:xfrm>
                </p:grpSpPr>
                <p:sp>
                  <p:nvSpPr>
                    <p:cNvPr id="7554" name="Google Shape;7554;p37"/>
                    <p:cNvSpPr/>
                    <p:nvPr/>
                  </p:nvSpPr>
                  <p:spPr>
                    <a:xfrm>
                      <a:off x="4123843" y="4575213"/>
                      <a:ext cx="229445" cy="170523"/>
                    </a:xfrm>
                    <a:custGeom>
                      <a:avLst/>
                      <a:gdLst/>
                      <a:ahLst/>
                      <a:cxnLst/>
                      <a:rect l="l" t="t" r="r" b="b"/>
                      <a:pathLst>
                        <a:path w="229445" h="170523" extrusionOk="0">
                          <a:moveTo>
                            <a:pt x="221647" y="38469"/>
                          </a:moveTo>
                          <a:cubicBezTo>
                            <a:pt x="216664" y="28763"/>
                            <a:pt x="204106" y="20641"/>
                            <a:pt x="192745" y="24999"/>
                          </a:cubicBezTo>
                          <a:cubicBezTo>
                            <a:pt x="187163" y="27178"/>
                            <a:pt x="183775" y="32724"/>
                            <a:pt x="181184" y="38271"/>
                          </a:cubicBezTo>
                          <a:cubicBezTo>
                            <a:pt x="182379" y="25989"/>
                            <a:pt x="173410" y="13510"/>
                            <a:pt x="161251" y="10737"/>
                          </a:cubicBezTo>
                          <a:cubicBezTo>
                            <a:pt x="149092" y="7963"/>
                            <a:pt x="135538" y="15293"/>
                            <a:pt x="131153" y="26980"/>
                          </a:cubicBezTo>
                          <a:cubicBezTo>
                            <a:pt x="126568" y="5190"/>
                            <a:pt x="98463" y="-7289"/>
                            <a:pt x="79328" y="4596"/>
                          </a:cubicBezTo>
                          <a:cubicBezTo>
                            <a:pt x="71355" y="9548"/>
                            <a:pt x="65774" y="18264"/>
                            <a:pt x="64578" y="27574"/>
                          </a:cubicBezTo>
                          <a:cubicBezTo>
                            <a:pt x="59196" y="15887"/>
                            <a:pt x="43250" y="10539"/>
                            <a:pt x="31888" y="16679"/>
                          </a:cubicBezTo>
                          <a:cubicBezTo>
                            <a:pt x="21723" y="22226"/>
                            <a:pt x="16939" y="34111"/>
                            <a:pt x="14348" y="45204"/>
                          </a:cubicBezTo>
                          <a:cubicBezTo>
                            <a:pt x="10959" y="59466"/>
                            <a:pt x="8966" y="69965"/>
                            <a:pt x="6175" y="86010"/>
                          </a:cubicBezTo>
                          <a:cubicBezTo>
                            <a:pt x="3584" y="101857"/>
                            <a:pt x="-1001" y="123449"/>
                            <a:pt x="195" y="139494"/>
                          </a:cubicBezTo>
                          <a:cubicBezTo>
                            <a:pt x="993" y="149398"/>
                            <a:pt x="1790" y="158312"/>
                            <a:pt x="10361" y="163463"/>
                          </a:cubicBezTo>
                          <a:cubicBezTo>
                            <a:pt x="22520" y="170792"/>
                            <a:pt x="40459" y="172179"/>
                            <a:pt x="50027" y="162868"/>
                          </a:cubicBezTo>
                          <a:cubicBezTo>
                            <a:pt x="55608" y="157322"/>
                            <a:pt x="58797" y="144842"/>
                            <a:pt x="58797" y="144842"/>
                          </a:cubicBezTo>
                          <a:cubicBezTo>
                            <a:pt x="58797" y="144842"/>
                            <a:pt x="57402" y="168811"/>
                            <a:pt x="82916" y="170396"/>
                          </a:cubicBezTo>
                          <a:cubicBezTo>
                            <a:pt x="117200" y="172575"/>
                            <a:pt x="117399" y="146031"/>
                            <a:pt x="117399" y="146031"/>
                          </a:cubicBezTo>
                          <a:cubicBezTo>
                            <a:pt x="117399" y="146031"/>
                            <a:pt x="122582" y="157124"/>
                            <a:pt x="141916" y="157520"/>
                          </a:cubicBezTo>
                          <a:cubicBezTo>
                            <a:pt x="162048" y="158114"/>
                            <a:pt x="169822" y="141673"/>
                            <a:pt x="171018" y="139098"/>
                          </a:cubicBezTo>
                          <a:cubicBezTo>
                            <a:pt x="170819" y="140088"/>
                            <a:pt x="171018" y="142663"/>
                            <a:pt x="178393" y="146823"/>
                          </a:cubicBezTo>
                          <a:cubicBezTo>
                            <a:pt x="181981" y="148804"/>
                            <a:pt x="186366" y="149398"/>
                            <a:pt x="190552" y="149398"/>
                          </a:cubicBezTo>
                          <a:cubicBezTo>
                            <a:pt x="192944" y="149398"/>
                            <a:pt x="195336" y="149398"/>
                            <a:pt x="197728" y="148804"/>
                          </a:cubicBezTo>
                          <a:cubicBezTo>
                            <a:pt x="203907" y="147616"/>
                            <a:pt x="209289" y="143654"/>
                            <a:pt x="213076" y="138702"/>
                          </a:cubicBezTo>
                          <a:cubicBezTo>
                            <a:pt x="222843" y="126024"/>
                            <a:pt x="226032" y="105621"/>
                            <a:pt x="228225" y="90170"/>
                          </a:cubicBezTo>
                          <a:cubicBezTo>
                            <a:pt x="230616" y="72540"/>
                            <a:pt x="230018" y="54118"/>
                            <a:pt x="221647" y="38469"/>
                          </a:cubicBezTo>
                          <a:close/>
                        </a:path>
                      </a:pathLst>
                    </a:custGeom>
                    <a:solidFill>
                      <a:srgbClr val="7E9DD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55" name="Google Shape;7555;p37"/>
                    <p:cNvSpPr/>
                    <p:nvPr/>
                  </p:nvSpPr>
                  <p:spPr>
                    <a:xfrm>
                      <a:off x="4178036" y="4594468"/>
                      <a:ext cx="13804" cy="137671"/>
                    </a:xfrm>
                    <a:custGeom>
                      <a:avLst/>
                      <a:gdLst/>
                      <a:ahLst/>
                      <a:cxnLst/>
                      <a:rect l="l" t="t" r="r" b="b"/>
                      <a:pathLst>
                        <a:path w="13804" h="137671" extrusionOk="0">
                          <a:moveTo>
                            <a:pt x="3607" y="137671"/>
                          </a:moveTo>
                          <a:cubicBezTo>
                            <a:pt x="3407" y="137671"/>
                            <a:pt x="3407" y="137671"/>
                            <a:pt x="3208" y="137671"/>
                          </a:cubicBezTo>
                          <a:cubicBezTo>
                            <a:pt x="1215" y="137473"/>
                            <a:pt x="-181" y="135691"/>
                            <a:pt x="19" y="133710"/>
                          </a:cubicBezTo>
                          <a:cubicBezTo>
                            <a:pt x="5401" y="90724"/>
                            <a:pt x="7394" y="46947"/>
                            <a:pt x="5999" y="3764"/>
                          </a:cubicBezTo>
                          <a:cubicBezTo>
                            <a:pt x="5999" y="1783"/>
                            <a:pt x="7593" y="198"/>
                            <a:pt x="9587" y="0"/>
                          </a:cubicBezTo>
                          <a:cubicBezTo>
                            <a:pt x="11380" y="0"/>
                            <a:pt x="13175" y="1585"/>
                            <a:pt x="13374" y="3566"/>
                          </a:cubicBezTo>
                          <a:cubicBezTo>
                            <a:pt x="14769" y="47145"/>
                            <a:pt x="12776" y="91121"/>
                            <a:pt x="7394" y="134502"/>
                          </a:cubicBezTo>
                          <a:cubicBezTo>
                            <a:pt x="6995" y="136285"/>
                            <a:pt x="5401" y="137671"/>
                            <a:pt x="3607" y="13767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56" name="Google Shape;7556;p37"/>
                    <p:cNvSpPr/>
                    <p:nvPr/>
                  </p:nvSpPr>
                  <p:spPr>
                    <a:xfrm>
                      <a:off x="4236835" y="4593262"/>
                      <a:ext cx="21565" cy="136103"/>
                    </a:xfrm>
                    <a:custGeom>
                      <a:avLst/>
                      <a:gdLst/>
                      <a:ahLst/>
                      <a:cxnLst/>
                      <a:rect l="l" t="t" r="r" b="b"/>
                      <a:pathLst>
                        <a:path w="21565" h="136103" extrusionOk="0">
                          <a:moveTo>
                            <a:pt x="3609" y="136103"/>
                          </a:moveTo>
                          <a:cubicBezTo>
                            <a:pt x="3410" y="136103"/>
                            <a:pt x="3211" y="136103"/>
                            <a:pt x="3011" y="136103"/>
                          </a:cubicBezTo>
                          <a:cubicBezTo>
                            <a:pt x="1018" y="135707"/>
                            <a:pt x="-178" y="133924"/>
                            <a:pt x="22" y="131944"/>
                          </a:cubicBezTo>
                          <a:cubicBezTo>
                            <a:pt x="7596" y="89751"/>
                            <a:pt x="12380" y="46369"/>
                            <a:pt x="14373" y="3384"/>
                          </a:cubicBezTo>
                          <a:cubicBezTo>
                            <a:pt x="14373" y="1403"/>
                            <a:pt x="15968" y="-181"/>
                            <a:pt x="18160" y="17"/>
                          </a:cubicBezTo>
                          <a:cubicBezTo>
                            <a:pt x="20153" y="17"/>
                            <a:pt x="21748" y="1799"/>
                            <a:pt x="21549" y="3780"/>
                          </a:cubicBezTo>
                          <a:cubicBezTo>
                            <a:pt x="19555" y="47162"/>
                            <a:pt x="14772" y="90543"/>
                            <a:pt x="6998" y="133132"/>
                          </a:cubicBezTo>
                          <a:cubicBezTo>
                            <a:pt x="6799" y="134915"/>
                            <a:pt x="5403" y="136103"/>
                            <a:pt x="3609" y="13610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57" name="Google Shape;7557;p37"/>
                    <p:cNvSpPr/>
                    <p:nvPr/>
                  </p:nvSpPr>
                  <p:spPr>
                    <a:xfrm>
                      <a:off x="4289791" y="4601797"/>
                      <a:ext cx="21813" cy="118852"/>
                    </a:xfrm>
                    <a:custGeom>
                      <a:avLst/>
                      <a:gdLst/>
                      <a:ahLst/>
                      <a:cxnLst/>
                      <a:rect l="l" t="t" r="r" b="b"/>
                      <a:pathLst>
                        <a:path w="21813" h="118852" extrusionOk="0">
                          <a:moveTo>
                            <a:pt x="3674" y="118853"/>
                          </a:moveTo>
                          <a:cubicBezTo>
                            <a:pt x="3276" y="118853"/>
                            <a:pt x="3076" y="118853"/>
                            <a:pt x="2678" y="118655"/>
                          </a:cubicBezTo>
                          <a:cubicBezTo>
                            <a:pt x="685" y="118061"/>
                            <a:pt x="-312" y="116080"/>
                            <a:pt x="87" y="114297"/>
                          </a:cubicBezTo>
                          <a:cubicBezTo>
                            <a:pt x="9255" y="81018"/>
                            <a:pt x="14438" y="41599"/>
                            <a:pt x="14637" y="3566"/>
                          </a:cubicBezTo>
                          <a:cubicBezTo>
                            <a:pt x="14637" y="1585"/>
                            <a:pt x="16232" y="0"/>
                            <a:pt x="18225" y="0"/>
                          </a:cubicBezTo>
                          <a:cubicBezTo>
                            <a:pt x="18225" y="0"/>
                            <a:pt x="18225" y="0"/>
                            <a:pt x="18225" y="0"/>
                          </a:cubicBezTo>
                          <a:cubicBezTo>
                            <a:pt x="20219" y="0"/>
                            <a:pt x="21813" y="1585"/>
                            <a:pt x="21813" y="3566"/>
                          </a:cubicBezTo>
                          <a:cubicBezTo>
                            <a:pt x="21614" y="42193"/>
                            <a:pt x="16232" y="82009"/>
                            <a:pt x="6864" y="116080"/>
                          </a:cubicBezTo>
                          <a:cubicBezTo>
                            <a:pt x="6664" y="117665"/>
                            <a:pt x="5269" y="118853"/>
                            <a:pt x="3674" y="11885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grpSp>
              <p:nvGrpSpPr>
                <p:cNvPr id="7558" name="Google Shape;7558;p37"/>
                <p:cNvGrpSpPr/>
                <p:nvPr/>
              </p:nvGrpSpPr>
              <p:grpSpPr>
                <a:xfrm>
                  <a:off x="3143418" y="4988267"/>
                  <a:ext cx="702559" cy="1118208"/>
                  <a:chOff x="3143418" y="4988267"/>
                  <a:chExt cx="702559" cy="1118208"/>
                </a:xfrm>
              </p:grpSpPr>
              <p:sp>
                <p:nvSpPr>
                  <p:cNvPr id="7559" name="Google Shape;7559;p37"/>
                  <p:cNvSpPr/>
                  <p:nvPr/>
                </p:nvSpPr>
                <p:spPr>
                  <a:xfrm>
                    <a:off x="3143418" y="5345113"/>
                    <a:ext cx="221262" cy="700351"/>
                  </a:xfrm>
                  <a:custGeom>
                    <a:avLst/>
                    <a:gdLst/>
                    <a:ahLst/>
                    <a:cxnLst/>
                    <a:rect l="l" t="t" r="r" b="b"/>
                    <a:pathLst>
                      <a:path w="221262" h="700351" extrusionOk="0">
                        <a:moveTo>
                          <a:pt x="218396" y="431744"/>
                        </a:moveTo>
                        <a:cubicBezTo>
                          <a:pt x="216403" y="431347"/>
                          <a:pt x="214409" y="432338"/>
                          <a:pt x="214011" y="434319"/>
                        </a:cubicBezTo>
                        <a:cubicBezTo>
                          <a:pt x="211419" y="444619"/>
                          <a:pt x="208629" y="454722"/>
                          <a:pt x="205639" y="464824"/>
                        </a:cubicBezTo>
                        <a:cubicBezTo>
                          <a:pt x="162385" y="444025"/>
                          <a:pt x="113151" y="408171"/>
                          <a:pt x="71094" y="367167"/>
                        </a:cubicBezTo>
                        <a:cubicBezTo>
                          <a:pt x="67904" y="363997"/>
                          <a:pt x="64715" y="361026"/>
                          <a:pt x="61725" y="357856"/>
                        </a:cubicBezTo>
                        <a:cubicBezTo>
                          <a:pt x="-26776" y="267528"/>
                          <a:pt x="17873" y="144713"/>
                          <a:pt x="23255" y="131045"/>
                        </a:cubicBezTo>
                        <a:cubicBezTo>
                          <a:pt x="33022" y="106483"/>
                          <a:pt x="47573" y="83306"/>
                          <a:pt x="65712" y="63101"/>
                        </a:cubicBezTo>
                        <a:cubicBezTo>
                          <a:pt x="87040" y="39330"/>
                          <a:pt x="113550" y="19720"/>
                          <a:pt x="142452" y="6844"/>
                        </a:cubicBezTo>
                        <a:cubicBezTo>
                          <a:pt x="144246" y="6052"/>
                          <a:pt x="145044" y="3873"/>
                          <a:pt x="144246" y="2090"/>
                        </a:cubicBezTo>
                        <a:cubicBezTo>
                          <a:pt x="143449" y="307"/>
                          <a:pt x="141256" y="-485"/>
                          <a:pt x="139463" y="307"/>
                        </a:cubicBezTo>
                        <a:cubicBezTo>
                          <a:pt x="84249" y="25068"/>
                          <a:pt x="38404" y="73006"/>
                          <a:pt x="16478" y="128470"/>
                        </a:cubicBezTo>
                        <a:cubicBezTo>
                          <a:pt x="10897" y="142535"/>
                          <a:pt x="-35147" y="269311"/>
                          <a:pt x="56543" y="363007"/>
                        </a:cubicBezTo>
                        <a:cubicBezTo>
                          <a:pt x="101391" y="408765"/>
                          <a:pt x="156007" y="449175"/>
                          <a:pt x="203446" y="471955"/>
                        </a:cubicBezTo>
                        <a:cubicBezTo>
                          <a:pt x="179527" y="551191"/>
                          <a:pt x="145841" y="626860"/>
                          <a:pt x="102787" y="697776"/>
                        </a:cubicBezTo>
                        <a:cubicBezTo>
                          <a:pt x="105178" y="698569"/>
                          <a:pt x="107371" y="699559"/>
                          <a:pt x="109763" y="700351"/>
                        </a:cubicBezTo>
                        <a:cubicBezTo>
                          <a:pt x="153216" y="628445"/>
                          <a:pt x="187301" y="551785"/>
                          <a:pt x="211220" y="471559"/>
                        </a:cubicBezTo>
                        <a:cubicBezTo>
                          <a:pt x="211220" y="471559"/>
                          <a:pt x="211220" y="471559"/>
                          <a:pt x="211220" y="471559"/>
                        </a:cubicBezTo>
                        <a:cubicBezTo>
                          <a:pt x="211419" y="471163"/>
                          <a:pt x="211419" y="470767"/>
                          <a:pt x="211619" y="470371"/>
                        </a:cubicBezTo>
                        <a:cubicBezTo>
                          <a:pt x="215007" y="459080"/>
                          <a:pt x="218196" y="447590"/>
                          <a:pt x="221186" y="436101"/>
                        </a:cubicBezTo>
                        <a:cubicBezTo>
                          <a:pt x="221585" y="434319"/>
                          <a:pt x="220389" y="432338"/>
                          <a:pt x="218396" y="43174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60" name="Google Shape;7560;p37"/>
                  <p:cNvSpPr/>
                  <p:nvPr/>
                </p:nvSpPr>
                <p:spPr>
                  <a:xfrm>
                    <a:off x="3222922" y="5007284"/>
                    <a:ext cx="223321" cy="1086118"/>
                  </a:xfrm>
                  <a:custGeom>
                    <a:avLst/>
                    <a:gdLst/>
                    <a:ahLst/>
                    <a:cxnLst/>
                    <a:rect l="l" t="t" r="r" b="b"/>
                    <a:pathLst>
                      <a:path w="223321" h="1086118" extrusionOk="0">
                        <a:moveTo>
                          <a:pt x="194105" y="281484"/>
                        </a:moveTo>
                        <a:cubicBezTo>
                          <a:pt x="194105" y="281484"/>
                          <a:pt x="194105" y="281484"/>
                          <a:pt x="194105" y="281484"/>
                        </a:cubicBezTo>
                        <a:cubicBezTo>
                          <a:pt x="179953" y="174516"/>
                          <a:pt x="147263" y="90724"/>
                          <a:pt x="84675" y="1585"/>
                        </a:cubicBezTo>
                        <a:cubicBezTo>
                          <a:pt x="83878" y="594"/>
                          <a:pt x="82881" y="0"/>
                          <a:pt x="81486" y="0"/>
                        </a:cubicBezTo>
                        <a:cubicBezTo>
                          <a:pt x="80290" y="0"/>
                          <a:pt x="79094" y="792"/>
                          <a:pt x="78496" y="1783"/>
                        </a:cubicBezTo>
                        <a:cubicBezTo>
                          <a:pt x="65540" y="23969"/>
                          <a:pt x="3150" y="45362"/>
                          <a:pt x="2552" y="45560"/>
                        </a:cubicBezTo>
                        <a:cubicBezTo>
                          <a:pt x="1356" y="45956"/>
                          <a:pt x="559" y="46749"/>
                          <a:pt x="161" y="47937"/>
                        </a:cubicBezTo>
                        <a:cubicBezTo>
                          <a:pt x="-238" y="49126"/>
                          <a:pt x="161" y="50314"/>
                          <a:pt x="758" y="51107"/>
                        </a:cubicBezTo>
                        <a:lnTo>
                          <a:pt x="5742" y="57049"/>
                        </a:lnTo>
                        <a:lnTo>
                          <a:pt x="34445" y="91715"/>
                        </a:lnTo>
                        <a:cubicBezTo>
                          <a:pt x="35043" y="92507"/>
                          <a:pt x="36039" y="92903"/>
                          <a:pt x="36836" y="93102"/>
                        </a:cubicBezTo>
                        <a:lnTo>
                          <a:pt x="72914" y="96469"/>
                        </a:lnTo>
                        <a:lnTo>
                          <a:pt x="45607" y="168771"/>
                        </a:lnTo>
                        <a:cubicBezTo>
                          <a:pt x="45208" y="169762"/>
                          <a:pt x="45408" y="170752"/>
                          <a:pt x="45806" y="171544"/>
                        </a:cubicBezTo>
                        <a:cubicBezTo>
                          <a:pt x="46205" y="172337"/>
                          <a:pt x="47002" y="173129"/>
                          <a:pt x="47999" y="173327"/>
                        </a:cubicBezTo>
                        <a:cubicBezTo>
                          <a:pt x="48995" y="173723"/>
                          <a:pt x="144074" y="204823"/>
                          <a:pt x="186730" y="282870"/>
                        </a:cubicBezTo>
                        <a:cubicBezTo>
                          <a:pt x="202078" y="381914"/>
                          <a:pt x="210051" y="474620"/>
                          <a:pt x="213639" y="564552"/>
                        </a:cubicBezTo>
                        <a:cubicBezTo>
                          <a:pt x="219220" y="701827"/>
                          <a:pt x="214436" y="832169"/>
                          <a:pt x="209453" y="967067"/>
                        </a:cubicBezTo>
                        <a:cubicBezTo>
                          <a:pt x="208058" y="1005496"/>
                          <a:pt x="206663" y="1044916"/>
                          <a:pt x="205467" y="1084732"/>
                        </a:cubicBezTo>
                        <a:cubicBezTo>
                          <a:pt x="206862" y="1084930"/>
                          <a:pt x="208257" y="1085128"/>
                          <a:pt x="209652" y="1085524"/>
                        </a:cubicBezTo>
                        <a:cubicBezTo>
                          <a:pt x="210649" y="1085722"/>
                          <a:pt x="211646" y="1085920"/>
                          <a:pt x="212642" y="1086118"/>
                        </a:cubicBezTo>
                        <a:cubicBezTo>
                          <a:pt x="213838" y="1046104"/>
                          <a:pt x="215233" y="1006289"/>
                          <a:pt x="216629" y="967463"/>
                        </a:cubicBezTo>
                        <a:cubicBezTo>
                          <a:pt x="221612" y="832565"/>
                          <a:pt x="226396" y="702025"/>
                          <a:pt x="220815" y="564552"/>
                        </a:cubicBezTo>
                        <a:cubicBezTo>
                          <a:pt x="217626" y="474422"/>
                          <a:pt x="209453" y="381122"/>
                          <a:pt x="194105" y="281484"/>
                        </a:cubicBezTo>
                        <a:close/>
                        <a:moveTo>
                          <a:pt x="54178" y="167979"/>
                        </a:moveTo>
                        <a:lnTo>
                          <a:pt x="81685" y="94686"/>
                        </a:lnTo>
                        <a:cubicBezTo>
                          <a:pt x="82084" y="93696"/>
                          <a:pt x="81884" y="92507"/>
                          <a:pt x="81286" y="91517"/>
                        </a:cubicBezTo>
                        <a:cubicBezTo>
                          <a:pt x="80688" y="90526"/>
                          <a:pt x="79692" y="89932"/>
                          <a:pt x="78496" y="89932"/>
                        </a:cubicBezTo>
                        <a:lnTo>
                          <a:pt x="39029" y="86168"/>
                        </a:lnTo>
                        <a:lnTo>
                          <a:pt x="12319" y="54078"/>
                        </a:lnTo>
                        <a:lnTo>
                          <a:pt x="9529" y="50711"/>
                        </a:lnTo>
                        <a:cubicBezTo>
                          <a:pt x="23880" y="45362"/>
                          <a:pt x="65739" y="28921"/>
                          <a:pt x="81486" y="9904"/>
                        </a:cubicBezTo>
                        <a:cubicBezTo>
                          <a:pt x="82283" y="11093"/>
                          <a:pt x="83280" y="12480"/>
                          <a:pt x="84077" y="13668"/>
                        </a:cubicBezTo>
                        <a:cubicBezTo>
                          <a:pt x="138892" y="93894"/>
                          <a:pt x="169389" y="170554"/>
                          <a:pt x="184139" y="264844"/>
                        </a:cubicBezTo>
                        <a:cubicBezTo>
                          <a:pt x="142878" y="203239"/>
                          <a:pt x="70921" y="174120"/>
                          <a:pt x="54178" y="16797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61" name="Google Shape;7561;p37"/>
                  <p:cNvSpPr/>
                  <p:nvPr/>
                </p:nvSpPr>
                <p:spPr>
                  <a:xfrm>
                    <a:off x="3510074" y="4988267"/>
                    <a:ext cx="335903" cy="1089485"/>
                  </a:xfrm>
                  <a:custGeom>
                    <a:avLst/>
                    <a:gdLst/>
                    <a:ahLst/>
                    <a:cxnLst/>
                    <a:rect l="l" t="t" r="r" b="b"/>
                    <a:pathLst>
                      <a:path w="335903" h="1089485" extrusionOk="0">
                        <a:moveTo>
                          <a:pt x="205943" y="783439"/>
                        </a:moveTo>
                        <a:cubicBezTo>
                          <a:pt x="181625" y="718070"/>
                          <a:pt x="158304" y="649136"/>
                          <a:pt x="137374" y="583766"/>
                        </a:cubicBezTo>
                        <a:cubicBezTo>
                          <a:pt x="95715" y="453820"/>
                          <a:pt x="63425" y="337542"/>
                          <a:pt x="51066" y="289803"/>
                        </a:cubicBezTo>
                        <a:cubicBezTo>
                          <a:pt x="56847" y="261477"/>
                          <a:pt x="107874" y="138464"/>
                          <a:pt x="108472" y="137275"/>
                        </a:cubicBezTo>
                        <a:cubicBezTo>
                          <a:pt x="108871" y="136087"/>
                          <a:pt x="108672" y="134700"/>
                          <a:pt x="107874" y="133710"/>
                        </a:cubicBezTo>
                        <a:lnTo>
                          <a:pt x="66813" y="82009"/>
                        </a:lnTo>
                        <a:lnTo>
                          <a:pt x="102094" y="66162"/>
                        </a:lnTo>
                        <a:cubicBezTo>
                          <a:pt x="103091" y="65765"/>
                          <a:pt x="103888" y="64775"/>
                          <a:pt x="104087" y="63784"/>
                        </a:cubicBezTo>
                        <a:cubicBezTo>
                          <a:pt x="104286" y="62794"/>
                          <a:pt x="104087" y="61606"/>
                          <a:pt x="103489" y="60813"/>
                        </a:cubicBezTo>
                        <a:cubicBezTo>
                          <a:pt x="96712" y="52097"/>
                          <a:pt x="81364" y="30109"/>
                          <a:pt x="76580" y="14460"/>
                        </a:cubicBezTo>
                        <a:cubicBezTo>
                          <a:pt x="75384" y="10499"/>
                          <a:pt x="74786" y="6933"/>
                          <a:pt x="75185" y="4160"/>
                        </a:cubicBezTo>
                        <a:cubicBezTo>
                          <a:pt x="75384" y="2971"/>
                          <a:pt x="74786" y="1585"/>
                          <a:pt x="73790" y="792"/>
                        </a:cubicBezTo>
                        <a:cubicBezTo>
                          <a:pt x="72793" y="0"/>
                          <a:pt x="71397" y="-198"/>
                          <a:pt x="70202" y="198"/>
                        </a:cubicBezTo>
                        <a:cubicBezTo>
                          <a:pt x="61232" y="3566"/>
                          <a:pt x="29738" y="14262"/>
                          <a:pt x="4424" y="8716"/>
                        </a:cubicBezTo>
                        <a:cubicBezTo>
                          <a:pt x="3228" y="8518"/>
                          <a:pt x="2032" y="8716"/>
                          <a:pt x="1235" y="9508"/>
                        </a:cubicBezTo>
                        <a:cubicBezTo>
                          <a:pt x="437" y="10301"/>
                          <a:pt x="-161" y="11489"/>
                          <a:pt x="39" y="12480"/>
                        </a:cubicBezTo>
                        <a:cubicBezTo>
                          <a:pt x="437" y="16639"/>
                          <a:pt x="836" y="22978"/>
                          <a:pt x="1434" y="31298"/>
                        </a:cubicBezTo>
                        <a:cubicBezTo>
                          <a:pt x="4025" y="74679"/>
                          <a:pt x="10005" y="176101"/>
                          <a:pt x="43891" y="290992"/>
                        </a:cubicBezTo>
                        <a:cubicBezTo>
                          <a:pt x="43891" y="290992"/>
                          <a:pt x="43891" y="290992"/>
                          <a:pt x="43891" y="290992"/>
                        </a:cubicBezTo>
                        <a:cubicBezTo>
                          <a:pt x="56050" y="338137"/>
                          <a:pt x="88141" y="454019"/>
                          <a:pt x="129800" y="583964"/>
                        </a:cubicBezTo>
                        <a:cubicBezTo>
                          <a:pt x="150929" y="650126"/>
                          <a:pt x="174449" y="719853"/>
                          <a:pt x="199166" y="786014"/>
                        </a:cubicBezTo>
                        <a:cubicBezTo>
                          <a:pt x="208335" y="810775"/>
                          <a:pt x="217504" y="834744"/>
                          <a:pt x="226673" y="857921"/>
                        </a:cubicBezTo>
                        <a:cubicBezTo>
                          <a:pt x="264943" y="954984"/>
                          <a:pt x="301619" y="1036596"/>
                          <a:pt x="328728" y="1089486"/>
                        </a:cubicBezTo>
                        <a:cubicBezTo>
                          <a:pt x="331120" y="1088892"/>
                          <a:pt x="333512" y="1088297"/>
                          <a:pt x="335904" y="1087703"/>
                        </a:cubicBezTo>
                        <a:cubicBezTo>
                          <a:pt x="302417" y="1022730"/>
                          <a:pt x="253980" y="912791"/>
                          <a:pt x="205943" y="783439"/>
                        </a:cubicBezTo>
                        <a:close/>
                        <a:moveTo>
                          <a:pt x="68009" y="8320"/>
                        </a:moveTo>
                        <a:cubicBezTo>
                          <a:pt x="68208" y="10697"/>
                          <a:pt x="68806" y="13272"/>
                          <a:pt x="69604" y="15847"/>
                        </a:cubicBezTo>
                        <a:cubicBezTo>
                          <a:pt x="74587" y="32487"/>
                          <a:pt x="88739" y="52890"/>
                          <a:pt x="95117" y="61209"/>
                        </a:cubicBezTo>
                        <a:lnTo>
                          <a:pt x="59836" y="77254"/>
                        </a:lnTo>
                        <a:cubicBezTo>
                          <a:pt x="58840" y="77651"/>
                          <a:pt x="58043" y="78641"/>
                          <a:pt x="57843" y="79632"/>
                        </a:cubicBezTo>
                        <a:cubicBezTo>
                          <a:pt x="57644" y="80622"/>
                          <a:pt x="57843" y="81811"/>
                          <a:pt x="58441" y="82801"/>
                        </a:cubicBezTo>
                        <a:lnTo>
                          <a:pt x="101097" y="136285"/>
                        </a:lnTo>
                        <a:cubicBezTo>
                          <a:pt x="95117" y="150943"/>
                          <a:pt x="59239" y="237706"/>
                          <a:pt x="47279" y="276333"/>
                        </a:cubicBezTo>
                        <a:cubicBezTo>
                          <a:pt x="16782" y="167385"/>
                          <a:pt x="11201" y="72302"/>
                          <a:pt x="8610" y="30704"/>
                        </a:cubicBezTo>
                        <a:cubicBezTo>
                          <a:pt x="8610" y="29119"/>
                          <a:pt x="8411" y="27534"/>
                          <a:pt x="8411" y="26148"/>
                        </a:cubicBezTo>
                        <a:cubicBezTo>
                          <a:pt x="8211" y="22384"/>
                          <a:pt x="8012" y="19016"/>
                          <a:pt x="7812" y="16243"/>
                        </a:cubicBezTo>
                        <a:cubicBezTo>
                          <a:pt x="30336" y="19611"/>
                          <a:pt x="55651" y="12678"/>
                          <a:pt x="68009" y="832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62" name="Google Shape;7562;p37"/>
                  <p:cNvSpPr/>
                  <p:nvPr/>
                </p:nvSpPr>
                <p:spPr>
                  <a:xfrm>
                    <a:off x="3572303" y="5894237"/>
                    <a:ext cx="31968" cy="212238"/>
                  </a:xfrm>
                  <a:custGeom>
                    <a:avLst/>
                    <a:gdLst/>
                    <a:ahLst/>
                    <a:cxnLst/>
                    <a:rect l="l" t="t" r="r" b="b"/>
                    <a:pathLst>
                      <a:path w="31968" h="212238" extrusionOk="0">
                        <a:moveTo>
                          <a:pt x="29301" y="86"/>
                        </a:moveTo>
                        <a:cubicBezTo>
                          <a:pt x="27507" y="-310"/>
                          <a:pt x="25314" y="680"/>
                          <a:pt x="24916" y="2661"/>
                        </a:cubicBezTo>
                        <a:cubicBezTo>
                          <a:pt x="11162" y="55155"/>
                          <a:pt x="1595" y="136767"/>
                          <a:pt x="0" y="212041"/>
                        </a:cubicBezTo>
                        <a:cubicBezTo>
                          <a:pt x="2392" y="212041"/>
                          <a:pt x="4784" y="212239"/>
                          <a:pt x="7176" y="212239"/>
                        </a:cubicBezTo>
                        <a:cubicBezTo>
                          <a:pt x="8770" y="137559"/>
                          <a:pt x="18338" y="56541"/>
                          <a:pt x="31892" y="4444"/>
                        </a:cubicBezTo>
                        <a:cubicBezTo>
                          <a:pt x="32291" y="2463"/>
                          <a:pt x="31095" y="482"/>
                          <a:pt x="29301" y="8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grpSp>
            <p:nvGrpSpPr>
              <p:cNvPr id="7563" name="Google Shape;7563;p37"/>
              <p:cNvGrpSpPr/>
              <p:nvPr/>
            </p:nvGrpSpPr>
            <p:grpSpPr>
              <a:xfrm>
                <a:off x="1229421" y="4364222"/>
                <a:ext cx="1834385" cy="2482707"/>
                <a:chOff x="1229421" y="4364222"/>
                <a:chExt cx="1834385" cy="2482707"/>
              </a:xfrm>
            </p:grpSpPr>
            <p:sp>
              <p:nvSpPr>
                <p:cNvPr id="7564" name="Google Shape;7564;p37"/>
                <p:cNvSpPr/>
                <p:nvPr/>
              </p:nvSpPr>
              <p:spPr>
                <a:xfrm>
                  <a:off x="1603177" y="5135447"/>
                  <a:ext cx="336045" cy="319516"/>
                </a:xfrm>
                <a:custGeom>
                  <a:avLst/>
                  <a:gdLst/>
                  <a:ahLst/>
                  <a:cxnLst/>
                  <a:rect l="l" t="t" r="r" b="b"/>
                  <a:pathLst>
                    <a:path w="336045" h="319516" extrusionOk="0">
                      <a:moveTo>
                        <a:pt x="219439" y="319517"/>
                      </a:moveTo>
                      <a:cubicBezTo>
                        <a:pt x="219439" y="319517"/>
                        <a:pt x="-10583" y="186203"/>
                        <a:pt x="380" y="180657"/>
                      </a:cubicBezTo>
                      <a:cubicBezTo>
                        <a:pt x="56590" y="151934"/>
                        <a:pt x="65360" y="126380"/>
                        <a:pt x="68948" y="106373"/>
                      </a:cubicBezTo>
                      <a:cubicBezTo>
                        <a:pt x="72536" y="86367"/>
                        <a:pt x="70941" y="3368"/>
                        <a:pt x="70941" y="3368"/>
                      </a:cubicBezTo>
                      <a:lnTo>
                        <a:pt x="210669" y="0"/>
                      </a:lnTo>
                      <a:cubicBezTo>
                        <a:pt x="210669" y="0"/>
                        <a:pt x="200503" y="41797"/>
                        <a:pt x="202098" y="63190"/>
                      </a:cubicBezTo>
                      <a:cubicBezTo>
                        <a:pt x="203693" y="84584"/>
                        <a:pt x="213858" y="105977"/>
                        <a:pt x="231000" y="118853"/>
                      </a:cubicBezTo>
                      <a:cubicBezTo>
                        <a:pt x="260501" y="140841"/>
                        <a:pt x="336045" y="119249"/>
                        <a:pt x="336045" y="119249"/>
                      </a:cubicBezTo>
                      <a:lnTo>
                        <a:pt x="219439" y="319517"/>
                      </a:ln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65" name="Google Shape;7565;p37"/>
                <p:cNvSpPr/>
                <p:nvPr/>
              </p:nvSpPr>
              <p:spPr>
                <a:xfrm>
                  <a:off x="2439354" y="4676387"/>
                  <a:ext cx="90025" cy="167397"/>
                </a:xfrm>
                <a:custGeom>
                  <a:avLst/>
                  <a:gdLst/>
                  <a:ahLst/>
                  <a:cxnLst/>
                  <a:rect l="l" t="t" r="r" b="b"/>
                  <a:pathLst>
                    <a:path w="90025" h="167397" extrusionOk="0">
                      <a:moveTo>
                        <a:pt x="36654" y="485"/>
                      </a:moveTo>
                      <a:cubicBezTo>
                        <a:pt x="39245" y="-1495"/>
                        <a:pt x="81303" y="1872"/>
                        <a:pt x="82698" y="24058"/>
                      </a:cubicBezTo>
                      <a:cubicBezTo>
                        <a:pt x="85090" y="59912"/>
                        <a:pt x="92665" y="142119"/>
                        <a:pt x="89077" y="147863"/>
                      </a:cubicBezTo>
                      <a:cubicBezTo>
                        <a:pt x="78712" y="164106"/>
                        <a:pt x="34860" y="172822"/>
                        <a:pt x="18515" y="163710"/>
                      </a:cubicBezTo>
                      <a:cubicBezTo>
                        <a:pt x="-31914" y="135186"/>
                        <a:pt x="36654" y="684"/>
                        <a:pt x="36654" y="48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66" name="Google Shape;7566;p37"/>
                <p:cNvSpPr/>
                <p:nvPr/>
              </p:nvSpPr>
              <p:spPr>
                <a:xfrm rot="-807324">
                  <a:off x="2485692" y="4418107"/>
                  <a:ext cx="524653" cy="521394"/>
                </a:xfrm>
                <a:custGeom>
                  <a:avLst/>
                  <a:gdLst/>
                  <a:ahLst/>
                  <a:cxnLst/>
                  <a:rect l="l" t="t" r="r" b="b"/>
                  <a:pathLst>
                    <a:path w="524653" h="521394" extrusionOk="0">
                      <a:moveTo>
                        <a:pt x="524653" y="260697"/>
                      </a:moveTo>
                      <a:cubicBezTo>
                        <a:pt x="524653" y="404676"/>
                        <a:pt x="407206" y="521395"/>
                        <a:pt x="262327" y="521395"/>
                      </a:cubicBezTo>
                      <a:cubicBezTo>
                        <a:pt x="117448" y="521395"/>
                        <a:pt x="0" y="404676"/>
                        <a:pt x="0" y="260697"/>
                      </a:cubicBezTo>
                      <a:cubicBezTo>
                        <a:pt x="0" y="116718"/>
                        <a:pt x="117448" y="0"/>
                        <a:pt x="262327" y="0"/>
                      </a:cubicBezTo>
                      <a:cubicBezTo>
                        <a:pt x="407206" y="0"/>
                        <a:pt x="524653" y="116718"/>
                        <a:pt x="524653" y="260697"/>
                      </a:cubicBezTo>
                      <a:close/>
                    </a:path>
                  </a:pathLst>
                </a:custGeom>
                <a:solidFill>
                  <a:srgbClr val="00A7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67" name="Google Shape;7567;p37"/>
                <p:cNvSpPr/>
                <p:nvPr/>
              </p:nvSpPr>
              <p:spPr>
                <a:xfrm>
                  <a:off x="2287990" y="4619324"/>
                  <a:ext cx="310005" cy="522604"/>
                </a:xfrm>
                <a:custGeom>
                  <a:avLst/>
                  <a:gdLst/>
                  <a:ahLst/>
                  <a:cxnLst/>
                  <a:rect l="l" t="t" r="r" b="b"/>
                  <a:pathLst>
                    <a:path w="310005" h="522604" extrusionOk="0">
                      <a:moveTo>
                        <a:pt x="206556" y="334673"/>
                      </a:moveTo>
                      <a:cubicBezTo>
                        <a:pt x="200177" y="346955"/>
                        <a:pt x="139383" y="455507"/>
                        <a:pt x="113670" y="496512"/>
                      </a:cubicBezTo>
                      <a:cubicBezTo>
                        <a:pt x="62243" y="578916"/>
                        <a:pt x="-30643" y="444612"/>
                        <a:pt x="10020" y="390534"/>
                      </a:cubicBezTo>
                      <a:cubicBezTo>
                        <a:pt x="61047" y="329127"/>
                        <a:pt x="101511" y="257617"/>
                        <a:pt x="100713" y="176005"/>
                      </a:cubicBezTo>
                      <a:cubicBezTo>
                        <a:pt x="100713" y="167487"/>
                        <a:pt x="100115" y="158969"/>
                        <a:pt x="102308" y="150649"/>
                      </a:cubicBezTo>
                      <a:cubicBezTo>
                        <a:pt x="104102" y="143914"/>
                        <a:pt x="107690" y="137576"/>
                        <a:pt x="111278" y="131435"/>
                      </a:cubicBezTo>
                      <a:cubicBezTo>
                        <a:pt x="135197" y="90430"/>
                        <a:pt x="159514" y="49228"/>
                        <a:pt x="180843" y="6837"/>
                      </a:cubicBezTo>
                      <a:cubicBezTo>
                        <a:pt x="187022" y="-5642"/>
                        <a:pt x="202370" y="696"/>
                        <a:pt x="205559" y="11988"/>
                      </a:cubicBezTo>
                      <a:cubicBezTo>
                        <a:pt x="209944" y="27240"/>
                        <a:pt x="202768" y="47049"/>
                        <a:pt x="198383" y="61510"/>
                      </a:cubicBezTo>
                      <a:cubicBezTo>
                        <a:pt x="183633" y="108853"/>
                        <a:pt x="165096" y="156196"/>
                        <a:pt x="178451" y="206114"/>
                      </a:cubicBezTo>
                      <a:cubicBezTo>
                        <a:pt x="179248" y="209085"/>
                        <a:pt x="180444" y="212453"/>
                        <a:pt x="183234" y="213641"/>
                      </a:cubicBezTo>
                      <a:cubicBezTo>
                        <a:pt x="186424" y="215028"/>
                        <a:pt x="190012" y="213443"/>
                        <a:pt x="193001" y="211859"/>
                      </a:cubicBezTo>
                      <a:cubicBezTo>
                        <a:pt x="216123" y="199379"/>
                        <a:pt x="240441" y="185513"/>
                        <a:pt x="265556" y="176797"/>
                      </a:cubicBezTo>
                      <a:cubicBezTo>
                        <a:pt x="278313" y="172637"/>
                        <a:pt x="310006" y="171251"/>
                        <a:pt x="310006" y="189277"/>
                      </a:cubicBezTo>
                      <a:cubicBezTo>
                        <a:pt x="310006" y="197002"/>
                        <a:pt x="288877" y="216811"/>
                        <a:pt x="283894" y="223348"/>
                      </a:cubicBezTo>
                      <a:cubicBezTo>
                        <a:pt x="261570" y="252467"/>
                        <a:pt x="240441" y="282774"/>
                        <a:pt x="219312" y="312884"/>
                      </a:cubicBezTo>
                      <a:cubicBezTo>
                        <a:pt x="214529" y="320015"/>
                        <a:pt x="210343" y="327146"/>
                        <a:pt x="206556" y="334673"/>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68" name="Google Shape;7568;p37"/>
                <p:cNvSpPr/>
                <p:nvPr/>
              </p:nvSpPr>
              <p:spPr>
                <a:xfrm>
                  <a:off x="1229421" y="5554007"/>
                  <a:ext cx="417389" cy="628138"/>
                </a:xfrm>
                <a:custGeom>
                  <a:avLst/>
                  <a:gdLst/>
                  <a:ahLst/>
                  <a:cxnLst/>
                  <a:rect l="l" t="t" r="r" b="b"/>
                  <a:pathLst>
                    <a:path w="417389" h="628138" extrusionOk="0">
                      <a:moveTo>
                        <a:pt x="417389" y="0"/>
                      </a:moveTo>
                      <a:cubicBezTo>
                        <a:pt x="417389" y="0"/>
                        <a:pt x="219259" y="6537"/>
                        <a:pt x="202914" y="110137"/>
                      </a:cubicBezTo>
                      <a:cubicBezTo>
                        <a:pt x="177600" y="270787"/>
                        <a:pt x="145110" y="397563"/>
                        <a:pt x="109629" y="478978"/>
                      </a:cubicBezTo>
                      <a:cubicBezTo>
                        <a:pt x="85312" y="534839"/>
                        <a:pt x="52024" y="567127"/>
                        <a:pt x="26112" y="589115"/>
                      </a:cubicBezTo>
                      <a:cubicBezTo>
                        <a:pt x="16145" y="597632"/>
                        <a:pt x="7375" y="604566"/>
                        <a:pt x="0" y="609914"/>
                      </a:cubicBezTo>
                      <a:cubicBezTo>
                        <a:pt x="64183" y="621799"/>
                        <a:pt x="130359" y="628138"/>
                        <a:pt x="198130" y="628138"/>
                      </a:cubicBezTo>
                      <a:lnTo>
                        <a:pt x="247962" y="628138"/>
                      </a:lnTo>
                      <a:cubicBezTo>
                        <a:pt x="247962" y="628138"/>
                        <a:pt x="255935" y="578616"/>
                        <a:pt x="283243" y="501362"/>
                      </a:cubicBezTo>
                      <a:cubicBezTo>
                        <a:pt x="342841" y="333779"/>
                        <a:pt x="364369" y="83791"/>
                        <a:pt x="417389" y="0"/>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7569" name="Google Shape;7569;p37"/>
                <p:cNvGrpSpPr/>
                <p:nvPr/>
              </p:nvGrpSpPr>
              <p:grpSpPr>
                <a:xfrm>
                  <a:off x="1359195" y="4972618"/>
                  <a:ext cx="1081332" cy="1044760"/>
                  <a:chOff x="1359195" y="4972618"/>
                  <a:chExt cx="1081332" cy="1044760"/>
                </a:xfrm>
              </p:grpSpPr>
              <p:sp>
                <p:nvSpPr>
                  <p:cNvPr id="7570" name="Google Shape;7570;p37"/>
                  <p:cNvSpPr/>
                  <p:nvPr/>
                </p:nvSpPr>
                <p:spPr>
                  <a:xfrm>
                    <a:off x="1359195" y="4972618"/>
                    <a:ext cx="1081332" cy="1044760"/>
                  </a:xfrm>
                  <a:custGeom>
                    <a:avLst/>
                    <a:gdLst/>
                    <a:ahLst/>
                    <a:cxnLst/>
                    <a:rect l="l" t="t" r="r" b="b"/>
                    <a:pathLst>
                      <a:path w="1081332" h="1044760" extrusionOk="0">
                        <a:moveTo>
                          <a:pt x="967518" y="0"/>
                        </a:moveTo>
                        <a:cubicBezTo>
                          <a:pt x="967518" y="0"/>
                          <a:pt x="948980" y="25157"/>
                          <a:pt x="939014" y="37241"/>
                        </a:cubicBezTo>
                        <a:cubicBezTo>
                          <a:pt x="898351" y="91121"/>
                          <a:pt x="840945" y="137275"/>
                          <a:pt x="783539" y="172733"/>
                        </a:cubicBezTo>
                        <a:cubicBezTo>
                          <a:pt x="693444" y="228594"/>
                          <a:pt x="591189" y="261477"/>
                          <a:pt x="485945" y="272966"/>
                        </a:cubicBezTo>
                        <a:cubicBezTo>
                          <a:pt x="481361" y="273560"/>
                          <a:pt x="472192" y="274352"/>
                          <a:pt x="472192" y="274352"/>
                        </a:cubicBezTo>
                        <a:cubicBezTo>
                          <a:pt x="472192" y="274352"/>
                          <a:pt x="479567" y="298123"/>
                          <a:pt x="482756" y="306046"/>
                        </a:cubicBezTo>
                        <a:cubicBezTo>
                          <a:pt x="489134" y="339523"/>
                          <a:pt x="505280" y="433813"/>
                          <a:pt x="440897" y="429059"/>
                        </a:cubicBezTo>
                        <a:cubicBezTo>
                          <a:pt x="353991" y="422522"/>
                          <a:pt x="304558" y="296538"/>
                          <a:pt x="304558" y="296538"/>
                        </a:cubicBezTo>
                        <a:cubicBezTo>
                          <a:pt x="232203" y="349230"/>
                          <a:pt x="172604" y="360917"/>
                          <a:pt x="140712" y="399544"/>
                        </a:cubicBezTo>
                        <a:cubicBezTo>
                          <a:pt x="70549" y="484326"/>
                          <a:pt x="89684" y="588124"/>
                          <a:pt x="73140" y="691724"/>
                        </a:cubicBezTo>
                        <a:cubicBezTo>
                          <a:pt x="52610" y="821274"/>
                          <a:pt x="27694" y="928836"/>
                          <a:pt x="187" y="1008270"/>
                        </a:cubicBezTo>
                        <a:cubicBezTo>
                          <a:pt x="-6391" y="1027286"/>
                          <a:pt x="162837" y="1055217"/>
                          <a:pt x="167222" y="1040756"/>
                        </a:cubicBezTo>
                        <a:cubicBezTo>
                          <a:pt x="174797" y="1015599"/>
                          <a:pt x="181574" y="989253"/>
                          <a:pt x="188152" y="962511"/>
                        </a:cubicBezTo>
                        <a:cubicBezTo>
                          <a:pt x="233598" y="956965"/>
                          <a:pt x="477374" y="920715"/>
                          <a:pt x="489732" y="916753"/>
                        </a:cubicBezTo>
                        <a:cubicBezTo>
                          <a:pt x="535777" y="901896"/>
                          <a:pt x="678096" y="877333"/>
                          <a:pt x="656768" y="821869"/>
                        </a:cubicBezTo>
                        <a:cubicBezTo>
                          <a:pt x="650190" y="805229"/>
                          <a:pt x="643413" y="789778"/>
                          <a:pt x="637433" y="773931"/>
                        </a:cubicBezTo>
                        <a:cubicBezTo>
                          <a:pt x="632251" y="759471"/>
                          <a:pt x="627666" y="744614"/>
                          <a:pt x="625474" y="727975"/>
                        </a:cubicBezTo>
                        <a:cubicBezTo>
                          <a:pt x="619095" y="681028"/>
                          <a:pt x="623480" y="634081"/>
                          <a:pt x="630257" y="587728"/>
                        </a:cubicBezTo>
                        <a:cubicBezTo>
                          <a:pt x="634244" y="559600"/>
                          <a:pt x="642815" y="532858"/>
                          <a:pt x="652981" y="508889"/>
                        </a:cubicBezTo>
                        <a:cubicBezTo>
                          <a:pt x="666136" y="496805"/>
                          <a:pt x="680089" y="485514"/>
                          <a:pt x="694640" y="475016"/>
                        </a:cubicBezTo>
                        <a:cubicBezTo>
                          <a:pt x="747063" y="436983"/>
                          <a:pt x="804867" y="406675"/>
                          <a:pt x="855695" y="366463"/>
                        </a:cubicBezTo>
                        <a:cubicBezTo>
                          <a:pt x="932436" y="305650"/>
                          <a:pt x="991038" y="225425"/>
                          <a:pt x="1042664" y="143020"/>
                        </a:cubicBezTo>
                        <a:cubicBezTo>
                          <a:pt x="1052231" y="127767"/>
                          <a:pt x="1081333" y="77254"/>
                          <a:pt x="1081333" y="77254"/>
                        </a:cubicBezTo>
                        <a:lnTo>
                          <a:pt x="967518" y="0"/>
                        </a:ln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7571" name="Google Shape;7571;p37"/>
                  <p:cNvGrpSpPr/>
                  <p:nvPr/>
                </p:nvGrpSpPr>
                <p:grpSpPr>
                  <a:xfrm>
                    <a:off x="1364166" y="4972618"/>
                    <a:ext cx="1074767" cy="1042142"/>
                    <a:chOff x="1364166" y="4972618"/>
                    <a:chExt cx="1074767" cy="1042142"/>
                  </a:xfrm>
                </p:grpSpPr>
                <p:sp>
                  <p:nvSpPr>
                    <p:cNvPr id="7572" name="Google Shape;7572;p37"/>
                    <p:cNvSpPr/>
                    <p:nvPr/>
                  </p:nvSpPr>
                  <p:spPr>
                    <a:xfrm>
                      <a:off x="2322726" y="4972618"/>
                      <a:ext cx="12158" cy="5546"/>
                    </a:xfrm>
                    <a:custGeom>
                      <a:avLst/>
                      <a:gdLst/>
                      <a:ahLst/>
                      <a:cxnLst/>
                      <a:rect l="l" t="t" r="r" b="b"/>
                      <a:pathLst>
                        <a:path w="12158" h="5546" extrusionOk="0">
                          <a:moveTo>
                            <a:pt x="3986" y="0"/>
                          </a:moveTo>
                          <a:cubicBezTo>
                            <a:pt x="3986" y="0"/>
                            <a:pt x="2392" y="2179"/>
                            <a:pt x="0" y="5546"/>
                          </a:cubicBezTo>
                          <a:lnTo>
                            <a:pt x="12159" y="5546"/>
                          </a:lnTo>
                          <a:lnTo>
                            <a:pt x="3986" y="0"/>
                          </a:lnTo>
                          <a:close/>
                        </a:path>
                      </a:pathLst>
                    </a:custGeom>
                    <a:solidFill>
                      <a:srgbClr val="6398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73" name="Google Shape;7573;p37"/>
                    <p:cNvSpPr/>
                    <p:nvPr/>
                  </p:nvSpPr>
                  <p:spPr>
                    <a:xfrm>
                      <a:off x="1364166" y="4989654"/>
                      <a:ext cx="1074767" cy="1025106"/>
                    </a:xfrm>
                    <a:custGeom>
                      <a:avLst/>
                      <a:gdLst/>
                      <a:ahLst/>
                      <a:cxnLst/>
                      <a:rect l="l" t="t" r="r" b="b"/>
                      <a:pathLst>
                        <a:path w="1074767" h="1025106" extrusionOk="0">
                          <a:moveTo>
                            <a:pt x="1021149" y="59228"/>
                          </a:moveTo>
                          <a:lnTo>
                            <a:pt x="1074768" y="59228"/>
                          </a:lnTo>
                          <a:lnTo>
                            <a:pt x="1064203" y="52097"/>
                          </a:lnTo>
                          <a:lnTo>
                            <a:pt x="1021149" y="52097"/>
                          </a:lnTo>
                          <a:lnTo>
                            <a:pt x="1021149" y="22780"/>
                          </a:lnTo>
                          <a:lnTo>
                            <a:pt x="1013973" y="17828"/>
                          </a:lnTo>
                          <a:lnTo>
                            <a:pt x="1013973" y="52097"/>
                          </a:lnTo>
                          <a:lnTo>
                            <a:pt x="949989" y="52097"/>
                          </a:lnTo>
                          <a:lnTo>
                            <a:pt x="949989" y="0"/>
                          </a:lnTo>
                          <a:cubicBezTo>
                            <a:pt x="947597" y="3169"/>
                            <a:pt x="945206" y="6339"/>
                            <a:pt x="942814" y="9508"/>
                          </a:cubicBezTo>
                          <a:lnTo>
                            <a:pt x="942814" y="52295"/>
                          </a:lnTo>
                          <a:lnTo>
                            <a:pt x="907333" y="52295"/>
                          </a:lnTo>
                          <a:cubicBezTo>
                            <a:pt x="905141" y="54672"/>
                            <a:pt x="902749" y="57049"/>
                            <a:pt x="900556" y="59426"/>
                          </a:cubicBezTo>
                          <a:lnTo>
                            <a:pt x="942814" y="59426"/>
                          </a:lnTo>
                          <a:lnTo>
                            <a:pt x="942814" y="123013"/>
                          </a:lnTo>
                          <a:lnTo>
                            <a:pt x="878830" y="123013"/>
                          </a:lnTo>
                          <a:lnTo>
                            <a:pt x="878830" y="80622"/>
                          </a:lnTo>
                          <a:cubicBezTo>
                            <a:pt x="876438" y="82801"/>
                            <a:pt x="874046" y="84980"/>
                            <a:pt x="871654" y="87159"/>
                          </a:cubicBezTo>
                          <a:lnTo>
                            <a:pt x="871654" y="123013"/>
                          </a:lnTo>
                          <a:lnTo>
                            <a:pt x="827404" y="123013"/>
                          </a:lnTo>
                          <a:cubicBezTo>
                            <a:pt x="824015" y="125390"/>
                            <a:pt x="820826" y="127767"/>
                            <a:pt x="817437" y="130144"/>
                          </a:cubicBezTo>
                          <a:lnTo>
                            <a:pt x="871654" y="130144"/>
                          </a:lnTo>
                          <a:lnTo>
                            <a:pt x="871654" y="193730"/>
                          </a:lnTo>
                          <a:lnTo>
                            <a:pt x="807670" y="193730"/>
                          </a:lnTo>
                          <a:lnTo>
                            <a:pt x="807670" y="136879"/>
                          </a:lnTo>
                          <a:cubicBezTo>
                            <a:pt x="805278" y="138464"/>
                            <a:pt x="802886" y="140247"/>
                            <a:pt x="800495" y="141831"/>
                          </a:cubicBezTo>
                          <a:lnTo>
                            <a:pt x="800495" y="193730"/>
                          </a:lnTo>
                          <a:lnTo>
                            <a:pt x="736511" y="193730"/>
                          </a:lnTo>
                          <a:lnTo>
                            <a:pt x="736511" y="179864"/>
                          </a:lnTo>
                          <a:cubicBezTo>
                            <a:pt x="734119" y="181053"/>
                            <a:pt x="731727" y="182439"/>
                            <a:pt x="729335" y="183628"/>
                          </a:cubicBezTo>
                          <a:lnTo>
                            <a:pt x="729335" y="193730"/>
                          </a:lnTo>
                          <a:lnTo>
                            <a:pt x="708406" y="193730"/>
                          </a:lnTo>
                          <a:cubicBezTo>
                            <a:pt x="703024" y="196107"/>
                            <a:pt x="697642" y="198683"/>
                            <a:pt x="692260" y="200862"/>
                          </a:cubicBezTo>
                          <a:lnTo>
                            <a:pt x="729136" y="200862"/>
                          </a:lnTo>
                          <a:lnTo>
                            <a:pt x="729136" y="264448"/>
                          </a:lnTo>
                          <a:lnTo>
                            <a:pt x="665152" y="264448"/>
                          </a:lnTo>
                          <a:lnTo>
                            <a:pt x="665152" y="211756"/>
                          </a:lnTo>
                          <a:cubicBezTo>
                            <a:pt x="662760" y="212747"/>
                            <a:pt x="660368" y="213539"/>
                            <a:pt x="657976" y="214530"/>
                          </a:cubicBezTo>
                          <a:lnTo>
                            <a:pt x="657976" y="264448"/>
                          </a:lnTo>
                          <a:lnTo>
                            <a:pt x="593992" y="264448"/>
                          </a:lnTo>
                          <a:lnTo>
                            <a:pt x="593992" y="234933"/>
                          </a:lnTo>
                          <a:cubicBezTo>
                            <a:pt x="591601" y="235527"/>
                            <a:pt x="589209" y="236121"/>
                            <a:pt x="586817" y="236716"/>
                          </a:cubicBezTo>
                          <a:lnTo>
                            <a:pt x="586817" y="264448"/>
                          </a:lnTo>
                          <a:lnTo>
                            <a:pt x="522833" y="264448"/>
                          </a:lnTo>
                          <a:lnTo>
                            <a:pt x="522833" y="250186"/>
                          </a:lnTo>
                          <a:cubicBezTo>
                            <a:pt x="520441" y="250582"/>
                            <a:pt x="518049" y="250978"/>
                            <a:pt x="515657" y="251374"/>
                          </a:cubicBezTo>
                          <a:lnTo>
                            <a:pt x="515657" y="264646"/>
                          </a:lnTo>
                          <a:lnTo>
                            <a:pt x="470211" y="264646"/>
                          </a:lnTo>
                          <a:cubicBezTo>
                            <a:pt x="470809" y="266825"/>
                            <a:pt x="471606" y="269202"/>
                            <a:pt x="472603" y="271777"/>
                          </a:cubicBezTo>
                          <a:lnTo>
                            <a:pt x="515857" y="271777"/>
                          </a:lnTo>
                          <a:lnTo>
                            <a:pt x="515857" y="335363"/>
                          </a:lnTo>
                          <a:lnTo>
                            <a:pt x="484762" y="335363"/>
                          </a:lnTo>
                          <a:cubicBezTo>
                            <a:pt x="484961" y="337741"/>
                            <a:pt x="484961" y="340118"/>
                            <a:pt x="484961" y="342495"/>
                          </a:cubicBezTo>
                          <a:lnTo>
                            <a:pt x="515857" y="342495"/>
                          </a:lnTo>
                          <a:lnTo>
                            <a:pt x="515857" y="406081"/>
                          </a:lnTo>
                          <a:lnTo>
                            <a:pt x="463434" y="406081"/>
                          </a:lnTo>
                          <a:cubicBezTo>
                            <a:pt x="460045" y="408260"/>
                            <a:pt x="456059" y="409845"/>
                            <a:pt x="451673" y="410835"/>
                          </a:cubicBezTo>
                          <a:cubicBezTo>
                            <a:pt x="449481" y="411429"/>
                            <a:pt x="447089" y="411628"/>
                            <a:pt x="444498" y="411826"/>
                          </a:cubicBezTo>
                          <a:cubicBezTo>
                            <a:pt x="442106" y="412024"/>
                            <a:pt x="439515" y="412024"/>
                            <a:pt x="436724" y="411826"/>
                          </a:cubicBezTo>
                          <a:cubicBezTo>
                            <a:pt x="427555" y="411231"/>
                            <a:pt x="418984" y="409250"/>
                            <a:pt x="410612" y="406081"/>
                          </a:cubicBezTo>
                          <a:lnTo>
                            <a:pt x="380514" y="406081"/>
                          </a:lnTo>
                          <a:lnTo>
                            <a:pt x="380514" y="389640"/>
                          </a:lnTo>
                          <a:cubicBezTo>
                            <a:pt x="378122" y="387857"/>
                            <a:pt x="375730" y="385876"/>
                            <a:pt x="373338" y="384093"/>
                          </a:cubicBezTo>
                          <a:lnTo>
                            <a:pt x="373338" y="406081"/>
                          </a:lnTo>
                          <a:lnTo>
                            <a:pt x="309354" y="406081"/>
                          </a:lnTo>
                          <a:lnTo>
                            <a:pt x="309354" y="342495"/>
                          </a:lnTo>
                          <a:lnTo>
                            <a:pt x="335666" y="342495"/>
                          </a:lnTo>
                          <a:cubicBezTo>
                            <a:pt x="333872" y="340118"/>
                            <a:pt x="332277" y="337741"/>
                            <a:pt x="330682" y="335363"/>
                          </a:cubicBezTo>
                          <a:lnTo>
                            <a:pt x="309354" y="335363"/>
                          </a:lnTo>
                          <a:lnTo>
                            <a:pt x="309354" y="298717"/>
                          </a:lnTo>
                          <a:cubicBezTo>
                            <a:pt x="305966" y="291982"/>
                            <a:pt x="303574" y="286634"/>
                            <a:pt x="302179" y="283266"/>
                          </a:cubicBezTo>
                          <a:lnTo>
                            <a:pt x="302179" y="335363"/>
                          </a:lnTo>
                          <a:lnTo>
                            <a:pt x="238195" y="335363"/>
                          </a:lnTo>
                          <a:lnTo>
                            <a:pt x="238195" y="318130"/>
                          </a:lnTo>
                          <a:cubicBezTo>
                            <a:pt x="235803" y="319517"/>
                            <a:pt x="233411" y="320705"/>
                            <a:pt x="231019" y="321893"/>
                          </a:cubicBezTo>
                          <a:lnTo>
                            <a:pt x="231019" y="335165"/>
                          </a:lnTo>
                          <a:lnTo>
                            <a:pt x="205107" y="335165"/>
                          </a:lnTo>
                          <a:cubicBezTo>
                            <a:pt x="200323" y="337542"/>
                            <a:pt x="195738" y="339920"/>
                            <a:pt x="191353" y="342297"/>
                          </a:cubicBezTo>
                          <a:lnTo>
                            <a:pt x="231019" y="342297"/>
                          </a:lnTo>
                          <a:lnTo>
                            <a:pt x="231019" y="405883"/>
                          </a:lnTo>
                          <a:lnTo>
                            <a:pt x="167035" y="405883"/>
                          </a:lnTo>
                          <a:lnTo>
                            <a:pt x="167035" y="356163"/>
                          </a:lnTo>
                          <a:cubicBezTo>
                            <a:pt x="164644" y="357748"/>
                            <a:pt x="162052" y="359332"/>
                            <a:pt x="159860" y="361115"/>
                          </a:cubicBezTo>
                          <a:lnTo>
                            <a:pt x="159860" y="405883"/>
                          </a:lnTo>
                          <a:lnTo>
                            <a:pt x="119795" y="405883"/>
                          </a:lnTo>
                          <a:cubicBezTo>
                            <a:pt x="118400" y="408260"/>
                            <a:pt x="116805" y="410637"/>
                            <a:pt x="115609" y="413014"/>
                          </a:cubicBezTo>
                          <a:lnTo>
                            <a:pt x="160059" y="413014"/>
                          </a:lnTo>
                          <a:lnTo>
                            <a:pt x="160059" y="476601"/>
                          </a:lnTo>
                          <a:lnTo>
                            <a:pt x="96075" y="476601"/>
                          </a:lnTo>
                          <a:lnTo>
                            <a:pt x="96075" y="458376"/>
                          </a:lnTo>
                          <a:cubicBezTo>
                            <a:pt x="94082" y="464319"/>
                            <a:pt x="92487" y="470460"/>
                            <a:pt x="91092" y="476601"/>
                          </a:cubicBezTo>
                          <a:cubicBezTo>
                            <a:pt x="90494" y="478978"/>
                            <a:pt x="89896" y="481355"/>
                            <a:pt x="89498" y="483732"/>
                          </a:cubicBezTo>
                          <a:cubicBezTo>
                            <a:pt x="89298" y="484524"/>
                            <a:pt x="89099" y="485316"/>
                            <a:pt x="88899" y="486109"/>
                          </a:cubicBezTo>
                          <a:lnTo>
                            <a:pt x="88899" y="547318"/>
                          </a:lnTo>
                          <a:lnTo>
                            <a:pt x="80528" y="547318"/>
                          </a:lnTo>
                          <a:cubicBezTo>
                            <a:pt x="80328" y="549695"/>
                            <a:pt x="80129" y="552072"/>
                            <a:pt x="79930" y="554449"/>
                          </a:cubicBezTo>
                          <a:lnTo>
                            <a:pt x="88700" y="554449"/>
                          </a:lnTo>
                          <a:lnTo>
                            <a:pt x="88700" y="618036"/>
                          </a:lnTo>
                          <a:lnTo>
                            <a:pt x="75744" y="618036"/>
                          </a:lnTo>
                          <a:cubicBezTo>
                            <a:pt x="75545" y="620413"/>
                            <a:pt x="75345" y="622790"/>
                            <a:pt x="75146" y="625167"/>
                          </a:cubicBezTo>
                          <a:lnTo>
                            <a:pt x="88700" y="625167"/>
                          </a:lnTo>
                          <a:lnTo>
                            <a:pt x="88700" y="688753"/>
                          </a:lnTo>
                          <a:lnTo>
                            <a:pt x="67173" y="688753"/>
                          </a:lnTo>
                          <a:cubicBezTo>
                            <a:pt x="66774" y="691130"/>
                            <a:pt x="66376" y="693507"/>
                            <a:pt x="65977" y="695884"/>
                          </a:cubicBezTo>
                          <a:lnTo>
                            <a:pt x="88700" y="695884"/>
                          </a:lnTo>
                          <a:lnTo>
                            <a:pt x="88700" y="759471"/>
                          </a:lnTo>
                          <a:lnTo>
                            <a:pt x="54615" y="759471"/>
                          </a:lnTo>
                          <a:cubicBezTo>
                            <a:pt x="54217" y="761848"/>
                            <a:pt x="53619" y="764225"/>
                            <a:pt x="53220" y="766602"/>
                          </a:cubicBezTo>
                          <a:lnTo>
                            <a:pt x="88501" y="766602"/>
                          </a:lnTo>
                          <a:lnTo>
                            <a:pt x="88501" y="830188"/>
                          </a:lnTo>
                          <a:lnTo>
                            <a:pt x="40065" y="830188"/>
                          </a:lnTo>
                          <a:cubicBezTo>
                            <a:pt x="39467" y="832565"/>
                            <a:pt x="39068" y="834942"/>
                            <a:pt x="38470" y="837319"/>
                          </a:cubicBezTo>
                          <a:lnTo>
                            <a:pt x="88501" y="837319"/>
                          </a:lnTo>
                          <a:lnTo>
                            <a:pt x="88501" y="900906"/>
                          </a:lnTo>
                          <a:lnTo>
                            <a:pt x="24517" y="900906"/>
                          </a:lnTo>
                          <a:lnTo>
                            <a:pt x="24517" y="895359"/>
                          </a:lnTo>
                          <a:cubicBezTo>
                            <a:pt x="24118" y="897142"/>
                            <a:pt x="23520" y="898925"/>
                            <a:pt x="23122" y="900906"/>
                          </a:cubicBezTo>
                          <a:cubicBezTo>
                            <a:pt x="22524" y="903283"/>
                            <a:pt x="21926" y="905660"/>
                            <a:pt x="21129" y="908037"/>
                          </a:cubicBezTo>
                          <a:cubicBezTo>
                            <a:pt x="19933" y="912791"/>
                            <a:pt x="18537" y="917545"/>
                            <a:pt x="17142" y="922299"/>
                          </a:cubicBezTo>
                          <a:lnTo>
                            <a:pt x="17142" y="971623"/>
                          </a:lnTo>
                          <a:lnTo>
                            <a:pt x="2392" y="971623"/>
                          </a:lnTo>
                          <a:cubicBezTo>
                            <a:pt x="1595" y="974000"/>
                            <a:pt x="797" y="976377"/>
                            <a:pt x="0" y="978754"/>
                          </a:cubicBezTo>
                          <a:lnTo>
                            <a:pt x="17142" y="978754"/>
                          </a:lnTo>
                          <a:lnTo>
                            <a:pt x="17142" y="999950"/>
                          </a:lnTo>
                          <a:cubicBezTo>
                            <a:pt x="19335" y="1000742"/>
                            <a:pt x="21926" y="1001535"/>
                            <a:pt x="24318" y="1002327"/>
                          </a:cubicBezTo>
                          <a:lnTo>
                            <a:pt x="24318" y="978754"/>
                          </a:lnTo>
                          <a:lnTo>
                            <a:pt x="88301" y="978754"/>
                          </a:lnTo>
                          <a:lnTo>
                            <a:pt x="88301" y="1020947"/>
                          </a:lnTo>
                          <a:cubicBezTo>
                            <a:pt x="90693" y="1021343"/>
                            <a:pt x="93085" y="1021740"/>
                            <a:pt x="95477" y="1022136"/>
                          </a:cubicBezTo>
                          <a:lnTo>
                            <a:pt x="95477" y="978953"/>
                          </a:lnTo>
                          <a:lnTo>
                            <a:pt x="159461" y="978953"/>
                          </a:lnTo>
                          <a:lnTo>
                            <a:pt x="159461" y="1025107"/>
                          </a:lnTo>
                          <a:cubicBezTo>
                            <a:pt x="161454" y="1024513"/>
                            <a:pt x="162650" y="1023720"/>
                            <a:pt x="163049" y="1022532"/>
                          </a:cubicBezTo>
                          <a:cubicBezTo>
                            <a:pt x="163846" y="1019759"/>
                            <a:pt x="165042" y="1015005"/>
                            <a:pt x="166637" y="1008666"/>
                          </a:cubicBezTo>
                          <a:lnTo>
                            <a:pt x="166637" y="978953"/>
                          </a:lnTo>
                          <a:lnTo>
                            <a:pt x="173613" y="978953"/>
                          </a:lnTo>
                          <a:cubicBezTo>
                            <a:pt x="174211" y="976575"/>
                            <a:pt x="174610" y="974198"/>
                            <a:pt x="175208" y="971821"/>
                          </a:cubicBezTo>
                          <a:lnTo>
                            <a:pt x="166637" y="971821"/>
                          </a:lnTo>
                          <a:lnTo>
                            <a:pt x="166637" y="908235"/>
                          </a:lnTo>
                          <a:lnTo>
                            <a:pt x="189559" y="908235"/>
                          </a:lnTo>
                          <a:cubicBezTo>
                            <a:pt x="190157" y="905858"/>
                            <a:pt x="190556" y="903481"/>
                            <a:pt x="191154" y="901104"/>
                          </a:cubicBezTo>
                          <a:lnTo>
                            <a:pt x="166637" y="901104"/>
                          </a:lnTo>
                          <a:lnTo>
                            <a:pt x="166637" y="837518"/>
                          </a:lnTo>
                          <a:lnTo>
                            <a:pt x="204509" y="837518"/>
                          </a:lnTo>
                          <a:cubicBezTo>
                            <a:pt x="205107" y="835140"/>
                            <a:pt x="205505" y="832763"/>
                            <a:pt x="206103" y="830386"/>
                          </a:cubicBezTo>
                          <a:lnTo>
                            <a:pt x="165839" y="830386"/>
                          </a:lnTo>
                          <a:lnTo>
                            <a:pt x="165839" y="766800"/>
                          </a:lnTo>
                          <a:lnTo>
                            <a:pt x="229823" y="766800"/>
                          </a:lnTo>
                          <a:lnTo>
                            <a:pt x="229823" y="774525"/>
                          </a:lnTo>
                          <a:cubicBezTo>
                            <a:pt x="232215" y="774922"/>
                            <a:pt x="234607" y="775120"/>
                            <a:pt x="236999" y="775516"/>
                          </a:cubicBezTo>
                          <a:lnTo>
                            <a:pt x="236999" y="766800"/>
                          </a:lnTo>
                          <a:lnTo>
                            <a:pt x="300983" y="766800"/>
                          </a:lnTo>
                          <a:lnTo>
                            <a:pt x="300983" y="781657"/>
                          </a:lnTo>
                          <a:cubicBezTo>
                            <a:pt x="303375" y="781855"/>
                            <a:pt x="305767" y="782053"/>
                            <a:pt x="308158" y="782053"/>
                          </a:cubicBezTo>
                          <a:lnTo>
                            <a:pt x="308158" y="766800"/>
                          </a:lnTo>
                          <a:lnTo>
                            <a:pt x="372142" y="766800"/>
                          </a:lnTo>
                          <a:lnTo>
                            <a:pt x="372142" y="784430"/>
                          </a:lnTo>
                          <a:cubicBezTo>
                            <a:pt x="374534" y="784430"/>
                            <a:pt x="376926" y="784430"/>
                            <a:pt x="379318" y="784430"/>
                          </a:cubicBezTo>
                          <a:lnTo>
                            <a:pt x="379318" y="766602"/>
                          </a:lnTo>
                          <a:lnTo>
                            <a:pt x="443700" y="766602"/>
                          </a:lnTo>
                          <a:lnTo>
                            <a:pt x="443700" y="783836"/>
                          </a:lnTo>
                          <a:cubicBezTo>
                            <a:pt x="446292" y="783836"/>
                            <a:pt x="448684" y="783637"/>
                            <a:pt x="450876" y="783637"/>
                          </a:cubicBezTo>
                          <a:lnTo>
                            <a:pt x="450876" y="766602"/>
                          </a:lnTo>
                          <a:lnTo>
                            <a:pt x="514860" y="766602"/>
                          </a:lnTo>
                          <a:lnTo>
                            <a:pt x="514860" y="777299"/>
                          </a:lnTo>
                          <a:cubicBezTo>
                            <a:pt x="517252" y="776902"/>
                            <a:pt x="519644" y="776704"/>
                            <a:pt x="522036" y="776308"/>
                          </a:cubicBezTo>
                          <a:lnTo>
                            <a:pt x="522036" y="766404"/>
                          </a:lnTo>
                          <a:lnTo>
                            <a:pt x="586019" y="766404"/>
                          </a:lnTo>
                          <a:lnTo>
                            <a:pt x="586019" y="766602"/>
                          </a:lnTo>
                          <a:cubicBezTo>
                            <a:pt x="586617" y="766602"/>
                            <a:pt x="587215" y="766404"/>
                            <a:pt x="587614" y="766404"/>
                          </a:cubicBezTo>
                          <a:cubicBezTo>
                            <a:pt x="589607" y="766008"/>
                            <a:pt x="591401" y="765809"/>
                            <a:pt x="593195" y="765413"/>
                          </a:cubicBezTo>
                          <a:cubicBezTo>
                            <a:pt x="606351" y="763036"/>
                            <a:pt x="617513" y="761055"/>
                            <a:pt x="624489" y="759075"/>
                          </a:cubicBezTo>
                          <a:lnTo>
                            <a:pt x="593195" y="759075"/>
                          </a:lnTo>
                          <a:lnTo>
                            <a:pt x="593195" y="695488"/>
                          </a:lnTo>
                          <a:lnTo>
                            <a:pt x="618709" y="695488"/>
                          </a:lnTo>
                          <a:cubicBezTo>
                            <a:pt x="618510" y="693111"/>
                            <a:pt x="618310" y="690734"/>
                            <a:pt x="618111" y="688357"/>
                          </a:cubicBezTo>
                          <a:lnTo>
                            <a:pt x="593195" y="688357"/>
                          </a:lnTo>
                          <a:lnTo>
                            <a:pt x="593195" y="624771"/>
                          </a:lnTo>
                          <a:lnTo>
                            <a:pt x="618709" y="624771"/>
                          </a:lnTo>
                          <a:cubicBezTo>
                            <a:pt x="618908" y="622394"/>
                            <a:pt x="619108" y="620016"/>
                            <a:pt x="619307" y="617639"/>
                          </a:cubicBezTo>
                          <a:lnTo>
                            <a:pt x="593195" y="617639"/>
                          </a:lnTo>
                          <a:lnTo>
                            <a:pt x="593195" y="554053"/>
                          </a:lnTo>
                          <a:lnTo>
                            <a:pt x="627679" y="554053"/>
                          </a:lnTo>
                          <a:cubicBezTo>
                            <a:pt x="628077" y="551676"/>
                            <a:pt x="628675" y="549299"/>
                            <a:pt x="629273" y="546922"/>
                          </a:cubicBezTo>
                          <a:lnTo>
                            <a:pt x="593195" y="546922"/>
                          </a:lnTo>
                          <a:lnTo>
                            <a:pt x="593195" y="483335"/>
                          </a:lnTo>
                          <a:lnTo>
                            <a:pt x="656182" y="483335"/>
                          </a:lnTo>
                          <a:cubicBezTo>
                            <a:pt x="656581" y="483137"/>
                            <a:pt x="656780" y="482741"/>
                            <a:pt x="657179" y="482543"/>
                          </a:cubicBezTo>
                          <a:cubicBezTo>
                            <a:pt x="659571" y="480562"/>
                            <a:pt x="661963" y="478383"/>
                            <a:pt x="664355" y="476402"/>
                          </a:cubicBezTo>
                          <a:cubicBezTo>
                            <a:pt x="664355" y="476402"/>
                            <a:pt x="664554" y="476204"/>
                            <a:pt x="664554" y="476204"/>
                          </a:cubicBezTo>
                          <a:lnTo>
                            <a:pt x="664355" y="476204"/>
                          </a:lnTo>
                          <a:lnTo>
                            <a:pt x="664355" y="412618"/>
                          </a:lnTo>
                          <a:lnTo>
                            <a:pt x="728338" y="412618"/>
                          </a:lnTo>
                          <a:lnTo>
                            <a:pt x="728338" y="430446"/>
                          </a:lnTo>
                          <a:cubicBezTo>
                            <a:pt x="730730" y="428861"/>
                            <a:pt x="733122" y="427277"/>
                            <a:pt x="735514" y="425692"/>
                          </a:cubicBezTo>
                          <a:lnTo>
                            <a:pt x="735514" y="412420"/>
                          </a:lnTo>
                          <a:lnTo>
                            <a:pt x="756244" y="412420"/>
                          </a:lnTo>
                          <a:cubicBezTo>
                            <a:pt x="760031" y="410043"/>
                            <a:pt x="763818" y="407666"/>
                            <a:pt x="767606" y="405289"/>
                          </a:cubicBezTo>
                          <a:lnTo>
                            <a:pt x="735514" y="405289"/>
                          </a:lnTo>
                          <a:lnTo>
                            <a:pt x="735514" y="341702"/>
                          </a:lnTo>
                          <a:lnTo>
                            <a:pt x="799498" y="341702"/>
                          </a:lnTo>
                          <a:lnTo>
                            <a:pt x="799498" y="384688"/>
                          </a:lnTo>
                          <a:cubicBezTo>
                            <a:pt x="801890" y="383103"/>
                            <a:pt x="804282" y="381518"/>
                            <a:pt x="806674" y="379933"/>
                          </a:cubicBezTo>
                          <a:lnTo>
                            <a:pt x="806674" y="341702"/>
                          </a:lnTo>
                          <a:lnTo>
                            <a:pt x="858498" y="341702"/>
                          </a:lnTo>
                          <a:cubicBezTo>
                            <a:pt x="861289" y="339325"/>
                            <a:pt x="864279" y="336948"/>
                            <a:pt x="867069" y="334571"/>
                          </a:cubicBezTo>
                          <a:lnTo>
                            <a:pt x="806674" y="334571"/>
                          </a:lnTo>
                          <a:lnTo>
                            <a:pt x="806674" y="270985"/>
                          </a:lnTo>
                          <a:lnTo>
                            <a:pt x="870657" y="270985"/>
                          </a:lnTo>
                          <a:lnTo>
                            <a:pt x="870657" y="331402"/>
                          </a:lnTo>
                          <a:cubicBezTo>
                            <a:pt x="873049" y="329223"/>
                            <a:pt x="875441" y="327242"/>
                            <a:pt x="877833" y="325063"/>
                          </a:cubicBezTo>
                          <a:lnTo>
                            <a:pt x="877833" y="270985"/>
                          </a:lnTo>
                          <a:lnTo>
                            <a:pt x="931053" y="270985"/>
                          </a:lnTo>
                          <a:cubicBezTo>
                            <a:pt x="933246" y="268608"/>
                            <a:pt x="935239" y="266231"/>
                            <a:pt x="937232" y="263854"/>
                          </a:cubicBezTo>
                          <a:lnTo>
                            <a:pt x="877833" y="263854"/>
                          </a:lnTo>
                          <a:lnTo>
                            <a:pt x="877833" y="200267"/>
                          </a:lnTo>
                          <a:lnTo>
                            <a:pt x="941817" y="200267"/>
                          </a:lnTo>
                          <a:lnTo>
                            <a:pt x="941817" y="258505"/>
                          </a:lnTo>
                          <a:cubicBezTo>
                            <a:pt x="944209" y="255534"/>
                            <a:pt x="946601" y="252761"/>
                            <a:pt x="948993" y="249789"/>
                          </a:cubicBezTo>
                          <a:lnTo>
                            <a:pt x="948993" y="200267"/>
                          </a:lnTo>
                          <a:lnTo>
                            <a:pt x="986865" y="200267"/>
                          </a:lnTo>
                          <a:cubicBezTo>
                            <a:pt x="988659" y="197890"/>
                            <a:pt x="990253" y="195513"/>
                            <a:pt x="992047" y="193136"/>
                          </a:cubicBezTo>
                          <a:lnTo>
                            <a:pt x="948993" y="193136"/>
                          </a:lnTo>
                          <a:lnTo>
                            <a:pt x="948993" y="129550"/>
                          </a:lnTo>
                          <a:lnTo>
                            <a:pt x="1012976" y="129550"/>
                          </a:lnTo>
                          <a:lnTo>
                            <a:pt x="1012976" y="162432"/>
                          </a:lnTo>
                          <a:cubicBezTo>
                            <a:pt x="1015368" y="158867"/>
                            <a:pt x="1017760" y="155103"/>
                            <a:pt x="1020152" y="151340"/>
                          </a:cubicBezTo>
                          <a:lnTo>
                            <a:pt x="1020152" y="129550"/>
                          </a:lnTo>
                          <a:lnTo>
                            <a:pt x="1034105" y="129550"/>
                          </a:lnTo>
                          <a:cubicBezTo>
                            <a:pt x="1034902" y="128163"/>
                            <a:pt x="1035700" y="126777"/>
                            <a:pt x="1036696" y="125588"/>
                          </a:cubicBezTo>
                          <a:cubicBezTo>
                            <a:pt x="1037294" y="124598"/>
                            <a:pt x="1037892" y="123607"/>
                            <a:pt x="1038689" y="122419"/>
                          </a:cubicBezTo>
                          <a:lnTo>
                            <a:pt x="1020351" y="122419"/>
                          </a:lnTo>
                          <a:lnTo>
                            <a:pt x="1020351" y="59228"/>
                          </a:lnTo>
                          <a:close/>
                          <a:moveTo>
                            <a:pt x="87305" y="972812"/>
                          </a:moveTo>
                          <a:lnTo>
                            <a:pt x="23321" y="972812"/>
                          </a:lnTo>
                          <a:lnTo>
                            <a:pt x="23321" y="909225"/>
                          </a:lnTo>
                          <a:lnTo>
                            <a:pt x="87305" y="909225"/>
                          </a:lnTo>
                          <a:lnTo>
                            <a:pt x="87305" y="972812"/>
                          </a:lnTo>
                          <a:close/>
                          <a:moveTo>
                            <a:pt x="158664" y="972812"/>
                          </a:moveTo>
                          <a:lnTo>
                            <a:pt x="94680" y="972812"/>
                          </a:lnTo>
                          <a:lnTo>
                            <a:pt x="94680" y="909225"/>
                          </a:lnTo>
                          <a:lnTo>
                            <a:pt x="158664" y="909225"/>
                          </a:lnTo>
                          <a:lnTo>
                            <a:pt x="158664" y="972812"/>
                          </a:lnTo>
                          <a:close/>
                          <a:moveTo>
                            <a:pt x="158664" y="901896"/>
                          </a:moveTo>
                          <a:lnTo>
                            <a:pt x="94680" y="901896"/>
                          </a:lnTo>
                          <a:lnTo>
                            <a:pt x="94680" y="838310"/>
                          </a:lnTo>
                          <a:lnTo>
                            <a:pt x="158664" y="838310"/>
                          </a:lnTo>
                          <a:lnTo>
                            <a:pt x="158664" y="901896"/>
                          </a:lnTo>
                          <a:close/>
                          <a:moveTo>
                            <a:pt x="158664" y="831179"/>
                          </a:moveTo>
                          <a:lnTo>
                            <a:pt x="94680" y="831179"/>
                          </a:lnTo>
                          <a:lnTo>
                            <a:pt x="94680" y="767592"/>
                          </a:lnTo>
                          <a:lnTo>
                            <a:pt x="158664" y="767592"/>
                          </a:lnTo>
                          <a:lnTo>
                            <a:pt x="158664" y="831179"/>
                          </a:lnTo>
                          <a:close/>
                          <a:moveTo>
                            <a:pt x="158664" y="760263"/>
                          </a:moveTo>
                          <a:lnTo>
                            <a:pt x="94680" y="760263"/>
                          </a:lnTo>
                          <a:lnTo>
                            <a:pt x="94680" y="696677"/>
                          </a:lnTo>
                          <a:lnTo>
                            <a:pt x="158664" y="696677"/>
                          </a:lnTo>
                          <a:lnTo>
                            <a:pt x="158664" y="760263"/>
                          </a:lnTo>
                          <a:close/>
                          <a:moveTo>
                            <a:pt x="158664" y="689546"/>
                          </a:moveTo>
                          <a:lnTo>
                            <a:pt x="94680" y="689546"/>
                          </a:lnTo>
                          <a:lnTo>
                            <a:pt x="94680" y="625959"/>
                          </a:lnTo>
                          <a:lnTo>
                            <a:pt x="158664" y="625959"/>
                          </a:lnTo>
                          <a:lnTo>
                            <a:pt x="158664" y="689546"/>
                          </a:lnTo>
                          <a:close/>
                          <a:moveTo>
                            <a:pt x="158664" y="618630"/>
                          </a:moveTo>
                          <a:lnTo>
                            <a:pt x="94680" y="618630"/>
                          </a:lnTo>
                          <a:lnTo>
                            <a:pt x="94680" y="555044"/>
                          </a:lnTo>
                          <a:lnTo>
                            <a:pt x="158664" y="555044"/>
                          </a:lnTo>
                          <a:lnTo>
                            <a:pt x="158664" y="618630"/>
                          </a:lnTo>
                          <a:close/>
                          <a:moveTo>
                            <a:pt x="158664" y="547912"/>
                          </a:moveTo>
                          <a:lnTo>
                            <a:pt x="94680" y="547912"/>
                          </a:lnTo>
                          <a:lnTo>
                            <a:pt x="94680" y="484326"/>
                          </a:lnTo>
                          <a:lnTo>
                            <a:pt x="158664" y="484326"/>
                          </a:lnTo>
                          <a:lnTo>
                            <a:pt x="158664" y="547912"/>
                          </a:lnTo>
                          <a:close/>
                          <a:moveTo>
                            <a:pt x="229823" y="760263"/>
                          </a:moveTo>
                          <a:lnTo>
                            <a:pt x="165839" y="760263"/>
                          </a:lnTo>
                          <a:lnTo>
                            <a:pt x="165839" y="696677"/>
                          </a:lnTo>
                          <a:lnTo>
                            <a:pt x="229823" y="696677"/>
                          </a:lnTo>
                          <a:lnTo>
                            <a:pt x="229823" y="760263"/>
                          </a:lnTo>
                          <a:close/>
                          <a:moveTo>
                            <a:pt x="229823" y="689546"/>
                          </a:moveTo>
                          <a:lnTo>
                            <a:pt x="165839" y="689546"/>
                          </a:lnTo>
                          <a:lnTo>
                            <a:pt x="165839" y="625959"/>
                          </a:lnTo>
                          <a:lnTo>
                            <a:pt x="229823" y="625959"/>
                          </a:lnTo>
                          <a:lnTo>
                            <a:pt x="229823" y="689546"/>
                          </a:lnTo>
                          <a:close/>
                          <a:moveTo>
                            <a:pt x="229823" y="618630"/>
                          </a:moveTo>
                          <a:lnTo>
                            <a:pt x="165839" y="618630"/>
                          </a:lnTo>
                          <a:lnTo>
                            <a:pt x="165839" y="555044"/>
                          </a:lnTo>
                          <a:lnTo>
                            <a:pt x="229823" y="555044"/>
                          </a:lnTo>
                          <a:lnTo>
                            <a:pt x="229823" y="618630"/>
                          </a:lnTo>
                          <a:close/>
                          <a:moveTo>
                            <a:pt x="229823" y="547912"/>
                          </a:moveTo>
                          <a:lnTo>
                            <a:pt x="165839" y="547912"/>
                          </a:lnTo>
                          <a:lnTo>
                            <a:pt x="165839" y="484326"/>
                          </a:lnTo>
                          <a:lnTo>
                            <a:pt x="229823" y="484326"/>
                          </a:lnTo>
                          <a:lnTo>
                            <a:pt x="229823" y="547912"/>
                          </a:lnTo>
                          <a:close/>
                          <a:moveTo>
                            <a:pt x="229823" y="476997"/>
                          </a:moveTo>
                          <a:lnTo>
                            <a:pt x="165839" y="476997"/>
                          </a:lnTo>
                          <a:lnTo>
                            <a:pt x="165839" y="413410"/>
                          </a:lnTo>
                          <a:lnTo>
                            <a:pt x="229823" y="413410"/>
                          </a:lnTo>
                          <a:lnTo>
                            <a:pt x="229823" y="476997"/>
                          </a:lnTo>
                          <a:close/>
                          <a:moveTo>
                            <a:pt x="301182" y="760263"/>
                          </a:moveTo>
                          <a:lnTo>
                            <a:pt x="237198" y="760263"/>
                          </a:lnTo>
                          <a:lnTo>
                            <a:pt x="237198" y="696677"/>
                          </a:lnTo>
                          <a:lnTo>
                            <a:pt x="301182" y="696677"/>
                          </a:lnTo>
                          <a:lnTo>
                            <a:pt x="301182" y="760263"/>
                          </a:lnTo>
                          <a:close/>
                          <a:moveTo>
                            <a:pt x="301182" y="689546"/>
                          </a:moveTo>
                          <a:lnTo>
                            <a:pt x="237198" y="689546"/>
                          </a:lnTo>
                          <a:lnTo>
                            <a:pt x="237198" y="625959"/>
                          </a:lnTo>
                          <a:lnTo>
                            <a:pt x="301182" y="625959"/>
                          </a:lnTo>
                          <a:lnTo>
                            <a:pt x="301182" y="689546"/>
                          </a:lnTo>
                          <a:close/>
                          <a:moveTo>
                            <a:pt x="301182" y="618630"/>
                          </a:moveTo>
                          <a:lnTo>
                            <a:pt x="237198" y="618630"/>
                          </a:lnTo>
                          <a:lnTo>
                            <a:pt x="237198" y="555044"/>
                          </a:lnTo>
                          <a:lnTo>
                            <a:pt x="301182" y="555044"/>
                          </a:lnTo>
                          <a:lnTo>
                            <a:pt x="301182" y="618630"/>
                          </a:lnTo>
                          <a:close/>
                          <a:moveTo>
                            <a:pt x="301182" y="547912"/>
                          </a:moveTo>
                          <a:lnTo>
                            <a:pt x="237198" y="547912"/>
                          </a:lnTo>
                          <a:lnTo>
                            <a:pt x="237198" y="484326"/>
                          </a:lnTo>
                          <a:lnTo>
                            <a:pt x="301182" y="484326"/>
                          </a:lnTo>
                          <a:lnTo>
                            <a:pt x="301182" y="547912"/>
                          </a:lnTo>
                          <a:close/>
                          <a:moveTo>
                            <a:pt x="301182" y="476997"/>
                          </a:moveTo>
                          <a:lnTo>
                            <a:pt x="237198" y="476997"/>
                          </a:lnTo>
                          <a:lnTo>
                            <a:pt x="237198" y="413410"/>
                          </a:lnTo>
                          <a:lnTo>
                            <a:pt x="301182" y="413410"/>
                          </a:lnTo>
                          <a:lnTo>
                            <a:pt x="301182" y="476997"/>
                          </a:lnTo>
                          <a:close/>
                          <a:moveTo>
                            <a:pt x="301182" y="406279"/>
                          </a:moveTo>
                          <a:lnTo>
                            <a:pt x="237198" y="406279"/>
                          </a:lnTo>
                          <a:lnTo>
                            <a:pt x="237198" y="342693"/>
                          </a:lnTo>
                          <a:lnTo>
                            <a:pt x="301182" y="342693"/>
                          </a:lnTo>
                          <a:lnTo>
                            <a:pt x="301182" y="406279"/>
                          </a:lnTo>
                          <a:close/>
                          <a:moveTo>
                            <a:pt x="372541" y="760263"/>
                          </a:moveTo>
                          <a:lnTo>
                            <a:pt x="308557" y="760263"/>
                          </a:lnTo>
                          <a:lnTo>
                            <a:pt x="308557" y="696677"/>
                          </a:lnTo>
                          <a:lnTo>
                            <a:pt x="372541" y="696677"/>
                          </a:lnTo>
                          <a:lnTo>
                            <a:pt x="372541" y="760263"/>
                          </a:lnTo>
                          <a:close/>
                          <a:moveTo>
                            <a:pt x="372541" y="689546"/>
                          </a:moveTo>
                          <a:lnTo>
                            <a:pt x="308557" y="689546"/>
                          </a:lnTo>
                          <a:lnTo>
                            <a:pt x="308557" y="625959"/>
                          </a:lnTo>
                          <a:lnTo>
                            <a:pt x="372541" y="625959"/>
                          </a:lnTo>
                          <a:lnTo>
                            <a:pt x="372541" y="689546"/>
                          </a:lnTo>
                          <a:close/>
                          <a:moveTo>
                            <a:pt x="372541" y="618630"/>
                          </a:moveTo>
                          <a:lnTo>
                            <a:pt x="308557" y="618630"/>
                          </a:lnTo>
                          <a:lnTo>
                            <a:pt x="308557" y="555044"/>
                          </a:lnTo>
                          <a:lnTo>
                            <a:pt x="372541" y="555044"/>
                          </a:lnTo>
                          <a:lnTo>
                            <a:pt x="372541" y="618630"/>
                          </a:lnTo>
                          <a:close/>
                          <a:moveTo>
                            <a:pt x="372541" y="547912"/>
                          </a:moveTo>
                          <a:lnTo>
                            <a:pt x="308557" y="547912"/>
                          </a:lnTo>
                          <a:lnTo>
                            <a:pt x="308557" y="484326"/>
                          </a:lnTo>
                          <a:lnTo>
                            <a:pt x="372541" y="484326"/>
                          </a:lnTo>
                          <a:lnTo>
                            <a:pt x="372541" y="547912"/>
                          </a:lnTo>
                          <a:close/>
                          <a:moveTo>
                            <a:pt x="372541" y="476997"/>
                          </a:moveTo>
                          <a:lnTo>
                            <a:pt x="308557" y="476997"/>
                          </a:lnTo>
                          <a:lnTo>
                            <a:pt x="308557" y="413410"/>
                          </a:lnTo>
                          <a:lnTo>
                            <a:pt x="372541" y="413410"/>
                          </a:lnTo>
                          <a:lnTo>
                            <a:pt x="372541" y="476997"/>
                          </a:lnTo>
                          <a:close/>
                          <a:moveTo>
                            <a:pt x="443700" y="760263"/>
                          </a:moveTo>
                          <a:lnTo>
                            <a:pt x="379717" y="760263"/>
                          </a:lnTo>
                          <a:lnTo>
                            <a:pt x="379717" y="696677"/>
                          </a:lnTo>
                          <a:lnTo>
                            <a:pt x="443700" y="696677"/>
                          </a:lnTo>
                          <a:lnTo>
                            <a:pt x="443700" y="760263"/>
                          </a:lnTo>
                          <a:close/>
                          <a:moveTo>
                            <a:pt x="443700" y="689546"/>
                          </a:moveTo>
                          <a:lnTo>
                            <a:pt x="379717" y="689546"/>
                          </a:lnTo>
                          <a:lnTo>
                            <a:pt x="379717" y="625959"/>
                          </a:lnTo>
                          <a:lnTo>
                            <a:pt x="443700" y="625959"/>
                          </a:lnTo>
                          <a:lnTo>
                            <a:pt x="443700" y="689546"/>
                          </a:lnTo>
                          <a:close/>
                          <a:moveTo>
                            <a:pt x="443700" y="618630"/>
                          </a:moveTo>
                          <a:lnTo>
                            <a:pt x="379717" y="618630"/>
                          </a:lnTo>
                          <a:lnTo>
                            <a:pt x="379717" y="555044"/>
                          </a:lnTo>
                          <a:lnTo>
                            <a:pt x="443700" y="555044"/>
                          </a:lnTo>
                          <a:lnTo>
                            <a:pt x="443700" y="618630"/>
                          </a:lnTo>
                          <a:close/>
                          <a:moveTo>
                            <a:pt x="443700" y="547912"/>
                          </a:moveTo>
                          <a:lnTo>
                            <a:pt x="379717" y="547912"/>
                          </a:lnTo>
                          <a:lnTo>
                            <a:pt x="379717" y="484326"/>
                          </a:lnTo>
                          <a:lnTo>
                            <a:pt x="443700" y="484326"/>
                          </a:lnTo>
                          <a:lnTo>
                            <a:pt x="443700" y="547912"/>
                          </a:lnTo>
                          <a:close/>
                          <a:moveTo>
                            <a:pt x="443700" y="476997"/>
                          </a:moveTo>
                          <a:lnTo>
                            <a:pt x="379717" y="476997"/>
                          </a:lnTo>
                          <a:lnTo>
                            <a:pt x="379717" y="413410"/>
                          </a:lnTo>
                          <a:lnTo>
                            <a:pt x="443700" y="413410"/>
                          </a:lnTo>
                          <a:lnTo>
                            <a:pt x="443700" y="476997"/>
                          </a:lnTo>
                          <a:close/>
                          <a:moveTo>
                            <a:pt x="515059" y="760263"/>
                          </a:moveTo>
                          <a:lnTo>
                            <a:pt x="451076" y="760263"/>
                          </a:lnTo>
                          <a:lnTo>
                            <a:pt x="451076" y="696677"/>
                          </a:lnTo>
                          <a:lnTo>
                            <a:pt x="515059" y="696677"/>
                          </a:lnTo>
                          <a:lnTo>
                            <a:pt x="515059" y="760263"/>
                          </a:lnTo>
                          <a:close/>
                          <a:moveTo>
                            <a:pt x="515059" y="689546"/>
                          </a:moveTo>
                          <a:lnTo>
                            <a:pt x="451076" y="689546"/>
                          </a:lnTo>
                          <a:lnTo>
                            <a:pt x="451076" y="625959"/>
                          </a:lnTo>
                          <a:lnTo>
                            <a:pt x="515059" y="625959"/>
                          </a:lnTo>
                          <a:lnTo>
                            <a:pt x="515059" y="689546"/>
                          </a:lnTo>
                          <a:close/>
                          <a:moveTo>
                            <a:pt x="515059" y="618630"/>
                          </a:moveTo>
                          <a:lnTo>
                            <a:pt x="451076" y="618630"/>
                          </a:lnTo>
                          <a:lnTo>
                            <a:pt x="451076" y="555044"/>
                          </a:lnTo>
                          <a:lnTo>
                            <a:pt x="515059" y="555044"/>
                          </a:lnTo>
                          <a:lnTo>
                            <a:pt x="515059" y="618630"/>
                          </a:lnTo>
                          <a:close/>
                          <a:moveTo>
                            <a:pt x="515059" y="547912"/>
                          </a:moveTo>
                          <a:lnTo>
                            <a:pt x="451076" y="547912"/>
                          </a:lnTo>
                          <a:lnTo>
                            <a:pt x="451076" y="484326"/>
                          </a:lnTo>
                          <a:lnTo>
                            <a:pt x="515059" y="484326"/>
                          </a:lnTo>
                          <a:lnTo>
                            <a:pt x="515059" y="547912"/>
                          </a:lnTo>
                          <a:close/>
                          <a:moveTo>
                            <a:pt x="515059" y="476997"/>
                          </a:moveTo>
                          <a:lnTo>
                            <a:pt x="451076" y="476997"/>
                          </a:lnTo>
                          <a:lnTo>
                            <a:pt x="451076" y="413410"/>
                          </a:lnTo>
                          <a:lnTo>
                            <a:pt x="515059" y="413410"/>
                          </a:lnTo>
                          <a:lnTo>
                            <a:pt x="515059" y="476997"/>
                          </a:lnTo>
                          <a:close/>
                          <a:moveTo>
                            <a:pt x="586219" y="760263"/>
                          </a:moveTo>
                          <a:lnTo>
                            <a:pt x="522235" y="760263"/>
                          </a:lnTo>
                          <a:lnTo>
                            <a:pt x="522235" y="696677"/>
                          </a:lnTo>
                          <a:lnTo>
                            <a:pt x="586219" y="696677"/>
                          </a:lnTo>
                          <a:lnTo>
                            <a:pt x="586219" y="760263"/>
                          </a:lnTo>
                          <a:close/>
                          <a:moveTo>
                            <a:pt x="586219" y="689546"/>
                          </a:moveTo>
                          <a:lnTo>
                            <a:pt x="522235" y="689546"/>
                          </a:lnTo>
                          <a:lnTo>
                            <a:pt x="522235" y="625959"/>
                          </a:lnTo>
                          <a:lnTo>
                            <a:pt x="586219" y="625959"/>
                          </a:lnTo>
                          <a:lnTo>
                            <a:pt x="586219" y="689546"/>
                          </a:lnTo>
                          <a:close/>
                          <a:moveTo>
                            <a:pt x="586219" y="618630"/>
                          </a:moveTo>
                          <a:lnTo>
                            <a:pt x="522235" y="618630"/>
                          </a:lnTo>
                          <a:lnTo>
                            <a:pt x="522235" y="555044"/>
                          </a:lnTo>
                          <a:lnTo>
                            <a:pt x="586219" y="555044"/>
                          </a:lnTo>
                          <a:lnTo>
                            <a:pt x="586219" y="618630"/>
                          </a:lnTo>
                          <a:close/>
                          <a:moveTo>
                            <a:pt x="586219" y="547912"/>
                          </a:moveTo>
                          <a:lnTo>
                            <a:pt x="522235" y="547912"/>
                          </a:lnTo>
                          <a:lnTo>
                            <a:pt x="522235" y="484326"/>
                          </a:lnTo>
                          <a:lnTo>
                            <a:pt x="586219" y="484326"/>
                          </a:lnTo>
                          <a:lnTo>
                            <a:pt x="586219" y="547912"/>
                          </a:lnTo>
                          <a:close/>
                          <a:moveTo>
                            <a:pt x="586219" y="476997"/>
                          </a:moveTo>
                          <a:lnTo>
                            <a:pt x="522235" y="476997"/>
                          </a:lnTo>
                          <a:lnTo>
                            <a:pt x="522235" y="413410"/>
                          </a:lnTo>
                          <a:lnTo>
                            <a:pt x="586219" y="413410"/>
                          </a:lnTo>
                          <a:lnTo>
                            <a:pt x="586219" y="476997"/>
                          </a:lnTo>
                          <a:close/>
                          <a:moveTo>
                            <a:pt x="586219" y="406279"/>
                          </a:moveTo>
                          <a:lnTo>
                            <a:pt x="522235" y="406279"/>
                          </a:lnTo>
                          <a:lnTo>
                            <a:pt x="522235" y="342693"/>
                          </a:lnTo>
                          <a:lnTo>
                            <a:pt x="586219" y="342693"/>
                          </a:lnTo>
                          <a:lnTo>
                            <a:pt x="586219" y="406279"/>
                          </a:lnTo>
                          <a:close/>
                          <a:moveTo>
                            <a:pt x="586219" y="335363"/>
                          </a:moveTo>
                          <a:lnTo>
                            <a:pt x="522235" y="335363"/>
                          </a:lnTo>
                          <a:lnTo>
                            <a:pt x="522235" y="271777"/>
                          </a:lnTo>
                          <a:lnTo>
                            <a:pt x="586219" y="271777"/>
                          </a:lnTo>
                          <a:lnTo>
                            <a:pt x="586219" y="335363"/>
                          </a:lnTo>
                          <a:close/>
                          <a:moveTo>
                            <a:pt x="657578" y="476997"/>
                          </a:moveTo>
                          <a:lnTo>
                            <a:pt x="593594" y="476997"/>
                          </a:lnTo>
                          <a:lnTo>
                            <a:pt x="593594" y="413410"/>
                          </a:lnTo>
                          <a:lnTo>
                            <a:pt x="657578" y="413410"/>
                          </a:lnTo>
                          <a:lnTo>
                            <a:pt x="657578" y="476997"/>
                          </a:lnTo>
                          <a:close/>
                          <a:moveTo>
                            <a:pt x="657578" y="406279"/>
                          </a:moveTo>
                          <a:lnTo>
                            <a:pt x="593594" y="406279"/>
                          </a:lnTo>
                          <a:lnTo>
                            <a:pt x="593594" y="342693"/>
                          </a:lnTo>
                          <a:lnTo>
                            <a:pt x="657578" y="342693"/>
                          </a:lnTo>
                          <a:lnTo>
                            <a:pt x="657578" y="406279"/>
                          </a:lnTo>
                          <a:close/>
                          <a:moveTo>
                            <a:pt x="657578" y="335363"/>
                          </a:moveTo>
                          <a:lnTo>
                            <a:pt x="593594" y="335363"/>
                          </a:lnTo>
                          <a:lnTo>
                            <a:pt x="593594" y="271777"/>
                          </a:lnTo>
                          <a:lnTo>
                            <a:pt x="657578" y="271777"/>
                          </a:lnTo>
                          <a:lnTo>
                            <a:pt x="657578" y="335363"/>
                          </a:lnTo>
                          <a:close/>
                          <a:moveTo>
                            <a:pt x="728737" y="406279"/>
                          </a:moveTo>
                          <a:lnTo>
                            <a:pt x="664753" y="406279"/>
                          </a:lnTo>
                          <a:lnTo>
                            <a:pt x="664753" y="342693"/>
                          </a:lnTo>
                          <a:lnTo>
                            <a:pt x="728737" y="342693"/>
                          </a:lnTo>
                          <a:lnTo>
                            <a:pt x="728737" y="406279"/>
                          </a:lnTo>
                          <a:close/>
                          <a:moveTo>
                            <a:pt x="728737" y="335363"/>
                          </a:moveTo>
                          <a:lnTo>
                            <a:pt x="664753" y="335363"/>
                          </a:lnTo>
                          <a:lnTo>
                            <a:pt x="664753" y="271777"/>
                          </a:lnTo>
                          <a:lnTo>
                            <a:pt x="728737" y="271777"/>
                          </a:lnTo>
                          <a:lnTo>
                            <a:pt x="728737" y="335363"/>
                          </a:lnTo>
                          <a:close/>
                          <a:moveTo>
                            <a:pt x="800096" y="335363"/>
                          </a:moveTo>
                          <a:lnTo>
                            <a:pt x="736112" y="335363"/>
                          </a:lnTo>
                          <a:lnTo>
                            <a:pt x="736112" y="271777"/>
                          </a:lnTo>
                          <a:lnTo>
                            <a:pt x="800096" y="271777"/>
                          </a:lnTo>
                          <a:lnTo>
                            <a:pt x="800096" y="335363"/>
                          </a:lnTo>
                          <a:close/>
                          <a:moveTo>
                            <a:pt x="800096" y="264646"/>
                          </a:moveTo>
                          <a:lnTo>
                            <a:pt x="736112" y="264646"/>
                          </a:lnTo>
                          <a:lnTo>
                            <a:pt x="736112" y="201060"/>
                          </a:lnTo>
                          <a:lnTo>
                            <a:pt x="800096" y="201060"/>
                          </a:lnTo>
                          <a:lnTo>
                            <a:pt x="800096" y="264646"/>
                          </a:lnTo>
                          <a:close/>
                          <a:moveTo>
                            <a:pt x="871255" y="264646"/>
                          </a:moveTo>
                          <a:lnTo>
                            <a:pt x="807272" y="264646"/>
                          </a:lnTo>
                          <a:lnTo>
                            <a:pt x="807272" y="201060"/>
                          </a:lnTo>
                          <a:lnTo>
                            <a:pt x="871255" y="201060"/>
                          </a:lnTo>
                          <a:lnTo>
                            <a:pt x="871255" y="264646"/>
                          </a:lnTo>
                          <a:close/>
                          <a:moveTo>
                            <a:pt x="942614" y="193730"/>
                          </a:moveTo>
                          <a:lnTo>
                            <a:pt x="878630" y="193730"/>
                          </a:lnTo>
                          <a:lnTo>
                            <a:pt x="878630" y="130144"/>
                          </a:lnTo>
                          <a:lnTo>
                            <a:pt x="942614" y="130144"/>
                          </a:lnTo>
                          <a:lnTo>
                            <a:pt x="942614" y="193730"/>
                          </a:lnTo>
                          <a:close/>
                          <a:moveTo>
                            <a:pt x="1013973" y="123013"/>
                          </a:moveTo>
                          <a:lnTo>
                            <a:pt x="949989" y="123013"/>
                          </a:lnTo>
                          <a:lnTo>
                            <a:pt x="949989" y="59426"/>
                          </a:lnTo>
                          <a:lnTo>
                            <a:pt x="1013973" y="59426"/>
                          </a:lnTo>
                          <a:lnTo>
                            <a:pt x="1013973" y="123013"/>
                          </a:lnTo>
                          <a:close/>
                        </a:path>
                      </a:pathLst>
                    </a:custGeom>
                    <a:solidFill>
                      <a:srgbClr val="6398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sp>
              <p:nvSpPr>
                <p:cNvPr id="7574" name="Google Shape;7574;p37"/>
                <p:cNvSpPr/>
                <p:nvPr/>
              </p:nvSpPr>
              <p:spPr>
                <a:xfrm>
                  <a:off x="1539319" y="5824348"/>
                  <a:ext cx="1441782" cy="1019214"/>
                </a:xfrm>
                <a:custGeom>
                  <a:avLst/>
                  <a:gdLst/>
                  <a:ahLst/>
                  <a:cxnLst/>
                  <a:rect l="l" t="t" r="r" b="b"/>
                  <a:pathLst>
                    <a:path w="1441782" h="1019214" extrusionOk="0">
                      <a:moveTo>
                        <a:pt x="53674" y="305304"/>
                      </a:moveTo>
                      <a:cubicBezTo>
                        <a:pt x="104701" y="348488"/>
                        <a:pt x="183036" y="360571"/>
                        <a:pt x="259379" y="359779"/>
                      </a:cubicBezTo>
                      <a:cubicBezTo>
                        <a:pt x="314791" y="359184"/>
                        <a:pt x="369207" y="351855"/>
                        <a:pt x="411066" y="344526"/>
                      </a:cubicBezTo>
                      <a:cubicBezTo>
                        <a:pt x="468272" y="334621"/>
                        <a:pt x="527273" y="307681"/>
                        <a:pt x="580892" y="286684"/>
                      </a:cubicBezTo>
                      <a:cubicBezTo>
                        <a:pt x="630125" y="267470"/>
                        <a:pt x="633713" y="280543"/>
                        <a:pt x="665207" y="323330"/>
                      </a:cubicBezTo>
                      <a:cubicBezTo>
                        <a:pt x="744738" y="431487"/>
                        <a:pt x="812708" y="547566"/>
                        <a:pt x="878685" y="664637"/>
                      </a:cubicBezTo>
                      <a:cubicBezTo>
                        <a:pt x="923334" y="744070"/>
                        <a:pt x="1038944" y="1017234"/>
                        <a:pt x="1040937" y="1019215"/>
                      </a:cubicBezTo>
                      <a:lnTo>
                        <a:pt x="1103127" y="1019215"/>
                      </a:lnTo>
                      <a:lnTo>
                        <a:pt x="1066251" y="871441"/>
                      </a:lnTo>
                      <a:lnTo>
                        <a:pt x="1177077" y="1018422"/>
                      </a:lnTo>
                      <a:lnTo>
                        <a:pt x="1441782" y="1019215"/>
                      </a:lnTo>
                      <a:cubicBezTo>
                        <a:pt x="1441782" y="1019215"/>
                        <a:pt x="1353879" y="933443"/>
                        <a:pt x="1246642" y="771604"/>
                      </a:cubicBezTo>
                      <a:cubicBezTo>
                        <a:pt x="1111299" y="567573"/>
                        <a:pt x="1005856" y="345714"/>
                        <a:pt x="877689" y="137325"/>
                      </a:cubicBezTo>
                      <a:cubicBezTo>
                        <a:pt x="856162" y="102462"/>
                        <a:pt x="835033" y="70570"/>
                        <a:pt x="793972" y="61854"/>
                      </a:cubicBezTo>
                      <a:cubicBezTo>
                        <a:pt x="752113" y="52940"/>
                        <a:pt x="425617" y="23821"/>
                        <a:pt x="306619" y="13916"/>
                      </a:cubicBezTo>
                      <a:cubicBezTo>
                        <a:pt x="189614" y="4210"/>
                        <a:pt x="45701" y="-40360"/>
                        <a:pt x="9224" y="106622"/>
                      </a:cubicBezTo>
                      <a:cubicBezTo>
                        <a:pt x="-5526" y="166246"/>
                        <a:pt x="-5726" y="234389"/>
                        <a:pt x="32146" y="282722"/>
                      </a:cubicBezTo>
                      <a:cubicBezTo>
                        <a:pt x="38326" y="291042"/>
                        <a:pt x="45701" y="298569"/>
                        <a:pt x="53674" y="305304"/>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75" name="Google Shape;7575;p37"/>
                <p:cNvSpPr/>
                <p:nvPr/>
              </p:nvSpPr>
              <p:spPr>
                <a:xfrm>
                  <a:off x="2500017" y="6562001"/>
                  <a:ext cx="276653" cy="124873"/>
                </a:xfrm>
                <a:custGeom>
                  <a:avLst/>
                  <a:gdLst/>
                  <a:ahLst/>
                  <a:cxnLst/>
                  <a:rect l="l" t="t" r="r" b="b"/>
                  <a:pathLst>
                    <a:path w="276653" h="124873" extrusionOk="0">
                      <a:moveTo>
                        <a:pt x="3698" y="124874"/>
                      </a:moveTo>
                      <a:cubicBezTo>
                        <a:pt x="2302" y="124874"/>
                        <a:pt x="907" y="124081"/>
                        <a:pt x="309" y="122695"/>
                      </a:cubicBezTo>
                      <a:cubicBezTo>
                        <a:pt x="-488" y="120912"/>
                        <a:pt x="309" y="118733"/>
                        <a:pt x="2103" y="117941"/>
                      </a:cubicBezTo>
                      <a:cubicBezTo>
                        <a:pt x="32799" y="104471"/>
                        <a:pt x="62499" y="91199"/>
                        <a:pt x="91800" y="77927"/>
                      </a:cubicBezTo>
                      <a:cubicBezTo>
                        <a:pt x="151797" y="50789"/>
                        <a:pt x="208605" y="25433"/>
                        <a:pt x="271592" y="276"/>
                      </a:cubicBezTo>
                      <a:cubicBezTo>
                        <a:pt x="273386" y="-516"/>
                        <a:pt x="275579" y="474"/>
                        <a:pt x="276376" y="2257"/>
                      </a:cubicBezTo>
                      <a:cubicBezTo>
                        <a:pt x="277173" y="4040"/>
                        <a:pt x="276177" y="6219"/>
                        <a:pt x="274383" y="7011"/>
                      </a:cubicBezTo>
                      <a:cubicBezTo>
                        <a:pt x="211595" y="31970"/>
                        <a:pt x="154986" y="57524"/>
                        <a:pt x="94989" y="84464"/>
                      </a:cubicBezTo>
                      <a:cubicBezTo>
                        <a:pt x="65688" y="97735"/>
                        <a:pt x="35988" y="111008"/>
                        <a:pt x="5093" y="124478"/>
                      </a:cubicBezTo>
                      <a:cubicBezTo>
                        <a:pt x="4694" y="124874"/>
                        <a:pt x="4096" y="124874"/>
                        <a:pt x="3698" y="124874"/>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76" name="Google Shape;7576;p37"/>
                <p:cNvSpPr/>
                <p:nvPr/>
              </p:nvSpPr>
              <p:spPr>
                <a:xfrm>
                  <a:off x="2314805" y="4969104"/>
                  <a:ext cx="134191" cy="96417"/>
                </a:xfrm>
                <a:custGeom>
                  <a:avLst/>
                  <a:gdLst/>
                  <a:ahLst/>
                  <a:cxnLst/>
                  <a:rect l="l" t="t" r="r" b="b"/>
                  <a:pathLst>
                    <a:path w="134191" h="96417" extrusionOk="0">
                      <a:moveTo>
                        <a:pt x="130706" y="96417"/>
                      </a:moveTo>
                      <a:cubicBezTo>
                        <a:pt x="129510" y="96417"/>
                        <a:pt x="128513" y="95823"/>
                        <a:pt x="127716" y="94832"/>
                      </a:cubicBezTo>
                      <a:cubicBezTo>
                        <a:pt x="101006" y="57394"/>
                        <a:pt x="48783" y="30652"/>
                        <a:pt x="6725" y="9060"/>
                      </a:cubicBezTo>
                      <a:lnTo>
                        <a:pt x="1941" y="6683"/>
                      </a:lnTo>
                      <a:cubicBezTo>
                        <a:pt x="147" y="5693"/>
                        <a:pt x="-451" y="3514"/>
                        <a:pt x="346" y="1929"/>
                      </a:cubicBezTo>
                      <a:cubicBezTo>
                        <a:pt x="1343" y="146"/>
                        <a:pt x="3536" y="-448"/>
                        <a:pt x="5130" y="344"/>
                      </a:cubicBezTo>
                      <a:lnTo>
                        <a:pt x="9914" y="2721"/>
                      </a:lnTo>
                      <a:cubicBezTo>
                        <a:pt x="52570" y="24709"/>
                        <a:pt x="105790" y="52045"/>
                        <a:pt x="133496" y="90871"/>
                      </a:cubicBezTo>
                      <a:cubicBezTo>
                        <a:pt x="134692" y="92455"/>
                        <a:pt x="134294" y="94634"/>
                        <a:pt x="132699" y="95823"/>
                      </a:cubicBezTo>
                      <a:cubicBezTo>
                        <a:pt x="132101" y="96021"/>
                        <a:pt x="131304" y="96417"/>
                        <a:pt x="130706" y="9641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77" name="Google Shape;7577;p37"/>
                <p:cNvSpPr/>
                <p:nvPr/>
              </p:nvSpPr>
              <p:spPr>
                <a:xfrm>
                  <a:off x="2576668" y="6688104"/>
                  <a:ext cx="418585" cy="158825"/>
                </a:xfrm>
                <a:custGeom>
                  <a:avLst/>
                  <a:gdLst/>
                  <a:ahLst/>
                  <a:cxnLst/>
                  <a:rect l="l" t="t" r="r" b="b"/>
                  <a:pathLst>
                    <a:path w="418585" h="158825" extrusionOk="0">
                      <a:moveTo>
                        <a:pt x="414997" y="158826"/>
                      </a:moveTo>
                      <a:lnTo>
                        <a:pt x="139130" y="158826"/>
                      </a:lnTo>
                      <a:cubicBezTo>
                        <a:pt x="137934" y="158826"/>
                        <a:pt x="136937" y="158231"/>
                        <a:pt x="136140" y="157439"/>
                      </a:cubicBezTo>
                      <a:lnTo>
                        <a:pt x="35281" y="20758"/>
                      </a:lnTo>
                      <a:lnTo>
                        <a:pt x="70362" y="154269"/>
                      </a:lnTo>
                      <a:cubicBezTo>
                        <a:pt x="70562" y="155260"/>
                        <a:pt x="70362" y="156448"/>
                        <a:pt x="69764" y="157439"/>
                      </a:cubicBezTo>
                      <a:cubicBezTo>
                        <a:pt x="69166" y="158231"/>
                        <a:pt x="67970" y="158826"/>
                        <a:pt x="66974" y="158826"/>
                      </a:cubicBezTo>
                      <a:lnTo>
                        <a:pt x="3588" y="158826"/>
                      </a:lnTo>
                      <a:cubicBezTo>
                        <a:pt x="1595" y="158826"/>
                        <a:pt x="0" y="157241"/>
                        <a:pt x="0" y="155260"/>
                      </a:cubicBezTo>
                      <a:cubicBezTo>
                        <a:pt x="0" y="153279"/>
                        <a:pt x="1595" y="151694"/>
                        <a:pt x="3588" y="151694"/>
                      </a:cubicBezTo>
                      <a:lnTo>
                        <a:pt x="62190" y="151694"/>
                      </a:lnTo>
                      <a:lnTo>
                        <a:pt x="23521" y="4515"/>
                      </a:lnTo>
                      <a:cubicBezTo>
                        <a:pt x="23122" y="2930"/>
                        <a:pt x="23919" y="1147"/>
                        <a:pt x="25514" y="355"/>
                      </a:cubicBezTo>
                      <a:cubicBezTo>
                        <a:pt x="27108" y="-438"/>
                        <a:pt x="28902" y="157"/>
                        <a:pt x="29899" y="1543"/>
                      </a:cubicBezTo>
                      <a:lnTo>
                        <a:pt x="140924" y="151694"/>
                      </a:lnTo>
                      <a:lnTo>
                        <a:pt x="414997" y="151694"/>
                      </a:lnTo>
                      <a:cubicBezTo>
                        <a:pt x="416991" y="151694"/>
                        <a:pt x="418585" y="153279"/>
                        <a:pt x="418585" y="155260"/>
                      </a:cubicBezTo>
                      <a:cubicBezTo>
                        <a:pt x="418585" y="157241"/>
                        <a:pt x="416991" y="158826"/>
                        <a:pt x="414997" y="15882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78" name="Google Shape;7578;p37"/>
                <p:cNvSpPr/>
                <p:nvPr/>
              </p:nvSpPr>
              <p:spPr>
                <a:xfrm>
                  <a:off x="1348471" y="5240126"/>
                  <a:ext cx="655088" cy="778992"/>
                </a:xfrm>
                <a:custGeom>
                  <a:avLst/>
                  <a:gdLst/>
                  <a:ahLst/>
                  <a:cxnLst/>
                  <a:rect l="l" t="t" r="r" b="b"/>
                  <a:pathLst>
                    <a:path w="655088" h="778992" extrusionOk="0">
                      <a:moveTo>
                        <a:pt x="654934" y="504640"/>
                      </a:moveTo>
                      <a:cubicBezTo>
                        <a:pt x="654336" y="502659"/>
                        <a:pt x="652542" y="501669"/>
                        <a:pt x="650549" y="502065"/>
                      </a:cubicBezTo>
                      <a:cubicBezTo>
                        <a:pt x="614272" y="511969"/>
                        <a:pt x="572413" y="519695"/>
                        <a:pt x="528561" y="524845"/>
                      </a:cubicBezTo>
                      <a:cubicBezTo>
                        <a:pt x="510622" y="482652"/>
                        <a:pt x="501254" y="434913"/>
                        <a:pt x="502051" y="389749"/>
                      </a:cubicBezTo>
                      <a:cubicBezTo>
                        <a:pt x="502250" y="381627"/>
                        <a:pt x="502649" y="373505"/>
                        <a:pt x="503247" y="365186"/>
                      </a:cubicBezTo>
                      <a:cubicBezTo>
                        <a:pt x="504243" y="349141"/>
                        <a:pt x="505240" y="332699"/>
                        <a:pt x="503646" y="316258"/>
                      </a:cubicBezTo>
                      <a:cubicBezTo>
                        <a:pt x="501652" y="293280"/>
                        <a:pt x="494875" y="271094"/>
                        <a:pt x="488297" y="249502"/>
                      </a:cubicBezTo>
                      <a:cubicBezTo>
                        <a:pt x="483912" y="235240"/>
                        <a:pt x="479328" y="220779"/>
                        <a:pt x="474544" y="206121"/>
                      </a:cubicBezTo>
                      <a:cubicBezTo>
                        <a:pt x="470159" y="192453"/>
                        <a:pt x="465773" y="178785"/>
                        <a:pt x="461588" y="165315"/>
                      </a:cubicBezTo>
                      <a:cubicBezTo>
                        <a:pt x="466571" y="164522"/>
                        <a:pt x="471554" y="163136"/>
                        <a:pt x="476138" y="161155"/>
                      </a:cubicBezTo>
                      <a:cubicBezTo>
                        <a:pt x="486105" y="156797"/>
                        <a:pt x="493679" y="148279"/>
                        <a:pt x="498463" y="135998"/>
                      </a:cubicBezTo>
                      <a:cubicBezTo>
                        <a:pt x="513014" y="98559"/>
                        <a:pt x="498463" y="35171"/>
                        <a:pt x="483514" y="2090"/>
                      </a:cubicBezTo>
                      <a:cubicBezTo>
                        <a:pt x="482716" y="307"/>
                        <a:pt x="480524" y="-485"/>
                        <a:pt x="478730" y="307"/>
                      </a:cubicBezTo>
                      <a:cubicBezTo>
                        <a:pt x="476936" y="1100"/>
                        <a:pt x="476138" y="3279"/>
                        <a:pt x="476936" y="5061"/>
                      </a:cubicBezTo>
                      <a:cubicBezTo>
                        <a:pt x="493480" y="42104"/>
                        <a:pt x="503845" y="101530"/>
                        <a:pt x="491686" y="133423"/>
                      </a:cubicBezTo>
                      <a:cubicBezTo>
                        <a:pt x="487699" y="143921"/>
                        <a:pt x="481321" y="151052"/>
                        <a:pt x="473149" y="154618"/>
                      </a:cubicBezTo>
                      <a:cubicBezTo>
                        <a:pt x="457800" y="161353"/>
                        <a:pt x="439861" y="159768"/>
                        <a:pt x="419928" y="149864"/>
                      </a:cubicBezTo>
                      <a:cubicBezTo>
                        <a:pt x="373485" y="126687"/>
                        <a:pt x="327042" y="62111"/>
                        <a:pt x="317873" y="21899"/>
                      </a:cubicBezTo>
                      <a:cubicBezTo>
                        <a:pt x="317475" y="19918"/>
                        <a:pt x="315481" y="18729"/>
                        <a:pt x="313488" y="19125"/>
                      </a:cubicBezTo>
                      <a:cubicBezTo>
                        <a:pt x="311495" y="19522"/>
                        <a:pt x="310299" y="21503"/>
                        <a:pt x="310698" y="23483"/>
                      </a:cubicBezTo>
                      <a:cubicBezTo>
                        <a:pt x="320265" y="66072"/>
                        <a:pt x="367705" y="131838"/>
                        <a:pt x="416540" y="156203"/>
                      </a:cubicBezTo>
                      <a:cubicBezTo>
                        <a:pt x="429496" y="162740"/>
                        <a:pt x="441655" y="165909"/>
                        <a:pt x="453216" y="165909"/>
                      </a:cubicBezTo>
                      <a:cubicBezTo>
                        <a:pt x="453415" y="165909"/>
                        <a:pt x="453814" y="165909"/>
                        <a:pt x="454013" y="165909"/>
                      </a:cubicBezTo>
                      <a:cubicBezTo>
                        <a:pt x="458199" y="179775"/>
                        <a:pt x="462784" y="194038"/>
                        <a:pt x="467567" y="208300"/>
                      </a:cubicBezTo>
                      <a:cubicBezTo>
                        <a:pt x="472351" y="222760"/>
                        <a:pt x="476936" y="237419"/>
                        <a:pt x="481321" y="251483"/>
                      </a:cubicBezTo>
                      <a:cubicBezTo>
                        <a:pt x="487699" y="272679"/>
                        <a:pt x="494477" y="294468"/>
                        <a:pt x="496470" y="316852"/>
                      </a:cubicBezTo>
                      <a:cubicBezTo>
                        <a:pt x="497865" y="332699"/>
                        <a:pt x="496868" y="348943"/>
                        <a:pt x="496071" y="364592"/>
                      </a:cubicBezTo>
                      <a:cubicBezTo>
                        <a:pt x="495672" y="372911"/>
                        <a:pt x="495074" y="381033"/>
                        <a:pt x="494875" y="389353"/>
                      </a:cubicBezTo>
                      <a:cubicBezTo>
                        <a:pt x="493879" y="434715"/>
                        <a:pt x="503247" y="482850"/>
                        <a:pt x="520987" y="525439"/>
                      </a:cubicBezTo>
                      <a:cubicBezTo>
                        <a:pt x="422121" y="536334"/>
                        <a:pt x="314485" y="534750"/>
                        <a:pt x="238940" y="518704"/>
                      </a:cubicBezTo>
                      <a:cubicBezTo>
                        <a:pt x="258474" y="427386"/>
                        <a:pt x="278008" y="347556"/>
                        <a:pt x="301329" y="310712"/>
                      </a:cubicBezTo>
                      <a:cubicBezTo>
                        <a:pt x="302326" y="309127"/>
                        <a:pt x="301927" y="306750"/>
                        <a:pt x="300133" y="305759"/>
                      </a:cubicBezTo>
                      <a:cubicBezTo>
                        <a:pt x="298539" y="304769"/>
                        <a:pt x="296147" y="305165"/>
                        <a:pt x="295150" y="306948"/>
                      </a:cubicBezTo>
                      <a:cubicBezTo>
                        <a:pt x="265650" y="353697"/>
                        <a:pt x="242528" y="465419"/>
                        <a:pt x="218011" y="583677"/>
                      </a:cubicBezTo>
                      <a:cubicBezTo>
                        <a:pt x="204656" y="648056"/>
                        <a:pt x="190902" y="714614"/>
                        <a:pt x="175754" y="771663"/>
                      </a:cubicBezTo>
                      <a:cubicBezTo>
                        <a:pt x="161003" y="772257"/>
                        <a:pt x="84462" y="773050"/>
                        <a:pt x="5130" y="733630"/>
                      </a:cubicBezTo>
                      <a:cubicBezTo>
                        <a:pt x="3336" y="732838"/>
                        <a:pt x="1144" y="733432"/>
                        <a:pt x="347" y="735215"/>
                      </a:cubicBezTo>
                      <a:cubicBezTo>
                        <a:pt x="-451" y="736998"/>
                        <a:pt x="147" y="739177"/>
                        <a:pt x="1941" y="739969"/>
                      </a:cubicBezTo>
                      <a:cubicBezTo>
                        <a:pt x="72702" y="775229"/>
                        <a:pt x="141270" y="778992"/>
                        <a:pt x="167581" y="778992"/>
                      </a:cubicBezTo>
                      <a:cubicBezTo>
                        <a:pt x="174757" y="778992"/>
                        <a:pt x="178744" y="778794"/>
                        <a:pt x="178943" y="778794"/>
                      </a:cubicBezTo>
                      <a:cubicBezTo>
                        <a:pt x="180538" y="778596"/>
                        <a:pt x="181733" y="777606"/>
                        <a:pt x="182132" y="776219"/>
                      </a:cubicBezTo>
                      <a:cubicBezTo>
                        <a:pt x="197680" y="718377"/>
                        <a:pt x="211632" y="650829"/>
                        <a:pt x="225187" y="585460"/>
                      </a:cubicBezTo>
                      <a:cubicBezTo>
                        <a:pt x="229372" y="565453"/>
                        <a:pt x="233558" y="545446"/>
                        <a:pt x="237545" y="526034"/>
                      </a:cubicBezTo>
                      <a:cubicBezTo>
                        <a:pt x="281596" y="535344"/>
                        <a:pt x="336411" y="539900"/>
                        <a:pt x="394016" y="539900"/>
                      </a:cubicBezTo>
                      <a:cubicBezTo>
                        <a:pt x="483115" y="539900"/>
                        <a:pt x="578791" y="529203"/>
                        <a:pt x="652343" y="508998"/>
                      </a:cubicBezTo>
                      <a:cubicBezTo>
                        <a:pt x="654336" y="508404"/>
                        <a:pt x="655532" y="506423"/>
                        <a:pt x="654934" y="50464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79" name="Google Shape;7579;p37"/>
                <p:cNvSpPr/>
                <p:nvPr/>
              </p:nvSpPr>
              <p:spPr>
                <a:xfrm>
                  <a:off x="1781954" y="5479916"/>
                  <a:ext cx="19135" cy="19023"/>
                </a:xfrm>
                <a:custGeom>
                  <a:avLst/>
                  <a:gdLst/>
                  <a:ahLst/>
                  <a:cxnLst/>
                  <a:rect l="l" t="t" r="r" b="b"/>
                  <a:pathLst>
                    <a:path w="19135" h="19023" extrusionOk="0">
                      <a:moveTo>
                        <a:pt x="19135" y="9515"/>
                      </a:moveTo>
                      <a:cubicBezTo>
                        <a:pt x="19135" y="14863"/>
                        <a:pt x="14750" y="19023"/>
                        <a:pt x="9568" y="19023"/>
                      </a:cubicBezTo>
                      <a:cubicBezTo>
                        <a:pt x="4186" y="19023"/>
                        <a:pt x="0" y="14665"/>
                        <a:pt x="0" y="9515"/>
                      </a:cubicBezTo>
                      <a:cubicBezTo>
                        <a:pt x="0" y="4166"/>
                        <a:pt x="4385" y="6"/>
                        <a:pt x="9568" y="6"/>
                      </a:cubicBezTo>
                      <a:cubicBezTo>
                        <a:pt x="14949" y="-191"/>
                        <a:pt x="19135" y="4166"/>
                        <a:pt x="19135" y="951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80" name="Google Shape;7580;p37"/>
                <p:cNvSpPr/>
                <p:nvPr/>
              </p:nvSpPr>
              <p:spPr>
                <a:xfrm>
                  <a:off x="1798896" y="5564698"/>
                  <a:ext cx="19135" cy="19022"/>
                </a:xfrm>
                <a:custGeom>
                  <a:avLst/>
                  <a:gdLst/>
                  <a:ahLst/>
                  <a:cxnLst/>
                  <a:rect l="l" t="t" r="r" b="b"/>
                  <a:pathLst>
                    <a:path w="19135" h="19022" extrusionOk="0">
                      <a:moveTo>
                        <a:pt x="19135" y="9515"/>
                      </a:moveTo>
                      <a:cubicBezTo>
                        <a:pt x="19135" y="14863"/>
                        <a:pt x="14750" y="19023"/>
                        <a:pt x="9568" y="19023"/>
                      </a:cubicBezTo>
                      <a:cubicBezTo>
                        <a:pt x="4186" y="19023"/>
                        <a:pt x="0" y="14665"/>
                        <a:pt x="0" y="9515"/>
                      </a:cubicBezTo>
                      <a:cubicBezTo>
                        <a:pt x="0" y="4166"/>
                        <a:pt x="4385" y="6"/>
                        <a:pt x="9568" y="6"/>
                      </a:cubicBezTo>
                      <a:cubicBezTo>
                        <a:pt x="14750" y="-192"/>
                        <a:pt x="19135" y="4166"/>
                        <a:pt x="19135" y="951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81" name="Google Shape;7581;p37"/>
                <p:cNvSpPr/>
                <p:nvPr/>
              </p:nvSpPr>
              <p:spPr>
                <a:xfrm>
                  <a:off x="1799494" y="5660770"/>
                  <a:ext cx="19135" cy="19022"/>
                </a:xfrm>
                <a:custGeom>
                  <a:avLst/>
                  <a:gdLst/>
                  <a:ahLst/>
                  <a:cxnLst/>
                  <a:rect l="l" t="t" r="r" b="b"/>
                  <a:pathLst>
                    <a:path w="19135" h="19022" extrusionOk="0">
                      <a:moveTo>
                        <a:pt x="19135" y="9515"/>
                      </a:moveTo>
                      <a:cubicBezTo>
                        <a:pt x="19135" y="14863"/>
                        <a:pt x="14750" y="19023"/>
                        <a:pt x="9568" y="19023"/>
                      </a:cubicBezTo>
                      <a:cubicBezTo>
                        <a:pt x="4186" y="19023"/>
                        <a:pt x="0" y="14665"/>
                        <a:pt x="0" y="9515"/>
                      </a:cubicBezTo>
                      <a:cubicBezTo>
                        <a:pt x="0" y="4166"/>
                        <a:pt x="4385" y="6"/>
                        <a:pt x="9568" y="6"/>
                      </a:cubicBezTo>
                      <a:cubicBezTo>
                        <a:pt x="14949" y="-192"/>
                        <a:pt x="19135" y="4166"/>
                        <a:pt x="19135" y="951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82" name="Google Shape;7582;p37"/>
                <p:cNvSpPr/>
                <p:nvPr/>
              </p:nvSpPr>
              <p:spPr>
                <a:xfrm>
                  <a:off x="1305564" y="6134495"/>
                  <a:ext cx="96509" cy="42499"/>
                </a:xfrm>
                <a:custGeom>
                  <a:avLst/>
                  <a:gdLst/>
                  <a:ahLst/>
                  <a:cxnLst/>
                  <a:rect l="l" t="t" r="r" b="b"/>
                  <a:pathLst>
                    <a:path w="96509" h="42499" extrusionOk="0">
                      <a:moveTo>
                        <a:pt x="96075" y="2090"/>
                      </a:moveTo>
                      <a:cubicBezTo>
                        <a:pt x="95278" y="307"/>
                        <a:pt x="93085" y="-485"/>
                        <a:pt x="91291" y="307"/>
                      </a:cubicBezTo>
                      <a:lnTo>
                        <a:pt x="0" y="40915"/>
                      </a:lnTo>
                      <a:cubicBezTo>
                        <a:pt x="4983" y="41510"/>
                        <a:pt x="9966" y="41906"/>
                        <a:pt x="14949" y="42500"/>
                      </a:cubicBezTo>
                      <a:lnTo>
                        <a:pt x="94481" y="6844"/>
                      </a:lnTo>
                      <a:cubicBezTo>
                        <a:pt x="96275" y="5854"/>
                        <a:pt x="97072" y="3873"/>
                        <a:pt x="96075" y="209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83" name="Google Shape;7583;p37"/>
                <p:cNvSpPr/>
                <p:nvPr/>
              </p:nvSpPr>
              <p:spPr>
                <a:xfrm>
                  <a:off x="1729525" y="5162387"/>
                  <a:ext cx="83922" cy="66359"/>
                </a:xfrm>
                <a:custGeom>
                  <a:avLst/>
                  <a:gdLst/>
                  <a:ahLst/>
                  <a:cxnLst/>
                  <a:rect l="l" t="t" r="r" b="b"/>
                  <a:pathLst>
                    <a:path w="83922" h="66359" extrusionOk="0">
                      <a:moveTo>
                        <a:pt x="404" y="0"/>
                      </a:moveTo>
                      <a:lnTo>
                        <a:pt x="77544" y="16838"/>
                      </a:lnTo>
                      <a:cubicBezTo>
                        <a:pt x="77544" y="16838"/>
                        <a:pt x="72959" y="40014"/>
                        <a:pt x="83922" y="66360"/>
                      </a:cubicBezTo>
                      <a:cubicBezTo>
                        <a:pt x="83922" y="66360"/>
                        <a:pt x="-6771" y="43778"/>
                        <a:pt x="404"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7584" name="Google Shape;7584;p37"/>
                <p:cNvGrpSpPr/>
                <p:nvPr/>
              </p:nvGrpSpPr>
              <p:grpSpPr>
                <a:xfrm>
                  <a:off x="1471183" y="4835323"/>
                  <a:ext cx="414992" cy="359726"/>
                  <a:chOff x="1471183" y="4835323"/>
                  <a:chExt cx="414992" cy="359726"/>
                </a:xfrm>
              </p:grpSpPr>
              <p:sp>
                <p:nvSpPr>
                  <p:cNvPr id="7585" name="Google Shape;7585;p37"/>
                  <p:cNvSpPr/>
                  <p:nvPr/>
                </p:nvSpPr>
                <p:spPr>
                  <a:xfrm>
                    <a:off x="1642608" y="4947356"/>
                    <a:ext cx="226014" cy="247693"/>
                  </a:xfrm>
                  <a:custGeom>
                    <a:avLst/>
                    <a:gdLst/>
                    <a:ahLst/>
                    <a:cxnLst/>
                    <a:rect l="l" t="t" r="r" b="b"/>
                    <a:pathLst>
                      <a:path w="226014" h="247693" extrusionOk="0">
                        <a:moveTo>
                          <a:pt x="62206" y="227511"/>
                        </a:moveTo>
                        <a:cubicBezTo>
                          <a:pt x="154295" y="284164"/>
                          <a:pt x="265519" y="218597"/>
                          <a:pt x="212099" y="67852"/>
                        </a:cubicBezTo>
                        <a:cubicBezTo>
                          <a:pt x="187981" y="-93"/>
                          <a:pt x="145923" y="-5639"/>
                          <a:pt x="87520" y="3275"/>
                        </a:cubicBezTo>
                        <a:cubicBezTo>
                          <a:pt x="-12741" y="18528"/>
                          <a:pt x="-23106" y="144314"/>
                          <a:pt x="37290" y="207306"/>
                        </a:cubicBezTo>
                        <a:cubicBezTo>
                          <a:pt x="45064" y="215427"/>
                          <a:pt x="53436" y="222162"/>
                          <a:pt x="62206" y="227511"/>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86" name="Google Shape;7586;p37"/>
                  <p:cNvSpPr/>
                  <p:nvPr/>
                </p:nvSpPr>
                <p:spPr>
                  <a:xfrm>
                    <a:off x="1471183" y="4835323"/>
                    <a:ext cx="367768" cy="332016"/>
                  </a:xfrm>
                  <a:custGeom>
                    <a:avLst/>
                    <a:gdLst/>
                    <a:ahLst/>
                    <a:cxnLst/>
                    <a:rect l="l" t="t" r="r" b="b"/>
                    <a:pathLst>
                      <a:path w="367768" h="332016" extrusionOk="0">
                        <a:moveTo>
                          <a:pt x="330902" y="64003"/>
                        </a:moveTo>
                        <a:cubicBezTo>
                          <a:pt x="306784" y="54891"/>
                          <a:pt x="274692" y="57862"/>
                          <a:pt x="251371" y="67370"/>
                        </a:cubicBezTo>
                        <a:cubicBezTo>
                          <a:pt x="235026" y="74105"/>
                          <a:pt x="220874" y="82029"/>
                          <a:pt x="209712" y="92329"/>
                        </a:cubicBezTo>
                        <a:cubicBezTo>
                          <a:pt x="209114" y="88170"/>
                          <a:pt x="208516" y="84010"/>
                          <a:pt x="207519" y="79850"/>
                        </a:cubicBezTo>
                        <a:cubicBezTo>
                          <a:pt x="193766" y="23791"/>
                          <a:pt x="136758" y="-10677"/>
                          <a:pt x="80349" y="2992"/>
                        </a:cubicBezTo>
                        <a:cubicBezTo>
                          <a:pt x="23939" y="16660"/>
                          <a:pt x="-10743" y="73313"/>
                          <a:pt x="3010" y="129372"/>
                        </a:cubicBezTo>
                        <a:cubicBezTo>
                          <a:pt x="16365" y="183450"/>
                          <a:pt x="69585" y="217323"/>
                          <a:pt x="124001" y="207419"/>
                        </a:cubicBezTo>
                        <a:cubicBezTo>
                          <a:pt x="125596" y="223662"/>
                          <a:pt x="135762" y="247433"/>
                          <a:pt x="141941" y="258526"/>
                        </a:cubicBezTo>
                        <a:cubicBezTo>
                          <a:pt x="160478" y="292201"/>
                          <a:pt x="183201" y="304680"/>
                          <a:pt x="203732" y="332016"/>
                        </a:cubicBezTo>
                        <a:cubicBezTo>
                          <a:pt x="203732" y="332016"/>
                          <a:pt x="237019" y="290814"/>
                          <a:pt x="240607" y="230991"/>
                        </a:cubicBezTo>
                        <a:cubicBezTo>
                          <a:pt x="240807" y="227624"/>
                          <a:pt x="256155" y="199099"/>
                          <a:pt x="255357" y="197911"/>
                        </a:cubicBezTo>
                        <a:cubicBezTo>
                          <a:pt x="286652" y="197911"/>
                          <a:pt x="335487" y="187412"/>
                          <a:pt x="360203" y="145219"/>
                        </a:cubicBezTo>
                        <a:cubicBezTo>
                          <a:pt x="377943" y="115308"/>
                          <a:pt x="362994" y="76284"/>
                          <a:pt x="330902" y="6400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7587" name="Google Shape;7587;p37"/>
                  <p:cNvGrpSpPr/>
                  <p:nvPr/>
                </p:nvGrpSpPr>
                <p:grpSpPr>
                  <a:xfrm>
                    <a:off x="1813276" y="5006095"/>
                    <a:ext cx="72899" cy="119292"/>
                    <a:chOff x="1813276" y="5006095"/>
                    <a:chExt cx="72899" cy="119292"/>
                  </a:xfrm>
                </p:grpSpPr>
                <p:sp>
                  <p:nvSpPr>
                    <p:cNvPr id="7588" name="Google Shape;7588;p37"/>
                    <p:cNvSpPr/>
                    <p:nvPr/>
                  </p:nvSpPr>
                  <p:spPr>
                    <a:xfrm>
                      <a:off x="1830762" y="5038159"/>
                      <a:ext cx="14603" cy="14513"/>
                    </a:xfrm>
                    <a:custGeom>
                      <a:avLst/>
                      <a:gdLst/>
                      <a:ahLst/>
                      <a:cxnLst/>
                      <a:rect l="l" t="t" r="r" b="b"/>
                      <a:pathLst>
                        <a:path w="14603" h="14513" extrusionOk="0">
                          <a:moveTo>
                            <a:pt x="14378" y="5573"/>
                          </a:moveTo>
                          <a:cubicBezTo>
                            <a:pt x="15375" y="9535"/>
                            <a:pt x="12983" y="13496"/>
                            <a:pt x="8996" y="14289"/>
                          </a:cubicBezTo>
                          <a:cubicBezTo>
                            <a:pt x="5010" y="15279"/>
                            <a:pt x="1023" y="12902"/>
                            <a:pt x="226" y="8940"/>
                          </a:cubicBezTo>
                          <a:cubicBezTo>
                            <a:pt x="-771" y="4979"/>
                            <a:pt x="1621" y="1017"/>
                            <a:pt x="5608" y="225"/>
                          </a:cubicBezTo>
                          <a:cubicBezTo>
                            <a:pt x="9395" y="-766"/>
                            <a:pt x="13381" y="1611"/>
                            <a:pt x="14378" y="557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89" name="Google Shape;7589;p37"/>
                    <p:cNvSpPr/>
                    <p:nvPr/>
                  </p:nvSpPr>
                  <p:spPr>
                    <a:xfrm>
                      <a:off x="1823511" y="5093452"/>
                      <a:ext cx="34585" cy="31935"/>
                    </a:xfrm>
                    <a:custGeom>
                      <a:avLst/>
                      <a:gdLst/>
                      <a:ahLst/>
                      <a:cxnLst/>
                      <a:rect l="l" t="t" r="r" b="b"/>
                      <a:pathLst>
                        <a:path w="34585" h="31935" extrusionOk="0">
                          <a:moveTo>
                            <a:pt x="301" y="0"/>
                          </a:moveTo>
                          <a:cubicBezTo>
                            <a:pt x="-3486" y="22978"/>
                            <a:pt x="29602" y="53484"/>
                            <a:pt x="34585" y="9706"/>
                          </a:cubicBezTo>
                          <a:lnTo>
                            <a:pt x="301" y="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90" name="Google Shape;7590;p37"/>
                    <p:cNvSpPr/>
                    <p:nvPr/>
                  </p:nvSpPr>
                  <p:spPr>
                    <a:xfrm>
                      <a:off x="1843944" y="5006095"/>
                      <a:ext cx="42231" cy="86161"/>
                    </a:xfrm>
                    <a:custGeom>
                      <a:avLst/>
                      <a:gdLst/>
                      <a:ahLst/>
                      <a:cxnLst/>
                      <a:rect l="l" t="t" r="r" b="b"/>
                      <a:pathLst>
                        <a:path w="42231" h="86161" extrusionOk="0">
                          <a:moveTo>
                            <a:pt x="27906" y="37043"/>
                          </a:moveTo>
                          <a:cubicBezTo>
                            <a:pt x="18537" y="39023"/>
                            <a:pt x="12757" y="21790"/>
                            <a:pt x="0" y="0"/>
                          </a:cubicBezTo>
                          <a:cubicBezTo>
                            <a:pt x="4186" y="9706"/>
                            <a:pt x="21129" y="92507"/>
                            <a:pt x="21926" y="85772"/>
                          </a:cubicBezTo>
                          <a:cubicBezTo>
                            <a:pt x="23521" y="72104"/>
                            <a:pt x="36875" y="63190"/>
                            <a:pt x="41061" y="52692"/>
                          </a:cubicBezTo>
                          <a:cubicBezTo>
                            <a:pt x="44250" y="44570"/>
                            <a:pt x="41261" y="34269"/>
                            <a:pt x="27906" y="37043"/>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91" name="Google Shape;7591;p37"/>
                    <p:cNvSpPr/>
                    <p:nvPr/>
                  </p:nvSpPr>
                  <p:spPr>
                    <a:xfrm>
                      <a:off x="1813276" y="5015845"/>
                      <a:ext cx="31022" cy="19369"/>
                    </a:xfrm>
                    <a:custGeom>
                      <a:avLst/>
                      <a:gdLst/>
                      <a:ahLst/>
                      <a:cxnLst/>
                      <a:rect l="l" t="t" r="r" b="b"/>
                      <a:pathLst>
                        <a:path w="31022" h="19369" extrusionOk="0">
                          <a:moveTo>
                            <a:pt x="3559" y="19369"/>
                          </a:moveTo>
                          <a:cubicBezTo>
                            <a:pt x="2563" y="19369"/>
                            <a:pt x="1367" y="18973"/>
                            <a:pt x="769" y="17983"/>
                          </a:cubicBezTo>
                          <a:cubicBezTo>
                            <a:pt x="-427" y="16398"/>
                            <a:pt x="-228" y="14219"/>
                            <a:pt x="1367" y="13030"/>
                          </a:cubicBezTo>
                          <a:cubicBezTo>
                            <a:pt x="8941" y="7286"/>
                            <a:pt x="17313" y="2928"/>
                            <a:pt x="26283" y="155"/>
                          </a:cubicBezTo>
                          <a:cubicBezTo>
                            <a:pt x="28077" y="-440"/>
                            <a:pt x="30269" y="749"/>
                            <a:pt x="30867" y="2532"/>
                          </a:cubicBezTo>
                          <a:cubicBezTo>
                            <a:pt x="31465" y="4513"/>
                            <a:pt x="30269" y="6493"/>
                            <a:pt x="28475" y="7088"/>
                          </a:cubicBezTo>
                          <a:cubicBezTo>
                            <a:pt x="20303" y="9465"/>
                            <a:pt x="12529" y="13625"/>
                            <a:pt x="5951" y="18775"/>
                          </a:cubicBezTo>
                          <a:cubicBezTo>
                            <a:pt x="5154" y="18973"/>
                            <a:pt x="4357" y="19369"/>
                            <a:pt x="3559" y="1936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7592" name="Google Shape;7592;p37"/>
                  <p:cNvSpPr/>
                  <p:nvPr/>
                </p:nvSpPr>
                <p:spPr>
                  <a:xfrm>
                    <a:off x="1693881" y="5015621"/>
                    <a:ext cx="65917" cy="65519"/>
                  </a:xfrm>
                  <a:custGeom>
                    <a:avLst/>
                    <a:gdLst/>
                    <a:ahLst/>
                    <a:cxnLst/>
                    <a:rect l="l" t="t" r="r" b="b"/>
                    <a:pathLst>
                      <a:path w="65917" h="65519" extrusionOk="0">
                        <a:moveTo>
                          <a:pt x="64951" y="24941"/>
                        </a:moveTo>
                        <a:cubicBezTo>
                          <a:pt x="69336" y="42571"/>
                          <a:pt x="58373" y="60201"/>
                          <a:pt x="40832" y="64559"/>
                        </a:cubicBezTo>
                        <a:cubicBezTo>
                          <a:pt x="23092" y="68917"/>
                          <a:pt x="5352" y="58022"/>
                          <a:pt x="967" y="40590"/>
                        </a:cubicBezTo>
                        <a:cubicBezTo>
                          <a:pt x="-3418" y="22960"/>
                          <a:pt x="7545" y="5330"/>
                          <a:pt x="25085" y="972"/>
                        </a:cubicBezTo>
                        <a:cubicBezTo>
                          <a:pt x="42825" y="-3386"/>
                          <a:pt x="60765" y="7311"/>
                          <a:pt x="64951" y="24941"/>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7593" name="Google Shape;7593;p37"/>
                <p:cNvSpPr/>
                <p:nvPr/>
              </p:nvSpPr>
              <p:spPr>
                <a:xfrm>
                  <a:off x="2457411" y="4616843"/>
                  <a:ext cx="139087" cy="220877"/>
                </a:xfrm>
                <a:custGeom>
                  <a:avLst/>
                  <a:gdLst/>
                  <a:ahLst/>
                  <a:cxnLst/>
                  <a:rect l="l" t="t" r="r" b="b"/>
                  <a:pathLst>
                    <a:path w="139087" h="220877" extrusionOk="0">
                      <a:moveTo>
                        <a:pt x="17002" y="220877"/>
                      </a:moveTo>
                      <a:cubicBezTo>
                        <a:pt x="16603" y="220877"/>
                        <a:pt x="16404" y="220877"/>
                        <a:pt x="16005" y="220877"/>
                      </a:cubicBezTo>
                      <a:cubicBezTo>
                        <a:pt x="9826" y="220283"/>
                        <a:pt x="5242" y="214935"/>
                        <a:pt x="3249" y="205624"/>
                      </a:cubicBezTo>
                      <a:cubicBezTo>
                        <a:pt x="-5920" y="164818"/>
                        <a:pt x="6039" y="125993"/>
                        <a:pt x="17799" y="88554"/>
                      </a:cubicBezTo>
                      <a:cubicBezTo>
                        <a:pt x="23181" y="71122"/>
                        <a:pt x="28762" y="52898"/>
                        <a:pt x="32151" y="34872"/>
                      </a:cubicBezTo>
                      <a:cubicBezTo>
                        <a:pt x="33546" y="27543"/>
                        <a:pt x="34543" y="18431"/>
                        <a:pt x="29958" y="11894"/>
                      </a:cubicBezTo>
                      <a:cubicBezTo>
                        <a:pt x="27965" y="8923"/>
                        <a:pt x="23580" y="6942"/>
                        <a:pt x="19593" y="7140"/>
                      </a:cubicBezTo>
                      <a:cubicBezTo>
                        <a:pt x="17799" y="7140"/>
                        <a:pt x="15208" y="7932"/>
                        <a:pt x="13813" y="10309"/>
                      </a:cubicBezTo>
                      <a:cubicBezTo>
                        <a:pt x="12816" y="12092"/>
                        <a:pt x="10624" y="12686"/>
                        <a:pt x="8830" y="11696"/>
                      </a:cubicBezTo>
                      <a:cubicBezTo>
                        <a:pt x="7036" y="10706"/>
                        <a:pt x="6438" y="8527"/>
                        <a:pt x="7434" y="6744"/>
                      </a:cubicBezTo>
                      <a:cubicBezTo>
                        <a:pt x="9627" y="2584"/>
                        <a:pt x="14012" y="207"/>
                        <a:pt x="19195" y="9"/>
                      </a:cubicBezTo>
                      <a:cubicBezTo>
                        <a:pt x="25972" y="-189"/>
                        <a:pt x="32350" y="2980"/>
                        <a:pt x="35739" y="7932"/>
                      </a:cubicBezTo>
                      <a:cubicBezTo>
                        <a:pt x="41719" y="16648"/>
                        <a:pt x="40722" y="27543"/>
                        <a:pt x="39127" y="36259"/>
                      </a:cubicBezTo>
                      <a:cubicBezTo>
                        <a:pt x="35739" y="54681"/>
                        <a:pt x="29958" y="73103"/>
                        <a:pt x="24576" y="90733"/>
                      </a:cubicBezTo>
                      <a:cubicBezTo>
                        <a:pt x="12617" y="129162"/>
                        <a:pt x="1455" y="165214"/>
                        <a:pt x="10225" y="204040"/>
                      </a:cubicBezTo>
                      <a:cubicBezTo>
                        <a:pt x="10823" y="206813"/>
                        <a:pt x="12816" y="213350"/>
                        <a:pt x="16603" y="213746"/>
                      </a:cubicBezTo>
                      <a:cubicBezTo>
                        <a:pt x="17999" y="213944"/>
                        <a:pt x="19593" y="213152"/>
                        <a:pt x="21587" y="212359"/>
                      </a:cubicBezTo>
                      <a:cubicBezTo>
                        <a:pt x="31354" y="208002"/>
                        <a:pt x="41121" y="202455"/>
                        <a:pt x="50489" y="197305"/>
                      </a:cubicBezTo>
                      <a:cubicBezTo>
                        <a:pt x="64641" y="189381"/>
                        <a:pt x="79192" y="181260"/>
                        <a:pt x="94939" y="175911"/>
                      </a:cubicBezTo>
                      <a:cubicBezTo>
                        <a:pt x="104307" y="172742"/>
                        <a:pt x="126432" y="170365"/>
                        <a:pt x="137594" y="178684"/>
                      </a:cubicBezTo>
                      <a:cubicBezTo>
                        <a:pt x="139189" y="179873"/>
                        <a:pt x="139588" y="182052"/>
                        <a:pt x="138392" y="183637"/>
                      </a:cubicBezTo>
                      <a:cubicBezTo>
                        <a:pt x="137196" y="185221"/>
                        <a:pt x="135003" y="185618"/>
                        <a:pt x="133409" y="184429"/>
                      </a:cubicBezTo>
                      <a:cubicBezTo>
                        <a:pt x="125635" y="178486"/>
                        <a:pt x="106898" y="179477"/>
                        <a:pt x="97530" y="182646"/>
                      </a:cubicBezTo>
                      <a:cubicBezTo>
                        <a:pt x="82381" y="187598"/>
                        <a:pt x="68229" y="195720"/>
                        <a:pt x="54276" y="203446"/>
                      </a:cubicBezTo>
                      <a:cubicBezTo>
                        <a:pt x="44708" y="208794"/>
                        <a:pt x="34941" y="214340"/>
                        <a:pt x="24776" y="218896"/>
                      </a:cubicBezTo>
                      <a:cubicBezTo>
                        <a:pt x="22783" y="219689"/>
                        <a:pt x="20191" y="220877"/>
                        <a:pt x="17002" y="22087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7594" name="Google Shape;7594;p37"/>
                <p:cNvGrpSpPr/>
                <p:nvPr/>
              </p:nvGrpSpPr>
              <p:grpSpPr>
                <a:xfrm>
                  <a:off x="1889590" y="5644077"/>
                  <a:ext cx="637895" cy="1093309"/>
                  <a:chOff x="1889590" y="5644077"/>
                  <a:chExt cx="637895" cy="1093309"/>
                </a:xfrm>
              </p:grpSpPr>
              <p:sp>
                <p:nvSpPr>
                  <p:cNvPr id="7595" name="Google Shape;7595;p37"/>
                  <p:cNvSpPr/>
                  <p:nvPr/>
                </p:nvSpPr>
                <p:spPr>
                  <a:xfrm>
                    <a:off x="1889590" y="5644077"/>
                    <a:ext cx="637895" cy="1093309"/>
                  </a:xfrm>
                  <a:custGeom>
                    <a:avLst/>
                    <a:gdLst/>
                    <a:ahLst/>
                    <a:cxnLst/>
                    <a:rect l="l" t="t" r="r" b="b"/>
                    <a:pathLst>
                      <a:path w="637895" h="1093309" extrusionOk="0">
                        <a:moveTo>
                          <a:pt x="637844" y="153777"/>
                        </a:moveTo>
                        <a:cubicBezTo>
                          <a:pt x="639439" y="235191"/>
                          <a:pt x="603361" y="315219"/>
                          <a:pt x="579242" y="393860"/>
                        </a:cubicBezTo>
                        <a:cubicBezTo>
                          <a:pt x="513465" y="608588"/>
                          <a:pt x="456258" y="840153"/>
                          <a:pt x="456258" y="840153"/>
                        </a:cubicBezTo>
                        <a:cubicBezTo>
                          <a:pt x="453866" y="872045"/>
                          <a:pt x="449082" y="912059"/>
                          <a:pt x="457055" y="973466"/>
                        </a:cubicBezTo>
                        <a:cubicBezTo>
                          <a:pt x="461839" y="1010113"/>
                          <a:pt x="469812" y="1093310"/>
                          <a:pt x="469812" y="1093310"/>
                        </a:cubicBezTo>
                        <a:lnTo>
                          <a:pt x="210289" y="995850"/>
                        </a:lnTo>
                        <a:lnTo>
                          <a:pt x="228029" y="848077"/>
                        </a:lnTo>
                        <a:lnTo>
                          <a:pt x="170225" y="981390"/>
                        </a:lnTo>
                        <a:lnTo>
                          <a:pt x="114812" y="960591"/>
                        </a:lnTo>
                        <a:cubicBezTo>
                          <a:pt x="114812" y="960591"/>
                          <a:pt x="196735" y="816976"/>
                          <a:pt x="317327" y="369891"/>
                        </a:cubicBezTo>
                        <a:cubicBezTo>
                          <a:pt x="329885" y="325123"/>
                          <a:pt x="356396" y="250444"/>
                          <a:pt x="354801" y="250048"/>
                        </a:cubicBezTo>
                        <a:cubicBezTo>
                          <a:pt x="216269" y="223306"/>
                          <a:pt x="126174" y="214788"/>
                          <a:pt x="73551" y="212609"/>
                        </a:cubicBezTo>
                        <a:cubicBezTo>
                          <a:pt x="31892" y="210826"/>
                          <a:pt x="0" y="214194"/>
                          <a:pt x="0" y="214194"/>
                        </a:cubicBezTo>
                        <a:cubicBezTo>
                          <a:pt x="0" y="214194"/>
                          <a:pt x="31892" y="189037"/>
                          <a:pt x="45446" y="178340"/>
                        </a:cubicBezTo>
                        <a:cubicBezTo>
                          <a:pt x="162052" y="86031"/>
                          <a:pt x="388487" y="-60159"/>
                          <a:pt x="564891" y="26406"/>
                        </a:cubicBezTo>
                        <a:cubicBezTo>
                          <a:pt x="617912" y="52554"/>
                          <a:pt x="636648" y="99897"/>
                          <a:pt x="637844" y="153777"/>
                        </a:cubicBezTo>
                        <a:close/>
                      </a:path>
                    </a:pathLst>
                  </a:custGeom>
                  <a:solidFill>
                    <a:srgbClr val="90C0E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7596" name="Google Shape;7596;p37"/>
                  <p:cNvGrpSpPr/>
                  <p:nvPr/>
                </p:nvGrpSpPr>
                <p:grpSpPr>
                  <a:xfrm>
                    <a:off x="1891184" y="5644138"/>
                    <a:ext cx="569675" cy="997820"/>
                    <a:chOff x="1891184" y="5644138"/>
                    <a:chExt cx="569675" cy="997820"/>
                  </a:xfrm>
                </p:grpSpPr>
                <p:sp>
                  <p:nvSpPr>
                    <p:cNvPr id="7597" name="Google Shape;7597;p37"/>
                    <p:cNvSpPr/>
                    <p:nvPr/>
                  </p:nvSpPr>
                  <p:spPr>
                    <a:xfrm>
                      <a:off x="1911516" y="5839849"/>
                      <a:ext cx="1196" cy="990"/>
                    </a:xfrm>
                    <a:custGeom>
                      <a:avLst/>
                      <a:gdLst/>
                      <a:ahLst/>
                      <a:cxnLst/>
                      <a:rect l="l" t="t" r="r" b="b"/>
                      <a:pathLst>
                        <a:path w="1196" h="990" extrusionOk="0">
                          <a:moveTo>
                            <a:pt x="1196" y="0"/>
                          </a:moveTo>
                          <a:cubicBezTo>
                            <a:pt x="797" y="396"/>
                            <a:pt x="399" y="594"/>
                            <a:pt x="0" y="990"/>
                          </a:cubicBezTo>
                          <a:cubicBezTo>
                            <a:pt x="598" y="792"/>
                            <a:pt x="997" y="594"/>
                            <a:pt x="119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98" name="Google Shape;7598;p37"/>
                    <p:cNvSpPr/>
                    <p:nvPr/>
                  </p:nvSpPr>
                  <p:spPr>
                    <a:xfrm>
                      <a:off x="1988256" y="5856656"/>
                      <a:ext cx="6179" cy="1813"/>
                    </a:xfrm>
                    <a:custGeom>
                      <a:avLst/>
                      <a:gdLst/>
                      <a:ahLst/>
                      <a:cxnLst/>
                      <a:rect l="l" t="t" r="r" b="b"/>
                      <a:pathLst>
                        <a:path w="6179" h="1813" extrusionOk="0">
                          <a:moveTo>
                            <a:pt x="0" y="1417"/>
                          </a:moveTo>
                          <a:cubicBezTo>
                            <a:pt x="1993" y="1615"/>
                            <a:pt x="4186" y="1615"/>
                            <a:pt x="6179" y="1813"/>
                          </a:cubicBezTo>
                          <a:cubicBezTo>
                            <a:pt x="5980" y="1813"/>
                            <a:pt x="5980" y="1615"/>
                            <a:pt x="5780" y="1615"/>
                          </a:cubicBezTo>
                          <a:cubicBezTo>
                            <a:pt x="3389" y="625"/>
                            <a:pt x="0" y="-1356"/>
                            <a:pt x="0" y="14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99" name="Google Shape;7599;p37"/>
                    <p:cNvSpPr/>
                    <p:nvPr/>
                  </p:nvSpPr>
                  <p:spPr>
                    <a:xfrm>
                      <a:off x="1978250" y="5829350"/>
                      <a:ext cx="11937" cy="13887"/>
                    </a:xfrm>
                    <a:custGeom>
                      <a:avLst/>
                      <a:gdLst/>
                      <a:ahLst/>
                      <a:cxnLst/>
                      <a:rect l="l" t="t" r="r" b="b"/>
                      <a:pathLst>
                        <a:path w="11937" h="13887" extrusionOk="0">
                          <a:moveTo>
                            <a:pt x="2631" y="8914"/>
                          </a:moveTo>
                          <a:cubicBezTo>
                            <a:pt x="5422" y="11291"/>
                            <a:pt x="6817" y="11291"/>
                            <a:pt x="8013" y="10499"/>
                          </a:cubicBezTo>
                          <a:cubicBezTo>
                            <a:pt x="8013" y="10697"/>
                            <a:pt x="8212" y="10895"/>
                            <a:pt x="8212" y="11093"/>
                          </a:cubicBezTo>
                          <a:cubicBezTo>
                            <a:pt x="9209" y="12876"/>
                            <a:pt x="10405" y="14064"/>
                            <a:pt x="11601" y="13866"/>
                          </a:cubicBezTo>
                          <a:cubicBezTo>
                            <a:pt x="12199" y="12876"/>
                            <a:pt x="11999" y="11291"/>
                            <a:pt x="11003" y="9508"/>
                          </a:cubicBezTo>
                          <a:cubicBezTo>
                            <a:pt x="10803" y="9112"/>
                            <a:pt x="10604" y="8716"/>
                            <a:pt x="10205" y="8320"/>
                          </a:cubicBezTo>
                          <a:cubicBezTo>
                            <a:pt x="11202" y="7131"/>
                            <a:pt x="12398" y="5943"/>
                            <a:pt x="9607" y="3566"/>
                          </a:cubicBezTo>
                          <a:cubicBezTo>
                            <a:pt x="9408" y="3367"/>
                            <a:pt x="9009" y="3169"/>
                            <a:pt x="8810" y="2971"/>
                          </a:cubicBezTo>
                          <a:cubicBezTo>
                            <a:pt x="7814" y="1188"/>
                            <a:pt x="6617" y="0"/>
                            <a:pt x="5222" y="0"/>
                          </a:cubicBezTo>
                          <a:cubicBezTo>
                            <a:pt x="4624" y="198"/>
                            <a:pt x="4425" y="594"/>
                            <a:pt x="4425" y="1188"/>
                          </a:cubicBezTo>
                          <a:cubicBezTo>
                            <a:pt x="2830" y="1188"/>
                            <a:pt x="1634" y="1783"/>
                            <a:pt x="638" y="2773"/>
                          </a:cubicBezTo>
                          <a:cubicBezTo>
                            <a:pt x="-758" y="3962"/>
                            <a:pt x="239" y="6735"/>
                            <a:pt x="2631" y="89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00" name="Google Shape;7600;p37"/>
                    <p:cNvSpPr/>
                    <p:nvPr/>
                  </p:nvSpPr>
                  <p:spPr>
                    <a:xfrm>
                      <a:off x="1964337" y="5794883"/>
                      <a:ext cx="13340" cy="16943"/>
                    </a:xfrm>
                    <a:custGeom>
                      <a:avLst/>
                      <a:gdLst/>
                      <a:ahLst/>
                      <a:cxnLst/>
                      <a:rect l="l" t="t" r="r" b="b"/>
                      <a:pathLst>
                        <a:path w="13340" h="16943" extrusionOk="0">
                          <a:moveTo>
                            <a:pt x="6578" y="8122"/>
                          </a:moveTo>
                          <a:cubicBezTo>
                            <a:pt x="6777" y="8320"/>
                            <a:pt x="6976" y="8518"/>
                            <a:pt x="7375" y="8716"/>
                          </a:cubicBezTo>
                          <a:cubicBezTo>
                            <a:pt x="7375" y="9904"/>
                            <a:pt x="7774" y="11489"/>
                            <a:pt x="8571" y="13074"/>
                          </a:cubicBezTo>
                          <a:cubicBezTo>
                            <a:pt x="9966" y="15451"/>
                            <a:pt x="11760" y="17432"/>
                            <a:pt x="12757" y="16837"/>
                          </a:cubicBezTo>
                          <a:cubicBezTo>
                            <a:pt x="13953" y="16243"/>
                            <a:pt x="13156" y="13668"/>
                            <a:pt x="11760" y="11291"/>
                          </a:cubicBezTo>
                          <a:cubicBezTo>
                            <a:pt x="10963" y="9904"/>
                            <a:pt x="10166" y="8518"/>
                            <a:pt x="9169" y="7924"/>
                          </a:cubicBezTo>
                          <a:cubicBezTo>
                            <a:pt x="9368" y="7131"/>
                            <a:pt x="8970" y="5745"/>
                            <a:pt x="8372" y="4358"/>
                          </a:cubicBezTo>
                          <a:cubicBezTo>
                            <a:pt x="8372" y="3764"/>
                            <a:pt x="8172" y="3169"/>
                            <a:pt x="7973" y="2575"/>
                          </a:cubicBezTo>
                          <a:cubicBezTo>
                            <a:pt x="7774" y="1783"/>
                            <a:pt x="7176" y="1189"/>
                            <a:pt x="6578" y="198"/>
                          </a:cubicBezTo>
                          <a:cubicBezTo>
                            <a:pt x="6378" y="198"/>
                            <a:pt x="6378" y="0"/>
                            <a:pt x="6179" y="0"/>
                          </a:cubicBezTo>
                          <a:cubicBezTo>
                            <a:pt x="5581" y="396"/>
                            <a:pt x="5183" y="792"/>
                            <a:pt x="4585" y="1189"/>
                          </a:cubicBezTo>
                          <a:cubicBezTo>
                            <a:pt x="4385" y="1387"/>
                            <a:pt x="4186" y="1585"/>
                            <a:pt x="3987" y="1783"/>
                          </a:cubicBezTo>
                          <a:cubicBezTo>
                            <a:pt x="2591" y="2773"/>
                            <a:pt x="1395" y="3764"/>
                            <a:pt x="0" y="4754"/>
                          </a:cubicBezTo>
                          <a:cubicBezTo>
                            <a:pt x="399" y="5150"/>
                            <a:pt x="598" y="5745"/>
                            <a:pt x="1196" y="6141"/>
                          </a:cubicBezTo>
                          <a:cubicBezTo>
                            <a:pt x="3588" y="8122"/>
                            <a:pt x="5382" y="8914"/>
                            <a:pt x="6578" y="81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01" name="Google Shape;7601;p37"/>
                    <p:cNvSpPr/>
                    <p:nvPr/>
                  </p:nvSpPr>
                  <p:spPr>
                    <a:xfrm>
                      <a:off x="1945750" y="5844329"/>
                      <a:ext cx="16793" cy="12356"/>
                    </a:xfrm>
                    <a:custGeom>
                      <a:avLst/>
                      <a:gdLst/>
                      <a:ahLst/>
                      <a:cxnLst/>
                      <a:rect l="l" t="t" r="r" b="b"/>
                      <a:pathLst>
                        <a:path w="16793" h="12356" extrusionOk="0">
                          <a:moveTo>
                            <a:pt x="7425" y="4037"/>
                          </a:moveTo>
                          <a:cubicBezTo>
                            <a:pt x="7026" y="3245"/>
                            <a:pt x="6428" y="2452"/>
                            <a:pt x="5830" y="1660"/>
                          </a:cubicBezTo>
                          <a:cubicBezTo>
                            <a:pt x="3638" y="-717"/>
                            <a:pt x="2242" y="-123"/>
                            <a:pt x="449" y="868"/>
                          </a:cubicBezTo>
                          <a:cubicBezTo>
                            <a:pt x="249" y="2254"/>
                            <a:pt x="-947" y="3641"/>
                            <a:pt x="1644" y="6414"/>
                          </a:cubicBezTo>
                          <a:cubicBezTo>
                            <a:pt x="2442" y="7207"/>
                            <a:pt x="3239" y="7801"/>
                            <a:pt x="3837" y="8197"/>
                          </a:cubicBezTo>
                          <a:cubicBezTo>
                            <a:pt x="4036" y="8593"/>
                            <a:pt x="4236" y="8989"/>
                            <a:pt x="4435" y="9584"/>
                          </a:cubicBezTo>
                          <a:cubicBezTo>
                            <a:pt x="5232" y="10772"/>
                            <a:pt x="5830" y="11763"/>
                            <a:pt x="6628" y="12357"/>
                          </a:cubicBezTo>
                          <a:cubicBezTo>
                            <a:pt x="7226" y="12357"/>
                            <a:pt x="8023" y="12357"/>
                            <a:pt x="8621" y="12357"/>
                          </a:cubicBezTo>
                          <a:cubicBezTo>
                            <a:pt x="8820" y="11961"/>
                            <a:pt x="8820" y="11565"/>
                            <a:pt x="8820" y="11168"/>
                          </a:cubicBezTo>
                          <a:cubicBezTo>
                            <a:pt x="9020" y="11366"/>
                            <a:pt x="9219" y="11565"/>
                            <a:pt x="9418" y="11565"/>
                          </a:cubicBezTo>
                          <a:cubicBezTo>
                            <a:pt x="10016" y="11961"/>
                            <a:pt x="10415" y="12159"/>
                            <a:pt x="10813" y="12357"/>
                          </a:cubicBezTo>
                          <a:cubicBezTo>
                            <a:pt x="11810" y="12357"/>
                            <a:pt x="12807" y="12357"/>
                            <a:pt x="13604" y="12357"/>
                          </a:cubicBezTo>
                          <a:cubicBezTo>
                            <a:pt x="13803" y="12357"/>
                            <a:pt x="14202" y="12159"/>
                            <a:pt x="14401" y="11961"/>
                          </a:cubicBezTo>
                          <a:cubicBezTo>
                            <a:pt x="16195" y="11366"/>
                            <a:pt x="16395" y="9386"/>
                            <a:pt x="16793" y="7801"/>
                          </a:cubicBezTo>
                          <a:cubicBezTo>
                            <a:pt x="14401" y="6612"/>
                            <a:pt x="12009" y="5028"/>
                            <a:pt x="9817" y="4235"/>
                          </a:cubicBezTo>
                          <a:cubicBezTo>
                            <a:pt x="9020" y="3839"/>
                            <a:pt x="8023" y="3839"/>
                            <a:pt x="7425" y="40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02" name="Google Shape;7602;p37"/>
                    <p:cNvSpPr/>
                    <p:nvPr/>
                  </p:nvSpPr>
                  <p:spPr>
                    <a:xfrm>
                      <a:off x="1962743" y="5852130"/>
                      <a:ext cx="199" cy="198"/>
                    </a:xfrm>
                    <a:custGeom>
                      <a:avLst/>
                      <a:gdLst/>
                      <a:ahLst/>
                      <a:cxnLst/>
                      <a:rect l="l" t="t" r="r" b="b"/>
                      <a:pathLst>
                        <a:path w="199" h="198" extrusionOk="0">
                          <a:moveTo>
                            <a:pt x="0" y="0"/>
                          </a:moveTo>
                          <a:lnTo>
                            <a:pt x="199" y="198"/>
                          </a:lnTo>
                          <a:lnTo>
                            <a:pt x="199" y="198"/>
                          </a:lnTo>
                          <a:lnTo>
                            <a:pt x="1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03" name="Google Shape;7603;p37"/>
                    <p:cNvSpPr/>
                    <p:nvPr/>
                  </p:nvSpPr>
                  <p:spPr>
                    <a:xfrm>
                      <a:off x="1891184" y="5854705"/>
                      <a:ext cx="6378" cy="3367"/>
                    </a:xfrm>
                    <a:custGeom>
                      <a:avLst/>
                      <a:gdLst/>
                      <a:ahLst/>
                      <a:cxnLst/>
                      <a:rect l="l" t="t" r="r" b="b"/>
                      <a:pathLst>
                        <a:path w="6378" h="3367" extrusionOk="0">
                          <a:moveTo>
                            <a:pt x="2591" y="0"/>
                          </a:moveTo>
                          <a:cubicBezTo>
                            <a:pt x="1595" y="792"/>
                            <a:pt x="598" y="1585"/>
                            <a:pt x="0" y="2179"/>
                          </a:cubicBezTo>
                          <a:cubicBezTo>
                            <a:pt x="0" y="2575"/>
                            <a:pt x="199" y="2971"/>
                            <a:pt x="399" y="3367"/>
                          </a:cubicBezTo>
                          <a:cubicBezTo>
                            <a:pt x="1794" y="3169"/>
                            <a:pt x="3787" y="3169"/>
                            <a:pt x="6378" y="2971"/>
                          </a:cubicBezTo>
                          <a:cubicBezTo>
                            <a:pt x="5980" y="2377"/>
                            <a:pt x="5581" y="1981"/>
                            <a:pt x="4983" y="1387"/>
                          </a:cubicBezTo>
                          <a:cubicBezTo>
                            <a:pt x="4186" y="792"/>
                            <a:pt x="3389" y="198"/>
                            <a:pt x="2591"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04" name="Google Shape;7604;p37"/>
                    <p:cNvSpPr/>
                    <p:nvPr/>
                  </p:nvSpPr>
                  <p:spPr>
                    <a:xfrm>
                      <a:off x="2158146" y="5800352"/>
                      <a:ext cx="14364" cy="28403"/>
                    </a:xfrm>
                    <a:custGeom>
                      <a:avLst/>
                      <a:gdLst/>
                      <a:ahLst/>
                      <a:cxnLst/>
                      <a:rect l="l" t="t" r="r" b="b"/>
                      <a:pathLst>
                        <a:path w="14364" h="28403" extrusionOk="0">
                          <a:moveTo>
                            <a:pt x="933" y="77"/>
                          </a:moveTo>
                          <a:cubicBezTo>
                            <a:pt x="-462" y="672"/>
                            <a:pt x="-263" y="2652"/>
                            <a:pt x="1332" y="4831"/>
                          </a:cubicBezTo>
                          <a:cubicBezTo>
                            <a:pt x="1332" y="4831"/>
                            <a:pt x="1332" y="4831"/>
                            <a:pt x="1332" y="5029"/>
                          </a:cubicBezTo>
                          <a:cubicBezTo>
                            <a:pt x="1132" y="5228"/>
                            <a:pt x="1132" y="5624"/>
                            <a:pt x="933" y="6020"/>
                          </a:cubicBezTo>
                          <a:cubicBezTo>
                            <a:pt x="335" y="8793"/>
                            <a:pt x="1730" y="12557"/>
                            <a:pt x="3524" y="14736"/>
                          </a:cubicBezTo>
                          <a:cubicBezTo>
                            <a:pt x="3524" y="14736"/>
                            <a:pt x="3524" y="14934"/>
                            <a:pt x="3724" y="14934"/>
                          </a:cubicBezTo>
                          <a:cubicBezTo>
                            <a:pt x="3524" y="14934"/>
                            <a:pt x="3524" y="14934"/>
                            <a:pt x="3325" y="14934"/>
                          </a:cubicBezTo>
                          <a:cubicBezTo>
                            <a:pt x="2129" y="15330"/>
                            <a:pt x="2129" y="17509"/>
                            <a:pt x="2727" y="20084"/>
                          </a:cubicBezTo>
                          <a:cubicBezTo>
                            <a:pt x="2727" y="20282"/>
                            <a:pt x="2727" y="20282"/>
                            <a:pt x="2727" y="20480"/>
                          </a:cubicBezTo>
                          <a:cubicBezTo>
                            <a:pt x="2727" y="21075"/>
                            <a:pt x="2926" y="21669"/>
                            <a:pt x="3325" y="22263"/>
                          </a:cubicBezTo>
                          <a:cubicBezTo>
                            <a:pt x="3923" y="23650"/>
                            <a:pt x="4521" y="24838"/>
                            <a:pt x="5318" y="25036"/>
                          </a:cubicBezTo>
                          <a:cubicBezTo>
                            <a:pt x="6115" y="25631"/>
                            <a:pt x="6714" y="26027"/>
                            <a:pt x="7511" y="26225"/>
                          </a:cubicBezTo>
                          <a:cubicBezTo>
                            <a:pt x="8109" y="27414"/>
                            <a:pt x="8906" y="28206"/>
                            <a:pt x="9703" y="28404"/>
                          </a:cubicBezTo>
                          <a:cubicBezTo>
                            <a:pt x="11099" y="27612"/>
                            <a:pt x="10899" y="25036"/>
                            <a:pt x="10301" y="22065"/>
                          </a:cubicBezTo>
                          <a:lnTo>
                            <a:pt x="9903" y="20877"/>
                          </a:lnTo>
                          <a:cubicBezTo>
                            <a:pt x="10700" y="20282"/>
                            <a:pt x="10899" y="18896"/>
                            <a:pt x="10301" y="15924"/>
                          </a:cubicBezTo>
                          <a:cubicBezTo>
                            <a:pt x="9903" y="14736"/>
                            <a:pt x="9504" y="13943"/>
                            <a:pt x="9105" y="13349"/>
                          </a:cubicBezTo>
                          <a:cubicBezTo>
                            <a:pt x="10501" y="14736"/>
                            <a:pt x="12095" y="15528"/>
                            <a:pt x="13291" y="15132"/>
                          </a:cubicBezTo>
                          <a:cubicBezTo>
                            <a:pt x="14687" y="14736"/>
                            <a:pt x="14687" y="13151"/>
                            <a:pt x="13491" y="11368"/>
                          </a:cubicBezTo>
                          <a:cubicBezTo>
                            <a:pt x="11298" y="8397"/>
                            <a:pt x="9305" y="7407"/>
                            <a:pt x="8109" y="7803"/>
                          </a:cubicBezTo>
                          <a:cubicBezTo>
                            <a:pt x="6913" y="8199"/>
                            <a:pt x="6315" y="9586"/>
                            <a:pt x="8109" y="11963"/>
                          </a:cubicBezTo>
                          <a:cubicBezTo>
                            <a:pt x="7112" y="10972"/>
                            <a:pt x="6115" y="10378"/>
                            <a:pt x="5119" y="8595"/>
                          </a:cubicBezTo>
                          <a:cubicBezTo>
                            <a:pt x="4920" y="8199"/>
                            <a:pt x="4720" y="7803"/>
                            <a:pt x="4521" y="7605"/>
                          </a:cubicBezTo>
                          <a:cubicBezTo>
                            <a:pt x="4920" y="7803"/>
                            <a:pt x="5518" y="7605"/>
                            <a:pt x="5916" y="7407"/>
                          </a:cubicBezTo>
                          <a:cubicBezTo>
                            <a:pt x="7112" y="6416"/>
                            <a:pt x="6714" y="4633"/>
                            <a:pt x="4920" y="2256"/>
                          </a:cubicBezTo>
                          <a:cubicBezTo>
                            <a:pt x="3724" y="870"/>
                            <a:pt x="2129" y="-319"/>
                            <a:pt x="933" y="77"/>
                          </a:cubicBezTo>
                          <a:close/>
                          <a:moveTo>
                            <a:pt x="7112" y="19886"/>
                          </a:moveTo>
                          <a:cubicBezTo>
                            <a:pt x="7112" y="20084"/>
                            <a:pt x="6913" y="20282"/>
                            <a:pt x="6913" y="20480"/>
                          </a:cubicBezTo>
                          <a:cubicBezTo>
                            <a:pt x="6714" y="20282"/>
                            <a:pt x="6714" y="20282"/>
                            <a:pt x="6514" y="20282"/>
                          </a:cubicBezTo>
                          <a:cubicBezTo>
                            <a:pt x="6514" y="19886"/>
                            <a:pt x="6514" y="19688"/>
                            <a:pt x="6315" y="19292"/>
                          </a:cubicBezTo>
                          <a:lnTo>
                            <a:pt x="6315" y="19292"/>
                          </a:lnTo>
                          <a:cubicBezTo>
                            <a:pt x="6714" y="19292"/>
                            <a:pt x="6913" y="19490"/>
                            <a:pt x="7112" y="1988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05" name="Google Shape;7605;p37"/>
                    <p:cNvSpPr/>
                    <p:nvPr/>
                  </p:nvSpPr>
                  <p:spPr>
                    <a:xfrm>
                      <a:off x="1952561" y="5805381"/>
                      <a:ext cx="7848" cy="10435"/>
                    </a:xfrm>
                    <a:custGeom>
                      <a:avLst/>
                      <a:gdLst/>
                      <a:ahLst/>
                      <a:cxnLst/>
                      <a:rect l="l" t="t" r="r" b="b"/>
                      <a:pathLst>
                        <a:path w="7848" h="10435" extrusionOk="0">
                          <a:moveTo>
                            <a:pt x="7191" y="9904"/>
                          </a:moveTo>
                          <a:cubicBezTo>
                            <a:pt x="8587" y="8914"/>
                            <a:pt x="7590" y="6933"/>
                            <a:pt x="5796" y="4952"/>
                          </a:cubicBezTo>
                          <a:lnTo>
                            <a:pt x="5597" y="4754"/>
                          </a:lnTo>
                          <a:cubicBezTo>
                            <a:pt x="5597" y="4754"/>
                            <a:pt x="5796" y="4754"/>
                            <a:pt x="5796" y="4754"/>
                          </a:cubicBezTo>
                          <a:cubicBezTo>
                            <a:pt x="7191" y="3764"/>
                            <a:pt x="6195" y="1981"/>
                            <a:pt x="4401" y="0"/>
                          </a:cubicBezTo>
                          <a:cubicBezTo>
                            <a:pt x="3205" y="991"/>
                            <a:pt x="2009" y="1783"/>
                            <a:pt x="813" y="2773"/>
                          </a:cubicBezTo>
                          <a:cubicBezTo>
                            <a:pt x="1012" y="2971"/>
                            <a:pt x="1212" y="3169"/>
                            <a:pt x="1411" y="3368"/>
                          </a:cubicBezTo>
                          <a:cubicBezTo>
                            <a:pt x="1212" y="3368"/>
                            <a:pt x="1012" y="3566"/>
                            <a:pt x="614" y="3764"/>
                          </a:cubicBezTo>
                          <a:cubicBezTo>
                            <a:pt x="-582" y="4952"/>
                            <a:pt x="16" y="6735"/>
                            <a:pt x="2009" y="8716"/>
                          </a:cubicBezTo>
                          <a:cubicBezTo>
                            <a:pt x="4002" y="10499"/>
                            <a:pt x="5995" y="10895"/>
                            <a:pt x="7191" y="99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06" name="Google Shape;7606;p37"/>
                    <p:cNvSpPr/>
                    <p:nvPr/>
                  </p:nvSpPr>
                  <p:spPr>
                    <a:xfrm>
                      <a:off x="1921043" y="5848688"/>
                      <a:ext cx="8383" cy="7601"/>
                    </a:xfrm>
                    <a:custGeom>
                      <a:avLst/>
                      <a:gdLst/>
                      <a:ahLst/>
                      <a:cxnLst/>
                      <a:rect l="l" t="t" r="r" b="b"/>
                      <a:pathLst>
                        <a:path w="8383" h="7601" extrusionOk="0">
                          <a:moveTo>
                            <a:pt x="638" y="75"/>
                          </a:moveTo>
                          <a:cubicBezTo>
                            <a:pt x="-358" y="867"/>
                            <a:pt x="-159" y="2254"/>
                            <a:pt x="1037" y="3838"/>
                          </a:cubicBezTo>
                          <a:cubicBezTo>
                            <a:pt x="1236" y="4234"/>
                            <a:pt x="1236" y="4631"/>
                            <a:pt x="1635" y="5027"/>
                          </a:cubicBezTo>
                          <a:cubicBezTo>
                            <a:pt x="2233" y="6017"/>
                            <a:pt x="2831" y="7008"/>
                            <a:pt x="3429" y="7602"/>
                          </a:cubicBezTo>
                          <a:cubicBezTo>
                            <a:pt x="4824" y="7602"/>
                            <a:pt x="6219" y="7602"/>
                            <a:pt x="7614" y="7602"/>
                          </a:cubicBezTo>
                          <a:cubicBezTo>
                            <a:pt x="7614" y="7404"/>
                            <a:pt x="7415" y="7206"/>
                            <a:pt x="7415" y="7008"/>
                          </a:cubicBezTo>
                          <a:cubicBezTo>
                            <a:pt x="7415" y="7008"/>
                            <a:pt x="7614" y="7008"/>
                            <a:pt x="7614" y="7008"/>
                          </a:cubicBezTo>
                          <a:cubicBezTo>
                            <a:pt x="8811" y="6612"/>
                            <a:pt x="8611" y="5027"/>
                            <a:pt x="7017" y="3442"/>
                          </a:cubicBezTo>
                          <a:cubicBezTo>
                            <a:pt x="4824" y="867"/>
                            <a:pt x="2631" y="-321"/>
                            <a:pt x="638" y="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07" name="Google Shape;7607;p37"/>
                    <p:cNvSpPr/>
                    <p:nvPr/>
                  </p:nvSpPr>
                  <p:spPr>
                    <a:xfrm>
                      <a:off x="2032406" y="5779039"/>
                      <a:ext cx="7528" cy="8726"/>
                    </a:xfrm>
                    <a:custGeom>
                      <a:avLst/>
                      <a:gdLst/>
                      <a:ahLst/>
                      <a:cxnLst/>
                      <a:rect l="l" t="t" r="r" b="b"/>
                      <a:pathLst>
                        <a:path w="7528" h="8726" extrusionOk="0">
                          <a:moveTo>
                            <a:pt x="6878" y="8317"/>
                          </a:moveTo>
                          <a:cubicBezTo>
                            <a:pt x="8274" y="7128"/>
                            <a:pt x="7277" y="4751"/>
                            <a:pt x="5284" y="2176"/>
                          </a:cubicBezTo>
                          <a:cubicBezTo>
                            <a:pt x="3888" y="393"/>
                            <a:pt x="2294" y="-399"/>
                            <a:pt x="1098" y="195"/>
                          </a:cubicBezTo>
                          <a:cubicBezTo>
                            <a:pt x="-895" y="987"/>
                            <a:pt x="101" y="3563"/>
                            <a:pt x="1895" y="5940"/>
                          </a:cubicBezTo>
                          <a:cubicBezTo>
                            <a:pt x="3291" y="7921"/>
                            <a:pt x="5483" y="9505"/>
                            <a:pt x="6878" y="83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08" name="Google Shape;7608;p37"/>
                    <p:cNvSpPr/>
                    <p:nvPr/>
                  </p:nvSpPr>
                  <p:spPr>
                    <a:xfrm>
                      <a:off x="2037303" y="5763118"/>
                      <a:ext cx="49912" cy="40405"/>
                    </a:xfrm>
                    <a:custGeom>
                      <a:avLst/>
                      <a:gdLst/>
                      <a:ahLst/>
                      <a:cxnLst/>
                      <a:rect l="l" t="t" r="r" b="b"/>
                      <a:pathLst>
                        <a:path w="49912" h="40405" extrusionOk="0">
                          <a:moveTo>
                            <a:pt x="4971" y="9975"/>
                          </a:moveTo>
                          <a:cubicBezTo>
                            <a:pt x="4772" y="10173"/>
                            <a:pt x="4772" y="10371"/>
                            <a:pt x="4572" y="10569"/>
                          </a:cubicBezTo>
                          <a:cubicBezTo>
                            <a:pt x="3576" y="8588"/>
                            <a:pt x="2579" y="6806"/>
                            <a:pt x="1184" y="7202"/>
                          </a:cubicBezTo>
                          <a:cubicBezTo>
                            <a:pt x="-211" y="7598"/>
                            <a:pt x="-411" y="9381"/>
                            <a:pt x="785" y="12154"/>
                          </a:cubicBezTo>
                          <a:cubicBezTo>
                            <a:pt x="985" y="12748"/>
                            <a:pt x="1383" y="13342"/>
                            <a:pt x="1583" y="13739"/>
                          </a:cubicBezTo>
                          <a:cubicBezTo>
                            <a:pt x="2181" y="15521"/>
                            <a:pt x="2978" y="16710"/>
                            <a:pt x="3974" y="17502"/>
                          </a:cubicBezTo>
                          <a:cubicBezTo>
                            <a:pt x="4174" y="18097"/>
                            <a:pt x="4373" y="18493"/>
                            <a:pt x="4572" y="19087"/>
                          </a:cubicBezTo>
                          <a:cubicBezTo>
                            <a:pt x="5370" y="20870"/>
                            <a:pt x="6566" y="22454"/>
                            <a:pt x="7562" y="22058"/>
                          </a:cubicBezTo>
                          <a:cubicBezTo>
                            <a:pt x="8958" y="21662"/>
                            <a:pt x="8758" y="19681"/>
                            <a:pt x="7762" y="16908"/>
                          </a:cubicBezTo>
                          <a:cubicBezTo>
                            <a:pt x="7562" y="16710"/>
                            <a:pt x="7562" y="16314"/>
                            <a:pt x="7363" y="16116"/>
                          </a:cubicBezTo>
                          <a:cubicBezTo>
                            <a:pt x="9556" y="17700"/>
                            <a:pt x="11150" y="17304"/>
                            <a:pt x="11748" y="15719"/>
                          </a:cubicBezTo>
                          <a:cubicBezTo>
                            <a:pt x="11948" y="15323"/>
                            <a:pt x="11948" y="14927"/>
                            <a:pt x="11948" y="14531"/>
                          </a:cubicBezTo>
                          <a:cubicBezTo>
                            <a:pt x="12147" y="14927"/>
                            <a:pt x="12346" y="15323"/>
                            <a:pt x="12546" y="15719"/>
                          </a:cubicBezTo>
                          <a:cubicBezTo>
                            <a:pt x="13542" y="17700"/>
                            <a:pt x="14539" y="18691"/>
                            <a:pt x="15735" y="18493"/>
                          </a:cubicBezTo>
                          <a:cubicBezTo>
                            <a:pt x="16333" y="16908"/>
                            <a:pt x="16731" y="15323"/>
                            <a:pt x="17329" y="13739"/>
                          </a:cubicBezTo>
                          <a:cubicBezTo>
                            <a:pt x="17329" y="13937"/>
                            <a:pt x="17329" y="14333"/>
                            <a:pt x="17529" y="14531"/>
                          </a:cubicBezTo>
                          <a:cubicBezTo>
                            <a:pt x="18725" y="17700"/>
                            <a:pt x="20319" y="19681"/>
                            <a:pt x="21914" y="19483"/>
                          </a:cubicBezTo>
                          <a:cubicBezTo>
                            <a:pt x="23309" y="19483"/>
                            <a:pt x="23509" y="17700"/>
                            <a:pt x="22911" y="14729"/>
                          </a:cubicBezTo>
                          <a:cubicBezTo>
                            <a:pt x="21515" y="11560"/>
                            <a:pt x="19921" y="10173"/>
                            <a:pt x="18326" y="10767"/>
                          </a:cubicBezTo>
                          <a:lnTo>
                            <a:pt x="18127" y="10965"/>
                          </a:lnTo>
                          <a:cubicBezTo>
                            <a:pt x="18326" y="10371"/>
                            <a:pt x="18525" y="9975"/>
                            <a:pt x="18525" y="9381"/>
                          </a:cubicBezTo>
                          <a:cubicBezTo>
                            <a:pt x="18725" y="8984"/>
                            <a:pt x="18525" y="8390"/>
                            <a:pt x="18326" y="7796"/>
                          </a:cubicBezTo>
                          <a:cubicBezTo>
                            <a:pt x="18924" y="7994"/>
                            <a:pt x="19522" y="7796"/>
                            <a:pt x="19921" y="7598"/>
                          </a:cubicBezTo>
                          <a:cubicBezTo>
                            <a:pt x="19721" y="8390"/>
                            <a:pt x="19921" y="9579"/>
                            <a:pt x="20519" y="10569"/>
                          </a:cubicBezTo>
                          <a:cubicBezTo>
                            <a:pt x="21515" y="12550"/>
                            <a:pt x="23309" y="13144"/>
                            <a:pt x="24505" y="12946"/>
                          </a:cubicBezTo>
                          <a:cubicBezTo>
                            <a:pt x="25302" y="12748"/>
                            <a:pt x="25900" y="12352"/>
                            <a:pt x="26498" y="11956"/>
                          </a:cubicBezTo>
                          <a:cubicBezTo>
                            <a:pt x="26299" y="13342"/>
                            <a:pt x="26897" y="15125"/>
                            <a:pt x="28890" y="17106"/>
                          </a:cubicBezTo>
                          <a:cubicBezTo>
                            <a:pt x="29289" y="17502"/>
                            <a:pt x="29887" y="17898"/>
                            <a:pt x="30286" y="18295"/>
                          </a:cubicBezTo>
                          <a:cubicBezTo>
                            <a:pt x="29688" y="19087"/>
                            <a:pt x="29688" y="20474"/>
                            <a:pt x="30684" y="22454"/>
                          </a:cubicBezTo>
                          <a:cubicBezTo>
                            <a:pt x="32478" y="26416"/>
                            <a:pt x="34471" y="26416"/>
                            <a:pt x="36066" y="26020"/>
                          </a:cubicBezTo>
                          <a:cubicBezTo>
                            <a:pt x="36465" y="26020"/>
                            <a:pt x="36664" y="25624"/>
                            <a:pt x="36863" y="25228"/>
                          </a:cubicBezTo>
                          <a:cubicBezTo>
                            <a:pt x="36863" y="25822"/>
                            <a:pt x="37063" y="26614"/>
                            <a:pt x="37262" y="27407"/>
                          </a:cubicBezTo>
                          <a:cubicBezTo>
                            <a:pt x="37262" y="27605"/>
                            <a:pt x="37461" y="27803"/>
                            <a:pt x="37461" y="28001"/>
                          </a:cubicBezTo>
                          <a:cubicBezTo>
                            <a:pt x="36863" y="29189"/>
                            <a:pt x="37461" y="31170"/>
                            <a:pt x="39255" y="33151"/>
                          </a:cubicBezTo>
                          <a:cubicBezTo>
                            <a:pt x="41249" y="35132"/>
                            <a:pt x="43441" y="36123"/>
                            <a:pt x="44438" y="35132"/>
                          </a:cubicBezTo>
                          <a:cubicBezTo>
                            <a:pt x="44438" y="34934"/>
                            <a:pt x="44438" y="34934"/>
                            <a:pt x="44637" y="34736"/>
                          </a:cubicBezTo>
                          <a:cubicBezTo>
                            <a:pt x="44836" y="34736"/>
                            <a:pt x="45235" y="34736"/>
                            <a:pt x="45434" y="34736"/>
                          </a:cubicBezTo>
                          <a:cubicBezTo>
                            <a:pt x="45434" y="35528"/>
                            <a:pt x="45634" y="36321"/>
                            <a:pt x="46032" y="37113"/>
                          </a:cubicBezTo>
                          <a:cubicBezTo>
                            <a:pt x="47029" y="39688"/>
                            <a:pt x="48424" y="41075"/>
                            <a:pt x="49421" y="40084"/>
                          </a:cubicBezTo>
                          <a:cubicBezTo>
                            <a:pt x="50218" y="39292"/>
                            <a:pt x="50019" y="37311"/>
                            <a:pt x="49022" y="35528"/>
                          </a:cubicBezTo>
                          <a:cubicBezTo>
                            <a:pt x="48225" y="33745"/>
                            <a:pt x="47228" y="32359"/>
                            <a:pt x="46032" y="32953"/>
                          </a:cubicBezTo>
                          <a:cubicBezTo>
                            <a:pt x="46032" y="32953"/>
                            <a:pt x="46032" y="32953"/>
                            <a:pt x="46032" y="32953"/>
                          </a:cubicBezTo>
                          <a:cubicBezTo>
                            <a:pt x="45833" y="31567"/>
                            <a:pt x="44836" y="29982"/>
                            <a:pt x="43441" y="28595"/>
                          </a:cubicBezTo>
                          <a:cubicBezTo>
                            <a:pt x="42843" y="27803"/>
                            <a:pt x="42046" y="27209"/>
                            <a:pt x="41448" y="27010"/>
                          </a:cubicBezTo>
                          <a:cubicBezTo>
                            <a:pt x="40850" y="26218"/>
                            <a:pt x="40252" y="25624"/>
                            <a:pt x="39853" y="25624"/>
                          </a:cubicBezTo>
                          <a:cubicBezTo>
                            <a:pt x="39255" y="24435"/>
                            <a:pt x="38458" y="23841"/>
                            <a:pt x="37661" y="23841"/>
                          </a:cubicBezTo>
                          <a:cubicBezTo>
                            <a:pt x="37461" y="24039"/>
                            <a:pt x="37262" y="24237"/>
                            <a:pt x="37063" y="24435"/>
                          </a:cubicBezTo>
                          <a:cubicBezTo>
                            <a:pt x="37063" y="23841"/>
                            <a:pt x="36863" y="23247"/>
                            <a:pt x="36664" y="22454"/>
                          </a:cubicBezTo>
                          <a:cubicBezTo>
                            <a:pt x="35867" y="20474"/>
                            <a:pt x="35069" y="19483"/>
                            <a:pt x="34073" y="18889"/>
                          </a:cubicBezTo>
                          <a:cubicBezTo>
                            <a:pt x="34471" y="18889"/>
                            <a:pt x="35069" y="18889"/>
                            <a:pt x="35667" y="18493"/>
                          </a:cubicBezTo>
                          <a:cubicBezTo>
                            <a:pt x="36265" y="18295"/>
                            <a:pt x="36465" y="16710"/>
                            <a:pt x="36066" y="15125"/>
                          </a:cubicBezTo>
                          <a:cubicBezTo>
                            <a:pt x="36066" y="15125"/>
                            <a:pt x="36265" y="15125"/>
                            <a:pt x="36265" y="15125"/>
                          </a:cubicBezTo>
                          <a:cubicBezTo>
                            <a:pt x="37860" y="15323"/>
                            <a:pt x="38059" y="13540"/>
                            <a:pt x="37661" y="11163"/>
                          </a:cubicBezTo>
                          <a:cubicBezTo>
                            <a:pt x="37063" y="9381"/>
                            <a:pt x="36265" y="8192"/>
                            <a:pt x="35468" y="7400"/>
                          </a:cubicBezTo>
                          <a:cubicBezTo>
                            <a:pt x="35867" y="6211"/>
                            <a:pt x="35069" y="4627"/>
                            <a:pt x="33674" y="3042"/>
                          </a:cubicBezTo>
                          <a:cubicBezTo>
                            <a:pt x="31481" y="863"/>
                            <a:pt x="29887" y="467"/>
                            <a:pt x="28890" y="1655"/>
                          </a:cubicBezTo>
                          <a:cubicBezTo>
                            <a:pt x="28093" y="2646"/>
                            <a:pt x="28691" y="4230"/>
                            <a:pt x="30086" y="5815"/>
                          </a:cubicBezTo>
                          <a:lnTo>
                            <a:pt x="30286" y="6013"/>
                          </a:lnTo>
                          <a:cubicBezTo>
                            <a:pt x="29090" y="6409"/>
                            <a:pt x="29289" y="8192"/>
                            <a:pt x="29090" y="9579"/>
                          </a:cubicBezTo>
                          <a:cubicBezTo>
                            <a:pt x="29090" y="9579"/>
                            <a:pt x="28890" y="9579"/>
                            <a:pt x="28890" y="9579"/>
                          </a:cubicBezTo>
                          <a:cubicBezTo>
                            <a:pt x="28292" y="9777"/>
                            <a:pt x="27894" y="10173"/>
                            <a:pt x="27694" y="10767"/>
                          </a:cubicBezTo>
                          <a:cubicBezTo>
                            <a:pt x="27296" y="10965"/>
                            <a:pt x="27096" y="11163"/>
                            <a:pt x="26897" y="11361"/>
                          </a:cubicBezTo>
                          <a:lnTo>
                            <a:pt x="26897" y="11361"/>
                          </a:lnTo>
                          <a:cubicBezTo>
                            <a:pt x="26498" y="10965"/>
                            <a:pt x="26100" y="10569"/>
                            <a:pt x="25900" y="10173"/>
                          </a:cubicBezTo>
                          <a:cubicBezTo>
                            <a:pt x="25900" y="10173"/>
                            <a:pt x="25900" y="10173"/>
                            <a:pt x="25900" y="10173"/>
                          </a:cubicBezTo>
                          <a:cubicBezTo>
                            <a:pt x="27096" y="9777"/>
                            <a:pt x="26698" y="7004"/>
                            <a:pt x="25900" y="4627"/>
                          </a:cubicBezTo>
                          <a:cubicBezTo>
                            <a:pt x="24904" y="2249"/>
                            <a:pt x="23708" y="-326"/>
                            <a:pt x="22312" y="269"/>
                          </a:cubicBezTo>
                          <a:cubicBezTo>
                            <a:pt x="21117" y="863"/>
                            <a:pt x="21316" y="3438"/>
                            <a:pt x="22312" y="6013"/>
                          </a:cubicBezTo>
                          <a:cubicBezTo>
                            <a:pt x="22512" y="6607"/>
                            <a:pt x="22711" y="7202"/>
                            <a:pt x="23110" y="7598"/>
                          </a:cubicBezTo>
                          <a:cubicBezTo>
                            <a:pt x="22113" y="7004"/>
                            <a:pt x="21316" y="6806"/>
                            <a:pt x="20718" y="7202"/>
                          </a:cubicBezTo>
                          <a:cubicBezTo>
                            <a:pt x="21117" y="5221"/>
                            <a:pt x="19522" y="3042"/>
                            <a:pt x="17130" y="1259"/>
                          </a:cubicBezTo>
                          <a:cubicBezTo>
                            <a:pt x="15535" y="-128"/>
                            <a:pt x="13741" y="-524"/>
                            <a:pt x="13343" y="863"/>
                          </a:cubicBezTo>
                          <a:cubicBezTo>
                            <a:pt x="12944" y="2249"/>
                            <a:pt x="13542" y="3834"/>
                            <a:pt x="14738" y="5419"/>
                          </a:cubicBezTo>
                          <a:cubicBezTo>
                            <a:pt x="13542" y="5419"/>
                            <a:pt x="12546" y="6211"/>
                            <a:pt x="11748" y="7400"/>
                          </a:cubicBezTo>
                          <a:cubicBezTo>
                            <a:pt x="11549" y="7004"/>
                            <a:pt x="11150" y="6409"/>
                            <a:pt x="10752" y="6013"/>
                          </a:cubicBezTo>
                          <a:cubicBezTo>
                            <a:pt x="7762" y="3438"/>
                            <a:pt x="6167" y="4428"/>
                            <a:pt x="4971" y="5419"/>
                          </a:cubicBezTo>
                          <a:cubicBezTo>
                            <a:pt x="3576" y="6607"/>
                            <a:pt x="3775" y="8390"/>
                            <a:pt x="5170" y="10569"/>
                          </a:cubicBezTo>
                          <a:cubicBezTo>
                            <a:pt x="5170" y="9777"/>
                            <a:pt x="5170" y="9777"/>
                            <a:pt x="4971" y="99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09" name="Google Shape;7609;p37"/>
                    <p:cNvSpPr/>
                    <p:nvPr/>
                  </p:nvSpPr>
                  <p:spPr>
                    <a:xfrm>
                      <a:off x="2025683" y="5837602"/>
                      <a:ext cx="23729" cy="25225"/>
                    </a:xfrm>
                    <a:custGeom>
                      <a:avLst/>
                      <a:gdLst/>
                      <a:ahLst/>
                      <a:cxnLst/>
                      <a:rect l="l" t="t" r="r" b="b"/>
                      <a:pathLst>
                        <a:path w="23729" h="25225" extrusionOk="0">
                          <a:moveTo>
                            <a:pt x="21375" y="13736"/>
                          </a:moveTo>
                          <a:cubicBezTo>
                            <a:pt x="21175" y="11953"/>
                            <a:pt x="19381" y="9774"/>
                            <a:pt x="17587" y="8784"/>
                          </a:cubicBezTo>
                          <a:cubicBezTo>
                            <a:pt x="17787" y="8784"/>
                            <a:pt x="17787" y="8784"/>
                            <a:pt x="17986" y="8784"/>
                          </a:cubicBezTo>
                          <a:cubicBezTo>
                            <a:pt x="18584" y="8190"/>
                            <a:pt x="18584" y="6803"/>
                            <a:pt x="18185" y="5416"/>
                          </a:cubicBezTo>
                          <a:cubicBezTo>
                            <a:pt x="19780" y="7001"/>
                            <a:pt x="21574" y="7992"/>
                            <a:pt x="22969" y="7199"/>
                          </a:cubicBezTo>
                          <a:cubicBezTo>
                            <a:pt x="24364" y="6209"/>
                            <a:pt x="23767" y="4426"/>
                            <a:pt x="21773" y="2247"/>
                          </a:cubicBezTo>
                          <a:cubicBezTo>
                            <a:pt x="19581" y="68"/>
                            <a:pt x="17787" y="-526"/>
                            <a:pt x="16591" y="464"/>
                          </a:cubicBezTo>
                          <a:cubicBezTo>
                            <a:pt x="16192" y="662"/>
                            <a:pt x="15993" y="1257"/>
                            <a:pt x="16192" y="1653"/>
                          </a:cubicBezTo>
                          <a:cubicBezTo>
                            <a:pt x="15594" y="1058"/>
                            <a:pt x="14797" y="860"/>
                            <a:pt x="14398" y="1653"/>
                          </a:cubicBezTo>
                          <a:cubicBezTo>
                            <a:pt x="13800" y="2643"/>
                            <a:pt x="14199" y="4426"/>
                            <a:pt x="15195" y="6209"/>
                          </a:cubicBezTo>
                          <a:cubicBezTo>
                            <a:pt x="15594" y="7001"/>
                            <a:pt x="16192" y="7794"/>
                            <a:pt x="16591" y="7992"/>
                          </a:cubicBezTo>
                          <a:cubicBezTo>
                            <a:pt x="14797" y="7397"/>
                            <a:pt x="14199" y="7992"/>
                            <a:pt x="13800" y="8982"/>
                          </a:cubicBezTo>
                          <a:cubicBezTo>
                            <a:pt x="12006" y="7199"/>
                            <a:pt x="10212" y="6209"/>
                            <a:pt x="8817" y="7001"/>
                          </a:cubicBezTo>
                          <a:cubicBezTo>
                            <a:pt x="8618" y="7001"/>
                            <a:pt x="8618" y="7199"/>
                            <a:pt x="8618" y="7397"/>
                          </a:cubicBezTo>
                          <a:cubicBezTo>
                            <a:pt x="7621" y="6605"/>
                            <a:pt x="6624" y="6209"/>
                            <a:pt x="5628" y="6407"/>
                          </a:cubicBezTo>
                          <a:cubicBezTo>
                            <a:pt x="4830" y="6605"/>
                            <a:pt x="4432" y="7199"/>
                            <a:pt x="4432" y="7992"/>
                          </a:cubicBezTo>
                          <a:cubicBezTo>
                            <a:pt x="4232" y="7397"/>
                            <a:pt x="4033" y="7001"/>
                            <a:pt x="3635" y="6407"/>
                          </a:cubicBezTo>
                          <a:cubicBezTo>
                            <a:pt x="2638" y="4624"/>
                            <a:pt x="1243" y="3634"/>
                            <a:pt x="445" y="4426"/>
                          </a:cubicBezTo>
                          <a:cubicBezTo>
                            <a:pt x="-551" y="5416"/>
                            <a:pt x="246" y="7794"/>
                            <a:pt x="1641" y="10171"/>
                          </a:cubicBezTo>
                          <a:cubicBezTo>
                            <a:pt x="2638" y="11953"/>
                            <a:pt x="3834" y="12746"/>
                            <a:pt x="4830" y="12349"/>
                          </a:cubicBezTo>
                          <a:cubicBezTo>
                            <a:pt x="5030" y="11755"/>
                            <a:pt x="5229" y="11161"/>
                            <a:pt x="5030" y="10369"/>
                          </a:cubicBezTo>
                          <a:cubicBezTo>
                            <a:pt x="6425" y="12746"/>
                            <a:pt x="8618" y="13934"/>
                            <a:pt x="10611" y="14132"/>
                          </a:cubicBezTo>
                          <a:cubicBezTo>
                            <a:pt x="11010" y="14132"/>
                            <a:pt x="11408" y="14132"/>
                            <a:pt x="11807" y="14132"/>
                          </a:cubicBezTo>
                          <a:cubicBezTo>
                            <a:pt x="12405" y="15717"/>
                            <a:pt x="13202" y="17302"/>
                            <a:pt x="14199" y="18094"/>
                          </a:cubicBezTo>
                          <a:lnTo>
                            <a:pt x="14199" y="18094"/>
                          </a:lnTo>
                          <a:cubicBezTo>
                            <a:pt x="13601" y="18886"/>
                            <a:pt x="13601" y="20075"/>
                            <a:pt x="13800" y="21462"/>
                          </a:cubicBezTo>
                          <a:cubicBezTo>
                            <a:pt x="13202" y="21065"/>
                            <a:pt x="12604" y="20867"/>
                            <a:pt x="12206" y="21065"/>
                          </a:cubicBezTo>
                          <a:cubicBezTo>
                            <a:pt x="12006" y="21264"/>
                            <a:pt x="11807" y="21462"/>
                            <a:pt x="11807" y="21660"/>
                          </a:cubicBezTo>
                          <a:lnTo>
                            <a:pt x="10810" y="19679"/>
                          </a:lnTo>
                          <a:cubicBezTo>
                            <a:pt x="9614" y="17500"/>
                            <a:pt x="8618" y="16906"/>
                            <a:pt x="7820" y="17698"/>
                          </a:cubicBezTo>
                          <a:cubicBezTo>
                            <a:pt x="7023" y="18886"/>
                            <a:pt x="7820" y="21065"/>
                            <a:pt x="9016" y="23244"/>
                          </a:cubicBezTo>
                          <a:cubicBezTo>
                            <a:pt x="6824" y="21660"/>
                            <a:pt x="4830" y="21858"/>
                            <a:pt x="4232" y="23839"/>
                          </a:cubicBezTo>
                          <a:cubicBezTo>
                            <a:pt x="6027" y="24037"/>
                            <a:pt x="7820" y="24235"/>
                            <a:pt x="9814" y="24433"/>
                          </a:cubicBezTo>
                          <a:cubicBezTo>
                            <a:pt x="10013" y="24433"/>
                            <a:pt x="10212" y="24433"/>
                            <a:pt x="10412" y="24433"/>
                          </a:cubicBezTo>
                          <a:cubicBezTo>
                            <a:pt x="10611" y="24433"/>
                            <a:pt x="10810" y="24433"/>
                            <a:pt x="11010" y="24433"/>
                          </a:cubicBezTo>
                          <a:cubicBezTo>
                            <a:pt x="12006" y="24433"/>
                            <a:pt x="12804" y="24631"/>
                            <a:pt x="13800" y="24631"/>
                          </a:cubicBezTo>
                          <a:cubicBezTo>
                            <a:pt x="15395" y="24829"/>
                            <a:pt x="17189" y="25027"/>
                            <a:pt x="18783" y="25225"/>
                          </a:cubicBezTo>
                          <a:cubicBezTo>
                            <a:pt x="18584" y="23641"/>
                            <a:pt x="17986" y="21858"/>
                            <a:pt x="16989" y="19877"/>
                          </a:cubicBezTo>
                          <a:cubicBezTo>
                            <a:pt x="16591" y="19085"/>
                            <a:pt x="16192" y="18490"/>
                            <a:pt x="15793" y="18094"/>
                          </a:cubicBezTo>
                          <a:cubicBezTo>
                            <a:pt x="16591" y="17698"/>
                            <a:pt x="16192" y="16113"/>
                            <a:pt x="15793" y="14528"/>
                          </a:cubicBezTo>
                          <a:cubicBezTo>
                            <a:pt x="18983" y="17500"/>
                            <a:pt x="21773" y="18490"/>
                            <a:pt x="21375" y="137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10" name="Google Shape;7610;p37"/>
                    <p:cNvSpPr/>
                    <p:nvPr/>
                  </p:nvSpPr>
                  <p:spPr>
                    <a:xfrm>
                      <a:off x="2061551" y="5851379"/>
                      <a:ext cx="12368" cy="10259"/>
                    </a:xfrm>
                    <a:custGeom>
                      <a:avLst/>
                      <a:gdLst/>
                      <a:ahLst/>
                      <a:cxnLst/>
                      <a:rect l="l" t="t" r="r" b="b"/>
                      <a:pathLst>
                        <a:path w="12368" h="10259" extrusionOk="0">
                          <a:moveTo>
                            <a:pt x="9426" y="7882"/>
                          </a:moveTo>
                          <a:cubicBezTo>
                            <a:pt x="9426" y="7882"/>
                            <a:pt x="9625" y="7684"/>
                            <a:pt x="9625" y="7684"/>
                          </a:cubicBezTo>
                          <a:cubicBezTo>
                            <a:pt x="10422" y="8675"/>
                            <a:pt x="11020" y="9467"/>
                            <a:pt x="11618" y="9071"/>
                          </a:cubicBezTo>
                          <a:cubicBezTo>
                            <a:pt x="13013" y="8675"/>
                            <a:pt x="12216" y="6100"/>
                            <a:pt x="11220" y="3921"/>
                          </a:cubicBezTo>
                          <a:cubicBezTo>
                            <a:pt x="10223" y="1940"/>
                            <a:pt x="9027" y="355"/>
                            <a:pt x="8230" y="751"/>
                          </a:cubicBezTo>
                          <a:cubicBezTo>
                            <a:pt x="7632" y="949"/>
                            <a:pt x="7432" y="1543"/>
                            <a:pt x="7432" y="2336"/>
                          </a:cubicBezTo>
                          <a:cubicBezTo>
                            <a:pt x="7432" y="2336"/>
                            <a:pt x="7233" y="2138"/>
                            <a:pt x="7233" y="2138"/>
                          </a:cubicBezTo>
                          <a:cubicBezTo>
                            <a:pt x="5838" y="751"/>
                            <a:pt x="4442" y="-437"/>
                            <a:pt x="3047" y="157"/>
                          </a:cubicBezTo>
                          <a:cubicBezTo>
                            <a:pt x="2848" y="355"/>
                            <a:pt x="2848" y="553"/>
                            <a:pt x="2848" y="751"/>
                          </a:cubicBezTo>
                          <a:cubicBezTo>
                            <a:pt x="2649" y="751"/>
                            <a:pt x="2449" y="751"/>
                            <a:pt x="2449" y="751"/>
                          </a:cubicBezTo>
                          <a:cubicBezTo>
                            <a:pt x="2250" y="751"/>
                            <a:pt x="2051" y="949"/>
                            <a:pt x="1851" y="1147"/>
                          </a:cubicBezTo>
                          <a:cubicBezTo>
                            <a:pt x="1453" y="751"/>
                            <a:pt x="1054" y="751"/>
                            <a:pt x="655" y="949"/>
                          </a:cubicBezTo>
                          <a:cubicBezTo>
                            <a:pt x="-341" y="1543"/>
                            <a:pt x="-142" y="3722"/>
                            <a:pt x="854" y="6298"/>
                          </a:cubicBezTo>
                          <a:cubicBezTo>
                            <a:pt x="1851" y="8873"/>
                            <a:pt x="3446" y="10656"/>
                            <a:pt x="4442" y="10061"/>
                          </a:cubicBezTo>
                          <a:cubicBezTo>
                            <a:pt x="4442" y="10061"/>
                            <a:pt x="4642" y="9863"/>
                            <a:pt x="4642" y="9863"/>
                          </a:cubicBezTo>
                          <a:cubicBezTo>
                            <a:pt x="4841" y="10061"/>
                            <a:pt x="5240" y="10061"/>
                            <a:pt x="5439" y="10259"/>
                          </a:cubicBezTo>
                          <a:cubicBezTo>
                            <a:pt x="6236" y="9665"/>
                            <a:pt x="6236" y="8477"/>
                            <a:pt x="6037" y="7090"/>
                          </a:cubicBezTo>
                          <a:cubicBezTo>
                            <a:pt x="7432" y="7882"/>
                            <a:pt x="8628" y="8477"/>
                            <a:pt x="9426" y="78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11" name="Google Shape;7611;p37"/>
                    <p:cNvSpPr/>
                    <p:nvPr/>
                  </p:nvSpPr>
                  <p:spPr>
                    <a:xfrm>
                      <a:off x="2061471" y="5787554"/>
                      <a:ext cx="10031" cy="22994"/>
                    </a:xfrm>
                    <a:custGeom>
                      <a:avLst/>
                      <a:gdLst/>
                      <a:ahLst/>
                      <a:cxnLst/>
                      <a:rect l="l" t="t" r="r" b="b"/>
                      <a:pathLst>
                        <a:path w="10031" h="22994" extrusionOk="0">
                          <a:moveTo>
                            <a:pt x="6715" y="5745"/>
                          </a:moveTo>
                          <a:cubicBezTo>
                            <a:pt x="5718" y="4952"/>
                            <a:pt x="4921" y="4358"/>
                            <a:pt x="4124" y="4160"/>
                          </a:cubicBezTo>
                          <a:cubicBezTo>
                            <a:pt x="3526" y="1783"/>
                            <a:pt x="2330" y="198"/>
                            <a:pt x="934" y="0"/>
                          </a:cubicBezTo>
                          <a:cubicBezTo>
                            <a:pt x="-62" y="396"/>
                            <a:pt x="-262" y="1783"/>
                            <a:pt x="336" y="3764"/>
                          </a:cubicBezTo>
                          <a:cubicBezTo>
                            <a:pt x="536" y="4160"/>
                            <a:pt x="735" y="4754"/>
                            <a:pt x="735" y="5150"/>
                          </a:cubicBezTo>
                          <a:cubicBezTo>
                            <a:pt x="735" y="5150"/>
                            <a:pt x="536" y="5348"/>
                            <a:pt x="536" y="5348"/>
                          </a:cubicBezTo>
                          <a:cubicBezTo>
                            <a:pt x="-262" y="6141"/>
                            <a:pt x="336" y="7329"/>
                            <a:pt x="1134" y="8716"/>
                          </a:cubicBezTo>
                          <a:lnTo>
                            <a:pt x="1134" y="8716"/>
                          </a:lnTo>
                          <a:cubicBezTo>
                            <a:pt x="336" y="9310"/>
                            <a:pt x="-262" y="10499"/>
                            <a:pt x="1134" y="12281"/>
                          </a:cubicBezTo>
                          <a:cubicBezTo>
                            <a:pt x="2130" y="13470"/>
                            <a:pt x="3127" y="14262"/>
                            <a:pt x="4124" y="14857"/>
                          </a:cubicBezTo>
                          <a:cubicBezTo>
                            <a:pt x="4124" y="14857"/>
                            <a:pt x="3924" y="14857"/>
                            <a:pt x="3924" y="14857"/>
                          </a:cubicBezTo>
                          <a:cubicBezTo>
                            <a:pt x="3326" y="14262"/>
                            <a:pt x="2728" y="14262"/>
                            <a:pt x="2130" y="14460"/>
                          </a:cubicBezTo>
                          <a:cubicBezTo>
                            <a:pt x="1134" y="15055"/>
                            <a:pt x="1532" y="17036"/>
                            <a:pt x="2130" y="18818"/>
                          </a:cubicBezTo>
                          <a:cubicBezTo>
                            <a:pt x="2928" y="21592"/>
                            <a:pt x="4323" y="23176"/>
                            <a:pt x="5519" y="22978"/>
                          </a:cubicBezTo>
                          <a:cubicBezTo>
                            <a:pt x="6117" y="22780"/>
                            <a:pt x="6316" y="22384"/>
                            <a:pt x="6316" y="21592"/>
                          </a:cubicBezTo>
                          <a:cubicBezTo>
                            <a:pt x="7911" y="22582"/>
                            <a:pt x="8907" y="22384"/>
                            <a:pt x="9705" y="21592"/>
                          </a:cubicBezTo>
                          <a:cubicBezTo>
                            <a:pt x="10103" y="20601"/>
                            <a:pt x="9904" y="19413"/>
                            <a:pt x="9107" y="18224"/>
                          </a:cubicBezTo>
                          <a:cubicBezTo>
                            <a:pt x="9306" y="18224"/>
                            <a:pt x="9306" y="18224"/>
                            <a:pt x="9505" y="18224"/>
                          </a:cubicBezTo>
                          <a:cubicBezTo>
                            <a:pt x="10103" y="17432"/>
                            <a:pt x="10303" y="15847"/>
                            <a:pt x="9505" y="13866"/>
                          </a:cubicBezTo>
                          <a:cubicBezTo>
                            <a:pt x="9107" y="12678"/>
                            <a:pt x="8509" y="11687"/>
                            <a:pt x="7911" y="11093"/>
                          </a:cubicBezTo>
                          <a:cubicBezTo>
                            <a:pt x="8110" y="11093"/>
                            <a:pt x="8309" y="10895"/>
                            <a:pt x="8509" y="10697"/>
                          </a:cubicBezTo>
                          <a:cubicBezTo>
                            <a:pt x="9705" y="9508"/>
                            <a:pt x="8907" y="7527"/>
                            <a:pt x="6715" y="5745"/>
                          </a:cubicBezTo>
                          <a:close/>
                          <a:moveTo>
                            <a:pt x="6516" y="15451"/>
                          </a:moveTo>
                          <a:cubicBezTo>
                            <a:pt x="6715" y="15451"/>
                            <a:pt x="6914" y="15451"/>
                            <a:pt x="6914" y="15451"/>
                          </a:cubicBezTo>
                          <a:cubicBezTo>
                            <a:pt x="6914" y="15649"/>
                            <a:pt x="7114" y="15847"/>
                            <a:pt x="7114" y="16045"/>
                          </a:cubicBezTo>
                          <a:cubicBezTo>
                            <a:pt x="7114" y="15847"/>
                            <a:pt x="6914" y="15649"/>
                            <a:pt x="6516" y="154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12" name="Google Shape;7612;p37"/>
                    <p:cNvSpPr/>
                    <p:nvPr/>
                  </p:nvSpPr>
                  <p:spPr>
                    <a:xfrm>
                      <a:off x="1992641" y="5777253"/>
                      <a:ext cx="2921" cy="2404"/>
                    </a:xfrm>
                    <a:custGeom>
                      <a:avLst/>
                      <a:gdLst/>
                      <a:ahLst/>
                      <a:cxnLst/>
                      <a:rect l="l" t="t" r="r" b="b"/>
                      <a:pathLst>
                        <a:path w="2921" h="2404" extrusionOk="0">
                          <a:moveTo>
                            <a:pt x="2591" y="1783"/>
                          </a:moveTo>
                          <a:cubicBezTo>
                            <a:pt x="2990" y="1387"/>
                            <a:pt x="2990" y="594"/>
                            <a:pt x="2791" y="0"/>
                          </a:cubicBezTo>
                          <a:cubicBezTo>
                            <a:pt x="1794" y="594"/>
                            <a:pt x="797" y="1387"/>
                            <a:pt x="0" y="1981"/>
                          </a:cubicBezTo>
                          <a:cubicBezTo>
                            <a:pt x="997" y="2575"/>
                            <a:pt x="1794" y="2575"/>
                            <a:pt x="2591" y="17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13" name="Google Shape;7613;p37"/>
                    <p:cNvSpPr/>
                    <p:nvPr/>
                  </p:nvSpPr>
                  <p:spPr>
                    <a:xfrm>
                      <a:off x="1983588" y="5815521"/>
                      <a:ext cx="14789" cy="18720"/>
                    </a:xfrm>
                    <a:custGeom>
                      <a:avLst/>
                      <a:gdLst/>
                      <a:ahLst/>
                      <a:cxnLst/>
                      <a:rect l="l" t="t" r="r" b="b"/>
                      <a:pathLst>
                        <a:path w="14789" h="18720" extrusionOk="0">
                          <a:moveTo>
                            <a:pt x="8456" y="11849"/>
                          </a:moveTo>
                          <a:cubicBezTo>
                            <a:pt x="8655" y="12443"/>
                            <a:pt x="8855" y="12839"/>
                            <a:pt x="9054" y="13433"/>
                          </a:cubicBezTo>
                          <a:lnTo>
                            <a:pt x="9253" y="13631"/>
                          </a:lnTo>
                          <a:cubicBezTo>
                            <a:pt x="9453" y="14226"/>
                            <a:pt x="9652" y="14820"/>
                            <a:pt x="10050" y="15414"/>
                          </a:cubicBezTo>
                          <a:cubicBezTo>
                            <a:pt x="11446" y="17791"/>
                            <a:pt x="13040" y="19178"/>
                            <a:pt x="14236" y="18584"/>
                          </a:cubicBezTo>
                          <a:cubicBezTo>
                            <a:pt x="15432" y="17989"/>
                            <a:pt x="14436" y="16008"/>
                            <a:pt x="13638" y="14226"/>
                          </a:cubicBezTo>
                          <a:lnTo>
                            <a:pt x="13439" y="13830"/>
                          </a:lnTo>
                          <a:cubicBezTo>
                            <a:pt x="13240" y="13037"/>
                            <a:pt x="12841" y="12047"/>
                            <a:pt x="12243" y="11056"/>
                          </a:cubicBezTo>
                          <a:cubicBezTo>
                            <a:pt x="11446" y="9670"/>
                            <a:pt x="10648" y="9274"/>
                            <a:pt x="9851" y="9075"/>
                          </a:cubicBezTo>
                          <a:cubicBezTo>
                            <a:pt x="9652" y="8283"/>
                            <a:pt x="9253" y="7491"/>
                            <a:pt x="8057" y="6698"/>
                          </a:cubicBezTo>
                          <a:lnTo>
                            <a:pt x="7260" y="6302"/>
                          </a:lnTo>
                          <a:cubicBezTo>
                            <a:pt x="7658" y="5114"/>
                            <a:pt x="6662" y="3529"/>
                            <a:pt x="5067" y="1944"/>
                          </a:cubicBezTo>
                          <a:cubicBezTo>
                            <a:pt x="2875" y="-37"/>
                            <a:pt x="1081" y="-631"/>
                            <a:pt x="284" y="756"/>
                          </a:cubicBezTo>
                          <a:cubicBezTo>
                            <a:pt x="-514" y="1746"/>
                            <a:pt x="483" y="3529"/>
                            <a:pt x="1878" y="4916"/>
                          </a:cubicBezTo>
                          <a:cubicBezTo>
                            <a:pt x="2476" y="5510"/>
                            <a:pt x="3074" y="5906"/>
                            <a:pt x="3473" y="6302"/>
                          </a:cubicBezTo>
                          <a:cubicBezTo>
                            <a:pt x="3273" y="7491"/>
                            <a:pt x="4071" y="9274"/>
                            <a:pt x="5865" y="10660"/>
                          </a:cubicBezTo>
                          <a:cubicBezTo>
                            <a:pt x="6861" y="11651"/>
                            <a:pt x="7658" y="11849"/>
                            <a:pt x="8456" y="118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14" name="Google Shape;7614;p37"/>
                    <p:cNvSpPr/>
                    <p:nvPr/>
                  </p:nvSpPr>
                  <p:spPr>
                    <a:xfrm>
                      <a:off x="1973394" y="5839451"/>
                      <a:ext cx="6852" cy="6764"/>
                    </a:xfrm>
                    <a:custGeom>
                      <a:avLst/>
                      <a:gdLst/>
                      <a:ahLst/>
                      <a:cxnLst/>
                      <a:rect l="l" t="t" r="r" b="b"/>
                      <a:pathLst>
                        <a:path w="6852" h="6764" extrusionOk="0">
                          <a:moveTo>
                            <a:pt x="6092" y="6538"/>
                          </a:moveTo>
                          <a:cubicBezTo>
                            <a:pt x="7488" y="5746"/>
                            <a:pt x="6890" y="3963"/>
                            <a:pt x="4897" y="1784"/>
                          </a:cubicBezTo>
                          <a:cubicBezTo>
                            <a:pt x="3302" y="398"/>
                            <a:pt x="1707" y="-395"/>
                            <a:pt x="711" y="200"/>
                          </a:cubicBezTo>
                          <a:cubicBezTo>
                            <a:pt x="-685" y="1190"/>
                            <a:pt x="113" y="2973"/>
                            <a:pt x="1907" y="4954"/>
                          </a:cubicBezTo>
                          <a:cubicBezTo>
                            <a:pt x="3501" y="6538"/>
                            <a:pt x="5096" y="7133"/>
                            <a:pt x="6092" y="653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15" name="Google Shape;7615;p37"/>
                    <p:cNvSpPr/>
                    <p:nvPr/>
                  </p:nvSpPr>
                  <p:spPr>
                    <a:xfrm>
                      <a:off x="1935464" y="5842376"/>
                      <a:ext cx="7091" cy="12725"/>
                    </a:xfrm>
                    <a:custGeom>
                      <a:avLst/>
                      <a:gdLst/>
                      <a:ahLst/>
                      <a:cxnLst/>
                      <a:rect l="l" t="t" r="r" b="b"/>
                      <a:pathLst>
                        <a:path w="7091" h="12725" extrusionOk="0">
                          <a:moveTo>
                            <a:pt x="5353" y="7972"/>
                          </a:moveTo>
                          <a:cubicBezTo>
                            <a:pt x="5353" y="7972"/>
                            <a:pt x="5552" y="7972"/>
                            <a:pt x="5552" y="7972"/>
                          </a:cubicBezTo>
                          <a:cubicBezTo>
                            <a:pt x="6748" y="7377"/>
                            <a:pt x="6150" y="5199"/>
                            <a:pt x="4555" y="2821"/>
                          </a:cubicBezTo>
                          <a:cubicBezTo>
                            <a:pt x="2961" y="642"/>
                            <a:pt x="1366" y="-546"/>
                            <a:pt x="369" y="246"/>
                          </a:cubicBezTo>
                          <a:cubicBezTo>
                            <a:pt x="-428" y="841"/>
                            <a:pt x="170" y="2821"/>
                            <a:pt x="1167" y="4406"/>
                          </a:cubicBezTo>
                          <a:cubicBezTo>
                            <a:pt x="1566" y="5000"/>
                            <a:pt x="2163" y="5793"/>
                            <a:pt x="2562" y="6387"/>
                          </a:cubicBezTo>
                          <a:cubicBezTo>
                            <a:pt x="1765" y="5991"/>
                            <a:pt x="967" y="5991"/>
                            <a:pt x="569" y="6585"/>
                          </a:cubicBezTo>
                          <a:cubicBezTo>
                            <a:pt x="-428" y="7972"/>
                            <a:pt x="967" y="10151"/>
                            <a:pt x="2961" y="11735"/>
                          </a:cubicBezTo>
                          <a:cubicBezTo>
                            <a:pt x="4555" y="13122"/>
                            <a:pt x="6150" y="12924"/>
                            <a:pt x="6947" y="11933"/>
                          </a:cubicBezTo>
                          <a:cubicBezTo>
                            <a:pt x="7346" y="10745"/>
                            <a:pt x="6947" y="9358"/>
                            <a:pt x="5353" y="79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16" name="Google Shape;7616;p37"/>
                    <p:cNvSpPr/>
                    <p:nvPr/>
                  </p:nvSpPr>
                  <p:spPr>
                    <a:xfrm>
                      <a:off x="1934182" y="5835909"/>
                      <a:ext cx="7709" cy="7072"/>
                    </a:xfrm>
                    <a:custGeom>
                      <a:avLst/>
                      <a:gdLst/>
                      <a:ahLst/>
                      <a:cxnLst/>
                      <a:rect l="l" t="t" r="r" b="b"/>
                      <a:pathLst>
                        <a:path w="7709" h="7072" extrusionOk="0">
                          <a:moveTo>
                            <a:pt x="7232" y="6713"/>
                          </a:moveTo>
                          <a:cubicBezTo>
                            <a:pt x="8428" y="5723"/>
                            <a:pt x="7232" y="3742"/>
                            <a:pt x="5239" y="1761"/>
                          </a:cubicBezTo>
                          <a:cubicBezTo>
                            <a:pt x="3246" y="176"/>
                            <a:pt x="1253" y="-616"/>
                            <a:pt x="256" y="572"/>
                          </a:cubicBezTo>
                          <a:cubicBezTo>
                            <a:pt x="-541" y="1563"/>
                            <a:pt x="655" y="3346"/>
                            <a:pt x="2050" y="4732"/>
                          </a:cubicBezTo>
                          <a:cubicBezTo>
                            <a:pt x="3844" y="6515"/>
                            <a:pt x="6036" y="7703"/>
                            <a:pt x="7232" y="67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17" name="Google Shape;7617;p37"/>
                    <p:cNvSpPr/>
                    <p:nvPr/>
                  </p:nvSpPr>
                  <p:spPr>
                    <a:xfrm>
                      <a:off x="2011899" y="5792190"/>
                      <a:ext cx="12867" cy="12820"/>
                    </a:xfrm>
                    <a:custGeom>
                      <a:avLst/>
                      <a:gdLst/>
                      <a:ahLst/>
                      <a:cxnLst/>
                      <a:rect l="l" t="t" r="r" b="b"/>
                      <a:pathLst>
                        <a:path w="12867" h="12820" extrusionOk="0">
                          <a:moveTo>
                            <a:pt x="2469" y="9824"/>
                          </a:moveTo>
                          <a:cubicBezTo>
                            <a:pt x="4263" y="11210"/>
                            <a:pt x="5459" y="11408"/>
                            <a:pt x="6456" y="10418"/>
                          </a:cubicBezTo>
                          <a:cubicBezTo>
                            <a:pt x="7253" y="12003"/>
                            <a:pt x="8449" y="12993"/>
                            <a:pt x="9446" y="12795"/>
                          </a:cubicBezTo>
                          <a:cubicBezTo>
                            <a:pt x="10841" y="12597"/>
                            <a:pt x="11240" y="11012"/>
                            <a:pt x="10044" y="8239"/>
                          </a:cubicBezTo>
                          <a:cubicBezTo>
                            <a:pt x="9844" y="7645"/>
                            <a:pt x="9446" y="7050"/>
                            <a:pt x="9246" y="6654"/>
                          </a:cubicBezTo>
                          <a:cubicBezTo>
                            <a:pt x="10442" y="7447"/>
                            <a:pt x="11439" y="7645"/>
                            <a:pt x="12236" y="7050"/>
                          </a:cubicBezTo>
                          <a:cubicBezTo>
                            <a:pt x="13432" y="6060"/>
                            <a:pt x="12834" y="4277"/>
                            <a:pt x="11240" y="2098"/>
                          </a:cubicBezTo>
                          <a:cubicBezTo>
                            <a:pt x="9844" y="315"/>
                            <a:pt x="8250" y="-279"/>
                            <a:pt x="7054" y="117"/>
                          </a:cubicBezTo>
                          <a:cubicBezTo>
                            <a:pt x="5060" y="910"/>
                            <a:pt x="6256" y="3089"/>
                            <a:pt x="7851" y="5268"/>
                          </a:cubicBezTo>
                          <a:cubicBezTo>
                            <a:pt x="7452" y="5070"/>
                            <a:pt x="7253" y="5070"/>
                            <a:pt x="6854" y="5070"/>
                          </a:cubicBezTo>
                          <a:cubicBezTo>
                            <a:pt x="6057" y="5268"/>
                            <a:pt x="5459" y="5862"/>
                            <a:pt x="5459" y="7050"/>
                          </a:cubicBezTo>
                          <a:cubicBezTo>
                            <a:pt x="5260" y="6654"/>
                            <a:pt x="4861" y="6456"/>
                            <a:pt x="4662" y="6060"/>
                          </a:cubicBezTo>
                          <a:cubicBezTo>
                            <a:pt x="2469" y="4079"/>
                            <a:pt x="675" y="3683"/>
                            <a:pt x="77" y="5466"/>
                          </a:cubicBezTo>
                          <a:cubicBezTo>
                            <a:pt x="-321" y="7050"/>
                            <a:pt x="875" y="8437"/>
                            <a:pt x="2469" y="98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18" name="Google Shape;7618;p37"/>
                    <p:cNvSpPr/>
                    <p:nvPr/>
                  </p:nvSpPr>
                  <p:spPr>
                    <a:xfrm>
                      <a:off x="2001216" y="5830042"/>
                      <a:ext cx="6783" cy="6902"/>
                    </a:xfrm>
                    <a:custGeom>
                      <a:avLst/>
                      <a:gdLst/>
                      <a:ahLst/>
                      <a:cxnLst/>
                      <a:rect l="l" t="t" r="r" b="b"/>
                      <a:pathLst>
                        <a:path w="6783" h="6902" extrusionOk="0">
                          <a:moveTo>
                            <a:pt x="6375" y="6439"/>
                          </a:moveTo>
                          <a:cubicBezTo>
                            <a:pt x="7372" y="5647"/>
                            <a:pt x="6375" y="3864"/>
                            <a:pt x="5179" y="2279"/>
                          </a:cubicBezTo>
                          <a:cubicBezTo>
                            <a:pt x="3784" y="496"/>
                            <a:pt x="1990" y="-296"/>
                            <a:pt x="794" y="100"/>
                          </a:cubicBezTo>
                          <a:cubicBezTo>
                            <a:pt x="-601" y="496"/>
                            <a:pt x="-3" y="2081"/>
                            <a:pt x="1392" y="3864"/>
                          </a:cubicBezTo>
                          <a:cubicBezTo>
                            <a:pt x="2987" y="5845"/>
                            <a:pt x="4980" y="7826"/>
                            <a:pt x="6375" y="64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19" name="Google Shape;7619;p37"/>
                    <p:cNvSpPr/>
                    <p:nvPr/>
                  </p:nvSpPr>
                  <p:spPr>
                    <a:xfrm>
                      <a:off x="1995842" y="5838668"/>
                      <a:ext cx="7667" cy="9896"/>
                    </a:xfrm>
                    <a:custGeom>
                      <a:avLst/>
                      <a:gdLst/>
                      <a:ahLst/>
                      <a:cxnLst/>
                      <a:rect l="l" t="t" r="r" b="b"/>
                      <a:pathLst>
                        <a:path w="7667" h="9896" extrusionOk="0">
                          <a:moveTo>
                            <a:pt x="6367" y="2369"/>
                          </a:moveTo>
                          <a:cubicBezTo>
                            <a:pt x="4374" y="389"/>
                            <a:pt x="2380" y="-602"/>
                            <a:pt x="985" y="389"/>
                          </a:cubicBezTo>
                          <a:cubicBezTo>
                            <a:pt x="-12" y="983"/>
                            <a:pt x="188" y="2171"/>
                            <a:pt x="1184" y="3558"/>
                          </a:cubicBezTo>
                          <a:cubicBezTo>
                            <a:pt x="1184" y="3558"/>
                            <a:pt x="1184" y="3756"/>
                            <a:pt x="1184" y="3756"/>
                          </a:cubicBezTo>
                          <a:cubicBezTo>
                            <a:pt x="985" y="3756"/>
                            <a:pt x="786" y="3954"/>
                            <a:pt x="586" y="3954"/>
                          </a:cubicBezTo>
                          <a:cubicBezTo>
                            <a:pt x="-211" y="4747"/>
                            <a:pt x="-410" y="6133"/>
                            <a:pt x="1384" y="7718"/>
                          </a:cubicBezTo>
                          <a:cubicBezTo>
                            <a:pt x="2380" y="8510"/>
                            <a:pt x="3177" y="9105"/>
                            <a:pt x="3975" y="9302"/>
                          </a:cubicBezTo>
                          <a:cubicBezTo>
                            <a:pt x="4573" y="9699"/>
                            <a:pt x="5171" y="9897"/>
                            <a:pt x="5569" y="9897"/>
                          </a:cubicBezTo>
                          <a:cubicBezTo>
                            <a:pt x="6367" y="9897"/>
                            <a:pt x="6566" y="9501"/>
                            <a:pt x="6566" y="8708"/>
                          </a:cubicBezTo>
                          <a:cubicBezTo>
                            <a:pt x="6965" y="7916"/>
                            <a:pt x="7164" y="7124"/>
                            <a:pt x="6566" y="6133"/>
                          </a:cubicBezTo>
                          <a:cubicBezTo>
                            <a:pt x="8161" y="5341"/>
                            <a:pt x="7961" y="3954"/>
                            <a:pt x="6367" y="23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20" name="Google Shape;7620;p37"/>
                    <p:cNvSpPr/>
                    <p:nvPr/>
                  </p:nvSpPr>
                  <p:spPr>
                    <a:xfrm>
                      <a:off x="2092074" y="5842554"/>
                      <a:ext cx="13712" cy="28196"/>
                    </a:xfrm>
                    <a:custGeom>
                      <a:avLst/>
                      <a:gdLst/>
                      <a:ahLst/>
                      <a:cxnLst/>
                      <a:rect l="l" t="t" r="r" b="b"/>
                      <a:pathLst>
                        <a:path w="13712" h="28196" extrusionOk="0">
                          <a:moveTo>
                            <a:pt x="7805" y="5813"/>
                          </a:moveTo>
                          <a:cubicBezTo>
                            <a:pt x="8005" y="6209"/>
                            <a:pt x="8005" y="6605"/>
                            <a:pt x="8204" y="7001"/>
                          </a:cubicBezTo>
                          <a:cubicBezTo>
                            <a:pt x="8403" y="7596"/>
                            <a:pt x="8802" y="8388"/>
                            <a:pt x="9201" y="8784"/>
                          </a:cubicBezTo>
                          <a:cubicBezTo>
                            <a:pt x="9201" y="9180"/>
                            <a:pt x="9400" y="9577"/>
                            <a:pt x="9400" y="9973"/>
                          </a:cubicBezTo>
                          <a:cubicBezTo>
                            <a:pt x="10197" y="12350"/>
                            <a:pt x="11194" y="14727"/>
                            <a:pt x="12589" y="14727"/>
                          </a:cubicBezTo>
                          <a:cubicBezTo>
                            <a:pt x="13785" y="14727"/>
                            <a:pt x="13984" y="13142"/>
                            <a:pt x="13386" y="10765"/>
                          </a:cubicBezTo>
                          <a:cubicBezTo>
                            <a:pt x="13984" y="9973"/>
                            <a:pt x="13586" y="8190"/>
                            <a:pt x="13187" y="6209"/>
                          </a:cubicBezTo>
                          <a:cubicBezTo>
                            <a:pt x="12589" y="3634"/>
                            <a:pt x="11393" y="1059"/>
                            <a:pt x="10197" y="1257"/>
                          </a:cubicBezTo>
                          <a:cubicBezTo>
                            <a:pt x="9799" y="1257"/>
                            <a:pt x="9599" y="1455"/>
                            <a:pt x="9400" y="1851"/>
                          </a:cubicBezTo>
                          <a:cubicBezTo>
                            <a:pt x="8005" y="861"/>
                            <a:pt x="6609" y="267"/>
                            <a:pt x="5812" y="1059"/>
                          </a:cubicBezTo>
                          <a:cubicBezTo>
                            <a:pt x="5413" y="1455"/>
                            <a:pt x="5015" y="2049"/>
                            <a:pt x="5214" y="2644"/>
                          </a:cubicBezTo>
                          <a:cubicBezTo>
                            <a:pt x="4616" y="1059"/>
                            <a:pt x="3620" y="-328"/>
                            <a:pt x="2623" y="68"/>
                          </a:cubicBezTo>
                          <a:cubicBezTo>
                            <a:pt x="1427" y="267"/>
                            <a:pt x="1228" y="2247"/>
                            <a:pt x="2224" y="4822"/>
                          </a:cubicBezTo>
                          <a:cubicBezTo>
                            <a:pt x="1826" y="4822"/>
                            <a:pt x="1626" y="5021"/>
                            <a:pt x="1427" y="5219"/>
                          </a:cubicBezTo>
                          <a:cubicBezTo>
                            <a:pt x="829" y="5813"/>
                            <a:pt x="1028" y="7001"/>
                            <a:pt x="1826" y="8190"/>
                          </a:cubicBezTo>
                          <a:cubicBezTo>
                            <a:pt x="1228" y="8586"/>
                            <a:pt x="1228" y="9577"/>
                            <a:pt x="1427" y="10963"/>
                          </a:cubicBezTo>
                          <a:cubicBezTo>
                            <a:pt x="829" y="10963"/>
                            <a:pt x="430" y="11161"/>
                            <a:pt x="231" y="11558"/>
                          </a:cubicBezTo>
                          <a:cubicBezTo>
                            <a:pt x="-367" y="12548"/>
                            <a:pt x="231" y="14331"/>
                            <a:pt x="1626" y="15717"/>
                          </a:cubicBezTo>
                          <a:cubicBezTo>
                            <a:pt x="2025" y="16114"/>
                            <a:pt x="2423" y="16510"/>
                            <a:pt x="2822" y="16708"/>
                          </a:cubicBezTo>
                          <a:cubicBezTo>
                            <a:pt x="2822" y="16708"/>
                            <a:pt x="2623" y="16906"/>
                            <a:pt x="2623" y="16906"/>
                          </a:cubicBezTo>
                          <a:cubicBezTo>
                            <a:pt x="2224" y="17302"/>
                            <a:pt x="2423" y="19085"/>
                            <a:pt x="2623" y="20273"/>
                          </a:cubicBezTo>
                          <a:cubicBezTo>
                            <a:pt x="3022" y="21858"/>
                            <a:pt x="3620" y="22849"/>
                            <a:pt x="4218" y="23641"/>
                          </a:cubicBezTo>
                          <a:cubicBezTo>
                            <a:pt x="4018" y="23839"/>
                            <a:pt x="3819" y="24037"/>
                            <a:pt x="3620" y="24235"/>
                          </a:cubicBezTo>
                          <a:cubicBezTo>
                            <a:pt x="3022" y="25028"/>
                            <a:pt x="3420" y="26018"/>
                            <a:pt x="4018" y="27206"/>
                          </a:cubicBezTo>
                          <a:cubicBezTo>
                            <a:pt x="5613" y="27405"/>
                            <a:pt x="7207" y="27603"/>
                            <a:pt x="8603" y="27801"/>
                          </a:cubicBezTo>
                          <a:cubicBezTo>
                            <a:pt x="8802" y="27801"/>
                            <a:pt x="9001" y="27801"/>
                            <a:pt x="9201" y="27801"/>
                          </a:cubicBezTo>
                          <a:cubicBezTo>
                            <a:pt x="9998" y="27999"/>
                            <a:pt x="10995" y="27999"/>
                            <a:pt x="11991" y="28197"/>
                          </a:cubicBezTo>
                          <a:cubicBezTo>
                            <a:pt x="11991" y="27801"/>
                            <a:pt x="11792" y="27405"/>
                            <a:pt x="11592" y="26810"/>
                          </a:cubicBezTo>
                          <a:cubicBezTo>
                            <a:pt x="9799" y="22056"/>
                            <a:pt x="8603" y="23047"/>
                            <a:pt x="7407" y="23839"/>
                          </a:cubicBezTo>
                          <a:cubicBezTo>
                            <a:pt x="7606" y="24235"/>
                            <a:pt x="7606" y="24829"/>
                            <a:pt x="7805" y="25424"/>
                          </a:cubicBezTo>
                          <a:cubicBezTo>
                            <a:pt x="7606" y="25226"/>
                            <a:pt x="7407" y="24829"/>
                            <a:pt x="7008" y="24631"/>
                          </a:cubicBezTo>
                          <a:cubicBezTo>
                            <a:pt x="6809" y="24433"/>
                            <a:pt x="6809" y="24433"/>
                            <a:pt x="6609" y="24433"/>
                          </a:cubicBezTo>
                          <a:cubicBezTo>
                            <a:pt x="6809" y="24235"/>
                            <a:pt x="7008" y="24037"/>
                            <a:pt x="7207" y="23839"/>
                          </a:cubicBezTo>
                          <a:cubicBezTo>
                            <a:pt x="6809" y="23047"/>
                            <a:pt x="6609" y="22056"/>
                            <a:pt x="6211" y="21264"/>
                          </a:cubicBezTo>
                          <a:cubicBezTo>
                            <a:pt x="5613" y="19877"/>
                            <a:pt x="4815" y="18491"/>
                            <a:pt x="4218" y="17500"/>
                          </a:cubicBezTo>
                          <a:cubicBezTo>
                            <a:pt x="4417" y="17500"/>
                            <a:pt x="4616" y="17500"/>
                            <a:pt x="4616" y="17500"/>
                          </a:cubicBezTo>
                          <a:cubicBezTo>
                            <a:pt x="4815" y="17500"/>
                            <a:pt x="4815" y="17698"/>
                            <a:pt x="5015" y="17698"/>
                          </a:cubicBezTo>
                          <a:cubicBezTo>
                            <a:pt x="6211" y="17302"/>
                            <a:pt x="6011" y="15123"/>
                            <a:pt x="5214" y="12746"/>
                          </a:cubicBezTo>
                          <a:cubicBezTo>
                            <a:pt x="5015" y="12350"/>
                            <a:pt x="5015" y="11954"/>
                            <a:pt x="4815" y="11558"/>
                          </a:cubicBezTo>
                          <a:cubicBezTo>
                            <a:pt x="5812" y="12152"/>
                            <a:pt x="6809" y="12350"/>
                            <a:pt x="7606" y="11954"/>
                          </a:cubicBezTo>
                          <a:cubicBezTo>
                            <a:pt x="8603" y="10765"/>
                            <a:pt x="8204" y="9180"/>
                            <a:pt x="6211" y="7001"/>
                          </a:cubicBezTo>
                          <a:cubicBezTo>
                            <a:pt x="6211" y="6209"/>
                            <a:pt x="5812" y="5021"/>
                            <a:pt x="5613" y="3832"/>
                          </a:cubicBezTo>
                          <a:cubicBezTo>
                            <a:pt x="5613" y="3832"/>
                            <a:pt x="5613" y="3832"/>
                            <a:pt x="5613" y="3634"/>
                          </a:cubicBezTo>
                          <a:cubicBezTo>
                            <a:pt x="5812" y="4030"/>
                            <a:pt x="6211" y="4426"/>
                            <a:pt x="6609" y="4822"/>
                          </a:cubicBezTo>
                          <a:cubicBezTo>
                            <a:pt x="7207" y="5219"/>
                            <a:pt x="7407" y="5417"/>
                            <a:pt x="7805" y="58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21" name="Google Shape;7621;p37"/>
                    <p:cNvSpPr/>
                    <p:nvPr/>
                  </p:nvSpPr>
                  <p:spPr>
                    <a:xfrm>
                      <a:off x="2077081" y="5818254"/>
                      <a:ext cx="18521" cy="30508"/>
                    </a:xfrm>
                    <a:custGeom>
                      <a:avLst/>
                      <a:gdLst/>
                      <a:ahLst/>
                      <a:cxnLst/>
                      <a:rect l="l" t="t" r="r" b="b"/>
                      <a:pathLst>
                        <a:path w="18521" h="30508" extrusionOk="0">
                          <a:moveTo>
                            <a:pt x="473" y="17633"/>
                          </a:moveTo>
                          <a:cubicBezTo>
                            <a:pt x="-125" y="18624"/>
                            <a:pt x="274" y="20208"/>
                            <a:pt x="2068" y="21793"/>
                          </a:cubicBezTo>
                          <a:cubicBezTo>
                            <a:pt x="2467" y="22189"/>
                            <a:pt x="2865" y="22387"/>
                            <a:pt x="3065" y="22585"/>
                          </a:cubicBezTo>
                          <a:cubicBezTo>
                            <a:pt x="3065" y="22982"/>
                            <a:pt x="3065" y="23180"/>
                            <a:pt x="3065" y="23576"/>
                          </a:cubicBezTo>
                          <a:cubicBezTo>
                            <a:pt x="2068" y="24566"/>
                            <a:pt x="3463" y="26745"/>
                            <a:pt x="5058" y="28528"/>
                          </a:cubicBezTo>
                          <a:cubicBezTo>
                            <a:pt x="6453" y="30113"/>
                            <a:pt x="8048" y="30905"/>
                            <a:pt x="9244" y="30311"/>
                          </a:cubicBezTo>
                          <a:cubicBezTo>
                            <a:pt x="10041" y="29717"/>
                            <a:pt x="10041" y="28726"/>
                            <a:pt x="9443" y="27736"/>
                          </a:cubicBezTo>
                          <a:cubicBezTo>
                            <a:pt x="9642" y="27736"/>
                            <a:pt x="9842" y="27934"/>
                            <a:pt x="10240" y="27736"/>
                          </a:cubicBezTo>
                          <a:cubicBezTo>
                            <a:pt x="11436" y="27538"/>
                            <a:pt x="12234" y="26745"/>
                            <a:pt x="11636" y="24368"/>
                          </a:cubicBezTo>
                          <a:cubicBezTo>
                            <a:pt x="12832" y="25557"/>
                            <a:pt x="14227" y="25953"/>
                            <a:pt x="15423" y="25953"/>
                          </a:cubicBezTo>
                          <a:cubicBezTo>
                            <a:pt x="16420" y="25755"/>
                            <a:pt x="17017" y="25161"/>
                            <a:pt x="16818" y="24170"/>
                          </a:cubicBezTo>
                          <a:cubicBezTo>
                            <a:pt x="17217" y="24368"/>
                            <a:pt x="17615" y="24170"/>
                            <a:pt x="18014" y="23774"/>
                          </a:cubicBezTo>
                          <a:cubicBezTo>
                            <a:pt x="18811" y="22982"/>
                            <a:pt x="18612" y="21397"/>
                            <a:pt x="17815" y="19416"/>
                          </a:cubicBezTo>
                          <a:cubicBezTo>
                            <a:pt x="16818" y="17237"/>
                            <a:pt x="15822" y="16643"/>
                            <a:pt x="15024" y="17237"/>
                          </a:cubicBezTo>
                          <a:cubicBezTo>
                            <a:pt x="14426" y="17633"/>
                            <a:pt x="14028" y="19020"/>
                            <a:pt x="14426" y="20604"/>
                          </a:cubicBezTo>
                          <a:cubicBezTo>
                            <a:pt x="13031" y="19416"/>
                            <a:pt x="11636" y="18624"/>
                            <a:pt x="10240" y="18822"/>
                          </a:cubicBezTo>
                          <a:cubicBezTo>
                            <a:pt x="10240" y="18822"/>
                            <a:pt x="10240" y="18822"/>
                            <a:pt x="10041" y="18822"/>
                          </a:cubicBezTo>
                          <a:cubicBezTo>
                            <a:pt x="10440" y="17831"/>
                            <a:pt x="10240" y="16445"/>
                            <a:pt x="9642" y="14860"/>
                          </a:cubicBezTo>
                          <a:cubicBezTo>
                            <a:pt x="9044" y="13077"/>
                            <a:pt x="8247" y="12285"/>
                            <a:pt x="7450" y="12285"/>
                          </a:cubicBezTo>
                          <a:cubicBezTo>
                            <a:pt x="7251" y="12087"/>
                            <a:pt x="7251" y="11889"/>
                            <a:pt x="7051" y="11889"/>
                          </a:cubicBezTo>
                          <a:cubicBezTo>
                            <a:pt x="6453" y="11294"/>
                            <a:pt x="5656" y="10700"/>
                            <a:pt x="4859" y="10502"/>
                          </a:cubicBezTo>
                          <a:cubicBezTo>
                            <a:pt x="6054" y="8917"/>
                            <a:pt x="6254" y="5748"/>
                            <a:pt x="5058" y="1984"/>
                          </a:cubicBezTo>
                          <a:cubicBezTo>
                            <a:pt x="4460" y="-195"/>
                            <a:pt x="3065" y="-195"/>
                            <a:pt x="2267" y="201"/>
                          </a:cubicBezTo>
                          <a:cubicBezTo>
                            <a:pt x="473" y="1192"/>
                            <a:pt x="75" y="3569"/>
                            <a:pt x="1669" y="7729"/>
                          </a:cubicBezTo>
                          <a:cubicBezTo>
                            <a:pt x="2267" y="8719"/>
                            <a:pt x="2865" y="9710"/>
                            <a:pt x="3264" y="10304"/>
                          </a:cubicBezTo>
                          <a:cubicBezTo>
                            <a:pt x="2865" y="10304"/>
                            <a:pt x="2467" y="10502"/>
                            <a:pt x="2267" y="10700"/>
                          </a:cubicBezTo>
                          <a:cubicBezTo>
                            <a:pt x="1869" y="11096"/>
                            <a:pt x="1669" y="11691"/>
                            <a:pt x="1869" y="12483"/>
                          </a:cubicBezTo>
                          <a:cubicBezTo>
                            <a:pt x="1869" y="12483"/>
                            <a:pt x="1869" y="12483"/>
                            <a:pt x="1869" y="12681"/>
                          </a:cubicBezTo>
                          <a:cubicBezTo>
                            <a:pt x="1071" y="12087"/>
                            <a:pt x="473" y="12087"/>
                            <a:pt x="75" y="13870"/>
                          </a:cubicBezTo>
                          <a:cubicBezTo>
                            <a:pt x="-125" y="15058"/>
                            <a:pt x="75" y="16445"/>
                            <a:pt x="673" y="17633"/>
                          </a:cubicBezTo>
                          <a:cubicBezTo>
                            <a:pt x="872" y="17237"/>
                            <a:pt x="673" y="17435"/>
                            <a:pt x="473" y="17633"/>
                          </a:cubicBezTo>
                          <a:close/>
                          <a:moveTo>
                            <a:pt x="8446" y="18426"/>
                          </a:moveTo>
                          <a:cubicBezTo>
                            <a:pt x="8646" y="18822"/>
                            <a:pt x="9044" y="19020"/>
                            <a:pt x="9244" y="19020"/>
                          </a:cubicBezTo>
                          <a:cubicBezTo>
                            <a:pt x="9244" y="19020"/>
                            <a:pt x="9244" y="19218"/>
                            <a:pt x="9244" y="19218"/>
                          </a:cubicBezTo>
                          <a:cubicBezTo>
                            <a:pt x="8845" y="18822"/>
                            <a:pt x="8646" y="18624"/>
                            <a:pt x="8247" y="18426"/>
                          </a:cubicBezTo>
                          <a:cubicBezTo>
                            <a:pt x="8247" y="18426"/>
                            <a:pt x="8247" y="18426"/>
                            <a:pt x="8446" y="184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22" name="Google Shape;7622;p37"/>
                    <p:cNvSpPr/>
                    <p:nvPr/>
                  </p:nvSpPr>
                  <p:spPr>
                    <a:xfrm>
                      <a:off x="2048827" y="5832630"/>
                      <a:ext cx="6579" cy="7265"/>
                    </a:xfrm>
                    <a:custGeom>
                      <a:avLst/>
                      <a:gdLst/>
                      <a:ahLst/>
                      <a:cxnLst/>
                      <a:rect l="l" t="t" r="r" b="b"/>
                      <a:pathLst>
                        <a:path w="6579" h="7265" extrusionOk="0">
                          <a:moveTo>
                            <a:pt x="6004" y="6823"/>
                          </a:moveTo>
                          <a:cubicBezTo>
                            <a:pt x="7200" y="5833"/>
                            <a:pt x="6403" y="3852"/>
                            <a:pt x="4808" y="1673"/>
                          </a:cubicBezTo>
                          <a:cubicBezTo>
                            <a:pt x="3014" y="88"/>
                            <a:pt x="1619" y="-506"/>
                            <a:pt x="622" y="484"/>
                          </a:cubicBezTo>
                          <a:cubicBezTo>
                            <a:pt x="-574" y="1475"/>
                            <a:pt x="24" y="3456"/>
                            <a:pt x="1818" y="5634"/>
                          </a:cubicBezTo>
                          <a:cubicBezTo>
                            <a:pt x="3612" y="7417"/>
                            <a:pt x="5207" y="7615"/>
                            <a:pt x="6004" y="682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23" name="Google Shape;7623;p37"/>
                    <p:cNvSpPr/>
                    <p:nvPr/>
                  </p:nvSpPr>
                  <p:spPr>
                    <a:xfrm>
                      <a:off x="1974303" y="5790723"/>
                      <a:ext cx="7052" cy="7049"/>
                    </a:xfrm>
                    <a:custGeom>
                      <a:avLst/>
                      <a:gdLst/>
                      <a:ahLst/>
                      <a:cxnLst/>
                      <a:rect l="l" t="t" r="r" b="b"/>
                      <a:pathLst>
                        <a:path w="7052" h="7049" extrusionOk="0">
                          <a:moveTo>
                            <a:pt x="2392" y="5348"/>
                          </a:moveTo>
                          <a:cubicBezTo>
                            <a:pt x="3987" y="6735"/>
                            <a:pt x="5581" y="7527"/>
                            <a:pt x="6777" y="6735"/>
                          </a:cubicBezTo>
                          <a:cubicBezTo>
                            <a:pt x="7574" y="5150"/>
                            <a:pt x="6578" y="3367"/>
                            <a:pt x="4585" y="1585"/>
                          </a:cubicBezTo>
                          <a:cubicBezTo>
                            <a:pt x="3787" y="991"/>
                            <a:pt x="3189" y="396"/>
                            <a:pt x="2392" y="0"/>
                          </a:cubicBezTo>
                          <a:cubicBezTo>
                            <a:pt x="1595" y="594"/>
                            <a:pt x="797" y="1188"/>
                            <a:pt x="0" y="1783"/>
                          </a:cubicBezTo>
                          <a:cubicBezTo>
                            <a:pt x="199" y="2773"/>
                            <a:pt x="997" y="4160"/>
                            <a:pt x="2392" y="53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24" name="Google Shape;7624;p37"/>
                    <p:cNvSpPr/>
                    <p:nvPr/>
                  </p:nvSpPr>
                  <p:spPr>
                    <a:xfrm>
                      <a:off x="2019551" y="5758435"/>
                      <a:ext cx="5560" cy="4980"/>
                    </a:xfrm>
                    <a:custGeom>
                      <a:avLst/>
                      <a:gdLst/>
                      <a:ahLst/>
                      <a:cxnLst/>
                      <a:rect l="l" t="t" r="r" b="b"/>
                      <a:pathLst>
                        <a:path w="5560" h="4980" extrusionOk="0">
                          <a:moveTo>
                            <a:pt x="5382" y="4160"/>
                          </a:moveTo>
                          <a:cubicBezTo>
                            <a:pt x="5980" y="3169"/>
                            <a:pt x="4983" y="1585"/>
                            <a:pt x="3787" y="0"/>
                          </a:cubicBezTo>
                          <a:cubicBezTo>
                            <a:pt x="2591" y="792"/>
                            <a:pt x="1196" y="1585"/>
                            <a:pt x="0" y="2575"/>
                          </a:cubicBezTo>
                          <a:cubicBezTo>
                            <a:pt x="199" y="2773"/>
                            <a:pt x="399" y="2971"/>
                            <a:pt x="598" y="3169"/>
                          </a:cubicBezTo>
                          <a:cubicBezTo>
                            <a:pt x="2591" y="5150"/>
                            <a:pt x="4584" y="5546"/>
                            <a:pt x="5382" y="41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25" name="Google Shape;7625;p37"/>
                    <p:cNvSpPr/>
                    <p:nvPr/>
                  </p:nvSpPr>
                  <p:spPr>
                    <a:xfrm>
                      <a:off x="2081272" y="5723071"/>
                      <a:ext cx="12852" cy="12492"/>
                    </a:xfrm>
                    <a:custGeom>
                      <a:avLst/>
                      <a:gdLst/>
                      <a:ahLst/>
                      <a:cxnLst/>
                      <a:rect l="l" t="t" r="r" b="b"/>
                      <a:pathLst>
                        <a:path w="12852" h="12492" extrusionOk="0">
                          <a:moveTo>
                            <a:pt x="5651" y="5849"/>
                          </a:moveTo>
                          <a:cubicBezTo>
                            <a:pt x="5651" y="6641"/>
                            <a:pt x="5850" y="7632"/>
                            <a:pt x="6049" y="8622"/>
                          </a:cubicBezTo>
                          <a:cubicBezTo>
                            <a:pt x="6847" y="10999"/>
                            <a:pt x="8043" y="12980"/>
                            <a:pt x="9438" y="12386"/>
                          </a:cubicBezTo>
                          <a:cubicBezTo>
                            <a:pt x="10833" y="11791"/>
                            <a:pt x="10833" y="9811"/>
                            <a:pt x="10435" y="7433"/>
                          </a:cubicBezTo>
                          <a:cubicBezTo>
                            <a:pt x="10435" y="7433"/>
                            <a:pt x="10435" y="7433"/>
                            <a:pt x="10435" y="7433"/>
                          </a:cubicBezTo>
                          <a:cubicBezTo>
                            <a:pt x="11232" y="7632"/>
                            <a:pt x="12029" y="7235"/>
                            <a:pt x="12428" y="6641"/>
                          </a:cubicBezTo>
                          <a:cubicBezTo>
                            <a:pt x="13026" y="5651"/>
                            <a:pt x="13225" y="4264"/>
                            <a:pt x="11431" y="2481"/>
                          </a:cubicBezTo>
                          <a:cubicBezTo>
                            <a:pt x="9837" y="1095"/>
                            <a:pt x="8043" y="104"/>
                            <a:pt x="7246" y="1095"/>
                          </a:cubicBezTo>
                          <a:cubicBezTo>
                            <a:pt x="6648" y="1887"/>
                            <a:pt x="6648" y="2877"/>
                            <a:pt x="7246" y="4264"/>
                          </a:cubicBezTo>
                          <a:cubicBezTo>
                            <a:pt x="7246" y="4264"/>
                            <a:pt x="7246" y="4264"/>
                            <a:pt x="7046" y="4264"/>
                          </a:cubicBezTo>
                          <a:cubicBezTo>
                            <a:pt x="6648" y="4264"/>
                            <a:pt x="6448" y="4462"/>
                            <a:pt x="6249" y="4858"/>
                          </a:cubicBezTo>
                          <a:cubicBezTo>
                            <a:pt x="6049" y="3868"/>
                            <a:pt x="5452" y="2679"/>
                            <a:pt x="4256" y="1491"/>
                          </a:cubicBezTo>
                          <a:cubicBezTo>
                            <a:pt x="3060" y="500"/>
                            <a:pt x="1864" y="-292"/>
                            <a:pt x="867" y="104"/>
                          </a:cubicBezTo>
                          <a:cubicBezTo>
                            <a:pt x="668" y="104"/>
                            <a:pt x="468" y="302"/>
                            <a:pt x="468" y="302"/>
                          </a:cubicBezTo>
                          <a:cubicBezTo>
                            <a:pt x="468" y="302"/>
                            <a:pt x="269" y="500"/>
                            <a:pt x="269" y="500"/>
                          </a:cubicBezTo>
                          <a:cubicBezTo>
                            <a:pt x="-329" y="1689"/>
                            <a:pt x="70" y="3274"/>
                            <a:pt x="1465" y="4858"/>
                          </a:cubicBezTo>
                          <a:cubicBezTo>
                            <a:pt x="3060" y="6245"/>
                            <a:pt x="4854" y="7037"/>
                            <a:pt x="5651" y="58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26" name="Google Shape;7626;p37"/>
                    <p:cNvSpPr/>
                    <p:nvPr/>
                  </p:nvSpPr>
                  <p:spPr>
                    <a:xfrm>
                      <a:off x="2026059" y="5825785"/>
                      <a:ext cx="12300" cy="13051"/>
                    </a:xfrm>
                    <a:custGeom>
                      <a:avLst/>
                      <a:gdLst/>
                      <a:ahLst/>
                      <a:cxnLst/>
                      <a:rect l="l" t="t" r="r" b="b"/>
                      <a:pathLst>
                        <a:path w="12300" h="13051" extrusionOk="0">
                          <a:moveTo>
                            <a:pt x="4056" y="6141"/>
                          </a:moveTo>
                          <a:cubicBezTo>
                            <a:pt x="2262" y="4556"/>
                            <a:pt x="867" y="4754"/>
                            <a:pt x="269" y="5744"/>
                          </a:cubicBezTo>
                          <a:cubicBezTo>
                            <a:pt x="-329" y="6735"/>
                            <a:pt x="70" y="8518"/>
                            <a:pt x="1465" y="9904"/>
                          </a:cubicBezTo>
                          <a:cubicBezTo>
                            <a:pt x="3658" y="11885"/>
                            <a:pt x="5252" y="11885"/>
                            <a:pt x="5850" y="10301"/>
                          </a:cubicBezTo>
                          <a:cubicBezTo>
                            <a:pt x="6050" y="10102"/>
                            <a:pt x="6050" y="9706"/>
                            <a:pt x="6050" y="9508"/>
                          </a:cubicBezTo>
                          <a:cubicBezTo>
                            <a:pt x="6249" y="10102"/>
                            <a:pt x="6648" y="10499"/>
                            <a:pt x="7245" y="11093"/>
                          </a:cubicBezTo>
                          <a:cubicBezTo>
                            <a:pt x="8641" y="12480"/>
                            <a:pt x="10435" y="13470"/>
                            <a:pt x="11631" y="12876"/>
                          </a:cubicBezTo>
                          <a:cubicBezTo>
                            <a:pt x="12627" y="12281"/>
                            <a:pt x="12627" y="10895"/>
                            <a:pt x="10833" y="9112"/>
                          </a:cubicBezTo>
                          <a:cubicBezTo>
                            <a:pt x="10235" y="8518"/>
                            <a:pt x="9637" y="8122"/>
                            <a:pt x="9039" y="7725"/>
                          </a:cubicBezTo>
                          <a:cubicBezTo>
                            <a:pt x="9039" y="6537"/>
                            <a:pt x="8641" y="5150"/>
                            <a:pt x="8043" y="3367"/>
                          </a:cubicBezTo>
                          <a:cubicBezTo>
                            <a:pt x="7245" y="1387"/>
                            <a:pt x="6050" y="0"/>
                            <a:pt x="5053" y="0"/>
                          </a:cubicBezTo>
                          <a:cubicBezTo>
                            <a:pt x="3259" y="0"/>
                            <a:pt x="3458" y="2575"/>
                            <a:pt x="4455" y="5348"/>
                          </a:cubicBezTo>
                          <a:cubicBezTo>
                            <a:pt x="4854" y="6339"/>
                            <a:pt x="5252" y="7329"/>
                            <a:pt x="5850" y="8122"/>
                          </a:cubicBezTo>
                          <a:cubicBezTo>
                            <a:pt x="5850" y="8122"/>
                            <a:pt x="5850" y="8320"/>
                            <a:pt x="5850" y="8320"/>
                          </a:cubicBezTo>
                          <a:cubicBezTo>
                            <a:pt x="5452" y="7725"/>
                            <a:pt x="4854" y="6933"/>
                            <a:pt x="4056" y="61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27" name="Google Shape;7627;p37"/>
                    <p:cNvSpPr/>
                    <p:nvPr/>
                  </p:nvSpPr>
                  <p:spPr>
                    <a:xfrm>
                      <a:off x="2005203" y="5840899"/>
                      <a:ext cx="17536" cy="19946"/>
                    </a:xfrm>
                    <a:custGeom>
                      <a:avLst/>
                      <a:gdLst/>
                      <a:ahLst/>
                      <a:cxnLst/>
                      <a:rect l="l" t="t" r="r" b="b"/>
                      <a:pathLst>
                        <a:path w="17536" h="19946" extrusionOk="0">
                          <a:moveTo>
                            <a:pt x="15344" y="16778"/>
                          </a:moveTo>
                          <a:cubicBezTo>
                            <a:pt x="14746" y="16183"/>
                            <a:pt x="13949" y="15787"/>
                            <a:pt x="13351" y="15787"/>
                          </a:cubicBezTo>
                          <a:cubicBezTo>
                            <a:pt x="12354" y="12420"/>
                            <a:pt x="10560" y="9844"/>
                            <a:pt x="8168" y="8260"/>
                          </a:cubicBezTo>
                          <a:cubicBezTo>
                            <a:pt x="7570" y="7863"/>
                            <a:pt x="6972" y="7665"/>
                            <a:pt x="6374" y="7467"/>
                          </a:cubicBezTo>
                          <a:lnTo>
                            <a:pt x="6374" y="7665"/>
                          </a:lnTo>
                          <a:lnTo>
                            <a:pt x="6374" y="7665"/>
                          </a:lnTo>
                          <a:lnTo>
                            <a:pt x="6374" y="7467"/>
                          </a:lnTo>
                          <a:cubicBezTo>
                            <a:pt x="5776" y="6081"/>
                            <a:pt x="5178" y="4694"/>
                            <a:pt x="4381" y="3505"/>
                          </a:cubicBezTo>
                          <a:cubicBezTo>
                            <a:pt x="2986" y="1327"/>
                            <a:pt x="1391" y="-852"/>
                            <a:pt x="394" y="336"/>
                          </a:cubicBezTo>
                          <a:cubicBezTo>
                            <a:pt x="-802" y="1525"/>
                            <a:pt x="992" y="4100"/>
                            <a:pt x="2188" y="6081"/>
                          </a:cubicBezTo>
                          <a:cubicBezTo>
                            <a:pt x="2587" y="6675"/>
                            <a:pt x="2786" y="7071"/>
                            <a:pt x="3185" y="7269"/>
                          </a:cubicBezTo>
                          <a:cubicBezTo>
                            <a:pt x="3185" y="7665"/>
                            <a:pt x="3384" y="8260"/>
                            <a:pt x="3783" y="8656"/>
                          </a:cubicBezTo>
                          <a:cubicBezTo>
                            <a:pt x="4780" y="10439"/>
                            <a:pt x="5976" y="11429"/>
                            <a:pt x="6773" y="10637"/>
                          </a:cubicBezTo>
                          <a:lnTo>
                            <a:pt x="6972" y="10439"/>
                          </a:lnTo>
                          <a:cubicBezTo>
                            <a:pt x="7969" y="13806"/>
                            <a:pt x="9563" y="15985"/>
                            <a:pt x="11955" y="17174"/>
                          </a:cubicBezTo>
                          <a:cubicBezTo>
                            <a:pt x="11955" y="17966"/>
                            <a:pt x="12354" y="18758"/>
                            <a:pt x="12952" y="19551"/>
                          </a:cubicBezTo>
                          <a:cubicBezTo>
                            <a:pt x="14547" y="19749"/>
                            <a:pt x="15942" y="19749"/>
                            <a:pt x="17536" y="19947"/>
                          </a:cubicBezTo>
                          <a:cubicBezTo>
                            <a:pt x="17536" y="18956"/>
                            <a:pt x="16939" y="17966"/>
                            <a:pt x="15344" y="167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28" name="Google Shape;7628;p37"/>
                    <p:cNvSpPr/>
                    <p:nvPr/>
                  </p:nvSpPr>
                  <p:spPr>
                    <a:xfrm>
                      <a:off x="2064597" y="5838055"/>
                      <a:ext cx="25692" cy="29130"/>
                    </a:xfrm>
                    <a:custGeom>
                      <a:avLst/>
                      <a:gdLst/>
                      <a:ahLst/>
                      <a:cxnLst/>
                      <a:rect l="l" t="t" r="r" b="b"/>
                      <a:pathLst>
                        <a:path w="25692" h="29130" extrusionOk="0">
                          <a:moveTo>
                            <a:pt x="9569" y="7539"/>
                          </a:moveTo>
                          <a:cubicBezTo>
                            <a:pt x="8772" y="5756"/>
                            <a:pt x="7775" y="3973"/>
                            <a:pt x="6779" y="4171"/>
                          </a:cubicBezTo>
                          <a:cubicBezTo>
                            <a:pt x="6380" y="4171"/>
                            <a:pt x="6181" y="4369"/>
                            <a:pt x="5981" y="4765"/>
                          </a:cubicBezTo>
                          <a:cubicBezTo>
                            <a:pt x="5782" y="3775"/>
                            <a:pt x="4985" y="2586"/>
                            <a:pt x="3789" y="1398"/>
                          </a:cubicBezTo>
                          <a:cubicBezTo>
                            <a:pt x="1995" y="-187"/>
                            <a:pt x="799" y="-385"/>
                            <a:pt x="201" y="605"/>
                          </a:cubicBezTo>
                          <a:cubicBezTo>
                            <a:pt x="-397" y="1596"/>
                            <a:pt x="400" y="3379"/>
                            <a:pt x="1796" y="4765"/>
                          </a:cubicBezTo>
                          <a:cubicBezTo>
                            <a:pt x="3191" y="6152"/>
                            <a:pt x="4985" y="7142"/>
                            <a:pt x="5782" y="6152"/>
                          </a:cubicBezTo>
                          <a:cubicBezTo>
                            <a:pt x="5782" y="6152"/>
                            <a:pt x="5981" y="5954"/>
                            <a:pt x="5981" y="5954"/>
                          </a:cubicBezTo>
                          <a:cubicBezTo>
                            <a:pt x="5981" y="6746"/>
                            <a:pt x="6380" y="7737"/>
                            <a:pt x="6779" y="8925"/>
                          </a:cubicBezTo>
                          <a:cubicBezTo>
                            <a:pt x="7576" y="10708"/>
                            <a:pt x="8573" y="12689"/>
                            <a:pt x="9769" y="12689"/>
                          </a:cubicBezTo>
                          <a:cubicBezTo>
                            <a:pt x="9968" y="12689"/>
                            <a:pt x="10167" y="12491"/>
                            <a:pt x="10367" y="12293"/>
                          </a:cubicBezTo>
                          <a:cubicBezTo>
                            <a:pt x="10367" y="12293"/>
                            <a:pt x="10367" y="12293"/>
                            <a:pt x="10367" y="12293"/>
                          </a:cubicBezTo>
                          <a:lnTo>
                            <a:pt x="11164" y="12887"/>
                          </a:lnTo>
                          <a:cubicBezTo>
                            <a:pt x="11961" y="14075"/>
                            <a:pt x="13157" y="15264"/>
                            <a:pt x="14353" y="16452"/>
                          </a:cubicBezTo>
                          <a:cubicBezTo>
                            <a:pt x="16745" y="18830"/>
                            <a:pt x="18140" y="22197"/>
                            <a:pt x="20731" y="24376"/>
                          </a:cubicBezTo>
                          <a:cubicBezTo>
                            <a:pt x="21728" y="25961"/>
                            <a:pt x="22525" y="27545"/>
                            <a:pt x="23522" y="29130"/>
                          </a:cubicBezTo>
                          <a:cubicBezTo>
                            <a:pt x="24120" y="28338"/>
                            <a:pt x="24519" y="27149"/>
                            <a:pt x="24519" y="25961"/>
                          </a:cubicBezTo>
                          <a:cubicBezTo>
                            <a:pt x="24917" y="25763"/>
                            <a:pt x="25117" y="25564"/>
                            <a:pt x="25515" y="25366"/>
                          </a:cubicBezTo>
                          <a:cubicBezTo>
                            <a:pt x="25515" y="24772"/>
                            <a:pt x="25914" y="23980"/>
                            <a:pt x="25515" y="23584"/>
                          </a:cubicBezTo>
                          <a:cubicBezTo>
                            <a:pt x="24718" y="22593"/>
                            <a:pt x="23921" y="21801"/>
                            <a:pt x="23123" y="20810"/>
                          </a:cubicBezTo>
                          <a:cubicBezTo>
                            <a:pt x="22924" y="20216"/>
                            <a:pt x="22725" y="19622"/>
                            <a:pt x="22525" y="18830"/>
                          </a:cubicBezTo>
                          <a:cubicBezTo>
                            <a:pt x="21529" y="15858"/>
                            <a:pt x="19934" y="13085"/>
                            <a:pt x="18539" y="13481"/>
                          </a:cubicBezTo>
                          <a:cubicBezTo>
                            <a:pt x="18140" y="13481"/>
                            <a:pt x="17941" y="13877"/>
                            <a:pt x="17941" y="14075"/>
                          </a:cubicBezTo>
                          <a:cubicBezTo>
                            <a:pt x="17542" y="13283"/>
                            <a:pt x="16944" y="12293"/>
                            <a:pt x="16546" y="11500"/>
                          </a:cubicBezTo>
                          <a:cubicBezTo>
                            <a:pt x="15549" y="9321"/>
                            <a:pt x="14353" y="8727"/>
                            <a:pt x="13954" y="9915"/>
                          </a:cubicBezTo>
                          <a:cubicBezTo>
                            <a:pt x="13954" y="10114"/>
                            <a:pt x="13954" y="10114"/>
                            <a:pt x="13954" y="10312"/>
                          </a:cubicBezTo>
                          <a:cubicBezTo>
                            <a:pt x="13755" y="10114"/>
                            <a:pt x="13556" y="9915"/>
                            <a:pt x="13556" y="9718"/>
                          </a:cubicBezTo>
                          <a:lnTo>
                            <a:pt x="13356" y="9519"/>
                          </a:lnTo>
                          <a:lnTo>
                            <a:pt x="12958" y="9123"/>
                          </a:lnTo>
                          <a:cubicBezTo>
                            <a:pt x="11363" y="7737"/>
                            <a:pt x="10367" y="7340"/>
                            <a:pt x="9569" y="75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29" name="Google Shape;7629;p37"/>
                    <p:cNvSpPr/>
                    <p:nvPr/>
                  </p:nvSpPr>
                  <p:spPr>
                    <a:xfrm>
                      <a:off x="1967409" y="5813735"/>
                      <a:ext cx="8767" cy="10606"/>
                    </a:xfrm>
                    <a:custGeom>
                      <a:avLst/>
                      <a:gdLst/>
                      <a:ahLst/>
                      <a:cxnLst/>
                      <a:rect l="l" t="t" r="r" b="b"/>
                      <a:pathLst>
                        <a:path w="8767" h="10606" extrusionOk="0">
                          <a:moveTo>
                            <a:pt x="1712" y="7494"/>
                          </a:moveTo>
                          <a:cubicBezTo>
                            <a:pt x="2111" y="7890"/>
                            <a:pt x="2509" y="8286"/>
                            <a:pt x="3107" y="8484"/>
                          </a:cubicBezTo>
                          <a:cubicBezTo>
                            <a:pt x="4503" y="10465"/>
                            <a:pt x="5898" y="11060"/>
                            <a:pt x="6894" y="10267"/>
                          </a:cubicBezTo>
                          <a:cubicBezTo>
                            <a:pt x="7891" y="9475"/>
                            <a:pt x="9087" y="8484"/>
                            <a:pt x="8689" y="6107"/>
                          </a:cubicBezTo>
                          <a:cubicBezTo>
                            <a:pt x="8489" y="5315"/>
                            <a:pt x="8290" y="4523"/>
                            <a:pt x="7891" y="3532"/>
                          </a:cubicBezTo>
                          <a:cubicBezTo>
                            <a:pt x="6097" y="561"/>
                            <a:pt x="4303" y="-430"/>
                            <a:pt x="2709" y="165"/>
                          </a:cubicBezTo>
                          <a:cubicBezTo>
                            <a:pt x="2310" y="363"/>
                            <a:pt x="2111" y="561"/>
                            <a:pt x="1911" y="1155"/>
                          </a:cubicBezTo>
                          <a:lnTo>
                            <a:pt x="1911" y="1155"/>
                          </a:lnTo>
                          <a:cubicBezTo>
                            <a:pt x="1313" y="1551"/>
                            <a:pt x="915" y="2344"/>
                            <a:pt x="915" y="3334"/>
                          </a:cubicBezTo>
                          <a:cubicBezTo>
                            <a:pt x="715" y="3334"/>
                            <a:pt x="516" y="3334"/>
                            <a:pt x="317" y="3532"/>
                          </a:cubicBezTo>
                          <a:cubicBezTo>
                            <a:pt x="-480" y="4523"/>
                            <a:pt x="317" y="6107"/>
                            <a:pt x="1712" y="74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30" name="Google Shape;7630;p37"/>
                    <p:cNvSpPr/>
                    <p:nvPr/>
                  </p:nvSpPr>
                  <p:spPr>
                    <a:xfrm>
                      <a:off x="2000814" y="5771508"/>
                      <a:ext cx="10312" cy="15252"/>
                    </a:xfrm>
                    <a:custGeom>
                      <a:avLst/>
                      <a:gdLst/>
                      <a:ahLst/>
                      <a:cxnLst/>
                      <a:rect l="l" t="t" r="r" b="b"/>
                      <a:pathLst>
                        <a:path w="10312" h="15252" extrusionOk="0">
                          <a:moveTo>
                            <a:pt x="1595" y="11489"/>
                          </a:moveTo>
                          <a:cubicBezTo>
                            <a:pt x="1794" y="11687"/>
                            <a:pt x="1993" y="11885"/>
                            <a:pt x="2193" y="12083"/>
                          </a:cubicBezTo>
                          <a:cubicBezTo>
                            <a:pt x="2591" y="13272"/>
                            <a:pt x="3389" y="14262"/>
                            <a:pt x="4385" y="15055"/>
                          </a:cubicBezTo>
                          <a:cubicBezTo>
                            <a:pt x="4585" y="15253"/>
                            <a:pt x="4983" y="15253"/>
                            <a:pt x="5183" y="15253"/>
                          </a:cubicBezTo>
                          <a:cubicBezTo>
                            <a:pt x="6378" y="15253"/>
                            <a:pt x="6378" y="14064"/>
                            <a:pt x="5980" y="12678"/>
                          </a:cubicBezTo>
                          <a:cubicBezTo>
                            <a:pt x="5980" y="12678"/>
                            <a:pt x="6179" y="12480"/>
                            <a:pt x="6179" y="12480"/>
                          </a:cubicBezTo>
                          <a:cubicBezTo>
                            <a:pt x="6179" y="12480"/>
                            <a:pt x="6179" y="12282"/>
                            <a:pt x="6179" y="12282"/>
                          </a:cubicBezTo>
                          <a:cubicBezTo>
                            <a:pt x="7574" y="13470"/>
                            <a:pt x="8970" y="14064"/>
                            <a:pt x="9966" y="13272"/>
                          </a:cubicBezTo>
                          <a:cubicBezTo>
                            <a:pt x="10764" y="11885"/>
                            <a:pt x="10166" y="9904"/>
                            <a:pt x="8372" y="7924"/>
                          </a:cubicBezTo>
                          <a:cubicBezTo>
                            <a:pt x="7176" y="6735"/>
                            <a:pt x="5980" y="5943"/>
                            <a:pt x="4983" y="5745"/>
                          </a:cubicBezTo>
                          <a:cubicBezTo>
                            <a:pt x="4983" y="3962"/>
                            <a:pt x="4585" y="2179"/>
                            <a:pt x="2990" y="0"/>
                          </a:cubicBezTo>
                          <a:cubicBezTo>
                            <a:pt x="2990" y="0"/>
                            <a:pt x="2990" y="0"/>
                            <a:pt x="2990" y="0"/>
                          </a:cubicBezTo>
                          <a:cubicBezTo>
                            <a:pt x="1993" y="594"/>
                            <a:pt x="997" y="1387"/>
                            <a:pt x="0" y="1981"/>
                          </a:cubicBezTo>
                          <a:cubicBezTo>
                            <a:pt x="0" y="3566"/>
                            <a:pt x="399" y="5348"/>
                            <a:pt x="797" y="7329"/>
                          </a:cubicBezTo>
                          <a:cubicBezTo>
                            <a:pt x="598" y="7329"/>
                            <a:pt x="399" y="7527"/>
                            <a:pt x="199" y="7527"/>
                          </a:cubicBezTo>
                          <a:cubicBezTo>
                            <a:pt x="-199" y="8716"/>
                            <a:pt x="0" y="10103"/>
                            <a:pt x="1595" y="114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31" name="Google Shape;7631;p37"/>
                    <p:cNvSpPr/>
                    <p:nvPr/>
                  </p:nvSpPr>
                  <p:spPr>
                    <a:xfrm>
                      <a:off x="1920030" y="5835945"/>
                      <a:ext cx="7724" cy="9170"/>
                    </a:xfrm>
                    <a:custGeom>
                      <a:avLst/>
                      <a:gdLst/>
                      <a:ahLst/>
                      <a:cxnLst/>
                      <a:rect l="l" t="t" r="r" b="b"/>
                      <a:pathLst>
                        <a:path w="7724" h="9170" extrusionOk="0">
                          <a:moveTo>
                            <a:pt x="3645" y="5884"/>
                          </a:moveTo>
                          <a:cubicBezTo>
                            <a:pt x="3645" y="6083"/>
                            <a:pt x="3844" y="6281"/>
                            <a:pt x="3844" y="6281"/>
                          </a:cubicBezTo>
                          <a:cubicBezTo>
                            <a:pt x="4841" y="7865"/>
                            <a:pt x="6236" y="9648"/>
                            <a:pt x="7233" y="9054"/>
                          </a:cubicBezTo>
                          <a:cubicBezTo>
                            <a:pt x="8030" y="8658"/>
                            <a:pt x="7831" y="7073"/>
                            <a:pt x="6834" y="5092"/>
                          </a:cubicBezTo>
                          <a:cubicBezTo>
                            <a:pt x="6435" y="4696"/>
                            <a:pt x="6236" y="4102"/>
                            <a:pt x="5837" y="3705"/>
                          </a:cubicBezTo>
                          <a:cubicBezTo>
                            <a:pt x="5638" y="3111"/>
                            <a:pt x="5239" y="2517"/>
                            <a:pt x="4641" y="1923"/>
                          </a:cubicBezTo>
                          <a:cubicBezTo>
                            <a:pt x="3246" y="734"/>
                            <a:pt x="1651" y="-653"/>
                            <a:pt x="456" y="338"/>
                          </a:cubicBezTo>
                          <a:cubicBezTo>
                            <a:pt x="-342" y="1130"/>
                            <a:pt x="-142" y="2715"/>
                            <a:pt x="1452" y="4102"/>
                          </a:cubicBezTo>
                          <a:cubicBezTo>
                            <a:pt x="2249" y="4894"/>
                            <a:pt x="3047" y="5488"/>
                            <a:pt x="3645" y="58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32" name="Google Shape;7632;p37"/>
                    <p:cNvSpPr/>
                    <p:nvPr/>
                  </p:nvSpPr>
                  <p:spPr>
                    <a:xfrm>
                      <a:off x="2078259" y="5733037"/>
                      <a:ext cx="11362" cy="9849"/>
                    </a:xfrm>
                    <a:custGeom>
                      <a:avLst/>
                      <a:gdLst/>
                      <a:ahLst/>
                      <a:cxnLst/>
                      <a:rect l="l" t="t" r="r" b="b"/>
                      <a:pathLst>
                        <a:path w="11362" h="9849" extrusionOk="0">
                          <a:moveTo>
                            <a:pt x="9461" y="7966"/>
                          </a:moveTo>
                          <a:cubicBezTo>
                            <a:pt x="10657" y="6777"/>
                            <a:pt x="12850" y="5787"/>
                            <a:pt x="9860" y="2816"/>
                          </a:cubicBezTo>
                          <a:cubicBezTo>
                            <a:pt x="6073" y="-948"/>
                            <a:pt x="3083" y="-354"/>
                            <a:pt x="890" y="1231"/>
                          </a:cubicBezTo>
                          <a:cubicBezTo>
                            <a:pt x="-705" y="2419"/>
                            <a:pt x="-107" y="5193"/>
                            <a:pt x="2285" y="7570"/>
                          </a:cubicBezTo>
                          <a:cubicBezTo>
                            <a:pt x="6272" y="11730"/>
                            <a:pt x="7667" y="9154"/>
                            <a:pt x="9461" y="79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33" name="Google Shape;7633;p37"/>
                    <p:cNvSpPr/>
                    <p:nvPr/>
                  </p:nvSpPr>
                  <p:spPr>
                    <a:xfrm>
                      <a:off x="2147713" y="5805059"/>
                      <a:ext cx="10297" cy="8158"/>
                    </a:xfrm>
                    <a:custGeom>
                      <a:avLst/>
                      <a:gdLst/>
                      <a:ahLst/>
                      <a:cxnLst/>
                      <a:rect l="l" t="t" r="r" b="b"/>
                      <a:pathLst>
                        <a:path w="10297" h="8158" extrusionOk="0">
                          <a:moveTo>
                            <a:pt x="1201" y="917"/>
                          </a:moveTo>
                          <a:cubicBezTo>
                            <a:pt x="-195" y="1511"/>
                            <a:pt x="-593" y="3096"/>
                            <a:pt x="1201" y="5275"/>
                          </a:cubicBezTo>
                          <a:cubicBezTo>
                            <a:pt x="5386" y="10227"/>
                            <a:pt x="6981" y="7256"/>
                            <a:pt x="9373" y="7454"/>
                          </a:cubicBezTo>
                          <a:cubicBezTo>
                            <a:pt x="10968" y="6463"/>
                            <a:pt x="10370" y="4483"/>
                            <a:pt x="8576" y="2502"/>
                          </a:cubicBezTo>
                          <a:cubicBezTo>
                            <a:pt x="5187" y="-1262"/>
                            <a:pt x="3194" y="125"/>
                            <a:pt x="1201" y="9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34" name="Google Shape;7634;p37"/>
                    <p:cNvSpPr/>
                    <p:nvPr/>
                  </p:nvSpPr>
                  <p:spPr>
                    <a:xfrm>
                      <a:off x="2111596" y="5723039"/>
                      <a:ext cx="13406" cy="21939"/>
                    </a:xfrm>
                    <a:custGeom>
                      <a:avLst/>
                      <a:gdLst/>
                      <a:ahLst/>
                      <a:cxnLst/>
                      <a:rect l="l" t="t" r="r" b="b"/>
                      <a:pathLst>
                        <a:path w="13406" h="21939" extrusionOk="0">
                          <a:moveTo>
                            <a:pt x="2635" y="7465"/>
                          </a:moveTo>
                          <a:lnTo>
                            <a:pt x="2635" y="7465"/>
                          </a:lnTo>
                          <a:cubicBezTo>
                            <a:pt x="2436" y="8257"/>
                            <a:pt x="2436" y="9248"/>
                            <a:pt x="3632" y="10436"/>
                          </a:cubicBezTo>
                          <a:cubicBezTo>
                            <a:pt x="4628" y="11427"/>
                            <a:pt x="5426" y="12219"/>
                            <a:pt x="6422" y="12813"/>
                          </a:cubicBezTo>
                          <a:cubicBezTo>
                            <a:pt x="6422" y="13210"/>
                            <a:pt x="6422" y="13408"/>
                            <a:pt x="6422" y="13804"/>
                          </a:cubicBezTo>
                          <a:cubicBezTo>
                            <a:pt x="6622" y="16577"/>
                            <a:pt x="6622" y="19350"/>
                            <a:pt x="8615" y="21529"/>
                          </a:cubicBezTo>
                          <a:cubicBezTo>
                            <a:pt x="8814" y="21727"/>
                            <a:pt x="9014" y="21926"/>
                            <a:pt x="9412" y="21926"/>
                          </a:cubicBezTo>
                          <a:cubicBezTo>
                            <a:pt x="10807" y="22124"/>
                            <a:pt x="10608" y="20143"/>
                            <a:pt x="10409" y="18360"/>
                          </a:cubicBezTo>
                          <a:cubicBezTo>
                            <a:pt x="10010" y="16775"/>
                            <a:pt x="10209" y="15587"/>
                            <a:pt x="10409" y="14200"/>
                          </a:cubicBezTo>
                          <a:cubicBezTo>
                            <a:pt x="11405" y="14398"/>
                            <a:pt x="12402" y="14200"/>
                            <a:pt x="13199" y="13804"/>
                          </a:cubicBezTo>
                          <a:cubicBezTo>
                            <a:pt x="13598" y="13606"/>
                            <a:pt x="13399" y="11625"/>
                            <a:pt x="12801" y="10833"/>
                          </a:cubicBezTo>
                          <a:cubicBezTo>
                            <a:pt x="11804" y="9644"/>
                            <a:pt x="11007" y="8654"/>
                            <a:pt x="10209" y="8059"/>
                          </a:cubicBezTo>
                          <a:cubicBezTo>
                            <a:pt x="11007" y="7663"/>
                            <a:pt x="11206" y="6078"/>
                            <a:pt x="10608" y="3701"/>
                          </a:cubicBezTo>
                          <a:cubicBezTo>
                            <a:pt x="9811" y="928"/>
                            <a:pt x="8615" y="-459"/>
                            <a:pt x="7419" y="136"/>
                          </a:cubicBezTo>
                          <a:cubicBezTo>
                            <a:pt x="6422" y="730"/>
                            <a:pt x="6223" y="2909"/>
                            <a:pt x="7020" y="5484"/>
                          </a:cubicBezTo>
                          <a:lnTo>
                            <a:pt x="7220" y="6078"/>
                          </a:lnTo>
                          <a:cubicBezTo>
                            <a:pt x="7020" y="6277"/>
                            <a:pt x="7020" y="6475"/>
                            <a:pt x="6821" y="6673"/>
                          </a:cubicBezTo>
                          <a:cubicBezTo>
                            <a:pt x="6821" y="6673"/>
                            <a:pt x="6821" y="6673"/>
                            <a:pt x="6821" y="6673"/>
                          </a:cubicBezTo>
                          <a:cubicBezTo>
                            <a:pt x="6422" y="5484"/>
                            <a:pt x="5625" y="4296"/>
                            <a:pt x="4429" y="3107"/>
                          </a:cubicBezTo>
                          <a:cubicBezTo>
                            <a:pt x="3034" y="1720"/>
                            <a:pt x="1240" y="1126"/>
                            <a:pt x="443" y="2117"/>
                          </a:cubicBezTo>
                          <a:cubicBezTo>
                            <a:pt x="-754" y="3503"/>
                            <a:pt x="642" y="5682"/>
                            <a:pt x="2635" y="74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35" name="Google Shape;7635;p37"/>
                    <p:cNvSpPr/>
                    <p:nvPr/>
                  </p:nvSpPr>
                  <p:spPr>
                    <a:xfrm>
                      <a:off x="2211668" y="5779154"/>
                      <a:ext cx="9072" cy="15945"/>
                    </a:xfrm>
                    <a:custGeom>
                      <a:avLst/>
                      <a:gdLst/>
                      <a:ahLst/>
                      <a:cxnLst/>
                      <a:rect l="l" t="t" r="r" b="b"/>
                      <a:pathLst>
                        <a:path w="9072" h="15945" extrusionOk="0">
                          <a:moveTo>
                            <a:pt x="6212" y="3645"/>
                          </a:moveTo>
                          <a:cubicBezTo>
                            <a:pt x="4419" y="1070"/>
                            <a:pt x="2226" y="-713"/>
                            <a:pt x="631" y="278"/>
                          </a:cubicBezTo>
                          <a:cubicBezTo>
                            <a:pt x="-565" y="1070"/>
                            <a:pt x="33" y="3051"/>
                            <a:pt x="1628" y="5428"/>
                          </a:cubicBezTo>
                          <a:cubicBezTo>
                            <a:pt x="2824" y="7013"/>
                            <a:pt x="4020" y="8399"/>
                            <a:pt x="5216" y="9192"/>
                          </a:cubicBezTo>
                          <a:cubicBezTo>
                            <a:pt x="5017" y="9984"/>
                            <a:pt x="5017" y="10776"/>
                            <a:pt x="5216" y="11767"/>
                          </a:cubicBezTo>
                          <a:cubicBezTo>
                            <a:pt x="5615" y="14738"/>
                            <a:pt x="6810" y="16125"/>
                            <a:pt x="8006" y="15927"/>
                          </a:cubicBezTo>
                          <a:cubicBezTo>
                            <a:pt x="9003" y="15729"/>
                            <a:pt x="9202" y="13946"/>
                            <a:pt x="9003" y="11965"/>
                          </a:cubicBezTo>
                          <a:cubicBezTo>
                            <a:pt x="8804" y="10776"/>
                            <a:pt x="8405" y="9588"/>
                            <a:pt x="8006" y="8994"/>
                          </a:cubicBezTo>
                          <a:cubicBezTo>
                            <a:pt x="8405" y="7607"/>
                            <a:pt x="7807" y="5824"/>
                            <a:pt x="6212" y="36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36" name="Google Shape;7636;p37"/>
                    <p:cNvSpPr/>
                    <p:nvPr/>
                  </p:nvSpPr>
                  <p:spPr>
                    <a:xfrm>
                      <a:off x="2126522" y="5828312"/>
                      <a:ext cx="15767" cy="9849"/>
                    </a:xfrm>
                    <a:custGeom>
                      <a:avLst/>
                      <a:gdLst/>
                      <a:ahLst/>
                      <a:cxnLst/>
                      <a:rect l="l" t="t" r="r" b="b"/>
                      <a:pathLst>
                        <a:path w="15767" h="9849" extrusionOk="0">
                          <a:moveTo>
                            <a:pt x="15415" y="9357"/>
                          </a:moveTo>
                          <a:cubicBezTo>
                            <a:pt x="16411" y="7773"/>
                            <a:pt x="15215" y="5594"/>
                            <a:pt x="12823" y="3217"/>
                          </a:cubicBezTo>
                          <a:cubicBezTo>
                            <a:pt x="11229" y="1632"/>
                            <a:pt x="9833" y="1236"/>
                            <a:pt x="9036" y="2226"/>
                          </a:cubicBezTo>
                          <a:cubicBezTo>
                            <a:pt x="8637" y="2820"/>
                            <a:pt x="8637" y="3613"/>
                            <a:pt x="9036" y="4405"/>
                          </a:cubicBezTo>
                          <a:cubicBezTo>
                            <a:pt x="8637" y="3415"/>
                            <a:pt x="8039" y="2424"/>
                            <a:pt x="7442" y="3217"/>
                          </a:cubicBezTo>
                          <a:cubicBezTo>
                            <a:pt x="7442" y="3415"/>
                            <a:pt x="7242" y="3613"/>
                            <a:pt x="7242" y="3613"/>
                          </a:cubicBezTo>
                          <a:cubicBezTo>
                            <a:pt x="7043" y="3217"/>
                            <a:pt x="6844" y="2820"/>
                            <a:pt x="6445" y="2424"/>
                          </a:cubicBezTo>
                          <a:cubicBezTo>
                            <a:pt x="4252" y="47"/>
                            <a:pt x="2458" y="-349"/>
                            <a:pt x="1063" y="245"/>
                          </a:cubicBezTo>
                          <a:cubicBezTo>
                            <a:pt x="-532" y="840"/>
                            <a:pt x="-332" y="2622"/>
                            <a:pt x="1661" y="4801"/>
                          </a:cubicBezTo>
                          <a:cubicBezTo>
                            <a:pt x="3654" y="7178"/>
                            <a:pt x="5448" y="7773"/>
                            <a:pt x="6644" y="6782"/>
                          </a:cubicBezTo>
                          <a:cubicBezTo>
                            <a:pt x="6844" y="6584"/>
                            <a:pt x="7043" y="6386"/>
                            <a:pt x="7242" y="6188"/>
                          </a:cubicBezTo>
                          <a:cubicBezTo>
                            <a:pt x="7442" y="6584"/>
                            <a:pt x="7442" y="6980"/>
                            <a:pt x="7641" y="7575"/>
                          </a:cubicBezTo>
                          <a:cubicBezTo>
                            <a:pt x="8239" y="8961"/>
                            <a:pt x="9036" y="9952"/>
                            <a:pt x="9435" y="9357"/>
                          </a:cubicBezTo>
                          <a:cubicBezTo>
                            <a:pt x="10033" y="8565"/>
                            <a:pt x="10033" y="7178"/>
                            <a:pt x="9435" y="5396"/>
                          </a:cubicBezTo>
                          <a:cubicBezTo>
                            <a:pt x="9833" y="6386"/>
                            <a:pt x="10631" y="7377"/>
                            <a:pt x="11627" y="8367"/>
                          </a:cubicBezTo>
                          <a:cubicBezTo>
                            <a:pt x="13222" y="9753"/>
                            <a:pt x="14817" y="10348"/>
                            <a:pt x="15415" y="93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37" name="Google Shape;7637;p37"/>
                    <p:cNvSpPr/>
                    <p:nvPr/>
                  </p:nvSpPr>
                  <p:spPr>
                    <a:xfrm>
                      <a:off x="2120037" y="5782659"/>
                      <a:ext cx="9256" cy="19009"/>
                    </a:xfrm>
                    <a:custGeom>
                      <a:avLst/>
                      <a:gdLst/>
                      <a:ahLst/>
                      <a:cxnLst/>
                      <a:rect l="l" t="t" r="r" b="b"/>
                      <a:pathLst>
                        <a:path w="9256" h="19009" extrusionOk="0">
                          <a:moveTo>
                            <a:pt x="771" y="11630"/>
                          </a:moveTo>
                          <a:cubicBezTo>
                            <a:pt x="-624" y="12422"/>
                            <a:pt x="-26" y="14403"/>
                            <a:pt x="1768" y="16384"/>
                          </a:cubicBezTo>
                          <a:cubicBezTo>
                            <a:pt x="3561" y="18365"/>
                            <a:pt x="5555" y="19553"/>
                            <a:pt x="6751" y="18761"/>
                          </a:cubicBezTo>
                          <a:cubicBezTo>
                            <a:pt x="7349" y="18365"/>
                            <a:pt x="7548" y="17770"/>
                            <a:pt x="7349" y="16978"/>
                          </a:cubicBezTo>
                          <a:cubicBezTo>
                            <a:pt x="8943" y="15988"/>
                            <a:pt x="9741" y="14007"/>
                            <a:pt x="8943" y="9847"/>
                          </a:cubicBezTo>
                          <a:cubicBezTo>
                            <a:pt x="7947" y="7272"/>
                            <a:pt x="6950" y="6479"/>
                            <a:pt x="6153" y="6479"/>
                          </a:cubicBezTo>
                          <a:cubicBezTo>
                            <a:pt x="6551" y="6479"/>
                            <a:pt x="6950" y="6479"/>
                            <a:pt x="7349" y="6281"/>
                          </a:cubicBezTo>
                          <a:cubicBezTo>
                            <a:pt x="8345" y="5885"/>
                            <a:pt x="8146" y="3904"/>
                            <a:pt x="6751" y="2319"/>
                          </a:cubicBezTo>
                          <a:cubicBezTo>
                            <a:pt x="3362" y="-1444"/>
                            <a:pt x="2166" y="140"/>
                            <a:pt x="1170" y="1725"/>
                          </a:cubicBezTo>
                          <a:cubicBezTo>
                            <a:pt x="2764" y="3706"/>
                            <a:pt x="4160" y="6281"/>
                            <a:pt x="6153" y="6677"/>
                          </a:cubicBezTo>
                          <a:cubicBezTo>
                            <a:pt x="5754" y="6677"/>
                            <a:pt x="5355" y="6677"/>
                            <a:pt x="4957" y="6677"/>
                          </a:cubicBezTo>
                          <a:cubicBezTo>
                            <a:pt x="4558" y="6677"/>
                            <a:pt x="4160" y="6876"/>
                            <a:pt x="3960" y="7272"/>
                          </a:cubicBezTo>
                          <a:cubicBezTo>
                            <a:pt x="3163" y="7074"/>
                            <a:pt x="2565" y="7470"/>
                            <a:pt x="2166" y="8064"/>
                          </a:cubicBezTo>
                          <a:cubicBezTo>
                            <a:pt x="1568" y="9055"/>
                            <a:pt x="1967" y="10441"/>
                            <a:pt x="2764" y="11828"/>
                          </a:cubicBezTo>
                          <a:cubicBezTo>
                            <a:pt x="2166" y="11431"/>
                            <a:pt x="1369" y="11431"/>
                            <a:pt x="771" y="116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38" name="Google Shape;7638;p37"/>
                    <p:cNvSpPr/>
                    <p:nvPr/>
                  </p:nvSpPr>
                  <p:spPr>
                    <a:xfrm>
                      <a:off x="2016162" y="5762000"/>
                      <a:ext cx="1794" cy="1188"/>
                    </a:xfrm>
                    <a:custGeom>
                      <a:avLst/>
                      <a:gdLst/>
                      <a:ahLst/>
                      <a:cxnLst/>
                      <a:rect l="l" t="t" r="r" b="b"/>
                      <a:pathLst>
                        <a:path w="1794" h="1188" extrusionOk="0">
                          <a:moveTo>
                            <a:pt x="1794" y="0"/>
                          </a:moveTo>
                          <a:cubicBezTo>
                            <a:pt x="1196" y="396"/>
                            <a:pt x="598" y="792"/>
                            <a:pt x="0" y="1188"/>
                          </a:cubicBezTo>
                          <a:cubicBezTo>
                            <a:pt x="399" y="1188"/>
                            <a:pt x="598" y="1188"/>
                            <a:pt x="997" y="990"/>
                          </a:cubicBezTo>
                          <a:cubicBezTo>
                            <a:pt x="1395" y="792"/>
                            <a:pt x="1595" y="396"/>
                            <a:pt x="1794"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39" name="Google Shape;7639;p37"/>
                    <p:cNvSpPr/>
                    <p:nvPr/>
                  </p:nvSpPr>
                  <p:spPr>
                    <a:xfrm>
                      <a:off x="2140342" y="5690886"/>
                      <a:ext cx="5381" cy="4861"/>
                    </a:xfrm>
                    <a:custGeom>
                      <a:avLst/>
                      <a:gdLst/>
                      <a:ahLst/>
                      <a:cxnLst/>
                      <a:rect l="l" t="t" r="r" b="b"/>
                      <a:pathLst>
                        <a:path w="5381" h="4861" extrusionOk="0">
                          <a:moveTo>
                            <a:pt x="4385" y="4556"/>
                          </a:moveTo>
                          <a:cubicBezTo>
                            <a:pt x="5780" y="3764"/>
                            <a:pt x="5581" y="1981"/>
                            <a:pt x="4585" y="0"/>
                          </a:cubicBezTo>
                          <a:cubicBezTo>
                            <a:pt x="2990" y="594"/>
                            <a:pt x="1595" y="1387"/>
                            <a:pt x="0" y="2179"/>
                          </a:cubicBezTo>
                          <a:cubicBezTo>
                            <a:pt x="1196" y="3962"/>
                            <a:pt x="2990" y="5546"/>
                            <a:pt x="4385" y="45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40" name="Google Shape;7640;p37"/>
                    <p:cNvSpPr/>
                    <p:nvPr/>
                  </p:nvSpPr>
                  <p:spPr>
                    <a:xfrm>
                      <a:off x="2205201" y="5747921"/>
                      <a:ext cx="9926" cy="16871"/>
                    </a:xfrm>
                    <a:custGeom>
                      <a:avLst/>
                      <a:gdLst/>
                      <a:ahLst/>
                      <a:cxnLst/>
                      <a:rect l="l" t="t" r="r" b="b"/>
                      <a:pathLst>
                        <a:path w="9926" h="16871" extrusionOk="0">
                          <a:moveTo>
                            <a:pt x="121" y="2194"/>
                          </a:moveTo>
                          <a:cubicBezTo>
                            <a:pt x="-277" y="3383"/>
                            <a:pt x="321" y="4967"/>
                            <a:pt x="1716" y="6552"/>
                          </a:cubicBezTo>
                          <a:cubicBezTo>
                            <a:pt x="2912" y="7939"/>
                            <a:pt x="3709" y="8335"/>
                            <a:pt x="4307" y="7939"/>
                          </a:cubicBezTo>
                          <a:cubicBezTo>
                            <a:pt x="4905" y="8533"/>
                            <a:pt x="5304" y="8731"/>
                            <a:pt x="5902" y="8929"/>
                          </a:cubicBezTo>
                          <a:cubicBezTo>
                            <a:pt x="5902" y="9127"/>
                            <a:pt x="5902" y="9127"/>
                            <a:pt x="6101" y="9325"/>
                          </a:cubicBezTo>
                          <a:cubicBezTo>
                            <a:pt x="5902" y="9920"/>
                            <a:pt x="5902" y="10712"/>
                            <a:pt x="5902" y="11702"/>
                          </a:cubicBezTo>
                          <a:cubicBezTo>
                            <a:pt x="6300" y="14277"/>
                            <a:pt x="7098" y="16655"/>
                            <a:pt x="8493" y="16853"/>
                          </a:cubicBezTo>
                          <a:cubicBezTo>
                            <a:pt x="9490" y="17051"/>
                            <a:pt x="10088" y="15664"/>
                            <a:pt x="9888" y="13485"/>
                          </a:cubicBezTo>
                          <a:cubicBezTo>
                            <a:pt x="9689" y="12495"/>
                            <a:pt x="9490" y="11504"/>
                            <a:pt x="9290" y="10712"/>
                          </a:cubicBezTo>
                          <a:cubicBezTo>
                            <a:pt x="9888" y="9920"/>
                            <a:pt x="9888" y="8533"/>
                            <a:pt x="9290" y="6750"/>
                          </a:cubicBezTo>
                          <a:cubicBezTo>
                            <a:pt x="8692" y="4967"/>
                            <a:pt x="8094" y="4175"/>
                            <a:pt x="7098" y="4175"/>
                          </a:cubicBezTo>
                          <a:cubicBezTo>
                            <a:pt x="6699" y="3383"/>
                            <a:pt x="6101" y="2590"/>
                            <a:pt x="5304" y="1600"/>
                          </a:cubicBezTo>
                          <a:cubicBezTo>
                            <a:pt x="3709" y="-183"/>
                            <a:pt x="2712" y="-183"/>
                            <a:pt x="1716" y="213"/>
                          </a:cubicBezTo>
                          <a:cubicBezTo>
                            <a:pt x="1517" y="609"/>
                            <a:pt x="1317" y="1006"/>
                            <a:pt x="1317" y="1402"/>
                          </a:cubicBezTo>
                          <a:cubicBezTo>
                            <a:pt x="919" y="1402"/>
                            <a:pt x="321" y="1402"/>
                            <a:pt x="121" y="21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41" name="Google Shape;7641;p37"/>
                    <p:cNvSpPr/>
                    <p:nvPr/>
                  </p:nvSpPr>
                  <p:spPr>
                    <a:xfrm>
                      <a:off x="2153377" y="5759030"/>
                      <a:ext cx="15705" cy="18623"/>
                    </a:xfrm>
                    <a:custGeom>
                      <a:avLst/>
                      <a:gdLst/>
                      <a:ahLst/>
                      <a:cxnLst/>
                      <a:rect l="l" t="t" r="r" b="b"/>
                      <a:pathLst>
                        <a:path w="15705" h="18623" extrusionOk="0">
                          <a:moveTo>
                            <a:pt x="9290" y="3169"/>
                          </a:moveTo>
                          <a:cubicBezTo>
                            <a:pt x="8892" y="2574"/>
                            <a:pt x="8294" y="2178"/>
                            <a:pt x="7895" y="1980"/>
                          </a:cubicBezTo>
                          <a:cubicBezTo>
                            <a:pt x="7895" y="1980"/>
                            <a:pt x="7696" y="1980"/>
                            <a:pt x="7696" y="1980"/>
                          </a:cubicBezTo>
                          <a:cubicBezTo>
                            <a:pt x="6300" y="395"/>
                            <a:pt x="4307" y="-397"/>
                            <a:pt x="3311" y="197"/>
                          </a:cubicBezTo>
                          <a:cubicBezTo>
                            <a:pt x="2115" y="990"/>
                            <a:pt x="2713" y="3169"/>
                            <a:pt x="4706" y="5150"/>
                          </a:cubicBezTo>
                          <a:cubicBezTo>
                            <a:pt x="5304" y="5744"/>
                            <a:pt x="5702" y="6140"/>
                            <a:pt x="6300" y="6536"/>
                          </a:cubicBezTo>
                          <a:cubicBezTo>
                            <a:pt x="5902" y="6338"/>
                            <a:pt x="5304" y="6140"/>
                            <a:pt x="4905" y="6140"/>
                          </a:cubicBezTo>
                          <a:cubicBezTo>
                            <a:pt x="4706" y="5546"/>
                            <a:pt x="4108" y="4951"/>
                            <a:pt x="3709" y="4357"/>
                          </a:cubicBezTo>
                          <a:cubicBezTo>
                            <a:pt x="2314" y="2772"/>
                            <a:pt x="919" y="2178"/>
                            <a:pt x="121" y="3169"/>
                          </a:cubicBezTo>
                          <a:cubicBezTo>
                            <a:pt x="-277" y="4357"/>
                            <a:pt x="321" y="5744"/>
                            <a:pt x="1716" y="6932"/>
                          </a:cubicBezTo>
                          <a:cubicBezTo>
                            <a:pt x="1517" y="7130"/>
                            <a:pt x="1317" y="7130"/>
                            <a:pt x="1118" y="7526"/>
                          </a:cubicBezTo>
                          <a:cubicBezTo>
                            <a:pt x="520" y="8517"/>
                            <a:pt x="719" y="10102"/>
                            <a:pt x="2314" y="11686"/>
                          </a:cubicBezTo>
                          <a:cubicBezTo>
                            <a:pt x="3111" y="12479"/>
                            <a:pt x="3709" y="13073"/>
                            <a:pt x="4307" y="13271"/>
                          </a:cubicBezTo>
                          <a:cubicBezTo>
                            <a:pt x="5104" y="15252"/>
                            <a:pt x="6101" y="16441"/>
                            <a:pt x="7297" y="15846"/>
                          </a:cubicBezTo>
                          <a:cubicBezTo>
                            <a:pt x="7696" y="15648"/>
                            <a:pt x="8094" y="15054"/>
                            <a:pt x="8294" y="14460"/>
                          </a:cubicBezTo>
                          <a:cubicBezTo>
                            <a:pt x="8294" y="15252"/>
                            <a:pt x="8493" y="16044"/>
                            <a:pt x="9091" y="17035"/>
                          </a:cubicBezTo>
                          <a:cubicBezTo>
                            <a:pt x="9689" y="18223"/>
                            <a:pt x="10486" y="19016"/>
                            <a:pt x="11084" y="18421"/>
                          </a:cubicBezTo>
                          <a:cubicBezTo>
                            <a:pt x="11882" y="17431"/>
                            <a:pt x="11882" y="15846"/>
                            <a:pt x="10885" y="13865"/>
                          </a:cubicBezTo>
                          <a:cubicBezTo>
                            <a:pt x="10287" y="12677"/>
                            <a:pt x="9490" y="12083"/>
                            <a:pt x="8892" y="12479"/>
                          </a:cubicBezTo>
                          <a:lnTo>
                            <a:pt x="8892" y="12677"/>
                          </a:lnTo>
                          <a:cubicBezTo>
                            <a:pt x="8892" y="11686"/>
                            <a:pt x="8892" y="10696"/>
                            <a:pt x="8692" y="9705"/>
                          </a:cubicBezTo>
                          <a:cubicBezTo>
                            <a:pt x="8294" y="8121"/>
                            <a:pt x="7895" y="7130"/>
                            <a:pt x="7297" y="6734"/>
                          </a:cubicBezTo>
                          <a:cubicBezTo>
                            <a:pt x="7696" y="6932"/>
                            <a:pt x="8094" y="7130"/>
                            <a:pt x="8294" y="7130"/>
                          </a:cubicBezTo>
                          <a:cubicBezTo>
                            <a:pt x="8892" y="8319"/>
                            <a:pt x="9490" y="9111"/>
                            <a:pt x="10287" y="9111"/>
                          </a:cubicBezTo>
                          <a:cubicBezTo>
                            <a:pt x="10486" y="9111"/>
                            <a:pt x="10686" y="8913"/>
                            <a:pt x="10885" y="8715"/>
                          </a:cubicBezTo>
                          <a:cubicBezTo>
                            <a:pt x="10885" y="8913"/>
                            <a:pt x="11084" y="8913"/>
                            <a:pt x="11084" y="9111"/>
                          </a:cubicBezTo>
                          <a:cubicBezTo>
                            <a:pt x="12280" y="10696"/>
                            <a:pt x="13875" y="12083"/>
                            <a:pt x="14871" y="11488"/>
                          </a:cubicBezTo>
                          <a:cubicBezTo>
                            <a:pt x="16665" y="10498"/>
                            <a:pt x="15270" y="8121"/>
                            <a:pt x="13476" y="5546"/>
                          </a:cubicBezTo>
                          <a:cubicBezTo>
                            <a:pt x="11882" y="4159"/>
                            <a:pt x="10486" y="2971"/>
                            <a:pt x="9290" y="31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42" name="Google Shape;7642;p37"/>
                    <p:cNvSpPr/>
                    <p:nvPr/>
                  </p:nvSpPr>
                  <p:spPr>
                    <a:xfrm>
                      <a:off x="2107879" y="5763077"/>
                      <a:ext cx="9902" cy="16241"/>
                    </a:xfrm>
                    <a:custGeom>
                      <a:avLst/>
                      <a:gdLst/>
                      <a:ahLst/>
                      <a:cxnLst/>
                      <a:rect l="l" t="t" r="r" b="b"/>
                      <a:pathLst>
                        <a:path w="9902" h="16241" extrusionOk="0">
                          <a:moveTo>
                            <a:pt x="771" y="309"/>
                          </a:moveTo>
                          <a:cubicBezTo>
                            <a:pt x="-624" y="1300"/>
                            <a:pt x="-26" y="3083"/>
                            <a:pt x="1768" y="5262"/>
                          </a:cubicBezTo>
                          <a:cubicBezTo>
                            <a:pt x="3163" y="7044"/>
                            <a:pt x="4957" y="8233"/>
                            <a:pt x="6153" y="8233"/>
                          </a:cubicBezTo>
                          <a:cubicBezTo>
                            <a:pt x="5953" y="8629"/>
                            <a:pt x="5953" y="8827"/>
                            <a:pt x="5754" y="9421"/>
                          </a:cubicBezTo>
                          <a:cubicBezTo>
                            <a:pt x="4558" y="8431"/>
                            <a:pt x="3362" y="8035"/>
                            <a:pt x="2565" y="8431"/>
                          </a:cubicBezTo>
                          <a:cubicBezTo>
                            <a:pt x="970" y="9223"/>
                            <a:pt x="2366" y="11402"/>
                            <a:pt x="3761" y="13383"/>
                          </a:cubicBezTo>
                          <a:cubicBezTo>
                            <a:pt x="5355" y="15562"/>
                            <a:pt x="7149" y="16553"/>
                            <a:pt x="8943" y="16156"/>
                          </a:cubicBezTo>
                          <a:cubicBezTo>
                            <a:pt x="9342" y="15760"/>
                            <a:pt x="9541" y="15364"/>
                            <a:pt x="9541" y="14770"/>
                          </a:cubicBezTo>
                          <a:cubicBezTo>
                            <a:pt x="10139" y="13977"/>
                            <a:pt x="9940" y="12195"/>
                            <a:pt x="9342" y="10610"/>
                          </a:cubicBezTo>
                          <a:cubicBezTo>
                            <a:pt x="8744" y="9025"/>
                            <a:pt x="8146" y="8035"/>
                            <a:pt x="7149" y="7639"/>
                          </a:cubicBezTo>
                          <a:cubicBezTo>
                            <a:pt x="7747" y="6648"/>
                            <a:pt x="6950" y="4667"/>
                            <a:pt x="5156" y="2290"/>
                          </a:cubicBezTo>
                          <a:cubicBezTo>
                            <a:pt x="4160" y="904"/>
                            <a:pt x="2366" y="-681"/>
                            <a:pt x="771" y="3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43" name="Google Shape;7643;p37"/>
                    <p:cNvSpPr/>
                    <p:nvPr/>
                  </p:nvSpPr>
                  <p:spPr>
                    <a:xfrm>
                      <a:off x="2120808" y="5717034"/>
                      <a:ext cx="9004" cy="8319"/>
                    </a:xfrm>
                    <a:custGeom>
                      <a:avLst/>
                      <a:gdLst/>
                      <a:ahLst/>
                      <a:cxnLst/>
                      <a:rect l="l" t="t" r="r" b="b"/>
                      <a:pathLst>
                        <a:path w="9004" h="8319" extrusionOk="0">
                          <a:moveTo>
                            <a:pt x="7574" y="8320"/>
                          </a:moveTo>
                          <a:cubicBezTo>
                            <a:pt x="8770" y="8320"/>
                            <a:pt x="9368" y="7924"/>
                            <a:pt x="8770" y="6537"/>
                          </a:cubicBezTo>
                          <a:cubicBezTo>
                            <a:pt x="7176" y="3169"/>
                            <a:pt x="4784" y="991"/>
                            <a:pt x="1993" y="198"/>
                          </a:cubicBezTo>
                          <a:cubicBezTo>
                            <a:pt x="1196" y="0"/>
                            <a:pt x="598" y="0"/>
                            <a:pt x="0" y="0"/>
                          </a:cubicBezTo>
                          <a:lnTo>
                            <a:pt x="199" y="1783"/>
                          </a:lnTo>
                          <a:cubicBezTo>
                            <a:pt x="1595" y="5745"/>
                            <a:pt x="4186" y="8122"/>
                            <a:pt x="7574" y="83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44" name="Google Shape;7644;p37"/>
                    <p:cNvSpPr/>
                    <p:nvPr/>
                  </p:nvSpPr>
                  <p:spPr>
                    <a:xfrm>
                      <a:off x="2102819" y="5713158"/>
                      <a:ext cx="7112" cy="7791"/>
                    </a:xfrm>
                    <a:custGeom>
                      <a:avLst/>
                      <a:gdLst/>
                      <a:ahLst/>
                      <a:cxnLst/>
                      <a:rect l="l" t="t" r="r" b="b"/>
                      <a:pathLst>
                        <a:path w="7112" h="7791" extrusionOk="0">
                          <a:moveTo>
                            <a:pt x="6030" y="7640"/>
                          </a:moveTo>
                          <a:cubicBezTo>
                            <a:pt x="7824" y="7045"/>
                            <a:pt x="7226" y="5065"/>
                            <a:pt x="5432" y="2489"/>
                          </a:cubicBezTo>
                          <a:cubicBezTo>
                            <a:pt x="3837" y="310"/>
                            <a:pt x="1844" y="-680"/>
                            <a:pt x="648" y="508"/>
                          </a:cubicBezTo>
                          <a:cubicBezTo>
                            <a:pt x="-149" y="1301"/>
                            <a:pt x="-349" y="2886"/>
                            <a:pt x="847" y="4668"/>
                          </a:cubicBezTo>
                          <a:cubicBezTo>
                            <a:pt x="2442" y="7045"/>
                            <a:pt x="4435" y="8234"/>
                            <a:pt x="6030" y="76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45" name="Google Shape;7645;p37"/>
                    <p:cNvSpPr/>
                    <p:nvPr/>
                  </p:nvSpPr>
                  <p:spPr>
                    <a:xfrm>
                      <a:off x="1970688" y="5829245"/>
                      <a:ext cx="6475" cy="6402"/>
                    </a:xfrm>
                    <a:custGeom>
                      <a:avLst/>
                      <a:gdLst/>
                      <a:ahLst/>
                      <a:cxnLst/>
                      <a:rect l="l" t="t" r="r" b="b"/>
                      <a:pathLst>
                        <a:path w="6475" h="6402" extrusionOk="0">
                          <a:moveTo>
                            <a:pt x="6008" y="6048"/>
                          </a:moveTo>
                          <a:cubicBezTo>
                            <a:pt x="7004" y="4859"/>
                            <a:pt x="6407" y="2879"/>
                            <a:pt x="4214" y="1096"/>
                          </a:cubicBezTo>
                          <a:cubicBezTo>
                            <a:pt x="2420" y="-291"/>
                            <a:pt x="1025" y="-291"/>
                            <a:pt x="227" y="700"/>
                          </a:cubicBezTo>
                          <a:cubicBezTo>
                            <a:pt x="-371" y="1888"/>
                            <a:pt x="227" y="3473"/>
                            <a:pt x="1822" y="4859"/>
                          </a:cubicBezTo>
                          <a:cubicBezTo>
                            <a:pt x="3417" y="6246"/>
                            <a:pt x="5211" y="6840"/>
                            <a:pt x="6008" y="60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46" name="Google Shape;7646;p37"/>
                    <p:cNvSpPr/>
                    <p:nvPr/>
                  </p:nvSpPr>
                  <p:spPr>
                    <a:xfrm>
                      <a:off x="2068535" y="5741423"/>
                      <a:ext cx="10855" cy="18919"/>
                    </a:xfrm>
                    <a:custGeom>
                      <a:avLst/>
                      <a:gdLst/>
                      <a:ahLst/>
                      <a:cxnLst/>
                      <a:rect l="l" t="t" r="r" b="b"/>
                      <a:pathLst>
                        <a:path w="10855" h="18919" extrusionOk="0">
                          <a:moveTo>
                            <a:pt x="847" y="4136"/>
                          </a:moveTo>
                          <a:cubicBezTo>
                            <a:pt x="-150" y="5325"/>
                            <a:pt x="-548" y="6909"/>
                            <a:pt x="1246" y="9088"/>
                          </a:cubicBezTo>
                          <a:cubicBezTo>
                            <a:pt x="2840" y="11069"/>
                            <a:pt x="4236" y="11465"/>
                            <a:pt x="5432" y="11465"/>
                          </a:cubicBezTo>
                          <a:cubicBezTo>
                            <a:pt x="5232" y="12456"/>
                            <a:pt x="5432" y="13842"/>
                            <a:pt x="6229" y="15427"/>
                          </a:cubicBezTo>
                          <a:cubicBezTo>
                            <a:pt x="7226" y="17804"/>
                            <a:pt x="8621" y="19389"/>
                            <a:pt x="9817" y="18795"/>
                          </a:cubicBezTo>
                          <a:cubicBezTo>
                            <a:pt x="10813" y="18200"/>
                            <a:pt x="10415" y="16219"/>
                            <a:pt x="9817" y="14239"/>
                          </a:cubicBezTo>
                          <a:cubicBezTo>
                            <a:pt x="9219" y="12654"/>
                            <a:pt x="8621" y="11267"/>
                            <a:pt x="7824" y="10673"/>
                          </a:cubicBezTo>
                          <a:cubicBezTo>
                            <a:pt x="8820" y="10079"/>
                            <a:pt x="9418" y="8890"/>
                            <a:pt x="8023" y="6909"/>
                          </a:cubicBezTo>
                          <a:cubicBezTo>
                            <a:pt x="7824" y="6711"/>
                            <a:pt x="7824" y="6711"/>
                            <a:pt x="7624" y="6513"/>
                          </a:cubicBezTo>
                          <a:cubicBezTo>
                            <a:pt x="8422" y="7107"/>
                            <a:pt x="9418" y="7306"/>
                            <a:pt x="10016" y="6909"/>
                          </a:cubicBezTo>
                          <a:cubicBezTo>
                            <a:pt x="11411" y="6117"/>
                            <a:pt x="11013" y="4334"/>
                            <a:pt x="9219" y="2155"/>
                          </a:cubicBezTo>
                          <a:cubicBezTo>
                            <a:pt x="7824" y="570"/>
                            <a:pt x="6229" y="-420"/>
                            <a:pt x="5033" y="174"/>
                          </a:cubicBezTo>
                          <a:cubicBezTo>
                            <a:pt x="3438" y="967"/>
                            <a:pt x="4036" y="2749"/>
                            <a:pt x="5631" y="4730"/>
                          </a:cubicBezTo>
                          <a:cubicBezTo>
                            <a:pt x="3837" y="3542"/>
                            <a:pt x="2242" y="3740"/>
                            <a:pt x="847" y="41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47" name="Google Shape;7647;p37"/>
                    <p:cNvSpPr/>
                    <p:nvPr/>
                  </p:nvSpPr>
                  <p:spPr>
                    <a:xfrm>
                      <a:off x="2129240" y="5709101"/>
                      <a:ext cx="6375" cy="7266"/>
                    </a:xfrm>
                    <a:custGeom>
                      <a:avLst/>
                      <a:gdLst/>
                      <a:ahLst/>
                      <a:cxnLst/>
                      <a:rect l="l" t="t" r="r" b="b"/>
                      <a:pathLst>
                        <a:path w="6375" h="7266" extrusionOk="0">
                          <a:moveTo>
                            <a:pt x="937" y="207"/>
                          </a:moveTo>
                          <a:cubicBezTo>
                            <a:pt x="-60" y="603"/>
                            <a:pt x="-458" y="1990"/>
                            <a:pt x="738" y="3971"/>
                          </a:cubicBezTo>
                          <a:cubicBezTo>
                            <a:pt x="2133" y="6150"/>
                            <a:pt x="3727" y="7735"/>
                            <a:pt x="5521" y="7140"/>
                          </a:cubicBezTo>
                          <a:cubicBezTo>
                            <a:pt x="6518" y="6348"/>
                            <a:pt x="6717" y="4961"/>
                            <a:pt x="5721" y="3179"/>
                          </a:cubicBezTo>
                          <a:cubicBezTo>
                            <a:pt x="4325" y="1000"/>
                            <a:pt x="2531" y="-585"/>
                            <a:pt x="937" y="2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48" name="Google Shape;7648;p37"/>
                    <p:cNvSpPr/>
                    <p:nvPr/>
                  </p:nvSpPr>
                  <p:spPr>
                    <a:xfrm>
                      <a:off x="2046372" y="5787737"/>
                      <a:ext cx="6497" cy="6675"/>
                    </a:xfrm>
                    <a:custGeom>
                      <a:avLst/>
                      <a:gdLst/>
                      <a:ahLst/>
                      <a:cxnLst/>
                      <a:rect l="l" t="t" r="r" b="b"/>
                      <a:pathLst>
                        <a:path w="6497" h="6675" extrusionOk="0">
                          <a:moveTo>
                            <a:pt x="2281" y="5363"/>
                          </a:moveTo>
                          <a:cubicBezTo>
                            <a:pt x="4074" y="6948"/>
                            <a:pt x="5270" y="6948"/>
                            <a:pt x="6267" y="6155"/>
                          </a:cubicBezTo>
                          <a:cubicBezTo>
                            <a:pt x="6865" y="4967"/>
                            <a:pt x="6267" y="3184"/>
                            <a:pt x="4872" y="1797"/>
                          </a:cubicBezTo>
                          <a:cubicBezTo>
                            <a:pt x="2878" y="14"/>
                            <a:pt x="885" y="-778"/>
                            <a:pt x="88" y="1005"/>
                          </a:cubicBezTo>
                          <a:cubicBezTo>
                            <a:pt x="-311" y="2392"/>
                            <a:pt x="686" y="3976"/>
                            <a:pt x="2281" y="53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49" name="Google Shape;7649;p37"/>
                    <p:cNvSpPr/>
                    <p:nvPr/>
                  </p:nvSpPr>
                  <p:spPr>
                    <a:xfrm>
                      <a:off x="2094290" y="5745509"/>
                      <a:ext cx="7582" cy="6820"/>
                    </a:xfrm>
                    <a:custGeom>
                      <a:avLst/>
                      <a:gdLst/>
                      <a:ahLst/>
                      <a:cxnLst/>
                      <a:rect l="l" t="t" r="r" b="b"/>
                      <a:pathLst>
                        <a:path w="7582" h="6820" extrusionOk="0">
                          <a:moveTo>
                            <a:pt x="2998" y="446"/>
                          </a:moveTo>
                          <a:cubicBezTo>
                            <a:pt x="2001" y="-149"/>
                            <a:pt x="1004" y="-149"/>
                            <a:pt x="406" y="446"/>
                          </a:cubicBezTo>
                          <a:cubicBezTo>
                            <a:pt x="-391" y="1238"/>
                            <a:pt x="8" y="3021"/>
                            <a:pt x="1403" y="4606"/>
                          </a:cubicBezTo>
                          <a:cubicBezTo>
                            <a:pt x="2998" y="6388"/>
                            <a:pt x="4393" y="6983"/>
                            <a:pt x="5390" y="6785"/>
                          </a:cubicBezTo>
                          <a:cubicBezTo>
                            <a:pt x="5987" y="6785"/>
                            <a:pt x="6386" y="6785"/>
                            <a:pt x="6984" y="6388"/>
                          </a:cubicBezTo>
                          <a:cubicBezTo>
                            <a:pt x="7582" y="5398"/>
                            <a:pt x="8180" y="4209"/>
                            <a:pt x="6386" y="2427"/>
                          </a:cubicBezTo>
                          <a:cubicBezTo>
                            <a:pt x="5190" y="1040"/>
                            <a:pt x="3994" y="446"/>
                            <a:pt x="2998" y="4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50" name="Google Shape;7650;p37"/>
                    <p:cNvSpPr/>
                    <p:nvPr/>
                  </p:nvSpPr>
                  <p:spPr>
                    <a:xfrm>
                      <a:off x="2145790" y="5715959"/>
                      <a:ext cx="7645" cy="15948"/>
                    </a:xfrm>
                    <a:custGeom>
                      <a:avLst/>
                      <a:gdLst/>
                      <a:ahLst/>
                      <a:cxnLst/>
                      <a:rect l="l" t="t" r="r" b="b"/>
                      <a:pathLst>
                        <a:path w="7645" h="15948" extrusionOk="0">
                          <a:moveTo>
                            <a:pt x="3920" y="1670"/>
                          </a:moveTo>
                          <a:cubicBezTo>
                            <a:pt x="2326" y="-113"/>
                            <a:pt x="930" y="-509"/>
                            <a:pt x="332" y="679"/>
                          </a:cubicBezTo>
                          <a:cubicBezTo>
                            <a:pt x="-664" y="2264"/>
                            <a:pt x="731" y="4443"/>
                            <a:pt x="2525" y="6424"/>
                          </a:cubicBezTo>
                          <a:cubicBezTo>
                            <a:pt x="3123" y="7216"/>
                            <a:pt x="3721" y="7612"/>
                            <a:pt x="4319" y="7811"/>
                          </a:cubicBezTo>
                          <a:cubicBezTo>
                            <a:pt x="3322" y="8405"/>
                            <a:pt x="3123" y="9990"/>
                            <a:pt x="3522" y="11772"/>
                          </a:cubicBezTo>
                          <a:cubicBezTo>
                            <a:pt x="4120" y="14545"/>
                            <a:pt x="5316" y="16130"/>
                            <a:pt x="6711" y="15932"/>
                          </a:cubicBezTo>
                          <a:cubicBezTo>
                            <a:pt x="7707" y="15734"/>
                            <a:pt x="7907" y="13951"/>
                            <a:pt x="7309" y="11772"/>
                          </a:cubicBezTo>
                          <a:cubicBezTo>
                            <a:pt x="6910" y="9593"/>
                            <a:pt x="6113" y="8207"/>
                            <a:pt x="5116" y="7811"/>
                          </a:cubicBezTo>
                          <a:cubicBezTo>
                            <a:pt x="5515" y="7811"/>
                            <a:pt x="5913" y="7612"/>
                            <a:pt x="6312" y="7414"/>
                          </a:cubicBezTo>
                          <a:cubicBezTo>
                            <a:pt x="6910" y="5830"/>
                            <a:pt x="5515" y="3651"/>
                            <a:pt x="3920" y="16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51" name="Google Shape;7651;p37"/>
                    <p:cNvSpPr/>
                    <p:nvPr/>
                  </p:nvSpPr>
                  <p:spPr>
                    <a:xfrm>
                      <a:off x="2134176" y="5847824"/>
                      <a:ext cx="9206" cy="13433"/>
                    </a:xfrm>
                    <a:custGeom>
                      <a:avLst/>
                      <a:gdLst/>
                      <a:ahLst/>
                      <a:cxnLst/>
                      <a:rect l="l" t="t" r="r" b="b"/>
                      <a:pathLst>
                        <a:path w="9206" h="13433" extrusionOk="0">
                          <a:moveTo>
                            <a:pt x="585" y="344"/>
                          </a:moveTo>
                          <a:cubicBezTo>
                            <a:pt x="-411" y="1335"/>
                            <a:pt x="-212" y="3118"/>
                            <a:pt x="1781" y="5098"/>
                          </a:cubicBezTo>
                          <a:cubicBezTo>
                            <a:pt x="3376" y="6881"/>
                            <a:pt x="4572" y="7079"/>
                            <a:pt x="5568" y="6683"/>
                          </a:cubicBezTo>
                          <a:cubicBezTo>
                            <a:pt x="5568" y="6683"/>
                            <a:pt x="5768" y="6485"/>
                            <a:pt x="5768" y="6485"/>
                          </a:cubicBezTo>
                          <a:cubicBezTo>
                            <a:pt x="5369" y="7277"/>
                            <a:pt x="5568" y="8664"/>
                            <a:pt x="5967" y="10051"/>
                          </a:cubicBezTo>
                          <a:cubicBezTo>
                            <a:pt x="6565" y="11834"/>
                            <a:pt x="7362" y="13616"/>
                            <a:pt x="8359" y="13418"/>
                          </a:cubicBezTo>
                          <a:cubicBezTo>
                            <a:pt x="9555" y="13022"/>
                            <a:pt x="9356" y="11041"/>
                            <a:pt x="8558" y="8466"/>
                          </a:cubicBezTo>
                          <a:cubicBezTo>
                            <a:pt x="7761" y="6287"/>
                            <a:pt x="6964" y="5495"/>
                            <a:pt x="6166" y="5891"/>
                          </a:cubicBezTo>
                          <a:cubicBezTo>
                            <a:pt x="5967" y="5891"/>
                            <a:pt x="5967" y="6089"/>
                            <a:pt x="5768" y="6287"/>
                          </a:cubicBezTo>
                          <a:cubicBezTo>
                            <a:pt x="6166" y="5098"/>
                            <a:pt x="5768" y="3712"/>
                            <a:pt x="4173" y="1929"/>
                          </a:cubicBezTo>
                          <a:cubicBezTo>
                            <a:pt x="2977" y="146"/>
                            <a:pt x="1383" y="-448"/>
                            <a:pt x="585" y="3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52" name="Google Shape;7652;p37"/>
                    <p:cNvSpPr/>
                    <p:nvPr/>
                  </p:nvSpPr>
                  <p:spPr>
                    <a:xfrm>
                      <a:off x="2125163" y="5857083"/>
                      <a:ext cx="7034" cy="15022"/>
                    </a:xfrm>
                    <a:custGeom>
                      <a:avLst/>
                      <a:gdLst/>
                      <a:ahLst/>
                      <a:cxnLst/>
                      <a:rect l="l" t="t" r="r" b="b"/>
                      <a:pathLst>
                        <a:path w="7034" h="15022" extrusionOk="0">
                          <a:moveTo>
                            <a:pt x="429" y="396"/>
                          </a:moveTo>
                          <a:cubicBezTo>
                            <a:pt x="-568" y="1585"/>
                            <a:pt x="230" y="3566"/>
                            <a:pt x="2223" y="5348"/>
                          </a:cubicBezTo>
                          <a:cubicBezTo>
                            <a:pt x="2821" y="5943"/>
                            <a:pt x="3419" y="6339"/>
                            <a:pt x="3818" y="6537"/>
                          </a:cubicBezTo>
                          <a:cubicBezTo>
                            <a:pt x="3818" y="6735"/>
                            <a:pt x="4017" y="7131"/>
                            <a:pt x="4216" y="7329"/>
                          </a:cubicBezTo>
                          <a:cubicBezTo>
                            <a:pt x="4017" y="7329"/>
                            <a:pt x="3818" y="7329"/>
                            <a:pt x="3618" y="7527"/>
                          </a:cubicBezTo>
                          <a:cubicBezTo>
                            <a:pt x="2821" y="8122"/>
                            <a:pt x="2821" y="9508"/>
                            <a:pt x="3419" y="11687"/>
                          </a:cubicBezTo>
                          <a:cubicBezTo>
                            <a:pt x="4416" y="14460"/>
                            <a:pt x="5412" y="15451"/>
                            <a:pt x="6409" y="14857"/>
                          </a:cubicBezTo>
                          <a:cubicBezTo>
                            <a:pt x="7206" y="14262"/>
                            <a:pt x="7206" y="12876"/>
                            <a:pt x="6608" y="10697"/>
                          </a:cubicBezTo>
                          <a:cubicBezTo>
                            <a:pt x="6409" y="10499"/>
                            <a:pt x="6409" y="10301"/>
                            <a:pt x="6210" y="9904"/>
                          </a:cubicBezTo>
                          <a:lnTo>
                            <a:pt x="6210" y="9904"/>
                          </a:lnTo>
                          <a:cubicBezTo>
                            <a:pt x="7206" y="9706"/>
                            <a:pt x="7007" y="7924"/>
                            <a:pt x="6409" y="5943"/>
                          </a:cubicBezTo>
                          <a:cubicBezTo>
                            <a:pt x="6409" y="5943"/>
                            <a:pt x="6409" y="5943"/>
                            <a:pt x="6409" y="5943"/>
                          </a:cubicBezTo>
                          <a:cubicBezTo>
                            <a:pt x="6608" y="4754"/>
                            <a:pt x="6010" y="3368"/>
                            <a:pt x="4416" y="1585"/>
                          </a:cubicBezTo>
                          <a:cubicBezTo>
                            <a:pt x="2622" y="0"/>
                            <a:pt x="1226" y="-396"/>
                            <a:pt x="429" y="39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53" name="Google Shape;7653;p37"/>
                    <p:cNvSpPr/>
                    <p:nvPr/>
                  </p:nvSpPr>
                  <p:spPr>
                    <a:xfrm>
                      <a:off x="2140604" y="5823804"/>
                      <a:ext cx="10343" cy="11142"/>
                    </a:xfrm>
                    <a:custGeom>
                      <a:avLst/>
                      <a:gdLst/>
                      <a:ahLst/>
                      <a:cxnLst/>
                      <a:rect l="l" t="t" r="r" b="b"/>
                      <a:pathLst>
                        <a:path w="10343" h="11142" extrusionOk="0">
                          <a:moveTo>
                            <a:pt x="2928" y="2574"/>
                          </a:moveTo>
                          <a:cubicBezTo>
                            <a:pt x="2928" y="2574"/>
                            <a:pt x="2928" y="2574"/>
                            <a:pt x="2928" y="2574"/>
                          </a:cubicBezTo>
                          <a:cubicBezTo>
                            <a:pt x="2130" y="1584"/>
                            <a:pt x="1532" y="1188"/>
                            <a:pt x="934" y="1386"/>
                          </a:cubicBezTo>
                          <a:cubicBezTo>
                            <a:pt x="-62" y="1980"/>
                            <a:pt x="-262" y="3961"/>
                            <a:pt x="336" y="6734"/>
                          </a:cubicBezTo>
                          <a:cubicBezTo>
                            <a:pt x="1134" y="9507"/>
                            <a:pt x="2330" y="11488"/>
                            <a:pt x="3526" y="11092"/>
                          </a:cubicBezTo>
                          <a:cubicBezTo>
                            <a:pt x="4323" y="10894"/>
                            <a:pt x="4522" y="9507"/>
                            <a:pt x="4323" y="7725"/>
                          </a:cubicBezTo>
                          <a:cubicBezTo>
                            <a:pt x="4522" y="7923"/>
                            <a:pt x="4722" y="8121"/>
                            <a:pt x="4921" y="8517"/>
                          </a:cubicBezTo>
                          <a:cubicBezTo>
                            <a:pt x="6715" y="10300"/>
                            <a:pt x="8708" y="11290"/>
                            <a:pt x="9306" y="9706"/>
                          </a:cubicBezTo>
                          <a:cubicBezTo>
                            <a:pt x="9705" y="8715"/>
                            <a:pt x="9107" y="7527"/>
                            <a:pt x="8110" y="6140"/>
                          </a:cubicBezTo>
                          <a:cubicBezTo>
                            <a:pt x="8907" y="6338"/>
                            <a:pt x="9505" y="6536"/>
                            <a:pt x="9904" y="6140"/>
                          </a:cubicBezTo>
                          <a:cubicBezTo>
                            <a:pt x="10901" y="5546"/>
                            <a:pt x="10103" y="3565"/>
                            <a:pt x="8509" y="1980"/>
                          </a:cubicBezTo>
                          <a:cubicBezTo>
                            <a:pt x="7114" y="395"/>
                            <a:pt x="5519" y="-397"/>
                            <a:pt x="4522" y="197"/>
                          </a:cubicBezTo>
                          <a:cubicBezTo>
                            <a:pt x="4124" y="990"/>
                            <a:pt x="4323" y="1980"/>
                            <a:pt x="4722" y="2971"/>
                          </a:cubicBezTo>
                          <a:cubicBezTo>
                            <a:pt x="4323" y="2376"/>
                            <a:pt x="3526" y="1980"/>
                            <a:pt x="2928" y="25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54" name="Google Shape;7654;p37"/>
                    <p:cNvSpPr/>
                    <p:nvPr/>
                  </p:nvSpPr>
                  <p:spPr>
                    <a:xfrm>
                      <a:off x="2194782" y="5758831"/>
                      <a:ext cx="6126" cy="13879"/>
                    </a:xfrm>
                    <a:custGeom>
                      <a:avLst/>
                      <a:gdLst/>
                      <a:ahLst/>
                      <a:cxnLst/>
                      <a:rect l="l" t="t" r="r" b="b"/>
                      <a:pathLst>
                        <a:path w="6126" h="13879" extrusionOk="0">
                          <a:moveTo>
                            <a:pt x="774" y="197"/>
                          </a:moveTo>
                          <a:cubicBezTo>
                            <a:pt x="-223" y="792"/>
                            <a:pt x="-422" y="1980"/>
                            <a:pt x="1173" y="3961"/>
                          </a:cubicBezTo>
                          <a:cubicBezTo>
                            <a:pt x="1571" y="4357"/>
                            <a:pt x="1770" y="4753"/>
                            <a:pt x="2169" y="5149"/>
                          </a:cubicBezTo>
                          <a:cubicBezTo>
                            <a:pt x="1372" y="5546"/>
                            <a:pt x="1173" y="7527"/>
                            <a:pt x="1571" y="9309"/>
                          </a:cubicBezTo>
                          <a:cubicBezTo>
                            <a:pt x="1970" y="12083"/>
                            <a:pt x="3166" y="14063"/>
                            <a:pt x="4362" y="13865"/>
                          </a:cubicBezTo>
                          <a:cubicBezTo>
                            <a:pt x="5558" y="13865"/>
                            <a:pt x="5757" y="11488"/>
                            <a:pt x="5358" y="8913"/>
                          </a:cubicBezTo>
                          <a:cubicBezTo>
                            <a:pt x="5159" y="7923"/>
                            <a:pt x="4960" y="7130"/>
                            <a:pt x="4561" y="6536"/>
                          </a:cubicBezTo>
                          <a:cubicBezTo>
                            <a:pt x="4960" y="6536"/>
                            <a:pt x="5358" y="6338"/>
                            <a:pt x="5757" y="6140"/>
                          </a:cubicBezTo>
                          <a:cubicBezTo>
                            <a:pt x="6554" y="5348"/>
                            <a:pt x="5956" y="3763"/>
                            <a:pt x="4960" y="1980"/>
                          </a:cubicBezTo>
                          <a:cubicBezTo>
                            <a:pt x="3166" y="395"/>
                            <a:pt x="1770" y="-397"/>
                            <a:pt x="774" y="1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55" name="Google Shape;7655;p37"/>
                    <p:cNvSpPr/>
                    <p:nvPr/>
                  </p:nvSpPr>
                  <p:spPr>
                    <a:xfrm>
                      <a:off x="2047168" y="5818096"/>
                      <a:ext cx="19071" cy="24921"/>
                    </a:xfrm>
                    <a:custGeom>
                      <a:avLst/>
                      <a:gdLst/>
                      <a:ahLst/>
                      <a:cxnLst/>
                      <a:rect l="l" t="t" r="r" b="b"/>
                      <a:pathLst>
                        <a:path w="19071" h="24921" extrusionOk="0">
                          <a:moveTo>
                            <a:pt x="7065" y="7886"/>
                          </a:moveTo>
                          <a:cubicBezTo>
                            <a:pt x="7464" y="7094"/>
                            <a:pt x="6866" y="5509"/>
                            <a:pt x="5470" y="4123"/>
                          </a:cubicBezTo>
                          <a:cubicBezTo>
                            <a:pt x="5271" y="3528"/>
                            <a:pt x="4872" y="2934"/>
                            <a:pt x="4474" y="2340"/>
                          </a:cubicBezTo>
                          <a:cubicBezTo>
                            <a:pt x="3477" y="557"/>
                            <a:pt x="2281" y="-631"/>
                            <a:pt x="1484" y="359"/>
                          </a:cubicBezTo>
                          <a:cubicBezTo>
                            <a:pt x="1085" y="953"/>
                            <a:pt x="886" y="1548"/>
                            <a:pt x="1085" y="2340"/>
                          </a:cubicBezTo>
                          <a:cubicBezTo>
                            <a:pt x="687" y="2538"/>
                            <a:pt x="487" y="2736"/>
                            <a:pt x="288" y="2934"/>
                          </a:cubicBezTo>
                          <a:cubicBezTo>
                            <a:pt x="-310" y="3727"/>
                            <a:pt x="89" y="4915"/>
                            <a:pt x="886" y="6104"/>
                          </a:cubicBezTo>
                          <a:cubicBezTo>
                            <a:pt x="1285" y="6896"/>
                            <a:pt x="1883" y="7490"/>
                            <a:pt x="2879" y="8283"/>
                          </a:cubicBezTo>
                          <a:cubicBezTo>
                            <a:pt x="3079" y="8481"/>
                            <a:pt x="3477" y="8679"/>
                            <a:pt x="3677" y="8679"/>
                          </a:cubicBezTo>
                          <a:cubicBezTo>
                            <a:pt x="4274" y="9273"/>
                            <a:pt x="4872" y="9471"/>
                            <a:pt x="5271" y="9471"/>
                          </a:cubicBezTo>
                          <a:cubicBezTo>
                            <a:pt x="4872" y="10065"/>
                            <a:pt x="4872" y="11254"/>
                            <a:pt x="5072" y="12442"/>
                          </a:cubicBezTo>
                          <a:cubicBezTo>
                            <a:pt x="5470" y="14621"/>
                            <a:pt x="6666" y="15810"/>
                            <a:pt x="7663" y="16206"/>
                          </a:cubicBezTo>
                          <a:cubicBezTo>
                            <a:pt x="8261" y="16404"/>
                            <a:pt x="8859" y="16206"/>
                            <a:pt x="9457" y="16008"/>
                          </a:cubicBezTo>
                          <a:cubicBezTo>
                            <a:pt x="8859" y="17197"/>
                            <a:pt x="9058" y="19177"/>
                            <a:pt x="10254" y="21555"/>
                          </a:cubicBezTo>
                          <a:cubicBezTo>
                            <a:pt x="11450" y="23932"/>
                            <a:pt x="12646" y="24724"/>
                            <a:pt x="13643" y="24328"/>
                          </a:cubicBezTo>
                          <a:cubicBezTo>
                            <a:pt x="14041" y="24724"/>
                            <a:pt x="14639" y="24922"/>
                            <a:pt x="15437" y="24922"/>
                          </a:cubicBezTo>
                          <a:cubicBezTo>
                            <a:pt x="16633" y="24922"/>
                            <a:pt x="17031" y="19177"/>
                            <a:pt x="16433" y="15612"/>
                          </a:cubicBezTo>
                          <a:cubicBezTo>
                            <a:pt x="17430" y="16206"/>
                            <a:pt x="18227" y="16206"/>
                            <a:pt x="18626" y="15612"/>
                          </a:cubicBezTo>
                          <a:cubicBezTo>
                            <a:pt x="19423" y="14621"/>
                            <a:pt x="19224" y="12839"/>
                            <a:pt x="17430" y="10858"/>
                          </a:cubicBezTo>
                          <a:cubicBezTo>
                            <a:pt x="17430" y="10660"/>
                            <a:pt x="17231" y="10462"/>
                            <a:pt x="17231" y="10462"/>
                          </a:cubicBezTo>
                          <a:cubicBezTo>
                            <a:pt x="16035" y="7688"/>
                            <a:pt x="14839" y="6698"/>
                            <a:pt x="13643" y="7292"/>
                          </a:cubicBezTo>
                          <a:cubicBezTo>
                            <a:pt x="13045" y="7490"/>
                            <a:pt x="12846" y="8283"/>
                            <a:pt x="13045" y="9273"/>
                          </a:cubicBezTo>
                          <a:cubicBezTo>
                            <a:pt x="12447" y="10065"/>
                            <a:pt x="12248" y="10858"/>
                            <a:pt x="12846" y="12046"/>
                          </a:cubicBezTo>
                          <a:cubicBezTo>
                            <a:pt x="12248" y="12839"/>
                            <a:pt x="12048" y="14621"/>
                            <a:pt x="11251" y="15018"/>
                          </a:cubicBezTo>
                          <a:cubicBezTo>
                            <a:pt x="10653" y="14621"/>
                            <a:pt x="10254" y="14621"/>
                            <a:pt x="9856" y="15018"/>
                          </a:cubicBezTo>
                          <a:lnTo>
                            <a:pt x="9856" y="15018"/>
                          </a:lnTo>
                          <a:cubicBezTo>
                            <a:pt x="9258" y="13433"/>
                            <a:pt x="8660" y="12046"/>
                            <a:pt x="7862" y="10660"/>
                          </a:cubicBezTo>
                          <a:cubicBezTo>
                            <a:pt x="7065" y="9471"/>
                            <a:pt x="6268" y="8679"/>
                            <a:pt x="5670" y="8679"/>
                          </a:cubicBezTo>
                          <a:cubicBezTo>
                            <a:pt x="5670" y="8481"/>
                            <a:pt x="5670" y="8481"/>
                            <a:pt x="5869" y="8283"/>
                          </a:cubicBezTo>
                          <a:cubicBezTo>
                            <a:pt x="6666" y="8481"/>
                            <a:pt x="6866" y="8283"/>
                            <a:pt x="7065" y="788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56" name="Google Shape;7656;p37"/>
                    <p:cNvSpPr/>
                    <p:nvPr/>
                  </p:nvSpPr>
                  <p:spPr>
                    <a:xfrm>
                      <a:off x="2146322" y="5740362"/>
                      <a:ext cx="10993" cy="14506"/>
                    </a:xfrm>
                    <a:custGeom>
                      <a:avLst/>
                      <a:gdLst/>
                      <a:ahLst/>
                      <a:cxnLst/>
                      <a:rect l="l" t="t" r="r" b="b"/>
                      <a:pathLst>
                        <a:path w="10993" h="14506" extrusionOk="0">
                          <a:moveTo>
                            <a:pt x="3987" y="7376"/>
                          </a:moveTo>
                          <a:cubicBezTo>
                            <a:pt x="4784" y="8366"/>
                            <a:pt x="5582" y="8762"/>
                            <a:pt x="6379" y="8960"/>
                          </a:cubicBezTo>
                          <a:cubicBezTo>
                            <a:pt x="6379" y="9356"/>
                            <a:pt x="6578" y="9951"/>
                            <a:pt x="6578" y="10347"/>
                          </a:cubicBezTo>
                          <a:cubicBezTo>
                            <a:pt x="7176" y="13120"/>
                            <a:pt x="8372" y="14507"/>
                            <a:pt x="9767" y="14507"/>
                          </a:cubicBezTo>
                          <a:cubicBezTo>
                            <a:pt x="11163" y="14507"/>
                            <a:pt x="11163" y="12328"/>
                            <a:pt x="10764" y="9753"/>
                          </a:cubicBezTo>
                          <a:cubicBezTo>
                            <a:pt x="10166" y="7178"/>
                            <a:pt x="9169" y="5791"/>
                            <a:pt x="7973" y="5593"/>
                          </a:cubicBezTo>
                          <a:cubicBezTo>
                            <a:pt x="7774" y="4999"/>
                            <a:pt x="7375" y="4206"/>
                            <a:pt x="6977" y="3612"/>
                          </a:cubicBezTo>
                          <a:cubicBezTo>
                            <a:pt x="5980" y="2423"/>
                            <a:pt x="4984" y="1829"/>
                            <a:pt x="3987" y="1631"/>
                          </a:cubicBezTo>
                          <a:cubicBezTo>
                            <a:pt x="2592" y="244"/>
                            <a:pt x="997" y="-548"/>
                            <a:pt x="399" y="443"/>
                          </a:cubicBezTo>
                          <a:cubicBezTo>
                            <a:pt x="-598" y="1631"/>
                            <a:pt x="399" y="3810"/>
                            <a:pt x="1994" y="5791"/>
                          </a:cubicBezTo>
                          <a:cubicBezTo>
                            <a:pt x="2592" y="6583"/>
                            <a:pt x="3389" y="7178"/>
                            <a:pt x="3987" y="73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57" name="Google Shape;7657;p37"/>
                    <p:cNvSpPr/>
                    <p:nvPr/>
                  </p:nvSpPr>
                  <p:spPr>
                    <a:xfrm>
                      <a:off x="2121207" y="5784186"/>
                      <a:ext cx="199" cy="198"/>
                    </a:xfrm>
                    <a:custGeom>
                      <a:avLst/>
                      <a:gdLst/>
                      <a:ahLst/>
                      <a:cxnLst/>
                      <a:rect l="l" t="t" r="r" b="b"/>
                      <a:pathLst>
                        <a:path w="199" h="198" extrusionOk="0">
                          <a:moveTo>
                            <a:pt x="0" y="0"/>
                          </a:moveTo>
                          <a:lnTo>
                            <a:pt x="0" y="0"/>
                          </a:lnTo>
                          <a:lnTo>
                            <a:pt x="0" y="198"/>
                          </a:lnTo>
                          <a:lnTo>
                            <a:pt x="199" y="198"/>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58" name="Google Shape;7658;p37"/>
                    <p:cNvSpPr/>
                    <p:nvPr/>
                  </p:nvSpPr>
                  <p:spPr>
                    <a:xfrm>
                      <a:off x="2113593" y="5779317"/>
                      <a:ext cx="7414" cy="6836"/>
                    </a:xfrm>
                    <a:custGeom>
                      <a:avLst/>
                      <a:gdLst/>
                      <a:ahLst/>
                      <a:cxnLst/>
                      <a:rect l="l" t="t" r="r" b="b"/>
                      <a:pathLst>
                        <a:path w="7414" h="6836" extrusionOk="0">
                          <a:moveTo>
                            <a:pt x="5620" y="2888"/>
                          </a:moveTo>
                          <a:cubicBezTo>
                            <a:pt x="3428" y="908"/>
                            <a:pt x="1036" y="-1271"/>
                            <a:pt x="39" y="908"/>
                          </a:cubicBezTo>
                          <a:cubicBezTo>
                            <a:pt x="-160" y="1502"/>
                            <a:pt x="438" y="3285"/>
                            <a:pt x="1036" y="4077"/>
                          </a:cubicBezTo>
                          <a:cubicBezTo>
                            <a:pt x="3228" y="6850"/>
                            <a:pt x="5222" y="7445"/>
                            <a:pt x="6617" y="6256"/>
                          </a:cubicBezTo>
                          <a:cubicBezTo>
                            <a:pt x="7016" y="5860"/>
                            <a:pt x="7215" y="5464"/>
                            <a:pt x="7414" y="5067"/>
                          </a:cubicBezTo>
                          <a:cubicBezTo>
                            <a:pt x="7016" y="4275"/>
                            <a:pt x="6418" y="3483"/>
                            <a:pt x="5620" y="288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59" name="Google Shape;7659;p37"/>
                    <p:cNvSpPr/>
                    <p:nvPr/>
                  </p:nvSpPr>
                  <p:spPr>
                    <a:xfrm>
                      <a:off x="2050247" y="5739220"/>
                      <a:ext cx="6036" cy="5878"/>
                    </a:xfrm>
                    <a:custGeom>
                      <a:avLst/>
                      <a:gdLst/>
                      <a:ahLst/>
                      <a:cxnLst/>
                      <a:rect l="l" t="t" r="r" b="b"/>
                      <a:pathLst>
                        <a:path w="6036" h="5878" extrusionOk="0">
                          <a:moveTo>
                            <a:pt x="5780" y="5150"/>
                          </a:moveTo>
                          <a:cubicBezTo>
                            <a:pt x="6578" y="3962"/>
                            <a:pt x="5382" y="2179"/>
                            <a:pt x="3986" y="594"/>
                          </a:cubicBezTo>
                          <a:cubicBezTo>
                            <a:pt x="3787" y="396"/>
                            <a:pt x="3588" y="198"/>
                            <a:pt x="3389" y="0"/>
                          </a:cubicBezTo>
                          <a:cubicBezTo>
                            <a:pt x="2192" y="594"/>
                            <a:pt x="1196" y="1387"/>
                            <a:pt x="0" y="2179"/>
                          </a:cubicBezTo>
                          <a:cubicBezTo>
                            <a:pt x="199" y="2575"/>
                            <a:pt x="598" y="2971"/>
                            <a:pt x="797" y="3367"/>
                          </a:cubicBezTo>
                          <a:cubicBezTo>
                            <a:pt x="2791" y="5546"/>
                            <a:pt x="4584" y="6735"/>
                            <a:pt x="5780" y="51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60" name="Google Shape;7660;p37"/>
                    <p:cNvSpPr/>
                    <p:nvPr/>
                  </p:nvSpPr>
                  <p:spPr>
                    <a:xfrm>
                      <a:off x="1982299" y="5803945"/>
                      <a:ext cx="13579" cy="15104"/>
                    </a:xfrm>
                    <a:custGeom>
                      <a:avLst/>
                      <a:gdLst/>
                      <a:ahLst/>
                      <a:cxnLst/>
                      <a:rect l="l" t="t" r="r" b="b"/>
                      <a:pathLst>
                        <a:path w="13579" h="15104" extrusionOk="0">
                          <a:moveTo>
                            <a:pt x="576" y="248"/>
                          </a:moveTo>
                          <a:cubicBezTo>
                            <a:pt x="-620" y="1437"/>
                            <a:pt x="177" y="3220"/>
                            <a:pt x="1772" y="5200"/>
                          </a:cubicBezTo>
                          <a:cubicBezTo>
                            <a:pt x="1772" y="5200"/>
                            <a:pt x="1772" y="5200"/>
                            <a:pt x="1772" y="5200"/>
                          </a:cubicBezTo>
                          <a:cubicBezTo>
                            <a:pt x="1971" y="5993"/>
                            <a:pt x="2170" y="6983"/>
                            <a:pt x="2768" y="7974"/>
                          </a:cubicBezTo>
                          <a:cubicBezTo>
                            <a:pt x="3765" y="9954"/>
                            <a:pt x="4961" y="10945"/>
                            <a:pt x="6157" y="10945"/>
                          </a:cubicBezTo>
                          <a:cubicBezTo>
                            <a:pt x="6157" y="10945"/>
                            <a:pt x="6356" y="10945"/>
                            <a:pt x="6356" y="10945"/>
                          </a:cubicBezTo>
                          <a:cubicBezTo>
                            <a:pt x="8549" y="13718"/>
                            <a:pt x="10941" y="14907"/>
                            <a:pt x="13133" y="15105"/>
                          </a:cubicBezTo>
                          <a:cubicBezTo>
                            <a:pt x="13931" y="15105"/>
                            <a:pt x="13532" y="13322"/>
                            <a:pt x="12934" y="11737"/>
                          </a:cubicBezTo>
                          <a:cubicBezTo>
                            <a:pt x="11339" y="9162"/>
                            <a:pt x="9745" y="7379"/>
                            <a:pt x="7951" y="6389"/>
                          </a:cubicBezTo>
                          <a:cubicBezTo>
                            <a:pt x="8350" y="5399"/>
                            <a:pt x="7752" y="4210"/>
                            <a:pt x="6356" y="2625"/>
                          </a:cubicBezTo>
                          <a:cubicBezTo>
                            <a:pt x="4164" y="644"/>
                            <a:pt x="2370" y="-544"/>
                            <a:pt x="576" y="2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61" name="Google Shape;7661;p37"/>
                    <p:cNvSpPr/>
                    <p:nvPr/>
                  </p:nvSpPr>
                  <p:spPr>
                    <a:xfrm>
                      <a:off x="2112492" y="5710676"/>
                      <a:ext cx="8315" cy="8057"/>
                    </a:xfrm>
                    <a:custGeom>
                      <a:avLst/>
                      <a:gdLst/>
                      <a:ahLst/>
                      <a:cxnLst/>
                      <a:rect l="l" t="t" r="r" b="b"/>
                      <a:pathLst>
                        <a:path w="8315" h="8057" extrusionOk="0">
                          <a:moveTo>
                            <a:pt x="8316" y="7943"/>
                          </a:moveTo>
                          <a:lnTo>
                            <a:pt x="8117" y="6160"/>
                          </a:lnTo>
                          <a:cubicBezTo>
                            <a:pt x="7319" y="4971"/>
                            <a:pt x="6323" y="3783"/>
                            <a:pt x="5326" y="2594"/>
                          </a:cubicBezTo>
                          <a:cubicBezTo>
                            <a:pt x="3532" y="812"/>
                            <a:pt x="1339" y="-971"/>
                            <a:pt x="343" y="613"/>
                          </a:cubicBezTo>
                          <a:cubicBezTo>
                            <a:pt x="-853" y="2198"/>
                            <a:pt x="1339" y="4377"/>
                            <a:pt x="2934" y="6160"/>
                          </a:cubicBezTo>
                          <a:cubicBezTo>
                            <a:pt x="5127" y="8339"/>
                            <a:pt x="6921" y="8141"/>
                            <a:pt x="8316" y="79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62" name="Google Shape;7662;p37"/>
                    <p:cNvSpPr/>
                    <p:nvPr/>
                  </p:nvSpPr>
                  <p:spPr>
                    <a:xfrm>
                      <a:off x="2196207" y="5668899"/>
                      <a:ext cx="11524" cy="11003"/>
                    </a:xfrm>
                    <a:custGeom>
                      <a:avLst/>
                      <a:gdLst/>
                      <a:ahLst/>
                      <a:cxnLst/>
                      <a:rect l="l" t="t" r="r" b="b"/>
                      <a:pathLst>
                        <a:path w="11524" h="11003" extrusionOk="0">
                          <a:moveTo>
                            <a:pt x="6126" y="8518"/>
                          </a:moveTo>
                          <a:cubicBezTo>
                            <a:pt x="6525" y="8320"/>
                            <a:pt x="6724" y="7924"/>
                            <a:pt x="6724" y="7527"/>
                          </a:cubicBezTo>
                          <a:cubicBezTo>
                            <a:pt x="6924" y="7924"/>
                            <a:pt x="7123" y="8518"/>
                            <a:pt x="7522" y="8914"/>
                          </a:cubicBezTo>
                          <a:cubicBezTo>
                            <a:pt x="8718" y="10697"/>
                            <a:pt x="10113" y="11489"/>
                            <a:pt x="11109" y="10697"/>
                          </a:cubicBezTo>
                          <a:cubicBezTo>
                            <a:pt x="11907" y="9508"/>
                            <a:pt x="11508" y="7924"/>
                            <a:pt x="10312" y="6141"/>
                          </a:cubicBezTo>
                          <a:cubicBezTo>
                            <a:pt x="9116" y="3962"/>
                            <a:pt x="7721" y="3764"/>
                            <a:pt x="6724" y="4556"/>
                          </a:cubicBezTo>
                          <a:cubicBezTo>
                            <a:pt x="6525" y="4754"/>
                            <a:pt x="6525" y="4754"/>
                            <a:pt x="6525" y="4952"/>
                          </a:cubicBezTo>
                          <a:cubicBezTo>
                            <a:pt x="6126" y="3962"/>
                            <a:pt x="5728" y="2971"/>
                            <a:pt x="5130" y="1981"/>
                          </a:cubicBezTo>
                          <a:cubicBezTo>
                            <a:pt x="4532" y="1189"/>
                            <a:pt x="3934" y="396"/>
                            <a:pt x="3535" y="0"/>
                          </a:cubicBezTo>
                          <a:cubicBezTo>
                            <a:pt x="2339" y="396"/>
                            <a:pt x="1343" y="792"/>
                            <a:pt x="146" y="1189"/>
                          </a:cubicBezTo>
                          <a:cubicBezTo>
                            <a:pt x="-252" y="2575"/>
                            <a:pt x="146" y="4358"/>
                            <a:pt x="1542" y="6339"/>
                          </a:cubicBezTo>
                          <a:cubicBezTo>
                            <a:pt x="3136" y="8914"/>
                            <a:pt x="4731" y="9310"/>
                            <a:pt x="6126" y="85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63" name="Google Shape;7663;p37"/>
                    <p:cNvSpPr/>
                    <p:nvPr/>
                  </p:nvSpPr>
                  <p:spPr>
                    <a:xfrm>
                      <a:off x="2124172" y="5817541"/>
                      <a:ext cx="5520" cy="5947"/>
                    </a:xfrm>
                    <a:custGeom>
                      <a:avLst/>
                      <a:gdLst/>
                      <a:ahLst/>
                      <a:cxnLst/>
                      <a:rect l="l" t="t" r="r" b="b"/>
                      <a:pathLst>
                        <a:path w="5520" h="5947" extrusionOk="0">
                          <a:moveTo>
                            <a:pt x="1221" y="3886"/>
                          </a:moveTo>
                          <a:cubicBezTo>
                            <a:pt x="2816" y="5471"/>
                            <a:pt x="4410" y="6461"/>
                            <a:pt x="5207" y="5669"/>
                          </a:cubicBezTo>
                          <a:cubicBezTo>
                            <a:pt x="6005" y="4876"/>
                            <a:pt x="5207" y="3094"/>
                            <a:pt x="3613" y="1509"/>
                          </a:cubicBezTo>
                          <a:cubicBezTo>
                            <a:pt x="2417" y="320"/>
                            <a:pt x="1221" y="-274"/>
                            <a:pt x="623" y="122"/>
                          </a:cubicBezTo>
                          <a:cubicBezTo>
                            <a:pt x="-374" y="716"/>
                            <a:pt x="-174" y="2103"/>
                            <a:pt x="1221" y="388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64" name="Google Shape;7664;p37"/>
                    <p:cNvSpPr/>
                    <p:nvPr/>
                  </p:nvSpPr>
                  <p:spPr>
                    <a:xfrm>
                      <a:off x="2113882" y="5760351"/>
                      <a:ext cx="29849" cy="37345"/>
                    </a:xfrm>
                    <a:custGeom>
                      <a:avLst/>
                      <a:gdLst/>
                      <a:ahLst/>
                      <a:cxnLst/>
                      <a:rect l="l" t="t" r="r" b="b"/>
                      <a:pathLst>
                        <a:path w="29849" h="37345" extrusionOk="0">
                          <a:moveTo>
                            <a:pt x="8721" y="3432"/>
                          </a:moveTo>
                          <a:cubicBezTo>
                            <a:pt x="7325" y="1253"/>
                            <a:pt x="5133" y="-728"/>
                            <a:pt x="3737" y="262"/>
                          </a:cubicBezTo>
                          <a:cubicBezTo>
                            <a:pt x="3339" y="460"/>
                            <a:pt x="3139" y="1055"/>
                            <a:pt x="3139" y="1847"/>
                          </a:cubicBezTo>
                          <a:cubicBezTo>
                            <a:pt x="2741" y="1253"/>
                            <a:pt x="2143" y="658"/>
                            <a:pt x="1345" y="460"/>
                          </a:cubicBezTo>
                          <a:cubicBezTo>
                            <a:pt x="150" y="658"/>
                            <a:pt x="-249" y="1847"/>
                            <a:pt x="150" y="3828"/>
                          </a:cubicBezTo>
                          <a:cubicBezTo>
                            <a:pt x="747" y="6997"/>
                            <a:pt x="1943" y="9374"/>
                            <a:pt x="3737" y="9770"/>
                          </a:cubicBezTo>
                          <a:cubicBezTo>
                            <a:pt x="4335" y="9969"/>
                            <a:pt x="4933" y="9374"/>
                            <a:pt x="4933" y="8384"/>
                          </a:cubicBezTo>
                          <a:cubicBezTo>
                            <a:pt x="5133" y="8582"/>
                            <a:pt x="5332" y="8978"/>
                            <a:pt x="5531" y="9176"/>
                          </a:cubicBezTo>
                          <a:cubicBezTo>
                            <a:pt x="7126" y="11157"/>
                            <a:pt x="9119" y="12940"/>
                            <a:pt x="10714" y="12148"/>
                          </a:cubicBezTo>
                          <a:cubicBezTo>
                            <a:pt x="10913" y="12148"/>
                            <a:pt x="10913" y="11949"/>
                            <a:pt x="11113" y="11949"/>
                          </a:cubicBezTo>
                          <a:cubicBezTo>
                            <a:pt x="11312" y="12742"/>
                            <a:pt x="11312" y="13336"/>
                            <a:pt x="11710" y="14128"/>
                          </a:cubicBezTo>
                          <a:cubicBezTo>
                            <a:pt x="12308" y="16109"/>
                            <a:pt x="13504" y="16703"/>
                            <a:pt x="14302" y="16506"/>
                          </a:cubicBezTo>
                          <a:cubicBezTo>
                            <a:pt x="15896" y="20071"/>
                            <a:pt x="18488" y="24033"/>
                            <a:pt x="20680" y="27797"/>
                          </a:cubicBezTo>
                          <a:cubicBezTo>
                            <a:pt x="21278" y="28787"/>
                            <a:pt x="22075" y="29976"/>
                            <a:pt x="22873" y="30570"/>
                          </a:cubicBezTo>
                          <a:cubicBezTo>
                            <a:pt x="22873" y="31164"/>
                            <a:pt x="23072" y="31956"/>
                            <a:pt x="23072" y="32749"/>
                          </a:cubicBezTo>
                          <a:cubicBezTo>
                            <a:pt x="23471" y="35126"/>
                            <a:pt x="24467" y="37701"/>
                            <a:pt x="25863" y="37305"/>
                          </a:cubicBezTo>
                          <a:cubicBezTo>
                            <a:pt x="27457" y="36909"/>
                            <a:pt x="27457" y="34531"/>
                            <a:pt x="26859" y="31362"/>
                          </a:cubicBezTo>
                          <a:cubicBezTo>
                            <a:pt x="26859" y="30966"/>
                            <a:pt x="26660" y="30570"/>
                            <a:pt x="26461" y="30173"/>
                          </a:cubicBezTo>
                          <a:cubicBezTo>
                            <a:pt x="26461" y="29579"/>
                            <a:pt x="26261" y="28787"/>
                            <a:pt x="25863" y="27995"/>
                          </a:cubicBezTo>
                          <a:cubicBezTo>
                            <a:pt x="26062" y="27995"/>
                            <a:pt x="26261" y="28193"/>
                            <a:pt x="26461" y="28193"/>
                          </a:cubicBezTo>
                          <a:cubicBezTo>
                            <a:pt x="27856" y="28589"/>
                            <a:pt x="28853" y="27202"/>
                            <a:pt x="29849" y="26212"/>
                          </a:cubicBezTo>
                          <a:cubicBezTo>
                            <a:pt x="28653" y="23835"/>
                            <a:pt x="27657" y="21458"/>
                            <a:pt x="26261" y="19477"/>
                          </a:cubicBezTo>
                          <a:cubicBezTo>
                            <a:pt x="26461" y="19477"/>
                            <a:pt x="26660" y="19279"/>
                            <a:pt x="26859" y="19081"/>
                          </a:cubicBezTo>
                          <a:cubicBezTo>
                            <a:pt x="27657" y="18090"/>
                            <a:pt x="27059" y="16506"/>
                            <a:pt x="25663" y="14921"/>
                          </a:cubicBezTo>
                          <a:cubicBezTo>
                            <a:pt x="24268" y="13336"/>
                            <a:pt x="22673" y="12940"/>
                            <a:pt x="21876" y="13534"/>
                          </a:cubicBezTo>
                          <a:cubicBezTo>
                            <a:pt x="21079" y="14128"/>
                            <a:pt x="20680" y="15515"/>
                            <a:pt x="22275" y="17298"/>
                          </a:cubicBezTo>
                          <a:cubicBezTo>
                            <a:pt x="22673" y="17694"/>
                            <a:pt x="22873" y="17892"/>
                            <a:pt x="23271" y="18288"/>
                          </a:cubicBezTo>
                          <a:cubicBezTo>
                            <a:pt x="23271" y="18288"/>
                            <a:pt x="23271" y="18486"/>
                            <a:pt x="23271" y="18486"/>
                          </a:cubicBezTo>
                          <a:cubicBezTo>
                            <a:pt x="22673" y="19675"/>
                            <a:pt x="22474" y="21458"/>
                            <a:pt x="23072" y="23637"/>
                          </a:cubicBezTo>
                          <a:cubicBezTo>
                            <a:pt x="19484" y="19081"/>
                            <a:pt x="16893" y="14921"/>
                            <a:pt x="20481" y="11949"/>
                          </a:cubicBezTo>
                          <a:cubicBezTo>
                            <a:pt x="20879" y="11751"/>
                            <a:pt x="19883" y="9770"/>
                            <a:pt x="19683" y="9176"/>
                          </a:cubicBezTo>
                          <a:cubicBezTo>
                            <a:pt x="18089" y="7195"/>
                            <a:pt x="16494" y="6205"/>
                            <a:pt x="15298" y="6205"/>
                          </a:cubicBezTo>
                          <a:cubicBezTo>
                            <a:pt x="14700" y="4620"/>
                            <a:pt x="13903" y="3630"/>
                            <a:pt x="13106" y="3828"/>
                          </a:cubicBezTo>
                          <a:cubicBezTo>
                            <a:pt x="12109" y="4026"/>
                            <a:pt x="11710" y="5412"/>
                            <a:pt x="12109" y="7591"/>
                          </a:cubicBezTo>
                          <a:cubicBezTo>
                            <a:pt x="12308" y="7988"/>
                            <a:pt x="12308" y="8186"/>
                            <a:pt x="12308" y="8384"/>
                          </a:cubicBezTo>
                          <a:lnTo>
                            <a:pt x="12308" y="8384"/>
                          </a:lnTo>
                          <a:cubicBezTo>
                            <a:pt x="11910" y="8582"/>
                            <a:pt x="11710" y="8780"/>
                            <a:pt x="11511" y="9176"/>
                          </a:cubicBezTo>
                          <a:cubicBezTo>
                            <a:pt x="11312" y="8780"/>
                            <a:pt x="10913" y="8186"/>
                            <a:pt x="10514" y="7591"/>
                          </a:cubicBezTo>
                          <a:cubicBezTo>
                            <a:pt x="10514" y="6601"/>
                            <a:pt x="9717" y="5016"/>
                            <a:pt x="8721" y="34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65" name="Google Shape;7665;p37"/>
                    <p:cNvSpPr/>
                    <p:nvPr/>
                  </p:nvSpPr>
                  <p:spPr>
                    <a:xfrm>
                      <a:off x="2163101" y="5735207"/>
                      <a:ext cx="22393" cy="33131"/>
                    </a:xfrm>
                    <a:custGeom>
                      <a:avLst/>
                      <a:gdLst/>
                      <a:ahLst/>
                      <a:cxnLst/>
                      <a:rect l="l" t="t" r="r" b="b"/>
                      <a:pathLst>
                        <a:path w="22393" h="33131" extrusionOk="0">
                          <a:moveTo>
                            <a:pt x="11725" y="24019"/>
                          </a:moveTo>
                          <a:cubicBezTo>
                            <a:pt x="10529" y="22633"/>
                            <a:pt x="9532" y="22237"/>
                            <a:pt x="8735" y="22435"/>
                          </a:cubicBezTo>
                          <a:cubicBezTo>
                            <a:pt x="8735" y="22435"/>
                            <a:pt x="8735" y="22435"/>
                            <a:pt x="8735" y="22237"/>
                          </a:cubicBezTo>
                          <a:cubicBezTo>
                            <a:pt x="8137" y="20256"/>
                            <a:pt x="7339" y="18473"/>
                            <a:pt x="6343" y="18671"/>
                          </a:cubicBezTo>
                          <a:cubicBezTo>
                            <a:pt x="6143" y="18671"/>
                            <a:pt x="5944" y="18869"/>
                            <a:pt x="5745" y="18869"/>
                          </a:cubicBezTo>
                          <a:cubicBezTo>
                            <a:pt x="5545" y="17879"/>
                            <a:pt x="4948" y="16690"/>
                            <a:pt x="3951" y="15502"/>
                          </a:cubicBezTo>
                          <a:cubicBezTo>
                            <a:pt x="2356" y="13719"/>
                            <a:pt x="1160" y="13521"/>
                            <a:pt x="363" y="14313"/>
                          </a:cubicBezTo>
                          <a:cubicBezTo>
                            <a:pt x="-434" y="15303"/>
                            <a:pt x="164" y="17086"/>
                            <a:pt x="1360" y="18473"/>
                          </a:cubicBezTo>
                          <a:cubicBezTo>
                            <a:pt x="2356" y="19860"/>
                            <a:pt x="3752" y="21048"/>
                            <a:pt x="4748" y="20652"/>
                          </a:cubicBezTo>
                          <a:cubicBezTo>
                            <a:pt x="4748" y="21444"/>
                            <a:pt x="4948" y="22435"/>
                            <a:pt x="5346" y="23623"/>
                          </a:cubicBezTo>
                          <a:cubicBezTo>
                            <a:pt x="5944" y="25604"/>
                            <a:pt x="6941" y="26595"/>
                            <a:pt x="8137" y="26396"/>
                          </a:cubicBezTo>
                          <a:cubicBezTo>
                            <a:pt x="8336" y="26396"/>
                            <a:pt x="8336" y="26396"/>
                            <a:pt x="8336" y="26198"/>
                          </a:cubicBezTo>
                          <a:cubicBezTo>
                            <a:pt x="8535" y="26396"/>
                            <a:pt x="8735" y="26793"/>
                            <a:pt x="8934" y="26991"/>
                          </a:cubicBezTo>
                          <a:cubicBezTo>
                            <a:pt x="10329" y="28575"/>
                            <a:pt x="11924" y="29764"/>
                            <a:pt x="12921" y="29170"/>
                          </a:cubicBezTo>
                          <a:cubicBezTo>
                            <a:pt x="13319" y="31547"/>
                            <a:pt x="14316" y="32933"/>
                            <a:pt x="15711" y="33131"/>
                          </a:cubicBezTo>
                          <a:cubicBezTo>
                            <a:pt x="17106" y="33131"/>
                            <a:pt x="17704" y="31547"/>
                            <a:pt x="17106" y="28774"/>
                          </a:cubicBezTo>
                          <a:cubicBezTo>
                            <a:pt x="16907" y="27387"/>
                            <a:pt x="16508" y="26000"/>
                            <a:pt x="15911" y="25208"/>
                          </a:cubicBezTo>
                          <a:cubicBezTo>
                            <a:pt x="15911" y="25208"/>
                            <a:pt x="16110" y="25208"/>
                            <a:pt x="16110" y="25010"/>
                          </a:cubicBezTo>
                          <a:cubicBezTo>
                            <a:pt x="16309" y="24812"/>
                            <a:pt x="16508" y="24614"/>
                            <a:pt x="16508" y="24416"/>
                          </a:cubicBezTo>
                          <a:lnTo>
                            <a:pt x="16708" y="24614"/>
                          </a:lnTo>
                          <a:cubicBezTo>
                            <a:pt x="17904" y="26396"/>
                            <a:pt x="19498" y="27387"/>
                            <a:pt x="20495" y="26793"/>
                          </a:cubicBezTo>
                          <a:cubicBezTo>
                            <a:pt x="21890" y="26198"/>
                            <a:pt x="21292" y="24416"/>
                            <a:pt x="20296" y="22237"/>
                          </a:cubicBezTo>
                          <a:cubicBezTo>
                            <a:pt x="20495" y="22237"/>
                            <a:pt x="20894" y="22237"/>
                            <a:pt x="21093" y="22237"/>
                          </a:cubicBezTo>
                          <a:cubicBezTo>
                            <a:pt x="22090" y="22237"/>
                            <a:pt x="22688" y="20454"/>
                            <a:pt x="22090" y="18473"/>
                          </a:cubicBezTo>
                          <a:cubicBezTo>
                            <a:pt x="21691" y="16888"/>
                            <a:pt x="21093" y="15700"/>
                            <a:pt x="20495" y="15105"/>
                          </a:cubicBezTo>
                          <a:cubicBezTo>
                            <a:pt x="21093" y="15303"/>
                            <a:pt x="21492" y="15303"/>
                            <a:pt x="21890" y="15105"/>
                          </a:cubicBezTo>
                          <a:cubicBezTo>
                            <a:pt x="22887" y="14511"/>
                            <a:pt x="22289" y="12728"/>
                            <a:pt x="21093" y="10946"/>
                          </a:cubicBezTo>
                          <a:cubicBezTo>
                            <a:pt x="20495" y="10153"/>
                            <a:pt x="19698" y="9361"/>
                            <a:pt x="19100" y="8767"/>
                          </a:cubicBezTo>
                          <a:cubicBezTo>
                            <a:pt x="19897" y="8172"/>
                            <a:pt x="19897" y="6390"/>
                            <a:pt x="19498" y="4012"/>
                          </a:cubicBezTo>
                          <a:cubicBezTo>
                            <a:pt x="18900" y="1635"/>
                            <a:pt x="17904" y="-346"/>
                            <a:pt x="16508" y="51"/>
                          </a:cubicBezTo>
                          <a:cubicBezTo>
                            <a:pt x="15312" y="447"/>
                            <a:pt x="15113" y="2824"/>
                            <a:pt x="15911" y="5399"/>
                          </a:cubicBezTo>
                          <a:cubicBezTo>
                            <a:pt x="16110" y="6191"/>
                            <a:pt x="16309" y="6786"/>
                            <a:pt x="16708" y="7380"/>
                          </a:cubicBezTo>
                          <a:cubicBezTo>
                            <a:pt x="16508" y="7380"/>
                            <a:pt x="16508" y="7380"/>
                            <a:pt x="16309" y="7380"/>
                          </a:cubicBezTo>
                          <a:cubicBezTo>
                            <a:pt x="16110" y="7380"/>
                            <a:pt x="15911" y="7578"/>
                            <a:pt x="15911" y="7776"/>
                          </a:cubicBezTo>
                          <a:cubicBezTo>
                            <a:pt x="15512" y="6984"/>
                            <a:pt x="15113" y="6390"/>
                            <a:pt x="14515" y="5597"/>
                          </a:cubicBezTo>
                          <a:cubicBezTo>
                            <a:pt x="12721" y="3814"/>
                            <a:pt x="11326" y="3022"/>
                            <a:pt x="10529" y="4211"/>
                          </a:cubicBezTo>
                          <a:cubicBezTo>
                            <a:pt x="9731" y="5399"/>
                            <a:pt x="10130" y="7578"/>
                            <a:pt x="11725" y="9757"/>
                          </a:cubicBezTo>
                          <a:cubicBezTo>
                            <a:pt x="12123" y="10153"/>
                            <a:pt x="12323" y="10549"/>
                            <a:pt x="12721" y="10946"/>
                          </a:cubicBezTo>
                          <a:cubicBezTo>
                            <a:pt x="12721" y="11738"/>
                            <a:pt x="12921" y="12728"/>
                            <a:pt x="13120" y="13719"/>
                          </a:cubicBezTo>
                          <a:cubicBezTo>
                            <a:pt x="13718" y="15700"/>
                            <a:pt x="14515" y="17284"/>
                            <a:pt x="15711" y="17284"/>
                          </a:cubicBezTo>
                          <a:lnTo>
                            <a:pt x="15911" y="17086"/>
                          </a:lnTo>
                          <a:cubicBezTo>
                            <a:pt x="15911" y="17482"/>
                            <a:pt x="15911" y="17879"/>
                            <a:pt x="16110" y="18275"/>
                          </a:cubicBezTo>
                          <a:cubicBezTo>
                            <a:pt x="16110" y="18671"/>
                            <a:pt x="16309" y="18869"/>
                            <a:pt x="16508" y="19067"/>
                          </a:cubicBezTo>
                          <a:cubicBezTo>
                            <a:pt x="16309" y="19067"/>
                            <a:pt x="16309" y="19067"/>
                            <a:pt x="16110" y="19067"/>
                          </a:cubicBezTo>
                          <a:cubicBezTo>
                            <a:pt x="15312" y="19265"/>
                            <a:pt x="15113" y="19661"/>
                            <a:pt x="14914" y="20058"/>
                          </a:cubicBezTo>
                          <a:lnTo>
                            <a:pt x="14714" y="19661"/>
                          </a:lnTo>
                          <a:cubicBezTo>
                            <a:pt x="13120" y="17681"/>
                            <a:pt x="11326" y="15898"/>
                            <a:pt x="9931" y="16690"/>
                          </a:cubicBezTo>
                          <a:cubicBezTo>
                            <a:pt x="8535" y="17482"/>
                            <a:pt x="8934" y="19265"/>
                            <a:pt x="10728" y="21642"/>
                          </a:cubicBezTo>
                          <a:cubicBezTo>
                            <a:pt x="11525" y="22831"/>
                            <a:pt x="12522" y="23821"/>
                            <a:pt x="13519" y="24614"/>
                          </a:cubicBezTo>
                          <a:cubicBezTo>
                            <a:pt x="13319" y="24812"/>
                            <a:pt x="13319" y="25208"/>
                            <a:pt x="13120" y="25604"/>
                          </a:cubicBezTo>
                          <a:cubicBezTo>
                            <a:pt x="12721" y="25010"/>
                            <a:pt x="12323" y="24614"/>
                            <a:pt x="11725" y="24019"/>
                          </a:cubicBezTo>
                          <a:close/>
                          <a:moveTo>
                            <a:pt x="16508" y="11738"/>
                          </a:moveTo>
                          <a:cubicBezTo>
                            <a:pt x="16508" y="11540"/>
                            <a:pt x="16309" y="11144"/>
                            <a:pt x="16309" y="10946"/>
                          </a:cubicBezTo>
                          <a:cubicBezTo>
                            <a:pt x="16309" y="10946"/>
                            <a:pt x="16309" y="10946"/>
                            <a:pt x="16309" y="10747"/>
                          </a:cubicBezTo>
                          <a:cubicBezTo>
                            <a:pt x="16508" y="11144"/>
                            <a:pt x="16907" y="11738"/>
                            <a:pt x="17106" y="12134"/>
                          </a:cubicBezTo>
                          <a:cubicBezTo>
                            <a:pt x="17505" y="12530"/>
                            <a:pt x="17904" y="13125"/>
                            <a:pt x="18302" y="13521"/>
                          </a:cubicBezTo>
                          <a:cubicBezTo>
                            <a:pt x="17904" y="13521"/>
                            <a:pt x="17704" y="13323"/>
                            <a:pt x="17306" y="13323"/>
                          </a:cubicBezTo>
                          <a:cubicBezTo>
                            <a:pt x="17106" y="13323"/>
                            <a:pt x="16907" y="13521"/>
                            <a:pt x="16708" y="13719"/>
                          </a:cubicBezTo>
                          <a:cubicBezTo>
                            <a:pt x="16708" y="13125"/>
                            <a:pt x="16708" y="12332"/>
                            <a:pt x="16508" y="1173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66" name="Google Shape;7666;p37"/>
                    <p:cNvSpPr/>
                    <p:nvPr/>
                  </p:nvSpPr>
                  <p:spPr>
                    <a:xfrm>
                      <a:off x="2059410" y="5844943"/>
                      <a:ext cx="6302" cy="6041"/>
                    </a:xfrm>
                    <a:custGeom>
                      <a:avLst/>
                      <a:gdLst/>
                      <a:ahLst/>
                      <a:cxnLst/>
                      <a:rect l="l" t="t" r="r" b="b"/>
                      <a:pathLst>
                        <a:path w="6302" h="6041" extrusionOk="0">
                          <a:moveTo>
                            <a:pt x="5986" y="5405"/>
                          </a:moveTo>
                          <a:cubicBezTo>
                            <a:pt x="6783" y="4414"/>
                            <a:pt x="5986" y="2830"/>
                            <a:pt x="4591" y="1443"/>
                          </a:cubicBezTo>
                          <a:cubicBezTo>
                            <a:pt x="2996" y="-142"/>
                            <a:pt x="1402" y="-340"/>
                            <a:pt x="604" y="453"/>
                          </a:cubicBezTo>
                          <a:cubicBezTo>
                            <a:pt x="-193" y="1245"/>
                            <a:pt x="-392" y="2632"/>
                            <a:pt x="1202" y="4216"/>
                          </a:cubicBezTo>
                          <a:cubicBezTo>
                            <a:pt x="3196" y="6395"/>
                            <a:pt x="4790" y="6395"/>
                            <a:pt x="5986" y="54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67" name="Google Shape;7667;p37"/>
                    <p:cNvSpPr/>
                    <p:nvPr/>
                  </p:nvSpPr>
                  <p:spPr>
                    <a:xfrm>
                      <a:off x="2139408" y="5768320"/>
                      <a:ext cx="5835" cy="10771"/>
                    </a:xfrm>
                    <a:custGeom>
                      <a:avLst/>
                      <a:gdLst/>
                      <a:ahLst/>
                      <a:cxnLst/>
                      <a:rect l="l" t="t" r="r" b="b"/>
                      <a:pathLst>
                        <a:path w="5835" h="10771" extrusionOk="0">
                          <a:moveTo>
                            <a:pt x="1931" y="9329"/>
                          </a:moveTo>
                          <a:cubicBezTo>
                            <a:pt x="3526" y="10914"/>
                            <a:pt x="4921" y="11112"/>
                            <a:pt x="5519" y="10319"/>
                          </a:cubicBezTo>
                          <a:cubicBezTo>
                            <a:pt x="6316" y="9527"/>
                            <a:pt x="5519" y="7744"/>
                            <a:pt x="4123" y="6159"/>
                          </a:cubicBezTo>
                          <a:cubicBezTo>
                            <a:pt x="4123" y="6159"/>
                            <a:pt x="3924" y="5961"/>
                            <a:pt x="3924" y="5961"/>
                          </a:cubicBezTo>
                          <a:cubicBezTo>
                            <a:pt x="3924" y="5169"/>
                            <a:pt x="3725" y="4377"/>
                            <a:pt x="3526" y="3386"/>
                          </a:cubicBezTo>
                          <a:cubicBezTo>
                            <a:pt x="2928" y="1207"/>
                            <a:pt x="2130" y="-179"/>
                            <a:pt x="934" y="19"/>
                          </a:cubicBezTo>
                          <a:cubicBezTo>
                            <a:pt x="-62" y="613"/>
                            <a:pt x="-262" y="2198"/>
                            <a:pt x="336" y="4179"/>
                          </a:cubicBezTo>
                          <a:cubicBezTo>
                            <a:pt x="336" y="4377"/>
                            <a:pt x="536" y="4575"/>
                            <a:pt x="536" y="4971"/>
                          </a:cubicBezTo>
                          <a:cubicBezTo>
                            <a:pt x="536" y="4971"/>
                            <a:pt x="536" y="4971"/>
                            <a:pt x="536" y="4971"/>
                          </a:cubicBezTo>
                          <a:cubicBezTo>
                            <a:pt x="-262" y="6159"/>
                            <a:pt x="536" y="7744"/>
                            <a:pt x="1931" y="93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68" name="Google Shape;7668;p37"/>
                    <p:cNvSpPr/>
                    <p:nvPr/>
                  </p:nvSpPr>
                  <p:spPr>
                    <a:xfrm>
                      <a:off x="2105993" y="5809789"/>
                      <a:ext cx="10223" cy="16354"/>
                    </a:xfrm>
                    <a:custGeom>
                      <a:avLst/>
                      <a:gdLst/>
                      <a:ahLst/>
                      <a:cxnLst/>
                      <a:rect l="l" t="t" r="r" b="b"/>
                      <a:pathLst>
                        <a:path w="10223" h="16354" extrusionOk="0">
                          <a:moveTo>
                            <a:pt x="2258" y="13619"/>
                          </a:moveTo>
                          <a:cubicBezTo>
                            <a:pt x="4052" y="15996"/>
                            <a:pt x="5846" y="16590"/>
                            <a:pt x="7241" y="15996"/>
                          </a:cubicBezTo>
                          <a:cubicBezTo>
                            <a:pt x="7241" y="15996"/>
                            <a:pt x="7241" y="15996"/>
                            <a:pt x="7241" y="15996"/>
                          </a:cubicBezTo>
                          <a:cubicBezTo>
                            <a:pt x="7441" y="15996"/>
                            <a:pt x="7441" y="15996"/>
                            <a:pt x="7441" y="15996"/>
                          </a:cubicBezTo>
                          <a:cubicBezTo>
                            <a:pt x="7441" y="15996"/>
                            <a:pt x="7640" y="15996"/>
                            <a:pt x="7640" y="15798"/>
                          </a:cubicBezTo>
                          <a:cubicBezTo>
                            <a:pt x="8637" y="16392"/>
                            <a:pt x="9434" y="16590"/>
                            <a:pt x="9832" y="15996"/>
                          </a:cubicBezTo>
                          <a:cubicBezTo>
                            <a:pt x="10829" y="14807"/>
                            <a:pt x="9832" y="13024"/>
                            <a:pt x="7839" y="11241"/>
                          </a:cubicBezTo>
                          <a:cubicBezTo>
                            <a:pt x="7441" y="10845"/>
                            <a:pt x="7241" y="10647"/>
                            <a:pt x="6843" y="10449"/>
                          </a:cubicBezTo>
                          <a:cubicBezTo>
                            <a:pt x="6045" y="8865"/>
                            <a:pt x="5248" y="7676"/>
                            <a:pt x="4451" y="6884"/>
                          </a:cubicBezTo>
                          <a:cubicBezTo>
                            <a:pt x="4451" y="6686"/>
                            <a:pt x="4451" y="6487"/>
                            <a:pt x="4451" y="6289"/>
                          </a:cubicBezTo>
                          <a:cubicBezTo>
                            <a:pt x="5248" y="6686"/>
                            <a:pt x="6045" y="6686"/>
                            <a:pt x="6444" y="6289"/>
                          </a:cubicBezTo>
                          <a:cubicBezTo>
                            <a:pt x="7441" y="5497"/>
                            <a:pt x="6444" y="3714"/>
                            <a:pt x="5049" y="2129"/>
                          </a:cubicBezTo>
                          <a:cubicBezTo>
                            <a:pt x="3853" y="941"/>
                            <a:pt x="2657" y="149"/>
                            <a:pt x="1660" y="149"/>
                          </a:cubicBezTo>
                          <a:cubicBezTo>
                            <a:pt x="1261" y="-50"/>
                            <a:pt x="1062" y="-50"/>
                            <a:pt x="663" y="149"/>
                          </a:cubicBezTo>
                          <a:cubicBezTo>
                            <a:pt x="-532" y="1139"/>
                            <a:pt x="66" y="3516"/>
                            <a:pt x="1062" y="5893"/>
                          </a:cubicBezTo>
                          <a:lnTo>
                            <a:pt x="1062" y="5893"/>
                          </a:lnTo>
                          <a:cubicBezTo>
                            <a:pt x="663" y="6487"/>
                            <a:pt x="464" y="7280"/>
                            <a:pt x="863" y="8666"/>
                          </a:cubicBezTo>
                          <a:cubicBezTo>
                            <a:pt x="663" y="8666"/>
                            <a:pt x="464" y="8865"/>
                            <a:pt x="265" y="9063"/>
                          </a:cubicBezTo>
                          <a:cubicBezTo>
                            <a:pt x="-134" y="10053"/>
                            <a:pt x="1062" y="12034"/>
                            <a:pt x="2258" y="136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69" name="Google Shape;7669;p37"/>
                    <p:cNvSpPr/>
                    <p:nvPr/>
                  </p:nvSpPr>
                  <p:spPr>
                    <a:xfrm>
                      <a:off x="2161313" y="5796601"/>
                      <a:ext cx="6295" cy="6741"/>
                    </a:xfrm>
                    <a:custGeom>
                      <a:avLst/>
                      <a:gdLst/>
                      <a:ahLst/>
                      <a:cxnLst/>
                      <a:rect l="l" t="t" r="r" b="b"/>
                      <a:pathLst>
                        <a:path w="6295" h="6741" extrusionOk="0">
                          <a:moveTo>
                            <a:pt x="357" y="262"/>
                          </a:moveTo>
                          <a:cubicBezTo>
                            <a:pt x="-440" y="1055"/>
                            <a:pt x="158" y="2838"/>
                            <a:pt x="1553" y="4422"/>
                          </a:cubicBezTo>
                          <a:cubicBezTo>
                            <a:pt x="3347" y="6403"/>
                            <a:pt x="5340" y="7592"/>
                            <a:pt x="6138" y="6007"/>
                          </a:cubicBezTo>
                          <a:cubicBezTo>
                            <a:pt x="6736" y="4818"/>
                            <a:pt x="5540" y="3234"/>
                            <a:pt x="4144" y="1649"/>
                          </a:cubicBezTo>
                          <a:cubicBezTo>
                            <a:pt x="2550" y="64"/>
                            <a:pt x="1154" y="-332"/>
                            <a:pt x="357" y="2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70" name="Google Shape;7670;p37"/>
                    <p:cNvSpPr/>
                    <p:nvPr/>
                  </p:nvSpPr>
                  <p:spPr>
                    <a:xfrm>
                      <a:off x="2204717" y="5781871"/>
                      <a:ext cx="8935" cy="11901"/>
                    </a:xfrm>
                    <a:custGeom>
                      <a:avLst/>
                      <a:gdLst/>
                      <a:ahLst/>
                      <a:cxnLst/>
                      <a:rect l="l" t="t" r="r" b="b"/>
                      <a:pathLst>
                        <a:path w="8935" h="11901" extrusionOk="0">
                          <a:moveTo>
                            <a:pt x="406" y="5484"/>
                          </a:moveTo>
                          <a:cubicBezTo>
                            <a:pt x="-391" y="6277"/>
                            <a:pt x="8" y="7861"/>
                            <a:pt x="1403" y="9644"/>
                          </a:cubicBezTo>
                          <a:cubicBezTo>
                            <a:pt x="2599" y="11427"/>
                            <a:pt x="3994" y="12417"/>
                            <a:pt x="4991" y="11625"/>
                          </a:cubicBezTo>
                          <a:cubicBezTo>
                            <a:pt x="5190" y="11427"/>
                            <a:pt x="5190" y="11229"/>
                            <a:pt x="5390" y="11031"/>
                          </a:cubicBezTo>
                          <a:cubicBezTo>
                            <a:pt x="5589" y="11229"/>
                            <a:pt x="5987" y="11229"/>
                            <a:pt x="6187" y="11031"/>
                          </a:cubicBezTo>
                          <a:cubicBezTo>
                            <a:pt x="6585" y="10635"/>
                            <a:pt x="6785" y="10238"/>
                            <a:pt x="7183" y="9644"/>
                          </a:cubicBezTo>
                          <a:cubicBezTo>
                            <a:pt x="7582" y="9842"/>
                            <a:pt x="7981" y="9842"/>
                            <a:pt x="8379" y="9644"/>
                          </a:cubicBezTo>
                          <a:cubicBezTo>
                            <a:pt x="9177" y="8852"/>
                            <a:pt x="9177" y="7465"/>
                            <a:pt x="7981" y="5484"/>
                          </a:cubicBezTo>
                          <a:cubicBezTo>
                            <a:pt x="7981" y="4494"/>
                            <a:pt x="7981" y="3503"/>
                            <a:pt x="7781" y="2315"/>
                          </a:cubicBezTo>
                          <a:cubicBezTo>
                            <a:pt x="7582" y="136"/>
                            <a:pt x="6187" y="-260"/>
                            <a:pt x="5390" y="136"/>
                          </a:cubicBezTo>
                          <a:cubicBezTo>
                            <a:pt x="4991" y="334"/>
                            <a:pt x="4592" y="532"/>
                            <a:pt x="4194" y="928"/>
                          </a:cubicBezTo>
                          <a:cubicBezTo>
                            <a:pt x="3396" y="928"/>
                            <a:pt x="2798" y="1919"/>
                            <a:pt x="2998" y="4098"/>
                          </a:cubicBezTo>
                          <a:cubicBezTo>
                            <a:pt x="3197" y="4890"/>
                            <a:pt x="3197" y="5682"/>
                            <a:pt x="3396" y="6475"/>
                          </a:cubicBezTo>
                          <a:cubicBezTo>
                            <a:pt x="3396" y="6673"/>
                            <a:pt x="3396" y="6871"/>
                            <a:pt x="3396" y="7069"/>
                          </a:cubicBezTo>
                          <a:cubicBezTo>
                            <a:pt x="2400" y="5682"/>
                            <a:pt x="1204" y="4890"/>
                            <a:pt x="406" y="54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71" name="Google Shape;7671;p37"/>
                    <p:cNvSpPr/>
                    <p:nvPr/>
                  </p:nvSpPr>
                  <p:spPr>
                    <a:xfrm>
                      <a:off x="2005598" y="5768339"/>
                      <a:ext cx="3285" cy="2592"/>
                    </a:xfrm>
                    <a:custGeom>
                      <a:avLst/>
                      <a:gdLst/>
                      <a:ahLst/>
                      <a:cxnLst/>
                      <a:rect l="l" t="t" r="r" b="b"/>
                      <a:pathLst>
                        <a:path w="3285" h="2592" extrusionOk="0">
                          <a:moveTo>
                            <a:pt x="2591" y="2377"/>
                          </a:moveTo>
                          <a:cubicBezTo>
                            <a:pt x="3189" y="1783"/>
                            <a:pt x="3588" y="990"/>
                            <a:pt x="2990" y="0"/>
                          </a:cubicBezTo>
                          <a:cubicBezTo>
                            <a:pt x="1993" y="792"/>
                            <a:pt x="997" y="1387"/>
                            <a:pt x="0" y="2179"/>
                          </a:cubicBezTo>
                          <a:cubicBezTo>
                            <a:pt x="797" y="2575"/>
                            <a:pt x="1794" y="2773"/>
                            <a:pt x="2591" y="23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72" name="Google Shape;7672;p37"/>
                    <p:cNvSpPr/>
                    <p:nvPr/>
                  </p:nvSpPr>
                  <p:spPr>
                    <a:xfrm>
                      <a:off x="2127947" y="5812296"/>
                      <a:ext cx="5308" cy="6412"/>
                    </a:xfrm>
                    <a:custGeom>
                      <a:avLst/>
                      <a:gdLst/>
                      <a:ahLst/>
                      <a:cxnLst/>
                      <a:rect l="l" t="t" r="r" b="b"/>
                      <a:pathLst>
                        <a:path w="5308" h="6412" extrusionOk="0">
                          <a:moveTo>
                            <a:pt x="37" y="1009"/>
                          </a:moveTo>
                          <a:cubicBezTo>
                            <a:pt x="-162" y="2197"/>
                            <a:pt x="436" y="3782"/>
                            <a:pt x="2030" y="5169"/>
                          </a:cubicBezTo>
                          <a:cubicBezTo>
                            <a:pt x="3824" y="6753"/>
                            <a:pt x="4821" y="6753"/>
                            <a:pt x="5219" y="5565"/>
                          </a:cubicBezTo>
                          <a:cubicBezTo>
                            <a:pt x="5618" y="4376"/>
                            <a:pt x="4622" y="2792"/>
                            <a:pt x="3226" y="1405"/>
                          </a:cubicBezTo>
                          <a:cubicBezTo>
                            <a:pt x="1632" y="-180"/>
                            <a:pt x="436" y="-576"/>
                            <a:pt x="37" y="10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73" name="Google Shape;7673;p37"/>
                    <p:cNvSpPr/>
                    <p:nvPr/>
                  </p:nvSpPr>
                  <p:spPr>
                    <a:xfrm>
                      <a:off x="2148772" y="5730841"/>
                      <a:ext cx="4725" cy="5718"/>
                    </a:xfrm>
                    <a:custGeom>
                      <a:avLst/>
                      <a:gdLst/>
                      <a:ahLst/>
                      <a:cxnLst/>
                      <a:rect l="l" t="t" r="r" b="b"/>
                      <a:pathLst>
                        <a:path w="4725" h="5718" extrusionOk="0">
                          <a:moveTo>
                            <a:pt x="2732" y="1247"/>
                          </a:moveTo>
                          <a:cubicBezTo>
                            <a:pt x="1736" y="257"/>
                            <a:pt x="540" y="-535"/>
                            <a:pt x="141" y="455"/>
                          </a:cubicBezTo>
                          <a:cubicBezTo>
                            <a:pt x="-257" y="1842"/>
                            <a:pt x="141" y="3228"/>
                            <a:pt x="1935" y="4615"/>
                          </a:cubicBezTo>
                          <a:cubicBezTo>
                            <a:pt x="2932" y="5605"/>
                            <a:pt x="4128" y="6200"/>
                            <a:pt x="4527" y="5209"/>
                          </a:cubicBezTo>
                          <a:cubicBezTo>
                            <a:pt x="5124" y="4219"/>
                            <a:pt x="4327" y="2634"/>
                            <a:pt x="2732" y="12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74" name="Google Shape;7674;p37"/>
                    <p:cNvSpPr/>
                    <p:nvPr/>
                  </p:nvSpPr>
                  <p:spPr>
                    <a:xfrm>
                      <a:off x="2150640" y="5816064"/>
                      <a:ext cx="5556" cy="16194"/>
                    </a:xfrm>
                    <a:custGeom>
                      <a:avLst/>
                      <a:gdLst/>
                      <a:ahLst/>
                      <a:cxnLst/>
                      <a:rect l="l" t="t" r="r" b="b"/>
                      <a:pathLst>
                        <a:path w="5556" h="16194" extrusionOk="0">
                          <a:moveTo>
                            <a:pt x="4054" y="5560"/>
                          </a:moveTo>
                          <a:cubicBezTo>
                            <a:pt x="4054" y="4966"/>
                            <a:pt x="3855" y="4372"/>
                            <a:pt x="3655" y="3777"/>
                          </a:cubicBezTo>
                          <a:cubicBezTo>
                            <a:pt x="3058" y="1797"/>
                            <a:pt x="2260" y="-184"/>
                            <a:pt x="1264" y="14"/>
                          </a:cubicBezTo>
                          <a:cubicBezTo>
                            <a:pt x="-132" y="14"/>
                            <a:pt x="-331" y="1797"/>
                            <a:pt x="466" y="4768"/>
                          </a:cubicBezTo>
                          <a:cubicBezTo>
                            <a:pt x="865" y="5956"/>
                            <a:pt x="1264" y="7145"/>
                            <a:pt x="1862" y="7937"/>
                          </a:cubicBezTo>
                          <a:lnTo>
                            <a:pt x="1862" y="7937"/>
                          </a:lnTo>
                          <a:cubicBezTo>
                            <a:pt x="865" y="9126"/>
                            <a:pt x="1064" y="11305"/>
                            <a:pt x="2061" y="13880"/>
                          </a:cubicBezTo>
                          <a:cubicBezTo>
                            <a:pt x="2858" y="16059"/>
                            <a:pt x="3855" y="16455"/>
                            <a:pt x="4652" y="16059"/>
                          </a:cubicBezTo>
                          <a:cubicBezTo>
                            <a:pt x="5449" y="15068"/>
                            <a:pt x="5848" y="13088"/>
                            <a:pt x="4852" y="10512"/>
                          </a:cubicBezTo>
                          <a:cubicBezTo>
                            <a:pt x="4652" y="10116"/>
                            <a:pt x="4453" y="9720"/>
                            <a:pt x="4254" y="9324"/>
                          </a:cubicBezTo>
                          <a:cubicBezTo>
                            <a:pt x="4852" y="9324"/>
                            <a:pt x="5250" y="9126"/>
                            <a:pt x="5449" y="8532"/>
                          </a:cubicBezTo>
                          <a:cubicBezTo>
                            <a:pt x="5848" y="7739"/>
                            <a:pt x="5051" y="6353"/>
                            <a:pt x="4453" y="5956"/>
                          </a:cubicBezTo>
                          <a:cubicBezTo>
                            <a:pt x="4453" y="5956"/>
                            <a:pt x="4254" y="5758"/>
                            <a:pt x="4054" y="55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75" name="Google Shape;7675;p37"/>
                    <p:cNvSpPr/>
                    <p:nvPr/>
                  </p:nvSpPr>
                  <p:spPr>
                    <a:xfrm>
                      <a:off x="2203638" y="5695146"/>
                      <a:ext cx="16384" cy="34974"/>
                    </a:xfrm>
                    <a:custGeom>
                      <a:avLst/>
                      <a:gdLst/>
                      <a:ahLst/>
                      <a:cxnLst/>
                      <a:rect l="l" t="t" r="r" b="b"/>
                      <a:pathLst>
                        <a:path w="16384" h="34974" extrusionOk="0">
                          <a:moveTo>
                            <a:pt x="12249" y="15747"/>
                          </a:moveTo>
                          <a:cubicBezTo>
                            <a:pt x="12647" y="15549"/>
                            <a:pt x="11850" y="13568"/>
                            <a:pt x="11850" y="12776"/>
                          </a:cubicBezTo>
                          <a:cubicBezTo>
                            <a:pt x="10654" y="10795"/>
                            <a:pt x="9458" y="9607"/>
                            <a:pt x="8262" y="9409"/>
                          </a:cubicBezTo>
                          <a:cubicBezTo>
                            <a:pt x="8262" y="8022"/>
                            <a:pt x="7465" y="6239"/>
                            <a:pt x="6468" y="4456"/>
                          </a:cubicBezTo>
                          <a:cubicBezTo>
                            <a:pt x="4874" y="1683"/>
                            <a:pt x="2681" y="-496"/>
                            <a:pt x="887" y="98"/>
                          </a:cubicBezTo>
                          <a:cubicBezTo>
                            <a:pt x="-1106" y="891"/>
                            <a:pt x="688" y="4060"/>
                            <a:pt x="2083" y="6635"/>
                          </a:cubicBezTo>
                          <a:cubicBezTo>
                            <a:pt x="3279" y="8616"/>
                            <a:pt x="4475" y="10201"/>
                            <a:pt x="5870" y="10795"/>
                          </a:cubicBezTo>
                          <a:cubicBezTo>
                            <a:pt x="5073" y="12578"/>
                            <a:pt x="5073" y="14757"/>
                            <a:pt x="5472" y="16936"/>
                          </a:cubicBezTo>
                          <a:cubicBezTo>
                            <a:pt x="5272" y="18124"/>
                            <a:pt x="5272" y="19313"/>
                            <a:pt x="5073" y="20501"/>
                          </a:cubicBezTo>
                          <a:cubicBezTo>
                            <a:pt x="4874" y="23275"/>
                            <a:pt x="4475" y="26048"/>
                            <a:pt x="6468" y="28425"/>
                          </a:cubicBezTo>
                          <a:cubicBezTo>
                            <a:pt x="6668" y="28623"/>
                            <a:pt x="6867" y="28821"/>
                            <a:pt x="7266" y="28821"/>
                          </a:cubicBezTo>
                          <a:cubicBezTo>
                            <a:pt x="8462" y="29217"/>
                            <a:pt x="8860" y="27633"/>
                            <a:pt x="8860" y="26048"/>
                          </a:cubicBezTo>
                          <a:cubicBezTo>
                            <a:pt x="9458" y="27633"/>
                            <a:pt x="10256" y="29217"/>
                            <a:pt x="10854" y="30604"/>
                          </a:cubicBezTo>
                          <a:cubicBezTo>
                            <a:pt x="11850" y="32981"/>
                            <a:pt x="13445" y="35160"/>
                            <a:pt x="15239" y="34962"/>
                          </a:cubicBezTo>
                          <a:cubicBezTo>
                            <a:pt x="16833" y="34764"/>
                            <a:pt x="16634" y="32585"/>
                            <a:pt x="15438" y="30208"/>
                          </a:cubicBezTo>
                          <a:cubicBezTo>
                            <a:pt x="11651" y="24463"/>
                            <a:pt x="7465" y="18322"/>
                            <a:pt x="12249" y="157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76" name="Google Shape;7676;p37"/>
                    <p:cNvSpPr/>
                    <p:nvPr/>
                  </p:nvSpPr>
                  <p:spPr>
                    <a:xfrm>
                      <a:off x="2169834" y="5691835"/>
                      <a:ext cx="17327" cy="19688"/>
                    </a:xfrm>
                    <a:custGeom>
                      <a:avLst/>
                      <a:gdLst/>
                      <a:ahLst/>
                      <a:cxnLst/>
                      <a:rect l="l" t="t" r="r" b="b"/>
                      <a:pathLst>
                        <a:path w="17327" h="19688" extrusionOk="0">
                          <a:moveTo>
                            <a:pt x="5789" y="9352"/>
                          </a:moveTo>
                          <a:lnTo>
                            <a:pt x="5988" y="9550"/>
                          </a:lnTo>
                          <a:cubicBezTo>
                            <a:pt x="5789" y="9550"/>
                            <a:pt x="5590" y="9550"/>
                            <a:pt x="5590" y="9748"/>
                          </a:cubicBezTo>
                          <a:cubicBezTo>
                            <a:pt x="4393" y="10739"/>
                            <a:pt x="4792" y="12918"/>
                            <a:pt x="6387" y="15097"/>
                          </a:cubicBezTo>
                          <a:cubicBezTo>
                            <a:pt x="7782" y="17276"/>
                            <a:pt x="9775" y="19059"/>
                            <a:pt x="11171" y="18464"/>
                          </a:cubicBezTo>
                          <a:cubicBezTo>
                            <a:pt x="12167" y="18068"/>
                            <a:pt x="12167" y="17276"/>
                            <a:pt x="11968" y="16285"/>
                          </a:cubicBezTo>
                          <a:cubicBezTo>
                            <a:pt x="12167" y="16484"/>
                            <a:pt x="12167" y="16682"/>
                            <a:pt x="12167" y="16880"/>
                          </a:cubicBezTo>
                          <a:cubicBezTo>
                            <a:pt x="13562" y="19257"/>
                            <a:pt x="15356" y="19851"/>
                            <a:pt x="16752" y="19653"/>
                          </a:cubicBezTo>
                          <a:cubicBezTo>
                            <a:pt x="17948" y="18266"/>
                            <a:pt x="17150" y="15691"/>
                            <a:pt x="15556" y="13116"/>
                          </a:cubicBezTo>
                          <a:cubicBezTo>
                            <a:pt x="15356" y="12720"/>
                            <a:pt x="15157" y="12522"/>
                            <a:pt x="14759" y="12126"/>
                          </a:cubicBezTo>
                          <a:cubicBezTo>
                            <a:pt x="15556" y="11135"/>
                            <a:pt x="15356" y="9748"/>
                            <a:pt x="13562" y="6975"/>
                          </a:cubicBezTo>
                          <a:cubicBezTo>
                            <a:pt x="10971" y="3410"/>
                            <a:pt x="8380" y="4796"/>
                            <a:pt x="5590" y="2617"/>
                          </a:cubicBezTo>
                          <a:cubicBezTo>
                            <a:pt x="3198" y="835"/>
                            <a:pt x="-191" y="-1939"/>
                            <a:pt x="8" y="2023"/>
                          </a:cubicBezTo>
                          <a:cubicBezTo>
                            <a:pt x="208" y="5390"/>
                            <a:pt x="2998" y="8164"/>
                            <a:pt x="5789" y="9352"/>
                          </a:cubicBezTo>
                          <a:close/>
                          <a:moveTo>
                            <a:pt x="11171" y="12720"/>
                          </a:moveTo>
                          <a:cubicBezTo>
                            <a:pt x="11171" y="13116"/>
                            <a:pt x="11171" y="13710"/>
                            <a:pt x="11171" y="14305"/>
                          </a:cubicBezTo>
                          <a:cubicBezTo>
                            <a:pt x="10772" y="13710"/>
                            <a:pt x="10373" y="12918"/>
                            <a:pt x="10174" y="12324"/>
                          </a:cubicBezTo>
                          <a:lnTo>
                            <a:pt x="10174" y="12324"/>
                          </a:lnTo>
                          <a:cubicBezTo>
                            <a:pt x="10573" y="12324"/>
                            <a:pt x="10772" y="12522"/>
                            <a:pt x="11171" y="127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77" name="Google Shape;7677;p37"/>
                    <p:cNvSpPr/>
                    <p:nvPr/>
                  </p:nvSpPr>
                  <p:spPr>
                    <a:xfrm>
                      <a:off x="2149511" y="5685340"/>
                      <a:ext cx="8240" cy="6933"/>
                    </a:xfrm>
                    <a:custGeom>
                      <a:avLst/>
                      <a:gdLst/>
                      <a:ahLst/>
                      <a:cxnLst/>
                      <a:rect l="l" t="t" r="r" b="b"/>
                      <a:pathLst>
                        <a:path w="8240" h="6933" extrusionOk="0">
                          <a:moveTo>
                            <a:pt x="4983" y="6933"/>
                          </a:moveTo>
                          <a:cubicBezTo>
                            <a:pt x="7176" y="6933"/>
                            <a:pt x="8571" y="2773"/>
                            <a:pt x="8172" y="0"/>
                          </a:cubicBezTo>
                          <a:cubicBezTo>
                            <a:pt x="5382" y="1188"/>
                            <a:pt x="2591" y="2377"/>
                            <a:pt x="0" y="3566"/>
                          </a:cubicBezTo>
                          <a:cubicBezTo>
                            <a:pt x="997" y="5546"/>
                            <a:pt x="2392" y="6933"/>
                            <a:pt x="4983" y="69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78" name="Google Shape;7678;p37"/>
                    <p:cNvSpPr/>
                    <p:nvPr/>
                  </p:nvSpPr>
                  <p:spPr>
                    <a:xfrm>
                      <a:off x="2150171" y="5776821"/>
                      <a:ext cx="14146" cy="18102"/>
                    </a:xfrm>
                    <a:custGeom>
                      <a:avLst/>
                      <a:gdLst/>
                      <a:ahLst/>
                      <a:cxnLst/>
                      <a:rect l="l" t="t" r="r" b="b"/>
                      <a:pathLst>
                        <a:path w="14146" h="18102" extrusionOk="0">
                          <a:moveTo>
                            <a:pt x="337" y="432"/>
                          </a:moveTo>
                          <a:cubicBezTo>
                            <a:pt x="-859" y="2611"/>
                            <a:pt x="1333" y="5384"/>
                            <a:pt x="3725" y="7959"/>
                          </a:cubicBezTo>
                          <a:cubicBezTo>
                            <a:pt x="4523" y="8950"/>
                            <a:pt x="5121" y="9940"/>
                            <a:pt x="5719" y="11129"/>
                          </a:cubicBezTo>
                          <a:lnTo>
                            <a:pt x="5719" y="11129"/>
                          </a:lnTo>
                          <a:cubicBezTo>
                            <a:pt x="5918" y="11921"/>
                            <a:pt x="6117" y="12912"/>
                            <a:pt x="6516" y="13704"/>
                          </a:cubicBezTo>
                          <a:cubicBezTo>
                            <a:pt x="7313" y="15685"/>
                            <a:pt x="8310" y="16477"/>
                            <a:pt x="9107" y="16081"/>
                          </a:cubicBezTo>
                          <a:cubicBezTo>
                            <a:pt x="10104" y="16873"/>
                            <a:pt x="11100" y="17666"/>
                            <a:pt x="12496" y="18062"/>
                          </a:cubicBezTo>
                          <a:cubicBezTo>
                            <a:pt x="13094" y="18260"/>
                            <a:pt x="13492" y="17666"/>
                            <a:pt x="13891" y="17666"/>
                          </a:cubicBezTo>
                          <a:cubicBezTo>
                            <a:pt x="13891" y="17071"/>
                            <a:pt x="14290" y="16279"/>
                            <a:pt x="14090" y="15883"/>
                          </a:cubicBezTo>
                          <a:lnTo>
                            <a:pt x="8708" y="8554"/>
                          </a:lnTo>
                          <a:cubicBezTo>
                            <a:pt x="8509" y="7959"/>
                            <a:pt x="8310" y="7563"/>
                            <a:pt x="7911" y="7167"/>
                          </a:cubicBezTo>
                          <a:cubicBezTo>
                            <a:pt x="7513" y="6573"/>
                            <a:pt x="7114" y="5978"/>
                            <a:pt x="6715" y="5780"/>
                          </a:cubicBezTo>
                          <a:lnTo>
                            <a:pt x="3127" y="828"/>
                          </a:lnTo>
                          <a:cubicBezTo>
                            <a:pt x="2330" y="36"/>
                            <a:pt x="735" y="-360"/>
                            <a:pt x="337" y="4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79" name="Google Shape;7679;p37"/>
                    <p:cNvSpPr/>
                    <p:nvPr/>
                  </p:nvSpPr>
                  <p:spPr>
                    <a:xfrm>
                      <a:off x="2147319" y="5698517"/>
                      <a:ext cx="8776" cy="16453"/>
                    </a:xfrm>
                    <a:custGeom>
                      <a:avLst/>
                      <a:gdLst/>
                      <a:ahLst/>
                      <a:cxnLst/>
                      <a:rect l="l" t="t" r="r" b="b"/>
                      <a:pathLst>
                        <a:path w="8776" h="16453" extrusionOk="0">
                          <a:moveTo>
                            <a:pt x="2990" y="12970"/>
                          </a:moveTo>
                          <a:cubicBezTo>
                            <a:pt x="4385" y="15149"/>
                            <a:pt x="5980" y="16932"/>
                            <a:pt x="7774" y="16338"/>
                          </a:cubicBezTo>
                          <a:cubicBezTo>
                            <a:pt x="9368" y="15942"/>
                            <a:pt x="8770" y="14357"/>
                            <a:pt x="7973" y="12376"/>
                          </a:cubicBezTo>
                          <a:cubicBezTo>
                            <a:pt x="9169" y="10395"/>
                            <a:pt x="7774" y="2076"/>
                            <a:pt x="5980" y="887"/>
                          </a:cubicBezTo>
                          <a:cubicBezTo>
                            <a:pt x="1395" y="-2084"/>
                            <a:pt x="2791" y="3264"/>
                            <a:pt x="1196" y="4453"/>
                          </a:cubicBezTo>
                          <a:cubicBezTo>
                            <a:pt x="797" y="4849"/>
                            <a:pt x="399" y="5245"/>
                            <a:pt x="0" y="5641"/>
                          </a:cubicBezTo>
                          <a:cubicBezTo>
                            <a:pt x="797" y="7028"/>
                            <a:pt x="1395" y="8612"/>
                            <a:pt x="2193" y="9999"/>
                          </a:cubicBezTo>
                          <a:cubicBezTo>
                            <a:pt x="1993" y="10989"/>
                            <a:pt x="2392" y="11980"/>
                            <a:pt x="2990" y="129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80" name="Google Shape;7680;p37"/>
                    <p:cNvSpPr/>
                    <p:nvPr/>
                  </p:nvSpPr>
                  <p:spPr>
                    <a:xfrm>
                      <a:off x="2147119" y="5704158"/>
                      <a:ext cx="199" cy="197"/>
                    </a:xfrm>
                    <a:custGeom>
                      <a:avLst/>
                      <a:gdLst/>
                      <a:ahLst/>
                      <a:cxnLst/>
                      <a:rect l="l" t="t" r="r" b="b"/>
                      <a:pathLst>
                        <a:path w="199" h="197" extrusionOk="0">
                          <a:moveTo>
                            <a:pt x="199" y="198"/>
                          </a:moveTo>
                          <a:lnTo>
                            <a:pt x="199" y="198"/>
                          </a:lnTo>
                          <a:lnTo>
                            <a:pt x="0" y="0"/>
                          </a:lnTo>
                          <a:lnTo>
                            <a:pt x="0" y="0"/>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81" name="Google Shape;7681;p37"/>
                    <p:cNvSpPr/>
                    <p:nvPr/>
                  </p:nvSpPr>
                  <p:spPr>
                    <a:xfrm>
                      <a:off x="2168477" y="5702861"/>
                      <a:ext cx="21247" cy="23483"/>
                    </a:xfrm>
                    <a:custGeom>
                      <a:avLst/>
                      <a:gdLst/>
                      <a:ahLst/>
                      <a:cxnLst/>
                      <a:rect l="l" t="t" r="r" b="b"/>
                      <a:pathLst>
                        <a:path w="21247" h="23483" extrusionOk="0">
                          <a:moveTo>
                            <a:pt x="3758" y="7636"/>
                          </a:moveTo>
                          <a:cubicBezTo>
                            <a:pt x="4356" y="9815"/>
                            <a:pt x="5353" y="11004"/>
                            <a:pt x="6349" y="11004"/>
                          </a:cubicBezTo>
                          <a:cubicBezTo>
                            <a:pt x="6748" y="11400"/>
                            <a:pt x="6947" y="11796"/>
                            <a:pt x="7346" y="12192"/>
                          </a:cubicBezTo>
                          <a:cubicBezTo>
                            <a:pt x="11532" y="15956"/>
                            <a:pt x="15717" y="19720"/>
                            <a:pt x="19903" y="23483"/>
                          </a:cubicBezTo>
                          <a:cubicBezTo>
                            <a:pt x="20501" y="22295"/>
                            <a:pt x="20701" y="20908"/>
                            <a:pt x="20501" y="19522"/>
                          </a:cubicBezTo>
                          <a:cubicBezTo>
                            <a:pt x="21299" y="18729"/>
                            <a:pt x="21498" y="16946"/>
                            <a:pt x="20900" y="14570"/>
                          </a:cubicBezTo>
                          <a:cubicBezTo>
                            <a:pt x="20302" y="12391"/>
                            <a:pt x="19505" y="11598"/>
                            <a:pt x="18309" y="11400"/>
                          </a:cubicBezTo>
                          <a:cubicBezTo>
                            <a:pt x="17511" y="12192"/>
                            <a:pt x="17113" y="13381"/>
                            <a:pt x="17113" y="14966"/>
                          </a:cubicBezTo>
                          <a:cubicBezTo>
                            <a:pt x="17113" y="14966"/>
                            <a:pt x="17113" y="14966"/>
                            <a:pt x="17113" y="14966"/>
                          </a:cubicBezTo>
                          <a:cubicBezTo>
                            <a:pt x="14123" y="12787"/>
                            <a:pt x="11332" y="11004"/>
                            <a:pt x="8741" y="7834"/>
                          </a:cubicBezTo>
                          <a:cubicBezTo>
                            <a:pt x="8342" y="7438"/>
                            <a:pt x="8143" y="7042"/>
                            <a:pt x="7744" y="6844"/>
                          </a:cubicBezTo>
                          <a:cubicBezTo>
                            <a:pt x="7744" y="6448"/>
                            <a:pt x="7545" y="6250"/>
                            <a:pt x="7545" y="5854"/>
                          </a:cubicBezTo>
                          <a:cubicBezTo>
                            <a:pt x="6748" y="3476"/>
                            <a:pt x="5751" y="1892"/>
                            <a:pt x="4555" y="2288"/>
                          </a:cubicBezTo>
                          <a:cubicBezTo>
                            <a:pt x="4555" y="2288"/>
                            <a:pt x="4555" y="2090"/>
                            <a:pt x="4356" y="2090"/>
                          </a:cubicBezTo>
                          <a:cubicBezTo>
                            <a:pt x="2961" y="307"/>
                            <a:pt x="1366" y="-485"/>
                            <a:pt x="569" y="307"/>
                          </a:cubicBezTo>
                          <a:cubicBezTo>
                            <a:pt x="-627" y="1298"/>
                            <a:pt x="170" y="3476"/>
                            <a:pt x="1964" y="5655"/>
                          </a:cubicBezTo>
                          <a:cubicBezTo>
                            <a:pt x="2562" y="6844"/>
                            <a:pt x="3160" y="7240"/>
                            <a:pt x="3758" y="76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82" name="Google Shape;7682;p37"/>
                    <p:cNvSpPr/>
                    <p:nvPr/>
                  </p:nvSpPr>
                  <p:spPr>
                    <a:xfrm>
                      <a:off x="2124994" y="5697225"/>
                      <a:ext cx="7692" cy="7717"/>
                    </a:xfrm>
                    <a:custGeom>
                      <a:avLst/>
                      <a:gdLst/>
                      <a:ahLst/>
                      <a:cxnLst/>
                      <a:rect l="l" t="t" r="r" b="b"/>
                      <a:pathLst>
                        <a:path w="7692" h="7717" extrusionOk="0">
                          <a:moveTo>
                            <a:pt x="6378" y="7329"/>
                          </a:moveTo>
                          <a:cubicBezTo>
                            <a:pt x="7774" y="5745"/>
                            <a:pt x="8372" y="3368"/>
                            <a:pt x="6578" y="0"/>
                          </a:cubicBezTo>
                          <a:cubicBezTo>
                            <a:pt x="4385" y="991"/>
                            <a:pt x="2192" y="2179"/>
                            <a:pt x="0" y="3169"/>
                          </a:cubicBezTo>
                          <a:cubicBezTo>
                            <a:pt x="399" y="3764"/>
                            <a:pt x="797" y="4556"/>
                            <a:pt x="1395" y="5348"/>
                          </a:cubicBezTo>
                          <a:cubicBezTo>
                            <a:pt x="3189" y="7329"/>
                            <a:pt x="5182" y="8320"/>
                            <a:pt x="6378" y="73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83" name="Google Shape;7683;p37"/>
                    <p:cNvSpPr/>
                    <p:nvPr/>
                  </p:nvSpPr>
                  <p:spPr>
                    <a:xfrm>
                      <a:off x="2222870" y="5741420"/>
                      <a:ext cx="11658" cy="14824"/>
                    </a:xfrm>
                    <a:custGeom>
                      <a:avLst/>
                      <a:gdLst/>
                      <a:ahLst/>
                      <a:cxnLst/>
                      <a:rect l="l" t="t" r="r" b="b"/>
                      <a:pathLst>
                        <a:path w="11658" h="14824" extrusionOk="0">
                          <a:moveTo>
                            <a:pt x="3980" y="3940"/>
                          </a:moveTo>
                          <a:cubicBezTo>
                            <a:pt x="3980" y="3940"/>
                            <a:pt x="3980" y="3940"/>
                            <a:pt x="3980" y="3940"/>
                          </a:cubicBezTo>
                          <a:cubicBezTo>
                            <a:pt x="3382" y="1365"/>
                            <a:pt x="2385" y="-616"/>
                            <a:pt x="990" y="177"/>
                          </a:cubicBezTo>
                          <a:cubicBezTo>
                            <a:pt x="-7" y="771"/>
                            <a:pt x="-206" y="2752"/>
                            <a:pt x="193" y="4733"/>
                          </a:cubicBezTo>
                          <a:cubicBezTo>
                            <a:pt x="591" y="6516"/>
                            <a:pt x="990" y="7704"/>
                            <a:pt x="1787" y="8100"/>
                          </a:cubicBezTo>
                          <a:cubicBezTo>
                            <a:pt x="1388" y="8893"/>
                            <a:pt x="1787" y="10279"/>
                            <a:pt x="2784" y="11864"/>
                          </a:cubicBezTo>
                          <a:cubicBezTo>
                            <a:pt x="4378" y="14439"/>
                            <a:pt x="5973" y="15231"/>
                            <a:pt x="7169" y="14637"/>
                          </a:cubicBezTo>
                          <a:cubicBezTo>
                            <a:pt x="7568" y="14439"/>
                            <a:pt x="7966" y="14043"/>
                            <a:pt x="8166" y="13449"/>
                          </a:cubicBezTo>
                          <a:cubicBezTo>
                            <a:pt x="8764" y="13052"/>
                            <a:pt x="9162" y="12458"/>
                            <a:pt x="9362" y="11468"/>
                          </a:cubicBezTo>
                          <a:cubicBezTo>
                            <a:pt x="9760" y="11468"/>
                            <a:pt x="10159" y="11468"/>
                            <a:pt x="10557" y="11666"/>
                          </a:cubicBezTo>
                          <a:cubicBezTo>
                            <a:pt x="12152" y="11072"/>
                            <a:pt x="11953" y="9091"/>
                            <a:pt x="10358" y="6912"/>
                          </a:cubicBezTo>
                          <a:cubicBezTo>
                            <a:pt x="7966" y="3346"/>
                            <a:pt x="5973" y="3742"/>
                            <a:pt x="3980" y="39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84" name="Google Shape;7684;p37"/>
                    <p:cNvSpPr/>
                    <p:nvPr/>
                  </p:nvSpPr>
                  <p:spPr>
                    <a:xfrm>
                      <a:off x="2201735" y="5666522"/>
                      <a:ext cx="9944" cy="8152"/>
                    </a:xfrm>
                    <a:custGeom>
                      <a:avLst/>
                      <a:gdLst/>
                      <a:ahLst/>
                      <a:cxnLst/>
                      <a:rect l="l" t="t" r="r" b="b"/>
                      <a:pathLst>
                        <a:path w="9944" h="8152" extrusionOk="0">
                          <a:moveTo>
                            <a:pt x="9568" y="7924"/>
                          </a:moveTo>
                          <a:cubicBezTo>
                            <a:pt x="9966" y="7725"/>
                            <a:pt x="10166" y="5745"/>
                            <a:pt x="9568" y="4754"/>
                          </a:cubicBezTo>
                          <a:cubicBezTo>
                            <a:pt x="8172" y="2179"/>
                            <a:pt x="6578" y="792"/>
                            <a:pt x="4983" y="0"/>
                          </a:cubicBezTo>
                          <a:cubicBezTo>
                            <a:pt x="3389" y="594"/>
                            <a:pt x="1594" y="1188"/>
                            <a:pt x="0" y="1585"/>
                          </a:cubicBezTo>
                          <a:cubicBezTo>
                            <a:pt x="0" y="1981"/>
                            <a:pt x="399" y="2575"/>
                            <a:pt x="797" y="3169"/>
                          </a:cubicBezTo>
                          <a:cubicBezTo>
                            <a:pt x="3787" y="7527"/>
                            <a:pt x="6976" y="8716"/>
                            <a:pt x="9568" y="79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85" name="Google Shape;7685;p37"/>
                    <p:cNvSpPr/>
                    <p:nvPr/>
                  </p:nvSpPr>
                  <p:spPr>
                    <a:xfrm>
                      <a:off x="2294265" y="5646870"/>
                      <a:ext cx="7918" cy="16009"/>
                    </a:xfrm>
                    <a:custGeom>
                      <a:avLst/>
                      <a:gdLst/>
                      <a:ahLst/>
                      <a:cxnLst/>
                      <a:rect l="l" t="t" r="r" b="b"/>
                      <a:pathLst>
                        <a:path w="7918" h="16009" extrusionOk="0">
                          <a:moveTo>
                            <a:pt x="4742" y="15491"/>
                          </a:moveTo>
                          <a:cubicBezTo>
                            <a:pt x="5539" y="14501"/>
                            <a:pt x="5339" y="12718"/>
                            <a:pt x="4343" y="10539"/>
                          </a:cubicBezTo>
                          <a:cubicBezTo>
                            <a:pt x="5140" y="11331"/>
                            <a:pt x="5937" y="11926"/>
                            <a:pt x="6934" y="11926"/>
                          </a:cubicBezTo>
                          <a:cubicBezTo>
                            <a:pt x="8529" y="10935"/>
                            <a:pt x="7931" y="7964"/>
                            <a:pt x="6934" y="5191"/>
                          </a:cubicBezTo>
                          <a:cubicBezTo>
                            <a:pt x="5937" y="2219"/>
                            <a:pt x="4144" y="-356"/>
                            <a:pt x="2350" y="40"/>
                          </a:cubicBezTo>
                          <a:cubicBezTo>
                            <a:pt x="356" y="635"/>
                            <a:pt x="1353" y="4002"/>
                            <a:pt x="2350" y="6775"/>
                          </a:cubicBezTo>
                          <a:cubicBezTo>
                            <a:pt x="2549" y="7568"/>
                            <a:pt x="2948" y="8360"/>
                            <a:pt x="3346" y="9153"/>
                          </a:cubicBezTo>
                          <a:cubicBezTo>
                            <a:pt x="2350" y="7964"/>
                            <a:pt x="1353" y="7370"/>
                            <a:pt x="556" y="8162"/>
                          </a:cubicBezTo>
                          <a:cubicBezTo>
                            <a:pt x="-242" y="8954"/>
                            <a:pt x="-242" y="10935"/>
                            <a:pt x="954" y="12718"/>
                          </a:cubicBezTo>
                          <a:cubicBezTo>
                            <a:pt x="2150" y="14699"/>
                            <a:pt x="3546" y="17076"/>
                            <a:pt x="4742" y="154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86" name="Google Shape;7686;p37"/>
                    <p:cNvSpPr/>
                    <p:nvPr/>
                  </p:nvSpPr>
                  <p:spPr>
                    <a:xfrm>
                      <a:off x="2221070" y="5692796"/>
                      <a:ext cx="7197" cy="10218"/>
                    </a:xfrm>
                    <a:custGeom>
                      <a:avLst/>
                      <a:gdLst/>
                      <a:ahLst/>
                      <a:cxnLst/>
                      <a:rect l="l" t="t" r="r" b="b"/>
                      <a:pathLst>
                        <a:path w="7197" h="10218" extrusionOk="0">
                          <a:moveTo>
                            <a:pt x="7176" y="7203"/>
                          </a:moveTo>
                          <a:cubicBezTo>
                            <a:pt x="7375" y="5420"/>
                            <a:pt x="6179" y="2448"/>
                            <a:pt x="4385" y="1062"/>
                          </a:cubicBezTo>
                          <a:cubicBezTo>
                            <a:pt x="399" y="-1910"/>
                            <a:pt x="598" y="2052"/>
                            <a:pt x="0" y="4429"/>
                          </a:cubicBezTo>
                          <a:lnTo>
                            <a:pt x="0" y="4627"/>
                          </a:lnTo>
                          <a:cubicBezTo>
                            <a:pt x="3189" y="9580"/>
                            <a:pt x="6378" y="12947"/>
                            <a:pt x="7176" y="720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87" name="Google Shape;7687;p37"/>
                    <p:cNvSpPr/>
                    <p:nvPr/>
                  </p:nvSpPr>
                  <p:spPr>
                    <a:xfrm>
                      <a:off x="2190772" y="5800429"/>
                      <a:ext cx="199" cy="19808"/>
                    </a:xfrm>
                    <a:custGeom>
                      <a:avLst/>
                      <a:gdLst/>
                      <a:ahLst/>
                      <a:cxnLst/>
                      <a:rect l="l" t="t" r="r" b="b"/>
                      <a:pathLst>
                        <a:path w="199" h="19808" extrusionOk="0">
                          <a:moveTo>
                            <a:pt x="199" y="0"/>
                          </a:moveTo>
                          <a:lnTo>
                            <a:pt x="1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88" name="Google Shape;7688;p37"/>
                    <p:cNvSpPr/>
                    <p:nvPr/>
                  </p:nvSpPr>
                  <p:spPr>
                    <a:xfrm>
                      <a:off x="2289632" y="5730406"/>
                      <a:ext cx="6809" cy="18581"/>
                    </a:xfrm>
                    <a:custGeom>
                      <a:avLst/>
                      <a:gdLst/>
                      <a:ahLst/>
                      <a:cxnLst/>
                      <a:rect l="l" t="t" r="r" b="b"/>
                      <a:pathLst>
                        <a:path w="6809" h="18581" extrusionOk="0">
                          <a:moveTo>
                            <a:pt x="5587" y="4456"/>
                          </a:moveTo>
                          <a:cubicBezTo>
                            <a:pt x="4192" y="1683"/>
                            <a:pt x="2398" y="-496"/>
                            <a:pt x="803" y="98"/>
                          </a:cubicBezTo>
                          <a:cubicBezTo>
                            <a:pt x="-392" y="693"/>
                            <a:pt x="-193" y="2872"/>
                            <a:pt x="1003" y="5249"/>
                          </a:cubicBezTo>
                          <a:cubicBezTo>
                            <a:pt x="1999" y="7428"/>
                            <a:pt x="3195" y="9409"/>
                            <a:pt x="4591" y="10003"/>
                          </a:cubicBezTo>
                          <a:cubicBezTo>
                            <a:pt x="3793" y="10399"/>
                            <a:pt x="3195" y="11389"/>
                            <a:pt x="2996" y="12974"/>
                          </a:cubicBezTo>
                          <a:cubicBezTo>
                            <a:pt x="2797" y="15549"/>
                            <a:pt x="2996" y="17926"/>
                            <a:pt x="4391" y="18521"/>
                          </a:cubicBezTo>
                          <a:cubicBezTo>
                            <a:pt x="5388" y="18917"/>
                            <a:pt x="6185" y="17332"/>
                            <a:pt x="6584" y="15351"/>
                          </a:cubicBezTo>
                          <a:cubicBezTo>
                            <a:pt x="6983" y="13172"/>
                            <a:pt x="6584" y="11389"/>
                            <a:pt x="5787" y="10201"/>
                          </a:cubicBezTo>
                          <a:cubicBezTo>
                            <a:pt x="5787" y="10201"/>
                            <a:pt x="5787" y="10201"/>
                            <a:pt x="5787" y="10201"/>
                          </a:cubicBezTo>
                          <a:cubicBezTo>
                            <a:pt x="7182" y="9607"/>
                            <a:pt x="7182" y="7428"/>
                            <a:pt x="5587" y="44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89" name="Google Shape;7689;p37"/>
                    <p:cNvSpPr/>
                    <p:nvPr/>
                  </p:nvSpPr>
                  <p:spPr>
                    <a:xfrm>
                      <a:off x="2170485" y="5722977"/>
                      <a:ext cx="8263" cy="10190"/>
                    </a:xfrm>
                    <a:custGeom>
                      <a:avLst/>
                      <a:gdLst/>
                      <a:ahLst/>
                      <a:cxnLst/>
                      <a:rect l="l" t="t" r="r" b="b"/>
                      <a:pathLst>
                        <a:path w="8263" h="10190" extrusionOk="0">
                          <a:moveTo>
                            <a:pt x="7729" y="9706"/>
                          </a:moveTo>
                          <a:cubicBezTo>
                            <a:pt x="8726" y="8914"/>
                            <a:pt x="8327" y="6735"/>
                            <a:pt x="6533" y="3962"/>
                          </a:cubicBezTo>
                          <a:cubicBezTo>
                            <a:pt x="5736" y="2971"/>
                            <a:pt x="4939" y="2179"/>
                            <a:pt x="4141" y="1783"/>
                          </a:cubicBezTo>
                          <a:cubicBezTo>
                            <a:pt x="3743" y="792"/>
                            <a:pt x="3145" y="198"/>
                            <a:pt x="2347" y="0"/>
                          </a:cubicBezTo>
                          <a:cubicBezTo>
                            <a:pt x="1550" y="0"/>
                            <a:pt x="1151" y="396"/>
                            <a:pt x="952" y="1188"/>
                          </a:cubicBezTo>
                          <a:cubicBezTo>
                            <a:pt x="-443" y="1783"/>
                            <a:pt x="-244" y="3962"/>
                            <a:pt x="1151" y="5943"/>
                          </a:cubicBezTo>
                          <a:cubicBezTo>
                            <a:pt x="1351" y="6141"/>
                            <a:pt x="1351" y="6339"/>
                            <a:pt x="1550" y="6537"/>
                          </a:cubicBezTo>
                          <a:cubicBezTo>
                            <a:pt x="1949" y="7527"/>
                            <a:pt x="2547" y="8320"/>
                            <a:pt x="3344" y="8518"/>
                          </a:cubicBezTo>
                          <a:cubicBezTo>
                            <a:pt x="4939" y="10103"/>
                            <a:pt x="6533" y="10697"/>
                            <a:pt x="7729" y="97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90" name="Google Shape;7690;p37"/>
                    <p:cNvSpPr/>
                    <p:nvPr/>
                  </p:nvSpPr>
                  <p:spPr>
                    <a:xfrm>
                      <a:off x="2197533" y="5684972"/>
                      <a:ext cx="8235" cy="9391"/>
                    </a:xfrm>
                    <a:custGeom>
                      <a:avLst/>
                      <a:gdLst/>
                      <a:ahLst/>
                      <a:cxnLst/>
                      <a:rect l="l" t="t" r="r" b="b"/>
                      <a:pathLst>
                        <a:path w="8235" h="9391" extrusionOk="0">
                          <a:moveTo>
                            <a:pt x="415" y="566"/>
                          </a:moveTo>
                          <a:cubicBezTo>
                            <a:pt x="-383" y="1358"/>
                            <a:pt x="16" y="3339"/>
                            <a:pt x="1212" y="5122"/>
                          </a:cubicBezTo>
                          <a:cubicBezTo>
                            <a:pt x="3405" y="8093"/>
                            <a:pt x="5797" y="10470"/>
                            <a:pt x="7790" y="8885"/>
                          </a:cubicBezTo>
                          <a:cubicBezTo>
                            <a:pt x="8786" y="8093"/>
                            <a:pt x="7989" y="6112"/>
                            <a:pt x="6594" y="4131"/>
                          </a:cubicBezTo>
                          <a:cubicBezTo>
                            <a:pt x="4601" y="1556"/>
                            <a:pt x="2408" y="-1217"/>
                            <a:pt x="415" y="5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91" name="Google Shape;7691;p37"/>
                    <p:cNvSpPr/>
                    <p:nvPr/>
                  </p:nvSpPr>
                  <p:spPr>
                    <a:xfrm>
                      <a:off x="2210712" y="5767685"/>
                      <a:ext cx="6201" cy="8612"/>
                    </a:xfrm>
                    <a:custGeom>
                      <a:avLst/>
                      <a:gdLst/>
                      <a:ahLst/>
                      <a:cxnLst/>
                      <a:rect l="l" t="t" r="r" b="b"/>
                      <a:pathLst>
                        <a:path w="6201" h="8612" extrusionOk="0">
                          <a:moveTo>
                            <a:pt x="5773" y="8181"/>
                          </a:moveTo>
                          <a:cubicBezTo>
                            <a:pt x="6769" y="6795"/>
                            <a:pt x="5972" y="4417"/>
                            <a:pt x="3979" y="1842"/>
                          </a:cubicBezTo>
                          <a:cubicBezTo>
                            <a:pt x="2583" y="60"/>
                            <a:pt x="1388" y="-337"/>
                            <a:pt x="391" y="258"/>
                          </a:cubicBezTo>
                          <a:cubicBezTo>
                            <a:pt x="-606" y="1842"/>
                            <a:pt x="391" y="4219"/>
                            <a:pt x="2384" y="6596"/>
                          </a:cubicBezTo>
                          <a:cubicBezTo>
                            <a:pt x="3580" y="8379"/>
                            <a:pt x="5175" y="9172"/>
                            <a:pt x="5773" y="81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92" name="Google Shape;7692;p37"/>
                    <p:cNvSpPr/>
                    <p:nvPr/>
                  </p:nvSpPr>
                  <p:spPr>
                    <a:xfrm>
                      <a:off x="2342589" y="5690292"/>
                      <a:ext cx="4722" cy="8715"/>
                    </a:xfrm>
                    <a:custGeom>
                      <a:avLst/>
                      <a:gdLst/>
                      <a:ahLst/>
                      <a:cxnLst/>
                      <a:rect l="l" t="t" r="r" b="b"/>
                      <a:pathLst>
                        <a:path w="4722" h="8715" extrusionOk="0">
                          <a:moveTo>
                            <a:pt x="1465" y="0"/>
                          </a:moveTo>
                          <a:cubicBezTo>
                            <a:pt x="70" y="0"/>
                            <a:pt x="-329" y="1783"/>
                            <a:pt x="269" y="4358"/>
                          </a:cubicBezTo>
                          <a:cubicBezTo>
                            <a:pt x="867" y="7131"/>
                            <a:pt x="2063" y="8716"/>
                            <a:pt x="3458" y="8716"/>
                          </a:cubicBezTo>
                          <a:cubicBezTo>
                            <a:pt x="4854" y="8320"/>
                            <a:pt x="5053" y="6537"/>
                            <a:pt x="4256" y="3764"/>
                          </a:cubicBezTo>
                          <a:cubicBezTo>
                            <a:pt x="3658" y="1783"/>
                            <a:pt x="2661" y="0"/>
                            <a:pt x="146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93" name="Google Shape;7693;p37"/>
                    <p:cNvSpPr/>
                    <p:nvPr/>
                  </p:nvSpPr>
                  <p:spPr>
                    <a:xfrm>
                      <a:off x="2269307" y="5649486"/>
                      <a:ext cx="8426" cy="9904"/>
                    </a:xfrm>
                    <a:custGeom>
                      <a:avLst/>
                      <a:gdLst/>
                      <a:ahLst/>
                      <a:cxnLst/>
                      <a:rect l="l" t="t" r="r" b="b"/>
                      <a:pathLst>
                        <a:path w="8426" h="9904" extrusionOk="0">
                          <a:moveTo>
                            <a:pt x="3189" y="6141"/>
                          </a:moveTo>
                          <a:lnTo>
                            <a:pt x="3189" y="6141"/>
                          </a:lnTo>
                          <a:cubicBezTo>
                            <a:pt x="4186" y="8716"/>
                            <a:pt x="5780" y="9706"/>
                            <a:pt x="7375" y="9904"/>
                          </a:cubicBezTo>
                          <a:cubicBezTo>
                            <a:pt x="8970" y="8716"/>
                            <a:pt x="8571" y="6339"/>
                            <a:pt x="7375" y="3367"/>
                          </a:cubicBezTo>
                          <a:cubicBezTo>
                            <a:pt x="6777" y="1981"/>
                            <a:pt x="5980" y="990"/>
                            <a:pt x="5183" y="594"/>
                          </a:cubicBezTo>
                          <a:cubicBezTo>
                            <a:pt x="5183" y="396"/>
                            <a:pt x="5183" y="198"/>
                            <a:pt x="4983" y="0"/>
                          </a:cubicBezTo>
                          <a:cubicBezTo>
                            <a:pt x="3389" y="198"/>
                            <a:pt x="1595" y="594"/>
                            <a:pt x="0" y="990"/>
                          </a:cubicBezTo>
                          <a:cubicBezTo>
                            <a:pt x="399" y="1981"/>
                            <a:pt x="797" y="3169"/>
                            <a:pt x="1395" y="4358"/>
                          </a:cubicBezTo>
                          <a:cubicBezTo>
                            <a:pt x="1993" y="5150"/>
                            <a:pt x="2591" y="5745"/>
                            <a:pt x="3189" y="61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94" name="Google Shape;7694;p37"/>
                    <p:cNvSpPr/>
                    <p:nvPr/>
                  </p:nvSpPr>
                  <p:spPr>
                    <a:xfrm>
                      <a:off x="2236012" y="5718230"/>
                      <a:ext cx="8616" cy="12441"/>
                    </a:xfrm>
                    <a:custGeom>
                      <a:avLst/>
                      <a:gdLst/>
                      <a:ahLst/>
                      <a:cxnLst/>
                      <a:rect l="l" t="t" r="r" b="b"/>
                      <a:pathLst>
                        <a:path w="8616" h="12441" extrusionOk="0">
                          <a:moveTo>
                            <a:pt x="6585" y="12274"/>
                          </a:moveTo>
                          <a:cubicBezTo>
                            <a:pt x="6785" y="12076"/>
                            <a:pt x="6984" y="11878"/>
                            <a:pt x="6984" y="11482"/>
                          </a:cubicBezTo>
                          <a:cubicBezTo>
                            <a:pt x="8180" y="11680"/>
                            <a:pt x="8778" y="10491"/>
                            <a:pt x="8579" y="7520"/>
                          </a:cubicBezTo>
                          <a:cubicBezTo>
                            <a:pt x="7980" y="5539"/>
                            <a:pt x="7582" y="2964"/>
                            <a:pt x="5788" y="3558"/>
                          </a:cubicBezTo>
                          <a:cubicBezTo>
                            <a:pt x="5389" y="3756"/>
                            <a:pt x="5190" y="3955"/>
                            <a:pt x="4991" y="4351"/>
                          </a:cubicBezTo>
                          <a:cubicBezTo>
                            <a:pt x="4791" y="3955"/>
                            <a:pt x="4791" y="3756"/>
                            <a:pt x="4592" y="3558"/>
                          </a:cubicBezTo>
                          <a:cubicBezTo>
                            <a:pt x="3197" y="1181"/>
                            <a:pt x="1801" y="-602"/>
                            <a:pt x="805" y="191"/>
                          </a:cubicBezTo>
                          <a:cubicBezTo>
                            <a:pt x="-1388" y="1974"/>
                            <a:pt x="1403" y="5935"/>
                            <a:pt x="3197" y="9105"/>
                          </a:cubicBezTo>
                          <a:cubicBezTo>
                            <a:pt x="4193" y="10888"/>
                            <a:pt x="5788" y="13067"/>
                            <a:pt x="6585" y="122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95" name="Google Shape;7695;p37"/>
                    <p:cNvSpPr/>
                    <p:nvPr/>
                  </p:nvSpPr>
                  <p:spPr>
                    <a:xfrm>
                      <a:off x="2194399" y="5714914"/>
                      <a:ext cx="11757" cy="23487"/>
                    </a:xfrm>
                    <a:custGeom>
                      <a:avLst/>
                      <a:gdLst/>
                      <a:ahLst/>
                      <a:cxnLst/>
                      <a:rect l="l" t="t" r="r" b="b"/>
                      <a:pathLst>
                        <a:path w="11757" h="23487" extrusionOk="0">
                          <a:moveTo>
                            <a:pt x="2353" y="13411"/>
                          </a:moveTo>
                          <a:cubicBezTo>
                            <a:pt x="958" y="14599"/>
                            <a:pt x="1954" y="17174"/>
                            <a:pt x="3748" y="19551"/>
                          </a:cubicBezTo>
                          <a:cubicBezTo>
                            <a:pt x="4944" y="21136"/>
                            <a:pt x="6140" y="21730"/>
                            <a:pt x="6938" y="21136"/>
                          </a:cubicBezTo>
                          <a:cubicBezTo>
                            <a:pt x="8333" y="22919"/>
                            <a:pt x="9728" y="23909"/>
                            <a:pt x="10924" y="23315"/>
                          </a:cubicBezTo>
                          <a:cubicBezTo>
                            <a:pt x="12120" y="22721"/>
                            <a:pt x="12120" y="20938"/>
                            <a:pt x="10326" y="18363"/>
                          </a:cubicBezTo>
                          <a:cubicBezTo>
                            <a:pt x="9529" y="17372"/>
                            <a:pt x="8732" y="16580"/>
                            <a:pt x="7934" y="15986"/>
                          </a:cubicBezTo>
                          <a:cubicBezTo>
                            <a:pt x="7934" y="15392"/>
                            <a:pt x="7735" y="14995"/>
                            <a:pt x="7735" y="14401"/>
                          </a:cubicBezTo>
                          <a:lnTo>
                            <a:pt x="7535" y="13411"/>
                          </a:lnTo>
                          <a:cubicBezTo>
                            <a:pt x="8134" y="13014"/>
                            <a:pt x="8532" y="11826"/>
                            <a:pt x="8134" y="10241"/>
                          </a:cubicBezTo>
                          <a:cubicBezTo>
                            <a:pt x="7735" y="8855"/>
                            <a:pt x="7535" y="7270"/>
                            <a:pt x="6938" y="5883"/>
                          </a:cubicBezTo>
                          <a:cubicBezTo>
                            <a:pt x="6938" y="5883"/>
                            <a:pt x="7137" y="5685"/>
                            <a:pt x="7137" y="5685"/>
                          </a:cubicBezTo>
                          <a:cubicBezTo>
                            <a:pt x="6938" y="5487"/>
                            <a:pt x="6938" y="5289"/>
                            <a:pt x="6738" y="5091"/>
                          </a:cubicBezTo>
                          <a:cubicBezTo>
                            <a:pt x="5941" y="2912"/>
                            <a:pt x="4944" y="1327"/>
                            <a:pt x="3350" y="931"/>
                          </a:cubicBezTo>
                          <a:cubicBezTo>
                            <a:pt x="3350" y="931"/>
                            <a:pt x="3350" y="931"/>
                            <a:pt x="3150" y="931"/>
                          </a:cubicBezTo>
                          <a:cubicBezTo>
                            <a:pt x="1954" y="-59"/>
                            <a:pt x="958" y="-456"/>
                            <a:pt x="161" y="733"/>
                          </a:cubicBezTo>
                          <a:cubicBezTo>
                            <a:pt x="-238" y="1327"/>
                            <a:pt x="161" y="3110"/>
                            <a:pt x="758" y="4101"/>
                          </a:cubicBezTo>
                          <a:cubicBezTo>
                            <a:pt x="958" y="4497"/>
                            <a:pt x="1356" y="4893"/>
                            <a:pt x="1556" y="5289"/>
                          </a:cubicBezTo>
                          <a:cubicBezTo>
                            <a:pt x="1556" y="5487"/>
                            <a:pt x="1556" y="5685"/>
                            <a:pt x="1755" y="5883"/>
                          </a:cubicBezTo>
                          <a:cubicBezTo>
                            <a:pt x="2353" y="8062"/>
                            <a:pt x="2951" y="9845"/>
                            <a:pt x="3948" y="11232"/>
                          </a:cubicBezTo>
                          <a:cubicBezTo>
                            <a:pt x="3748" y="11826"/>
                            <a:pt x="3748" y="12618"/>
                            <a:pt x="3748" y="13609"/>
                          </a:cubicBezTo>
                          <a:cubicBezTo>
                            <a:pt x="3350" y="13213"/>
                            <a:pt x="2951" y="13014"/>
                            <a:pt x="2353" y="134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96" name="Google Shape;7696;p37"/>
                    <p:cNvSpPr/>
                    <p:nvPr/>
                  </p:nvSpPr>
                  <p:spPr>
                    <a:xfrm>
                      <a:off x="2250643" y="5672116"/>
                      <a:ext cx="7798" cy="15193"/>
                    </a:xfrm>
                    <a:custGeom>
                      <a:avLst/>
                      <a:gdLst/>
                      <a:ahLst/>
                      <a:cxnLst/>
                      <a:rect l="l" t="t" r="r" b="b"/>
                      <a:pathLst>
                        <a:path w="7798" h="15193" extrusionOk="0">
                          <a:moveTo>
                            <a:pt x="924" y="151"/>
                          </a:moveTo>
                          <a:cubicBezTo>
                            <a:pt x="-272" y="547"/>
                            <a:pt x="-272" y="2329"/>
                            <a:pt x="724" y="4310"/>
                          </a:cubicBezTo>
                          <a:cubicBezTo>
                            <a:pt x="1123" y="4905"/>
                            <a:pt x="1322" y="5499"/>
                            <a:pt x="1721" y="6093"/>
                          </a:cubicBezTo>
                          <a:cubicBezTo>
                            <a:pt x="-73" y="7084"/>
                            <a:pt x="1123" y="10055"/>
                            <a:pt x="2718" y="12630"/>
                          </a:cubicBezTo>
                          <a:cubicBezTo>
                            <a:pt x="4113" y="14809"/>
                            <a:pt x="5907" y="15799"/>
                            <a:pt x="7103" y="14809"/>
                          </a:cubicBezTo>
                          <a:cubicBezTo>
                            <a:pt x="8299" y="13818"/>
                            <a:pt x="7900" y="11640"/>
                            <a:pt x="6305" y="9263"/>
                          </a:cubicBezTo>
                          <a:lnTo>
                            <a:pt x="5309" y="8074"/>
                          </a:lnTo>
                          <a:cubicBezTo>
                            <a:pt x="6305" y="7480"/>
                            <a:pt x="6305" y="5697"/>
                            <a:pt x="5110" y="3320"/>
                          </a:cubicBezTo>
                          <a:cubicBezTo>
                            <a:pt x="4113" y="745"/>
                            <a:pt x="2518" y="-444"/>
                            <a:pt x="924" y="1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97" name="Google Shape;7697;p37"/>
                    <p:cNvSpPr/>
                    <p:nvPr/>
                  </p:nvSpPr>
                  <p:spPr>
                    <a:xfrm>
                      <a:off x="2087122" y="5717628"/>
                      <a:ext cx="4741" cy="3885"/>
                    </a:xfrm>
                    <a:custGeom>
                      <a:avLst/>
                      <a:gdLst/>
                      <a:ahLst/>
                      <a:cxnLst/>
                      <a:rect l="l" t="t" r="r" b="b"/>
                      <a:pathLst>
                        <a:path w="4741" h="3885" extrusionOk="0">
                          <a:moveTo>
                            <a:pt x="3787" y="3764"/>
                          </a:moveTo>
                          <a:cubicBezTo>
                            <a:pt x="4983" y="2971"/>
                            <a:pt x="4983" y="1585"/>
                            <a:pt x="4186" y="0"/>
                          </a:cubicBezTo>
                          <a:cubicBezTo>
                            <a:pt x="2791" y="792"/>
                            <a:pt x="1395" y="1585"/>
                            <a:pt x="0" y="2377"/>
                          </a:cubicBezTo>
                          <a:cubicBezTo>
                            <a:pt x="1196" y="3566"/>
                            <a:pt x="2591" y="4160"/>
                            <a:pt x="3787" y="37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98" name="Google Shape;7698;p37"/>
                    <p:cNvSpPr/>
                    <p:nvPr/>
                  </p:nvSpPr>
                  <p:spPr>
                    <a:xfrm>
                      <a:off x="2105062" y="5708516"/>
                      <a:ext cx="3388" cy="2575"/>
                    </a:xfrm>
                    <a:custGeom>
                      <a:avLst/>
                      <a:gdLst/>
                      <a:ahLst/>
                      <a:cxnLst/>
                      <a:rect l="l" t="t" r="r" b="b"/>
                      <a:pathLst>
                        <a:path w="3388" h="2575" extrusionOk="0">
                          <a:moveTo>
                            <a:pt x="3189" y="1585"/>
                          </a:moveTo>
                          <a:cubicBezTo>
                            <a:pt x="3389" y="1189"/>
                            <a:pt x="3389" y="594"/>
                            <a:pt x="3389" y="0"/>
                          </a:cubicBezTo>
                          <a:cubicBezTo>
                            <a:pt x="2192" y="594"/>
                            <a:pt x="1196" y="1189"/>
                            <a:pt x="0" y="1783"/>
                          </a:cubicBezTo>
                          <a:cubicBezTo>
                            <a:pt x="1395" y="2773"/>
                            <a:pt x="2791" y="2971"/>
                            <a:pt x="3189" y="15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99" name="Google Shape;7699;p37"/>
                    <p:cNvSpPr/>
                    <p:nvPr/>
                  </p:nvSpPr>
                  <p:spPr>
                    <a:xfrm>
                      <a:off x="2141796" y="5721742"/>
                      <a:ext cx="7301" cy="7979"/>
                    </a:xfrm>
                    <a:custGeom>
                      <a:avLst/>
                      <a:gdLst/>
                      <a:ahLst/>
                      <a:cxnLst/>
                      <a:rect l="l" t="t" r="r" b="b"/>
                      <a:pathLst>
                        <a:path w="7301" h="7979" extrusionOk="0">
                          <a:moveTo>
                            <a:pt x="540" y="443"/>
                          </a:moveTo>
                          <a:cubicBezTo>
                            <a:pt x="-656" y="1235"/>
                            <a:pt x="340" y="3018"/>
                            <a:pt x="1537" y="4801"/>
                          </a:cubicBezTo>
                          <a:cubicBezTo>
                            <a:pt x="3131" y="6980"/>
                            <a:pt x="5124" y="8564"/>
                            <a:pt x="6520" y="7772"/>
                          </a:cubicBezTo>
                          <a:cubicBezTo>
                            <a:pt x="7915" y="6980"/>
                            <a:pt x="7317" y="4801"/>
                            <a:pt x="5722" y="3018"/>
                          </a:cubicBezTo>
                          <a:cubicBezTo>
                            <a:pt x="3530" y="46"/>
                            <a:pt x="1736" y="-548"/>
                            <a:pt x="540" y="4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00" name="Google Shape;7700;p37"/>
                    <p:cNvSpPr/>
                    <p:nvPr/>
                  </p:nvSpPr>
                  <p:spPr>
                    <a:xfrm>
                      <a:off x="2043061" y="5798225"/>
                      <a:ext cx="16355" cy="19449"/>
                    </a:xfrm>
                    <a:custGeom>
                      <a:avLst/>
                      <a:gdLst/>
                      <a:ahLst/>
                      <a:cxnLst/>
                      <a:rect l="l" t="t" r="r" b="b"/>
                      <a:pathLst>
                        <a:path w="16355" h="19449" extrusionOk="0">
                          <a:moveTo>
                            <a:pt x="3798" y="4383"/>
                          </a:moveTo>
                          <a:cubicBezTo>
                            <a:pt x="4994" y="5770"/>
                            <a:pt x="6389" y="6959"/>
                            <a:pt x="7585" y="7355"/>
                          </a:cubicBezTo>
                          <a:lnTo>
                            <a:pt x="7585" y="7553"/>
                          </a:lnTo>
                          <a:cubicBezTo>
                            <a:pt x="7385" y="8147"/>
                            <a:pt x="7385" y="8939"/>
                            <a:pt x="7385" y="9534"/>
                          </a:cubicBezTo>
                          <a:cubicBezTo>
                            <a:pt x="6987" y="9336"/>
                            <a:pt x="6588" y="9336"/>
                            <a:pt x="6190" y="9534"/>
                          </a:cubicBezTo>
                          <a:cubicBezTo>
                            <a:pt x="5592" y="9930"/>
                            <a:pt x="5392" y="10920"/>
                            <a:pt x="5592" y="11911"/>
                          </a:cubicBezTo>
                          <a:cubicBezTo>
                            <a:pt x="5592" y="12109"/>
                            <a:pt x="5592" y="12109"/>
                            <a:pt x="5592" y="12307"/>
                          </a:cubicBezTo>
                          <a:cubicBezTo>
                            <a:pt x="5193" y="11713"/>
                            <a:pt x="4595" y="11317"/>
                            <a:pt x="3997" y="10722"/>
                          </a:cubicBezTo>
                          <a:cubicBezTo>
                            <a:pt x="2203" y="9138"/>
                            <a:pt x="808" y="8939"/>
                            <a:pt x="210" y="10128"/>
                          </a:cubicBezTo>
                          <a:cubicBezTo>
                            <a:pt x="-588" y="11713"/>
                            <a:pt x="1007" y="13694"/>
                            <a:pt x="3000" y="15476"/>
                          </a:cubicBezTo>
                          <a:cubicBezTo>
                            <a:pt x="4595" y="16863"/>
                            <a:pt x="5990" y="17061"/>
                            <a:pt x="6987" y="16071"/>
                          </a:cubicBezTo>
                          <a:lnTo>
                            <a:pt x="6987" y="16071"/>
                          </a:lnTo>
                          <a:lnTo>
                            <a:pt x="7585" y="16665"/>
                          </a:lnTo>
                          <a:cubicBezTo>
                            <a:pt x="9379" y="18448"/>
                            <a:pt x="11571" y="20032"/>
                            <a:pt x="12967" y="19240"/>
                          </a:cubicBezTo>
                          <a:cubicBezTo>
                            <a:pt x="13565" y="18844"/>
                            <a:pt x="13764" y="18448"/>
                            <a:pt x="13565" y="18051"/>
                          </a:cubicBezTo>
                          <a:cubicBezTo>
                            <a:pt x="14163" y="18051"/>
                            <a:pt x="14561" y="17853"/>
                            <a:pt x="14960" y="17457"/>
                          </a:cubicBezTo>
                          <a:cubicBezTo>
                            <a:pt x="15159" y="17457"/>
                            <a:pt x="15359" y="17259"/>
                            <a:pt x="15558" y="17061"/>
                          </a:cubicBezTo>
                          <a:cubicBezTo>
                            <a:pt x="15558" y="16863"/>
                            <a:pt x="15558" y="16863"/>
                            <a:pt x="15558" y="16665"/>
                          </a:cubicBezTo>
                          <a:cubicBezTo>
                            <a:pt x="15757" y="16269"/>
                            <a:pt x="16156" y="15872"/>
                            <a:pt x="16355" y="15476"/>
                          </a:cubicBezTo>
                          <a:cubicBezTo>
                            <a:pt x="15558" y="14486"/>
                            <a:pt x="14960" y="13297"/>
                            <a:pt x="14163" y="12307"/>
                          </a:cubicBezTo>
                          <a:cubicBezTo>
                            <a:pt x="13365" y="10920"/>
                            <a:pt x="12369" y="9534"/>
                            <a:pt x="10973" y="7949"/>
                          </a:cubicBezTo>
                          <a:cubicBezTo>
                            <a:pt x="10375" y="7355"/>
                            <a:pt x="9777" y="6959"/>
                            <a:pt x="9179" y="6760"/>
                          </a:cubicBezTo>
                          <a:cubicBezTo>
                            <a:pt x="9977" y="5770"/>
                            <a:pt x="8980" y="4185"/>
                            <a:pt x="7784" y="2402"/>
                          </a:cubicBezTo>
                          <a:cubicBezTo>
                            <a:pt x="5990" y="223"/>
                            <a:pt x="3997" y="-569"/>
                            <a:pt x="2801" y="422"/>
                          </a:cubicBezTo>
                          <a:cubicBezTo>
                            <a:pt x="2203" y="1016"/>
                            <a:pt x="2402" y="2601"/>
                            <a:pt x="3798" y="43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01" name="Google Shape;7701;p37"/>
                    <p:cNvSpPr/>
                    <p:nvPr/>
                  </p:nvSpPr>
                  <p:spPr>
                    <a:xfrm>
                      <a:off x="2238331" y="5750502"/>
                      <a:ext cx="10270" cy="14660"/>
                    </a:xfrm>
                    <a:custGeom>
                      <a:avLst/>
                      <a:gdLst/>
                      <a:ahLst/>
                      <a:cxnLst/>
                      <a:rect l="l" t="t" r="r" b="b"/>
                      <a:pathLst>
                        <a:path w="10270" h="14660" extrusionOk="0">
                          <a:moveTo>
                            <a:pt x="1076" y="4763"/>
                          </a:moveTo>
                          <a:cubicBezTo>
                            <a:pt x="1475" y="5358"/>
                            <a:pt x="1874" y="5754"/>
                            <a:pt x="2272" y="6150"/>
                          </a:cubicBezTo>
                          <a:cubicBezTo>
                            <a:pt x="1276" y="7141"/>
                            <a:pt x="877" y="9320"/>
                            <a:pt x="1674" y="12291"/>
                          </a:cubicBezTo>
                          <a:cubicBezTo>
                            <a:pt x="2272" y="14272"/>
                            <a:pt x="3070" y="15262"/>
                            <a:pt x="4066" y="14272"/>
                          </a:cubicBezTo>
                          <a:cubicBezTo>
                            <a:pt x="5063" y="13083"/>
                            <a:pt x="5860" y="11696"/>
                            <a:pt x="5262" y="8725"/>
                          </a:cubicBezTo>
                          <a:cubicBezTo>
                            <a:pt x="5063" y="8131"/>
                            <a:pt x="5063" y="7735"/>
                            <a:pt x="4863" y="7339"/>
                          </a:cubicBezTo>
                          <a:cubicBezTo>
                            <a:pt x="5063" y="7339"/>
                            <a:pt x="5063" y="7141"/>
                            <a:pt x="5063" y="7141"/>
                          </a:cubicBezTo>
                          <a:cubicBezTo>
                            <a:pt x="5860" y="8131"/>
                            <a:pt x="6857" y="8527"/>
                            <a:pt x="7455" y="8527"/>
                          </a:cubicBezTo>
                          <a:cubicBezTo>
                            <a:pt x="8053" y="8725"/>
                            <a:pt x="8451" y="8923"/>
                            <a:pt x="9049" y="8923"/>
                          </a:cubicBezTo>
                          <a:cubicBezTo>
                            <a:pt x="10445" y="8725"/>
                            <a:pt x="10644" y="7339"/>
                            <a:pt x="9647" y="5358"/>
                          </a:cubicBezTo>
                          <a:cubicBezTo>
                            <a:pt x="8053" y="2584"/>
                            <a:pt x="6657" y="1198"/>
                            <a:pt x="5262" y="1198"/>
                          </a:cubicBezTo>
                          <a:cubicBezTo>
                            <a:pt x="4465" y="405"/>
                            <a:pt x="3668" y="-387"/>
                            <a:pt x="2870" y="207"/>
                          </a:cubicBezTo>
                          <a:cubicBezTo>
                            <a:pt x="2272" y="604"/>
                            <a:pt x="2272" y="1000"/>
                            <a:pt x="2073" y="1594"/>
                          </a:cubicBezTo>
                          <a:cubicBezTo>
                            <a:pt x="1475" y="1198"/>
                            <a:pt x="877" y="1000"/>
                            <a:pt x="478" y="1198"/>
                          </a:cubicBezTo>
                          <a:cubicBezTo>
                            <a:pt x="-319" y="1396"/>
                            <a:pt x="-120" y="2981"/>
                            <a:pt x="1076" y="47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02" name="Google Shape;7702;p37"/>
                    <p:cNvSpPr/>
                    <p:nvPr/>
                  </p:nvSpPr>
                  <p:spPr>
                    <a:xfrm>
                      <a:off x="2199540" y="5769722"/>
                      <a:ext cx="6720" cy="11323"/>
                    </a:xfrm>
                    <a:custGeom>
                      <a:avLst/>
                      <a:gdLst/>
                      <a:ahLst/>
                      <a:cxnLst/>
                      <a:rect l="l" t="t" r="r" b="b"/>
                      <a:pathLst>
                        <a:path w="6720" h="11323" extrusionOk="0">
                          <a:moveTo>
                            <a:pt x="1597" y="9313"/>
                          </a:moveTo>
                          <a:cubicBezTo>
                            <a:pt x="3391" y="11492"/>
                            <a:pt x="5185" y="11690"/>
                            <a:pt x="6181" y="10898"/>
                          </a:cubicBezTo>
                          <a:cubicBezTo>
                            <a:pt x="6979" y="10304"/>
                            <a:pt x="6979" y="8917"/>
                            <a:pt x="5583" y="6936"/>
                          </a:cubicBezTo>
                          <a:cubicBezTo>
                            <a:pt x="5185" y="6540"/>
                            <a:pt x="4786" y="6144"/>
                            <a:pt x="4587" y="5748"/>
                          </a:cubicBezTo>
                          <a:cubicBezTo>
                            <a:pt x="4587" y="5153"/>
                            <a:pt x="4587" y="4361"/>
                            <a:pt x="4388" y="3569"/>
                          </a:cubicBezTo>
                          <a:cubicBezTo>
                            <a:pt x="3789" y="795"/>
                            <a:pt x="2594" y="-789"/>
                            <a:pt x="1398" y="399"/>
                          </a:cubicBezTo>
                          <a:cubicBezTo>
                            <a:pt x="600" y="1192"/>
                            <a:pt x="600" y="2578"/>
                            <a:pt x="999" y="4361"/>
                          </a:cubicBezTo>
                          <a:cubicBezTo>
                            <a:pt x="999" y="4361"/>
                            <a:pt x="999" y="4361"/>
                            <a:pt x="999" y="4361"/>
                          </a:cubicBezTo>
                          <a:cubicBezTo>
                            <a:pt x="-596" y="5351"/>
                            <a:pt x="-197" y="7134"/>
                            <a:pt x="1597" y="93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03" name="Google Shape;7703;p37"/>
                    <p:cNvSpPr/>
                    <p:nvPr/>
                  </p:nvSpPr>
                  <p:spPr>
                    <a:xfrm>
                      <a:off x="2212532" y="5685508"/>
                      <a:ext cx="8338" cy="12928"/>
                    </a:xfrm>
                    <a:custGeom>
                      <a:avLst/>
                      <a:gdLst/>
                      <a:ahLst/>
                      <a:cxnLst/>
                      <a:rect l="l" t="t" r="r" b="b"/>
                      <a:pathLst>
                        <a:path w="8338" h="12928" extrusionOk="0">
                          <a:moveTo>
                            <a:pt x="1163" y="4190"/>
                          </a:moveTo>
                          <a:cubicBezTo>
                            <a:pt x="565" y="4586"/>
                            <a:pt x="366" y="5577"/>
                            <a:pt x="565" y="6765"/>
                          </a:cubicBezTo>
                          <a:cubicBezTo>
                            <a:pt x="963" y="9935"/>
                            <a:pt x="3156" y="11717"/>
                            <a:pt x="5149" y="12708"/>
                          </a:cubicBezTo>
                          <a:cubicBezTo>
                            <a:pt x="6345" y="13302"/>
                            <a:pt x="7342" y="12510"/>
                            <a:pt x="8339" y="12510"/>
                          </a:cubicBezTo>
                          <a:lnTo>
                            <a:pt x="8339" y="12311"/>
                          </a:lnTo>
                          <a:lnTo>
                            <a:pt x="6345" y="8548"/>
                          </a:lnTo>
                          <a:lnTo>
                            <a:pt x="5548" y="7359"/>
                          </a:lnTo>
                          <a:cubicBezTo>
                            <a:pt x="6345" y="6369"/>
                            <a:pt x="5548" y="4388"/>
                            <a:pt x="4352" y="2605"/>
                          </a:cubicBezTo>
                          <a:cubicBezTo>
                            <a:pt x="2957" y="822"/>
                            <a:pt x="1561" y="-564"/>
                            <a:pt x="565" y="228"/>
                          </a:cubicBezTo>
                          <a:cubicBezTo>
                            <a:pt x="-432" y="426"/>
                            <a:pt x="-33" y="2209"/>
                            <a:pt x="1163" y="41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04" name="Google Shape;7704;p37"/>
                    <p:cNvSpPr/>
                    <p:nvPr/>
                  </p:nvSpPr>
                  <p:spPr>
                    <a:xfrm>
                      <a:off x="2240451" y="5701964"/>
                      <a:ext cx="24226" cy="39906"/>
                    </a:xfrm>
                    <a:custGeom>
                      <a:avLst/>
                      <a:gdLst/>
                      <a:ahLst/>
                      <a:cxnLst/>
                      <a:rect l="l" t="t" r="r" b="b"/>
                      <a:pathLst>
                        <a:path w="24226" h="39906" extrusionOk="0">
                          <a:moveTo>
                            <a:pt x="4338" y="2788"/>
                          </a:moveTo>
                          <a:cubicBezTo>
                            <a:pt x="3142" y="3977"/>
                            <a:pt x="3342" y="5958"/>
                            <a:pt x="4737" y="8731"/>
                          </a:cubicBezTo>
                          <a:cubicBezTo>
                            <a:pt x="4537" y="9523"/>
                            <a:pt x="4537" y="10514"/>
                            <a:pt x="4537" y="11306"/>
                          </a:cubicBezTo>
                          <a:cubicBezTo>
                            <a:pt x="4537" y="12891"/>
                            <a:pt x="4737" y="14674"/>
                            <a:pt x="5135" y="16060"/>
                          </a:cubicBezTo>
                          <a:cubicBezTo>
                            <a:pt x="4936" y="15862"/>
                            <a:pt x="4936" y="15664"/>
                            <a:pt x="4737" y="15466"/>
                          </a:cubicBezTo>
                          <a:cubicBezTo>
                            <a:pt x="3342" y="13287"/>
                            <a:pt x="1946" y="11702"/>
                            <a:pt x="352" y="12296"/>
                          </a:cubicBezTo>
                          <a:cubicBezTo>
                            <a:pt x="-446" y="13683"/>
                            <a:pt x="152" y="15664"/>
                            <a:pt x="1747" y="17843"/>
                          </a:cubicBezTo>
                          <a:cubicBezTo>
                            <a:pt x="3142" y="20022"/>
                            <a:pt x="4936" y="22003"/>
                            <a:pt x="5933" y="21012"/>
                          </a:cubicBezTo>
                          <a:cubicBezTo>
                            <a:pt x="6132" y="20814"/>
                            <a:pt x="6331" y="20418"/>
                            <a:pt x="6331" y="20220"/>
                          </a:cubicBezTo>
                          <a:cubicBezTo>
                            <a:pt x="6331" y="20418"/>
                            <a:pt x="6331" y="20616"/>
                            <a:pt x="6331" y="20814"/>
                          </a:cubicBezTo>
                          <a:cubicBezTo>
                            <a:pt x="6331" y="22201"/>
                            <a:pt x="6531" y="23389"/>
                            <a:pt x="6929" y="24380"/>
                          </a:cubicBezTo>
                          <a:cubicBezTo>
                            <a:pt x="6730" y="25370"/>
                            <a:pt x="7328" y="26955"/>
                            <a:pt x="8325" y="28540"/>
                          </a:cubicBezTo>
                          <a:cubicBezTo>
                            <a:pt x="9521" y="30323"/>
                            <a:pt x="10916" y="31115"/>
                            <a:pt x="11713" y="30323"/>
                          </a:cubicBezTo>
                          <a:cubicBezTo>
                            <a:pt x="12511" y="29530"/>
                            <a:pt x="11913" y="27747"/>
                            <a:pt x="10916" y="25965"/>
                          </a:cubicBezTo>
                          <a:cubicBezTo>
                            <a:pt x="10717" y="25766"/>
                            <a:pt x="10717" y="25568"/>
                            <a:pt x="10517" y="25568"/>
                          </a:cubicBezTo>
                          <a:cubicBezTo>
                            <a:pt x="10717" y="24974"/>
                            <a:pt x="10717" y="24380"/>
                            <a:pt x="10717" y="23389"/>
                          </a:cubicBezTo>
                          <a:cubicBezTo>
                            <a:pt x="10517" y="21012"/>
                            <a:pt x="9720" y="18635"/>
                            <a:pt x="8325" y="18041"/>
                          </a:cubicBezTo>
                          <a:cubicBezTo>
                            <a:pt x="8325" y="18041"/>
                            <a:pt x="8125" y="18041"/>
                            <a:pt x="8125" y="18041"/>
                          </a:cubicBezTo>
                          <a:cubicBezTo>
                            <a:pt x="8325" y="17447"/>
                            <a:pt x="8723" y="16456"/>
                            <a:pt x="8923" y="15664"/>
                          </a:cubicBezTo>
                          <a:cubicBezTo>
                            <a:pt x="9919" y="12098"/>
                            <a:pt x="11115" y="9325"/>
                            <a:pt x="13706" y="9127"/>
                          </a:cubicBezTo>
                          <a:cubicBezTo>
                            <a:pt x="13706" y="10910"/>
                            <a:pt x="13507" y="13089"/>
                            <a:pt x="13906" y="14674"/>
                          </a:cubicBezTo>
                          <a:cubicBezTo>
                            <a:pt x="14504" y="16853"/>
                            <a:pt x="15301" y="17843"/>
                            <a:pt x="16098" y="17843"/>
                          </a:cubicBezTo>
                          <a:cubicBezTo>
                            <a:pt x="16098" y="17843"/>
                            <a:pt x="15899" y="18041"/>
                            <a:pt x="15899" y="18041"/>
                          </a:cubicBezTo>
                          <a:cubicBezTo>
                            <a:pt x="14703" y="19428"/>
                            <a:pt x="14703" y="21607"/>
                            <a:pt x="15500" y="24380"/>
                          </a:cubicBezTo>
                          <a:cubicBezTo>
                            <a:pt x="14504" y="25172"/>
                            <a:pt x="14902" y="27153"/>
                            <a:pt x="16098" y="29530"/>
                          </a:cubicBezTo>
                          <a:cubicBezTo>
                            <a:pt x="16298" y="29728"/>
                            <a:pt x="16497" y="30124"/>
                            <a:pt x="16497" y="30323"/>
                          </a:cubicBezTo>
                          <a:cubicBezTo>
                            <a:pt x="15500" y="30521"/>
                            <a:pt x="14902" y="31511"/>
                            <a:pt x="14902" y="33294"/>
                          </a:cubicBezTo>
                          <a:cubicBezTo>
                            <a:pt x="14703" y="36661"/>
                            <a:pt x="15500" y="39038"/>
                            <a:pt x="17294" y="39831"/>
                          </a:cubicBezTo>
                          <a:cubicBezTo>
                            <a:pt x="18291" y="40227"/>
                            <a:pt x="19088" y="39038"/>
                            <a:pt x="19288" y="36859"/>
                          </a:cubicBezTo>
                          <a:cubicBezTo>
                            <a:pt x="19288" y="35077"/>
                            <a:pt x="19088" y="33492"/>
                            <a:pt x="18690" y="32303"/>
                          </a:cubicBezTo>
                          <a:cubicBezTo>
                            <a:pt x="19088" y="32502"/>
                            <a:pt x="19686" y="32502"/>
                            <a:pt x="20085" y="32303"/>
                          </a:cubicBezTo>
                          <a:cubicBezTo>
                            <a:pt x="21082" y="33888"/>
                            <a:pt x="22278" y="34482"/>
                            <a:pt x="23274" y="34284"/>
                          </a:cubicBezTo>
                          <a:cubicBezTo>
                            <a:pt x="24669" y="33492"/>
                            <a:pt x="24470" y="31907"/>
                            <a:pt x="23075" y="29332"/>
                          </a:cubicBezTo>
                          <a:cubicBezTo>
                            <a:pt x="22278" y="28144"/>
                            <a:pt x="21480" y="26955"/>
                            <a:pt x="20683" y="26361"/>
                          </a:cubicBezTo>
                          <a:cubicBezTo>
                            <a:pt x="20882" y="24974"/>
                            <a:pt x="20484" y="22993"/>
                            <a:pt x="19487" y="20616"/>
                          </a:cubicBezTo>
                          <a:cubicBezTo>
                            <a:pt x="18490" y="19229"/>
                            <a:pt x="17494" y="17843"/>
                            <a:pt x="16696" y="17645"/>
                          </a:cubicBezTo>
                          <a:cubicBezTo>
                            <a:pt x="17095" y="17447"/>
                            <a:pt x="17494" y="17249"/>
                            <a:pt x="17892" y="16654"/>
                          </a:cubicBezTo>
                          <a:cubicBezTo>
                            <a:pt x="19088" y="15070"/>
                            <a:pt x="18690" y="12693"/>
                            <a:pt x="17892" y="10316"/>
                          </a:cubicBezTo>
                          <a:cubicBezTo>
                            <a:pt x="16896" y="7740"/>
                            <a:pt x="15700" y="7938"/>
                            <a:pt x="14304" y="8137"/>
                          </a:cubicBezTo>
                          <a:cubicBezTo>
                            <a:pt x="14105" y="7146"/>
                            <a:pt x="14304" y="5759"/>
                            <a:pt x="14304" y="4571"/>
                          </a:cubicBezTo>
                          <a:cubicBezTo>
                            <a:pt x="14304" y="4769"/>
                            <a:pt x="14504" y="4769"/>
                            <a:pt x="14504" y="4967"/>
                          </a:cubicBezTo>
                          <a:cubicBezTo>
                            <a:pt x="15899" y="6948"/>
                            <a:pt x="17693" y="8731"/>
                            <a:pt x="18690" y="7344"/>
                          </a:cubicBezTo>
                          <a:cubicBezTo>
                            <a:pt x="19288" y="6354"/>
                            <a:pt x="18690" y="4571"/>
                            <a:pt x="17693" y="2590"/>
                          </a:cubicBezTo>
                          <a:cubicBezTo>
                            <a:pt x="16497" y="411"/>
                            <a:pt x="15301" y="15"/>
                            <a:pt x="14304" y="609"/>
                          </a:cubicBezTo>
                          <a:cubicBezTo>
                            <a:pt x="14105" y="807"/>
                            <a:pt x="13906" y="1005"/>
                            <a:pt x="13906" y="1204"/>
                          </a:cubicBezTo>
                          <a:cubicBezTo>
                            <a:pt x="13507" y="609"/>
                            <a:pt x="13109" y="213"/>
                            <a:pt x="12112" y="15"/>
                          </a:cubicBezTo>
                          <a:cubicBezTo>
                            <a:pt x="10318" y="-183"/>
                            <a:pt x="8325" y="1600"/>
                            <a:pt x="6929" y="3977"/>
                          </a:cubicBezTo>
                          <a:cubicBezTo>
                            <a:pt x="5733" y="3184"/>
                            <a:pt x="4936" y="2788"/>
                            <a:pt x="4338" y="2788"/>
                          </a:cubicBezTo>
                          <a:close/>
                          <a:moveTo>
                            <a:pt x="6331" y="20022"/>
                          </a:moveTo>
                          <a:cubicBezTo>
                            <a:pt x="6331" y="19428"/>
                            <a:pt x="6132" y="18833"/>
                            <a:pt x="5933" y="18041"/>
                          </a:cubicBezTo>
                          <a:cubicBezTo>
                            <a:pt x="6132" y="18437"/>
                            <a:pt x="6531" y="18635"/>
                            <a:pt x="6730" y="18635"/>
                          </a:cubicBezTo>
                          <a:cubicBezTo>
                            <a:pt x="6531" y="19032"/>
                            <a:pt x="6331" y="19428"/>
                            <a:pt x="6331" y="200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05" name="Google Shape;7705;p37"/>
                    <p:cNvSpPr/>
                    <p:nvPr/>
                  </p:nvSpPr>
                  <p:spPr>
                    <a:xfrm>
                      <a:off x="2309314" y="5661298"/>
                      <a:ext cx="9313" cy="15203"/>
                    </a:xfrm>
                    <a:custGeom>
                      <a:avLst/>
                      <a:gdLst/>
                      <a:ahLst/>
                      <a:cxnLst/>
                      <a:rect l="l" t="t" r="r" b="b"/>
                      <a:pathLst>
                        <a:path w="9313" h="15203" extrusionOk="0">
                          <a:moveTo>
                            <a:pt x="3844" y="8789"/>
                          </a:moveTo>
                          <a:cubicBezTo>
                            <a:pt x="4243" y="8591"/>
                            <a:pt x="4243" y="8393"/>
                            <a:pt x="4442" y="8195"/>
                          </a:cubicBezTo>
                          <a:cubicBezTo>
                            <a:pt x="4442" y="9383"/>
                            <a:pt x="4841" y="10770"/>
                            <a:pt x="5439" y="12354"/>
                          </a:cubicBezTo>
                          <a:cubicBezTo>
                            <a:pt x="6236" y="14335"/>
                            <a:pt x="7233" y="15524"/>
                            <a:pt x="8429" y="15128"/>
                          </a:cubicBezTo>
                          <a:cubicBezTo>
                            <a:pt x="9824" y="13543"/>
                            <a:pt x="9426" y="10373"/>
                            <a:pt x="8230" y="7006"/>
                          </a:cubicBezTo>
                          <a:cubicBezTo>
                            <a:pt x="7432" y="4827"/>
                            <a:pt x="6037" y="4629"/>
                            <a:pt x="5240" y="5421"/>
                          </a:cubicBezTo>
                          <a:cubicBezTo>
                            <a:pt x="5040" y="5619"/>
                            <a:pt x="5040" y="5818"/>
                            <a:pt x="4841" y="6016"/>
                          </a:cubicBezTo>
                          <a:cubicBezTo>
                            <a:pt x="4841" y="5025"/>
                            <a:pt x="4442" y="3837"/>
                            <a:pt x="4044" y="2648"/>
                          </a:cubicBezTo>
                          <a:cubicBezTo>
                            <a:pt x="2848" y="469"/>
                            <a:pt x="1652" y="-521"/>
                            <a:pt x="854" y="271"/>
                          </a:cubicBezTo>
                          <a:cubicBezTo>
                            <a:pt x="-142" y="1261"/>
                            <a:pt x="-341" y="3440"/>
                            <a:pt x="655" y="6016"/>
                          </a:cubicBezTo>
                          <a:cubicBezTo>
                            <a:pt x="1453" y="7798"/>
                            <a:pt x="2848" y="9185"/>
                            <a:pt x="3844" y="87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06" name="Google Shape;7706;p37"/>
                    <p:cNvSpPr/>
                    <p:nvPr/>
                  </p:nvSpPr>
                  <p:spPr>
                    <a:xfrm>
                      <a:off x="2289712" y="5664528"/>
                      <a:ext cx="6092" cy="9564"/>
                    </a:xfrm>
                    <a:custGeom>
                      <a:avLst/>
                      <a:gdLst/>
                      <a:ahLst/>
                      <a:cxnLst/>
                      <a:rect l="l" t="t" r="r" b="b"/>
                      <a:pathLst>
                        <a:path w="6092" h="9564" extrusionOk="0">
                          <a:moveTo>
                            <a:pt x="5308" y="9521"/>
                          </a:moveTo>
                          <a:cubicBezTo>
                            <a:pt x="6503" y="9125"/>
                            <a:pt x="6304" y="6748"/>
                            <a:pt x="4909" y="3380"/>
                          </a:cubicBezTo>
                          <a:cubicBezTo>
                            <a:pt x="4111" y="1993"/>
                            <a:pt x="3115" y="-186"/>
                            <a:pt x="1321" y="13"/>
                          </a:cubicBezTo>
                          <a:cubicBezTo>
                            <a:pt x="-274" y="211"/>
                            <a:pt x="-274" y="2191"/>
                            <a:pt x="524" y="4569"/>
                          </a:cubicBezTo>
                          <a:cubicBezTo>
                            <a:pt x="1919" y="7540"/>
                            <a:pt x="3713" y="9917"/>
                            <a:pt x="5308" y="95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07" name="Google Shape;7707;p37"/>
                    <p:cNvSpPr/>
                    <p:nvPr/>
                  </p:nvSpPr>
                  <p:spPr>
                    <a:xfrm>
                      <a:off x="2189320" y="5698021"/>
                      <a:ext cx="8413" cy="11227"/>
                    </a:xfrm>
                    <a:custGeom>
                      <a:avLst/>
                      <a:gdLst/>
                      <a:ahLst/>
                      <a:cxnLst/>
                      <a:rect l="l" t="t" r="r" b="b"/>
                      <a:pathLst>
                        <a:path w="8413" h="11227" extrusionOk="0">
                          <a:moveTo>
                            <a:pt x="7631" y="8514"/>
                          </a:moveTo>
                          <a:cubicBezTo>
                            <a:pt x="9027" y="7920"/>
                            <a:pt x="8429" y="5741"/>
                            <a:pt x="6834" y="2770"/>
                          </a:cubicBezTo>
                          <a:cubicBezTo>
                            <a:pt x="5638" y="1185"/>
                            <a:pt x="4044" y="-598"/>
                            <a:pt x="2449" y="194"/>
                          </a:cubicBezTo>
                          <a:cubicBezTo>
                            <a:pt x="1851" y="591"/>
                            <a:pt x="1452" y="1185"/>
                            <a:pt x="1452" y="1779"/>
                          </a:cubicBezTo>
                          <a:cubicBezTo>
                            <a:pt x="1253" y="1779"/>
                            <a:pt x="1054" y="1977"/>
                            <a:pt x="854" y="1977"/>
                          </a:cubicBezTo>
                          <a:cubicBezTo>
                            <a:pt x="-541" y="2968"/>
                            <a:pt x="57" y="5741"/>
                            <a:pt x="655" y="8118"/>
                          </a:cubicBezTo>
                          <a:cubicBezTo>
                            <a:pt x="1253" y="10297"/>
                            <a:pt x="2250" y="11684"/>
                            <a:pt x="3246" y="11089"/>
                          </a:cubicBezTo>
                          <a:cubicBezTo>
                            <a:pt x="4243" y="10495"/>
                            <a:pt x="4642" y="9307"/>
                            <a:pt x="4442" y="7326"/>
                          </a:cubicBezTo>
                          <a:cubicBezTo>
                            <a:pt x="5838" y="8514"/>
                            <a:pt x="6834" y="8910"/>
                            <a:pt x="7631" y="85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08" name="Google Shape;7708;p37"/>
                    <p:cNvSpPr/>
                    <p:nvPr/>
                  </p:nvSpPr>
                  <p:spPr>
                    <a:xfrm>
                      <a:off x="2155861" y="5774908"/>
                      <a:ext cx="30064" cy="15545"/>
                    </a:xfrm>
                    <a:custGeom>
                      <a:avLst/>
                      <a:gdLst/>
                      <a:ahLst/>
                      <a:cxnLst/>
                      <a:rect l="l" t="t" r="r" b="b"/>
                      <a:pathLst>
                        <a:path w="30064" h="15545" extrusionOk="0">
                          <a:moveTo>
                            <a:pt x="12188" y="7298"/>
                          </a:moveTo>
                          <a:cubicBezTo>
                            <a:pt x="10792" y="4722"/>
                            <a:pt x="8999" y="4326"/>
                            <a:pt x="7404" y="4524"/>
                          </a:cubicBezTo>
                          <a:cubicBezTo>
                            <a:pt x="6607" y="4722"/>
                            <a:pt x="6009" y="5515"/>
                            <a:pt x="6009" y="6505"/>
                          </a:cubicBezTo>
                          <a:cubicBezTo>
                            <a:pt x="5610" y="5911"/>
                            <a:pt x="5012" y="5119"/>
                            <a:pt x="4813" y="4524"/>
                          </a:cubicBezTo>
                          <a:cubicBezTo>
                            <a:pt x="3218" y="2345"/>
                            <a:pt x="1424" y="959"/>
                            <a:pt x="627" y="1751"/>
                          </a:cubicBezTo>
                          <a:cubicBezTo>
                            <a:pt x="-1367" y="3930"/>
                            <a:pt x="1823" y="7298"/>
                            <a:pt x="4215" y="10269"/>
                          </a:cubicBezTo>
                          <a:cubicBezTo>
                            <a:pt x="5211" y="11655"/>
                            <a:pt x="6806" y="13240"/>
                            <a:pt x="7603" y="13042"/>
                          </a:cubicBezTo>
                          <a:cubicBezTo>
                            <a:pt x="8999" y="15419"/>
                            <a:pt x="10394" y="14627"/>
                            <a:pt x="11789" y="14429"/>
                          </a:cubicBezTo>
                          <a:cubicBezTo>
                            <a:pt x="12786" y="14033"/>
                            <a:pt x="14380" y="14033"/>
                            <a:pt x="14181" y="11655"/>
                          </a:cubicBezTo>
                          <a:cubicBezTo>
                            <a:pt x="14380" y="11854"/>
                            <a:pt x="14380" y="11854"/>
                            <a:pt x="14580" y="12052"/>
                          </a:cubicBezTo>
                          <a:cubicBezTo>
                            <a:pt x="15975" y="13636"/>
                            <a:pt x="17569" y="14231"/>
                            <a:pt x="18168" y="13438"/>
                          </a:cubicBezTo>
                          <a:cubicBezTo>
                            <a:pt x="18367" y="13042"/>
                            <a:pt x="18566" y="12646"/>
                            <a:pt x="18367" y="12250"/>
                          </a:cubicBezTo>
                          <a:cubicBezTo>
                            <a:pt x="18566" y="12250"/>
                            <a:pt x="18965" y="12250"/>
                            <a:pt x="19164" y="12250"/>
                          </a:cubicBezTo>
                          <a:cubicBezTo>
                            <a:pt x="19961" y="11259"/>
                            <a:pt x="19961" y="9873"/>
                            <a:pt x="18566" y="7892"/>
                          </a:cubicBezTo>
                          <a:cubicBezTo>
                            <a:pt x="18965" y="8090"/>
                            <a:pt x="19164" y="8288"/>
                            <a:pt x="19563" y="8288"/>
                          </a:cubicBezTo>
                          <a:cubicBezTo>
                            <a:pt x="20360" y="11655"/>
                            <a:pt x="21755" y="12250"/>
                            <a:pt x="23151" y="12250"/>
                          </a:cubicBezTo>
                          <a:cubicBezTo>
                            <a:pt x="23749" y="12250"/>
                            <a:pt x="24347" y="12250"/>
                            <a:pt x="24745" y="11655"/>
                          </a:cubicBezTo>
                          <a:cubicBezTo>
                            <a:pt x="25144" y="11655"/>
                            <a:pt x="25343" y="11655"/>
                            <a:pt x="25542" y="11457"/>
                          </a:cubicBezTo>
                          <a:cubicBezTo>
                            <a:pt x="25742" y="11259"/>
                            <a:pt x="25941" y="10863"/>
                            <a:pt x="26140" y="10665"/>
                          </a:cubicBezTo>
                          <a:cubicBezTo>
                            <a:pt x="26140" y="11259"/>
                            <a:pt x="26340" y="11854"/>
                            <a:pt x="26539" y="12448"/>
                          </a:cubicBezTo>
                          <a:cubicBezTo>
                            <a:pt x="27137" y="14429"/>
                            <a:pt x="28333" y="16013"/>
                            <a:pt x="29130" y="15419"/>
                          </a:cubicBezTo>
                          <a:cubicBezTo>
                            <a:pt x="30127" y="14627"/>
                            <a:pt x="30326" y="12250"/>
                            <a:pt x="29728" y="9675"/>
                          </a:cubicBezTo>
                          <a:cubicBezTo>
                            <a:pt x="29130" y="7496"/>
                            <a:pt x="28134" y="6703"/>
                            <a:pt x="27137" y="6703"/>
                          </a:cubicBezTo>
                          <a:cubicBezTo>
                            <a:pt x="26938" y="6901"/>
                            <a:pt x="26739" y="7099"/>
                            <a:pt x="26739" y="7496"/>
                          </a:cubicBezTo>
                          <a:cubicBezTo>
                            <a:pt x="26539" y="6109"/>
                            <a:pt x="25941" y="4524"/>
                            <a:pt x="24745" y="2543"/>
                          </a:cubicBezTo>
                          <a:cubicBezTo>
                            <a:pt x="23151" y="1157"/>
                            <a:pt x="21556" y="-824"/>
                            <a:pt x="20759" y="364"/>
                          </a:cubicBezTo>
                          <a:cubicBezTo>
                            <a:pt x="20559" y="761"/>
                            <a:pt x="20360" y="1355"/>
                            <a:pt x="20161" y="1949"/>
                          </a:cubicBezTo>
                          <a:cubicBezTo>
                            <a:pt x="19563" y="761"/>
                            <a:pt x="18965" y="166"/>
                            <a:pt x="18367" y="364"/>
                          </a:cubicBezTo>
                          <a:cubicBezTo>
                            <a:pt x="17171" y="761"/>
                            <a:pt x="16971" y="3138"/>
                            <a:pt x="17769" y="5713"/>
                          </a:cubicBezTo>
                          <a:cubicBezTo>
                            <a:pt x="17968" y="6109"/>
                            <a:pt x="17968" y="6505"/>
                            <a:pt x="18168" y="6901"/>
                          </a:cubicBezTo>
                          <a:cubicBezTo>
                            <a:pt x="16374" y="4921"/>
                            <a:pt x="14580" y="4128"/>
                            <a:pt x="13583" y="4921"/>
                          </a:cubicBezTo>
                          <a:cubicBezTo>
                            <a:pt x="13184" y="5317"/>
                            <a:pt x="13184" y="6109"/>
                            <a:pt x="13384" y="6901"/>
                          </a:cubicBezTo>
                          <a:cubicBezTo>
                            <a:pt x="13384" y="6901"/>
                            <a:pt x="13184" y="6901"/>
                            <a:pt x="13184" y="6901"/>
                          </a:cubicBezTo>
                          <a:cubicBezTo>
                            <a:pt x="12188" y="7099"/>
                            <a:pt x="12188" y="7099"/>
                            <a:pt x="12188" y="729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09" name="Google Shape;7709;p37"/>
                    <p:cNvSpPr/>
                    <p:nvPr/>
                  </p:nvSpPr>
                  <p:spPr>
                    <a:xfrm>
                      <a:off x="2256660" y="5657455"/>
                      <a:ext cx="10463" cy="9565"/>
                    </a:xfrm>
                    <a:custGeom>
                      <a:avLst/>
                      <a:gdLst/>
                      <a:ahLst/>
                      <a:cxnLst/>
                      <a:rect l="l" t="t" r="r" b="b"/>
                      <a:pathLst>
                        <a:path w="10463" h="9565" extrusionOk="0">
                          <a:moveTo>
                            <a:pt x="5470" y="9264"/>
                          </a:moveTo>
                          <a:cubicBezTo>
                            <a:pt x="6268" y="8076"/>
                            <a:pt x="6268" y="6689"/>
                            <a:pt x="5670" y="4906"/>
                          </a:cubicBezTo>
                          <a:cubicBezTo>
                            <a:pt x="6866" y="7283"/>
                            <a:pt x="8460" y="8670"/>
                            <a:pt x="10055" y="7283"/>
                          </a:cubicBezTo>
                          <a:cubicBezTo>
                            <a:pt x="10653" y="6689"/>
                            <a:pt x="10653" y="4708"/>
                            <a:pt x="9656" y="2925"/>
                          </a:cubicBezTo>
                          <a:cubicBezTo>
                            <a:pt x="8460" y="548"/>
                            <a:pt x="6666" y="-640"/>
                            <a:pt x="5271" y="350"/>
                          </a:cubicBezTo>
                          <a:cubicBezTo>
                            <a:pt x="4275" y="945"/>
                            <a:pt x="4474" y="2529"/>
                            <a:pt x="5072" y="4114"/>
                          </a:cubicBezTo>
                          <a:cubicBezTo>
                            <a:pt x="5072" y="3916"/>
                            <a:pt x="4872" y="3718"/>
                            <a:pt x="4673" y="3520"/>
                          </a:cubicBezTo>
                          <a:cubicBezTo>
                            <a:pt x="3278" y="1341"/>
                            <a:pt x="1484" y="152"/>
                            <a:pt x="487" y="1935"/>
                          </a:cubicBezTo>
                          <a:cubicBezTo>
                            <a:pt x="-509" y="3520"/>
                            <a:pt x="89" y="5699"/>
                            <a:pt x="1683" y="7878"/>
                          </a:cubicBezTo>
                          <a:cubicBezTo>
                            <a:pt x="3278" y="9660"/>
                            <a:pt x="4474" y="9859"/>
                            <a:pt x="5470" y="92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10" name="Google Shape;7710;p37"/>
                    <p:cNvSpPr/>
                    <p:nvPr/>
                  </p:nvSpPr>
                  <p:spPr>
                    <a:xfrm>
                      <a:off x="2133530" y="5816843"/>
                      <a:ext cx="7286" cy="9028"/>
                    </a:xfrm>
                    <a:custGeom>
                      <a:avLst/>
                      <a:gdLst/>
                      <a:ahLst/>
                      <a:cxnLst/>
                      <a:rect l="l" t="t" r="r" b="b"/>
                      <a:pathLst>
                        <a:path w="7286" h="9028" extrusionOk="0">
                          <a:moveTo>
                            <a:pt x="4022" y="1811"/>
                          </a:moveTo>
                          <a:cubicBezTo>
                            <a:pt x="3424" y="226"/>
                            <a:pt x="2427" y="-368"/>
                            <a:pt x="1829" y="226"/>
                          </a:cubicBezTo>
                          <a:cubicBezTo>
                            <a:pt x="1630" y="226"/>
                            <a:pt x="1630" y="424"/>
                            <a:pt x="1630" y="622"/>
                          </a:cubicBezTo>
                          <a:cubicBezTo>
                            <a:pt x="1232" y="622"/>
                            <a:pt x="634" y="622"/>
                            <a:pt x="434" y="1018"/>
                          </a:cubicBezTo>
                          <a:cubicBezTo>
                            <a:pt x="-562" y="1811"/>
                            <a:pt x="235" y="3990"/>
                            <a:pt x="2029" y="5971"/>
                          </a:cubicBezTo>
                          <a:cubicBezTo>
                            <a:pt x="2029" y="5971"/>
                            <a:pt x="2029" y="5971"/>
                            <a:pt x="2228" y="6169"/>
                          </a:cubicBezTo>
                          <a:cubicBezTo>
                            <a:pt x="2228" y="6169"/>
                            <a:pt x="2228" y="6367"/>
                            <a:pt x="2228" y="6367"/>
                          </a:cubicBezTo>
                          <a:cubicBezTo>
                            <a:pt x="3025" y="8348"/>
                            <a:pt x="3823" y="9338"/>
                            <a:pt x="4819" y="8942"/>
                          </a:cubicBezTo>
                          <a:cubicBezTo>
                            <a:pt x="5019" y="8744"/>
                            <a:pt x="5019" y="8546"/>
                            <a:pt x="5218" y="8348"/>
                          </a:cubicBezTo>
                          <a:cubicBezTo>
                            <a:pt x="5816" y="8546"/>
                            <a:pt x="6414" y="8348"/>
                            <a:pt x="6813" y="8150"/>
                          </a:cubicBezTo>
                          <a:cubicBezTo>
                            <a:pt x="7809" y="7159"/>
                            <a:pt x="7211" y="5178"/>
                            <a:pt x="5218" y="3197"/>
                          </a:cubicBezTo>
                          <a:cubicBezTo>
                            <a:pt x="4819" y="2603"/>
                            <a:pt x="4421" y="2207"/>
                            <a:pt x="4022" y="18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11" name="Google Shape;7711;p37"/>
                    <p:cNvSpPr/>
                    <p:nvPr/>
                  </p:nvSpPr>
                  <p:spPr>
                    <a:xfrm>
                      <a:off x="2184342" y="5789756"/>
                      <a:ext cx="12051" cy="19399"/>
                    </a:xfrm>
                    <a:custGeom>
                      <a:avLst/>
                      <a:gdLst/>
                      <a:ahLst/>
                      <a:cxnLst/>
                      <a:rect l="l" t="t" r="r" b="b"/>
                      <a:pathLst>
                        <a:path w="12051" h="19399" extrusionOk="0">
                          <a:moveTo>
                            <a:pt x="52" y="967"/>
                          </a:moveTo>
                          <a:cubicBezTo>
                            <a:pt x="-148" y="2156"/>
                            <a:pt x="251" y="3344"/>
                            <a:pt x="849" y="4533"/>
                          </a:cubicBezTo>
                          <a:cubicBezTo>
                            <a:pt x="-148" y="5523"/>
                            <a:pt x="-148" y="7504"/>
                            <a:pt x="451" y="10277"/>
                          </a:cubicBezTo>
                          <a:cubicBezTo>
                            <a:pt x="1049" y="12654"/>
                            <a:pt x="2045" y="13645"/>
                            <a:pt x="3042" y="13645"/>
                          </a:cubicBezTo>
                          <a:cubicBezTo>
                            <a:pt x="3042" y="13843"/>
                            <a:pt x="3241" y="14041"/>
                            <a:pt x="3440" y="14239"/>
                          </a:cubicBezTo>
                          <a:cubicBezTo>
                            <a:pt x="4836" y="16814"/>
                            <a:pt x="6829" y="19587"/>
                            <a:pt x="9021" y="19389"/>
                          </a:cubicBezTo>
                          <a:cubicBezTo>
                            <a:pt x="12609" y="18993"/>
                            <a:pt x="8822" y="14833"/>
                            <a:pt x="7228" y="11664"/>
                          </a:cubicBezTo>
                          <a:cubicBezTo>
                            <a:pt x="7028" y="11268"/>
                            <a:pt x="6630" y="10872"/>
                            <a:pt x="6430" y="10475"/>
                          </a:cubicBezTo>
                          <a:cubicBezTo>
                            <a:pt x="6430" y="10475"/>
                            <a:pt x="6231" y="10475"/>
                            <a:pt x="6231" y="10475"/>
                          </a:cubicBezTo>
                          <a:cubicBezTo>
                            <a:pt x="5832" y="10079"/>
                            <a:pt x="5434" y="10079"/>
                            <a:pt x="5035" y="10277"/>
                          </a:cubicBezTo>
                          <a:cubicBezTo>
                            <a:pt x="5035" y="10277"/>
                            <a:pt x="5035" y="10277"/>
                            <a:pt x="5035" y="10277"/>
                          </a:cubicBezTo>
                          <a:cubicBezTo>
                            <a:pt x="5035" y="10277"/>
                            <a:pt x="4836" y="10277"/>
                            <a:pt x="4836" y="10277"/>
                          </a:cubicBezTo>
                          <a:cubicBezTo>
                            <a:pt x="4836" y="9683"/>
                            <a:pt x="4636" y="9089"/>
                            <a:pt x="4636" y="8495"/>
                          </a:cubicBezTo>
                          <a:cubicBezTo>
                            <a:pt x="5035" y="8891"/>
                            <a:pt x="5434" y="9287"/>
                            <a:pt x="5832" y="9683"/>
                          </a:cubicBezTo>
                          <a:lnTo>
                            <a:pt x="6630" y="10475"/>
                          </a:lnTo>
                          <a:lnTo>
                            <a:pt x="6630" y="9881"/>
                          </a:lnTo>
                          <a:cubicBezTo>
                            <a:pt x="6630" y="9881"/>
                            <a:pt x="6630" y="9881"/>
                            <a:pt x="6630" y="9881"/>
                          </a:cubicBezTo>
                          <a:cubicBezTo>
                            <a:pt x="7826" y="12654"/>
                            <a:pt x="9620" y="14041"/>
                            <a:pt x="11214" y="14239"/>
                          </a:cubicBezTo>
                          <a:cubicBezTo>
                            <a:pt x="11613" y="14239"/>
                            <a:pt x="12211" y="12456"/>
                            <a:pt x="12011" y="11466"/>
                          </a:cubicBezTo>
                          <a:cubicBezTo>
                            <a:pt x="11015" y="6117"/>
                            <a:pt x="8822" y="4335"/>
                            <a:pt x="6829" y="3146"/>
                          </a:cubicBezTo>
                          <a:cubicBezTo>
                            <a:pt x="6430" y="3344"/>
                            <a:pt x="6231" y="3542"/>
                            <a:pt x="6032" y="3740"/>
                          </a:cubicBezTo>
                          <a:cubicBezTo>
                            <a:pt x="5832" y="3740"/>
                            <a:pt x="5832" y="3542"/>
                            <a:pt x="5633" y="3542"/>
                          </a:cubicBezTo>
                          <a:cubicBezTo>
                            <a:pt x="5035" y="2750"/>
                            <a:pt x="4437" y="1759"/>
                            <a:pt x="3440" y="967"/>
                          </a:cubicBezTo>
                          <a:cubicBezTo>
                            <a:pt x="1647" y="-420"/>
                            <a:pt x="251" y="-221"/>
                            <a:pt x="52" y="9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12" name="Google Shape;7712;p37"/>
                    <p:cNvSpPr/>
                    <p:nvPr/>
                  </p:nvSpPr>
                  <p:spPr>
                    <a:xfrm>
                      <a:off x="2190772" y="5800231"/>
                      <a:ext cx="199" cy="197"/>
                    </a:xfrm>
                    <a:custGeom>
                      <a:avLst/>
                      <a:gdLst/>
                      <a:ahLst/>
                      <a:cxnLst/>
                      <a:rect l="l" t="t" r="r" b="b"/>
                      <a:pathLst>
                        <a:path w="199" h="197" extrusionOk="0">
                          <a:moveTo>
                            <a:pt x="199" y="198"/>
                          </a:moveTo>
                          <a:lnTo>
                            <a:pt x="0"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13" name="Google Shape;7713;p37"/>
                    <p:cNvSpPr/>
                    <p:nvPr/>
                  </p:nvSpPr>
                  <p:spPr>
                    <a:xfrm>
                      <a:off x="2263668" y="5738673"/>
                      <a:ext cx="6620" cy="18328"/>
                    </a:xfrm>
                    <a:custGeom>
                      <a:avLst/>
                      <a:gdLst/>
                      <a:ahLst/>
                      <a:cxnLst/>
                      <a:rect l="l" t="t" r="r" b="b"/>
                      <a:pathLst>
                        <a:path w="6620" h="18328" extrusionOk="0">
                          <a:moveTo>
                            <a:pt x="4841" y="3320"/>
                          </a:moveTo>
                          <a:cubicBezTo>
                            <a:pt x="3446" y="745"/>
                            <a:pt x="1851" y="-444"/>
                            <a:pt x="655" y="151"/>
                          </a:cubicBezTo>
                          <a:cubicBezTo>
                            <a:pt x="-341" y="547"/>
                            <a:pt x="-142" y="2329"/>
                            <a:pt x="855" y="4112"/>
                          </a:cubicBezTo>
                          <a:cubicBezTo>
                            <a:pt x="1054" y="4508"/>
                            <a:pt x="1253" y="4905"/>
                            <a:pt x="1453" y="5301"/>
                          </a:cubicBezTo>
                          <a:cubicBezTo>
                            <a:pt x="1054" y="6291"/>
                            <a:pt x="1054" y="7678"/>
                            <a:pt x="1253" y="9064"/>
                          </a:cubicBezTo>
                          <a:cubicBezTo>
                            <a:pt x="1253" y="9461"/>
                            <a:pt x="1453" y="9857"/>
                            <a:pt x="1453" y="10055"/>
                          </a:cubicBezTo>
                          <a:cubicBezTo>
                            <a:pt x="1253" y="10055"/>
                            <a:pt x="1253" y="10253"/>
                            <a:pt x="1054" y="10253"/>
                          </a:cubicBezTo>
                          <a:cubicBezTo>
                            <a:pt x="57" y="11045"/>
                            <a:pt x="257" y="13026"/>
                            <a:pt x="1851" y="15403"/>
                          </a:cubicBezTo>
                          <a:cubicBezTo>
                            <a:pt x="3246" y="17582"/>
                            <a:pt x="5040" y="18771"/>
                            <a:pt x="6037" y="18176"/>
                          </a:cubicBezTo>
                          <a:cubicBezTo>
                            <a:pt x="7233" y="17582"/>
                            <a:pt x="6436" y="15403"/>
                            <a:pt x="5040" y="12828"/>
                          </a:cubicBezTo>
                          <a:cubicBezTo>
                            <a:pt x="4642" y="12432"/>
                            <a:pt x="4442" y="12036"/>
                            <a:pt x="4044" y="11640"/>
                          </a:cubicBezTo>
                          <a:cubicBezTo>
                            <a:pt x="4841" y="11045"/>
                            <a:pt x="5240" y="9857"/>
                            <a:pt x="5040" y="8272"/>
                          </a:cubicBezTo>
                          <a:cubicBezTo>
                            <a:pt x="6635" y="7678"/>
                            <a:pt x="5638" y="5301"/>
                            <a:pt x="4841" y="33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14" name="Google Shape;7714;p37"/>
                    <p:cNvSpPr/>
                    <p:nvPr/>
                  </p:nvSpPr>
                  <p:spPr>
                    <a:xfrm>
                      <a:off x="2242397" y="5655231"/>
                      <a:ext cx="3854" cy="2414"/>
                    </a:xfrm>
                    <a:custGeom>
                      <a:avLst/>
                      <a:gdLst/>
                      <a:ahLst/>
                      <a:cxnLst/>
                      <a:rect l="l" t="t" r="r" b="b"/>
                      <a:pathLst>
                        <a:path w="3854" h="2414" extrusionOk="0">
                          <a:moveTo>
                            <a:pt x="2591" y="2377"/>
                          </a:moveTo>
                          <a:cubicBezTo>
                            <a:pt x="3787" y="2179"/>
                            <a:pt x="3986" y="1387"/>
                            <a:pt x="3787" y="0"/>
                          </a:cubicBezTo>
                          <a:cubicBezTo>
                            <a:pt x="2591" y="396"/>
                            <a:pt x="1395" y="594"/>
                            <a:pt x="0" y="990"/>
                          </a:cubicBezTo>
                          <a:cubicBezTo>
                            <a:pt x="797" y="1981"/>
                            <a:pt x="1594" y="2575"/>
                            <a:pt x="2591" y="23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15" name="Google Shape;7715;p37"/>
                    <p:cNvSpPr/>
                    <p:nvPr/>
                  </p:nvSpPr>
                  <p:spPr>
                    <a:xfrm>
                      <a:off x="2217083" y="5663154"/>
                      <a:ext cx="996" cy="396"/>
                    </a:xfrm>
                    <a:custGeom>
                      <a:avLst/>
                      <a:gdLst/>
                      <a:ahLst/>
                      <a:cxnLst/>
                      <a:rect l="l" t="t" r="r" b="b"/>
                      <a:pathLst>
                        <a:path w="996" h="396" extrusionOk="0">
                          <a:moveTo>
                            <a:pt x="997" y="0"/>
                          </a:moveTo>
                          <a:cubicBezTo>
                            <a:pt x="598" y="198"/>
                            <a:pt x="399" y="198"/>
                            <a:pt x="0" y="396"/>
                          </a:cubicBezTo>
                          <a:cubicBezTo>
                            <a:pt x="399" y="198"/>
                            <a:pt x="598" y="198"/>
                            <a:pt x="997"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16" name="Google Shape;7716;p37"/>
                    <p:cNvSpPr/>
                    <p:nvPr/>
                  </p:nvSpPr>
                  <p:spPr>
                    <a:xfrm>
                      <a:off x="2061686" y="5738860"/>
                      <a:ext cx="7068" cy="7590"/>
                    </a:xfrm>
                    <a:custGeom>
                      <a:avLst/>
                      <a:gdLst/>
                      <a:ahLst/>
                      <a:cxnLst/>
                      <a:rect l="l" t="t" r="r" b="b"/>
                      <a:pathLst>
                        <a:path w="7068" h="7590" extrusionOk="0">
                          <a:moveTo>
                            <a:pt x="6500" y="7293"/>
                          </a:moveTo>
                          <a:cubicBezTo>
                            <a:pt x="7696" y="6303"/>
                            <a:pt x="6899" y="4322"/>
                            <a:pt x="5105" y="2143"/>
                          </a:cubicBezTo>
                          <a:cubicBezTo>
                            <a:pt x="3112" y="162"/>
                            <a:pt x="1318" y="-630"/>
                            <a:pt x="321" y="558"/>
                          </a:cubicBezTo>
                          <a:cubicBezTo>
                            <a:pt x="-476" y="1549"/>
                            <a:pt x="321" y="3332"/>
                            <a:pt x="1517" y="4916"/>
                          </a:cubicBezTo>
                          <a:cubicBezTo>
                            <a:pt x="3311" y="7293"/>
                            <a:pt x="5304" y="8086"/>
                            <a:pt x="6500" y="72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17" name="Google Shape;7717;p37"/>
                    <p:cNvSpPr/>
                    <p:nvPr/>
                  </p:nvSpPr>
                  <p:spPr>
                    <a:xfrm>
                      <a:off x="2115028" y="5702970"/>
                      <a:ext cx="7207" cy="5888"/>
                    </a:xfrm>
                    <a:custGeom>
                      <a:avLst/>
                      <a:gdLst/>
                      <a:ahLst/>
                      <a:cxnLst/>
                      <a:rect l="l" t="t" r="r" b="b"/>
                      <a:pathLst>
                        <a:path w="7207" h="5888" extrusionOk="0">
                          <a:moveTo>
                            <a:pt x="1395" y="2377"/>
                          </a:moveTo>
                          <a:cubicBezTo>
                            <a:pt x="1794" y="2971"/>
                            <a:pt x="2192" y="3764"/>
                            <a:pt x="2990" y="4358"/>
                          </a:cubicBezTo>
                          <a:cubicBezTo>
                            <a:pt x="4584" y="5943"/>
                            <a:pt x="5980" y="6339"/>
                            <a:pt x="6976" y="5348"/>
                          </a:cubicBezTo>
                          <a:cubicBezTo>
                            <a:pt x="7574" y="4160"/>
                            <a:pt x="6976" y="2377"/>
                            <a:pt x="5581" y="991"/>
                          </a:cubicBezTo>
                          <a:cubicBezTo>
                            <a:pt x="5182" y="594"/>
                            <a:pt x="4983" y="396"/>
                            <a:pt x="4584" y="0"/>
                          </a:cubicBezTo>
                          <a:cubicBezTo>
                            <a:pt x="2990" y="792"/>
                            <a:pt x="1395" y="1585"/>
                            <a:pt x="0" y="2377"/>
                          </a:cubicBezTo>
                          <a:cubicBezTo>
                            <a:pt x="598" y="2575"/>
                            <a:pt x="997" y="2575"/>
                            <a:pt x="1395" y="23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18" name="Google Shape;7718;p37"/>
                    <p:cNvSpPr/>
                    <p:nvPr/>
                  </p:nvSpPr>
                  <p:spPr>
                    <a:xfrm>
                      <a:off x="2097885" y="5717938"/>
                      <a:ext cx="8880" cy="13644"/>
                    </a:xfrm>
                    <a:custGeom>
                      <a:avLst/>
                      <a:gdLst/>
                      <a:ahLst/>
                      <a:cxnLst/>
                      <a:rect l="l" t="t" r="r" b="b"/>
                      <a:pathLst>
                        <a:path w="8880" h="13644" extrusionOk="0">
                          <a:moveTo>
                            <a:pt x="2791" y="6426"/>
                          </a:moveTo>
                          <a:cubicBezTo>
                            <a:pt x="2193" y="8010"/>
                            <a:pt x="2592" y="9991"/>
                            <a:pt x="4585" y="11972"/>
                          </a:cubicBezTo>
                          <a:cubicBezTo>
                            <a:pt x="5980" y="13557"/>
                            <a:pt x="7974" y="14151"/>
                            <a:pt x="8572" y="13160"/>
                          </a:cubicBezTo>
                          <a:cubicBezTo>
                            <a:pt x="9369" y="11972"/>
                            <a:pt x="8572" y="9595"/>
                            <a:pt x="6778" y="7614"/>
                          </a:cubicBezTo>
                          <a:cubicBezTo>
                            <a:pt x="6578" y="7416"/>
                            <a:pt x="6379" y="7218"/>
                            <a:pt x="5980" y="7020"/>
                          </a:cubicBezTo>
                          <a:cubicBezTo>
                            <a:pt x="6778" y="6029"/>
                            <a:pt x="6578" y="4445"/>
                            <a:pt x="5183" y="2464"/>
                          </a:cubicBezTo>
                          <a:cubicBezTo>
                            <a:pt x="3987" y="681"/>
                            <a:pt x="2392" y="-310"/>
                            <a:pt x="1197" y="87"/>
                          </a:cubicBezTo>
                          <a:cubicBezTo>
                            <a:pt x="-996" y="681"/>
                            <a:pt x="200" y="3256"/>
                            <a:pt x="1794" y="5633"/>
                          </a:cubicBezTo>
                          <a:cubicBezTo>
                            <a:pt x="2193" y="5831"/>
                            <a:pt x="2592" y="6029"/>
                            <a:pt x="2791" y="64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19" name="Google Shape;7719;p37"/>
                    <p:cNvSpPr/>
                    <p:nvPr/>
                  </p:nvSpPr>
                  <p:spPr>
                    <a:xfrm>
                      <a:off x="2189377" y="5671276"/>
                      <a:ext cx="5061" cy="5197"/>
                    </a:xfrm>
                    <a:custGeom>
                      <a:avLst/>
                      <a:gdLst/>
                      <a:ahLst/>
                      <a:cxnLst/>
                      <a:rect l="l" t="t" r="r" b="b"/>
                      <a:pathLst>
                        <a:path w="5061" h="5197" extrusionOk="0">
                          <a:moveTo>
                            <a:pt x="4385" y="4952"/>
                          </a:moveTo>
                          <a:cubicBezTo>
                            <a:pt x="5581" y="4358"/>
                            <a:pt x="4983" y="2575"/>
                            <a:pt x="4186" y="594"/>
                          </a:cubicBezTo>
                          <a:cubicBezTo>
                            <a:pt x="3986" y="396"/>
                            <a:pt x="3986" y="198"/>
                            <a:pt x="3787" y="0"/>
                          </a:cubicBezTo>
                          <a:cubicBezTo>
                            <a:pt x="2591" y="396"/>
                            <a:pt x="1196" y="991"/>
                            <a:pt x="0" y="1387"/>
                          </a:cubicBezTo>
                          <a:cubicBezTo>
                            <a:pt x="1196" y="3764"/>
                            <a:pt x="2591" y="5943"/>
                            <a:pt x="4385" y="49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20" name="Google Shape;7720;p37"/>
                    <p:cNvSpPr/>
                    <p:nvPr/>
                  </p:nvSpPr>
                  <p:spPr>
                    <a:xfrm>
                      <a:off x="2127385" y="5715906"/>
                      <a:ext cx="6099" cy="6929"/>
                    </a:xfrm>
                    <a:custGeom>
                      <a:avLst/>
                      <a:gdLst/>
                      <a:ahLst/>
                      <a:cxnLst/>
                      <a:rect l="l" t="t" r="r" b="b"/>
                      <a:pathLst>
                        <a:path w="6099" h="6929" extrusionOk="0">
                          <a:moveTo>
                            <a:pt x="5782" y="6477"/>
                          </a:moveTo>
                          <a:cubicBezTo>
                            <a:pt x="6380" y="5288"/>
                            <a:pt x="6181" y="3506"/>
                            <a:pt x="4785" y="2119"/>
                          </a:cubicBezTo>
                          <a:cubicBezTo>
                            <a:pt x="2991" y="138"/>
                            <a:pt x="998" y="-852"/>
                            <a:pt x="201" y="931"/>
                          </a:cubicBezTo>
                          <a:cubicBezTo>
                            <a:pt x="-397" y="2119"/>
                            <a:pt x="400" y="3902"/>
                            <a:pt x="1796" y="5486"/>
                          </a:cubicBezTo>
                          <a:cubicBezTo>
                            <a:pt x="3390" y="7071"/>
                            <a:pt x="4586" y="7269"/>
                            <a:pt x="5782" y="64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21" name="Google Shape;7721;p37"/>
                    <p:cNvSpPr/>
                    <p:nvPr/>
                  </p:nvSpPr>
                  <p:spPr>
                    <a:xfrm>
                      <a:off x="2174826" y="5676624"/>
                      <a:ext cx="11999" cy="9581"/>
                    </a:xfrm>
                    <a:custGeom>
                      <a:avLst/>
                      <a:gdLst/>
                      <a:ahLst/>
                      <a:cxnLst/>
                      <a:rect l="l" t="t" r="r" b="b"/>
                      <a:pathLst>
                        <a:path w="11999" h="9581" extrusionOk="0">
                          <a:moveTo>
                            <a:pt x="5581" y="6735"/>
                          </a:moveTo>
                          <a:cubicBezTo>
                            <a:pt x="5780" y="6537"/>
                            <a:pt x="5980" y="6339"/>
                            <a:pt x="5980" y="6141"/>
                          </a:cubicBezTo>
                          <a:cubicBezTo>
                            <a:pt x="6179" y="6339"/>
                            <a:pt x="6179" y="6537"/>
                            <a:pt x="6378" y="6933"/>
                          </a:cubicBezTo>
                          <a:cubicBezTo>
                            <a:pt x="7973" y="9112"/>
                            <a:pt x="9767" y="10103"/>
                            <a:pt x="11162" y="9310"/>
                          </a:cubicBezTo>
                          <a:cubicBezTo>
                            <a:pt x="11960" y="8518"/>
                            <a:pt x="12558" y="7329"/>
                            <a:pt x="11162" y="5348"/>
                          </a:cubicBezTo>
                          <a:cubicBezTo>
                            <a:pt x="9568" y="3169"/>
                            <a:pt x="7774" y="2179"/>
                            <a:pt x="6378" y="2971"/>
                          </a:cubicBezTo>
                          <a:cubicBezTo>
                            <a:pt x="6179" y="2971"/>
                            <a:pt x="5980" y="3169"/>
                            <a:pt x="5980" y="3368"/>
                          </a:cubicBezTo>
                          <a:cubicBezTo>
                            <a:pt x="5780" y="2773"/>
                            <a:pt x="5382" y="2179"/>
                            <a:pt x="4983" y="1387"/>
                          </a:cubicBezTo>
                          <a:cubicBezTo>
                            <a:pt x="4584" y="792"/>
                            <a:pt x="4186" y="396"/>
                            <a:pt x="3986" y="0"/>
                          </a:cubicBezTo>
                          <a:cubicBezTo>
                            <a:pt x="2591" y="594"/>
                            <a:pt x="1395" y="991"/>
                            <a:pt x="0" y="1585"/>
                          </a:cubicBezTo>
                          <a:cubicBezTo>
                            <a:pt x="199" y="2179"/>
                            <a:pt x="399" y="2971"/>
                            <a:pt x="997" y="3764"/>
                          </a:cubicBezTo>
                          <a:cubicBezTo>
                            <a:pt x="2392" y="6141"/>
                            <a:pt x="4186" y="7726"/>
                            <a:pt x="5581" y="67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22" name="Google Shape;7722;p37"/>
                    <p:cNvSpPr/>
                    <p:nvPr/>
                  </p:nvSpPr>
                  <p:spPr>
                    <a:xfrm>
                      <a:off x="2235181" y="5657608"/>
                      <a:ext cx="7894" cy="10338"/>
                    </a:xfrm>
                    <a:custGeom>
                      <a:avLst/>
                      <a:gdLst/>
                      <a:ahLst/>
                      <a:cxnLst/>
                      <a:rect l="l" t="t" r="r" b="b"/>
                      <a:pathLst>
                        <a:path w="7894" h="10338" extrusionOk="0">
                          <a:moveTo>
                            <a:pt x="3230" y="7725"/>
                          </a:moveTo>
                          <a:lnTo>
                            <a:pt x="3230" y="7725"/>
                          </a:lnTo>
                          <a:cubicBezTo>
                            <a:pt x="4825" y="10499"/>
                            <a:pt x="6419" y="10895"/>
                            <a:pt x="7416" y="9706"/>
                          </a:cubicBezTo>
                          <a:cubicBezTo>
                            <a:pt x="8213" y="8716"/>
                            <a:pt x="8014" y="7131"/>
                            <a:pt x="6818" y="5150"/>
                          </a:cubicBezTo>
                          <a:cubicBezTo>
                            <a:pt x="6021" y="4160"/>
                            <a:pt x="5423" y="3566"/>
                            <a:pt x="4825" y="3368"/>
                          </a:cubicBezTo>
                          <a:lnTo>
                            <a:pt x="4027" y="1981"/>
                          </a:lnTo>
                          <a:cubicBezTo>
                            <a:pt x="3429" y="991"/>
                            <a:pt x="2632" y="198"/>
                            <a:pt x="2034" y="0"/>
                          </a:cubicBezTo>
                          <a:cubicBezTo>
                            <a:pt x="1436" y="198"/>
                            <a:pt x="1037" y="198"/>
                            <a:pt x="440" y="396"/>
                          </a:cubicBezTo>
                          <a:cubicBezTo>
                            <a:pt x="-557" y="1783"/>
                            <a:pt x="240" y="4160"/>
                            <a:pt x="1835" y="6141"/>
                          </a:cubicBezTo>
                          <a:cubicBezTo>
                            <a:pt x="2433" y="6933"/>
                            <a:pt x="2832" y="7329"/>
                            <a:pt x="3230" y="77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23" name="Google Shape;7723;p37"/>
                    <p:cNvSpPr/>
                    <p:nvPr/>
                  </p:nvSpPr>
                  <p:spPr>
                    <a:xfrm>
                      <a:off x="2163597" y="5707002"/>
                      <a:ext cx="10528" cy="14712"/>
                    </a:xfrm>
                    <a:custGeom>
                      <a:avLst/>
                      <a:gdLst/>
                      <a:ahLst/>
                      <a:cxnLst/>
                      <a:rect l="l" t="t" r="r" b="b"/>
                      <a:pathLst>
                        <a:path w="10528" h="14712" extrusionOk="0">
                          <a:moveTo>
                            <a:pt x="4252" y="7655"/>
                          </a:moveTo>
                          <a:lnTo>
                            <a:pt x="4252" y="7655"/>
                          </a:lnTo>
                          <a:cubicBezTo>
                            <a:pt x="3455" y="9438"/>
                            <a:pt x="4452" y="11419"/>
                            <a:pt x="6445" y="13400"/>
                          </a:cubicBezTo>
                          <a:cubicBezTo>
                            <a:pt x="8039" y="14984"/>
                            <a:pt x="9235" y="14984"/>
                            <a:pt x="10232" y="14192"/>
                          </a:cubicBezTo>
                          <a:cubicBezTo>
                            <a:pt x="10830" y="12805"/>
                            <a:pt x="10631" y="10825"/>
                            <a:pt x="8637" y="8646"/>
                          </a:cubicBezTo>
                          <a:cubicBezTo>
                            <a:pt x="7840" y="7853"/>
                            <a:pt x="7242" y="7259"/>
                            <a:pt x="6445" y="7061"/>
                          </a:cubicBezTo>
                          <a:cubicBezTo>
                            <a:pt x="6844" y="6070"/>
                            <a:pt x="6246" y="4486"/>
                            <a:pt x="5050" y="2703"/>
                          </a:cubicBezTo>
                          <a:cubicBezTo>
                            <a:pt x="3654" y="1118"/>
                            <a:pt x="2259" y="-467"/>
                            <a:pt x="1063" y="128"/>
                          </a:cubicBezTo>
                          <a:cubicBezTo>
                            <a:pt x="-532" y="920"/>
                            <a:pt x="-332" y="2703"/>
                            <a:pt x="1661" y="5080"/>
                          </a:cubicBezTo>
                          <a:cubicBezTo>
                            <a:pt x="2458" y="6269"/>
                            <a:pt x="3256" y="7259"/>
                            <a:pt x="4252" y="76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24" name="Google Shape;7724;p37"/>
                    <p:cNvSpPr/>
                    <p:nvPr/>
                  </p:nvSpPr>
                  <p:spPr>
                    <a:xfrm>
                      <a:off x="2220743" y="5762705"/>
                      <a:ext cx="5605" cy="15350"/>
                    </a:xfrm>
                    <a:custGeom>
                      <a:avLst/>
                      <a:gdLst/>
                      <a:ahLst/>
                      <a:cxnLst/>
                      <a:rect l="l" t="t" r="r" b="b"/>
                      <a:pathLst>
                        <a:path w="5605" h="15350" extrusionOk="0">
                          <a:moveTo>
                            <a:pt x="327" y="87"/>
                          </a:moveTo>
                          <a:cubicBezTo>
                            <a:pt x="-271" y="1276"/>
                            <a:pt x="-72" y="2861"/>
                            <a:pt x="1124" y="4445"/>
                          </a:cubicBezTo>
                          <a:cubicBezTo>
                            <a:pt x="1523" y="5040"/>
                            <a:pt x="1921" y="5436"/>
                            <a:pt x="2320" y="5832"/>
                          </a:cubicBezTo>
                          <a:cubicBezTo>
                            <a:pt x="1323" y="6426"/>
                            <a:pt x="1124" y="8407"/>
                            <a:pt x="1323" y="10586"/>
                          </a:cubicBezTo>
                          <a:cubicBezTo>
                            <a:pt x="1523" y="12963"/>
                            <a:pt x="2120" y="15538"/>
                            <a:pt x="3715" y="15340"/>
                          </a:cubicBezTo>
                          <a:cubicBezTo>
                            <a:pt x="5310" y="15142"/>
                            <a:pt x="5708" y="12765"/>
                            <a:pt x="5509" y="9596"/>
                          </a:cubicBezTo>
                          <a:cubicBezTo>
                            <a:pt x="5310" y="8407"/>
                            <a:pt x="5110" y="7219"/>
                            <a:pt x="4712" y="6624"/>
                          </a:cubicBezTo>
                          <a:cubicBezTo>
                            <a:pt x="4911" y="6624"/>
                            <a:pt x="4911" y="6624"/>
                            <a:pt x="5110" y="6426"/>
                          </a:cubicBezTo>
                          <a:cubicBezTo>
                            <a:pt x="6107" y="5832"/>
                            <a:pt x="5509" y="4049"/>
                            <a:pt x="4114" y="2266"/>
                          </a:cubicBezTo>
                          <a:cubicBezTo>
                            <a:pt x="2718" y="682"/>
                            <a:pt x="1323" y="-309"/>
                            <a:pt x="327" y="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25" name="Google Shape;7725;p37"/>
                    <p:cNvSpPr/>
                    <p:nvPr/>
                  </p:nvSpPr>
                  <p:spPr>
                    <a:xfrm>
                      <a:off x="2260138" y="5651467"/>
                      <a:ext cx="4810" cy="4749"/>
                    </a:xfrm>
                    <a:custGeom>
                      <a:avLst/>
                      <a:gdLst/>
                      <a:ahLst/>
                      <a:cxnLst/>
                      <a:rect l="l" t="t" r="r" b="b"/>
                      <a:pathLst>
                        <a:path w="4810" h="4749" extrusionOk="0">
                          <a:moveTo>
                            <a:pt x="3986" y="4556"/>
                          </a:moveTo>
                          <a:cubicBezTo>
                            <a:pt x="5182" y="3764"/>
                            <a:pt x="4983" y="1981"/>
                            <a:pt x="3986" y="0"/>
                          </a:cubicBezTo>
                          <a:cubicBezTo>
                            <a:pt x="2591" y="198"/>
                            <a:pt x="1196" y="594"/>
                            <a:pt x="0" y="792"/>
                          </a:cubicBezTo>
                          <a:cubicBezTo>
                            <a:pt x="199" y="1387"/>
                            <a:pt x="399" y="1783"/>
                            <a:pt x="797" y="2377"/>
                          </a:cubicBezTo>
                          <a:cubicBezTo>
                            <a:pt x="1794" y="4358"/>
                            <a:pt x="3189" y="5150"/>
                            <a:pt x="3986" y="45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26" name="Google Shape;7726;p37"/>
                    <p:cNvSpPr/>
                    <p:nvPr/>
                  </p:nvSpPr>
                  <p:spPr>
                    <a:xfrm>
                      <a:off x="2249017" y="5738470"/>
                      <a:ext cx="5902" cy="7184"/>
                    </a:xfrm>
                    <a:custGeom>
                      <a:avLst/>
                      <a:gdLst/>
                      <a:ahLst/>
                      <a:cxnLst/>
                      <a:rect l="l" t="t" r="r" b="b"/>
                      <a:pathLst>
                        <a:path w="5902" h="7184" extrusionOk="0">
                          <a:moveTo>
                            <a:pt x="5540" y="6693"/>
                          </a:moveTo>
                          <a:cubicBezTo>
                            <a:pt x="6337" y="5901"/>
                            <a:pt x="5739" y="4118"/>
                            <a:pt x="4543" y="2335"/>
                          </a:cubicBezTo>
                          <a:cubicBezTo>
                            <a:pt x="2749" y="-240"/>
                            <a:pt x="1354" y="-438"/>
                            <a:pt x="357" y="552"/>
                          </a:cubicBezTo>
                          <a:cubicBezTo>
                            <a:pt x="-440" y="1345"/>
                            <a:pt x="158" y="3128"/>
                            <a:pt x="1553" y="5703"/>
                          </a:cubicBezTo>
                          <a:cubicBezTo>
                            <a:pt x="3148" y="7089"/>
                            <a:pt x="4742" y="7683"/>
                            <a:pt x="5540" y="66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27" name="Google Shape;7727;p37"/>
                    <p:cNvSpPr/>
                    <p:nvPr/>
                  </p:nvSpPr>
                  <p:spPr>
                    <a:xfrm>
                      <a:off x="2154948" y="5720761"/>
                      <a:ext cx="6811" cy="8603"/>
                    </a:xfrm>
                    <a:custGeom>
                      <a:avLst/>
                      <a:gdLst/>
                      <a:ahLst/>
                      <a:cxnLst/>
                      <a:rect l="l" t="t" r="r" b="b"/>
                      <a:pathLst>
                        <a:path w="6811" h="8603" extrusionOk="0">
                          <a:moveTo>
                            <a:pt x="543" y="433"/>
                          </a:moveTo>
                          <a:cubicBezTo>
                            <a:pt x="-453" y="1424"/>
                            <a:pt x="-55" y="3603"/>
                            <a:pt x="1540" y="5782"/>
                          </a:cubicBezTo>
                          <a:cubicBezTo>
                            <a:pt x="3334" y="7961"/>
                            <a:pt x="5327" y="9149"/>
                            <a:pt x="6324" y="8357"/>
                          </a:cubicBezTo>
                          <a:cubicBezTo>
                            <a:pt x="7320" y="7564"/>
                            <a:pt x="6722" y="5188"/>
                            <a:pt x="5128" y="3009"/>
                          </a:cubicBezTo>
                          <a:cubicBezTo>
                            <a:pt x="3533" y="631"/>
                            <a:pt x="1739" y="-755"/>
                            <a:pt x="543" y="4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28" name="Google Shape;7728;p37"/>
                    <p:cNvSpPr/>
                    <p:nvPr/>
                  </p:nvSpPr>
                  <p:spPr>
                    <a:xfrm>
                      <a:off x="2186679" y="5773847"/>
                      <a:ext cx="9578" cy="13505"/>
                    </a:xfrm>
                    <a:custGeom>
                      <a:avLst/>
                      <a:gdLst/>
                      <a:ahLst/>
                      <a:cxnLst/>
                      <a:rect l="l" t="t" r="r" b="b"/>
                      <a:pathLst>
                        <a:path w="9578" h="13505" extrusionOk="0">
                          <a:moveTo>
                            <a:pt x="7282" y="4198"/>
                          </a:moveTo>
                          <a:cubicBezTo>
                            <a:pt x="6086" y="2217"/>
                            <a:pt x="4690" y="1029"/>
                            <a:pt x="3495" y="1227"/>
                          </a:cubicBezTo>
                          <a:cubicBezTo>
                            <a:pt x="3295" y="1227"/>
                            <a:pt x="3295" y="1227"/>
                            <a:pt x="3096" y="1227"/>
                          </a:cubicBezTo>
                          <a:cubicBezTo>
                            <a:pt x="2498" y="435"/>
                            <a:pt x="1900" y="-160"/>
                            <a:pt x="1302" y="38"/>
                          </a:cubicBezTo>
                          <a:cubicBezTo>
                            <a:pt x="505" y="237"/>
                            <a:pt x="-293" y="1623"/>
                            <a:pt x="106" y="3604"/>
                          </a:cubicBezTo>
                          <a:cubicBezTo>
                            <a:pt x="505" y="6179"/>
                            <a:pt x="1501" y="8358"/>
                            <a:pt x="2897" y="8556"/>
                          </a:cubicBezTo>
                          <a:cubicBezTo>
                            <a:pt x="3495" y="8754"/>
                            <a:pt x="3893" y="8358"/>
                            <a:pt x="4093" y="7962"/>
                          </a:cubicBezTo>
                          <a:cubicBezTo>
                            <a:pt x="4093" y="8952"/>
                            <a:pt x="4690" y="10141"/>
                            <a:pt x="5488" y="11329"/>
                          </a:cubicBezTo>
                          <a:cubicBezTo>
                            <a:pt x="6883" y="13112"/>
                            <a:pt x="8278" y="13905"/>
                            <a:pt x="9275" y="13310"/>
                          </a:cubicBezTo>
                          <a:cubicBezTo>
                            <a:pt x="9873" y="11924"/>
                            <a:pt x="9674" y="10339"/>
                            <a:pt x="7880" y="8160"/>
                          </a:cubicBezTo>
                          <a:cubicBezTo>
                            <a:pt x="8677" y="7566"/>
                            <a:pt x="7880" y="5783"/>
                            <a:pt x="7282" y="4198"/>
                          </a:cubicBezTo>
                          <a:close/>
                          <a:moveTo>
                            <a:pt x="4292" y="7170"/>
                          </a:moveTo>
                          <a:cubicBezTo>
                            <a:pt x="4292" y="7170"/>
                            <a:pt x="4292" y="7170"/>
                            <a:pt x="4292" y="7170"/>
                          </a:cubicBezTo>
                          <a:cubicBezTo>
                            <a:pt x="4292" y="7170"/>
                            <a:pt x="4292" y="6773"/>
                            <a:pt x="4292" y="6575"/>
                          </a:cubicBezTo>
                          <a:cubicBezTo>
                            <a:pt x="4491" y="6773"/>
                            <a:pt x="4491" y="6971"/>
                            <a:pt x="4690" y="6971"/>
                          </a:cubicBezTo>
                          <a:lnTo>
                            <a:pt x="4292" y="717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29" name="Google Shape;7729;p37"/>
                    <p:cNvSpPr/>
                    <p:nvPr/>
                  </p:nvSpPr>
                  <p:spPr>
                    <a:xfrm>
                      <a:off x="2269249" y="5715394"/>
                      <a:ext cx="5028" cy="7325"/>
                    </a:xfrm>
                    <a:custGeom>
                      <a:avLst/>
                      <a:gdLst/>
                      <a:ahLst/>
                      <a:cxnLst/>
                      <a:rect l="l" t="t" r="r" b="b"/>
                      <a:pathLst>
                        <a:path w="5028" h="7325" extrusionOk="0">
                          <a:moveTo>
                            <a:pt x="855" y="4611"/>
                          </a:moveTo>
                          <a:cubicBezTo>
                            <a:pt x="1851" y="6394"/>
                            <a:pt x="3246" y="7781"/>
                            <a:pt x="4243" y="7186"/>
                          </a:cubicBezTo>
                          <a:cubicBezTo>
                            <a:pt x="5439" y="6592"/>
                            <a:pt x="5240" y="4611"/>
                            <a:pt x="3844" y="2036"/>
                          </a:cubicBezTo>
                          <a:cubicBezTo>
                            <a:pt x="2648" y="55"/>
                            <a:pt x="1453" y="-341"/>
                            <a:pt x="655" y="253"/>
                          </a:cubicBezTo>
                          <a:cubicBezTo>
                            <a:pt x="-341" y="847"/>
                            <a:pt x="-142" y="2828"/>
                            <a:pt x="855" y="46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30" name="Google Shape;7730;p37"/>
                    <p:cNvSpPr/>
                    <p:nvPr/>
                  </p:nvSpPr>
                  <p:spPr>
                    <a:xfrm>
                      <a:off x="2276503" y="5707637"/>
                      <a:ext cx="5071" cy="7064"/>
                    </a:xfrm>
                    <a:custGeom>
                      <a:avLst/>
                      <a:gdLst/>
                      <a:ahLst/>
                      <a:cxnLst/>
                      <a:rect l="l" t="t" r="r" b="b"/>
                      <a:pathLst>
                        <a:path w="5071" h="7064" extrusionOk="0">
                          <a:moveTo>
                            <a:pt x="577" y="3850"/>
                          </a:moveTo>
                          <a:cubicBezTo>
                            <a:pt x="1773" y="6426"/>
                            <a:pt x="3368" y="7614"/>
                            <a:pt x="4564" y="6822"/>
                          </a:cubicBezTo>
                          <a:cubicBezTo>
                            <a:pt x="5361" y="6228"/>
                            <a:pt x="5162" y="4445"/>
                            <a:pt x="4365" y="2464"/>
                          </a:cubicBezTo>
                          <a:cubicBezTo>
                            <a:pt x="3169" y="681"/>
                            <a:pt x="1973" y="-309"/>
                            <a:pt x="976" y="87"/>
                          </a:cubicBezTo>
                          <a:cubicBezTo>
                            <a:pt x="-21" y="285"/>
                            <a:pt x="-419" y="1671"/>
                            <a:pt x="577" y="38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31" name="Google Shape;7731;p37"/>
                    <p:cNvSpPr/>
                    <p:nvPr/>
                  </p:nvSpPr>
                  <p:spPr>
                    <a:xfrm>
                      <a:off x="2171601" y="5765682"/>
                      <a:ext cx="5825" cy="7151"/>
                    </a:xfrm>
                    <a:custGeom>
                      <a:avLst/>
                      <a:gdLst/>
                      <a:ahLst/>
                      <a:cxnLst/>
                      <a:rect l="l" t="t" r="r" b="b"/>
                      <a:pathLst>
                        <a:path w="5825" h="7151" extrusionOk="0">
                          <a:moveTo>
                            <a:pt x="5018" y="7015"/>
                          </a:moveTo>
                          <a:cubicBezTo>
                            <a:pt x="6414" y="5431"/>
                            <a:pt x="5816" y="3648"/>
                            <a:pt x="4620" y="2261"/>
                          </a:cubicBezTo>
                          <a:cubicBezTo>
                            <a:pt x="3025" y="478"/>
                            <a:pt x="1032" y="-710"/>
                            <a:pt x="235" y="478"/>
                          </a:cubicBezTo>
                          <a:cubicBezTo>
                            <a:pt x="-363" y="1469"/>
                            <a:pt x="235" y="3252"/>
                            <a:pt x="1430" y="4836"/>
                          </a:cubicBezTo>
                          <a:cubicBezTo>
                            <a:pt x="3025" y="7015"/>
                            <a:pt x="4620" y="7411"/>
                            <a:pt x="5018" y="70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32" name="Google Shape;7732;p37"/>
                    <p:cNvSpPr/>
                    <p:nvPr/>
                  </p:nvSpPr>
                  <p:spPr>
                    <a:xfrm>
                      <a:off x="2256699" y="5697794"/>
                      <a:ext cx="9743" cy="11139"/>
                    </a:xfrm>
                    <a:custGeom>
                      <a:avLst/>
                      <a:gdLst/>
                      <a:ahLst/>
                      <a:cxnLst/>
                      <a:rect l="l" t="t" r="r" b="b"/>
                      <a:pathLst>
                        <a:path w="9743" h="11139" extrusionOk="0">
                          <a:moveTo>
                            <a:pt x="5631" y="2600"/>
                          </a:moveTo>
                          <a:cubicBezTo>
                            <a:pt x="4834" y="2600"/>
                            <a:pt x="4634" y="2798"/>
                            <a:pt x="4435" y="3393"/>
                          </a:cubicBezTo>
                          <a:lnTo>
                            <a:pt x="4036" y="2600"/>
                          </a:lnTo>
                          <a:cubicBezTo>
                            <a:pt x="3040" y="817"/>
                            <a:pt x="1844" y="-173"/>
                            <a:pt x="648" y="25"/>
                          </a:cubicBezTo>
                          <a:cubicBezTo>
                            <a:pt x="-149" y="817"/>
                            <a:pt x="-349" y="2204"/>
                            <a:pt x="847" y="3987"/>
                          </a:cubicBezTo>
                          <a:cubicBezTo>
                            <a:pt x="1844" y="5770"/>
                            <a:pt x="3239" y="6958"/>
                            <a:pt x="4236" y="6562"/>
                          </a:cubicBezTo>
                          <a:cubicBezTo>
                            <a:pt x="4435" y="6562"/>
                            <a:pt x="4634" y="6364"/>
                            <a:pt x="4634" y="6166"/>
                          </a:cubicBezTo>
                          <a:cubicBezTo>
                            <a:pt x="4834" y="6760"/>
                            <a:pt x="5033" y="7354"/>
                            <a:pt x="5432" y="8147"/>
                          </a:cubicBezTo>
                          <a:cubicBezTo>
                            <a:pt x="6229" y="10128"/>
                            <a:pt x="7624" y="11316"/>
                            <a:pt x="8820" y="11118"/>
                          </a:cubicBezTo>
                          <a:cubicBezTo>
                            <a:pt x="10215" y="10722"/>
                            <a:pt x="9817" y="8543"/>
                            <a:pt x="9020" y="6364"/>
                          </a:cubicBezTo>
                          <a:cubicBezTo>
                            <a:pt x="8222" y="3987"/>
                            <a:pt x="6827" y="2600"/>
                            <a:pt x="5631" y="26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33" name="Google Shape;7733;p37"/>
                    <p:cNvSpPr/>
                    <p:nvPr/>
                  </p:nvSpPr>
                  <p:spPr>
                    <a:xfrm>
                      <a:off x="2185152" y="5740989"/>
                      <a:ext cx="10141" cy="11319"/>
                    </a:xfrm>
                    <a:custGeom>
                      <a:avLst/>
                      <a:gdLst/>
                      <a:ahLst/>
                      <a:cxnLst/>
                      <a:rect l="l" t="t" r="r" b="b"/>
                      <a:pathLst>
                        <a:path w="10141" h="11319" extrusionOk="0">
                          <a:moveTo>
                            <a:pt x="4823" y="806"/>
                          </a:moveTo>
                          <a:cubicBezTo>
                            <a:pt x="4424" y="1004"/>
                            <a:pt x="4225" y="1400"/>
                            <a:pt x="4026" y="1995"/>
                          </a:cubicBezTo>
                          <a:cubicBezTo>
                            <a:pt x="3228" y="1004"/>
                            <a:pt x="2232" y="212"/>
                            <a:pt x="1235" y="14"/>
                          </a:cubicBezTo>
                          <a:cubicBezTo>
                            <a:pt x="239" y="-184"/>
                            <a:pt x="-359" y="1797"/>
                            <a:pt x="239" y="3777"/>
                          </a:cubicBezTo>
                          <a:cubicBezTo>
                            <a:pt x="1634" y="8334"/>
                            <a:pt x="3826" y="10513"/>
                            <a:pt x="6218" y="11305"/>
                          </a:cubicBezTo>
                          <a:cubicBezTo>
                            <a:pt x="7016" y="11503"/>
                            <a:pt x="7016" y="9720"/>
                            <a:pt x="7016" y="7937"/>
                          </a:cubicBezTo>
                          <a:cubicBezTo>
                            <a:pt x="7016" y="7937"/>
                            <a:pt x="7016" y="7739"/>
                            <a:pt x="7016" y="7739"/>
                          </a:cubicBezTo>
                          <a:cubicBezTo>
                            <a:pt x="7813" y="8334"/>
                            <a:pt x="8610" y="8532"/>
                            <a:pt x="9208" y="8334"/>
                          </a:cubicBezTo>
                          <a:cubicBezTo>
                            <a:pt x="10603" y="7739"/>
                            <a:pt x="10404" y="5956"/>
                            <a:pt x="8810" y="3579"/>
                          </a:cubicBezTo>
                          <a:cubicBezTo>
                            <a:pt x="7414" y="1598"/>
                            <a:pt x="6019" y="14"/>
                            <a:pt x="4823" y="8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34" name="Google Shape;7734;p37"/>
                    <p:cNvSpPr/>
                    <p:nvPr/>
                  </p:nvSpPr>
                  <p:spPr>
                    <a:xfrm>
                      <a:off x="2182828" y="5726542"/>
                      <a:ext cx="15156" cy="17446"/>
                    </a:xfrm>
                    <a:custGeom>
                      <a:avLst/>
                      <a:gdLst/>
                      <a:ahLst/>
                      <a:cxnLst/>
                      <a:rect l="l" t="t" r="r" b="b"/>
                      <a:pathLst>
                        <a:path w="15156" h="17446" extrusionOk="0">
                          <a:moveTo>
                            <a:pt x="3957" y="1188"/>
                          </a:moveTo>
                          <a:cubicBezTo>
                            <a:pt x="3957" y="1188"/>
                            <a:pt x="3758" y="1188"/>
                            <a:pt x="3957" y="1188"/>
                          </a:cubicBezTo>
                          <a:cubicBezTo>
                            <a:pt x="3359" y="1387"/>
                            <a:pt x="3160" y="1783"/>
                            <a:pt x="2961" y="2179"/>
                          </a:cubicBezTo>
                          <a:cubicBezTo>
                            <a:pt x="1964" y="1188"/>
                            <a:pt x="967" y="396"/>
                            <a:pt x="369" y="1387"/>
                          </a:cubicBezTo>
                          <a:cubicBezTo>
                            <a:pt x="-428" y="2377"/>
                            <a:pt x="170" y="3764"/>
                            <a:pt x="1167" y="5546"/>
                          </a:cubicBezTo>
                          <a:cubicBezTo>
                            <a:pt x="1964" y="6735"/>
                            <a:pt x="2761" y="7527"/>
                            <a:pt x="3559" y="7924"/>
                          </a:cubicBezTo>
                          <a:cubicBezTo>
                            <a:pt x="4157" y="10103"/>
                            <a:pt x="4954" y="11687"/>
                            <a:pt x="6549" y="11291"/>
                          </a:cubicBezTo>
                          <a:cubicBezTo>
                            <a:pt x="7346" y="11093"/>
                            <a:pt x="7545" y="9904"/>
                            <a:pt x="7346" y="8320"/>
                          </a:cubicBezTo>
                          <a:cubicBezTo>
                            <a:pt x="7346" y="8716"/>
                            <a:pt x="7346" y="9112"/>
                            <a:pt x="7545" y="9508"/>
                          </a:cubicBezTo>
                          <a:cubicBezTo>
                            <a:pt x="7944" y="12083"/>
                            <a:pt x="9140" y="13470"/>
                            <a:pt x="10136" y="13668"/>
                          </a:cubicBezTo>
                          <a:cubicBezTo>
                            <a:pt x="10734" y="15847"/>
                            <a:pt x="11930" y="17432"/>
                            <a:pt x="13326" y="17432"/>
                          </a:cubicBezTo>
                          <a:cubicBezTo>
                            <a:pt x="14721" y="17630"/>
                            <a:pt x="15319" y="15847"/>
                            <a:pt x="15120" y="12876"/>
                          </a:cubicBezTo>
                          <a:cubicBezTo>
                            <a:pt x="14322" y="9904"/>
                            <a:pt x="13126" y="8320"/>
                            <a:pt x="11731" y="8320"/>
                          </a:cubicBezTo>
                          <a:cubicBezTo>
                            <a:pt x="11731" y="8122"/>
                            <a:pt x="11731" y="7924"/>
                            <a:pt x="11532" y="7725"/>
                          </a:cubicBezTo>
                          <a:cubicBezTo>
                            <a:pt x="11133" y="5943"/>
                            <a:pt x="9937" y="4160"/>
                            <a:pt x="8741" y="4358"/>
                          </a:cubicBezTo>
                          <a:cubicBezTo>
                            <a:pt x="8741" y="4358"/>
                            <a:pt x="8542" y="4358"/>
                            <a:pt x="8542" y="4358"/>
                          </a:cubicBezTo>
                          <a:cubicBezTo>
                            <a:pt x="8143" y="3764"/>
                            <a:pt x="7744" y="2971"/>
                            <a:pt x="7346" y="2377"/>
                          </a:cubicBezTo>
                          <a:lnTo>
                            <a:pt x="5751" y="0"/>
                          </a:lnTo>
                          <a:cubicBezTo>
                            <a:pt x="5353" y="198"/>
                            <a:pt x="4755" y="396"/>
                            <a:pt x="4356" y="792"/>
                          </a:cubicBezTo>
                          <a:cubicBezTo>
                            <a:pt x="4157" y="990"/>
                            <a:pt x="3957" y="990"/>
                            <a:pt x="3957" y="118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35" name="Google Shape;7735;p37"/>
                    <p:cNvSpPr/>
                    <p:nvPr/>
                  </p:nvSpPr>
                  <p:spPr>
                    <a:xfrm>
                      <a:off x="2224180" y="5674955"/>
                      <a:ext cx="15426" cy="15649"/>
                    </a:xfrm>
                    <a:custGeom>
                      <a:avLst/>
                      <a:gdLst/>
                      <a:ahLst/>
                      <a:cxnLst/>
                      <a:rect l="l" t="t" r="r" b="b"/>
                      <a:pathLst>
                        <a:path w="15426" h="15649" extrusionOk="0">
                          <a:moveTo>
                            <a:pt x="1872" y="6423"/>
                          </a:moveTo>
                          <a:cubicBezTo>
                            <a:pt x="876" y="7216"/>
                            <a:pt x="1075" y="9196"/>
                            <a:pt x="2072" y="11375"/>
                          </a:cubicBezTo>
                          <a:cubicBezTo>
                            <a:pt x="3268" y="13950"/>
                            <a:pt x="4862" y="15139"/>
                            <a:pt x="6656" y="15535"/>
                          </a:cubicBezTo>
                          <a:cubicBezTo>
                            <a:pt x="7055" y="15337"/>
                            <a:pt x="7254" y="14941"/>
                            <a:pt x="7453" y="14347"/>
                          </a:cubicBezTo>
                          <a:cubicBezTo>
                            <a:pt x="8051" y="14941"/>
                            <a:pt x="8849" y="15139"/>
                            <a:pt x="9447" y="14743"/>
                          </a:cubicBezTo>
                          <a:cubicBezTo>
                            <a:pt x="10244" y="14347"/>
                            <a:pt x="10643" y="13554"/>
                            <a:pt x="10443" y="12366"/>
                          </a:cubicBezTo>
                          <a:cubicBezTo>
                            <a:pt x="10643" y="12564"/>
                            <a:pt x="10643" y="12762"/>
                            <a:pt x="10842" y="13158"/>
                          </a:cubicBezTo>
                          <a:cubicBezTo>
                            <a:pt x="11839" y="15337"/>
                            <a:pt x="13433" y="15931"/>
                            <a:pt x="14430" y="15535"/>
                          </a:cubicBezTo>
                          <a:cubicBezTo>
                            <a:pt x="15825" y="14941"/>
                            <a:pt x="15626" y="12960"/>
                            <a:pt x="14629" y="10385"/>
                          </a:cubicBezTo>
                          <a:cubicBezTo>
                            <a:pt x="13433" y="8404"/>
                            <a:pt x="12038" y="7414"/>
                            <a:pt x="11041" y="8008"/>
                          </a:cubicBezTo>
                          <a:cubicBezTo>
                            <a:pt x="10244" y="8404"/>
                            <a:pt x="10045" y="9196"/>
                            <a:pt x="10045" y="10385"/>
                          </a:cubicBezTo>
                          <a:lnTo>
                            <a:pt x="9845" y="9989"/>
                          </a:lnTo>
                          <a:cubicBezTo>
                            <a:pt x="8649" y="8404"/>
                            <a:pt x="7453" y="7017"/>
                            <a:pt x="6257" y="7414"/>
                          </a:cubicBezTo>
                          <a:cubicBezTo>
                            <a:pt x="6058" y="7612"/>
                            <a:pt x="5859" y="7810"/>
                            <a:pt x="5659" y="7810"/>
                          </a:cubicBezTo>
                          <a:lnTo>
                            <a:pt x="5261" y="7216"/>
                          </a:lnTo>
                          <a:cubicBezTo>
                            <a:pt x="6058" y="6621"/>
                            <a:pt x="5859" y="5037"/>
                            <a:pt x="5061" y="3254"/>
                          </a:cubicBezTo>
                          <a:cubicBezTo>
                            <a:pt x="3866" y="679"/>
                            <a:pt x="2072" y="-312"/>
                            <a:pt x="676" y="84"/>
                          </a:cubicBezTo>
                          <a:cubicBezTo>
                            <a:pt x="-520" y="480"/>
                            <a:pt x="78" y="2263"/>
                            <a:pt x="876" y="4244"/>
                          </a:cubicBezTo>
                          <a:cubicBezTo>
                            <a:pt x="876" y="5037"/>
                            <a:pt x="1474" y="5829"/>
                            <a:pt x="1872" y="642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36" name="Google Shape;7736;p37"/>
                    <p:cNvSpPr/>
                    <p:nvPr/>
                  </p:nvSpPr>
                  <p:spPr>
                    <a:xfrm>
                      <a:off x="2201735" y="5720402"/>
                      <a:ext cx="199" cy="197"/>
                    </a:xfrm>
                    <a:custGeom>
                      <a:avLst/>
                      <a:gdLst/>
                      <a:ahLst/>
                      <a:cxnLst/>
                      <a:rect l="l" t="t" r="r" b="b"/>
                      <a:pathLst>
                        <a:path w="199" h="197" extrusionOk="0">
                          <a:moveTo>
                            <a:pt x="199" y="198"/>
                          </a:moveTo>
                          <a:lnTo>
                            <a:pt x="0" y="0"/>
                          </a:lnTo>
                          <a:lnTo>
                            <a:pt x="0" y="0"/>
                          </a:lnTo>
                          <a:lnTo>
                            <a:pt x="0" y="198"/>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37" name="Google Shape;7737;p37"/>
                    <p:cNvSpPr/>
                    <p:nvPr/>
                  </p:nvSpPr>
                  <p:spPr>
                    <a:xfrm>
                      <a:off x="2065637" y="5733165"/>
                      <a:ext cx="5689" cy="6450"/>
                    </a:xfrm>
                    <a:custGeom>
                      <a:avLst/>
                      <a:gdLst/>
                      <a:ahLst/>
                      <a:cxnLst/>
                      <a:rect l="l" t="t" r="r" b="b"/>
                      <a:pathLst>
                        <a:path w="5689" h="6450" extrusionOk="0">
                          <a:moveTo>
                            <a:pt x="5540" y="6254"/>
                          </a:moveTo>
                          <a:cubicBezTo>
                            <a:pt x="5938" y="5065"/>
                            <a:pt x="5540" y="3480"/>
                            <a:pt x="4344" y="1896"/>
                          </a:cubicBezTo>
                          <a:cubicBezTo>
                            <a:pt x="2948" y="311"/>
                            <a:pt x="1154" y="-482"/>
                            <a:pt x="357" y="311"/>
                          </a:cubicBezTo>
                          <a:cubicBezTo>
                            <a:pt x="-440" y="1103"/>
                            <a:pt x="158" y="3084"/>
                            <a:pt x="1553" y="4471"/>
                          </a:cubicBezTo>
                          <a:cubicBezTo>
                            <a:pt x="2948" y="6055"/>
                            <a:pt x="4344" y="6848"/>
                            <a:pt x="5540" y="62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38" name="Google Shape;7738;p37"/>
                    <p:cNvSpPr/>
                    <p:nvPr/>
                  </p:nvSpPr>
                  <p:spPr>
                    <a:xfrm>
                      <a:off x="2166803" y="5792224"/>
                      <a:ext cx="13055" cy="28211"/>
                    </a:xfrm>
                    <a:custGeom>
                      <a:avLst/>
                      <a:gdLst/>
                      <a:ahLst/>
                      <a:cxnLst/>
                      <a:rect l="l" t="t" r="r" b="b"/>
                      <a:pathLst>
                        <a:path w="13055" h="28211" extrusionOk="0">
                          <a:moveTo>
                            <a:pt x="4634" y="12959"/>
                          </a:moveTo>
                          <a:cubicBezTo>
                            <a:pt x="4036" y="14346"/>
                            <a:pt x="4634" y="16128"/>
                            <a:pt x="6627" y="18109"/>
                          </a:cubicBezTo>
                          <a:cubicBezTo>
                            <a:pt x="7226" y="18704"/>
                            <a:pt x="8023" y="19298"/>
                            <a:pt x="8621" y="19496"/>
                          </a:cubicBezTo>
                          <a:cubicBezTo>
                            <a:pt x="8222" y="19892"/>
                            <a:pt x="8023" y="20684"/>
                            <a:pt x="8222" y="22071"/>
                          </a:cubicBezTo>
                          <a:cubicBezTo>
                            <a:pt x="9019" y="26033"/>
                            <a:pt x="10415" y="28014"/>
                            <a:pt x="12209" y="28212"/>
                          </a:cubicBezTo>
                          <a:cubicBezTo>
                            <a:pt x="13205" y="28212"/>
                            <a:pt x="13205" y="26429"/>
                            <a:pt x="12807" y="24448"/>
                          </a:cubicBezTo>
                          <a:cubicBezTo>
                            <a:pt x="12209" y="21873"/>
                            <a:pt x="11411" y="19694"/>
                            <a:pt x="10215" y="19298"/>
                          </a:cubicBezTo>
                          <a:cubicBezTo>
                            <a:pt x="10215" y="19298"/>
                            <a:pt x="10215" y="19298"/>
                            <a:pt x="10215" y="19100"/>
                          </a:cubicBezTo>
                          <a:cubicBezTo>
                            <a:pt x="10415" y="17713"/>
                            <a:pt x="10215" y="16128"/>
                            <a:pt x="8222" y="13949"/>
                          </a:cubicBezTo>
                          <a:cubicBezTo>
                            <a:pt x="7824" y="13553"/>
                            <a:pt x="7425" y="13157"/>
                            <a:pt x="7026" y="12959"/>
                          </a:cubicBezTo>
                          <a:cubicBezTo>
                            <a:pt x="7624" y="12365"/>
                            <a:pt x="8222" y="11572"/>
                            <a:pt x="7624" y="9591"/>
                          </a:cubicBezTo>
                          <a:cubicBezTo>
                            <a:pt x="7425" y="8997"/>
                            <a:pt x="7226" y="8601"/>
                            <a:pt x="7226" y="8205"/>
                          </a:cubicBezTo>
                          <a:cubicBezTo>
                            <a:pt x="8621" y="9195"/>
                            <a:pt x="10215" y="9393"/>
                            <a:pt x="10813" y="8403"/>
                          </a:cubicBezTo>
                          <a:cubicBezTo>
                            <a:pt x="11411" y="7413"/>
                            <a:pt x="10813" y="5630"/>
                            <a:pt x="9219" y="4243"/>
                          </a:cubicBezTo>
                          <a:cubicBezTo>
                            <a:pt x="7226" y="2064"/>
                            <a:pt x="5631" y="1866"/>
                            <a:pt x="4834" y="3055"/>
                          </a:cubicBezTo>
                          <a:cubicBezTo>
                            <a:pt x="4435" y="3649"/>
                            <a:pt x="4634" y="4639"/>
                            <a:pt x="5232" y="5828"/>
                          </a:cubicBezTo>
                          <a:cubicBezTo>
                            <a:pt x="5033" y="5630"/>
                            <a:pt x="4634" y="5630"/>
                            <a:pt x="4435" y="5630"/>
                          </a:cubicBezTo>
                          <a:cubicBezTo>
                            <a:pt x="4236" y="5630"/>
                            <a:pt x="4036" y="5828"/>
                            <a:pt x="4036" y="5828"/>
                          </a:cubicBezTo>
                          <a:cubicBezTo>
                            <a:pt x="4036" y="5234"/>
                            <a:pt x="3837" y="4441"/>
                            <a:pt x="3837" y="3649"/>
                          </a:cubicBezTo>
                          <a:cubicBezTo>
                            <a:pt x="3040" y="678"/>
                            <a:pt x="2043" y="-313"/>
                            <a:pt x="847" y="83"/>
                          </a:cubicBezTo>
                          <a:cubicBezTo>
                            <a:pt x="-150" y="479"/>
                            <a:pt x="-150" y="2262"/>
                            <a:pt x="249" y="4243"/>
                          </a:cubicBezTo>
                          <a:cubicBezTo>
                            <a:pt x="847" y="6818"/>
                            <a:pt x="1844" y="8997"/>
                            <a:pt x="3239" y="8799"/>
                          </a:cubicBezTo>
                          <a:cubicBezTo>
                            <a:pt x="3438" y="8799"/>
                            <a:pt x="3638" y="8601"/>
                            <a:pt x="3837" y="8403"/>
                          </a:cubicBezTo>
                          <a:cubicBezTo>
                            <a:pt x="3837" y="8601"/>
                            <a:pt x="3837" y="8799"/>
                            <a:pt x="4036" y="9195"/>
                          </a:cubicBezTo>
                          <a:cubicBezTo>
                            <a:pt x="4435" y="10582"/>
                            <a:pt x="5033" y="11770"/>
                            <a:pt x="5432" y="12365"/>
                          </a:cubicBezTo>
                          <a:cubicBezTo>
                            <a:pt x="4834" y="12563"/>
                            <a:pt x="4834" y="12563"/>
                            <a:pt x="4634" y="1295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39" name="Google Shape;7739;p37"/>
                    <p:cNvSpPr/>
                    <p:nvPr/>
                  </p:nvSpPr>
                  <p:spPr>
                    <a:xfrm>
                      <a:off x="2139926" y="5698700"/>
                      <a:ext cx="7193" cy="6646"/>
                    </a:xfrm>
                    <a:custGeom>
                      <a:avLst/>
                      <a:gdLst/>
                      <a:ahLst/>
                      <a:cxnLst/>
                      <a:rect l="l" t="t" r="r" b="b"/>
                      <a:pathLst>
                        <a:path w="7193" h="6646" extrusionOk="0">
                          <a:moveTo>
                            <a:pt x="4204" y="6646"/>
                          </a:moveTo>
                          <a:cubicBezTo>
                            <a:pt x="5400" y="6646"/>
                            <a:pt x="6197" y="5854"/>
                            <a:pt x="7194" y="5458"/>
                          </a:cubicBezTo>
                          <a:cubicBezTo>
                            <a:pt x="6197" y="4071"/>
                            <a:pt x="5200" y="2487"/>
                            <a:pt x="3805" y="1298"/>
                          </a:cubicBezTo>
                          <a:cubicBezTo>
                            <a:pt x="2410" y="-89"/>
                            <a:pt x="815" y="-485"/>
                            <a:pt x="217" y="704"/>
                          </a:cubicBezTo>
                          <a:cubicBezTo>
                            <a:pt x="-181" y="1496"/>
                            <a:pt x="18" y="2685"/>
                            <a:pt x="417" y="3873"/>
                          </a:cubicBezTo>
                          <a:cubicBezTo>
                            <a:pt x="1413" y="5854"/>
                            <a:pt x="3008" y="6646"/>
                            <a:pt x="4204" y="66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40" name="Google Shape;7740;p37"/>
                    <p:cNvSpPr/>
                    <p:nvPr/>
                  </p:nvSpPr>
                  <p:spPr>
                    <a:xfrm>
                      <a:off x="2218279" y="5749520"/>
                      <a:ext cx="199" cy="198"/>
                    </a:xfrm>
                    <a:custGeom>
                      <a:avLst/>
                      <a:gdLst/>
                      <a:ahLst/>
                      <a:cxnLst/>
                      <a:rect l="l" t="t" r="r" b="b"/>
                      <a:pathLst>
                        <a:path w="199" h="198" extrusionOk="0">
                          <a:moveTo>
                            <a:pt x="0" y="198"/>
                          </a:moveTo>
                          <a:lnTo>
                            <a:pt x="199" y="198"/>
                          </a:lnTo>
                          <a:lnTo>
                            <a:pt x="199" y="198"/>
                          </a:lnTo>
                          <a:lnTo>
                            <a:pt x="0"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41" name="Google Shape;7741;p37"/>
                    <p:cNvSpPr/>
                    <p:nvPr/>
                  </p:nvSpPr>
                  <p:spPr>
                    <a:xfrm>
                      <a:off x="2098390" y="5753090"/>
                      <a:ext cx="10885" cy="10396"/>
                    </a:xfrm>
                    <a:custGeom>
                      <a:avLst/>
                      <a:gdLst/>
                      <a:ahLst/>
                      <a:cxnLst/>
                      <a:rect l="l" t="t" r="r" b="b"/>
                      <a:pathLst>
                        <a:path w="10885" h="10396" extrusionOk="0">
                          <a:moveTo>
                            <a:pt x="8465" y="4949"/>
                          </a:moveTo>
                          <a:cubicBezTo>
                            <a:pt x="8266" y="4552"/>
                            <a:pt x="8266" y="3958"/>
                            <a:pt x="8066" y="3364"/>
                          </a:cubicBezTo>
                          <a:cubicBezTo>
                            <a:pt x="7468" y="1581"/>
                            <a:pt x="6272" y="-202"/>
                            <a:pt x="4877" y="194"/>
                          </a:cubicBezTo>
                          <a:cubicBezTo>
                            <a:pt x="4080" y="393"/>
                            <a:pt x="3880" y="1383"/>
                            <a:pt x="3880" y="2770"/>
                          </a:cubicBezTo>
                          <a:cubicBezTo>
                            <a:pt x="3083" y="1185"/>
                            <a:pt x="2286" y="-598"/>
                            <a:pt x="891" y="194"/>
                          </a:cubicBezTo>
                          <a:cubicBezTo>
                            <a:pt x="-106" y="789"/>
                            <a:pt x="-305" y="2373"/>
                            <a:pt x="492" y="4552"/>
                          </a:cubicBezTo>
                          <a:cubicBezTo>
                            <a:pt x="1289" y="6533"/>
                            <a:pt x="2286" y="7722"/>
                            <a:pt x="3482" y="7722"/>
                          </a:cubicBezTo>
                          <a:cubicBezTo>
                            <a:pt x="4080" y="7722"/>
                            <a:pt x="4479" y="7326"/>
                            <a:pt x="4678" y="6335"/>
                          </a:cubicBezTo>
                          <a:cubicBezTo>
                            <a:pt x="5276" y="7722"/>
                            <a:pt x="5874" y="8712"/>
                            <a:pt x="6671" y="9108"/>
                          </a:cubicBezTo>
                          <a:cubicBezTo>
                            <a:pt x="8465" y="10891"/>
                            <a:pt x="9860" y="10693"/>
                            <a:pt x="10658" y="9307"/>
                          </a:cubicBezTo>
                          <a:cubicBezTo>
                            <a:pt x="11256" y="8118"/>
                            <a:pt x="10658" y="6731"/>
                            <a:pt x="9063" y="4949"/>
                          </a:cubicBezTo>
                          <a:cubicBezTo>
                            <a:pt x="8664" y="5147"/>
                            <a:pt x="8465" y="5147"/>
                            <a:pt x="8465" y="49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42" name="Google Shape;7742;p37"/>
                    <p:cNvSpPr/>
                    <p:nvPr/>
                  </p:nvSpPr>
                  <p:spPr>
                    <a:xfrm>
                      <a:off x="2217581" y="5678537"/>
                      <a:ext cx="5487" cy="6871"/>
                    </a:xfrm>
                    <a:custGeom>
                      <a:avLst/>
                      <a:gdLst/>
                      <a:ahLst/>
                      <a:cxnLst/>
                      <a:rect l="l" t="t" r="r" b="b"/>
                      <a:pathLst>
                        <a:path w="5487" h="6871" extrusionOk="0">
                          <a:moveTo>
                            <a:pt x="897" y="4030"/>
                          </a:moveTo>
                          <a:cubicBezTo>
                            <a:pt x="1894" y="5813"/>
                            <a:pt x="3289" y="7199"/>
                            <a:pt x="4485" y="6803"/>
                          </a:cubicBezTo>
                          <a:cubicBezTo>
                            <a:pt x="5681" y="6407"/>
                            <a:pt x="5880" y="5020"/>
                            <a:pt x="4684" y="2841"/>
                          </a:cubicBezTo>
                          <a:cubicBezTo>
                            <a:pt x="3488" y="1058"/>
                            <a:pt x="2093" y="-328"/>
                            <a:pt x="897" y="68"/>
                          </a:cubicBezTo>
                          <a:cubicBezTo>
                            <a:pt x="-299" y="662"/>
                            <a:pt x="-299" y="2049"/>
                            <a:pt x="897" y="40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43" name="Google Shape;7743;p37"/>
                    <p:cNvSpPr/>
                    <p:nvPr/>
                  </p:nvSpPr>
                  <p:spPr>
                    <a:xfrm>
                      <a:off x="2083057" y="5776831"/>
                      <a:ext cx="41088" cy="65745"/>
                    </a:xfrm>
                    <a:custGeom>
                      <a:avLst/>
                      <a:gdLst/>
                      <a:ahLst/>
                      <a:cxnLst/>
                      <a:rect l="l" t="t" r="r" b="b"/>
                      <a:pathLst>
                        <a:path w="41088" h="65745" extrusionOk="0">
                          <a:moveTo>
                            <a:pt x="477" y="9534"/>
                          </a:moveTo>
                          <a:cubicBezTo>
                            <a:pt x="-719" y="10723"/>
                            <a:pt x="477" y="12704"/>
                            <a:pt x="2470" y="14685"/>
                          </a:cubicBezTo>
                          <a:cubicBezTo>
                            <a:pt x="3467" y="15477"/>
                            <a:pt x="4264" y="16071"/>
                            <a:pt x="5062" y="16467"/>
                          </a:cubicBezTo>
                          <a:cubicBezTo>
                            <a:pt x="5062" y="16467"/>
                            <a:pt x="5062" y="16467"/>
                            <a:pt x="5062" y="16467"/>
                          </a:cubicBezTo>
                          <a:cubicBezTo>
                            <a:pt x="5660" y="19043"/>
                            <a:pt x="6856" y="20825"/>
                            <a:pt x="8450" y="21222"/>
                          </a:cubicBezTo>
                          <a:cubicBezTo>
                            <a:pt x="9048" y="21222"/>
                            <a:pt x="9447" y="20825"/>
                            <a:pt x="9646" y="20231"/>
                          </a:cubicBezTo>
                          <a:cubicBezTo>
                            <a:pt x="11241" y="22014"/>
                            <a:pt x="13035" y="23004"/>
                            <a:pt x="14430" y="22806"/>
                          </a:cubicBezTo>
                          <a:cubicBezTo>
                            <a:pt x="14430" y="23797"/>
                            <a:pt x="14629" y="25183"/>
                            <a:pt x="15028" y="26768"/>
                          </a:cubicBezTo>
                          <a:cubicBezTo>
                            <a:pt x="15227" y="27164"/>
                            <a:pt x="15227" y="27560"/>
                            <a:pt x="15427" y="27956"/>
                          </a:cubicBezTo>
                          <a:cubicBezTo>
                            <a:pt x="15427" y="27956"/>
                            <a:pt x="15427" y="27956"/>
                            <a:pt x="15427" y="27956"/>
                          </a:cubicBezTo>
                          <a:cubicBezTo>
                            <a:pt x="14231" y="26966"/>
                            <a:pt x="12835" y="26570"/>
                            <a:pt x="12237" y="27362"/>
                          </a:cubicBezTo>
                          <a:cubicBezTo>
                            <a:pt x="11639" y="27956"/>
                            <a:pt x="11639" y="28947"/>
                            <a:pt x="12038" y="29937"/>
                          </a:cubicBezTo>
                          <a:lnTo>
                            <a:pt x="12038" y="29937"/>
                          </a:lnTo>
                          <a:cubicBezTo>
                            <a:pt x="11440" y="31324"/>
                            <a:pt x="12038" y="33305"/>
                            <a:pt x="13832" y="35484"/>
                          </a:cubicBezTo>
                          <a:lnTo>
                            <a:pt x="14430" y="35880"/>
                          </a:lnTo>
                          <a:cubicBezTo>
                            <a:pt x="13633" y="35484"/>
                            <a:pt x="13035" y="35286"/>
                            <a:pt x="12437" y="35880"/>
                          </a:cubicBezTo>
                          <a:cubicBezTo>
                            <a:pt x="11440" y="36871"/>
                            <a:pt x="12038" y="38455"/>
                            <a:pt x="13035" y="39842"/>
                          </a:cubicBezTo>
                          <a:cubicBezTo>
                            <a:pt x="13035" y="40238"/>
                            <a:pt x="13234" y="40634"/>
                            <a:pt x="13234" y="41030"/>
                          </a:cubicBezTo>
                          <a:cubicBezTo>
                            <a:pt x="13433" y="41426"/>
                            <a:pt x="13433" y="42021"/>
                            <a:pt x="13633" y="42417"/>
                          </a:cubicBezTo>
                          <a:cubicBezTo>
                            <a:pt x="13234" y="42417"/>
                            <a:pt x="12835" y="42417"/>
                            <a:pt x="12437" y="42615"/>
                          </a:cubicBezTo>
                          <a:cubicBezTo>
                            <a:pt x="11241" y="43407"/>
                            <a:pt x="11639" y="45388"/>
                            <a:pt x="13633" y="47369"/>
                          </a:cubicBezTo>
                          <a:cubicBezTo>
                            <a:pt x="14629" y="48360"/>
                            <a:pt x="15427" y="49152"/>
                            <a:pt x="16423" y="49746"/>
                          </a:cubicBezTo>
                          <a:cubicBezTo>
                            <a:pt x="16224" y="49746"/>
                            <a:pt x="16224" y="49746"/>
                            <a:pt x="16025" y="49944"/>
                          </a:cubicBezTo>
                          <a:cubicBezTo>
                            <a:pt x="14629" y="51331"/>
                            <a:pt x="15028" y="53708"/>
                            <a:pt x="17420" y="56481"/>
                          </a:cubicBezTo>
                          <a:cubicBezTo>
                            <a:pt x="17021" y="56679"/>
                            <a:pt x="16822" y="57274"/>
                            <a:pt x="16822" y="58066"/>
                          </a:cubicBezTo>
                          <a:cubicBezTo>
                            <a:pt x="15028" y="56481"/>
                            <a:pt x="13234" y="55689"/>
                            <a:pt x="12237" y="57075"/>
                          </a:cubicBezTo>
                          <a:cubicBezTo>
                            <a:pt x="11639" y="58066"/>
                            <a:pt x="12437" y="59849"/>
                            <a:pt x="13832" y="61235"/>
                          </a:cubicBezTo>
                          <a:cubicBezTo>
                            <a:pt x="15825" y="63216"/>
                            <a:pt x="17420" y="63612"/>
                            <a:pt x="17819" y="63018"/>
                          </a:cubicBezTo>
                          <a:cubicBezTo>
                            <a:pt x="17819" y="62820"/>
                            <a:pt x="18018" y="62820"/>
                            <a:pt x="18018" y="62622"/>
                          </a:cubicBezTo>
                          <a:cubicBezTo>
                            <a:pt x="18616" y="64009"/>
                            <a:pt x="19413" y="64999"/>
                            <a:pt x="20410" y="64999"/>
                          </a:cubicBezTo>
                          <a:cubicBezTo>
                            <a:pt x="20609" y="64999"/>
                            <a:pt x="20609" y="64801"/>
                            <a:pt x="20609" y="64603"/>
                          </a:cubicBezTo>
                          <a:cubicBezTo>
                            <a:pt x="21406" y="65593"/>
                            <a:pt x="22204" y="65990"/>
                            <a:pt x="23001" y="65593"/>
                          </a:cubicBezTo>
                          <a:cubicBezTo>
                            <a:pt x="23798" y="65197"/>
                            <a:pt x="23599" y="63018"/>
                            <a:pt x="22802" y="60839"/>
                          </a:cubicBezTo>
                          <a:cubicBezTo>
                            <a:pt x="22602" y="60245"/>
                            <a:pt x="22204" y="59651"/>
                            <a:pt x="22004" y="59056"/>
                          </a:cubicBezTo>
                          <a:cubicBezTo>
                            <a:pt x="22004" y="59056"/>
                            <a:pt x="22004" y="59056"/>
                            <a:pt x="22004" y="59056"/>
                          </a:cubicBezTo>
                          <a:cubicBezTo>
                            <a:pt x="24197" y="57868"/>
                            <a:pt x="22004" y="54896"/>
                            <a:pt x="20210" y="52321"/>
                          </a:cubicBezTo>
                          <a:cubicBezTo>
                            <a:pt x="19613" y="51727"/>
                            <a:pt x="19015" y="51331"/>
                            <a:pt x="18616" y="50935"/>
                          </a:cubicBezTo>
                          <a:cubicBezTo>
                            <a:pt x="19015" y="50935"/>
                            <a:pt x="19413" y="50737"/>
                            <a:pt x="19613" y="50539"/>
                          </a:cubicBezTo>
                          <a:cubicBezTo>
                            <a:pt x="20210" y="50142"/>
                            <a:pt x="20210" y="49350"/>
                            <a:pt x="19812" y="48360"/>
                          </a:cubicBezTo>
                          <a:cubicBezTo>
                            <a:pt x="19812" y="47765"/>
                            <a:pt x="19812" y="46775"/>
                            <a:pt x="19413" y="45784"/>
                          </a:cubicBezTo>
                          <a:cubicBezTo>
                            <a:pt x="19015" y="44794"/>
                            <a:pt x="18616" y="43804"/>
                            <a:pt x="18217" y="43209"/>
                          </a:cubicBezTo>
                          <a:cubicBezTo>
                            <a:pt x="18217" y="43209"/>
                            <a:pt x="18217" y="43011"/>
                            <a:pt x="18417" y="43011"/>
                          </a:cubicBezTo>
                          <a:cubicBezTo>
                            <a:pt x="19015" y="41823"/>
                            <a:pt x="18018" y="39644"/>
                            <a:pt x="16423" y="37663"/>
                          </a:cubicBezTo>
                          <a:lnTo>
                            <a:pt x="16025" y="37267"/>
                          </a:lnTo>
                          <a:cubicBezTo>
                            <a:pt x="16822" y="37465"/>
                            <a:pt x="17420" y="37465"/>
                            <a:pt x="17819" y="37069"/>
                          </a:cubicBezTo>
                          <a:cubicBezTo>
                            <a:pt x="18018" y="36871"/>
                            <a:pt x="18217" y="36672"/>
                            <a:pt x="18217" y="36276"/>
                          </a:cubicBezTo>
                          <a:cubicBezTo>
                            <a:pt x="19015" y="35286"/>
                            <a:pt x="18815" y="33107"/>
                            <a:pt x="18018" y="30730"/>
                          </a:cubicBezTo>
                          <a:cubicBezTo>
                            <a:pt x="17819" y="30334"/>
                            <a:pt x="17819" y="30135"/>
                            <a:pt x="17619" y="29937"/>
                          </a:cubicBezTo>
                          <a:cubicBezTo>
                            <a:pt x="18217" y="29541"/>
                            <a:pt x="18616" y="28551"/>
                            <a:pt x="18417" y="27164"/>
                          </a:cubicBezTo>
                          <a:cubicBezTo>
                            <a:pt x="19613" y="27956"/>
                            <a:pt x="20808" y="28551"/>
                            <a:pt x="21606" y="28155"/>
                          </a:cubicBezTo>
                          <a:cubicBezTo>
                            <a:pt x="21805" y="28353"/>
                            <a:pt x="22004" y="28353"/>
                            <a:pt x="22204" y="28353"/>
                          </a:cubicBezTo>
                          <a:cubicBezTo>
                            <a:pt x="23798" y="28551"/>
                            <a:pt x="23798" y="26570"/>
                            <a:pt x="23001" y="23598"/>
                          </a:cubicBezTo>
                          <a:cubicBezTo>
                            <a:pt x="22204" y="21023"/>
                            <a:pt x="21008" y="19439"/>
                            <a:pt x="19812" y="19835"/>
                          </a:cubicBezTo>
                          <a:cubicBezTo>
                            <a:pt x="19214" y="20033"/>
                            <a:pt x="19015" y="20627"/>
                            <a:pt x="18815" y="21420"/>
                          </a:cubicBezTo>
                          <a:cubicBezTo>
                            <a:pt x="17819" y="20627"/>
                            <a:pt x="16623" y="19835"/>
                            <a:pt x="15427" y="20231"/>
                          </a:cubicBezTo>
                          <a:cubicBezTo>
                            <a:pt x="15028" y="19241"/>
                            <a:pt x="14430" y="18250"/>
                            <a:pt x="13433" y="17062"/>
                          </a:cubicBezTo>
                          <a:cubicBezTo>
                            <a:pt x="12636" y="16071"/>
                            <a:pt x="11639" y="15477"/>
                            <a:pt x="10842" y="15081"/>
                          </a:cubicBezTo>
                          <a:cubicBezTo>
                            <a:pt x="11639" y="14685"/>
                            <a:pt x="11839" y="13496"/>
                            <a:pt x="11440" y="11515"/>
                          </a:cubicBezTo>
                          <a:cubicBezTo>
                            <a:pt x="11639" y="11515"/>
                            <a:pt x="11639" y="11515"/>
                            <a:pt x="11839" y="11515"/>
                          </a:cubicBezTo>
                          <a:cubicBezTo>
                            <a:pt x="12835" y="10723"/>
                            <a:pt x="13234" y="8940"/>
                            <a:pt x="12437" y="6365"/>
                          </a:cubicBezTo>
                          <a:cubicBezTo>
                            <a:pt x="14231" y="7752"/>
                            <a:pt x="16025" y="8940"/>
                            <a:pt x="17819" y="10128"/>
                          </a:cubicBezTo>
                          <a:cubicBezTo>
                            <a:pt x="18616" y="11911"/>
                            <a:pt x="19613" y="13100"/>
                            <a:pt x="20609" y="13100"/>
                          </a:cubicBezTo>
                          <a:cubicBezTo>
                            <a:pt x="20609" y="14090"/>
                            <a:pt x="21008" y="15477"/>
                            <a:pt x="21606" y="16864"/>
                          </a:cubicBezTo>
                          <a:cubicBezTo>
                            <a:pt x="22004" y="17656"/>
                            <a:pt x="22403" y="18448"/>
                            <a:pt x="23001" y="18646"/>
                          </a:cubicBezTo>
                          <a:cubicBezTo>
                            <a:pt x="23400" y="19637"/>
                            <a:pt x="23998" y="20627"/>
                            <a:pt x="25393" y="21816"/>
                          </a:cubicBezTo>
                          <a:cubicBezTo>
                            <a:pt x="25792" y="22212"/>
                            <a:pt x="26589" y="22608"/>
                            <a:pt x="27187" y="22806"/>
                          </a:cubicBezTo>
                          <a:cubicBezTo>
                            <a:pt x="27187" y="24193"/>
                            <a:pt x="27785" y="25976"/>
                            <a:pt x="28383" y="27560"/>
                          </a:cubicBezTo>
                          <a:cubicBezTo>
                            <a:pt x="28782" y="28947"/>
                            <a:pt x="29379" y="29739"/>
                            <a:pt x="29977" y="30334"/>
                          </a:cubicBezTo>
                          <a:cubicBezTo>
                            <a:pt x="29180" y="29739"/>
                            <a:pt x="28582" y="29739"/>
                            <a:pt x="27984" y="30135"/>
                          </a:cubicBezTo>
                          <a:cubicBezTo>
                            <a:pt x="26788" y="31126"/>
                            <a:pt x="27187" y="32909"/>
                            <a:pt x="28782" y="35088"/>
                          </a:cubicBezTo>
                          <a:cubicBezTo>
                            <a:pt x="30177" y="36871"/>
                            <a:pt x="31771" y="37663"/>
                            <a:pt x="32768" y="37069"/>
                          </a:cubicBezTo>
                          <a:cubicBezTo>
                            <a:pt x="32768" y="37069"/>
                            <a:pt x="32768" y="37069"/>
                            <a:pt x="32967" y="37069"/>
                          </a:cubicBezTo>
                          <a:cubicBezTo>
                            <a:pt x="33565" y="38653"/>
                            <a:pt x="34562" y="39842"/>
                            <a:pt x="35957" y="40634"/>
                          </a:cubicBezTo>
                          <a:cubicBezTo>
                            <a:pt x="36755" y="41228"/>
                            <a:pt x="37353" y="41030"/>
                            <a:pt x="37353" y="39842"/>
                          </a:cubicBezTo>
                          <a:cubicBezTo>
                            <a:pt x="38548" y="40634"/>
                            <a:pt x="39545" y="41030"/>
                            <a:pt x="40143" y="40238"/>
                          </a:cubicBezTo>
                          <a:cubicBezTo>
                            <a:pt x="40143" y="40238"/>
                            <a:pt x="40143" y="40040"/>
                            <a:pt x="40342" y="40040"/>
                          </a:cubicBezTo>
                          <a:cubicBezTo>
                            <a:pt x="40342" y="40040"/>
                            <a:pt x="40342" y="40040"/>
                            <a:pt x="40342" y="40040"/>
                          </a:cubicBezTo>
                          <a:cubicBezTo>
                            <a:pt x="41140" y="39247"/>
                            <a:pt x="41339" y="37663"/>
                            <a:pt x="40741" y="35682"/>
                          </a:cubicBezTo>
                          <a:cubicBezTo>
                            <a:pt x="39944" y="33107"/>
                            <a:pt x="38548" y="31522"/>
                            <a:pt x="37552" y="32513"/>
                          </a:cubicBezTo>
                          <a:cubicBezTo>
                            <a:pt x="37153" y="32909"/>
                            <a:pt x="37153" y="33503"/>
                            <a:pt x="36954" y="34097"/>
                          </a:cubicBezTo>
                          <a:cubicBezTo>
                            <a:pt x="36356" y="33503"/>
                            <a:pt x="35758" y="33107"/>
                            <a:pt x="35359" y="32909"/>
                          </a:cubicBezTo>
                          <a:cubicBezTo>
                            <a:pt x="34961" y="32116"/>
                            <a:pt x="34363" y="31522"/>
                            <a:pt x="33765" y="30928"/>
                          </a:cubicBezTo>
                          <a:cubicBezTo>
                            <a:pt x="33366" y="30334"/>
                            <a:pt x="32768" y="30135"/>
                            <a:pt x="32170" y="29937"/>
                          </a:cubicBezTo>
                          <a:lnTo>
                            <a:pt x="31971" y="31522"/>
                          </a:lnTo>
                          <a:cubicBezTo>
                            <a:pt x="31971" y="31720"/>
                            <a:pt x="31971" y="31918"/>
                            <a:pt x="31971" y="32314"/>
                          </a:cubicBezTo>
                          <a:cubicBezTo>
                            <a:pt x="31572" y="31918"/>
                            <a:pt x="30974" y="31324"/>
                            <a:pt x="30575" y="30928"/>
                          </a:cubicBezTo>
                          <a:cubicBezTo>
                            <a:pt x="30974" y="31126"/>
                            <a:pt x="31373" y="31324"/>
                            <a:pt x="31971" y="31522"/>
                          </a:cubicBezTo>
                          <a:lnTo>
                            <a:pt x="32170" y="29937"/>
                          </a:lnTo>
                          <a:cubicBezTo>
                            <a:pt x="31771" y="28551"/>
                            <a:pt x="31572" y="26966"/>
                            <a:pt x="30974" y="25777"/>
                          </a:cubicBezTo>
                          <a:cubicBezTo>
                            <a:pt x="30575" y="24589"/>
                            <a:pt x="29977" y="23401"/>
                            <a:pt x="29379" y="22608"/>
                          </a:cubicBezTo>
                          <a:cubicBezTo>
                            <a:pt x="29778" y="21420"/>
                            <a:pt x="28383" y="19439"/>
                            <a:pt x="26788" y="17656"/>
                          </a:cubicBezTo>
                          <a:lnTo>
                            <a:pt x="25194" y="15873"/>
                          </a:lnTo>
                          <a:cubicBezTo>
                            <a:pt x="25194" y="15477"/>
                            <a:pt x="25194" y="15279"/>
                            <a:pt x="24994" y="14883"/>
                          </a:cubicBezTo>
                          <a:cubicBezTo>
                            <a:pt x="25393" y="13100"/>
                            <a:pt x="25194" y="11119"/>
                            <a:pt x="23200" y="9138"/>
                          </a:cubicBezTo>
                          <a:cubicBezTo>
                            <a:pt x="22802" y="7950"/>
                            <a:pt x="21805" y="6761"/>
                            <a:pt x="21008" y="5573"/>
                          </a:cubicBezTo>
                          <a:cubicBezTo>
                            <a:pt x="19015" y="3195"/>
                            <a:pt x="16423" y="1215"/>
                            <a:pt x="14829" y="2205"/>
                          </a:cubicBezTo>
                          <a:cubicBezTo>
                            <a:pt x="14430" y="2403"/>
                            <a:pt x="14231" y="2799"/>
                            <a:pt x="14231" y="3195"/>
                          </a:cubicBezTo>
                          <a:cubicBezTo>
                            <a:pt x="13433" y="2601"/>
                            <a:pt x="12636" y="2007"/>
                            <a:pt x="11839" y="1215"/>
                          </a:cubicBezTo>
                          <a:cubicBezTo>
                            <a:pt x="10045" y="-370"/>
                            <a:pt x="8650" y="-370"/>
                            <a:pt x="8251" y="1016"/>
                          </a:cubicBezTo>
                          <a:cubicBezTo>
                            <a:pt x="8052" y="1611"/>
                            <a:pt x="8450" y="2403"/>
                            <a:pt x="8650" y="2997"/>
                          </a:cubicBezTo>
                          <a:cubicBezTo>
                            <a:pt x="8052" y="3592"/>
                            <a:pt x="8052" y="4978"/>
                            <a:pt x="8450" y="6365"/>
                          </a:cubicBezTo>
                          <a:cubicBezTo>
                            <a:pt x="8251" y="6365"/>
                            <a:pt x="8251" y="6167"/>
                            <a:pt x="8052" y="6167"/>
                          </a:cubicBezTo>
                          <a:cubicBezTo>
                            <a:pt x="6656" y="6563"/>
                            <a:pt x="6656" y="8544"/>
                            <a:pt x="7055" y="10921"/>
                          </a:cubicBezTo>
                          <a:cubicBezTo>
                            <a:pt x="7454" y="12704"/>
                            <a:pt x="8052" y="14090"/>
                            <a:pt x="8849" y="14685"/>
                          </a:cubicBezTo>
                          <a:cubicBezTo>
                            <a:pt x="8650" y="14685"/>
                            <a:pt x="8450" y="14685"/>
                            <a:pt x="8251" y="14883"/>
                          </a:cubicBezTo>
                          <a:cubicBezTo>
                            <a:pt x="7653" y="13298"/>
                            <a:pt x="6856" y="12109"/>
                            <a:pt x="5660" y="12307"/>
                          </a:cubicBezTo>
                          <a:cubicBezTo>
                            <a:pt x="5460" y="12307"/>
                            <a:pt x="5261" y="12506"/>
                            <a:pt x="5062" y="12506"/>
                          </a:cubicBezTo>
                          <a:cubicBezTo>
                            <a:pt x="4862" y="12109"/>
                            <a:pt x="4464" y="11911"/>
                            <a:pt x="4264" y="11515"/>
                          </a:cubicBezTo>
                          <a:cubicBezTo>
                            <a:pt x="3068" y="9732"/>
                            <a:pt x="1275" y="8544"/>
                            <a:pt x="477" y="95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44" name="Google Shape;7744;p37"/>
                    <p:cNvSpPr/>
                    <p:nvPr/>
                  </p:nvSpPr>
                  <p:spPr>
                    <a:xfrm>
                      <a:off x="2198061" y="5698014"/>
                      <a:ext cx="5180" cy="6859"/>
                    </a:xfrm>
                    <a:custGeom>
                      <a:avLst/>
                      <a:gdLst/>
                      <a:ahLst/>
                      <a:cxnLst/>
                      <a:rect l="l" t="t" r="r" b="b"/>
                      <a:pathLst>
                        <a:path w="5180" h="6859" extrusionOk="0">
                          <a:moveTo>
                            <a:pt x="684" y="202"/>
                          </a:moveTo>
                          <a:cubicBezTo>
                            <a:pt x="-512" y="1193"/>
                            <a:pt x="-114" y="2975"/>
                            <a:pt x="1680" y="5352"/>
                          </a:cubicBezTo>
                          <a:cubicBezTo>
                            <a:pt x="2677" y="6541"/>
                            <a:pt x="3674" y="7333"/>
                            <a:pt x="4670" y="6541"/>
                          </a:cubicBezTo>
                          <a:cubicBezTo>
                            <a:pt x="5467" y="5550"/>
                            <a:pt x="5467" y="3768"/>
                            <a:pt x="3674" y="1589"/>
                          </a:cubicBezTo>
                          <a:cubicBezTo>
                            <a:pt x="2477" y="400"/>
                            <a:pt x="1481" y="-392"/>
                            <a:pt x="684" y="2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45" name="Google Shape;7745;p37"/>
                    <p:cNvSpPr/>
                    <p:nvPr/>
                  </p:nvSpPr>
                  <p:spPr>
                    <a:xfrm>
                      <a:off x="2156460" y="5736777"/>
                      <a:ext cx="6328" cy="7346"/>
                    </a:xfrm>
                    <a:custGeom>
                      <a:avLst/>
                      <a:gdLst/>
                      <a:ahLst/>
                      <a:cxnLst/>
                      <a:rect l="l" t="t" r="r" b="b"/>
                      <a:pathLst>
                        <a:path w="6328" h="7346" extrusionOk="0">
                          <a:moveTo>
                            <a:pt x="227" y="660"/>
                          </a:moveTo>
                          <a:cubicBezTo>
                            <a:pt x="-371" y="1651"/>
                            <a:pt x="227" y="3434"/>
                            <a:pt x="1822" y="5018"/>
                          </a:cubicBezTo>
                          <a:cubicBezTo>
                            <a:pt x="3417" y="6603"/>
                            <a:pt x="5609" y="8386"/>
                            <a:pt x="6207" y="6603"/>
                          </a:cubicBezTo>
                          <a:cubicBezTo>
                            <a:pt x="6606" y="5415"/>
                            <a:pt x="6008" y="3830"/>
                            <a:pt x="4613" y="1849"/>
                          </a:cubicBezTo>
                          <a:cubicBezTo>
                            <a:pt x="2819" y="264"/>
                            <a:pt x="1025" y="-726"/>
                            <a:pt x="227" y="6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46" name="Google Shape;7746;p37"/>
                    <p:cNvSpPr/>
                    <p:nvPr/>
                  </p:nvSpPr>
                  <p:spPr>
                    <a:xfrm>
                      <a:off x="2200961" y="5713219"/>
                      <a:ext cx="7278" cy="12898"/>
                    </a:xfrm>
                    <a:custGeom>
                      <a:avLst/>
                      <a:gdLst/>
                      <a:ahLst/>
                      <a:cxnLst/>
                      <a:rect l="l" t="t" r="r" b="b"/>
                      <a:pathLst>
                        <a:path w="7278" h="12898" extrusionOk="0">
                          <a:moveTo>
                            <a:pt x="6554" y="12729"/>
                          </a:moveTo>
                          <a:cubicBezTo>
                            <a:pt x="7551" y="12333"/>
                            <a:pt x="7551" y="10550"/>
                            <a:pt x="6355" y="8767"/>
                          </a:cubicBezTo>
                          <a:cubicBezTo>
                            <a:pt x="6355" y="8767"/>
                            <a:pt x="6554" y="8767"/>
                            <a:pt x="6554" y="8767"/>
                          </a:cubicBezTo>
                          <a:cubicBezTo>
                            <a:pt x="7750" y="8173"/>
                            <a:pt x="7152" y="5796"/>
                            <a:pt x="5159" y="2825"/>
                          </a:cubicBezTo>
                          <a:cubicBezTo>
                            <a:pt x="4162" y="1636"/>
                            <a:pt x="2568" y="-345"/>
                            <a:pt x="973" y="52"/>
                          </a:cubicBezTo>
                          <a:cubicBezTo>
                            <a:pt x="-422" y="646"/>
                            <a:pt x="-223" y="2627"/>
                            <a:pt x="973" y="4806"/>
                          </a:cubicBezTo>
                          <a:cubicBezTo>
                            <a:pt x="1172" y="5202"/>
                            <a:pt x="1571" y="5598"/>
                            <a:pt x="1970" y="6192"/>
                          </a:cubicBezTo>
                          <a:cubicBezTo>
                            <a:pt x="1571" y="6390"/>
                            <a:pt x="1172" y="6786"/>
                            <a:pt x="774" y="7381"/>
                          </a:cubicBezTo>
                          <a:cubicBezTo>
                            <a:pt x="2568" y="10154"/>
                            <a:pt x="3963" y="13720"/>
                            <a:pt x="6554" y="127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47" name="Google Shape;7747;p37"/>
                    <p:cNvSpPr/>
                    <p:nvPr/>
                  </p:nvSpPr>
                  <p:spPr>
                    <a:xfrm>
                      <a:off x="2247287" y="5692528"/>
                      <a:ext cx="5073" cy="7202"/>
                    </a:xfrm>
                    <a:custGeom>
                      <a:avLst/>
                      <a:gdLst/>
                      <a:ahLst/>
                      <a:cxnLst/>
                      <a:rect l="l" t="t" r="r" b="b"/>
                      <a:pathLst>
                        <a:path w="5073" h="7202" extrusionOk="0">
                          <a:moveTo>
                            <a:pt x="4279" y="7075"/>
                          </a:moveTo>
                          <a:cubicBezTo>
                            <a:pt x="5675" y="6282"/>
                            <a:pt x="5077" y="4301"/>
                            <a:pt x="3681" y="2122"/>
                          </a:cubicBezTo>
                          <a:cubicBezTo>
                            <a:pt x="2485" y="142"/>
                            <a:pt x="1289" y="-453"/>
                            <a:pt x="492" y="340"/>
                          </a:cubicBezTo>
                          <a:cubicBezTo>
                            <a:pt x="-305" y="1132"/>
                            <a:pt x="-106" y="2915"/>
                            <a:pt x="891" y="4499"/>
                          </a:cubicBezTo>
                          <a:cubicBezTo>
                            <a:pt x="1887" y="6084"/>
                            <a:pt x="3283" y="7669"/>
                            <a:pt x="4279" y="70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48" name="Google Shape;7748;p37"/>
                    <p:cNvSpPr/>
                    <p:nvPr/>
                  </p:nvSpPr>
                  <p:spPr>
                    <a:xfrm>
                      <a:off x="2129571" y="5788912"/>
                      <a:ext cx="5884" cy="6083"/>
                    </a:xfrm>
                    <a:custGeom>
                      <a:avLst/>
                      <a:gdLst/>
                      <a:ahLst/>
                      <a:cxnLst/>
                      <a:rect l="l" t="t" r="r" b="b"/>
                      <a:pathLst>
                        <a:path w="5884" h="6083" extrusionOk="0">
                          <a:moveTo>
                            <a:pt x="406" y="226"/>
                          </a:moveTo>
                          <a:cubicBezTo>
                            <a:pt x="-391" y="1217"/>
                            <a:pt x="8" y="2603"/>
                            <a:pt x="1403" y="4188"/>
                          </a:cubicBezTo>
                          <a:cubicBezTo>
                            <a:pt x="2798" y="5773"/>
                            <a:pt x="4393" y="6565"/>
                            <a:pt x="5390" y="5773"/>
                          </a:cubicBezTo>
                          <a:cubicBezTo>
                            <a:pt x="6386" y="4980"/>
                            <a:pt x="5788" y="3396"/>
                            <a:pt x="4393" y="1811"/>
                          </a:cubicBezTo>
                          <a:cubicBezTo>
                            <a:pt x="2998" y="226"/>
                            <a:pt x="1403" y="-368"/>
                            <a:pt x="406" y="2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49" name="Google Shape;7749;p37"/>
                    <p:cNvSpPr/>
                    <p:nvPr/>
                  </p:nvSpPr>
                  <p:spPr>
                    <a:xfrm>
                      <a:off x="2235351" y="5703220"/>
                      <a:ext cx="4820" cy="6193"/>
                    </a:xfrm>
                    <a:custGeom>
                      <a:avLst/>
                      <a:gdLst/>
                      <a:ahLst/>
                      <a:cxnLst/>
                      <a:rect l="l" t="t" r="r" b="b"/>
                      <a:pathLst>
                        <a:path w="4820" h="6193" extrusionOk="0">
                          <a:moveTo>
                            <a:pt x="4256" y="6089"/>
                          </a:moveTo>
                          <a:cubicBezTo>
                            <a:pt x="5252" y="5495"/>
                            <a:pt x="4854" y="3712"/>
                            <a:pt x="3658" y="1929"/>
                          </a:cubicBezTo>
                          <a:cubicBezTo>
                            <a:pt x="2462" y="146"/>
                            <a:pt x="1266" y="-448"/>
                            <a:pt x="269" y="344"/>
                          </a:cubicBezTo>
                          <a:cubicBezTo>
                            <a:pt x="-329" y="1533"/>
                            <a:pt x="70" y="3316"/>
                            <a:pt x="1465" y="4702"/>
                          </a:cubicBezTo>
                          <a:cubicBezTo>
                            <a:pt x="2462" y="5693"/>
                            <a:pt x="3857" y="6485"/>
                            <a:pt x="4256" y="60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50" name="Google Shape;7750;p37"/>
                    <p:cNvSpPr/>
                    <p:nvPr/>
                  </p:nvSpPr>
                  <p:spPr>
                    <a:xfrm>
                      <a:off x="2294145" y="5679865"/>
                      <a:ext cx="4538" cy="7523"/>
                    </a:xfrm>
                    <a:custGeom>
                      <a:avLst/>
                      <a:gdLst/>
                      <a:ahLst/>
                      <a:cxnLst/>
                      <a:rect l="l" t="t" r="r" b="b"/>
                      <a:pathLst>
                        <a:path w="4538" h="7523" extrusionOk="0">
                          <a:moveTo>
                            <a:pt x="675" y="126"/>
                          </a:moveTo>
                          <a:cubicBezTo>
                            <a:pt x="-322" y="523"/>
                            <a:pt x="-123" y="2503"/>
                            <a:pt x="675" y="4484"/>
                          </a:cubicBezTo>
                          <a:cubicBezTo>
                            <a:pt x="1472" y="6465"/>
                            <a:pt x="2867" y="7852"/>
                            <a:pt x="3864" y="7456"/>
                          </a:cubicBezTo>
                          <a:cubicBezTo>
                            <a:pt x="4861" y="7060"/>
                            <a:pt x="4661" y="5079"/>
                            <a:pt x="3864" y="3098"/>
                          </a:cubicBezTo>
                          <a:cubicBezTo>
                            <a:pt x="2867" y="1117"/>
                            <a:pt x="1871" y="-468"/>
                            <a:pt x="675" y="1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51" name="Google Shape;7751;p37"/>
                    <p:cNvSpPr/>
                    <p:nvPr/>
                  </p:nvSpPr>
                  <p:spPr>
                    <a:xfrm>
                      <a:off x="2269796" y="5674375"/>
                      <a:ext cx="4802" cy="7665"/>
                    </a:xfrm>
                    <a:custGeom>
                      <a:avLst/>
                      <a:gdLst/>
                      <a:ahLst/>
                      <a:cxnLst/>
                      <a:rect l="l" t="t" r="r" b="b"/>
                      <a:pathLst>
                        <a:path w="4802" h="7665" extrusionOk="0">
                          <a:moveTo>
                            <a:pt x="507" y="269"/>
                          </a:moveTo>
                          <a:cubicBezTo>
                            <a:pt x="-290" y="1061"/>
                            <a:pt x="-90" y="2646"/>
                            <a:pt x="707" y="4627"/>
                          </a:cubicBezTo>
                          <a:cubicBezTo>
                            <a:pt x="1504" y="6607"/>
                            <a:pt x="2700" y="7994"/>
                            <a:pt x="3896" y="7598"/>
                          </a:cubicBezTo>
                          <a:cubicBezTo>
                            <a:pt x="5491" y="7202"/>
                            <a:pt x="4693" y="4825"/>
                            <a:pt x="3697" y="2448"/>
                          </a:cubicBezTo>
                          <a:cubicBezTo>
                            <a:pt x="2501" y="1259"/>
                            <a:pt x="1504" y="-722"/>
                            <a:pt x="507" y="2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52" name="Google Shape;7752;p37"/>
                    <p:cNvSpPr/>
                    <p:nvPr/>
                  </p:nvSpPr>
                  <p:spPr>
                    <a:xfrm>
                      <a:off x="2187409" y="5754036"/>
                      <a:ext cx="5485" cy="7012"/>
                    </a:xfrm>
                    <a:custGeom>
                      <a:avLst/>
                      <a:gdLst/>
                      <a:ahLst/>
                      <a:cxnLst/>
                      <a:rect l="l" t="t" r="r" b="b"/>
                      <a:pathLst>
                        <a:path w="5485" h="7012" extrusionOk="0">
                          <a:moveTo>
                            <a:pt x="174" y="437"/>
                          </a:moveTo>
                          <a:cubicBezTo>
                            <a:pt x="-424" y="1823"/>
                            <a:pt x="572" y="3804"/>
                            <a:pt x="2367" y="5785"/>
                          </a:cubicBezTo>
                          <a:cubicBezTo>
                            <a:pt x="3363" y="6776"/>
                            <a:pt x="4559" y="7370"/>
                            <a:pt x="4958" y="6776"/>
                          </a:cubicBezTo>
                          <a:cubicBezTo>
                            <a:pt x="6154" y="5785"/>
                            <a:pt x="5157" y="4002"/>
                            <a:pt x="3562" y="1823"/>
                          </a:cubicBezTo>
                          <a:cubicBezTo>
                            <a:pt x="2167" y="239"/>
                            <a:pt x="772" y="-554"/>
                            <a:pt x="174" y="4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53" name="Google Shape;7753;p37"/>
                    <p:cNvSpPr/>
                    <p:nvPr/>
                  </p:nvSpPr>
                  <p:spPr>
                    <a:xfrm>
                      <a:off x="2085664" y="5759777"/>
                      <a:ext cx="19460" cy="16287"/>
                    </a:xfrm>
                    <a:custGeom>
                      <a:avLst/>
                      <a:gdLst/>
                      <a:ahLst/>
                      <a:cxnLst/>
                      <a:rect l="l" t="t" r="r" b="b"/>
                      <a:pathLst>
                        <a:path w="19460" h="16287" extrusionOk="0">
                          <a:moveTo>
                            <a:pt x="4647" y="7374"/>
                          </a:moveTo>
                          <a:cubicBezTo>
                            <a:pt x="4448" y="7374"/>
                            <a:pt x="4448" y="7374"/>
                            <a:pt x="4249" y="7572"/>
                          </a:cubicBezTo>
                          <a:cubicBezTo>
                            <a:pt x="3053" y="8166"/>
                            <a:pt x="3053" y="10345"/>
                            <a:pt x="3850" y="12920"/>
                          </a:cubicBezTo>
                          <a:cubicBezTo>
                            <a:pt x="4448" y="14901"/>
                            <a:pt x="5445" y="16288"/>
                            <a:pt x="6641" y="16288"/>
                          </a:cubicBezTo>
                          <a:cubicBezTo>
                            <a:pt x="7438" y="15495"/>
                            <a:pt x="7637" y="14109"/>
                            <a:pt x="7239" y="12326"/>
                          </a:cubicBezTo>
                          <a:cubicBezTo>
                            <a:pt x="8235" y="13514"/>
                            <a:pt x="9431" y="14109"/>
                            <a:pt x="10428" y="13514"/>
                          </a:cubicBezTo>
                          <a:cubicBezTo>
                            <a:pt x="11026" y="14307"/>
                            <a:pt x="11624" y="14901"/>
                            <a:pt x="12222" y="14901"/>
                          </a:cubicBezTo>
                          <a:cubicBezTo>
                            <a:pt x="13219" y="14505"/>
                            <a:pt x="13816" y="13713"/>
                            <a:pt x="13019" y="11335"/>
                          </a:cubicBezTo>
                          <a:cubicBezTo>
                            <a:pt x="13019" y="11335"/>
                            <a:pt x="13019" y="11335"/>
                            <a:pt x="13019" y="11335"/>
                          </a:cubicBezTo>
                          <a:cubicBezTo>
                            <a:pt x="13418" y="11534"/>
                            <a:pt x="13816" y="11534"/>
                            <a:pt x="14215" y="11534"/>
                          </a:cubicBezTo>
                          <a:cubicBezTo>
                            <a:pt x="15610" y="13316"/>
                            <a:pt x="17205" y="14505"/>
                            <a:pt x="18800" y="14901"/>
                          </a:cubicBezTo>
                          <a:cubicBezTo>
                            <a:pt x="19597" y="15099"/>
                            <a:pt x="19597" y="13316"/>
                            <a:pt x="19198" y="11534"/>
                          </a:cubicBezTo>
                          <a:cubicBezTo>
                            <a:pt x="17604" y="7176"/>
                            <a:pt x="15411" y="4402"/>
                            <a:pt x="12820" y="4006"/>
                          </a:cubicBezTo>
                          <a:cubicBezTo>
                            <a:pt x="12820" y="4006"/>
                            <a:pt x="12820" y="4006"/>
                            <a:pt x="12820" y="4006"/>
                          </a:cubicBezTo>
                          <a:cubicBezTo>
                            <a:pt x="10428" y="2620"/>
                            <a:pt x="8435" y="3412"/>
                            <a:pt x="5844" y="2025"/>
                          </a:cubicBezTo>
                          <a:cubicBezTo>
                            <a:pt x="3252" y="639"/>
                            <a:pt x="-535" y="-1738"/>
                            <a:pt x="63" y="2025"/>
                          </a:cubicBezTo>
                          <a:cubicBezTo>
                            <a:pt x="860" y="4204"/>
                            <a:pt x="2654" y="6185"/>
                            <a:pt x="4647" y="7374"/>
                          </a:cubicBezTo>
                          <a:close/>
                          <a:moveTo>
                            <a:pt x="6043" y="8166"/>
                          </a:moveTo>
                          <a:lnTo>
                            <a:pt x="6043" y="8166"/>
                          </a:lnTo>
                          <a:cubicBezTo>
                            <a:pt x="5844" y="8364"/>
                            <a:pt x="5844" y="8364"/>
                            <a:pt x="5844" y="8364"/>
                          </a:cubicBezTo>
                          <a:cubicBezTo>
                            <a:pt x="5644" y="8166"/>
                            <a:pt x="5644" y="7968"/>
                            <a:pt x="5445" y="7968"/>
                          </a:cubicBezTo>
                          <a:cubicBezTo>
                            <a:pt x="5844" y="7968"/>
                            <a:pt x="6043" y="7968"/>
                            <a:pt x="6043" y="81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54" name="Google Shape;7754;p37"/>
                    <p:cNvSpPr/>
                    <p:nvPr/>
                  </p:nvSpPr>
                  <p:spPr>
                    <a:xfrm>
                      <a:off x="2239183" y="5739000"/>
                      <a:ext cx="5693" cy="7312"/>
                    </a:xfrm>
                    <a:custGeom>
                      <a:avLst/>
                      <a:gdLst/>
                      <a:ahLst/>
                      <a:cxnLst/>
                      <a:rect l="l" t="t" r="r" b="b"/>
                      <a:pathLst>
                        <a:path w="5693" h="7312" extrusionOk="0">
                          <a:moveTo>
                            <a:pt x="5407" y="6757"/>
                          </a:moveTo>
                          <a:cubicBezTo>
                            <a:pt x="6205" y="5766"/>
                            <a:pt x="5208" y="3984"/>
                            <a:pt x="4012" y="2201"/>
                          </a:cubicBezTo>
                          <a:cubicBezTo>
                            <a:pt x="2617" y="220"/>
                            <a:pt x="1421" y="-374"/>
                            <a:pt x="424" y="220"/>
                          </a:cubicBezTo>
                          <a:cubicBezTo>
                            <a:pt x="-373" y="814"/>
                            <a:pt x="25" y="2795"/>
                            <a:pt x="1022" y="4578"/>
                          </a:cubicBezTo>
                          <a:cubicBezTo>
                            <a:pt x="2617" y="6757"/>
                            <a:pt x="4411" y="8143"/>
                            <a:pt x="5407" y="67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55" name="Google Shape;7755;p37"/>
                    <p:cNvSpPr/>
                    <p:nvPr/>
                  </p:nvSpPr>
                  <p:spPr>
                    <a:xfrm>
                      <a:off x="2227322" y="5766079"/>
                      <a:ext cx="11522" cy="16563"/>
                    </a:xfrm>
                    <a:custGeom>
                      <a:avLst/>
                      <a:gdLst/>
                      <a:ahLst/>
                      <a:cxnLst/>
                      <a:rect l="l" t="t" r="r" b="b"/>
                      <a:pathLst>
                        <a:path w="11522" h="16563" extrusionOk="0">
                          <a:moveTo>
                            <a:pt x="7102" y="3250"/>
                          </a:moveTo>
                          <a:cubicBezTo>
                            <a:pt x="7102" y="3250"/>
                            <a:pt x="7102" y="3052"/>
                            <a:pt x="7102" y="3250"/>
                          </a:cubicBezTo>
                          <a:cubicBezTo>
                            <a:pt x="6903" y="1468"/>
                            <a:pt x="6106" y="279"/>
                            <a:pt x="5308" y="81"/>
                          </a:cubicBezTo>
                          <a:cubicBezTo>
                            <a:pt x="3315" y="-513"/>
                            <a:pt x="3116" y="2260"/>
                            <a:pt x="3315" y="5231"/>
                          </a:cubicBezTo>
                          <a:cubicBezTo>
                            <a:pt x="3315" y="5826"/>
                            <a:pt x="3515" y="6420"/>
                            <a:pt x="3714" y="7014"/>
                          </a:cubicBezTo>
                          <a:cubicBezTo>
                            <a:pt x="3116" y="7212"/>
                            <a:pt x="2518" y="7608"/>
                            <a:pt x="1920" y="7608"/>
                          </a:cubicBezTo>
                          <a:cubicBezTo>
                            <a:pt x="724" y="8599"/>
                            <a:pt x="-1269" y="9391"/>
                            <a:pt x="1123" y="13353"/>
                          </a:cubicBezTo>
                          <a:cubicBezTo>
                            <a:pt x="2917" y="16522"/>
                            <a:pt x="5109" y="17117"/>
                            <a:pt x="6505" y="16126"/>
                          </a:cubicBezTo>
                          <a:cubicBezTo>
                            <a:pt x="7900" y="15334"/>
                            <a:pt x="9295" y="14145"/>
                            <a:pt x="8099" y="11372"/>
                          </a:cubicBezTo>
                          <a:cubicBezTo>
                            <a:pt x="8498" y="10976"/>
                            <a:pt x="8697" y="10381"/>
                            <a:pt x="8896" y="9391"/>
                          </a:cubicBezTo>
                          <a:cubicBezTo>
                            <a:pt x="9694" y="10184"/>
                            <a:pt x="10690" y="10778"/>
                            <a:pt x="11288" y="9985"/>
                          </a:cubicBezTo>
                          <a:cubicBezTo>
                            <a:pt x="11886" y="9193"/>
                            <a:pt x="11288" y="7410"/>
                            <a:pt x="10092" y="5826"/>
                          </a:cubicBezTo>
                          <a:cubicBezTo>
                            <a:pt x="9096" y="4241"/>
                            <a:pt x="8099" y="2854"/>
                            <a:pt x="7102" y="32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56" name="Google Shape;7756;p37"/>
                    <p:cNvSpPr/>
                    <p:nvPr/>
                  </p:nvSpPr>
                  <p:spPr>
                    <a:xfrm>
                      <a:off x="2092936" y="5731879"/>
                      <a:ext cx="31539" cy="25939"/>
                    </a:xfrm>
                    <a:custGeom>
                      <a:avLst/>
                      <a:gdLst/>
                      <a:ahLst/>
                      <a:cxnLst/>
                      <a:rect l="l" t="t" r="r" b="b"/>
                      <a:pathLst>
                        <a:path w="31539" h="25939" extrusionOk="0">
                          <a:moveTo>
                            <a:pt x="565" y="3577"/>
                          </a:moveTo>
                          <a:cubicBezTo>
                            <a:pt x="-432" y="4766"/>
                            <a:pt x="-33" y="6152"/>
                            <a:pt x="1163" y="7143"/>
                          </a:cubicBezTo>
                          <a:cubicBezTo>
                            <a:pt x="1960" y="7935"/>
                            <a:pt x="2757" y="8331"/>
                            <a:pt x="3355" y="8529"/>
                          </a:cubicBezTo>
                          <a:cubicBezTo>
                            <a:pt x="3355" y="9322"/>
                            <a:pt x="3555" y="10114"/>
                            <a:pt x="3754" y="10906"/>
                          </a:cubicBezTo>
                          <a:cubicBezTo>
                            <a:pt x="4551" y="13284"/>
                            <a:pt x="5747" y="13878"/>
                            <a:pt x="6545" y="13482"/>
                          </a:cubicBezTo>
                          <a:cubicBezTo>
                            <a:pt x="6943" y="13284"/>
                            <a:pt x="7143" y="12887"/>
                            <a:pt x="7342" y="12491"/>
                          </a:cubicBezTo>
                          <a:cubicBezTo>
                            <a:pt x="7741" y="15066"/>
                            <a:pt x="8737" y="17443"/>
                            <a:pt x="10132" y="18830"/>
                          </a:cubicBezTo>
                          <a:cubicBezTo>
                            <a:pt x="12126" y="20811"/>
                            <a:pt x="12126" y="17840"/>
                            <a:pt x="12126" y="15859"/>
                          </a:cubicBezTo>
                          <a:cubicBezTo>
                            <a:pt x="12126" y="12887"/>
                            <a:pt x="12724" y="10708"/>
                            <a:pt x="13920" y="9322"/>
                          </a:cubicBezTo>
                          <a:cubicBezTo>
                            <a:pt x="13920" y="9718"/>
                            <a:pt x="14119" y="10114"/>
                            <a:pt x="14318" y="10708"/>
                          </a:cubicBezTo>
                          <a:cubicBezTo>
                            <a:pt x="15514" y="14670"/>
                            <a:pt x="17508" y="17443"/>
                            <a:pt x="19700" y="18038"/>
                          </a:cubicBezTo>
                          <a:cubicBezTo>
                            <a:pt x="19700" y="18236"/>
                            <a:pt x="19700" y="18434"/>
                            <a:pt x="19700" y="18632"/>
                          </a:cubicBezTo>
                          <a:cubicBezTo>
                            <a:pt x="18504" y="19820"/>
                            <a:pt x="19301" y="21801"/>
                            <a:pt x="21295" y="23980"/>
                          </a:cubicBezTo>
                          <a:cubicBezTo>
                            <a:pt x="22690" y="25367"/>
                            <a:pt x="24085" y="26357"/>
                            <a:pt x="25281" y="25763"/>
                          </a:cubicBezTo>
                          <a:cubicBezTo>
                            <a:pt x="25481" y="25565"/>
                            <a:pt x="25481" y="25367"/>
                            <a:pt x="25481" y="25169"/>
                          </a:cubicBezTo>
                          <a:cubicBezTo>
                            <a:pt x="26278" y="25565"/>
                            <a:pt x="27275" y="25565"/>
                            <a:pt x="27872" y="25169"/>
                          </a:cubicBezTo>
                          <a:cubicBezTo>
                            <a:pt x="28072" y="25169"/>
                            <a:pt x="28271" y="25367"/>
                            <a:pt x="28271" y="25169"/>
                          </a:cubicBezTo>
                          <a:cubicBezTo>
                            <a:pt x="29268" y="24971"/>
                            <a:pt x="29467" y="23584"/>
                            <a:pt x="29069" y="21405"/>
                          </a:cubicBezTo>
                          <a:cubicBezTo>
                            <a:pt x="28869" y="21009"/>
                            <a:pt x="28670" y="20415"/>
                            <a:pt x="28670" y="20019"/>
                          </a:cubicBezTo>
                          <a:cubicBezTo>
                            <a:pt x="29667" y="20811"/>
                            <a:pt x="30663" y="21207"/>
                            <a:pt x="31261" y="20217"/>
                          </a:cubicBezTo>
                          <a:cubicBezTo>
                            <a:pt x="32058" y="19226"/>
                            <a:pt x="31062" y="17641"/>
                            <a:pt x="29268" y="15661"/>
                          </a:cubicBezTo>
                          <a:cubicBezTo>
                            <a:pt x="28072" y="14472"/>
                            <a:pt x="26677" y="14076"/>
                            <a:pt x="26278" y="15462"/>
                          </a:cubicBezTo>
                          <a:cubicBezTo>
                            <a:pt x="26079" y="15859"/>
                            <a:pt x="26477" y="16849"/>
                            <a:pt x="26876" y="17840"/>
                          </a:cubicBezTo>
                          <a:cubicBezTo>
                            <a:pt x="26876" y="17840"/>
                            <a:pt x="26876" y="17840"/>
                            <a:pt x="26876" y="17840"/>
                          </a:cubicBezTo>
                          <a:cubicBezTo>
                            <a:pt x="26278" y="18038"/>
                            <a:pt x="25879" y="18434"/>
                            <a:pt x="25879" y="19424"/>
                          </a:cubicBezTo>
                          <a:cubicBezTo>
                            <a:pt x="24285" y="17840"/>
                            <a:pt x="22491" y="16453"/>
                            <a:pt x="21095" y="16849"/>
                          </a:cubicBezTo>
                          <a:cubicBezTo>
                            <a:pt x="21295" y="16255"/>
                            <a:pt x="21095" y="15462"/>
                            <a:pt x="20896" y="14472"/>
                          </a:cubicBezTo>
                          <a:lnTo>
                            <a:pt x="20498" y="13284"/>
                          </a:lnTo>
                          <a:cubicBezTo>
                            <a:pt x="20498" y="12095"/>
                            <a:pt x="19900" y="10906"/>
                            <a:pt x="19301" y="9718"/>
                          </a:cubicBezTo>
                          <a:cubicBezTo>
                            <a:pt x="19301" y="8926"/>
                            <a:pt x="18903" y="7935"/>
                            <a:pt x="18106" y="6945"/>
                          </a:cubicBezTo>
                          <a:cubicBezTo>
                            <a:pt x="16910" y="5360"/>
                            <a:pt x="15714" y="4568"/>
                            <a:pt x="14717" y="4568"/>
                          </a:cubicBezTo>
                          <a:cubicBezTo>
                            <a:pt x="14318" y="2191"/>
                            <a:pt x="13720" y="-186"/>
                            <a:pt x="11528" y="12"/>
                          </a:cubicBezTo>
                          <a:cubicBezTo>
                            <a:pt x="9136" y="210"/>
                            <a:pt x="7342" y="4171"/>
                            <a:pt x="7143" y="8728"/>
                          </a:cubicBezTo>
                          <a:lnTo>
                            <a:pt x="6943" y="8133"/>
                          </a:lnTo>
                          <a:cubicBezTo>
                            <a:pt x="6345" y="6152"/>
                            <a:pt x="5349" y="5360"/>
                            <a:pt x="4352" y="5360"/>
                          </a:cubicBezTo>
                          <a:cubicBezTo>
                            <a:pt x="4153" y="5162"/>
                            <a:pt x="3953" y="4964"/>
                            <a:pt x="3754" y="4766"/>
                          </a:cubicBezTo>
                          <a:cubicBezTo>
                            <a:pt x="2359" y="3379"/>
                            <a:pt x="963" y="3181"/>
                            <a:pt x="565" y="35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57" name="Google Shape;7757;p37"/>
                    <p:cNvSpPr/>
                    <p:nvPr/>
                  </p:nvSpPr>
                  <p:spPr>
                    <a:xfrm>
                      <a:off x="2204474" y="5683844"/>
                      <a:ext cx="4589" cy="6467"/>
                    </a:xfrm>
                    <a:custGeom>
                      <a:avLst/>
                      <a:gdLst/>
                      <a:ahLst/>
                      <a:cxnLst/>
                      <a:rect l="l" t="t" r="r" b="b"/>
                      <a:pathLst>
                        <a:path w="4589" h="6467" extrusionOk="0">
                          <a:moveTo>
                            <a:pt x="52" y="704"/>
                          </a:moveTo>
                          <a:cubicBezTo>
                            <a:pt x="-148" y="1298"/>
                            <a:pt x="251" y="3081"/>
                            <a:pt x="849" y="4071"/>
                          </a:cubicBezTo>
                          <a:cubicBezTo>
                            <a:pt x="1846" y="5656"/>
                            <a:pt x="3241" y="7241"/>
                            <a:pt x="4238" y="6052"/>
                          </a:cubicBezTo>
                          <a:cubicBezTo>
                            <a:pt x="5035" y="5062"/>
                            <a:pt x="4437" y="3477"/>
                            <a:pt x="2842" y="1298"/>
                          </a:cubicBezTo>
                          <a:cubicBezTo>
                            <a:pt x="1846" y="-89"/>
                            <a:pt x="650" y="-485"/>
                            <a:pt x="52" y="7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58" name="Google Shape;7758;p37"/>
                    <p:cNvSpPr/>
                    <p:nvPr/>
                  </p:nvSpPr>
                  <p:spPr>
                    <a:xfrm>
                      <a:off x="2236100" y="5672092"/>
                      <a:ext cx="4140" cy="6237"/>
                    </a:xfrm>
                    <a:custGeom>
                      <a:avLst/>
                      <a:gdLst/>
                      <a:ahLst/>
                      <a:cxnLst/>
                      <a:rect l="l" t="t" r="r" b="b"/>
                      <a:pathLst>
                        <a:path w="4140" h="6237" extrusionOk="0">
                          <a:moveTo>
                            <a:pt x="2710" y="1561"/>
                          </a:moveTo>
                          <a:cubicBezTo>
                            <a:pt x="1912" y="571"/>
                            <a:pt x="916" y="-618"/>
                            <a:pt x="318" y="373"/>
                          </a:cubicBezTo>
                          <a:cubicBezTo>
                            <a:pt x="-280" y="1561"/>
                            <a:pt x="-81" y="3146"/>
                            <a:pt x="1315" y="4731"/>
                          </a:cubicBezTo>
                          <a:cubicBezTo>
                            <a:pt x="2311" y="5919"/>
                            <a:pt x="3308" y="6711"/>
                            <a:pt x="3906" y="5919"/>
                          </a:cubicBezTo>
                          <a:cubicBezTo>
                            <a:pt x="4504" y="4929"/>
                            <a:pt x="3906" y="3344"/>
                            <a:pt x="2710" y="156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59" name="Google Shape;7759;p37"/>
                    <p:cNvSpPr/>
                    <p:nvPr/>
                  </p:nvSpPr>
                  <p:spPr>
                    <a:xfrm>
                      <a:off x="2227311" y="5760474"/>
                      <a:ext cx="4255" cy="5364"/>
                    </a:xfrm>
                    <a:custGeom>
                      <a:avLst/>
                      <a:gdLst/>
                      <a:ahLst/>
                      <a:cxnLst/>
                      <a:rect l="l" t="t" r="r" b="b"/>
                      <a:pathLst>
                        <a:path w="4255" h="5364" extrusionOk="0">
                          <a:moveTo>
                            <a:pt x="336" y="338"/>
                          </a:moveTo>
                          <a:cubicBezTo>
                            <a:pt x="-262" y="932"/>
                            <a:pt x="-62" y="2319"/>
                            <a:pt x="934" y="3507"/>
                          </a:cubicBezTo>
                          <a:cubicBezTo>
                            <a:pt x="2330" y="5488"/>
                            <a:pt x="3725" y="5884"/>
                            <a:pt x="4124" y="4696"/>
                          </a:cubicBezTo>
                          <a:cubicBezTo>
                            <a:pt x="4522" y="3903"/>
                            <a:pt x="3924" y="2517"/>
                            <a:pt x="3526" y="1923"/>
                          </a:cubicBezTo>
                          <a:cubicBezTo>
                            <a:pt x="1732" y="-256"/>
                            <a:pt x="934" y="-256"/>
                            <a:pt x="336" y="33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60" name="Google Shape;7760;p37"/>
                    <p:cNvSpPr/>
                    <p:nvPr/>
                  </p:nvSpPr>
                  <p:spPr>
                    <a:xfrm>
                      <a:off x="2350933" y="5644336"/>
                      <a:ext cx="7273" cy="21802"/>
                    </a:xfrm>
                    <a:custGeom>
                      <a:avLst/>
                      <a:gdLst/>
                      <a:ahLst/>
                      <a:cxnLst/>
                      <a:rect l="l" t="t" r="r" b="b"/>
                      <a:pathLst>
                        <a:path w="7273" h="21802" extrusionOk="0">
                          <a:moveTo>
                            <a:pt x="3885" y="21790"/>
                          </a:moveTo>
                          <a:cubicBezTo>
                            <a:pt x="5479" y="21988"/>
                            <a:pt x="5878" y="19809"/>
                            <a:pt x="5280" y="17234"/>
                          </a:cubicBezTo>
                          <a:cubicBezTo>
                            <a:pt x="3685" y="10499"/>
                            <a:pt x="1692" y="2971"/>
                            <a:pt x="6874" y="2179"/>
                          </a:cubicBezTo>
                          <a:cubicBezTo>
                            <a:pt x="7074" y="2179"/>
                            <a:pt x="7273" y="1188"/>
                            <a:pt x="7273" y="396"/>
                          </a:cubicBezTo>
                          <a:cubicBezTo>
                            <a:pt x="4881" y="198"/>
                            <a:pt x="2689" y="0"/>
                            <a:pt x="297" y="0"/>
                          </a:cubicBezTo>
                          <a:cubicBezTo>
                            <a:pt x="-501" y="4556"/>
                            <a:pt x="496" y="10697"/>
                            <a:pt x="1094" y="16243"/>
                          </a:cubicBezTo>
                          <a:cubicBezTo>
                            <a:pt x="1293" y="18818"/>
                            <a:pt x="2290" y="21394"/>
                            <a:pt x="3885" y="217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61" name="Google Shape;7761;p37"/>
                    <p:cNvSpPr/>
                    <p:nvPr/>
                  </p:nvSpPr>
                  <p:spPr>
                    <a:xfrm>
                      <a:off x="2278569" y="5690964"/>
                      <a:ext cx="10311" cy="20693"/>
                    </a:xfrm>
                    <a:custGeom>
                      <a:avLst/>
                      <a:gdLst/>
                      <a:ahLst/>
                      <a:cxnLst/>
                      <a:rect l="l" t="t" r="r" b="b"/>
                      <a:pathLst>
                        <a:path w="10311" h="20693" extrusionOk="0">
                          <a:moveTo>
                            <a:pt x="8279" y="20524"/>
                          </a:moveTo>
                          <a:cubicBezTo>
                            <a:pt x="8876" y="20920"/>
                            <a:pt x="9275" y="20524"/>
                            <a:pt x="9674" y="20326"/>
                          </a:cubicBezTo>
                          <a:cubicBezTo>
                            <a:pt x="9873" y="19732"/>
                            <a:pt x="10471" y="19137"/>
                            <a:pt x="10272" y="18543"/>
                          </a:cubicBezTo>
                          <a:lnTo>
                            <a:pt x="3096" y="1507"/>
                          </a:lnTo>
                          <a:cubicBezTo>
                            <a:pt x="2498" y="319"/>
                            <a:pt x="1302" y="-473"/>
                            <a:pt x="704" y="319"/>
                          </a:cubicBezTo>
                          <a:cubicBezTo>
                            <a:pt x="-890" y="2102"/>
                            <a:pt x="505" y="5469"/>
                            <a:pt x="2099" y="8639"/>
                          </a:cubicBezTo>
                          <a:cubicBezTo>
                            <a:pt x="4093" y="12600"/>
                            <a:pt x="3893" y="18147"/>
                            <a:pt x="8279" y="205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62" name="Google Shape;7762;p37"/>
                    <p:cNvSpPr/>
                    <p:nvPr/>
                  </p:nvSpPr>
                  <p:spPr>
                    <a:xfrm>
                      <a:off x="2320135" y="5644138"/>
                      <a:ext cx="9051" cy="9112"/>
                    </a:xfrm>
                    <a:custGeom>
                      <a:avLst/>
                      <a:gdLst/>
                      <a:ahLst/>
                      <a:cxnLst/>
                      <a:rect l="l" t="t" r="r" b="b"/>
                      <a:pathLst>
                        <a:path w="9051" h="9112" extrusionOk="0">
                          <a:moveTo>
                            <a:pt x="3189" y="3368"/>
                          </a:moveTo>
                          <a:cubicBezTo>
                            <a:pt x="3389" y="3368"/>
                            <a:pt x="3588" y="3169"/>
                            <a:pt x="3787" y="2971"/>
                          </a:cubicBezTo>
                          <a:lnTo>
                            <a:pt x="7375" y="9112"/>
                          </a:lnTo>
                          <a:cubicBezTo>
                            <a:pt x="9169" y="7131"/>
                            <a:pt x="10166" y="4556"/>
                            <a:pt x="6977" y="396"/>
                          </a:cubicBezTo>
                          <a:cubicBezTo>
                            <a:pt x="6977" y="198"/>
                            <a:pt x="6777" y="198"/>
                            <a:pt x="6777" y="0"/>
                          </a:cubicBezTo>
                          <a:cubicBezTo>
                            <a:pt x="4585" y="0"/>
                            <a:pt x="2193" y="198"/>
                            <a:pt x="0" y="198"/>
                          </a:cubicBezTo>
                          <a:cubicBezTo>
                            <a:pt x="997" y="1783"/>
                            <a:pt x="1993" y="2971"/>
                            <a:pt x="3189" y="33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63" name="Google Shape;7763;p37"/>
                    <p:cNvSpPr/>
                    <p:nvPr/>
                  </p:nvSpPr>
                  <p:spPr>
                    <a:xfrm>
                      <a:off x="2355730" y="5682944"/>
                      <a:ext cx="7857" cy="9526"/>
                    </a:xfrm>
                    <a:custGeom>
                      <a:avLst/>
                      <a:gdLst/>
                      <a:ahLst/>
                      <a:cxnLst/>
                      <a:rect l="l" t="t" r="r" b="b"/>
                      <a:pathLst>
                        <a:path w="7857" h="9526" extrusionOk="0">
                          <a:moveTo>
                            <a:pt x="1878" y="19"/>
                          </a:moveTo>
                          <a:cubicBezTo>
                            <a:pt x="483" y="-179"/>
                            <a:pt x="-514" y="1207"/>
                            <a:pt x="283" y="3980"/>
                          </a:cubicBezTo>
                          <a:cubicBezTo>
                            <a:pt x="2077" y="10319"/>
                            <a:pt x="4469" y="8140"/>
                            <a:pt x="6263" y="9527"/>
                          </a:cubicBezTo>
                          <a:cubicBezTo>
                            <a:pt x="7858" y="9329"/>
                            <a:pt x="8257" y="7348"/>
                            <a:pt x="7459" y="4773"/>
                          </a:cubicBezTo>
                          <a:cubicBezTo>
                            <a:pt x="5865" y="-179"/>
                            <a:pt x="3871" y="217"/>
                            <a:pt x="1878" y="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64" name="Google Shape;7764;p37"/>
                    <p:cNvSpPr/>
                    <p:nvPr/>
                  </p:nvSpPr>
                  <p:spPr>
                    <a:xfrm>
                      <a:off x="2307618" y="5722925"/>
                      <a:ext cx="6242" cy="10401"/>
                    </a:xfrm>
                    <a:custGeom>
                      <a:avLst/>
                      <a:gdLst/>
                      <a:ahLst/>
                      <a:cxnLst/>
                      <a:rect l="l" t="t" r="r" b="b"/>
                      <a:pathLst>
                        <a:path w="6242" h="10401" extrusionOk="0">
                          <a:moveTo>
                            <a:pt x="357" y="3815"/>
                          </a:moveTo>
                          <a:cubicBezTo>
                            <a:pt x="956" y="6589"/>
                            <a:pt x="2351" y="9758"/>
                            <a:pt x="4543" y="10352"/>
                          </a:cubicBezTo>
                          <a:cubicBezTo>
                            <a:pt x="7932" y="10947"/>
                            <a:pt x="5341" y="5994"/>
                            <a:pt x="4543" y="2627"/>
                          </a:cubicBezTo>
                          <a:cubicBezTo>
                            <a:pt x="4344" y="2231"/>
                            <a:pt x="4145" y="1636"/>
                            <a:pt x="4145" y="1240"/>
                          </a:cubicBezTo>
                          <a:cubicBezTo>
                            <a:pt x="1952" y="250"/>
                            <a:pt x="-1038" y="-1929"/>
                            <a:pt x="357" y="38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65" name="Google Shape;7765;p37"/>
                    <p:cNvSpPr/>
                    <p:nvPr/>
                  </p:nvSpPr>
                  <p:spPr>
                    <a:xfrm>
                      <a:off x="2419675" y="5689490"/>
                      <a:ext cx="4810" cy="11499"/>
                    </a:xfrm>
                    <a:custGeom>
                      <a:avLst/>
                      <a:gdLst/>
                      <a:ahLst/>
                      <a:cxnLst/>
                      <a:rect l="l" t="t" r="r" b="b"/>
                      <a:pathLst>
                        <a:path w="4810" h="11499" extrusionOk="0">
                          <a:moveTo>
                            <a:pt x="1518" y="10"/>
                          </a:moveTo>
                          <a:cubicBezTo>
                            <a:pt x="322" y="208"/>
                            <a:pt x="-276" y="2189"/>
                            <a:pt x="123" y="4962"/>
                          </a:cubicBezTo>
                          <a:cubicBezTo>
                            <a:pt x="522" y="7934"/>
                            <a:pt x="1120" y="10707"/>
                            <a:pt x="2914" y="11499"/>
                          </a:cubicBezTo>
                          <a:cubicBezTo>
                            <a:pt x="4309" y="11103"/>
                            <a:pt x="5106" y="9122"/>
                            <a:pt x="4708" y="5755"/>
                          </a:cubicBezTo>
                          <a:cubicBezTo>
                            <a:pt x="4309" y="2585"/>
                            <a:pt x="3312" y="-188"/>
                            <a:pt x="1518" y="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66" name="Google Shape;7766;p37"/>
                    <p:cNvSpPr/>
                    <p:nvPr/>
                  </p:nvSpPr>
                  <p:spPr>
                    <a:xfrm>
                      <a:off x="2262729" y="5720465"/>
                      <a:ext cx="18226" cy="27867"/>
                    </a:xfrm>
                    <a:custGeom>
                      <a:avLst/>
                      <a:gdLst/>
                      <a:ahLst/>
                      <a:cxnLst/>
                      <a:rect l="l" t="t" r="r" b="b"/>
                      <a:pathLst>
                        <a:path w="18226" h="27867" extrusionOk="0">
                          <a:moveTo>
                            <a:pt x="2990" y="135"/>
                          </a:moveTo>
                          <a:cubicBezTo>
                            <a:pt x="2392" y="531"/>
                            <a:pt x="2193" y="1126"/>
                            <a:pt x="2193" y="2116"/>
                          </a:cubicBezTo>
                          <a:cubicBezTo>
                            <a:pt x="2193" y="2116"/>
                            <a:pt x="2193" y="2116"/>
                            <a:pt x="1993" y="2116"/>
                          </a:cubicBezTo>
                          <a:cubicBezTo>
                            <a:pt x="797" y="2116"/>
                            <a:pt x="0" y="3305"/>
                            <a:pt x="0" y="5484"/>
                          </a:cubicBezTo>
                          <a:cubicBezTo>
                            <a:pt x="0" y="7464"/>
                            <a:pt x="399" y="9445"/>
                            <a:pt x="1794" y="9643"/>
                          </a:cubicBezTo>
                          <a:cubicBezTo>
                            <a:pt x="2791" y="9643"/>
                            <a:pt x="3389" y="8653"/>
                            <a:pt x="3588" y="6672"/>
                          </a:cubicBezTo>
                          <a:cubicBezTo>
                            <a:pt x="4585" y="8257"/>
                            <a:pt x="5581" y="9247"/>
                            <a:pt x="6578" y="9445"/>
                          </a:cubicBezTo>
                          <a:cubicBezTo>
                            <a:pt x="6777" y="10238"/>
                            <a:pt x="6976" y="11030"/>
                            <a:pt x="7574" y="12020"/>
                          </a:cubicBezTo>
                          <a:cubicBezTo>
                            <a:pt x="8172" y="13011"/>
                            <a:pt x="8770" y="13803"/>
                            <a:pt x="9568" y="14397"/>
                          </a:cubicBezTo>
                          <a:cubicBezTo>
                            <a:pt x="9568" y="14794"/>
                            <a:pt x="9568" y="15190"/>
                            <a:pt x="9568" y="15784"/>
                          </a:cubicBezTo>
                          <a:cubicBezTo>
                            <a:pt x="9568" y="17963"/>
                            <a:pt x="10166" y="20142"/>
                            <a:pt x="11162" y="20736"/>
                          </a:cubicBezTo>
                          <a:cubicBezTo>
                            <a:pt x="11561" y="22519"/>
                            <a:pt x="12358" y="23509"/>
                            <a:pt x="13156" y="24104"/>
                          </a:cubicBezTo>
                          <a:cubicBezTo>
                            <a:pt x="13156" y="24104"/>
                            <a:pt x="13156" y="24302"/>
                            <a:pt x="13156" y="24302"/>
                          </a:cubicBezTo>
                          <a:cubicBezTo>
                            <a:pt x="14352" y="26877"/>
                            <a:pt x="16145" y="27867"/>
                            <a:pt x="17341" y="27867"/>
                          </a:cubicBezTo>
                          <a:cubicBezTo>
                            <a:pt x="18737" y="27669"/>
                            <a:pt x="18338" y="25688"/>
                            <a:pt x="17142" y="23312"/>
                          </a:cubicBezTo>
                          <a:cubicBezTo>
                            <a:pt x="17142" y="23312"/>
                            <a:pt x="16943" y="23113"/>
                            <a:pt x="16943" y="23113"/>
                          </a:cubicBezTo>
                          <a:cubicBezTo>
                            <a:pt x="17142" y="22717"/>
                            <a:pt x="17142" y="22123"/>
                            <a:pt x="17142" y="21529"/>
                          </a:cubicBezTo>
                          <a:cubicBezTo>
                            <a:pt x="16943" y="17369"/>
                            <a:pt x="15348" y="16378"/>
                            <a:pt x="13554" y="15586"/>
                          </a:cubicBezTo>
                          <a:cubicBezTo>
                            <a:pt x="13156" y="13605"/>
                            <a:pt x="12558" y="12218"/>
                            <a:pt x="11561" y="12020"/>
                          </a:cubicBezTo>
                          <a:cubicBezTo>
                            <a:pt x="11362" y="11426"/>
                            <a:pt x="10963" y="10634"/>
                            <a:pt x="10564" y="9643"/>
                          </a:cubicBezTo>
                          <a:cubicBezTo>
                            <a:pt x="9966" y="8455"/>
                            <a:pt x="9169" y="8059"/>
                            <a:pt x="8770" y="7861"/>
                          </a:cubicBezTo>
                          <a:cubicBezTo>
                            <a:pt x="8571" y="6672"/>
                            <a:pt x="8172" y="5285"/>
                            <a:pt x="7574" y="3899"/>
                          </a:cubicBezTo>
                          <a:cubicBezTo>
                            <a:pt x="5780" y="927"/>
                            <a:pt x="4186" y="-459"/>
                            <a:pt x="2990" y="1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67" name="Google Shape;7767;p37"/>
                    <p:cNvSpPr/>
                    <p:nvPr/>
                  </p:nvSpPr>
                  <p:spPr>
                    <a:xfrm>
                      <a:off x="2390303" y="5668148"/>
                      <a:ext cx="4918" cy="12261"/>
                    </a:xfrm>
                    <a:custGeom>
                      <a:avLst/>
                      <a:gdLst/>
                      <a:ahLst/>
                      <a:cxnLst/>
                      <a:rect l="l" t="t" r="r" b="b"/>
                      <a:pathLst>
                        <a:path w="4918" h="12261" extrusionOk="0">
                          <a:moveTo>
                            <a:pt x="1988" y="12240"/>
                          </a:moveTo>
                          <a:cubicBezTo>
                            <a:pt x="3981" y="11249"/>
                            <a:pt x="5377" y="8674"/>
                            <a:pt x="4779" y="3722"/>
                          </a:cubicBezTo>
                          <a:cubicBezTo>
                            <a:pt x="4181" y="1741"/>
                            <a:pt x="3383" y="-636"/>
                            <a:pt x="2387" y="156"/>
                          </a:cubicBezTo>
                          <a:cubicBezTo>
                            <a:pt x="393" y="1543"/>
                            <a:pt x="-404" y="4910"/>
                            <a:pt x="194" y="9665"/>
                          </a:cubicBezTo>
                          <a:cubicBezTo>
                            <a:pt x="393" y="11249"/>
                            <a:pt x="1191" y="12438"/>
                            <a:pt x="1988" y="122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68" name="Google Shape;7768;p37"/>
                    <p:cNvSpPr/>
                    <p:nvPr/>
                  </p:nvSpPr>
                  <p:spPr>
                    <a:xfrm>
                      <a:off x="2310766" y="5645920"/>
                      <a:ext cx="6617" cy="10246"/>
                    </a:xfrm>
                    <a:custGeom>
                      <a:avLst/>
                      <a:gdLst/>
                      <a:ahLst/>
                      <a:cxnLst/>
                      <a:rect l="l" t="t" r="r" b="b"/>
                      <a:pathLst>
                        <a:path w="6617" h="10246" extrusionOk="0">
                          <a:moveTo>
                            <a:pt x="5581" y="10103"/>
                          </a:moveTo>
                          <a:cubicBezTo>
                            <a:pt x="6777" y="9706"/>
                            <a:pt x="6976" y="7527"/>
                            <a:pt x="5980" y="4358"/>
                          </a:cubicBezTo>
                          <a:cubicBezTo>
                            <a:pt x="4983" y="1585"/>
                            <a:pt x="3389" y="0"/>
                            <a:pt x="1595" y="0"/>
                          </a:cubicBezTo>
                          <a:cubicBezTo>
                            <a:pt x="0" y="198"/>
                            <a:pt x="-399" y="2179"/>
                            <a:pt x="399" y="4556"/>
                          </a:cubicBezTo>
                          <a:cubicBezTo>
                            <a:pt x="1595" y="8320"/>
                            <a:pt x="3588" y="10895"/>
                            <a:pt x="5581" y="1010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69" name="Google Shape;7769;p37"/>
                    <p:cNvSpPr/>
                    <p:nvPr/>
                  </p:nvSpPr>
                  <p:spPr>
                    <a:xfrm>
                      <a:off x="2189773" y="5690115"/>
                      <a:ext cx="7517" cy="8035"/>
                    </a:xfrm>
                    <a:custGeom>
                      <a:avLst/>
                      <a:gdLst/>
                      <a:ahLst/>
                      <a:cxnLst/>
                      <a:rect l="l" t="t" r="r" b="b"/>
                      <a:pathLst>
                        <a:path w="7517" h="8035" extrusionOk="0">
                          <a:moveTo>
                            <a:pt x="6780" y="7902"/>
                          </a:moveTo>
                          <a:cubicBezTo>
                            <a:pt x="7975" y="7506"/>
                            <a:pt x="7577" y="5723"/>
                            <a:pt x="6580" y="3940"/>
                          </a:cubicBezTo>
                          <a:cubicBezTo>
                            <a:pt x="4786" y="1365"/>
                            <a:pt x="2992" y="-616"/>
                            <a:pt x="1198" y="177"/>
                          </a:cubicBezTo>
                          <a:cubicBezTo>
                            <a:pt x="202" y="573"/>
                            <a:pt x="-596" y="1761"/>
                            <a:pt x="600" y="3544"/>
                          </a:cubicBezTo>
                          <a:cubicBezTo>
                            <a:pt x="2394" y="7110"/>
                            <a:pt x="4786" y="8496"/>
                            <a:pt x="6780" y="79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70" name="Google Shape;7770;p37"/>
                    <p:cNvSpPr/>
                    <p:nvPr/>
                  </p:nvSpPr>
                  <p:spPr>
                    <a:xfrm>
                      <a:off x="2336872" y="5699318"/>
                      <a:ext cx="4690" cy="9351"/>
                    </a:xfrm>
                    <a:custGeom>
                      <a:avLst/>
                      <a:gdLst/>
                      <a:ahLst/>
                      <a:cxnLst/>
                      <a:rect l="l" t="t" r="r" b="b"/>
                      <a:pathLst>
                        <a:path w="4690" h="9351" extrusionOk="0">
                          <a:moveTo>
                            <a:pt x="3794" y="9198"/>
                          </a:moveTo>
                          <a:cubicBezTo>
                            <a:pt x="4989" y="8208"/>
                            <a:pt x="4989" y="5633"/>
                            <a:pt x="3794" y="2661"/>
                          </a:cubicBezTo>
                          <a:cubicBezTo>
                            <a:pt x="2996" y="680"/>
                            <a:pt x="1999" y="-310"/>
                            <a:pt x="804" y="86"/>
                          </a:cubicBezTo>
                          <a:cubicBezTo>
                            <a:pt x="-392" y="1275"/>
                            <a:pt x="-193" y="3652"/>
                            <a:pt x="1003" y="6623"/>
                          </a:cubicBezTo>
                          <a:cubicBezTo>
                            <a:pt x="1601" y="8604"/>
                            <a:pt x="2797" y="9793"/>
                            <a:pt x="3794" y="919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71" name="Google Shape;7771;p37"/>
                    <p:cNvSpPr/>
                    <p:nvPr/>
                  </p:nvSpPr>
                  <p:spPr>
                    <a:xfrm>
                      <a:off x="2373835" y="5660334"/>
                      <a:ext cx="4408" cy="13405"/>
                    </a:xfrm>
                    <a:custGeom>
                      <a:avLst/>
                      <a:gdLst/>
                      <a:ahLst/>
                      <a:cxnLst/>
                      <a:rect l="l" t="t" r="r" b="b"/>
                      <a:pathLst>
                        <a:path w="4408" h="13405" extrusionOk="0">
                          <a:moveTo>
                            <a:pt x="3107" y="13319"/>
                          </a:moveTo>
                          <a:cubicBezTo>
                            <a:pt x="5300" y="12130"/>
                            <a:pt x="4104" y="7574"/>
                            <a:pt x="3904" y="4405"/>
                          </a:cubicBezTo>
                          <a:cubicBezTo>
                            <a:pt x="3306" y="1830"/>
                            <a:pt x="2509" y="-349"/>
                            <a:pt x="1513" y="47"/>
                          </a:cubicBezTo>
                          <a:cubicBezTo>
                            <a:pt x="-1079" y="1037"/>
                            <a:pt x="317" y="5593"/>
                            <a:pt x="915" y="9159"/>
                          </a:cubicBezTo>
                          <a:cubicBezTo>
                            <a:pt x="1313" y="11338"/>
                            <a:pt x="2111" y="13913"/>
                            <a:pt x="3107" y="133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72" name="Google Shape;7772;p37"/>
                    <p:cNvSpPr/>
                    <p:nvPr/>
                  </p:nvSpPr>
                  <p:spPr>
                    <a:xfrm>
                      <a:off x="2219973" y="5725329"/>
                      <a:ext cx="8991" cy="15690"/>
                    </a:xfrm>
                    <a:custGeom>
                      <a:avLst/>
                      <a:gdLst/>
                      <a:ahLst/>
                      <a:cxnLst/>
                      <a:rect l="l" t="t" r="r" b="b"/>
                      <a:pathLst>
                        <a:path w="8991" h="15690" extrusionOk="0">
                          <a:moveTo>
                            <a:pt x="1096" y="1808"/>
                          </a:moveTo>
                          <a:cubicBezTo>
                            <a:pt x="-299" y="2798"/>
                            <a:pt x="-498" y="4977"/>
                            <a:pt x="1296" y="8147"/>
                          </a:cubicBezTo>
                          <a:cubicBezTo>
                            <a:pt x="299" y="8741"/>
                            <a:pt x="100" y="9731"/>
                            <a:pt x="100" y="11316"/>
                          </a:cubicBezTo>
                          <a:cubicBezTo>
                            <a:pt x="299" y="14287"/>
                            <a:pt x="1296" y="15872"/>
                            <a:pt x="2691" y="15674"/>
                          </a:cubicBezTo>
                          <a:cubicBezTo>
                            <a:pt x="3887" y="15674"/>
                            <a:pt x="4086" y="13495"/>
                            <a:pt x="3688" y="11514"/>
                          </a:cubicBezTo>
                          <a:cubicBezTo>
                            <a:pt x="3688" y="11316"/>
                            <a:pt x="3688" y="11118"/>
                            <a:pt x="3488" y="10722"/>
                          </a:cubicBezTo>
                          <a:cubicBezTo>
                            <a:pt x="4086" y="11118"/>
                            <a:pt x="4684" y="11316"/>
                            <a:pt x="5083" y="11118"/>
                          </a:cubicBezTo>
                          <a:cubicBezTo>
                            <a:pt x="7475" y="10524"/>
                            <a:pt x="5681" y="7156"/>
                            <a:pt x="4485" y="4185"/>
                          </a:cubicBezTo>
                          <a:cubicBezTo>
                            <a:pt x="5880" y="6364"/>
                            <a:pt x="7674" y="7948"/>
                            <a:pt x="8671" y="6958"/>
                          </a:cubicBezTo>
                          <a:cubicBezTo>
                            <a:pt x="9468" y="6166"/>
                            <a:pt x="8671" y="4383"/>
                            <a:pt x="7475" y="2600"/>
                          </a:cubicBezTo>
                          <a:cubicBezTo>
                            <a:pt x="6279" y="817"/>
                            <a:pt x="4883" y="-173"/>
                            <a:pt x="3688" y="25"/>
                          </a:cubicBezTo>
                          <a:cubicBezTo>
                            <a:pt x="2292" y="421"/>
                            <a:pt x="3090" y="2402"/>
                            <a:pt x="4086" y="3987"/>
                          </a:cubicBezTo>
                          <a:cubicBezTo>
                            <a:pt x="4086" y="3987"/>
                            <a:pt x="4086" y="4185"/>
                            <a:pt x="4285" y="4185"/>
                          </a:cubicBezTo>
                          <a:cubicBezTo>
                            <a:pt x="3488" y="2996"/>
                            <a:pt x="2093" y="1213"/>
                            <a:pt x="1096" y="180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73" name="Google Shape;7773;p37"/>
                    <p:cNvSpPr/>
                    <p:nvPr/>
                  </p:nvSpPr>
                  <p:spPr>
                    <a:xfrm>
                      <a:off x="2336554" y="5660777"/>
                      <a:ext cx="5315" cy="9125"/>
                    </a:xfrm>
                    <a:custGeom>
                      <a:avLst/>
                      <a:gdLst/>
                      <a:ahLst/>
                      <a:cxnLst/>
                      <a:rect l="l" t="t" r="r" b="b"/>
                      <a:pathLst>
                        <a:path w="5315" h="9125" extrusionOk="0">
                          <a:moveTo>
                            <a:pt x="3912" y="9112"/>
                          </a:moveTo>
                          <a:cubicBezTo>
                            <a:pt x="5308" y="8914"/>
                            <a:pt x="5706" y="7131"/>
                            <a:pt x="4909" y="4160"/>
                          </a:cubicBezTo>
                          <a:cubicBezTo>
                            <a:pt x="4112" y="1783"/>
                            <a:pt x="2716" y="0"/>
                            <a:pt x="1321" y="0"/>
                          </a:cubicBezTo>
                          <a:cubicBezTo>
                            <a:pt x="-274" y="0"/>
                            <a:pt x="-274" y="2179"/>
                            <a:pt x="524" y="4754"/>
                          </a:cubicBezTo>
                          <a:cubicBezTo>
                            <a:pt x="1122" y="7329"/>
                            <a:pt x="2517" y="9310"/>
                            <a:pt x="3912" y="91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74" name="Google Shape;7774;p37"/>
                    <p:cNvSpPr/>
                    <p:nvPr/>
                  </p:nvSpPr>
                  <p:spPr>
                    <a:xfrm>
                      <a:off x="2369588" y="5692839"/>
                      <a:ext cx="5083" cy="9009"/>
                    </a:xfrm>
                    <a:custGeom>
                      <a:avLst/>
                      <a:gdLst/>
                      <a:ahLst/>
                      <a:cxnLst/>
                      <a:rect l="l" t="t" r="r" b="b"/>
                      <a:pathLst>
                        <a:path w="5083" h="9009" extrusionOk="0">
                          <a:moveTo>
                            <a:pt x="3368" y="8942"/>
                          </a:moveTo>
                          <a:cubicBezTo>
                            <a:pt x="4763" y="9339"/>
                            <a:pt x="5361" y="7952"/>
                            <a:pt x="4963" y="5773"/>
                          </a:cubicBezTo>
                          <a:cubicBezTo>
                            <a:pt x="4165" y="2009"/>
                            <a:pt x="2969" y="425"/>
                            <a:pt x="1773" y="28"/>
                          </a:cubicBezTo>
                          <a:cubicBezTo>
                            <a:pt x="577" y="-170"/>
                            <a:pt x="-419" y="623"/>
                            <a:pt x="179" y="3792"/>
                          </a:cubicBezTo>
                          <a:cubicBezTo>
                            <a:pt x="976" y="6565"/>
                            <a:pt x="2172" y="8546"/>
                            <a:pt x="3368" y="89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75" name="Google Shape;7775;p37"/>
                    <p:cNvSpPr/>
                    <p:nvPr/>
                  </p:nvSpPr>
                  <p:spPr>
                    <a:xfrm>
                      <a:off x="2325130" y="5702308"/>
                      <a:ext cx="5405" cy="7608"/>
                    </a:xfrm>
                    <a:custGeom>
                      <a:avLst/>
                      <a:gdLst/>
                      <a:ahLst/>
                      <a:cxnLst/>
                      <a:rect l="l" t="t" r="r" b="b"/>
                      <a:pathLst>
                        <a:path w="5405" h="7608" extrusionOk="0">
                          <a:moveTo>
                            <a:pt x="1184" y="67"/>
                          </a:moveTo>
                          <a:cubicBezTo>
                            <a:pt x="-211" y="463"/>
                            <a:pt x="-411" y="2246"/>
                            <a:pt x="785" y="4821"/>
                          </a:cubicBezTo>
                          <a:cubicBezTo>
                            <a:pt x="1981" y="7396"/>
                            <a:pt x="3377" y="7991"/>
                            <a:pt x="4572" y="7396"/>
                          </a:cubicBezTo>
                          <a:cubicBezTo>
                            <a:pt x="5370" y="7000"/>
                            <a:pt x="5768" y="5614"/>
                            <a:pt x="4971" y="3435"/>
                          </a:cubicBezTo>
                          <a:cubicBezTo>
                            <a:pt x="3576" y="1058"/>
                            <a:pt x="2380" y="-329"/>
                            <a:pt x="1184" y="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76" name="Google Shape;7776;p37"/>
                    <p:cNvSpPr/>
                    <p:nvPr/>
                  </p:nvSpPr>
                  <p:spPr>
                    <a:xfrm>
                      <a:off x="2429216" y="5660183"/>
                      <a:ext cx="4493" cy="9785"/>
                    </a:xfrm>
                    <a:custGeom>
                      <a:avLst/>
                      <a:gdLst/>
                      <a:ahLst/>
                      <a:cxnLst/>
                      <a:rect l="l" t="t" r="r" b="b"/>
                      <a:pathLst>
                        <a:path w="4493" h="9785" extrusionOk="0">
                          <a:moveTo>
                            <a:pt x="3737" y="990"/>
                          </a:moveTo>
                          <a:cubicBezTo>
                            <a:pt x="2940" y="594"/>
                            <a:pt x="2143" y="396"/>
                            <a:pt x="1345" y="0"/>
                          </a:cubicBezTo>
                          <a:cubicBezTo>
                            <a:pt x="149" y="1188"/>
                            <a:pt x="-249" y="3169"/>
                            <a:pt x="149" y="6141"/>
                          </a:cubicBezTo>
                          <a:cubicBezTo>
                            <a:pt x="548" y="8716"/>
                            <a:pt x="1744" y="10499"/>
                            <a:pt x="2940" y="9508"/>
                          </a:cubicBezTo>
                          <a:cubicBezTo>
                            <a:pt x="4335" y="8320"/>
                            <a:pt x="4933" y="5943"/>
                            <a:pt x="4136" y="2575"/>
                          </a:cubicBezTo>
                          <a:cubicBezTo>
                            <a:pt x="4136" y="1783"/>
                            <a:pt x="3937" y="1387"/>
                            <a:pt x="3737" y="9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77" name="Google Shape;7777;p37"/>
                    <p:cNvSpPr/>
                    <p:nvPr/>
                  </p:nvSpPr>
                  <p:spPr>
                    <a:xfrm>
                      <a:off x="2385283" y="5650476"/>
                      <a:ext cx="4033" cy="9904"/>
                    </a:xfrm>
                    <a:custGeom>
                      <a:avLst/>
                      <a:gdLst/>
                      <a:ahLst/>
                      <a:cxnLst/>
                      <a:rect l="l" t="t" r="r" b="b"/>
                      <a:pathLst>
                        <a:path w="4033" h="9904" extrusionOk="0">
                          <a:moveTo>
                            <a:pt x="2423" y="9904"/>
                          </a:moveTo>
                          <a:cubicBezTo>
                            <a:pt x="4217" y="9904"/>
                            <a:pt x="4217" y="6933"/>
                            <a:pt x="3819" y="3962"/>
                          </a:cubicBezTo>
                          <a:cubicBezTo>
                            <a:pt x="3420" y="1981"/>
                            <a:pt x="2822" y="198"/>
                            <a:pt x="1626" y="0"/>
                          </a:cubicBezTo>
                          <a:cubicBezTo>
                            <a:pt x="231" y="792"/>
                            <a:pt x="-367" y="2773"/>
                            <a:pt x="231" y="6141"/>
                          </a:cubicBezTo>
                          <a:cubicBezTo>
                            <a:pt x="430" y="7924"/>
                            <a:pt x="1227" y="9904"/>
                            <a:pt x="2423" y="99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78" name="Google Shape;7778;p37"/>
                    <p:cNvSpPr/>
                    <p:nvPr/>
                  </p:nvSpPr>
                  <p:spPr>
                    <a:xfrm>
                      <a:off x="2305360" y="5673210"/>
                      <a:ext cx="5911" cy="9850"/>
                    </a:xfrm>
                    <a:custGeom>
                      <a:avLst/>
                      <a:gdLst/>
                      <a:ahLst/>
                      <a:cxnLst/>
                      <a:rect l="l" t="t" r="r" b="b"/>
                      <a:pathLst>
                        <a:path w="5911" h="9850" extrusionOk="0">
                          <a:moveTo>
                            <a:pt x="5008" y="9753"/>
                          </a:moveTo>
                          <a:cubicBezTo>
                            <a:pt x="6403" y="9159"/>
                            <a:pt x="6005" y="6782"/>
                            <a:pt x="5008" y="4207"/>
                          </a:cubicBezTo>
                          <a:cubicBezTo>
                            <a:pt x="4012" y="1830"/>
                            <a:pt x="2616" y="-349"/>
                            <a:pt x="1221" y="47"/>
                          </a:cubicBezTo>
                          <a:cubicBezTo>
                            <a:pt x="-174" y="443"/>
                            <a:pt x="-374" y="2226"/>
                            <a:pt x="623" y="4999"/>
                          </a:cubicBezTo>
                          <a:cubicBezTo>
                            <a:pt x="1620" y="8169"/>
                            <a:pt x="3214" y="10348"/>
                            <a:pt x="5008" y="975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79" name="Google Shape;7779;p37"/>
                    <p:cNvSpPr/>
                    <p:nvPr/>
                  </p:nvSpPr>
                  <p:spPr>
                    <a:xfrm>
                      <a:off x="2241406" y="5676173"/>
                      <a:ext cx="6543" cy="8969"/>
                    </a:xfrm>
                    <a:custGeom>
                      <a:avLst/>
                      <a:gdLst/>
                      <a:ahLst/>
                      <a:cxnLst/>
                      <a:rect l="l" t="t" r="r" b="b"/>
                      <a:pathLst>
                        <a:path w="6543" h="8969" extrusionOk="0">
                          <a:moveTo>
                            <a:pt x="992" y="55"/>
                          </a:moveTo>
                          <a:cubicBezTo>
                            <a:pt x="-802" y="451"/>
                            <a:pt x="195" y="3027"/>
                            <a:pt x="1191" y="5206"/>
                          </a:cubicBezTo>
                          <a:cubicBezTo>
                            <a:pt x="2387" y="7781"/>
                            <a:pt x="3782" y="8969"/>
                            <a:pt x="5576" y="8969"/>
                          </a:cubicBezTo>
                          <a:cubicBezTo>
                            <a:pt x="7171" y="8375"/>
                            <a:pt x="6573" y="6196"/>
                            <a:pt x="5377" y="3819"/>
                          </a:cubicBezTo>
                          <a:cubicBezTo>
                            <a:pt x="4181" y="1442"/>
                            <a:pt x="2586" y="-341"/>
                            <a:pt x="992" y="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80" name="Google Shape;7780;p37"/>
                    <p:cNvSpPr/>
                    <p:nvPr/>
                  </p:nvSpPr>
                  <p:spPr>
                    <a:xfrm>
                      <a:off x="2238411" y="5692928"/>
                      <a:ext cx="6278" cy="8121"/>
                    </a:xfrm>
                    <a:custGeom>
                      <a:avLst/>
                      <a:gdLst/>
                      <a:ahLst/>
                      <a:cxnLst/>
                      <a:rect l="l" t="t" r="r" b="b"/>
                      <a:pathLst>
                        <a:path w="6278" h="8121" extrusionOk="0">
                          <a:moveTo>
                            <a:pt x="797" y="4297"/>
                          </a:moveTo>
                          <a:cubicBezTo>
                            <a:pt x="1993" y="6872"/>
                            <a:pt x="3588" y="8457"/>
                            <a:pt x="5183" y="8061"/>
                          </a:cubicBezTo>
                          <a:cubicBezTo>
                            <a:pt x="6777" y="7863"/>
                            <a:pt x="6378" y="5684"/>
                            <a:pt x="5581" y="3307"/>
                          </a:cubicBezTo>
                          <a:cubicBezTo>
                            <a:pt x="3987" y="930"/>
                            <a:pt x="2392" y="-457"/>
                            <a:pt x="997" y="137"/>
                          </a:cubicBezTo>
                          <a:cubicBezTo>
                            <a:pt x="-399" y="731"/>
                            <a:pt x="-199" y="2316"/>
                            <a:pt x="797" y="42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81" name="Google Shape;7781;p37"/>
                    <p:cNvSpPr/>
                    <p:nvPr/>
                  </p:nvSpPr>
                  <p:spPr>
                    <a:xfrm>
                      <a:off x="2288193" y="5675764"/>
                      <a:ext cx="5688" cy="8061"/>
                    </a:xfrm>
                    <a:custGeom>
                      <a:avLst/>
                      <a:gdLst/>
                      <a:ahLst/>
                      <a:cxnLst/>
                      <a:rect l="l" t="t" r="r" b="b"/>
                      <a:pathLst>
                        <a:path w="5688" h="8061" extrusionOk="0">
                          <a:moveTo>
                            <a:pt x="1046" y="5218"/>
                          </a:moveTo>
                          <a:cubicBezTo>
                            <a:pt x="2242" y="7595"/>
                            <a:pt x="3837" y="8586"/>
                            <a:pt x="5033" y="7793"/>
                          </a:cubicBezTo>
                          <a:cubicBezTo>
                            <a:pt x="6030" y="7199"/>
                            <a:pt x="5830" y="5614"/>
                            <a:pt x="4834" y="3039"/>
                          </a:cubicBezTo>
                          <a:cubicBezTo>
                            <a:pt x="3837" y="1058"/>
                            <a:pt x="2242" y="-328"/>
                            <a:pt x="1046" y="68"/>
                          </a:cubicBezTo>
                          <a:cubicBezTo>
                            <a:pt x="-349" y="464"/>
                            <a:pt x="-349" y="2643"/>
                            <a:pt x="1046" y="52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82" name="Google Shape;7782;p37"/>
                    <p:cNvSpPr/>
                    <p:nvPr/>
                  </p:nvSpPr>
                  <p:spPr>
                    <a:xfrm>
                      <a:off x="2295142" y="5698339"/>
                      <a:ext cx="5464" cy="8394"/>
                    </a:xfrm>
                    <a:custGeom>
                      <a:avLst/>
                      <a:gdLst/>
                      <a:ahLst/>
                      <a:cxnLst/>
                      <a:rect l="l" t="t" r="r" b="b"/>
                      <a:pathLst>
                        <a:path w="5464" h="8394" extrusionOk="0">
                          <a:moveTo>
                            <a:pt x="675" y="75"/>
                          </a:moveTo>
                          <a:cubicBezTo>
                            <a:pt x="-322" y="471"/>
                            <a:pt x="-123" y="2452"/>
                            <a:pt x="675" y="4235"/>
                          </a:cubicBezTo>
                          <a:cubicBezTo>
                            <a:pt x="1671" y="6611"/>
                            <a:pt x="3067" y="8394"/>
                            <a:pt x="4462" y="8394"/>
                          </a:cubicBezTo>
                          <a:cubicBezTo>
                            <a:pt x="5658" y="7602"/>
                            <a:pt x="5857" y="6017"/>
                            <a:pt x="4661" y="3442"/>
                          </a:cubicBezTo>
                          <a:cubicBezTo>
                            <a:pt x="3465" y="867"/>
                            <a:pt x="1871" y="-322"/>
                            <a:pt x="675" y="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83" name="Google Shape;7783;p37"/>
                    <p:cNvSpPr/>
                    <p:nvPr/>
                  </p:nvSpPr>
                  <p:spPr>
                    <a:xfrm>
                      <a:off x="2444090" y="5669358"/>
                      <a:ext cx="4809" cy="8687"/>
                    </a:xfrm>
                    <a:custGeom>
                      <a:avLst/>
                      <a:gdLst/>
                      <a:ahLst/>
                      <a:cxnLst/>
                      <a:rect l="l" t="t" r="r" b="b"/>
                      <a:pathLst>
                        <a:path w="4809" h="8687" extrusionOk="0">
                          <a:moveTo>
                            <a:pt x="2218" y="135"/>
                          </a:moveTo>
                          <a:cubicBezTo>
                            <a:pt x="823" y="-459"/>
                            <a:pt x="-174" y="927"/>
                            <a:pt x="25" y="3899"/>
                          </a:cubicBezTo>
                          <a:cubicBezTo>
                            <a:pt x="25" y="6870"/>
                            <a:pt x="1022" y="8455"/>
                            <a:pt x="2417" y="8653"/>
                          </a:cubicBezTo>
                          <a:cubicBezTo>
                            <a:pt x="3613" y="8851"/>
                            <a:pt x="4809" y="8257"/>
                            <a:pt x="4809" y="5285"/>
                          </a:cubicBezTo>
                          <a:cubicBezTo>
                            <a:pt x="4411" y="2116"/>
                            <a:pt x="3414" y="729"/>
                            <a:pt x="2218" y="1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84" name="Google Shape;7784;p37"/>
                    <p:cNvSpPr/>
                    <p:nvPr/>
                  </p:nvSpPr>
                  <p:spPr>
                    <a:xfrm>
                      <a:off x="2249134" y="5744598"/>
                      <a:ext cx="5934" cy="7451"/>
                    </a:xfrm>
                    <a:custGeom>
                      <a:avLst/>
                      <a:gdLst/>
                      <a:ahLst/>
                      <a:cxnLst/>
                      <a:rect l="l" t="t" r="r" b="b"/>
                      <a:pathLst>
                        <a:path w="5934" h="7451" extrusionOk="0">
                          <a:moveTo>
                            <a:pt x="1037" y="4328"/>
                          </a:moveTo>
                          <a:cubicBezTo>
                            <a:pt x="2432" y="6705"/>
                            <a:pt x="4226" y="7894"/>
                            <a:pt x="5422" y="7300"/>
                          </a:cubicBezTo>
                          <a:cubicBezTo>
                            <a:pt x="6419" y="6904"/>
                            <a:pt x="5821" y="5121"/>
                            <a:pt x="4824" y="2942"/>
                          </a:cubicBezTo>
                          <a:cubicBezTo>
                            <a:pt x="3429" y="565"/>
                            <a:pt x="1834" y="-426"/>
                            <a:pt x="638" y="168"/>
                          </a:cubicBezTo>
                          <a:cubicBezTo>
                            <a:pt x="-358" y="763"/>
                            <a:pt x="-159" y="2546"/>
                            <a:pt x="1037" y="43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85" name="Google Shape;7785;p37"/>
                    <p:cNvSpPr/>
                    <p:nvPr/>
                  </p:nvSpPr>
                  <p:spPr>
                    <a:xfrm>
                      <a:off x="2311763" y="5724165"/>
                      <a:ext cx="19932" cy="198"/>
                    </a:xfrm>
                    <a:custGeom>
                      <a:avLst/>
                      <a:gdLst/>
                      <a:ahLst/>
                      <a:cxnLst/>
                      <a:rect l="l" t="t" r="r" b="b"/>
                      <a:pathLst>
                        <a:path w="19932" h="198" extrusionOk="0">
                          <a:moveTo>
                            <a:pt x="0" y="0"/>
                          </a:moveTo>
                          <a:lnTo>
                            <a:pt x="0" y="0"/>
                          </a:lnTo>
                          <a:lnTo>
                            <a:pt x="0" y="198"/>
                          </a:lnTo>
                          <a:lnTo>
                            <a:pt x="0"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86" name="Google Shape;7786;p37"/>
                    <p:cNvSpPr/>
                    <p:nvPr/>
                  </p:nvSpPr>
                  <p:spPr>
                    <a:xfrm>
                      <a:off x="2456954" y="5678209"/>
                      <a:ext cx="3905" cy="9674"/>
                    </a:xfrm>
                    <a:custGeom>
                      <a:avLst/>
                      <a:gdLst/>
                      <a:ahLst/>
                      <a:cxnLst/>
                      <a:rect l="l" t="t" r="r" b="b"/>
                      <a:pathLst>
                        <a:path w="3905" h="9674" extrusionOk="0">
                          <a:moveTo>
                            <a:pt x="3905" y="3764"/>
                          </a:moveTo>
                          <a:cubicBezTo>
                            <a:pt x="3507" y="2179"/>
                            <a:pt x="3307" y="0"/>
                            <a:pt x="2111" y="0"/>
                          </a:cubicBezTo>
                          <a:cubicBezTo>
                            <a:pt x="317" y="0"/>
                            <a:pt x="-281" y="2575"/>
                            <a:pt x="118" y="5745"/>
                          </a:cubicBezTo>
                          <a:cubicBezTo>
                            <a:pt x="317" y="8122"/>
                            <a:pt x="1314" y="10301"/>
                            <a:pt x="2510" y="9508"/>
                          </a:cubicBezTo>
                          <a:cubicBezTo>
                            <a:pt x="3706" y="8914"/>
                            <a:pt x="3905" y="6537"/>
                            <a:pt x="3905" y="37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87" name="Google Shape;7787;p37"/>
                    <p:cNvSpPr/>
                    <p:nvPr/>
                  </p:nvSpPr>
                  <p:spPr>
                    <a:xfrm>
                      <a:off x="2393334" y="5688906"/>
                      <a:ext cx="3949" cy="8952"/>
                    </a:xfrm>
                    <a:custGeom>
                      <a:avLst/>
                      <a:gdLst/>
                      <a:ahLst/>
                      <a:cxnLst/>
                      <a:rect l="l" t="t" r="r" b="b"/>
                      <a:pathLst>
                        <a:path w="3949" h="8952" extrusionOk="0">
                          <a:moveTo>
                            <a:pt x="2744" y="8914"/>
                          </a:moveTo>
                          <a:cubicBezTo>
                            <a:pt x="4139" y="9310"/>
                            <a:pt x="3940" y="6537"/>
                            <a:pt x="3940" y="4358"/>
                          </a:cubicBezTo>
                          <a:cubicBezTo>
                            <a:pt x="3541" y="1387"/>
                            <a:pt x="2345" y="0"/>
                            <a:pt x="1149" y="0"/>
                          </a:cubicBezTo>
                          <a:cubicBezTo>
                            <a:pt x="153" y="0"/>
                            <a:pt x="-246" y="1585"/>
                            <a:pt x="153" y="3764"/>
                          </a:cubicBezTo>
                          <a:cubicBezTo>
                            <a:pt x="551" y="6141"/>
                            <a:pt x="1548" y="8518"/>
                            <a:pt x="2744" y="89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88" name="Google Shape;7788;p37"/>
                    <p:cNvSpPr/>
                    <p:nvPr/>
                  </p:nvSpPr>
                  <p:spPr>
                    <a:xfrm>
                      <a:off x="2280502" y="5734418"/>
                      <a:ext cx="6055" cy="9908"/>
                    </a:xfrm>
                    <a:custGeom>
                      <a:avLst/>
                      <a:gdLst/>
                      <a:ahLst/>
                      <a:cxnLst/>
                      <a:rect l="l" t="t" r="r" b="b"/>
                      <a:pathLst>
                        <a:path w="6055" h="9908" extrusionOk="0">
                          <a:moveTo>
                            <a:pt x="4551" y="3613"/>
                          </a:moveTo>
                          <a:cubicBezTo>
                            <a:pt x="3156" y="1435"/>
                            <a:pt x="1761" y="-744"/>
                            <a:pt x="565" y="246"/>
                          </a:cubicBezTo>
                          <a:cubicBezTo>
                            <a:pt x="-432" y="1038"/>
                            <a:pt x="-33" y="3217"/>
                            <a:pt x="1163" y="5594"/>
                          </a:cubicBezTo>
                          <a:cubicBezTo>
                            <a:pt x="1562" y="6387"/>
                            <a:pt x="2159" y="6981"/>
                            <a:pt x="2558" y="7377"/>
                          </a:cubicBezTo>
                          <a:cubicBezTo>
                            <a:pt x="3555" y="9160"/>
                            <a:pt x="4551" y="10348"/>
                            <a:pt x="5548" y="9754"/>
                          </a:cubicBezTo>
                          <a:cubicBezTo>
                            <a:pt x="6345" y="9358"/>
                            <a:pt x="6146" y="7971"/>
                            <a:pt x="5349" y="6189"/>
                          </a:cubicBezTo>
                          <a:cubicBezTo>
                            <a:pt x="5149" y="5396"/>
                            <a:pt x="4950" y="4604"/>
                            <a:pt x="4551" y="36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89" name="Google Shape;7789;p37"/>
                    <p:cNvSpPr/>
                    <p:nvPr/>
                  </p:nvSpPr>
                  <p:spPr>
                    <a:xfrm>
                      <a:off x="2403005" y="5693065"/>
                      <a:ext cx="4017" cy="9323"/>
                    </a:xfrm>
                    <a:custGeom>
                      <a:avLst/>
                      <a:gdLst/>
                      <a:ahLst/>
                      <a:cxnLst/>
                      <a:rect l="l" t="t" r="r" b="b"/>
                      <a:pathLst>
                        <a:path w="4017" h="9323" extrusionOk="0">
                          <a:moveTo>
                            <a:pt x="1444" y="0"/>
                          </a:moveTo>
                          <a:cubicBezTo>
                            <a:pt x="248" y="396"/>
                            <a:pt x="-150" y="2179"/>
                            <a:pt x="49" y="4754"/>
                          </a:cubicBezTo>
                          <a:cubicBezTo>
                            <a:pt x="448" y="7725"/>
                            <a:pt x="1644" y="9112"/>
                            <a:pt x="2640" y="9310"/>
                          </a:cubicBezTo>
                          <a:cubicBezTo>
                            <a:pt x="4035" y="9508"/>
                            <a:pt x="4235" y="7527"/>
                            <a:pt x="3836" y="4754"/>
                          </a:cubicBezTo>
                          <a:cubicBezTo>
                            <a:pt x="3637" y="2179"/>
                            <a:pt x="2840" y="594"/>
                            <a:pt x="1444"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90" name="Google Shape;7790;p37"/>
                    <p:cNvSpPr/>
                    <p:nvPr/>
                  </p:nvSpPr>
                  <p:spPr>
                    <a:xfrm>
                      <a:off x="2208911" y="5664739"/>
                      <a:ext cx="4335" cy="2811"/>
                    </a:xfrm>
                    <a:custGeom>
                      <a:avLst/>
                      <a:gdLst/>
                      <a:ahLst/>
                      <a:cxnLst/>
                      <a:rect l="l" t="t" r="r" b="b"/>
                      <a:pathLst>
                        <a:path w="4335" h="2811" extrusionOk="0">
                          <a:moveTo>
                            <a:pt x="2990" y="2773"/>
                          </a:moveTo>
                          <a:cubicBezTo>
                            <a:pt x="4186" y="2377"/>
                            <a:pt x="4584" y="1387"/>
                            <a:pt x="4186" y="0"/>
                          </a:cubicBezTo>
                          <a:cubicBezTo>
                            <a:pt x="2791" y="396"/>
                            <a:pt x="1395" y="792"/>
                            <a:pt x="0" y="1387"/>
                          </a:cubicBezTo>
                          <a:cubicBezTo>
                            <a:pt x="1196" y="2377"/>
                            <a:pt x="2193" y="2971"/>
                            <a:pt x="2990" y="27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91" name="Google Shape;7791;p37"/>
                    <p:cNvSpPr/>
                    <p:nvPr/>
                  </p:nvSpPr>
                  <p:spPr>
                    <a:xfrm>
                      <a:off x="2271013" y="5668081"/>
                      <a:ext cx="5076" cy="7877"/>
                    </a:xfrm>
                    <a:custGeom>
                      <a:avLst/>
                      <a:gdLst/>
                      <a:ahLst/>
                      <a:cxnLst/>
                      <a:rect l="l" t="t" r="r" b="b"/>
                      <a:pathLst>
                        <a:path w="5076" h="7877" extrusionOk="0">
                          <a:moveTo>
                            <a:pt x="1084" y="25"/>
                          </a:moveTo>
                          <a:cubicBezTo>
                            <a:pt x="-112" y="817"/>
                            <a:pt x="-511" y="2402"/>
                            <a:pt x="885" y="4977"/>
                          </a:cubicBezTo>
                          <a:cubicBezTo>
                            <a:pt x="1881" y="6760"/>
                            <a:pt x="3077" y="8345"/>
                            <a:pt x="4074" y="7751"/>
                          </a:cubicBezTo>
                          <a:cubicBezTo>
                            <a:pt x="5270" y="6958"/>
                            <a:pt x="5469" y="5175"/>
                            <a:pt x="4273" y="2600"/>
                          </a:cubicBezTo>
                          <a:cubicBezTo>
                            <a:pt x="3476" y="817"/>
                            <a:pt x="2280" y="-173"/>
                            <a:pt x="1084" y="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92" name="Google Shape;7792;p37"/>
                    <p:cNvSpPr/>
                    <p:nvPr/>
                  </p:nvSpPr>
                  <p:spPr>
                    <a:xfrm>
                      <a:off x="2248128" y="5656344"/>
                      <a:ext cx="5509" cy="8614"/>
                    </a:xfrm>
                    <a:custGeom>
                      <a:avLst/>
                      <a:gdLst/>
                      <a:ahLst/>
                      <a:cxnLst/>
                      <a:rect l="l" t="t" r="r" b="b"/>
                      <a:pathLst>
                        <a:path w="5509" h="8614" extrusionOk="0">
                          <a:moveTo>
                            <a:pt x="4834" y="8593"/>
                          </a:moveTo>
                          <a:cubicBezTo>
                            <a:pt x="6030" y="7603"/>
                            <a:pt x="5432" y="5424"/>
                            <a:pt x="4634" y="3047"/>
                          </a:cubicBezTo>
                          <a:cubicBezTo>
                            <a:pt x="3837" y="868"/>
                            <a:pt x="2641" y="-321"/>
                            <a:pt x="1445" y="75"/>
                          </a:cubicBezTo>
                          <a:cubicBezTo>
                            <a:pt x="-548" y="670"/>
                            <a:pt x="-349" y="3047"/>
                            <a:pt x="1246" y="5820"/>
                          </a:cubicBezTo>
                          <a:cubicBezTo>
                            <a:pt x="2242" y="7603"/>
                            <a:pt x="3638" y="8791"/>
                            <a:pt x="4834" y="85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93" name="Google Shape;7793;p37"/>
                    <p:cNvSpPr/>
                    <p:nvPr/>
                  </p:nvSpPr>
                  <p:spPr>
                    <a:xfrm>
                      <a:off x="2330221" y="5713462"/>
                      <a:ext cx="8239" cy="8950"/>
                    </a:xfrm>
                    <a:custGeom>
                      <a:avLst/>
                      <a:gdLst/>
                      <a:ahLst/>
                      <a:cxnLst/>
                      <a:rect l="l" t="t" r="r" b="b"/>
                      <a:pathLst>
                        <a:path w="8239" h="8950" extrusionOk="0">
                          <a:moveTo>
                            <a:pt x="478" y="6148"/>
                          </a:moveTo>
                          <a:cubicBezTo>
                            <a:pt x="1276" y="8327"/>
                            <a:pt x="2272" y="9119"/>
                            <a:pt x="3269" y="8921"/>
                          </a:cubicBezTo>
                          <a:cubicBezTo>
                            <a:pt x="3468" y="8723"/>
                            <a:pt x="3867" y="8525"/>
                            <a:pt x="3867" y="8129"/>
                          </a:cubicBezTo>
                          <a:cubicBezTo>
                            <a:pt x="4066" y="8327"/>
                            <a:pt x="4266" y="8327"/>
                            <a:pt x="4465" y="8525"/>
                          </a:cubicBezTo>
                          <a:cubicBezTo>
                            <a:pt x="6259" y="9317"/>
                            <a:pt x="7255" y="7336"/>
                            <a:pt x="8053" y="4959"/>
                          </a:cubicBezTo>
                          <a:cubicBezTo>
                            <a:pt x="8451" y="2582"/>
                            <a:pt x="8252" y="799"/>
                            <a:pt x="7056" y="205"/>
                          </a:cubicBezTo>
                          <a:cubicBezTo>
                            <a:pt x="5262" y="-587"/>
                            <a:pt x="4266" y="997"/>
                            <a:pt x="3668" y="3572"/>
                          </a:cubicBezTo>
                          <a:cubicBezTo>
                            <a:pt x="3070" y="1790"/>
                            <a:pt x="2073" y="799"/>
                            <a:pt x="1076" y="1394"/>
                          </a:cubicBezTo>
                          <a:cubicBezTo>
                            <a:pt x="-120" y="1790"/>
                            <a:pt x="-319" y="3375"/>
                            <a:pt x="478" y="61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94" name="Google Shape;7794;p37"/>
                    <p:cNvSpPr/>
                    <p:nvPr/>
                  </p:nvSpPr>
                  <p:spPr>
                    <a:xfrm>
                      <a:off x="2319929" y="5707616"/>
                      <a:ext cx="6714" cy="19890"/>
                    </a:xfrm>
                    <a:custGeom>
                      <a:avLst/>
                      <a:gdLst/>
                      <a:ahLst/>
                      <a:cxnLst/>
                      <a:rect l="l" t="t" r="r" b="b"/>
                      <a:pathLst>
                        <a:path w="6714" h="19890" extrusionOk="0">
                          <a:moveTo>
                            <a:pt x="804" y="11994"/>
                          </a:moveTo>
                          <a:cubicBezTo>
                            <a:pt x="-392" y="12588"/>
                            <a:pt x="-193" y="14767"/>
                            <a:pt x="1003" y="17342"/>
                          </a:cubicBezTo>
                          <a:cubicBezTo>
                            <a:pt x="1999" y="19323"/>
                            <a:pt x="3195" y="20313"/>
                            <a:pt x="3993" y="19719"/>
                          </a:cubicBezTo>
                          <a:cubicBezTo>
                            <a:pt x="4989" y="18927"/>
                            <a:pt x="4989" y="17144"/>
                            <a:pt x="3993" y="14569"/>
                          </a:cubicBezTo>
                          <a:cubicBezTo>
                            <a:pt x="3993" y="14569"/>
                            <a:pt x="4192" y="14569"/>
                            <a:pt x="4192" y="14569"/>
                          </a:cubicBezTo>
                          <a:cubicBezTo>
                            <a:pt x="5587" y="14569"/>
                            <a:pt x="6185" y="12588"/>
                            <a:pt x="6584" y="10607"/>
                          </a:cubicBezTo>
                          <a:cubicBezTo>
                            <a:pt x="6783" y="9221"/>
                            <a:pt x="6783" y="7834"/>
                            <a:pt x="6385" y="6843"/>
                          </a:cubicBezTo>
                          <a:cubicBezTo>
                            <a:pt x="6385" y="5655"/>
                            <a:pt x="5787" y="4268"/>
                            <a:pt x="5388" y="2882"/>
                          </a:cubicBezTo>
                          <a:cubicBezTo>
                            <a:pt x="4591" y="1495"/>
                            <a:pt x="3594" y="-486"/>
                            <a:pt x="2597" y="108"/>
                          </a:cubicBezTo>
                          <a:cubicBezTo>
                            <a:pt x="1003" y="703"/>
                            <a:pt x="1402" y="3476"/>
                            <a:pt x="2597" y="6249"/>
                          </a:cubicBezTo>
                          <a:cubicBezTo>
                            <a:pt x="2597" y="6447"/>
                            <a:pt x="2797" y="6645"/>
                            <a:pt x="2797" y="6843"/>
                          </a:cubicBezTo>
                          <a:cubicBezTo>
                            <a:pt x="2199" y="7636"/>
                            <a:pt x="1999" y="8824"/>
                            <a:pt x="1999" y="10211"/>
                          </a:cubicBezTo>
                          <a:cubicBezTo>
                            <a:pt x="1999" y="11003"/>
                            <a:pt x="1999" y="11796"/>
                            <a:pt x="2199" y="12390"/>
                          </a:cubicBezTo>
                          <a:cubicBezTo>
                            <a:pt x="1601" y="11796"/>
                            <a:pt x="1202" y="11796"/>
                            <a:pt x="804" y="119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95" name="Google Shape;7795;p37"/>
                    <p:cNvSpPr/>
                    <p:nvPr/>
                  </p:nvSpPr>
                  <p:spPr>
                    <a:xfrm>
                      <a:off x="2347493" y="5697621"/>
                      <a:ext cx="3912" cy="7546"/>
                    </a:xfrm>
                    <a:custGeom>
                      <a:avLst/>
                      <a:gdLst/>
                      <a:ahLst/>
                      <a:cxnLst/>
                      <a:rect l="l" t="t" r="r" b="b"/>
                      <a:pathLst>
                        <a:path w="3912" h="7546" extrusionOk="0">
                          <a:moveTo>
                            <a:pt x="746" y="0"/>
                          </a:moveTo>
                          <a:cubicBezTo>
                            <a:pt x="-51" y="792"/>
                            <a:pt x="-250" y="2575"/>
                            <a:pt x="348" y="4358"/>
                          </a:cubicBezTo>
                          <a:cubicBezTo>
                            <a:pt x="946" y="6339"/>
                            <a:pt x="2341" y="7725"/>
                            <a:pt x="3138" y="7527"/>
                          </a:cubicBezTo>
                          <a:cubicBezTo>
                            <a:pt x="4135" y="7329"/>
                            <a:pt x="4135" y="5348"/>
                            <a:pt x="3338" y="3367"/>
                          </a:cubicBezTo>
                          <a:cubicBezTo>
                            <a:pt x="2740" y="1387"/>
                            <a:pt x="1743" y="0"/>
                            <a:pt x="74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96" name="Google Shape;7796;p37"/>
                    <p:cNvSpPr/>
                    <p:nvPr/>
                  </p:nvSpPr>
                  <p:spPr>
                    <a:xfrm>
                      <a:off x="2380122" y="5683665"/>
                      <a:ext cx="4404" cy="7987"/>
                    </a:xfrm>
                    <a:custGeom>
                      <a:avLst/>
                      <a:gdLst/>
                      <a:ahLst/>
                      <a:cxnLst/>
                      <a:rect l="l" t="t" r="r" b="b"/>
                      <a:pathLst>
                        <a:path w="4404" h="7987" extrusionOk="0">
                          <a:moveTo>
                            <a:pt x="3597" y="7816"/>
                          </a:moveTo>
                          <a:cubicBezTo>
                            <a:pt x="4594" y="7420"/>
                            <a:pt x="4594" y="5439"/>
                            <a:pt x="3996" y="3260"/>
                          </a:cubicBezTo>
                          <a:cubicBezTo>
                            <a:pt x="3199" y="288"/>
                            <a:pt x="1803" y="-504"/>
                            <a:pt x="807" y="288"/>
                          </a:cubicBezTo>
                          <a:cubicBezTo>
                            <a:pt x="-190" y="883"/>
                            <a:pt x="-190" y="2666"/>
                            <a:pt x="408" y="5439"/>
                          </a:cubicBezTo>
                          <a:cubicBezTo>
                            <a:pt x="1205" y="7420"/>
                            <a:pt x="2401" y="8410"/>
                            <a:pt x="3597" y="781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97" name="Google Shape;7797;p37"/>
                    <p:cNvSpPr/>
                    <p:nvPr/>
                  </p:nvSpPr>
                  <p:spPr>
                    <a:xfrm>
                      <a:off x="2298408" y="5645722"/>
                      <a:ext cx="4185" cy="2747"/>
                    </a:xfrm>
                    <a:custGeom>
                      <a:avLst/>
                      <a:gdLst/>
                      <a:ahLst/>
                      <a:cxnLst/>
                      <a:rect l="l" t="t" r="r" b="b"/>
                      <a:pathLst>
                        <a:path w="4185" h="2747" extrusionOk="0">
                          <a:moveTo>
                            <a:pt x="3189" y="2575"/>
                          </a:moveTo>
                          <a:cubicBezTo>
                            <a:pt x="3986" y="2179"/>
                            <a:pt x="4186" y="1188"/>
                            <a:pt x="4186" y="0"/>
                          </a:cubicBezTo>
                          <a:cubicBezTo>
                            <a:pt x="2791" y="198"/>
                            <a:pt x="1395" y="198"/>
                            <a:pt x="0" y="396"/>
                          </a:cubicBezTo>
                          <a:cubicBezTo>
                            <a:pt x="997" y="2179"/>
                            <a:pt x="2193" y="3169"/>
                            <a:pt x="3189" y="25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98" name="Google Shape;7798;p37"/>
                    <p:cNvSpPr/>
                    <p:nvPr/>
                  </p:nvSpPr>
                  <p:spPr>
                    <a:xfrm>
                      <a:off x="2315524" y="5700156"/>
                      <a:ext cx="4369" cy="8173"/>
                    </a:xfrm>
                    <a:custGeom>
                      <a:avLst/>
                      <a:gdLst/>
                      <a:ahLst/>
                      <a:cxnLst/>
                      <a:rect l="l" t="t" r="r" b="b"/>
                      <a:pathLst>
                        <a:path w="4369" h="8173" extrusionOk="0">
                          <a:moveTo>
                            <a:pt x="1223" y="41"/>
                          </a:moveTo>
                          <a:cubicBezTo>
                            <a:pt x="-571" y="-355"/>
                            <a:pt x="27" y="2220"/>
                            <a:pt x="425" y="4399"/>
                          </a:cubicBezTo>
                          <a:cubicBezTo>
                            <a:pt x="824" y="6379"/>
                            <a:pt x="2020" y="7964"/>
                            <a:pt x="3216" y="8162"/>
                          </a:cubicBezTo>
                          <a:cubicBezTo>
                            <a:pt x="4810" y="8360"/>
                            <a:pt x="4412" y="5983"/>
                            <a:pt x="4013" y="4003"/>
                          </a:cubicBezTo>
                          <a:cubicBezTo>
                            <a:pt x="3415" y="1625"/>
                            <a:pt x="2418" y="239"/>
                            <a:pt x="1223" y="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99" name="Google Shape;7799;p37"/>
                    <p:cNvSpPr/>
                    <p:nvPr/>
                  </p:nvSpPr>
                  <p:spPr>
                    <a:xfrm>
                      <a:off x="2405493" y="5668219"/>
                      <a:ext cx="3775" cy="7627"/>
                    </a:xfrm>
                    <a:custGeom>
                      <a:avLst/>
                      <a:gdLst/>
                      <a:ahLst/>
                      <a:cxnLst/>
                      <a:rect l="l" t="t" r="r" b="b"/>
                      <a:pathLst>
                        <a:path w="3775" h="7627" extrusionOk="0">
                          <a:moveTo>
                            <a:pt x="153" y="4047"/>
                          </a:moveTo>
                          <a:cubicBezTo>
                            <a:pt x="352" y="6028"/>
                            <a:pt x="1349" y="7811"/>
                            <a:pt x="2345" y="7613"/>
                          </a:cubicBezTo>
                          <a:cubicBezTo>
                            <a:pt x="3541" y="7415"/>
                            <a:pt x="4139" y="5632"/>
                            <a:pt x="3541" y="2859"/>
                          </a:cubicBezTo>
                          <a:cubicBezTo>
                            <a:pt x="2943" y="680"/>
                            <a:pt x="1947" y="-311"/>
                            <a:pt x="1149" y="85"/>
                          </a:cubicBezTo>
                          <a:cubicBezTo>
                            <a:pt x="153" y="284"/>
                            <a:pt x="-246" y="2066"/>
                            <a:pt x="153" y="40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00" name="Google Shape;7800;p37"/>
                    <p:cNvSpPr/>
                    <p:nvPr/>
                  </p:nvSpPr>
                  <p:spPr>
                    <a:xfrm>
                      <a:off x="2414909" y="5663550"/>
                      <a:ext cx="3892" cy="7587"/>
                    </a:xfrm>
                    <a:custGeom>
                      <a:avLst/>
                      <a:gdLst/>
                      <a:ahLst/>
                      <a:cxnLst/>
                      <a:rect l="l" t="t" r="r" b="b"/>
                      <a:pathLst>
                        <a:path w="3892" h="7587" extrusionOk="0">
                          <a:moveTo>
                            <a:pt x="1500" y="0"/>
                          </a:moveTo>
                          <a:cubicBezTo>
                            <a:pt x="504" y="0"/>
                            <a:pt x="-294" y="991"/>
                            <a:pt x="105" y="3367"/>
                          </a:cubicBezTo>
                          <a:cubicBezTo>
                            <a:pt x="504" y="6339"/>
                            <a:pt x="1500" y="7924"/>
                            <a:pt x="2696" y="7527"/>
                          </a:cubicBezTo>
                          <a:cubicBezTo>
                            <a:pt x="3693" y="7329"/>
                            <a:pt x="3892" y="5546"/>
                            <a:pt x="3892" y="3367"/>
                          </a:cubicBezTo>
                          <a:cubicBezTo>
                            <a:pt x="3493" y="1387"/>
                            <a:pt x="2497" y="0"/>
                            <a:pt x="1500"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01" name="Google Shape;7801;p37"/>
                    <p:cNvSpPr/>
                    <p:nvPr/>
                  </p:nvSpPr>
                  <p:spPr>
                    <a:xfrm>
                      <a:off x="2346859" y="5674766"/>
                      <a:ext cx="4392" cy="9781"/>
                    </a:xfrm>
                    <a:custGeom>
                      <a:avLst/>
                      <a:gdLst/>
                      <a:ahLst/>
                      <a:cxnLst/>
                      <a:rect l="l" t="t" r="r" b="b"/>
                      <a:pathLst>
                        <a:path w="4392" h="9781" extrusionOk="0">
                          <a:moveTo>
                            <a:pt x="1779" y="8593"/>
                          </a:moveTo>
                          <a:lnTo>
                            <a:pt x="2178" y="9782"/>
                          </a:lnTo>
                          <a:cubicBezTo>
                            <a:pt x="3772" y="8593"/>
                            <a:pt x="5566" y="7603"/>
                            <a:pt x="3374" y="2453"/>
                          </a:cubicBezTo>
                          <a:cubicBezTo>
                            <a:pt x="2576" y="472"/>
                            <a:pt x="1380" y="-519"/>
                            <a:pt x="583" y="274"/>
                          </a:cubicBezTo>
                          <a:cubicBezTo>
                            <a:pt x="-812" y="2056"/>
                            <a:pt x="583" y="5424"/>
                            <a:pt x="1779" y="85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02" name="Google Shape;7802;p37"/>
                    <p:cNvSpPr/>
                    <p:nvPr/>
                  </p:nvSpPr>
                  <p:spPr>
                    <a:xfrm>
                      <a:off x="2301199" y="5686229"/>
                      <a:ext cx="4908" cy="7856"/>
                    </a:xfrm>
                    <a:custGeom>
                      <a:avLst/>
                      <a:gdLst/>
                      <a:ahLst/>
                      <a:cxnLst/>
                      <a:rect l="l" t="t" r="r" b="b"/>
                      <a:pathLst>
                        <a:path w="4908" h="7856" extrusionOk="0">
                          <a:moveTo>
                            <a:pt x="598" y="300"/>
                          </a:moveTo>
                          <a:cubicBezTo>
                            <a:pt x="-199" y="1092"/>
                            <a:pt x="-199" y="3073"/>
                            <a:pt x="598" y="4658"/>
                          </a:cubicBezTo>
                          <a:cubicBezTo>
                            <a:pt x="1794" y="7233"/>
                            <a:pt x="3189" y="8025"/>
                            <a:pt x="3588" y="7827"/>
                          </a:cubicBezTo>
                          <a:cubicBezTo>
                            <a:pt x="5183" y="6639"/>
                            <a:pt x="5183" y="5054"/>
                            <a:pt x="4385" y="3271"/>
                          </a:cubicBezTo>
                          <a:cubicBezTo>
                            <a:pt x="3189" y="894"/>
                            <a:pt x="1794" y="-691"/>
                            <a:pt x="598" y="3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03" name="Google Shape;7803;p37"/>
                    <p:cNvSpPr/>
                    <p:nvPr/>
                  </p:nvSpPr>
                  <p:spPr>
                    <a:xfrm>
                      <a:off x="2402537" y="5652061"/>
                      <a:ext cx="4105" cy="8332"/>
                    </a:xfrm>
                    <a:custGeom>
                      <a:avLst/>
                      <a:gdLst/>
                      <a:ahLst/>
                      <a:cxnLst/>
                      <a:rect l="l" t="t" r="r" b="b"/>
                      <a:pathLst>
                        <a:path w="4105" h="8332" extrusionOk="0">
                          <a:moveTo>
                            <a:pt x="2312" y="8320"/>
                          </a:moveTo>
                          <a:cubicBezTo>
                            <a:pt x="3906" y="8518"/>
                            <a:pt x="4106" y="6339"/>
                            <a:pt x="4106" y="3962"/>
                          </a:cubicBezTo>
                          <a:cubicBezTo>
                            <a:pt x="4106" y="2575"/>
                            <a:pt x="3707" y="1387"/>
                            <a:pt x="3308" y="594"/>
                          </a:cubicBezTo>
                          <a:cubicBezTo>
                            <a:pt x="2312" y="396"/>
                            <a:pt x="1515" y="198"/>
                            <a:pt x="518" y="0"/>
                          </a:cubicBezTo>
                          <a:cubicBezTo>
                            <a:pt x="-80" y="792"/>
                            <a:pt x="-80" y="2773"/>
                            <a:pt x="119" y="4556"/>
                          </a:cubicBezTo>
                          <a:cubicBezTo>
                            <a:pt x="319" y="6339"/>
                            <a:pt x="1116" y="8122"/>
                            <a:pt x="2312" y="83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04" name="Google Shape;7804;p37"/>
                    <p:cNvSpPr/>
                    <p:nvPr/>
                  </p:nvSpPr>
                  <p:spPr>
                    <a:xfrm>
                      <a:off x="2323715" y="5668055"/>
                      <a:ext cx="4649" cy="8370"/>
                    </a:xfrm>
                    <a:custGeom>
                      <a:avLst/>
                      <a:gdLst/>
                      <a:ahLst/>
                      <a:cxnLst/>
                      <a:rect l="l" t="t" r="r" b="b"/>
                      <a:pathLst>
                        <a:path w="4649" h="8370" extrusionOk="0">
                          <a:moveTo>
                            <a:pt x="3197" y="8371"/>
                          </a:moveTo>
                          <a:cubicBezTo>
                            <a:pt x="4792" y="8173"/>
                            <a:pt x="4991" y="6588"/>
                            <a:pt x="4193" y="3617"/>
                          </a:cubicBezTo>
                          <a:cubicBezTo>
                            <a:pt x="3596" y="1636"/>
                            <a:pt x="2599" y="-345"/>
                            <a:pt x="1403" y="51"/>
                          </a:cubicBezTo>
                          <a:cubicBezTo>
                            <a:pt x="8" y="447"/>
                            <a:pt x="-391" y="2230"/>
                            <a:pt x="406" y="4805"/>
                          </a:cubicBezTo>
                          <a:cubicBezTo>
                            <a:pt x="805" y="7182"/>
                            <a:pt x="2001" y="8371"/>
                            <a:pt x="3197" y="83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05" name="Google Shape;7805;p37"/>
                    <p:cNvSpPr/>
                    <p:nvPr/>
                  </p:nvSpPr>
                  <p:spPr>
                    <a:xfrm>
                      <a:off x="2282307" y="5677751"/>
                      <a:ext cx="7387" cy="11448"/>
                    </a:xfrm>
                    <a:custGeom>
                      <a:avLst/>
                      <a:gdLst/>
                      <a:ahLst/>
                      <a:cxnLst/>
                      <a:rect l="l" t="t" r="r" b="b"/>
                      <a:pathLst>
                        <a:path w="7387" h="11448" extrusionOk="0">
                          <a:moveTo>
                            <a:pt x="2348" y="7589"/>
                          </a:moveTo>
                          <a:cubicBezTo>
                            <a:pt x="2547" y="7787"/>
                            <a:pt x="2547" y="8183"/>
                            <a:pt x="2746" y="8579"/>
                          </a:cubicBezTo>
                          <a:cubicBezTo>
                            <a:pt x="4142" y="11154"/>
                            <a:pt x="5537" y="11947"/>
                            <a:pt x="6733" y="11154"/>
                          </a:cubicBezTo>
                          <a:cubicBezTo>
                            <a:pt x="7729" y="10560"/>
                            <a:pt x="7530" y="8975"/>
                            <a:pt x="6533" y="6994"/>
                          </a:cubicBezTo>
                          <a:cubicBezTo>
                            <a:pt x="5935" y="6004"/>
                            <a:pt x="5537" y="5410"/>
                            <a:pt x="4939" y="4815"/>
                          </a:cubicBezTo>
                          <a:cubicBezTo>
                            <a:pt x="4739" y="4221"/>
                            <a:pt x="4540" y="3627"/>
                            <a:pt x="4341" y="3033"/>
                          </a:cubicBezTo>
                          <a:cubicBezTo>
                            <a:pt x="3344" y="1250"/>
                            <a:pt x="2148" y="-335"/>
                            <a:pt x="952" y="61"/>
                          </a:cubicBezTo>
                          <a:cubicBezTo>
                            <a:pt x="-642" y="854"/>
                            <a:pt x="-44" y="3627"/>
                            <a:pt x="1351" y="6400"/>
                          </a:cubicBezTo>
                          <a:cubicBezTo>
                            <a:pt x="1750" y="6796"/>
                            <a:pt x="2148" y="7193"/>
                            <a:pt x="2348" y="75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06" name="Google Shape;7806;p37"/>
                    <p:cNvSpPr/>
                    <p:nvPr/>
                  </p:nvSpPr>
                  <p:spPr>
                    <a:xfrm>
                      <a:off x="2283452" y="5655200"/>
                      <a:ext cx="5128" cy="8379"/>
                    </a:xfrm>
                    <a:custGeom>
                      <a:avLst/>
                      <a:gdLst/>
                      <a:ahLst/>
                      <a:cxnLst/>
                      <a:rect l="l" t="t" r="r" b="b"/>
                      <a:pathLst>
                        <a:path w="5128" h="8379" extrusionOk="0">
                          <a:moveTo>
                            <a:pt x="4391" y="8152"/>
                          </a:moveTo>
                          <a:cubicBezTo>
                            <a:pt x="5587" y="7161"/>
                            <a:pt x="5189" y="4982"/>
                            <a:pt x="4192" y="2605"/>
                          </a:cubicBezTo>
                          <a:cubicBezTo>
                            <a:pt x="3195" y="823"/>
                            <a:pt x="1800" y="-564"/>
                            <a:pt x="804" y="228"/>
                          </a:cubicBezTo>
                          <a:cubicBezTo>
                            <a:pt x="-392" y="1021"/>
                            <a:pt x="-193" y="3398"/>
                            <a:pt x="1003" y="5775"/>
                          </a:cubicBezTo>
                          <a:cubicBezTo>
                            <a:pt x="1999" y="7557"/>
                            <a:pt x="3395" y="8944"/>
                            <a:pt x="4391" y="81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07" name="Google Shape;7807;p37"/>
                    <p:cNvSpPr/>
                    <p:nvPr/>
                  </p:nvSpPr>
                  <p:spPr>
                    <a:xfrm>
                      <a:off x="2324732" y="5653448"/>
                      <a:ext cx="4870" cy="8715"/>
                    </a:xfrm>
                    <a:custGeom>
                      <a:avLst/>
                      <a:gdLst/>
                      <a:ahLst/>
                      <a:cxnLst/>
                      <a:rect l="l" t="t" r="r" b="b"/>
                      <a:pathLst>
                        <a:path w="4870" h="8715" extrusionOk="0">
                          <a:moveTo>
                            <a:pt x="984" y="6339"/>
                          </a:moveTo>
                          <a:cubicBezTo>
                            <a:pt x="1582" y="7329"/>
                            <a:pt x="2778" y="8716"/>
                            <a:pt x="3376" y="8716"/>
                          </a:cubicBezTo>
                          <a:cubicBezTo>
                            <a:pt x="5568" y="8716"/>
                            <a:pt x="4970" y="5745"/>
                            <a:pt x="3974" y="2773"/>
                          </a:cubicBezTo>
                          <a:lnTo>
                            <a:pt x="3176" y="0"/>
                          </a:lnTo>
                          <a:cubicBezTo>
                            <a:pt x="2778" y="0"/>
                            <a:pt x="2180" y="198"/>
                            <a:pt x="1781" y="396"/>
                          </a:cubicBezTo>
                          <a:cubicBezTo>
                            <a:pt x="-212" y="991"/>
                            <a:pt x="-611" y="2971"/>
                            <a:pt x="984" y="63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08" name="Google Shape;7808;p37"/>
                    <p:cNvSpPr/>
                    <p:nvPr/>
                  </p:nvSpPr>
                  <p:spPr>
                    <a:xfrm>
                      <a:off x="2327709" y="5653250"/>
                      <a:ext cx="199" cy="198"/>
                    </a:xfrm>
                    <a:custGeom>
                      <a:avLst/>
                      <a:gdLst/>
                      <a:ahLst/>
                      <a:cxnLst/>
                      <a:rect l="l" t="t" r="r" b="b"/>
                      <a:pathLst>
                        <a:path w="199" h="198" extrusionOk="0">
                          <a:moveTo>
                            <a:pt x="0" y="198"/>
                          </a:moveTo>
                          <a:lnTo>
                            <a:pt x="199" y="198"/>
                          </a:lnTo>
                          <a:lnTo>
                            <a:pt x="199" y="198"/>
                          </a:lnTo>
                          <a:lnTo>
                            <a:pt x="199" y="198"/>
                          </a:lnTo>
                          <a:lnTo>
                            <a:pt x="0"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09" name="Google Shape;7809;p37"/>
                    <p:cNvSpPr/>
                    <p:nvPr/>
                  </p:nvSpPr>
                  <p:spPr>
                    <a:xfrm>
                      <a:off x="2342061" y="5651665"/>
                      <a:ext cx="19932" cy="197"/>
                    </a:xfrm>
                    <a:custGeom>
                      <a:avLst/>
                      <a:gdLst/>
                      <a:ahLst/>
                      <a:cxnLst/>
                      <a:rect l="l" t="t" r="r" b="b"/>
                      <a:pathLst>
                        <a:path w="19932" h="197" extrusionOk="0">
                          <a:moveTo>
                            <a:pt x="0" y="198"/>
                          </a:moveTo>
                          <a:lnTo>
                            <a:pt x="0" y="0"/>
                          </a:lnTo>
                          <a:lnTo>
                            <a:pt x="0" y="0"/>
                          </a:lnTo>
                          <a:lnTo>
                            <a:pt x="0" y="198"/>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10" name="Google Shape;7810;p37"/>
                    <p:cNvSpPr/>
                    <p:nvPr/>
                  </p:nvSpPr>
                  <p:spPr>
                    <a:xfrm>
                      <a:off x="2336601" y="5644685"/>
                      <a:ext cx="5460" cy="8103"/>
                    </a:xfrm>
                    <a:custGeom>
                      <a:avLst/>
                      <a:gdLst/>
                      <a:ahLst/>
                      <a:cxnLst/>
                      <a:rect l="l" t="t" r="r" b="b"/>
                      <a:pathLst>
                        <a:path w="5460" h="8103" extrusionOk="0">
                          <a:moveTo>
                            <a:pt x="4264" y="7970"/>
                          </a:moveTo>
                          <a:cubicBezTo>
                            <a:pt x="4663" y="7772"/>
                            <a:pt x="5061" y="7376"/>
                            <a:pt x="5460" y="7178"/>
                          </a:cubicBezTo>
                          <a:cubicBezTo>
                            <a:pt x="5261" y="6187"/>
                            <a:pt x="4862" y="5395"/>
                            <a:pt x="4663" y="4602"/>
                          </a:cubicBezTo>
                          <a:cubicBezTo>
                            <a:pt x="3467" y="1829"/>
                            <a:pt x="2271" y="-1142"/>
                            <a:pt x="477" y="443"/>
                          </a:cubicBezTo>
                          <a:cubicBezTo>
                            <a:pt x="78" y="839"/>
                            <a:pt x="-121" y="2622"/>
                            <a:pt x="78" y="3810"/>
                          </a:cubicBezTo>
                          <a:cubicBezTo>
                            <a:pt x="876" y="7178"/>
                            <a:pt x="2470" y="8564"/>
                            <a:pt x="4264" y="79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11" name="Google Shape;7811;p37"/>
                    <p:cNvSpPr/>
                    <p:nvPr/>
                  </p:nvSpPr>
                  <p:spPr>
                    <a:xfrm>
                      <a:off x="2401865" y="5680146"/>
                      <a:ext cx="3620" cy="7967"/>
                    </a:xfrm>
                    <a:custGeom>
                      <a:avLst/>
                      <a:gdLst/>
                      <a:ahLst/>
                      <a:cxnLst/>
                      <a:rect l="l" t="t" r="r" b="b"/>
                      <a:pathLst>
                        <a:path w="3620" h="7967" extrusionOk="0">
                          <a:moveTo>
                            <a:pt x="2385" y="7967"/>
                          </a:moveTo>
                          <a:cubicBezTo>
                            <a:pt x="3382" y="6977"/>
                            <a:pt x="3980" y="5392"/>
                            <a:pt x="3382" y="2619"/>
                          </a:cubicBezTo>
                          <a:cubicBezTo>
                            <a:pt x="2784" y="44"/>
                            <a:pt x="1787" y="-352"/>
                            <a:pt x="990" y="242"/>
                          </a:cubicBezTo>
                          <a:cubicBezTo>
                            <a:pt x="-7" y="638"/>
                            <a:pt x="-206" y="2619"/>
                            <a:pt x="192" y="4600"/>
                          </a:cubicBezTo>
                          <a:cubicBezTo>
                            <a:pt x="392" y="6581"/>
                            <a:pt x="1189" y="7967"/>
                            <a:pt x="2385" y="79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12" name="Google Shape;7812;p37"/>
                    <p:cNvSpPr/>
                    <p:nvPr/>
                  </p:nvSpPr>
                  <p:spPr>
                    <a:xfrm>
                      <a:off x="2382257" y="5670470"/>
                      <a:ext cx="3904" cy="8220"/>
                    </a:xfrm>
                    <a:custGeom>
                      <a:avLst/>
                      <a:gdLst/>
                      <a:ahLst/>
                      <a:cxnLst/>
                      <a:rect l="l" t="t" r="r" b="b"/>
                      <a:pathLst>
                        <a:path w="3904" h="8220" extrusionOk="0">
                          <a:moveTo>
                            <a:pt x="3058" y="8135"/>
                          </a:moveTo>
                          <a:cubicBezTo>
                            <a:pt x="4054" y="7739"/>
                            <a:pt x="4054" y="5758"/>
                            <a:pt x="3656" y="3777"/>
                          </a:cubicBezTo>
                          <a:cubicBezTo>
                            <a:pt x="3058" y="1797"/>
                            <a:pt x="2260" y="-184"/>
                            <a:pt x="1264" y="14"/>
                          </a:cubicBezTo>
                          <a:cubicBezTo>
                            <a:pt x="-132" y="410"/>
                            <a:pt x="-331" y="2589"/>
                            <a:pt x="466" y="5362"/>
                          </a:cubicBezTo>
                          <a:cubicBezTo>
                            <a:pt x="1064" y="7541"/>
                            <a:pt x="2061" y="8532"/>
                            <a:pt x="3058" y="81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13" name="Google Shape;7813;p37"/>
                    <p:cNvSpPr/>
                    <p:nvPr/>
                  </p:nvSpPr>
                  <p:spPr>
                    <a:xfrm>
                      <a:off x="2344840" y="5681739"/>
                      <a:ext cx="4396" cy="8308"/>
                    </a:xfrm>
                    <a:custGeom>
                      <a:avLst/>
                      <a:gdLst/>
                      <a:ahLst/>
                      <a:cxnLst/>
                      <a:rect l="l" t="t" r="r" b="b"/>
                      <a:pathLst>
                        <a:path w="4396" h="8308" extrusionOk="0">
                          <a:moveTo>
                            <a:pt x="11" y="3205"/>
                          </a:moveTo>
                          <a:cubicBezTo>
                            <a:pt x="11" y="4988"/>
                            <a:pt x="1007" y="7365"/>
                            <a:pt x="2203" y="7959"/>
                          </a:cubicBezTo>
                          <a:cubicBezTo>
                            <a:pt x="4994" y="9544"/>
                            <a:pt x="4197" y="5384"/>
                            <a:pt x="4396" y="2611"/>
                          </a:cubicBezTo>
                          <a:cubicBezTo>
                            <a:pt x="2403" y="1422"/>
                            <a:pt x="-189" y="-2936"/>
                            <a:pt x="11" y="32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14" name="Google Shape;7814;p37"/>
                    <p:cNvSpPr/>
                    <p:nvPr/>
                  </p:nvSpPr>
                  <p:spPr>
                    <a:xfrm>
                      <a:off x="2349236" y="5684350"/>
                      <a:ext cx="19932" cy="197"/>
                    </a:xfrm>
                    <a:custGeom>
                      <a:avLst/>
                      <a:gdLst/>
                      <a:ahLst/>
                      <a:cxnLst/>
                      <a:rect l="l" t="t" r="r" b="b"/>
                      <a:pathLst>
                        <a:path w="19932" h="197" extrusionOk="0">
                          <a:moveTo>
                            <a:pt x="0" y="198"/>
                          </a:moveTo>
                          <a:lnTo>
                            <a:pt x="0" y="198"/>
                          </a:lnTo>
                          <a:lnTo>
                            <a:pt x="0" y="198"/>
                          </a:lnTo>
                          <a:lnTo>
                            <a:pt x="0"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15" name="Google Shape;7815;p37"/>
                    <p:cNvSpPr/>
                    <p:nvPr/>
                  </p:nvSpPr>
                  <p:spPr>
                    <a:xfrm>
                      <a:off x="2331568" y="5683359"/>
                      <a:ext cx="3814" cy="7000"/>
                    </a:xfrm>
                    <a:custGeom>
                      <a:avLst/>
                      <a:gdLst/>
                      <a:ahLst/>
                      <a:cxnLst/>
                      <a:rect l="l" t="t" r="r" b="b"/>
                      <a:pathLst>
                        <a:path w="3814" h="7000" extrusionOk="0">
                          <a:moveTo>
                            <a:pt x="3117" y="6933"/>
                          </a:moveTo>
                          <a:cubicBezTo>
                            <a:pt x="4114" y="6537"/>
                            <a:pt x="3914" y="4556"/>
                            <a:pt x="3316" y="2575"/>
                          </a:cubicBezTo>
                          <a:cubicBezTo>
                            <a:pt x="2719" y="991"/>
                            <a:pt x="1921" y="0"/>
                            <a:pt x="1124" y="0"/>
                          </a:cubicBezTo>
                          <a:cubicBezTo>
                            <a:pt x="-72" y="198"/>
                            <a:pt x="-271" y="1387"/>
                            <a:pt x="327" y="3566"/>
                          </a:cubicBezTo>
                          <a:cubicBezTo>
                            <a:pt x="1124" y="5943"/>
                            <a:pt x="2120" y="7329"/>
                            <a:pt x="3117" y="69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16" name="Google Shape;7816;p37"/>
                    <p:cNvSpPr/>
                    <p:nvPr/>
                  </p:nvSpPr>
                  <p:spPr>
                    <a:xfrm>
                      <a:off x="2360105" y="5663339"/>
                      <a:ext cx="4379" cy="8034"/>
                    </a:xfrm>
                    <a:custGeom>
                      <a:avLst/>
                      <a:gdLst/>
                      <a:ahLst/>
                      <a:cxnLst/>
                      <a:rect l="l" t="t" r="r" b="b"/>
                      <a:pathLst>
                        <a:path w="4379" h="8034" extrusionOk="0">
                          <a:moveTo>
                            <a:pt x="3682" y="7936"/>
                          </a:moveTo>
                          <a:cubicBezTo>
                            <a:pt x="4679" y="7540"/>
                            <a:pt x="4480" y="5559"/>
                            <a:pt x="3882" y="3578"/>
                          </a:cubicBezTo>
                          <a:cubicBezTo>
                            <a:pt x="3284" y="1399"/>
                            <a:pt x="2287" y="13"/>
                            <a:pt x="1091" y="13"/>
                          </a:cubicBezTo>
                          <a:cubicBezTo>
                            <a:pt x="-304" y="-186"/>
                            <a:pt x="-105" y="1993"/>
                            <a:pt x="294" y="3776"/>
                          </a:cubicBezTo>
                          <a:cubicBezTo>
                            <a:pt x="1091" y="6351"/>
                            <a:pt x="2287" y="8530"/>
                            <a:pt x="3682" y="79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17" name="Google Shape;7817;p37"/>
                    <p:cNvSpPr/>
                    <p:nvPr/>
                  </p:nvSpPr>
                  <p:spPr>
                    <a:xfrm>
                      <a:off x="2394929" y="5650577"/>
                      <a:ext cx="4067" cy="8157"/>
                    </a:xfrm>
                    <a:custGeom>
                      <a:avLst/>
                      <a:gdLst/>
                      <a:ahLst/>
                      <a:cxnLst/>
                      <a:rect l="l" t="t" r="r" b="b"/>
                      <a:pathLst>
                        <a:path w="4067" h="8157" extrusionOk="0">
                          <a:moveTo>
                            <a:pt x="3342" y="7823"/>
                          </a:moveTo>
                          <a:cubicBezTo>
                            <a:pt x="4339" y="7030"/>
                            <a:pt x="4139" y="5049"/>
                            <a:pt x="3741" y="2870"/>
                          </a:cubicBezTo>
                          <a:cubicBezTo>
                            <a:pt x="3143" y="494"/>
                            <a:pt x="2146" y="-299"/>
                            <a:pt x="1149" y="97"/>
                          </a:cubicBezTo>
                          <a:cubicBezTo>
                            <a:pt x="153" y="494"/>
                            <a:pt x="-246" y="2474"/>
                            <a:pt x="153" y="4455"/>
                          </a:cubicBezTo>
                          <a:cubicBezTo>
                            <a:pt x="950" y="6832"/>
                            <a:pt x="1947" y="9011"/>
                            <a:pt x="3342" y="782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18" name="Google Shape;7818;p37"/>
                    <p:cNvSpPr/>
                    <p:nvPr/>
                  </p:nvSpPr>
                  <p:spPr>
                    <a:xfrm>
                      <a:off x="2263272" y="5684551"/>
                      <a:ext cx="6889" cy="12811"/>
                    </a:xfrm>
                    <a:custGeom>
                      <a:avLst/>
                      <a:gdLst/>
                      <a:ahLst/>
                      <a:cxnLst/>
                      <a:rect l="l" t="t" r="r" b="b"/>
                      <a:pathLst>
                        <a:path w="6889" h="12811" extrusionOk="0">
                          <a:moveTo>
                            <a:pt x="2646" y="195"/>
                          </a:moveTo>
                          <a:cubicBezTo>
                            <a:pt x="1650" y="591"/>
                            <a:pt x="1052" y="1780"/>
                            <a:pt x="2248" y="3959"/>
                          </a:cubicBezTo>
                          <a:cubicBezTo>
                            <a:pt x="2646" y="4553"/>
                            <a:pt x="2846" y="5147"/>
                            <a:pt x="3244" y="5543"/>
                          </a:cubicBezTo>
                          <a:cubicBezTo>
                            <a:pt x="2646" y="4751"/>
                            <a:pt x="1849" y="4355"/>
                            <a:pt x="1052" y="4355"/>
                          </a:cubicBezTo>
                          <a:cubicBezTo>
                            <a:pt x="-543" y="4553"/>
                            <a:pt x="-144" y="6930"/>
                            <a:pt x="1052" y="9307"/>
                          </a:cubicBezTo>
                          <a:cubicBezTo>
                            <a:pt x="2248" y="11882"/>
                            <a:pt x="3842" y="13269"/>
                            <a:pt x="5238" y="12675"/>
                          </a:cubicBezTo>
                          <a:cubicBezTo>
                            <a:pt x="6234" y="12278"/>
                            <a:pt x="5836" y="10298"/>
                            <a:pt x="5238" y="8317"/>
                          </a:cubicBezTo>
                          <a:cubicBezTo>
                            <a:pt x="4640" y="7326"/>
                            <a:pt x="4042" y="6138"/>
                            <a:pt x="3244" y="5345"/>
                          </a:cubicBezTo>
                          <a:cubicBezTo>
                            <a:pt x="4241" y="6534"/>
                            <a:pt x="5238" y="6732"/>
                            <a:pt x="6234" y="6336"/>
                          </a:cubicBezTo>
                          <a:cubicBezTo>
                            <a:pt x="7231" y="5543"/>
                            <a:pt x="7031" y="3959"/>
                            <a:pt x="6035" y="2176"/>
                          </a:cubicBezTo>
                          <a:cubicBezTo>
                            <a:pt x="5038" y="393"/>
                            <a:pt x="3643" y="-399"/>
                            <a:pt x="2646" y="1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19" name="Google Shape;7819;p37"/>
                    <p:cNvSpPr/>
                    <p:nvPr/>
                  </p:nvSpPr>
                  <p:spPr>
                    <a:xfrm>
                      <a:off x="2342260" y="5651054"/>
                      <a:ext cx="4823" cy="7741"/>
                    </a:xfrm>
                    <a:custGeom>
                      <a:avLst/>
                      <a:gdLst/>
                      <a:ahLst/>
                      <a:cxnLst/>
                      <a:rect l="l" t="t" r="r" b="b"/>
                      <a:pathLst>
                        <a:path w="4823" h="7741" extrusionOk="0">
                          <a:moveTo>
                            <a:pt x="3588" y="7742"/>
                          </a:moveTo>
                          <a:cubicBezTo>
                            <a:pt x="4585" y="7742"/>
                            <a:pt x="5183" y="5959"/>
                            <a:pt x="4585" y="3780"/>
                          </a:cubicBezTo>
                          <a:cubicBezTo>
                            <a:pt x="3189" y="-1172"/>
                            <a:pt x="1395" y="-182"/>
                            <a:pt x="0" y="809"/>
                          </a:cubicBezTo>
                          <a:cubicBezTo>
                            <a:pt x="598" y="3978"/>
                            <a:pt x="797" y="7742"/>
                            <a:pt x="3588" y="77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20" name="Google Shape;7820;p37"/>
                    <p:cNvSpPr/>
                    <p:nvPr/>
                  </p:nvSpPr>
                  <p:spPr>
                    <a:xfrm>
                      <a:off x="2361916" y="5650378"/>
                      <a:ext cx="3913" cy="6931"/>
                    </a:xfrm>
                    <a:custGeom>
                      <a:avLst/>
                      <a:gdLst/>
                      <a:ahLst/>
                      <a:cxnLst/>
                      <a:rect l="l" t="t" r="r" b="b"/>
                      <a:pathLst>
                        <a:path w="3913" h="6931" extrusionOk="0">
                          <a:moveTo>
                            <a:pt x="3067" y="6833"/>
                          </a:moveTo>
                          <a:cubicBezTo>
                            <a:pt x="4063" y="6437"/>
                            <a:pt x="4063" y="4654"/>
                            <a:pt x="3665" y="2673"/>
                          </a:cubicBezTo>
                          <a:cubicBezTo>
                            <a:pt x="2867" y="494"/>
                            <a:pt x="1871" y="-298"/>
                            <a:pt x="874" y="98"/>
                          </a:cubicBezTo>
                          <a:cubicBezTo>
                            <a:pt x="-322" y="494"/>
                            <a:pt x="-122" y="2277"/>
                            <a:pt x="476" y="4258"/>
                          </a:cubicBezTo>
                          <a:cubicBezTo>
                            <a:pt x="874" y="6437"/>
                            <a:pt x="2070" y="7229"/>
                            <a:pt x="3067" y="68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21" name="Google Shape;7821;p37"/>
                    <p:cNvSpPr/>
                    <p:nvPr/>
                  </p:nvSpPr>
                  <p:spPr>
                    <a:xfrm>
                      <a:off x="2378060" y="5646911"/>
                      <a:ext cx="3705" cy="6140"/>
                    </a:xfrm>
                    <a:custGeom>
                      <a:avLst/>
                      <a:gdLst/>
                      <a:ahLst/>
                      <a:cxnLst/>
                      <a:rect l="l" t="t" r="r" b="b"/>
                      <a:pathLst>
                        <a:path w="3705" h="6140" extrusionOk="0">
                          <a:moveTo>
                            <a:pt x="2670" y="6141"/>
                          </a:moveTo>
                          <a:cubicBezTo>
                            <a:pt x="3866" y="5943"/>
                            <a:pt x="3866" y="3962"/>
                            <a:pt x="3467" y="1981"/>
                          </a:cubicBezTo>
                          <a:cubicBezTo>
                            <a:pt x="3268" y="1387"/>
                            <a:pt x="3068" y="792"/>
                            <a:pt x="2869" y="396"/>
                          </a:cubicBezTo>
                          <a:cubicBezTo>
                            <a:pt x="2072" y="198"/>
                            <a:pt x="1075" y="198"/>
                            <a:pt x="278" y="0"/>
                          </a:cubicBezTo>
                          <a:cubicBezTo>
                            <a:pt x="-121" y="991"/>
                            <a:pt x="-121" y="2377"/>
                            <a:pt x="477" y="3764"/>
                          </a:cubicBezTo>
                          <a:cubicBezTo>
                            <a:pt x="1075" y="4952"/>
                            <a:pt x="2072" y="6141"/>
                            <a:pt x="2670" y="61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22" name="Google Shape;7822;p37"/>
                    <p:cNvSpPr/>
                    <p:nvPr/>
                  </p:nvSpPr>
                  <p:spPr>
                    <a:xfrm>
                      <a:off x="2318769" y="5679437"/>
                      <a:ext cx="4162" cy="7805"/>
                    </a:xfrm>
                    <a:custGeom>
                      <a:avLst/>
                      <a:gdLst/>
                      <a:ahLst/>
                      <a:cxnLst/>
                      <a:rect l="l" t="t" r="r" b="b"/>
                      <a:pathLst>
                        <a:path w="4162" h="7805" extrusionOk="0">
                          <a:moveTo>
                            <a:pt x="1167" y="6101"/>
                          </a:moveTo>
                          <a:cubicBezTo>
                            <a:pt x="1765" y="7487"/>
                            <a:pt x="2761" y="8081"/>
                            <a:pt x="3359" y="7685"/>
                          </a:cubicBezTo>
                          <a:cubicBezTo>
                            <a:pt x="4555" y="6893"/>
                            <a:pt x="4356" y="4912"/>
                            <a:pt x="3160" y="2535"/>
                          </a:cubicBezTo>
                          <a:cubicBezTo>
                            <a:pt x="2363" y="554"/>
                            <a:pt x="1167" y="-634"/>
                            <a:pt x="369" y="356"/>
                          </a:cubicBezTo>
                          <a:cubicBezTo>
                            <a:pt x="-428" y="1347"/>
                            <a:pt x="170" y="3723"/>
                            <a:pt x="1167" y="61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23" name="Google Shape;7823;p37"/>
                    <p:cNvSpPr/>
                    <p:nvPr/>
                  </p:nvSpPr>
                  <p:spPr>
                    <a:xfrm>
                      <a:off x="2224558" y="5667945"/>
                      <a:ext cx="4434" cy="6567"/>
                    </a:xfrm>
                    <a:custGeom>
                      <a:avLst/>
                      <a:gdLst/>
                      <a:ahLst/>
                      <a:cxnLst/>
                      <a:rect l="l" t="t" r="r" b="b"/>
                      <a:pathLst>
                        <a:path w="4434" h="6567" extrusionOk="0">
                          <a:moveTo>
                            <a:pt x="3687" y="6500"/>
                          </a:moveTo>
                          <a:cubicBezTo>
                            <a:pt x="4684" y="5905"/>
                            <a:pt x="4684" y="4123"/>
                            <a:pt x="3687" y="2340"/>
                          </a:cubicBezTo>
                          <a:cubicBezTo>
                            <a:pt x="2691" y="557"/>
                            <a:pt x="1096" y="-631"/>
                            <a:pt x="299" y="359"/>
                          </a:cubicBezTo>
                          <a:cubicBezTo>
                            <a:pt x="-100" y="953"/>
                            <a:pt x="-100" y="2538"/>
                            <a:pt x="299" y="3726"/>
                          </a:cubicBezTo>
                          <a:cubicBezTo>
                            <a:pt x="1096" y="5509"/>
                            <a:pt x="2292" y="6896"/>
                            <a:pt x="3687" y="65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24" name="Google Shape;7824;p37"/>
                    <p:cNvSpPr/>
                    <p:nvPr/>
                  </p:nvSpPr>
                  <p:spPr>
                    <a:xfrm>
                      <a:off x="2370826" y="5680897"/>
                      <a:ext cx="4132" cy="8000"/>
                    </a:xfrm>
                    <a:custGeom>
                      <a:avLst/>
                      <a:gdLst/>
                      <a:ahLst/>
                      <a:cxnLst/>
                      <a:rect l="l" t="t" r="r" b="b"/>
                      <a:pathLst>
                        <a:path w="4132" h="8000" extrusionOk="0">
                          <a:moveTo>
                            <a:pt x="3526" y="7810"/>
                          </a:moveTo>
                          <a:cubicBezTo>
                            <a:pt x="4522" y="7018"/>
                            <a:pt x="4123" y="5037"/>
                            <a:pt x="3526" y="3056"/>
                          </a:cubicBezTo>
                          <a:cubicBezTo>
                            <a:pt x="2928" y="679"/>
                            <a:pt x="1931" y="-311"/>
                            <a:pt x="934" y="85"/>
                          </a:cubicBezTo>
                          <a:cubicBezTo>
                            <a:pt x="-62" y="481"/>
                            <a:pt x="-262" y="2264"/>
                            <a:pt x="336" y="4245"/>
                          </a:cubicBezTo>
                          <a:cubicBezTo>
                            <a:pt x="934" y="6820"/>
                            <a:pt x="2130" y="8603"/>
                            <a:pt x="3526" y="78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25" name="Google Shape;7825;p37"/>
                    <p:cNvSpPr/>
                    <p:nvPr/>
                  </p:nvSpPr>
                  <p:spPr>
                    <a:xfrm>
                      <a:off x="2410559" y="5692852"/>
                      <a:ext cx="3128" cy="7559"/>
                    </a:xfrm>
                    <a:custGeom>
                      <a:avLst/>
                      <a:gdLst/>
                      <a:ahLst/>
                      <a:cxnLst/>
                      <a:rect l="l" t="t" r="r" b="b"/>
                      <a:pathLst>
                        <a:path w="3128" h="7559" extrusionOk="0">
                          <a:moveTo>
                            <a:pt x="2063" y="7543"/>
                          </a:moveTo>
                          <a:cubicBezTo>
                            <a:pt x="3059" y="7344"/>
                            <a:pt x="3259" y="5760"/>
                            <a:pt x="3059" y="3581"/>
                          </a:cubicBezTo>
                          <a:cubicBezTo>
                            <a:pt x="2661" y="1600"/>
                            <a:pt x="2063" y="-183"/>
                            <a:pt x="1066" y="15"/>
                          </a:cubicBezTo>
                          <a:cubicBezTo>
                            <a:pt x="69" y="213"/>
                            <a:pt x="-130" y="1798"/>
                            <a:pt x="69" y="3977"/>
                          </a:cubicBezTo>
                          <a:cubicBezTo>
                            <a:pt x="468" y="6156"/>
                            <a:pt x="1066" y="7741"/>
                            <a:pt x="2063" y="75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26" name="Google Shape;7826;p37"/>
                    <p:cNvSpPr/>
                    <p:nvPr/>
                  </p:nvSpPr>
                  <p:spPr>
                    <a:xfrm>
                      <a:off x="2336651" y="5680270"/>
                      <a:ext cx="3850" cy="7228"/>
                    </a:xfrm>
                    <a:custGeom>
                      <a:avLst/>
                      <a:gdLst/>
                      <a:ahLst/>
                      <a:cxnLst/>
                      <a:rect l="l" t="t" r="r" b="b"/>
                      <a:pathLst>
                        <a:path w="3850" h="7228" extrusionOk="0">
                          <a:moveTo>
                            <a:pt x="3416" y="6852"/>
                          </a:moveTo>
                          <a:cubicBezTo>
                            <a:pt x="4213" y="5862"/>
                            <a:pt x="3815" y="4277"/>
                            <a:pt x="3018" y="2296"/>
                          </a:cubicBezTo>
                          <a:cubicBezTo>
                            <a:pt x="2021" y="315"/>
                            <a:pt x="1224" y="-675"/>
                            <a:pt x="426" y="514"/>
                          </a:cubicBezTo>
                          <a:cubicBezTo>
                            <a:pt x="-172" y="1504"/>
                            <a:pt x="-172" y="3089"/>
                            <a:pt x="626" y="5070"/>
                          </a:cubicBezTo>
                          <a:cubicBezTo>
                            <a:pt x="1622" y="7248"/>
                            <a:pt x="2619" y="7645"/>
                            <a:pt x="3416" y="68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27" name="Google Shape;7827;p37"/>
                    <p:cNvSpPr/>
                    <p:nvPr/>
                  </p:nvSpPr>
                  <p:spPr>
                    <a:xfrm>
                      <a:off x="2354012" y="5697688"/>
                      <a:ext cx="3197" cy="5780"/>
                    </a:xfrm>
                    <a:custGeom>
                      <a:avLst/>
                      <a:gdLst/>
                      <a:ahLst/>
                      <a:cxnLst/>
                      <a:rect l="l" t="t" r="r" b="b"/>
                      <a:pathLst>
                        <a:path w="3197" h="5780" extrusionOk="0">
                          <a:moveTo>
                            <a:pt x="606" y="132"/>
                          </a:moveTo>
                          <a:cubicBezTo>
                            <a:pt x="8" y="528"/>
                            <a:pt x="-191" y="1717"/>
                            <a:pt x="207" y="3301"/>
                          </a:cubicBezTo>
                          <a:cubicBezTo>
                            <a:pt x="1005" y="5480"/>
                            <a:pt x="2001" y="6273"/>
                            <a:pt x="2799" y="5480"/>
                          </a:cubicBezTo>
                          <a:cubicBezTo>
                            <a:pt x="3397" y="4886"/>
                            <a:pt x="3197" y="3301"/>
                            <a:pt x="2998" y="2707"/>
                          </a:cubicBezTo>
                          <a:cubicBezTo>
                            <a:pt x="2001" y="132"/>
                            <a:pt x="1403" y="-264"/>
                            <a:pt x="606" y="1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28" name="Google Shape;7828;p37"/>
                    <p:cNvSpPr/>
                    <p:nvPr/>
                  </p:nvSpPr>
                  <p:spPr>
                    <a:xfrm>
                      <a:off x="1907330" y="5842424"/>
                      <a:ext cx="2253" cy="2233"/>
                    </a:xfrm>
                    <a:custGeom>
                      <a:avLst/>
                      <a:gdLst/>
                      <a:ahLst/>
                      <a:cxnLst/>
                      <a:rect l="l" t="t" r="r" b="b"/>
                      <a:pathLst>
                        <a:path w="2253" h="2233" extrusionOk="0">
                          <a:moveTo>
                            <a:pt x="1993" y="0"/>
                          </a:moveTo>
                          <a:cubicBezTo>
                            <a:pt x="1395" y="594"/>
                            <a:pt x="598" y="991"/>
                            <a:pt x="0" y="1585"/>
                          </a:cubicBezTo>
                          <a:cubicBezTo>
                            <a:pt x="199" y="1783"/>
                            <a:pt x="399" y="1783"/>
                            <a:pt x="598" y="1981"/>
                          </a:cubicBezTo>
                          <a:cubicBezTo>
                            <a:pt x="2591" y="2773"/>
                            <a:pt x="2392" y="1585"/>
                            <a:pt x="1993"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29" name="Google Shape;7829;p37"/>
                    <p:cNvSpPr/>
                    <p:nvPr/>
                  </p:nvSpPr>
                  <p:spPr>
                    <a:xfrm>
                      <a:off x="1913509" y="5837076"/>
                      <a:ext cx="2790" cy="2797"/>
                    </a:xfrm>
                    <a:custGeom>
                      <a:avLst/>
                      <a:gdLst/>
                      <a:ahLst/>
                      <a:cxnLst/>
                      <a:rect l="l" t="t" r="r" b="b"/>
                      <a:pathLst>
                        <a:path w="2790" h="2797" extrusionOk="0">
                          <a:moveTo>
                            <a:pt x="2791" y="990"/>
                          </a:moveTo>
                          <a:cubicBezTo>
                            <a:pt x="2791" y="594"/>
                            <a:pt x="2791" y="198"/>
                            <a:pt x="2791" y="0"/>
                          </a:cubicBezTo>
                          <a:cubicBezTo>
                            <a:pt x="1794" y="792"/>
                            <a:pt x="997" y="1387"/>
                            <a:pt x="0" y="2179"/>
                          </a:cubicBezTo>
                          <a:cubicBezTo>
                            <a:pt x="1594" y="3367"/>
                            <a:pt x="2791" y="2773"/>
                            <a:pt x="2791" y="9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30" name="Google Shape;7830;p37"/>
                    <p:cNvSpPr/>
                    <p:nvPr/>
                  </p:nvSpPr>
                  <p:spPr>
                    <a:xfrm>
                      <a:off x="1936431" y="5815484"/>
                      <a:ext cx="10564" cy="19845"/>
                    </a:xfrm>
                    <a:custGeom>
                      <a:avLst/>
                      <a:gdLst/>
                      <a:ahLst/>
                      <a:cxnLst/>
                      <a:rect l="l" t="t" r="r" b="b"/>
                      <a:pathLst>
                        <a:path w="10564" h="19845" extrusionOk="0">
                          <a:moveTo>
                            <a:pt x="9568" y="19809"/>
                          </a:moveTo>
                          <a:cubicBezTo>
                            <a:pt x="9966" y="16837"/>
                            <a:pt x="10365" y="13668"/>
                            <a:pt x="10564" y="10301"/>
                          </a:cubicBezTo>
                          <a:cubicBezTo>
                            <a:pt x="10564" y="9310"/>
                            <a:pt x="9169" y="7725"/>
                            <a:pt x="8172" y="7131"/>
                          </a:cubicBezTo>
                          <a:cubicBezTo>
                            <a:pt x="7774" y="6933"/>
                            <a:pt x="7574" y="6933"/>
                            <a:pt x="7176" y="6735"/>
                          </a:cubicBezTo>
                          <a:cubicBezTo>
                            <a:pt x="6977" y="4556"/>
                            <a:pt x="6977" y="2377"/>
                            <a:pt x="6777" y="0"/>
                          </a:cubicBezTo>
                          <a:cubicBezTo>
                            <a:pt x="4385" y="1783"/>
                            <a:pt x="2193" y="3566"/>
                            <a:pt x="0" y="5348"/>
                          </a:cubicBezTo>
                          <a:cubicBezTo>
                            <a:pt x="797" y="6339"/>
                            <a:pt x="1794" y="7527"/>
                            <a:pt x="3189" y="8518"/>
                          </a:cubicBezTo>
                          <a:cubicBezTo>
                            <a:pt x="3189" y="8518"/>
                            <a:pt x="3389" y="8518"/>
                            <a:pt x="3389" y="8716"/>
                          </a:cubicBezTo>
                          <a:cubicBezTo>
                            <a:pt x="3389" y="8914"/>
                            <a:pt x="3189" y="9112"/>
                            <a:pt x="3189" y="9310"/>
                          </a:cubicBezTo>
                          <a:cubicBezTo>
                            <a:pt x="2392" y="11489"/>
                            <a:pt x="3787" y="14461"/>
                            <a:pt x="5980" y="17630"/>
                          </a:cubicBezTo>
                          <a:cubicBezTo>
                            <a:pt x="7176" y="19413"/>
                            <a:pt x="8372" y="20007"/>
                            <a:pt x="9568" y="198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31" name="Google Shape;7831;p37"/>
                    <p:cNvSpPr/>
                    <p:nvPr/>
                  </p:nvSpPr>
                  <p:spPr>
                    <a:xfrm>
                      <a:off x="1962743" y="5848028"/>
                      <a:ext cx="20132" cy="9648"/>
                    </a:xfrm>
                    <a:custGeom>
                      <a:avLst/>
                      <a:gdLst/>
                      <a:ahLst/>
                      <a:cxnLst/>
                      <a:rect l="l" t="t" r="r" b="b"/>
                      <a:pathLst>
                        <a:path w="20132" h="9648" extrusionOk="0">
                          <a:moveTo>
                            <a:pt x="12358" y="5093"/>
                          </a:moveTo>
                          <a:cubicBezTo>
                            <a:pt x="12159" y="5093"/>
                            <a:pt x="12159" y="5291"/>
                            <a:pt x="11960" y="5291"/>
                          </a:cubicBezTo>
                          <a:cubicBezTo>
                            <a:pt x="11760" y="4498"/>
                            <a:pt x="11362" y="3706"/>
                            <a:pt x="10764" y="3310"/>
                          </a:cubicBezTo>
                          <a:cubicBezTo>
                            <a:pt x="10166" y="2715"/>
                            <a:pt x="9568" y="2319"/>
                            <a:pt x="8970" y="1923"/>
                          </a:cubicBezTo>
                          <a:cubicBezTo>
                            <a:pt x="7774" y="140"/>
                            <a:pt x="6578" y="-256"/>
                            <a:pt x="5581" y="140"/>
                          </a:cubicBezTo>
                          <a:cubicBezTo>
                            <a:pt x="5382" y="536"/>
                            <a:pt x="5183" y="933"/>
                            <a:pt x="5183" y="1329"/>
                          </a:cubicBezTo>
                          <a:cubicBezTo>
                            <a:pt x="4186" y="1923"/>
                            <a:pt x="3588" y="2914"/>
                            <a:pt x="2591" y="3310"/>
                          </a:cubicBezTo>
                          <a:lnTo>
                            <a:pt x="0" y="4102"/>
                          </a:lnTo>
                          <a:lnTo>
                            <a:pt x="797" y="5093"/>
                          </a:lnTo>
                          <a:cubicBezTo>
                            <a:pt x="1794" y="6281"/>
                            <a:pt x="2791" y="7668"/>
                            <a:pt x="3588" y="8856"/>
                          </a:cubicBezTo>
                          <a:cubicBezTo>
                            <a:pt x="6179" y="9054"/>
                            <a:pt x="8970" y="9054"/>
                            <a:pt x="11760" y="9252"/>
                          </a:cubicBezTo>
                          <a:cubicBezTo>
                            <a:pt x="11760" y="9252"/>
                            <a:pt x="11760" y="9252"/>
                            <a:pt x="11960" y="9252"/>
                          </a:cubicBezTo>
                          <a:cubicBezTo>
                            <a:pt x="14551" y="9451"/>
                            <a:pt x="17341" y="9649"/>
                            <a:pt x="20132" y="9649"/>
                          </a:cubicBezTo>
                          <a:cubicBezTo>
                            <a:pt x="19933" y="9451"/>
                            <a:pt x="19733" y="9054"/>
                            <a:pt x="19534" y="8658"/>
                          </a:cubicBezTo>
                          <a:cubicBezTo>
                            <a:pt x="17142" y="4498"/>
                            <a:pt x="14352" y="4102"/>
                            <a:pt x="12358" y="50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32" name="Google Shape;7832;p37"/>
                    <p:cNvSpPr/>
                    <p:nvPr/>
                  </p:nvSpPr>
                  <p:spPr>
                    <a:xfrm>
                      <a:off x="1944006" y="5854005"/>
                      <a:ext cx="5182" cy="2284"/>
                    </a:xfrm>
                    <a:custGeom>
                      <a:avLst/>
                      <a:gdLst/>
                      <a:ahLst/>
                      <a:cxnLst/>
                      <a:rect l="l" t="t" r="r" b="b"/>
                      <a:pathLst>
                        <a:path w="5182" h="2284" extrusionOk="0">
                          <a:moveTo>
                            <a:pt x="797" y="106"/>
                          </a:moveTo>
                          <a:cubicBezTo>
                            <a:pt x="598" y="700"/>
                            <a:pt x="0" y="1294"/>
                            <a:pt x="0" y="2285"/>
                          </a:cubicBezTo>
                          <a:cubicBezTo>
                            <a:pt x="1794" y="2285"/>
                            <a:pt x="3389" y="2285"/>
                            <a:pt x="5182" y="2285"/>
                          </a:cubicBezTo>
                          <a:cubicBezTo>
                            <a:pt x="3787" y="-290"/>
                            <a:pt x="2392" y="-92"/>
                            <a:pt x="797" y="1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33" name="Google Shape;7833;p37"/>
                    <p:cNvSpPr/>
                    <p:nvPr/>
                  </p:nvSpPr>
                  <p:spPr>
                    <a:xfrm>
                      <a:off x="2005199" y="5855899"/>
                      <a:ext cx="10564" cy="4352"/>
                    </a:xfrm>
                    <a:custGeom>
                      <a:avLst/>
                      <a:gdLst/>
                      <a:ahLst/>
                      <a:cxnLst/>
                      <a:rect l="l" t="t" r="r" b="b"/>
                      <a:pathLst>
                        <a:path w="10564" h="4352" extrusionOk="0">
                          <a:moveTo>
                            <a:pt x="0" y="3560"/>
                          </a:moveTo>
                          <a:cubicBezTo>
                            <a:pt x="1794" y="3759"/>
                            <a:pt x="3389" y="3759"/>
                            <a:pt x="5183" y="3957"/>
                          </a:cubicBezTo>
                          <a:cubicBezTo>
                            <a:pt x="5980" y="3957"/>
                            <a:pt x="6976" y="4155"/>
                            <a:pt x="7774" y="4155"/>
                          </a:cubicBezTo>
                          <a:cubicBezTo>
                            <a:pt x="8770" y="4155"/>
                            <a:pt x="9568" y="4353"/>
                            <a:pt x="10564" y="4353"/>
                          </a:cubicBezTo>
                          <a:cubicBezTo>
                            <a:pt x="10564" y="4353"/>
                            <a:pt x="10564" y="4353"/>
                            <a:pt x="10564" y="4353"/>
                          </a:cubicBezTo>
                          <a:cubicBezTo>
                            <a:pt x="9568" y="3362"/>
                            <a:pt x="8172" y="2372"/>
                            <a:pt x="6976" y="2372"/>
                          </a:cubicBezTo>
                          <a:cubicBezTo>
                            <a:pt x="5780" y="391"/>
                            <a:pt x="4584" y="-401"/>
                            <a:pt x="3588" y="193"/>
                          </a:cubicBezTo>
                          <a:cubicBezTo>
                            <a:pt x="2791" y="589"/>
                            <a:pt x="2990" y="2174"/>
                            <a:pt x="3787" y="3759"/>
                          </a:cubicBezTo>
                          <a:cubicBezTo>
                            <a:pt x="2791" y="3164"/>
                            <a:pt x="1794" y="2768"/>
                            <a:pt x="797" y="2570"/>
                          </a:cubicBezTo>
                          <a:cubicBezTo>
                            <a:pt x="399" y="2768"/>
                            <a:pt x="199" y="3164"/>
                            <a:pt x="0" y="35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34" name="Google Shape;7834;p37"/>
                    <p:cNvSpPr/>
                    <p:nvPr/>
                  </p:nvSpPr>
                  <p:spPr>
                    <a:xfrm>
                      <a:off x="1896168" y="5850149"/>
                      <a:ext cx="4905" cy="5410"/>
                    </a:xfrm>
                    <a:custGeom>
                      <a:avLst/>
                      <a:gdLst/>
                      <a:ahLst/>
                      <a:cxnLst/>
                      <a:rect l="l" t="t" r="r" b="b"/>
                      <a:pathLst>
                        <a:path w="4905" h="5410" extrusionOk="0">
                          <a:moveTo>
                            <a:pt x="0" y="2773"/>
                          </a:moveTo>
                          <a:cubicBezTo>
                            <a:pt x="0" y="2773"/>
                            <a:pt x="199" y="2971"/>
                            <a:pt x="199" y="2971"/>
                          </a:cubicBezTo>
                          <a:cubicBezTo>
                            <a:pt x="1993" y="5348"/>
                            <a:pt x="3787" y="5943"/>
                            <a:pt x="4585" y="4952"/>
                          </a:cubicBezTo>
                          <a:cubicBezTo>
                            <a:pt x="5382" y="3962"/>
                            <a:pt x="4585" y="1981"/>
                            <a:pt x="3389" y="0"/>
                          </a:cubicBezTo>
                          <a:cubicBezTo>
                            <a:pt x="2193" y="991"/>
                            <a:pt x="997" y="1981"/>
                            <a:pt x="0" y="27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35" name="Google Shape;7835;p37"/>
                    <p:cNvSpPr/>
                    <p:nvPr/>
                  </p:nvSpPr>
                  <p:spPr>
                    <a:xfrm>
                      <a:off x="1950936" y="5818172"/>
                      <a:ext cx="11457" cy="14685"/>
                    </a:xfrm>
                    <a:custGeom>
                      <a:avLst/>
                      <a:gdLst/>
                      <a:ahLst/>
                      <a:cxnLst/>
                      <a:rect l="l" t="t" r="r" b="b"/>
                      <a:pathLst>
                        <a:path w="11457" h="14685" extrusionOk="0">
                          <a:moveTo>
                            <a:pt x="5627" y="284"/>
                          </a:moveTo>
                          <a:cubicBezTo>
                            <a:pt x="4631" y="1076"/>
                            <a:pt x="5229" y="3255"/>
                            <a:pt x="6425" y="5434"/>
                          </a:cubicBezTo>
                          <a:cubicBezTo>
                            <a:pt x="6225" y="5434"/>
                            <a:pt x="6026" y="5434"/>
                            <a:pt x="5827" y="5434"/>
                          </a:cubicBezTo>
                          <a:cubicBezTo>
                            <a:pt x="5229" y="5830"/>
                            <a:pt x="4830" y="6424"/>
                            <a:pt x="5029" y="7415"/>
                          </a:cubicBezTo>
                          <a:cubicBezTo>
                            <a:pt x="4830" y="7415"/>
                            <a:pt x="4830" y="7415"/>
                            <a:pt x="4631" y="7415"/>
                          </a:cubicBezTo>
                          <a:cubicBezTo>
                            <a:pt x="4033" y="8009"/>
                            <a:pt x="4033" y="9000"/>
                            <a:pt x="4431" y="9792"/>
                          </a:cubicBezTo>
                          <a:cubicBezTo>
                            <a:pt x="3036" y="8603"/>
                            <a:pt x="1441" y="8009"/>
                            <a:pt x="644" y="8802"/>
                          </a:cubicBezTo>
                          <a:cubicBezTo>
                            <a:pt x="-552" y="9990"/>
                            <a:pt x="-153" y="11773"/>
                            <a:pt x="2438" y="13556"/>
                          </a:cubicBezTo>
                          <a:cubicBezTo>
                            <a:pt x="4232" y="14942"/>
                            <a:pt x="5627" y="14942"/>
                            <a:pt x="6624" y="14150"/>
                          </a:cubicBezTo>
                          <a:cubicBezTo>
                            <a:pt x="7023" y="13754"/>
                            <a:pt x="7023" y="13159"/>
                            <a:pt x="6823" y="12565"/>
                          </a:cubicBezTo>
                          <a:cubicBezTo>
                            <a:pt x="8218" y="13754"/>
                            <a:pt x="9614" y="14348"/>
                            <a:pt x="10810" y="13754"/>
                          </a:cubicBezTo>
                          <a:cubicBezTo>
                            <a:pt x="11208" y="13556"/>
                            <a:pt x="11408" y="12961"/>
                            <a:pt x="11408" y="12565"/>
                          </a:cubicBezTo>
                          <a:cubicBezTo>
                            <a:pt x="11607" y="11575"/>
                            <a:pt x="11208" y="10188"/>
                            <a:pt x="10212" y="8405"/>
                          </a:cubicBezTo>
                          <a:lnTo>
                            <a:pt x="10012" y="8009"/>
                          </a:lnTo>
                          <a:cubicBezTo>
                            <a:pt x="10012" y="8009"/>
                            <a:pt x="10212" y="8009"/>
                            <a:pt x="10212" y="8009"/>
                          </a:cubicBezTo>
                          <a:cubicBezTo>
                            <a:pt x="11607" y="7415"/>
                            <a:pt x="11009" y="5632"/>
                            <a:pt x="9813" y="2859"/>
                          </a:cubicBezTo>
                          <a:cubicBezTo>
                            <a:pt x="8418" y="1076"/>
                            <a:pt x="6823" y="-707"/>
                            <a:pt x="5627" y="2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36" name="Google Shape;7836;p37"/>
                    <p:cNvSpPr/>
                    <p:nvPr/>
                  </p:nvSpPr>
                  <p:spPr>
                    <a:xfrm>
                      <a:off x="1914904" y="5856208"/>
                      <a:ext cx="1793" cy="280"/>
                    </a:xfrm>
                    <a:custGeom>
                      <a:avLst/>
                      <a:gdLst/>
                      <a:ahLst/>
                      <a:cxnLst/>
                      <a:rect l="l" t="t" r="r" b="b"/>
                      <a:pathLst>
                        <a:path w="1793" h="280" extrusionOk="0">
                          <a:moveTo>
                            <a:pt x="399" y="82"/>
                          </a:moveTo>
                          <a:cubicBezTo>
                            <a:pt x="199" y="82"/>
                            <a:pt x="0" y="280"/>
                            <a:pt x="0" y="280"/>
                          </a:cubicBezTo>
                          <a:cubicBezTo>
                            <a:pt x="598" y="280"/>
                            <a:pt x="1196" y="280"/>
                            <a:pt x="1794" y="280"/>
                          </a:cubicBezTo>
                          <a:cubicBezTo>
                            <a:pt x="1395" y="82"/>
                            <a:pt x="797" y="-116"/>
                            <a:pt x="399" y="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37" name="Google Shape;7837;p37"/>
                    <p:cNvSpPr/>
                    <p:nvPr/>
                  </p:nvSpPr>
                  <p:spPr>
                    <a:xfrm>
                      <a:off x="2034379" y="5818837"/>
                      <a:ext cx="12002" cy="15314"/>
                    </a:xfrm>
                    <a:custGeom>
                      <a:avLst/>
                      <a:gdLst/>
                      <a:ahLst/>
                      <a:cxnLst/>
                      <a:rect l="l" t="t" r="r" b="b"/>
                      <a:pathLst>
                        <a:path w="12002" h="15314" extrusionOk="0">
                          <a:moveTo>
                            <a:pt x="11283" y="2986"/>
                          </a:moveTo>
                          <a:cubicBezTo>
                            <a:pt x="9489" y="-382"/>
                            <a:pt x="7894" y="-184"/>
                            <a:pt x="6698" y="213"/>
                          </a:cubicBezTo>
                          <a:cubicBezTo>
                            <a:pt x="5303" y="609"/>
                            <a:pt x="4904" y="2392"/>
                            <a:pt x="5702" y="4769"/>
                          </a:cubicBezTo>
                          <a:lnTo>
                            <a:pt x="5502" y="4769"/>
                          </a:lnTo>
                          <a:cubicBezTo>
                            <a:pt x="5104" y="4967"/>
                            <a:pt x="4705" y="5561"/>
                            <a:pt x="4705" y="6155"/>
                          </a:cubicBezTo>
                          <a:cubicBezTo>
                            <a:pt x="3310" y="4571"/>
                            <a:pt x="1915" y="3976"/>
                            <a:pt x="918" y="4571"/>
                          </a:cubicBezTo>
                          <a:cubicBezTo>
                            <a:pt x="-876" y="5759"/>
                            <a:pt x="121" y="7938"/>
                            <a:pt x="2513" y="10117"/>
                          </a:cubicBezTo>
                          <a:lnTo>
                            <a:pt x="2712" y="10117"/>
                          </a:lnTo>
                          <a:cubicBezTo>
                            <a:pt x="2712" y="10909"/>
                            <a:pt x="3509" y="11900"/>
                            <a:pt x="4307" y="12890"/>
                          </a:cubicBezTo>
                          <a:cubicBezTo>
                            <a:pt x="6100" y="14673"/>
                            <a:pt x="8094" y="16060"/>
                            <a:pt x="9290" y="14871"/>
                          </a:cubicBezTo>
                          <a:cubicBezTo>
                            <a:pt x="9688" y="14475"/>
                            <a:pt x="9688" y="13683"/>
                            <a:pt x="9489" y="12692"/>
                          </a:cubicBezTo>
                          <a:cubicBezTo>
                            <a:pt x="9688" y="12692"/>
                            <a:pt x="9888" y="12494"/>
                            <a:pt x="10087" y="12296"/>
                          </a:cubicBezTo>
                          <a:cubicBezTo>
                            <a:pt x="10486" y="11900"/>
                            <a:pt x="10486" y="11107"/>
                            <a:pt x="10286" y="10117"/>
                          </a:cubicBezTo>
                          <a:lnTo>
                            <a:pt x="10286" y="10117"/>
                          </a:lnTo>
                          <a:cubicBezTo>
                            <a:pt x="11881" y="9523"/>
                            <a:pt x="12678" y="7344"/>
                            <a:pt x="11283" y="298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38" name="Google Shape;7838;p37"/>
                    <p:cNvSpPr/>
                    <p:nvPr/>
                  </p:nvSpPr>
                  <p:spPr>
                    <a:xfrm>
                      <a:off x="2073369" y="5860037"/>
                      <a:ext cx="12756" cy="8336"/>
                    </a:xfrm>
                    <a:custGeom>
                      <a:avLst/>
                      <a:gdLst/>
                      <a:ahLst/>
                      <a:cxnLst/>
                      <a:rect l="l" t="t" r="r" b="b"/>
                      <a:pathLst>
                        <a:path w="12756" h="8336" extrusionOk="0">
                          <a:moveTo>
                            <a:pt x="1395" y="17"/>
                          </a:moveTo>
                          <a:cubicBezTo>
                            <a:pt x="199" y="215"/>
                            <a:pt x="0" y="2196"/>
                            <a:pt x="997" y="4573"/>
                          </a:cubicBezTo>
                          <a:cubicBezTo>
                            <a:pt x="1196" y="4969"/>
                            <a:pt x="1395" y="5365"/>
                            <a:pt x="1395" y="5761"/>
                          </a:cubicBezTo>
                          <a:cubicBezTo>
                            <a:pt x="997" y="5761"/>
                            <a:pt x="797" y="5761"/>
                            <a:pt x="399" y="5959"/>
                          </a:cubicBezTo>
                          <a:cubicBezTo>
                            <a:pt x="199" y="6157"/>
                            <a:pt x="0" y="6355"/>
                            <a:pt x="0" y="6752"/>
                          </a:cubicBezTo>
                          <a:cubicBezTo>
                            <a:pt x="598" y="6752"/>
                            <a:pt x="1395" y="6950"/>
                            <a:pt x="1993" y="6950"/>
                          </a:cubicBezTo>
                          <a:cubicBezTo>
                            <a:pt x="2791" y="7148"/>
                            <a:pt x="3787" y="7148"/>
                            <a:pt x="4585" y="7346"/>
                          </a:cubicBezTo>
                          <a:cubicBezTo>
                            <a:pt x="5183" y="7346"/>
                            <a:pt x="5780" y="7544"/>
                            <a:pt x="6179" y="7544"/>
                          </a:cubicBezTo>
                          <a:cubicBezTo>
                            <a:pt x="6179" y="7346"/>
                            <a:pt x="6179" y="7148"/>
                            <a:pt x="6179" y="7148"/>
                          </a:cubicBezTo>
                          <a:cubicBezTo>
                            <a:pt x="6179" y="7346"/>
                            <a:pt x="6179" y="7544"/>
                            <a:pt x="6378" y="7544"/>
                          </a:cubicBezTo>
                          <a:cubicBezTo>
                            <a:pt x="8571" y="7742"/>
                            <a:pt x="10564" y="8138"/>
                            <a:pt x="12757" y="8336"/>
                          </a:cubicBezTo>
                          <a:cubicBezTo>
                            <a:pt x="12358" y="7148"/>
                            <a:pt x="11561" y="5959"/>
                            <a:pt x="10564" y="4573"/>
                          </a:cubicBezTo>
                          <a:cubicBezTo>
                            <a:pt x="8970" y="3384"/>
                            <a:pt x="6976" y="1601"/>
                            <a:pt x="6378" y="2988"/>
                          </a:cubicBezTo>
                          <a:cubicBezTo>
                            <a:pt x="5980" y="3978"/>
                            <a:pt x="5780" y="4969"/>
                            <a:pt x="5980" y="5959"/>
                          </a:cubicBezTo>
                          <a:cubicBezTo>
                            <a:pt x="5780" y="5365"/>
                            <a:pt x="5780" y="4969"/>
                            <a:pt x="5382" y="4375"/>
                          </a:cubicBezTo>
                          <a:cubicBezTo>
                            <a:pt x="4385" y="1403"/>
                            <a:pt x="2990" y="-182"/>
                            <a:pt x="1395" y="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39" name="Google Shape;7839;p37"/>
                    <p:cNvSpPr/>
                    <p:nvPr/>
                  </p:nvSpPr>
                  <p:spPr>
                    <a:xfrm>
                      <a:off x="2049805" y="5848688"/>
                      <a:ext cx="11206" cy="16119"/>
                    </a:xfrm>
                    <a:custGeom>
                      <a:avLst/>
                      <a:gdLst/>
                      <a:ahLst/>
                      <a:cxnLst/>
                      <a:rect l="l" t="t" r="r" b="b"/>
                      <a:pathLst>
                        <a:path w="11206" h="16119" extrusionOk="0">
                          <a:moveTo>
                            <a:pt x="7020" y="8394"/>
                          </a:moveTo>
                          <a:cubicBezTo>
                            <a:pt x="7219" y="8196"/>
                            <a:pt x="7419" y="7998"/>
                            <a:pt x="7419" y="7800"/>
                          </a:cubicBezTo>
                          <a:cubicBezTo>
                            <a:pt x="7618" y="7800"/>
                            <a:pt x="7618" y="7998"/>
                            <a:pt x="7817" y="7998"/>
                          </a:cubicBezTo>
                          <a:cubicBezTo>
                            <a:pt x="8814" y="8592"/>
                            <a:pt x="10409" y="8988"/>
                            <a:pt x="10807" y="8592"/>
                          </a:cubicBezTo>
                          <a:cubicBezTo>
                            <a:pt x="11804" y="7800"/>
                            <a:pt x="10807" y="6017"/>
                            <a:pt x="9213" y="4630"/>
                          </a:cubicBezTo>
                          <a:cubicBezTo>
                            <a:pt x="8216" y="3640"/>
                            <a:pt x="7219" y="3244"/>
                            <a:pt x="6422" y="3244"/>
                          </a:cubicBezTo>
                          <a:cubicBezTo>
                            <a:pt x="6422" y="3244"/>
                            <a:pt x="6422" y="3046"/>
                            <a:pt x="6223" y="3046"/>
                          </a:cubicBezTo>
                          <a:cubicBezTo>
                            <a:pt x="5226" y="1065"/>
                            <a:pt x="4030" y="-124"/>
                            <a:pt x="3233" y="471"/>
                          </a:cubicBezTo>
                          <a:cubicBezTo>
                            <a:pt x="3233" y="471"/>
                            <a:pt x="3033" y="669"/>
                            <a:pt x="3033" y="669"/>
                          </a:cubicBezTo>
                          <a:cubicBezTo>
                            <a:pt x="2436" y="74"/>
                            <a:pt x="1838" y="-124"/>
                            <a:pt x="1239" y="74"/>
                          </a:cubicBezTo>
                          <a:cubicBezTo>
                            <a:pt x="442" y="471"/>
                            <a:pt x="641" y="1659"/>
                            <a:pt x="1040" y="3244"/>
                          </a:cubicBezTo>
                          <a:lnTo>
                            <a:pt x="1040" y="3244"/>
                          </a:lnTo>
                          <a:cubicBezTo>
                            <a:pt x="243" y="3442"/>
                            <a:pt x="-355" y="4432"/>
                            <a:pt x="243" y="6413"/>
                          </a:cubicBezTo>
                          <a:cubicBezTo>
                            <a:pt x="841" y="7998"/>
                            <a:pt x="1439" y="8988"/>
                            <a:pt x="2037" y="9781"/>
                          </a:cubicBezTo>
                          <a:cubicBezTo>
                            <a:pt x="1638" y="9583"/>
                            <a:pt x="1239" y="9781"/>
                            <a:pt x="841" y="10177"/>
                          </a:cubicBezTo>
                          <a:cubicBezTo>
                            <a:pt x="243" y="11365"/>
                            <a:pt x="641" y="12950"/>
                            <a:pt x="1439" y="14931"/>
                          </a:cubicBezTo>
                          <a:cubicBezTo>
                            <a:pt x="2834" y="15129"/>
                            <a:pt x="4030" y="15327"/>
                            <a:pt x="5425" y="15327"/>
                          </a:cubicBezTo>
                          <a:cubicBezTo>
                            <a:pt x="5425" y="15327"/>
                            <a:pt x="5425" y="15327"/>
                            <a:pt x="5425" y="15327"/>
                          </a:cubicBezTo>
                          <a:cubicBezTo>
                            <a:pt x="5425" y="15327"/>
                            <a:pt x="5425" y="15327"/>
                            <a:pt x="5625" y="15525"/>
                          </a:cubicBezTo>
                          <a:cubicBezTo>
                            <a:pt x="7219" y="15723"/>
                            <a:pt x="8814" y="15921"/>
                            <a:pt x="10608" y="16119"/>
                          </a:cubicBezTo>
                          <a:cubicBezTo>
                            <a:pt x="10409" y="15327"/>
                            <a:pt x="9810" y="14337"/>
                            <a:pt x="9013" y="13346"/>
                          </a:cubicBezTo>
                          <a:cubicBezTo>
                            <a:pt x="7618" y="11960"/>
                            <a:pt x="6023" y="11365"/>
                            <a:pt x="4827" y="12158"/>
                          </a:cubicBezTo>
                          <a:cubicBezTo>
                            <a:pt x="4628" y="12356"/>
                            <a:pt x="4628" y="12554"/>
                            <a:pt x="4628" y="12752"/>
                          </a:cubicBezTo>
                          <a:cubicBezTo>
                            <a:pt x="4628" y="12752"/>
                            <a:pt x="4628" y="12554"/>
                            <a:pt x="4628" y="12554"/>
                          </a:cubicBezTo>
                          <a:cubicBezTo>
                            <a:pt x="4429" y="12158"/>
                            <a:pt x="4229" y="11960"/>
                            <a:pt x="4030" y="11563"/>
                          </a:cubicBezTo>
                          <a:cubicBezTo>
                            <a:pt x="4429" y="11762"/>
                            <a:pt x="5027" y="11960"/>
                            <a:pt x="5425" y="11960"/>
                          </a:cubicBezTo>
                          <a:cubicBezTo>
                            <a:pt x="6422" y="11960"/>
                            <a:pt x="6223" y="10177"/>
                            <a:pt x="5425" y="8394"/>
                          </a:cubicBezTo>
                          <a:lnTo>
                            <a:pt x="5625" y="8196"/>
                          </a:lnTo>
                          <a:cubicBezTo>
                            <a:pt x="6422" y="8394"/>
                            <a:pt x="6821" y="8592"/>
                            <a:pt x="7020" y="83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40" name="Google Shape;7840;p37"/>
                    <p:cNvSpPr/>
                    <p:nvPr/>
                  </p:nvSpPr>
                  <p:spPr>
                    <a:xfrm>
                      <a:off x="1960639" y="5801760"/>
                      <a:ext cx="6109" cy="8304"/>
                    </a:xfrm>
                    <a:custGeom>
                      <a:avLst/>
                      <a:gdLst/>
                      <a:ahLst/>
                      <a:cxnLst/>
                      <a:rect l="l" t="t" r="r" b="b"/>
                      <a:pathLst>
                        <a:path w="6109" h="8304" extrusionOk="0">
                          <a:moveTo>
                            <a:pt x="5692" y="7979"/>
                          </a:moveTo>
                          <a:cubicBezTo>
                            <a:pt x="6688" y="7187"/>
                            <a:pt x="5692" y="5404"/>
                            <a:pt x="4895" y="3423"/>
                          </a:cubicBezTo>
                          <a:cubicBezTo>
                            <a:pt x="3699" y="1442"/>
                            <a:pt x="2104" y="-341"/>
                            <a:pt x="908" y="56"/>
                          </a:cubicBezTo>
                          <a:cubicBezTo>
                            <a:pt x="709" y="254"/>
                            <a:pt x="509" y="254"/>
                            <a:pt x="310" y="452"/>
                          </a:cubicBezTo>
                          <a:cubicBezTo>
                            <a:pt x="-288" y="1442"/>
                            <a:pt x="-89" y="3423"/>
                            <a:pt x="1506" y="5404"/>
                          </a:cubicBezTo>
                          <a:cubicBezTo>
                            <a:pt x="2901" y="7583"/>
                            <a:pt x="4496" y="8970"/>
                            <a:pt x="5692" y="797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41" name="Google Shape;7841;p37"/>
                    <p:cNvSpPr/>
                    <p:nvPr/>
                  </p:nvSpPr>
                  <p:spPr>
                    <a:xfrm>
                      <a:off x="1988930" y="5795252"/>
                      <a:ext cx="10826" cy="16022"/>
                    </a:xfrm>
                    <a:custGeom>
                      <a:avLst/>
                      <a:gdLst/>
                      <a:ahLst/>
                      <a:cxnLst/>
                      <a:rect l="l" t="t" r="r" b="b"/>
                      <a:pathLst>
                        <a:path w="10826" h="16022" extrusionOk="0">
                          <a:moveTo>
                            <a:pt x="722" y="3196"/>
                          </a:moveTo>
                          <a:cubicBezTo>
                            <a:pt x="-474" y="3790"/>
                            <a:pt x="-75" y="6167"/>
                            <a:pt x="1121" y="8544"/>
                          </a:cubicBezTo>
                          <a:cubicBezTo>
                            <a:pt x="2516" y="11119"/>
                            <a:pt x="4111" y="12308"/>
                            <a:pt x="5307" y="11912"/>
                          </a:cubicBezTo>
                          <a:cubicBezTo>
                            <a:pt x="5705" y="11714"/>
                            <a:pt x="5905" y="11318"/>
                            <a:pt x="5905" y="10723"/>
                          </a:cubicBezTo>
                          <a:cubicBezTo>
                            <a:pt x="5905" y="11318"/>
                            <a:pt x="6104" y="11912"/>
                            <a:pt x="6303" y="12506"/>
                          </a:cubicBezTo>
                          <a:cubicBezTo>
                            <a:pt x="7499" y="15279"/>
                            <a:pt x="8894" y="16468"/>
                            <a:pt x="10090" y="15873"/>
                          </a:cubicBezTo>
                          <a:cubicBezTo>
                            <a:pt x="11087" y="15477"/>
                            <a:pt x="10688" y="13497"/>
                            <a:pt x="9692" y="11714"/>
                          </a:cubicBezTo>
                          <a:cubicBezTo>
                            <a:pt x="8894" y="9931"/>
                            <a:pt x="7699" y="8346"/>
                            <a:pt x="7101" y="8544"/>
                          </a:cubicBezTo>
                          <a:cubicBezTo>
                            <a:pt x="6303" y="8940"/>
                            <a:pt x="6104" y="9337"/>
                            <a:pt x="5905" y="9931"/>
                          </a:cubicBezTo>
                          <a:cubicBezTo>
                            <a:pt x="5705" y="8940"/>
                            <a:pt x="5307" y="7554"/>
                            <a:pt x="4310" y="5771"/>
                          </a:cubicBezTo>
                          <a:cubicBezTo>
                            <a:pt x="4111" y="5375"/>
                            <a:pt x="3911" y="4979"/>
                            <a:pt x="3712" y="4781"/>
                          </a:cubicBezTo>
                          <a:lnTo>
                            <a:pt x="3911" y="4781"/>
                          </a:lnTo>
                          <a:cubicBezTo>
                            <a:pt x="4310" y="5375"/>
                            <a:pt x="4709" y="5771"/>
                            <a:pt x="5307" y="6365"/>
                          </a:cubicBezTo>
                          <a:cubicBezTo>
                            <a:pt x="7300" y="8148"/>
                            <a:pt x="9293" y="8940"/>
                            <a:pt x="10489" y="7752"/>
                          </a:cubicBezTo>
                          <a:cubicBezTo>
                            <a:pt x="11486" y="6761"/>
                            <a:pt x="10090" y="4979"/>
                            <a:pt x="8695" y="3592"/>
                          </a:cubicBezTo>
                          <a:lnTo>
                            <a:pt x="8297" y="3394"/>
                          </a:lnTo>
                          <a:cubicBezTo>
                            <a:pt x="7898" y="2602"/>
                            <a:pt x="7300" y="1809"/>
                            <a:pt x="6303" y="1017"/>
                          </a:cubicBezTo>
                          <a:cubicBezTo>
                            <a:pt x="4509" y="-370"/>
                            <a:pt x="3313" y="-172"/>
                            <a:pt x="2317" y="621"/>
                          </a:cubicBezTo>
                          <a:cubicBezTo>
                            <a:pt x="1719" y="1413"/>
                            <a:pt x="1918" y="2602"/>
                            <a:pt x="2715" y="3790"/>
                          </a:cubicBezTo>
                          <a:cubicBezTo>
                            <a:pt x="2117" y="3196"/>
                            <a:pt x="1320" y="2800"/>
                            <a:pt x="722" y="319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42" name="Google Shape;7842;p37"/>
                    <p:cNvSpPr/>
                    <p:nvPr/>
                  </p:nvSpPr>
                  <p:spPr>
                    <a:xfrm>
                      <a:off x="1950508" y="5837822"/>
                      <a:ext cx="10497" cy="9381"/>
                    </a:xfrm>
                    <a:custGeom>
                      <a:avLst/>
                      <a:gdLst/>
                      <a:ahLst/>
                      <a:cxnLst/>
                      <a:rect l="l" t="t" r="r" b="b"/>
                      <a:pathLst>
                        <a:path w="10497" h="9381" extrusionOk="0">
                          <a:moveTo>
                            <a:pt x="9842" y="9356"/>
                          </a:moveTo>
                          <a:cubicBezTo>
                            <a:pt x="10839" y="9159"/>
                            <a:pt x="10640" y="7376"/>
                            <a:pt x="9643" y="5593"/>
                          </a:cubicBezTo>
                          <a:cubicBezTo>
                            <a:pt x="8447" y="3216"/>
                            <a:pt x="7052" y="1829"/>
                            <a:pt x="5457" y="1631"/>
                          </a:cubicBezTo>
                          <a:cubicBezTo>
                            <a:pt x="5258" y="1829"/>
                            <a:pt x="5059" y="2027"/>
                            <a:pt x="5059" y="2225"/>
                          </a:cubicBezTo>
                          <a:cubicBezTo>
                            <a:pt x="4859" y="2027"/>
                            <a:pt x="4660" y="1829"/>
                            <a:pt x="4461" y="1631"/>
                          </a:cubicBezTo>
                          <a:cubicBezTo>
                            <a:pt x="2866" y="244"/>
                            <a:pt x="1271" y="-548"/>
                            <a:pt x="275" y="443"/>
                          </a:cubicBezTo>
                          <a:cubicBezTo>
                            <a:pt x="-323" y="1433"/>
                            <a:pt x="75" y="2820"/>
                            <a:pt x="1271" y="4206"/>
                          </a:cubicBezTo>
                          <a:cubicBezTo>
                            <a:pt x="1471" y="4999"/>
                            <a:pt x="1869" y="5791"/>
                            <a:pt x="2667" y="6583"/>
                          </a:cubicBezTo>
                          <a:cubicBezTo>
                            <a:pt x="3863" y="8366"/>
                            <a:pt x="5258" y="8762"/>
                            <a:pt x="6255" y="8366"/>
                          </a:cubicBezTo>
                          <a:cubicBezTo>
                            <a:pt x="6653" y="8168"/>
                            <a:pt x="6653" y="7574"/>
                            <a:pt x="6653" y="6980"/>
                          </a:cubicBezTo>
                          <a:cubicBezTo>
                            <a:pt x="7650" y="8564"/>
                            <a:pt x="8646" y="9555"/>
                            <a:pt x="9842" y="93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43" name="Google Shape;7843;p37"/>
                    <p:cNvSpPr/>
                    <p:nvPr/>
                  </p:nvSpPr>
                  <p:spPr>
                    <a:xfrm>
                      <a:off x="1934759" y="5854330"/>
                      <a:ext cx="3666" cy="1762"/>
                    </a:xfrm>
                    <a:custGeom>
                      <a:avLst/>
                      <a:gdLst/>
                      <a:ahLst/>
                      <a:cxnLst/>
                      <a:rect l="l" t="t" r="r" b="b"/>
                      <a:pathLst>
                        <a:path w="3666" h="1762" extrusionOk="0">
                          <a:moveTo>
                            <a:pt x="477" y="178"/>
                          </a:moveTo>
                          <a:cubicBezTo>
                            <a:pt x="78" y="574"/>
                            <a:pt x="-121" y="1168"/>
                            <a:pt x="78" y="1762"/>
                          </a:cubicBezTo>
                          <a:cubicBezTo>
                            <a:pt x="1274" y="1762"/>
                            <a:pt x="2470" y="1762"/>
                            <a:pt x="3666" y="1762"/>
                          </a:cubicBezTo>
                          <a:cubicBezTo>
                            <a:pt x="2470" y="574"/>
                            <a:pt x="1274" y="-417"/>
                            <a:pt x="477" y="1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44" name="Google Shape;7844;p37"/>
                    <p:cNvSpPr/>
                    <p:nvPr/>
                  </p:nvSpPr>
                  <p:spPr>
                    <a:xfrm>
                      <a:off x="2009150" y="5833476"/>
                      <a:ext cx="4900" cy="7471"/>
                    </a:xfrm>
                    <a:custGeom>
                      <a:avLst/>
                      <a:gdLst/>
                      <a:ahLst/>
                      <a:cxnLst/>
                      <a:rect l="l" t="t" r="r" b="b"/>
                      <a:pathLst>
                        <a:path w="4900" h="7471" extrusionOk="0">
                          <a:moveTo>
                            <a:pt x="4620" y="7165"/>
                          </a:moveTo>
                          <a:cubicBezTo>
                            <a:pt x="5218" y="6372"/>
                            <a:pt x="4819" y="4392"/>
                            <a:pt x="3822" y="2807"/>
                          </a:cubicBezTo>
                          <a:cubicBezTo>
                            <a:pt x="2427" y="232"/>
                            <a:pt x="1032" y="-759"/>
                            <a:pt x="235" y="628"/>
                          </a:cubicBezTo>
                          <a:cubicBezTo>
                            <a:pt x="-363" y="1618"/>
                            <a:pt x="235" y="3599"/>
                            <a:pt x="1430" y="5382"/>
                          </a:cubicBezTo>
                          <a:cubicBezTo>
                            <a:pt x="2627" y="7165"/>
                            <a:pt x="3623" y="7957"/>
                            <a:pt x="4620" y="71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45" name="Google Shape;7845;p37"/>
                    <p:cNvSpPr/>
                    <p:nvPr/>
                  </p:nvSpPr>
                  <p:spPr>
                    <a:xfrm>
                      <a:off x="1902518" y="5844999"/>
                      <a:ext cx="8088" cy="11885"/>
                    </a:xfrm>
                    <a:custGeom>
                      <a:avLst/>
                      <a:gdLst/>
                      <a:ahLst/>
                      <a:cxnLst/>
                      <a:rect l="l" t="t" r="r" b="b"/>
                      <a:pathLst>
                        <a:path w="8088" h="11885" extrusionOk="0">
                          <a:moveTo>
                            <a:pt x="4015" y="2575"/>
                          </a:moveTo>
                          <a:cubicBezTo>
                            <a:pt x="4413" y="2179"/>
                            <a:pt x="4015" y="1189"/>
                            <a:pt x="3616" y="0"/>
                          </a:cubicBezTo>
                          <a:cubicBezTo>
                            <a:pt x="2619" y="792"/>
                            <a:pt x="1822" y="1387"/>
                            <a:pt x="825" y="2179"/>
                          </a:cubicBezTo>
                          <a:cubicBezTo>
                            <a:pt x="1423" y="2377"/>
                            <a:pt x="2021" y="2575"/>
                            <a:pt x="2420" y="2773"/>
                          </a:cubicBezTo>
                          <a:cubicBezTo>
                            <a:pt x="2619" y="2773"/>
                            <a:pt x="2619" y="2773"/>
                            <a:pt x="2819" y="2773"/>
                          </a:cubicBezTo>
                          <a:cubicBezTo>
                            <a:pt x="2819" y="2773"/>
                            <a:pt x="2819" y="2773"/>
                            <a:pt x="2819" y="2773"/>
                          </a:cubicBezTo>
                          <a:cubicBezTo>
                            <a:pt x="2221" y="3566"/>
                            <a:pt x="2420" y="5348"/>
                            <a:pt x="3815" y="7131"/>
                          </a:cubicBezTo>
                          <a:cubicBezTo>
                            <a:pt x="4015" y="7527"/>
                            <a:pt x="4413" y="7726"/>
                            <a:pt x="4613" y="7924"/>
                          </a:cubicBezTo>
                          <a:cubicBezTo>
                            <a:pt x="3018" y="6933"/>
                            <a:pt x="1025" y="5745"/>
                            <a:pt x="227" y="7131"/>
                          </a:cubicBezTo>
                          <a:cubicBezTo>
                            <a:pt x="-371" y="8122"/>
                            <a:pt x="227" y="9904"/>
                            <a:pt x="1822" y="11291"/>
                          </a:cubicBezTo>
                          <a:cubicBezTo>
                            <a:pt x="2021" y="11489"/>
                            <a:pt x="2420" y="11687"/>
                            <a:pt x="2619" y="11885"/>
                          </a:cubicBezTo>
                          <a:cubicBezTo>
                            <a:pt x="4015" y="11885"/>
                            <a:pt x="5410" y="11687"/>
                            <a:pt x="6805" y="11687"/>
                          </a:cubicBezTo>
                          <a:cubicBezTo>
                            <a:pt x="7204" y="10895"/>
                            <a:pt x="6805" y="9904"/>
                            <a:pt x="5410" y="8716"/>
                          </a:cubicBezTo>
                          <a:cubicBezTo>
                            <a:pt x="6207" y="9310"/>
                            <a:pt x="6805" y="9310"/>
                            <a:pt x="7403" y="9112"/>
                          </a:cubicBezTo>
                          <a:cubicBezTo>
                            <a:pt x="8400" y="8716"/>
                            <a:pt x="8400" y="7527"/>
                            <a:pt x="6805" y="4952"/>
                          </a:cubicBezTo>
                          <a:cubicBezTo>
                            <a:pt x="6008" y="4160"/>
                            <a:pt x="5011" y="2773"/>
                            <a:pt x="4015" y="25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46" name="Google Shape;7846;p37"/>
                    <p:cNvSpPr/>
                    <p:nvPr/>
                  </p:nvSpPr>
                  <p:spPr>
                    <a:xfrm>
                      <a:off x="1927661" y="5825190"/>
                      <a:ext cx="7440" cy="9158"/>
                    </a:xfrm>
                    <a:custGeom>
                      <a:avLst/>
                      <a:gdLst/>
                      <a:ahLst/>
                      <a:cxnLst/>
                      <a:rect l="l" t="t" r="r" b="b"/>
                      <a:pathLst>
                        <a:path w="7440" h="9158" extrusionOk="0">
                          <a:moveTo>
                            <a:pt x="6378" y="4952"/>
                          </a:moveTo>
                          <a:cubicBezTo>
                            <a:pt x="5780" y="3962"/>
                            <a:pt x="4983" y="2971"/>
                            <a:pt x="4186" y="2179"/>
                          </a:cubicBezTo>
                          <a:cubicBezTo>
                            <a:pt x="4186" y="1585"/>
                            <a:pt x="3986" y="792"/>
                            <a:pt x="3389" y="0"/>
                          </a:cubicBezTo>
                          <a:cubicBezTo>
                            <a:pt x="2392" y="792"/>
                            <a:pt x="1196" y="1783"/>
                            <a:pt x="0" y="2575"/>
                          </a:cubicBezTo>
                          <a:cubicBezTo>
                            <a:pt x="399" y="2773"/>
                            <a:pt x="797" y="2971"/>
                            <a:pt x="997" y="3169"/>
                          </a:cubicBezTo>
                          <a:cubicBezTo>
                            <a:pt x="1196" y="3962"/>
                            <a:pt x="1594" y="4952"/>
                            <a:pt x="2392" y="6141"/>
                          </a:cubicBezTo>
                          <a:cubicBezTo>
                            <a:pt x="3986" y="8518"/>
                            <a:pt x="5581" y="9706"/>
                            <a:pt x="6777" y="8914"/>
                          </a:cubicBezTo>
                          <a:cubicBezTo>
                            <a:pt x="7973" y="8716"/>
                            <a:pt x="7375" y="6933"/>
                            <a:pt x="6378" y="49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47" name="Google Shape;7847;p37"/>
                    <p:cNvSpPr/>
                    <p:nvPr/>
                  </p:nvSpPr>
                  <p:spPr>
                    <a:xfrm>
                      <a:off x="1950185" y="5808749"/>
                      <a:ext cx="1993" cy="1733"/>
                    </a:xfrm>
                    <a:custGeom>
                      <a:avLst/>
                      <a:gdLst/>
                      <a:ahLst/>
                      <a:cxnLst/>
                      <a:rect l="l" t="t" r="r" b="b"/>
                      <a:pathLst>
                        <a:path w="1993" h="1733" extrusionOk="0">
                          <a:moveTo>
                            <a:pt x="1395" y="1585"/>
                          </a:moveTo>
                          <a:cubicBezTo>
                            <a:pt x="1993" y="1387"/>
                            <a:pt x="1993" y="792"/>
                            <a:pt x="1993" y="0"/>
                          </a:cubicBezTo>
                          <a:cubicBezTo>
                            <a:pt x="1395" y="594"/>
                            <a:pt x="598" y="990"/>
                            <a:pt x="0" y="1585"/>
                          </a:cubicBezTo>
                          <a:cubicBezTo>
                            <a:pt x="598" y="1783"/>
                            <a:pt x="997" y="1783"/>
                            <a:pt x="1395" y="15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48" name="Google Shape;7848;p37"/>
                    <p:cNvSpPr/>
                    <p:nvPr/>
                  </p:nvSpPr>
                  <p:spPr>
                    <a:xfrm>
                      <a:off x="1980084" y="5782007"/>
                      <a:ext cx="19114" cy="11961"/>
                    </a:xfrm>
                    <a:custGeom>
                      <a:avLst/>
                      <a:gdLst/>
                      <a:ahLst/>
                      <a:cxnLst/>
                      <a:rect l="l" t="t" r="r" b="b"/>
                      <a:pathLst>
                        <a:path w="19114" h="11961" extrusionOk="0">
                          <a:moveTo>
                            <a:pt x="4385" y="9508"/>
                          </a:moveTo>
                          <a:cubicBezTo>
                            <a:pt x="5382" y="8914"/>
                            <a:pt x="5183" y="7329"/>
                            <a:pt x="4385" y="5547"/>
                          </a:cubicBezTo>
                          <a:lnTo>
                            <a:pt x="4585" y="5348"/>
                          </a:lnTo>
                          <a:cubicBezTo>
                            <a:pt x="5980" y="6141"/>
                            <a:pt x="7176" y="6735"/>
                            <a:pt x="8372" y="6933"/>
                          </a:cubicBezTo>
                          <a:cubicBezTo>
                            <a:pt x="8372" y="7726"/>
                            <a:pt x="8770" y="8518"/>
                            <a:pt x="9169" y="9310"/>
                          </a:cubicBezTo>
                          <a:cubicBezTo>
                            <a:pt x="9966" y="11093"/>
                            <a:pt x="11362" y="12282"/>
                            <a:pt x="12558" y="11885"/>
                          </a:cubicBezTo>
                          <a:cubicBezTo>
                            <a:pt x="13754" y="11687"/>
                            <a:pt x="13953" y="9904"/>
                            <a:pt x="12757" y="7329"/>
                          </a:cubicBezTo>
                          <a:cubicBezTo>
                            <a:pt x="14551" y="9706"/>
                            <a:pt x="16345" y="11291"/>
                            <a:pt x="18139" y="11489"/>
                          </a:cubicBezTo>
                          <a:cubicBezTo>
                            <a:pt x="19135" y="11489"/>
                            <a:pt x="19534" y="9904"/>
                            <a:pt x="18537" y="7924"/>
                          </a:cubicBezTo>
                          <a:cubicBezTo>
                            <a:pt x="16544" y="4160"/>
                            <a:pt x="14352" y="0"/>
                            <a:pt x="11362" y="0"/>
                          </a:cubicBezTo>
                          <a:cubicBezTo>
                            <a:pt x="10564" y="594"/>
                            <a:pt x="10166" y="1387"/>
                            <a:pt x="10365" y="2377"/>
                          </a:cubicBezTo>
                          <a:cubicBezTo>
                            <a:pt x="9368" y="1585"/>
                            <a:pt x="8372" y="991"/>
                            <a:pt x="7375" y="594"/>
                          </a:cubicBezTo>
                          <a:cubicBezTo>
                            <a:pt x="5980" y="1585"/>
                            <a:pt x="4585" y="2575"/>
                            <a:pt x="3189" y="3566"/>
                          </a:cubicBezTo>
                          <a:cubicBezTo>
                            <a:pt x="2591" y="3962"/>
                            <a:pt x="1993" y="4556"/>
                            <a:pt x="1196" y="4952"/>
                          </a:cubicBezTo>
                          <a:cubicBezTo>
                            <a:pt x="797" y="5150"/>
                            <a:pt x="399" y="5547"/>
                            <a:pt x="0" y="5745"/>
                          </a:cubicBezTo>
                          <a:cubicBezTo>
                            <a:pt x="199" y="6339"/>
                            <a:pt x="399" y="6735"/>
                            <a:pt x="797" y="7329"/>
                          </a:cubicBezTo>
                          <a:cubicBezTo>
                            <a:pt x="2392" y="9508"/>
                            <a:pt x="3588" y="10103"/>
                            <a:pt x="4385" y="950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49" name="Google Shape;7849;p37"/>
                    <p:cNvSpPr/>
                    <p:nvPr/>
                  </p:nvSpPr>
                  <p:spPr>
                    <a:xfrm>
                      <a:off x="1978478" y="5814284"/>
                      <a:ext cx="5348" cy="8352"/>
                    </a:xfrm>
                    <a:custGeom>
                      <a:avLst/>
                      <a:gdLst/>
                      <a:ahLst/>
                      <a:cxnLst/>
                      <a:rect l="l" t="t" r="r" b="b"/>
                      <a:pathLst>
                        <a:path w="5348" h="8352" extrusionOk="0">
                          <a:moveTo>
                            <a:pt x="609" y="210"/>
                          </a:moveTo>
                          <a:cubicBezTo>
                            <a:pt x="-387" y="1200"/>
                            <a:pt x="-188" y="3181"/>
                            <a:pt x="1406" y="5558"/>
                          </a:cubicBezTo>
                          <a:cubicBezTo>
                            <a:pt x="2403" y="7341"/>
                            <a:pt x="3599" y="8529"/>
                            <a:pt x="4795" y="8331"/>
                          </a:cubicBezTo>
                          <a:cubicBezTo>
                            <a:pt x="5792" y="7143"/>
                            <a:pt x="5393" y="5162"/>
                            <a:pt x="3998" y="2785"/>
                          </a:cubicBezTo>
                          <a:cubicBezTo>
                            <a:pt x="2802" y="1002"/>
                            <a:pt x="1606" y="-583"/>
                            <a:pt x="609" y="2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50" name="Google Shape;7850;p37"/>
                    <p:cNvSpPr/>
                    <p:nvPr/>
                  </p:nvSpPr>
                  <p:spPr>
                    <a:xfrm>
                      <a:off x="2023113" y="5799875"/>
                      <a:ext cx="9699" cy="9192"/>
                    </a:xfrm>
                    <a:custGeom>
                      <a:avLst/>
                      <a:gdLst/>
                      <a:ahLst/>
                      <a:cxnLst/>
                      <a:rect l="l" t="t" r="r" b="b"/>
                      <a:pathLst>
                        <a:path w="9699" h="9192" extrusionOk="0">
                          <a:moveTo>
                            <a:pt x="424" y="356"/>
                          </a:moveTo>
                          <a:cubicBezTo>
                            <a:pt x="-373" y="1148"/>
                            <a:pt x="26" y="3129"/>
                            <a:pt x="1022" y="4912"/>
                          </a:cubicBezTo>
                          <a:cubicBezTo>
                            <a:pt x="2218" y="7487"/>
                            <a:pt x="3813" y="8676"/>
                            <a:pt x="4809" y="7685"/>
                          </a:cubicBezTo>
                          <a:cubicBezTo>
                            <a:pt x="4809" y="7685"/>
                            <a:pt x="5009" y="7487"/>
                            <a:pt x="5009" y="7487"/>
                          </a:cubicBezTo>
                          <a:cubicBezTo>
                            <a:pt x="6404" y="8874"/>
                            <a:pt x="7799" y="9468"/>
                            <a:pt x="8995" y="9072"/>
                          </a:cubicBezTo>
                          <a:cubicBezTo>
                            <a:pt x="9992" y="8280"/>
                            <a:pt x="9992" y="6893"/>
                            <a:pt x="8597" y="5308"/>
                          </a:cubicBezTo>
                          <a:cubicBezTo>
                            <a:pt x="7201" y="3525"/>
                            <a:pt x="5407" y="2139"/>
                            <a:pt x="3813" y="2535"/>
                          </a:cubicBezTo>
                          <a:cubicBezTo>
                            <a:pt x="2617" y="554"/>
                            <a:pt x="1421" y="-634"/>
                            <a:pt x="424" y="3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51" name="Google Shape;7851;p37"/>
                    <p:cNvSpPr/>
                    <p:nvPr/>
                  </p:nvSpPr>
                  <p:spPr>
                    <a:xfrm>
                      <a:off x="1967547" y="5836055"/>
                      <a:ext cx="4941" cy="6445"/>
                    </a:xfrm>
                    <a:custGeom>
                      <a:avLst/>
                      <a:gdLst/>
                      <a:ahLst/>
                      <a:cxnLst/>
                      <a:rect l="l" t="t" r="r" b="b"/>
                      <a:pathLst>
                        <a:path w="4941" h="6445" extrusionOk="0">
                          <a:moveTo>
                            <a:pt x="4365" y="6369"/>
                          </a:moveTo>
                          <a:cubicBezTo>
                            <a:pt x="5361" y="5972"/>
                            <a:pt x="4963" y="3991"/>
                            <a:pt x="3966" y="2407"/>
                          </a:cubicBezTo>
                          <a:cubicBezTo>
                            <a:pt x="2969" y="624"/>
                            <a:pt x="1574" y="-168"/>
                            <a:pt x="577" y="30"/>
                          </a:cubicBezTo>
                          <a:cubicBezTo>
                            <a:pt x="-419" y="624"/>
                            <a:pt x="-21" y="2407"/>
                            <a:pt x="976" y="3991"/>
                          </a:cubicBezTo>
                          <a:cubicBezTo>
                            <a:pt x="2172" y="5576"/>
                            <a:pt x="3567" y="6765"/>
                            <a:pt x="4365" y="63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52" name="Google Shape;7852;p37"/>
                    <p:cNvSpPr/>
                    <p:nvPr/>
                  </p:nvSpPr>
                  <p:spPr>
                    <a:xfrm>
                      <a:off x="2000475" y="5809379"/>
                      <a:ext cx="11428" cy="12797"/>
                    </a:xfrm>
                    <a:custGeom>
                      <a:avLst/>
                      <a:gdLst/>
                      <a:ahLst/>
                      <a:cxnLst/>
                      <a:rect l="l" t="t" r="r" b="b"/>
                      <a:pathLst>
                        <a:path w="11428" h="12797" extrusionOk="0">
                          <a:moveTo>
                            <a:pt x="6917" y="4124"/>
                          </a:moveTo>
                          <a:cubicBezTo>
                            <a:pt x="6518" y="3530"/>
                            <a:pt x="6120" y="2737"/>
                            <a:pt x="5522" y="2143"/>
                          </a:cubicBezTo>
                          <a:cubicBezTo>
                            <a:pt x="3728" y="162"/>
                            <a:pt x="1735" y="-630"/>
                            <a:pt x="539" y="558"/>
                          </a:cubicBezTo>
                          <a:cubicBezTo>
                            <a:pt x="-259" y="1351"/>
                            <a:pt x="-259" y="2936"/>
                            <a:pt x="1137" y="4718"/>
                          </a:cubicBezTo>
                          <a:cubicBezTo>
                            <a:pt x="1735" y="5511"/>
                            <a:pt x="2532" y="6105"/>
                            <a:pt x="3329" y="6501"/>
                          </a:cubicBezTo>
                          <a:cubicBezTo>
                            <a:pt x="3529" y="6897"/>
                            <a:pt x="3529" y="7491"/>
                            <a:pt x="3927" y="8086"/>
                          </a:cubicBezTo>
                          <a:cubicBezTo>
                            <a:pt x="5123" y="10463"/>
                            <a:pt x="6518" y="11651"/>
                            <a:pt x="7714" y="10661"/>
                          </a:cubicBezTo>
                          <a:lnTo>
                            <a:pt x="7714" y="10463"/>
                          </a:lnTo>
                          <a:cubicBezTo>
                            <a:pt x="8512" y="12048"/>
                            <a:pt x="9708" y="13236"/>
                            <a:pt x="10704" y="12642"/>
                          </a:cubicBezTo>
                          <a:cubicBezTo>
                            <a:pt x="11701" y="11651"/>
                            <a:pt x="11701" y="9869"/>
                            <a:pt x="10505" y="7293"/>
                          </a:cubicBezTo>
                          <a:cubicBezTo>
                            <a:pt x="9309" y="4916"/>
                            <a:pt x="8113" y="3530"/>
                            <a:pt x="6917" y="41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53" name="Google Shape;7853;p37"/>
                    <p:cNvSpPr/>
                    <p:nvPr/>
                  </p:nvSpPr>
                  <p:spPr>
                    <a:xfrm>
                      <a:off x="2106451" y="5853255"/>
                      <a:ext cx="19052" cy="19674"/>
                    </a:xfrm>
                    <a:custGeom>
                      <a:avLst/>
                      <a:gdLst/>
                      <a:ahLst/>
                      <a:cxnLst/>
                      <a:rect l="l" t="t" r="r" b="b"/>
                      <a:pathLst>
                        <a:path w="19052" h="19674" extrusionOk="0">
                          <a:moveTo>
                            <a:pt x="1601" y="17892"/>
                          </a:moveTo>
                          <a:cubicBezTo>
                            <a:pt x="2398" y="18090"/>
                            <a:pt x="3195" y="18090"/>
                            <a:pt x="3993" y="18288"/>
                          </a:cubicBezTo>
                          <a:cubicBezTo>
                            <a:pt x="4192" y="18288"/>
                            <a:pt x="4391" y="18288"/>
                            <a:pt x="4591" y="18288"/>
                          </a:cubicBezTo>
                          <a:cubicBezTo>
                            <a:pt x="5587" y="18486"/>
                            <a:pt x="6584" y="18486"/>
                            <a:pt x="7581" y="18684"/>
                          </a:cubicBezTo>
                          <a:cubicBezTo>
                            <a:pt x="6385" y="17694"/>
                            <a:pt x="5189" y="17100"/>
                            <a:pt x="4391" y="17496"/>
                          </a:cubicBezTo>
                          <a:cubicBezTo>
                            <a:pt x="2996" y="12742"/>
                            <a:pt x="2597" y="8780"/>
                            <a:pt x="5587" y="7988"/>
                          </a:cubicBezTo>
                          <a:cubicBezTo>
                            <a:pt x="6783" y="9176"/>
                            <a:pt x="8378" y="10365"/>
                            <a:pt x="9973" y="11553"/>
                          </a:cubicBezTo>
                          <a:cubicBezTo>
                            <a:pt x="9574" y="11751"/>
                            <a:pt x="9374" y="12148"/>
                            <a:pt x="9374" y="12544"/>
                          </a:cubicBezTo>
                          <a:cubicBezTo>
                            <a:pt x="9175" y="12544"/>
                            <a:pt x="9175" y="12544"/>
                            <a:pt x="8976" y="12544"/>
                          </a:cubicBezTo>
                          <a:cubicBezTo>
                            <a:pt x="8179" y="10761"/>
                            <a:pt x="7182" y="9770"/>
                            <a:pt x="6385" y="9969"/>
                          </a:cubicBezTo>
                          <a:cubicBezTo>
                            <a:pt x="5587" y="10167"/>
                            <a:pt x="4989" y="11157"/>
                            <a:pt x="5787" y="13534"/>
                          </a:cubicBezTo>
                          <a:cubicBezTo>
                            <a:pt x="6584" y="15713"/>
                            <a:pt x="7381" y="16902"/>
                            <a:pt x="8378" y="16902"/>
                          </a:cubicBezTo>
                          <a:lnTo>
                            <a:pt x="8776" y="17496"/>
                          </a:lnTo>
                          <a:cubicBezTo>
                            <a:pt x="8378" y="17694"/>
                            <a:pt x="8179" y="17892"/>
                            <a:pt x="7780" y="18090"/>
                          </a:cubicBezTo>
                          <a:lnTo>
                            <a:pt x="7381" y="18486"/>
                          </a:lnTo>
                          <a:cubicBezTo>
                            <a:pt x="10172" y="18883"/>
                            <a:pt x="12763" y="19279"/>
                            <a:pt x="15554" y="19675"/>
                          </a:cubicBezTo>
                          <a:cubicBezTo>
                            <a:pt x="15554" y="18288"/>
                            <a:pt x="13760" y="16307"/>
                            <a:pt x="12364" y="14525"/>
                          </a:cubicBezTo>
                          <a:cubicBezTo>
                            <a:pt x="12364" y="14327"/>
                            <a:pt x="12165" y="14128"/>
                            <a:pt x="12165" y="13930"/>
                          </a:cubicBezTo>
                          <a:cubicBezTo>
                            <a:pt x="11766" y="12742"/>
                            <a:pt x="11168" y="12148"/>
                            <a:pt x="10770" y="11751"/>
                          </a:cubicBezTo>
                          <a:cubicBezTo>
                            <a:pt x="10770" y="11751"/>
                            <a:pt x="10770" y="11553"/>
                            <a:pt x="10770" y="11553"/>
                          </a:cubicBezTo>
                          <a:lnTo>
                            <a:pt x="10770" y="10959"/>
                          </a:lnTo>
                          <a:cubicBezTo>
                            <a:pt x="11168" y="11553"/>
                            <a:pt x="11567" y="12346"/>
                            <a:pt x="12165" y="12940"/>
                          </a:cubicBezTo>
                          <a:cubicBezTo>
                            <a:pt x="14158" y="15317"/>
                            <a:pt x="16351" y="16902"/>
                            <a:pt x="18544" y="16307"/>
                          </a:cubicBezTo>
                          <a:cubicBezTo>
                            <a:pt x="19540" y="14921"/>
                            <a:pt x="19142" y="12940"/>
                            <a:pt x="16750" y="10365"/>
                          </a:cubicBezTo>
                          <a:cubicBezTo>
                            <a:pt x="14557" y="8186"/>
                            <a:pt x="12165" y="6601"/>
                            <a:pt x="10770" y="7790"/>
                          </a:cubicBezTo>
                          <a:cubicBezTo>
                            <a:pt x="10770" y="7790"/>
                            <a:pt x="10770" y="7988"/>
                            <a:pt x="10570" y="7988"/>
                          </a:cubicBezTo>
                          <a:cubicBezTo>
                            <a:pt x="10172" y="6403"/>
                            <a:pt x="9175" y="4620"/>
                            <a:pt x="6783" y="2837"/>
                          </a:cubicBezTo>
                          <a:cubicBezTo>
                            <a:pt x="5787" y="2045"/>
                            <a:pt x="4989" y="1847"/>
                            <a:pt x="4391" y="2045"/>
                          </a:cubicBezTo>
                          <a:cubicBezTo>
                            <a:pt x="3195" y="-134"/>
                            <a:pt x="1800" y="-530"/>
                            <a:pt x="1003" y="658"/>
                          </a:cubicBezTo>
                          <a:cubicBezTo>
                            <a:pt x="-990" y="4818"/>
                            <a:pt x="405" y="11355"/>
                            <a:pt x="1601" y="178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54" name="Google Shape;7854;p37"/>
                    <p:cNvSpPr/>
                    <p:nvPr/>
                  </p:nvSpPr>
                  <p:spPr>
                    <a:xfrm>
                      <a:off x="2008860" y="5765368"/>
                      <a:ext cx="26971" cy="19957"/>
                    </a:xfrm>
                    <a:custGeom>
                      <a:avLst/>
                      <a:gdLst/>
                      <a:ahLst/>
                      <a:cxnLst/>
                      <a:rect l="l" t="t" r="r" b="b"/>
                      <a:pathLst>
                        <a:path w="26971" h="19957" extrusionOk="0">
                          <a:moveTo>
                            <a:pt x="924" y="12876"/>
                          </a:moveTo>
                          <a:cubicBezTo>
                            <a:pt x="1721" y="15253"/>
                            <a:pt x="2917" y="17630"/>
                            <a:pt x="4511" y="18818"/>
                          </a:cubicBezTo>
                          <a:cubicBezTo>
                            <a:pt x="6903" y="20403"/>
                            <a:pt x="6305" y="17630"/>
                            <a:pt x="6106" y="15649"/>
                          </a:cubicBezTo>
                          <a:cubicBezTo>
                            <a:pt x="6106" y="15253"/>
                            <a:pt x="6106" y="14857"/>
                            <a:pt x="6106" y="14461"/>
                          </a:cubicBezTo>
                          <a:cubicBezTo>
                            <a:pt x="6305" y="15055"/>
                            <a:pt x="6704" y="15451"/>
                            <a:pt x="7103" y="16045"/>
                          </a:cubicBezTo>
                          <a:cubicBezTo>
                            <a:pt x="8897" y="18026"/>
                            <a:pt x="10890" y="19413"/>
                            <a:pt x="12285" y="18422"/>
                          </a:cubicBezTo>
                          <a:cubicBezTo>
                            <a:pt x="12684" y="18224"/>
                            <a:pt x="12883" y="17828"/>
                            <a:pt x="12883" y="17630"/>
                          </a:cubicBezTo>
                          <a:cubicBezTo>
                            <a:pt x="13282" y="18026"/>
                            <a:pt x="13680" y="18422"/>
                            <a:pt x="14279" y="19016"/>
                          </a:cubicBezTo>
                          <a:cubicBezTo>
                            <a:pt x="15873" y="20205"/>
                            <a:pt x="17468" y="20403"/>
                            <a:pt x="17667" y="18818"/>
                          </a:cubicBezTo>
                          <a:cubicBezTo>
                            <a:pt x="17866" y="17432"/>
                            <a:pt x="17667" y="15847"/>
                            <a:pt x="16272" y="14064"/>
                          </a:cubicBezTo>
                          <a:cubicBezTo>
                            <a:pt x="16670" y="14064"/>
                            <a:pt x="17069" y="13866"/>
                            <a:pt x="17468" y="13668"/>
                          </a:cubicBezTo>
                          <a:cubicBezTo>
                            <a:pt x="18464" y="13074"/>
                            <a:pt x="18664" y="11489"/>
                            <a:pt x="18265" y="9706"/>
                          </a:cubicBezTo>
                          <a:cubicBezTo>
                            <a:pt x="19062" y="9706"/>
                            <a:pt x="19660" y="9508"/>
                            <a:pt x="20258" y="8914"/>
                          </a:cubicBezTo>
                          <a:cubicBezTo>
                            <a:pt x="20458" y="8716"/>
                            <a:pt x="20458" y="8518"/>
                            <a:pt x="20458" y="8320"/>
                          </a:cubicBezTo>
                          <a:cubicBezTo>
                            <a:pt x="20657" y="9508"/>
                            <a:pt x="21454" y="10895"/>
                            <a:pt x="22650" y="12282"/>
                          </a:cubicBezTo>
                          <a:cubicBezTo>
                            <a:pt x="24444" y="14262"/>
                            <a:pt x="25441" y="13470"/>
                            <a:pt x="26437" y="13074"/>
                          </a:cubicBezTo>
                          <a:cubicBezTo>
                            <a:pt x="27434" y="11885"/>
                            <a:pt x="27035" y="9904"/>
                            <a:pt x="25241" y="8122"/>
                          </a:cubicBezTo>
                          <a:cubicBezTo>
                            <a:pt x="23647" y="6537"/>
                            <a:pt x="21454" y="5348"/>
                            <a:pt x="20657" y="6933"/>
                          </a:cubicBezTo>
                          <a:cubicBezTo>
                            <a:pt x="20657" y="5745"/>
                            <a:pt x="19860" y="4160"/>
                            <a:pt x="18664" y="2575"/>
                          </a:cubicBezTo>
                          <a:cubicBezTo>
                            <a:pt x="16670" y="198"/>
                            <a:pt x="15076" y="594"/>
                            <a:pt x="13282" y="1387"/>
                          </a:cubicBezTo>
                          <a:cubicBezTo>
                            <a:pt x="13082" y="1783"/>
                            <a:pt x="12883" y="2179"/>
                            <a:pt x="12883" y="2773"/>
                          </a:cubicBezTo>
                          <a:cubicBezTo>
                            <a:pt x="12484" y="2971"/>
                            <a:pt x="12285" y="3566"/>
                            <a:pt x="12086" y="4358"/>
                          </a:cubicBezTo>
                          <a:cubicBezTo>
                            <a:pt x="11887" y="5546"/>
                            <a:pt x="11887" y="6735"/>
                            <a:pt x="11687" y="7924"/>
                          </a:cubicBezTo>
                          <a:cubicBezTo>
                            <a:pt x="10890" y="7131"/>
                            <a:pt x="10292" y="6735"/>
                            <a:pt x="9694" y="6537"/>
                          </a:cubicBezTo>
                          <a:cubicBezTo>
                            <a:pt x="8897" y="5745"/>
                            <a:pt x="8099" y="5150"/>
                            <a:pt x="7302" y="5150"/>
                          </a:cubicBezTo>
                          <a:cubicBezTo>
                            <a:pt x="7501" y="4160"/>
                            <a:pt x="6704" y="2773"/>
                            <a:pt x="5707" y="1387"/>
                          </a:cubicBezTo>
                          <a:cubicBezTo>
                            <a:pt x="5707" y="1387"/>
                            <a:pt x="5707" y="1387"/>
                            <a:pt x="5508" y="1188"/>
                          </a:cubicBezTo>
                          <a:cubicBezTo>
                            <a:pt x="5109" y="594"/>
                            <a:pt x="4511" y="0"/>
                            <a:pt x="3714" y="0"/>
                          </a:cubicBezTo>
                          <a:cubicBezTo>
                            <a:pt x="3714" y="0"/>
                            <a:pt x="3714" y="0"/>
                            <a:pt x="3714" y="0"/>
                          </a:cubicBezTo>
                          <a:cubicBezTo>
                            <a:pt x="2718" y="594"/>
                            <a:pt x="1920" y="1188"/>
                            <a:pt x="924" y="1783"/>
                          </a:cubicBezTo>
                          <a:cubicBezTo>
                            <a:pt x="924" y="1783"/>
                            <a:pt x="924" y="1783"/>
                            <a:pt x="724" y="1783"/>
                          </a:cubicBezTo>
                          <a:cubicBezTo>
                            <a:pt x="724" y="1783"/>
                            <a:pt x="724" y="1783"/>
                            <a:pt x="724" y="1981"/>
                          </a:cubicBezTo>
                          <a:cubicBezTo>
                            <a:pt x="-272" y="4556"/>
                            <a:pt x="-272" y="9112"/>
                            <a:pt x="924" y="12876"/>
                          </a:cubicBezTo>
                          <a:close/>
                          <a:moveTo>
                            <a:pt x="6505" y="10103"/>
                          </a:moveTo>
                          <a:cubicBezTo>
                            <a:pt x="6704" y="10697"/>
                            <a:pt x="7103" y="11291"/>
                            <a:pt x="7501" y="11885"/>
                          </a:cubicBezTo>
                          <a:cubicBezTo>
                            <a:pt x="7103" y="11885"/>
                            <a:pt x="6704" y="11885"/>
                            <a:pt x="6305" y="11885"/>
                          </a:cubicBezTo>
                          <a:cubicBezTo>
                            <a:pt x="6106" y="12083"/>
                            <a:pt x="6106" y="12083"/>
                            <a:pt x="5907" y="12282"/>
                          </a:cubicBezTo>
                          <a:cubicBezTo>
                            <a:pt x="6106" y="11489"/>
                            <a:pt x="6305" y="10697"/>
                            <a:pt x="6505" y="1010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55" name="Google Shape;7855;p37"/>
                    <p:cNvSpPr/>
                    <p:nvPr/>
                  </p:nvSpPr>
                  <p:spPr>
                    <a:xfrm>
                      <a:off x="2077419" y="5804093"/>
                      <a:ext cx="10507" cy="16121"/>
                    </a:xfrm>
                    <a:custGeom>
                      <a:avLst/>
                      <a:gdLst/>
                      <a:ahLst/>
                      <a:cxnLst/>
                      <a:rect l="l" t="t" r="r" b="b"/>
                      <a:pathLst>
                        <a:path w="10507" h="16121" extrusionOk="0">
                          <a:moveTo>
                            <a:pt x="8109" y="5251"/>
                          </a:moveTo>
                          <a:cubicBezTo>
                            <a:pt x="6116" y="298"/>
                            <a:pt x="3524" y="-296"/>
                            <a:pt x="1332" y="100"/>
                          </a:cubicBezTo>
                          <a:cubicBezTo>
                            <a:pt x="-263" y="497"/>
                            <a:pt x="-462" y="3072"/>
                            <a:pt x="933" y="6241"/>
                          </a:cubicBezTo>
                          <a:cubicBezTo>
                            <a:pt x="2129" y="9212"/>
                            <a:pt x="3126" y="10203"/>
                            <a:pt x="4322" y="10203"/>
                          </a:cubicBezTo>
                          <a:cubicBezTo>
                            <a:pt x="3923" y="11193"/>
                            <a:pt x="4521" y="12580"/>
                            <a:pt x="5916" y="13967"/>
                          </a:cubicBezTo>
                          <a:cubicBezTo>
                            <a:pt x="7311" y="15551"/>
                            <a:pt x="8906" y="16542"/>
                            <a:pt x="9903" y="15947"/>
                          </a:cubicBezTo>
                          <a:cubicBezTo>
                            <a:pt x="11298" y="14957"/>
                            <a:pt x="10102" y="13174"/>
                            <a:pt x="8109" y="10995"/>
                          </a:cubicBezTo>
                          <a:cubicBezTo>
                            <a:pt x="7511" y="10599"/>
                            <a:pt x="6913" y="10005"/>
                            <a:pt x="6315" y="9807"/>
                          </a:cubicBezTo>
                          <a:cubicBezTo>
                            <a:pt x="6514" y="9807"/>
                            <a:pt x="6514" y="9807"/>
                            <a:pt x="6714" y="9807"/>
                          </a:cubicBezTo>
                          <a:cubicBezTo>
                            <a:pt x="7710" y="9212"/>
                            <a:pt x="9703" y="9212"/>
                            <a:pt x="8109" y="52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56" name="Google Shape;7856;p37"/>
                    <p:cNvSpPr/>
                    <p:nvPr/>
                  </p:nvSpPr>
                  <p:spPr>
                    <a:xfrm>
                      <a:off x="2059814" y="5813503"/>
                      <a:ext cx="19932" cy="396"/>
                    </a:xfrm>
                    <a:custGeom>
                      <a:avLst/>
                      <a:gdLst/>
                      <a:ahLst/>
                      <a:cxnLst/>
                      <a:rect l="l" t="t" r="r" b="b"/>
                      <a:pathLst>
                        <a:path w="19932" h="396" extrusionOk="0">
                          <a:moveTo>
                            <a:pt x="0" y="396"/>
                          </a:moveTo>
                          <a:lnTo>
                            <a:pt x="0" y="0"/>
                          </a:lnTo>
                          <a:lnTo>
                            <a:pt x="0" y="396"/>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57" name="Google Shape;7857;p37"/>
                    <p:cNvSpPr/>
                    <p:nvPr/>
                  </p:nvSpPr>
                  <p:spPr>
                    <a:xfrm>
                      <a:off x="2059615" y="5813600"/>
                      <a:ext cx="13314" cy="21693"/>
                    </a:xfrm>
                    <a:custGeom>
                      <a:avLst/>
                      <a:gdLst/>
                      <a:ahLst/>
                      <a:cxnLst/>
                      <a:rect l="l" t="t" r="r" b="b"/>
                      <a:pathLst>
                        <a:path w="13314" h="21693" extrusionOk="0">
                          <a:moveTo>
                            <a:pt x="5183" y="11392"/>
                          </a:moveTo>
                          <a:cubicBezTo>
                            <a:pt x="5581" y="12185"/>
                            <a:pt x="6179" y="13175"/>
                            <a:pt x="6977" y="13968"/>
                          </a:cubicBezTo>
                          <a:cubicBezTo>
                            <a:pt x="6378" y="14364"/>
                            <a:pt x="6378" y="15750"/>
                            <a:pt x="6977" y="17533"/>
                          </a:cubicBezTo>
                          <a:cubicBezTo>
                            <a:pt x="7973" y="20306"/>
                            <a:pt x="9169" y="21693"/>
                            <a:pt x="10166" y="21693"/>
                          </a:cubicBezTo>
                          <a:cubicBezTo>
                            <a:pt x="11561" y="21495"/>
                            <a:pt x="11760" y="20306"/>
                            <a:pt x="10963" y="18127"/>
                          </a:cubicBezTo>
                          <a:cubicBezTo>
                            <a:pt x="10764" y="17533"/>
                            <a:pt x="10564" y="17137"/>
                            <a:pt x="10365" y="16543"/>
                          </a:cubicBezTo>
                          <a:cubicBezTo>
                            <a:pt x="11561" y="16939"/>
                            <a:pt x="12558" y="16741"/>
                            <a:pt x="12956" y="15948"/>
                          </a:cubicBezTo>
                          <a:cubicBezTo>
                            <a:pt x="13953" y="14562"/>
                            <a:pt x="12757" y="12779"/>
                            <a:pt x="10764" y="10798"/>
                          </a:cubicBezTo>
                          <a:cubicBezTo>
                            <a:pt x="9966" y="10204"/>
                            <a:pt x="8970" y="9610"/>
                            <a:pt x="8172" y="9214"/>
                          </a:cubicBezTo>
                          <a:cubicBezTo>
                            <a:pt x="8770" y="7629"/>
                            <a:pt x="9169" y="5648"/>
                            <a:pt x="8571" y="4261"/>
                          </a:cubicBezTo>
                          <a:cubicBezTo>
                            <a:pt x="5980" y="-2474"/>
                            <a:pt x="4186" y="894"/>
                            <a:pt x="2193" y="498"/>
                          </a:cubicBezTo>
                          <a:lnTo>
                            <a:pt x="0" y="101"/>
                          </a:lnTo>
                          <a:lnTo>
                            <a:pt x="399" y="1290"/>
                          </a:lnTo>
                          <a:cubicBezTo>
                            <a:pt x="1595" y="5054"/>
                            <a:pt x="1993" y="10006"/>
                            <a:pt x="5183" y="113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58" name="Google Shape;7858;p37"/>
                    <p:cNvSpPr/>
                    <p:nvPr/>
                  </p:nvSpPr>
                  <p:spPr>
                    <a:xfrm>
                      <a:off x="2059615" y="5813503"/>
                      <a:ext cx="199" cy="396"/>
                    </a:xfrm>
                    <a:custGeom>
                      <a:avLst/>
                      <a:gdLst/>
                      <a:ahLst/>
                      <a:cxnLst/>
                      <a:rect l="l" t="t" r="r" b="b"/>
                      <a:pathLst>
                        <a:path w="199" h="396" extrusionOk="0">
                          <a:moveTo>
                            <a:pt x="199" y="0"/>
                          </a:moveTo>
                          <a:lnTo>
                            <a:pt x="0" y="198"/>
                          </a:lnTo>
                          <a:lnTo>
                            <a:pt x="199" y="396"/>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59" name="Google Shape;7859;p37"/>
                    <p:cNvSpPr/>
                    <p:nvPr/>
                  </p:nvSpPr>
                  <p:spPr>
                    <a:xfrm>
                      <a:off x="1981501" y="5840199"/>
                      <a:ext cx="22900" cy="19260"/>
                    </a:xfrm>
                    <a:custGeom>
                      <a:avLst/>
                      <a:gdLst/>
                      <a:ahLst/>
                      <a:cxnLst/>
                      <a:rect l="l" t="t" r="r" b="b"/>
                      <a:pathLst>
                        <a:path w="22900" h="19260" extrusionOk="0">
                          <a:moveTo>
                            <a:pt x="18515" y="13913"/>
                          </a:moveTo>
                          <a:cubicBezTo>
                            <a:pt x="18117" y="14309"/>
                            <a:pt x="17718" y="14705"/>
                            <a:pt x="17518" y="15101"/>
                          </a:cubicBezTo>
                          <a:cubicBezTo>
                            <a:pt x="17319" y="14111"/>
                            <a:pt x="16920" y="12922"/>
                            <a:pt x="16123" y="11734"/>
                          </a:cubicBezTo>
                          <a:cubicBezTo>
                            <a:pt x="15127" y="9753"/>
                            <a:pt x="13731" y="9357"/>
                            <a:pt x="12934" y="9555"/>
                          </a:cubicBezTo>
                          <a:cubicBezTo>
                            <a:pt x="12535" y="10149"/>
                            <a:pt x="12535" y="10941"/>
                            <a:pt x="12535" y="11932"/>
                          </a:cubicBezTo>
                          <a:cubicBezTo>
                            <a:pt x="12137" y="11536"/>
                            <a:pt x="11937" y="11337"/>
                            <a:pt x="11539" y="10941"/>
                          </a:cubicBezTo>
                          <a:cubicBezTo>
                            <a:pt x="9546" y="8960"/>
                            <a:pt x="7752" y="8762"/>
                            <a:pt x="6954" y="10149"/>
                          </a:cubicBezTo>
                          <a:cubicBezTo>
                            <a:pt x="6954" y="10149"/>
                            <a:pt x="6954" y="10149"/>
                            <a:pt x="6954" y="10149"/>
                          </a:cubicBezTo>
                          <a:cubicBezTo>
                            <a:pt x="6755" y="9555"/>
                            <a:pt x="6556" y="8960"/>
                            <a:pt x="6157" y="8366"/>
                          </a:cubicBezTo>
                          <a:lnTo>
                            <a:pt x="5559" y="7574"/>
                          </a:lnTo>
                          <a:cubicBezTo>
                            <a:pt x="5958" y="6781"/>
                            <a:pt x="5559" y="4999"/>
                            <a:pt x="4363" y="3018"/>
                          </a:cubicBezTo>
                          <a:cubicBezTo>
                            <a:pt x="2968" y="641"/>
                            <a:pt x="1572" y="-548"/>
                            <a:pt x="377" y="244"/>
                          </a:cubicBezTo>
                          <a:cubicBezTo>
                            <a:pt x="-421" y="839"/>
                            <a:pt x="177" y="2820"/>
                            <a:pt x="974" y="4602"/>
                          </a:cubicBezTo>
                          <a:cubicBezTo>
                            <a:pt x="1373" y="5395"/>
                            <a:pt x="1772" y="5989"/>
                            <a:pt x="2170" y="6583"/>
                          </a:cubicBezTo>
                          <a:cubicBezTo>
                            <a:pt x="1772" y="7574"/>
                            <a:pt x="2170" y="9357"/>
                            <a:pt x="3566" y="11337"/>
                          </a:cubicBezTo>
                          <a:cubicBezTo>
                            <a:pt x="4762" y="13318"/>
                            <a:pt x="5958" y="13516"/>
                            <a:pt x="6755" y="12724"/>
                          </a:cubicBezTo>
                          <a:cubicBezTo>
                            <a:pt x="6755" y="12724"/>
                            <a:pt x="6755" y="12526"/>
                            <a:pt x="6954" y="12526"/>
                          </a:cubicBezTo>
                          <a:cubicBezTo>
                            <a:pt x="7154" y="13714"/>
                            <a:pt x="8150" y="14903"/>
                            <a:pt x="9546" y="16290"/>
                          </a:cubicBezTo>
                          <a:cubicBezTo>
                            <a:pt x="11738" y="18072"/>
                            <a:pt x="13333" y="18072"/>
                            <a:pt x="14329" y="17082"/>
                          </a:cubicBezTo>
                          <a:cubicBezTo>
                            <a:pt x="14529" y="16884"/>
                            <a:pt x="14728" y="16488"/>
                            <a:pt x="14728" y="16290"/>
                          </a:cubicBezTo>
                          <a:cubicBezTo>
                            <a:pt x="15725" y="17478"/>
                            <a:pt x="16920" y="18072"/>
                            <a:pt x="17319" y="17478"/>
                          </a:cubicBezTo>
                          <a:lnTo>
                            <a:pt x="17518" y="17280"/>
                          </a:lnTo>
                          <a:cubicBezTo>
                            <a:pt x="17518" y="17874"/>
                            <a:pt x="17718" y="18270"/>
                            <a:pt x="17917" y="18865"/>
                          </a:cubicBezTo>
                          <a:cubicBezTo>
                            <a:pt x="19512" y="19063"/>
                            <a:pt x="21306" y="19063"/>
                            <a:pt x="22900" y="19261"/>
                          </a:cubicBezTo>
                          <a:cubicBezTo>
                            <a:pt x="22701" y="18072"/>
                            <a:pt x="22302" y="16686"/>
                            <a:pt x="21505" y="15299"/>
                          </a:cubicBezTo>
                          <a:cubicBezTo>
                            <a:pt x="20508" y="13318"/>
                            <a:pt x="19113" y="13318"/>
                            <a:pt x="18515" y="139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60" name="Google Shape;7860;p37"/>
                    <p:cNvSpPr/>
                    <p:nvPr/>
                  </p:nvSpPr>
                  <p:spPr>
                    <a:xfrm>
                      <a:off x="1998995" y="5785052"/>
                      <a:ext cx="12903" cy="11767"/>
                    </a:xfrm>
                    <a:custGeom>
                      <a:avLst/>
                      <a:gdLst/>
                      <a:ahLst/>
                      <a:cxnLst/>
                      <a:rect l="l" t="t" r="r" b="b"/>
                      <a:pathLst>
                        <a:path w="12903" h="11767" extrusionOk="0">
                          <a:moveTo>
                            <a:pt x="5207" y="8642"/>
                          </a:moveTo>
                          <a:cubicBezTo>
                            <a:pt x="5606" y="8444"/>
                            <a:pt x="5606" y="7850"/>
                            <a:pt x="5805" y="7454"/>
                          </a:cubicBezTo>
                          <a:cubicBezTo>
                            <a:pt x="6005" y="8048"/>
                            <a:pt x="6403" y="8444"/>
                            <a:pt x="6802" y="9039"/>
                          </a:cubicBezTo>
                          <a:cubicBezTo>
                            <a:pt x="8397" y="11020"/>
                            <a:pt x="10390" y="12208"/>
                            <a:pt x="12184" y="11614"/>
                          </a:cubicBezTo>
                          <a:cubicBezTo>
                            <a:pt x="13579" y="10623"/>
                            <a:pt x="12782" y="8642"/>
                            <a:pt x="11187" y="6662"/>
                          </a:cubicBezTo>
                          <a:cubicBezTo>
                            <a:pt x="9593" y="4681"/>
                            <a:pt x="7599" y="2898"/>
                            <a:pt x="6005" y="4086"/>
                          </a:cubicBezTo>
                          <a:cubicBezTo>
                            <a:pt x="5606" y="4284"/>
                            <a:pt x="5407" y="4681"/>
                            <a:pt x="5407" y="5077"/>
                          </a:cubicBezTo>
                          <a:cubicBezTo>
                            <a:pt x="5207" y="4284"/>
                            <a:pt x="5008" y="3690"/>
                            <a:pt x="4609" y="2898"/>
                          </a:cubicBezTo>
                          <a:cubicBezTo>
                            <a:pt x="3214" y="719"/>
                            <a:pt x="1619" y="-866"/>
                            <a:pt x="623" y="521"/>
                          </a:cubicBezTo>
                          <a:cubicBezTo>
                            <a:pt x="-374" y="1709"/>
                            <a:pt x="-174" y="3690"/>
                            <a:pt x="1221" y="6265"/>
                          </a:cubicBezTo>
                          <a:cubicBezTo>
                            <a:pt x="2417" y="8642"/>
                            <a:pt x="4211" y="9633"/>
                            <a:pt x="5207" y="86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61" name="Google Shape;7861;p37"/>
                    <p:cNvSpPr/>
                    <p:nvPr/>
                  </p:nvSpPr>
                  <p:spPr>
                    <a:xfrm>
                      <a:off x="2145171" y="5840827"/>
                      <a:ext cx="5015" cy="10053"/>
                    </a:xfrm>
                    <a:custGeom>
                      <a:avLst/>
                      <a:gdLst/>
                      <a:ahLst/>
                      <a:cxnLst/>
                      <a:rect l="l" t="t" r="r" b="b"/>
                      <a:pathLst>
                        <a:path w="5015" h="10053" extrusionOk="0">
                          <a:moveTo>
                            <a:pt x="4341" y="4370"/>
                          </a:moveTo>
                          <a:cubicBezTo>
                            <a:pt x="3344" y="1994"/>
                            <a:pt x="2347" y="-185"/>
                            <a:pt x="1151" y="13"/>
                          </a:cubicBezTo>
                          <a:cubicBezTo>
                            <a:pt x="-643" y="409"/>
                            <a:pt x="-45" y="3578"/>
                            <a:pt x="952" y="6549"/>
                          </a:cubicBezTo>
                          <a:cubicBezTo>
                            <a:pt x="1749" y="9125"/>
                            <a:pt x="3145" y="10511"/>
                            <a:pt x="4341" y="9917"/>
                          </a:cubicBezTo>
                          <a:cubicBezTo>
                            <a:pt x="5337" y="9125"/>
                            <a:pt x="5138" y="6946"/>
                            <a:pt x="4341" y="43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62" name="Google Shape;7862;p37"/>
                    <p:cNvSpPr/>
                    <p:nvPr/>
                  </p:nvSpPr>
                  <p:spPr>
                    <a:xfrm>
                      <a:off x="2026001" y="5792110"/>
                      <a:ext cx="17226" cy="14089"/>
                    </a:xfrm>
                    <a:custGeom>
                      <a:avLst/>
                      <a:gdLst/>
                      <a:ahLst/>
                      <a:cxnLst/>
                      <a:rect l="l" t="t" r="r" b="b"/>
                      <a:pathLst>
                        <a:path w="17226" h="14089" extrusionOk="0">
                          <a:moveTo>
                            <a:pt x="1124" y="0"/>
                          </a:moveTo>
                          <a:cubicBezTo>
                            <a:pt x="-72" y="396"/>
                            <a:pt x="-271" y="1585"/>
                            <a:pt x="327" y="3566"/>
                          </a:cubicBezTo>
                          <a:cubicBezTo>
                            <a:pt x="1323" y="6735"/>
                            <a:pt x="2918" y="8914"/>
                            <a:pt x="4712" y="8914"/>
                          </a:cubicBezTo>
                          <a:cubicBezTo>
                            <a:pt x="5310" y="8914"/>
                            <a:pt x="5708" y="8518"/>
                            <a:pt x="5708" y="7725"/>
                          </a:cubicBezTo>
                          <a:cubicBezTo>
                            <a:pt x="5908" y="8914"/>
                            <a:pt x="7303" y="10301"/>
                            <a:pt x="8698" y="11489"/>
                          </a:cubicBezTo>
                          <a:cubicBezTo>
                            <a:pt x="9097" y="11885"/>
                            <a:pt x="9695" y="12083"/>
                            <a:pt x="10093" y="12282"/>
                          </a:cubicBezTo>
                          <a:cubicBezTo>
                            <a:pt x="10891" y="13074"/>
                            <a:pt x="11688" y="13272"/>
                            <a:pt x="12286" y="13074"/>
                          </a:cubicBezTo>
                          <a:cubicBezTo>
                            <a:pt x="12884" y="12876"/>
                            <a:pt x="13083" y="12083"/>
                            <a:pt x="13083" y="11093"/>
                          </a:cubicBezTo>
                          <a:lnTo>
                            <a:pt x="13482" y="12083"/>
                          </a:lnTo>
                          <a:cubicBezTo>
                            <a:pt x="14479" y="13866"/>
                            <a:pt x="15675" y="14461"/>
                            <a:pt x="16671" y="13866"/>
                          </a:cubicBezTo>
                          <a:cubicBezTo>
                            <a:pt x="17469" y="12876"/>
                            <a:pt x="17469" y="11489"/>
                            <a:pt x="16273" y="9310"/>
                          </a:cubicBezTo>
                          <a:cubicBezTo>
                            <a:pt x="15276" y="7527"/>
                            <a:pt x="13881" y="5943"/>
                            <a:pt x="13083" y="6339"/>
                          </a:cubicBezTo>
                          <a:cubicBezTo>
                            <a:pt x="12485" y="6735"/>
                            <a:pt x="12286" y="7527"/>
                            <a:pt x="12286" y="8518"/>
                          </a:cubicBezTo>
                          <a:lnTo>
                            <a:pt x="12087" y="8122"/>
                          </a:lnTo>
                          <a:cubicBezTo>
                            <a:pt x="10692" y="5150"/>
                            <a:pt x="9296" y="3169"/>
                            <a:pt x="8100" y="4160"/>
                          </a:cubicBezTo>
                          <a:cubicBezTo>
                            <a:pt x="7901" y="4358"/>
                            <a:pt x="7702" y="4754"/>
                            <a:pt x="7502" y="5150"/>
                          </a:cubicBezTo>
                          <a:cubicBezTo>
                            <a:pt x="7502" y="5348"/>
                            <a:pt x="7303" y="5348"/>
                            <a:pt x="7303" y="5546"/>
                          </a:cubicBezTo>
                          <a:cubicBezTo>
                            <a:pt x="6705" y="5348"/>
                            <a:pt x="6107" y="5546"/>
                            <a:pt x="5708" y="6141"/>
                          </a:cubicBezTo>
                          <a:cubicBezTo>
                            <a:pt x="5509" y="6339"/>
                            <a:pt x="5509" y="6537"/>
                            <a:pt x="5509" y="6735"/>
                          </a:cubicBezTo>
                          <a:cubicBezTo>
                            <a:pt x="5509" y="6339"/>
                            <a:pt x="5310" y="5943"/>
                            <a:pt x="5110" y="5348"/>
                          </a:cubicBezTo>
                          <a:cubicBezTo>
                            <a:pt x="4313" y="2575"/>
                            <a:pt x="2918" y="396"/>
                            <a:pt x="1124"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63" name="Google Shape;7863;p37"/>
                    <p:cNvSpPr/>
                    <p:nvPr/>
                  </p:nvSpPr>
                  <p:spPr>
                    <a:xfrm>
                      <a:off x="1999303" y="5819973"/>
                      <a:ext cx="13856" cy="12744"/>
                    </a:xfrm>
                    <a:custGeom>
                      <a:avLst/>
                      <a:gdLst/>
                      <a:ahLst/>
                      <a:cxnLst/>
                      <a:rect l="l" t="t" r="r" b="b"/>
                      <a:pathLst>
                        <a:path w="13856" h="12744" extrusionOk="0">
                          <a:moveTo>
                            <a:pt x="10480" y="10962"/>
                          </a:moveTo>
                          <a:cubicBezTo>
                            <a:pt x="12075" y="11953"/>
                            <a:pt x="13271" y="12151"/>
                            <a:pt x="13669" y="11160"/>
                          </a:cubicBezTo>
                          <a:cubicBezTo>
                            <a:pt x="14267" y="8783"/>
                            <a:pt x="13470" y="5614"/>
                            <a:pt x="10679" y="2642"/>
                          </a:cubicBezTo>
                          <a:cubicBezTo>
                            <a:pt x="9284" y="1058"/>
                            <a:pt x="7690" y="1652"/>
                            <a:pt x="7092" y="2444"/>
                          </a:cubicBezTo>
                          <a:cubicBezTo>
                            <a:pt x="6892" y="2841"/>
                            <a:pt x="6494" y="3237"/>
                            <a:pt x="6494" y="3633"/>
                          </a:cubicBezTo>
                          <a:cubicBezTo>
                            <a:pt x="6294" y="3633"/>
                            <a:pt x="6294" y="3633"/>
                            <a:pt x="6095" y="3633"/>
                          </a:cubicBezTo>
                          <a:cubicBezTo>
                            <a:pt x="5696" y="2841"/>
                            <a:pt x="4899" y="2048"/>
                            <a:pt x="4102" y="1256"/>
                          </a:cubicBezTo>
                          <a:cubicBezTo>
                            <a:pt x="2507" y="-131"/>
                            <a:pt x="913" y="-329"/>
                            <a:pt x="115" y="463"/>
                          </a:cubicBezTo>
                          <a:cubicBezTo>
                            <a:pt x="-284" y="2048"/>
                            <a:pt x="315" y="4029"/>
                            <a:pt x="2507" y="5812"/>
                          </a:cubicBezTo>
                          <a:cubicBezTo>
                            <a:pt x="3504" y="6604"/>
                            <a:pt x="4500" y="7000"/>
                            <a:pt x="5298" y="7199"/>
                          </a:cubicBezTo>
                          <a:cubicBezTo>
                            <a:pt x="5497" y="7595"/>
                            <a:pt x="5497" y="7991"/>
                            <a:pt x="5696" y="8387"/>
                          </a:cubicBezTo>
                          <a:cubicBezTo>
                            <a:pt x="6693" y="10764"/>
                            <a:pt x="8088" y="12547"/>
                            <a:pt x="9683" y="12745"/>
                          </a:cubicBezTo>
                          <a:cubicBezTo>
                            <a:pt x="10281" y="12547"/>
                            <a:pt x="10480" y="11754"/>
                            <a:pt x="10480" y="109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64" name="Google Shape;7864;p37"/>
                    <p:cNvSpPr/>
                    <p:nvPr/>
                  </p:nvSpPr>
                  <p:spPr>
                    <a:xfrm>
                      <a:off x="2013295" y="5817069"/>
                      <a:ext cx="11893" cy="14219"/>
                    </a:xfrm>
                    <a:custGeom>
                      <a:avLst/>
                      <a:gdLst/>
                      <a:ahLst/>
                      <a:cxnLst/>
                      <a:rect l="l" t="t" r="r" b="b"/>
                      <a:pathLst>
                        <a:path w="11893" h="14219" extrusionOk="0">
                          <a:moveTo>
                            <a:pt x="11438" y="10301"/>
                          </a:moveTo>
                          <a:cubicBezTo>
                            <a:pt x="12036" y="8914"/>
                            <a:pt x="12235" y="7131"/>
                            <a:pt x="10840" y="4556"/>
                          </a:cubicBezTo>
                          <a:cubicBezTo>
                            <a:pt x="9644" y="2575"/>
                            <a:pt x="8448" y="1783"/>
                            <a:pt x="7651" y="2575"/>
                          </a:cubicBezTo>
                          <a:cubicBezTo>
                            <a:pt x="7451" y="2971"/>
                            <a:pt x="7252" y="3169"/>
                            <a:pt x="7053" y="3764"/>
                          </a:cubicBezTo>
                          <a:cubicBezTo>
                            <a:pt x="6056" y="1783"/>
                            <a:pt x="4860" y="396"/>
                            <a:pt x="3465" y="0"/>
                          </a:cubicBezTo>
                          <a:cubicBezTo>
                            <a:pt x="2468" y="396"/>
                            <a:pt x="2269" y="1783"/>
                            <a:pt x="3066" y="3764"/>
                          </a:cubicBezTo>
                          <a:cubicBezTo>
                            <a:pt x="3066" y="3764"/>
                            <a:pt x="3066" y="3764"/>
                            <a:pt x="3066" y="3764"/>
                          </a:cubicBezTo>
                          <a:cubicBezTo>
                            <a:pt x="2667" y="4556"/>
                            <a:pt x="3265" y="5745"/>
                            <a:pt x="4262" y="6933"/>
                          </a:cubicBezTo>
                          <a:cubicBezTo>
                            <a:pt x="3066" y="6735"/>
                            <a:pt x="1671" y="6933"/>
                            <a:pt x="674" y="7131"/>
                          </a:cubicBezTo>
                          <a:cubicBezTo>
                            <a:pt x="-123" y="8320"/>
                            <a:pt x="-522" y="9508"/>
                            <a:pt x="1272" y="11093"/>
                          </a:cubicBezTo>
                          <a:cubicBezTo>
                            <a:pt x="5259" y="14460"/>
                            <a:pt x="8448" y="14857"/>
                            <a:pt x="10840" y="13470"/>
                          </a:cubicBezTo>
                          <a:cubicBezTo>
                            <a:pt x="11239" y="13272"/>
                            <a:pt x="10840" y="11489"/>
                            <a:pt x="10242" y="10697"/>
                          </a:cubicBezTo>
                          <a:cubicBezTo>
                            <a:pt x="10840" y="11093"/>
                            <a:pt x="11239" y="10895"/>
                            <a:pt x="11438" y="103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65" name="Google Shape;7865;p37"/>
                    <p:cNvSpPr/>
                    <p:nvPr/>
                  </p:nvSpPr>
                  <p:spPr>
                    <a:xfrm>
                      <a:off x="2172783" y="5869958"/>
                      <a:ext cx="5581" cy="9900"/>
                    </a:xfrm>
                    <a:custGeom>
                      <a:avLst/>
                      <a:gdLst/>
                      <a:ahLst/>
                      <a:cxnLst/>
                      <a:rect l="l" t="t" r="r" b="b"/>
                      <a:pathLst>
                        <a:path w="5581" h="9900" extrusionOk="0">
                          <a:moveTo>
                            <a:pt x="2242" y="0"/>
                          </a:moveTo>
                          <a:cubicBezTo>
                            <a:pt x="2043" y="198"/>
                            <a:pt x="1844" y="594"/>
                            <a:pt x="1644" y="991"/>
                          </a:cubicBezTo>
                          <a:cubicBezTo>
                            <a:pt x="1246" y="594"/>
                            <a:pt x="847" y="396"/>
                            <a:pt x="448" y="991"/>
                          </a:cubicBezTo>
                          <a:cubicBezTo>
                            <a:pt x="-149" y="1981"/>
                            <a:pt x="-149" y="3566"/>
                            <a:pt x="448" y="5546"/>
                          </a:cubicBezTo>
                          <a:cubicBezTo>
                            <a:pt x="1046" y="7131"/>
                            <a:pt x="1644" y="7924"/>
                            <a:pt x="2242" y="7725"/>
                          </a:cubicBezTo>
                          <a:cubicBezTo>
                            <a:pt x="3040" y="9508"/>
                            <a:pt x="4036" y="10499"/>
                            <a:pt x="4834" y="9508"/>
                          </a:cubicBezTo>
                          <a:cubicBezTo>
                            <a:pt x="5830" y="8320"/>
                            <a:pt x="5830" y="5745"/>
                            <a:pt x="4834" y="2575"/>
                          </a:cubicBezTo>
                          <a:cubicBezTo>
                            <a:pt x="4036" y="594"/>
                            <a:pt x="3040" y="0"/>
                            <a:pt x="2242"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66" name="Google Shape;7866;p37"/>
                    <p:cNvSpPr/>
                    <p:nvPr/>
                  </p:nvSpPr>
                  <p:spPr>
                    <a:xfrm>
                      <a:off x="2131714" y="5859246"/>
                      <a:ext cx="7531" cy="14673"/>
                    </a:xfrm>
                    <a:custGeom>
                      <a:avLst/>
                      <a:gdLst/>
                      <a:ahLst/>
                      <a:cxnLst/>
                      <a:rect l="l" t="t" r="r" b="b"/>
                      <a:pathLst>
                        <a:path w="7531" h="14673" extrusionOk="0">
                          <a:moveTo>
                            <a:pt x="855" y="15"/>
                          </a:moveTo>
                          <a:cubicBezTo>
                            <a:pt x="-142" y="213"/>
                            <a:pt x="-341" y="2392"/>
                            <a:pt x="655" y="4967"/>
                          </a:cubicBezTo>
                          <a:cubicBezTo>
                            <a:pt x="1453" y="7344"/>
                            <a:pt x="2648" y="8731"/>
                            <a:pt x="3645" y="8137"/>
                          </a:cubicBezTo>
                          <a:cubicBezTo>
                            <a:pt x="3645" y="8929"/>
                            <a:pt x="3844" y="9722"/>
                            <a:pt x="4044" y="10910"/>
                          </a:cubicBezTo>
                          <a:cubicBezTo>
                            <a:pt x="4642" y="12891"/>
                            <a:pt x="5439" y="14674"/>
                            <a:pt x="6436" y="14674"/>
                          </a:cubicBezTo>
                          <a:cubicBezTo>
                            <a:pt x="8030" y="14674"/>
                            <a:pt x="7632" y="11900"/>
                            <a:pt x="6834" y="8929"/>
                          </a:cubicBezTo>
                          <a:cubicBezTo>
                            <a:pt x="6436" y="6948"/>
                            <a:pt x="5638" y="5364"/>
                            <a:pt x="4442" y="4967"/>
                          </a:cubicBezTo>
                          <a:cubicBezTo>
                            <a:pt x="4243" y="5165"/>
                            <a:pt x="4243" y="5165"/>
                            <a:pt x="4044" y="5364"/>
                          </a:cubicBezTo>
                          <a:cubicBezTo>
                            <a:pt x="3844" y="4769"/>
                            <a:pt x="3844" y="4175"/>
                            <a:pt x="3645" y="3581"/>
                          </a:cubicBezTo>
                          <a:cubicBezTo>
                            <a:pt x="3047" y="1600"/>
                            <a:pt x="1851" y="-183"/>
                            <a:pt x="855" y="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67" name="Google Shape;7867;p37"/>
                    <p:cNvSpPr/>
                    <p:nvPr/>
                  </p:nvSpPr>
                  <p:spPr>
                    <a:xfrm>
                      <a:off x="2197990" y="5843197"/>
                      <a:ext cx="3970" cy="10142"/>
                    </a:xfrm>
                    <a:custGeom>
                      <a:avLst/>
                      <a:gdLst/>
                      <a:ahLst/>
                      <a:cxnLst/>
                      <a:rect l="l" t="t" r="r" b="b"/>
                      <a:pathLst>
                        <a:path w="3970" h="10142" extrusionOk="0">
                          <a:moveTo>
                            <a:pt x="954" y="217"/>
                          </a:moveTo>
                          <a:cubicBezTo>
                            <a:pt x="-242" y="1207"/>
                            <a:pt x="-242" y="3783"/>
                            <a:pt x="556" y="6952"/>
                          </a:cubicBezTo>
                          <a:cubicBezTo>
                            <a:pt x="1154" y="9131"/>
                            <a:pt x="1951" y="10319"/>
                            <a:pt x="2948" y="10121"/>
                          </a:cubicBezTo>
                          <a:cubicBezTo>
                            <a:pt x="4343" y="8933"/>
                            <a:pt x="4144" y="5962"/>
                            <a:pt x="3346" y="2396"/>
                          </a:cubicBezTo>
                          <a:cubicBezTo>
                            <a:pt x="2748" y="217"/>
                            <a:pt x="1552" y="-377"/>
                            <a:pt x="954" y="2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68" name="Google Shape;7868;p37"/>
                    <p:cNvSpPr/>
                    <p:nvPr/>
                  </p:nvSpPr>
                  <p:spPr>
                    <a:xfrm>
                      <a:off x="2149972" y="5848716"/>
                      <a:ext cx="7874" cy="14506"/>
                    </a:xfrm>
                    <a:custGeom>
                      <a:avLst/>
                      <a:gdLst/>
                      <a:ahLst/>
                      <a:cxnLst/>
                      <a:rect l="l" t="t" r="r" b="b"/>
                      <a:pathLst>
                        <a:path w="7874" h="14506" extrusionOk="0">
                          <a:moveTo>
                            <a:pt x="4522" y="5395"/>
                          </a:moveTo>
                          <a:cubicBezTo>
                            <a:pt x="4323" y="5395"/>
                            <a:pt x="4124" y="5593"/>
                            <a:pt x="3924" y="5593"/>
                          </a:cubicBezTo>
                          <a:cubicBezTo>
                            <a:pt x="3924" y="4800"/>
                            <a:pt x="3725" y="4008"/>
                            <a:pt x="3525" y="3018"/>
                          </a:cubicBezTo>
                          <a:cubicBezTo>
                            <a:pt x="2728" y="641"/>
                            <a:pt x="1732" y="-548"/>
                            <a:pt x="934" y="244"/>
                          </a:cubicBezTo>
                          <a:cubicBezTo>
                            <a:pt x="-62" y="1037"/>
                            <a:pt x="-262" y="3216"/>
                            <a:pt x="336" y="5791"/>
                          </a:cubicBezTo>
                          <a:cubicBezTo>
                            <a:pt x="934" y="7970"/>
                            <a:pt x="1931" y="9357"/>
                            <a:pt x="2928" y="9158"/>
                          </a:cubicBezTo>
                          <a:cubicBezTo>
                            <a:pt x="3326" y="9158"/>
                            <a:pt x="3525" y="8762"/>
                            <a:pt x="3725" y="8564"/>
                          </a:cubicBezTo>
                          <a:cubicBezTo>
                            <a:pt x="3924" y="9158"/>
                            <a:pt x="3924" y="9555"/>
                            <a:pt x="4124" y="10149"/>
                          </a:cubicBezTo>
                          <a:cubicBezTo>
                            <a:pt x="4722" y="12922"/>
                            <a:pt x="5917" y="14507"/>
                            <a:pt x="7113" y="14507"/>
                          </a:cubicBezTo>
                          <a:cubicBezTo>
                            <a:pt x="8110" y="14507"/>
                            <a:pt x="7911" y="12526"/>
                            <a:pt x="7711" y="10347"/>
                          </a:cubicBezTo>
                          <a:cubicBezTo>
                            <a:pt x="6715" y="8168"/>
                            <a:pt x="5917" y="5593"/>
                            <a:pt x="4522" y="53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69" name="Google Shape;7869;p37"/>
                    <p:cNvSpPr/>
                    <p:nvPr/>
                  </p:nvSpPr>
                  <p:spPr>
                    <a:xfrm>
                      <a:off x="2025929" y="5754869"/>
                      <a:ext cx="5170" cy="7160"/>
                    </a:xfrm>
                    <a:custGeom>
                      <a:avLst/>
                      <a:gdLst/>
                      <a:ahLst/>
                      <a:cxnLst/>
                      <a:rect l="l" t="t" r="r" b="b"/>
                      <a:pathLst>
                        <a:path w="5170" h="7160" extrusionOk="0">
                          <a:moveTo>
                            <a:pt x="3986" y="7131"/>
                          </a:moveTo>
                          <a:cubicBezTo>
                            <a:pt x="5382" y="6735"/>
                            <a:pt x="5581" y="5150"/>
                            <a:pt x="4385" y="2377"/>
                          </a:cubicBezTo>
                          <a:cubicBezTo>
                            <a:pt x="3986" y="1387"/>
                            <a:pt x="3389" y="594"/>
                            <a:pt x="2990" y="0"/>
                          </a:cubicBezTo>
                          <a:cubicBezTo>
                            <a:pt x="1993" y="594"/>
                            <a:pt x="997" y="1387"/>
                            <a:pt x="0" y="1981"/>
                          </a:cubicBezTo>
                          <a:cubicBezTo>
                            <a:pt x="199" y="2773"/>
                            <a:pt x="399" y="3764"/>
                            <a:pt x="797" y="4754"/>
                          </a:cubicBezTo>
                          <a:cubicBezTo>
                            <a:pt x="1594" y="6537"/>
                            <a:pt x="2990" y="7329"/>
                            <a:pt x="3986" y="71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70" name="Google Shape;7870;p37"/>
                    <p:cNvSpPr/>
                    <p:nvPr/>
                  </p:nvSpPr>
                  <p:spPr>
                    <a:xfrm>
                      <a:off x="2043891" y="5748277"/>
                      <a:ext cx="44938" cy="34267"/>
                    </a:xfrm>
                    <a:custGeom>
                      <a:avLst/>
                      <a:gdLst/>
                      <a:ahLst/>
                      <a:cxnLst/>
                      <a:rect l="l" t="t" r="r" b="b"/>
                      <a:pathLst>
                        <a:path w="44938" h="34267" extrusionOk="0">
                          <a:moveTo>
                            <a:pt x="3565" y="8375"/>
                          </a:moveTo>
                          <a:cubicBezTo>
                            <a:pt x="4163" y="8177"/>
                            <a:pt x="4362" y="7385"/>
                            <a:pt x="4163" y="6394"/>
                          </a:cubicBezTo>
                          <a:cubicBezTo>
                            <a:pt x="4362" y="6988"/>
                            <a:pt x="4960" y="7583"/>
                            <a:pt x="5558" y="8177"/>
                          </a:cubicBezTo>
                          <a:cubicBezTo>
                            <a:pt x="7153" y="9762"/>
                            <a:pt x="8747" y="10554"/>
                            <a:pt x="9744" y="9762"/>
                          </a:cubicBezTo>
                          <a:cubicBezTo>
                            <a:pt x="10143" y="9366"/>
                            <a:pt x="10143" y="8969"/>
                            <a:pt x="10342" y="8375"/>
                          </a:cubicBezTo>
                          <a:cubicBezTo>
                            <a:pt x="12136" y="9564"/>
                            <a:pt x="13332" y="9167"/>
                            <a:pt x="14528" y="8771"/>
                          </a:cubicBezTo>
                          <a:cubicBezTo>
                            <a:pt x="15724" y="8375"/>
                            <a:pt x="16123" y="7583"/>
                            <a:pt x="16521" y="6592"/>
                          </a:cubicBezTo>
                          <a:cubicBezTo>
                            <a:pt x="17319" y="8969"/>
                            <a:pt x="18714" y="9960"/>
                            <a:pt x="19910" y="9762"/>
                          </a:cubicBezTo>
                          <a:cubicBezTo>
                            <a:pt x="20109" y="9762"/>
                            <a:pt x="20308" y="9564"/>
                            <a:pt x="20508" y="9366"/>
                          </a:cubicBezTo>
                          <a:cubicBezTo>
                            <a:pt x="22102" y="11743"/>
                            <a:pt x="23896" y="13724"/>
                            <a:pt x="26886" y="13525"/>
                          </a:cubicBezTo>
                          <a:cubicBezTo>
                            <a:pt x="27285" y="13525"/>
                            <a:pt x="27684" y="13327"/>
                            <a:pt x="28082" y="12931"/>
                          </a:cubicBezTo>
                          <a:cubicBezTo>
                            <a:pt x="28082" y="13724"/>
                            <a:pt x="28481" y="14516"/>
                            <a:pt x="28680" y="15308"/>
                          </a:cubicBezTo>
                          <a:cubicBezTo>
                            <a:pt x="28879" y="15704"/>
                            <a:pt x="28879" y="15903"/>
                            <a:pt x="29079" y="16299"/>
                          </a:cubicBezTo>
                          <a:cubicBezTo>
                            <a:pt x="29079" y="16893"/>
                            <a:pt x="29477" y="17685"/>
                            <a:pt x="30075" y="18478"/>
                          </a:cubicBezTo>
                          <a:cubicBezTo>
                            <a:pt x="30673" y="19468"/>
                            <a:pt x="31271" y="20261"/>
                            <a:pt x="32069" y="20459"/>
                          </a:cubicBezTo>
                          <a:cubicBezTo>
                            <a:pt x="33265" y="21449"/>
                            <a:pt x="34461" y="21647"/>
                            <a:pt x="35258" y="21251"/>
                          </a:cubicBezTo>
                          <a:cubicBezTo>
                            <a:pt x="35258" y="21251"/>
                            <a:pt x="35457" y="21053"/>
                            <a:pt x="35457" y="21053"/>
                          </a:cubicBezTo>
                          <a:cubicBezTo>
                            <a:pt x="35457" y="21647"/>
                            <a:pt x="35656" y="22439"/>
                            <a:pt x="35856" y="23034"/>
                          </a:cubicBezTo>
                          <a:cubicBezTo>
                            <a:pt x="36454" y="25411"/>
                            <a:pt x="37451" y="26797"/>
                            <a:pt x="38447" y="27194"/>
                          </a:cubicBezTo>
                          <a:cubicBezTo>
                            <a:pt x="37251" y="28184"/>
                            <a:pt x="37650" y="29769"/>
                            <a:pt x="39842" y="31948"/>
                          </a:cubicBezTo>
                          <a:cubicBezTo>
                            <a:pt x="41238" y="33334"/>
                            <a:pt x="43032" y="34721"/>
                            <a:pt x="44228" y="34127"/>
                          </a:cubicBezTo>
                          <a:cubicBezTo>
                            <a:pt x="45623" y="33334"/>
                            <a:pt x="44825" y="31353"/>
                            <a:pt x="43032" y="29174"/>
                          </a:cubicBezTo>
                          <a:cubicBezTo>
                            <a:pt x="42035" y="28382"/>
                            <a:pt x="41038" y="27392"/>
                            <a:pt x="40241" y="26995"/>
                          </a:cubicBezTo>
                          <a:lnTo>
                            <a:pt x="40440" y="26995"/>
                          </a:lnTo>
                          <a:cubicBezTo>
                            <a:pt x="40839" y="27194"/>
                            <a:pt x="41238" y="27392"/>
                            <a:pt x="41636" y="27194"/>
                          </a:cubicBezTo>
                          <a:cubicBezTo>
                            <a:pt x="42434" y="26995"/>
                            <a:pt x="42434" y="26005"/>
                            <a:pt x="42434" y="24816"/>
                          </a:cubicBezTo>
                          <a:cubicBezTo>
                            <a:pt x="42633" y="24024"/>
                            <a:pt x="42832" y="23034"/>
                            <a:pt x="42234" y="21647"/>
                          </a:cubicBezTo>
                          <a:cubicBezTo>
                            <a:pt x="41038" y="17091"/>
                            <a:pt x="38846" y="18082"/>
                            <a:pt x="36853" y="17289"/>
                          </a:cubicBezTo>
                          <a:cubicBezTo>
                            <a:pt x="36454" y="17487"/>
                            <a:pt x="36255" y="17883"/>
                            <a:pt x="35856" y="18280"/>
                          </a:cubicBezTo>
                          <a:cubicBezTo>
                            <a:pt x="35656" y="17883"/>
                            <a:pt x="35457" y="17685"/>
                            <a:pt x="35059" y="17289"/>
                          </a:cubicBezTo>
                          <a:cubicBezTo>
                            <a:pt x="34261" y="16299"/>
                            <a:pt x="33464" y="15704"/>
                            <a:pt x="32667" y="15110"/>
                          </a:cubicBezTo>
                          <a:cubicBezTo>
                            <a:pt x="31670" y="12931"/>
                            <a:pt x="30873" y="10356"/>
                            <a:pt x="29278" y="10554"/>
                          </a:cubicBezTo>
                          <a:cubicBezTo>
                            <a:pt x="29677" y="8573"/>
                            <a:pt x="29477" y="6196"/>
                            <a:pt x="28481" y="4810"/>
                          </a:cubicBezTo>
                          <a:cubicBezTo>
                            <a:pt x="23697" y="-539"/>
                            <a:pt x="22700" y="3621"/>
                            <a:pt x="20308" y="4215"/>
                          </a:cubicBezTo>
                          <a:lnTo>
                            <a:pt x="20109" y="4215"/>
                          </a:lnTo>
                          <a:cubicBezTo>
                            <a:pt x="19312" y="2433"/>
                            <a:pt x="18315" y="1838"/>
                            <a:pt x="17119" y="1838"/>
                          </a:cubicBezTo>
                          <a:cubicBezTo>
                            <a:pt x="16521" y="2234"/>
                            <a:pt x="16123" y="3027"/>
                            <a:pt x="16322" y="4017"/>
                          </a:cubicBezTo>
                          <a:cubicBezTo>
                            <a:pt x="14528" y="2829"/>
                            <a:pt x="12734" y="1640"/>
                            <a:pt x="10940" y="650"/>
                          </a:cubicBezTo>
                          <a:cubicBezTo>
                            <a:pt x="10342" y="452"/>
                            <a:pt x="9744" y="254"/>
                            <a:pt x="9146" y="254"/>
                          </a:cubicBezTo>
                          <a:cubicBezTo>
                            <a:pt x="8947" y="254"/>
                            <a:pt x="8747" y="254"/>
                            <a:pt x="8548" y="254"/>
                          </a:cubicBezTo>
                          <a:cubicBezTo>
                            <a:pt x="8349" y="254"/>
                            <a:pt x="8150" y="452"/>
                            <a:pt x="7950" y="650"/>
                          </a:cubicBezTo>
                          <a:lnTo>
                            <a:pt x="7751" y="650"/>
                          </a:lnTo>
                          <a:lnTo>
                            <a:pt x="7751" y="650"/>
                          </a:lnTo>
                          <a:cubicBezTo>
                            <a:pt x="7352" y="1046"/>
                            <a:pt x="7153" y="1442"/>
                            <a:pt x="7153" y="2036"/>
                          </a:cubicBezTo>
                          <a:cubicBezTo>
                            <a:pt x="7153" y="2433"/>
                            <a:pt x="7153" y="3027"/>
                            <a:pt x="7352" y="3621"/>
                          </a:cubicBezTo>
                          <a:cubicBezTo>
                            <a:pt x="6356" y="3027"/>
                            <a:pt x="5359" y="3225"/>
                            <a:pt x="4761" y="3819"/>
                          </a:cubicBezTo>
                          <a:cubicBezTo>
                            <a:pt x="4562" y="4017"/>
                            <a:pt x="4562" y="4215"/>
                            <a:pt x="4562" y="4413"/>
                          </a:cubicBezTo>
                          <a:cubicBezTo>
                            <a:pt x="4562" y="4215"/>
                            <a:pt x="4362" y="3819"/>
                            <a:pt x="4362" y="3621"/>
                          </a:cubicBezTo>
                          <a:cubicBezTo>
                            <a:pt x="3366" y="1442"/>
                            <a:pt x="2170" y="-341"/>
                            <a:pt x="774" y="55"/>
                          </a:cubicBezTo>
                          <a:cubicBezTo>
                            <a:pt x="-222" y="452"/>
                            <a:pt x="-222" y="2234"/>
                            <a:pt x="575" y="4215"/>
                          </a:cubicBezTo>
                          <a:cubicBezTo>
                            <a:pt x="774" y="6988"/>
                            <a:pt x="2170" y="8771"/>
                            <a:pt x="3565" y="83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71" name="Google Shape;7871;p37"/>
                    <p:cNvSpPr/>
                    <p:nvPr/>
                  </p:nvSpPr>
                  <p:spPr>
                    <a:xfrm>
                      <a:off x="2124841" y="5776659"/>
                      <a:ext cx="4292" cy="8517"/>
                    </a:xfrm>
                    <a:custGeom>
                      <a:avLst/>
                      <a:gdLst/>
                      <a:ahLst/>
                      <a:cxnLst/>
                      <a:rect l="l" t="t" r="r" b="b"/>
                      <a:pathLst>
                        <a:path w="4292" h="8517" extrusionOk="0">
                          <a:moveTo>
                            <a:pt x="3143" y="8518"/>
                          </a:moveTo>
                          <a:cubicBezTo>
                            <a:pt x="4139" y="8518"/>
                            <a:pt x="4538" y="7131"/>
                            <a:pt x="4139" y="4952"/>
                          </a:cubicBezTo>
                          <a:cubicBezTo>
                            <a:pt x="3541" y="2377"/>
                            <a:pt x="2545" y="594"/>
                            <a:pt x="1149" y="0"/>
                          </a:cubicBezTo>
                          <a:cubicBezTo>
                            <a:pt x="153" y="198"/>
                            <a:pt x="-246" y="1585"/>
                            <a:pt x="153" y="3566"/>
                          </a:cubicBezTo>
                          <a:cubicBezTo>
                            <a:pt x="751" y="6141"/>
                            <a:pt x="1747" y="8320"/>
                            <a:pt x="3143" y="85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72" name="Google Shape;7872;p37"/>
                    <p:cNvSpPr/>
                    <p:nvPr/>
                  </p:nvSpPr>
                  <p:spPr>
                    <a:xfrm>
                      <a:off x="2087993" y="5798987"/>
                      <a:ext cx="4305" cy="7563"/>
                    </a:xfrm>
                    <a:custGeom>
                      <a:avLst/>
                      <a:gdLst/>
                      <a:ahLst/>
                      <a:cxnLst/>
                      <a:rect l="l" t="t" r="r" b="b"/>
                      <a:pathLst>
                        <a:path w="4305" h="7563" extrusionOk="0">
                          <a:moveTo>
                            <a:pt x="924" y="56"/>
                          </a:moveTo>
                          <a:cubicBezTo>
                            <a:pt x="-272" y="650"/>
                            <a:pt x="-272" y="2829"/>
                            <a:pt x="724" y="5404"/>
                          </a:cubicBezTo>
                          <a:cubicBezTo>
                            <a:pt x="1522" y="7583"/>
                            <a:pt x="2718" y="7980"/>
                            <a:pt x="3515" y="7187"/>
                          </a:cubicBezTo>
                          <a:cubicBezTo>
                            <a:pt x="4312" y="6593"/>
                            <a:pt x="4711" y="5404"/>
                            <a:pt x="3714" y="3027"/>
                          </a:cubicBezTo>
                          <a:cubicBezTo>
                            <a:pt x="2917" y="1443"/>
                            <a:pt x="1920" y="-340"/>
                            <a:pt x="924" y="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73" name="Google Shape;7873;p37"/>
                    <p:cNvSpPr/>
                    <p:nvPr/>
                  </p:nvSpPr>
                  <p:spPr>
                    <a:xfrm>
                      <a:off x="2014930" y="5831727"/>
                      <a:ext cx="4945" cy="8009"/>
                    </a:xfrm>
                    <a:custGeom>
                      <a:avLst/>
                      <a:gdLst/>
                      <a:ahLst/>
                      <a:cxnLst/>
                      <a:rect l="l" t="t" r="r" b="b"/>
                      <a:pathLst>
                        <a:path w="4945" h="8009" extrusionOk="0">
                          <a:moveTo>
                            <a:pt x="1232" y="0"/>
                          </a:moveTo>
                          <a:cubicBezTo>
                            <a:pt x="-761" y="0"/>
                            <a:pt x="36" y="2773"/>
                            <a:pt x="1033" y="5348"/>
                          </a:cubicBezTo>
                          <a:cubicBezTo>
                            <a:pt x="1830" y="7329"/>
                            <a:pt x="3225" y="8320"/>
                            <a:pt x="4022" y="7924"/>
                          </a:cubicBezTo>
                          <a:cubicBezTo>
                            <a:pt x="5218" y="7527"/>
                            <a:pt x="5218" y="5745"/>
                            <a:pt x="4222" y="3169"/>
                          </a:cubicBezTo>
                          <a:cubicBezTo>
                            <a:pt x="3424" y="1387"/>
                            <a:pt x="2228" y="0"/>
                            <a:pt x="1232"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74" name="Google Shape;7874;p37"/>
                    <p:cNvSpPr/>
                    <p:nvPr/>
                  </p:nvSpPr>
                  <p:spPr>
                    <a:xfrm>
                      <a:off x="2066886" y="5808353"/>
                      <a:ext cx="9014" cy="10300"/>
                    </a:xfrm>
                    <a:custGeom>
                      <a:avLst/>
                      <a:gdLst/>
                      <a:ahLst/>
                      <a:cxnLst/>
                      <a:rect l="l" t="t" r="r" b="b"/>
                      <a:pathLst>
                        <a:path w="9014" h="10300" extrusionOk="0">
                          <a:moveTo>
                            <a:pt x="5686" y="0"/>
                          </a:moveTo>
                          <a:cubicBezTo>
                            <a:pt x="4490" y="0"/>
                            <a:pt x="4290" y="1387"/>
                            <a:pt x="4689" y="3169"/>
                          </a:cubicBezTo>
                          <a:cubicBezTo>
                            <a:pt x="3692" y="2377"/>
                            <a:pt x="2497" y="1981"/>
                            <a:pt x="1898" y="1981"/>
                          </a:cubicBezTo>
                          <a:cubicBezTo>
                            <a:pt x="1699" y="1981"/>
                            <a:pt x="1500" y="1783"/>
                            <a:pt x="1300" y="1783"/>
                          </a:cubicBezTo>
                          <a:cubicBezTo>
                            <a:pt x="105" y="2377"/>
                            <a:pt x="-493" y="3764"/>
                            <a:pt x="503" y="6339"/>
                          </a:cubicBezTo>
                          <a:cubicBezTo>
                            <a:pt x="1699" y="10103"/>
                            <a:pt x="3294" y="10301"/>
                            <a:pt x="4689" y="10301"/>
                          </a:cubicBezTo>
                          <a:cubicBezTo>
                            <a:pt x="5486" y="10301"/>
                            <a:pt x="6284" y="10103"/>
                            <a:pt x="6483" y="9112"/>
                          </a:cubicBezTo>
                          <a:cubicBezTo>
                            <a:pt x="6882" y="9112"/>
                            <a:pt x="7081" y="8914"/>
                            <a:pt x="7280" y="8518"/>
                          </a:cubicBezTo>
                          <a:cubicBezTo>
                            <a:pt x="7480" y="8320"/>
                            <a:pt x="7480" y="7924"/>
                            <a:pt x="7480" y="7527"/>
                          </a:cubicBezTo>
                          <a:cubicBezTo>
                            <a:pt x="7679" y="7527"/>
                            <a:pt x="7679" y="7527"/>
                            <a:pt x="7878" y="7527"/>
                          </a:cubicBezTo>
                          <a:cubicBezTo>
                            <a:pt x="9274" y="7527"/>
                            <a:pt x="9274" y="5745"/>
                            <a:pt x="8476" y="2971"/>
                          </a:cubicBezTo>
                          <a:cubicBezTo>
                            <a:pt x="7679" y="1387"/>
                            <a:pt x="6682" y="0"/>
                            <a:pt x="568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75" name="Google Shape;7875;p37"/>
                    <p:cNvSpPr/>
                    <p:nvPr/>
                  </p:nvSpPr>
                  <p:spPr>
                    <a:xfrm>
                      <a:off x="2041069" y="5786834"/>
                      <a:ext cx="5218" cy="8689"/>
                    </a:xfrm>
                    <a:custGeom>
                      <a:avLst/>
                      <a:gdLst/>
                      <a:ahLst/>
                      <a:cxnLst/>
                      <a:rect l="l" t="t" r="r" b="b"/>
                      <a:pathLst>
                        <a:path w="5218" h="8689" extrusionOk="0">
                          <a:moveTo>
                            <a:pt x="607" y="125"/>
                          </a:moveTo>
                          <a:cubicBezTo>
                            <a:pt x="-390" y="522"/>
                            <a:pt x="9" y="2701"/>
                            <a:pt x="607" y="4483"/>
                          </a:cubicBezTo>
                          <a:cubicBezTo>
                            <a:pt x="1604" y="6860"/>
                            <a:pt x="3198" y="9039"/>
                            <a:pt x="4394" y="8643"/>
                          </a:cubicBezTo>
                          <a:cubicBezTo>
                            <a:pt x="5590" y="8247"/>
                            <a:pt x="5391" y="6068"/>
                            <a:pt x="4394" y="3493"/>
                          </a:cubicBezTo>
                          <a:cubicBezTo>
                            <a:pt x="3198" y="1116"/>
                            <a:pt x="1803" y="-469"/>
                            <a:pt x="607" y="1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76" name="Google Shape;7876;p37"/>
                    <p:cNvSpPr/>
                    <p:nvPr/>
                  </p:nvSpPr>
                  <p:spPr>
                    <a:xfrm>
                      <a:off x="2009607" y="5786923"/>
                      <a:ext cx="5165" cy="7389"/>
                    </a:xfrm>
                    <a:custGeom>
                      <a:avLst/>
                      <a:gdLst/>
                      <a:ahLst/>
                      <a:cxnLst/>
                      <a:rect l="l" t="t" r="r" b="b"/>
                      <a:pathLst>
                        <a:path w="5165" h="7389" extrusionOk="0">
                          <a:moveTo>
                            <a:pt x="4163" y="7365"/>
                          </a:moveTo>
                          <a:cubicBezTo>
                            <a:pt x="5359" y="7167"/>
                            <a:pt x="5558" y="5978"/>
                            <a:pt x="4362" y="3205"/>
                          </a:cubicBezTo>
                          <a:cubicBezTo>
                            <a:pt x="3166" y="1621"/>
                            <a:pt x="1970" y="-756"/>
                            <a:pt x="575" y="234"/>
                          </a:cubicBezTo>
                          <a:cubicBezTo>
                            <a:pt x="-222" y="1026"/>
                            <a:pt x="-222" y="2611"/>
                            <a:pt x="775" y="4592"/>
                          </a:cubicBezTo>
                          <a:cubicBezTo>
                            <a:pt x="1771" y="6573"/>
                            <a:pt x="2967" y="7563"/>
                            <a:pt x="4163" y="73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77" name="Google Shape;7877;p37"/>
                    <p:cNvSpPr/>
                    <p:nvPr/>
                  </p:nvSpPr>
                  <p:spPr>
                    <a:xfrm>
                      <a:off x="2152177" y="5737154"/>
                      <a:ext cx="4790" cy="8800"/>
                    </a:xfrm>
                    <a:custGeom>
                      <a:avLst/>
                      <a:gdLst/>
                      <a:ahLst/>
                      <a:cxnLst/>
                      <a:rect l="l" t="t" r="r" b="b"/>
                      <a:pathLst>
                        <a:path w="4790" h="8800" extrusionOk="0">
                          <a:moveTo>
                            <a:pt x="1321" y="85"/>
                          </a:moveTo>
                          <a:cubicBezTo>
                            <a:pt x="324" y="-311"/>
                            <a:pt x="-274" y="679"/>
                            <a:pt x="125" y="3056"/>
                          </a:cubicBezTo>
                          <a:cubicBezTo>
                            <a:pt x="723" y="6424"/>
                            <a:pt x="1919" y="8206"/>
                            <a:pt x="3713" y="8801"/>
                          </a:cubicBezTo>
                          <a:cubicBezTo>
                            <a:pt x="4709" y="8405"/>
                            <a:pt x="5108" y="7018"/>
                            <a:pt x="4510" y="5037"/>
                          </a:cubicBezTo>
                          <a:cubicBezTo>
                            <a:pt x="3912" y="2660"/>
                            <a:pt x="2716" y="481"/>
                            <a:pt x="1321" y="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78" name="Google Shape;7878;p37"/>
                    <p:cNvSpPr/>
                    <p:nvPr/>
                  </p:nvSpPr>
                  <p:spPr>
                    <a:xfrm>
                      <a:off x="2124786" y="5729313"/>
                      <a:ext cx="26589" cy="39619"/>
                    </a:xfrm>
                    <a:custGeom>
                      <a:avLst/>
                      <a:gdLst/>
                      <a:ahLst/>
                      <a:cxnLst/>
                      <a:rect l="l" t="t" r="r" b="b"/>
                      <a:pathLst>
                        <a:path w="26589" h="39619" extrusionOk="0">
                          <a:moveTo>
                            <a:pt x="11770" y="1587"/>
                          </a:moveTo>
                          <a:cubicBezTo>
                            <a:pt x="11371" y="2776"/>
                            <a:pt x="11172" y="4360"/>
                            <a:pt x="10773" y="5747"/>
                          </a:cubicBezTo>
                          <a:lnTo>
                            <a:pt x="10773" y="5747"/>
                          </a:lnTo>
                          <a:cubicBezTo>
                            <a:pt x="8979" y="2776"/>
                            <a:pt x="6986" y="-592"/>
                            <a:pt x="5790" y="2974"/>
                          </a:cubicBezTo>
                          <a:cubicBezTo>
                            <a:pt x="5590" y="3172"/>
                            <a:pt x="5590" y="3568"/>
                            <a:pt x="5590" y="3964"/>
                          </a:cubicBezTo>
                          <a:cubicBezTo>
                            <a:pt x="5391" y="4162"/>
                            <a:pt x="5192" y="4360"/>
                            <a:pt x="5192" y="4558"/>
                          </a:cubicBezTo>
                          <a:cubicBezTo>
                            <a:pt x="4195" y="6539"/>
                            <a:pt x="4992" y="9114"/>
                            <a:pt x="6986" y="11689"/>
                          </a:cubicBezTo>
                          <a:cubicBezTo>
                            <a:pt x="6786" y="12482"/>
                            <a:pt x="6986" y="13472"/>
                            <a:pt x="7982" y="14661"/>
                          </a:cubicBezTo>
                          <a:cubicBezTo>
                            <a:pt x="9378" y="16246"/>
                            <a:pt x="10972" y="17434"/>
                            <a:pt x="12168" y="16840"/>
                          </a:cubicBezTo>
                          <a:cubicBezTo>
                            <a:pt x="12168" y="16840"/>
                            <a:pt x="12367" y="16840"/>
                            <a:pt x="12367" y="16642"/>
                          </a:cubicBezTo>
                          <a:cubicBezTo>
                            <a:pt x="12567" y="18028"/>
                            <a:pt x="12966" y="19613"/>
                            <a:pt x="13364" y="21198"/>
                          </a:cubicBezTo>
                          <a:cubicBezTo>
                            <a:pt x="13962" y="22980"/>
                            <a:pt x="14759" y="23971"/>
                            <a:pt x="15557" y="24367"/>
                          </a:cubicBezTo>
                          <a:cubicBezTo>
                            <a:pt x="12168" y="22980"/>
                            <a:pt x="12766" y="26546"/>
                            <a:pt x="12567" y="28725"/>
                          </a:cubicBezTo>
                          <a:lnTo>
                            <a:pt x="12567" y="28923"/>
                          </a:lnTo>
                          <a:lnTo>
                            <a:pt x="12567" y="28923"/>
                          </a:lnTo>
                          <a:lnTo>
                            <a:pt x="12567" y="28725"/>
                          </a:lnTo>
                          <a:lnTo>
                            <a:pt x="9976" y="25159"/>
                          </a:lnTo>
                          <a:cubicBezTo>
                            <a:pt x="8780" y="23377"/>
                            <a:pt x="7384" y="21990"/>
                            <a:pt x="5989" y="21594"/>
                          </a:cubicBezTo>
                          <a:lnTo>
                            <a:pt x="5391" y="20802"/>
                          </a:lnTo>
                          <a:cubicBezTo>
                            <a:pt x="3597" y="18821"/>
                            <a:pt x="1604" y="18028"/>
                            <a:pt x="408" y="19217"/>
                          </a:cubicBezTo>
                          <a:cubicBezTo>
                            <a:pt x="-589" y="20207"/>
                            <a:pt x="408" y="21990"/>
                            <a:pt x="1604" y="23377"/>
                          </a:cubicBezTo>
                          <a:cubicBezTo>
                            <a:pt x="2401" y="24169"/>
                            <a:pt x="3198" y="24961"/>
                            <a:pt x="3996" y="25159"/>
                          </a:cubicBezTo>
                          <a:cubicBezTo>
                            <a:pt x="5192" y="27537"/>
                            <a:pt x="7185" y="28725"/>
                            <a:pt x="8979" y="29319"/>
                          </a:cubicBezTo>
                          <a:cubicBezTo>
                            <a:pt x="10175" y="29716"/>
                            <a:pt x="11172" y="28923"/>
                            <a:pt x="12168" y="28725"/>
                          </a:cubicBezTo>
                          <a:cubicBezTo>
                            <a:pt x="12168" y="29517"/>
                            <a:pt x="12766" y="30508"/>
                            <a:pt x="13763" y="31696"/>
                          </a:cubicBezTo>
                          <a:cubicBezTo>
                            <a:pt x="15158" y="33281"/>
                            <a:pt x="16753" y="34470"/>
                            <a:pt x="17749" y="33479"/>
                          </a:cubicBezTo>
                          <a:cubicBezTo>
                            <a:pt x="17949" y="33281"/>
                            <a:pt x="17949" y="33083"/>
                            <a:pt x="18148" y="32885"/>
                          </a:cubicBezTo>
                          <a:cubicBezTo>
                            <a:pt x="18746" y="32885"/>
                            <a:pt x="19145" y="32885"/>
                            <a:pt x="19344" y="32291"/>
                          </a:cubicBezTo>
                          <a:cubicBezTo>
                            <a:pt x="19344" y="33083"/>
                            <a:pt x="19543" y="33875"/>
                            <a:pt x="19743" y="34866"/>
                          </a:cubicBezTo>
                          <a:cubicBezTo>
                            <a:pt x="20540" y="37639"/>
                            <a:pt x="21736" y="39026"/>
                            <a:pt x="22932" y="38828"/>
                          </a:cubicBezTo>
                          <a:cubicBezTo>
                            <a:pt x="23530" y="38629"/>
                            <a:pt x="23729" y="38233"/>
                            <a:pt x="23729" y="37639"/>
                          </a:cubicBezTo>
                          <a:cubicBezTo>
                            <a:pt x="24128" y="38629"/>
                            <a:pt x="24925" y="39422"/>
                            <a:pt x="25523" y="39620"/>
                          </a:cubicBezTo>
                          <a:cubicBezTo>
                            <a:pt x="26520" y="39620"/>
                            <a:pt x="26719" y="37837"/>
                            <a:pt x="26520" y="36054"/>
                          </a:cubicBezTo>
                          <a:cubicBezTo>
                            <a:pt x="26121" y="33479"/>
                            <a:pt x="25124" y="31696"/>
                            <a:pt x="23729" y="31102"/>
                          </a:cubicBezTo>
                          <a:cubicBezTo>
                            <a:pt x="23330" y="31300"/>
                            <a:pt x="22932" y="31696"/>
                            <a:pt x="22733" y="32291"/>
                          </a:cubicBezTo>
                          <a:cubicBezTo>
                            <a:pt x="21935" y="30310"/>
                            <a:pt x="21138" y="29121"/>
                            <a:pt x="20141" y="29716"/>
                          </a:cubicBezTo>
                          <a:cubicBezTo>
                            <a:pt x="19942" y="29914"/>
                            <a:pt x="19743" y="29914"/>
                            <a:pt x="19743" y="30112"/>
                          </a:cubicBezTo>
                          <a:cubicBezTo>
                            <a:pt x="19743" y="30112"/>
                            <a:pt x="19743" y="30112"/>
                            <a:pt x="19743" y="30112"/>
                          </a:cubicBezTo>
                          <a:cubicBezTo>
                            <a:pt x="19743" y="28329"/>
                            <a:pt x="17949" y="25556"/>
                            <a:pt x="16155" y="24565"/>
                          </a:cubicBezTo>
                          <a:cubicBezTo>
                            <a:pt x="15756" y="24367"/>
                            <a:pt x="15557" y="24367"/>
                            <a:pt x="15357" y="24169"/>
                          </a:cubicBezTo>
                          <a:cubicBezTo>
                            <a:pt x="15557" y="24169"/>
                            <a:pt x="15557" y="24169"/>
                            <a:pt x="15756" y="24169"/>
                          </a:cubicBezTo>
                          <a:cubicBezTo>
                            <a:pt x="16952" y="21396"/>
                            <a:pt x="18148" y="18623"/>
                            <a:pt x="19344" y="15453"/>
                          </a:cubicBezTo>
                          <a:cubicBezTo>
                            <a:pt x="19543" y="14661"/>
                            <a:pt x="19145" y="13472"/>
                            <a:pt x="18547" y="12482"/>
                          </a:cubicBezTo>
                          <a:cubicBezTo>
                            <a:pt x="19145" y="11689"/>
                            <a:pt x="18746" y="10105"/>
                            <a:pt x="17749" y="8718"/>
                          </a:cubicBezTo>
                          <a:cubicBezTo>
                            <a:pt x="17351" y="8124"/>
                            <a:pt x="16952" y="7728"/>
                            <a:pt x="16553" y="7332"/>
                          </a:cubicBezTo>
                          <a:cubicBezTo>
                            <a:pt x="16553" y="6935"/>
                            <a:pt x="16553" y="6539"/>
                            <a:pt x="16354" y="6143"/>
                          </a:cubicBezTo>
                          <a:cubicBezTo>
                            <a:pt x="15955" y="4360"/>
                            <a:pt x="15158" y="2379"/>
                            <a:pt x="14361" y="993"/>
                          </a:cubicBezTo>
                          <a:cubicBezTo>
                            <a:pt x="13364" y="-592"/>
                            <a:pt x="12367" y="-196"/>
                            <a:pt x="11770" y="1587"/>
                          </a:cubicBezTo>
                          <a:close/>
                          <a:moveTo>
                            <a:pt x="13962" y="11491"/>
                          </a:moveTo>
                          <a:cubicBezTo>
                            <a:pt x="13564" y="11689"/>
                            <a:pt x="13165" y="12086"/>
                            <a:pt x="12966" y="12680"/>
                          </a:cubicBezTo>
                          <a:cubicBezTo>
                            <a:pt x="12567" y="13076"/>
                            <a:pt x="12367" y="13670"/>
                            <a:pt x="12367" y="14265"/>
                          </a:cubicBezTo>
                          <a:cubicBezTo>
                            <a:pt x="12367" y="14265"/>
                            <a:pt x="12367" y="14265"/>
                            <a:pt x="12367" y="14265"/>
                          </a:cubicBezTo>
                          <a:cubicBezTo>
                            <a:pt x="12168" y="12482"/>
                            <a:pt x="11770" y="10501"/>
                            <a:pt x="10574" y="8322"/>
                          </a:cubicBezTo>
                          <a:cubicBezTo>
                            <a:pt x="10574" y="8322"/>
                            <a:pt x="10574" y="8322"/>
                            <a:pt x="10574" y="8322"/>
                          </a:cubicBezTo>
                          <a:cubicBezTo>
                            <a:pt x="11770" y="10105"/>
                            <a:pt x="12966" y="11095"/>
                            <a:pt x="13962" y="114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79" name="Google Shape;7879;p37"/>
                    <p:cNvSpPr/>
                    <p:nvPr/>
                  </p:nvSpPr>
                  <p:spPr>
                    <a:xfrm>
                      <a:off x="2123958" y="5803797"/>
                      <a:ext cx="4075" cy="8121"/>
                    </a:xfrm>
                    <a:custGeom>
                      <a:avLst/>
                      <a:gdLst/>
                      <a:ahLst/>
                      <a:cxnLst/>
                      <a:rect l="l" t="t" r="r" b="b"/>
                      <a:pathLst>
                        <a:path w="4075" h="8121" extrusionOk="0">
                          <a:moveTo>
                            <a:pt x="2830" y="8122"/>
                          </a:moveTo>
                          <a:cubicBezTo>
                            <a:pt x="3827" y="7923"/>
                            <a:pt x="4225" y="6735"/>
                            <a:pt x="4026" y="4754"/>
                          </a:cubicBezTo>
                          <a:cubicBezTo>
                            <a:pt x="3627" y="2179"/>
                            <a:pt x="2630" y="0"/>
                            <a:pt x="1235" y="0"/>
                          </a:cubicBezTo>
                          <a:cubicBezTo>
                            <a:pt x="239" y="0"/>
                            <a:pt x="-359" y="990"/>
                            <a:pt x="239" y="3169"/>
                          </a:cubicBezTo>
                          <a:cubicBezTo>
                            <a:pt x="637" y="5546"/>
                            <a:pt x="1435" y="7725"/>
                            <a:pt x="2830" y="81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80" name="Google Shape;7880;p37"/>
                    <p:cNvSpPr/>
                    <p:nvPr/>
                  </p:nvSpPr>
                  <p:spPr>
                    <a:xfrm>
                      <a:off x="2082680" y="5746375"/>
                      <a:ext cx="16004" cy="16417"/>
                    </a:xfrm>
                    <a:custGeom>
                      <a:avLst/>
                      <a:gdLst/>
                      <a:ahLst/>
                      <a:cxnLst/>
                      <a:rect l="l" t="t" r="r" b="b"/>
                      <a:pathLst>
                        <a:path w="16004" h="16417" extrusionOk="0">
                          <a:moveTo>
                            <a:pt x="3047" y="9287"/>
                          </a:moveTo>
                          <a:cubicBezTo>
                            <a:pt x="3445" y="9287"/>
                            <a:pt x="3645" y="9287"/>
                            <a:pt x="3844" y="9089"/>
                          </a:cubicBezTo>
                          <a:cubicBezTo>
                            <a:pt x="4841" y="9881"/>
                            <a:pt x="5837" y="10475"/>
                            <a:pt x="6635" y="10475"/>
                          </a:cubicBezTo>
                          <a:cubicBezTo>
                            <a:pt x="7631" y="12456"/>
                            <a:pt x="8827" y="13249"/>
                            <a:pt x="9824" y="12456"/>
                          </a:cubicBezTo>
                          <a:cubicBezTo>
                            <a:pt x="10023" y="12456"/>
                            <a:pt x="10023" y="12258"/>
                            <a:pt x="10223" y="12060"/>
                          </a:cubicBezTo>
                          <a:cubicBezTo>
                            <a:pt x="10422" y="12852"/>
                            <a:pt x="11020" y="13843"/>
                            <a:pt x="12016" y="14833"/>
                          </a:cubicBezTo>
                          <a:cubicBezTo>
                            <a:pt x="13611" y="16418"/>
                            <a:pt x="15006" y="16814"/>
                            <a:pt x="15804" y="16022"/>
                          </a:cubicBezTo>
                          <a:cubicBezTo>
                            <a:pt x="16402" y="14635"/>
                            <a:pt x="15604" y="13249"/>
                            <a:pt x="14209" y="11664"/>
                          </a:cubicBezTo>
                          <a:cubicBezTo>
                            <a:pt x="12614" y="9881"/>
                            <a:pt x="11419" y="9881"/>
                            <a:pt x="10621" y="10673"/>
                          </a:cubicBezTo>
                          <a:cubicBezTo>
                            <a:pt x="10621" y="9485"/>
                            <a:pt x="10422" y="8098"/>
                            <a:pt x="10023" y="6514"/>
                          </a:cubicBezTo>
                          <a:cubicBezTo>
                            <a:pt x="9027" y="4335"/>
                            <a:pt x="7831" y="2552"/>
                            <a:pt x="6635" y="3344"/>
                          </a:cubicBezTo>
                          <a:cubicBezTo>
                            <a:pt x="6236" y="2552"/>
                            <a:pt x="5837" y="1958"/>
                            <a:pt x="5239" y="1165"/>
                          </a:cubicBezTo>
                          <a:cubicBezTo>
                            <a:pt x="3844" y="-618"/>
                            <a:pt x="2449" y="-23"/>
                            <a:pt x="1652" y="769"/>
                          </a:cubicBezTo>
                          <a:cubicBezTo>
                            <a:pt x="1652" y="769"/>
                            <a:pt x="1452" y="769"/>
                            <a:pt x="1452" y="769"/>
                          </a:cubicBezTo>
                          <a:cubicBezTo>
                            <a:pt x="-142" y="769"/>
                            <a:pt x="-342" y="2750"/>
                            <a:pt x="456" y="5523"/>
                          </a:cubicBezTo>
                          <a:cubicBezTo>
                            <a:pt x="1053" y="7504"/>
                            <a:pt x="1851" y="9287"/>
                            <a:pt x="3047" y="92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81" name="Google Shape;7881;p37"/>
                    <p:cNvSpPr/>
                    <p:nvPr/>
                  </p:nvSpPr>
                  <p:spPr>
                    <a:xfrm>
                      <a:off x="2013771" y="5841334"/>
                      <a:ext cx="16429" cy="20024"/>
                    </a:xfrm>
                    <a:custGeom>
                      <a:avLst/>
                      <a:gdLst/>
                      <a:ahLst/>
                      <a:cxnLst/>
                      <a:rect l="l" t="t" r="r" b="b"/>
                      <a:pathLst>
                        <a:path w="16429" h="20024" extrusionOk="0">
                          <a:moveTo>
                            <a:pt x="5780" y="13965"/>
                          </a:moveTo>
                          <a:cubicBezTo>
                            <a:pt x="6976" y="16342"/>
                            <a:pt x="8371" y="18125"/>
                            <a:pt x="9766" y="17531"/>
                          </a:cubicBezTo>
                          <a:cubicBezTo>
                            <a:pt x="10165" y="17333"/>
                            <a:pt x="10364" y="16937"/>
                            <a:pt x="10364" y="16342"/>
                          </a:cubicBezTo>
                          <a:cubicBezTo>
                            <a:pt x="10763" y="16937"/>
                            <a:pt x="11162" y="17729"/>
                            <a:pt x="11759" y="18323"/>
                          </a:cubicBezTo>
                          <a:cubicBezTo>
                            <a:pt x="13155" y="19710"/>
                            <a:pt x="14749" y="20502"/>
                            <a:pt x="15746" y="19710"/>
                          </a:cubicBezTo>
                          <a:cubicBezTo>
                            <a:pt x="16942" y="18719"/>
                            <a:pt x="16543" y="17135"/>
                            <a:pt x="14749" y="14956"/>
                          </a:cubicBezTo>
                          <a:cubicBezTo>
                            <a:pt x="13155" y="13767"/>
                            <a:pt x="11560" y="12777"/>
                            <a:pt x="10564" y="13569"/>
                          </a:cubicBezTo>
                          <a:cubicBezTo>
                            <a:pt x="10165" y="13767"/>
                            <a:pt x="9966" y="14163"/>
                            <a:pt x="9966" y="14560"/>
                          </a:cubicBezTo>
                          <a:cubicBezTo>
                            <a:pt x="9966" y="14361"/>
                            <a:pt x="9766" y="13965"/>
                            <a:pt x="9567" y="13767"/>
                          </a:cubicBezTo>
                          <a:cubicBezTo>
                            <a:pt x="8969" y="12381"/>
                            <a:pt x="8172" y="11390"/>
                            <a:pt x="7574" y="10796"/>
                          </a:cubicBezTo>
                          <a:cubicBezTo>
                            <a:pt x="8172" y="10796"/>
                            <a:pt x="8770" y="10598"/>
                            <a:pt x="9168" y="10202"/>
                          </a:cubicBezTo>
                          <a:cubicBezTo>
                            <a:pt x="9567" y="10400"/>
                            <a:pt x="9766" y="10400"/>
                            <a:pt x="10165" y="10598"/>
                          </a:cubicBezTo>
                          <a:cubicBezTo>
                            <a:pt x="11162" y="10202"/>
                            <a:pt x="11361" y="9013"/>
                            <a:pt x="10564" y="7032"/>
                          </a:cubicBezTo>
                          <a:cubicBezTo>
                            <a:pt x="10364" y="6636"/>
                            <a:pt x="10165" y="6042"/>
                            <a:pt x="9966" y="5646"/>
                          </a:cubicBezTo>
                          <a:cubicBezTo>
                            <a:pt x="10763" y="6042"/>
                            <a:pt x="11361" y="6042"/>
                            <a:pt x="11759" y="5249"/>
                          </a:cubicBezTo>
                          <a:cubicBezTo>
                            <a:pt x="12357" y="4061"/>
                            <a:pt x="11361" y="2674"/>
                            <a:pt x="9368" y="891"/>
                          </a:cubicBezTo>
                          <a:cubicBezTo>
                            <a:pt x="7972" y="-297"/>
                            <a:pt x="6577" y="-297"/>
                            <a:pt x="6378" y="891"/>
                          </a:cubicBezTo>
                          <a:cubicBezTo>
                            <a:pt x="6378" y="1288"/>
                            <a:pt x="6577" y="2080"/>
                            <a:pt x="6976" y="2674"/>
                          </a:cubicBezTo>
                          <a:cubicBezTo>
                            <a:pt x="6976" y="2674"/>
                            <a:pt x="6976" y="2674"/>
                            <a:pt x="6976" y="2674"/>
                          </a:cubicBezTo>
                          <a:cubicBezTo>
                            <a:pt x="6577" y="2674"/>
                            <a:pt x="6378" y="2872"/>
                            <a:pt x="6178" y="3268"/>
                          </a:cubicBezTo>
                          <a:cubicBezTo>
                            <a:pt x="5979" y="3070"/>
                            <a:pt x="5780" y="2674"/>
                            <a:pt x="5381" y="2476"/>
                          </a:cubicBezTo>
                          <a:cubicBezTo>
                            <a:pt x="3986" y="1089"/>
                            <a:pt x="1993" y="297"/>
                            <a:pt x="1594" y="1486"/>
                          </a:cubicBezTo>
                          <a:cubicBezTo>
                            <a:pt x="1395" y="1684"/>
                            <a:pt x="1594" y="2080"/>
                            <a:pt x="1594" y="2674"/>
                          </a:cubicBezTo>
                          <a:cubicBezTo>
                            <a:pt x="996" y="2674"/>
                            <a:pt x="597" y="3070"/>
                            <a:pt x="199" y="3665"/>
                          </a:cubicBezTo>
                          <a:cubicBezTo>
                            <a:pt x="-399" y="4655"/>
                            <a:pt x="398" y="6636"/>
                            <a:pt x="1993" y="7825"/>
                          </a:cubicBezTo>
                          <a:cubicBezTo>
                            <a:pt x="3188" y="8815"/>
                            <a:pt x="4584" y="9805"/>
                            <a:pt x="5580" y="10400"/>
                          </a:cubicBezTo>
                          <a:cubicBezTo>
                            <a:pt x="5580" y="10400"/>
                            <a:pt x="5580" y="10400"/>
                            <a:pt x="5580" y="10400"/>
                          </a:cubicBezTo>
                          <a:cubicBezTo>
                            <a:pt x="4982" y="10598"/>
                            <a:pt x="4584" y="11786"/>
                            <a:pt x="5780" y="139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82" name="Google Shape;7882;p37"/>
                    <p:cNvSpPr/>
                    <p:nvPr/>
                  </p:nvSpPr>
                  <p:spPr>
                    <a:xfrm>
                      <a:off x="2087344" y="5821077"/>
                      <a:ext cx="5336" cy="8075"/>
                    </a:xfrm>
                    <a:custGeom>
                      <a:avLst/>
                      <a:gdLst/>
                      <a:ahLst/>
                      <a:cxnLst/>
                      <a:rect l="l" t="t" r="r" b="b"/>
                      <a:pathLst>
                        <a:path w="5336" h="8075" extrusionOk="0">
                          <a:moveTo>
                            <a:pt x="575" y="4113"/>
                          </a:moveTo>
                          <a:cubicBezTo>
                            <a:pt x="1372" y="6292"/>
                            <a:pt x="2369" y="7481"/>
                            <a:pt x="3166" y="7679"/>
                          </a:cubicBezTo>
                          <a:cubicBezTo>
                            <a:pt x="3565" y="7877"/>
                            <a:pt x="3964" y="8075"/>
                            <a:pt x="4362" y="8075"/>
                          </a:cubicBezTo>
                          <a:cubicBezTo>
                            <a:pt x="5160" y="7481"/>
                            <a:pt x="5758" y="6689"/>
                            <a:pt x="4960" y="4312"/>
                          </a:cubicBezTo>
                          <a:cubicBezTo>
                            <a:pt x="4362" y="2727"/>
                            <a:pt x="3565" y="1538"/>
                            <a:pt x="2768" y="1142"/>
                          </a:cubicBezTo>
                          <a:cubicBezTo>
                            <a:pt x="2170" y="152"/>
                            <a:pt x="1372" y="-244"/>
                            <a:pt x="774" y="152"/>
                          </a:cubicBezTo>
                          <a:cubicBezTo>
                            <a:pt x="-222" y="548"/>
                            <a:pt x="-222" y="2133"/>
                            <a:pt x="575" y="41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83" name="Google Shape;7883;p37"/>
                    <p:cNvSpPr/>
                    <p:nvPr/>
                  </p:nvSpPr>
                  <p:spPr>
                    <a:xfrm>
                      <a:off x="2161826" y="5875288"/>
                      <a:ext cx="3830" cy="4772"/>
                    </a:xfrm>
                    <a:custGeom>
                      <a:avLst/>
                      <a:gdLst/>
                      <a:ahLst/>
                      <a:cxnLst/>
                      <a:rect l="l" t="t" r="r" b="b"/>
                      <a:pathLst>
                        <a:path w="3830" h="4772" extrusionOk="0">
                          <a:moveTo>
                            <a:pt x="1040" y="19"/>
                          </a:moveTo>
                          <a:cubicBezTo>
                            <a:pt x="243" y="217"/>
                            <a:pt x="-355" y="1207"/>
                            <a:pt x="243" y="3584"/>
                          </a:cubicBezTo>
                          <a:cubicBezTo>
                            <a:pt x="243" y="3782"/>
                            <a:pt x="442" y="3981"/>
                            <a:pt x="442" y="4179"/>
                          </a:cubicBezTo>
                          <a:cubicBezTo>
                            <a:pt x="1638" y="4377"/>
                            <a:pt x="2834" y="4575"/>
                            <a:pt x="3831" y="4773"/>
                          </a:cubicBezTo>
                          <a:cubicBezTo>
                            <a:pt x="3831" y="4179"/>
                            <a:pt x="3632" y="3782"/>
                            <a:pt x="3632" y="3188"/>
                          </a:cubicBezTo>
                          <a:cubicBezTo>
                            <a:pt x="3034" y="1207"/>
                            <a:pt x="2037" y="-179"/>
                            <a:pt x="1040" y="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84" name="Google Shape;7884;p37"/>
                    <p:cNvSpPr/>
                    <p:nvPr/>
                  </p:nvSpPr>
                  <p:spPr>
                    <a:xfrm>
                      <a:off x="2145796" y="5859856"/>
                      <a:ext cx="7731" cy="13668"/>
                    </a:xfrm>
                    <a:custGeom>
                      <a:avLst/>
                      <a:gdLst/>
                      <a:ahLst/>
                      <a:cxnLst/>
                      <a:rect l="l" t="t" r="r" b="b"/>
                      <a:pathLst>
                        <a:path w="7731" h="13668" extrusionOk="0">
                          <a:moveTo>
                            <a:pt x="5310" y="4754"/>
                          </a:moveTo>
                          <a:cubicBezTo>
                            <a:pt x="4712" y="4556"/>
                            <a:pt x="4313" y="4754"/>
                            <a:pt x="4114" y="5150"/>
                          </a:cubicBezTo>
                          <a:lnTo>
                            <a:pt x="4114" y="4754"/>
                          </a:lnTo>
                          <a:cubicBezTo>
                            <a:pt x="3316" y="2377"/>
                            <a:pt x="2320" y="0"/>
                            <a:pt x="1124" y="0"/>
                          </a:cubicBezTo>
                          <a:cubicBezTo>
                            <a:pt x="-72" y="0"/>
                            <a:pt x="-271" y="1783"/>
                            <a:pt x="327" y="4754"/>
                          </a:cubicBezTo>
                          <a:cubicBezTo>
                            <a:pt x="1124" y="7924"/>
                            <a:pt x="2320" y="10499"/>
                            <a:pt x="3715" y="10103"/>
                          </a:cubicBezTo>
                          <a:cubicBezTo>
                            <a:pt x="3914" y="10103"/>
                            <a:pt x="4114" y="9904"/>
                            <a:pt x="4114" y="9706"/>
                          </a:cubicBezTo>
                          <a:lnTo>
                            <a:pt x="4114" y="10103"/>
                          </a:lnTo>
                          <a:cubicBezTo>
                            <a:pt x="4512" y="12083"/>
                            <a:pt x="5509" y="13668"/>
                            <a:pt x="6506" y="13668"/>
                          </a:cubicBezTo>
                          <a:cubicBezTo>
                            <a:pt x="7901" y="13668"/>
                            <a:pt x="7901" y="11489"/>
                            <a:pt x="7502" y="9112"/>
                          </a:cubicBezTo>
                          <a:cubicBezTo>
                            <a:pt x="7303" y="6735"/>
                            <a:pt x="6306" y="5150"/>
                            <a:pt x="5310" y="47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85" name="Google Shape;7885;p37"/>
                    <p:cNvSpPr/>
                    <p:nvPr/>
                  </p:nvSpPr>
                  <p:spPr>
                    <a:xfrm>
                      <a:off x="2086325" y="5867383"/>
                      <a:ext cx="2192" cy="990"/>
                    </a:xfrm>
                    <a:custGeom>
                      <a:avLst/>
                      <a:gdLst/>
                      <a:ahLst/>
                      <a:cxnLst/>
                      <a:rect l="l" t="t" r="r" b="b"/>
                      <a:pathLst>
                        <a:path w="2192" h="990" extrusionOk="0">
                          <a:moveTo>
                            <a:pt x="0" y="792"/>
                          </a:moveTo>
                          <a:cubicBezTo>
                            <a:pt x="797" y="792"/>
                            <a:pt x="1395" y="990"/>
                            <a:pt x="2193" y="990"/>
                          </a:cubicBezTo>
                          <a:lnTo>
                            <a:pt x="1794" y="0"/>
                          </a:lnTo>
                          <a:cubicBezTo>
                            <a:pt x="1395" y="0"/>
                            <a:pt x="997" y="198"/>
                            <a:pt x="598" y="198"/>
                          </a:cubicBezTo>
                          <a:cubicBezTo>
                            <a:pt x="399" y="396"/>
                            <a:pt x="199" y="594"/>
                            <a:pt x="0" y="7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86" name="Google Shape;7886;p37"/>
                    <p:cNvSpPr/>
                    <p:nvPr/>
                  </p:nvSpPr>
                  <p:spPr>
                    <a:xfrm>
                      <a:off x="2099680" y="5865997"/>
                      <a:ext cx="19932" cy="197"/>
                    </a:xfrm>
                    <a:custGeom>
                      <a:avLst/>
                      <a:gdLst/>
                      <a:ahLst/>
                      <a:cxnLst/>
                      <a:rect l="l" t="t" r="r" b="b"/>
                      <a:pathLst>
                        <a:path w="19932" h="197" extrusionOk="0">
                          <a:moveTo>
                            <a:pt x="0" y="198"/>
                          </a:moveTo>
                          <a:lnTo>
                            <a:pt x="0" y="0"/>
                          </a:lnTo>
                          <a:lnTo>
                            <a:pt x="0" y="0"/>
                          </a:lnTo>
                          <a:lnTo>
                            <a:pt x="0" y="198"/>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87" name="Google Shape;7887;p37"/>
                    <p:cNvSpPr/>
                    <p:nvPr/>
                  </p:nvSpPr>
                  <p:spPr>
                    <a:xfrm>
                      <a:off x="2134136" y="5761128"/>
                      <a:ext cx="4163" cy="8422"/>
                    </a:xfrm>
                    <a:custGeom>
                      <a:avLst/>
                      <a:gdLst/>
                      <a:ahLst/>
                      <a:cxnLst/>
                      <a:rect l="l" t="t" r="r" b="b"/>
                      <a:pathLst>
                        <a:path w="4163" h="8422" extrusionOk="0">
                          <a:moveTo>
                            <a:pt x="3616" y="8201"/>
                          </a:moveTo>
                          <a:cubicBezTo>
                            <a:pt x="4413" y="7607"/>
                            <a:pt x="4213" y="5626"/>
                            <a:pt x="3815" y="3645"/>
                          </a:cubicBezTo>
                          <a:cubicBezTo>
                            <a:pt x="2818" y="1070"/>
                            <a:pt x="1822" y="-713"/>
                            <a:pt x="626" y="278"/>
                          </a:cubicBezTo>
                          <a:cubicBezTo>
                            <a:pt x="-172" y="872"/>
                            <a:pt x="-172" y="3051"/>
                            <a:pt x="426" y="4834"/>
                          </a:cubicBezTo>
                          <a:cubicBezTo>
                            <a:pt x="1423" y="7607"/>
                            <a:pt x="2619" y="8994"/>
                            <a:pt x="3616" y="82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88" name="Google Shape;7888;p37"/>
                    <p:cNvSpPr/>
                    <p:nvPr/>
                  </p:nvSpPr>
                  <p:spPr>
                    <a:xfrm>
                      <a:off x="2053658" y="5796202"/>
                      <a:ext cx="4597" cy="8054"/>
                    </a:xfrm>
                    <a:custGeom>
                      <a:avLst/>
                      <a:gdLst/>
                      <a:ahLst/>
                      <a:cxnLst/>
                      <a:rect l="l" t="t" r="r" b="b"/>
                      <a:pathLst>
                        <a:path w="4597" h="8054" extrusionOk="0">
                          <a:moveTo>
                            <a:pt x="4163" y="7793"/>
                          </a:moveTo>
                          <a:cubicBezTo>
                            <a:pt x="4960" y="7001"/>
                            <a:pt x="4562" y="5020"/>
                            <a:pt x="3764" y="3039"/>
                          </a:cubicBezTo>
                          <a:cubicBezTo>
                            <a:pt x="2967" y="1058"/>
                            <a:pt x="1970" y="-328"/>
                            <a:pt x="775" y="68"/>
                          </a:cubicBezTo>
                          <a:cubicBezTo>
                            <a:pt x="-222" y="860"/>
                            <a:pt x="-222" y="2247"/>
                            <a:pt x="575" y="4426"/>
                          </a:cubicBezTo>
                          <a:cubicBezTo>
                            <a:pt x="1572" y="6803"/>
                            <a:pt x="2768" y="8784"/>
                            <a:pt x="4163" y="77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89" name="Google Shape;7889;p37"/>
                    <p:cNvSpPr/>
                    <p:nvPr/>
                  </p:nvSpPr>
                  <p:spPr>
                    <a:xfrm>
                      <a:off x="2188615" y="5765490"/>
                      <a:ext cx="7647" cy="9241"/>
                    </a:xfrm>
                    <a:custGeom>
                      <a:avLst/>
                      <a:gdLst/>
                      <a:ahLst/>
                      <a:cxnLst/>
                      <a:rect l="l" t="t" r="r" b="b"/>
                      <a:pathLst>
                        <a:path w="7647" h="9241" extrusionOk="0">
                          <a:moveTo>
                            <a:pt x="4549" y="76"/>
                          </a:moveTo>
                          <a:cubicBezTo>
                            <a:pt x="3752" y="670"/>
                            <a:pt x="3353" y="1858"/>
                            <a:pt x="3752" y="3641"/>
                          </a:cubicBezTo>
                          <a:cubicBezTo>
                            <a:pt x="2356" y="2254"/>
                            <a:pt x="961" y="1858"/>
                            <a:pt x="363" y="2651"/>
                          </a:cubicBezTo>
                          <a:cubicBezTo>
                            <a:pt x="-434" y="3443"/>
                            <a:pt x="164" y="5226"/>
                            <a:pt x="1360" y="7009"/>
                          </a:cubicBezTo>
                          <a:cubicBezTo>
                            <a:pt x="2556" y="8593"/>
                            <a:pt x="4150" y="9782"/>
                            <a:pt x="5147" y="8989"/>
                          </a:cubicBezTo>
                          <a:cubicBezTo>
                            <a:pt x="5545" y="8593"/>
                            <a:pt x="5745" y="8395"/>
                            <a:pt x="5745" y="7801"/>
                          </a:cubicBezTo>
                          <a:cubicBezTo>
                            <a:pt x="6144" y="7999"/>
                            <a:pt x="6542" y="7999"/>
                            <a:pt x="6941" y="7603"/>
                          </a:cubicBezTo>
                          <a:cubicBezTo>
                            <a:pt x="7738" y="6810"/>
                            <a:pt x="7937" y="5028"/>
                            <a:pt x="7140" y="3047"/>
                          </a:cubicBezTo>
                          <a:cubicBezTo>
                            <a:pt x="6343" y="868"/>
                            <a:pt x="5545" y="-321"/>
                            <a:pt x="4549" y="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90" name="Google Shape;7890;p37"/>
                    <p:cNvSpPr/>
                    <p:nvPr/>
                  </p:nvSpPr>
                  <p:spPr>
                    <a:xfrm>
                      <a:off x="2117462" y="5825091"/>
                      <a:ext cx="4536" cy="14361"/>
                    </a:xfrm>
                    <a:custGeom>
                      <a:avLst/>
                      <a:gdLst/>
                      <a:ahLst/>
                      <a:cxnLst/>
                      <a:rect l="l" t="t" r="r" b="b"/>
                      <a:pathLst>
                        <a:path w="4536" h="14361" extrusionOk="0">
                          <a:moveTo>
                            <a:pt x="3546" y="2674"/>
                          </a:moveTo>
                          <a:cubicBezTo>
                            <a:pt x="2748" y="297"/>
                            <a:pt x="1752" y="-495"/>
                            <a:pt x="954" y="297"/>
                          </a:cubicBezTo>
                          <a:cubicBezTo>
                            <a:pt x="-242" y="1684"/>
                            <a:pt x="-242" y="4259"/>
                            <a:pt x="556" y="7428"/>
                          </a:cubicBezTo>
                          <a:cubicBezTo>
                            <a:pt x="157" y="8023"/>
                            <a:pt x="157" y="9013"/>
                            <a:pt x="556" y="10598"/>
                          </a:cubicBezTo>
                          <a:cubicBezTo>
                            <a:pt x="1154" y="12579"/>
                            <a:pt x="2150" y="14361"/>
                            <a:pt x="3147" y="14361"/>
                          </a:cubicBezTo>
                          <a:cubicBezTo>
                            <a:pt x="3944" y="14361"/>
                            <a:pt x="4343" y="13569"/>
                            <a:pt x="4144" y="11984"/>
                          </a:cubicBezTo>
                          <a:cubicBezTo>
                            <a:pt x="4742" y="9409"/>
                            <a:pt x="4742" y="6438"/>
                            <a:pt x="3546" y="26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91" name="Google Shape;7891;p37"/>
                    <p:cNvSpPr/>
                    <p:nvPr/>
                  </p:nvSpPr>
                  <p:spPr>
                    <a:xfrm>
                      <a:off x="2123350" y="5830884"/>
                      <a:ext cx="14154" cy="18300"/>
                    </a:xfrm>
                    <a:custGeom>
                      <a:avLst/>
                      <a:gdLst/>
                      <a:ahLst/>
                      <a:cxnLst/>
                      <a:rect l="l" t="t" r="r" b="b"/>
                      <a:pathLst>
                        <a:path w="14154" h="18300" extrusionOk="0">
                          <a:moveTo>
                            <a:pt x="249" y="3617"/>
                          </a:moveTo>
                          <a:cubicBezTo>
                            <a:pt x="847" y="5399"/>
                            <a:pt x="1445" y="6984"/>
                            <a:pt x="2242" y="7578"/>
                          </a:cubicBezTo>
                          <a:cubicBezTo>
                            <a:pt x="2242" y="7578"/>
                            <a:pt x="2043" y="7578"/>
                            <a:pt x="2043" y="7776"/>
                          </a:cubicBezTo>
                          <a:cubicBezTo>
                            <a:pt x="847" y="8767"/>
                            <a:pt x="1246" y="10550"/>
                            <a:pt x="3239" y="12531"/>
                          </a:cubicBezTo>
                          <a:cubicBezTo>
                            <a:pt x="4435" y="13719"/>
                            <a:pt x="5631" y="14115"/>
                            <a:pt x="6428" y="14115"/>
                          </a:cubicBezTo>
                          <a:cubicBezTo>
                            <a:pt x="6628" y="14710"/>
                            <a:pt x="7026" y="15304"/>
                            <a:pt x="7226" y="15502"/>
                          </a:cubicBezTo>
                          <a:cubicBezTo>
                            <a:pt x="7824" y="17483"/>
                            <a:pt x="8820" y="18473"/>
                            <a:pt x="9617" y="18275"/>
                          </a:cubicBezTo>
                          <a:cubicBezTo>
                            <a:pt x="10814" y="18077"/>
                            <a:pt x="11013" y="16096"/>
                            <a:pt x="10415" y="13521"/>
                          </a:cubicBezTo>
                          <a:cubicBezTo>
                            <a:pt x="10215" y="12927"/>
                            <a:pt x="10016" y="12531"/>
                            <a:pt x="9817" y="11936"/>
                          </a:cubicBezTo>
                          <a:cubicBezTo>
                            <a:pt x="11411" y="13323"/>
                            <a:pt x="12807" y="13719"/>
                            <a:pt x="13803" y="12927"/>
                          </a:cubicBezTo>
                          <a:cubicBezTo>
                            <a:pt x="14601" y="12134"/>
                            <a:pt x="14003" y="10550"/>
                            <a:pt x="12408" y="8767"/>
                          </a:cubicBezTo>
                          <a:cubicBezTo>
                            <a:pt x="10614" y="6786"/>
                            <a:pt x="8820" y="6192"/>
                            <a:pt x="7624" y="6984"/>
                          </a:cubicBezTo>
                          <a:cubicBezTo>
                            <a:pt x="7226" y="7182"/>
                            <a:pt x="7226" y="7578"/>
                            <a:pt x="7226" y="8173"/>
                          </a:cubicBezTo>
                          <a:cubicBezTo>
                            <a:pt x="6827" y="7776"/>
                            <a:pt x="6428" y="7776"/>
                            <a:pt x="6229" y="7975"/>
                          </a:cubicBezTo>
                          <a:cubicBezTo>
                            <a:pt x="6030" y="8173"/>
                            <a:pt x="5830" y="8371"/>
                            <a:pt x="5631" y="8569"/>
                          </a:cubicBezTo>
                          <a:cubicBezTo>
                            <a:pt x="4834" y="7975"/>
                            <a:pt x="4236" y="7776"/>
                            <a:pt x="3638" y="7578"/>
                          </a:cubicBezTo>
                          <a:cubicBezTo>
                            <a:pt x="4036" y="6984"/>
                            <a:pt x="4036" y="5597"/>
                            <a:pt x="3638" y="4211"/>
                          </a:cubicBezTo>
                          <a:cubicBezTo>
                            <a:pt x="3040" y="1438"/>
                            <a:pt x="1844" y="51"/>
                            <a:pt x="648" y="51"/>
                          </a:cubicBezTo>
                          <a:cubicBezTo>
                            <a:pt x="-349" y="-345"/>
                            <a:pt x="50" y="1636"/>
                            <a:pt x="249" y="36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92" name="Google Shape;7892;p37"/>
                    <p:cNvSpPr/>
                    <p:nvPr/>
                  </p:nvSpPr>
                  <p:spPr>
                    <a:xfrm>
                      <a:off x="2143223" y="5864315"/>
                      <a:ext cx="3858" cy="7959"/>
                    </a:xfrm>
                    <a:custGeom>
                      <a:avLst/>
                      <a:gdLst/>
                      <a:ahLst/>
                      <a:cxnLst/>
                      <a:rect l="l" t="t" r="r" b="b"/>
                      <a:pathLst>
                        <a:path w="3858" h="7959" extrusionOk="0">
                          <a:moveTo>
                            <a:pt x="707" y="97"/>
                          </a:moveTo>
                          <a:cubicBezTo>
                            <a:pt x="-90" y="493"/>
                            <a:pt x="-290" y="2474"/>
                            <a:pt x="508" y="4257"/>
                          </a:cubicBezTo>
                          <a:cubicBezTo>
                            <a:pt x="1305" y="6634"/>
                            <a:pt x="2501" y="8813"/>
                            <a:pt x="3497" y="7625"/>
                          </a:cubicBezTo>
                          <a:cubicBezTo>
                            <a:pt x="4095" y="6832"/>
                            <a:pt x="3896" y="4851"/>
                            <a:pt x="3298" y="2870"/>
                          </a:cubicBezTo>
                          <a:cubicBezTo>
                            <a:pt x="2501" y="493"/>
                            <a:pt x="1504" y="-299"/>
                            <a:pt x="707" y="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93" name="Google Shape;7893;p37"/>
                    <p:cNvSpPr/>
                    <p:nvPr/>
                  </p:nvSpPr>
                  <p:spPr>
                    <a:xfrm>
                      <a:off x="2180397" y="5852313"/>
                      <a:ext cx="3525" cy="7757"/>
                    </a:xfrm>
                    <a:custGeom>
                      <a:avLst/>
                      <a:gdLst/>
                      <a:ahLst/>
                      <a:cxnLst/>
                      <a:rect l="l" t="t" r="r" b="b"/>
                      <a:pathLst>
                        <a:path w="3525" h="7757" extrusionOk="0">
                          <a:moveTo>
                            <a:pt x="807" y="15"/>
                          </a:moveTo>
                          <a:cubicBezTo>
                            <a:pt x="-190" y="213"/>
                            <a:pt x="-190" y="2194"/>
                            <a:pt x="408" y="4175"/>
                          </a:cubicBezTo>
                          <a:cubicBezTo>
                            <a:pt x="1006" y="6354"/>
                            <a:pt x="1803" y="7939"/>
                            <a:pt x="2800" y="7741"/>
                          </a:cubicBezTo>
                          <a:cubicBezTo>
                            <a:pt x="3797" y="7542"/>
                            <a:pt x="3597" y="5562"/>
                            <a:pt x="3199" y="3581"/>
                          </a:cubicBezTo>
                          <a:cubicBezTo>
                            <a:pt x="2601" y="1600"/>
                            <a:pt x="1803" y="-183"/>
                            <a:pt x="807" y="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94" name="Google Shape;7894;p37"/>
                    <p:cNvSpPr/>
                    <p:nvPr/>
                  </p:nvSpPr>
                  <p:spPr>
                    <a:xfrm>
                      <a:off x="2008210" y="5801946"/>
                      <a:ext cx="25637" cy="23552"/>
                    </a:xfrm>
                    <a:custGeom>
                      <a:avLst/>
                      <a:gdLst/>
                      <a:ahLst/>
                      <a:cxnLst/>
                      <a:rect l="l" t="t" r="r" b="b"/>
                      <a:pathLst>
                        <a:path w="25637" h="23552" extrusionOk="0">
                          <a:moveTo>
                            <a:pt x="976" y="68"/>
                          </a:moveTo>
                          <a:cubicBezTo>
                            <a:pt x="-21" y="266"/>
                            <a:pt x="-419" y="1455"/>
                            <a:pt x="577" y="3634"/>
                          </a:cubicBezTo>
                          <a:cubicBezTo>
                            <a:pt x="777" y="4228"/>
                            <a:pt x="1175" y="4822"/>
                            <a:pt x="1375" y="5218"/>
                          </a:cubicBezTo>
                          <a:cubicBezTo>
                            <a:pt x="976" y="6803"/>
                            <a:pt x="3169" y="8586"/>
                            <a:pt x="4763" y="9972"/>
                          </a:cubicBezTo>
                          <a:cubicBezTo>
                            <a:pt x="5162" y="10369"/>
                            <a:pt x="5560" y="10567"/>
                            <a:pt x="6158" y="10765"/>
                          </a:cubicBezTo>
                          <a:cubicBezTo>
                            <a:pt x="6358" y="11161"/>
                            <a:pt x="6557" y="11557"/>
                            <a:pt x="7155" y="11953"/>
                          </a:cubicBezTo>
                          <a:cubicBezTo>
                            <a:pt x="8750" y="13340"/>
                            <a:pt x="10344" y="13736"/>
                            <a:pt x="10942" y="12548"/>
                          </a:cubicBezTo>
                          <a:lnTo>
                            <a:pt x="10942" y="12350"/>
                          </a:lnTo>
                          <a:cubicBezTo>
                            <a:pt x="12736" y="15321"/>
                            <a:pt x="14929" y="16906"/>
                            <a:pt x="17719" y="16906"/>
                          </a:cubicBezTo>
                          <a:cubicBezTo>
                            <a:pt x="18517" y="17896"/>
                            <a:pt x="19513" y="18094"/>
                            <a:pt x="20311" y="17500"/>
                          </a:cubicBezTo>
                          <a:cubicBezTo>
                            <a:pt x="20510" y="17302"/>
                            <a:pt x="20510" y="17302"/>
                            <a:pt x="20709" y="17104"/>
                          </a:cubicBezTo>
                          <a:cubicBezTo>
                            <a:pt x="20510" y="18292"/>
                            <a:pt x="20909" y="19679"/>
                            <a:pt x="21706" y="21462"/>
                          </a:cubicBezTo>
                          <a:cubicBezTo>
                            <a:pt x="22703" y="23839"/>
                            <a:pt x="23699" y="23641"/>
                            <a:pt x="24696" y="23442"/>
                          </a:cubicBezTo>
                          <a:cubicBezTo>
                            <a:pt x="25692" y="22650"/>
                            <a:pt x="25892" y="20867"/>
                            <a:pt x="24895" y="18490"/>
                          </a:cubicBezTo>
                          <a:cubicBezTo>
                            <a:pt x="23898" y="16509"/>
                            <a:pt x="22503" y="14529"/>
                            <a:pt x="21307" y="15717"/>
                          </a:cubicBezTo>
                          <a:cubicBezTo>
                            <a:pt x="21307" y="15123"/>
                            <a:pt x="21506" y="14529"/>
                            <a:pt x="21307" y="13934"/>
                          </a:cubicBezTo>
                          <a:cubicBezTo>
                            <a:pt x="22703" y="14925"/>
                            <a:pt x="24098" y="15321"/>
                            <a:pt x="25094" y="14529"/>
                          </a:cubicBezTo>
                          <a:cubicBezTo>
                            <a:pt x="26091" y="13736"/>
                            <a:pt x="25692" y="12151"/>
                            <a:pt x="24098" y="10567"/>
                          </a:cubicBezTo>
                          <a:cubicBezTo>
                            <a:pt x="22304" y="8586"/>
                            <a:pt x="20510" y="7992"/>
                            <a:pt x="19115" y="8784"/>
                          </a:cubicBezTo>
                          <a:cubicBezTo>
                            <a:pt x="18317" y="8190"/>
                            <a:pt x="17520" y="8190"/>
                            <a:pt x="16523" y="8190"/>
                          </a:cubicBezTo>
                          <a:cubicBezTo>
                            <a:pt x="16125" y="8784"/>
                            <a:pt x="15527" y="9378"/>
                            <a:pt x="15327" y="10567"/>
                          </a:cubicBezTo>
                          <a:cubicBezTo>
                            <a:pt x="14331" y="9972"/>
                            <a:pt x="13135" y="9576"/>
                            <a:pt x="11939" y="9180"/>
                          </a:cubicBezTo>
                          <a:cubicBezTo>
                            <a:pt x="11540" y="9180"/>
                            <a:pt x="11142" y="9180"/>
                            <a:pt x="10743" y="9180"/>
                          </a:cubicBezTo>
                          <a:cubicBezTo>
                            <a:pt x="10942" y="8388"/>
                            <a:pt x="10743" y="7001"/>
                            <a:pt x="10145" y="5417"/>
                          </a:cubicBezTo>
                          <a:cubicBezTo>
                            <a:pt x="9148" y="3634"/>
                            <a:pt x="7952" y="2247"/>
                            <a:pt x="6956" y="2643"/>
                          </a:cubicBezTo>
                          <a:cubicBezTo>
                            <a:pt x="6158" y="3039"/>
                            <a:pt x="5959" y="4030"/>
                            <a:pt x="6158" y="5417"/>
                          </a:cubicBezTo>
                          <a:cubicBezTo>
                            <a:pt x="5760" y="5020"/>
                            <a:pt x="5162" y="4624"/>
                            <a:pt x="4763" y="4426"/>
                          </a:cubicBezTo>
                          <a:cubicBezTo>
                            <a:pt x="4763" y="4030"/>
                            <a:pt x="4564" y="3436"/>
                            <a:pt x="4165" y="2841"/>
                          </a:cubicBezTo>
                          <a:cubicBezTo>
                            <a:pt x="3368" y="1059"/>
                            <a:pt x="2172" y="-328"/>
                            <a:pt x="976" y="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95" name="Google Shape;7895;p37"/>
                    <p:cNvSpPr/>
                    <p:nvPr/>
                  </p:nvSpPr>
                  <p:spPr>
                    <a:xfrm>
                      <a:off x="2029623" y="5780767"/>
                      <a:ext cx="4288" cy="7197"/>
                    </a:xfrm>
                    <a:custGeom>
                      <a:avLst/>
                      <a:gdLst/>
                      <a:ahLst/>
                      <a:cxnLst/>
                      <a:rect l="l" t="t" r="r" b="b"/>
                      <a:pathLst>
                        <a:path w="4288" h="7197" extrusionOk="0">
                          <a:moveTo>
                            <a:pt x="891" y="51"/>
                          </a:moveTo>
                          <a:cubicBezTo>
                            <a:pt x="-106" y="448"/>
                            <a:pt x="-305" y="1834"/>
                            <a:pt x="492" y="3815"/>
                          </a:cubicBezTo>
                          <a:cubicBezTo>
                            <a:pt x="1289" y="5598"/>
                            <a:pt x="2286" y="7381"/>
                            <a:pt x="3482" y="7182"/>
                          </a:cubicBezTo>
                          <a:cubicBezTo>
                            <a:pt x="4478" y="6786"/>
                            <a:pt x="4478" y="5400"/>
                            <a:pt x="3880" y="3221"/>
                          </a:cubicBezTo>
                          <a:cubicBezTo>
                            <a:pt x="2884" y="1636"/>
                            <a:pt x="2087" y="-345"/>
                            <a:pt x="891" y="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96" name="Google Shape;7896;p37"/>
                    <p:cNvSpPr/>
                    <p:nvPr/>
                  </p:nvSpPr>
                  <p:spPr>
                    <a:xfrm>
                      <a:off x="2106439" y="5830360"/>
                      <a:ext cx="20390" cy="26739"/>
                    </a:xfrm>
                    <a:custGeom>
                      <a:avLst/>
                      <a:gdLst/>
                      <a:ahLst/>
                      <a:cxnLst/>
                      <a:rect l="l" t="t" r="r" b="b"/>
                      <a:pathLst>
                        <a:path w="20390" h="26739" extrusionOk="0">
                          <a:moveTo>
                            <a:pt x="3008" y="9291"/>
                          </a:moveTo>
                          <a:cubicBezTo>
                            <a:pt x="3805" y="8697"/>
                            <a:pt x="3606" y="7310"/>
                            <a:pt x="3008" y="5330"/>
                          </a:cubicBezTo>
                          <a:cubicBezTo>
                            <a:pt x="3407" y="5924"/>
                            <a:pt x="3805" y="6518"/>
                            <a:pt x="4403" y="6914"/>
                          </a:cubicBezTo>
                          <a:cubicBezTo>
                            <a:pt x="4403" y="6914"/>
                            <a:pt x="4403" y="6914"/>
                            <a:pt x="4403" y="6914"/>
                          </a:cubicBezTo>
                          <a:cubicBezTo>
                            <a:pt x="4004" y="7706"/>
                            <a:pt x="4204" y="9291"/>
                            <a:pt x="4802" y="10876"/>
                          </a:cubicBezTo>
                          <a:cubicBezTo>
                            <a:pt x="5200" y="12064"/>
                            <a:pt x="5599" y="12857"/>
                            <a:pt x="6197" y="13451"/>
                          </a:cubicBezTo>
                          <a:cubicBezTo>
                            <a:pt x="6396" y="16026"/>
                            <a:pt x="7792" y="18007"/>
                            <a:pt x="8988" y="19196"/>
                          </a:cubicBezTo>
                          <a:cubicBezTo>
                            <a:pt x="9785" y="19988"/>
                            <a:pt x="10782" y="19790"/>
                            <a:pt x="11579" y="19988"/>
                          </a:cubicBezTo>
                          <a:cubicBezTo>
                            <a:pt x="11380" y="20780"/>
                            <a:pt x="11579" y="21969"/>
                            <a:pt x="11978" y="23355"/>
                          </a:cubicBezTo>
                          <a:cubicBezTo>
                            <a:pt x="12576" y="25336"/>
                            <a:pt x="13572" y="26921"/>
                            <a:pt x="14569" y="26723"/>
                          </a:cubicBezTo>
                          <a:cubicBezTo>
                            <a:pt x="14768" y="26723"/>
                            <a:pt x="14768" y="26525"/>
                            <a:pt x="14967" y="26327"/>
                          </a:cubicBezTo>
                          <a:cubicBezTo>
                            <a:pt x="15765" y="26921"/>
                            <a:pt x="16562" y="26525"/>
                            <a:pt x="17160" y="24346"/>
                          </a:cubicBezTo>
                          <a:cubicBezTo>
                            <a:pt x="17359" y="23554"/>
                            <a:pt x="17359" y="22563"/>
                            <a:pt x="17160" y="21573"/>
                          </a:cubicBezTo>
                          <a:cubicBezTo>
                            <a:pt x="18157" y="22167"/>
                            <a:pt x="19353" y="22365"/>
                            <a:pt x="19951" y="21969"/>
                          </a:cubicBezTo>
                          <a:cubicBezTo>
                            <a:pt x="20947" y="21176"/>
                            <a:pt x="20150" y="19592"/>
                            <a:pt x="18555" y="18007"/>
                          </a:cubicBezTo>
                          <a:cubicBezTo>
                            <a:pt x="17160" y="16621"/>
                            <a:pt x="15565" y="15630"/>
                            <a:pt x="14569" y="16422"/>
                          </a:cubicBezTo>
                          <a:cubicBezTo>
                            <a:pt x="14569" y="16422"/>
                            <a:pt x="14569" y="16621"/>
                            <a:pt x="14569" y="16621"/>
                          </a:cubicBezTo>
                          <a:cubicBezTo>
                            <a:pt x="14369" y="16422"/>
                            <a:pt x="14170" y="16422"/>
                            <a:pt x="14170" y="16422"/>
                          </a:cubicBezTo>
                          <a:cubicBezTo>
                            <a:pt x="14369" y="15630"/>
                            <a:pt x="13572" y="14243"/>
                            <a:pt x="12775" y="12857"/>
                          </a:cubicBezTo>
                          <a:cubicBezTo>
                            <a:pt x="11380" y="11074"/>
                            <a:pt x="9785" y="10084"/>
                            <a:pt x="8589" y="10282"/>
                          </a:cubicBezTo>
                          <a:cubicBezTo>
                            <a:pt x="8589" y="10282"/>
                            <a:pt x="8390" y="10282"/>
                            <a:pt x="8390" y="10282"/>
                          </a:cubicBezTo>
                          <a:lnTo>
                            <a:pt x="8390" y="9885"/>
                          </a:lnTo>
                          <a:cubicBezTo>
                            <a:pt x="8190" y="9489"/>
                            <a:pt x="7991" y="8895"/>
                            <a:pt x="7792" y="8499"/>
                          </a:cubicBezTo>
                          <a:cubicBezTo>
                            <a:pt x="8390" y="8499"/>
                            <a:pt x="8788" y="8103"/>
                            <a:pt x="8988" y="7509"/>
                          </a:cubicBezTo>
                          <a:cubicBezTo>
                            <a:pt x="9586" y="5726"/>
                            <a:pt x="8589" y="3349"/>
                            <a:pt x="5798" y="1170"/>
                          </a:cubicBezTo>
                          <a:cubicBezTo>
                            <a:pt x="4004" y="-217"/>
                            <a:pt x="2809" y="-217"/>
                            <a:pt x="2011" y="377"/>
                          </a:cubicBezTo>
                          <a:cubicBezTo>
                            <a:pt x="1613" y="1170"/>
                            <a:pt x="1613" y="1962"/>
                            <a:pt x="1812" y="2952"/>
                          </a:cubicBezTo>
                          <a:cubicBezTo>
                            <a:pt x="1214" y="2358"/>
                            <a:pt x="616" y="2160"/>
                            <a:pt x="217" y="2754"/>
                          </a:cubicBezTo>
                          <a:cubicBezTo>
                            <a:pt x="-181" y="3349"/>
                            <a:pt x="18" y="5131"/>
                            <a:pt x="417" y="6320"/>
                          </a:cubicBezTo>
                          <a:cubicBezTo>
                            <a:pt x="1015" y="8103"/>
                            <a:pt x="2011" y="10084"/>
                            <a:pt x="3008" y="9291"/>
                          </a:cubicBezTo>
                          <a:close/>
                          <a:moveTo>
                            <a:pt x="12775" y="17215"/>
                          </a:moveTo>
                          <a:cubicBezTo>
                            <a:pt x="12376" y="18007"/>
                            <a:pt x="12177" y="18998"/>
                            <a:pt x="11778" y="19790"/>
                          </a:cubicBezTo>
                          <a:lnTo>
                            <a:pt x="11778" y="19790"/>
                          </a:lnTo>
                          <a:lnTo>
                            <a:pt x="10981" y="16422"/>
                          </a:lnTo>
                          <a:cubicBezTo>
                            <a:pt x="11579" y="16819"/>
                            <a:pt x="12177" y="17215"/>
                            <a:pt x="12775" y="172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97" name="Google Shape;7897;p37"/>
                    <p:cNvSpPr/>
                    <p:nvPr/>
                  </p:nvSpPr>
                  <p:spPr>
                    <a:xfrm>
                      <a:off x="2184467" y="5820823"/>
                      <a:ext cx="6753" cy="37296"/>
                    </a:xfrm>
                    <a:custGeom>
                      <a:avLst/>
                      <a:gdLst/>
                      <a:ahLst/>
                      <a:cxnLst/>
                      <a:rect l="l" t="t" r="r" b="b"/>
                      <a:pathLst>
                        <a:path w="6753" h="37296" extrusionOk="0">
                          <a:moveTo>
                            <a:pt x="1123" y="9"/>
                          </a:moveTo>
                          <a:cubicBezTo>
                            <a:pt x="-671" y="9"/>
                            <a:pt x="126" y="3575"/>
                            <a:pt x="525" y="6348"/>
                          </a:cubicBezTo>
                          <a:cubicBezTo>
                            <a:pt x="924" y="8527"/>
                            <a:pt x="1522" y="10508"/>
                            <a:pt x="2518" y="11498"/>
                          </a:cubicBezTo>
                          <a:cubicBezTo>
                            <a:pt x="-472" y="15658"/>
                            <a:pt x="1123" y="24176"/>
                            <a:pt x="1721" y="31703"/>
                          </a:cubicBezTo>
                          <a:cubicBezTo>
                            <a:pt x="1920" y="34080"/>
                            <a:pt x="2717" y="36854"/>
                            <a:pt x="4113" y="37250"/>
                          </a:cubicBezTo>
                          <a:cubicBezTo>
                            <a:pt x="5508" y="37646"/>
                            <a:pt x="5907" y="35467"/>
                            <a:pt x="5309" y="32892"/>
                          </a:cubicBezTo>
                          <a:cubicBezTo>
                            <a:pt x="3913" y="25959"/>
                            <a:pt x="2120" y="18828"/>
                            <a:pt x="6505" y="18233"/>
                          </a:cubicBezTo>
                          <a:cubicBezTo>
                            <a:pt x="6903" y="18233"/>
                            <a:pt x="6704" y="16055"/>
                            <a:pt x="6704" y="15460"/>
                          </a:cubicBezTo>
                          <a:cubicBezTo>
                            <a:pt x="6305" y="13083"/>
                            <a:pt x="5508" y="11697"/>
                            <a:pt x="4711" y="10904"/>
                          </a:cubicBezTo>
                          <a:cubicBezTo>
                            <a:pt x="5109" y="9518"/>
                            <a:pt x="4910" y="7537"/>
                            <a:pt x="4511" y="5556"/>
                          </a:cubicBezTo>
                          <a:cubicBezTo>
                            <a:pt x="3913" y="2783"/>
                            <a:pt x="2717" y="-189"/>
                            <a:pt x="1123" y="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98" name="Google Shape;7898;p37"/>
                    <p:cNvSpPr/>
                    <p:nvPr/>
                  </p:nvSpPr>
                  <p:spPr>
                    <a:xfrm>
                      <a:off x="2143653" y="5785721"/>
                      <a:ext cx="11891" cy="17724"/>
                    </a:xfrm>
                    <a:custGeom>
                      <a:avLst/>
                      <a:gdLst/>
                      <a:ahLst/>
                      <a:cxnLst/>
                      <a:rect l="l" t="t" r="r" b="b"/>
                      <a:pathLst>
                        <a:path w="11891" h="17724" extrusionOk="0">
                          <a:moveTo>
                            <a:pt x="78" y="842"/>
                          </a:moveTo>
                          <a:cubicBezTo>
                            <a:pt x="-121" y="1238"/>
                            <a:pt x="78" y="1832"/>
                            <a:pt x="477" y="2427"/>
                          </a:cubicBezTo>
                          <a:cubicBezTo>
                            <a:pt x="1075" y="6388"/>
                            <a:pt x="876" y="11142"/>
                            <a:pt x="4264" y="12727"/>
                          </a:cubicBezTo>
                          <a:cubicBezTo>
                            <a:pt x="4264" y="12727"/>
                            <a:pt x="4264" y="12727"/>
                            <a:pt x="4264" y="12727"/>
                          </a:cubicBezTo>
                          <a:cubicBezTo>
                            <a:pt x="4463" y="13321"/>
                            <a:pt x="4862" y="13916"/>
                            <a:pt x="5460" y="14510"/>
                          </a:cubicBezTo>
                          <a:cubicBezTo>
                            <a:pt x="7653" y="17085"/>
                            <a:pt x="9845" y="18274"/>
                            <a:pt x="11440" y="17481"/>
                          </a:cubicBezTo>
                          <a:cubicBezTo>
                            <a:pt x="12437" y="16887"/>
                            <a:pt x="11639" y="15104"/>
                            <a:pt x="10443" y="13520"/>
                          </a:cubicBezTo>
                          <a:cubicBezTo>
                            <a:pt x="9447" y="12133"/>
                            <a:pt x="8450" y="11142"/>
                            <a:pt x="7453" y="10350"/>
                          </a:cubicBezTo>
                          <a:cubicBezTo>
                            <a:pt x="8051" y="8964"/>
                            <a:pt x="8450" y="7379"/>
                            <a:pt x="8051" y="5992"/>
                          </a:cubicBezTo>
                          <a:cubicBezTo>
                            <a:pt x="6855" y="1238"/>
                            <a:pt x="5460" y="1238"/>
                            <a:pt x="4065" y="1436"/>
                          </a:cubicBezTo>
                          <a:cubicBezTo>
                            <a:pt x="4065" y="1436"/>
                            <a:pt x="3865" y="1436"/>
                            <a:pt x="3865" y="1238"/>
                          </a:cubicBezTo>
                          <a:cubicBezTo>
                            <a:pt x="2670" y="248"/>
                            <a:pt x="1673" y="-149"/>
                            <a:pt x="676" y="50"/>
                          </a:cubicBezTo>
                          <a:cubicBezTo>
                            <a:pt x="278" y="446"/>
                            <a:pt x="278" y="644"/>
                            <a:pt x="78" y="842"/>
                          </a:cubicBezTo>
                          <a:lnTo>
                            <a:pt x="78" y="644"/>
                          </a:lnTo>
                          <a:lnTo>
                            <a:pt x="78" y="842"/>
                          </a:lnTo>
                          <a:lnTo>
                            <a:pt x="78" y="842"/>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99" name="Google Shape;7899;p37"/>
                    <p:cNvSpPr/>
                    <p:nvPr/>
                  </p:nvSpPr>
                  <p:spPr>
                    <a:xfrm>
                      <a:off x="2123200" y="5872580"/>
                      <a:ext cx="1993" cy="1142"/>
                    </a:xfrm>
                    <a:custGeom>
                      <a:avLst/>
                      <a:gdLst/>
                      <a:ahLst/>
                      <a:cxnLst/>
                      <a:rect l="l" t="t" r="r" b="b"/>
                      <a:pathLst>
                        <a:path w="1993" h="1142" extrusionOk="0">
                          <a:moveTo>
                            <a:pt x="399" y="152"/>
                          </a:moveTo>
                          <a:cubicBezTo>
                            <a:pt x="199" y="350"/>
                            <a:pt x="0" y="548"/>
                            <a:pt x="0" y="746"/>
                          </a:cubicBezTo>
                          <a:cubicBezTo>
                            <a:pt x="598" y="944"/>
                            <a:pt x="1395" y="944"/>
                            <a:pt x="1993" y="1142"/>
                          </a:cubicBezTo>
                          <a:cubicBezTo>
                            <a:pt x="1595" y="152"/>
                            <a:pt x="797" y="-244"/>
                            <a:pt x="399" y="1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00" name="Google Shape;7900;p37"/>
                    <p:cNvSpPr/>
                    <p:nvPr/>
                  </p:nvSpPr>
                  <p:spPr>
                    <a:xfrm>
                      <a:off x="2134562" y="5798965"/>
                      <a:ext cx="15575" cy="20298"/>
                    </a:xfrm>
                    <a:custGeom>
                      <a:avLst/>
                      <a:gdLst/>
                      <a:ahLst/>
                      <a:cxnLst/>
                      <a:rect l="l" t="t" r="r" b="b"/>
                      <a:pathLst>
                        <a:path w="15575" h="20298" extrusionOk="0">
                          <a:moveTo>
                            <a:pt x="10564" y="5625"/>
                          </a:moveTo>
                          <a:cubicBezTo>
                            <a:pt x="8172" y="1861"/>
                            <a:pt x="7774" y="5030"/>
                            <a:pt x="6578" y="6417"/>
                          </a:cubicBezTo>
                          <a:cubicBezTo>
                            <a:pt x="6179" y="5823"/>
                            <a:pt x="5581" y="5228"/>
                            <a:pt x="4983" y="4634"/>
                          </a:cubicBezTo>
                          <a:cubicBezTo>
                            <a:pt x="4585" y="4238"/>
                            <a:pt x="4186" y="4040"/>
                            <a:pt x="3787" y="3842"/>
                          </a:cubicBezTo>
                          <a:cubicBezTo>
                            <a:pt x="3588" y="3247"/>
                            <a:pt x="3389" y="2851"/>
                            <a:pt x="3189" y="2257"/>
                          </a:cubicBezTo>
                          <a:cubicBezTo>
                            <a:pt x="2392" y="474"/>
                            <a:pt x="1395" y="-516"/>
                            <a:pt x="598" y="276"/>
                          </a:cubicBezTo>
                          <a:cubicBezTo>
                            <a:pt x="199" y="870"/>
                            <a:pt x="0" y="2059"/>
                            <a:pt x="0" y="3247"/>
                          </a:cubicBezTo>
                          <a:cubicBezTo>
                            <a:pt x="0" y="5030"/>
                            <a:pt x="797" y="6417"/>
                            <a:pt x="1794" y="7011"/>
                          </a:cubicBezTo>
                          <a:cubicBezTo>
                            <a:pt x="2591" y="8200"/>
                            <a:pt x="3787" y="9586"/>
                            <a:pt x="5183" y="10775"/>
                          </a:cubicBezTo>
                          <a:cubicBezTo>
                            <a:pt x="5183" y="11171"/>
                            <a:pt x="5183" y="11567"/>
                            <a:pt x="5382" y="11765"/>
                          </a:cubicBezTo>
                          <a:cubicBezTo>
                            <a:pt x="2990" y="10973"/>
                            <a:pt x="399" y="9784"/>
                            <a:pt x="2591" y="14539"/>
                          </a:cubicBezTo>
                          <a:cubicBezTo>
                            <a:pt x="3189" y="15925"/>
                            <a:pt x="4784" y="17510"/>
                            <a:pt x="6179" y="17906"/>
                          </a:cubicBezTo>
                          <a:cubicBezTo>
                            <a:pt x="6578" y="19095"/>
                            <a:pt x="7375" y="20085"/>
                            <a:pt x="8172" y="20283"/>
                          </a:cubicBezTo>
                          <a:cubicBezTo>
                            <a:pt x="9368" y="20481"/>
                            <a:pt x="9368" y="18698"/>
                            <a:pt x="9169" y="16718"/>
                          </a:cubicBezTo>
                          <a:cubicBezTo>
                            <a:pt x="9368" y="16519"/>
                            <a:pt x="9568" y="16321"/>
                            <a:pt x="9568" y="15925"/>
                          </a:cubicBezTo>
                          <a:cubicBezTo>
                            <a:pt x="9767" y="16123"/>
                            <a:pt x="9966" y="16519"/>
                            <a:pt x="10166" y="16718"/>
                          </a:cubicBezTo>
                          <a:cubicBezTo>
                            <a:pt x="11960" y="18896"/>
                            <a:pt x="13953" y="19491"/>
                            <a:pt x="14949" y="18698"/>
                          </a:cubicBezTo>
                          <a:cubicBezTo>
                            <a:pt x="16544" y="17510"/>
                            <a:pt x="14750" y="14935"/>
                            <a:pt x="13355" y="12756"/>
                          </a:cubicBezTo>
                          <a:cubicBezTo>
                            <a:pt x="12358" y="11765"/>
                            <a:pt x="11561" y="10973"/>
                            <a:pt x="10564" y="10577"/>
                          </a:cubicBezTo>
                          <a:cubicBezTo>
                            <a:pt x="11162" y="8596"/>
                            <a:pt x="10963" y="6417"/>
                            <a:pt x="10564" y="56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01" name="Google Shape;7901;p37"/>
                    <p:cNvSpPr/>
                    <p:nvPr/>
                  </p:nvSpPr>
                  <p:spPr>
                    <a:xfrm>
                      <a:off x="2155441" y="5814426"/>
                      <a:ext cx="11625" cy="28789"/>
                    </a:xfrm>
                    <a:custGeom>
                      <a:avLst/>
                      <a:gdLst/>
                      <a:ahLst/>
                      <a:cxnLst/>
                      <a:rect l="l" t="t" r="r" b="b"/>
                      <a:pathLst>
                        <a:path w="11625" h="28789" extrusionOk="0">
                          <a:moveTo>
                            <a:pt x="847" y="67"/>
                          </a:moveTo>
                          <a:cubicBezTo>
                            <a:pt x="-349" y="661"/>
                            <a:pt x="-149" y="2840"/>
                            <a:pt x="648" y="5416"/>
                          </a:cubicBezTo>
                          <a:cubicBezTo>
                            <a:pt x="1246" y="7396"/>
                            <a:pt x="2043" y="8387"/>
                            <a:pt x="2641" y="8387"/>
                          </a:cubicBezTo>
                          <a:cubicBezTo>
                            <a:pt x="2242" y="9575"/>
                            <a:pt x="2641" y="11556"/>
                            <a:pt x="3239" y="13339"/>
                          </a:cubicBezTo>
                          <a:cubicBezTo>
                            <a:pt x="3438" y="13735"/>
                            <a:pt x="3638" y="14131"/>
                            <a:pt x="3837" y="14528"/>
                          </a:cubicBezTo>
                          <a:cubicBezTo>
                            <a:pt x="3239" y="15320"/>
                            <a:pt x="3837" y="16707"/>
                            <a:pt x="4834" y="18291"/>
                          </a:cubicBezTo>
                          <a:cubicBezTo>
                            <a:pt x="5232" y="18687"/>
                            <a:pt x="5631" y="19282"/>
                            <a:pt x="6030" y="19678"/>
                          </a:cubicBezTo>
                          <a:cubicBezTo>
                            <a:pt x="7425" y="22649"/>
                            <a:pt x="8820" y="25620"/>
                            <a:pt x="10215" y="28790"/>
                          </a:cubicBezTo>
                          <a:cubicBezTo>
                            <a:pt x="11611" y="27007"/>
                            <a:pt x="12607" y="24630"/>
                            <a:pt x="10016" y="20074"/>
                          </a:cubicBezTo>
                          <a:cubicBezTo>
                            <a:pt x="8222" y="16905"/>
                            <a:pt x="6428" y="14131"/>
                            <a:pt x="5232" y="10170"/>
                          </a:cubicBezTo>
                          <a:cubicBezTo>
                            <a:pt x="4834" y="8783"/>
                            <a:pt x="4236" y="7991"/>
                            <a:pt x="3638" y="7991"/>
                          </a:cubicBezTo>
                          <a:cubicBezTo>
                            <a:pt x="4036" y="7000"/>
                            <a:pt x="3837" y="5416"/>
                            <a:pt x="3239" y="3435"/>
                          </a:cubicBezTo>
                          <a:cubicBezTo>
                            <a:pt x="2641" y="1058"/>
                            <a:pt x="1644" y="-329"/>
                            <a:pt x="847" y="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02" name="Google Shape;7902;p37"/>
                    <p:cNvSpPr/>
                    <p:nvPr/>
                  </p:nvSpPr>
                  <p:spPr>
                    <a:xfrm>
                      <a:off x="2188298" y="5874886"/>
                      <a:ext cx="8062" cy="9929"/>
                    </a:xfrm>
                    <a:custGeom>
                      <a:avLst/>
                      <a:gdLst/>
                      <a:ahLst/>
                      <a:cxnLst/>
                      <a:rect l="l" t="t" r="r" b="b"/>
                      <a:pathLst>
                        <a:path w="8062" h="9929" extrusionOk="0">
                          <a:moveTo>
                            <a:pt x="281" y="7354"/>
                          </a:moveTo>
                          <a:cubicBezTo>
                            <a:pt x="480" y="8146"/>
                            <a:pt x="680" y="8741"/>
                            <a:pt x="879" y="9137"/>
                          </a:cubicBezTo>
                          <a:cubicBezTo>
                            <a:pt x="2075" y="9335"/>
                            <a:pt x="3470" y="9533"/>
                            <a:pt x="4666" y="9731"/>
                          </a:cubicBezTo>
                          <a:cubicBezTo>
                            <a:pt x="4666" y="9533"/>
                            <a:pt x="4666" y="9335"/>
                            <a:pt x="4666" y="9137"/>
                          </a:cubicBezTo>
                          <a:cubicBezTo>
                            <a:pt x="5463" y="9335"/>
                            <a:pt x="6061" y="9533"/>
                            <a:pt x="6659" y="9929"/>
                          </a:cubicBezTo>
                          <a:cubicBezTo>
                            <a:pt x="8055" y="9929"/>
                            <a:pt x="8453" y="7948"/>
                            <a:pt x="7656" y="5373"/>
                          </a:cubicBezTo>
                          <a:cubicBezTo>
                            <a:pt x="6261" y="421"/>
                            <a:pt x="4467" y="421"/>
                            <a:pt x="2673" y="25"/>
                          </a:cubicBezTo>
                          <a:cubicBezTo>
                            <a:pt x="1477" y="-173"/>
                            <a:pt x="879" y="817"/>
                            <a:pt x="1078" y="2996"/>
                          </a:cubicBezTo>
                          <a:cubicBezTo>
                            <a:pt x="82" y="2996"/>
                            <a:pt x="-317" y="4581"/>
                            <a:pt x="281" y="73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03" name="Google Shape;7903;p37"/>
                    <p:cNvSpPr/>
                    <p:nvPr/>
                  </p:nvSpPr>
                  <p:spPr>
                    <a:xfrm>
                      <a:off x="2143531" y="5786365"/>
                      <a:ext cx="199" cy="198"/>
                    </a:xfrm>
                    <a:custGeom>
                      <a:avLst/>
                      <a:gdLst/>
                      <a:ahLst/>
                      <a:cxnLst/>
                      <a:rect l="l" t="t" r="r" b="b"/>
                      <a:pathLst>
                        <a:path w="199" h="198" extrusionOk="0">
                          <a:moveTo>
                            <a:pt x="199" y="0"/>
                          </a:moveTo>
                          <a:lnTo>
                            <a:pt x="0" y="198"/>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04" name="Google Shape;7904;p37"/>
                    <p:cNvSpPr/>
                    <p:nvPr/>
                  </p:nvSpPr>
                  <p:spPr>
                    <a:xfrm>
                      <a:off x="2262373" y="5807354"/>
                      <a:ext cx="6335" cy="15665"/>
                    </a:xfrm>
                    <a:custGeom>
                      <a:avLst/>
                      <a:gdLst/>
                      <a:ahLst/>
                      <a:cxnLst/>
                      <a:rect l="l" t="t" r="r" b="b"/>
                      <a:pathLst>
                        <a:path w="6335" h="15665" extrusionOk="0">
                          <a:moveTo>
                            <a:pt x="954" y="7139"/>
                          </a:moveTo>
                          <a:cubicBezTo>
                            <a:pt x="156" y="7733"/>
                            <a:pt x="-242" y="9318"/>
                            <a:pt x="156" y="11497"/>
                          </a:cubicBezTo>
                          <a:cubicBezTo>
                            <a:pt x="555" y="13676"/>
                            <a:pt x="1153" y="16449"/>
                            <a:pt x="2349" y="15459"/>
                          </a:cubicBezTo>
                          <a:cubicBezTo>
                            <a:pt x="3146" y="14865"/>
                            <a:pt x="3346" y="13082"/>
                            <a:pt x="3146" y="10705"/>
                          </a:cubicBezTo>
                          <a:cubicBezTo>
                            <a:pt x="3545" y="11695"/>
                            <a:pt x="3944" y="12487"/>
                            <a:pt x="4741" y="12884"/>
                          </a:cubicBezTo>
                          <a:cubicBezTo>
                            <a:pt x="6136" y="12487"/>
                            <a:pt x="6336" y="9516"/>
                            <a:pt x="6336" y="6545"/>
                          </a:cubicBezTo>
                          <a:cubicBezTo>
                            <a:pt x="6336" y="3375"/>
                            <a:pt x="5737" y="404"/>
                            <a:pt x="4143" y="8"/>
                          </a:cubicBezTo>
                          <a:cubicBezTo>
                            <a:pt x="2548" y="-190"/>
                            <a:pt x="2548" y="3375"/>
                            <a:pt x="2548" y="6149"/>
                          </a:cubicBezTo>
                          <a:cubicBezTo>
                            <a:pt x="2548" y="7139"/>
                            <a:pt x="2548" y="7931"/>
                            <a:pt x="2748" y="8724"/>
                          </a:cubicBezTo>
                          <a:cubicBezTo>
                            <a:pt x="2548" y="7535"/>
                            <a:pt x="1950" y="6545"/>
                            <a:pt x="954" y="71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05" name="Google Shape;7905;p37"/>
                    <p:cNvSpPr/>
                    <p:nvPr/>
                  </p:nvSpPr>
                  <p:spPr>
                    <a:xfrm>
                      <a:off x="2197948" y="5825293"/>
                      <a:ext cx="5264" cy="10584"/>
                    </a:xfrm>
                    <a:custGeom>
                      <a:avLst/>
                      <a:gdLst/>
                      <a:ahLst/>
                      <a:cxnLst/>
                      <a:rect l="l" t="t" r="r" b="b"/>
                      <a:pathLst>
                        <a:path w="5264" h="10584" extrusionOk="0">
                          <a:moveTo>
                            <a:pt x="4983" y="8415"/>
                          </a:moveTo>
                          <a:cubicBezTo>
                            <a:pt x="5581" y="6831"/>
                            <a:pt x="5183" y="3661"/>
                            <a:pt x="4186" y="1878"/>
                          </a:cubicBezTo>
                          <a:cubicBezTo>
                            <a:pt x="1794" y="-2281"/>
                            <a:pt x="997" y="1482"/>
                            <a:pt x="0" y="3463"/>
                          </a:cubicBezTo>
                          <a:lnTo>
                            <a:pt x="0" y="3661"/>
                          </a:lnTo>
                          <a:cubicBezTo>
                            <a:pt x="1595" y="9010"/>
                            <a:pt x="3189" y="13368"/>
                            <a:pt x="4983" y="84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06" name="Google Shape;7906;p37"/>
                    <p:cNvSpPr/>
                    <p:nvPr/>
                  </p:nvSpPr>
                  <p:spPr>
                    <a:xfrm>
                      <a:off x="2242926" y="5883617"/>
                      <a:ext cx="3932" cy="11498"/>
                    </a:xfrm>
                    <a:custGeom>
                      <a:avLst/>
                      <a:gdLst/>
                      <a:ahLst/>
                      <a:cxnLst/>
                      <a:rect l="l" t="t" r="r" b="b"/>
                      <a:pathLst>
                        <a:path w="3932" h="11498" extrusionOk="0">
                          <a:moveTo>
                            <a:pt x="2661" y="11499"/>
                          </a:moveTo>
                          <a:cubicBezTo>
                            <a:pt x="3857" y="11102"/>
                            <a:pt x="4255" y="9121"/>
                            <a:pt x="3657" y="5754"/>
                          </a:cubicBezTo>
                          <a:cubicBezTo>
                            <a:pt x="3259" y="2783"/>
                            <a:pt x="2262" y="-189"/>
                            <a:pt x="1066" y="9"/>
                          </a:cubicBezTo>
                          <a:cubicBezTo>
                            <a:pt x="69" y="208"/>
                            <a:pt x="-130" y="2188"/>
                            <a:pt x="69" y="4962"/>
                          </a:cubicBezTo>
                          <a:cubicBezTo>
                            <a:pt x="667" y="8131"/>
                            <a:pt x="1265" y="10904"/>
                            <a:pt x="2661" y="114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07" name="Google Shape;7907;p37"/>
                    <p:cNvSpPr/>
                    <p:nvPr/>
                  </p:nvSpPr>
                  <p:spPr>
                    <a:xfrm>
                      <a:off x="2147133" y="5834302"/>
                      <a:ext cx="9691" cy="11003"/>
                    </a:xfrm>
                    <a:custGeom>
                      <a:avLst/>
                      <a:gdLst/>
                      <a:ahLst/>
                      <a:cxnLst/>
                      <a:rect l="l" t="t" r="r" b="b"/>
                      <a:pathLst>
                        <a:path w="9691" h="11003" extrusionOk="0">
                          <a:moveTo>
                            <a:pt x="5966" y="0"/>
                          </a:moveTo>
                          <a:cubicBezTo>
                            <a:pt x="4571" y="0"/>
                            <a:pt x="4371" y="1981"/>
                            <a:pt x="4969" y="4358"/>
                          </a:cubicBezTo>
                          <a:cubicBezTo>
                            <a:pt x="5169" y="4952"/>
                            <a:pt x="5169" y="5348"/>
                            <a:pt x="5368" y="5943"/>
                          </a:cubicBezTo>
                          <a:cubicBezTo>
                            <a:pt x="5169" y="5744"/>
                            <a:pt x="5169" y="5744"/>
                            <a:pt x="4969" y="5546"/>
                          </a:cubicBezTo>
                          <a:cubicBezTo>
                            <a:pt x="3375" y="4358"/>
                            <a:pt x="1382" y="2773"/>
                            <a:pt x="385" y="3962"/>
                          </a:cubicBezTo>
                          <a:cubicBezTo>
                            <a:pt x="-412" y="4952"/>
                            <a:pt x="-14" y="6933"/>
                            <a:pt x="1980" y="8914"/>
                          </a:cubicBezTo>
                          <a:cubicBezTo>
                            <a:pt x="3973" y="10697"/>
                            <a:pt x="5767" y="11489"/>
                            <a:pt x="6763" y="10697"/>
                          </a:cubicBezTo>
                          <a:cubicBezTo>
                            <a:pt x="6963" y="10499"/>
                            <a:pt x="7162" y="10301"/>
                            <a:pt x="7162" y="9904"/>
                          </a:cubicBezTo>
                          <a:cubicBezTo>
                            <a:pt x="7760" y="10301"/>
                            <a:pt x="8159" y="10499"/>
                            <a:pt x="8757" y="10301"/>
                          </a:cubicBezTo>
                          <a:cubicBezTo>
                            <a:pt x="9753" y="9904"/>
                            <a:pt x="9953" y="7725"/>
                            <a:pt x="9355" y="4754"/>
                          </a:cubicBezTo>
                          <a:cubicBezTo>
                            <a:pt x="8757" y="1783"/>
                            <a:pt x="7561" y="0"/>
                            <a:pt x="596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08" name="Google Shape;7908;p37"/>
                    <p:cNvSpPr/>
                    <p:nvPr/>
                  </p:nvSpPr>
                  <p:spPr>
                    <a:xfrm>
                      <a:off x="2182053" y="5809220"/>
                      <a:ext cx="5231" cy="10693"/>
                    </a:xfrm>
                    <a:custGeom>
                      <a:avLst/>
                      <a:gdLst/>
                      <a:ahLst/>
                      <a:cxnLst/>
                      <a:rect l="l" t="t" r="r" b="b"/>
                      <a:pathLst>
                        <a:path w="5231" h="10693" extrusionOk="0">
                          <a:moveTo>
                            <a:pt x="746" y="123"/>
                          </a:moveTo>
                          <a:cubicBezTo>
                            <a:pt x="-51" y="519"/>
                            <a:pt x="-250" y="2500"/>
                            <a:pt x="348" y="4679"/>
                          </a:cubicBezTo>
                          <a:cubicBezTo>
                            <a:pt x="1344" y="8046"/>
                            <a:pt x="2740" y="11216"/>
                            <a:pt x="4534" y="10622"/>
                          </a:cubicBezTo>
                          <a:cubicBezTo>
                            <a:pt x="5530" y="10225"/>
                            <a:pt x="5331" y="8244"/>
                            <a:pt x="4733" y="5868"/>
                          </a:cubicBezTo>
                          <a:cubicBezTo>
                            <a:pt x="3736" y="2500"/>
                            <a:pt x="2740" y="-669"/>
                            <a:pt x="746" y="12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09" name="Google Shape;7909;p37"/>
                    <p:cNvSpPr/>
                    <p:nvPr/>
                  </p:nvSpPr>
                  <p:spPr>
                    <a:xfrm>
                      <a:off x="2286996" y="5863891"/>
                      <a:ext cx="2713" cy="9053"/>
                    </a:xfrm>
                    <a:custGeom>
                      <a:avLst/>
                      <a:gdLst/>
                      <a:ahLst/>
                      <a:cxnLst/>
                      <a:rect l="l" t="t" r="r" b="b"/>
                      <a:pathLst>
                        <a:path w="2713" h="9053" extrusionOk="0">
                          <a:moveTo>
                            <a:pt x="1845" y="124"/>
                          </a:moveTo>
                          <a:cubicBezTo>
                            <a:pt x="1047" y="-470"/>
                            <a:pt x="250" y="1115"/>
                            <a:pt x="51" y="3888"/>
                          </a:cubicBezTo>
                          <a:cubicBezTo>
                            <a:pt x="-149" y="6661"/>
                            <a:pt x="250" y="8642"/>
                            <a:pt x="1047" y="9038"/>
                          </a:cubicBezTo>
                          <a:cubicBezTo>
                            <a:pt x="2044" y="9236"/>
                            <a:pt x="2642" y="7453"/>
                            <a:pt x="2642" y="4680"/>
                          </a:cubicBezTo>
                          <a:cubicBezTo>
                            <a:pt x="2841" y="2501"/>
                            <a:pt x="2642" y="520"/>
                            <a:pt x="1845" y="1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10" name="Google Shape;7910;p37"/>
                    <p:cNvSpPr/>
                    <p:nvPr/>
                  </p:nvSpPr>
                  <p:spPr>
                    <a:xfrm>
                      <a:off x="2245594" y="5796025"/>
                      <a:ext cx="4842" cy="16685"/>
                    </a:xfrm>
                    <a:custGeom>
                      <a:avLst/>
                      <a:gdLst/>
                      <a:ahLst/>
                      <a:cxnLst/>
                      <a:rect l="l" t="t" r="r" b="b"/>
                      <a:pathLst>
                        <a:path w="4842" h="16685" extrusionOk="0">
                          <a:moveTo>
                            <a:pt x="3780" y="3018"/>
                          </a:moveTo>
                          <a:cubicBezTo>
                            <a:pt x="3581" y="641"/>
                            <a:pt x="2584" y="-548"/>
                            <a:pt x="1787" y="244"/>
                          </a:cubicBezTo>
                          <a:cubicBezTo>
                            <a:pt x="-7" y="1631"/>
                            <a:pt x="-406" y="4999"/>
                            <a:pt x="392" y="9555"/>
                          </a:cubicBezTo>
                          <a:cubicBezTo>
                            <a:pt x="591" y="10545"/>
                            <a:pt x="790" y="11338"/>
                            <a:pt x="1189" y="11932"/>
                          </a:cubicBezTo>
                          <a:lnTo>
                            <a:pt x="1189" y="11932"/>
                          </a:lnTo>
                          <a:cubicBezTo>
                            <a:pt x="1388" y="14705"/>
                            <a:pt x="2385" y="16092"/>
                            <a:pt x="3381" y="16686"/>
                          </a:cubicBezTo>
                          <a:cubicBezTo>
                            <a:pt x="4777" y="16092"/>
                            <a:pt x="4976" y="13516"/>
                            <a:pt x="4777" y="10545"/>
                          </a:cubicBezTo>
                          <a:cubicBezTo>
                            <a:pt x="4777" y="9159"/>
                            <a:pt x="4378" y="7970"/>
                            <a:pt x="3780" y="7178"/>
                          </a:cubicBezTo>
                          <a:cubicBezTo>
                            <a:pt x="3780" y="5989"/>
                            <a:pt x="3780" y="4602"/>
                            <a:pt x="3780" y="30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11" name="Google Shape;7911;p37"/>
                    <p:cNvSpPr/>
                    <p:nvPr/>
                  </p:nvSpPr>
                  <p:spPr>
                    <a:xfrm>
                      <a:off x="2204532" y="5853668"/>
                      <a:ext cx="4019" cy="13359"/>
                    </a:xfrm>
                    <a:custGeom>
                      <a:avLst/>
                      <a:gdLst/>
                      <a:ahLst/>
                      <a:cxnLst/>
                      <a:rect l="l" t="t" r="r" b="b"/>
                      <a:pathLst>
                        <a:path w="4019" h="13359" extrusionOk="0">
                          <a:moveTo>
                            <a:pt x="1190" y="47"/>
                          </a:moveTo>
                          <a:cubicBezTo>
                            <a:pt x="-1003" y="839"/>
                            <a:pt x="393" y="5395"/>
                            <a:pt x="990" y="9159"/>
                          </a:cubicBezTo>
                          <a:cubicBezTo>
                            <a:pt x="1389" y="11140"/>
                            <a:pt x="1987" y="13715"/>
                            <a:pt x="2984" y="13319"/>
                          </a:cubicBezTo>
                          <a:cubicBezTo>
                            <a:pt x="4778" y="12328"/>
                            <a:pt x="3781" y="7772"/>
                            <a:pt x="3382" y="4603"/>
                          </a:cubicBezTo>
                          <a:cubicBezTo>
                            <a:pt x="2784" y="1830"/>
                            <a:pt x="1987" y="-349"/>
                            <a:pt x="1190" y="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12" name="Google Shape;7912;p37"/>
                    <p:cNvSpPr/>
                    <p:nvPr/>
                  </p:nvSpPr>
                  <p:spPr>
                    <a:xfrm>
                      <a:off x="2170813" y="5847955"/>
                      <a:ext cx="6532" cy="12494"/>
                    </a:xfrm>
                    <a:custGeom>
                      <a:avLst/>
                      <a:gdLst/>
                      <a:ahLst/>
                      <a:cxnLst/>
                      <a:rect l="l" t="t" r="r" b="b"/>
                      <a:pathLst>
                        <a:path w="6532" h="12494" extrusionOk="0">
                          <a:moveTo>
                            <a:pt x="1023" y="15"/>
                          </a:moveTo>
                          <a:cubicBezTo>
                            <a:pt x="-372" y="411"/>
                            <a:pt x="-173" y="3185"/>
                            <a:pt x="625" y="6156"/>
                          </a:cubicBezTo>
                          <a:cubicBezTo>
                            <a:pt x="1223" y="7939"/>
                            <a:pt x="2020" y="8929"/>
                            <a:pt x="2817" y="8929"/>
                          </a:cubicBezTo>
                          <a:cubicBezTo>
                            <a:pt x="3415" y="11108"/>
                            <a:pt x="4412" y="12495"/>
                            <a:pt x="5409" y="12495"/>
                          </a:cubicBezTo>
                          <a:cubicBezTo>
                            <a:pt x="6604" y="12495"/>
                            <a:pt x="6804" y="10712"/>
                            <a:pt x="6206" y="7741"/>
                          </a:cubicBezTo>
                          <a:cubicBezTo>
                            <a:pt x="5608" y="5562"/>
                            <a:pt x="4611" y="3581"/>
                            <a:pt x="3415" y="3383"/>
                          </a:cubicBezTo>
                          <a:cubicBezTo>
                            <a:pt x="2817" y="1600"/>
                            <a:pt x="2020" y="-183"/>
                            <a:pt x="1023" y="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13" name="Google Shape;7913;p37"/>
                    <p:cNvSpPr/>
                    <p:nvPr/>
                  </p:nvSpPr>
                  <p:spPr>
                    <a:xfrm>
                      <a:off x="2104631" y="5764559"/>
                      <a:ext cx="4647" cy="7940"/>
                    </a:xfrm>
                    <a:custGeom>
                      <a:avLst/>
                      <a:gdLst/>
                      <a:ahLst/>
                      <a:cxnLst/>
                      <a:rect l="l" t="t" r="r" b="b"/>
                      <a:pathLst>
                        <a:path w="4647" h="7940" extrusionOk="0">
                          <a:moveTo>
                            <a:pt x="1626" y="17"/>
                          </a:moveTo>
                          <a:cubicBezTo>
                            <a:pt x="231" y="17"/>
                            <a:pt x="-367" y="1403"/>
                            <a:pt x="231" y="4375"/>
                          </a:cubicBezTo>
                          <a:cubicBezTo>
                            <a:pt x="829" y="6554"/>
                            <a:pt x="1826" y="7940"/>
                            <a:pt x="3021" y="7940"/>
                          </a:cubicBezTo>
                          <a:cubicBezTo>
                            <a:pt x="4417" y="7940"/>
                            <a:pt x="5015" y="6554"/>
                            <a:pt x="4417" y="3582"/>
                          </a:cubicBezTo>
                          <a:cubicBezTo>
                            <a:pt x="3819" y="1403"/>
                            <a:pt x="2822" y="-181"/>
                            <a:pt x="1626" y="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14" name="Google Shape;7914;p37"/>
                    <p:cNvSpPr/>
                    <p:nvPr/>
                  </p:nvSpPr>
                  <p:spPr>
                    <a:xfrm>
                      <a:off x="2242229" y="5765952"/>
                      <a:ext cx="4136" cy="10142"/>
                    </a:xfrm>
                    <a:custGeom>
                      <a:avLst/>
                      <a:gdLst/>
                      <a:ahLst/>
                      <a:cxnLst/>
                      <a:rect l="l" t="t" r="r" b="b"/>
                      <a:pathLst>
                        <a:path w="4136" h="10142" extrusionOk="0">
                          <a:moveTo>
                            <a:pt x="2959" y="10113"/>
                          </a:moveTo>
                          <a:cubicBezTo>
                            <a:pt x="4355" y="8924"/>
                            <a:pt x="4355" y="5953"/>
                            <a:pt x="3757" y="2982"/>
                          </a:cubicBezTo>
                          <a:cubicBezTo>
                            <a:pt x="3358" y="1001"/>
                            <a:pt x="2361" y="-584"/>
                            <a:pt x="1365" y="208"/>
                          </a:cubicBezTo>
                          <a:cubicBezTo>
                            <a:pt x="-230" y="1397"/>
                            <a:pt x="-230" y="4170"/>
                            <a:pt x="368" y="7340"/>
                          </a:cubicBezTo>
                          <a:cubicBezTo>
                            <a:pt x="966" y="9519"/>
                            <a:pt x="1963" y="10311"/>
                            <a:pt x="2959" y="101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15" name="Google Shape;7915;p37"/>
                    <p:cNvSpPr/>
                    <p:nvPr/>
                  </p:nvSpPr>
                  <p:spPr>
                    <a:xfrm>
                      <a:off x="2130448" y="5820370"/>
                      <a:ext cx="4392" cy="8979"/>
                    </a:xfrm>
                    <a:custGeom>
                      <a:avLst/>
                      <a:gdLst/>
                      <a:ahLst/>
                      <a:cxnLst/>
                      <a:rect l="l" t="t" r="r" b="b"/>
                      <a:pathLst>
                        <a:path w="4392" h="8979" extrusionOk="0">
                          <a:moveTo>
                            <a:pt x="725" y="66"/>
                          </a:moveTo>
                          <a:cubicBezTo>
                            <a:pt x="-271" y="264"/>
                            <a:pt x="-72" y="2245"/>
                            <a:pt x="327" y="4226"/>
                          </a:cubicBezTo>
                          <a:cubicBezTo>
                            <a:pt x="925" y="6801"/>
                            <a:pt x="2121" y="8980"/>
                            <a:pt x="3317" y="8980"/>
                          </a:cubicBezTo>
                          <a:cubicBezTo>
                            <a:pt x="4513" y="8782"/>
                            <a:pt x="4712" y="6801"/>
                            <a:pt x="3914" y="4424"/>
                          </a:cubicBezTo>
                          <a:cubicBezTo>
                            <a:pt x="3117" y="1056"/>
                            <a:pt x="1921" y="-330"/>
                            <a:pt x="725" y="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16" name="Google Shape;7916;p37"/>
                    <p:cNvSpPr/>
                    <p:nvPr/>
                  </p:nvSpPr>
                  <p:spPr>
                    <a:xfrm>
                      <a:off x="2198944" y="5884419"/>
                      <a:ext cx="4783" cy="1980"/>
                    </a:xfrm>
                    <a:custGeom>
                      <a:avLst/>
                      <a:gdLst/>
                      <a:ahLst/>
                      <a:cxnLst/>
                      <a:rect l="l" t="t" r="r" b="b"/>
                      <a:pathLst>
                        <a:path w="4783" h="1980" extrusionOk="0">
                          <a:moveTo>
                            <a:pt x="2990" y="0"/>
                          </a:moveTo>
                          <a:cubicBezTo>
                            <a:pt x="2591" y="198"/>
                            <a:pt x="2193" y="594"/>
                            <a:pt x="1993" y="990"/>
                          </a:cubicBezTo>
                          <a:cubicBezTo>
                            <a:pt x="1594" y="396"/>
                            <a:pt x="1196" y="0"/>
                            <a:pt x="797" y="0"/>
                          </a:cubicBezTo>
                          <a:cubicBezTo>
                            <a:pt x="399" y="198"/>
                            <a:pt x="199" y="594"/>
                            <a:pt x="0" y="1188"/>
                          </a:cubicBezTo>
                          <a:cubicBezTo>
                            <a:pt x="1594" y="1387"/>
                            <a:pt x="3189" y="1783"/>
                            <a:pt x="4784" y="1981"/>
                          </a:cubicBezTo>
                          <a:cubicBezTo>
                            <a:pt x="4584" y="1783"/>
                            <a:pt x="4584" y="1783"/>
                            <a:pt x="4385" y="1585"/>
                          </a:cubicBezTo>
                          <a:cubicBezTo>
                            <a:pt x="4186" y="792"/>
                            <a:pt x="3588" y="0"/>
                            <a:pt x="2990"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17" name="Google Shape;7917;p37"/>
                    <p:cNvSpPr/>
                    <p:nvPr/>
                  </p:nvSpPr>
                  <p:spPr>
                    <a:xfrm>
                      <a:off x="2249025" y="5854507"/>
                      <a:ext cx="3427" cy="10182"/>
                    </a:xfrm>
                    <a:custGeom>
                      <a:avLst/>
                      <a:gdLst/>
                      <a:ahLst/>
                      <a:cxnLst/>
                      <a:rect l="l" t="t" r="r" b="b"/>
                      <a:pathLst>
                        <a:path w="3427" h="10182" extrusionOk="0">
                          <a:moveTo>
                            <a:pt x="3139" y="2971"/>
                          </a:moveTo>
                          <a:cubicBezTo>
                            <a:pt x="2741" y="792"/>
                            <a:pt x="1943" y="0"/>
                            <a:pt x="1345" y="0"/>
                          </a:cubicBezTo>
                          <a:cubicBezTo>
                            <a:pt x="149" y="991"/>
                            <a:pt x="-249" y="3169"/>
                            <a:pt x="149" y="6537"/>
                          </a:cubicBezTo>
                          <a:cubicBezTo>
                            <a:pt x="548" y="9112"/>
                            <a:pt x="1545" y="10895"/>
                            <a:pt x="2541" y="9904"/>
                          </a:cubicBezTo>
                          <a:cubicBezTo>
                            <a:pt x="3339" y="8716"/>
                            <a:pt x="3737" y="6339"/>
                            <a:pt x="3139" y="29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18" name="Google Shape;7918;p37"/>
                    <p:cNvSpPr/>
                    <p:nvPr/>
                  </p:nvSpPr>
                  <p:spPr>
                    <a:xfrm>
                      <a:off x="2192895" y="5814479"/>
                      <a:ext cx="5052" cy="14475"/>
                    </a:xfrm>
                    <a:custGeom>
                      <a:avLst/>
                      <a:gdLst/>
                      <a:ahLst/>
                      <a:cxnLst/>
                      <a:rect l="l" t="t" r="r" b="b"/>
                      <a:pathLst>
                        <a:path w="5052" h="14475" extrusionOk="0">
                          <a:moveTo>
                            <a:pt x="69" y="6354"/>
                          </a:moveTo>
                          <a:cubicBezTo>
                            <a:pt x="-329" y="9523"/>
                            <a:pt x="1066" y="11900"/>
                            <a:pt x="2461" y="13485"/>
                          </a:cubicBezTo>
                          <a:cubicBezTo>
                            <a:pt x="3258" y="14475"/>
                            <a:pt x="4255" y="14079"/>
                            <a:pt x="5052" y="14475"/>
                          </a:cubicBezTo>
                          <a:lnTo>
                            <a:pt x="5052" y="14277"/>
                          </a:lnTo>
                          <a:lnTo>
                            <a:pt x="4454" y="9919"/>
                          </a:lnTo>
                          <a:lnTo>
                            <a:pt x="4255" y="8533"/>
                          </a:lnTo>
                          <a:cubicBezTo>
                            <a:pt x="5052" y="7938"/>
                            <a:pt x="4853" y="5759"/>
                            <a:pt x="4454" y="3779"/>
                          </a:cubicBezTo>
                          <a:cubicBezTo>
                            <a:pt x="3856" y="1600"/>
                            <a:pt x="3059" y="-183"/>
                            <a:pt x="2062" y="15"/>
                          </a:cubicBezTo>
                          <a:cubicBezTo>
                            <a:pt x="866" y="213"/>
                            <a:pt x="866" y="2194"/>
                            <a:pt x="1464" y="4373"/>
                          </a:cubicBezTo>
                          <a:cubicBezTo>
                            <a:pt x="667" y="4571"/>
                            <a:pt x="268" y="5165"/>
                            <a:pt x="69" y="63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19" name="Google Shape;7919;p37"/>
                    <p:cNvSpPr/>
                    <p:nvPr/>
                  </p:nvSpPr>
                  <p:spPr>
                    <a:xfrm>
                      <a:off x="2213420" y="5844207"/>
                      <a:ext cx="3703" cy="9904"/>
                    </a:xfrm>
                    <a:custGeom>
                      <a:avLst/>
                      <a:gdLst/>
                      <a:ahLst/>
                      <a:cxnLst/>
                      <a:rect l="l" t="t" r="r" b="b"/>
                      <a:pathLst>
                        <a:path w="3703" h="9904" extrusionOk="0">
                          <a:moveTo>
                            <a:pt x="2467" y="9904"/>
                          </a:moveTo>
                          <a:cubicBezTo>
                            <a:pt x="4062" y="9904"/>
                            <a:pt x="3863" y="7131"/>
                            <a:pt x="3265" y="4160"/>
                          </a:cubicBezTo>
                          <a:cubicBezTo>
                            <a:pt x="2866" y="2179"/>
                            <a:pt x="2467" y="396"/>
                            <a:pt x="1271" y="0"/>
                          </a:cubicBezTo>
                          <a:cubicBezTo>
                            <a:pt x="75" y="792"/>
                            <a:pt x="-323" y="2575"/>
                            <a:pt x="275" y="5943"/>
                          </a:cubicBezTo>
                          <a:cubicBezTo>
                            <a:pt x="873" y="7923"/>
                            <a:pt x="1471" y="9904"/>
                            <a:pt x="2467" y="99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20" name="Google Shape;7920;p37"/>
                    <p:cNvSpPr/>
                    <p:nvPr/>
                  </p:nvSpPr>
                  <p:spPr>
                    <a:xfrm>
                      <a:off x="2271499" y="5825648"/>
                      <a:ext cx="5381" cy="16775"/>
                    </a:xfrm>
                    <a:custGeom>
                      <a:avLst/>
                      <a:gdLst/>
                      <a:ahLst/>
                      <a:cxnLst/>
                      <a:rect l="l" t="t" r="r" b="b"/>
                      <a:pathLst>
                        <a:path w="5381" h="16775" extrusionOk="0">
                          <a:moveTo>
                            <a:pt x="3389" y="3504"/>
                          </a:moveTo>
                          <a:cubicBezTo>
                            <a:pt x="3189" y="929"/>
                            <a:pt x="2392" y="-458"/>
                            <a:pt x="1594" y="137"/>
                          </a:cubicBezTo>
                          <a:cubicBezTo>
                            <a:pt x="598" y="731"/>
                            <a:pt x="0" y="2712"/>
                            <a:pt x="0" y="5485"/>
                          </a:cubicBezTo>
                          <a:cubicBezTo>
                            <a:pt x="0" y="7664"/>
                            <a:pt x="598" y="9249"/>
                            <a:pt x="1594" y="9249"/>
                          </a:cubicBezTo>
                          <a:cubicBezTo>
                            <a:pt x="1794" y="9249"/>
                            <a:pt x="1993" y="9050"/>
                            <a:pt x="2193" y="8852"/>
                          </a:cubicBezTo>
                          <a:cubicBezTo>
                            <a:pt x="1993" y="10041"/>
                            <a:pt x="1794" y="11428"/>
                            <a:pt x="1993" y="13210"/>
                          </a:cubicBezTo>
                          <a:cubicBezTo>
                            <a:pt x="1993" y="15389"/>
                            <a:pt x="2591" y="16776"/>
                            <a:pt x="3588" y="16776"/>
                          </a:cubicBezTo>
                          <a:cubicBezTo>
                            <a:pt x="4983" y="15785"/>
                            <a:pt x="5382" y="12814"/>
                            <a:pt x="5382" y="9249"/>
                          </a:cubicBezTo>
                          <a:cubicBezTo>
                            <a:pt x="5382" y="6871"/>
                            <a:pt x="4385" y="6277"/>
                            <a:pt x="3588" y="6673"/>
                          </a:cubicBezTo>
                          <a:cubicBezTo>
                            <a:pt x="3389" y="6673"/>
                            <a:pt x="3389" y="6871"/>
                            <a:pt x="3189" y="7070"/>
                          </a:cubicBezTo>
                          <a:cubicBezTo>
                            <a:pt x="3389" y="6079"/>
                            <a:pt x="3389" y="4891"/>
                            <a:pt x="3389" y="35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21" name="Google Shape;7921;p37"/>
                    <p:cNvSpPr/>
                    <p:nvPr/>
                  </p:nvSpPr>
                  <p:spPr>
                    <a:xfrm>
                      <a:off x="2256948" y="5822204"/>
                      <a:ext cx="3438" cy="10315"/>
                    </a:xfrm>
                    <a:custGeom>
                      <a:avLst/>
                      <a:gdLst/>
                      <a:ahLst/>
                      <a:cxnLst/>
                      <a:rect l="l" t="t" r="r" b="b"/>
                      <a:pathLst>
                        <a:path w="3438" h="10315" extrusionOk="0">
                          <a:moveTo>
                            <a:pt x="0" y="4175"/>
                          </a:moveTo>
                          <a:cubicBezTo>
                            <a:pt x="199" y="7344"/>
                            <a:pt x="997" y="10117"/>
                            <a:pt x="2193" y="10316"/>
                          </a:cubicBezTo>
                          <a:cubicBezTo>
                            <a:pt x="3189" y="10316"/>
                            <a:pt x="3588" y="8137"/>
                            <a:pt x="3389" y="4373"/>
                          </a:cubicBezTo>
                          <a:cubicBezTo>
                            <a:pt x="3189" y="2788"/>
                            <a:pt x="2791" y="411"/>
                            <a:pt x="1595" y="15"/>
                          </a:cubicBezTo>
                          <a:cubicBezTo>
                            <a:pt x="399" y="-183"/>
                            <a:pt x="0" y="1600"/>
                            <a:pt x="0" y="41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22" name="Google Shape;7922;p37"/>
                    <p:cNvSpPr/>
                    <p:nvPr/>
                  </p:nvSpPr>
                  <p:spPr>
                    <a:xfrm>
                      <a:off x="2089913" y="5866173"/>
                      <a:ext cx="3986" cy="3190"/>
                    </a:xfrm>
                    <a:custGeom>
                      <a:avLst/>
                      <a:gdLst/>
                      <a:ahLst/>
                      <a:cxnLst/>
                      <a:rect l="l" t="t" r="r" b="b"/>
                      <a:pathLst>
                        <a:path w="3986" h="3190" extrusionOk="0">
                          <a:moveTo>
                            <a:pt x="797" y="21"/>
                          </a:moveTo>
                          <a:cubicBezTo>
                            <a:pt x="0" y="219"/>
                            <a:pt x="-199" y="1210"/>
                            <a:pt x="199" y="2597"/>
                          </a:cubicBezTo>
                          <a:cubicBezTo>
                            <a:pt x="1395" y="2795"/>
                            <a:pt x="2791" y="2993"/>
                            <a:pt x="3986" y="3191"/>
                          </a:cubicBezTo>
                          <a:cubicBezTo>
                            <a:pt x="2990" y="1012"/>
                            <a:pt x="1993" y="-177"/>
                            <a:pt x="797" y="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23" name="Google Shape;7923;p37"/>
                    <p:cNvSpPr/>
                    <p:nvPr/>
                  </p:nvSpPr>
                  <p:spPr>
                    <a:xfrm>
                      <a:off x="2174152" y="5819037"/>
                      <a:ext cx="4300" cy="9532"/>
                    </a:xfrm>
                    <a:custGeom>
                      <a:avLst/>
                      <a:gdLst/>
                      <a:ahLst/>
                      <a:cxnLst/>
                      <a:rect l="l" t="t" r="r" b="b"/>
                      <a:pathLst>
                        <a:path w="4300" h="9532" extrusionOk="0">
                          <a:moveTo>
                            <a:pt x="1271" y="13"/>
                          </a:moveTo>
                          <a:cubicBezTo>
                            <a:pt x="75" y="211"/>
                            <a:pt x="-323" y="1993"/>
                            <a:pt x="275" y="4767"/>
                          </a:cubicBezTo>
                          <a:cubicBezTo>
                            <a:pt x="873" y="7342"/>
                            <a:pt x="1869" y="9719"/>
                            <a:pt x="3265" y="9521"/>
                          </a:cubicBezTo>
                          <a:cubicBezTo>
                            <a:pt x="4461" y="9521"/>
                            <a:pt x="4461" y="7144"/>
                            <a:pt x="4062" y="3974"/>
                          </a:cubicBezTo>
                          <a:cubicBezTo>
                            <a:pt x="3464" y="1993"/>
                            <a:pt x="2467" y="-186"/>
                            <a:pt x="1271" y="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24" name="Google Shape;7924;p37"/>
                    <p:cNvSpPr/>
                    <p:nvPr/>
                  </p:nvSpPr>
                  <p:spPr>
                    <a:xfrm>
                      <a:off x="2233418" y="5805574"/>
                      <a:ext cx="7345" cy="8955"/>
                    </a:xfrm>
                    <a:custGeom>
                      <a:avLst/>
                      <a:gdLst/>
                      <a:ahLst/>
                      <a:cxnLst/>
                      <a:rect l="l" t="t" r="r" b="b"/>
                      <a:pathLst>
                        <a:path w="7345" h="8955" extrusionOk="0">
                          <a:moveTo>
                            <a:pt x="807" y="402"/>
                          </a:moveTo>
                          <a:cubicBezTo>
                            <a:pt x="-190" y="1392"/>
                            <a:pt x="-190" y="3769"/>
                            <a:pt x="408" y="6344"/>
                          </a:cubicBezTo>
                          <a:cubicBezTo>
                            <a:pt x="1006" y="8523"/>
                            <a:pt x="1803" y="9118"/>
                            <a:pt x="2800" y="8920"/>
                          </a:cubicBezTo>
                          <a:cubicBezTo>
                            <a:pt x="3597" y="8127"/>
                            <a:pt x="3996" y="6741"/>
                            <a:pt x="3797" y="4760"/>
                          </a:cubicBezTo>
                          <a:cubicBezTo>
                            <a:pt x="3797" y="4760"/>
                            <a:pt x="3797" y="4760"/>
                            <a:pt x="3797" y="4958"/>
                          </a:cubicBezTo>
                          <a:cubicBezTo>
                            <a:pt x="4195" y="7533"/>
                            <a:pt x="5192" y="9514"/>
                            <a:pt x="6587" y="8721"/>
                          </a:cubicBezTo>
                          <a:cubicBezTo>
                            <a:pt x="7185" y="8325"/>
                            <a:pt x="7584" y="6542"/>
                            <a:pt x="7185" y="4562"/>
                          </a:cubicBezTo>
                          <a:cubicBezTo>
                            <a:pt x="6787" y="1986"/>
                            <a:pt x="5790" y="204"/>
                            <a:pt x="4395" y="600"/>
                          </a:cubicBezTo>
                          <a:cubicBezTo>
                            <a:pt x="3398" y="798"/>
                            <a:pt x="3199" y="2383"/>
                            <a:pt x="3398" y="3967"/>
                          </a:cubicBezTo>
                          <a:cubicBezTo>
                            <a:pt x="3398" y="3769"/>
                            <a:pt x="3398" y="3571"/>
                            <a:pt x="3199" y="3373"/>
                          </a:cubicBezTo>
                          <a:cubicBezTo>
                            <a:pt x="2999" y="798"/>
                            <a:pt x="2003" y="-787"/>
                            <a:pt x="807" y="4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25" name="Google Shape;7925;p37"/>
                    <p:cNvSpPr/>
                    <p:nvPr/>
                  </p:nvSpPr>
                  <p:spPr>
                    <a:xfrm>
                      <a:off x="2260498" y="5864475"/>
                      <a:ext cx="3426" cy="8687"/>
                    </a:xfrm>
                    <a:custGeom>
                      <a:avLst/>
                      <a:gdLst/>
                      <a:ahLst/>
                      <a:cxnLst/>
                      <a:rect l="l" t="t" r="r" b="b"/>
                      <a:pathLst>
                        <a:path w="3426" h="8687" extrusionOk="0">
                          <a:moveTo>
                            <a:pt x="1832" y="8653"/>
                          </a:moveTo>
                          <a:cubicBezTo>
                            <a:pt x="2829" y="8851"/>
                            <a:pt x="3427" y="8257"/>
                            <a:pt x="3427" y="5285"/>
                          </a:cubicBezTo>
                          <a:cubicBezTo>
                            <a:pt x="3227" y="1918"/>
                            <a:pt x="2231" y="729"/>
                            <a:pt x="1433" y="135"/>
                          </a:cubicBezTo>
                          <a:cubicBezTo>
                            <a:pt x="437" y="-459"/>
                            <a:pt x="-161" y="927"/>
                            <a:pt x="38" y="3899"/>
                          </a:cubicBezTo>
                          <a:cubicBezTo>
                            <a:pt x="38" y="7068"/>
                            <a:pt x="836" y="8653"/>
                            <a:pt x="1832" y="865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26" name="Google Shape;7926;p37"/>
                    <p:cNvSpPr/>
                    <p:nvPr/>
                  </p:nvSpPr>
                  <p:spPr>
                    <a:xfrm>
                      <a:off x="2269755" y="5873128"/>
                      <a:ext cx="2812" cy="9673"/>
                    </a:xfrm>
                    <a:custGeom>
                      <a:avLst/>
                      <a:gdLst/>
                      <a:ahLst/>
                      <a:cxnLst/>
                      <a:rect l="l" t="t" r="r" b="b"/>
                      <a:pathLst>
                        <a:path w="2812" h="9673" extrusionOk="0">
                          <a:moveTo>
                            <a:pt x="1345" y="0"/>
                          </a:moveTo>
                          <a:cubicBezTo>
                            <a:pt x="149" y="0"/>
                            <a:pt x="-249" y="2575"/>
                            <a:pt x="149" y="5745"/>
                          </a:cubicBezTo>
                          <a:cubicBezTo>
                            <a:pt x="349" y="8122"/>
                            <a:pt x="947" y="10301"/>
                            <a:pt x="1943" y="9508"/>
                          </a:cubicBezTo>
                          <a:cubicBezTo>
                            <a:pt x="2741" y="8914"/>
                            <a:pt x="2940" y="6339"/>
                            <a:pt x="2741" y="3764"/>
                          </a:cubicBezTo>
                          <a:cubicBezTo>
                            <a:pt x="2541" y="2179"/>
                            <a:pt x="2143" y="0"/>
                            <a:pt x="134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27" name="Google Shape;7927;p37"/>
                    <p:cNvSpPr/>
                    <p:nvPr/>
                  </p:nvSpPr>
                  <p:spPr>
                    <a:xfrm>
                      <a:off x="2221795" y="5882636"/>
                      <a:ext cx="3261" cy="7725"/>
                    </a:xfrm>
                    <a:custGeom>
                      <a:avLst/>
                      <a:gdLst/>
                      <a:ahLst/>
                      <a:cxnLst/>
                      <a:rect l="l" t="t" r="r" b="b"/>
                      <a:pathLst>
                        <a:path w="3261" h="7725" extrusionOk="0">
                          <a:moveTo>
                            <a:pt x="869" y="0"/>
                          </a:moveTo>
                          <a:cubicBezTo>
                            <a:pt x="72" y="0"/>
                            <a:pt x="-127" y="1585"/>
                            <a:pt x="72" y="3566"/>
                          </a:cubicBezTo>
                          <a:cubicBezTo>
                            <a:pt x="271" y="4952"/>
                            <a:pt x="670" y="6339"/>
                            <a:pt x="1069" y="7329"/>
                          </a:cubicBezTo>
                          <a:cubicBezTo>
                            <a:pt x="1866" y="7527"/>
                            <a:pt x="2464" y="7527"/>
                            <a:pt x="3261" y="7725"/>
                          </a:cubicBezTo>
                          <a:cubicBezTo>
                            <a:pt x="3261" y="6735"/>
                            <a:pt x="3261" y="5546"/>
                            <a:pt x="3261" y="4358"/>
                          </a:cubicBezTo>
                          <a:cubicBezTo>
                            <a:pt x="2863" y="1585"/>
                            <a:pt x="1866" y="198"/>
                            <a:pt x="869"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28" name="Google Shape;7928;p37"/>
                    <p:cNvSpPr/>
                    <p:nvPr/>
                  </p:nvSpPr>
                  <p:spPr>
                    <a:xfrm>
                      <a:off x="2229970" y="5887588"/>
                      <a:ext cx="3258" cy="4556"/>
                    </a:xfrm>
                    <a:custGeom>
                      <a:avLst/>
                      <a:gdLst/>
                      <a:ahLst/>
                      <a:cxnLst/>
                      <a:rect l="l" t="t" r="r" b="b"/>
                      <a:pathLst>
                        <a:path w="3258" h="4556" extrusionOk="0">
                          <a:moveTo>
                            <a:pt x="1066" y="0"/>
                          </a:moveTo>
                          <a:cubicBezTo>
                            <a:pt x="69" y="198"/>
                            <a:pt x="-130" y="1783"/>
                            <a:pt x="69" y="3962"/>
                          </a:cubicBezTo>
                          <a:cubicBezTo>
                            <a:pt x="1066" y="4160"/>
                            <a:pt x="2262" y="4358"/>
                            <a:pt x="3259" y="4556"/>
                          </a:cubicBezTo>
                          <a:cubicBezTo>
                            <a:pt x="2860" y="1981"/>
                            <a:pt x="2063" y="396"/>
                            <a:pt x="106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29" name="Google Shape;7929;p37"/>
                    <p:cNvSpPr/>
                    <p:nvPr/>
                  </p:nvSpPr>
                  <p:spPr>
                    <a:xfrm>
                      <a:off x="2223024" y="5791317"/>
                      <a:ext cx="3626" cy="8957"/>
                    </a:xfrm>
                    <a:custGeom>
                      <a:avLst/>
                      <a:gdLst/>
                      <a:ahLst/>
                      <a:cxnLst/>
                      <a:rect l="l" t="t" r="r" b="b"/>
                      <a:pathLst>
                        <a:path w="3626" h="8957" extrusionOk="0">
                          <a:moveTo>
                            <a:pt x="2231" y="8914"/>
                          </a:moveTo>
                          <a:cubicBezTo>
                            <a:pt x="3627" y="9310"/>
                            <a:pt x="3627" y="6933"/>
                            <a:pt x="3627" y="4556"/>
                          </a:cubicBezTo>
                          <a:cubicBezTo>
                            <a:pt x="3427" y="1783"/>
                            <a:pt x="2430" y="0"/>
                            <a:pt x="1235" y="0"/>
                          </a:cubicBezTo>
                          <a:cubicBezTo>
                            <a:pt x="437" y="0"/>
                            <a:pt x="-161" y="1585"/>
                            <a:pt x="39" y="3566"/>
                          </a:cubicBezTo>
                          <a:cubicBezTo>
                            <a:pt x="39" y="6141"/>
                            <a:pt x="836" y="8518"/>
                            <a:pt x="2231" y="89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30" name="Google Shape;7930;p37"/>
                    <p:cNvSpPr/>
                    <p:nvPr/>
                  </p:nvSpPr>
                  <p:spPr>
                    <a:xfrm>
                      <a:off x="2046659" y="5741597"/>
                      <a:ext cx="4810" cy="7357"/>
                    </a:xfrm>
                    <a:custGeom>
                      <a:avLst/>
                      <a:gdLst/>
                      <a:ahLst/>
                      <a:cxnLst/>
                      <a:rect l="l" t="t" r="r" b="b"/>
                      <a:pathLst>
                        <a:path w="4810" h="7357" extrusionOk="0">
                          <a:moveTo>
                            <a:pt x="3986" y="7131"/>
                          </a:moveTo>
                          <a:cubicBezTo>
                            <a:pt x="5182" y="6339"/>
                            <a:pt x="4983" y="3962"/>
                            <a:pt x="3986" y="1387"/>
                          </a:cubicBezTo>
                          <a:cubicBezTo>
                            <a:pt x="3787" y="990"/>
                            <a:pt x="3389" y="594"/>
                            <a:pt x="3189" y="0"/>
                          </a:cubicBezTo>
                          <a:cubicBezTo>
                            <a:pt x="1993" y="594"/>
                            <a:pt x="997" y="1387"/>
                            <a:pt x="0" y="1981"/>
                          </a:cubicBezTo>
                          <a:cubicBezTo>
                            <a:pt x="199" y="2773"/>
                            <a:pt x="598" y="3566"/>
                            <a:pt x="997" y="4556"/>
                          </a:cubicBezTo>
                          <a:cubicBezTo>
                            <a:pt x="1794" y="6537"/>
                            <a:pt x="3189" y="7923"/>
                            <a:pt x="3986" y="71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31" name="Google Shape;7931;p37"/>
                    <p:cNvSpPr/>
                    <p:nvPr/>
                  </p:nvSpPr>
                  <p:spPr>
                    <a:xfrm>
                      <a:off x="2134113" y="5720190"/>
                      <a:ext cx="3999" cy="8545"/>
                    </a:xfrm>
                    <a:custGeom>
                      <a:avLst/>
                      <a:gdLst/>
                      <a:ahLst/>
                      <a:cxnLst/>
                      <a:rect l="l" t="t" r="r" b="b"/>
                      <a:pathLst>
                        <a:path w="3999" h="8545" extrusionOk="0">
                          <a:moveTo>
                            <a:pt x="847" y="14"/>
                          </a:moveTo>
                          <a:cubicBezTo>
                            <a:pt x="-150" y="212"/>
                            <a:pt x="-150" y="1995"/>
                            <a:pt x="249" y="4174"/>
                          </a:cubicBezTo>
                          <a:cubicBezTo>
                            <a:pt x="847" y="6749"/>
                            <a:pt x="2043" y="8730"/>
                            <a:pt x="3239" y="8532"/>
                          </a:cubicBezTo>
                          <a:cubicBezTo>
                            <a:pt x="4236" y="8333"/>
                            <a:pt x="4036" y="6353"/>
                            <a:pt x="3837" y="3975"/>
                          </a:cubicBezTo>
                          <a:cubicBezTo>
                            <a:pt x="3239" y="1796"/>
                            <a:pt x="2043" y="-184"/>
                            <a:pt x="847" y="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32" name="Google Shape;7932;p37"/>
                    <p:cNvSpPr/>
                    <p:nvPr/>
                  </p:nvSpPr>
                  <p:spPr>
                    <a:xfrm>
                      <a:off x="2162301" y="5726297"/>
                      <a:ext cx="10367" cy="25127"/>
                    </a:xfrm>
                    <a:custGeom>
                      <a:avLst/>
                      <a:gdLst/>
                      <a:ahLst/>
                      <a:cxnLst/>
                      <a:rect l="l" t="t" r="r" b="b"/>
                      <a:pathLst>
                        <a:path w="10367" h="25127" extrusionOk="0">
                          <a:moveTo>
                            <a:pt x="2757" y="8961"/>
                          </a:moveTo>
                          <a:cubicBezTo>
                            <a:pt x="2757" y="10347"/>
                            <a:pt x="3953" y="12328"/>
                            <a:pt x="5349" y="13913"/>
                          </a:cubicBezTo>
                          <a:cubicBezTo>
                            <a:pt x="5747" y="14507"/>
                            <a:pt x="6345" y="14903"/>
                            <a:pt x="6744" y="15300"/>
                          </a:cubicBezTo>
                          <a:cubicBezTo>
                            <a:pt x="6345" y="15101"/>
                            <a:pt x="5947" y="15101"/>
                            <a:pt x="5349" y="14903"/>
                          </a:cubicBezTo>
                          <a:cubicBezTo>
                            <a:pt x="4153" y="15498"/>
                            <a:pt x="3355" y="17280"/>
                            <a:pt x="3953" y="20450"/>
                          </a:cubicBezTo>
                          <a:cubicBezTo>
                            <a:pt x="4551" y="24015"/>
                            <a:pt x="6146" y="25600"/>
                            <a:pt x="7541" y="25006"/>
                          </a:cubicBezTo>
                          <a:cubicBezTo>
                            <a:pt x="8937" y="24412"/>
                            <a:pt x="10930" y="23817"/>
                            <a:pt x="10133" y="19657"/>
                          </a:cubicBezTo>
                          <a:cubicBezTo>
                            <a:pt x="9734" y="17677"/>
                            <a:pt x="9136" y="16686"/>
                            <a:pt x="8339" y="16092"/>
                          </a:cubicBezTo>
                          <a:cubicBezTo>
                            <a:pt x="8937" y="16092"/>
                            <a:pt x="9535" y="16092"/>
                            <a:pt x="9933" y="15498"/>
                          </a:cubicBezTo>
                          <a:cubicBezTo>
                            <a:pt x="10930" y="14309"/>
                            <a:pt x="10133" y="12328"/>
                            <a:pt x="8339" y="10149"/>
                          </a:cubicBezTo>
                          <a:cubicBezTo>
                            <a:pt x="7143" y="8763"/>
                            <a:pt x="5747" y="7574"/>
                            <a:pt x="4551" y="7376"/>
                          </a:cubicBezTo>
                          <a:cubicBezTo>
                            <a:pt x="4551" y="6584"/>
                            <a:pt x="4352" y="5593"/>
                            <a:pt x="4153" y="4405"/>
                          </a:cubicBezTo>
                          <a:cubicBezTo>
                            <a:pt x="3555" y="1830"/>
                            <a:pt x="2359" y="-349"/>
                            <a:pt x="1163" y="47"/>
                          </a:cubicBezTo>
                          <a:cubicBezTo>
                            <a:pt x="-33" y="443"/>
                            <a:pt x="-432" y="2622"/>
                            <a:pt x="565" y="5395"/>
                          </a:cubicBezTo>
                          <a:cubicBezTo>
                            <a:pt x="1362" y="7178"/>
                            <a:pt x="1960" y="8366"/>
                            <a:pt x="2757" y="896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33" name="Google Shape;7933;p37"/>
                    <p:cNvSpPr/>
                    <p:nvPr/>
                  </p:nvSpPr>
                  <p:spPr>
                    <a:xfrm>
                      <a:off x="2186238" y="5758814"/>
                      <a:ext cx="4411" cy="8549"/>
                    </a:xfrm>
                    <a:custGeom>
                      <a:avLst/>
                      <a:gdLst/>
                      <a:ahLst/>
                      <a:cxnLst/>
                      <a:rect l="l" t="t" r="r" b="b"/>
                      <a:pathLst>
                        <a:path w="4411" h="8549" extrusionOk="0">
                          <a:moveTo>
                            <a:pt x="348" y="4375"/>
                          </a:moveTo>
                          <a:cubicBezTo>
                            <a:pt x="1145" y="6950"/>
                            <a:pt x="2142" y="8733"/>
                            <a:pt x="3537" y="8534"/>
                          </a:cubicBezTo>
                          <a:cubicBezTo>
                            <a:pt x="4733" y="8336"/>
                            <a:pt x="4534" y="6157"/>
                            <a:pt x="3936" y="4176"/>
                          </a:cubicBezTo>
                          <a:cubicBezTo>
                            <a:pt x="3338" y="1403"/>
                            <a:pt x="2142" y="-181"/>
                            <a:pt x="746" y="17"/>
                          </a:cubicBezTo>
                          <a:cubicBezTo>
                            <a:pt x="-51" y="611"/>
                            <a:pt x="-250" y="2394"/>
                            <a:pt x="348" y="43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34" name="Google Shape;7934;p37"/>
                    <p:cNvSpPr/>
                    <p:nvPr/>
                  </p:nvSpPr>
                  <p:spPr>
                    <a:xfrm>
                      <a:off x="2110477" y="5786227"/>
                      <a:ext cx="8964" cy="13204"/>
                    </a:xfrm>
                    <a:custGeom>
                      <a:avLst/>
                      <a:gdLst/>
                      <a:ahLst/>
                      <a:cxnLst/>
                      <a:rect l="l" t="t" r="r" b="b"/>
                      <a:pathLst>
                        <a:path w="8964" h="13204" extrusionOk="0">
                          <a:moveTo>
                            <a:pt x="6943" y="5684"/>
                          </a:moveTo>
                          <a:cubicBezTo>
                            <a:pt x="6943" y="5090"/>
                            <a:pt x="6943" y="4298"/>
                            <a:pt x="6545" y="3506"/>
                          </a:cubicBezTo>
                          <a:cubicBezTo>
                            <a:pt x="5947" y="1327"/>
                            <a:pt x="4551" y="-852"/>
                            <a:pt x="3355" y="336"/>
                          </a:cubicBezTo>
                          <a:cubicBezTo>
                            <a:pt x="2757" y="930"/>
                            <a:pt x="2558" y="1723"/>
                            <a:pt x="2558" y="2911"/>
                          </a:cubicBezTo>
                          <a:cubicBezTo>
                            <a:pt x="1761" y="2713"/>
                            <a:pt x="1163" y="2713"/>
                            <a:pt x="565" y="3109"/>
                          </a:cubicBezTo>
                          <a:cubicBezTo>
                            <a:pt x="-432" y="3902"/>
                            <a:pt x="-33" y="5288"/>
                            <a:pt x="1163" y="7071"/>
                          </a:cubicBezTo>
                          <a:cubicBezTo>
                            <a:pt x="2558" y="8854"/>
                            <a:pt x="3953" y="10042"/>
                            <a:pt x="5349" y="10042"/>
                          </a:cubicBezTo>
                          <a:cubicBezTo>
                            <a:pt x="5349" y="10241"/>
                            <a:pt x="5548" y="10439"/>
                            <a:pt x="5548" y="10637"/>
                          </a:cubicBezTo>
                          <a:cubicBezTo>
                            <a:pt x="6345" y="12816"/>
                            <a:pt x="7342" y="13608"/>
                            <a:pt x="8339" y="13014"/>
                          </a:cubicBezTo>
                          <a:cubicBezTo>
                            <a:pt x="9136" y="12419"/>
                            <a:pt x="9136" y="10439"/>
                            <a:pt x="8538" y="8458"/>
                          </a:cubicBezTo>
                          <a:cubicBezTo>
                            <a:pt x="8139" y="7071"/>
                            <a:pt x="7541" y="6081"/>
                            <a:pt x="6943" y="56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35" name="Google Shape;7935;p37"/>
                    <p:cNvSpPr/>
                    <p:nvPr/>
                  </p:nvSpPr>
                  <p:spPr>
                    <a:xfrm>
                      <a:off x="2128654" y="5757785"/>
                      <a:ext cx="4470" cy="8980"/>
                    </a:xfrm>
                    <a:custGeom>
                      <a:avLst/>
                      <a:gdLst/>
                      <a:ahLst/>
                      <a:cxnLst/>
                      <a:rect l="l" t="t" r="r" b="b"/>
                      <a:pathLst>
                        <a:path w="4470" h="8980" extrusionOk="0">
                          <a:moveTo>
                            <a:pt x="3516" y="8969"/>
                          </a:moveTo>
                          <a:cubicBezTo>
                            <a:pt x="4712" y="8771"/>
                            <a:pt x="4712" y="6592"/>
                            <a:pt x="3915" y="3819"/>
                          </a:cubicBezTo>
                          <a:cubicBezTo>
                            <a:pt x="3117" y="1442"/>
                            <a:pt x="1921" y="-341"/>
                            <a:pt x="725" y="55"/>
                          </a:cubicBezTo>
                          <a:cubicBezTo>
                            <a:pt x="-271" y="451"/>
                            <a:pt x="-72" y="2432"/>
                            <a:pt x="327" y="4413"/>
                          </a:cubicBezTo>
                          <a:cubicBezTo>
                            <a:pt x="1124" y="6790"/>
                            <a:pt x="2320" y="9167"/>
                            <a:pt x="3516" y="89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36" name="Google Shape;7936;p37"/>
                    <p:cNvSpPr/>
                    <p:nvPr/>
                  </p:nvSpPr>
                  <p:spPr>
                    <a:xfrm>
                      <a:off x="2126920" y="5740607"/>
                      <a:ext cx="4502" cy="8930"/>
                    </a:xfrm>
                    <a:custGeom>
                      <a:avLst/>
                      <a:gdLst/>
                      <a:ahLst/>
                      <a:cxnLst/>
                      <a:rect l="l" t="t" r="r" b="b"/>
                      <a:pathLst>
                        <a:path w="4502" h="8930" extrusionOk="0">
                          <a:moveTo>
                            <a:pt x="3656" y="8914"/>
                          </a:moveTo>
                          <a:cubicBezTo>
                            <a:pt x="4652" y="8716"/>
                            <a:pt x="4652" y="6933"/>
                            <a:pt x="4254" y="4754"/>
                          </a:cubicBezTo>
                          <a:cubicBezTo>
                            <a:pt x="3656" y="2377"/>
                            <a:pt x="2858" y="0"/>
                            <a:pt x="1264" y="0"/>
                          </a:cubicBezTo>
                          <a:cubicBezTo>
                            <a:pt x="-132" y="198"/>
                            <a:pt x="-331" y="1981"/>
                            <a:pt x="466" y="4754"/>
                          </a:cubicBezTo>
                          <a:cubicBezTo>
                            <a:pt x="1264" y="7527"/>
                            <a:pt x="2460" y="9112"/>
                            <a:pt x="3656" y="89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37" name="Google Shape;7937;p37"/>
                    <p:cNvSpPr/>
                    <p:nvPr/>
                  </p:nvSpPr>
                  <p:spPr>
                    <a:xfrm>
                      <a:off x="2077984" y="5749719"/>
                      <a:ext cx="4658" cy="7595"/>
                    </a:xfrm>
                    <a:custGeom>
                      <a:avLst/>
                      <a:gdLst/>
                      <a:ahLst/>
                      <a:cxnLst/>
                      <a:rect l="l" t="t" r="r" b="b"/>
                      <a:pathLst>
                        <a:path w="4658" h="7595" extrusionOk="0">
                          <a:moveTo>
                            <a:pt x="1365" y="0"/>
                          </a:moveTo>
                          <a:cubicBezTo>
                            <a:pt x="-230" y="198"/>
                            <a:pt x="-230" y="2179"/>
                            <a:pt x="368" y="4556"/>
                          </a:cubicBezTo>
                          <a:cubicBezTo>
                            <a:pt x="966" y="6537"/>
                            <a:pt x="1963" y="7924"/>
                            <a:pt x="3358" y="7527"/>
                          </a:cubicBezTo>
                          <a:cubicBezTo>
                            <a:pt x="4554" y="7527"/>
                            <a:pt x="5152" y="5745"/>
                            <a:pt x="4155" y="3169"/>
                          </a:cubicBezTo>
                          <a:cubicBezTo>
                            <a:pt x="3756" y="1585"/>
                            <a:pt x="2561" y="0"/>
                            <a:pt x="136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38" name="Google Shape;7938;p37"/>
                    <p:cNvSpPr/>
                    <p:nvPr/>
                  </p:nvSpPr>
                  <p:spPr>
                    <a:xfrm>
                      <a:off x="2178944" y="5791058"/>
                      <a:ext cx="3560" cy="8391"/>
                    </a:xfrm>
                    <a:custGeom>
                      <a:avLst/>
                      <a:gdLst/>
                      <a:ahLst/>
                      <a:cxnLst/>
                      <a:rect l="l" t="t" r="r" b="b"/>
                      <a:pathLst>
                        <a:path w="3560" h="8391" extrusionOk="0">
                          <a:moveTo>
                            <a:pt x="1263" y="61"/>
                          </a:moveTo>
                          <a:cubicBezTo>
                            <a:pt x="67" y="-335"/>
                            <a:pt x="-132" y="1249"/>
                            <a:pt x="67" y="3428"/>
                          </a:cubicBezTo>
                          <a:cubicBezTo>
                            <a:pt x="466" y="6003"/>
                            <a:pt x="1064" y="8579"/>
                            <a:pt x="2659" y="8381"/>
                          </a:cubicBezTo>
                          <a:cubicBezTo>
                            <a:pt x="3655" y="8182"/>
                            <a:pt x="3655" y="6400"/>
                            <a:pt x="3456" y="4419"/>
                          </a:cubicBezTo>
                          <a:cubicBezTo>
                            <a:pt x="3256" y="2042"/>
                            <a:pt x="2459" y="457"/>
                            <a:pt x="1263" y="6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39" name="Google Shape;7939;p37"/>
                    <p:cNvSpPr/>
                    <p:nvPr/>
                  </p:nvSpPr>
                  <p:spPr>
                    <a:xfrm>
                      <a:off x="2030713" y="5749124"/>
                      <a:ext cx="10026" cy="7156"/>
                    </a:xfrm>
                    <a:custGeom>
                      <a:avLst/>
                      <a:gdLst/>
                      <a:ahLst/>
                      <a:cxnLst/>
                      <a:rect l="l" t="t" r="r" b="b"/>
                      <a:pathLst>
                        <a:path w="10026" h="7156" extrusionOk="0">
                          <a:moveTo>
                            <a:pt x="3389" y="6735"/>
                          </a:moveTo>
                          <a:cubicBezTo>
                            <a:pt x="3389" y="6735"/>
                            <a:pt x="3389" y="6735"/>
                            <a:pt x="3389" y="6735"/>
                          </a:cubicBezTo>
                          <a:cubicBezTo>
                            <a:pt x="3986" y="6537"/>
                            <a:pt x="4385" y="6339"/>
                            <a:pt x="4784" y="6141"/>
                          </a:cubicBezTo>
                          <a:cubicBezTo>
                            <a:pt x="5382" y="5546"/>
                            <a:pt x="5382" y="4754"/>
                            <a:pt x="4983" y="3764"/>
                          </a:cubicBezTo>
                          <a:lnTo>
                            <a:pt x="5780" y="4556"/>
                          </a:lnTo>
                          <a:cubicBezTo>
                            <a:pt x="7375" y="5943"/>
                            <a:pt x="8770" y="5745"/>
                            <a:pt x="9767" y="4952"/>
                          </a:cubicBezTo>
                          <a:cubicBezTo>
                            <a:pt x="10365" y="3764"/>
                            <a:pt x="9966" y="2179"/>
                            <a:pt x="8172" y="594"/>
                          </a:cubicBezTo>
                          <a:cubicBezTo>
                            <a:pt x="7973" y="396"/>
                            <a:pt x="7574" y="198"/>
                            <a:pt x="7375" y="0"/>
                          </a:cubicBezTo>
                          <a:cubicBezTo>
                            <a:pt x="5980" y="792"/>
                            <a:pt x="4784" y="1783"/>
                            <a:pt x="3389" y="2575"/>
                          </a:cubicBezTo>
                          <a:cubicBezTo>
                            <a:pt x="2193" y="3367"/>
                            <a:pt x="1196" y="3962"/>
                            <a:pt x="0" y="4754"/>
                          </a:cubicBezTo>
                          <a:cubicBezTo>
                            <a:pt x="0" y="4754"/>
                            <a:pt x="0" y="4754"/>
                            <a:pt x="0" y="4754"/>
                          </a:cubicBezTo>
                          <a:cubicBezTo>
                            <a:pt x="0" y="4754"/>
                            <a:pt x="0" y="4754"/>
                            <a:pt x="0" y="4754"/>
                          </a:cubicBezTo>
                          <a:cubicBezTo>
                            <a:pt x="997" y="6933"/>
                            <a:pt x="2392" y="7725"/>
                            <a:pt x="3389" y="67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40" name="Google Shape;7940;p37"/>
                    <p:cNvSpPr/>
                    <p:nvPr/>
                  </p:nvSpPr>
                  <p:spPr>
                    <a:xfrm>
                      <a:off x="2217205" y="5797091"/>
                      <a:ext cx="4860" cy="11434"/>
                    </a:xfrm>
                    <a:custGeom>
                      <a:avLst/>
                      <a:gdLst/>
                      <a:ahLst/>
                      <a:cxnLst/>
                      <a:rect l="l" t="t" r="r" b="b"/>
                      <a:pathLst>
                        <a:path w="4860" h="11434" extrusionOk="0">
                          <a:moveTo>
                            <a:pt x="3266" y="2942"/>
                          </a:moveTo>
                          <a:cubicBezTo>
                            <a:pt x="2867" y="565"/>
                            <a:pt x="1871" y="-426"/>
                            <a:pt x="874" y="168"/>
                          </a:cubicBezTo>
                          <a:cubicBezTo>
                            <a:pt x="-322" y="961"/>
                            <a:pt x="-122" y="3536"/>
                            <a:pt x="475" y="6111"/>
                          </a:cubicBezTo>
                          <a:cubicBezTo>
                            <a:pt x="675" y="6903"/>
                            <a:pt x="874" y="7498"/>
                            <a:pt x="1273" y="7894"/>
                          </a:cubicBezTo>
                          <a:lnTo>
                            <a:pt x="1273" y="8092"/>
                          </a:lnTo>
                          <a:cubicBezTo>
                            <a:pt x="1871" y="11063"/>
                            <a:pt x="2867" y="12054"/>
                            <a:pt x="4063" y="11063"/>
                          </a:cubicBezTo>
                          <a:cubicBezTo>
                            <a:pt x="4861" y="10469"/>
                            <a:pt x="5060" y="8884"/>
                            <a:pt x="4661" y="6705"/>
                          </a:cubicBezTo>
                          <a:cubicBezTo>
                            <a:pt x="4263" y="5517"/>
                            <a:pt x="3864" y="4724"/>
                            <a:pt x="3465" y="4328"/>
                          </a:cubicBezTo>
                          <a:lnTo>
                            <a:pt x="3266" y="2942"/>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41" name="Google Shape;7941;p37"/>
                    <p:cNvSpPr/>
                    <p:nvPr/>
                  </p:nvSpPr>
                  <p:spPr>
                    <a:xfrm>
                      <a:off x="2238025" y="5796995"/>
                      <a:ext cx="3363" cy="8609"/>
                    </a:xfrm>
                    <a:custGeom>
                      <a:avLst/>
                      <a:gdLst/>
                      <a:ahLst/>
                      <a:cxnLst/>
                      <a:rect l="l" t="t" r="r" b="b"/>
                      <a:pathLst>
                        <a:path w="3363" h="8609" extrusionOk="0">
                          <a:moveTo>
                            <a:pt x="1183" y="67"/>
                          </a:moveTo>
                          <a:cubicBezTo>
                            <a:pt x="-13" y="463"/>
                            <a:pt x="-212" y="2642"/>
                            <a:pt x="187" y="5416"/>
                          </a:cubicBezTo>
                          <a:cubicBezTo>
                            <a:pt x="585" y="7793"/>
                            <a:pt x="1383" y="8783"/>
                            <a:pt x="2180" y="8585"/>
                          </a:cubicBezTo>
                          <a:cubicBezTo>
                            <a:pt x="3376" y="8189"/>
                            <a:pt x="3575" y="6208"/>
                            <a:pt x="3176" y="3435"/>
                          </a:cubicBezTo>
                          <a:cubicBezTo>
                            <a:pt x="2778" y="1058"/>
                            <a:pt x="1981" y="-329"/>
                            <a:pt x="1183" y="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42" name="Google Shape;7942;p37"/>
                    <p:cNvSpPr/>
                    <p:nvPr/>
                  </p:nvSpPr>
                  <p:spPr>
                    <a:xfrm>
                      <a:off x="2210278" y="5877104"/>
                      <a:ext cx="3842" cy="7882"/>
                    </a:xfrm>
                    <a:custGeom>
                      <a:avLst/>
                      <a:gdLst/>
                      <a:ahLst/>
                      <a:cxnLst/>
                      <a:rect l="l" t="t" r="r" b="b"/>
                      <a:pathLst>
                        <a:path w="3842" h="7882" extrusionOk="0">
                          <a:moveTo>
                            <a:pt x="626" y="184"/>
                          </a:moveTo>
                          <a:cubicBezTo>
                            <a:pt x="-172" y="580"/>
                            <a:pt x="-172" y="2561"/>
                            <a:pt x="426" y="5334"/>
                          </a:cubicBezTo>
                          <a:cubicBezTo>
                            <a:pt x="1224" y="7315"/>
                            <a:pt x="2220" y="8305"/>
                            <a:pt x="3217" y="7711"/>
                          </a:cubicBezTo>
                          <a:cubicBezTo>
                            <a:pt x="4014" y="7315"/>
                            <a:pt x="4014" y="5334"/>
                            <a:pt x="3416" y="3353"/>
                          </a:cubicBezTo>
                          <a:cubicBezTo>
                            <a:pt x="2818" y="382"/>
                            <a:pt x="1622" y="-410"/>
                            <a:pt x="626" y="1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43" name="Google Shape;7943;p37"/>
                    <p:cNvSpPr/>
                    <p:nvPr/>
                  </p:nvSpPr>
                  <p:spPr>
                    <a:xfrm>
                      <a:off x="2238085" y="5857875"/>
                      <a:ext cx="3188" cy="7587"/>
                    </a:xfrm>
                    <a:custGeom>
                      <a:avLst/>
                      <a:gdLst/>
                      <a:ahLst/>
                      <a:cxnLst/>
                      <a:rect l="l" t="t" r="r" b="b"/>
                      <a:pathLst>
                        <a:path w="3188" h="7587" extrusionOk="0">
                          <a:moveTo>
                            <a:pt x="2319" y="7527"/>
                          </a:moveTo>
                          <a:cubicBezTo>
                            <a:pt x="3117" y="7131"/>
                            <a:pt x="3316" y="5546"/>
                            <a:pt x="3117" y="3367"/>
                          </a:cubicBezTo>
                          <a:cubicBezTo>
                            <a:pt x="2718" y="1387"/>
                            <a:pt x="1921" y="0"/>
                            <a:pt x="1124" y="0"/>
                          </a:cubicBezTo>
                          <a:cubicBezTo>
                            <a:pt x="326" y="0"/>
                            <a:pt x="-272" y="991"/>
                            <a:pt x="127" y="3367"/>
                          </a:cubicBezTo>
                          <a:cubicBezTo>
                            <a:pt x="326" y="6339"/>
                            <a:pt x="1124" y="7924"/>
                            <a:pt x="2319" y="75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44" name="Google Shape;7944;p37"/>
                    <p:cNvSpPr/>
                    <p:nvPr/>
                  </p:nvSpPr>
                  <p:spPr>
                    <a:xfrm>
                      <a:off x="2181720" y="5865924"/>
                      <a:ext cx="3870" cy="9779"/>
                    </a:xfrm>
                    <a:custGeom>
                      <a:avLst/>
                      <a:gdLst/>
                      <a:ahLst/>
                      <a:cxnLst/>
                      <a:rect l="l" t="t" r="r" b="b"/>
                      <a:pathLst>
                        <a:path w="3870" h="9779" extrusionOk="0">
                          <a:moveTo>
                            <a:pt x="680" y="271"/>
                          </a:moveTo>
                          <a:cubicBezTo>
                            <a:pt x="-715" y="2054"/>
                            <a:pt x="281" y="5421"/>
                            <a:pt x="1477" y="8591"/>
                          </a:cubicBezTo>
                          <a:lnTo>
                            <a:pt x="1876" y="9779"/>
                          </a:lnTo>
                          <a:cubicBezTo>
                            <a:pt x="3271" y="8789"/>
                            <a:pt x="4866" y="7997"/>
                            <a:pt x="3072" y="2648"/>
                          </a:cubicBezTo>
                          <a:cubicBezTo>
                            <a:pt x="2474" y="469"/>
                            <a:pt x="1477" y="-521"/>
                            <a:pt x="680" y="2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45" name="Google Shape;7945;p37"/>
                    <p:cNvSpPr/>
                    <p:nvPr/>
                  </p:nvSpPr>
                  <p:spPr>
                    <a:xfrm>
                      <a:off x="2141710" y="5871749"/>
                      <a:ext cx="3814" cy="5142"/>
                    </a:xfrm>
                    <a:custGeom>
                      <a:avLst/>
                      <a:gdLst/>
                      <a:ahLst/>
                      <a:cxnLst/>
                      <a:rect l="l" t="t" r="r" b="b"/>
                      <a:pathLst>
                        <a:path w="3814" h="5142" extrusionOk="0">
                          <a:moveTo>
                            <a:pt x="626" y="190"/>
                          </a:moveTo>
                          <a:cubicBezTo>
                            <a:pt x="-172" y="784"/>
                            <a:pt x="-172" y="2765"/>
                            <a:pt x="426" y="4548"/>
                          </a:cubicBezTo>
                          <a:cubicBezTo>
                            <a:pt x="426" y="4548"/>
                            <a:pt x="426" y="4548"/>
                            <a:pt x="426" y="4548"/>
                          </a:cubicBezTo>
                          <a:cubicBezTo>
                            <a:pt x="1622" y="4746"/>
                            <a:pt x="2818" y="4944"/>
                            <a:pt x="3815" y="5142"/>
                          </a:cubicBezTo>
                          <a:cubicBezTo>
                            <a:pt x="3815" y="4746"/>
                            <a:pt x="3616" y="4152"/>
                            <a:pt x="3416" y="3756"/>
                          </a:cubicBezTo>
                          <a:cubicBezTo>
                            <a:pt x="2818" y="1180"/>
                            <a:pt x="1622" y="-602"/>
                            <a:pt x="626" y="1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46" name="Google Shape;7946;p37"/>
                    <p:cNvSpPr/>
                    <p:nvPr/>
                  </p:nvSpPr>
                  <p:spPr>
                    <a:xfrm>
                      <a:off x="2225099" y="5841632"/>
                      <a:ext cx="6004" cy="13086"/>
                    </a:xfrm>
                    <a:custGeom>
                      <a:avLst/>
                      <a:gdLst/>
                      <a:ahLst/>
                      <a:cxnLst/>
                      <a:rect l="l" t="t" r="r" b="b"/>
                      <a:pathLst>
                        <a:path w="6004" h="13086" extrusionOk="0">
                          <a:moveTo>
                            <a:pt x="3146" y="4556"/>
                          </a:moveTo>
                          <a:lnTo>
                            <a:pt x="2947" y="3566"/>
                          </a:lnTo>
                          <a:cubicBezTo>
                            <a:pt x="2548" y="1585"/>
                            <a:pt x="1751" y="198"/>
                            <a:pt x="954" y="0"/>
                          </a:cubicBezTo>
                          <a:cubicBezTo>
                            <a:pt x="156" y="396"/>
                            <a:pt x="-242" y="1783"/>
                            <a:pt x="156" y="3764"/>
                          </a:cubicBezTo>
                          <a:cubicBezTo>
                            <a:pt x="555" y="5745"/>
                            <a:pt x="1352" y="7329"/>
                            <a:pt x="2150" y="7329"/>
                          </a:cubicBezTo>
                          <a:cubicBezTo>
                            <a:pt x="2349" y="7329"/>
                            <a:pt x="2349" y="7131"/>
                            <a:pt x="2548" y="7131"/>
                          </a:cubicBezTo>
                          <a:cubicBezTo>
                            <a:pt x="2548" y="7725"/>
                            <a:pt x="2748" y="8518"/>
                            <a:pt x="2748" y="9112"/>
                          </a:cubicBezTo>
                          <a:cubicBezTo>
                            <a:pt x="2947" y="11093"/>
                            <a:pt x="3744" y="12876"/>
                            <a:pt x="4741" y="13074"/>
                          </a:cubicBezTo>
                          <a:cubicBezTo>
                            <a:pt x="5937" y="13272"/>
                            <a:pt x="6136" y="11093"/>
                            <a:pt x="5937" y="8716"/>
                          </a:cubicBezTo>
                          <a:cubicBezTo>
                            <a:pt x="5738" y="6537"/>
                            <a:pt x="4940" y="4754"/>
                            <a:pt x="4143" y="4160"/>
                          </a:cubicBezTo>
                          <a:cubicBezTo>
                            <a:pt x="3545" y="4160"/>
                            <a:pt x="3346" y="4358"/>
                            <a:pt x="3146" y="45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47" name="Google Shape;7947;p37"/>
                    <p:cNvSpPr/>
                    <p:nvPr/>
                  </p:nvSpPr>
                  <p:spPr>
                    <a:xfrm>
                      <a:off x="2161794" y="5857465"/>
                      <a:ext cx="3981" cy="8531"/>
                    </a:xfrm>
                    <a:custGeom>
                      <a:avLst/>
                      <a:gdLst/>
                      <a:ahLst/>
                      <a:cxnLst/>
                      <a:rect l="l" t="t" r="r" b="b"/>
                      <a:pathLst>
                        <a:path w="3981" h="8531" extrusionOk="0">
                          <a:moveTo>
                            <a:pt x="1271" y="14"/>
                          </a:moveTo>
                          <a:cubicBezTo>
                            <a:pt x="75" y="212"/>
                            <a:pt x="-323" y="1995"/>
                            <a:pt x="275" y="4768"/>
                          </a:cubicBezTo>
                          <a:cubicBezTo>
                            <a:pt x="673" y="7145"/>
                            <a:pt x="1670" y="8532"/>
                            <a:pt x="2667" y="8532"/>
                          </a:cubicBezTo>
                          <a:cubicBezTo>
                            <a:pt x="4062" y="8532"/>
                            <a:pt x="4261" y="6749"/>
                            <a:pt x="3663" y="3975"/>
                          </a:cubicBezTo>
                          <a:cubicBezTo>
                            <a:pt x="3065" y="1796"/>
                            <a:pt x="2268" y="-184"/>
                            <a:pt x="1271" y="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48" name="Google Shape;7948;p37"/>
                    <p:cNvSpPr/>
                    <p:nvPr/>
                  </p:nvSpPr>
                  <p:spPr>
                    <a:xfrm>
                      <a:off x="2160611" y="5841959"/>
                      <a:ext cx="6391" cy="9784"/>
                    </a:xfrm>
                    <a:custGeom>
                      <a:avLst/>
                      <a:gdLst/>
                      <a:ahLst/>
                      <a:cxnLst/>
                      <a:rect l="l" t="t" r="r" b="b"/>
                      <a:pathLst>
                        <a:path w="6391" h="9784" extrusionOk="0">
                          <a:moveTo>
                            <a:pt x="2853" y="2446"/>
                          </a:moveTo>
                          <a:cubicBezTo>
                            <a:pt x="2255" y="1059"/>
                            <a:pt x="1657" y="-328"/>
                            <a:pt x="661" y="69"/>
                          </a:cubicBezTo>
                          <a:cubicBezTo>
                            <a:pt x="-137" y="663"/>
                            <a:pt x="-137" y="2248"/>
                            <a:pt x="262" y="4229"/>
                          </a:cubicBezTo>
                          <a:cubicBezTo>
                            <a:pt x="661" y="6209"/>
                            <a:pt x="1458" y="7992"/>
                            <a:pt x="2454" y="7992"/>
                          </a:cubicBezTo>
                          <a:cubicBezTo>
                            <a:pt x="2853" y="7992"/>
                            <a:pt x="3052" y="7794"/>
                            <a:pt x="3252" y="7398"/>
                          </a:cubicBezTo>
                          <a:cubicBezTo>
                            <a:pt x="3650" y="8388"/>
                            <a:pt x="4647" y="9775"/>
                            <a:pt x="5046" y="9775"/>
                          </a:cubicBezTo>
                          <a:cubicBezTo>
                            <a:pt x="7039" y="9973"/>
                            <a:pt x="6441" y="7002"/>
                            <a:pt x="5644" y="3832"/>
                          </a:cubicBezTo>
                          <a:lnTo>
                            <a:pt x="4846" y="1059"/>
                          </a:lnTo>
                          <a:cubicBezTo>
                            <a:pt x="4448" y="1059"/>
                            <a:pt x="4049" y="1059"/>
                            <a:pt x="3650" y="1257"/>
                          </a:cubicBezTo>
                          <a:cubicBezTo>
                            <a:pt x="3451" y="1455"/>
                            <a:pt x="3052" y="1851"/>
                            <a:pt x="2853" y="24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49" name="Google Shape;7949;p37"/>
                    <p:cNvSpPr/>
                    <p:nvPr/>
                  </p:nvSpPr>
                  <p:spPr>
                    <a:xfrm>
                      <a:off x="2204475" y="5809330"/>
                      <a:ext cx="9568" cy="19447"/>
                    </a:xfrm>
                    <a:custGeom>
                      <a:avLst/>
                      <a:gdLst/>
                      <a:ahLst/>
                      <a:cxnLst/>
                      <a:rect l="l" t="t" r="r" b="b"/>
                      <a:pathLst>
                        <a:path w="9568" h="19447" extrusionOk="0">
                          <a:moveTo>
                            <a:pt x="51" y="11107"/>
                          </a:moveTo>
                          <a:cubicBezTo>
                            <a:pt x="250" y="13880"/>
                            <a:pt x="1446" y="15663"/>
                            <a:pt x="2642" y="16653"/>
                          </a:cubicBezTo>
                          <a:cubicBezTo>
                            <a:pt x="3041" y="16653"/>
                            <a:pt x="3240" y="16257"/>
                            <a:pt x="3439" y="15861"/>
                          </a:cubicBezTo>
                          <a:cubicBezTo>
                            <a:pt x="3838" y="16653"/>
                            <a:pt x="4237" y="17049"/>
                            <a:pt x="4835" y="17049"/>
                          </a:cubicBezTo>
                          <a:cubicBezTo>
                            <a:pt x="5632" y="17049"/>
                            <a:pt x="6031" y="16455"/>
                            <a:pt x="6031" y="15266"/>
                          </a:cubicBezTo>
                          <a:cubicBezTo>
                            <a:pt x="6031" y="15465"/>
                            <a:pt x="6031" y="15861"/>
                            <a:pt x="6031" y="16059"/>
                          </a:cubicBezTo>
                          <a:cubicBezTo>
                            <a:pt x="6429" y="18436"/>
                            <a:pt x="7426" y="19624"/>
                            <a:pt x="8223" y="19426"/>
                          </a:cubicBezTo>
                          <a:cubicBezTo>
                            <a:pt x="9419" y="19228"/>
                            <a:pt x="9818" y="17445"/>
                            <a:pt x="9419" y="14672"/>
                          </a:cubicBezTo>
                          <a:cubicBezTo>
                            <a:pt x="8821" y="12493"/>
                            <a:pt x="8024" y="11107"/>
                            <a:pt x="7227" y="11305"/>
                          </a:cubicBezTo>
                          <a:cubicBezTo>
                            <a:pt x="6629" y="11305"/>
                            <a:pt x="6230" y="12097"/>
                            <a:pt x="6031" y="13087"/>
                          </a:cubicBezTo>
                          <a:lnTo>
                            <a:pt x="6031" y="12691"/>
                          </a:lnTo>
                          <a:cubicBezTo>
                            <a:pt x="5433" y="10908"/>
                            <a:pt x="4835" y="9126"/>
                            <a:pt x="3838" y="8928"/>
                          </a:cubicBezTo>
                          <a:cubicBezTo>
                            <a:pt x="3639" y="8928"/>
                            <a:pt x="3439" y="9126"/>
                            <a:pt x="3240" y="9126"/>
                          </a:cubicBezTo>
                          <a:lnTo>
                            <a:pt x="3041" y="8333"/>
                          </a:lnTo>
                          <a:cubicBezTo>
                            <a:pt x="3838" y="8135"/>
                            <a:pt x="4037" y="6551"/>
                            <a:pt x="3838" y="4570"/>
                          </a:cubicBezTo>
                          <a:cubicBezTo>
                            <a:pt x="3439" y="1598"/>
                            <a:pt x="2443" y="212"/>
                            <a:pt x="1247" y="14"/>
                          </a:cubicBezTo>
                          <a:cubicBezTo>
                            <a:pt x="250" y="-184"/>
                            <a:pt x="250" y="1796"/>
                            <a:pt x="449" y="3777"/>
                          </a:cubicBezTo>
                          <a:cubicBezTo>
                            <a:pt x="649" y="4570"/>
                            <a:pt x="848" y="5362"/>
                            <a:pt x="1047" y="6154"/>
                          </a:cubicBezTo>
                          <a:cubicBezTo>
                            <a:pt x="250" y="6947"/>
                            <a:pt x="-149" y="8730"/>
                            <a:pt x="51" y="111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50" name="Google Shape;7950;p37"/>
                    <p:cNvSpPr/>
                    <p:nvPr/>
                  </p:nvSpPr>
                  <p:spPr>
                    <a:xfrm>
                      <a:off x="2177616" y="5842820"/>
                      <a:ext cx="199" cy="197"/>
                    </a:xfrm>
                    <a:custGeom>
                      <a:avLst/>
                      <a:gdLst/>
                      <a:ahLst/>
                      <a:cxnLst/>
                      <a:rect l="l" t="t" r="r" b="b"/>
                      <a:pathLst>
                        <a:path w="199" h="197" extrusionOk="0">
                          <a:moveTo>
                            <a:pt x="199" y="198"/>
                          </a:moveTo>
                          <a:lnTo>
                            <a:pt x="199" y="0"/>
                          </a:lnTo>
                          <a:lnTo>
                            <a:pt x="199" y="0"/>
                          </a:lnTo>
                          <a:lnTo>
                            <a:pt x="0" y="198"/>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51" name="Google Shape;7951;p37"/>
                    <p:cNvSpPr/>
                    <p:nvPr/>
                  </p:nvSpPr>
                  <p:spPr>
                    <a:xfrm>
                      <a:off x="2172815" y="5835222"/>
                      <a:ext cx="4801" cy="8455"/>
                    </a:xfrm>
                    <a:custGeom>
                      <a:avLst/>
                      <a:gdLst/>
                      <a:ahLst/>
                      <a:cxnLst/>
                      <a:rect l="l" t="t" r="r" b="b"/>
                      <a:pathLst>
                        <a:path w="4801" h="8455" extrusionOk="0">
                          <a:moveTo>
                            <a:pt x="3805" y="8391"/>
                          </a:moveTo>
                          <a:cubicBezTo>
                            <a:pt x="4204" y="8193"/>
                            <a:pt x="4403" y="7994"/>
                            <a:pt x="4802" y="7598"/>
                          </a:cubicBezTo>
                          <a:cubicBezTo>
                            <a:pt x="4602" y="6608"/>
                            <a:pt x="4403" y="5816"/>
                            <a:pt x="4005" y="4825"/>
                          </a:cubicBezTo>
                          <a:cubicBezTo>
                            <a:pt x="3008" y="2052"/>
                            <a:pt x="2011" y="-919"/>
                            <a:pt x="417" y="269"/>
                          </a:cubicBezTo>
                          <a:cubicBezTo>
                            <a:pt x="18" y="665"/>
                            <a:pt x="-181" y="2448"/>
                            <a:pt x="217" y="3637"/>
                          </a:cubicBezTo>
                          <a:cubicBezTo>
                            <a:pt x="1015" y="7400"/>
                            <a:pt x="2410" y="8787"/>
                            <a:pt x="3805" y="83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52" name="Google Shape;7952;p37"/>
                    <p:cNvSpPr/>
                    <p:nvPr/>
                  </p:nvSpPr>
                  <p:spPr>
                    <a:xfrm>
                      <a:off x="2213046" y="5740076"/>
                      <a:ext cx="6560" cy="15449"/>
                    </a:xfrm>
                    <a:custGeom>
                      <a:avLst/>
                      <a:gdLst/>
                      <a:ahLst/>
                      <a:cxnLst/>
                      <a:rect l="l" t="t" r="r" b="b"/>
                      <a:pathLst>
                        <a:path w="6560" h="15449" extrusionOk="0">
                          <a:moveTo>
                            <a:pt x="51" y="7266"/>
                          </a:moveTo>
                          <a:cubicBezTo>
                            <a:pt x="250" y="8256"/>
                            <a:pt x="449" y="9247"/>
                            <a:pt x="649" y="9841"/>
                          </a:cubicBezTo>
                          <a:cubicBezTo>
                            <a:pt x="649" y="10237"/>
                            <a:pt x="848" y="10831"/>
                            <a:pt x="1047" y="11426"/>
                          </a:cubicBezTo>
                          <a:cubicBezTo>
                            <a:pt x="1645" y="13010"/>
                            <a:pt x="3240" y="15189"/>
                            <a:pt x="4635" y="15387"/>
                          </a:cubicBezTo>
                          <a:cubicBezTo>
                            <a:pt x="7825" y="15981"/>
                            <a:pt x="6031" y="12218"/>
                            <a:pt x="5233" y="9445"/>
                          </a:cubicBezTo>
                          <a:cubicBezTo>
                            <a:pt x="4835" y="9247"/>
                            <a:pt x="4436" y="9048"/>
                            <a:pt x="3838" y="8850"/>
                          </a:cubicBezTo>
                          <a:cubicBezTo>
                            <a:pt x="3838" y="8454"/>
                            <a:pt x="3838" y="8058"/>
                            <a:pt x="3838" y="7662"/>
                          </a:cubicBezTo>
                          <a:cubicBezTo>
                            <a:pt x="4037" y="7860"/>
                            <a:pt x="4237" y="8058"/>
                            <a:pt x="4436" y="8256"/>
                          </a:cubicBezTo>
                          <a:lnTo>
                            <a:pt x="5233" y="9247"/>
                          </a:lnTo>
                          <a:cubicBezTo>
                            <a:pt x="6429" y="7662"/>
                            <a:pt x="7825" y="6077"/>
                            <a:pt x="4436" y="1719"/>
                          </a:cubicBezTo>
                          <a:cubicBezTo>
                            <a:pt x="3041" y="-64"/>
                            <a:pt x="1645" y="-460"/>
                            <a:pt x="1047" y="531"/>
                          </a:cubicBezTo>
                          <a:cubicBezTo>
                            <a:pt x="649" y="1521"/>
                            <a:pt x="649" y="2511"/>
                            <a:pt x="1047" y="3502"/>
                          </a:cubicBezTo>
                          <a:cubicBezTo>
                            <a:pt x="250" y="4096"/>
                            <a:pt x="-149" y="5483"/>
                            <a:pt x="51" y="72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53" name="Google Shape;7953;p37"/>
                    <p:cNvSpPr/>
                    <p:nvPr/>
                  </p:nvSpPr>
                  <p:spPr>
                    <a:xfrm>
                      <a:off x="2283857" y="5754852"/>
                      <a:ext cx="3825" cy="8054"/>
                    </a:xfrm>
                    <a:custGeom>
                      <a:avLst/>
                      <a:gdLst/>
                      <a:ahLst/>
                      <a:cxnLst/>
                      <a:rect l="l" t="t" r="r" b="b"/>
                      <a:pathLst>
                        <a:path w="3825" h="8054" extrusionOk="0">
                          <a:moveTo>
                            <a:pt x="2392" y="7940"/>
                          </a:moveTo>
                          <a:cubicBezTo>
                            <a:pt x="3389" y="7346"/>
                            <a:pt x="3987" y="5563"/>
                            <a:pt x="3787" y="3384"/>
                          </a:cubicBezTo>
                          <a:cubicBezTo>
                            <a:pt x="3588" y="1403"/>
                            <a:pt x="2990" y="-181"/>
                            <a:pt x="1794" y="17"/>
                          </a:cubicBezTo>
                          <a:cubicBezTo>
                            <a:pt x="598" y="413"/>
                            <a:pt x="0" y="1998"/>
                            <a:pt x="0" y="3978"/>
                          </a:cubicBezTo>
                          <a:cubicBezTo>
                            <a:pt x="0" y="6752"/>
                            <a:pt x="797" y="8535"/>
                            <a:pt x="2392" y="79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54" name="Google Shape;7954;p37"/>
                    <p:cNvSpPr/>
                    <p:nvPr/>
                  </p:nvSpPr>
                  <p:spPr>
                    <a:xfrm>
                      <a:off x="2194793" y="5776116"/>
                      <a:ext cx="10184" cy="23672"/>
                    </a:xfrm>
                    <a:custGeom>
                      <a:avLst/>
                      <a:gdLst/>
                      <a:ahLst/>
                      <a:cxnLst/>
                      <a:rect l="l" t="t" r="r" b="b"/>
                      <a:pathLst>
                        <a:path w="10184" h="23672" extrusionOk="0">
                          <a:moveTo>
                            <a:pt x="3752" y="4306"/>
                          </a:moveTo>
                          <a:cubicBezTo>
                            <a:pt x="3154" y="1929"/>
                            <a:pt x="1958" y="-646"/>
                            <a:pt x="762" y="146"/>
                          </a:cubicBezTo>
                          <a:cubicBezTo>
                            <a:pt x="-633" y="938"/>
                            <a:pt x="164" y="3910"/>
                            <a:pt x="962" y="6287"/>
                          </a:cubicBezTo>
                          <a:cubicBezTo>
                            <a:pt x="1759" y="9060"/>
                            <a:pt x="2955" y="9654"/>
                            <a:pt x="4151" y="10249"/>
                          </a:cubicBezTo>
                          <a:cubicBezTo>
                            <a:pt x="3952" y="12230"/>
                            <a:pt x="4151" y="13814"/>
                            <a:pt x="4549" y="15399"/>
                          </a:cubicBezTo>
                          <a:cubicBezTo>
                            <a:pt x="4350" y="15399"/>
                            <a:pt x="3952" y="15399"/>
                            <a:pt x="3752" y="15399"/>
                          </a:cubicBezTo>
                          <a:cubicBezTo>
                            <a:pt x="3553" y="15399"/>
                            <a:pt x="3553" y="15597"/>
                            <a:pt x="3553" y="15795"/>
                          </a:cubicBezTo>
                          <a:cubicBezTo>
                            <a:pt x="2955" y="14607"/>
                            <a:pt x="2357" y="13616"/>
                            <a:pt x="1360" y="13616"/>
                          </a:cubicBezTo>
                          <a:cubicBezTo>
                            <a:pt x="364" y="13418"/>
                            <a:pt x="-35" y="15003"/>
                            <a:pt x="164" y="17182"/>
                          </a:cubicBezTo>
                          <a:cubicBezTo>
                            <a:pt x="563" y="19955"/>
                            <a:pt x="1560" y="21540"/>
                            <a:pt x="2756" y="21738"/>
                          </a:cubicBezTo>
                          <a:cubicBezTo>
                            <a:pt x="3752" y="21738"/>
                            <a:pt x="4350" y="21144"/>
                            <a:pt x="4350" y="19955"/>
                          </a:cubicBezTo>
                          <a:cubicBezTo>
                            <a:pt x="4749" y="20549"/>
                            <a:pt x="5147" y="21342"/>
                            <a:pt x="5745" y="21936"/>
                          </a:cubicBezTo>
                          <a:cubicBezTo>
                            <a:pt x="7141" y="23521"/>
                            <a:pt x="8735" y="24115"/>
                            <a:pt x="9333" y="23323"/>
                          </a:cubicBezTo>
                          <a:cubicBezTo>
                            <a:pt x="9333" y="23124"/>
                            <a:pt x="9533" y="23124"/>
                            <a:pt x="9533" y="22926"/>
                          </a:cubicBezTo>
                          <a:cubicBezTo>
                            <a:pt x="10729" y="22332"/>
                            <a:pt x="10131" y="20747"/>
                            <a:pt x="8935" y="18766"/>
                          </a:cubicBezTo>
                          <a:cubicBezTo>
                            <a:pt x="8935" y="18766"/>
                            <a:pt x="8935" y="18766"/>
                            <a:pt x="8935" y="18766"/>
                          </a:cubicBezTo>
                          <a:cubicBezTo>
                            <a:pt x="8935" y="15201"/>
                            <a:pt x="7938" y="12032"/>
                            <a:pt x="6144" y="9853"/>
                          </a:cubicBezTo>
                          <a:cubicBezTo>
                            <a:pt x="5745" y="9258"/>
                            <a:pt x="5147" y="9060"/>
                            <a:pt x="4749" y="8664"/>
                          </a:cubicBezTo>
                          <a:cubicBezTo>
                            <a:pt x="4350" y="7277"/>
                            <a:pt x="4151" y="5693"/>
                            <a:pt x="3752" y="43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55" name="Google Shape;7955;p37"/>
                    <p:cNvSpPr/>
                    <p:nvPr/>
                  </p:nvSpPr>
                  <p:spPr>
                    <a:xfrm>
                      <a:off x="2209808" y="5862086"/>
                      <a:ext cx="13640" cy="17975"/>
                    </a:xfrm>
                    <a:custGeom>
                      <a:avLst/>
                      <a:gdLst/>
                      <a:ahLst/>
                      <a:cxnLst/>
                      <a:rect l="l" t="t" r="r" b="b"/>
                      <a:pathLst>
                        <a:path w="13640" h="17975" extrusionOk="0">
                          <a:moveTo>
                            <a:pt x="2890" y="1930"/>
                          </a:moveTo>
                          <a:cubicBezTo>
                            <a:pt x="1893" y="2326"/>
                            <a:pt x="1694" y="4505"/>
                            <a:pt x="2292" y="7080"/>
                          </a:cubicBezTo>
                          <a:cubicBezTo>
                            <a:pt x="2292" y="7278"/>
                            <a:pt x="2292" y="7278"/>
                            <a:pt x="2491" y="7476"/>
                          </a:cubicBezTo>
                          <a:cubicBezTo>
                            <a:pt x="1295" y="7674"/>
                            <a:pt x="298" y="8467"/>
                            <a:pt x="99" y="9457"/>
                          </a:cubicBezTo>
                          <a:cubicBezTo>
                            <a:pt x="-499" y="11240"/>
                            <a:pt x="1694" y="12230"/>
                            <a:pt x="4484" y="13023"/>
                          </a:cubicBezTo>
                          <a:cubicBezTo>
                            <a:pt x="5879" y="13023"/>
                            <a:pt x="7474" y="13023"/>
                            <a:pt x="8471" y="12429"/>
                          </a:cubicBezTo>
                          <a:cubicBezTo>
                            <a:pt x="9069" y="14211"/>
                            <a:pt x="9866" y="15004"/>
                            <a:pt x="10464" y="15004"/>
                          </a:cubicBezTo>
                          <a:cubicBezTo>
                            <a:pt x="10863" y="16787"/>
                            <a:pt x="11660" y="17777"/>
                            <a:pt x="12457" y="17975"/>
                          </a:cubicBezTo>
                          <a:cubicBezTo>
                            <a:pt x="13653" y="17777"/>
                            <a:pt x="13853" y="16192"/>
                            <a:pt x="13454" y="13221"/>
                          </a:cubicBezTo>
                          <a:cubicBezTo>
                            <a:pt x="13255" y="11834"/>
                            <a:pt x="12657" y="10448"/>
                            <a:pt x="12258" y="9655"/>
                          </a:cubicBezTo>
                          <a:cubicBezTo>
                            <a:pt x="12657" y="8269"/>
                            <a:pt x="12856" y="6486"/>
                            <a:pt x="12457" y="3911"/>
                          </a:cubicBezTo>
                          <a:cubicBezTo>
                            <a:pt x="11859" y="1930"/>
                            <a:pt x="11261" y="-645"/>
                            <a:pt x="10265" y="147"/>
                          </a:cubicBezTo>
                          <a:cubicBezTo>
                            <a:pt x="9069" y="1138"/>
                            <a:pt x="8471" y="2920"/>
                            <a:pt x="8471" y="5694"/>
                          </a:cubicBezTo>
                          <a:cubicBezTo>
                            <a:pt x="7873" y="5892"/>
                            <a:pt x="7474" y="6882"/>
                            <a:pt x="7673" y="8467"/>
                          </a:cubicBezTo>
                          <a:cubicBezTo>
                            <a:pt x="7075" y="8071"/>
                            <a:pt x="6278" y="7674"/>
                            <a:pt x="5082" y="7674"/>
                          </a:cubicBezTo>
                          <a:cubicBezTo>
                            <a:pt x="5082" y="7080"/>
                            <a:pt x="4883" y="6486"/>
                            <a:pt x="4883" y="5892"/>
                          </a:cubicBezTo>
                          <a:cubicBezTo>
                            <a:pt x="4484" y="3713"/>
                            <a:pt x="3886" y="1732"/>
                            <a:pt x="2890" y="19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56" name="Google Shape;7956;p37"/>
                    <p:cNvSpPr/>
                    <p:nvPr/>
                  </p:nvSpPr>
                  <p:spPr>
                    <a:xfrm>
                      <a:off x="2179809" y="5872784"/>
                      <a:ext cx="3787" cy="8499"/>
                    </a:xfrm>
                    <a:custGeom>
                      <a:avLst/>
                      <a:gdLst/>
                      <a:ahLst/>
                      <a:cxnLst/>
                      <a:rect l="l" t="t" r="r" b="b"/>
                      <a:pathLst>
                        <a:path w="3787" h="8499" extrusionOk="0">
                          <a:moveTo>
                            <a:pt x="0" y="3117"/>
                          </a:moveTo>
                          <a:cubicBezTo>
                            <a:pt x="0" y="4899"/>
                            <a:pt x="797" y="7277"/>
                            <a:pt x="1794" y="8069"/>
                          </a:cubicBezTo>
                          <a:cubicBezTo>
                            <a:pt x="4186" y="9852"/>
                            <a:pt x="3588" y="5692"/>
                            <a:pt x="3787" y="3117"/>
                          </a:cubicBezTo>
                          <a:cubicBezTo>
                            <a:pt x="2192" y="1532"/>
                            <a:pt x="0" y="-3024"/>
                            <a:pt x="0" y="31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57" name="Google Shape;7957;p37"/>
                    <p:cNvSpPr/>
                    <p:nvPr/>
                  </p:nvSpPr>
                  <p:spPr>
                    <a:xfrm>
                      <a:off x="2183596" y="5875703"/>
                      <a:ext cx="199" cy="198"/>
                    </a:xfrm>
                    <a:custGeom>
                      <a:avLst/>
                      <a:gdLst/>
                      <a:ahLst/>
                      <a:cxnLst/>
                      <a:rect l="l" t="t" r="r" b="b"/>
                      <a:pathLst>
                        <a:path w="199" h="198" extrusionOk="0">
                          <a:moveTo>
                            <a:pt x="0" y="198"/>
                          </a:moveTo>
                          <a:lnTo>
                            <a:pt x="199" y="198"/>
                          </a:lnTo>
                          <a:lnTo>
                            <a:pt x="199" y="198"/>
                          </a:lnTo>
                          <a:lnTo>
                            <a:pt x="0"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58" name="Google Shape;7958;p37"/>
                    <p:cNvSpPr/>
                    <p:nvPr/>
                  </p:nvSpPr>
                  <p:spPr>
                    <a:xfrm>
                      <a:off x="2271224" y="5779219"/>
                      <a:ext cx="6930" cy="16276"/>
                    </a:xfrm>
                    <a:custGeom>
                      <a:avLst/>
                      <a:gdLst/>
                      <a:ahLst/>
                      <a:cxnLst/>
                      <a:rect l="l" t="t" r="r" b="b"/>
                      <a:pathLst>
                        <a:path w="6930" h="16276" extrusionOk="0">
                          <a:moveTo>
                            <a:pt x="1670" y="12692"/>
                          </a:moveTo>
                          <a:lnTo>
                            <a:pt x="1670" y="12891"/>
                          </a:lnTo>
                          <a:cubicBezTo>
                            <a:pt x="1870" y="15069"/>
                            <a:pt x="2468" y="16456"/>
                            <a:pt x="3464" y="16258"/>
                          </a:cubicBezTo>
                          <a:cubicBezTo>
                            <a:pt x="4461" y="15664"/>
                            <a:pt x="4860" y="14079"/>
                            <a:pt x="4860" y="11900"/>
                          </a:cubicBezTo>
                          <a:cubicBezTo>
                            <a:pt x="4860" y="11108"/>
                            <a:pt x="4660" y="10514"/>
                            <a:pt x="4660" y="10117"/>
                          </a:cubicBezTo>
                          <a:cubicBezTo>
                            <a:pt x="6056" y="7344"/>
                            <a:pt x="7252" y="3580"/>
                            <a:pt x="6853" y="2194"/>
                          </a:cubicBezTo>
                          <a:cubicBezTo>
                            <a:pt x="5258" y="-2758"/>
                            <a:pt x="3664" y="2194"/>
                            <a:pt x="2069" y="2392"/>
                          </a:cubicBezTo>
                          <a:cubicBezTo>
                            <a:pt x="1670" y="2392"/>
                            <a:pt x="1272" y="2590"/>
                            <a:pt x="873" y="2788"/>
                          </a:cubicBezTo>
                          <a:cubicBezTo>
                            <a:pt x="76" y="6552"/>
                            <a:pt x="-921" y="11108"/>
                            <a:pt x="1670" y="126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59" name="Google Shape;7959;p37"/>
                    <p:cNvSpPr/>
                    <p:nvPr/>
                  </p:nvSpPr>
                  <p:spPr>
                    <a:xfrm>
                      <a:off x="2168255" y="5873326"/>
                      <a:ext cx="3282" cy="7147"/>
                    </a:xfrm>
                    <a:custGeom>
                      <a:avLst/>
                      <a:gdLst/>
                      <a:ahLst/>
                      <a:cxnLst/>
                      <a:rect l="l" t="t" r="r" b="b"/>
                      <a:pathLst>
                        <a:path w="3282" h="7147" extrusionOk="0">
                          <a:moveTo>
                            <a:pt x="990" y="0"/>
                          </a:moveTo>
                          <a:cubicBezTo>
                            <a:pt x="-7" y="0"/>
                            <a:pt x="-206" y="1387"/>
                            <a:pt x="192" y="3566"/>
                          </a:cubicBezTo>
                          <a:cubicBezTo>
                            <a:pt x="791" y="5745"/>
                            <a:pt x="1588" y="7329"/>
                            <a:pt x="2584" y="7131"/>
                          </a:cubicBezTo>
                          <a:cubicBezTo>
                            <a:pt x="3581" y="6933"/>
                            <a:pt x="3382" y="4952"/>
                            <a:pt x="2784" y="2773"/>
                          </a:cubicBezTo>
                          <a:cubicBezTo>
                            <a:pt x="2385" y="1189"/>
                            <a:pt x="1787" y="0"/>
                            <a:pt x="990"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60" name="Google Shape;7960;p37"/>
                    <p:cNvSpPr/>
                    <p:nvPr/>
                  </p:nvSpPr>
                  <p:spPr>
                    <a:xfrm>
                      <a:off x="2199190" y="5810513"/>
                      <a:ext cx="3494" cy="7546"/>
                    </a:xfrm>
                    <a:custGeom>
                      <a:avLst/>
                      <a:gdLst/>
                      <a:ahLst/>
                      <a:cxnLst/>
                      <a:rect l="l" t="t" r="r" b="b"/>
                      <a:pathLst>
                        <a:path w="3494" h="7546" extrusionOk="0">
                          <a:moveTo>
                            <a:pt x="2345" y="7546"/>
                          </a:moveTo>
                          <a:cubicBezTo>
                            <a:pt x="3342" y="7546"/>
                            <a:pt x="3741" y="6556"/>
                            <a:pt x="3342" y="3981"/>
                          </a:cubicBezTo>
                          <a:cubicBezTo>
                            <a:pt x="2744" y="2000"/>
                            <a:pt x="2146" y="217"/>
                            <a:pt x="1149" y="19"/>
                          </a:cubicBezTo>
                          <a:cubicBezTo>
                            <a:pt x="153" y="-179"/>
                            <a:pt x="-246" y="1207"/>
                            <a:pt x="153" y="3584"/>
                          </a:cubicBezTo>
                          <a:cubicBezTo>
                            <a:pt x="551" y="5763"/>
                            <a:pt x="1349" y="7546"/>
                            <a:pt x="2345" y="75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61" name="Google Shape;7961;p37"/>
                    <p:cNvSpPr/>
                    <p:nvPr/>
                  </p:nvSpPr>
                  <p:spPr>
                    <a:xfrm>
                      <a:off x="2179630" y="5821350"/>
                      <a:ext cx="3403" cy="7483"/>
                    </a:xfrm>
                    <a:custGeom>
                      <a:avLst/>
                      <a:gdLst/>
                      <a:ahLst/>
                      <a:cxnLst/>
                      <a:rect l="l" t="t" r="r" b="b"/>
                      <a:pathLst>
                        <a:path w="3403" h="7483" extrusionOk="0">
                          <a:moveTo>
                            <a:pt x="976" y="77"/>
                          </a:moveTo>
                          <a:cubicBezTo>
                            <a:pt x="-21" y="671"/>
                            <a:pt x="-419" y="2454"/>
                            <a:pt x="577" y="5227"/>
                          </a:cubicBezTo>
                          <a:cubicBezTo>
                            <a:pt x="976" y="6614"/>
                            <a:pt x="1574" y="7802"/>
                            <a:pt x="2571" y="7406"/>
                          </a:cubicBezTo>
                          <a:cubicBezTo>
                            <a:pt x="3368" y="6812"/>
                            <a:pt x="3766" y="5227"/>
                            <a:pt x="2969" y="2454"/>
                          </a:cubicBezTo>
                          <a:cubicBezTo>
                            <a:pt x="2371" y="869"/>
                            <a:pt x="1574" y="-319"/>
                            <a:pt x="976" y="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62" name="Google Shape;7962;p37"/>
                    <p:cNvSpPr/>
                    <p:nvPr/>
                  </p:nvSpPr>
                  <p:spPr>
                    <a:xfrm>
                      <a:off x="2137774" y="5839945"/>
                      <a:ext cx="4013" cy="8418"/>
                    </a:xfrm>
                    <a:custGeom>
                      <a:avLst/>
                      <a:gdLst/>
                      <a:ahLst/>
                      <a:cxnLst/>
                      <a:rect l="l" t="t" r="r" b="b"/>
                      <a:pathLst>
                        <a:path w="4013" h="8418" extrusionOk="0">
                          <a:moveTo>
                            <a:pt x="3565" y="8025"/>
                          </a:moveTo>
                          <a:cubicBezTo>
                            <a:pt x="4163" y="7233"/>
                            <a:pt x="4163" y="5450"/>
                            <a:pt x="3565" y="3271"/>
                          </a:cubicBezTo>
                          <a:cubicBezTo>
                            <a:pt x="2568" y="894"/>
                            <a:pt x="1572" y="-691"/>
                            <a:pt x="575" y="300"/>
                          </a:cubicBezTo>
                          <a:cubicBezTo>
                            <a:pt x="-222" y="1092"/>
                            <a:pt x="-222" y="2875"/>
                            <a:pt x="774" y="4856"/>
                          </a:cubicBezTo>
                          <a:cubicBezTo>
                            <a:pt x="1372" y="6837"/>
                            <a:pt x="2369" y="9412"/>
                            <a:pt x="3565" y="80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63" name="Google Shape;7963;p37"/>
                    <p:cNvSpPr/>
                    <p:nvPr/>
                  </p:nvSpPr>
                  <p:spPr>
                    <a:xfrm>
                      <a:off x="2221579" y="5845101"/>
                      <a:ext cx="3427" cy="8066"/>
                    </a:xfrm>
                    <a:custGeom>
                      <a:avLst/>
                      <a:gdLst/>
                      <a:ahLst/>
                      <a:cxnLst/>
                      <a:rect l="l" t="t" r="r" b="b"/>
                      <a:pathLst>
                        <a:path w="3427" h="8066" extrusionOk="0">
                          <a:moveTo>
                            <a:pt x="886" y="96"/>
                          </a:moveTo>
                          <a:cubicBezTo>
                            <a:pt x="89" y="493"/>
                            <a:pt x="-310" y="2275"/>
                            <a:pt x="288" y="4256"/>
                          </a:cubicBezTo>
                          <a:cubicBezTo>
                            <a:pt x="886" y="6633"/>
                            <a:pt x="1883" y="8812"/>
                            <a:pt x="2879" y="7822"/>
                          </a:cubicBezTo>
                          <a:cubicBezTo>
                            <a:pt x="3677" y="7029"/>
                            <a:pt x="3477" y="5049"/>
                            <a:pt x="3079" y="3068"/>
                          </a:cubicBezTo>
                          <a:cubicBezTo>
                            <a:pt x="2480" y="493"/>
                            <a:pt x="1683" y="-300"/>
                            <a:pt x="886" y="9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64" name="Google Shape;7964;p37"/>
                    <p:cNvSpPr/>
                    <p:nvPr/>
                  </p:nvSpPr>
                  <p:spPr>
                    <a:xfrm>
                      <a:off x="2178015" y="5836679"/>
                      <a:ext cx="4877" cy="13470"/>
                    </a:xfrm>
                    <a:custGeom>
                      <a:avLst/>
                      <a:gdLst/>
                      <a:ahLst/>
                      <a:cxnLst/>
                      <a:rect l="l" t="t" r="r" b="b"/>
                      <a:pathLst>
                        <a:path w="4877" h="13470" extrusionOk="0">
                          <a:moveTo>
                            <a:pt x="2990" y="13470"/>
                          </a:moveTo>
                          <a:cubicBezTo>
                            <a:pt x="3787" y="13470"/>
                            <a:pt x="4186" y="11885"/>
                            <a:pt x="3787" y="9904"/>
                          </a:cubicBezTo>
                          <a:lnTo>
                            <a:pt x="3986" y="9904"/>
                          </a:lnTo>
                          <a:cubicBezTo>
                            <a:pt x="4983" y="9904"/>
                            <a:pt x="5183" y="7329"/>
                            <a:pt x="4385" y="3962"/>
                          </a:cubicBezTo>
                          <a:cubicBezTo>
                            <a:pt x="3986" y="2575"/>
                            <a:pt x="3189" y="0"/>
                            <a:pt x="1794" y="0"/>
                          </a:cubicBezTo>
                          <a:cubicBezTo>
                            <a:pt x="399" y="0"/>
                            <a:pt x="199" y="1981"/>
                            <a:pt x="797" y="4358"/>
                          </a:cubicBezTo>
                          <a:lnTo>
                            <a:pt x="1196" y="5943"/>
                          </a:lnTo>
                          <a:cubicBezTo>
                            <a:pt x="797" y="5943"/>
                            <a:pt x="399" y="6141"/>
                            <a:pt x="0" y="6537"/>
                          </a:cubicBezTo>
                          <a:cubicBezTo>
                            <a:pt x="399" y="9508"/>
                            <a:pt x="598" y="13272"/>
                            <a:pt x="2990" y="134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65" name="Google Shape;7965;p37"/>
                    <p:cNvSpPr/>
                    <p:nvPr/>
                  </p:nvSpPr>
                  <p:spPr>
                    <a:xfrm>
                      <a:off x="2218877" y="5834007"/>
                      <a:ext cx="3228" cy="7836"/>
                    </a:xfrm>
                    <a:custGeom>
                      <a:avLst/>
                      <a:gdLst/>
                      <a:ahLst/>
                      <a:cxnLst/>
                      <a:rect l="l" t="t" r="r" b="b"/>
                      <a:pathLst>
                        <a:path w="3228" h="7836" extrusionOk="0">
                          <a:moveTo>
                            <a:pt x="797" y="97"/>
                          </a:moveTo>
                          <a:cubicBezTo>
                            <a:pt x="0" y="493"/>
                            <a:pt x="-199" y="2276"/>
                            <a:pt x="199" y="4257"/>
                          </a:cubicBezTo>
                          <a:cubicBezTo>
                            <a:pt x="598" y="6040"/>
                            <a:pt x="1196" y="8021"/>
                            <a:pt x="2193" y="7823"/>
                          </a:cubicBezTo>
                          <a:cubicBezTo>
                            <a:pt x="3389" y="7625"/>
                            <a:pt x="3389" y="5446"/>
                            <a:pt x="2990" y="2871"/>
                          </a:cubicBezTo>
                          <a:cubicBezTo>
                            <a:pt x="2392" y="493"/>
                            <a:pt x="1595" y="-299"/>
                            <a:pt x="797" y="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66" name="Google Shape;7966;p37"/>
                    <p:cNvSpPr/>
                    <p:nvPr/>
                  </p:nvSpPr>
                  <p:spPr>
                    <a:xfrm>
                      <a:off x="2194260" y="5843131"/>
                      <a:ext cx="3550" cy="7047"/>
                    </a:xfrm>
                    <a:custGeom>
                      <a:avLst/>
                      <a:gdLst/>
                      <a:ahLst/>
                      <a:cxnLst/>
                      <a:rect l="l" t="t" r="r" b="b"/>
                      <a:pathLst>
                        <a:path w="3550" h="7047" extrusionOk="0">
                          <a:moveTo>
                            <a:pt x="698" y="85"/>
                          </a:moveTo>
                          <a:cubicBezTo>
                            <a:pt x="-299" y="482"/>
                            <a:pt x="-100" y="2264"/>
                            <a:pt x="498" y="4245"/>
                          </a:cubicBezTo>
                          <a:cubicBezTo>
                            <a:pt x="1096" y="6424"/>
                            <a:pt x="2093" y="7217"/>
                            <a:pt x="2890" y="7019"/>
                          </a:cubicBezTo>
                          <a:cubicBezTo>
                            <a:pt x="3688" y="6622"/>
                            <a:pt x="3688" y="4840"/>
                            <a:pt x="3289" y="2859"/>
                          </a:cubicBezTo>
                          <a:cubicBezTo>
                            <a:pt x="2492" y="680"/>
                            <a:pt x="1495" y="-311"/>
                            <a:pt x="698" y="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67" name="Google Shape;7967;p37"/>
                    <p:cNvSpPr/>
                    <p:nvPr/>
                  </p:nvSpPr>
                  <p:spPr>
                    <a:xfrm>
                      <a:off x="2207515" y="5839763"/>
                      <a:ext cx="3198" cy="6839"/>
                    </a:xfrm>
                    <a:custGeom>
                      <a:avLst/>
                      <a:gdLst/>
                      <a:ahLst/>
                      <a:cxnLst/>
                      <a:rect l="l" t="t" r="r" b="b"/>
                      <a:pathLst>
                        <a:path w="3198" h="6839" extrusionOk="0">
                          <a:moveTo>
                            <a:pt x="598" y="86"/>
                          </a:moveTo>
                          <a:cubicBezTo>
                            <a:pt x="-199" y="878"/>
                            <a:pt x="-199" y="2661"/>
                            <a:pt x="598" y="4641"/>
                          </a:cubicBezTo>
                          <a:cubicBezTo>
                            <a:pt x="997" y="5632"/>
                            <a:pt x="1993" y="7019"/>
                            <a:pt x="2392" y="6820"/>
                          </a:cubicBezTo>
                          <a:cubicBezTo>
                            <a:pt x="3389" y="6820"/>
                            <a:pt x="3389" y="4840"/>
                            <a:pt x="2791" y="2859"/>
                          </a:cubicBezTo>
                          <a:cubicBezTo>
                            <a:pt x="2392" y="680"/>
                            <a:pt x="1595" y="-311"/>
                            <a:pt x="598" y="8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68" name="Google Shape;7968;p37"/>
                    <p:cNvSpPr/>
                    <p:nvPr/>
                  </p:nvSpPr>
                  <p:spPr>
                    <a:xfrm>
                      <a:off x="2239734" y="5824892"/>
                      <a:ext cx="2961" cy="8035"/>
                    </a:xfrm>
                    <a:custGeom>
                      <a:avLst/>
                      <a:gdLst/>
                      <a:ahLst/>
                      <a:cxnLst/>
                      <a:rect l="l" t="t" r="r" b="b"/>
                      <a:pathLst>
                        <a:path w="2961" h="8035" extrusionOk="0">
                          <a:moveTo>
                            <a:pt x="869" y="100"/>
                          </a:moveTo>
                          <a:cubicBezTo>
                            <a:pt x="72" y="497"/>
                            <a:pt x="-127" y="2081"/>
                            <a:pt x="72" y="4062"/>
                          </a:cubicBezTo>
                          <a:cubicBezTo>
                            <a:pt x="271" y="6043"/>
                            <a:pt x="869" y="7826"/>
                            <a:pt x="1866" y="8024"/>
                          </a:cubicBezTo>
                          <a:cubicBezTo>
                            <a:pt x="3062" y="8222"/>
                            <a:pt x="3062" y="5845"/>
                            <a:pt x="2862" y="3072"/>
                          </a:cubicBezTo>
                          <a:cubicBezTo>
                            <a:pt x="2264" y="1685"/>
                            <a:pt x="1866" y="-494"/>
                            <a:pt x="869" y="1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69" name="Google Shape;7969;p37"/>
                    <p:cNvSpPr/>
                    <p:nvPr/>
                  </p:nvSpPr>
                  <p:spPr>
                    <a:xfrm>
                      <a:off x="2157093" y="5867929"/>
                      <a:ext cx="3431" cy="8001"/>
                    </a:xfrm>
                    <a:custGeom>
                      <a:avLst/>
                      <a:gdLst/>
                      <a:ahLst/>
                      <a:cxnLst/>
                      <a:rect l="l" t="t" r="r" b="b"/>
                      <a:pathLst>
                        <a:path w="3431" h="8001" extrusionOk="0">
                          <a:moveTo>
                            <a:pt x="591" y="246"/>
                          </a:moveTo>
                          <a:cubicBezTo>
                            <a:pt x="-405" y="1237"/>
                            <a:pt x="-7" y="3614"/>
                            <a:pt x="790" y="5991"/>
                          </a:cubicBezTo>
                          <a:cubicBezTo>
                            <a:pt x="1388" y="7377"/>
                            <a:pt x="1987" y="8170"/>
                            <a:pt x="2585" y="7972"/>
                          </a:cubicBezTo>
                          <a:cubicBezTo>
                            <a:pt x="3780" y="7377"/>
                            <a:pt x="3581" y="5396"/>
                            <a:pt x="2784" y="2821"/>
                          </a:cubicBezTo>
                          <a:cubicBezTo>
                            <a:pt x="2186" y="642"/>
                            <a:pt x="1388" y="-546"/>
                            <a:pt x="591" y="2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70" name="Google Shape;7970;p37"/>
                    <p:cNvSpPr/>
                    <p:nvPr/>
                  </p:nvSpPr>
                  <p:spPr>
                    <a:xfrm>
                      <a:off x="2202384" y="5873895"/>
                      <a:ext cx="3598" cy="8010"/>
                    </a:xfrm>
                    <a:custGeom>
                      <a:avLst/>
                      <a:gdLst/>
                      <a:ahLst/>
                      <a:cxnLst/>
                      <a:rect l="l" t="t" r="r" b="b"/>
                      <a:pathLst>
                        <a:path w="3598" h="8010" extrusionOk="0">
                          <a:moveTo>
                            <a:pt x="746" y="25"/>
                          </a:moveTo>
                          <a:cubicBezTo>
                            <a:pt x="-51" y="421"/>
                            <a:pt x="-250" y="2204"/>
                            <a:pt x="348" y="4185"/>
                          </a:cubicBezTo>
                          <a:cubicBezTo>
                            <a:pt x="946" y="6760"/>
                            <a:pt x="2142" y="8741"/>
                            <a:pt x="3138" y="7750"/>
                          </a:cubicBezTo>
                          <a:cubicBezTo>
                            <a:pt x="3936" y="7156"/>
                            <a:pt x="3537" y="4977"/>
                            <a:pt x="3138" y="2996"/>
                          </a:cubicBezTo>
                          <a:cubicBezTo>
                            <a:pt x="2540" y="817"/>
                            <a:pt x="1544" y="-173"/>
                            <a:pt x="746" y="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71" name="Google Shape;7971;p37"/>
                    <p:cNvSpPr/>
                    <p:nvPr/>
                  </p:nvSpPr>
                  <p:spPr>
                    <a:xfrm>
                      <a:off x="2200412" y="5749124"/>
                      <a:ext cx="5871" cy="11145"/>
                    </a:xfrm>
                    <a:custGeom>
                      <a:avLst/>
                      <a:gdLst/>
                      <a:ahLst/>
                      <a:cxnLst/>
                      <a:rect l="l" t="t" r="r" b="b"/>
                      <a:pathLst>
                        <a:path w="5871" h="11145" extrusionOk="0">
                          <a:moveTo>
                            <a:pt x="3516" y="3169"/>
                          </a:moveTo>
                          <a:cubicBezTo>
                            <a:pt x="3117" y="1188"/>
                            <a:pt x="2120" y="0"/>
                            <a:pt x="1124" y="0"/>
                          </a:cubicBezTo>
                          <a:cubicBezTo>
                            <a:pt x="326" y="594"/>
                            <a:pt x="-272" y="1981"/>
                            <a:pt x="127" y="3962"/>
                          </a:cubicBezTo>
                          <a:cubicBezTo>
                            <a:pt x="326" y="4754"/>
                            <a:pt x="526" y="5348"/>
                            <a:pt x="725" y="5943"/>
                          </a:cubicBezTo>
                          <a:cubicBezTo>
                            <a:pt x="526" y="6537"/>
                            <a:pt x="924" y="7527"/>
                            <a:pt x="1722" y="8716"/>
                          </a:cubicBezTo>
                          <a:cubicBezTo>
                            <a:pt x="3117" y="10499"/>
                            <a:pt x="4512" y="11687"/>
                            <a:pt x="5509" y="10895"/>
                          </a:cubicBezTo>
                          <a:cubicBezTo>
                            <a:pt x="6306" y="10103"/>
                            <a:pt x="5708" y="8320"/>
                            <a:pt x="4512" y="6537"/>
                          </a:cubicBezTo>
                          <a:cubicBezTo>
                            <a:pt x="4313" y="6339"/>
                            <a:pt x="4113" y="6141"/>
                            <a:pt x="4113" y="5943"/>
                          </a:cubicBezTo>
                          <a:cubicBezTo>
                            <a:pt x="3914" y="5348"/>
                            <a:pt x="3715" y="4358"/>
                            <a:pt x="3516" y="31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72" name="Google Shape;7972;p37"/>
                    <p:cNvSpPr/>
                    <p:nvPr/>
                  </p:nvSpPr>
                  <p:spPr>
                    <a:xfrm>
                      <a:off x="2248738" y="5755343"/>
                      <a:ext cx="4501" cy="10223"/>
                    </a:xfrm>
                    <a:custGeom>
                      <a:avLst/>
                      <a:gdLst/>
                      <a:ahLst/>
                      <a:cxnLst/>
                      <a:rect l="l" t="t" r="r" b="b"/>
                      <a:pathLst>
                        <a:path w="4501" h="10223" extrusionOk="0">
                          <a:moveTo>
                            <a:pt x="38" y="7252"/>
                          </a:moveTo>
                          <a:cubicBezTo>
                            <a:pt x="237" y="9827"/>
                            <a:pt x="1234" y="10025"/>
                            <a:pt x="2230" y="10223"/>
                          </a:cubicBezTo>
                          <a:cubicBezTo>
                            <a:pt x="3426" y="9827"/>
                            <a:pt x="4224" y="8044"/>
                            <a:pt x="4024" y="5667"/>
                          </a:cubicBezTo>
                          <a:cubicBezTo>
                            <a:pt x="4622" y="4677"/>
                            <a:pt x="4622" y="3488"/>
                            <a:pt x="4224" y="1705"/>
                          </a:cubicBezTo>
                          <a:cubicBezTo>
                            <a:pt x="3825" y="319"/>
                            <a:pt x="3227" y="-276"/>
                            <a:pt x="2430" y="120"/>
                          </a:cubicBezTo>
                          <a:cubicBezTo>
                            <a:pt x="2031" y="715"/>
                            <a:pt x="1832" y="1309"/>
                            <a:pt x="1632" y="1903"/>
                          </a:cubicBezTo>
                          <a:lnTo>
                            <a:pt x="1632" y="1903"/>
                          </a:lnTo>
                          <a:cubicBezTo>
                            <a:pt x="436" y="2498"/>
                            <a:pt x="-162" y="4677"/>
                            <a:pt x="38" y="72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73" name="Google Shape;7973;p37"/>
                    <p:cNvSpPr/>
                    <p:nvPr/>
                  </p:nvSpPr>
                  <p:spPr>
                    <a:xfrm>
                      <a:off x="2089066" y="5811486"/>
                      <a:ext cx="3488" cy="5951"/>
                    </a:xfrm>
                    <a:custGeom>
                      <a:avLst/>
                      <a:gdLst/>
                      <a:ahLst/>
                      <a:cxnLst/>
                      <a:rect l="l" t="t" r="r" b="b"/>
                      <a:pathLst>
                        <a:path w="3488" h="5951" extrusionOk="0">
                          <a:moveTo>
                            <a:pt x="847" y="36"/>
                          </a:moveTo>
                          <a:cubicBezTo>
                            <a:pt x="-150" y="828"/>
                            <a:pt x="-150" y="2017"/>
                            <a:pt x="249" y="3403"/>
                          </a:cubicBezTo>
                          <a:cubicBezTo>
                            <a:pt x="1046" y="5384"/>
                            <a:pt x="2043" y="6375"/>
                            <a:pt x="3040" y="5780"/>
                          </a:cubicBezTo>
                          <a:cubicBezTo>
                            <a:pt x="3638" y="5384"/>
                            <a:pt x="3638" y="3997"/>
                            <a:pt x="3040" y="2611"/>
                          </a:cubicBezTo>
                          <a:cubicBezTo>
                            <a:pt x="2242" y="432"/>
                            <a:pt x="1246" y="-162"/>
                            <a:pt x="847" y="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74" name="Google Shape;7974;p37"/>
                    <p:cNvSpPr/>
                    <p:nvPr/>
                  </p:nvSpPr>
                  <p:spPr>
                    <a:xfrm>
                      <a:off x="2187651" y="5810531"/>
                      <a:ext cx="3120" cy="7041"/>
                    </a:xfrm>
                    <a:custGeom>
                      <a:avLst/>
                      <a:gdLst/>
                      <a:ahLst/>
                      <a:cxnLst/>
                      <a:rect l="l" t="t" r="r" b="b"/>
                      <a:pathLst>
                        <a:path w="3120" h="7041" extrusionOk="0">
                          <a:moveTo>
                            <a:pt x="2523" y="6933"/>
                          </a:moveTo>
                          <a:cubicBezTo>
                            <a:pt x="3320" y="6339"/>
                            <a:pt x="3320" y="4556"/>
                            <a:pt x="2523" y="1981"/>
                          </a:cubicBezTo>
                          <a:cubicBezTo>
                            <a:pt x="1925" y="397"/>
                            <a:pt x="1128" y="-594"/>
                            <a:pt x="330" y="397"/>
                          </a:cubicBezTo>
                          <a:cubicBezTo>
                            <a:pt x="-68" y="793"/>
                            <a:pt x="-68" y="2774"/>
                            <a:pt x="131" y="3962"/>
                          </a:cubicBezTo>
                          <a:cubicBezTo>
                            <a:pt x="729" y="5547"/>
                            <a:pt x="1526" y="7528"/>
                            <a:pt x="2523" y="69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75" name="Google Shape;7975;p37"/>
                    <p:cNvSpPr/>
                    <p:nvPr/>
                  </p:nvSpPr>
                  <p:spPr>
                    <a:xfrm>
                      <a:off x="2214729" y="5811093"/>
                      <a:ext cx="2780" cy="6925"/>
                    </a:xfrm>
                    <a:custGeom>
                      <a:avLst/>
                      <a:gdLst/>
                      <a:ahLst/>
                      <a:cxnLst/>
                      <a:rect l="l" t="t" r="r" b="b"/>
                      <a:pathLst>
                        <a:path w="2780" h="6925" extrusionOk="0">
                          <a:moveTo>
                            <a:pt x="560" y="231"/>
                          </a:moveTo>
                          <a:cubicBezTo>
                            <a:pt x="-38" y="1222"/>
                            <a:pt x="-237" y="2609"/>
                            <a:pt x="361" y="4788"/>
                          </a:cubicBezTo>
                          <a:cubicBezTo>
                            <a:pt x="760" y="6174"/>
                            <a:pt x="1557" y="7363"/>
                            <a:pt x="2155" y="6768"/>
                          </a:cubicBezTo>
                          <a:cubicBezTo>
                            <a:pt x="2952" y="5976"/>
                            <a:pt x="2952" y="4193"/>
                            <a:pt x="2354" y="2212"/>
                          </a:cubicBezTo>
                          <a:cubicBezTo>
                            <a:pt x="1756" y="826"/>
                            <a:pt x="1158" y="-561"/>
                            <a:pt x="560" y="2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76" name="Google Shape;7976;p37"/>
                    <p:cNvSpPr/>
                    <p:nvPr/>
                  </p:nvSpPr>
                  <p:spPr>
                    <a:xfrm>
                      <a:off x="2301298" y="5819536"/>
                      <a:ext cx="17057" cy="25837"/>
                    </a:xfrm>
                    <a:custGeom>
                      <a:avLst/>
                      <a:gdLst/>
                      <a:ahLst/>
                      <a:cxnLst/>
                      <a:rect l="l" t="t" r="r" b="b"/>
                      <a:pathLst>
                        <a:path w="17057" h="25837" extrusionOk="0">
                          <a:moveTo>
                            <a:pt x="698" y="25661"/>
                          </a:moveTo>
                          <a:cubicBezTo>
                            <a:pt x="1495" y="26454"/>
                            <a:pt x="2492" y="24473"/>
                            <a:pt x="2890" y="21897"/>
                          </a:cubicBezTo>
                          <a:cubicBezTo>
                            <a:pt x="3688" y="16351"/>
                            <a:pt x="4286" y="10408"/>
                            <a:pt x="6677" y="8824"/>
                          </a:cubicBezTo>
                          <a:cubicBezTo>
                            <a:pt x="7275" y="10210"/>
                            <a:pt x="9867" y="10805"/>
                            <a:pt x="11860" y="11597"/>
                          </a:cubicBezTo>
                          <a:cubicBezTo>
                            <a:pt x="14850" y="12191"/>
                            <a:pt x="16843" y="11399"/>
                            <a:pt x="17042" y="9616"/>
                          </a:cubicBezTo>
                          <a:cubicBezTo>
                            <a:pt x="17242" y="7833"/>
                            <a:pt x="15448" y="6447"/>
                            <a:pt x="12657" y="5852"/>
                          </a:cubicBezTo>
                          <a:cubicBezTo>
                            <a:pt x="11661" y="5654"/>
                            <a:pt x="10664" y="5654"/>
                            <a:pt x="9667" y="5654"/>
                          </a:cubicBezTo>
                          <a:cubicBezTo>
                            <a:pt x="10465" y="1494"/>
                            <a:pt x="9269" y="-883"/>
                            <a:pt x="7674" y="306"/>
                          </a:cubicBezTo>
                          <a:cubicBezTo>
                            <a:pt x="3688" y="3079"/>
                            <a:pt x="2292" y="11795"/>
                            <a:pt x="498" y="19322"/>
                          </a:cubicBezTo>
                          <a:cubicBezTo>
                            <a:pt x="-100" y="21897"/>
                            <a:pt x="-299" y="24869"/>
                            <a:pt x="698" y="2566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77" name="Google Shape;7977;p37"/>
                    <p:cNvSpPr/>
                    <p:nvPr/>
                  </p:nvSpPr>
                  <p:spPr>
                    <a:xfrm>
                      <a:off x="2290459" y="5785739"/>
                      <a:ext cx="6964" cy="18345"/>
                    </a:xfrm>
                    <a:custGeom>
                      <a:avLst/>
                      <a:gdLst/>
                      <a:ahLst/>
                      <a:cxnLst/>
                      <a:rect l="l" t="t" r="r" b="b"/>
                      <a:pathLst>
                        <a:path w="6964" h="18345" extrusionOk="0">
                          <a:moveTo>
                            <a:pt x="973" y="1220"/>
                          </a:moveTo>
                          <a:cubicBezTo>
                            <a:pt x="-422" y="3795"/>
                            <a:pt x="-223" y="7757"/>
                            <a:pt x="973" y="10332"/>
                          </a:cubicBezTo>
                          <a:cubicBezTo>
                            <a:pt x="2169" y="12908"/>
                            <a:pt x="2169" y="17662"/>
                            <a:pt x="4162" y="18256"/>
                          </a:cubicBezTo>
                          <a:cubicBezTo>
                            <a:pt x="5558" y="18652"/>
                            <a:pt x="6754" y="17860"/>
                            <a:pt x="6953" y="13502"/>
                          </a:cubicBezTo>
                          <a:cubicBezTo>
                            <a:pt x="7152" y="9144"/>
                            <a:pt x="4760" y="8550"/>
                            <a:pt x="4162" y="5182"/>
                          </a:cubicBezTo>
                          <a:cubicBezTo>
                            <a:pt x="3764" y="2211"/>
                            <a:pt x="2966" y="-2147"/>
                            <a:pt x="973" y="12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78" name="Google Shape;7978;p37"/>
                    <p:cNvSpPr/>
                    <p:nvPr/>
                  </p:nvSpPr>
                  <p:spPr>
                    <a:xfrm>
                      <a:off x="2285851" y="5716608"/>
                      <a:ext cx="11243" cy="14688"/>
                    </a:xfrm>
                    <a:custGeom>
                      <a:avLst/>
                      <a:gdLst/>
                      <a:ahLst/>
                      <a:cxnLst/>
                      <a:rect l="l" t="t" r="r" b="b"/>
                      <a:pathLst>
                        <a:path w="11243" h="14688" extrusionOk="0">
                          <a:moveTo>
                            <a:pt x="1794" y="30"/>
                          </a:moveTo>
                          <a:cubicBezTo>
                            <a:pt x="399" y="228"/>
                            <a:pt x="0" y="2407"/>
                            <a:pt x="0" y="4388"/>
                          </a:cubicBezTo>
                          <a:cubicBezTo>
                            <a:pt x="0" y="5378"/>
                            <a:pt x="0" y="6369"/>
                            <a:pt x="199" y="7359"/>
                          </a:cubicBezTo>
                          <a:cubicBezTo>
                            <a:pt x="0" y="8548"/>
                            <a:pt x="0" y="9736"/>
                            <a:pt x="0" y="10925"/>
                          </a:cubicBezTo>
                          <a:cubicBezTo>
                            <a:pt x="199" y="13104"/>
                            <a:pt x="797" y="14292"/>
                            <a:pt x="2192" y="14688"/>
                          </a:cubicBezTo>
                          <a:cubicBezTo>
                            <a:pt x="3588" y="13104"/>
                            <a:pt x="5182" y="11717"/>
                            <a:pt x="6777" y="10132"/>
                          </a:cubicBezTo>
                          <a:cubicBezTo>
                            <a:pt x="6976" y="10925"/>
                            <a:pt x="7375" y="11519"/>
                            <a:pt x="7774" y="12509"/>
                          </a:cubicBezTo>
                          <a:cubicBezTo>
                            <a:pt x="8970" y="14292"/>
                            <a:pt x="9966" y="15283"/>
                            <a:pt x="10963" y="14292"/>
                          </a:cubicBezTo>
                          <a:cubicBezTo>
                            <a:pt x="11362" y="13104"/>
                            <a:pt x="11561" y="11321"/>
                            <a:pt x="9966" y="8944"/>
                          </a:cubicBezTo>
                          <a:cubicBezTo>
                            <a:pt x="9767" y="8548"/>
                            <a:pt x="9368" y="8151"/>
                            <a:pt x="9169" y="7755"/>
                          </a:cubicBezTo>
                          <a:cubicBezTo>
                            <a:pt x="9767" y="6963"/>
                            <a:pt x="9568" y="4784"/>
                            <a:pt x="8770" y="3992"/>
                          </a:cubicBezTo>
                          <a:cubicBezTo>
                            <a:pt x="7176" y="1813"/>
                            <a:pt x="5581" y="1417"/>
                            <a:pt x="3787" y="2209"/>
                          </a:cubicBezTo>
                          <a:cubicBezTo>
                            <a:pt x="3588" y="624"/>
                            <a:pt x="3189" y="-168"/>
                            <a:pt x="1794" y="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79" name="Google Shape;7979;p37"/>
                    <p:cNvSpPr/>
                    <p:nvPr/>
                  </p:nvSpPr>
                  <p:spPr>
                    <a:xfrm>
                      <a:off x="2300787" y="5762311"/>
                      <a:ext cx="7599" cy="11040"/>
                    </a:xfrm>
                    <a:custGeom>
                      <a:avLst/>
                      <a:gdLst/>
                      <a:ahLst/>
                      <a:cxnLst/>
                      <a:rect l="l" t="t" r="r" b="b"/>
                      <a:pathLst>
                        <a:path w="7599" h="11040" extrusionOk="0">
                          <a:moveTo>
                            <a:pt x="13" y="5434"/>
                          </a:moveTo>
                          <a:cubicBezTo>
                            <a:pt x="-187" y="11179"/>
                            <a:pt x="2006" y="10584"/>
                            <a:pt x="3999" y="10981"/>
                          </a:cubicBezTo>
                          <a:cubicBezTo>
                            <a:pt x="5394" y="10981"/>
                            <a:pt x="7388" y="11773"/>
                            <a:pt x="7587" y="7613"/>
                          </a:cubicBezTo>
                          <a:cubicBezTo>
                            <a:pt x="7786" y="2265"/>
                            <a:pt x="5594" y="482"/>
                            <a:pt x="3202" y="86"/>
                          </a:cubicBezTo>
                          <a:cubicBezTo>
                            <a:pt x="1408" y="-509"/>
                            <a:pt x="212" y="2066"/>
                            <a:pt x="13" y="54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80" name="Google Shape;7980;p37"/>
                    <p:cNvSpPr/>
                    <p:nvPr/>
                  </p:nvSpPr>
                  <p:spPr>
                    <a:xfrm>
                      <a:off x="2281266" y="5763387"/>
                      <a:ext cx="199" cy="396"/>
                    </a:xfrm>
                    <a:custGeom>
                      <a:avLst/>
                      <a:gdLst/>
                      <a:ahLst/>
                      <a:cxnLst/>
                      <a:rect l="l" t="t" r="r" b="b"/>
                      <a:pathLst>
                        <a:path w="199" h="396" extrusionOk="0">
                          <a:moveTo>
                            <a:pt x="199" y="396"/>
                          </a:moveTo>
                          <a:lnTo>
                            <a:pt x="199"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81" name="Google Shape;7981;p37"/>
                    <p:cNvSpPr/>
                    <p:nvPr/>
                  </p:nvSpPr>
                  <p:spPr>
                    <a:xfrm>
                      <a:off x="2280484" y="5763585"/>
                      <a:ext cx="7767" cy="12962"/>
                    </a:xfrm>
                    <a:custGeom>
                      <a:avLst/>
                      <a:gdLst/>
                      <a:ahLst/>
                      <a:cxnLst/>
                      <a:rect l="l" t="t" r="r" b="b"/>
                      <a:pathLst>
                        <a:path w="7767" h="12962" extrusionOk="0">
                          <a:moveTo>
                            <a:pt x="1778" y="12678"/>
                          </a:moveTo>
                          <a:cubicBezTo>
                            <a:pt x="3572" y="14064"/>
                            <a:pt x="7559" y="10102"/>
                            <a:pt x="7758" y="7131"/>
                          </a:cubicBezTo>
                          <a:cubicBezTo>
                            <a:pt x="7958" y="0"/>
                            <a:pt x="4768" y="2377"/>
                            <a:pt x="2974" y="1188"/>
                          </a:cubicBezTo>
                          <a:lnTo>
                            <a:pt x="981" y="0"/>
                          </a:lnTo>
                          <a:lnTo>
                            <a:pt x="782" y="1188"/>
                          </a:lnTo>
                          <a:cubicBezTo>
                            <a:pt x="383" y="5348"/>
                            <a:pt x="-1211" y="10102"/>
                            <a:pt x="1778" y="126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82" name="Google Shape;7982;p37"/>
                    <p:cNvSpPr/>
                    <p:nvPr/>
                  </p:nvSpPr>
                  <p:spPr>
                    <a:xfrm>
                      <a:off x="2242670" y="5843535"/>
                      <a:ext cx="4312" cy="21867"/>
                    </a:xfrm>
                    <a:custGeom>
                      <a:avLst/>
                      <a:gdLst/>
                      <a:ahLst/>
                      <a:cxnLst/>
                      <a:rect l="l" t="t" r="r" b="b"/>
                      <a:pathLst>
                        <a:path w="4312" h="21867" extrusionOk="0">
                          <a:moveTo>
                            <a:pt x="1123" y="78"/>
                          </a:moveTo>
                          <a:cubicBezTo>
                            <a:pt x="-472" y="1266"/>
                            <a:pt x="-73" y="4634"/>
                            <a:pt x="525" y="8199"/>
                          </a:cubicBezTo>
                          <a:cubicBezTo>
                            <a:pt x="1123" y="12557"/>
                            <a:pt x="-73" y="17510"/>
                            <a:pt x="2518" y="21471"/>
                          </a:cubicBezTo>
                          <a:cubicBezTo>
                            <a:pt x="2917" y="21868"/>
                            <a:pt x="3316" y="21669"/>
                            <a:pt x="3515" y="21868"/>
                          </a:cubicBezTo>
                          <a:cubicBezTo>
                            <a:pt x="3714" y="21471"/>
                            <a:pt x="4312" y="21075"/>
                            <a:pt x="4312" y="20481"/>
                          </a:cubicBezTo>
                          <a:lnTo>
                            <a:pt x="2717" y="2059"/>
                          </a:lnTo>
                          <a:cubicBezTo>
                            <a:pt x="2518" y="870"/>
                            <a:pt x="1721" y="-318"/>
                            <a:pt x="1123" y="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83" name="Google Shape;7983;p37"/>
                    <p:cNvSpPr/>
                    <p:nvPr/>
                  </p:nvSpPr>
                  <p:spPr>
                    <a:xfrm>
                      <a:off x="2271698" y="5781809"/>
                      <a:ext cx="199" cy="197"/>
                    </a:xfrm>
                    <a:custGeom>
                      <a:avLst/>
                      <a:gdLst/>
                      <a:ahLst/>
                      <a:cxnLst/>
                      <a:rect l="l" t="t" r="r" b="b"/>
                      <a:pathLst>
                        <a:path w="199" h="197" extrusionOk="0">
                          <a:moveTo>
                            <a:pt x="0" y="198"/>
                          </a:moveTo>
                          <a:lnTo>
                            <a:pt x="199" y="198"/>
                          </a:lnTo>
                          <a:lnTo>
                            <a:pt x="1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84" name="Google Shape;7984;p37"/>
                    <p:cNvSpPr/>
                    <p:nvPr/>
                  </p:nvSpPr>
                  <p:spPr>
                    <a:xfrm>
                      <a:off x="2284729" y="5801745"/>
                      <a:ext cx="5326" cy="21860"/>
                    </a:xfrm>
                    <a:custGeom>
                      <a:avLst/>
                      <a:gdLst/>
                      <a:ahLst/>
                      <a:cxnLst/>
                      <a:rect l="l" t="t" r="r" b="b"/>
                      <a:pathLst>
                        <a:path w="5326" h="21860" extrusionOk="0">
                          <a:moveTo>
                            <a:pt x="3115" y="2844"/>
                          </a:moveTo>
                          <a:cubicBezTo>
                            <a:pt x="3115" y="467"/>
                            <a:pt x="2118" y="-524"/>
                            <a:pt x="1321" y="269"/>
                          </a:cubicBezTo>
                          <a:cubicBezTo>
                            <a:pt x="523" y="1061"/>
                            <a:pt x="125" y="3438"/>
                            <a:pt x="523" y="5419"/>
                          </a:cubicBezTo>
                          <a:lnTo>
                            <a:pt x="723" y="6409"/>
                          </a:lnTo>
                          <a:cubicBezTo>
                            <a:pt x="324" y="7202"/>
                            <a:pt x="125" y="8192"/>
                            <a:pt x="125" y="9183"/>
                          </a:cubicBezTo>
                          <a:cubicBezTo>
                            <a:pt x="-274" y="11956"/>
                            <a:pt x="324" y="13937"/>
                            <a:pt x="1321" y="15125"/>
                          </a:cubicBezTo>
                          <a:cubicBezTo>
                            <a:pt x="1520" y="15125"/>
                            <a:pt x="1719" y="14927"/>
                            <a:pt x="1919" y="14927"/>
                          </a:cubicBezTo>
                          <a:lnTo>
                            <a:pt x="2915" y="21860"/>
                          </a:lnTo>
                          <a:cubicBezTo>
                            <a:pt x="4510" y="20672"/>
                            <a:pt x="6105" y="18493"/>
                            <a:pt x="4909" y="13541"/>
                          </a:cubicBezTo>
                          <a:cubicBezTo>
                            <a:pt x="4111" y="10173"/>
                            <a:pt x="3314" y="6806"/>
                            <a:pt x="3115" y="28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85" name="Google Shape;7985;p37"/>
                    <p:cNvSpPr/>
                    <p:nvPr/>
                  </p:nvSpPr>
                  <p:spPr>
                    <a:xfrm>
                      <a:off x="2258456" y="5762000"/>
                      <a:ext cx="10068" cy="11047"/>
                    </a:xfrm>
                    <a:custGeom>
                      <a:avLst/>
                      <a:gdLst/>
                      <a:ahLst/>
                      <a:cxnLst/>
                      <a:rect l="l" t="t" r="r" b="b"/>
                      <a:pathLst>
                        <a:path w="10068" h="11047" extrusionOk="0">
                          <a:moveTo>
                            <a:pt x="2678" y="0"/>
                          </a:moveTo>
                          <a:cubicBezTo>
                            <a:pt x="685" y="0"/>
                            <a:pt x="-312" y="2377"/>
                            <a:pt x="87" y="6339"/>
                          </a:cubicBezTo>
                          <a:cubicBezTo>
                            <a:pt x="286" y="8914"/>
                            <a:pt x="1283" y="11093"/>
                            <a:pt x="2678" y="10895"/>
                          </a:cubicBezTo>
                          <a:cubicBezTo>
                            <a:pt x="3675" y="10697"/>
                            <a:pt x="4472" y="10102"/>
                            <a:pt x="5070" y="8914"/>
                          </a:cubicBezTo>
                          <a:cubicBezTo>
                            <a:pt x="5668" y="10102"/>
                            <a:pt x="6465" y="10697"/>
                            <a:pt x="7462" y="10895"/>
                          </a:cubicBezTo>
                          <a:cubicBezTo>
                            <a:pt x="8658" y="11291"/>
                            <a:pt x="10053" y="11093"/>
                            <a:pt x="10053" y="8122"/>
                          </a:cubicBezTo>
                          <a:cubicBezTo>
                            <a:pt x="10252" y="3764"/>
                            <a:pt x="8458" y="2773"/>
                            <a:pt x="6864" y="1783"/>
                          </a:cubicBezTo>
                          <a:cubicBezTo>
                            <a:pt x="6465" y="1783"/>
                            <a:pt x="6067" y="1981"/>
                            <a:pt x="5867" y="2179"/>
                          </a:cubicBezTo>
                          <a:cubicBezTo>
                            <a:pt x="4870" y="396"/>
                            <a:pt x="3675" y="0"/>
                            <a:pt x="2678"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86" name="Google Shape;7986;p37"/>
                    <p:cNvSpPr/>
                    <p:nvPr/>
                  </p:nvSpPr>
                  <p:spPr>
                    <a:xfrm>
                      <a:off x="2319564" y="5728127"/>
                      <a:ext cx="7756" cy="10114"/>
                    </a:xfrm>
                    <a:custGeom>
                      <a:avLst/>
                      <a:gdLst/>
                      <a:ahLst/>
                      <a:cxnLst/>
                      <a:rect l="l" t="t" r="r" b="b"/>
                      <a:pathLst>
                        <a:path w="7756" h="10114" extrusionOk="0">
                          <a:moveTo>
                            <a:pt x="2564" y="10102"/>
                          </a:moveTo>
                          <a:cubicBezTo>
                            <a:pt x="4358" y="10102"/>
                            <a:pt x="6750" y="10499"/>
                            <a:pt x="7547" y="6339"/>
                          </a:cubicBezTo>
                          <a:cubicBezTo>
                            <a:pt x="8544" y="1783"/>
                            <a:pt x="5753" y="1585"/>
                            <a:pt x="3960" y="0"/>
                          </a:cubicBezTo>
                          <a:cubicBezTo>
                            <a:pt x="2166" y="0"/>
                            <a:pt x="770" y="1387"/>
                            <a:pt x="172" y="4754"/>
                          </a:cubicBezTo>
                          <a:cubicBezTo>
                            <a:pt x="-426" y="8122"/>
                            <a:pt x="571" y="10301"/>
                            <a:pt x="2564" y="101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87" name="Google Shape;7987;p37"/>
                    <p:cNvSpPr/>
                    <p:nvPr/>
                  </p:nvSpPr>
                  <p:spPr>
                    <a:xfrm>
                      <a:off x="2296893" y="5861671"/>
                      <a:ext cx="4184" cy="10719"/>
                    </a:xfrm>
                    <a:custGeom>
                      <a:avLst/>
                      <a:gdLst/>
                      <a:ahLst/>
                      <a:cxnLst/>
                      <a:rect l="l" t="t" r="r" b="b"/>
                      <a:pathLst>
                        <a:path w="4184" h="10719" extrusionOk="0">
                          <a:moveTo>
                            <a:pt x="2113" y="166"/>
                          </a:moveTo>
                          <a:cubicBezTo>
                            <a:pt x="1316" y="-428"/>
                            <a:pt x="319" y="562"/>
                            <a:pt x="120" y="3335"/>
                          </a:cubicBezTo>
                          <a:cubicBezTo>
                            <a:pt x="-478" y="9872"/>
                            <a:pt x="1316" y="8882"/>
                            <a:pt x="2113" y="10665"/>
                          </a:cubicBezTo>
                          <a:cubicBezTo>
                            <a:pt x="3110" y="11061"/>
                            <a:pt x="3708" y="9278"/>
                            <a:pt x="4106" y="6703"/>
                          </a:cubicBezTo>
                          <a:cubicBezTo>
                            <a:pt x="4505" y="1553"/>
                            <a:pt x="3309" y="1156"/>
                            <a:pt x="2113" y="1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88" name="Google Shape;7988;p37"/>
                    <p:cNvSpPr/>
                    <p:nvPr/>
                  </p:nvSpPr>
                  <p:spPr>
                    <a:xfrm>
                      <a:off x="2274451" y="5753934"/>
                      <a:ext cx="6615" cy="11103"/>
                    </a:xfrm>
                    <a:custGeom>
                      <a:avLst/>
                      <a:gdLst/>
                      <a:ahLst/>
                      <a:cxnLst/>
                      <a:rect l="l" t="t" r="r" b="b"/>
                      <a:pathLst>
                        <a:path w="6615" h="11103" extrusionOk="0">
                          <a:moveTo>
                            <a:pt x="1632" y="737"/>
                          </a:moveTo>
                          <a:cubicBezTo>
                            <a:pt x="436" y="1925"/>
                            <a:pt x="-162" y="3906"/>
                            <a:pt x="38" y="6679"/>
                          </a:cubicBezTo>
                          <a:cubicBezTo>
                            <a:pt x="237" y="9651"/>
                            <a:pt x="1632" y="10245"/>
                            <a:pt x="2629" y="10839"/>
                          </a:cubicBezTo>
                          <a:cubicBezTo>
                            <a:pt x="4024" y="11632"/>
                            <a:pt x="5420" y="10443"/>
                            <a:pt x="6615" y="9849"/>
                          </a:cubicBezTo>
                          <a:cubicBezTo>
                            <a:pt x="6017" y="7274"/>
                            <a:pt x="5619" y="4500"/>
                            <a:pt x="4622" y="2321"/>
                          </a:cubicBezTo>
                          <a:cubicBezTo>
                            <a:pt x="4224" y="-56"/>
                            <a:pt x="3028" y="-650"/>
                            <a:pt x="1632" y="7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89" name="Google Shape;7989;p37"/>
                    <p:cNvSpPr/>
                    <p:nvPr/>
                  </p:nvSpPr>
                  <p:spPr>
                    <a:xfrm>
                      <a:off x="2281266" y="5763387"/>
                      <a:ext cx="199" cy="198"/>
                    </a:xfrm>
                    <a:custGeom>
                      <a:avLst/>
                      <a:gdLst/>
                      <a:ahLst/>
                      <a:cxnLst/>
                      <a:rect l="l" t="t" r="r" b="b"/>
                      <a:pathLst>
                        <a:path w="199" h="198" extrusionOk="0">
                          <a:moveTo>
                            <a:pt x="199" y="0"/>
                          </a:moveTo>
                          <a:lnTo>
                            <a:pt x="0" y="198"/>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90" name="Google Shape;7990;p37"/>
                    <p:cNvSpPr/>
                    <p:nvPr/>
                  </p:nvSpPr>
                  <p:spPr>
                    <a:xfrm>
                      <a:off x="2378220" y="5718585"/>
                      <a:ext cx="10881" cy="14683"/>
                    </a:xfrm>
                    <a:custGeom>
                      <a:avLst/>
                      <a:gdLst/>
                      <a:ahLst/>
                      <a:cxnLst/>
                      <a:rect l="l" t="t" r="r" b="b"/>
                      <a:pathLst>
                        <a:path w="10881" h="14683" extrusionOk="0">
                          <a:moveTo>
                            <a:pt x="716" y="14296"/>
                          </a:moveTo>
                          <a:cubicBezTo>
                            <a:pt x="1912" y="15485"/>
                            <a:pt x="3307" y="13702"/>
                            <a:pt x="4104" y="12117"/>
                          </a:cubicBezTo>
                          <a:cubicBezTo>
                            <a:pt x="5898" y="8155"/>
                            <a:pt x="10283" y="7957"/>
                            <a:pt x="10881" y="2213"/>
                          </a:cubicBezTo>
                          <a:cubicBezTo>
                            <a:pt x="10881" y="1420"/>
                            <a:pt x="10283" y="826"/>
                            <a:pt x="10084" y="34"/>
                          </a:cubicBezTo>
                          <a:cubicBezTo>
                            <a:pt x="7294" y="-362"/>
                            <a:pt x="5101" y="2807"/>
                            <a:pt x="2908" y="5778"/>
                          </a:cubicBezTo>
                          <a:cubicBezTo>
                            <a:pt x="1314" y="8155"/>
                            <a:pt x="-480" y="10334"/>
                            <a:pt x="118" y="13306"/>
                          </a:cubicBezTo>
                          <a:cubicBezTo>
                            <a:pt x="317" y="13702"/>
                            <a:pt x="516" y="14098"/>
                            <a:pt x="716" y="1429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91" name="Google Shape;7991;p37"/>
                    <p:cNvSpPr/>
                    <p:nvPr/>
                  </p:nvSpPr>
                  <p:spPr>
                    <a:xfrm>
                      <a:off x="2364598" y="5718743"/>
                      <a:ext cx="6379" cy="13445"/>
                    </a:xfrm>
                    <a:custGeom>
                      <a:avLst/>
                      <a:gdLst/>
                      <a:ahLst/>
                      <a:cxnLst/>
                      <a:rect l="l" t="t" r="r" b="b"/>
                      <a:pathLst>
                        <a:path w="6379" h="13445" extrusionOk="0">
                          <a:moveTo>
                            <a:pt x="1980" y="13148"/>
                          </a:moveTo>
                          <a:cubicBezTo>
                            <a:pt x="2976" y="13940"/>
                            <a:pt x="4571" y="13148"/>
                            <a:pt x="5169" y="10771"/>
                          </a:cubicBezTo>
                          <a:cubicBezTo>
                            <a:pt x="6165" y="6611"/>
                            <a:pt x="7561" y="2055"/>
                            <a:pt x="4571" y="74"/>
                          </a:cubicBezTo>
                          <a:cubicBezTo>
                            <a:pt x="2578" y="-322"/>
                            <a:pt x="1182" y="867"/>
                            <a:pt x="385" y="3640"/>
                          </a:cubicBezTo>
                          <a:cubicBezTo>
                            <a:pt x="-412" y="7800"/>
                            <a:pt x="-14" y="11365"/>
                            <a:pt x="1980" y="131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92" name="Google Shape;7992;p37"/>
                    <p:cNvSpPr/>
                    <p:nvPr/>
                  </p:nvSpPr>
                  <p:spPr>
                    <a:xfrm>
                      <a:off x="2324148" y="5784978"/>
                      <a:ext cx="4931" cy="11902"/>
                    </a:xfrm>
                    <a:custGeom>
                      <a:avLst/>
                      <a:gdLst/>
                      <a:ahLst/>
                      <a:cxnLst/>
                      <a:rect l="l" t="t" r="r" b="b"/>
                      <a:pathLst>
                        <a:path w="4931" h="11902" extrusionOk="0">
                          <a:moveTo>
                            <a:pt x="172" y="2971"/>
                          </a:moveTo>
                          <a:cubicBezTo>
                            <a:pt x="-426" y="7924"/>
                            <a:pt x="571" y="10895"/>
                            <a:pt x="2564" y="11885"/>
                          </a:cubicBezTo>
                          <a:cubicBezTo>
                            <a:pt x="2963" y="12083"/>
                            <a:pt x="4159" y="10499"/>
                            <a:pt x="4358" y="9508"/>
                          </a:cubicBezTo>
                          <a:cubicBezTo>
                            <a:pt x="5754" y="4160"/>
                            <a:pt x="4358" y="1783"/>
                            <a:pt x="2764" y="0"/>
                          </a:cubicBezTo>
                          <a:cubicBezTo>
                            <a:pt x="1568" y="198"/>
                            <a:pt x="372" y="594"/>
                            <a:pt x="172" y="29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93" name="Google Shape;7993;p37"/>
                    <p:cNvSpPr/>
                    <p:nvPr/>
                  </p:nvSpPr>
                  <p:spPr>
                    <a:xfrm>
                      <a:off x="2384581" y="5832343"/>
                      <a:ext cx="6291" cy="12270"/>
                    </a:xfrm>
                    <a:custGeom>
                      <a:avLst/>
                      <a:gdLst/>
                      <a:ahLst/>
                      <a:cxnLst/>
                      <a:rect l="l" t="t" r="r" b="b"/>
                      <a:pathLst>
                        <a:path w="6291" h="12270" extrusionOk="0">
                          <a:moveTo>
                            <a:pt x="5318" y="177"/>
                          </a:moveTo>
                          <a:cubicBezTo>
                            <a:pt x="3724" y="-814"/>
                            <a:pt x="2328" y="2554"/>
                            <a:pt x="1132" y="5327"/>
                          </a:cubicBezTo>
                          <a:cubicBezTo>
                            <a:pt x="-64" y="8299"/>
                            <a:pt x="-662" y="10874"/>
                            <a:pt x="1132" y="12260"/>
                          </a:cubicBezTo>
                          <a:cubicBezTo>
                            <a:pt x="2926" y="12458"/>
                            <a:pt x="4321" y="9685"/>
                            <a:pt x="5318" y="7110"/>
                          </a:cubicBezTo>
                          <a:cubicBezTo>
                            <a:pt x="6514" y="4139"/>
                            <a:pt x="6713" y="969"/>
                            <a:pt x="5318" y="1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94" name="Google Shape;7994;p37"/>
                    <p:cNvSpPr/>
                    <p:nvPr/>
                  </p:nvSpPr>
                  <p:spPr>
                    <a:xfrm>
                      <a:off x="2341394" y="5735516"/>
                      <a:ext cx="5466" cy="12548"/>
                    </a:xfrm>
                    <a:custGeom>
                      <a:avLst/>
                      <a:gdLst/>
                      <a:ahLst/>
                      <a:cxnLst/>
                      <a:rect l="l" t="t" r="r" b="b"/>
                      <a:pathLst>
                        <a:path w="5466" h="12548" extrusionOk="0">
                          <a:moveTo>
                            <a:pt x="3058" y="12420"/>
                          </a:moveTo>
                          <a:cubicBezTo>
                            <a:pt x="3855" y="13015"/>
                            <a:pt x="4653" y="11430"/>
                            <a:pt x="5251" y="9845"/>
                          </a:cubicBezTo>
                          <a:cubicBezTo>
                            <a:pt x="5849" y="5289"/>
                            <a:pt x="5251" y="1724"/>
                            <a:pt x="2859" y="139"/>
                          </a:cubicBezTo>
                          <a:cubicBezTo>
                            <a:pt x="1862" y="-455"/>
                            <a:pt x="268" y="931"/>
                            <a:pt x="68" y="2912"/>
                          </a:cubicBezTo>
                          <a:cubicBezTo>
                            <a:pt x="-330" y="7666"/>
                            <a:pt x="1065" y="10637"/>
                            <a:pt x="3058" y="124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95" name="Google Shape;7995;p37"/>
                    <p:cNvSpPr/>
                    <p:nvPr/>
                  </p:nvSpPr>
                  <p:spPr>
                    <a:xfrm>
                      <a:off x="2415235" y="5765962"/>
                      <a:ext cx="3015" cy="9575"/>
                    </a:xfrm>
                    <a:custGeom>
                      <a:avLst/>
                      <a:gdLst/>
                      <a:ahLst/>
                      <a:cxnLst/>
                      <a:rect l="l" t="t" r="r" b="b"/>
                      <a:pathLst>
                        <a:path w="3015" h="9575" extrusionOk="0">
                          <a:moveTo>
                            <a:pt x="2569" y="6339"/>
                          </a:moveTo>
                          <a:cubicBezTo>
                            <a:pt x="3366" y="2179"/>
                            <a:pt x="2968" y="991"/>
                            <a:pt x="2370" y="0"/>
                          </a:cubicBezTo>
                          <a:cubicBezTo>
                            <a:pt x="1772" y="0"/>
                            <a:pt x="974" y="1188"/>
                            <a:pt x="376" y="4160"/>
                          </a:cubicBezTo>
                          <a:cubicBezTo>
                            <a:pt x="-421" y="8320"/>
                            <a:pt x="177" y="9112"/>
                            <a:pt x="974" y="9508"/>
                          </a:cubicBezTo>
                          <a:cubicBezTo>
                            <a:pt x="1573" y="9904"/>
                            <a:pt x="2171" y="8518"/>
                            <a:pt x="2569" y="63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96" name="Google Shape;7996;p37"/>
                    <p:cNvSpPr/>
                    <p:nvPr/>
                  </p:nvSpPr>
                  <p:spPr>
                    <a:xfrm>
                      <a:off x="2260337" y="5885211"/>
                      <a:ext cx="199" cy="19808"/>
                    </a:xfrm>
                    <a:custGeom>
                      <a:avLst/>
                      <a:gdLst/>
                      <a:ahLst/>
                      <a:cxnLst/>
                      <a:rect l="l" t="t" r="r" b="b"/>
                      <a:pathLst>
                        <a:path w="199" h="19808" extrusionOk="0">
                          <a:moveTo>
                            <a:pt x="0" y="0"/>
                          </a:moveTo>
                          <a:lnTo>
                            <a:pt x="1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97" name="Google Shape;7997;p37"/>
                    <p:cNvSpPr/>
                    <p:nvPr/>
                  </p:nvSpPr>
                  <p:spPr>
                    <a:xfrm>
                      <a:off x="2257347" y="5882936"/>
                      <a:ext cx="3189" cy="11137"/>
                    </a:xfrm>
                    <a:custGeom>
                      <a:avLst/>
                      <a:gdLst/>
                      <a:ahLst/>
                      <a:cxnLst/>
                      <a:rect l="l" t="t" r="r" b="b"/>
                      <a:pathLst>
                        <a:path w="3189" h="11137" extrusionOk="0">
                          <a:moveTo>
                            <a:pt x="0" y="3463"/>
                          </a:moveTo>
                          <a:cubicBezTo>
                            <a:pt x="0" y="6236"/>
                            <a:pt x="199" y="9802"/>
                            <a:pt x="1594" y="10793"/>
                          </a:cubicBezTo>
                          <a:cubicBezTo>
                            <a:pt x="3787" y="12575"/>
                            <a:pt x="2990" y="7029"/>
                            <a:pt x="3189" y="3661"/>
                          </a:cubicBezTo>
                          <a:cubicBezTo>
                            <a:pt x="3189" y="3265"/>
                            <a:pt x="3189" y="2671"/>
                            <a:pt x="3189" y="2275"/>
                          </a:cubicBezTo>
                          <a:cubicBezTo>
                            <a:pt x="1794" y="690"/>
                            <a:pt x="199" y="-2479"/>
                            <a:pt x="0" y="34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98" name="Google Shape;7998;p37"/>
                    <p:cNvSpPr/>
                    <p:nvPr/>
                  </p:nvSpPr>
                  <p:spPr>
                    <a:xfrm>
                      <a:off x="2325196" y="5888325"/>
                      <a:ext cx="5018" cy="10751"/>
                    </a:xfrm>
                    <a:custGeom>
                      <a:avLst/>
                      <a:gdLst/>
                      <a:ahLst/>
                      <a:cxnLst/>
                      <a:rect l="l" t="t" r="r" b="b"/>
                      <a:pathLst>
                        <a:path w="5018" h="10751" extrusionOk="0">
                          <a:moveTo>
                            <a:pt x="4507" y="55"/>
                          </a:moveTo>
                          <a:cubicBezTo>
                            <a:pt x="3709" y="-341"/>
                            <a:pt x="2514" y="1442"/>
                            <a:pt x="1517" y="4017"/>
                          </a:cubicBezTo>
                          <a:cubicBezTo>
                            <a:pt x="321" y="6790"/>
                            <a:pt x="-476" y="9563"/>
                            <a:pt x="321" y="10752"/>
                          </a:cubicBezTo>
                          <a:cubicBezTo>
                            <a:pt x="1317" y="10752"/>
                            <a:pt x="2713" y="9365"/>
                            <a:pt x="3909" y="6196"/>
                          </a:cubicBezTo>
                          <a:cubicBezTo>
                            <a:pt x="4905" y="3423"/>
                            <a:pt x="5503" y="451"/>
                            <a:pt x="4507" y="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99" name="Google Shape;7999;p37"/>
                    <p:cNvSpPr/>
                    <p:nvPr/>
                  </p:nvSpPr>
                  <p:spPr>
                    <a:xfrm>
                      <a:off x="2226265" y="5866181"/>
                      <a:ext cx="5059" cy="16257"/>
                    </a:xfrm>
                    <a:custGeom>
                      <a:avLst/>
                      <a:gdLst/>
                      <a:ahLst/>
                      <a:cxnLst/>
                      <a:rect l="l" t="t" r="r" b="b"/>
                      <a:pathLst>
                        <a:path w="5059" h="16257" extrusionOk="0">
                          <a:moveTo>
                            <a:pt x="3774" y="4570"/>
                          </a:moveTo>
                          <a:cubicBezTo>
                            <a:pt x="3176" y="1796"/>
                            <a:pt x="2379" y="-184"/>
                            <a:pt x="1183" y="14"/>
                          </a:cubicBezTo>
                          <a:cubicBezTo>
                            <a:pt x="-13" y="410"/>
                            <a:pt x="-212" y="2985"/>
                            <a:pt x="187" y="5956"/>
                          </a:cubicBezTo>
                          <a:cubicBezTo>
                            <a:pt x="585" y="7937"/>
                            <a:pt x="1183" y="9324"/>
                            <a:pt x="1980" y="9918"/>
                          </a:cubicBezTo>
                          <a:cubicBezTo>
                            <a:pt x="1980" y="10710"/>
                            <a:pt x="1980" y="11701"/>
                            <a:pt x="2180" y="12691"/>
                          </a:cubicBezTo>
                          <a:cubicBezTo>
                            <a:pt x="2579" y="14870"/>
                            <a:pt x="3376" y="16257"/>
                            <a:pt x="4173" y="16257"/>
                          </a:cubicBezTo>
                          <a:cubicBezTo>
                            <a:pt x="4970" y="15465"/>
                            <a:pt x="5369" y="13880"/>
                            <a:pt x="4771" y="10909"/>
                          </a:cubicBezTo>
                          <a:cubicBezTo>
                            <a:pt x="4572" y="9522"/>
                            <a:pt x="4173" y="8928"/>
                            <a:pt x="3774" y="8531"/>
                          </a:cubicBezTo>
                          <a:cubicBezTo>
                            <a:pt x="3974" y="7541"/>
                            <a:pt x="3974" y="5956"/>
                            <a:pt x="3774" y="45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00" name="Google Shape;8000;p37"/>
                    <p:cNvSpPr/>
                    <p:nvPr/>
                  </p:nvSpPr>
                  <p:spPr>
                    <a:xfrm>
                      <a:off x="2276283" y="5812066"/>
                      <a:ext cx="4185" cy="10756"/>
                    </a:xfrm>
                    <a:custGeom>
                      <a:avLst/>
                      <a:gdLst/>
                      <a:ahLst/>
                      <a:cxnLst/>
                      <a:rect l="l" t="t" r="r" b="b"/>
                      <a:pathLst>
                        <a:path w="4185" h="10756" extrusionOk="0">
                          <a:moveTo>
                            <a:pt x="1993" y="51"/>
                          </a:moveTo>
                          <a:cubicBezTo>
                            <a:pt x="797" y="-346"/>
                            <a:pt x="0" y="1635"/>
                            <a:pt x="0" y="4012"/>
                          </a:cubicBezTo>
                          <a:cubicBezTo>
                            <a:pt x="0" y="7776"/>
                            <a:pt x="598" y="10946"/>
                            <a:pt x="2392" y="10748"/>
                          </a:cubicBezTo>
                          <a:cubicBezTo>
                            <a:pt x="3389" y="10748"/>
                            <a:pt x="3986" y="8569"/>
                            <a:pt x="4186" y="5399"/>
                          </a:cubicBezTo>
                          <a:cubicBezTo>
                            <a:pt x="4186" y="2626"/>
                            <a:pt x="3389" y="447"/>
                            <a:pt x="1993" y="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01" name="Google Shape;8001;p37"/>
                    <p:cNvSpPr/>
                    <p:nvPr/>
                  </p:nvSpPr>
                  <p:spPr>
                    <a:xfrm>
                      <a:off x="2400112" y="5791288"/>
                      <a:ext cx="4788" cy="9173"/>
                    </a:xfrm>
                    <a:custGeom>
                      <a:avLst/>
                      <a:gdLst/>
                      <a:ahLst/>
                      <a:cxnLst/>
                      <a:rect l="l" t="t" r="r" b="b"/>
                      <a:pathLst>
                        <a:path w="4788" h="9173" extrusionOk="0">
                          <a:moveTo>
                            <a:pt x="3740" y="29"/>
                          </a:moveTo>
                          <a:cubicBezTo>
                            <a:pt x="2744" y="-169"/>
                            <a:pt x="1747" y="623"/>
                            <a:pt x="750" y="3198"/>
                          </a:cubicBezTo>
                          <a:cubicBezTo>
                            <a:pt x="-645" y="6764"/>
                            <a:pt x="152" y="7953"/>
                            <a:pt x="1149" y="8745"/>
                          </a:cubicBezTo>
                          <a:cubicBezTo>
                            <a:pt x="1946" y="9339"/>
                            <a:pt x="2943" y="9735"/>
                            <a:pt x="3940" y="6962"/>
                          </a:cubicBezTo>
                          <a:cubicBezTo>
                            <a:pt x="5534" y="2802"/>
                            <a:pt x="4538" y="1416"/>
                            <a:pt x="3740" y="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02" name="Google Shape;8002;p37"/>
                    <p:cNvSpPr/>
                    <p:nvPr/>
                  </p:nvSpPr>
                  <p:spPr>
                    <a:xfrm>
                      <a:off x="2310903" y="5797252"/>
                      <a:ext cx="3858" cy="11100"/>
                    </a:xfrm>
                    <a:custGeom>
                      <a:avLst/>
                      <a:gdLst/>
                      <a:ahLst/>
                      <a:cxnLst/>
                      <a:rect l="l" t="t" r="r" b="b"/>
                      <a:pathLst>
                        <a:path w="3858" h="11100" extrusionOk="0">
                          <a:moveTo>
                            <a:pt x="2055" y="8"/>
                          </a:moveTo>
                          <a:cubicBezTo>
                            <a:pt x="1059" y="206"/>
                            <a:pt x="262" y="1989"/>
                            <a:pt x="62" y="4168"/>
                          </a:cubicBezTo>
                          <a:cubicBezTo>
                            <a:pt x="-137" y="7733"/>
                            <a:pt x="62" y="11101"/>
                            <a:pt x="1856" y="11101"/>
                          </a:cubicBezTo>
                          <a:cubicBezTo>
                            <a:pt x="2853" y="11101"/>
                            <a:pt x="3451" y="9120"/>
                            <a:pt x="3650" y="6743"/>
                          </a:cubicBezTo>
                          <a:cubicBezTo>
                            <a:pt x="4049" y="3375"/>
                            <a:pt x="4049" y="-190"/>
                            <a:pt x="2055" y="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03" name="Google Shape;8003;p37"/>
                    <p:cNvSpPr/>
                    <p:nvPr/>
                  </p:nvSpPr>
                  <p:spPr>
                    <a:xfrm>
                      <a:off x="2281465" y="5870552"/>
                      <a:ext cx="2591" cy="9575"/>
                    </a:xfrm>
                    <a:custGeom>
                      <a:avLst/>
                      <a:gdLst/>
                      <a:ahLst/>
                      <a:cxnLst/>
                      <a:rect l="l" t="t" r="r" b="b"/>
                      <a:pathLst>
                        <a:path w="2591" h="9575" extrusionOk="0">
                          <a:moveTo>
                            <a:pt x="2591" y="3368"/>
                          </a:moveTo>
                          <a:cubicBezTo>
                            <a:pt x="2591" y="1189"/>
                            <a:pt x="2193" y="0"/>
                            <a:pt x="1395" y="0"/>
                          </a:cubicBezTo>
                          <a:cubicBezTo>
                            <a:pt x="399" y="792"/>
                            <a:pt x="0" y="3169"/>
                            <a:pt x="0" y="6339"/>
                          </a:cubicBezTo>
                          <a:cubicBezTo>
                            <a:pt x="0" y="8518"/>
                            <a:pt x="598" y="9904"/>
                            <a:pt x="1196" y="9508"/>
                          </a:cubicBezTo>
                          <a:cubicBezTo>
                            <a:pt x="2193" y="9112"/>
                            <a:pt x="2591" y="6735"/>
                            <a:pt x="2591" y="33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04" name="Google Shape;8004;p37"/>
                    <p:cNvSpPr/>
                    <p:nvPr/>
                  </p:nvSpPr>
                  <p:spPr>
                    <a:xfrm>
                      <a:off x="2402058" y="5894782"/>
                      <a:ext cx="15464" cy="10670"/>
                    </a:xfrm>
                    <a:custGeom>
                      <a:avLst/>
                      <a:gdLst/>
                      <a:ahLst/>
                      <a:cxnLst/>
                      <a:rect l="l" t="t" r="r" b="b"/>
                      <a:pathLst>
                        <a:path w="15464" h="10670" extrusionOk="0">
                          <a:moveTo>
                            <a:pt x="13156" y="136"/>
                          </a:moveTo>
                          <a:cubicBezTo>
                            <a:pt x="10764" y="-458"/>
                            <a:pt x="8970" y="928"/>
                            <a:pt x="8172" y="3701"/>
                          </a:cubicBezTo>
                          <a:cubicBezTo>
                            <a:pt x="7973" y="4692"/>
                            <a:pt x="7774" y="5682"/>
                            <a:pt x="7973" y="6475"/>
                          </a:cubicBezTo>
                          <a:cubicBezTo>
                            <a:pt x="7176" y="5682"/>
                            <a:pt x="5980" y="5088"/>
                            <a:pt x="4585" y="5088"/>
                          </a:cubicBezTo>
                          <a:cubicBezTo>
                            <a:pt x="1794" y="4692"/>
                            <a:pt x="0" y="5880"/>
                            <a:pt x="0" y="7861"/>
                          </a:cubicBezTo>
                          <a:cubicBezTo>
                            <a:pt x="0" y="9446"/>
                            <a:pt x="1993" y="10238"/>
                            <a:pt x="3987" y="10634"/>
                          </a:cubicBezTo>
                          <a:cubicBezTo>
                            <a:pt x="6777" y="10833"/>
                            <a:pt x="8770" y="10238"/>
                            <a:pt x="8571" y="8059"/>
                          </a:cubicBezTo>
                          <a:cubicBezTo>
                            <a:pt x="8571" y="8059"/>
                            <a:pt x="8571" y="8059"/>
                            <a:pt x="8571" y="7861"/>
                          </a:cubicBezTo>
                          <a:cubicBezTo>
                            <a:pt x="9169" y="8455"/>
                            <a:pt x="9767" y="8852"/>
                            <a:pt x="10764" y="9050"/>
                          </a:cubicBezTo>
                          <a:cubicBezTo>
                            <a:pt x="13754" y="9248"/>
                            <a:pt x="15149" y="7663"/>
                            <a:pt x="15348" y="4890"/>
                          </a:cubicBezTo>
                          <a:cubicBezTo>
                            <a:pt x="15747" y="2711"/>
                            <a:pt x="15149" y="532"/>
                            <a:pt x="13156" y="1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05" name="Google Shape;8005;p37"/>
                    <p:cNvSpPr/>
                    <p:nvPr/>
                  </p:nvSpPr>
                  <p:spPr>
                    <a:xfrm>
                      <a:off x="2368920" y="5819891"/>
                      <a:ext cx="5823" cy="9074"/>
                    </a:xfrm>
                    <a:custGeom>
                      <a:avLst/>
                      <a:gdLst/>
                      <a:ahLst/>
                      <a:cxnLst/>
                      <a:rect l="l" t="t" r="r" b="b"/>
                      <a:pathLst>
                        <a:path w="5823" h="9074" extrusionOk="0">
                          <a:moveTo>
                            <a:pt x="5033" y="4308"/>
                          </a:moveTo>
                          <a:cubicBezTo>
                            <a:pt x="5830" y="2526"/>
                            <a:pt x="6229" y="545"/>
                            <a:pt x="5232" y="149"/>
                          </a:cubicBezTo>
                          <a:cubicBezTo>
                            <a:pt x="4036" y="-446"/>
                            <a:pt x="2442" y="743"/>
                            <a:pt x="847" y="3714"/>
                          </a:cubicBezTo>
                          <a:cubicBezTo>
                            <a:pt x="-349" y="6289"/>
                            <a:pt x="-149" y="7874"/>
                            <a:pt x="648" y="9062"/>
                          </a:cubicBezTo>
                          <a:cubicBezTo>
                            <a:pt x="2242" y="9261"/>
                            <a:pt x="3837" y="7082"/>
                            <a:pt x="5033" y="430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06" name="Google Shape;8006;p37"/>
                    <p:cNvSpPr/>
                    <p:nvPr/>
                  </p:nvSpPr>
                  <p:spPr>
                    <a:xfrm>
                      <a:off x="2234499" y="5857082"/>
                      <a:ext cx="3784" cy="10314"/>
                    </a:xfrm>
                    <a:custGeom>
                      <a:avLst/>
                      <a:gdLst/>
                      <a:ahLst/>
                      <a:cxnLst/>
                      <a:rect l="l" t="t" r="r" b="b"/>
                      <a:pathLst>
                        <a:path w="3784" h="10314" extrusionOk="0">
                          <a:moveTo>
                            <a:pt x="1321" y="0"/>
                          </a:moveTo>
                          <a:cubicBezTo>
                            <a:pt x="324" y="198"/>
                            <a:pt x="-274" y="1783"/>
                            <a:pt x="125" y="4556"/>
                          </a:cubicBezTo>
                          <a:cubicBezTo>
                            <a:pt x="524" y="7924"/>
                            <a:pt x="1520" y="10103"/>
                            <a:pt x="2915" y="10301"/>
                          </a:cubicBezTo>
                          <a:cubicBezTo>
                            <a:pt x="3713" y="10499"/>
                            <a:pt x="3912" y="8518"/>
                            <a:pt x="3713" y="6537"/>
                          </a:cubicBezTo>
                          <a:cubicBezTo>
                            <a:pt x="3314" y="3368"/>
                            <a:pt x="2716" y="792"/>
                            <a:pt x="1321"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07" name="Google Shape;8007;p37"/>
                    <p:cNvSpPr/>
                    <p:nvPr/>
                  </p:nvSpPr>
                  <p:spPr>
                    <a:xfrm>
                      <a:off x="2189729" y="5856243"/>
                      <a:ext cx="7172" cy="10553"/>
                    </a:xfrm>
                    <a:custGeom>
                      <a:avLst/>
                      <a:gdLst/>
                      <a:ahLst/>
                      <a:cxnLst/>
                      <a:rect l="l" t="t" r="r" b="b"/>
                      <a:pathLst>
                        <a:path w="7172" h="10553" extrusionOk="0">
                          <a:moveTo>
                            <a:pt x="1641" y="47"/>
                          </a:moveTo>
                          <a:cubicBezTo>
                            <a:pt x="246" y="443"/>
                            <a:pt x="-551" y="2622"/>
                            <a:pt x="445" y="6584"/>
                          </a:cubicBezTo>
                          <a:cubicBezTo>
                            <a:pt x="844" y="8565"/>
                            <a:pt x="1641" y="10348"/>
                            <a:pt x="2638" y="10546"/>
                          </a:cubicBezTo>
                          <a:cubicBezTo>
                            <a:pt x="4631" y="10744"/>
                            <a:pt x="4033" y="7178"/>
                            <a:pt x="3834" y="4009"/>
                          </a:cubicBezTo>
                          <a:cubicBezTo>
                            <a:pt x="4432" y="6584"/>
                            <a:pt x="5428" y="8565"/>
                            <a:pt x="6624" y="8169"/>
                          </a:cubicBezTo>
                          <a:cubicBezTo>
                            <a:pt x="7422" y="7773"/>
                            <a:pt x="7222" y="5792"/>
                            <a:pt x="6824" y="3811"/>
                          </a:cubicBezTo>
                          <a:cubicBezTo>
                            <a:pt x="6226" y="1632"/>
                            <a:pt x="5428" y="245"/>
                            <a:pt x="4432" y="47"/>
                          </a:cubicBezTo>
                          <a:cubicBezTo>
                            <a:pt x="3236" y="-151"/>
                            <a:pt x="3435" y="2028"/>
                            <a:pt x="3834" y="3811"/>
                          </a:cubicBezTo>
                          <a:cubicBezTo>
                            <a:pt x="3834" y="3811"/>
                            <a:pt x="3834" y="4009"/>
                            <a:pt x="3834" y="4009"/>
                          </a:cubicBezTo>
                          <a:cubicBezTo>
                            <a:pt x="3236" y="1830"/>
                            <a:pt x="2439" y="-349"/>
                            <a:pt x="1641" y="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08" name="Google Shape;8008;p37"/>
                    <p:cNvSpPr/>
                    <p:nvPr/>
                  </p:nvSpPr>
                  <p:spPr>
                    <a:xfrm>
                      <a:off x="2290585" y="5834049"/>
                      <a:ext cx="3039" cy="9622"/>
                    </a:xfrm>
                    <a:custGeom>
                      <a:avLst/>
                      <a:gdLst/>
                      <a:ahLst/>
                      <a:cxnLst/>
                      <a:rect l="l" t="t" r="r" b="b"/>
                      <a:pathLst>
                        <a:path w="3039" h="9622" extrusionOk="0">
                          <a:moveTo>
                            <a:pt x="1246" y="9563"/>
                          </a:moveTo>
                          <a:cubicBezTo>
                            <a:pt x="2242" y="9959"/>
                            <a:pt x="2840" y="8375"/>
                            <a:pt x="3040" y="5205"/>
                          </a:cubicBezTo>
                          <a:cubicBezTo>
                            <a:pt x="3040" y="2828"/>
                            <a:pt x="2840" y="451"/>
                            <a:pt x="1844" y="55"/>
                          </a:cubicBezTo>
                          <a:cubicBezTo>
                            <a:pt x="847" y="-341"/>
                            <a:pt x="50" y="1442"/>
                            <a:pt x="50" y="4215"/>
                          </a:cubicBezTo>
                          <a:cubicBezTo>
                            <a:pt x="-150" y="6988"/>
                            <a:pt x="249" y="9167"/>
                            <a:pt x="1246" y="95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09" name="Google Shape;8009;p37"/>
                    <p:cNvSpPr/>
                    <p:nvPr/>
                  </p:nvSpPr>
                  <p:spPr>
                    <a:xfrm>
                      <a:off x="2341437" y="5825949"/>
                      <a:ext cx="4619" cy="9938"/>
                    </a:xfrm>
                    <a:custGeom>
                      <a:avLst/>
                      <a:gdLst/>
                      <a:ahLst/>
                      <a:cxnLst/>
                      <a:rect l="l" t="t" r="r" b="b"/>
                      <a:pathLst>
                        <a:path w="4619" h="9938" extrusionOk="0">
                          <a:moveTo>
                            <a:pt x="424" y="5580"/>
                          </a:moveTo>
                          <a:cubicBezTo>
                            <a:pt x="-373" y="8155"/>
                            <a:pt x="25" y="9938"/>
                            <a:pt x="1022" y="9938"/>
                          </a:cubicBezTo>
                          <a:cubicBezTo>
                            <a:pt x="2019" y="9938"/>
                            <a:pt x="3215" y="8155"/>
                            <a:pt x="4012" y="5382"/>
                          </a:cubicBezTo>
                          <a:cubicBezTo>
                            <a:pt x="4610" y="2807"/>
                            <a:pt x="5009" y="430"/>
                            <a:pt x="4012" y="34"/>
                          </a:cubicBezTo>
                          <a:cubicBezTo>
                            <a:pt x="2617" y="-362"/>
                            <a:pt x="1421" y="2807"/>
                            <a:pt x="424" y="55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10" name="Google Shape;8010;p37"/>
                    <p:cNvSpPr/>
                    <p:nvPr/>
                  </p:nvSpPr>
                  <p:spPr>
                    <a:xfrm>
                      <a:off x="2302763" y="5727676"/>
                      <a:ext cx="5050" cy="9217"/>
                    </a:xfrm>
                    <a:custGeom>
                      <a:avLst/>
                      <a:gdLst/>
                      <a:ahLst/>
                      <a:cxnLst/>
                      <a:rect l="l" t="t" r="r" b="b"/>
                      <a:pathLst>
                        <a:path w="5050" h="9217" extrusionOk="0">
                          <a:moveTo>
                            <a:pt x="30" y="4215"/>
                          </a:moveTo>
                          <a:cubicBezTo>
                            <a:pt x="-169" y="6988"/>
                            <a:pt x="628" y="8771"/>
                            <a:pt x="2024" y="9167"/>
                          </a:cubicBezTo>
                          <a:cubicBezTo>
                            <a:pt x="3618" y="9563"/>
                            <a:pt x="4416" y="7582"/>
                            <a:pt x="5013" y="5007"/>
                          </a:cubicBezTo>
                          <a:cubicBezTo>
                            <a:pt x="5213" y="2234"/>
                            <a:pt x="4615" y="253"/>
                            <a:pt x="3020" y="55"/>
                          </a:cubicBezTo>
                          <a:cubicBezTo>
                            <a:pt x="1426" y="-341"/>
                            <a:pt x="429" y="1442"/>
                            <a:pt x="30" y="42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11" name="Google Shape;8011;p37"/>
                    <p:cNvSpPr/>
                    <p:nvPr/>
                  </p:nvSpPr>
                  <p:spPr>
                    <a:xfrm>
                      <a:off x="2244369" y="5734049"/>
                      <a:ext cx="4606" cy="8361"/>
                    </a:xfrm>
                    <a:custGeom>
                      <a:avLst/>
                      <a:gdLst/>
                      <a:ahLst/>
                      <a:cxnLst/>
                      <a:rect l="l" t="t" r="r" b="b"/>
                      <a:pathLst>
                        <a:path w="4606" h="8361" extrusionOk="0">
                          <a:moveTo>
                            <a:pt x="2414" y="21"/>
                          </a:moveTo>
                          <a:cubicBezTo>
                            <a:pt x="1018" y="-177"/>
                            <a:pt x="-178" y="1011"/>
                            <a:pt x="22" y="4181"/>
                          </a:cubicBezTo>
                          <a:cubicBezTo>
                            <a:pt x="221" y="6360"/>
                            <a:pt x="1018" y="8143"/>
                            <a:pt x="2214" y="8341"/>
                          </a:cubicBezTo>
                          <a:cubicBezTo>
                            <a:pt x="3610" y="8539"/>
                            <a:pt x="4606" y="7350"/>
                            <a:pt x="4606" y="4181"/>
                          </a:cubicBezTo>
                          <a:cubicBezTo>
                            <a:pt x="4407" y="1804"/>
                            <a:pt x="3610" y="219"/>
                            <a:pt x="2414" y="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12" name="Google Shape;8012;p37"/>
                    <p:cNvSpPr/>
                    <p:nvPr/>
                  </p:nvSpPr>
                  <p:spPr>
                    <a:xfrm>
                      <a:off x="2222664" y="5754869"/>
                      <a:ext cx="4233" cy="9706"/>
                    </a:xfrm>
                    <a:custGeom>
                      <a:avLst/>
                      <a:gdLst/>
                      <a:ahLst/>
                      <a:cxnLst/>
                      <a:rect l="l" t="t" r="r" b="b"/>
                      <a:pathLst>
                        <a:path w="4233" h="9706" extrusionOk="0">
                          <a:moveTo>
                            <a:pt x="1993" y="0"/>
                          </a:moveTo>
                          <a:cubicBezTo>
                            <a:pt x="598" y="0"/>
                            <a:pt x="0" y="1585"/>
                            <a:pt x="0" y="4358"/>
                          </a:cubicBezTo>
                          <a:cubicBezTo>
                            <a:pt x="199" y="6933"/>
                            <a:pt x="997" y="9112"/>
                            <a:pt x="2392" y="9706"/>
                          </a:cubicBezTo>
                          <a:cubicBezTo>
                            <a:pt x="3987" y="9706"/>
                            <a:pt x="4385" y="7725"/>
                            <a:pt x="4186" y="5348"/>
                          </a:cubicBezTo>
                          <a:cubicBezTo>
                            <a:pt x="4186" y="2773"/>
                            <a:pt x="3588" y="198"/>
                            <a:pt x="1993"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13" name="Google Shape;8013;p37"/>
                    <p:cNvSpPr/>
                    <p:nvPr/>
                  </p:nvSpPr>
                  <p:spPr>
                    <a:xfrm>
                      <a:off x="2364361" y="5777692"/>
                      <a:ext cx="5981" cy="9183"/>
                    </a:xfrm>
                    <a:custGeom>
                      <a:avLst/>
                      <a:gdLst/>
                      <a:ahLst/>
                      <a:cxnLst/>
                      <a:rect l="l" t="t" r="r" b="b"/>
                      <a:pathLst>
                        <a:path w="5981" h="9183" extrusionOk="0">
                          <a:moveTo>
                            <a:pt x="1021" y="3721"/>
                          </a:moveTo>
                          <a:cubicBezTo>
                            <a:pt x="24" y="5900"/>
                            <a:pt x="-574" y="8475"/>
                            <a:pt x="821" y="9069"/>
                          </a:cubicBezTo>
                          <a:cubicBezTo>
                            <a:pt x="2217" y="9664"/>
                            <a:pt x="3811" y="7881"/>
                            <a:pt x="5207" y="4910"/>
                          </a:cubicBezTo>
                          <a:cubicBezTo>
                            <a:pt x="6203" y="2929"/>
                            <a:pt x="6203" y="1146"/>
                            <a:pt x="5406" y="354"/>
                          </a:cubicBezTo>
                          <a:cubicBezTo>
                            <a:pt x="4011" y="-835"/>
                            <a:pt x="2217" y="1146"/>
                            <a:pt x="1021" y="37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14" name="Google Shape;8014;p37"/>
                    <p:cNvSpPr/>
                    <p:nvPr/>
                  </p:nvSpPr>
                  <p:spPr>
                    <a:xfrm>
                      <a:off x="2373377" y="5782931"/>
                      <a:ext cx="4938" cy="8782"/>
                    </a:xfrm>
                    <a:custGeom>
                      <a:avLst/>
                      <a:gdLst/>
                      <a:ahLst/>
                      <a:cxnLst/>
                      <a:rect l="l" t="t" r="r" b="b"/>
                      <a:pathLst>
                        <a:path w="4938" h="8782" extrusionOk="0">
                          <a:moveTo>
                            <a:pt x="4363" y="5217"/>
                          </a:moveTo>
                          <a:cubicBezTo>
                            <a:pt x="5160" y="2642"/>
                            <a:pt x="5160" y="463"/>
                            <a:pt x="4164" y="67"/>
                          </a:cubicBezTo>
                          <a:cubicBezTo>
                            <a:pt x="2968" y="-330"/>
                            <a:pt x="1572" y="1057"/>
                            <a:pt x="576" y="3830"/>
                          </a:cubicBezTo>
                          <a:cubicBezTo>
                            <a:pt x="-620" y="7396"/>
                            <a:pt x="177" y="8782"/>
                            <a:pt x="1772" y="8782"/>
                          </a:cubicBezTo>
                          <a:cubicBezTo>
                            <a:pt x="2569" y="8782"/>
                            <a:pt x="3765" y="7396"/>
                            <a:pt x="4363" y="52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15" name="Google Shape;8015;p37"/>
                    <p:cNvSpPr/>
                    <p:nvPr/>
                  </p:nvSpPr>
                  <p:spPr>
                    <a:xfrm>
                      <a:off x="2382897" y="5785715"/>
                      <a:ext cx="5401" cy="9365"/>
                    </a:xfrm>
                    <a:custGeom>
                      <a:avLst/>
                      <a:gdLst/>
                      <a:ahLst/>
                      <a:cxnLst/>
                      <a:rect l="l" t="t" r="r" b="b"/>
                      <a:pathLst>
                        <a:path w="5401" h="9365" extrusionOk="0">
                          <a:moveTo>
                            <a:pt x="1022" y="9366"/>
                          </a:moveTo>
                          <a:cubicBezTo>
                            <a:pt x="2816" y="8970"/>
                            <a:pt x="4012" y="6394"/>
                            <a:pt x="5009" y="3423"/>
                          </a:cubicBezTo>
                          <a:cubicBezTo>
                            <a:pt x="5607" y="1442"/>
                            <a:pt x="5607" y="-341"/>
                            <a:pt x="4411" y="56"/>
                          </a:cubicBezTo>
                          <a:cubicBezTo>
                            <a:pt x="2617" y="452"/>
                            <a:pt x="1221" y="2829"/>
                            <a:pt x="424" y="5998"/>
                          </a:cubicBezTo>
                          <a:cubicBezTo>
                            <a:pt x="-373" y="7781"/>
                            <a:pt x="25" y="8970"/>
                            <a:pt x="1022" y="93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16" name="Google Shape;8016;p37"/>
                    <p:cNvSpPr/>
                    <p:nvPr/>
                  </p:nvSpPr>
                  <p:spPr>
                    <a:xfrm>
                      <a:off x="2259290" y="5793694"/>
                      <a:ext cx="3675" cy="9125"/>
                    </a:xfrm>
                    <a:custGeom>
                      <a:avLst/>
                      <a:gdLst/>
                      <a:ahLst/>
                      <a:cxnLst/>
                      <a:rect l="l" t="t" r="r" b="b"/>
                      <a:pathLst>
                        <a:path w="3675" h="9125" extrusionOk="0">
                          <a:moveTo>
                            <a:pt x="1246" y="0"/>
                          </a:moveTo>
                          <a:cubicBezTo>
                            <a:pt x="249" y="0"/>
                            <a:pt x="-150" y="1981"/>
                            <a:pt x="50" y="3962"/>
                          </a:cubicBezTo>
                          <a:cubicBezTo>
                            <a:pt x="249" y="6537"/>
                            <a:pt x="847" y="9112"/>
                            <a:pt x="2043" y="9112"/>
                          </a:cubicBezTo>
                          <a:cubicBezTo>
                            <a:pt x="3239" y="9310"/>
                            <a:pt x="3837" y="7329"/>
                            <a:pt x="3638" y="4952"/>
                          </a:cubicBezTo>
                          <a:cubicBezTo>
                            <a:pt x="3438" y="1387"/>
                            <a:pt x="2442" y="0"/>
                            <a:pt x="124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17" name="Google Shape;8017;p37"/>
                    <p:cNvSpPr/>
                    <p:nvPr/>
                  </p:nvSpPr>
                  <p:spPr>
                    <a:xfrm>
                      <a:off x="2302187" y="5875696"/>
                      <a:ext cx="2449" cy="9191"/>
                    </a:xfrm>
                    <a:custGeom>
                      <a:avLst/>
                      <a:gdLst/>
                      <a:ahLst/>
                      <a:cxnLst/>
                      <a:rect l="l" t="t" r="r" b="b"/>
                      <a:pathLst>
                        <a:path w="2449" h="9191" extrusionOk="0">
                          <a:moveTo>
                            <a:pt x="2001" y="6544"/>
                          </a:moveTo>
                          <a:cubicBezTo>
                            <a:pt x="2599" y="2780"/>
                            <a:pt x="2599" y="799"/>
                            <a:pt x="2001" y="205"/>
                          </a:cubicBezTo>
                          <a:cubicBezTo>
                            <a:pt x="1403" y="-389"/>
                            <a:pt x="606" y="205"/>
                            <a:pt x="207" y="3374"/>
                          </a:cubicBezTo>
                          <a:cubicBezTo>
                            <a:pt x="-191" y="6147"/>
                            <a:pt x="8" y="8128"/>
                            <a:pt x="606" y="8921"/>
                          </a:cubicBezTo>
                          <a:cubicBezTo>
                            <a:pt x="1005" y="9713"/>
                            <a:pt x="1603" y="8723"/>
                            <a:pt x="2001" y="65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18" name="Google Shape;8018;p37"/>
                    <p:cNvSpPr/>
                    <p:nvPr/>
                  </p:nvSpPr>
                  <p:spPr>
                    <a:xfrm>
                      <a:off x="2273442" y="5869744"/>
                      <a:ext cx="2879" cy="8159"/>
                    </a:xfrm>
                    <a:custGeom>
                      <a:avLst/>
                      <a:gdLst/>
                      <a:ahLst/>
                      <a:cxnLst/>
                      <a:rect l="l" t="t" r="r" b="b"/>
                      <a:pathLst>
                        <a:path w="2879" h="8159" extrusionOk="0">
                          <a:moveTo>
                            <a:pt x="50" y="4375"/>
                          </a:moveTo>
                          <a:cubicBezTo>
                            <a:pt x="249" y="7148"/>
                            <a:pt x="1047" y="8336"/>
                            <a:pt x="1844" y="8138"/>
                          </a:cubicBezTo>
                          <a:cubicBezTo>
                            <a:pt x="2442" y="7940"/>
                            <a:pt x="3040" y="6950"/>
                            <a:pt x="2840" y="4573"/>
                          </a:cubicBezTo>
                          <a:cubicBezTo>
                            <a:pt x="2641" y="1799"/>
                            <a:pt x="2043" y="215"/>
                            <a:pt x="1246" y="17"/>
                          </a:cubicBezTo>
                          <a:cubicBezTo>
                            <a:pt x="249" y="-181"/>
                            <a:pt x="-150" y="1403"/>
                            <a:pt x="50" y="43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19" name="Google Shape;8019;p37"/>
                    <p:cNvSpPr/>
                    <p:nvPr/>
                  </p:nvSpPr>
                  <p:spPr>
                    <a:xfrm>
                      <a:off x="2345162" y="5866194"/>
                      <a:ext cx="5765" cy="9159"/>
                    </a:xfrm>
                    <a:custGeom>
                      <a:avLst/>
                      <a:gdLst/>
                      <a:ahLst/>
                      <a:cxnLst/>
                      <a:rect l="l" t="t" r="r" b="b"/>
                      <a:pathLst>
                        <a:path w="5765" h="9159" extrusionOk="0">
                          <a:moveTo>
                            <a:pt x="1284" y="9112"/>
                          </a:moveTo>
                          <a:cubicBezTo>
                            <a:pt x="2878" y="8716"/>
                            <a:pt x="4473" y="6735"/>
                            <a:pt x="5470" y="3566"/>
                          </a:cubicBezTo>
                          <a:cubicBezTo>
                            <a:pt x="6068" y="1387"/>
                            <a:pt x="5669" y="396"/>
                            <a:pt x="5071" y="0"/>
                          </a:cubicBezTo>
                          <a:cubicBezTo>
                            <a:pt x="3277" y="198"/>
                            <a:pt x="1682" y="1783"/>
                            <a:pt x="686" y="4952"/>
                          </a:cubicBezTo>
                          <a:cubicBezTo>
                            <a:pt x="-311" y="7329"/>
                            <a:pt x="-311" y="9508"/>
                            <a:pt x="1284" y="91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20" name="Google Shape;8020;p37"/>
                    <p:cNvSpPr/>
                    <p:nvPr/>
                  </p:nvSpPr>
                  <p:spPr>
                    <a:xfrm>
                      <a:off x="2198766" y="5853870"/>
                      <a:ext cx="4200" cy="9371"/>
                    </a:xfrm>
                    <a:custGeom>
                      <a:avLst/>
                      <a:gdLst/>
                      <a:ahLst/>
                      <a:cxnLst/>
                      <a:rect l="l" t="t" r="r" b="b"/>
                      <a:pathLst>
                        <a:path w="4200" h="9371" extrusionOk="0">
                          <a:moveTo>
                            <a:pt x="3965" y="5194"/>
                          </a:moveTo>
                          <a:cubicBezTo>
                            <a:pt x="3168" y="2024"/>
                            <a:pt x="1972" y="-353"/>
                            <a:pt x="577" y="43"/>
                          </a:cubicBezTo>
                          <a:cubicBezTo>
                            <a:pt x="-220" y="241"/>
                            <a:pt x="-21" y="2618"/>
                            <a:pt x="178" y="4599"/>
                          </a:cubicBezTo>
                          <a:cubicBezTo>
                            <a:pt x="577" y="7571"/>
                            <a:pt x="1574" y="9155"/>
                            <a:pt x="2770" y="9353"/>
                          </a:cubicBezTo>
                          <a:cubicBezTo>
                            <a:pt x="3965" y="9551"/>
                            <a:pt x="4563" y="8165"/>
                            <a:pt x="3965" y="51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21" name="Google Shape;8021;p37"/>
                    <p:cNvSpPr/>
                    <p:nvPr/>
                  </p:nvSpPr>
                  <p:spPr>
                    <a:xfrm>
                      <a:off x="2177694" y="5858050"/>
                      <a:ext cx="4428" cy="9372"/>
                    </a:xfrm>
                    <a:custGeom>
                      <a:avLst/>
                      <a:gdLst/>
                      <a:ahLst/>
                      <a:cxnLst/>
                      <a:rect l="l" t="t" r="r" b="b"/>
                      <a:pathLst>
                        <a:path w="4428" h="9372" extrusionOk="0">
                          <a:moveTo>
                            <a:pt x="1716" y="221"/>
                          </a:moveTo>
                          <a:cubicBezTo>
                            <a:pt x="321" y="-571"/>
                            <a:pt x="-277" y="815"/>
                            <a:pt x="121" y="3589"/>
                          </a:cubicBezTo>
                          <a:cubicBezTo>
                            <a:pt x="520" y="6362"/>
                            <a:pt x="1516" y="8343"/>
                            <a:pt x="2713" y="9135"/>
                          </a:cubicBezTo>
                          <a:cubicBezTo>
                            <a:pt x="4108" y="9927"/>
                            <a:pt x="4706" y="8739"/>
                            <a:pt x="4307" y="5569"/>
                          </a:cubicBezTo>
                          <a:cubicBezTo>
                            <a:pt x="4108" y="2994"/>
                            <a:pt x="3111" y="1013"/>
                            <a:pt x="1716" y="2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22" name="Google Shape;8022;p37"/>
                    <p:cNvSpPr/>
                    <p:nvPr/>
                  </p:nvSpPr>
                  <p:spPr>
                    <a:xfrm>
                      <a:off x="2316888" y="5810190"/>
                      <a:ext cx="6461" cy="18476"/>
                    </a:xfrm>
                    <a:custGeom>
                      <a:avLst/>
                      <a:gdLst/>
                      <a:ahLst/>
                      <a:cxnLst/>
                      <a:rect l="l" t="t" r="r" b="b"/>
                      <a:pathLst>
                        <a:path w="6461" h="18476" extrusionOk="0">
                          <a:moveTo>
                            <a:pt x="1054" y="1530"/>
                          </a:moveTo>
                          <a:cubicBezTo>
                            <a:pt x="-341" y="4304"/>
                            <a:pt x="-142" y="7077"/>
                            <a:pt x="456" y="9058"/>
                          </a:cubicBezTo>
                          <a:cubicBezTo>
                            <a:pt x="855" y="10246"/>
                            <a:pt x="1652" y="10246"/>
                            <a:pt x="2250" y="10841"/>
                          </a:cubicBezTo>
                          <a:cubicBezTo>
                            <a:pt x="1652" y="16387"/>
                            <a:pt x="1253" y="20943"/>
                            <a:pt x="4642" y="16981"/>
                          </a:cubicBezTo>
                          <a:cubicBezTo>
                            <a:pt x="5639" y="15793"/>
                            <a:pt x="6635" y="12822"/>
                            <a:pt x="6436" y="10643"/>
                          </a:cubicBezTo>
                          <a:cubicBezTo>
                            <a:pt x="6037" y="5888"/>
                            <a:pt x="3845" y="9256"/>
                            <a:pt x="2449" y="10643"/>
                          </a:cubicBezTo>
                          <a:lnTo>
                            <a:pt x="2449" y="10643"/>
                          </a:lnTo>
                          <a:lnTo>
                            <a:pt x="3446" y="6483"/>
                          </a:lnTo>
                          <a:cubicBezTo>
                            <a:pt x="4044" y="3907"/>
                            <a:pt x="4443" y="1530"/>
                            <a:pt x="3446" y="540"/>
                          </a:cubicBezTo>
                          <a:cubicBezTo>
                            <a:pt x="2848" y="-450"/>
                            <a:pt x="1851" y="-54"/>
                            <a:pt x="1054" y="15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23" name="Google Shape;8023;p37"/>
                    <p:cNvSpPr/>
                    <p:nvPr/>
                  </p:nvSpPr>
                  <p:spPr>
                    <a:xfrm>
                      <a:off x="2323262" y="5841235"/>
                      <a:ext cx="4010" cy="9594"/>
                    </a:xfrm>
                    <a:custGeom>
                      <a:avLst/>
                      <a:gdLst/>
                      <a:ahLst/>
                      <a:cxnLst/>
                      <a:rect l="l" t="t" r="r" b="b"/>
                      <a:pathLst>
                        <a:path w="4010" h="9594" extrusionOk="0">
                          <a:moveTo>
                            <a:pt x="460" y="5150"/>
                          </a:moveTo>
                          <a:cubicBezTo>
                            <a:pt x="62" y="7131"/>
                            <a:pt x="-337" y="9112"/>
                            <a:pt x="460" y="9508"/>
                          </a:cubicBezTo>
                          <a:cubicBezTo>
                            <a:pt x="1457" y="10102"/>
                            <a:pt x="2653" y="7527"/>
                            <a:pt x="3450" y="4556"/>
                          </a:cubicBezTo>
                          <a:cubicBezTo>
                            <a:pt x="4048" y="2773"/>
                            <a:pt x="4248" y="792"/>
                            <a:pt x="3650" y="0"/>
                          </a:cubicBezTo>
                          <a:cubicBezTo>
                            <a:pt x="2254" y="396"/>
                            <a:pt x="1258" y="1981"/>
                            <a:pt x="460" y="51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24" name="Google Shape;8024;p37"/>
                    <p:cNvSpPr/>
                    <p:nvPr/>
                  </p:nvSpPr>
                  <p:spPr>
                    <a:xfrm>
                      <a:off x="2409867" y="5837223"/>
                      <a:ext cx="4916" cy="10364"/>
                    </a:xfrm>
                    <a:custGeom>
                      <a:avLst/>
                      <a:gdLst/>
                      <a:ahLst/>
                      <a:cxnLst/>
                      <a:rect l="l" t="t" r="r" b="b"/>
                      <a:pathLst>
                        <a:path w="4916" h="10364" extrusionOk="0">
                          <a:moveTo>
                            <a:pt x="363" y="4210"/>
                          </a:moveTo>
                          <a:cubicBezTo>
                            <a:pt x="-434" y="6984"/>
                            <a:pt x="164" y="8965"/>
                            <a:pt x="1360" y="10351"/>
                          </a:cubicBezTo>
                          <a:cubicBezTo>
                            <a:pt x="3154" y="10549"/>
                            <a:pt x="3951" y="8568"/>
                            <a:pt x="4549" y="5993"/>
                          </a:cubicBezTo>
                          <a:cubicBezTo>
                            <a:pt x="5147" y="3418"/>
                            <a:pt x="5147" y="645"/>
                            <a:pt x="3552" y="51"/>
                          </a:cubicBezTo>
                          <a:cubicBezTo>
                            <a:pt x="2356" y="-346"/>
                            <a:pt x="961" y="1635"/>
                            <a:pt x="363" y="42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25" name="Google Shape;8025;p37"/>
                    <p:cNvSpPr/>
                    <p:nvPr/>
                  </p:nvSpPr>
                  <p:spPr>
                    <a:xfrm>
                      <a:off x="2266117" y="5835674"/>
                      <a:ext cx="3239" cy="10315"/>
                    </a:xfrm>
                    <a:custGeom>
                      <a:avLst/>
                      <a:gdLst/>
                      <a:ahLst/>
                      <a:cxnLst/>
                      <a:rect l="l" t="t" r="r" b="b"/>
                      <a:pathLst>
                        <a:path w="3239" h="10315" extrusionOk="0">
                          <a:moveTo>
                            <a:pt x="1595" y="15"/>
                          </a:moveTo>
                          <a:cubicBezTo>
                            <a:pt x="598" y="-183"/>
                            <a:pt x="0" y="1600"/>
                            <a:pt x="0" y="4373"/>
                          </a:cubicBezTo>
                          <a:cubicBezTo>
                            <a:pt x="199" y="7740"/>
                            <a:pt x="598" y="10316"/>
                            <a:pt x="1993" y="10316"/>
                          </a:cubicBezTo>
                          <a:cubicBezTo>
                            <a:pt x="2990" y="10316"/>
                            <a:pt x="3389" y="7938"/>
                            <a:pt x="3189" y="5165"/>
                          </a:cubicBezTo>
                          <a:cubicBezTo>
                            <a:pt x="2990" y="2590"/>
                            <a:pt x="2591" y="213"/>
                            <a:pt x="1595" y="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26" name="Google Shape;8026;p37"/>
                    <p:cNvSpPr/>
                    <p:nvPr/>
                  </p:nvSpPr>
                  <p:spPr>
                    <a:xfrm>
                      <a:off x="2387437" y="5859261"/>
                      <a:ext cx="6607" cy="9706"/>
                    </a:xfrm>
                    <a:custGeom>
                      <a:avLst/>
                      <a:gdLst/>
                      <a:ahLst/>
                      <a:cxnLst/>
                      <a:rect l="l" t="t" r="r" b="b"/>
                      <a:pathLst>
                        <a:path w="6607" h="9706" extrusionOk="0">
                          <a:moveTo>
                            <a:pt x="4654" y="0"/>
                          </a:moveTo>
                          <a:cubicBezTo>
                            <a:pt x="2462" y="198"/>
                            <a:pt x="1066" y="2377"/>
                            <a:pt x="269" y="5546"/>
                          </a:cubicBezTo>
                          <a:cubicBezTo>
                            <a:pt x="-329" y="7725"/>
                            <a:pt x="70" y="9112"/>
                            <a:pt x="1465" y="9706"/>
                          </a:cubicBezTo>
                          <a:cubicBezTo>
                            <a:pt x="4056" y="9508"/>
                            <a:pt x="5651" y="6735"/>
                            <a:pt x="6448" y="3169"/>
                          </a:cubicBezTo>
                          <a:cubicBezTo>
                            <a:pt x="7046" y="991"/>
                            <a:pt x="5850" y="0"/>
                            <a:pt x="4654"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27" name="Google Shape;8027;p37"/>
                    <p:cNvSpPr/>
                    <p:nvPr/>
                  </p:nvSpPr>
                  <p:spPr>
                    <a:xfrm>
                      <a:off x="2370229" y="5842199"/>
                      <a:ext cx="5551" cy="9648"/>
                    </a:xfrm>
                    <a:custGeom>
                      <a:avLst/>
                      <a:gdLst/>
                      <a:ahLst/>
                      <a:cxnLst/>
                      <a:rect l="l" t="t" r="r" b="b"/>
                      <a:pathLst>
                        <a:path w="5551" h="9648" extrusionOk="0">
                          <a:moveTo>
                            <a:pt x="933" y="9535"/>
                          </a:moveTo>
                          <a:cubicBezTo>
                            <a:pt x="2129" y="10130"/>
                            <a:pt x="3524" y="8347"/>
                            <a:pt x="4920" y="4979"/>
                          </a:cubicBezTo>
                          <a:cubicBezTo>
                            <a:pt x="5318" y="3593"/>
                            <a:pt x="6115" y="1018"/>
                            <a:pt x="4920" y="225"/>
                          </a:cubicBezTo>
                          <a:cubicBezTo>
                            <a:pt x="3724" y="-567"/>
                            <a:pt x="2328" y="820"/>
                            <a:pt x="1332" y="2998"/>
                          </a:cubicBezTo>
                          <a:cubicBezTo>
                            <a:pt x="-263" y="5772"/>
                            <a:pt x="-462" y="8743"/>
                            <a:pt x="933" y="95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28" name="Google Shape;8028;p37"/>
                    <p:cNvSpPr/>
                    <p:nvPr/>
                  </p:nvSpPr>
                  <p:spPr>
                    <a:xfrm>
                      <a:off x="2212030" y="5831727"/>
                      <a:ext cx="3951" cy="8762"/>
                    </a:xfrm>
                    <a:custGeom>
                      <a:avLst/>
                      <a:gdLst/>
                      <a:ahLst/>
                      <a:cxnLst/>
                      <a:rect l="l" t="t" r="r" b="b"/>
                      <a:pathLst>
                        <a:path w="3951" h="8762" extrusionOk="0">
                          <a:moveTo>
                            <a:pt x="1066" y="0"/>
                          </a:moveTo>
                          <a:cubicBezTo>
                            <a:pt x="69" y="0"/>
                            <a:pt x="-130" y="1387"/>
                            <a:pt x="69" y="3566"/>
                          </a:cubicBezTo>
                          <a:cubicBezTo>
                            <a:pt x="468" y="6339"/>
                            <a:pt x="1265" y="8320"/>
                            <a:pt x="2661" y="8716"/>
                          </a:cubicBezTo>
                          <a:cubicBezTo>
                            <a:pt x="4056" y="9112"/>
                            <a:pt x="4056" y="6933"/>
                            <a:pt x="3857" y="4358"/>
                          </a:cubicBezTo>
                          <a:cubicBezTo>
                            <a:pt x="3259" y="1783"/>
                            <a:pt x="2262" y="0"/>
                            <a:pt x="106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29" name="Google Shape;8029;p37"/>
                    <p:cNvSpPr/>
                    <p:nvPr/>
                  </p:nvSpPr>
                  <p:spPr>
                    <a:xfrm>
                      <a:off x="2253407" y="5832123"/>
                      <a:ext cx="3214" cy="8776"/>
                    </a:xfrm>
                    <a:custGeom>
                      <a:avLst/>
                      <a:gdLst/>
                      <a:ahLst/>
                      <a:cxnLst/>
                      <a:rect l="l" t="t" r="r" b="b"/>
                      <a:pathLst>
                        <a:path w="3214" h="8776" extrusionOk="0">
                          <a:moveTo>
                            <a:pt x="1149" y="0"/>
                          </a:moveTo>
                          <a:cubicBezTo>
                            <a:pt x="153" y="0"/>
                            <a:pt x="-246" y="2179"/>
                            <a:pt x="153" y="4952"/>
                          </a:cubicBezTo>
                          <a:cubicBezTo>
                            <a:pt x="551" y="7527"/>
                            <a:pt x="1349" y="9112"/>
                            <a:pt x="2345" y="8716"/>
                          </a:cubicBezTo>
                          <a:cubicBezTo>
                            <a:pt x="3143" y="8320"/>
                            <a:pt x="3342" y="6933"/>
                            <a:pt x="3143" y="4160"/>
                          </a:cubicBezTo>
                          <a:cubicBezTo>
                            <a:pt x="2943" y="1783"/>
                            <a:pt x="2146" y="0"/>
                            <a:pt x="1149"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30" name="Google Shape;8030;p37"/>
                    <p:cNvSpPr/>
                    <p:nvPr/>
                  </p:nvSpPr>
                  <p:spPr>
                    <a:xfrm>
                      <a:off x="2340373" y="5841256"/>
                      <a:ext cx="4210" cy="9019"/>
                    </a:xfrm>
                    <a:custGeom>
                      <a:avLst/>
                      <a:gdLst/>
                      <a:ahLst/>
                      <a:cxnLst/>
                      <a:rect l="l" t="t" r="r" b="b"/>
                      <a:pathLst>
                        <a:path w="4210" h="9019" extrusionOk="0">
                          <a:moveTo>
                            <a:pt x="3083" y="5922"/>
                          </a:moveTo>
                          <a:cubicBezTo>
                            <a:pt x="3881" y="3743"/>
                            <a:pt x="4678" y="970"/>
                            <a:pt x="3881" y="177"/>
                          </a:cubicBezTo>
                          <a:cubicBezTo>
                            <a:pt x="3083" y="-615"/>
                            <a:pt x="1887" y="1366"/>
                            <a:pt x="891" y="3743"/>
                          </a:cubicBezTo>
                          <a:cubicBezTo>
                            <a:pt x="-106" y="6318"/>
                            <a:pt x="-305" y="8497"/>
                            <a:pt x="492" y="8893"/>
                          </a:cubicBezTo>
                          <a:cubicBezTo>
                            <a:pt x="1090" y="9488"/>
                            <a:pt x="2286" y="7903"/>
                            <a:pt x="3083" y="59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31" name="Google Shape;8031;p37"/>
                    <p:cNvSpPr/>
                    <p:nvPr/>
                  </p:nvSpPr>
                  <p:spPr>
                    <a:xfrm>
                      <a:off x="2208811" y="5851338"/>
                      <a:ext cx="3787" cy="10143"/>
                    </a:xfrm>
                    <a:custGeom>
                      <a:avLst/>
                      <a:gdLst/>
                      <a:ahLst/>
                      <a:cxnLst/>
                      <a:rect l="l" t="t" r="r" b="b"/>
                      <a:pathLst>
                        <a:path w="3787" h="10143" extrusionOk="0">
                          <a:moveTo>
                            <a:pt x="698" y="0"/>
                          </a:moveTo>
                          <a:cubicBezTo>
                            <a:pt x="-299" y="991"/>
                            <a:pt x="-100" y="2971"/>
                            <a:pt x="498" y="5547"/>
                          </a:cubicBezTo>
                          <a:cubicBezTo>
                            <a:pt x="1096" y="7924"/>
                            <a:pt x="2093" y="10499"/>
                            <a:pt x="3089" y="10103"/>
                          </a:cubicBezTo>
                          <a:cubicBezTo>
                            <a:pt x="4086" y="9706"/>
                            <a:pt x="3887" y="7131"/>
                            <a:pt x="3289" y="4556"/>
                          </a:cubicBezTo>
                          <a:cubicBezTo>
                            <a:pt x="2890" y="2179"/>
                            <a:pt x="2093" y="0"/>
                            <a:pt x="698"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32" name="Google Shape;8032;p37"/>
                    <p:cNvSpPr/>
                    <p:nvPr/>
                  </p:nvSpPr>
                  <p:spPr>
                    <a:xfrm>
                      <a:off x="2300352" y="5803742"/>
                      <a:ext cx="3705" cy="9807"/>
                    </a:xfrm>
                    <a:custGeom>
                      <a:avLst/>
                      <a:gdLst/>
                      <a:ahLst/>
                      <a:cxnLst/>
                      <a:rect l="l" t="t" r="r" b="b"/>
                      <a:pathLst>
                        <a:path w="3705" h="9807" extrusionOk="0">
                          <a:moveTo>
                            <a:pt x="1246" y="9761"/>
                          </a:moveTo>
                          <a:cubicBezTo>
                            <a:pt x="2242" y="10157"/>
                            <a:pt x="3040" y="7978"/>
                            <a:pt x="3638" y="4611"/>
                          </a:cubicBezTo>
                          <a:cubicBezTo>
                            <a:pt x="3837" y="2630"/>
                            <a:pt x="3638" y="253"/>
                            <a:pt x="2442" y="55"/>
                          </a:cubicBezTo>
                          <a:cubicBezTo>
                            <a:pt x="1246" y="-341"/>
                            <a:pt x="449" y="1442"/>
                            <a:pt x="50" y="4215"/>
                          </a:cubicBezTo>
                          <a:cubicBezTo>
                            <a:pt x="-150" y="6790"/>
                            <a:pt x="249" y="9365"/>
                            <a:pt x="1246" y="976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33" name="Google Shape;8033;p37"/>
                    <p:cNvSpPr/>
                    <p:nvPr/>
                  </p:nvSpPr>
                  <p:spPr>
                    <a:xfrm>
                      <a:off x="2356162" y="5815972"/>
                      <a:ext cx="4891" cy="8425"/>
                    </a:xfrm>
                    <a:custGeom>
                      <a:avLst/>
                      <a:gdLst/>
                      <a:ahLst/>
                      <a:cxnLst/>
                      <a:rect l="l" t="t" r="r" b="b"/>
                      <a:pathLst>
                        <a:path w="4891" h="8425" extrusionOk="0">
                          <a:moveTo>
                            <a:pt x="1047" y="8426"/>
                          </a:moveTo>
                          <a:cubicBezTo>
                            <a:pt x="2443" y="8030"/>
                            <a:pt x="3639" y="6643"/>
                            <a:pt x="4436" y="4068"/>
                          </a:cubicBezTo>
                          <a:cubicBezTo>
                            <a:pt x="5233" y="1493"/>
                            <a:pt x="5034" y="-488"/>
                            <a:pt x="3439" y="106"/>
                          </a:cubicBezTo>
                          <a:cubicBezTo>
                            <a:pt x="2044" y="502"/>
                            <a:pt x="848" y="2483"/>
                            <a:pt x="51" y="5058"/>
                          </a:cubicBezTo>
                          <a:cubicBezTo>
                            <a:pt x="-149" y="7237"/>
                            <a:pt x="250" y="8228"/>
                            <a:pt x="1047" y="84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34" name="Google Shape;8034;p37"/>
                    <p:cNvSpPr/>
                    <p:nvPr/>
                  </p:nvSpPr>
                  <p:spPr>
                    <a:xfrm>
                      <a:off x="2354630" y="5881349"/>
                      <a:ext cx="5833" cy="8829"/>
                    </a:xfrm>
                    <a:custGeom>
                      <a:avLst/>
                      <a:gdLst/>
                      <a:ahLst/>
                      <a:cxnLst/>
                      <a:rect l="l" t="t" r="r" b="b"/>
                      <a:pathLst>
                        <a:path w="5833" h="8829" extrusionOk="0">
                          <a:moveTo>
                            <a:pt x="785" y="3070"/>
                          </a:moveTo>
                          <a:cubicBezTo>
                            <a:pt x="-411" y="5843"/>
                            <a:pt x="-211" y="7626"/>
                            <a:pt x="1184" y="8418"/>
                          </a:cubicBezTo>
                          <a:cubicBezTo>
                            <a:pt x="2579" y="9210"/>
                            <a:pt x="3974" y="9012"/>
                            <a:pt x="5170" y="6437"/>
                          </a:cubicBezTo>
                          <a:cubicBezTo>
                            <a:pt x="6366" y="3268"/>
                            <a:pt x="5768" y="1683"/>
                            <a:pt x="4772" y="495"/>
                          </a:cubicBezTo>
                          <a:cubicBezTo>
                            <a:pt x="3576" y="-694"/>
                            <a:pt x="1981" y="297"/>
                            <a:pt x="785" y="30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35" name="Google Shape;8035;p37"/>
                    <p:cNvSpPr/>
                    <p:nvPr/>
                  </p:nvSpPr>
                  <p:spPr>
                    <a:xfrm>
                      <a:off x="2208911" y="5882636"/>
                      <a:ext cx="3587" cy="5546"/>
                    </a:xfrm>
                    <a:custGeom>
                      <a:avLst/>
                      <a:gdLst/>
                      <a:ahLst/>
                      <a:cxnLst/>
                      <a:rect l="l" t="t" r="r" b="b"/>
                      <a:pathLst>
                        <a:path w="3587" h="5546" extrusionOk="0">
                          <a:moveTo>
                            <a:pt x="199" y="3962"/>
                          </a:moveTo>
                          <a:cubicBezTo>
                            <a:pt x="199" y="4358"/>
                            <a:pt x="399" y="4556"/>
                            <a:pt x="399" y="4952"/>
                          </a:cubicBezTo>
                          <a:cubicBezTo>
                            <a:pt x="1395" y="5150"/>
                            <a:pt x="2392" y="5348"/>
                            <a:pt x="3588" y="5546"/>
                          </a:cubicBezTo>
                          <a:cubicBezTo>
                            <a:pt x="3588" y="5150"/>
                            <a:pt x="3588" y="4754"/>
                            <a:pt x="3389" y="4160"/>
                          </a:cubicBezTo>
                          <a:cubicBezTo>
                            <a:pt x="2791" y="1387"/>
                            <a:pt x="1794" y="0"/>
                            <a:pt x="797" y="0"/>
                          </a:cubicBezTo>
                          <a:cubicBezTo>
                            <a:pt x="0" y="198"/>
                            <a:pt x="-199" y="1981"/>
                            <a:pt x="199" y="39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36" name="Google Shape;8036;p37"/>
                    <p:cNvSpPr/>
                    <p:nvPr/>
                  </p:nvSpPr>
                  <p:spPr>
                    <a:xfrm>
                      <a:off x="2260337" y="5885013"/>
                      <a:ext cx="199" cy="198"/>
                    </a:xfrm>
                    <a:custGeom>
                      <a:avLst/>
                      <a:gdLst/>
                      <a:ahLst/>
                      <a:cxnLst/>
                      <a:rect l="l" t="t" r="r" b="b"/>
                      <a:pathLst>
                        <a:path w="199" h="198" extrusionOk="0">
                          <a:moveTo>
                            <a:pt x="199" y="198"/>
                          </a:moveTo>
                          <a:lnTo>
                            <a:pt x="199"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37" name="Google Shape;8037;p37"/>
                    <p:cNvSpPr/>
                    <p:nvPr/>
                  </p:nvSpPr>
                  <p:spPr>
                    <a:xfrm>
                      <a:off x="2314592" y="5879250"/>
                      <a:ext cx="2978" cy="9079"/>
                    </a:xfrm>
                    <a:custGeom>
                      <a:avLst/>
                      <a:gdLst/>
                      <a:ahLst/>
                      <a:cxnLst/>
                      <a:rect l="l" t="t" r="r" b="b"/>
                      <a:pathLst>
                        <a:path w="2978" h="9079" extrusionOk="0">
                          <a:moveTo>
                            <a:pt x="758" y="3188"/>
                          </a:moveTo>
                          <a:cubicBezTo>
                            <a:pt x="160" y="5565"/>
                            <a:pt x="-238" y="8141"/>
                            <a:pt x="160" y="8933"/>
                          </a:cubicBezTo>
                          <a:cubicBezTo>
                            <a:pt x="758" y="9725"/>
                            <a:pt x="1556" y="7150"/>
                            <a:pt x="2353" y="4971"/>
                          </a:cubicBezTo>
                          <a:cubicBezTo>
                            <a:pt x="3150" y="2000"/>
                            <a:pt x="3150" y="415"/>
                            <a:pt x="2552" y="19"/>
                          </a:cubicBezTo>
                          <a:cubicBezTo>
                            <a:pt x="2154" y="-179"/>
                            <a:pt x="1356" y="1207"/>
                            <a:pt x="758" y="318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38" name="Google Shape;8038;p37"/>
                    <p:cNvSpPr/>
                    <p:nvPr/>
                  </p:nvSpPr>
                  <p:spPr>
                    <a:xfrm>
                      <a:off x="2354305" y="5798164"/>
                      <a:ext cx="4797" cy="8741"/>
                    </a:xfrm>
                    <a:custGeom>
                      <a:avLst/>
                      <a:gdLst/>
                      <a:ahLst/>
                      <a:cxnLst/>
                      <a:rect l="l" t="t" r="r" b="b"/>
                      <a:pathLst>
                        <a:path w="4797" h="8741" extrusionOk="0">
                          <a:moveTo>
                            <a:pt x="3901" y="86"/>
                          </a:moveTo>
                          <a:cubicBezTo>
                            <a:pt x="3103" y="-310"/>
                            <a:pt x="1908" y="680"/>
                            <a:pt x="1110" y="2661"/>
                          </a:cubicBezTo>
                          <a:cubicBezTo>
                            <a:pt x="113" y="5038"/>
                            <a:pt x="-484" y="7415"/>
                            <a:pt x="512" y="8406"/>
                          </a:cubicBezTo>
                          <a:cubicBezTo>
                            <a:pt x="1509" y="9594"/>
                            <a:pt x="2705" y="7415"/>
                            <a:pt x="3901" y="5236"/>
                          </a:cubicBezTo>
                          <a:cubicBezTo>
                            <a:pt x="5097" y="2463"/>
                            <a:pt x="5097" y="482"/>
                            <a:pt x="3901" y="8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39" name="Google Shape;8039;p37"/>
                    <p:cNvSpPr/>
                    <p:nvPr/>
                  </p:nvSpPr>
                  <p:spPr>
                    <a:xfrm>
                      <a:off x="2233725" y="5693858"/>
                      <a:ext cx="5284" cy="8926"/>
                    </a:xfrm>
                    <a:custGeom>
                      <a:avLst/>
                      <a:gdLst/>
                      <a:ahLst/>
                      <a:cxnLst/>
                      <a:rect l="l" t="t" r="r" b="b"/>
                      <a:pathLst>
                        <a:path w="5284" h="8926" extrusionOk="0">
                          <a:moveTo>
                            <a:pt x="2095" y="0"/>
                          </a:moveTo>
                          <a:cubicBezTo>
                            <a:pt x="500" y="0"/>
                            <a:pt x="-297" y="1981"/>
                            <a:pt x="102" y="4556"/>
                          </a:cubicBezTo>
                          <a:cubicBezTo>
                            <a:pt x="500" y="6933"/>
                            <a:pt x="1298" y="9112"/>
                            <a:pt x="3091" y="8914"/>
                          </a:cubicBezTo>
                          <a:cubicBezTo>
                            <a:pt x="4686" y="8716"/>
                            <a:pt x="5085" y="6537"/>
                            <a:pt x="5284" y="4160"/>
                          </a:cubicBezTo>
                          <a:cubicBezTo>
                            <a:pt x="4686" y="1387"/>
                            <a:pt x="3690" y="0"/>
                            <a:pt x="209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40" name="Google Shape;8040;p37"/>
                    <p:cNvSpPr/>
                    <p:nvPr/>
                  </p:nvSpPr>
                  <p:spPr>
                    <a:xfrm>
                      <a:off x="2269276" y="5696022"/>
                      <a:ext cx="4839" cy="8549"/>
                    </a:xfrm>
                    <a:custGeom>
                      <a:avLst/>
                      <a:gdLst/>
                      <a:ahLst/>
                      <a:cxnLst/>
                      <a:rect l="l" t="t" r="r" b="b"/>
                      <a:pathLst>
                        <a:path w="4839" h="8549" extrusionOk="0">
                          <a:moveTo>
                            <a:pt x="30" y="5165"/>
                          </a:moveTo>
                          <a:cubicBezTo>
                            <a:pt x="230" y="7146"/>
                            <a:pt x="1226" y="8533"/>
                            <a:pt x="2422" y="8533"/>
                          </a:cubicBezTo>
                          <a:cubicBezTo>
                            <a:pt x="4017" y="8731"/>
                            <a:pt x="5013" y="7146"/>
                            <a:pt x="4814" y="4373"/>
                          </a:cubicBezTo>
                          <a:cubicBezTo>
                            <a:pt x="4615" y="1600"/>
                            <a:pt x="3618" y="-183"/>
                            <a:pt x="2024" y="15"/>
                          </a:cubicBezTo>
                          <a:cubicBezTo>
                            <a:pt x="628" y="411"/>
                            <a:pt x="-169" y="2590"/>
                            <a:pt x="30" y="51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41" name="Google Shape;8041;p37"/>
                    <p:cNvSpPr/>
                    <p:nvPr/>
                  </p:nvSpPr>
                  <p:spPr>
                    <a:xfrm>
                      <a:off x="2289184" y="5697423"/>
                      <a:ext cx="5636" cy="11133"/>
                    </a:xfrm>
                    <a:custGeom>
                      <a:avLst/>
                      <a:gdLst/>
                      <a:ahLst/>
                      <a:cxnLst/>
                      <a:rect l="l" t="t" r="r" b="b"/>
                      <a:pathLst>
                        <a:path w="5636" h="11133" extrusionOk="0">
                          <a:moveTo>
                            <a:pt x="3444" y="0"/>
                          </a:moveTo>
                          <a:cubicBezTo>
                            <a:pt x="2646" y="0"/>
                            <a:pt x="2048" y="594"/>
                            <a:pt x="1650" y="1585"/>
                          </a:cubicBezTo>
                          <a:cubicBezTo>
                            <a:pt x="1451" y="1585"/>
                            <a:pt x="1052" y="1585"/>
                            <a:pt x="853" y="1585"/>
                          </a:cubicBezTo>
                          <a:cubicBezTo>
                            <a:pt x="-343" y="2971"/>
                            <a:pt x="-343" y="5348"/>
                            <a:pt x="1251" y="8320"/>
                          </a:cubicBezTo>
                          <a:cubicBezTo>
                            <a:pt x="2447" y="10499"/>
                            <a:pt x="4241" y="11885"/>
                            <a:pt x="5038" y="10697"/>
                          </a:cubicBezTo>
                          <a:cubicBezTo>
                            <a:pt x="5636" y="9706"/>
                            <a:pt x="5836" y="8320"/>
                            <a:pt x="5238" y="6735"/>
                          </a:cubicBezTo>
                          <a:cubicBezTo>
                            <a:pt x="5437" y="6141"/>
                            <a:pt x="5437" y="5546"/>
                            <a:pt x="5636" y="4952"/>
                          </a:cubicBezTo>
                          <a:cubicBezTo>
                            <a:pt x="5636" y="2377"/>
                            <a:pt x="5038" y="198"/>
                            <a:pt x="3444"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42" name="Google Shape;8042;p37"/>
                    <p:cNvSpPr/>
                    <p:nvPr/>
                  </p:nvSpPr>
                  <p:spPr>
                    <a:xfrm>
                      <a:off x="2335267" y="5771894"/>
                      <a:ext cx="4423" cy="21133"/>
                    </a:xfrm>
                    <a:custGeom>
                      <a:avLst/>
                      <a:gdLst/>
                      <a:ahLst/>
                      <a:cxnLst/>
                      <a:rect l="l" t="t" r="r" b="b"/>
                      <a:pathLst>
                        <a:path w="4423" h="21133" extrusionOk="0">
                          <a:moveTo>
                            <a:pt x="814" y="20414"/>
                          </a:moveTo>
                          <a:cubicBezTo>
                            <a:pt x="1213" y="21206"/>
                            <a:pt x="2010" y="21602"/>
                            <a:pt x="2608" y="20216"/>
                          </a:cubicBezTo>
                          <a:cubicBezTo>
                            <a:pt x="4202" y="16848"/>
                            <a:pt x="4601" y="13679"/>
                            <a:pt x="3804" y="10906"/>
                          </a:cubicBezTo>
                          <a:cubicBezTo>
                            <a:pt x="3604" y="10311"/>
                            <a:pt x="3206" y="9717"/>
                            <a:pt x="3007" y="9321"/>
                          </a:cubicBezTo>
                          <a:cubicBezTo>
                            <a:pt x="3405" y="7934"/>
                            <a:pt x="3804" y="6548"/>
                            <a:pt x="4202" y="4963"/>
                          </a:cubicBezTo>
                          <a:cubicBezTo>
                            <a:pt x="4601" y="2388"/>
                            <a:pt x="4601" y="-187"/>
                            <a:pt x="3007" y="11"/>
                          </a:cubicBezTo>
                          <a:cubicBezTo>
                            <a:pt x="1213" y="209"/>
                            <a:pt x="814" y="3180"/>
                            <a:pt x="615" y="5557"/>
                          </a:cubicBezTo>
                          <a:cubicBezTo>
                            <a:pt x="216" y="8529"/>
                            <a:pt x="1013" y="9519"/>
                            <a:pt x="2010" y="10708"/>
                          </a:cubicBezTo>
                          <a:cubicBezTo>
                            <a:pt x="-183" y="14471"/>
                            <a:pt x="-581" y="17641"/>
                            <a:pt x="814" y="204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43" name="Google Shape;8043;p37"/>
                    <p:cNvSpPr/>
                    <p:nvPr/>
                  </p:nvSpPr>
                  <p:spPr>
                    <a:xfrm>
                      <a:off x="2386644" y="5799024"/>
                      <a:ext cx="4855" cy="8399"/>
                    </a:xfrm>
                    <a:custGeom>
                      <a:avLst/>
                      <a:gdLst/>
                      <a:ahLst/>
                      <a:cxnLst/>
                      <a:rect l="l" t="t" r="r" b="b"/>
                      <a:pathLst>
                        <a:path w="4855" h="8399" extrusionOk="0">
                          <a:moveTo>
                            <a:pt x="3853" y="19"/>
                          </a:moveTo>
                          <a:cubicBezTo>
                            <a:pt x="2856" y="-179"/>
                            <a:pt x="1859" y="1207"/>
                            <a:pt x="1062" y="2990"/>
                          </a:cubicBezTo>
                          <a:cubicBezTo>
                            <a:pt x="66" y="5565"/>
                            <a:pt x="-532" y="7744"/>
                            <a:pt x="663" y="8339"/>
                          </a:cubicBezTo>
                          <a:cubicBezTo>
                            <a:pt x="1660" y="8735"/>
                            <a:pt x="3055" y="7150"/>
                            <a:pt x="4052" y="4575"/>
                          </a:cubicBezTo>
                          <a:cubicBezTo>
                            <a:pt x="5248" y="1802"/>
                            <a:pt x="5049" y="217"/>
                            <a:pt x="3853" y="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44" name="Google Shape;8044;p37"/>
                    <p:cNvSpPr/>
                    <p:nvPr/>
                  </p:nvSpPr>
                  <p:spPr>
                    <a:xfrm>
                      <a:off x="2422025" y="5747730"/>
                      <a:ext cx="1216" cy="10308"/>
                    </a:xfrm>
                    <a:custGeom>
                      <a:avLst/>
                      <a:gdLst/>
                      <a:ahLst/>
                      <a:cxnLst/>
                      <a:rect l="l" t="t" r="r" b="b"/>
                      <a:pathLst>
                        <a:path w="1216" h="10308" extrusionOk="0">
                          <a:moveTo>
                            <a:pt x="1162" y="8"/>
                          </a:moveTo>
                          <a:cubicBezTo>
                            <a:pt x="1162" y="206"/>
                            <a:pt x="763" y="2385"/>
                            <a:pt x="564" y="4167"/>
                          </a:cubicBezTo>
                          <a:cubicBezTo>
                            <a:pt x="165" y="7139"/>
                            <a:pt x="-233" y="10308"/>
                            <a:pt x="165" y="10308"/>
                          </a:cubicBezTo>
                          <a:cubicBezTo>
                            <a:pt x="364" y="10308"/>
                            <a:pt x="564" y="8129"/>
                            <a:pt x="763" y="5950"/>
                          </a:cubicBezTo>
                          <a:cubicBezTo>
                            <a:pt x="962" y="3573"/>
                            <a:pt x="1361" y="-191"/>
                            <a:pt x="1162" y="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45" name="Google Shape;8045;p37"/>
                    <p:cNvSpPr/>
                    <p:nvPr/>
                  </p:nvSpPr>
                  <p:spPr>
                    <a:xfrm>
                      <a:off x="2350714" y="5728906"/>
                      <a:ext cx="5643" cy="9580"/>
                    </a:xfrm>
                    <a:custGeom>
                      <a:avLst/>
                      <a:gdLst/>
                      <a:ahLst/>
                      <a:cxnLst/>
                      <a:rect l="l" t="t" r="r" b="b"/>
                      <a:pathLst>
                        <a:path w="5643" h="9580" extrusionOk="0">
                          <a:moveTo>
                            <a:pt x="317" y="4371"/>
                          </a:moveTo>
                          <a:cubicBezTo>
                            <a:pt x="-481" y="7145"/>
                            <a:pt x="317" y="9126"/>
                            <a:pt x="1712" y="9522"/>
                          </a:cubicBezTo>
                          <a:cubicBezTo>
                            <a:pt x="3307" y="9918"/>
                            <a:pt x="4503" y="8333"/>
                            <a:pt x="5499" y="4371"/>
                          </a:cubicBezTo>
                          <a:cubicBezTo>
                            <a:pt x="5898" y="2589"/>
                            <a:pt x="5499" y="410"/>
                            <a:pt x="3905" y="14"/>
                          </a:cubicBezTo>
                          <a:cubicBezTo>
                            <a:pt x="2509" y="-184"/>
                            <a:pt x="915" y="1796"/>
                            <a:pt x="317" y="43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46" name="Google Shape;8046;p37"/>
                    <p:cNvSpPr/>
                    <p:nvPr/>
                  </p:nvSpPr>
                  <p:spPr>
                    <a:xfrm>
                      <a:off x="2328379" y="5766333"/>
                      <a:ext cx="4623" cy="8731"/>
                    </a:xfrm>
                    <a:custGeom>
                      <a:avLst/>
                      <a:gdLst/>
                      <a:ahLst/>
                      <a:cxnLst/>
                      <a:rect l="l" t="t" r="r" b="b"/>
                      <a:pathLst>
                        <a:path w="4623" h="8731" extrusionOk="0">
                          <a:moveTo>
                            <a:pt x="1124" y="8543"/>
                          </a:moveTo>
                          <a:cubicBezTo>
                            <a:pt x="2519" y="9335"/>
                            <a:pt x="3516" y="7552"/>
                            <a:pt x="4313" y="4779"/>
                          </a:cubicBezTo>
                          <a:cubicBezTo>
                            <a:pt x="4911" y="2204"/>
                            <a:pt x="4712" y="25"/>
                            <a:pt x="3117" y="25"/>
                          </a:cubicBezTo>
                          <a:cubicBezTo>
                            <a:pt x="2121" y="-173"/>
                            <a:pt x="925" y="817"/>
                            <a:pt x="327" y="2996"/>
                          </a:cubicBezTo>
                          <a:cubicBezTo>
                            <a:pt x="-271" y="5373"/>
                            <a:pt x="-72" y="7750"/>
                            <a:pt x="1124" y="85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47" name="Google Shape;8047;p37"/>
                    <p:cNvSpPr/>
                    <p:nvPr/>
                  </p:nvSpPr>
                  <p:spPr>
                    <a:xfrm>
                      <a:off x="2388497" y="5759805"/>
                      <a:ext cx="5294" cy="8986"/>
                    </a:xfrm>
                    <a:custGeom>
                      <a:avLst/>
                      <a:gdLst/>
                      <a:ahLst/>
                      <a:cxnLst/>
                      <a:rect l="l" t="t" r="r" b="b"/>
                      <a:pathLst>
                        <a:path w="5294" h="8986" extrusionOk="0">
                          <a:moveTo>
                            <a:pt x="4391" y="17"/>
                          </a:moveTo>
                          <a:cubicBezTo>
                            <a:pt x="3195" y="-181"/>
                            <a:pt x="1800" y="1403"/>
                            <a:pt x="803" y="3978"/>
                          </a:cubicBezTo>
                          <a:cubicBezTo>
                            <a:pt x="-392" y="6752"/>
                            <a:pt x="-193" y="8534"/>
                            <a:pt x="1003" y="8931"/>
                          </a:cubicBezTo>
                          <a:cubicBezTo>
                            <a:pt x="2199" y="9327"/>
                            <a:pt x="3395" y="7544"/>
                            <a:pt x="4391" y="5365"/>
                          </a:cubicBezTo>
                          <a:cubicBezTo>
                            <a:pt x="5388" y="2592"/>
                            <a:pt x="5787" y="215"/>
                            <a:pt x="4391" y="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48" name="Google Shape;8048;p37"/>
                    <p:cNvSpPr/>
                    <p:nvPr/>
                  </p:nvSpPr>
                  <p:spPr>
                    <a:xfrm>
                      <a:off x="2323125" y="5748277"/>
                      <a:ext cx="5013" cy="9316"/>
                    </a:xfrm>
                    <a:custGeom>
                      <a:avLst/>
                      <a:gdLst/>
                      <a:ahLst/>
                      <a:cxnLst/>
                      <a:rect l="l" t="t" r="r" b="b"/>
                      <a:pathLst>
                        <a:path w="5013" h="9316" extrusionOk="0">
                          <a:moveTo>
                            <a:pt x="3787" y="55"/>
                          </a:moveTo>
                          <a:cubicBezTo>
                            <a:pt x="2193" y="-341"/>
                            <a:pt x="1196" y="1442"/>
                            <a:pt x="399" y="3819"/>
                          </a:cubicBezTo>
                          <a:cubicBezTo>
                            <a:pt x="-399" y="6592"/>
                            <a:pt x="0" y="8573"/>
                            <a:pt x="1595" y="9167"/>
                          </a:cubicBezTo>
                          <a:cubicBezTo>
                            <a:pt x="2990" y="9762"/>
                            <a:pt x="4186" y="8573"/>
                            <a:pt x="4784" y="5800"/>
                          </a:cubicBezTo>
                          <a:cubicBezTo>
                            <a:pt x="5182" y="3225"/>
                            <a:pt x="5182" y="1046"/>
                            <a:pt x="3787" y="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49" name="Google Shape;8049;p37"/>
                    <p:cNvSpPr/>
                    <p:nvPr/>
                  </p:nvSpPr>
                  <p:spPr>
                    <a:xfrm>
                      <a:off x="2334738" y="5752096"/>
                      <a:ext cx="4080" cy="8960"/>
                    </a:xfrm>
                    <a:custGeom>
                      <a:avLst/>
                      <a:gdLst/>
                      <a:ahLst/>
                      <a:cxnLst/>
                      <a:rect l="l" t="t" r="r" b="b"/>
                      <a:pathLst>
                        <a:path w="4080" h="8960" extrusionOk="0">
                          <a:moveTo>
                            <a:pt x="2538" y="0"/>
                          </a:moveTo>
                          <a:cubicBezTo>
                            <a:pt x="1143" y="198"/>
                            <a:pt x="346" y="1783"/>
                            <a:pt x="147" y="3764"/>
                          </a:cubicBezTo>
                          <a:cubicBezTo>
                            <a:pt x="-252" y="6537"/>
                            <a:pt x="147" y="8518"/>
                            <a:pt x="1542" y="8914"/>
                          </a:cubicBezTo>
                          <a:cubicBezTo>
                            <a:pt x="2937" y="9310"/>
                            <a:pt x="3535" y="7131"/>
                            <a:pt x="3934" y="5150"/>
                          </a:cubicBezTo>
                          <a:cubicBezTo>
                            <a:pt x="4332" y="2575"/>
                            <a:pt x="3934" y="594"/>
                            <a:pt x="2538"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50" name="Google Shape;8050;p37"/>
                    <p:cNvSpPr/>
                    <p:nvPr/>
                  </p:nvSpPr>
                  <p:spPr>
                    <a:xfrm>
                      <a:off x="2181067" y="5766923"/>
                      <a:ext cx="3940" cy="7969"/>
                    </a:xfrm>
                    <a:custGeom>
                      <a:avLst/>
                      <a:gdLst/>
                      <a:ahLst/>
                      <a:cxnLst/>
                      <a:rect l="l" t="t" r="r" b="b"/>
                      <a:pathLst>
                        <a:path w="3940" h="7969" extrusionOk="0">
                          <a:moveTo>
                            <a:pt x="2728" y="7953"/>
                          </a:moveTo>
                          <a:cubicBezTo>
                            <a:pt x="3924" y="7557"/>
                            <a:pt x="4323" y="5774"/>
                            <a:pt x="3526" y="2803"/>
                          </a:cubicBezTo>
                          <a:cubicBezTo>
                            <a:pt x="2928" y="624"/>
                            <a:pt x="1931" y="-169"/>
                            <a:pt x="934" y="29"/>
                          </a:cubicBezTo>
                          <a:cubicBezTo>
                            <a:pt x="-62" y="624"/>
                            <a:pt x="-262" y="2208"/>
                            <a:pt x="336" y="4387"/>
                          </a:cubicBezTo>
                          <a:cubicBezTo>
                            <a:pt x="735" y="6566"/>
                            <a:pt x="1732" y="8151"/>
                            <a:pt x="2728" y="795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51" name="Google Shape;8051;p37"/>
                    <p:cNvSpPr/>
                    <p:nvPr/>
                  </p:nvSpPr>
                  <p:spPr>
                    <a:xfrm>
                      <a:off x="2360492" y="5761506"/>
                      <a:ext cx="4640" cy="8608"/>
                    </a:xfrm>
                    <a:custGeom>
                      <a:avLst/>
                      <a:gdLst/>
                      <a:ahLst/>
                      <a:cxnLst/>
                      <a:rect l="l" t="t" r="r" b="b"/>
                      <a:pathLst>
                        <a:path w="4640" h="8608" extrusionOk="0">
                          <a:moveTo>
                            <a:pt x="903" y="2673"/>
                          </a:moveTo>
                          <a:cubicBezTo>
                            <a:pt x="-93" y="5050"/>
                            <a:pt x="-492" y="7626"/>
                            <a:pt x="903" y="8418"/>
                          </a:cubicBezTo>
                          <a:cubicBezTo>
                            <a:pt x="1900" y="9012"/>
                            <a:pt x="3096" y="8220"/>
                            <a:pt x="3893" y="6041"/>
                          </a:cubicBezTo>
                          <a:cubicBezTo>
                            <a:pt x="4890" y="3664"/>
                            <a:pt x="4890" y="1485"/>
                            <a:pt x="3893" y="98"/>
                          </a:cubicBezTo>
                          <a:cubicBezTo>
                            <a:pt x="2896" y="-298"/>
                            <a:pt x="1700" y="494"/>
                            <a:pt x="903" y="26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52" name="Google Shape;8052;p37"/>
                    <p:cNvSpPr/>
                    <p:nvPr/>
                  </p:nvSpPr>
                  <p:spPr>
                    <a:xfrm>
                      <a:off x="2313531" y="5761789"/>
                      <a:ext cx="4012" cy="7835"/>
                    </a:xfrm>
                    <a:custGeom>
                      <a:avLst/>
                      <a:gdLst/>
                      <a:ahLst/>
                      <a:cxnLst/>
                      <a:rect l="l" t="t" r="r" b="b"/>
                      <a:pathLst>
                        <a:path w="4012" h="7835" extrusionOk="0">
                          <a:moveTo>
                            <a:pt x="26" y="4965"/>
                          </a:moveTo>
                          <a:cubicBezTo>
                            <a:pt x="-174" y="7342"/>
                            <a:pt x="823" y="8134"/>
                            <a:pt x="1820" y="7738"/>
                          </a:cubicBezTo>
                          <a:cubicBezTo>
                            <a:pt x="2816" y="7540"/>
                            <a:pt x="3813" y="6748"/>
                            <a:pt x="4012" y="3974"/>
                          </a:cubicBezTo>
                          <a:cubicBezTo>
                            <a:pt x="4012" y="1993"/>
                            <a:pt x="3614" y="-186"/>
                            <a:pt x="2617" y="13"/>
                          </a:cubicBezTo>
                          <a:cubicBezTo>
                            <a:pt x="1222" y="211"/>
                            <a:pt x="225" y="2192"/>
                            <a:pt x="26" y="49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53" name="Google Shape;8053;p37"/>
                    <p:cNvSpPr/>
                    <p:nvPr/>
                  </p:nvSpPr>
                  <p:spPr>
                    <a:xfrm>
                      <a:off x="2293586" y="5763471"/>
                      <a:ext cx="3825" cy="8296"/>
                    </a:xfrm>
                    <a:custGeom>
                      <a:avLst/>
                      <a:gdLst/>
                      <a:ahLst/>
                      <a:cxnLst/>
                      <a:rect l="l" t="t" r="r" b="b"/>
                      <a:pathLst>
                        <a:path w="3825" h="8296" extrusionOk="0">
                          <a:moveTo>
                            <a:pt x="2430" y="114"/>
                          </a:moveTo>
                          <a:cubicBezTo>
                            <a:pt x="1035" y="-480"/>
                            <a:pt x="237" y="1303"/>
                            <a:pt x="38" y="4076"/>
                          </a:cubicBezTo>
                          <a:cubicBezTo>
                            <a:pt x="-161" y="6255"/>
                            <a:pt x="437" y="7840"/>
                            <a:pt x="1433" y="8236"/>
                          </a:cubicBezTo>
                          <a:cubicBezTo>
                            <a:pt x="2829" y="8632"/>
                            <a:pt x="3626" y="7047"/>
                            <a:pt x="3825" y="4274"/>
                          </a:cubicBezTo>
                          <a:cubicBezTo>
                            <a:pt x="3825" y="2095"/>
                            <a:pt x="3626" y="510"/>
                            <a:pt x="2430" y="1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54" name="Google Shape;8054;p37"/>
                    <p:cNvSpPr/>
                    <p:nvPr/>
                  </p:nvSpPr>
                  <p:spPr>
                    <a:xfrm>
                      <a:off x="2343509" y="5768621"/>
                      <a:ext cx="4392" cy="8037"/>
                    </a:xfrm>
                    <a:custGeom>
                      <a:avLst/>
                      <a:gdLst/>
                      <a:ahLst/>
                      <a:cxnLst/>
                      <a:rect l="l" t="t" r="r" b="b"/>
                      <a:pathLst>
                        <a:path w="4392" h="8037" extrusionOk="0">
                          <a:moveTo>
                            <a:pt x="2538" y="114"/>
                          </a:moveTo>
                          <a:cubicBezTo>
                            <a:pt x="1143" y="510"/>
                            <a:pt x="545" y="2293"/>
                            <a:pt x="146" y="4472"/>
                          </a:cubicBezTo>
                          <a:cubicBezTo>
                            <a:pt x="-252" y="6651"/>
                            <a:pt x="146" y="7839"/>
                            <a:pt x="1542" y="8037"/>
                          </a:cubicBezTo>
                          <a:cubicBezTo>
                            <a:pt x="2738" y="7839"/>
                            <a:pt x="3535" y="6255"/>
                            <a:pt x="4133" y="4274"/>
                          </a:cubicBezTo>
                          <a:cubicBezTo>
                            <a:pt x="4731" y="1302"/>
                            <a:pt x="4332" y="-480"/>
                            <a:pt x="2538" y="1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55" name="Google Shape;8055;p37"/>
                    <p:cNvSpPr/>
                    <p:nvPr/>
                  </p:nvSpPr>
                  <p:spPr>
                    <a:xfrm>
                      <a:off x="2407183" y="5745422"/>
                      <a:ext cx="3887" cy="8877"/>
                    </a:xfrm>
                    <a:custGeom>
                      <a:avLst/>
                      <a:gdLst/>
                      <a:ahLst/>
                      <a:cxnLst/>
                      <a:rect l="l" t="t" r="r" b="b"/>
                      <a:pathLst>
                        <a:path w="3887" h="8877" extrusionOk="0">
                          <a:moveTo>
                            <a:pt x="455" y="8853"/>
                          </a:moveTo>
                          <a:cubicBezTo>
                            <a:pt x="1253" y="9051"/>
                            <a:pt x="2050" y="8061"/>
                            <a:pt x="2847" y="6080"/>
                          </a:cubicBezTo>
                          <a:cubicBezTo>
                            <a:pt x="3645" y="3703"/>
                            <a:pt x="4243" y="1325"/>
                            <a:pt x="3645" y="335"/>
                          </a:cubicBezTo>
                          <a:cubicBezTo>
                            <a:pt x="3246" y="-457"/>
                            <a:pt x="2449" y="137"/>
                            <a:pt x="1452" y="2316"/>
                          </a:cubicBezTo>
                          <a:cubicBezTo>
                            <a:pt x="-143" y="5485"/>
                            <a:pt x="-342" y="7664"/>
                            <a:pt x="455" y="885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56" name="Google Shape;8056;p37"/>
                    <p:cNvSpPr/>
                    <p:nvPr/>
                  </p:nvSpPr>
                  <p:spPr>
                    <a:xfrm>
                      <a:off x="2272290" y="5708318"/>
                      <a:ext cx="7580" cy="16243"/>
                    </a:xfrm>
                    <a:custGeom>
                      <a:avLst/>
                      <a:gdLst/>
                      <a:ahLst/>
                      <a:cxnLst/>
                      <a:rect l="l" t="t" r="r" b="b"/>
                      <a:pathLst>
                        <a:path w="7580" h="16243" extrusionOk="0">
                          <a:moveTo>
                            <a:pt x="2996" y="11489"/>
                          </a:moveTo>
                          <a:cubicBezTo>
                            <a:pt x="3195" y="14262"/>
                            <a:pt x="3993" y="16045"/>
                            <a:pt x="5587" y="16243"/>
                          </a:cubicBezTo>
                          <a:cubicBezTo>
                            <a:pt x="6983" y="16243"/>
                            <a:pt x="7381" y="14460"/>
                            <a:pt x="7581" y="12480"/>
                          </a:cubicBezTo>
                          <a:cubicBezTo>
                            <a:pt x="7581" y="10499"/>
                            <a:pt x="7381" y="8518"/>
                            <a:pt x="6584" y="7725"/>
                          </a:cubicBezTo>
                          <a:cubicBezTo>
                            <a:pt x="6584" y="6933"/>
                            <a:pt x="6185" y="6141"/>
                            <a:pt x="5787" y="5348"/>
                          </a:cubicBezTo>
                          <a:cubicBezTo>
                            <a:pt x="4591" y="2377"/>
                            <a:pt x="2996" y="198"/>
                            <a:pt x="1003" y="0"/>
                          </a:cubicBezTo>
                          <a:cubicBezTo>
                            <a:pt x="-193" y="792"/>
                            <a:pt x="-392" y="2377"/>
                            <a:pt x="803" y="4952"/>
                          </a:cubicBezTo>
                          <a:cubicBezTo>
                            <a:pt x="1601" y="6537"/>
                            <a:pt x="2398" y="7725"/>
                            <a:pt x="3395" y="8518"/>
                          </a:cubicBezTo>
                          <a:cubicBezTo>
                            <a:pt x="2996" y="9112"/>
                            <a:pt x="2797" y="10301"/>
                            <a:pt x="2996" y="114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57" name="Google Shape;8057;p37"/>
                    <p:cNvSpPr/>
                    <p:nvPr/>
                  </p:nvSpPr>
                  <p:spPr>
                    <a:xfrm>
                      <a:off x="2219674" y="5704502"/>
                      <a:ext cx="16300" cy="25085"/>
                    </a:xfrm>
                    <a:custGeom>
                      <a:avLst/>
                      <a:gdLst/>
                      <a:ahLst/>
                      <a:cxnLst/>
                      <a:rect l="l" t="t" r="r" b="b"/>
                      <a:pathLst>
                        <a:path w="16300" h="25085" extrusionOk="0">
                          <a:moveTo>
                            <a:pt x="0" y="14711"/>
                          </a:moveTo>
                          <a:cubicBezTo>
                            <a:pt x="199" y="16691"/>
                            <a:pt x="997" y="18276"/>
                            <a:pt x="2591" y="18276"/>
                          </a:cubicBezTo>
                          <a:cubicBezTo>
                            <a:pt x="3986" y="18474"/>
                            <a:pt x="4584" y="16890"/>
                            <a:pt x="4385" y="14314"/>
                          </a:cubicBezTo>
                          <a:cubicBezTo>
                            <a:pt x="4584" y="14314"/>
                            <a:pt x="4584" y="14513"/>
                            <a:pt x="4784" y="14513"/>
                          </a:cubicBezTo>
                          <a:cubicBezTo>
                            <a:pt x="5980" y="16295"/>
                            <a:pt x="7176" y="15503"/>
                            <a:pt x="8172" y="14116"/>
                          </a:cubicBezTo>
                          <a:cubicBezTo>
                            <a:pt x="8770" y="15107"/>
                            <a:pt x="9568" y="15701"/>
                            <a:pt x="10166" y="15899"/>
                          </a:cubicBezTo>
                          <a:cubicBezTo>
                            <a:pt x="10365" y="16097"/>
                            <a:pt x="10365" y="16097"/>
                            <a:pt x="10564" y="16295"/>
                          </a:cubicBezTo>
                          <a:cubicBezTo>
                            <a:pt x="10564" y="16493"/>
                            <a:pt x="10564" y="16691"/>
                            <a:pt x="10564" y="16890"/>
                          </a:cubicBezTo>
                          <a:cubicBezTo>
                            <a:pt x="10365" y="16890"/>
                            <a:pt x="10166" y="17088"/>
                            <a:pt x="9966" y="17088"/>
                          </a:cubicBezTo>
                          <a:cubicBezTo>
                            <a:pt x="9169" y="17682"/>
                            <a:pt x="9966" y="19861"/>
                            <a:pt x="10763" y="21644"/>
                          </a:cubicBezTo>
                          <a:cubicBezTo>
                            <a:pt x="12159" y="24219"/>
                            <a:pt x="13753" y="25407"/>
                            <a:pt x="15149" y="25011"/>
                          </a:cubicBezTo>
                          <a:cubicBezTo>
                            <a:pt x="16544" y="24615"/>
                            <a:pt x="16743" y="23228"/>
                            <a:pt x="15348" y="20455"/>
                          </a:cubicBezTo>
                          <a:cubicBezTo>
                            <a:pt x="15348" y="20257"/>
                            <a:pt x="15149" y="20257"/>
                            <a:pt x="15149" y="20059"/>
                          </a:cubicBezTo>
                          <a:cubicBezTo>
                            <a:pt x="15547" y="18870"/>
                            <a:pt x="15547" y="17286"/>
                            <a:pt x="15348" y="15701"/>
                          </a:cubicBezTo>
                          <a:lnTo>
                            <a:pt x="15348" y="15503"/>
                          </a:lnTo>
                          <a:cubicBezTo>
                            <a:pt x="15547" y="14711"/>
                            <a:pt x="15747" y="13720"/>
                            <a:pt x="15747" y="12532"/>
                          </a:cubicBezTo>
                          <a:cubicBezTo>
                            <a:pt x="15547" y="10749"/>
                            <a:pt x="15149" y="8768"/>
                            <a:pt x="14551" y="7381"/>
                          </a:cubicBezTo>
                          <a:cubicBezTo>
                            <a:pt x="13554" y="5004"/>
                            <a:pt x="12159" y="5202"/>
                            <a:pt x="11162" y="6985"/>
                          </a:cubicBezTo>
                          <a:cubicBezTo>
                            <a:pt x="10963" y="7579"/>
                            <a:pt x="10564" y="7976"/>
                            <a:pt x="10365" y="8570"/>
                          </a:cubicBezTo>
                          <a:cubicBezTo>
                            <a:pt x="10166" y="8372"/>
                            <a:pt x="10166" y="8174"/>
                            <a:pt x="9966" y="7976"/>
                          </a:cubicBezTo>
                          <a:cubicBezTo>
                            <a:pt x="8770" y="6193"/>
                            <a:pt x="7375" y="5995"/>
                            <a:pt x="6777" y="6787"/>
                          </a:cubicBezTo>
                          <a:cubicBezTo>
                            <a:pt x="6777" y="6787"/>
                            <a:pt x="6578" y="6589"/>
                            <a:pt x="6578" y="6589"/>
                          </a:cubicBezTo>
                          <a:cubicBezTo>
                            <a:pt x="7375" y="5598"/>
                            <a:pt x="6578" y="4014"/>
                            <a:pt x="5581" y="2429"/>
                          </a:cubicBezTo>
                          <a:cubicBezTo>
                            <a:pt x="4385" y="646"/>
                            <a:pt x="2791" y="-542"/>
                            <a:pt x="1993" y="250"/>
                          </a:cubicBezTo>
                          <a:cubicBezTo>
                            <a:pt x="797" y="1043"/>
                            <a:pt x="997" y="3023"/>
                            <a:pt x="2990" y="5400"/>
                          </a:cubicBezTo>
                          <a:cubicBezTo>
                            <a:pt x="3787" y="6193"/>
                            <a:pt x="4385" y="6787"/>
                            <a:pt x="4983" y="6985"/>
                          </a:cubicBezTo>
                          <a:cubicBezTo>
                            <a:pt x="4784" y="7183"/>
                            <a:pt x="4584" y="7579"/>
                            <a:pt x="4186" y="7976"/>
                          </a:cubicBezTo>
                          <a:cubicBezTo>
                            <a:pt x="3986" y="8174"/>
                            <a:pt x="3986" y="8372"/>
                            <a:pt x="3986" y="8570"/>
                          </a:cubicBezTo>
                          <a:cubicBezTo>
                            <a:pt x="3389" y="8174"/>
                            <a:pt x="2791" y="8174"/>
                            <a:pt x="2192" y="8570"/>
                          </a:cubicBezTo>
                          <a:cubicBezTo>
                            <a:pt x="1594" y="8966"/>
                            <a:pt x="1594" y="9758"/>
                            <a:pt x="1794" y="10551"/>
                          </a:cubicBezTo>
                          <a:cubicBezTo>
                            <a:pt x="399" y="10749"/>
                            <a:pt x="0" y="12532"/>
                            <a:pt x="0" y="147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58" name="Google Shape;8058;p37"/>
                    <p:cNvSpPr/>
                    <p:nvPr/>
                  </p:nvSpPr>
                  <p:spPr>
                    <a:xfrm>
                      <a:off x="2394766" y="5728672"/>
                      <a:ext cx="10506" cy="13342"/>
                    </a:xfrm>
                    <a:custGeom>
                      <a:avLst/>
                      <a:gdLst/>
                      <a:ahLst/>
                      <a:cxnLst/>
                      <a:rect l="l" t="t" r="r" b="b"/>
                      <a:pathLst>
                        <a:path w="10506" h="13342" extrusionOk="0">
                          <a:moveTo>
                            <a:pt x="3505" y="7775"/>
                          </a:moveTo>
                          <a:cubicBezTo>
                            <a:pt x="3306" y="10944"/>
                            <a:pt x="3704" y="13123"/>
                            <a:pt x="5299" y="13321"/>
                          </a:cubicBezTo>
                          <a:cubicBezTo>
                            <a:pt x="6495" y="13520"/>
                            <a:pt x="7890" y="12331"/>
                            <a:pt x="8887" y="9954"/>
                          </a:cubicBezTo>
                          <a:cubicBezTo>
                            <a:pt x="9684" y="8369"/>
                            <a:pt x="10282" y="6388"/>
                            <a:pt x="10481" y="4804"/>
                          </a:cubicBezTo>
                          <a:cubicBezTo>
                            <a:pt x="10681" y="2228"/>
                            <a:pt x="9684" y="1832"/>
                            <a:pt x="8289" y="3021"/>
                          </a:cubicBezTo>
                          <a:cubicBezTo>
                            <a:pt x="7292" y="3813"/>
                            <a:pt x="6096" y="4804"/>
                            <a:pt x="5100" y="5794"/>
                          </a:cubicBezTo>
                          <a:lnTo>
                            <a:pt x="5100" y="5794"/>
                          </a:lnTo>
                          <a:cubicBezTo>
                            <a:pt x="5498" y="2228"/>
                            <a:pt x="5897" y="-1535"/>
                            <a:pt x="2508" y="644"/>
                          </a:cubicBezTo>
                          <a:cubicBezTo>
                            <a:pt x="1312" y="1436"/>
                            <a:pt x="316" y="3219"/>
                            <a:pt x="116" y="5200"/>
                          </a:cubicBezTo>
                          <a:cubicBezTo>
                            <a:pt x="-482" y="9558"/>
                            <a:pt x="1312" y="8963"/>
                            <a:pt x="3505" y="77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59" name="Google Shape;8059;p37"/>
                    <p:cNvSpPr/>
                    <p:nvPr/>
                  </p:nvSpPr>
                  <p:spPr>
                    <a:xfrm>
                      <a:off x="2320096" y="5771112"/>
                      <a:ext cx="4328" cy="8927"/>
                    </a:xfrm>
                    <a:custGeom>
                      <a:avLst/>
                      <a:gdLst/>
                      <a:ahLst/>
                      <a:cxnLst/>
                      <a:rect l="l" t="t" r="r" b="b"/>
                      <a:pathLst>
                        <a:path w="4328" h="8927" extrusionOk="0">
                          <a:moveTo>
                            <a:pt x="1433" y="8914"/>
                          </a:moveTo>
                          <a:cubicBezTo>
                            <a:pt x="2629" y="8716"/>
                            <a:pt x="3825" y="6537"/>
                            <a:pt x="4224" y="3764"/>
                          </a:cubicBezTo>
                          <a:cubicBezTo>
                            <a:pt x="4623" y="1585"/>
                            <a:pt x="3825" y="396"/>
                            <a:pt x="2829" y="0"/>
                          </a:cubicBezTo>
                          <a:cubicBezTo>
                            <a:pt x="1433" y="594"/>
                            <a:pt x="437" y="2179"/>
                            <a:pt x="38" y="4952"/>
                          </a:cubicBezTo>
                          <a:cubicBezTo>
                            <a:pt x="-161" y="7131"/>
                            <a:pt x="437" y="9112"/>
                            <a:pt x="1433" y="89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60" name="Google Shape;8060;p37"/>
                    <p:cNvSpPr/>
                    <p:nvPr/>
                  </p:nvSpPr>
                  <p:spPr>
                    <a:xfrm>
                      <a:off x="2344659" y="5783375"/>
                      <a:ext cx="4384" cy="8240"/>
                    </a:xfrm>
                    <a:custGeom>
                      <a:avLst/>
                      <a:gdLst/>
                      <a:ahLst/>
                      <a:cxnLst/>
                      <a:rect l="l" t="t" r="r" b="b"/>
                      <a:pathLst>
                        <a:path w="4384" h="8240" extrusionOk="0">
                          <a:moveTo>
                            <a:pt x="3581" y="217"/>
                          </a:moveTo>
                          <a:cubicBezTo>
                            <a:pt x="2784" y="-377"/>
                            <a:pt x="1588" y="217"/>
                            <a:pt x="791" y="2396"/>
                          </a:cubicBezTo>
                          <a:cubicBezTo>
                            <a:pt x="-7" y="4773"/>
                            <a:pt x="-405" y="6952"/>
                            <a:pt x="591" y="8141"/>
                          </a:cubicBezTo>
                          <a:cubicBezTo>
                            <a:pt x="1588" y="8537"/>
                            <a:pt x="2584" y="7744"/>
                            <a:pt x="3382" y="5962"/>
                          </a:cubicBezTo>
                          <a:cubicBezTo>
                            <a:pt x="4578" y="3584"/>
                            <a:pt x="4777" y="1208"/>
                            <a:pt x="3581" y="2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61" name="Google Shape;8061;p37"/>
                    <p:cNvSpPr/>
                    <p:nvPr/>
                  </p:nvSpPr>
                  <p:spPr>
                    <a:xfrm>
                      <a:off x="2314228" y="5778908"/>
                      <a:ext cx="3564" cy="8463"/>
                    </a:xfrm>
                    <a:custGeom>
                      <a:avLst/>
                      <a:gdLst/>
                      <a:ahLst/>
                      <a:cxnLst/>
                      <a:rect l="l" t="t" r="r" b="b"/>
                      <a:pathLst>
                        <a:path w="3564" h="8463" extrusionOk="0">
                          <a:moveTo>
                            <a:pt x="525" y="2901"/>
                          </a:moveTo>
                          <a:cubicBezTo>
                            <a:pt x="-73" y="5476"/>
                            <a:pt x="-472" y="8051"/>
                            <a:pt x="1123" y="8447"/>
                          </a:cubicBezTo>
                          <a:cubicBezTo>
                            <a:pt x="2120" y="8645"/>
                            <a:pt x="2917" y="7061"/>
                            <a:pt x="3316" y="5080"/>
                          </a:cubicBezTo>
                          <a:cubicBezTo>
                            <a:pt x="3714" y="2901"/>
                            <a:pt x="3714" y="1118"/>
                            <a:pt x="2718" y="326"/>
                          </a:cubicBezTo>
                          <a:cubicBezTo>
                            <a:pt x="1920" y="-665"/>
                            <a:pt x="1123" y="722"/>
                            <a:pt x="525" y="29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62" name="Google Shape;8062;p37"/>
                    <p:cNvSpPr/>
                    <p:nvPr/>
                  </p:nvSpPr>
                  <p:spPr>
                    <a:xfrm>
                      <a:off x="2306569" y="5703762"/>
                      <a:ext cx="6343" cy="20205"/>
                    </a:xfrm>
                    <a:custGeom>
                      <a:avLst/>
                      <a:gdLst/>
                      <a:ahLst/>
                      <a:cxnLst/>
                      <a:rect l="l" t="t" r="r" b="b"/>
                      <a:pathLst>
                        <a:path w="6343" h="20205" extrusionOk="0">
                          <a:moveTo>
                            <a:pt x="5194" y="7725"/>
                          </a:moveTo>
                          <a:cubicBezTo>
                            <a:pt x="5792" y="7131"/>
                            <a:pt x="6190" y="6141"/>
                            <a:pt x="5393" y="4160"/>
                          </a:cubicBezTo>
                          <a:cubicBezTo>
                            <a:pt x="5393" y="3962"/>
                            <a:pt x="5194" y="3764"/>
                            <a:pt x="5194" y="3566"/>
                          </a:cubicBezTo>
                          <a:cubicBezTo>
                            <a:pt x="4994" y="3169"/>
                            <a:pt x="4994" y="2971"/>
                            <a:pt x="4795" y="2575"/>
                          </a:cubicBezTo>
                          <a:cubicBezTo>
                            <a:pt x="3599" y="594"/>
                            <a:pt x="2403" y="0"/>
                            <a:pt x="1406" y="0"/>
                          </a:cubicBezTo>
                          <a:cubicBezTo>
                            <a:pt x="-188" y="0"/>
                            <a:pt x="-387" y="1585"/>
                            <a:pt x="609" y="4358"/>
                          </a:cubicBezTo>
                          <a:cubicBezTo>
                            <a:pt x="808" y="4556"/>
                            <a:pt x="808" y="4952"/>
                            <a:pt x="1008" y="5150"/>
                          </a:cubicBezTo>
                          <a:cubicBezTo>
                            <a:pt x="1008" y="5150"/>
                            <a:pt x="1008" y="5150"/>
                            <a:pt x="1008" y="5348"/>
                          </a:cubicBezTo>
                          <a:cubicBezTo>
                            <a:pt x="808" y="7131"/>
                            <a:pt x="1008" y="8518"/>
                            <a:pt x="1805" y="9310"/>
                          </a:cubicBezTo>
                          <a:cubicBezTo>
                            <a:pt x="1805" y="9310"/>
                            <a:pt x="1606" y="9508"/>
                            <a:pt x="1606" y="9508"/>
                          </a:cubicBezTo>
                          <a:cubicBezTo>
                            <a:pt x="210" y="12480"/>
                            <a:pt x="3001" y="15847"/>
                            <a:pt x="4795" y="19215"/>
                          </a:cubicBezTo>
                          <a:lnTo>
                            <a:pt x="5393" y="20205"/>
                          </a:lnTo>
                          <a:lnTo>
                            <a:pt x="5592" y="19413"/>
                          </a:lnTo>
                          <a:cubicBezTo>
                            <a:pt x="6390" y="17036"/>
                            <a:pt x="7187" y="14658"/>
                            <a:pt x="4396" y="10301"/>
                          </a:cubicBezTo>
                          <a:cubicBezTo>
                            <a:pt x="4197" y="10103"/>
                            <a:pt x="4197" y="9904"/>
                            <a:pt x="3998" y="9904"/>
                          </a:cubicBezTo>
                          <a:cubicBezTo>
                            <a:pt x="4396" y="9508"/>
                            <a:pt x="4795" y="8716"/>
                            <a:pt x="5194" y="77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63" name="Google Shape;8063;p37"/>
                    <p:cNvSpPr/>
                    <p:nvPr/>
                  </p:nvSpPr>
                  <p:spPr>
                    <a:xfrm>
                      <a:off x="2251758" y="5776439"/>
                      <a:ext cx="4393" cy="12104"/>
                    </a:xfrm>
                    <a:custGeom>
                      <a:avLst/>
                      <a:gdLst/>
                      <a:ahLst/>
                      <a:cxnLst/>
                      <a:rect l="l" t="t" r="r" b="b"/>
                      <a:pathLst>
                        <a:path w="4393" h="12104" extrusionOk="0">
                          <a:moveTo>
                            <a:pt x="2001" y="21"/>
                          </a:moveTo>
                          <a:cubicBezTo>
                            <a:pt x="1005" y="219"/>
                            <a:pt x="606" y="2002"/>
                            <a:pt x="606" y="3983"/>
                          </a:cubicBezTo>
                          <a:lnTo>
                            <a:pt x="606" y="4775"/>
                          </a:lnTo>
                          <a:cubicBezTo>
                            <a:pt x="8" y="5568"/>
                            <a:pt x="-191" y="7152"/>
                            <a:pt x="207" y="8935"/>
                          </a:cubicBezTo>
                          <a:cubicBezTo>
                            <a:pt x="606" y="11114"/>
                            <a:pt x="1403" y="12104"/>
                            <a:pt x="2400" y="12104"/>
                          </a:cubicBezTo>
                          <a:cubicBezTo>
                            <a:pt x="3197" y="11510"/>
                            <a:pt x="3795" y="10124"/>
                            <a:pt x="3596" y="8341"/>
                          </a:cubicBezTo>
                          <a:cubicBezTo>
                            <a:pt x="4194" y="7549"/>
                            <a:pt x="4393" y="5964"/>
                            <a:pt x="4393" y="3983"/>
                          </a:cubicBezTo>
                          <a:cubicBezTo>
                            <a:pt x="4194" y="1012"/>
                            <a:pt x="3197" y="-177"/>
                            <a:pt x="2001" y="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64" name="Google Shape;8064;p37"/>
                    <p:cNvSpPr/>
                    <p:nvPr/>
                  </p:nvSpPr>
                  <p:spPr>
                    <a:xfrm>
                      <a:off x="2228120" y="5785573"/>
                      <a:ext cx="3961" cy="8138"/>
                    </a:xfrm>
                    <a:custGeom>
                      <a:avLst/>
                      <a:gdLst/>
                      <a:ahLst/>
                      <a:cxnLst/>
                      <a:rect l="l" t="t" r="r" b="b"/>
                      <a:pathLst>
                        <a:path w="3961" h="8138" extrusionOk="0">
                          <a:moveTo>
                            <a:pt x="3912" y="4556"/>
                          </a:moveTo>
                          <a:cubicBezTo>
                            <a:pt x="3514" y="1783"/>
                            <a:pt x="2716" y="198"/>
                            <a:pt x="1321" y="0"/>
                          </a:cubicBezTo>
                          <a:cubicBezTo>
                            <a:pt x="324" y="396"/>
                            <a:pt x="-274" y="1387"/>
                            <a:pt x="125" y="3566"/>
                          </a:cubicBezTo>
                          <a:cubicBezTo>
                            <a:pt x="524" y="6141"/>
                            <a:pt x="1321" y="8320"/>
                            <a:pt x="2716" y="8122"/>
                          </a:cubicBezTo>
                          <a:cubicBezTo>
                            <a:pt x="3713" y="8320"/>
                            <a:pt x="4111" y="6735"/>
                            <a:pt x="3912" y="45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65" name="Google Shape;8065;p37"/>
                    <p:cNvSpPr/>
                    <p:nvPr/>
                  </p:nvSpPr>
                  <p:spPr>
                    <a:xfrm>
                      <a:off x="2303951" y="5782374"/>
                      <a:ext cx="3862" cy="7952"/>
                    </a:xfrm>
                    <a:custGeom>
                      <a:avLst/>
                      <a:gdLst/>
                      <a:ahLst/>
                      <a:cxnLst/>
                      <a:rect l="l" t="t" r="r" b="b"/>
                      <a:pathLst>
                        <a:path w="3862" h="7952" extrusionOk="0">
                          <a:moveTo>
                            <a:pt x="1632" y="7953"/>
                          </a:moveTo>
                          <a:cubicBezTo>
                            <a:pt x="2629" y="7754"/>
                            <a:pt x="3626" y="7160"/>
                            <a:pt x="3825" y="4783"/>
                          </a:cubicBezTo>
                          <a:cubicBezTo>
                            <a:pt x="4024" y="2010"/>
                            <a:pt x="3426" y="227"/>
                            <a:pt x="2031" y="29"/>
                          </a:cubicBezTo>
                          <a:cubicBezTo>
                            <a:pt x="1034" y="-169"/>
                            <a:pt x="38" y="623"/>
                            <a:pt x="38" y="3198"/>
                          </a:cubicBezTo>
                          <a:cubicBezTo>
                            <a:pt x="-162" y="5972"/>
                            <a:pt x="437" y="7556"/>
                            <a:pt x="1632" y="795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66" name="Google Shape;8066;p37"/>
                    <p:cNvSpPr/>
                    <p:nvPr/>
                  </p:nvSpPr>
                  <p:spPr>
                    <a:xfrm>
                      <a:off x="2242073" y="5819644"/>
                      <a:ext cx="3352" cy="8333"/>
                    </a:xfrm>
                    <a:custGeom>
                      <a:avLst/>
                      <a:gdLst/>
                      <a:ahLst/>
                      <a:cxnLst/>
                      <a:rect l="l" t="t" r="r" b="b"/>
                      <a:pathLst>
                        <a:path w="3352" h="8333" extrusionOk="0">
                          <a:moveTo>
                            <a:pt x="125" y="4556"/>
                          </a:moveTo>
                          <a:cubicBezTo>
                            <a:pt x="324" y="6537"/>
                            <a:pt x="1121" y="8518"/>
                            <a:pt x="1919" y="8320"/>
                          </a:cubicBezTo>
                          <a:cubicBezTo>
                            <a:pt x="2915" y="8122"/>
                            <a:pt x="3513" y="6537"/>
                            <a:pt x="3314" y="3566"/>
                          </a:cubicBezTo>
                          <a:cubicBezTo>
                            <a:pt x="3115" y="1387"/>
                            <a:pt x="2318" y="198"/>
                            <a:pt x="1321" y="0"/>
                          </a:cubicBezTo>
                          <a:cubicBezTo>
                            <a:pt x="324" y="198"/>
                            <a:pt x="-274" y="1585"/>
                            <a:pt x="125" y="45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67" name="Google Shape;8067;p37"/>
                    <p:cNvSpPr/>
                    <p:nvPr/>
                  </p:nvSpPr>
                  <p:spPr>
                    <a:xfrm>
                      <a:off x="2346763" y="5800609"/>
                      <a:ext cx="4349" cy="8734"/>
                    </a:xfrm>
                    <a:custGeom>
                      <a:avLst/>
                      <a:gdLst/>
                      <a:ahLst/>
                      <a:cxnLst/>
                      <a:rect l="l" t="t" r="r" b="b"/>
                      <a:pathLst>
                        <a:path w="4349" h="8734" extrusionOk="0">
                          <a:moveTo>
                            <a:pt x="3271" y="19"/>
                          </a:moveTo>
                          <a:cubicBezTo>
                            <a:pt x="1876" y="217"/>
                            <a:pt x="879" y="2594"/>
                            <a:pt x="281" y="5169"/>
                          </a:cubicBezTo>
                          <a:cubicBezTo>
                            <a:pt x="-317" y="7348"/>
                            <a:pt x="82" y="8537"/>
                            <a:pt x="1078" y="8735"/>
                          </a:cubicBezTo>
                          <a:cubicBezTo>
                            <a:pt x="2474" y="8140"/>
                            <a:pt x="3470" y="5763"/>
                            <a:pt x="4068" y="3386"/>
                          </a:cubicBezTo>
                          <a:cubicBezTo>
                            <a:pt x="4666" y="1207"/>
                            <a:pt x="4267" y="-179"/>
                            <a:pt x="3271" y="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68" name="Google Shape;8068;p37"/>
                    <p:cNvSpPr/>
                    <p:nvPr/>
                  </p:nvSpPr>
                  <p:spPr>
                    <a:xfrm>
                      <a:off x="2227344" y="5800584"/>
                      <a:ext cx="3591" cy="9155"/>
                    </a:xfrm>
                    <a:custGeom>
                      <a:avLst/>
                      <a:gdLst/>
                      <a:ahLst/>
                      <a:cxnLst/>
                      <a:rect l="l" t="t" r="r" b="b"/>
                      <a:pathLst>
                        <a:path w="3591" h="9155" extrusionOk="0">
                          <a:moveTo>
                            <a:pt x="303" y="5392"/>
                          </a:moveTo>
                          <a:cubicBezTo>
                            <a:pt x="702" y="7372"/>
                            <a:pt x="1300" y="8957"/>
                            <a:pt x="2496" y="9155"/>
                          </a:cubicBezTo>
                          <a:cubicBezTo>
                            <a:pt x="3692" y="8561"/>
                            <a:pt x="3692" y="6382"/>
                            <a:pt x="3492" y="4005"/>
                          </a:cubicBezTo>
                          <a:cubicBezTo>
                            <a:pt x="3293" y="1826"/>
                            <a:pt x="2695" y="241"/>
                            <a:pt x="1698" y="43"/>
                          </a:cubicBezTo>
                          <a:cubicBezTo>
                            <a:pt x="-96" y="-353"/>
                            <a:pt x="-295" y="2024"/>
                            <a:pt x="303" y="53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69" name="Google Shape;8069;p37"/>
                    <p:cNvSpPr/>
                    <p:nvPr/>
                  </p:nvSpPr>
                  <p:spPr>
                    <a:xfrm>
                      <a:off x="2274090" y="5883015"/>
                      <a:ext cx="2391" cy="8138"/>
                    </a:xfrm>
                    <a:custGeom>
                      <a:avLst/>
                      <a:gdLst/>
                      <a:ahLst/>
                      <a:cxnLst/>
                      <a:rect l="l" t="t" r="r" b="b"/>
                      <a:pathLst>
                        <a:path w="2391" h="8138" extrusionOk="0">
                          <a:moveTo>
                            <a:pt x="1395" y="17"/>
                          </a:moveTo>
                          <a:cubicBezTo>
                            <a:pt x="598" y="215"/>
                            <a:pt x="0" y="1601"/>
                            <a:pt x="0" y="4375"/>
                          </a:cubicBezTo>
                          <a:cubicBezTo>
                            <a:pt x="0" y="6752"/>
                            <a:pt x="598" y="7742"/>
                            <a:pt x="1196" y="8138"/>
                          </a:cubicBezTo>
                          <a:cubicBezTo>
                            <a:pt x="1993" y="7940"/>
                            <a:pt x="2392" y="6356"/>
                            <a:pt x="2392" y="3780"/>
                          </a:cubicBezTo>
                          <a:cubicBezTo>
                            <a:pt x="2392" y="1403"/>
                            <a:pt x="1993" y="-181"/>
                            <a:pt x="1395" y="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70" name="Google Shape;8070;p37"/>
                    <p:cNvSpPr/>
                    <p:nvPr/>
                  </p:nvSpPr>
                  <p:spPr>
                    <a:xfrm>
                      <a:off x="2266559" y="5883824"/>
                      <a:ext cx="10674" cy="12223"/>
                    </a:xfrm>
                    <a:custGeom>
                      <a:avLst/>
                      <a:gdLst/>
                      <a:ahLst/>
                      <a:cxnLst/>
                      <a:rect l="l" t="t" r="r" b="b"/>
                      <a:pathLst>
                        <a:path w="10674" h="12223" extrusionOk="0">
                          <a:moveTo>
                            <a:pt x="156" y="4952"/>
                          </a:moveTo>
                          <a:cubicBezTo>
                            <a:pt x="356" y="6933"/>
                            <a:pt x="954" y="8518"/>
                            <a:pt x="1552" y="8320"/>
                          </a:cubicBezTo>
                          <a:cubicBezTo>
                            <a:pt x="1153" y="9904"/>
                            <a:pt x="2947" y="11093"/>
                            <a:pt x="4940" y="12083"/>
                          </a:cubicBezTo>
                          <a:cubicBezTo>
                            <a:pt x="7731" y="12480"/>
                            <a:pt x="9724" y="12083"/>
                            <a:pt x="10521" y="10301"/>
                          </a:cubicBezTo>
                          <a:cubicBezTo>
                            <a:pt x="11119" y="8914"/>
                            <a:pt x="9923" y="7725"/>
                            <a:pt x="7731" y="6933"/>
                          </a:cubicBezTo>
                          <a:cubicBezTo>
                            <a:pt x="5538" y="6141"/>
                            <a:pt x="3545" y="6141"/>
                            <a:pt x="2349" y="7131"/>
                          </a:cubicBezTo>
                          <a:cubicBezTo>
                            <a:pt x="2548" y="6339"/>
                            <a:pt x="2548" y="5150"/>
                            <a:pt x="2548" y="3566"/>
                          </a:cubicBezTo>
                          <a:cubicBezTo>
                            <a:pt x="2150" y="1387"/>
                            <a:pt x="1751" y="0"/>
                            <a:pt x="954" y="0"/>
                          </a:cubicBezTo>
                          <a:cubicBezTo>
                            <a:pt x="156" y="198"/>
                            <a:pt x="-242" y="2179"/>
                            <a:pt x="156" y="49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71" name="Google Shape;8071;p37"/>
                    <p:cNvSpPr/>
                    <p:nvPr/>
                  </p:nvSpPr>
                  <p:spPr>
                    <a:xfrm>
                      <a:off x="2279671" y="5794272"/>
                      <a:ext cx="3388" cy="8945"/>
                    </a:xfrm>
                    <a:custGeom>
                      <a:avLst/>
                      <a:gdLst/>
                      <a:ahLst/>
                      <a:cxnLst/>
                      <a:rect l="l" t="t" r="r" b="b"/>
                      <a:pathLst>
                        <a:path w="3388" h="8945" extrusionOk="0">
                          <a:moveTo>
                            <a:pt x="1993" y="17"/>
                          </a:moveTo>
                          <a:cubicBezTo>
                            <a:pt x="598" y="-182"/>
                            <a:pt x="0" y="1403"/>
                            <a:pt x="0" y="4375"/>
                          </a:cubicBezTo>
                          <a:cubicBezTo>
                            <a:pt x="0" y="6355"/>
                            <a:pt x="399" y="8534"/>
                            <a:pt x="1395" y="8931"/>
                          </a:cubicBezTo>
                          <a:cubicBezTo>
                            <a:pt x="2591" y="9129"/>
                            <a:pt x="3189" y="7346"/>
                            <a:pt x="3389" y="4375"/>
                          </a:cubicBezTo>
                          <a:cubicBezTo>
                            <a:pt x="3189" y="2196"/>
                            <a:pt x="3189" y="215"/>
                            <a:pt x="1993" y="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72" name="Google Shape;8072;p37"/>
                    <p:cNvSpPr/>
                    <p:nvPr/>
                  </p:nvSpPr>
                  <p:spPr>
                    <a:xfrm>
                      <a:off x="2288442" y="5872137"/>
                      <a:ext cx="2192" cy="8135"/>
                    </a:xfrm>
                    <a:custGeom>
                      <a:avLst/>
                      <a:gdLst/>
                      <a:ahLst/>
                      <a:cxnLst/>
                      <a:rect l="l" t="t" r="r" b="b"/>
                      <a:pathLst>
                        <a:path w="2192" h="8135" extrusionOk="0">
                          <a:moveTo>
                            <a:pt x="0" y="4160"/>
                          </a:moveTo>
                          <a:cubicBezTo>
                            <a:pt x="0" y="6141"/>
                            <a:pt x="399" y="8122"/>
                            <a:pt x="997" y="8122"/>
                          </a:cubicBezTo>
                          <a:cubicBezTo>
                            <a:pt x="1595" y="8320"/>
                            <a:pt x="1993" y="6339"/>
                            <a:pt x="2193" y="4160"/>
                          </a:cubicBezTo>
                          <a:cubicBezTo>
                            <a:pt x="2193" y="1981"/>
                            <a:pt x="1993" y="594"/>
                            <a:pt x="1395" y="0"/>
                          </a:cubicBezTo>
                          <a:cubicBezTo>
                            <a:pt x="598" y="792"/>
                            <a:pt x="0" y="2179"/>
                            <a:pt x="0" y="41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73" name="Google Shape;8073;p37"/>
                    <p:cNvSpPr/>
                    <p:nvPr/>
                  </p:nvSpPr>
                  <p:spPr>
                    <a:xfrm>
                      <a:off x="2364675" y="5810517"/>
                      <a:ext cx="4521" cy="7955"/>
                    </a:xfrm>
                    <a:custGeom>
                      <a:avLst/>
                      <a:gdLst/>
                      <a:ahLst/>
                      <a:cxnLst/>
                      <a:rect l="l" t="t" r="r" b="b"/>
                      <a:pathLst>
                        <a:path w="4521" h="7955" extrusionOk="0">
                          <a:moveTo>
                            <a:pt x="3896" y="15"/>
                          </a:moveTo>
                          <a:cubicBezTo>
                            <a:pt x="2700" y="-183"/>
                            <a:pt x="1504" y="1600"/>
                            <a:pt x="508" y="4175"/>
                          </a:cubicBezTo>
                          <a:cubicBezTo>
                            <a:pt x="-290" y="6354"/>
                            <a:pt x="-90" y="7740"/>
                            <a:pt x="707" y="7939"/>
                          </a:cubicBezTo>
                          <a:cubicBezTo>
                            <a:pt x="1903" y="8137"/>
                            <a:pt x="3099" y="6552"/>
                            <a:pt x="4095" y="3977"/>
                          </a:cubicBezTo>
                          <a:cubicBezTo>
                            <a:pt x="4693" y="1798"/>
                            <a:pt x="4693" y="213"/>
                            <a:pt x="3896" y="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74" name="Google Shape;8074;p37"/>
                    <p:cNvSpPr/>
                    <p:nvPr/>
                  </p:nvSpPr>
                  <p:spPr>
                    <a:xfrm>
                      <a:off x="2309969" y="5870479"/>
                      <a:ext cx="2834" cy="7818"/>
                    </a:xfrm>
                    <a:custGeom>
                      <a:avLst/>
                      <a:gdLst/>
                      <a:ahLst/>
                      <a:cxnLst/>
                      <a:rect l="l" t="t" r="r" b="b"/>
                      <a:pathLst>
                        <a:path w="2834" h="7818" extrusionOk="0">
                          <a:moveTo>
                            <a:pt x="997" y="7799"/>
                          </a:moveTo>
                          <a:cubicBezTo>
                            <a:pt x="1594" y="7601"/>
                            <a:pt x="2193" y="5818"/>
                            <a:pt x="2591" y="3838"/>
                          </a:cubicBezTo>
                          <a:cubicBezTo>
                            <a:pt x="3189" y="866"/>
                            <a:pt x="2591" y="-322"/>
                            <a:pt x="1794" y="74"/>
                          </a:cubicBezTo>
                          <a:cubicBezTo>
                            <a:pt x="1196" y="272"/>
                            <a:pt x="598" y="2055"/>
                            <a:pt x="0" y="4828"/>
                          </a:cubicBezTo>
                          <a:cubicBezTo>
                            <a:pt x="0" y="6611"/>
                            <a:pt x="399" y="7997"/>
                            <a:pt x="997" y="77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75" name="Google Shape;8075;p37"/>
                    <p:cNvSpPr/>
                    <p:nvPr/>
                  </p:nvSpPr>
                  <p:spPr>
                    <a:xfrm>
                      <a:off x="2267880" y="5800581"/>
                      <a:ext cx="3618" cy="9963"/>
                    </a:xfrm>
                    <a:custGeom>
                      <a:avLst/>
                      <a:gdLst/>
                      <a:ahLst/>
                      <a:cxnLst/>
                      <a:rect l="l" t="t" r="r" b="b"/>
                      <a:pathLst>
                        <a:path w="3618" h="9963" extrusionOk="0">
                          <a:moveTo>
                            <a:pt x="1625" y="47"/>
                          </a:moveTo>
                          <a:cubicBezTo>
                            <a:pt x="629" y="245"/>
                            <a:pt x="-169" y="2226"/>
                            <a:pt x="31" y="5197"/>
                          </a:cubicBezTo>
                          <a:cubicBezTo>
                            <a:pt x="230" y="7970"/>
                            <a:pt x="1027" y="10149"/>
                            <a:pt x="2024" y="9951"/>
                          </a:cubicBezTo>
                          <a:cubicBezTo>
                            <a:pt x="3021" y="9753"/>
                            <a:pt x="3619" y="7574"/>
                            <a:pt x="3619" y="4801"/>
                          </a:cubicBezTo>
                          <a:cubicBezTo>
                            <a:pt x="3619" y="1829"/>
                            <a:pt x="3021" y="-350"/>
                            <a:pt x="1625" y="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76" name="Google Shape;8076;p37"/>
                    <p:cNvSpPr/>
                    <p:nvPr/>
                  </p:nvSpPr>
                  <p:spPr>
                    <a:xfrm>
                      <a:off x="2267313" y="5864058"/>
                      <a:ext cx="2391" cy="8632"/>
                    </a:xfrm>
                    <a:custGeom>
                      <a:avLst/>
                      <a:gdLst/>
                      <a:ahLst/>
                      <a:cxnLst/>
                      <a:rect l="l" t="t" r="r" b="b"/>
                      <a:pathLst>
                        <a:path w="2391" h="8632" extrusionOk="0">
                          <a:moveTo>
                            <a:pt x="0" y="3920"/>
                          </a:moveTo>
                          <a:cubicBezTo>
                            <a:pt x="0" y="5900"/>
                            <a:pt x="399" y="7881"/>
                            <a:pt x="997" y="8476"/>
                          </a:cubicBezTo>
                          <a:cubicBezTo>
                            <a:pt x="1993" y="9268"/>
                            <a:pt x="2193" y="6891"/>
                            <a:pt x="2392" y="4910"/>
                          </a:cubicBezTo>
                          <a:cubicBezTo>
                            <a:pt x="2392" y="2533"/>
                            <a:pt x="1993" y="750"/>
                            <a:pt x="1395" y="156"/>
                          </a:cubicBezTo>
                          <a:cubicBezTo>
                            <a:pt x="399" y="-636"/>
                            <a:pt x="199" y="1741"/>
                            <a:pt x="0" y="39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77" name="Google Shape;8077;p37"/>
                    <p:cNvSpPr/>
                    <p:nvPr/>
                  </p:nvSpPr>
                  <p:spPr>
                    <a:xfrm>
                      <a:off x="2327946" y="5864412"/>
                      <a:ext cx="3378" cy="7543"/>
                    </a:xfrm>
                    <a:custGeom>
                      <a:avLst/>
                      <a:gdLst/>
                      <a:ahLst/>
                      <a:cxnLst/>
                      <a:rect l="l" t="t" r="r" b="b"/>
                      <a:pathLst>
                        <a:path w="3378" h="7543" extrusionOk="0">
                          <a:moveTo>
                            <a:pt x="361" y="7527"/>
                          </a:moveTo>
                          <a:cubicBezTo>
                            <a:pt x="1158" y="7725"/>
                            <a:pt x="1956" y="6141"/>
                            <a:pt x="2952" y="3367"/>
                          </a:cubicBezTo>
                          <a:cubicBezTo>
                            <a:pt x="3550" y="1188"/>
                            <a:pt x="3550" y="0"/>
                            <a:pt x="2753" y="0"/>
                          </a:cubicBezTo>
                          <a:cubicBezTo>
                            <a:pt x="2155" y="0"/>
                            <a:pt x="1158" y="1585"/>
                            <a:pt x="560" y="3367"/>
                          </a:cubicBezTo>
                          <a:cubicBezTo>
                            <a:pt x="-38" y="5546"/>
                            <a:pt x="-237" y="7527"/>
                            <a:pt x="361" y="75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78" name="Google Shape;8078;p37"/>
                    <p:cNvSpPr/>
                    <p:nvPr/>
                  </p:nvSpPr>
                  <p:spPr>
                    <a:xfrm>
                      <a:off x="2334958" y="5863506"/>
                      <a:ext cx="3841" cy="7261"/>
                    </a:xfrm>
                    <a:custGeom>
                      <a:avLst/>
                      <a:gdLst/>
                      <a:ahLst/>
                      <a:cxnLst/>
                      <a:rect l="l" t="t" r="r" b="b"/>
                      <a:pathLst>
                        <a:path w="3841" h="7261" extrusionOk="0">
                          <a:moveTo>
                            <a:pt x="724" y="7244"/>
                          </a:moveTo>
                          <a:cubicBezTo>
                            <a:pt x="1521" y="7442"/>
                            <a:pt x="2319" y="5858"/>
                            <a:pt x="3316" y="4075"/>
                          </a:cubicBezTo>
                          <a:cubicBezTo>
                            <a:pt x="3913" y="2094"/>
                            <a:pt x="4113" y="509"/>
                            <a:pt x="3316" y="113"/>
                          </a:cubicBezTo>
                          <a:cubicBezTo>
                            <a:pt x="2718" y="-283"/>
                            <a:pt x="1721" y="311"/>
                            <a:pt x="924" y="2688"/>
                          </a:cubicBezTo>
                          <a:cubicBezTo>
                            <a:pt x="-272" y="5263"/>
                            <a:pt x="-272" y="7046"/>
                            <a:pt x="724" y="72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79" name="Google Shape;8079;p37"/>
                    <p:cNvSpPr/>
                    <p:nvPr/>
                  </p:nvSpPr>
                  <p:spPr>
                    <a:xfrm>
                      <a:off x="2293624" y="5850606"/>
                      <a:ext cx="2790" cy="9646"/>
                    </a:xfrm>
                    <a:custGeom>
                      <a:avLst/>
                      <a:gdLst/>
                      <a:ahLst/>
                      <a:cxnLst/>
                      <a:rect l="l" t="t" r="r" b="b"/>
                      <a:pathLst>
                        <a:path w="2790" h="9646" extrusionOk="0">
                          <a:moveTo>
                            <a:pt x="2791" y="3109"/>
                          </a:moveTo>
                          <a:cubicBezTo>
                            <a:pt x="2791" y="930"/>
                            <a:pt x="2392" y="-456"/>
                            <a:pt x="1594" y="138"/>
                          </a:cubicBezTo>
                          <a:cubicBezTo>
                            <a:pt x="0" y="1327"/>
                            <a:pt x="0" y="4892"/>
                            <a:pt x="0" y="8458"/>
                          </a:cubicBezTo>
                          <a:lnTo>
                            <a:pt x="0" y="9646"/>
                          </a:lnTo>
                          <a:cubicBezTo>
                            <a:pt x="1196" y="9052"/>
                            <a:pt x="2591" y="8656"/>
                            <a:pt x="2791" y="31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80" name="Google Shape;8080;p37"/>
                    <p:cNvSpPr/>
                    <p:nvPr/>
                  </p:nvSpPr>
                  <p:spPr>
                    <a:xfrm>
                      <a:off x="2293624" y="5860252"/>
                      <a:ext cx="19932" cy="198"/>
                    </a:xfrm>
                    <a:custGeom>
                      <a:avLst/>
                      <a:gdLst/>
                      <a:ahLst/>
                      <a:cxnLst/>
                      <a:rect l="l" t="t" r="r" b="b"/>
                      <a:pathLst>
                        <a:path w="19932" h="198" extrusionOk="0">
                          <a:moveTo>
                            <a:pt x="0" y="198"/>
                          </a:moveTo>
                          <a:lnTo>
                            <a:pt x="0" y="0"/>
                          </a:lnTo>
                          <a:lnTo>
                            <a:pt x="0" y="0"/>
                          </a:lnTo>
                          <a:lnTo>
                            <a:pt x="0"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81" name="Google Shape;8081;p37"/>
                    <p:cNvSpPr/>
                    <p:nvPr/>
                  </p:nvSpPr>
                  <p:spPr>
                    <a:xfrm>
                      <a:off x="2332743" y="5848376"/>
                      <a:ext cx="4091" cy="8624"/>
                    </a:xfrm>
                    <a:custGeom>
                      <a:avLst/>
                      <a:gdLst/>
                      <a:ahLst/>
                      <a:cxnLst/>
                      <a:rect l="l" t="t" r="r" b="b"/>
                      <a:pathLst>
                        <a:path w="4091" h="8624" extrusionOk="0">
                          <a:moveTo>
                            <a:pt x="3936" y="387"/>
                          </a:moveTo>
                          <a:cubicBezTo>
                            <a:pt x="3138" y="-999"/>
                            <a:pt x="1743" y="1576"/>
                            <a:pt x="746" y="4349"/>
                          </a:cubicBezTo>
                          <a:cubicBezTo>
                            <a:pt x="-51" y="6330"/>
                            <a:pt x="-250" y="8113"/>
                            <a:pt x="348" y="8509"/>
                          </a:cubicBezTo>
                          <a:cubicBezTo>
                            <a:pt x="1145" y="9103"/>
                            <a:pt x="2142" y="7320"/>
                            <a:pt x="3138" y="4943"/>
                          </a:cubicBezTo>
                          <a:cubicBezTo>
                            <a:pt x="3936" y="2962"/>
                            <a:pt x="4334" y="1180"/>
                            <a:pt x="3936" y="3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82" name="Google Shape;8082;p37"/>
                    <p:cNvSpPr/>
                    <p:nvPr/>
                  </p:nvSpPr>
                  <p:spPr>
                    <a:xfrm>
                      <a:off x="2280031" y="5837076"/>
                      <a:ext cx="2829" cy="8534"/>
                    </a:xfrm>
                    <a:custGeom>
                      <a:avLst/>
                      <a:gdLst/>
                      <a:ahLst/>
                      <a:cxnLst/>
                      <a:rect l="l" t="t" r="r" b="b"/>
                      <a:pathLst>
                        <a:path w="2829" h="8534" extrusionOk="0">
                          <a:moveTo>
                            <a:pt x="2829" y="4160"/>
                          </a:moveTo>
                          <a:cubicBezTo>
                            <a:pt x="2829" y="2179"/>
                            <a:pt x="2829" y="0"/>
                            <a:pt x="1833" y="0"/>
                          </a:cubicBezTo>
                          <a:cubicBezTo>
                            <a:pt x="836" y="0"/>
                            <a:pt x="39" y="1585"/>
                            <a:pt x="39" y="4358"/>
                          </a:cubicBezTo>
                          <a:cubicBezTo>
                            <a:pt x="-161" y="6735"/>
                            <a:pt x="437" y="8320"/>
                            <a:pt x="1235" y="8518"/>
                          </a:cubicBezTo>
                          <a:cubicBezTo>
                            <a:pt x="2032" y="8716"/>
                            <a:pt x="2630" y="7131"/>
                            <a:pt x="2829" y="41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83" name="Google Shape;8083;p37"/>
                    <p:cNvSpPr/>
                    <p:nvPr/>
                  </p:nvSpPr>
                  <p:spPr>
                    <a:xfrm>
                      <a:off x="2248657" y="5832110"/>
                      <a:ext cx="3977" cy="12369"/>
                    </a:xfrm>
                    <a:custGeom>
                      <a:avLst/>
                      <a:gdLst/>
                      <a:ahLst/>
                      <a:cxnLst/>
                      <a:rect l="l" t="t" r="r" b="b"/>
                      <a:pathLst>
                        <a:path w="3977" h="12369" extrusionOk="0">
                          <a:moveTo>
                            <a:pt x="3108" y="5560"/>
                          </a:moveTo>
                          <a:cubicBezTo>
                            <a:pt x="3108" y="4966"/>
                            <a:pt x="3108" y="4372"/>
                            <a:pt x="3108" y="3777"/>
                          </a:cubicBezTo>
                          <a:cubicBezTo>
                            <a:pt x="2710" y="1796"/>
                            <a:pt x="2112" y="-184"/>
                            <a:pt x="1315" y="14"/>
                          </a:cubicBezTo>
                          <a:cubicBezTo>
                            <a:pt x="-81" y="212"/>
                            <a:pt x="-280" y="2985"/>
                            <a:pt x="318" y="6154"/>
                          </a:cubicBezTo>
                          <a:cubicBezTo>
                            <a:pt x="318" y="6749"/>
                            <a:pt x="517" y="7145"/>
                            <a:pt x="717" y="7739"/>
                          </a:cubicBezTo>
                          <a:cubicBezTo>
                            <a:pt x="717" y="8135"/>
                            <a:pt x="717" y="8333"/>
                            <a:pt x="717" y="8730"/>
                          </a:cubicBezTo>
                          <a:cubicBezTo>
                            <a:pt x="1115" y="11503"/>
                            <a:pt x="2112" y="12691"/>
                            <a:pt x="3108" y="12295"/>
                          </a:cubicBezTo>
                          <a:cubicBezTo>
                            <a:pt x="3906" y="11899"/>
                            <a:pt x="4105" y="10512"/>
                            <a:pt x="3906" y="8135"/>
                          </a:cubicBezTo>
                          <a:cubicBezTo>
                            <a:pt x="3706" y="7145"/>
                            <a:pt x="3308" y="6353"/>
                            <a:pt x="3108" y="55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84" name="Google Shape;8084;p37"/>
                    <p:cNvSpPr/>
                    <p:nvPr/>
                  </p:nvSpPr>
                  <p:spPr>
                    <a:xfrm>
                      <a:off x="2254370" y="5811268"/>
                      <a:ext cx="3243" cy="8827"/>
                    </a:xfrm>
                    <a:custGeom>
                      <a:avLst/>
                      <a:gdLst/>
                      <a:ahLst/>
                      <a:cxnLst/>
                      <a:rect l="l" t="t" r="r" b="b"/>
                      <a:pathLst>
                        <a:path w="3243" h="8827" extrusionOk="0">
                          <a:moveTo>
                            <a:pt x="1183" y="56"/>
                          </a:moveTo>
                          <a:cubicBezTo>
                            <a:pt x="-13" y="452"/>
                            <a:pt x="-212" y="2829"/>
                            <a:pt x="187" y="5404"/>
                          </a:cubicBezTo>
                          <a:cubicBezTo>
                            <a:pt x="386" y="7385"/>
                            <a:pt x="1183" y="9168"/>
                            <a:pt x="1980" y="8772"/>
                          </a:cubicBezTo>
                          <a:cubicBezTo>
                            <a:pt x="3176" y="8177"/>
                            <a:pt x="3376" y="5998"/>
                            <a:pt x="3176" y="3423"/>
                          </a:cubicBezTo>
                          <a:cubicBezTo>
                            <a:pt x="2778" y="1442"/>
                            <a:pt x="1980" y="-341"/>
                            <a:pt x="1183" y="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85" name="Google Shape;8085;p37"/>
                    <p:cNvSpPr/>
                    <p:nvPr/>
                  </p:nvSpPr>
                  <p:spPr>
                    <a:xfrm>
                      <a:off x="2284367" y="5823606"/>
                      <a:ext cx="3078" cy="8640"/>
                    </a:xfrm>
                    <a:custGeom>
                      <a:avLst/>
                      <a:gdLst/>
                      <a:ahLst/>
                      <a:cxnLst/>
                      <a:rect l="l" t="t" r="r" b="b"/>
                      <a:pathLst>
                        <a:path w="3078" h="8640" extrusionOk="0">
                          <a:moveTo>
                            <a:pt x="89" y="5546"/>
                          </a:moveTo>
                          <a:cubicBezTo>
                            <a:pt x="89" y="6735"/>
                            <a:pt x="687" y="8320"/>
                            <a:pt x="1085" y="8518"/>
                          </a:cubicBezTo>
                          <a:cubicBezTo>
                            <a:pt x="2680" y="9310"/>
                            <a:pt x="2879" y="6141"/>
                            <a:pt x="3078" y="2971"/>
                          </a:cubicBezTo>
                          <a:lnTo>
                            <a:pt x="3078" y="198"/>
                          </a:lnTo>
                          <a:cubicBezTo>
                            <a:pt x="2680" y="198"/>
                            <a:pt x="2281" y="0"/>
                            <a:pt x="2082" y="0"/>
                          </a:cubicBezTo>
                          <a:cubicBezTo>
                            <a:pt x="687" y="198"/>
                            <a:pt x="-310" y="1981"/>
                            <a:pt x="89" y="55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86" name="Google Shape;8086;p37"/>
                    <p:cNvSpPr/>
                    <p:nvPr/>
                  </p:nvSpPr>
                  <p:spPr>
                    <a:xfrm>
                      <a:off x="2287445" y="5823606"/>
                      <a:ext cx="19932" cy="197"/>
                    </a:xfrm>
                    <a:custGeom>
                      <a:avLst/>
                      <a:gdLst/>
                      <a:ahLst/>
                      <a:cxnLst/>
                      <a:rect l="l" t="t" r="r" b="b"/>
                      <a:pathLst>
                        <a:path w="19932" h="197" extrusionOk="0">
                          <a:moveTo>
                            <a:pt x="0" y="198"/>
                          </a:moveTo>
                          <a:lnTo>
                            <a:pt x="0" y="198"/>
                          </a:lnTo>
                          <a:lnTo>
                            <a:pt x="0" y="198"/>
                          </a:lnTo>
                          <a:lnTo>
                            <a:pt x="0"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87" name="Google Shape;8087;p37"/>
                    <p:cNvSpPr/>
                    <p:nvPr/>
                  </p:nvSpPr>
                  <p:spPr>
                    <a:xfrm>
                      <a:off x="2330750" y="5818791"/>
                      <a:ext cx="4083" cy="8044"/>
                    </a:xfrm>
                    <a:custGeom>
                      <a:avLst/>
                      <a:gdLst/>
                      <a:ahLst/>
                      <a:cxnLst/>
                      <a:rect l="l" t="t" r="r" b="b"/>
                      <a:pathLst>
                        <a:path w="4083" h="8044" extrusionOk="0">
                          <a:moveTo>
                            <a:pt x="3338" y="60"/>
                          </a:moveTo>
                          <a:cubicBezTo>
                            <a:pt x="2142" y="-336"/>
                            <a:pt x="1145" y="1249"/>
                            <a:pt x="348" y="4022"/>
                          </a:cubicBezTo>
                          <a:cubicBezTo>
                            <a:pt x="-250" y="6201"/>
                            <a:pt x="-51" y="7786"/>
                            <a:pt x="746" y="7984"/>
                          </a:cubicBezTo>
                          <a:cubicBezTo>
                            <a:pt x="1743" y="8380"/>
                            <a:pt x="2740" y="6795"/>
                            <a:pt x="3736" y="4220"/>
                          </a:cubicBezTo>
                          <a:cubicBezTo>
                            <a:pt x="4334" y="1843"/>
                            <a:pt x="4135" y="258"/>
                            <a:pt x="3338" y="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88" name="Google Shape;8088;p37"/>
                    <p:cNvSpPr/>
                    <p:nvPr/>
                  </p:nvSpPr>
                  <p:spPr>
                    <a:xfrm>
                      <a:off x="2297611" y="5827171"/>
                      <a:ext cx="199" cy="197"/>
                    </a:xfrm>
                    <a:custGeom>
                      <a:avLst/>
                      <a:gdLst/>
                      <a:ahLst/>
                      <a:cxnLst/>
                      <a:rect l="l" t="t" r="r" b="b"/>
                      <a:pathLst>
                        <a:path w="199" h="197" extrusionOk="0">
                          <a:moveTo>
                            <a:pt x="199" y="198"/>
                          </a:moveTo>
                          <a:lnTo>
                            <a:pt x="199" y="0"/>
                          </a:lnTo>
                          <a:lnTo>
                            <a:pt x="199" y="0"/>
                          </a:lnTo>
                          <a:lnTo>
                            <a:pt x="0"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89" name="Google Shape;8089;p37"/>
                    <p:cNvSpPr/>
                    <p:nvPr/>
                  </p:nvSpPr>
                  <p:spPr>
                    <a:xfrm>
                      <a:off x="2294916" y="5818926"/>
                      <a:ext cx="2894" cy="8443"/>
                    </a:xfrm>
                    <a:custGeom>
                      <a:avLst/>
                      <a:gdLst/>
                      <a:ahLst/>
                      <a:cxnLst/>
                      <a:rect l="l" t="t" r="r" b="b"/>
                      <a:pathLst>
                        <a:path w="2894" h="8443" extrusionOk="0">
                          <a:moveTo>
                            <a:pt x="1300" y="124"/>
                          </a:moveTo>
                          <a:cubicBezTo>
                            <a:pt x="901" y="322"/>
                            <a:pt x="303" y="2104"/>
                            <a:pt x="104" y="3095"/>
                          </a:cubicBezTo>
                          <a:cubicBezTo>
                            <a:pt x="-295" y="6661"/>
                            <a:pt x="502" y="8443"/>
                            <a:pt x="1698" y="8443"/>
                          </a:cubicBezTo>
                          <a:cubicBezTo>
                            <a:pt x="2097" y="8443"/>
                            <a:pt x="2496" y="8245"/>
                            <a:pt x="2695" y="8047"/>
                          </a:cubicBezTo>
                          <a:cubicBezTo>
                            <a:pt x="2695" y="7057"/>
                            <a:pt x="2894" y="6066"/>
                            <a:pt x="2894" y="5274"/>
                          </a:cubicBezTo>
                          <a:cubicBezTo>
                            <a:pt x="2894" y="2501"/>
                            <a:pt x="2894" y="-669"/>
                            <a:pt x="1300" y="1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90" name="Google Shape;8090;p37"/>
                    <p:cNvSpPr/>
                    <p:nvPr/>
                  </p:nvSpPr>
                  <p:spPr>
                    <a:xfrm>
                      <a:off x="2353531" y="5708105"/>
                      <a:ext cx="7791" cy="12313"/>
                    </a:xfrm>
                    <a:custGeom>
                      <a:avLst/>
                      <a:gdLst/>
                      <a:ahLst/>
                      <a:cxnLst/>
                      <a:rect l="l" t="t" r="r" b="b"/>
                      <a:pathLst>
                        <a:path w="7791" h="12313" extrusionOk="0">
                          <a:moveTo>
                            <a:pt x="1486" y="12297"/>
                          </a:moveTo>
                          <a:cubicBezTo>
                            <a:pt x="3080" y="12495"/>
                            <a:pt x="4476" y="10910"/>
                            <a:pt x="5074" y="8137"/>
                          </a:cubicBezTo>
                          <a:cubicBezTo>
                            <a:pt x="5273" y="7542"/>
                            <a:pt x="5273" y="6948"/>
                            <a:pt x="5273" y="6552"/>
                          </a:cubicBezTo>
                          <a:cubicBezTo>
                            <a:pt x="5871" y="7542"/>
                            <a:pt x="6469" y="8137"/>
                            <a:pt x="7266" y="7741"/>
                          </a:cubicBezTo>
                          <a:cubicBezTo>
                            <a:pt x="8063" y="7146"/>
                            <a:pt x="7864" y="5363"/>
                            <a:pt x="7266" y="3383"/>
                          </a:cubicBezTo>
                          <a:cubicBezTo>
                            <a:pt x="6668" y="1600"/>
                            <a:pt x="5871" y="-183"/>
                            <a:pt x="4874" y="15"/>
                          </a:cubicBezTo>
                          <a:cubicBezTo>
                            <a:pt x="3878" y="213"/>
                            <a:pt x="3878" y="1996"/>
                            <a:pt x="4276" y="3779"/>
                          </a:cubicBezTo>
                          <a:cubicBezTo>
                            <a:pt x="4476" y="4175"/>
                            <a:pt x="4476" y="4571"/>
                            <a:pt x="4675" y="4769"/>
                          </a:cubicBezTo>
                          <a:cubicBezTo>
                            <a:pt x="4476" y="4571"/>
                            <a:pt x="4077" y="4175"/>
                            <a:pt x="3878" y="4175"/>
                          </a:cubicBezTo>
                          <a:cubicBezTo>
                            <a:pt x="2084" y="4571"/>
                            <a:pt x="888" y="5958"/>
                            <a:pt x="290" y="8533"/>
                          </a:cubicBezTo>
                          <a:cubicBezTo>
                            <a:pt x="-508" y="10910"/>
                            <a:pt x="489" y="12099"/>
                            <a:pt x="1486" y="122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91" name="Google Shape;8091;p37"/>
                    <p:cNvSpPr/>
                    <p:nvPr/>
                  </p:nvSpPr>
                  <p:spPr>
                    <a:xfrm>
                      <a:off x="2206761" y="5727590"/>
                      <a:ext cx="6878" cy="14997"/>
                    </a:xfrm>
                    <a:custGeom>
                      <a:avLst/>
                      <a:gdLst/>
                      <a:ahLst/>
                      <a:cxnLst/>
                      <a:rect l="l" t="t" r="r" b="b"/>
                      <a:pathLst>
                        <a:path w="6878" h="14997" extrusionOk="0">
                          <a:moveTo>
                            <a:pt x="1950" y="7073"/>
                          </a:moveTo>
                          <a:cubicBezTo>
                            <a:pt x="1750" y="7073"/>
                            <a:pt x="1551" y="7073"/>
                            <a:pt x="1551" y="7073"/>
                          </a:cubicBezTo>
                          <a:cubicBezTo>
                            <a:pt x="-243" y="6876"/>
                            <a:pt x="-442" y="8658"/>
                            <a:pt x="754" y="11035"/>
                          </a:cubicBezTo>
                          <a:cubicBezTo>
                            <a:pt x="1950" y="13610"/>
                            <a:pt x="3744" y="14997"/>
                            <a:pt x="5338" y="14997"/>
                          </a:cubicBezTo>
                          <a:cubicBezTo>
                            <a:pt x="6933" y="14997"/>
                            <a:pt x="7332" y="13809"/>
                            <a:pt x="6335" y="11035"/>
                          </a:cubicBezTo>
                          <a:cubicBezTo>
                            <a:pt x="6335" y="10639"/>
                            <a:pt x="6335" y="10243"/>
                            <a:pt x="6335" y="9847"/>
                          </a:cubicBezTo>
                          <a:cubicBezTo>
                            <a:pt x="6136" y="8658"/>
                            <a:pt x="5936" y="7866"/>
                            <a:pt x="5538" y="7073"/>
                          </a:cubicBezTo>
                          <a:cubicBezTo>
                            <a:pt x="5737" y="7073"/>
                            <a:pt x="5936" y="7073"/>
                            <a:pt x="6136" y="6876"/>
                          </a:cubicBezTo>
                          <a:cubicBezTo>
                            <a:pt x="7132" y="6281"/>
                            <a:pt x="6335" y="4300"/>
                            <a:pt x="5338" y="2518"/>
                          </a:cubicBezTo>
                          <a:cubicBezTo>
                            <a:pt x="4142" y="933"/>
                            <a:pt x="2548" y="-454"/>
                            <a:pt x="1551" y="140"/>
                          </a:cubicBezTo>
                          <a:cubicBezTo>
                            <a:pt x="555" y="933"/>
                            <a:pt x="1152" y="2716"/>
                            <a:pt x="2348" y="4498"/>
                          </a:cubicBezTo>
                          <a:cubicBezTo>
                            <a:pt x="2548" y="4697"/>
                            <a:pt x="2747" y="4895"/>
                            <a:pt x="2946" y="5291"/>
                          </a:cubicBezTo>
                          <a:cubicBezTo>
                            <a:pt x="2548" y="5687"/>
                            <a:pt x="2149" y="6281"/>
                            <a:pt x="1950" y="70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92" name="Google Shape;8092;p37"/>
                    <p:cNvSpPr/>
                    <p:nvPr/>
                  </p:nvSpPr>
                  <p:spPr>
                    <a:xfrm>
                      <a:off x="2329834" y="5734070"/>
                      <a:ext cx="4482" cy="8715"/>
                    </a:xfrm>
                    <a:custGeom>
                      <a:avLst/>
                      <a:gdLst/>
                      <a:ahLst/>
                      <a:cxnLst/>
                      <a:rect l="l" t="t" r="r" b="b"/>
                      <a:pathLst>
                        <a:path w="4482" h="8715" extrusionOk="0">
                          <a:moveTo>
                            <a:pt x="3256" y="0"/>
                          </a:moveTo>
                          <a:cubicBezTo>
                            <a:pt x="1662" y="0"/>
                            <a:pt x="466" y="1783"/>
                            <a:pt x="67" y="4556"/>
                          </a:cubicBezTo>
                          <a:cubicBezTo>
                            <a:pt x="-132" y="6537"/>
                            <a:pt x="67" y="8320"/>
                            <a:pt x="1263" y="8716"/>
                          </a:cubicBezTo>
                          <a:cubicBezTo>
                            <a:pt x="2858" y="8320"/>
                            <a:pt x="3854" y="6537"/>
                            <a:pt x="4253" y="3962"/>
                          </a:cubicBezTo>
                          <a:cubicBezTo>
                            <a:pt x="4652" y="2179"/>
                            <a:pt x="4652" y="0"/>
                            <a:pt x="325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93" name="Google Shape;8093;p37"/>
                    <p:cNvSpPr/>
                    <p:nvPr/>
                  </p:nvSpPr>
                  <p:spPr>
                    <a:xfrm>
                      <a:off x="2368872" y="5751600"/>
                      <a:ext cx="5074" cy="7496"/>
                    </a:xfrm>
                    <a:custGeom>
                      <a:avLst/>
                      <a:gdLst/>
                      <a:ahLst/>
                      <a:cxnLst/>
                      <a:rect l="l" t="t" r="r" b="b"/>
                      <a:pathLst>
                        <a:path w="5074" h="7496" extrusionOk="0">
                          <a:moveTo>
                            <a:pt x="4682" y="4457"/>
                          </a:moveTo>
                          <a:cubicBezTo>
                            <a:pt x="5280" y="2476"/>
                            <a:pt x="5280" y="693"/>
                            <a:pt x="4084" y="99"/>
                          </a:cubicBezTo>
                          <a:cubicBezTo>
                            <a:pt x="3087" y="-297"/>
                            <a:pt x="1493" y="495"/>
                            <a:pt x="695" y="2476"/>
                          </a:cubicBezTo>
                          <a:cubicBezTo>
                            <a:pt x="-501" y="5249"/>
                            <a:pt x="-102" y="7032"/>
                            <a:pt x="1493" y="7428"/>
                          </a:cubicBezTo>
                          <a:cubicBezTo>
                            <a:pt x="2689" y="7824"/>
                            <a:pt x="3685" y="6438"/>
                            <a:pt x="4682" y="44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94" name="Google Shape;8094;p37"/>
                    <p:cNvSpPr/>
                    <p:nvPr/>
                  </p:nvSpPr>
                  <p:spPr>
                    <a:xfrm>
                      <a:off x="2379379" y="5754869"/>
                      <a:ext cx="4780" cy="8319"/>
                    </a:xfrm>
                    <a:custGeom>
                      <a:avLst/>
                      <a:gdLst/>
                      <a:ahLst/>
                      <a:cxnLst/>
                      <a:rect l="l" t="t" r="r" b="b"/>
                      <a:pathLst>
                        <a:path w="4780" h="8319" extrusionOk="0">
                          <a:moveTo>
                            <a:pt x="3543" y="0"/>
                          </a:moveTo>
                          <a:cubicBezTo>
                            <a:pt x="2547" y="0"/>
                            <a:pt x="1152" y="1585"/>
                            <a:pt x="554" y="3566"/>
                          </a:cubicBezTo>
                          <a:cubicBezTo>
                            <a:pt x="-443" y="6339"/>
                            <a:pt x="-44" y="8122"/>
                            <a:pt x="1351" y="8320"/>
                          </a:cubicBezTo>
                          <a:cubicBezTo>
                            <a:pt x="2348" y="8320"/>
                            <a:pt x="3543" y="6735"/>
                            <a:pt x="4341" y="4754"/>
                          </a:cubicBezTo>
                          <a:cubicBezTo>
                            <a:pt x="4939" y="2179"/>
                            <a:pt x="5138" y="198"/>
                            <a:pt x="3543"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95" name="Google Shape;8095;p37"/>
                    <p:cNvSpPr/>
                    <p:nvPr/>
                  </p:nvSpPr>
                  <p:spPr>
                    <a:xfrm>
                      <a:off x="2281266" y="5745163"/>
                      <a:ext cx="3787" cy="8609"/>
                    </a:xfrm>
                    <a:custGeom>
                      <a:avLst/>
                      <a:gdLst/>
                      <a:ahLst/>
                      <a:cxnLst/>
                      <a:rect l="l" t="t" r="r" b="b"/>
                      <a:pathLst>
                        <a:path w="3787" h="8609" extrusionOk="0">
                          <a:moveTo>
                            <a:pt x="1794" y="0"/>
                          </a:moveTo>
                          <a:cubicBezTo>
                            <a:pt x="598" y="396"/>
                            <a:pt x="0" y="1783"/>
                            <a:pt x="0" y="3962"/>
                          </a:cubicBezTo>
                          <a:cubicBezTo>
                            <a:pt x="0" y="6735"/>
                            <a:pt x="399" y="9112"/>
                            <a:pt x="2193" y="8518"/>
                          </a:cubicBezTo>
                          <a:cubicBezTo>
                            <a:pt x="3389" y="8122"/>
                            <a:pt x="3787" y="6141"/>
                            <a:pt x="3787" y="3962"/>
                          </a:cubicBezTo>
                          <a:cubicBezTo>
                            <a:pt x="3588" y="1783"/>
                            <a:pt x="2990" y="198"/>
                            <a:pt x="1794"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96" name="Google Shape;8096;p37"/>
                    <p:cNvSpPr/>
                    <p:nvPr/>
                  </p:nvSpPr>
                  <p:spPr>
                    <a:xfrm>
                      <a:off x="2201343" y="5760954"/>
                      <a:ext cx="3538" cy="7781"/>
                    </a:xfrm>
                    <a:custGeom>
                      <a:avLst/>
                      <a:gdLst/>
                      <a:ahLst/>
                      <a:cxnLst/>
                      <a:rect l="l" t="t" r="r" b="b"/>
                      <a:pathLst>
                        <a:path w="3538" h="7781" extrusionOk="0">
                          <a:moveTo>
                            <a:pt x="990" y="56"/>
                          </a:moveTo>
                          <a:cubicBezTo>
                            <a:pt x="-7" y="254"/>
                            <a:pt x="-206" y="2235"/>
                            <a:pt x="192" y="4215"/>
                          </a:cubicBezTo>
                          <a:cubicBezTo>
                            <a:pt x="591" y="6196"/>
                            <a:pt x="1388" y="7583"/>
                            <a:pt x="2584" y="7781"/>
                          </a:cubicBezTo>
                          <a:cubicBezTo>
                            <a:pt x="3382" y="6989"/>
                            <a:pt x="3780" y="5404"/>
                            <a:pt x="3382" y="3423"/>
                          </a:cubicBezTo>
                          <a:cubicBezTo>
                            <a:pt x="2784" y="1442"/>
                            <a:pt x="1986" y="-341"/>
                            <a:pt x="990" y="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97" name="Google Shape;8097;p37"/>
                    <p:cNvSpPr/>
                    <p:nvPr/>
                  </p:nvSpPr>
                  <p:spPr>
                    <a:xfrm>
                      <a:off x="2246295" y="5877953"/>
                      <a:ext cx="2975" cy="8401"/>
                    </a:xfrm>
                    <a:custGeom>
                      <a:avLst/>
                      <a:gdLst/>
                      <a:ahLst/>
                      <a:cxnLst/>
                      <a:rect l="l" t="t" r="r" b="b"/>
                      <a:pathLst>
                        <a:path w="2975" h="8401" extrusionOk="0">
                          <a:moveTo>
                            <a:pt x="886" y="127"/>
                          </a:moveTo>
                          <a:cubicBezTo>
                            <a:pt x="89" y="919"/>
                            <a:pt x="-310" y="2702"/>
                            <a:pt x="288" y="5475"/>
                          </a:cubicBezTo>
                          <a:cubicBezTo>
                            <a:pt x="687" y="7654"/>
                            <a:pt x="1284" y="8843"/>
                            <a:pt x="2281" y="8249"/>
                          </a:cubicBezTo>
                          <a:cubicBezTo>
                            <a:pt x="2879" y="7258"/>
                            <a:pt x="3278" y="5872"/>
                            <a:pt x="2680" y="2900"/>
                          </a:cubicBezTo>
                          <a:cubicBezTo>
                            <a:pt x="2281" y="1117"/>
                            <a:pt x="1683" y="-467"/>
                            <a:pt x="886" y="1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98" name="Google Shape;8098;p37"/>
                    <p:cNvSpPr/>
                    <p:nvPr/>
                  </p:nvSpPr>
                  <p:spPr>
                    <a:xfrm>
                      <a:off x="2416416" y="5785754"/>
                      <a:ext cx="2260" cy="7856"/>
                    </a:xfrm>
                    <a:custGeom>
                      <a:avLst/>
                      <a:gdLst/>
                      <a:ahLst/>
                      <a:cxnLst/>
                      <a:rect l="l" t="t" r="r" b="b"/>
                      <a:pathLst>
                        <a:path w="2260" h="7856" extrusionOk="0">
                          <a:moveTo>
                            <a:pt x="1588" y="17"/>
                          </a:moveTo>
                          <a:cubicBezTo>
                            <a:pt x="990" y="413"/>
                            <a:pt x="392" y="1800"/>
                            <a:pt x="193" y="3780"/>
                          </a:cubicBezTo>
                          <a:cubicBezTo>
                            <a:pt x="-206" y="6554"/>
                            <a:pt x="-7" y="8336"/>
                            <a:pt x="990" y="7742"/>
                          </a:cubicBezTo>
                          <a:cubicBezTo>
                            <a:pt x="1588" y="7346"/>
                            <a:pt x="2186" y="5563"/>
                            <a:pt x="2186" y="3384"/>
                          </a:cubicBezTo>
                          <a:cubicBezTo>
                            <a:pt x="2385" y="1403"/>
                            <a:pt x="2186" y="-181"/>
                            <a:pt x="1588" y="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99" name="Google Shape;8099;p37"/>
                    <p:cNvSpPr/>
                    <p:nvPr/>
                  </p:nvSpPr>
                  <p:spPr>
                    <a:xfrm>
                      <a:off x="2315343" y="5858655"/>
                      <a:ext cx="2777" cy="8134"/>
                    </a:xfrm>
                    <a:custGeom>
                      <a:avLst/>
                      <a:gdLst/>
                      <a:ahLst/>
                      <a:cxnLst/>
                      <a:rect l="l" t="t" r="r" b="b"/>
                      <a:pathLst>
                        <a:path w="2777" h="8134" extrusionOk="0">
                          <a:moveTo>
                            <a:pt x="2400" y="13"/>
                          </a:moveTo>
                          <a:cubicBezTo>
                            <a:pt x="1603" y="-186"/>
                            <a:pt x="805" y="1993"/>
                            <a:pt x="207" y="4569"/>
                          </a:cubicBezTo>
                          <a:cubicBezTo>
                            <a:pt x="-191" y="6748"/>
                            <a:pt x="8" y="8134"/>
                            <a:pt x="606" y="8134"/>
                          </a:cubicBezTo>
                          <a:cubicBezTo>
                            <a:pt x="1204" y="8134"/>
                            <a:pt x="1802" y="6351"/>
                            <a:pt x="2400" y="4371"/>
                          </a:cubicBezTo>
                          <a:cubicBezTo>
                            <a:pt x="2799" y="2390"/>
                            <a:pt x="2998" y="211"/>
                            <a:pt x="2400" y="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00" name="Google Shape;8100;p37"/>
                    <p:cNvSpPr/>
                    <p:nvPr/>
                  </p:nvSpPr>
                  <p:spPr>
                    <a:xfrm>
                      <a:off x="2271698" y="5781809"/>
                      <a:ext cx="199" cy="197"/>
                    </a:xfrm>
                    <a:custGeom>
                      <a:avLst/>
                      <a:gdLst/>
                      <a:ahLst/>
                      <a:cxnLst/>
                      <a:rect l="l" t="t" r="r" b="b"/>
                      <a:pathLst>
                        <a:path w="199" h="197" extrusionOk="0">
                          <a:moveTo>
                            <a:pt x="0" y="198"/>
                          </a:moveTo>
                          <a:lnTo>
                            <a:pt x="1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01" name="Google Shape;8101;p37"/>
                    <p:cNvSpPr/>
                    <p:nvPr/>
                  </p:nvSpPr>
                  <p:spPr>
                    <a:xfrm>
                      <a:off x="2267805" y="5773835"/>
                      <a:ext cx="3693" cy="7973"/>
                    </a:xfrm>
                    <a:custGeom>
                      <a:avLst/>
                      <a:gdLst/>
                      <a:ahLst/>
                      <a:cxnLst/>
                      <a:rect l="l" t="t" r="r" b="b"/>
                      <a:pathLst>
                        <a:path w="3693" h="7973" extrusionOk="0">
                          <a:moveTo>
                            <a:pt x="1501" y="248"/>
                          </a:moveTo>
                          <a:cubicBezTo>
                            <a:pt x="903" y="644"/>
                            <a:pt x="505" y="1833"/>
                            <a:pt x="106" y="3021"/>
                          </a:cubicBezTo>
                          <a:cubicBezTo>
                            <a:pt x="-293" y="5200"/>
                            <a:pt x="505" y="6785"/>
                            <a:pt x="1302" y="7379"/>
                          </a:cubicBezTo>
                          <a:cubicBezTo>
                            <a:pt x="2099" y="7974"/>
                            <a:pt x="2897" y="7776"/>
                            <a:pt x="3694" y="7974"/>
                          </a:cubicBezTo>
                          <a:cubicBezTo>
                            <a:pt x="3694" y="6191"/>
                            <a:pt x="3694" y="4210"/>
                            <a:pt x="3495" y="2625"/>
                          </a:cubicBezTo>
                          <a:cubicBezTo>
                            <a:pt x="3295" y="644"/>
                            <a:pt x="2498" y="-544"/>
                            <a:pt x="1501" y="2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02" name="Google Shape;8102;p37"/>
                    <p:cNvSpPr/>
                    <p:nvPr/>
                  </p:nvSpPr>
                  <p:spPr>
                    <a:xfrm>
                      <a:off x="2237519" y="5778968"/>
                      <a:ext cx="3619" cy="8981"/>
                    </a:xfrm>
                    <a:custGeom>
                      <a:avLst/>
                      <a:gdLst/>
                      <a:ahLst/>
                      <a:cxnLst/>
                      <a:rect l="l" t="t" r="r" b="b"/>
                      <a:pathLst>
                        <a:path w="3619" h="8981" extrusionOk="0">
                          <a:moveTo>
                            <a:pt x="1091" y="68"/>
                          </a:moveTo>
                          <a:cubicBezTo>
                            <a:pt x="-304" y="662"/>
                            <a:pt x="-105" y="3237"/>
                            <a:pt x="294" y="5812"/>
                          </a:cubicBezTo>
                          <a:cubicBezTo>
                            <a:pt x="692" y="7793"/>
                            <a:pt x="1689" y="8982"/>
                            <a:pt x="2686" y="8982"/>
                          </a:cubicBezTo>
                          <a:cubicBezTo>
                            <a:pt x="3682" y="7793"/>
                            <a:pt x="3882" y="5614"/>
                            <a:pt x="3284" y="3039"/>
                          </a:cubicBezTo>
                          <a:cubicBezTo>
                            <a:pt x="2885" y="1058"/>
                            <a:pt x="1888" y="-328"/>
                            <a:pt x="1091" y="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03" name="Google Shape;8103;p37"/>
                    <p:cNvSpPr/>
                    <p:nvPr/>
                  </p:nvSpPr>
                  <p:spPr>
                    <a:xfrm>
                      <a:off x="2290357" y="5856566"/>
                      <a:ext cx="3068" cy="8751"/>
                    </a:xfrm>
                    <a:custGeom>
                      <a:avLst/>
                      <a:gdLst/>
                      <a:ahLst/>
                      <a:cxnLst/>
                      <a:rect l="l" t="t" r="r" b="b"/>
                      <a:pathLst>
                        <a:path w="3068" h="8751" extrusionOk="0">
                          <a:moveTo>
                            <a:pt x="477" y="8044"/>
                          </a:moveTo>
                          <a:cubicBezTo>
                            <a:pt x="1873" y="10421"/>
                            <a:pt x="2271" y="6261"/>
                            <a:pt x="3068" y="3686"/>
                          </a:cubicBezTo>
                          <a:cubicBezTo>
                            <a:pt x="2271" y="1903"/>
                            <a:pt x="1673" y="-3049"/>
                            <a:pt x="278" y="2696"/>
                          </a:cubicBezTo>
                          <a:cubicBezTo>
                            <a:pt x="-121" y="4478"/>
                            <a:pt x="-121" y="7053"/>
                            <a:pt x="477" y="80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04" name="Google Shape;8104;p37"/>
                    <p:cNvSpPr/>
                    <p:nvPr/>
                  </p:nvSpPr>
                  <p:spPr>
                    <a:xfrm>
                      <a:off x="2401068" y="5816656"/>
                      <a:ext cx="3624" cy="7147"/>
                    </a:xfrm>
                    <a:custGeom>
                      <a:avLst/>
                      <a:gdLst/>
                      <a:ahLst/>
                      <a:cxnLst/>
                      <a:rect l="l" t="t" r="r" b="b"/>
                      <a:pathLst>
                        <a:path w="3624" h="7147" extrusionOk="0">
                          <a:moveTo>
                            <a:pt x="192" y="3384"/>
                          </a:moveTo>
                          <a:cubicBezTo>
                            <a:pt x="-206" y="5365"/>
                            <a:pt x="-7" y="6950"/>
                            <a:pt x="990" y="7148"/>
                          </a:cubicBezTo>
                          <a:cubicBezTo>
                            <a:pt x="2186" y="6752"/>
                            <a:pt x="2983" y="5365"/>
                            <a:pt x="3382" y="3384"/>
                          </a:cubicBezTo>
                          <a:cubicBezTo>
                            <a:pt x="3980" y="1007"/>
                            <a:pt x="3382" y="17"/>
                            <a:pt x="2584" y="17"/>
                          </a:cubicBezTo>
                          <a:cubicBezTo>
                            <a:pt x="1588" y="-181"/>
                            <a:pt x="791" y="1403"/>
                            <a:pt x="192" y="33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05" name="Google Shape;8105;p37"/>
                    <p:cNvSpPr/>
                    <p:nvPr/>
                  </p:nvSpPr>
                  <p:spPr>
                    <a:xfrm>
                      <a:off x="2281864" y="5854090"/>
                      <a:ext cx="2391" cy="7152"/>
                    </a:xfrm>
                    <a:custGeom>
                      <a:avLst/>
                      <a:gdLst/>
                      <a:ahLst/>
                      <a:cxnLst/>
                      <a:rect l="l" t="t" r="r" b="b"/>
                      <a:pathLst>
                        <a:path w="2391" h="7152" extrusionOk="0">
                          <a:moveTo>
                            <a:pt x="1395" y="21"/>
                          </a:moveTo>
                          <a:cubicBezTo>
                            <a:pt x="598" y="-177"/>
                            <a:pt x="199" y="1012"/>
                            <a:pt x="0" y="3191"/>
                          </a:cubicBezTo>
                          <a:cubicBezTo>
                            <a:pt x="0" y="5370"/>
                            <a:pt x="399" y="7152"/>
                            <a:pt x="1196" y="7152"/>
                          </a:cubicBezTo>
                          <a:cubicBezTo>
                            <a:pt x="1993" y="7152"/>
                            <a:pt x="2193" y="5172"/>
                            <a:pt x="2392" y="2993"/>
                          </a:cubicBezTo>
                          <a:cubicBezTo>
                            <a:pt x="2392" y="1210"/>
                            <a:pt x="1993" y="21"/>
                            <a:pt x="1395" y="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06" name="Google Shape;8106;p37"/>
                    <p:cNvSpPr/>
                    <p:nvPr/>
                  </p:nvSpPr>
                  <p:spPr>
                    <a:xfrm>
                      <a:off x="2304712" y="5844701"/>
                      <a:ext cx="12360" cy="14956"/>
                    </a:xfrm>
                    <a:custGeom>
                      <a:avLst/>
                      <a:gdLst/>
                      <a:ahLst/>
                      <a:cxnLst/>
                      <a:rect l="l" t="t" r="r" b="b"/>
                      <a:pathLst>
                        <a:path w="12360" h="14956" extrusionOk="0">
                          <a:moveTo>
                            <a:pt x="2068" y="100"/>
                          </a:moveTo>
                          <a:cubicBezTo>
                            <a:pt x="1271" y="-494"/>
                            <a:pt x="673" y="1684"/>
                            <a:pt x="473" y="3467"/>
                          </a:cubicBezTo>
                          <a:cubicBezTo>
                            <a:pt x="274" y="4260"/>
                            <a:pt x="274" y="5052"/>
                            <a:pt x="274" y="5646"/>
                          </a:cubicBezTo>
                          <a:cubicBezTo>
                            <a:pt x="75" y="5844"/>
                            <a:pt x="75" y="6042"/>
                            <a:pt x="75" y="6241"/>
                          </a:cubicBezTo>
                          <a:cubicBezTo>
                            <a:pt x="-125" y="6835"/>
                            <a:pt x="75" y="7429"/>
                            <a:pt x="673" y="8023"/>
                          </a:cubicBezTo>
                          <a:cubicBezTo>
                            <a:pt x="872" y="8419"/>
                            <a:pt x="1071" y="8618"/>
                            <a:pt x="1271" y="8618"/>
                          </a:cubicBezTo>
                          <a:cubicBezTo>
                            <a:pt x="1271" y="8618"/>
                            <a:pt x="1271" y="8618"/>
                            <a:pt x="1271" y="8618"/>
                          </a:cubicBezTo>
                          <a:cubicBezTo>
                            <a:pt x="1869" y="9014"/>
                            <a:pt x="2467" y="9212"/>
                            <a:pt x="3065" y="9410"/>
                          </a:cubicBezTo>
                          <a:cubicBezTo>
                            <a:pt x="5257" y="9806"/>
                            <a:pt x="7251" y="10004"/>
                            <a:pt x="8646" y="9014"/>
                          </a:cubicBezTo>
                          <a:cubicBezTo>
                            <a:pt x="8646" y="9608"/>
                            <a:pt x="8446" y="10004"/>
                            <a:pt x="8446" y="10400"/>
                          </a:cubicBezTo>
                          <a:cubicBezTo>
                            <a:pt x="8048" y="12381"/>
                            <a:pt x="7649" y="14956"/>
                            <a:pt x="8446" y="14956"/>
                          </a:cubicBezTo>
                          <a:cubicBezTo>
                            <a:pt x="10041" y="14560"/>
                            <a:pt x="10838" y="10004"/>
                            <a:pt x="11835" y="6835"/>
                          </a:cubicBezTo>
                          <a:cubicBezTo>
                            <a:pt x="12433" y="4260"/>
                            <a:pt x="12632" y="1883"/>
                            <a:pt x="11835" y="1883"/>
                          </a:cubicBezTo>
                          <a:cubicBezTo>
                            <a:pt x="10838" y="1883"/>
                            <a:pt x="10240" y="3269"/>
                            <a:pt x="9642" y="5250"/>
                          </a:cubicBezTo>
                          <a:cubicBezTo>
                            <a:pt x="9244" y="4656"/>
                            <a:pt x="8845" y="4260"/>
                            <a:pt x="7848" y="4062"/>
                          </a:cubicBezTo>
                          <a:cubicBezTo>
                            <a:pt x="5855" y="3467"/>
                            <a:pt x="4261" y="3467"/>
                            <a:pt x="3065" y="3863"/>
                          </a:cubicBezTo>
                          <a:cubicBezTo>
                            <a:pt x="2865" y="1883"/>
                            <a:pt x="2865" y="496"/>
                            <a:pt x="2068" y="1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07" name="Google Shape;8107;p37"/>
                    <p:cNvSpPr/>
                    <p:nvPr/>
                  </p:nvSpPr>
                  <p:spPr>
                    <a:xfrm>
                      <a:off x="2325853" y="5804833"/>
                      <a:ext cx="3114" cy="7579"/>
                    </a:xfrm>
                    <a:custGeom>
                      <a:avLst/>
                      <a:gdLst/>
                      <a:ahLst/>
                      <a:cxnLst/>
                      <a:rect l="l" t="t" r="r" b="b"/>
                      <a:pathLst>
                        <a:path w="3114" h="7579" extrusionOk="0">
                          <a:moveTo>
                            <a:pt x="2454" y="152"/>
                          </a:moveTo>
                          <a:cubicBezTo>
                            <a:pt x="1657" y="-442"/>
                            <a:pt x="660" y="747"/>
                            <a:pt x="262" y="2926"/>
                          </a:cubicBezTo>
                          <a:cubicBezTo>
                            <a:pt x="-137" y="4907"/>
                            <a:pt x="-137" y="6887"/>
                            <a:pt x="660" y="7482"/>
                          </a:cubicBezTo>
                          <a:cubicBezTo>
                            <a:pt x="1458" y="7878"/>
                            <a:pt x="2255" y="7086"/>
                            <a:pt x="2853" y="4709"/>
                          </a:cubicBezTo>
                          <a:cubicBezTo>
                            <a:pt x="3252" y="2530"/>
                            <a:pt x="3252" y="747"/>
                            <a:pt x="2454" y="1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08" name="Google Shape;8108;p37"/>
                    <p:cNvSpPr/>
                    <p:nvPr/>
                  </p:nvSpPr>
                  <p:spPr>
                    <a:xfrm>
                      <a:off x="2330722" y="5806058"/>
                      <a:ext cx="3658" cy="8454"/>
                    </a:xfrm>
                    <a:custGeom>
                      <a:avLst/>
                      <a:gdLst/>
                      <a:ahLst/>
                      <a:cxnLst/>
                      <a:rect l="l" t="t" r="r" b="b"/>
                      <a:pathLst>
                        <a:path w="3658" h="8454" extrusionOk="0">
                          <a:moveTo>
                            <a:pt x="774" y="8436"/>
                          </a:moveTo>
                          <a:cubicBezTo>
                            <a:pt x="1572" y="8634"/>
                            <a:pt x="2568" y="7247"/>
                            <a:pt x="3166" y="5266"/>
                          </a:cubicBezTo>
                          <a:cubicBezTo>
                            <a:pt x="3964" y="2493"/>
                            <a:pt x="3764" y="710"/>
                            <a:pt x="2768" y="116"/>
                          </a:cubicBezTo>
                          <a:cubicBezTo>
                            <a:pt x="1970" y="-478"/>
                            <a:pt x="1173" y="1305"/>
                            <a:pt x="575" y="3286"/>
                          </a:cubicBezTo>
                          <a:cubicBezTo>
                            <a:pt x="-23" y="5861"/>
                            <a:pt x="-422" y="8238"/>
                            <a:pt x="774" y="84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09" name="Google Shape;8109;p37"/>
                    <p:cNvSpPr/>
                    <p:nvPr/>
                  </p:nvSpPr>
                  <p:spPr>
                    <a:xfrm>
                      <a:off x="2304882" y="5807560"/>
                      <a:ext cx="2894" cy="7546"/>
                    </a:xfrm>
                    <a:custGeom>
                      <a:avLst/>
                      <a:gdLst/>
                      <a:ahLst/>
                      <a:cxnLst/>
                      <a:rect l="l" t="t" r="r" b="b"/>
                      <a:pathLst>
                        <a:path w="2894" h="7546" extrusionOk="0">
                          <a:moveTo>
                            <a:pt x="902" y="7527"/>
                          </a:moveTo>
                          <a:cubicBezTo>
                            <a:pt x="1898" y="7131"/>
                            <a:pt x="2695" y="5745"/>
                            <a:pt x="2895" y="2773"/>
                          </a:cubicBezTo>
                          <a:cubicBezTo>
                            <a:pt x="2895" y="1189"/>
                            <a:pt x="2695" y="0"/>
                            <a:pt x="2097" y="0"/>
                          </a:cubicBezTo>
                          <a:cubicBezTo>
                            <a:pt x="902" y="198"/>
                            <a:pt x="104" y="1783"/>
                            <a:pt x="104" y="4754"/>
                          </a:cubicBezTo>
                          <a:cubicBezTo>
                            <a:pt x="-95" y="6339"/>
                            <a:pt x="-95" y="7725"/>
                            <a:pt x="902" y="75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10" name="Google Shape;8110;p37"/>
                    <p:cNvSpPr/>
                    <p:nvPr/>
                  </p:nvSpPr>
                  <p:spPr>
                    <a:xfrm>
                      <a:off x="2329227" y="5845379"/>
                      <a:ext cx="3414" cy="7785"/>
                    </a:xfrm>
                    <a:custGeom>
                      <a:avLst/>
                      <a:gdLst/>
                      <a:ahLst/>
                      <a:cxnLst/>
                      <a:rect l="l" t="t" r="r" b="b"/>
                      <a:pathLst>
                        <a:path w="3414" h="7785" extrusionOk="0">
                          <a:moveTo>
                            <a:pt x="476" y="3384"/>
                          </a:moveTo>
                          <a:cubicBezTo>
                            <a:pt x="-122" y="5761"/>
                            <a:pt x="-322" y="8138"/>
                            <a:pt x="874" y="7742"/>
                          </a:cubicBezTo>
                          <a:cubicBezTo>
                            <a:pt x="1671" y="7346"/>
                            <a:pt x="2469" y="5563"/>
                            <a:pt x="3067" y="3582"/>
                          </a:cubicBezTo>
                          <a:cubicBezTo>
                            <a:pt x="3665" y="1205"/>
                            <a:pt x="3465" y="215"/>
                            <a:pt x="2668" y="17"/>
                          </a:cubicBezTo>
                          <a:cubicBezTo>
                            <a:pt x="2070" y="-181"/>
                            <a:pt x="1073" y="1403"/>
                            <a:pt x="476" y="33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11" name="Google Shape;8111;p37"/>
                    <p:cNvSpPr/>
                    <p:nvPr/>
                  </p:nvSpPr>
                  <p:spPr>
                    <a:xfrm>
                      <a:off x="2195516" y="5835435"/>
                      <a:ext cx="3755" cy="7810"/>
                    </a:xfrm>
                    <a:custGeom>
                      <a:avLst/>
                      <a:gdLst/>
                      <a:ahLst/>
                      <a:cxnLst/>
                      <a:rect l="l" t="t" r="r" b="b"/>
                      <a:pathLst>
                        <a:path w="3755" h="7810" extrusionOk="0">
                          <a:moveTo>
                            <a:pt x="1037" y="56"/>
                          </a:moveTo>
                          <a:cubicBezTo>
                            <a:pt x="-159" y="452"/>
                            <a:pt x="-359" y="2235"/>
                            <a:pt x="638" y="5206"/>
                          </a:cubicBezTo>
                          <a:cubicBezTo>
                            <a:pt x="1236" y="7187"/>
                            <a:pt x="2233" y="7979"/>
                            <a:pt x="3030" y="7781"/>
                          </a:cubicBezTo>
                          <a:cubicBezTo>
                            <a:pt x="4027" y="7385"/>
                            <a:pt x="3827" y="5404"/>
                            <a:pt x="3429" y="3423"/>
                          </a:cubicBezTo>
                          <a:cubicBezTo>
                            <a:pt x="3030" y="1442"/>
                            <a:pt x="2033" y="-341"/>
                            <a:pt x="1037" y="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12" name="Google Shape;8112;p37"/>
                    <p:cNvSpPr/>
                    <p:nvPr/>
                  </p:nvSpPr>
                  <p:spPr>
                    <a:xfrm>
                      <a:off x="2297306" y="5827271"/>
                      <a:ext cx="2965" cy="7884"/>
                    </a:xfrm>
                    <a:custGeom>
                      <a:avLst/>
                      <a:gdLst/>
                      <a:ahLst/>
                      <a:cxnLst/>
                      <a:rect l="l" t="t" r="r" b="b"/>
                      <a:pathLst>
                        <a:path w="2965" h="7884" extrusionOk="0">
                          <a:moveTo>
                            <a:pt x="1102" y="7824"/>
                          </a:moveTo>
                          <a:cubicBezTo>
                            <a:pt x="1700" y="8220"/>
                            <a:pt x="2697" y="6635"/>
                            <a:pt x="2896" y="4654"/>
                          </a:cubicBezTo>
                          <a:cubicBezTo>
                            <a:pt x="3295" y="-496"/>
                            <a:pt x="1900" y="-100"/>
                            <a:pt x="704" y="98"/>
                          </a:cubicBezTo>
                          <a:cubicBezTo>
                            <a:pt x="106" y="3268"/>
                            <a:pt x="-692" y="6833"/>
                            <a:pt x="1102" y="78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13" name="Google Shape;8113;p37"/>
                    <p:cNvSpPr/>
                    <p:nvPr/>
                  </p:nvSpPr>
                  <p:spPr>
                    <a:xfrm>
                      <a:off x="2331967" y="5834104"/>
                      <a:ext cx="3464" cy="7344"/>
                    </a:xfrm>
                    <a:custGeom>
                      <a:avLst/>
                      <a:gdLst/>
                      <a:ahLst/>
                      <a:cxnLst/>
                      <a:rect l="l" t="t" r="r" b="b"/>
                      <a:pathLst>
                        <a:path w="3464" h="7344" extrusionOk="0">
                          <a:moveTo>
                            <a:pt x="2718" y="0"/>
                          </a:moveTo>
                          <a:cubicBezTo>
                            <a:pt x="1921" y="0"/>
                            <a:pt x="1124" y="1585"/>
                            <a:pt x="526" y="3367"/>
                          </a:cubicBezTo>
                          <a:cubicBezTo>
                            <a:pt x="-72" y="5150"/>
                            <a:pt x="-271" y="7131"/>
                            <a:pt x="526" y="7329"/>
                          </a:cubicBezTo>
                          <a:cubicBezTo>
                            <a:pt x="1523" y="7527"/>
                            <a:pt x="2320" y="5745"/>
                            <a:pt x="3117" y="3169"/>
                          </a:cubicBezTo>
                          <a:cubicBezTo>
                            <a:pt x="3715" y="1188"/>
                            <a:pt x="3516" y="0"/>
                            <a:pt x="2718"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14" name="Google Shape;8114;p37"/>
                    <p:cNvSpPr/>
                    <p:nvPr/>
                  </p:nvSpPr>
                  <p:spPr>
                    <a:xfrm>
                      <a:off x="2310118" y="5833114"/>
                      <a:ext cx="2692" cy="7131"/>
                    </a:xfrm>
                    <a:custGeom>
                      <a:avLst/>
                      <a:gdLst/>
                      <a:ahLst/>
                      <a:cxnLst/>
                      <a:rect l="l" t="t" r="r" b="b"/>
                      <a:pathLst>
                        <a:path w="2692" h="7131" extrusionOk="0">
                          <a:moveTo>
                            <a:pt x="2642" y="3367"/>
                          </a:moveTo>
                          <a:cubicBezTo>
                            <a:pt x="2841" y="1189"/>
                            <a:pt x="2443" y="0"/>
                            <a:pt x="1645" y="0"/>
                          </a:cubicBezTo>
                          <a:cubicBezTo>
                            <a:pt x="848" y="0"/>
                            <a:pt x="250" y="1783"/>
                            <a:pt x="51" y="3764"/>
                          </a:cubicBezTo>
                          <a:cubicBezTo>
                            <a:pt x="-148" y="5943"/>
                            <a:pt x="250" y="7131"/>
                            <a:pt x="1047" y="7131"/>
                          </a:cubicBezTo>
                          <a:cubicBezTo>
                            <a:pt x="1645" y="7131"/>
                            <a:pt x="2243" y="5348"/>
                            <a:pt x="2642" y="33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15" name="Google Shape;8115;p37"/>
                    <p:cNvSpPr/>
                    <p:nvPr/>
                  </p:nvSpPr>
                  <p:spPr>
                    <a:xfrm>
                      <a:off x="2321530" y="5834699"/>
                      <a:ext cx="2679" cy="6988"/>
                    </a:xfrm>
                    <a:custGeom>
                      <a:avLst/>
                      <a:gdLst/>
                      <a:ahLst/>
                      <a:cxnLst/>
                      <a:rect l="l" t="t" r="r" b="b"/>
                      <a:pathLst>
                        <a:path w="2679" h="6988" extrusionOk="0">
                          <a:moveTo>
                            <a:pt x="1794" y="0"/>
                          </a:moveTo>
                          <a:cubicBezTo>
                            <a:pt x="797" y="594"/>
                            <a:pt x="199" y="1981"/>
                            <a:pt x="0" y="4160"/>
                          </a:cubicBezTo>
                          <a:cubicBezTo>
                            <a:pt x="0" y="5348"/>
                            <a:pt x="199" y="6735"/>
                            <a:pt x="399" y="6933"/>
                          </a:cubicBezTo>
                          <a:cubicBezTo>
                            <a:pt x="1196" y="7329"/>
                            <a:pt x="1993" y="5546"/>
                            <a:pt x="2392" y="3367"/>
                          </a:cubicBezTo>
                          <a:cubicBezTo>
                            <a:pt x="2990" y="1188"/>
                            <a:pt x="2591" y="0"/>
                            <a:pt x="1794"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16" name="Google Shape;8116;p37"/>
                    <p:cNvSpPr/>
                    <p:nvPr/>
                  </p:nvSpPr>
                  <p:spPr>
                    <a:xfrm>
                      <a:off x="2363112" y="5855635"/>
                      <a:ext cx="4439" cy="7649"/>
                    </a:xfrm>
                    <a:custGeom>
                      <a:avLst/>
                      <a:gdLst/>
                      <a:ahLst/>
                      <a:cxnLst/>
                      <a:rect l="l" t="t" r="r" b="b"/>
                      <a:pathLst>
                        <a:path w="4439" h="7649" extrusionOk="0">
                          <a:moveTo>
                            <a:pt x="675" y="7589"/>
                          </a:moveTo>
                          <a:cubicBezTo>
                            <a:pt x="1871" y="7985"/>
                            <a:pt x="2867" y="6400"/>
                            <a:pt x="3864" y="4419"/>
                          </a:cubicBezTo>
                          <a:cubicBezTo>
                            <a:pt x="4462" y="2438"/>
                            <a:pt x="4861" y="457"/>
                            <a:pt x="3665" y="61"/>
                          </a:cubicBezTo>
                          <a:cubicBezTo>
                            <a:pt x="2668" y="-335"/>
                            <a:pt x="1472" y="1250"/>
                            <a:pt x="675" y="3231"/>
                          </a:cubicBezTo>
                          <a:cubicBezTo>
                            <a:pt x="-123" y="5211"/>
                            <a:pt x="-322" y="7192"/>
                            <a:pt x="675" y="75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17" name="Google Shape;8117;p37"/>
                    <p:cNvSpPr/>
                    <p:nvPr/>
                  </p:nvSpPr>
                  <p:spPr>
                    <a:xfrm>
                      <a:off x="2352390" y="5835689"/>
                      <a:ext cx="4330" cy="7435"/>
                    </a:xfrm>
                    <a:custGeom>
                      <a:avLst/>
                      <a:gdLst/>
                      <a:ahLst/>
                      <a:cxnLst/>
                      <a:rect l="l" t="t" r="r" b="b"/>
                      <a:pathLst>
                        <a:path w="4330" h="7435" extrusionOk="0">
                          <a:moveTo>
                            <a:pt x="3823" y="3566"/>
                          </a:moveTo>
                          <a:cubicBezTo>
                            <a:pt x="4222" y="1981"/>
                            <a:pt x="4820" y="0"/>
                            <a:pt x="3624" y="0"/>
                          </a:cubicBezTo>
                          <a:cubicBezTo>
                            <a:pt x="2627" y="0"/>
                            <a:pt x="1830" y="1188"/>
                            <a:pt x="833" y="3169"/>
                          </a:cubicBezTo>
                          <a:cubicBezTo>
                            <a:pt x="36" y="5150"/>
                            <a:pt x="-363" y="6933"/>
                            <a:pt x="435" y="7329"/>
                          </a:cubicBezTo>
                          <a:cubicBezTo>
                            <a:pt x="1431" y="7923"/>
                            <a:pt x="2627" y="5943"/>
                            <a:pt x="3823" y="35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18" name="Google Shape;8118;p37"/>
                    <p:cNvSpPr/>
                    <p:nvPr/>
                  </p:nvSpPr>
                  <p:spPr>
                    <a:xfrm>
                      <a:off x="2274296" y="5845922"/>
                      <a:ext cx="2454" cy="7990"/>
                    </a:xfrm>
                    <a:custGeom>
                      <a:avLst/>
                      <a:gdLst/>
                      <a:ahLst/>
                      <a:cxnLst/>
                      <a:rect l="l" t="t" r="r" b="b"/>
                      <a:pathLst>
                        <a:path w="2454" h="7990" extrusionOk="0">
                          <a:moveTo>
                            <a:pt x="990" y="67"/>
                          </a:moveTo>
                          <a:cubicBezTo>
                            <a:pt x="-7" y="860"/>
                            <a:pt x="-206" y="3237"/>
                            <a:pt x="193" y="5614"/>
                          </a:cubicBezTo>
                          <a:cubicBezTo>
                            <a:pt x="392" y="7000"/>
                            <a:pt x="791" y="7991"/>
                            <a:pt x="1388" y="7991"/>
                          </a:cubicBezTo>
                          <a:cubicBezTo>
                            <a:pt x="2385" y="7793"/>
                            <a:pt x="2584" y="5812"/>
                            <a:pt x="2385" y="3237"/>
                          </a:cubicBezTo>
                          <a:cubicBezTo>
                            <a:pt x="2186" y="1058"/>
                            <a:pt x="1588" y="-329"/>
                            <a:pt x="990" y="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19" name="Google Shape;8119;p37"/>
                    <p:cNvSpPr/>
                    <p:nvPr/>
                  </p:nvSpPr>
                  <p:spPr>
                    <a:xfrm>
                      <a:off x="2206665" y="5803284"/>
                      <a:ext cx="3036" cy="7049"/>
                    </a:xfrm>
                    <a:custGeom>
                      <a:avLst/>
                      <a:gdLst/>
                      <a:ahLst/>
                      <a:cxnLst/>
                      <a:rect l="l" t="t" r="r" b="b"/>
                      <a:pathLst>
                        <a:path w="3036" h="7049" extrusionOk="0">
                          <a:moveTo>
                            <a:pt x="651" y="117"/>
                          </a:moveTo>
                          <a:cubicBezTo>
                            <a:pt x="252" y="513"/>
                            <a:pt x="-146" y="1899"/>
                            <a:pt x="53" y="3088"/>
                          </a:cubicBezTo>
                          <a:cubicBezTo>
                            <a:pt x="252" y="5069"/>
                            <a:pt x="850" y="6852"/>
                            <a:pt x="2046" y="7050"/>
                          </a:cubicBezTo>
                          <a:cubicBezTo>
                            <a:pt x="3043" y="6654"/>
                            <a:pt x="3242" y="5267"/>
                            <a:pt x="2844" y="3088"/>
                          </a:cubicBezTo>
                          <a:cubicBezTo>
                            <a:pt x="2445" y="1305"/>
                            <a:pt x="1648" y="-478"/>
                            <a:pt x="651" y="1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20" name="Google Shape;8120;p37"/>
                    <p:cNvSpPr/>
                    <p:nvPr/>
                  </p:nvSpPr>
                  <p:spPr>
                    <a:xfrm>
                      <a:off x="2305989" y="5864610"/>
                      <a:ext cx="2545" cy="8172"/>
                    </a:xfrm>
                    <a:custGeom>
                      <a:avLst/>
                      <a:gdLst/>
                      <a:ahLst/>
                      <a:cxnLst/>
                      <a:rect l="l" t="t" r="r" b="b"/>
                      <a:pathLst>
                        <a:path w="2545" h="8172" extrusionOk="0">
                          <a:moveTo>
                            <a:pt x="990" y="8122"/>
                          </a:moveTo>
                          <a:cubicBezTo>
                            <a:pt x="1787" y="7725"/>
                            <a:pt x="2186" y="5745"/>
                            <a:pt x="2385" y="3764"/>
                          </a:cubicBezTo>
                          <a:cubicBezTo>
                            <a:pt x="2784" y="1387"/>
                            <a:pt x="2385" y="198"/>
                            <a:pt x="1787" y="0"/>
                          </a:cubicBezTo>
                          <a:cubicBezTo>
                            <a:pt x="1189" y="0"/>
                            <a:pt x="392" y="1783"/>
                            <a:pt x="192" y="3764"/>
                          </a:cubicBezTo>
                          <a:cubicBezTo>
                            <a:pt x="-206" y="6537"/>
                            <a:pt x="-7" y="8518"/>
                            <a:pt x="990" y="81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21" name="Google Shape;8121;p37"/>
                    <p:cNvSpPr/>
                    <p:nvPr/>
                  </p:nvSpPr>
                  <p:spPr>
                    <a:xfrm>
                      <a:off x="2315009" y="5886598"/>
                      <a:ext cx="8663" cy="9112"/>
                    </a:xfrm>
                    <a:custGeom>
                      <a:avLst/>
                      <a:gdLst/>
                      <a:ahLst/>
                      <a:cxnLst/>
                      <a:rect l="l" t="t" r="r" b="b"/>
                      <a:pathLst>
                        <a:path w="8663" h="9112" extrusionOk="0">
                          <a:moveTo>
                            <a:pt x="8315" y="1981"/>
                          </a:moveTo>
                          <a:cubicBezTo>
                            <a:pt x="8115" y="1981"/>
                            <a:pt x="7916" y="2179"/>
                            <a:pt x="7717" y="2377"/>
                          </a:cubicBezTo>
                          <a:cubicBezTo>
                            <a:pt x="7318" y="1981"/>
                            <a:pt x="6720" y="1783"/>
                            <a:pt x="5923" y="1585"/>
                          </a:cubicBezTo>
                          <a:cubicBezTo>
                            <a:pt x="5724" y="1585"/>
                            <a:pt x="5524" y="1387"/>
                            <a:pt x="5325" y="1387"/>
                          </a:cubicBezTo>
                          <a:cubicBezTo>
                            <a:pt x="5325" y="792"/>
                            <a:pt x="5325" y="396"/>
                            <a:pt x="5126" y="0"/>
                          </a:cubicBezTo>
                          <a:cubicBezTo>
                            <a:pt x="4727" y="0"/>
                            <a:pt x="4328" y="396"/>
                            <a:pt x="3930" y="1188"/>
                          </a:cubicBezTo>
                          <a:cubicBezTo>
                            <a:pt x="2136" y="990"/>
                            <a:pt x="940" y="1585"/>
                            <a:pt x="342" y="2575"/>
                          </a:cubicBezTo>
                          <a:cubicBezTo>
                            <a:pt x="-456" y="4358"/>
                            <a:pt x="142" y="5546"/>
                            <a:pt x="2136" y="6141"/>
                          </a:cubicBezTo>
                          <a:cubicBezTo>
                            <a:pt x="1936" y="7527"/>
                            <a:pt x="1936" y="8518"/>
                            <a:pt x="2136" y="8914"/>
                          </a:cubicBezTo>
                          <a:cubicBezTo>
                            <a:pt x="2534" y="9508"/>
                            <a:pt x="3132" y="8320"/>
                            <a:pt x="3930" y="6537"/>
                          </a:cubicBezTo>
                          <a:cubicBezTo>
                            <a:pt x="4528" y="6537"/>
                            <a:pt x="5325" y="6537"/>
                            <a:pt x="5923" y="6537"/>
                          </a:cubicBezTo>
                          <a:cubicBezTo>
                            <a:pt x="5524" y="7923"/>
                            <a:pt x="5325" y="8914"/>
                            <a:pt x="5724" y="9112"/>
                          </a:cubicBezTo>
                          <a:cubicBezTo>
                            <a:pt x="6122" y="9112"/>
                            <a:pt x="6920" y="7923"/>
                            <a:pt x="7717" y="5745"/>
                          </a:cubicBezTo>
                          <a:cubicBezTo>
                            <a:pt x="8115" y="5546"/>
                            <a:pt x="8315" y="5150"/>
                            <a:pt x="8514" y="4754"/>
                          </a:cubicBezTo>
                          <a:cubicBezTo>
                            <a:pt x="8713" y="4160"/>
                            <a:pt x="8713" y="3566"/>
                            <a:pt x="8514" y="3169"/>
                          </a:cubicBezTo>
                          <a:cubicBezTo>
                            <a:pt x="8713" y="2575"/>
                            <a:pt x="8514" y="2179"/>
                            <a:pt x="8315" y="19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22" name="Google Shape;8122;p37"/>
                    <p:cNvSpPr/>
                    <p:nvPr/>
                  </p:nvSpPr>
                  <p:spPr>
                    <a:xfrm>
                      <a:off x="2291720" y="5885394"/>
                      <a:ext cx="1967" cy="7979"/>
                    </a:xfrm>
                    <a:custGeom>
                      <a:avLst/>
                      <a:gdLst/>
                      <a:ahLst/>
                      <a:cxnLst/>
                      <a:rect l="l" t="t" r="r" b="b"/>
                      <a:pathLst>
                        <a:path w="1967" h="7979" extrusionOk="0">
                          <a:moveTo>
                            <a:pt x="1307" y="15"/>
                          </a:moveTo>
                          <a:cubicBezTo>
                            <a:pt x="709" y="-183"/>
                            <a:pt x="310" y="1600"/>
                            <a:pt x="111" y="3383"/>
                          </a:cubicBezTo>
                          <a:cubicBezTo>
                            <a:pt x="-89" y="5760"/>
                            <a:pt x="-89" y="8335"/>
                            <a:pt x="709" y="7939"/>
                          </a:cubicBezTo>
                          <a:cubicBezTo>
                            <a:pt x="1307" y="7741"/>
                            <a:pt x="1705" y="5958"/>
                            <a:pt x="1705" y="3779"/>
                          </a:cubicBezTo>
                          <a:cubicBezTo>
                            <a:pt x="2104" y="1996"/>
                            <a:pt x="2104" y="213"/>
                            <a:pt x="1307" y="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23" name="Google Shape;8123;p37"/>
                    <p:cNvSpPr/>
                    <p:nvPr/>
                  </p:nvSpPr>
                  <p:spPr>
                    <a:xfrm>
                      <a:off x="2306144" y="5744370"/>
                      <a:ext cx="3664" cy="7542"/>
                    </a:xfrm>
                    <a:custGeom>
                      <a:avLst/>
                      <a:gdLst/>
                      <a:ahLst/>
                      <a:cxnLst/>
                      <a:rect l="l" t="t" r="r" b="b"/>
                      <a:pathLst>
                        <a:path w="3664" h="7542" extrusionOk="0">
                          <a:moveTo>
                            <a:pt x="2231" y="0"/>
                          </a:moveTo>
                          <a:cubicBezTo>
                            <a:pt x="836" y="0"/>
                            <a:pt x="238" y="1585"/>
                            <a:pt x="38" y="3566"/>
                          </a:cubicBezTo>
                          <a:cubicBezTo>
                            <a:pt x="-161" y="5546"/>
                            <a:pt x="437" y="7329"/>
                            <a:pt x="1433" y="7527"/>
                          </a:cubicBezTo>
                          <a:cubicBezTo>
                            <a:pt x="2629" y="7725"/>
                            <a:pt x="3427" y="5943"/>
                            <a:pt x="3626" y="3962"/>
                          </a:cubicBezTo>
                          <a:cubicBezTo>
                            <a:pt x="3825" y="1981"/>
                            <a:pt x="3228" y="396"/>
                            <a:pt x="2231"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24" name="Google Shape;8124;p37"/>
                    <p:cNvSpPr/>
                    <p:nvPr/>
                  </p:nvSpPr>
                  <p:spPr>
                    <a:xfrm>
                      <a:off x="2353518" y="5750115"/>
                      <a:ext cx="4442" cy="7527"/>
                    </a:xfrm>
                    <a:custGeom>
                      <a:avLst/>
                      <a:gdLst/>
                      <a:ahLst/>
                      <a:cxnLst/>
                      <a:rect l="l" t="t" r="r" b="b"/>
                      <a:pathLst>
                        <a:path w="4442" h="7527" extrusionOk="0">
                          <a:moveTo>
                            <a:pt x="3293" y="0"/>
                          </a:moveTo>
                          <a:cubicBezTo>
                            <a:pt x="2097" y="198"/>
                            <a:pt x="901" y="1188"/>
                            <a:pt x="303" y="2971"/>
                          </a:cubicBezTo>
                          <a:cubicBezTo>
                            <a:pt x="-295" y="5546"/>
                            <a:pt x="-96" y="7527"/>
                            <a:pt x="1698" y="7527"/>
                          </a:cubicBezTo>
                          <a:cubicBezTo>
                            <a:pt x="3094" y="7527"/>
                            <a:pt x="3692" y="5744"/>
                            <a:pt x="4289" y="3962"/>
                          </a:cubicBezTo>
                          <a:cubicBezTo>
                            <a:pt x="4688" y="1981"/>
                            <a:pt x="4289" y="594"/>
                            <a:pt x="3293"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25" name="Google Shape;8125;p37"/>
                    <p:cNvSpPr/>
                    <p:nvPr/>
                  </p:nvSpPr>
                  <p:spPr>
                    <a:xfrm>
                      <a:off x="2234153" y="5735654"/>
                      <a:ext cx="4323" cy="15054"/>
                    </a:xfrm>
                    <a:custGeom>
                      <a:avLst/>
                      <a:gdLst/>
                      <a:ahLst/>
                      <a:cxnLst/>
                      <a:rect l="l" t="t" r="r" b="b"/>
                      <a:pathLst>
                        <a:path w="4323" h="15054" extrusionOk="0">
                          <a:moveTo>
                            <a:pt x="72" y="10697"/>
                          </a:moveTo>
                          <a:cubicBezTo>
                            <a:pt x="471" y="13668"/>
                            <a:pt x="1667" y="15055"/>
                            <a:pt x="2862" y="15055"/>
                          </a:cubicBezTo>
                          <a:cubicBezTo>
                            <a:pt x="4258" y="14857"/>
                            <a:pt x="4457" y="12480"/>
                            <a:pt x="4258" y="10301"/>
                          </a:cubicBezTo>
                          <a:cubicBezTo>
                            <a:pt x="4058" y="8716"/>
                            <a:pt x="3660" y="7527"/>
                            <a:pt x="3261" y="6537"/>
                          </a:cubicBezTo>
                          <a:cubicBezTo>
                            <a:pt x="3660" y="6141"/>
                            <a:pt x="3859" y="5150"/>
                            <a:pt x="3660" y="3764"/>
                          </a:cubicBezTo>
                          <a:cubicBezTo>
                            <a:pt x="3460" y="1783"/>
                            <a:pt x="2862" y="0"/>
                            <a:pt x="1667" y="0"/>
                          </a:cubicBezTo>
                          <a:cubicBezTo>
                            <a:pt x="471" y="0"/>
                            <a:pt x="-127" y="991"/>
                            <a:pt x="72" y="3367"/>
                          </a:cubicBezTo>
                          <a:cubicBezTo>
                            <a:pt x="271" y="4358"/>
                            <a:pt x="471" y="5348"/>
                            <a:pt x="869" y="5943"/>
                          </a:cubicBezTo>
                          <a:cubicBezTo>
                            <a:pt x="72" y="6735"/>
                            <a:pt x="-127" y="8518"/>
                            <a:pt x="72" y="106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26" name="Google Shape;8126;p37"/>
                    <p:cNvSpPr/>
                    <p:nvPr/>
                  </p:nvSpPr>
                  <p:spPr>
                    <a:xfrm>
                      <a:off x="2395170" y="5778838"/>
                      <a:ext cx="3108" cy="6165"/>
                    </a:xfrm>
                    <a:custGeom>
                      <a:avLst/>
                      <a:gdLst/>
                      <a:ahLst/>
                      <a:cxnLst/>
                      <a:rect l="l" t="t" r="r" b="b"/>
                      <a:pathLst>
                        <a:path w="3108" h="6165" extrusionOk="0">
                          <a:moveTo>
                            <a:pt x="2503" y="0"/>
                          </a:moveTo>
                          <a:cubicBezTo>
                            <a:pt x="1506" y="594"/>
                            <a:pt x="709" y="1783"/>
                            <a:pt x="111" y="3962"/>
                          </a:cubicBezTo>
                          <a:cubicBezTo>
                            <a:pt x="-89" y="5348"/>
                            <a:pt x="-89" y="6339"/>
                            <a:pt x="709" y="6141"/>
                          </a:cubicBezTo>
                          <a:cubicBezTo>
                            <a:pt x="1705" y="5745"/>
                            <a:pt x="2503" y="4358"/>
                            <a:pt x="2901" y="2377"/>
                          </a:cubicBezTo>
                          <a:cubicBezTo>
                            <a:pt x="3300" y="792"/>
                            <a:pt x="3101" y="0"/>
                            <a:pt x="2503"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27" name="Google Shape;8127;p37"/>
                    <p:cNvSpPr/>
                    <p:nvPr/>
                  </p:nvSpPr>
                  <p:spPr>
                    <a:xfrm>
                      <a:off x="2220006" y="5777624"/>
                      <a:ext cx="3217" cy="6240"/>
                    </a:xfrm>
                    <a:custGeom>
                      <a:avLst/>
                      <a:gdLst/>
                      <a:ahLst/>
                      <a:cxnLst/>
                      <a:rect l="l" t="t" r="r" b="b"/>
                      <a:pathLst>
                        <a:path w="3217" h="6240" extrusionOk="0">
                          <a:moveTo>
                            <a:pt x="67" y="3194"/>
                          </a:moveTo>
                          <a:cubicBezTo>
                            <a:pt x="466" y="5373"/>
                            <a:pt x="1463" y="6562"/>
                            <a:pt x="2459" y="6165"/>
                          </a:cubicBezTo>
                          <a:cubicBezTo>
                            <a:pt x="3057" y="5769"/>
                            <a:pt x="3456" y="4581"/>
                            <a:pt x="3057" y="2996"/>
                          </a:cubicBezTo>
                          <a:cubicBezTo>
                            <a:pt x="2659" y="817"/>
                            <a:pt x="1861" y="-173"/>
                            <a:pt x="1263" y="25"/>
                          </a:cubicBezTo>
                          <a:cubicBezTo>
                            <a:pt x="67" y="421"/>
                            <a:pt x="-132" y="1609"/>
                            <a:pt x="67" y="31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28" name="Google Shape;8128;p37"/>
                    <p:cNvSpPr/>
                    <p:nvPr/>
                  </p:nvSpPr>
                  <p:spPr>
                    <a:xfrm>
                      <a:off x="2285851" y="5852478"/>
                      <a:ext cx="2192" cy="7292"/>
                    </a:xfrm>
                    <a:custGeom>
                      <a:avLst/>
                      <a:gdLst/>
                      <a:ahLst/>
                      <a:cxnLst/>
                      <a:rect l="l" t="t" r="r" b="b"/>
                      <a:pathLst>
                        <a:path w="2192" h="7292" extrusionOk="0">
                          <a:moveTo>
                            <a:pt x="997" y="246"/>
                          </a:moveTo>
                          <a:cubicBezTo>
                            <a:pt x="399" y="1039"/>
                            <a:pt x="0" y="2623"/>
                            <a:pt x="0" y="4604"/>
                          </a:cubicBezTo>
                          <a:cubicBezTo>
                            <a:pt x="0" y="6981"/>
                            <a:pt x="598" y="7575"/>
                            <a:pt x="1196" y="7179"/>
                          </a:cubicBezTo>
                          <a:cubicBezTo>
                            <a:pt x="1993" y="6585"/>
                            <a:pt x="2192" y="4802"/>
                            <a:pt x="2192" y="2821"/>
                          </a:cubicBezTo>
                          <a:cubicBezTo>
                            <a:pt x="2192" y="642"/>
                            <a:pt x="1794" y="-546"/>
                            <a:pt x="997" y="2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29" name="Google Shape;8129;p37"/>
                    <p:cNvSpPr/>
                    <p:nvPr/>
                  </p:nvSpPr>
                  <p:spPr>
                    <a:xfrm>
                      <a:off x="2315845" y="5800275"/>
                      <a:ext cx="2745" cy="7100"/>
                    </a:xfrm>
                    <a:custGeom>
                      <a:avLst/>
                      <a:gdLst/>
                      <a:ahLst/>
                      <a:cxnLst/>
                      <a:rect l="l" t="t" r="r" b="b"/>
                      <a:pathLst>
                        <a:path w="2745" h="7100" extrusionOk="0">
                          <a:moveTo>
                            <a:pt x="1499" y="155"/>
                          </a:moveTo>
                          <a:cubicBezTo>
                            <a:pt x="1101" y="551"/>
                            <a:pt x="303" y="2136"/>
                            <a:pt x="104" y="3324"/>
                          </a:cubicBezTo>
                          <a:cubicBezTo>
                            <a:pt x="-95" y="5107"/>
                            <a:pt x="-95" y="7286"/>
                            <a:pt x="901" y="7088"/>
                          </a:cubicBezTo>
                          <a:cubicBezTo>
                            <a:pt x="1898" y="6890"/>
                            <a:pt x="2496" y="5107"/>
                            <a:pt x="2695" y="2532"/>
                          </a:cubicBezTo>
                          <a:cubicBezTo>
                            <a:pt x="2895" y="749"/>
                            <a:pt x="2496" y="-440"/>
                            <a:pt x="1499" y="1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30" name="Google Shape;8130;p37"/>
                    <p:cNvSpPr/>
                    <p:nvPr/>
                  </p:nvSpPr>
                  <p:spPr>
                    <a:xfrm>
                      <a:off x="2338761" y="5811658"/>
                      <a:ext cx="3028" cy="6469"/>
                    </a:xfrm>
                    <a:custGeom>
                      <a:avLst/>
                      <a:gdLst/>
                      <a:ahLst/>
                      <a:cxnLst/>
                      <a:rect l="l" t="t" r="r" b="b"/>
                      <a:pathLst>
                        <a:path w="3028" h="6469" extrusionOk="0">
                          <a:moveTo>
                            <a:pt x="2303" y="62"/>
                          </a:moveTo>
                          <a:cubicBezTo>
                            <a:pt x="1307" y="656"/>
                            <a:pt x="510" y="1845"/>
                            <a:pt x="111" y="4024"/>
                          </a:cubicBezTo>
                          <a:cubicBezTo>
                            <a:pt x="-89" y="5410"/>
                            <a:pt x="-89" y="6797"/>
                            <a:pt x="709" y="6401"/>
                          </a:cubicBezTo>
                          <a:cubicBezTo>
                            <a:pt x="1705" y="6005"/>
                            <a:pt x="2503" y="4420"/>
                            <a:pt x="2702" y="2439"/>
                          </a:cubicBezTo>
                          <a:cubicBezTo>
                            <a:pt x="3101" y="1251"/>
                            <a:pt x="3300" y="-334"/>
                            <a:pt x="2303" y="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31" name="Google Shape;8131;p37"/>
                    <p:cNvSpPr/>
                    <p:nvPr/>
                  </p:nvSpPr>
                  <p:spPr>
                    <a:xfrm>
                      <a:off x="2209465" y="6030086"/>
                      <a:ext cx="30179" cy="23818"/>
                    </a:xfrm>
                    <a:custGeom>
                      <a:avLst/>
                      <a:gdLst/>
                      <a:ahLst/>
                      <a:cxnLst/>
                      <a:rect l="l" t="t" r="r" b="b"/>
                      <a:pathLst>
                        <a:path w="30179" h="23818" extrusionOk="0">
                          <a:moveTo>
                            <a:pt x="44" y="1512"/>
                          </a:moveTo>
                          <a:cubicBezTo>
                            <a:pt x="-355" y="3295"/>
                            <a:pt x="2037" y="4681"/>
                            <a:pt x="4429" y="5276"/>
                          </a:cubicBezTo>
                          <a:cubicBezTo>
                            <a:pt x="5824" y="5672"/>
                            <a:pt x="7020" y="5870"/>
                            <a:pt x="8017" y="5672"/>
                          </a:cubicBezTo>
                          <a:cubicBezTo>
                            <a:pt x="8415" y="6662"/>
                            <a:pt x="9412" y="7454"/>
                            <a:pt x="10807" y="8049"/>
                          </a:cubicBezTo>
                          <a:cubicBezTo>
                            <a:pt x="16987" y="10426"/>
                            <a:pt x="23564" y="12605"/>
                            <a:pt x="22169" y="18151"/>
                          </a:cubicBezTo>
                          <a:lnTo>
                            <a:pt x="21571" y="17755"/>
                          </a:lnTo>
                          <a:cubicBezTo>
                            <a:pt x="18980" y="16567"/>
                            <a:pt x="16588" y="16567"/>
                            <a:pt x="15591" y="18151"/>
                          </a:cubicBezTo>
                          <a:cubicBezTo>
                            <a:pt x="14993" y="18944"/>
                            <a:pt x="15193" y="19736"/>
                            <a:pt x="15591" y="20528"/>
                          </a:cubicBezTo>
                          <a:cubicBezTo>
                            <a:pt x="14993" y="19736"/>
                            <a:pt x="13997" y="19340"/>
                            <a:pt x="12801" y="18944"/>
                          </a:cubicBezTo>
                          <a:cubicBezTo>
                            <a:pt x="10608" y="18349"/>
                            <a:pt x="9213" y="19142"/>
                            <a:pt x="9013" y="20528"/>
                          </a:cubicBezTo>
                          <a:cubicBezTo>
                            <a:pt x="8615" y="22113"/>
                            <a:pt x="10409" y="22905"/>
                            <a:pt x="12203" y="23698"/>
                          </a:cubicBezTo>
                          <a:cubicBezTo>
                            <a:pt x="14395" y="24094"/>
                            <a:pt x="15791" y="23500"/>
                            <a:pt x="15990" y="22113"/>
                          </a:cubicBezTo>
                          <a:cubicBezTo>
                            <a:pt x="16189" y="21519"/>
                            <a:pt x="15990" y="21123"/>
                            <a:pt x="15591" y="20727"/>
                          </a:cubicBezTo>
                          <a:cubicBezTo>
                            <a:pt x="16189" y="21519"/>
                            <a:pt x="17186" y="22113"/>
                            <a:pt x="18182" y="22707"/>
                          </a:cubicBezTo>
                          <a:cubicBezTo>
                            <a:pt x="20973" y="23302"/>
                            <a:pt x="22966" y="23103"/>
                            <a:pt x="23764" y="21321"/>
                          </a:cubicBezTo>
                          <a:lnTo>
                            <a:pt x="23764" y="21321"/>
                          </a:lnTo>
                          <a:lnTo>
                            <a:pt x="23764" y="21321"/>
                          </a:lnTo>
                          <a:cubicBezTo>
                            <a:pt x="27750" y="23103"/>
                            <a:pt x="30541" y="21321"/>
                            <a:pt x="30142" y="18349"/>
                          </a:cubicBezTo>
                          <a:cubicBezTo>
                            <a:pt x="29145" y="11416"/>
                            <a:pt x="20774" y="7851"/>
                            <a:pt x="14196" y="3691"/>
                          </a:cubicBezTo>
                          <a:cubicBezTo>
                            <a:pt x="12601" y="2700"/>
                            <a:pt x="10608" y="2106"/>
                            <a:pt x="9213" y="2502"/>
                          </a:cubicBezTo>
                          <a:cubicBezTo>
                            <a:pt x="8415" y="1512"/>
                            <a:pt x="7220" y="720"/>
                            <a:pt x="5426" y="125"/>
                          </a:cubicBezTo>
                          <a:cubicBezTo>
                            <a:pt x="3233" y="-73"/>
                            <a:pt x="442" y="-271"/>
                            <a:pt x="44" y="15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32" name="Google Shape;8132;p37"/>
                    <p:cNvSpPr/>
                    <p:nvPr/>
                  </p:nvSpPr>
                  <p:spPr>
                    <a:xfrm>
                      <a:off x="2358555" y="5989293"/>
                      <a:ext cx="18909" cy="17392"/>
                    </a:xfrm>
                    <a:custGeom>
                      <a:avLst/>
                      <a:gdLst/>
                      <a:ahLst/>
                      <a:cxnLst/>
                      <a:rect l="l" t="t" r="r" b="b"/>
                      <a:pathLst>
                        <a:path w="18909" h="17392" extrusionOk="0">
                          <a:moveTo>
                            <a:pt x="11013" y="1103"/>
                          </a:moveTo>
                          <a:cubicBezTo>
                            <a:pt x="8621" y="113"/>
                            <a:pt x="6030" y="-481"/>
                            <a:pt x="4036" y="509"/>
                          </a:cubicBezTo>
                          <a:cubicBezTo>
                            <a:pt x="1246" y="1896"/>
                            <a:pt x="3638" y="3480"/>
                            <a:pt x="5232" y="4867"/>
                          </a:cubicBezTo>
                          <a:cubicBezTo>
                            <a:pt x="8222" y="7442"/>
                            <a:pt x="10016" y="10017"/>
                            <a:pt x="9418" y="12989"/>
                          </a:cubicBezTo>
                          <a:lnTo>
                            <a:pt x="9418" y="12989"/>
                          </a:lnTo>
                          <a:cubicBezTo>
                            <a:pt x="7624" y="12394"/>
                            <a:pt x="5830" y="11206"/>
                            <a:pt x="4036" y="11206"/>
                          </a:cubicBezTo>
                          <a:cubicBezTo>
                            <a:pt x="449" y="11008"/>
                            <a:pt x="-748" y="12790"/>
                            <a:pt x="449" y="15168"/>
                          </a:cubicBezTo>
                          <a:cubicBezTo>
                            <a:pt x="1445" y="17148"/>
                            <a:pt x="4036" y="17545"/>
                            <a:pt x="6428" y="17347"/>
                          </a:cubicBezTo>
                          <a:cubicBezTo>
                            <a:pt x="9219" y="17148"/>
                            <a:pt x="9618" y="15564"/>
                            <a:pt x="9817" y="13781"/>
                          </a:cubicBezTo>
                          <a:cubicBezTo>
                            <a:pt x="12807" y="14375"/>
                            <a:pt x="16793" y="17545"/>
                            <a:pt x="18388" y="13781"/>
                          </a:cubicBezTo>
                          <a:cubicBezTo>
                            <a:pt x="20381" y="10017"/>
                            <a:pt x="16395" y="3480"/>
                            <a:pt x="11013" y="110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33" name="Google Shape;8133;p37"/>
                    <p:cNvSpPr/>
                    <p:nvPr/>
                  </p:nvSpPr>
                  <p:spPr>
                    <a:xfrm>
                      <a:off x="2261674" y="6025163"/>
                      <a:ext cx="19064" cy="9263"/>
                    </a:xfrm>
                    <a:custGeom>
                      <a:avLst/>
                      <a:gdLst/>
                      <a:ahLst/>
                      <a:cxnLst/>
                      <a:rect l="l" t="t" r="r" b="b"/>
                      <a:pathLst>
                        <a:path w="19064" h="9263" extrusionOk="0">
                          <a:moveTo>
                            <a:pt x="18396" y="2671"/>
                          </a:moveTo>
                          <a:cubicBezTo>
                            <a:pt x="16602" y="-102"/>
                            <a:pt x="12416" y="-498"/>
                            <a:pt x="9426" y="492"/>
                          </a:cubicBezTo>
                          <a:cubicBezTo>
                            <a:pt x="6436" y="1483"/>
                            <a:pt x="1653" y="691"/>
                            <a:pt x="457" y="3662"/>
                          </a:cubicBezTo>
                          <a:cubicBezTo>
                            <a:pt x="-540" y="5643"/>
                            <a:pt x="-141" y="7624"/>
                            <a:pt x="4045" y="9010"/>
                          </a:cubicBezTo>
                          <a:cubicBezTo>
                            <a:pt x="8231" y="10199"/>
                            <a:pt x="9825" y="6831"/>
                            <a:pt x="13413" y="6633"/>
                          </a:cubicBezTo>
                          <a:cubicBezTo>
                            <a:pt x="16204" y="6237"/>
                            <a:pt x="20788" y="6237"/>
                            <a:pt x="18396" y="26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34" name="Google Shape;8134;p37"/>
                    <p:cNvSpPr/>
                    <p:nvPr/>
                  </p:nvSpPr>
                  <p:spPr>
                    <a:xfrm>
                      <a:off x="2335084" y="6035813"/>
                      <a:ext cx="12271" cy="12956"/>
                    </a:xfrm>
                    <a:custGeom>
                      <a:avLst/>
                      <a:gdLst/>
                      <a:ahLst/>
                      <a:cxnLst/>
                      <a:rect l="l" t="t" r="r" b="b"/>
                      <a:pathLst>
                        <a:path w="12271" h="12956" extrusionOk="0">
                          <a:moveTo>
                            <a:pt x="11960" y="5491"/>
                          </a:moveTo>
                          <a:cubicBezTo>
                            <a:pt x="11362" y="2520"/>
                            <a:pt x="8372" y="935"/>
                            <a:pt x="4585" y="143"/>
                          </a:cubicBezTo>
                          <a:cubicBezTo>
                            <a:pt x="2392" y="-253"/>
                            <a:pt x="997" y="143"/>
                            <a:pt x="0" y="1728"/>
                          </a:cubicBezTo>
                          <a:cubicBezTo>
                            <a:pt x="1595" y="5095"/>
                            <a:pt x="2990" y="8661"/>
                            <a:pt x="4784" y="12028"/>
                          </a:cubicBezTo>
                          <a:cubicBezTo>
                            <a:pt x="5382" y="13019"/>
                            <a:pt x="7574" y="13217"/>
                            <a:pt x="8571" y="12622"/>
                          </a:cubicBezTo>
                          <a:cubicBezTo>
                            <a:pt x="12159" y="11038"/>
                            <a:pt x="12757" y="8463"/>
                            <a:pt x="11960" y="54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35" name="Google Shape;8135;p37"/>
                    <p:cNvSpPr/>
                    <p:nvPr/>
                  </p:nvSpPr>
                  <p:spPr>
                    <a:xfrm>
                      <a:off x="2288011" y="6044744"/>
                      <a:ext cx="11781" cy="10326"/>
                    </a:xfrm>
                    <a:custGeom>
                      <a:avLst/>
                      <a:gdLst/>
                      <a:ahLst/>
                      <a:cxnLst/>
                      <a:rect l="l" t="t" r="r" b="b"/>
                      <a:pathLst>
                        <a:path w="11781" h="10326" extrusionOk="0">
                          <a:moveTo>
                            <a:pt x="631" y="4682"/>
                          </a:moveTo>
                          <a:cubicBezTo>
                            <a:pt x="232" y="6663"/>
                            <a:pt x="-1363" y="9040"/>
                            <a:pt x="2823" y="10030"/>
                          </a:cubicBezTo>
                          <a:cubicBezTo>
                            <a:pt x="8006" y="11219"/>
                            <a:pt x="10597" y="8644"/>
                            <a:pt x="11593" y="5672"/>
                          </a:cubicBezTo>
                          <a:cubicBezTo>
                            <a:pt x="12391" y="3493"/>
                            <a:pt x="10597" y="1314"/>
                            <a:pt x="7208" y="324"/>
                          </a:cubicBezTo>
                          <a:cubicBezTo>
                            <a:pt x="1826" y="-1063"/>
                            <a:pt x="1627" y="2305"/>
                            <a:pt x="631" y="46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36" name="Google Shape;8136;p37"/>
                    <p:cNvSpPr/>
                    <p:nvPr/>
                  </p:nvSpPr>
                  <p:spPr>
                    <a:xfrm>
                      <a:off x="2306580" y="6019911"/>
                      <a:ext cx="199" cy="198"/>
                    </a:xfrm>
                    <a:custGeom>
                      <a:avLst/>
                      <a:gdLst/>
                      <a:ahLst/>
                      <a:cxnLst/>
                      <a:rect l="l" t="t" r="r" b="b"/>
                      <a:pathLst>
                        <a:path w="199" h="198" extrusionOk="0">
                          <a:moveTo>
                            <a:pt x="0" y="0"/>
                          </a:moveTo>
                          <a:lnTo>
                            <a:pt x="199" y="198"/>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37" name="Google Shape;8137;p37"/>
                    <p:cNvSpPr/>
                    <p:nvPr/>
                  </p:nvSpPr>
                  <p:spPr>
                    <a:xfrm>
                      <a:off x="2293129" y="6016171"/>
                      <a:ext cx="13252" cy="11541"/>
                    </a:xfrm>
                    <a:custGeom>
                      <a:avLst/>
                      <a:gdLst/>
                      <a:ahLst/>
                      <a:cxnLst/>
                      <a:rect l="l" t="t" r="r" b="b"/>
                      <a:pathLst>
                        <a:path w="13252" h="11541" extrusionOk="0">
                          <a:moveTo>
                            <a:pt x="894" y="1363"/>
                          </a:moveTo>
                          <a:cubicBezTo>
                            <a:pt x="-1299" y="3344"/>
                            <a:pt x="894" y="10078"/>
                            <a:pt x="3684" y="11069"/>
                          </a:cubicBezTo>
                          <a:cubicBezTo>
                            <a:pt x="10661" y="13050"/>
                            <a:pt x="9465" y="8296"/>
                            <a:pt x="11259" y="6117"/>
                          </a:cubicBezTo>
                          <a:lnTo>
                            <a:pt x="13252" y="3740"/>
                          </a:lnTo>
                          <a:lnTo>
                            <a:pt x="12056" y="3145"/>
                          </a:lnTo>
                          <a:cubicBezTo>
                            <a:pt x="8468" y="1759"/>
                            <a:pt x="4681" y="-2005"/>
                            <a:pt x="894" y="13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38" name="Google Shape;8138;p37"/>
                    <p:cNvSpPr/>
                    <p:nvPr/>
                  </p:nvSpPr>
                  <p:spPr>
                    <a:xfrm>
                      <a:off x="2232830" y="5926215"/>
                      <a:ext cx="17142" cy="10007"/>
                    </a:xfrm>
                    <a:custGeom>
                      <a:avLst/>
                      <a:gdLst/>
                      <a:ahLst/>
                      <a:cxnLst/>
                      <a:rect l="l" t="t" r="r" b="b"/>
                      <a:pathLst>
                        <a:path w="17142" h="10007" extrusionOk="0">
                          <a:moveTo>
                            <a:pt x="1794" y="0"/>
                          </a:moveTo>
                          <a:cubicBezTo>
                            <a:pt x="1196" y="1585"/>
                            <a:pt x="598" y="3367"/>
                            <a:pt x="0" y="5150"/>
                          </a:cubicBezTo>
                          <a:cubicBezTo>
                            <a:pt x="4784" y="6735"/>
                            <a:pt x="9568" y="8518"/>
                            <a:pt x="14352" y="9904"/>
                          </a:cubicBezTo>
                          <a:cubicBezTo>
                            <a:pt x="15547" y="10301"/>
                            <a:pt x="17142" y="9508"/>
                            <a:pt x="17142" y="8320"/>
                          </a:cubicBezTo>
                          <a:cubicBezTo>
                            <a:pt x="16943" y="5348"/>
                            <a:pt x="13554" y="4358"/>
                            <a:pt x="10166" y="3367"/>
                          </a:cubicBezTo>
                          <a:cubicBezTo>
                            <a:pt x="7176" y="2773"/>
                            <a:pt x="4585" y="594"/>
                            <a:pt x="1794"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39" name="Google Shape;8139;p37"/>
                    <p:cNvSpPr/>
                    <p:nvPr/>
                  </p:nvSpPr>
                  <p:spPr>
                    <a:xfrm>
                      <a:off x="2282724" y="5998172"/>
                      <a:ext cx="11251" cy="12036"/>
                    </a:xfrm>
                    <a:custGeom>
                      <a:avLst/>
                      <a:gdLst/>
                      <a:ahLst/>
                      <a:cxnLst/>
                      <a:rect l="l" t="t" r="r" b="b"/>
                      <a:pathLst>
                        <a:path w="11251" h="12036" extrusionOk="0">
                          <a:moveTo>
                            <a:pt x="10502" y="3119"/>
                          </a:moveTo>
                          <a:cubicBezTo>
                            <a:pt x="6914" y="1138"/>
                            <a:pt x="2728" y="-2230"/>
                            <a:pt x="137" y="2128"/>
                          </a:cubicBezTo>
                          <a:cubicBezTo>
                            <a:pt x="-1059" y="4109"/>
                            <a:pt x="5917" y="12231"/>
                            <a:pt x="8309" y="12033"/>
                          </a:cubicBezTo>
                          <a:cubicBezTo>
                            <a:pt x="13890" y="11240"/>
                            <a:pt x="9704" y="7476"/>
                            <a:pt x="10302" y="5100"/>
                          </a:cubicBezTo>
                          <a:cubicBezTo>
                            <a:pt x="10302" y="4307"/>
                            <a:pt x="10302" y="3713"/>
                            <a:pt x="10502" y="31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40" name="Google Shape;8140;p37"/>
                    <p:cNvSpPr/>
                    <p:nvPr/>
                  </p:nvSpPr>
                  <p:spPr>
                    <a:xfrm>
                      <a:off x="2293226" y="6001093"/>
                      <a:ext cx="199" cy="198"/>
                    </a:xfrm>
                    <a:custGeom>
                      <a:avLst/>
                      <a:gdLst/>
                      <a:ahLst/>
                      <a:cxnLst/>
                      <a:rect l="l" t="t" r="r" b="b"/>
                      <a:pathLst>
                        <a:path w="199" h="198" extrusionOk="0">
                          <a:moveTo>
                            <a:pt x="199" y="0"/>
                          </a:moveTo>
                          <a:lnTo>
                            <a:pt x="0" y="0"/>
                          </a:lnTo>
                          <a:lnTo>
                            <a:pt x="0" y="0"/>
                          </a:lnTo>
                          <a:lnTo>
                            <a:pt x="0" y="198"/>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41" name="Google Shape;8141;p37"/>
                    <p:cNvSpPr/>
                    <p:nvPr/>
                  </p:nvSpPr>
                  <p:spPr>
                    <a:xfrm>
                      <a:off x="2245786" y="6012582"/>
                      <a:ext cx="21864" cy="5633"/>
                    </a:xfrm>
                    <a:custGeom>
                      <a:avLst/>
                      <a:gdLst/>
                      <a:ahLst/>
                      <a:cxnLst/>
                      <a:rect l="l" t="t" r="r" b="b"/>
                      <a:pathLst>
                        <a:path w="21864" h="5633" extrusionOk="0">
                          <a:moveTo>
                            <a:pt x="21726" y="3367"/>
                          </a:moveTo>
                          <a:cubicBezTo>
                            <a:pt x="21328" y="1783"/>
                            <a:pt x="19135" y="792"/>
                            <a:pt x="17142" y="594"/>
                          </a:cubicBezTo>
                          <a:cubicBezTo>
                            <a:pt x="11362" y="396"/>
                            <a:pt x="5780" y="198"/>
                            <a:pt x="0" y="0"/>
                          </a:cubicBezTo>
                          <a:cubicBezTo>
                            <a:pt x="399" y="3169"/>
                            <a:pt x="1794" y="5943"/>
                            <a:pt x="7176" y="5546"/>
                          </a:cubicBezTo>
                          <a:cubicBezTo>
                            <a:pt x="10963" y="5348"/>
                            <a:pt x="14352" y="4754"/>
                            <a:pt x="18537" y="5546"/>
                          </a:cubicBezTo>
                          <a:cubicBezTo>
                            <a:pt x="20929" y="5943"/>
                            <a:pt x="22324" y="4952"/>
                            <a:pt x="21726" y="33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42" name="Google Shape;8142;p37"/>
                    <p:cNvSpPr/>
                    <p:nvPr/>
                  </p:nvSpPr>
                  <p:spPr>
                    <a:xfrm>
                      <a:off x="2245587" y="6012582"/>
                      <a:ext cx="199" cy="19808"/>
                    </a:xfrm>
                    <a:custGeom>
                      <a:avLst/>
                      <a:gdLst/>
                      <a:ahLst/>
                      <a:cxnLst/>
                      <a:rect l="l" t="t" r="r" b="b"/>
                      <a:pathLst>
                        <a:path w="199" h="19808" extrusionOk="0">
                          <a:moveTo>
                            <a:pt x="0" y="0"/>
                          </a:moveTo>
                          <a:lnTo>
                            <a:pt x="199" y="0"/>
                          </a:lnTo>
                          <a:lnTo>
                            <a:pt x="1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43" name="Google Shape;8143;p37"/>
                    <p:cNvSpPr/>
                    <p:nvPr/>
                  </p:nvSpPr>
                  <p:spPr>
                    <a:xfrm>
                      <a:off x="2306357" y="5987004"/>
                      <a:ext cx="10574" cy="9640"/>
                    </a:xfrm>
                    <a:custGeom>
                      <a:avLst/>
                      <a:gdLst/>
                      <a:ahLst/>
                      <a:cxnLst/>
                      <a:rect l="l" t="t" r="r" b="b"/>
                      <a:pathLst>
                        <a:path w="10574" h="9640" extrusionOk="0">
                          <a:moveTo>
                            <a:pt x="5007" y="9533"/>
                          </a:moveTo>
                          <a:cubicBezTo>
                            <a:pt x="8994" y="10127"/>
                            <a:pt x="9791" y="8146"/>
                            <a:pt x="10389" y="6166"/>
                          </a:cubicBezTo>
                          <a:cubicBezTo>
                            <a:pt x="11186" y="3590"/>
                            <a:pt x="9392" y="1411"/>
                            <a:pt x="5406" y="223"/>
                          </a:cubicBezTo>
                          <a:cubicBezTo>
                            <a:pt x="2814" y="-371"/>
                            <a:pt x="422" y="223"/>
                            <a:pt x="24" y="2006"/>
                          </a:cubicBezTo>
                          <a:cubicBezTo>
                            <a:pt x="-175" y="4977"/>
                            <a:pt x="821" y="7750"/>
                            <a:pt x="5007" y="95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44" name="Google Shape;8144;p37"/>
                    <p:cNvSpPr/>
                    <p:nvPr/>
                  </p:nvSpPr>
                  <p:spPr>
                    <a:xfrm>
                      <a:off x="2317602" y="6074892"/>
                      <a:ext cx="10455" cy="10142"/>
                    </a:xfrm>
                    <a:custGeom>
                      <a:avLst/>
                      <a:gdLst/>
                      <a:ahLst/>
                      <a:cxnLst/>
                      <a:rect l="l" t="t" r="r" b="b"/>
                      <a:pathLst>
                        <a:path w="10455" h="10142" extrusionOk="0">
                          <a:moveTo>
                            <a:pt x="10306" y="7615"/>
                          </a:moveTo>
                          <a:cubicBezTo>
                            <a:pt x="10506" y="7021"/>
                            <a:pt x="10506" y="6625"/>
                            <a:pt x="10306" y="6031"/>
                          </a:cubicBezTo>
                          <a:lnTo>
                            <a:pt x="10306" y="6031"/>
                          </a:lnTo>
                          <a:cubicBezTo>
                            <a:pt x="10705" y="4050"/>
                            <a:pt x="9708" y="2069"/>
                            <a:pt x="6519" y="682"/>
                          </a:cubicBezTo>
                          <a:cubicBezTo>
                            <a:pt x="3131" y="-704"/>
                            <a:pt x="739" y="88"/>
                            <a:pt x="340" y="2465"/>
                          </a:cubicBezTo>
                          <a:cubicBezTo>
                            <a:pt x="-59" y="4248"/>
                            <a:pt x="-457" y="6427"/>
                            <a:pt x="1337" y="8012"/>
                          </a:cubicBezTo>
                          <a:cubicBezTo>
                            <a:pt x="1935" y="8606"/>
                            <a:pt x="2532" y="9200"/>
                            <a:pt x="3529" y="9596"/>
                          </a:cubicBezTo>
                          <a:cubicBezTo>
                            <a:pt x="7316" y="10785"/>
                            <a:pt x="9509" y="9992"/>
                            <a:pt x="10306" y="761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45" name="Google Shape;8145;p37"/>
                    <p:cNvSpPr/>
                    <p:nvPr/>
                  </p:nvSpPr>
                  <p:spPr>
                    <a:xfrm>
                      <a:off x="2218138" y="5810801"/>
                      <a:ext cx="11970" cy="21050"/>
                    </a:xfrm>
                    <a:custGeom>
                      <a:avLst/>
                      <a:gdLst/>
                      <a:ahLst/>
                      <a:cxnLst/>
                      <a:rect l="l" t="t" r="r" b="b"/>
                      <a:pathLst>
                        <a:path w="11970" h="21050" extrusionOk="0">
                          <a:moveTo>
                            <a:pt x="1337" y="3098"/>
                          </a:moveTo>
                          <a:cubicBezTo>
                            <a:pt x="1138" y="4088"/>
                            <a:pt x="938" y="4881"/>
                            <a:pt x="1138" y="5871"/>
                          </a:cubicBezTo>
                          <a:cubicBezTo>
                            <a:pt x="1138" y="5871"/>
                            <a:pt x="1138" y="5871"/>
                            <a:pt x="1138" y="5871"/>
                          </a:cubicBezTo>
                          <a:cubicBezTo>
                            <a:pt x="-258" y="5673"/>
                            <a:pt x="-58" y="8248"/>
                            <a:pt x="141" y="10823"/>
                          </a:cubicBezTo>
                          <a:cubicBezTo>
                            <a:pt x="540" y="13597"/>
                            <a:pt x="1337" y="15181"/>
                            <a:pt x="2732" y="15775"/>
                          </a:cubicBezTo>
                          <a:cubicBezTo>
                            <a:pt x="4127" y="15577"/>
                            <a:pt x="4127" y="13398"/>
                            <a:pt x="3729" y="10823"/>
                          </a:cubicBezTo>
                          <a:cubicBezTo>
                            <a:pt x="3530" y="10031"/>
                            <a:pt x="3530" y="9239"/>
                            <a:pt x="3330" y="8644"/>
                          </a:cubicBezTo>
                          <a:cubicBezTo>
                            <a:pt x="3928" y="9040"/>
                            <a:pt x="4725" y="9239"/>
                            <a:pt x="5722" y="9437"/>
                          </a:cubicBezTo>
                          <a:cubicBezTo>
                            <a:pt x="6918" y="9635"/>
                            <a:pt x="7715" y="9635"/>
                            <a:pt x="8313" y="9635"/>
                          </a:cubicBezTo>
                          <a:cubicBezTo>
                            <a:pt x="8313" y="10229"/>
                            <a:pt x="8513" y="10625"/>
                            <a:pt x="8513" y="11021"/>
                          </a:cubicBezTo>
                          <a:cubicBezTo>
                            <a:pt x="6918" y="11418"/>
                            <a:pt x="7117" y="14587"/>
                            <a:pt x="7915" y="17360"/>
                          </a:cubicBezTo>
                          <a:cubicBezTo>
                            <a:pt x="8513" y="19935"/>
                            <a:pt x="9709" y="21520"/>
                            <a:pt x="10705" y="20926"/>
                          </a:cubicBezTo>
                          <a:cubicBezTo>
                            <a:pt x="11901" y="20331"/>
                            <a:pt x="11901" y="18351"/>
                            <a:pt x="11303" y="15379"/>
                          </a:cubicBezTo>
                          <a:lnTo>
                            <a:pt x="10905" y="13993"/>
                          </a:lnTo>
                          <a:cubicBezTo>
                            <a:pt x="11901" y="13795"/>
                            <a:pt x="12101" y="12210"/>
                            <a:pt x="11901" y="9635"/>
                          </a:cubicBezTo>
                          <a:cubicBezTo>
                            <a:pt x="11702" y="8050"/>
                            <a:pt x="11303" y="6861"/>
                            <a:pt x="10705" y="6069"/>
                          </a:cubicBezTo>
                          <a:cubicBezTo>
                            <a:pt x="10705" y="6069"/>
                            <a:pt x="10705" y="6069"/>
                            <a:pt x="10705" y="5871"/>
                          </a:cubicBezTo>
                          <a:cubicBezTo>
                            <a:pt x="10905" y="3890"/>
                            <a:pt x="11901" y="1315"/>
                            <a:pt x="7516" y="127"/>
                          </a:cubicBezTo>
                          <a:cubicBezTo>
                            <a:pt x="3928" y="-468"/>
                            <a:pt x="1736" y="1117"/>
                            <a:pt x="1337" y="309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46" name="Google Shape;8146;p37"/>
                    <p:cNvSpPr/>
                    <p:nvPr/>
                  </p:nvSpPr>
                  <p:spPr>
                    <a:xfrm>
                      <a:off x="2306680" y="6011661"/>
                      <a:ext cx="18637" cy="8662"/>
                    </a:xfrm>
                    <a:custGeom>
                      <a:avLst/>
                      <a:gdLst/>
                      <a:ahLst/>
                      <a:cxnLst/>
                      <a:rect l="l" t="t" r="r" b="b"/>
                      <a:pathLst>
                        <a:path w="18637" h="8662" extrusionOk="0">
                          <a:moveTo>
                            <a:pt x="10664" y="6665"/>
                          </a:moveTo>
                          <a:cubicBezTo>
                            <a:pt x="11262" y="7260"/>
                            <a:pt x="12259" y="7854"/>
                            <a:pt x="13255" y="8250"/>
                          </a:cubicBezTo>
                          <a:cubicBezTo>
                            <a:pt x="16245" y="9439"/>
                            <a:pt x="17441" y="7854"/>
                            <a:pt x="18637" y="6071"/>
                          </a:cubicBezTo>
                          <a:cubicBezTo>
                            <a:pt x="18238" y="4486"/>
                            <a:pt x="18836" y="2307"/>
                            <a:pt x="15248" y="921"/>
                          </a:cubicBezTo>
                          <a:cubicBezTo>
                            <a:pt x="12458" y="-70"/>
                            <a:pt x="10265" y="326"/>
                            <a:pt x="9468" y="1911"/>
                          </a:cubicBezTo>
                          <a:cubicBezTo>
                            <a:pt x="8671" y="1119"/>
                            <a:pt x="7475" y="524"/>
                            <a:pt x="5880" y="128"/>
                          </a:cubicBezTo>
                          <a:cubicBezTo>
                            <a:pt x="2890" y="-466"/>
                            <a:pt x="1894" y="1119"/>
                            <a:pt x="897" y="2505"/>
                          </a:cubicBezTo>
                          <a:cubicBezTo>
                            <a:pt x="-498" y="4288"/>
                            <a:pt x="100" y="6269"/>
                            <a:pt x="299" y="8250"/>
                          </a:cubicBezTo>
                          <a:cubicBezTo>
                            <a:pt x="3090" y="8250"/>
                            <a:pt x="5880" y="8448"/>
                            <a:pt x="8471" y="7854"/>
                          </a:cubicBezTo>
                          <a:cubicBezTo>
                            <a:pt x="9269" y="7854"/>
                            <a:pt x="10066" y="7260"/>
                            <a:pt x="10664" y="66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47" name="Google Shape;8147;p37"/>
                    <p:cNvSpPr/>
                    <p:nvPr/>
                  </p:nvSpPr>
                  <p:spPr>
                    <a:xfrm>
                      <a:off x="2306580" y="6019911"/>
                      <a:ext cx="199" cy="198"/>
                    </a:xfrm>
                    <a:custGeom>
                      <a:avLst/>
                      <a:gdLst/>
                      <a:ahLst/>
                      <a:cxnLst/>
                      <a:rect l="l" t="t" r="r" b="b"/>
                      <a:pathLst>
                        <a:path w="199" h="198" extrusionOk="0">
                          <a:moveTo>
                            <a:pt x="199" y="198"/>
                          </a:moveTo>
                          <a:lnTo>
                            <a:pt x="1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48" name="Google Shape;8148;p37"/>
                    <p:cNvSpPr/>
                    <p:nvPr/>
                  </p:nvSpPr>
                  <p:spPr>
                    <a:xfrm>
                      <a:off x="2279472" y="5954621"/>
                      <a:ext cx="11978" cy="8130"/>
                    </a:xfrm>
                    <a:custGeom>
                      <a:avLst/>
                      <a:gdLst/>
                      <a:ahLst/>
                      <a:cxnLst/>
                      <a:rect l="l" t="t" r="r" b="b"/>
                      <a:pathLst>
                        <a:path w="11978" h="8130" extrusionOk="0">
                          <a:moveTo>
                            <a:pt x="11960" y="6062"/>
                          </a:moveTo>
                          <a:cubicBezTo>
                            <a:pt x="11561" y="2892"/>
                            <a:pt x="8571" y="911"/>
                            <a:pt x="4186" y="119"/>
                          </a:cubicBezTo>
                          <a:cubicBezTo>
                            <a:pt x="1993" y="-277"/>
                            <a:pt x="598" y="317"/>
                            <a:pt x="0" y="1902"/>
                          </a:cubicBezTo>
                          <a:cubicBezTo>
                            <a:pt x="1594" y="4477"/>
                            <a:pt x="4186" y="6854"/>
                            <a:pt x="8372" y="8042"/>
                          </a:cubicBezTo>
                          <a:cubicBezTo>
                            <a:pt x="10763" y="8439"/>
                            <a:pt x="12159" y="7448"/>
                            <a:pt x="11960" y="60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49" name="Google Shape;8149;p37"/>
                    <p:cNvSpPr/>
                    <p:nvPr/>
                  </p:nvSpPr>
                  <p:spPr>
                    <a:xfrm>
                      <a:off x="2314936" y="6142929"/>
                      <a:ext cx="14600" cy="11682"/>
                    </a:xfrm>
                    <a:custGeom>
                      <a:avLst/>
                      <a:gdLst/>
                      <a:ahLst/>
                      <a:cxnLst/>
                      <a:rect l="l" t="t" r="r" b="b"/>
                      <a:pathLst>
                        <a:path w="14600" h="11682" extrusionOk="0">
                          <a:moveTo>
                            <a:pt x="8786" y="2967"/>
                          </a:moveTo>
                          <a:cubicBezTo>
                            <a:pt x="6594" y="1184"/>
                            <a:pt x="4401" y="-599"/>
                            <a:pt x="1212" y="194"/>
                          </a:cubicBezTo>
                          <a:cubicBezTo>
                            <a:pt x="813" y="392"/>
                            <a:pt x="614" y="590"/>
                            <a:pt x="415" y="788"/>
                          </a:cubicBezTo>
                          <a:cubicBezTo>
                            <a:pt x="-781" y="2372"/>
                            <a:pt x="813" y="3759"/>
                            <a:pt x="2607" y="4551"/>
                          </a:cubicBezTo>
                          <a:cubicBezTo>
                            <a:pt x="6594" y="6334"/>
                            <a:pt x="6793" y="11286"/>
                            <a:pt x="12374" y="11683"/>
                          </a:cubicBezTo>
                          <a:cubicBezTo>
                            <a:pt x="13172" y="11683"/>
                            <a:pt x="13770" y="11088"/>
                            <a:pt x="14567" y="10692"/>
                          </a:cubicBezTo>
                          <a:cubicBezTo>
                            <a:pt x="14966" y="7523"/>
                            <a:pt x="11776" y="5344"/>
                            <a:pt x="8786" y="29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50" name="Google Shape;8150;p37"/>
                    <p:cNvSpPr/>
                    <p:nvPr/>
                  </p:nvSpPr>
                  <p:spPr>
                    <a:xfrm>
                      <a:off x="2354818" y="5846117"/>
                      <a:ext cx="9966" cy="8786"/>
                    </a:xfrm>
                    <a:custGeom>
                      <a:avLst/>
                      <a:gdLst/>
                      <a:ahLst/>
                      <a:cxnLst/>
                      <a:rect l="l" t="t" r="r" b="b"/>
                      <a:pathLst>
                        <a:path w="9966" h="8786" extrusionOk="0">
                          <a:moveTo>
                            <a:pt x="9966" y="5023"/>
                          </a:moveTo>
                          <a:cubicBezTo>
                            <a:pt x="9568" y="3438"/>
                            <a:pt x="9767" y="1061"/>
                            <a:pt x="5980" y="269"/>
                          </a:cubicBezTo>
                          <a:cubicBezTo>
                            <a:pt x="2591" y="-524"/>
                            <a:pt x="199" y="467"/>
                            <a:pt x="0" y="2844"/>
                          </a:cubicBezTo>
                          <a:cubicBezTo>
                            <a:pt x="0" y="4230"/>
                            <a:pt x="598" y="5419"/>
                            <a:pt x="1794" y="6409"/>
                          </a:cubicBezTo>
                          <a:cubicBezTo>
                            <a:pt x="1395" y="7796"/>
                            <a:pt x="1794" y="8786"/>
                            <a:pt x="2591" y="8786"/>
                          </a:cubicBezTo>
                          <a:cubicBezTo>
                            <a:pt x="3189" y="8786"/>
                            <a:pt x="3787" y="8390"/>
                            <a:pt x="4385" y="7598"/>
                          </a:cubicBezTo>
                          <a:cubicBezTo>
                            <a:pt x="4584" y="7598"/>
                            <a:pt x="4584" y="7598"/>
                            <a:pt x="4784" y="7796"/>
                          </a:cubicBezTo>
                          <a:cubicBezTo>
                            <a:pt x="7973" y="8786"/>
                            <a:pt x="8770" y="7004"/>
                            <a:pt x="9966" y="502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51" name="Google Shape;8151;p37"/>
                    <p:cNvSpPr/>
                    <p:nvPr/>
                  </p:nvSpPr>
                  <p:spPr>
                    <a:xfrm>
                      <a:off x="2257277" y="6074552"/>
                      <a:ext cx="12354" cy="11711"/>
                    </a:xfrm>
                    <a:custGeom>
                      <a:avLst/>
                      <a:gdLst/>
                      <a:ahLst/>
                      <a:cxnLst/>
                      <a:rect l="l" t="t" r="r" b="b"/>
                      <a:pathLst>
                        <a:path w="12354" h="11711" extrusionOk="0">
                          <a:moveTo>
                            <a:pt x="10036" y="427"/>
                          </a:moveTo>
                          <a:cubicBezTo>
                            <a:pt x="5053" y="-761"/>
                            <a:pt x="1864" y="625"/>
                            <a:pt x="70" y="3399"/>
                          </a:cubicBezTo>
                          <a:cubicBezTo>
                            <a:pt x="-329" y="3993"/>
                            <a:pt x="1067" y="5776"/>
                            <a:pt x="1864" y="6172"/>
                          </a:cubicBezTo>
                          <a:cubicBezTo>
                            <a:pt x="2462" y="6370"/>
                            <a:pt x="3060" y="6568"/>
                            <a:pt x="3658" y="6766"/>
                          </a:cubicBezTo>
                          <a:cubicBezTo>
                            <a:pt x="3459" y="6964"/>
                            <a:pt x="3259" y="7361"/>
                            <a:pt x="3060" y="7757"/>
                          </a:cubicBezTo>
                          <a:cubicBezTo>
                            <a:pt x="2661" y="9143"/>
                            <a:pt x="4057" y="10332"/>
                            <a:pt x="5851" y="11322"/>
                          </a:cubicBezTo>
                          <a:cubicBezTo>
                            <a:pt x="8641" y="12115"/>
                            <a:pt x="10435" y="11718"/>
                            <a:pt x="11033" y="9936"/>
                          </a:cubicBezTo>
                          <a:cubicBezTo>
                            <a:pt x="11432" y="8549"/>
                            <a:pt x="10236" y="7361"/>
                            <a:pt x="8641" y="6766"/>
                          </a:cubicBezTo>
                          <a:cubicBezTo>
                            <a:pt x="9837" y="6172"/>
                            <a:pt x="11033" y="5380"/>
                            <a:pt x="12030" y="4587"/>
                          </a:cubicBezTo>
                          <a:cubicBezTo>
                            <a:pt x="12628" y="2606"/>
                            <a:pt x="12628" y="824"/>
                            <a:pt x="10036" y="4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52" name="Google Shape;8152;p37"/>
                    <p:cNvSpPr/>
                    <p:nvPr/>
                  </p:nvSpPr>
                  <p:spPr>
                    <a:xfrm>
                      <a:off x="2363943" y="5912126"/>
                      <a:ext cx="9725" cy="7043"/>
                    </a:xfrm>
                    <a:custGeom>
                      <a:avLst/>
                      <a:gdLst/>
                      <a:ahLst/>
                      <a:cxnLst/>
                      <a:rect l="l" t="t" r="r" b="b"/>
                      <a:pathLst>
                        <a:path w="9725" h="7043" extrusionOk="0">
                          <a:moveTo>
                            <a:pt x="9611" y="3987"/>
                          </a:moveTo>
                          <a:cubicBezTo>
                            <a:pt x="10009" y="2601"/>
                            <a:pt x="9411" y="1016"/>
                            <a:pt x="7219" y="422"/>
                          </a:cubicBezTo>
                          <a:cubicBezTo>
                            <a:pt x="3830" y="-569"/>
                            <a:pt x="1239" y="223"/>
                            <a:pt x="242" y="2402"/>
                          </a:cubicBezTo>
                          <a:cubicBezTo>
                            <a:pt x="-555" y="4185"/>
                            <a:pt x="641" y="5770"/>
                            <a:pt x="3432" y="6959"/>
                          </a:cubicBezTo>
                          <a:cubicBezTo>
                            <a:pt x="7020" y="7355"/>
                            <a:pt x="9013" y="6364"/>
                            <a:pt x="9611" y="39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53" name="Google Shape;8153;p37"/>
                    <p:cNvSpPr/>
                    <p:nvPr/>
                  </p:nvSpPr>
                  <p:spPr>
                    <a:xfrm>
                      <a:off x="2189377" y="6072206"/>
                      <a:ext cx="2989" cy="5446"/>
                    </a:xfrm>
                    <a:custGeom>
                      <a:avLst/>
                      <a:gdLst/>
                      <a:ahLst/>
                      <a:cxnLst/>
                      <a:rect l="l" t="t" r="r" b="b"/>
                      <a:pathLst>
                        <a:path w="2989" h="5446" extrusionOk="0">
                          <a:moveTo>
                            <a:pt x="0" y="5348"/>
                          </a:moveTo>
                          <a:cubicBezTo>
                            <a:pt x="1595" y="5546"/>
                            <a:pt x="2990" y="5546"/>
                            <a:pt x="2990" y="4358"/>
                          </a:cubicBezTo>
                          <a:cubicBezTo>
                            <a:pt x="2990" y="2773"/>
                            <a:pt x="2591" y="1387"/>
                            <a:pt x="1395" y="0"/>
                          </a:cubicBezTo>
                          <a:cubicBezTo>
                            <a:pt x="997" y="1783"/>
                            <a:pt x="399" y="3566"/>
                            <a:pt x="0" y="53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54" name="Google Shape;8154;p37"/>
                    <p:cNvSpPr/>
                    <p:nvPr/>
                  </p:nvSpPr>
                  <p:spPr>
                    <a:xfrm>
                      <a:off x="2250709" y="5996243"/>
                      <a:ext cx="10727" cy="7206"/>
                    </a:xfrm>
                    <a:custGeom>
                      <a:avLst/>
                      <a:gdLst/>
                      <a:ahLst/>
                      <a:cxnLst/>
                      <a:rect l="l" t="t" r="r" b="b"/>
                      <a:pathLst>
                        <a:path w="10727" h="7206" extrusionOk="0">
                          <a:moveTo>
                            <a:pt x="60" y="2472"/>
                          </a:moveTo>
                          <a:cubicBezTo>
                            <a:pt x="-338" y="4057"/>
                            <a:pt x="1256" y="5642"/>
                            <a:pt x="4246" y="6830"/>
                          </a:cubicBezTo>
                          <a:cubicBezTo>
                            <a:pt x="7037" y="7623"/>
                            <a:pt x="9429" y="7226"/>
                            <a:pt x="10425" y="5048"/>
                          </a:cubicBezTo>
                          <a:cubicBezTo>
                            <a:pt x="11422" y="3265"/>
                            <a:pt x="9827" y="1482"/>
                            <a:pt x="7435" y="690"/>
                          </a:cubicBezTo>
                          <a:cubicBezTo>
                            <a:pt x="4246" y="-499"/>
                            <a:pt x="858" y="-301"/>
                            <a:pt x="60" y="24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55" name="Google Shape;8155;p37"/>
                    <p:cNvSpPr/>
                    <p:nvPr/>
                  </p:nvSpPr>
                  <p:spPr>
                    <a:xfrm>
                      <a:off x="2312908" y="5908548"/>
                      <a:ext cx="10076" cy="8485"/>
                    </a:xfrm>
                    <a:custGeom>
                      <a:avLst/>
                      <a:gdLst/>
                      <a:ahLst/>
                      <a:cxnLst/>
                      <a:rect l="l" t="t" r="r" b="b"/>
                      <a:pathLst>
                        <a:path w="10076" h="8485" extrusionOk="0">
                          <a:moveTo>
                            <a:pt x="6828" y="8357"/>
                          </a:moveTo>
                          <a:cubicBezTo>
                            <a:pt x="8821" y="8951"/>
                            <a:pt x="10017" y="7366"/>
                            <a:pt x="10017" y="6178"/>
                          </a:cubicBezTo>
                          <a:cubicBezTo>
                            <a:pt x="10416" y="3206"/>
                            <a:pt x="8821" y="829"/>
                            <a:pt x="4237" y="37"/>
                          </a:cubicBezTo>
                          <a:cubicBezTo>
                            <a:pt x="1646" y="-161"/>
                            <a:pt x="-348" y="433"/>
                            <a:pt x="51" y="1820"/>
                          </a:cubicBezTo>
                          <a:cubicBezTo>
                            <a:pt x="450" y="4395"/>
                            <a:pt x="2842" y="6970"/>
                            <a:pt x="6828" y="83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56" name="Google Shape;8156;p37"/>
                    <p:cNvSpPr/>
                    <p:nvPr/>
                  </p:nvSpPr>
                  <p:spPr>
                    <a:xfrm>
                      <a:off x="2315340" y="5860013"/>
                      <a:ext cx="10055" cy="22424"/>
                    </a:xfrm>
                    <a:custGeom>
                      <a:avLst/>
                      <a:gdLst/>
                      <a:ahLst/>
                      <a:cxnLst/>
                      <a:rect l="l" t="t" r="r" b="b"/>
                      <a:pathLst>
                        <a:path w="10055" h="22424" extrusionOk="0">
                          <a:moveTo>
                            <a:pt x="11" y="12718"/>
                          </a:moveTo>
                          <a:cubicBezTo>
                            <a:pt x="-189" y="15294"/>
                            <a:pt x="2403" y="16482"/>
                            <a:pt x="5393" y="17076"/>
                          </a:cubicBezTo>
                          <a:cubicBezTo>
                            <a:pt x="5991" y="17274"/>
                            <a:pt x="6589" y="17274"/>
                            <a:pt x="6987" y="17274"/>
                          </a:cubicBezTo>
                          <a:cubicBezTo>
                            <a:pt x="6788" y="17473"/>
                            <a:pt x="6788" y="17869"/>
                            <a:pt x="6788" y="18265"/>
                          </a:cubicBezTo>
                          <a:cubicBezTo>
                            <a:pt x="6190" y="20246"/>
                            <a:pt x="5991" y="21830"/>
                            <a:pt x="6589" y="22425"/>
                          </a:cubicBezTo>
                          <a:cubicBezTo>
                            <a:pt x="7386" y="22029"/>
                            <a:pt x="8382" y="20642"/>
                            <a:pt x="9180" y="17869"/>
                          </a:cubicBezTo>
                          <a:cubicBezTo>
                            <a:pt x="9379" y="17274"/>
                            <a:pt x="9379" y="16878"/>
                            <a:pt x="9579" y="16482"/>
                          </a:cubicBezTo>
                          <a:cubicBezTo>
                            <a:pt x="9977" y="16086"/>
                            <a:pt x="10176" y="15492"/>
                            <a:pt x="9977" y="14897"/>
                          </a:cubicBezTo>
                          <a:cubicBezTo>
                            <a:pt x="9977" y="12520"/>
                            <a:pt x="8183" y="10936"/>
                            <a:pt x="4795" y="10539"/>
                          </a:cubicBezTo>
                          <a:cubicBezTo>
                            <a:pt x="4795" y="10539"/>
                            <a:pt x="4795" y="10539"/>
                            <a:pt x="4795" y="10539"/>
                          </a:cubicBezTo>
                          <a:cubicBezTo>
                            <a:pt x="5991" y="9747"/>
                            <a:pt x="6987" y="7766"/>
                            <a:pt x="8183" y="4201"/>
                          </a:cubicBezTo>
                          <a:cubicBezTo>
                            <a:pt x="8582" y="2220"/>
                            <a:pt x="9180" y="-355"/>
                            <a:pt x="8183" y="41"/>
                          </a:cubicBezTo>
                          <a:cubicBezTo>
                            <a:pt x="6589" y="635"/>
                            <a:pt x="4994" y="3408"/>
                            <a:pt x="3599" y="8162"/>
                          </a:cubicBezTo>
                          <a:cubicBezTo>
                            <a:pt x="3399" y="9153"/>
                            <a:pt x="3200" y="9945"/>
                            <a:pt x="3200" y="10539"/>
                          </a:cubicBezTo>
                          <a:cubicBezTo>
                            <a:pt x="1406" y="10143"/>
                            <a:pt x="410" y="11134"/>
                            <a:pt x="11" y="127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57" name="Google Shape;8157;p37"/>
                    <p:cNvSpPr/>
                    <p:nvPr/>
                  </p:nvSpPr>
                  <p:spPr>
                    <a:xfrm>
                      <a:off x="2362591" y="5968651"/>
                      <a:ext cx="9579" cy="6933"/>
                    </a:xfrm>
                    <a:custGeom>
                      <a:avLst/>
                      <a:gdLst/>
                      <a:ahLst/>
                      <a:cxnLst/>
                      <a:rect l="l" t="t" r="r" b="b"/>
                      <a:pathLst>
                        <a:path w="9579" h="6933" extrusionOk="0">
                          <a:moveTo>
                            <a:pt x="4784" y="6889"/>
                          </a:moveTo>
                          <a:cubicBezTo>
                            <a:pt x="7375" y="7087"/>
                            <a:pt x="9767" y="6690"/>
                            <a:pt x="9568" y="4313"/>
                          </a:cubicBezTo>
                          <a:cubicBezTo>
                            <a:pt x="9368" y="2332"/>
                            <a:pt x="7774" y="748"/>
                            <a:pt x="4983" y="153"/>
                          </a:cubicBezTo>
                          <a:cubicBezTo>
                            <a:pt x="1993" y="-441"/>
                            <a:pt x="199" y="748"/>
                            <a:pt x="0" y="2729"/>
                          </a:cubicBezTo>
                          <a:cubicBezTo>
                            <a:pt x="0" y="4710"/>
                            <a:pt x="2193" y="6096"/>
                            <a:pt x="4784" y="68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58" name="Google Shape;8158;p37"/>
                    <p:cNvSpPr/>
                    <p:nvPr/>
                  </p:nvSpPr>
                  <p:spPr>
                    <a:xfrm>
                      <a:off x="2214640" y="6144312"/>
                      <a:ext cx="10482" cy="8655"/>
                    </a:xfrm>
                    <a:custGeom>
                      <a:avLst/>
                      <a:gdLst/>
                      <a:ahLst/>
                      <a:cxnLst/>
                      <a:rect l="l" t="t" r="r" b="b"/>
                      <a:pathLst>
                        <a:path w="10482" h="8655" extrusionOk="0">
                          <a:moveTo>
                            <a:pt x="10416" y="5149"/>
                          </a:moveTo>
                          <a:cubicBezTo>
                            <a:pt x="10814" y="3366"/>
                            <a:pt x="9419" y="1583"/>
                            <a:pt x="6628" y="593"/>
                          </a:cubicBezTo>
                          <a:cubicBezTo>
                            <a:pt x="4037" y="-397"/>
                            <a:pt x="1446" y="-199"/>
                            <a:pt x="1047" y="1583"/>
                          </a:cubicBezTo>
                          <a:cubicBezTo>
                            <a:pt x="1047" y="1782"/>
                            <a:pt x="1047" y="1980"/>
                            <a:pt x="1047" y="2178"/>
                          </a:cubicBezTo>
                          <a:cubicBezTo>
                            <a:pt x="649" y="2376"/>
                            <a:pt x="449" y="2772"/>
                            <a:pt x="51" y="2970"/>
                          </a:cubicBezTo>
                          <a:cubicBezTo>
                            <a:pt x="-348" y="5347"/>
                            <a:pt x="1645" y="6932"/>
                            <a:pt x="4436" y="8120"/>
                          </a:cubicBezTo>
                          <a:cubicBezTo>
                            <a:pt x="6230" y="8913"/>
                            <a:pt x="8422" y="8913"/>
                            <a:pt x="8821" y="7526"/>
                          </a:cubicBezTo>
                          <a:cubicBezTo>
                            <a:pt x="9020" y="7130"/>
                            <a:pt x="9020" y="6932"/>
                            <a:pt x="9020" y="6536"/>
                          </a:cubicBezTo>
                          <a:cubicBezTo>
                            <a:pt x="9818" y="6139"/>
                            <a:pt x="10416" y="5743"/>
                            <a:pt x="10416" y="51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59" name="Google Shape;8159;p37"/>
                    <p:cNvSpPr/>
                    <p:nvPr/>
                  </p:nvSpPr>
                  <p:spPr>
                    <a:xfrm>
                      <a:off x="2237813" y="5911557"/>
                      <a:ext cx="4410" cy="5215"/>
                    </a:xfrm>
                    <a:custGeom>
                      <a:avLst/>
                      <a:gdLst/>
                      <a:ahLst/>
                      <a:cxnLst/>
                      <a:rect l="l" t="t" r="r" b="b"/>
                      <a:pathLst>
                        <a:path w="4410" h="5215" extrusionOk="0">
                          <a:moveTo>
                            <a:pt x="1595" y="0"/>
                          </a:moveTo>
                          <a:cubicBezTo>
                            <a:pt x="997" y="1585"/>
                            <a:pt x="598" y="3368"/>
                            <a:pt x="0" y="5150"/>
                          </a:cubicBezTo>
                          <a:cubicBezTo>
                            <a:pt x="1794" y="5348"/>
                            <a:pt x="3389" y="5150"/>
                            <a:pt x="4385" y="3764"/>
                          </a:cubicBezTo>
                          <a:cubicBezTo>
                            <a:pt x="4585" y="1981"/>
                            <a:pt x="3588" y="792"/>
                            <a:pt x="159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60" name="Google Shape;8160;p37"/>
                    <p:cNvSpPr/>
                    <p:nvPr/>
                  </p:nvSpPr>
                  <p:spPr>
                    <a:xfrm>
                      <a:off x="2197325" y="6053727"/>
                      <a:ext cx="12274" cy="7782"/>
                    </a:xfrm>
                    <a:custGeom>
                      <a:avLst/>
                      <a:gdLst/>
                      <a:ahLst/>
                      <a:cxnLst/>
                      <a:rect l="l" t="t" r="r" b="b"/>
                      <a:pathLst>
                        <a:path w="12274" h="7782" extrusionOk="0">
                          <a:moveTo>
                            <a:pt x="24" y="849"/>
                          </a:moveTo>
                          <a:cubicBezTo>
                            <a:pt x="-374" y="4217"/>
                            <a:pt x="4210" y="5603"/>
                            <a:pt x="7001" y="6990"/>
                          </a:cubicBezTo>
                          <a:cubicBezTo>
                            <a:pt x="9592" y="7980"/>
                            <a:pt x="11785" y="8178"/>
                            <a:pt x="12183" y="6792"/>
                          </a:cubicBezTo>
                          <a:cubicBezTo>
                            <a:pt x="12981" y="3226"/>
                            <a:pt x="8396" y="2038"/>
                            <a:pt x="4808" y="651"/>
                          </a:cubicBezTo>
                          <a:cubicBezTo>
                            <a:pt x="3014" y="57"/>
                            <a:pt x="224" y="-538"/>
                            <a:pt x="24" y="8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61" name="Google Shape;8161;p37"/>
                    <p:cNvSpPr/>
                    <p:nvPr/>
                  </p:nvSpPr>
                  <p:spPr>
                    <a:xfrm>
                      <a:off x="2256304" y="5837670"/>
                      <a:ext cx="10271" cy="16657"/>
                    </a:xfrm>
                    <a:custGeom>
                      <a:avLst/>
                      <a:gdLst/>
                      <a:ahLst/>
                      <a:cxnLst/>
                      <a:rect l="l" t="t" r="r" b="b"/>
                      <a:pathLst>
                        <a:path w="10271" h="16657" extrusionOk="0">
                          <a:moveTo>
                            <a:pt x="246" y="7131"/>
                          </a:moveTo>
                          <a:cubicBezTo>
                            <a:pt x="-751" y="9508"/>
                            <a:pt x="1441" y="10697"/>
                            <a:pt x="4033" y="11687"/>
                          </a:cubicBezTo>
                          <a:cubicBezTo>
                            <a:pt x="4033" y="12083"/>
                            <a:pt x="4033" y="12480"/>
                            <a:pt x="4033" y="12678"/>
                          </a:cubicBezTo>
                          <a:cubicBezTo>
                            <a:pt x="4232" y="15451"/>
                            <a:pt x="5029" y="16837"/>
                            <a:pt x="5428" y="16639"/>
                          </a:cubicBezTo>
                          <a:cubicBezTo>
                            <a:pt x="6823" y="16243"/>
                            <a:pt x="7222" y="14460"/>
                            <a:pt x="7023" y="12480"/>
                          </a:cubicBezTo>
                          <a:cubicBezTo>
                            <a:pt x="8617" y="12678"/>
                            <a:pt x="10012" y="12480"/>
                            <a:pt x="10212" y="11291"/>
                          </a:cubicBezTo>
                          <a:cubicBezTo>
                            <a:pt x="10610" y="8914"/>
                            <a:pt x="9016" y="6735"/>
                            <a:pt x="5029" y="5943"/>
                          </a:cubicBezTo>
                          <a:cubicBezTo>
                            <a:pt x="4431" y="5745"/>
                            <a:pt x="3833" y="5745"/>
                            <a:pt x="3235" y="5745"/>
                          </a:cubicBezTo>
                          <a:cubicBezTo>
                            <a:pt x="3235" y="5150"/>
                            <a:pt x="3235" y="4556"/>
                            <a:pt x="3235" y="3962"/>
                          </a:cubicBezTo>
                          <a:cubicBezTo>
                            <a:pt x="3036" y="1783"/>
                            <a:pt x="2438" y="0"/>
                            <a:pt x="1641" y="0"/>
                          </a:cubicBezTo>
                          <a:cubicBezTo>
                            <a:pt x="843" y="198"/>
                            <a:pt x="445" y="1981"/>
                            <a:pt x="644" y="4160"/>
                          </a:cubicBezTo>
                          <a:cubicBezTo>
                            <a:pt x="644" y="4952"/>
                            <a:pt x="843" y="5745"/>
                            <a:pt x="1043" y="6339"/>
                          </a:cubicBezTo>
                          <a:cubicBezTo>
                            <a:pt x="644" y="6735"/>
                            <a:pt x="445" y="6933"/>
                            <a:pt x="246" y="71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62" name="Google Shape;8162;p37"/>
                    <p:cNvSpPr/>
                    <p:nvPr/>
                  </p:nvSpPr>
                  <p:spPr>
                    <a:xfrm>
                      <a:off x="2224018" y="6013724"/>
                      <a:ext cx="9510" cy="6099"/>
                    </a:xfrm>
                    <a:custGeom>
                      <a:avLst/>
                      <a:gdLst/>
                      <a:ahLst/>
                      <a:cxnLst/>
                      <a:rect l="l" t="t" r="r" b="b"/>
                      <a:pathLst>
                        <a:path w="9510" h="6099" extrusionOk="0">
                          <a:moveTo>
                            <a:pt x="241" y="1632"/>
                          </a:moveTo>
                          <a:cubicBezTo>
                            <a:pt x="-557" y="3216"/>
                            <a:pt x="640" y="4801"/>
                            <a:pt x="3629" y="5791"/>
                          </a:cubicBezTo>
                          <a:cubicBezTo>
                            <a:pt x="6021" y="6386"/>
                            <a:pt x="8413" y="6188"/>
                            <a:pt x="9210" y="4603"/>
                          </a:cubicBezTo>
                          <a:cubicBezTo>
                            <a:pt x="10207" y="3018"/>
                            <a:pt x="8612" y="1433"/>
                            <a:pt x="6021" y="443"/>
                          </a:cubicBezTo>
                          <a:cubicBezTo>
                            <a:pt x="3430" y="-349"/>
                            <a:pt x="1038" y="-151"/>
                            <a:pt x="241" y="16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63" name="Google Shape;8163;p37"/>
                    <p:cNvSpPr/>
                    <p:nvPr/>
                  </p:nvSpPr>
                  <p:spPr>
                    <a:xfrm>
                      <a:off x="2211646" y="6104894"/>
                      <a:ext cx="10217" cy="6691"/>
                    </a:xfrm>
                    <a:custGeom>
                      <a:avLst/>
                      <a:gdLst/>
                      <a:ahLst/>
                      <a:cxnLst/>
                      <a:rect l="l" t="t" r="r" b="b"/>
                      <a:pathLst>
                        <a:path w="10217" h="6691" extrusionOk="0">
                          <a:moveTo>
                            <a:pt x="55" y="2176"/>
                          </a:moveTo>
                          <a:cubicBezTo>
                            <a:pt x="-343" y="4157"/>
                            <a:pt x="1451" y="5543"/>
                            <a:pt x="4241" y="6336"/>
                          </a:cubicBezTo>
                          <a:cubicBezTo>
                            <a:pt x="6832" y="6930"/>
                            <a:pt x="9224" y="6930"/>
                            <a:pt x="10022" y="5147"/>
                          </a:cubicBezTo>
                          <a:cubicBezTo>
                            <a:pt x="11018" y="2572"/>
                            <a:pt x="8028" y="987"/>
                            <a:pt x="5038" y="195"/>
                          </a:cubicBezTo>
                          <a:cubicBezTo>
                            <a:pt x="2447" y="-399"/>
                            <a:pt x="255" y="393"/>
                            <a:pt x="55" y="21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64" name="Google Shape;8164;p37"/>
                    <p:cNvSpPr/>
                    <p:nvPr/>
                  </p:nvSpPr>
                  <p:spPr>
                    <a:xfrm>
                      <a:off x="2324314" y="6054932"/>
                      <a:ext cx="12420" cy="11374"/>
                    </a:xfrm>
                    <a:custGeom>
                      <a:avLst/>
                      <a:gdLst/>
                      <a:ahLst/>
                      <a:cxnLst/>
                      <a:rect l="l" t="t" r="r" b="b"/>
                      <a:pathLst>
                        <a:path w="12420" h="11374" extrusionOk="0">
                          <a:moveTo>
                            <a:pt x="12365" y="9549"/>
                          </a:moveTo>
                          <a:cubicBezTo>
                            <a:pt x="12764" y="7766"/>
                            <a:pt x="10970" y="6380"/>
                            <a:pt x="8578" y="5587"/>
                          </a:cubicBezTo>
                          <a:cubicBezTo>
                            <a:pt x="8777" y="5389"/>
                            <a:pt x="8977" y="5191"/>
                            <a:pt x="9176" y="4795"/>
                          </a:cubicBezTo>
                          <a:cubicBezTo>
                            <a:pt x="9973" y="3012"/>
                            <a:pt x="8578" y="1229"/>
                            <a:pt x="5787" y="437"/>
                          </a:cubicBezTo>
                          <a:cubicBezTo>
                            <a:pt x="2997" y="-554"/>
                            <a:pt x="1004" y="239"/>
                            <a:pt x="206" y="1823"/>
                          </a:cubicBezTo>
                          <a:cubicBezTo>
                            <a:pt x="-591" y="3804"/>
                            <a:pt x="1004" y="5191"/>
                            <a:pt x="3595" y="6181"/>
                          </a:cubicBezTo>
                          <a:lnTo>
                            <a:pt x="3994" y="6181"/>
                          </a:lnTo>
                          <a:lnTo>
                            <a:pt x="3794" y="6380"/>
                          </a:lnTo>
                          <a:cubicBezTo>
                            <a:pt x="2997" y="8360"/>
                            <a:pt x="4592" y="9549"/>
                            <a:pt x="7382" y="10738"/>
                          </a:cubicBezTo>
                          <a:cubicBezTo>
                            <a:pt x="9575" y="11728"/>
                            <a:pt x="11967" y="11728"/>
                            <a:pt x="12365" y="95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65" name="Google Shape;8165;p37"/>
                    <p:cNvSpPr/>
                    <p:nvPr/>
                  </p:nvSpPr>
                  <p:spPr>
                    <a:xfrm>
                      <a:off x="2341454" y="5980137"/>
                      <a:ext cx="8302" cy="6407"/>
                    </a:xfrm>
                    <a:custGeom>
                      <a:avLst/>
                      <a:gdLst/>
                      <a:ahLst/>
                      <a:cxnLst/>
                      <a:rect l="l" t="t" r="r" b="b"/>
                      <a:pathLst>
                        <a:path w="8302" h="6407" extrusionOk="0">
                          <a:moveTo>
                            <a:pt x="3198" y="6099"/>
                          </a:moveTo>
                          <a:cubicBezTo>
                            <a:pt x="5390" y="6694"/>
                            <a:pt x="7184" y="6496"/>
                            <a:pt x="7981" y="4911"/>
                          </a:cubicBezTo>
                          <a:cubicBezTo>
                            <a:pt x="8779" y="3128"/>
                            <a:pt x="8181" y="1345"/>
                            <a:pt x="5191" y="355"/>
                          </a:cubicBezTo>
                          <a:cubicBezTo>
                            <a:pt x="2998" y="-437"/>
                            <a:pt x="1204" y="157"/>
                            <a:pt x="407" y="1543"/>
                          </a:cubicBezTo>
                          <a:cubicBezTo>
                            <a:pt x="-590" y="3326"/>
                            <a:pt x="208" y="4911"/>
                            <a:pt x="3198" y="60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66" name="Google Shape;8166;p37"/>
                    <p:cNvSpPr/>
                    <p:nvPr/>
                  </p:nvSpPr>
                  <p:spPr>
                    <a:xfrm>
                      <a:off x="2337171" y="5994174"/>
                      <a:ext cx="9892" cy="6130"/>
                    </a:xfrm>
                    <a:custGeom>
                      <a:avLst/>
                      <a:gdLst/>
                      <a:ahLst/>
                      <a:cxnLst/>
                      <a:rect l="l" t="t" r="r" b="b"/>
                      <a:pathLst>
                        <a:path w="9892" h="6130" extrusionOk="0">
                          <a:moveTo>
                            <a:pt x="9674" y="4739"/>
                          </a:moveTo>
                          <a:cubicBezTo>
                            <a:pt x="10272" y="3155"/>
                            <a:pt x="9674" y="1966"/>
                            <a:pt x="7481" y="976"/>
                          </a:cubicBezTo>
                          <a:cubicBezTo>
                            <a:pt x="4491" y="-411"/>
                            <a:pt x="1701" y="-411"/>
                            <a:pt x="306" y="1570"/>
                          </a:cubicBezTo>
                          <a:cubicBezTo>
                            <a:pt x="-492" y="2758"/>
                            <a:pt x="306" y="4145"/>
                            <a:pt x="2299" y="5135"/>
                          </a:cubicBezTo>
                          <a:cubicBezTo>
                            <a:pt x="5488" y="6522"/>
                            <a:pt x="7880" y="6522"/>
                            <a:pt x="9674" y="47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67" name="Google Shape;8167;p37"/>
                    <p:cNvSpPr/>
                    <p:nvPr/>
                  </p:nvSpPr>
                  <p:spPr>
                    <a:xfrm>
                      <a:off x="2331289" y="5942460"/>
                      <a:ext cx="9329" cy="6660"/>
                    </a:xfrm>
                    <a:custGeom>
                      <a:avLst/>
                      <a:gdLst/>
                      <a:ahLst/>
                      <a:cxnLst/>
                      <a:rect l="l" t="t" r="r" b="b"/>
                      <a:pathLst>
                        <a:path w="9329" h="6660" extrusionOk="0">
                          <a:moveTo>
                            <a:pt x="9177" y="5149"/>
                          </a:moveTo>
                          <a:cubicBezTo>
                            <a:pt x="9775" y="3366"/>
                            <a:pt x="8579" y="1583"/>
                            <a:pt x="6187" y="593"/>
                          </a:cubicBezTo>
                          <a:cubicBezTo>
                            <a:pt x="3596" y="-397"/>
                            <a:pt x="1403" y="-199"/>
                            <a:pt x="207" y="1583"/>
                          </a:cubicBezTo>
                          <a:cubicBezTo>
                            <a:pt x="-590" y="3564"/>
                            <a:pt x="1005" y="5149"/>
                            <a:pt x="3397" y="5941"/>
                          </a:cubicBezTo>
                          <a:cubicBezTo>
                            <a:pt x="5589" y="6734"/>
                            <a:pt x="8380" y="7328"/>
                            <a:pt x="9177" y="51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68" name="Google Shape;8168;p37"/>
                    <p:cNvSpPr/>
                    <p:nvPr/>
                  </p:nvSpPr>
                  <p:spPr>
                    <a:xfrm>
                      <a:off x="2322997" y="5964619"/>
                      <a:ext cx="8498" cy="6561"/>
                    </a:xfrm>
                    <a:custGeom>
                      <a:avLst/>
                      <a:gdLst/>
                      <a:ahLst/>
                      <a:cxnLst/>
                      <a:rect l="l" t="t" r="r" b="b"/>
                      <a:pathLst>
                        <a:path w="8498" h="6561" extrusionOk="0">
                          <a:moveTo>
                            <a:pt x="8499" y="4383"/>
                          </a:moveTo>
                          <a:cubicBezTo>
                            <a:pt x="8499" y="2006"/>
                            <a:pt x="6705" y="223"/>
                            <a:pt x="3117" y="25"/>
                          </a:cubicBezTo>
                          <a:cubicBezTo>
                            <a:pt x="1124" y="-173"/>
                            <a:pt x="-471" y="817"/>
                            <a:pt x="127" y="2600"/>
                          </a:cubicBezTo>
                          <a:cubicBezTo>
                            <a:pt x="725" y="4383"/>
                            <a:pt x="1722" y="5968"/>
                            <a:pt x="4712" y="6562"/>
                          </a:cubicBezTo>
                          <a:cubicBezTo>
                            <a:pt x="6904" y="6562"/>
                            <a:pt x="8499" y="5968"/>
                            <a:pt x="8499" y="43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69" name="Google Shape;8169;p37"/>
                    <p:cNvSpPr/>
                    <p:nvPr/>
                  </p:nvSpPr>
                  <p:spPr>
                    <a:xfrm>
                      <a:off x="2260147" y="6130444"/>
                      <a:ext cx="9359" cy="7287"/>
                    </a:xfrm>
                    <a:custGeom>
                      <a:avLst/>
                      <a:gdLst/>
                      <a:ahLst/>
                      <a:cxnLst/>
                      <a:rect l="l" t="t" r="r" b="b"/>
                      <a:pathLst>
                        <a:path w="9359" h="7287" extrusionOk="0">
                          <a:moveTo>
                            <a:pt x="8761" y="6339"/>
                          </a:moveTo>
                          <a:cubicBezTo>
                            <a:pt x="10356" y="4358"/>
                            <a:pt x="8562" y="2377"/>
                            <a:pt x="5771" y="991"/>
                          </a:cubicBezTo>
                          <a:cubicBezTo>
                            <a:pt x="3579" y="-198"/>
                            <a:pt x="988" y="-594"/>
                            <a:pt x="190" y="1387"/>
                          </a:cubicBezTo>
                          <a:cubicBezTo>
                            <a:pt x="-607" y="3566"/>
                            <a:pt x="1187" y="5348"/>
                            <a:pt x="3977" y="6735"/>
                          </a:cubicBezTo>
                          <a:cubicBezTo>
                            <a:pt x="5971" y="7527"/>
                            <a:pt x="7765" y="7527"/>
                            <a:pt x="8761" y="63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70" name="Google Shape;8170;p37"/>
                    <p:cNvSpPr/>
                    <p:nvPr/>
                  </p:nvSpPr>
                  <p:spPr>
                    <a:xfrm>
                      <a:off x="2254158" y="6143787"/>
                      <a:ext cx="11265" cy="12998"/>
                    </a:xfrm>
                    <a:custGeom>
                      <a:avLst/>
                      <a:gdLst/>
                      <a:ahLst/>
                      <a:cxnLst/>
                      <a:rect l="l" t="t" r="r" b="b"/>
                      <a:pathLst>
                        <a:path w="11265" h="12998" extrusionOk="0">
                          <a:moveTo>
                            <a:pt x="10963" y="10032"/>
                          </a:moveTo>
                          <a:cubicBezTo>
                            <a:pt x="11760" y="8051"/>
                            <a:pt x="10963" y="6268"/>
                            <a:pt x="8770" y="4882"/>
                          </a:cubicBezTo>
                          <a:lnTo>
                            <a:pt x="8970" y="4683"/>
                          </a:lnTo>
                          <a:cubicBezTo>
                            <a:pt x="9568" y="2901"/>
                            <a:pt x="8172" y="1118"/>
                            <a:pt x="5382" y="326"/>
                          </a:cubicBezTo>
                          <a:cubicBezTo>
                            <a:pt x="1595" y="-665"/>
                            <a:pt x="199" y="722"/>
                            <a:pt x="0" y="2901"/>
                          </a:cubicBezTo>
                          <a:cubicBezTo>
                            <a:pt x="0" y="3693"/>
                            <a:pt x="399" y="4485"/>
                            <a:pt x="1196" y="5080"/>
                          </a:cubicBezTo>
                          <a:lnTo>
                            <a:pt x="1196" y="5080"/>
                          </a:lnTo>
                          <a:cubicBezTo>
                            <a:pt x="598" y="7853"/>
                            <a:pt x="1395" y="10626"/>
                            <a:pt x="5382" y="12805"/>
                          </a:cubicBezTo>
                          <a:cubicBezTo>
                            <a:pt x="9169" y="13597"/>
                            <a:pt x="10166" y="11815"/>
                            <a:pt x="10963" y="1003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71" name="Google Shape;8171;p37"/>
                    <p:cNvSpPr/>
                    <p:nvPr/>
                  </p:nvSpPr>
                  <p:spPr>
                    <a:xfrm>
                      <a:off x="2230610" y="6154895"/>
                      <a:ext cx="28531" cy="18807"/>
                    </a:xfrm>
                    <a:custGeom>
                      <a:avLst/>
                      <a:gdLst/>
                      <a:ahLst/>
                      <a:cxnLst/>
                      <a:rect l="l" t="t" r="r" b="b"/>
                      <a:pathLst>
                        <a:path w="28531" h="18807" extrusionOk="0">
                          <a:moveTo>
                            <a:pt x="18964" y="6055"/>
                          </a:moveTo>
                          <a:cubicBezTo>
                            <a:pt x="19362" y="8432"/>
                            <a:pt x="21754" y="9621"/>
                            <a:pt x="24744" y="10215"/>
                          </a:cubicBezTo>
                          <a:cubicBezTo>
                            <a:pt x="26937" y="10611"/>
                            <a:pt x="28531" y="10215"/>
                            <a:pt x="28531" y="8432"/>
                          </a:cubicBezTo>
                          <a:cubicBezTo>
                            <a:pt x="28332" y="5857"/>
                            <a:pt x="25940" y="4273"/>
                            <a:pt x="22751" y="3678"/>
                          </a:cubicBezTo>
                          <a:cubicBezTo>
                            <a:pt x="20957" y="3282"/>
                            <a:pt x="19761" y="3876"/>
                            <a:pt x="19163" y="4867"/>
                          </a:cubicBezTo>
                          <a:cubicBezTo>
                            <a:pt x="18964" y="4075"/>
                            <a:pt x="18366" y="2886"/>
                            <a:pt x="17369" y="2094"/>
                          </a:cubicBezTo>
                          <a:cubicBezTo>
                            <a:pt x="15575" y="707"/>
                            <a:pt x="13781" y="1103"/>
                            <a:pt x="12585" y="1896"/>
                          </a:cubicBezTo>
                          <a:cubicBezTo>
                            <a:pt x="11987" y="2490"/>
                            <a:pt x="11588" y="3282"/>
                            <a:pt x="11190" y="4075"/>
                          </a:cubicBezTo>
                          <a:cubicBezTo>
                            <a:pt x="10791" y="2490"/>
                            <a:pt x="9396" y="1103"/>
                            <a:pt x="6805" y="311"/>
                          </a:cubicBezTo>
                          <a:cubicBezTo>
                            <a:pt x="4213" y="-482"/>
                            <a:pt x="2619" y="311"/>
                            <a:pt x="2021" y="1896"/>
                          </a:cubicBezTo>
                          <a:cubicBezTo>
                            <a:pt x="1423" y="2094"/>
                            <a:pt x="825" y="2688"/>
                            <a:pt x="227" y="3480"/>
                          </a:cubicBezTo>
                          <a:cubicBezTo>
                            <a:pt x="-969" y="5065"/>
                            <a:pt x="2818" y="10413"/>
                            <a:pt x="5609" y="12790"/>
                          </a:cubicBezTo>
                          <a:cubicBezTo>
                            <a:pt x="5210" y="12988"/>
                            <a:pt x="5011" y="13385"/>
                            <a:pt x="4811" y="13781"/>
                          </a:cubicBezTo>
                          <a:cubicBezTo>
                            <a:pt x="4213" y="15564"/>
                            <a:pt x="5609" y="17148"/>
                            <a:pt x="8200" y="18337"/>
                          </a:cubicBezTo>
                          <a:cubicBezTo>
                            <a:pt x="11190" y="19327"/>
                            <a:pt x="12784" y="18733"/>
                            <a:pt x="13382" y="16752"/>
                          </a:cubicBezTo>
                          <a:cubicBezTo>
                            <a:pt x="13781" y="15366"/>
                            <a:pt x="12585" y="13979"/>
                            <a:pt x="10592" y="13187"/>
                          </a:cubicBezTo>
                          <a:lnTo>
                            <a:pt x="10393" y="13187"/>
                          </a:lnTo>
                          <a:cubicBezTo>
                            <a:pt x="11788" y="11800"/>
                            <a:pt x="9794" y="9027"/>
                            <a:pt x="10193" y="7442"/>
                          </a:cubicBezTo>
                          <a:cubicBezTo>
                            <a:pt x="10791" y="7046"/>
                            <a:pt x="11190" y="6650"/>
                            <a:pt x="11389" y="5659"/>
                          </a:cubicBezTo>
                          <a:lnTo>
                            <a:pt x="11389" y="5659"/>
                          </a:lnTo>
                          <a:cubicBezTo>
                            <a:pt x="12984" y="6254"/>
                            <a:pt x="14379" y="6848"/>
                            <a:pt x="15974" y="7244"/>
                          </a:cubicBezTo>
                          <a:cubicBezTo>
                            <a:pt x="17170" y="7046"/>
                            <a:pt x="18366" y="6848"/>
                            <a:pt x="18964" y="60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72" name="Google Shape;8172;p37"/>
                    <p:cNvSpPr/>
                    <p:nvPr/>
                  </p:nvSpPr>
                  <p:spPr>
                    <a:xfrm>
                      <a:off x="2278149" y="5977013"/>
                      <a:ext cx="9157" cy="5929"/>
                    </a:xfrm>
                    <a:custGeom>
                      <a:avLst/>
                      <a:gdLst/>
                      <a:ahLst/>
                      <a:cxnLst/>
                      <a:rect l="l" t="t" r="r" b="b"/>
                      <a:pathLst>
                        <a:path w="9157" h="5929" extrusionOk="0">
                          <a:moveTo>
                            <a:pt x="9096" y="3875"/>
                          </a:moveTo>
                          <a:cubicBezTo>
                            <a:pt x="9495" y="2290"/>
                            <a:pt x="7900" y="1299"/>
                            <a:pt x="5907" y="507"/>
                          </a:cubicBezTo>
                          <a:cubicBezTo>
                            <a:pt x="3316" y="-285"/>
                            <a:pt x="725" y="-285"/>
                            <a:pt x="127" y="1498"/>
                          </a:cubicBezTo>
                          <a:cubicBezTo>
                            <a:pt x="-471" y="3280"/>
                            <a:pt x="1123" y="4667"/>
                            <a:pt x="3316" y="5459"/>
                          </a:cubicBezTo>
                          <a:cubicBezTo>
                            <a:pt x="6704" y="6450"/>
                            <a:pt x="8698" y="5856"/>
                            <a:pt x="9096" y="387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73" name="Google Shape;8173;p37"/>
                    <p:cNvSpPr/>
                    <p:nvPr/>
                  </p:nvSpPr>
                  <p:spPr>
                    <a:xfrm>
                      <a:off x="2174826" y="6123907"/>
                      <a:ext cx="2591" cy="4952"/>
                    </a:xfrm>
                    <a:custGeom>
                      <a:avLst/>
                      <a:gdLst/>
                      <a:ahLst/>
                      <a:cxnLst/>
                      <a:rect l="l" t="t" r="r" b="b"/>
                      <a:pathLst>
                        <a:path w="2591" h="4952" extrusionOk="0">
                          <a:moveTo>
                            <a:pt x="0" y="4952"/>
                          </a:moveTo>
                          <a:cubicBezTo>
                            <a:pt x="1395" y="4952"/>
                            <a:pt x="2192" y="4358"/>
                            <a:pt x="2591" y="3367"/>
                          </a:cubicBezTo>
                          <a:cubicBezTo>
                            <a:pt x="2591" y="2179"/>
                            <a:pt x="2192" y="991"/>
                            <a:pt x="1395" y="0"/>
                          </a:cubicBezTo>
                          <a:cubicBezTo>
                            <a:pt x="797" y="1783"/>
                            <a:pt x="399" y="3367"/>
                            <a:pt x="0" y="49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74" name="Google Shape;8174;p37"/>
                    <p:cNvSpPr/>
                    <p:nvPr/>
                  </p:nvSpPr>
                  <p:spPr>
                    <a:xfrm>
                      <a:off x="2253360" y="5855696"/>
                      <a:ext cx="11176" cy="9112"/>
                    </a:xfrm>
                    <a:custGeom>
                      <a:avLst/>
                      <a:gdLst/>
                      <a:ahLst/>
                      <a:cxnLst/>
                      <a:rect l="l" t="t" r="r" b="b"/>
                      <a:pathLst>
                        <a:path w="11176" h="9112" extrusionOk="0">
                          <a:moveTo>
                            <a:pt x="11162" y="6141"/>
                          </a:moveTo>
                          <a:cubicBezTo>
                            <a:pt x="11362" y="4952"/>
                            <a:pt x="9368" y="3764"/>
                            <a:pt x="7375" y="3169"/>
                          </a:cubicBezTo>
                          <a:cubicBezTo>
                            <a:pt x="5581" y="2575"/>
                            <a:pt x="4186" y="2575"/>
                            <a:pt x="2990" y="3169"/>
                          </a:cubicBezTo>
                          <a:cubicBezTo>
                            <a:pt x="2591" y="1189"/>
                            <a:pt x="1993" y="0"/>
                            <a:pt x="997" y="0"/>
                          </a:cubicBezTo>
                          <a:cubicBezTo>
                            <a:pt x="199" y="0"/>
                            <a:pt x="0" y="1981"/>
                            <a:pt x="0" y="3962"/>
                          </a:cubicBezTo>
                          <a:cubicBezTo>
                            <a:pt x="199" y="6537"/>
                            <a:pt x="797" y="8716"/>
                            <a:pt x="1794" y="9112"/>
                          </a:cubicBezTo>
                          <a:cubicBezTo>
                            <a:pt x="2392" y="8914"/>
                            <a:pt x="2591" y="8518"/>
                            <a:pt x="2791" y="7725"/>
                          </a:cubicBezTo>
                          <a:cubicBezTo>
                            <a:pt x="3189" y="7924"/>
                            <a:pt x="3787" y="8122"/>
                            <a:pt x="4385" y="8320"/>
                          </a:cubicBezTo>
                          <a:cubicBezTo>
                            <a:pt x="7973" y="8716"/>
                            <a:pt x="10764" y="8320"/>
                            <a:pt x="11162" y="61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75" name="Google Shape;8175;p37"/>
                    <p:cNvSpPr/>
                    <p:nvPr/>
                  </p:nvSpPr>
                  <p:spPr>
                    <a:xfrm>
                      <a:off x="2261857" y="5826225"/>
                      <a:ext cx="9676" cy="5906"/>
                    </a:xfrm>
                    <a:custGeom>
                      <a:avLst/>
                      <a:gdLst/>
                      <a:ahLst/>
                      <a:cxnLst/>
                      <a:rect l="l" t="t" r="r" b="b"/>
                      <a:pathLst>
                        <a:path w="9676" h="5906" extrusionOk="0">
                          <a:moveTo>
                            <a:pt x="6852" y="550"/>
                          </a:moveTo>
                          <a:cubicBezTo>
                            <a:pt x="4260" y="-440"/>
                            <a:pt x="1869" y="-44"/>
                            <a:pt x="672" y="1343"/>
                          </a:cubicBezTo>
                          <a:cubicBezTo>
                            <a:pt x="-723" y="2729"/>
                            <a:pt x="75" y="4314"/>
                            <a:pt x="2865" y="5502"/>
                          </a:cubicBezTo>
                          <a:cubicBezTo>
                            <a:pt x="5257" y="6295"/>
                            <a:pt x="7649" y="5899"/>
                            <a:pt x="9044" y="4512"/>
                          </a:cubicBezTo>
                          <a:cubicBezTo>
                            <a:pt x="10440" y="3125"/>
                            <a:pt x="9443" y="1541"/>
                            <a:pt x="6852" y="5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76" name="Google Shape;8176;p37"/>
                    <p:cNvSpPr/>
                    <p:nvPr/>
                  </p:nvSpPr>
                  <p:spPr>
                    <a:xfrm>
                      <a:off x="2226749" y="6061961"/>
                      <a:ext cx="19276" cy="10504"/>
                    </a:xfrm>
                    <a:custGeom>
                      <a:avLst/>
                      <a:gdLst/>
                      <a:ahLst/>
                      <a:cxnLst/>
                      <a:rect l="l" t="t" r="r" b="b"/>
                      <a:pathLst>
                        <a:path w="19276" h="10504" extrusionOk="0">
                          <a:moveTo>
                            <a:pt x="15449" y="7076"/>
                          </a:moveTo>
                          <a:cubicBezTo>
                            <a:pt x="15649" y="6878"/>
                            <a:pt x="15449" y="6680"/>
                            <a:pt x="15449" y="6482"/>
                          </a:cubicBezTo>
                          <a:cubicBezTo>
                            <a:pt x="16645" y="6680"/>
                            <a:pt x="17841" y="6680"/>
                            <a:pt x="18639" y="5689"/>
                          </a:cubicBezTo>
                          <a:cubicBezTo>
                            <a:pt x="19635" y="4699"/>
                            <a:pt x="19436" y="3114"/>
                            <a:pt x="18240" y="1925"/>
                          </a:cubicBezTo>
                          <a:cubicBezTo>
                            <a:pt x="15848" y="-452"/>
                            <a:pt x="13057" y="-254"/>
                            <a:pt x="10865" y="539"/>
                          </a:cubicBezTo>
                          <a:cubicBezTo>
                            <a:pt x="10067" y="935"/>
                            <a:pt x="9669" y="1529"/>
                            <a:pt x="9270" y="2124"/>
                          </a:cubicBezTo>
                          <a:cubicBezTo>
                            <a:pt x="8074" y="2124"/>
                            <a:pt x="7078" y="2322"/>
                            <a:pt x="6280" y="3114"/>
                          </a:cubicBezTo>
                          <a:cubicBezTo>
                            <a:pt x="1696" y="2322"/>
                            <a:pt x="-1693" y="2520"/>
                            <a:pt x="898" y="7472"/>
                          </a:cubicBezTo>
                          <a:cubicBezTo>
                            <a:pt x="1696" y="9255"/>
                            <a:pt x="4686" y="10839"/>
                            <a:pt x="6878" y="10443"/>
                          </a:cubicBezTo>
                          <a:cubicBezTo>
                            <a:pt x="9470" y="10047"/>
                            <a:pt x="10067" y="9057"/>
                            <a:pt x="9868" y="7670"/>
                          </a:cubicBezTo>
                          <a:cubicBezTo>
                            <a:pt x="12459" y="8661"/>
                            <a:pt x="14652" y="8661"/>
                            <a:pt x="15449" y="70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77" name="Google Shape;8177;p37"/>
                    <p:cNvSpPr/>
                    <p:nvPr/>
                  </p:nvSpPr>
                  <p:spPr>
                    <a:xfrm>
                      <a:off x="2201834" y="6074130"/>
                      <a:ext cx="9287" cy="6620"/>
                    </a:xfrm>
                    <a:custGeom>
                      <a:avLst/>
                      <a:gdLst/>
                      <a:ahLst/>
                      <a:cxnLst/>
                      <a:rect l="l" t="t" r="r" b="b"/>
                      <a:pathLst>
                        <a:path w="9287" h="6620" extrusionOk="0">
                          <a:moveTo>
                            <a:pt x="299" y="1048"/>
                          </a:moveTo>
                          <a:cubicBezTo>
                            <a:pt x="-897" y="3227"/>
                            <a:pt x="1695" y="4811"/>
                            <a:pt x="4485" y="6000"/>
                          </a:cubicBezTo>
                          <a:cubicBezTo>
                            <a:pt x="6279" y="6792"/>
                            <a:pt x="8272" y="6990"/>
                            <a:pt x="9269" y="5604"/>
                          </a:cubicBezTo>
                          <a:cubicBezTo>
                            <a:pt x="9468" y="3425"/>
                            <a:pt x="8073" y="1642"/>
                            <a:pt x="4884" y="453"/>
                          </a:cubicBezTo>
                          <a:cubicBezTo>
                            <a:pt x="3090" y="-141"/>
                            <a:pt x="897" y="-339"/>
                            <a:pt x="299" y="10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78" name="Google Shape;8178;p37"/>
                    <p:cNvSpPr/>
                    <p:nvPr/>
                  </p:nvSpPr>
                  <p:spPr>
                    <a:xfrm>
                      <a:off x="2234524" y="5971475"/>
                      <a:ext cx="10288" cy="6268"/>
                    </a:xfrm>
                    <a:custGeom>
                      <a:avLst/>
                      <a:gdLst/>
                      <a:ahLst/>
                      <a:cxnLst/>
                      <a:rect l="l" t="t" r="r" b="b"/>
                      <a:pathLst>
                        <a:path w="10288" h="6268" extrusionOk="0">
                          <a:moveTo>
                            <a:pt x="6677" y="697"/>
                          </a:moveTo>
                          <a:cubicBezTo>
                            <a:pt x="3488" y="-294"/>
                            <a:pt x="697" y="-492"/>
                            <a:pt x="99" y="1885"/>
                          </a:cubicBezTo>
                          <a:cubicBezTo>
                            <a:pt x="-499" y="3668"/>
                            <a:pt x="1694" y="5055"/>
                            <a:pt x="4285" y="5847"/>
                          </a:cubicBezTo>
                          <a:cubicBezTo>
                            <a:pt x="6876" y="6441"/>
                            <a:pt x="9268" y="6639"/>
                            <a:pt x="10066" y="4857"/>
                          </a:cubicBezTo>
                          <a:cubicBezTo>
                            <a:pt x="10863" y="3074"/>
                            <a:pt x="9468" y="1489"/>
                            <a:pt x="6677" y="6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79" name="Google Shape;8179;p37"/>
                    <p:cNvSpPr/>
                    <p:nvPr/>
                  </p:nvSpPr>
                  <p:spPr>
                    <a:xfrm>
                      <a:off x="2277372" y="5906120"/>
                      <a:ext cx="9906" cy="5879"/>
                    </a:xfrm>
                    <a:custGeom>
                      <a:avLst/>
                      <a:gdLst/>
                      <a:ahLst/>
                      <a:cxnLst/>
                      <a:rect l="l" t="t" r="r" b="b"/>
                      <a:pathLst>
                        <a:path w="9906" h="5879" extrusionOk="0">
                          <a:moveTo>
                            <a:pt x="5888" y="484"/>
                          </a:moveTo>
                          <a:cubicBezTo>
                            <a:pt x="3296" y="-506"/>
                            <a:pt x="1303" y="88"/>
                            <a:pt x="107" y="1673"/>
                          </a:cubicBezTo>
                          <a:cubicBezTo>
                            <a:pt x="-491" y="3654"/>
                            <a:pt x="1502" y="4842"/>
                            <a:pt x="3894" y="5436"/>
                          </a:cubicBezTo>
                          <a:cubicBezTo>
                            <a:pt x="6486" y="6229"/>
                            <a:pt x="8878" y="6031"/>
                            <a:pt x="9675" y="4248"/>
                          </a:cubicBezTo>
                          <a:cubicBezTo>
                            <a:pt x="10671" y="2465"/>
                            <a:pt x="8280" y="1277"/>
                            <a:pt x="5888" y="4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80" name="Google Shape;8180;p37"/>
                    <p:cNvSpPr/>
                    <p:nvPr/>
                  </p:nvSpPr>
                  <p:spPr>
                    <a:xfrm>
                      <a:off x="2242283" y="5984186"/>
                      <a:ext cx="8685" cy="6328"/>
                    </a:xfrm>
                    <a:custGeom>
                      <a:avLst/>
                      <a:gdLst/>
                      <a:ahLst/>
                      <a:cxnLst/>
                      <a:rect l="l" t="t" r="r" b="b"/>
                      <a:pathLst>
                        <a:path w="8685" h="6328" extrusionOk="0">
                          <a:moveTo>
                            <a:pt x="4499" y="267"/>
                          </a:moveTo>
                          <a:cubicBezTo>
                            <a:pt x="2506" y="-327"/>
                            <a:pt x="513" y="69"/>
                            <a:pt x="114" y="1456"/>
                          </a:cubicBezTo>
                          <a:cubicBezTo>
                            <a:pt x="-484" y="3833"/>
                            <a:pt x="1310" y="5418"/>
                            <a:pt x="4499" y="6210"/>
                          </a:cubicBezTo>
                          <a:cubicBezTo>
                            <a:pt x="7091" y="6606"/>
                            <a:pt x="8685" y="6012"/>
                            <a:pt x="8685" y="4427"/>
                          </a:cubicBezTo>
                          <a:cubicBezTo>
                            <a:pt x="8685" y="2843"/>
                            <a:pt x="7091" y="1060"/>
                            <a:pt x="4499" y="2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81" name="Google Shape;8181;p37"/>
                    <p:cNvSpPr/>
                    <p:nvPr/>
                  </p:nvSpPr>
                  <p:spPr>
                    <a:xfrm>
                      <a:off x="2190385" y="6151655"/>
                      <a:ext cx="19276" cy="8430"/>
                    </a:xfrm>
                    <a:custGeom>
                      <a:avLst/>
                      <a:gdLst/>
                      <a:ahLst/>
                      <a:cxnLst/>
                      <a:rect l="l" t="t" r="r" b="b"/>
                      <a:pathLst>
                        <a:path w="19276" h="8430" extrusionOk="0">
                          <a:moveTo>
                            <a:pt x="9158" y="2362"/>
                          </a:moveTo>
                          <a:cubicBezTo>
                            <a:pt x="8560" y="1768"/>
                            <a:pt x="7961" y="1372"/>
                            <a:pt x="7164" y="976"/>
                          </a:cubicBezTo>
                          <a:cubicBezTo>
                            <a:pt x="4374" y="-411"/>
                            <a:pt x="1184" y="-411"/>
                            <a:pt x="188" y="1570"/>
                          </a:cubicBezTo>
                          <a:cubicBezTo>
                            <a:pt x="-609" y="3155"/>
                            <a:pt x="1184" y="4739"/>
                            <a:pt x="4573" y="6126"/>
                          </a:cubicBezTo>
                          <a:cubicBezTo>
                            <a:pt x="5968" y="6522"/>
                            <a:pt x="8161" y="7116"/>
                            <a:pt x="9357" y="5730"/>
                          </a:cubicBezTo>
                          <a:cubicBezTo>
                            <a:pt x="9955" y="6522"/>
                            <a:pt x="11151" y="7314"/>
                            <a:pt x="12546" y="7909"/>
                          </a:cubicBezTo>
                          <a:cubicBezTo>
                            <a:pt x="15337" y="8899"/>
                            <a:pt x="17729" y="8503"/>
                            <a:pt x="18924" y="6522"/>
                          </a:cubicBezTo>
                          <a:cubicBezTo>
                            <a:pt x="19921" y="4739"/>
                            <a:pt x="18725" y="2956"/>
                            <a:pt x="16333" y="1966"/>
                          </a:cubicBezTo>
                          <a:cubicBezTo>
                            <a:pt x="13144" y="381"/>
                            <a:pt x="10353" y="381"/>
                            <a:pt x="9158" y="23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82" name="Google Shape;8182;p37"/>
                    <p:cNvSpPr/>
                    <p:nvPr/>
                  </p:nvSpPr>
                  <p:spPr>
                    <a:xfrm>
                      <a:off x="2274466" y="5918319"/>
                      <a:ext cx="9268" cy="6024"/>
                    </a:xfrm>
                    <a:custGeom>
                      <a:avLst/>
                      <a:gdLst/>
                      <a:ahLst/>
                      <a:cxnLst/>
                      <a:rect l="l" t="t" r="r" b="b"/>
                      <a:pathLst>
                        <a:path w="9268" h="6024" extrusionOk="0">
                          <a:moveTo>
                            <a:pt x="9192" y="3934"/>
                          </a:moveTo>
                          <a:cubicBezTo>
                            <a:pt x="9591" y="2547"/>
                            <a:pt x="8395" y="1161"/>
                            <a:pt x="6202" y="567"/>
                          </a:cubicBezTo>
                          <a:cubicBezTo>
                            <a:pt x="3611" y="-226"/>
                            <a:pt x="1020" y="-424"/>
                            <a:pt x="223" y="1557"/>
                          </a:cubicBezTo>
                          <a:cubicBezTo>
                            <a:pt x="-575" y="3340"/>
                            <a:pt x="820" y="4726"/>
                            <a:pt x="3611" y="5717"/>
                          </a:cubicBezTo>
                          <a:cubicBezTo>
                            <a:pt x="6601" y="6509"/>
                            <a:pt x="8594" y="5717"/>
                            <a:pt x="9192" y="39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83" name="Google Shape;8183;p37"/>
                    <p:cNvSpPr/>
                    <p:nvPr/>
                  </p:nvSpPr>
                  <p:spPr>
                    <a:xfrm>
                      <a:off x="2245967" y="5952737"/>
                      <a:ext cx="8704" cy="5767"/>
                    </a:xfrm>
                    <a:custGeom>
                      <a:avLst/>
                      <a:gdLst/>
                      <a:ahLst/>
                      <a:cxnLst/>
                      <a:rect l="l" t="t" r="r" b="b"/>
                      <a:pathLst>
                        <a:path w="8704" h="5767" extrusionOk="0">
                          <a:moveTo>
                            <a:pt x="19" y="2201"/>
                          </a:moveTo>
                          <a:cubicBezTo>
                            <a:pt x="-181" y="3587"/>
                            <a:pt x="1215" y="4776"/>
                            <a:pt x="3806" y="5568"/>
                          </a:cubicBezTo>
                          <a:cubicBezTo>
                            <a:pt x="5998" y="6162"/>
                            <a:pt x="8191" y="5370"/>
                            <a:pt x="8590" y="3984"/>
                          </a:cubicBezTo>
                          <a:cubicBezTo>
                            <a:pt x="9188" y="2399"/>
                            <a:pt x="7394" y="814"/>
                            <a:pt x="4603" y="220"/>
                          </a:cubicBezTo>
                          <a:cubicBezTo>
                            <a:pt x="1813" y="-374"/>
                            <a:pt x="19" y="220"/>
                            <a:pt x="19" y="22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84" name="Google Shape;8184;p37"/>
                    <p:cNvSpPr/>
                    <p:nvPr/>
                  </p:nvSpPr>
                  <p:spPr>
                    <a:xfrm>
                      <a:off x="2251156" y="5873382"/>
                      <a:ext cx="11188" cy="11828"/>
                    </a:xfrm>
                    <a:custGeom>
                      <a:avLst/>
                      <a:gdLst/>
                      <a:ahLst/>
                      <a:cxnLst/>
                      <a:rect l="l" t="t" r="r" b="b"/>
                      <a:pathLst>
                        <a:path w="11188" h="11828" extrusionOk="0">
                          <a:moveTo>
                            <a:pt x="12" y="3113"/>
                          </a:moveTo>
                          <a:cubicBezTo>
                            <a:pt x="-188" y="4896"/>
                            <a:pt x="2204" y="6084"/>
                            <a:pt x="4796" y="6480"/>
                          </a:cubicBezTo>
                          <a:cubicBezTo>
                            <a:pt x="6191" y="6678"/>
                            <a:pt x="7387" y="6877"/>
                            <a:pt x="8383" y="6678"/>
                          </a:cubicBezTo>
                          <a:cubicBezTo>
                            <a:pt x="8583" y="8065"/>
                            <a:pt x="8981" y="9254"/>
                            <a:pt x="9181" y="10640"/>
                          </a:cubicBezTo>
                          <a:lnTo>
                            <a:pt x="9380" y="11829"/>
                          </a:lnTo>
                          <a:lnTo>
                            <a:pt x="9779" y="11036"/>
                          </a:lnTo>
                          <a:cubicBezTo>
                            <a:pt x="10775" y="9056"/>
                            <a:pt x="11772" y="7075"/>
                            <a:pt x="10775" y="2122"/>
                          </a:cubicBezTo>
                          <a:cubicBezTo>
                            <a:pt x="10377" y="141"/>
                            <a:pt x="9579" y="-453"/>
                            <a:pt x="8981" y="340"/>
                          </a:cubicBezTo>
                          <a:cubicBezTo>
                            <a:pt x="8583" y="934"/>
                            <a:pt x="8383" y="1726"/>
                            <a:pt x="8184" y="2519"/>
                          </a:cubicBezTo>
                          <a:cubicBezTo>
                            <a:pt x="7387" y="2122"/>
                            <a:pt x="6589" y="1924"/>
                            <a:pt x="5394" y="1726"/>
                          </a:cubicBezTo>
                          <a:cubicBezTo>
                            <a:pt x="2802" y="1132"/>
                            <a:pt x="211" y="1132"/>
                            <a:pt x="12" y="31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85" name="Google Shape;8185;p37"/>
                    <p:cNvSpPr/>
                    <p:nvPr/>
                  </p:nvSpPr>
                  <p:spPr>
                    <a:xfrm>
                      <a:off x="2249584" y="6032210"/>
                      <a:ext cx="10859" cy="10493"/>
                    </a:xfrm>
                    <a:custGeom>
                      <a:avLst/>
                      <a:gdLst/>
                      <a:ahLst/>
                      <a:cxnLst/>
                      <a:rect l="l" t="t" r="r" b="b"/>
                      <a:pathLst>
                        <a:path w="10859" h="10493" extrusionOk="0">
                          <a:moveTo>
                            <a:pt x="189" y="5529"/>
                          </a:moveTo>
                          <a:cubicBezTo>
                            <a:pt x="-609" y="7113"/>
                            <a:pt x="1185" y="8698"/>
                            <a:pt x="4374" y="10085"/>
                          </a:cubicBezTo>
                          <a:cubicBezTo>
                            <a:pt x="6368" y="10679"/>
                            <a:pt x="8760" y="10877"/>
                            <a:pt x="9358" y="8896"/>
                          </a:cubicBezTo>
                          <a:cubicBezTo>
                            <a:pt x="9956" y="7509"/>
                            <a:pt x="9358" y="6321"/>
                            <a:pt x="7962" y="5529"/>
                          </a:cubicBezTo>
                          <a:cubicBezTo>
                            <a:pt x="9358" y="5529"/>
                            <a:pt x="10354" y="5330"/>
                            <a:pt x="10753" y="4142"/>
                          </a:cubicBezTo>
                          <a:cubicBezTo>
                            <a:pt x="11351" y="2161"/>
                            <a:pt x="9358" y="775"/>
                            <a:pt x="6567" y="180"/>
                          </a:cubicBezTo>
                          <a:cubicBezTo>
                            <a:pt x="4574" y="-216"/>
                            <a:pt x="2581" y="-18"/>
                            <a:pt x="1983" y="1369"/>
                          </a:cubicBezTo>
                          <a:cubicBezTo>
                            <a:pt x="1584" y="2557"/>
                            <a:pt x="2182" y="3350"/>
                            <a:pt x="3179" y="3944"/>
                          </a:cubicBezTo>
                          <a:cubicBezTo>
                            <a:pt x="1983" y="4142"/>
                            <a:pt x="787" y="4340"/>
                            <a:pt x="189" y="55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86" name="Google Shape;8186;p37"/>
                    <p:cNvSpPr/>
                    <p:nvPr/>
                  </p:nvSpPr>
                  <p:spPr>
                    <a:xfrm>
                      <a:off x="2227448" y="5942657"/>
                      <a:ext cx="5443" cy="5494"/>
                    </a:xfrm>
                    <a:custGeom>
                      <a:avLst/>
                      <a:gdLst/>
                      <a:ahLst/>
                      <a:cxnLst/>
                      <a:rect l="l" t="t" r="r" b="b"/>
                      <a:pathLst>
                        <a:path w="5443" h="5494" extrusionOk="0">
                          <a:moveTo>
                            <a:pt x="5382" y="3566"/>
                          </a:moveTo>
                          <a:cubicBezTo>
                            <a:pt x="5780" y="2179"/>
                            <a:pt x="4186" y="991"/>
                            <a:pt x="2193" y="198"/>
                          </a:cubicBezTo>
                          <a:cubicBezTo>
                            <a:pt x="1993" y="198"/>
                            <a:pt x="1794" y="0"/>
                            <a:pt x="1594" y="0"/>
                          </a:cubicBezTo>
                          <a:cubicBezTo>
                            <a:pt x="997" y="1585"/>
                            <a:pt x="399" y="3368"/>
                            <a:pt x="0" y="5150"/>
                          </a:cubicBezTo>
                          <a:cubicBezTo>
                            <a:pt x="0" y="5150"/>
                            <a:pt x="0" y="5150"/>
                            <a:pt x="199" y="5150"/>
                          </a:cubicBezTo>
                          <a:cubicBezTo>
                            <a:pt x="2791" y="5943"/>
                            <a:pt x="4983" y="5348"/>
                            <a:pt x="5382" y="35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87" name="Google Shape;8187;p37"/>
                    <p:cNvSpPr/>
                    <p:nvPr/>
                  </p:nvSpPr>
                  <p:spPr>
                    <a:xfrm>
                      <a:off x="2221269" y="6125985"/>
                      <a:ext cx="15506" cy="17007"/>
                    </a:xfrm>
                    <a:custGeom>
                      <a:avLst/>
                      <a:gdLst/>
                      <a:ahLst/>
                      <a:cxnLst/>
                      <a:rect l="l" t="t" r="r" b="b"/>
                      <a:pathLst>
                        <a:path w="15506" h="17007" extrusionOk="0">
                          <a:moveTo>
                            <a:pt x="15348" y="13373"/>
                          </a:moveTo>
                          <a:cubicBezTo>
                            <a:pt x="15946" y="12184"/>
                            <a:pt x="14750" y="10996"/>
                            <a:pt x="13355" y="10402"/>
                          </a:cubicBezTo>
                          <a:lnTo>
                            <a:pt x="13355" y="10402"/>
                          </a:lnTo>
                          <a:cubicBezTo>
                            <a:pt x="13953" y="9213"/>
                            <a:pt x="13953" y="7628"/>
                            <a:pt x="11960" y="6638"/>
                          </a:cubicBezTo>
                          <a:cubicBezTo>
                            <a:pt x="10564" y="6044"/>
                            <a:pt x="9169" y="5647"/>
                            <a:pt x="8172" y="5647"/>
                          </a:cubicBezTo>
                          <a:cubicBezTo>
                            <a:pt x="8571" y="5251"/>
                            <a:pt x="8970" y="4657"/>
                            <a:pt x="8770" y="3865"/>
                          </a:cubicBezTo>
                          <a:cubicBezTo>
                            <a:pt x="8571" y="1884"/>
                            <a:pt x="6578" y="497"/>
                            <a:pt x="3787" y="101"/>
                          </a:cubicBezTo>
                          <a:cubicBezTo>
                            <a:pt x="1595" y="-295"/>
                            <a:pt x="399" y="497"/>
                            <a:pt x="0" y="2082"/>
                          </a:cubicBezTo>
                          <a:cubicBezTo>
                            <a:pt x="199" y="4063"/>
                            <a:pt x="1395" y="5647"/>
                            <a:pt x="4186" y="6242"/>
                          </a:cubicBezTo>
                          <a:cubicBezTo>
                            <a:pt x="4585" y="6242"/>
                            <a:pt x="4983" y="6440"/>
                            <a:pt x="5382" y="6440"/>
                          </a:cubicBezTo>
                          <a:cubicBezTo>
                            <a:pt x="4784" y="6836"/>
                            <a:pt x="4385" y="7232"/>
                            <a:pt x="3987" y="7826"/>
                          </a:cubicBezTo>
                          <a:cubicBezTo>
                            <a:pt x="3189" y="9015"/>
                            <a:pt x="4585" y="10203"/>
                            <a:pt x="6378" y="11194"/>
                          </a:cubicBezTo>
                          <a:cubicBezTo>
                            <a:pt x="6378" y="11392"/>
                            <a:pt x="6378" y="11392"/>
                            <a:pt x="6378" y="11590"/>
                          </a:cubicBezTo>
                          <a:cubicBezTo>
                            <a:pt x="5780" y="11788"/>
                            <a:pt x="5581" y="12184"/>
                            <a:pt x="5382" y="12779"/>
                          </a:cubicBezTo>
                          <a:cubicBezTo>
                            <a:pt x="4983" y="14561"/>
                            <a:pt x="6578" y="15948"/>
                            <a:pt x="9169" y="16740"/>
                          </a:cubicBezTo>
                          <a:cubicBezTo>
                            <a:pt x="11362" y="17335"/>
                            <a:pt x="13156" y="16938"/>
                            <a:pt x="13355" y="15552"/>
                          </a:cubicBezTo>
                          <a:cubicBezTo>
                            <a:pt x="13355" y="15354"/>
                            <a:pt x="13355" y="15156"/>
                            <a:pt x="13355" y="15156"/>
                          </a:cubicBezTo>
                          <a:cubicBezTo>
                            <a:pt x="14352" y="14958"/>
                            <a:pt x="14949" y="14363"/>
                            <a:pt x="15348" y="133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88" name="Google Shape;8188;p37"/>
                    <p:cNvSpPr/>
                    <p:nvPr/>
                  </p:nvSpPr>
                  <p:spPr>
                    <a:xfrm>
                      <a:off x="2232563" y="5878958"/>
                      <a:ext cx="9491" cy="13978"/>
                    </a:xfrm>
                    <a:custGeom>
                      <a:avLst/>
                      <a:gdLst/>
                      <a:ahLst/>
                      <a:cxnLst/>
                      <a:rect l="l" t="t" r="r" b="b"/>
                      <a:pathLst>
                        <a:path w="9491" h="13978" extrusionOk="0">
                          <a:moveTo>
                            <a:pt x="68" y="1896"/>
                          </a:moveTo>
                          <a:cubicBezTo>
                            <a:pt x="-331" y="3282"/>
                            <a:pt x="1065" y="4669"/>
                            <a:pt x="3257" y="5461"/>
                          </a:cubicBezTo>
                          <a:cubicBezTo>
                            <a:pt x="2659" y="6055"/>
                            <a:pt x="2460" y="8234"/>
                            <a:pt x="2858" y="10413"/>
                          </a:cubicBezTo>
                          <a:cubicBezTo>
                            <a:pt x="3058" y="11404"/>
                            <a:pt x="3257" y="11998"/>
                            <a:pt x="3457" y="12592"/>
                          </a:cubicBezTo>
                          <a:cubicBezTo>
                            <a:pt x="3457" y="12988"/>
                            <a:pt x="3656" y="13187"/>
                            <a:pt x="3656" y="13583"/>
                          </a:cubicBezTo>
                          <a:cubicBezTo>
                            <a:pt x="4453" y="13781"/>
                            <a:pt x="5051" y="13781"/>
                            <a:pt x="5848" y="13979"/>
                          </a:cubicBezTo>
                          <a:cubicBezTo>
                            <a:pt x="5848" y="13583"/>
                            <a:pt x="5848" y="12988"/>
                            <a:pt x="5848" y="12592"/>
                          </a:cubicBezTo>
                          <a:cubicBezTo>
                            <a:pt x="5848" y="11800"/>
                            <a:pt x="5848" y="11008"/>
                            <a:pt x="5848" y="9819"/>
                          </a:cubicBezTo>
                          <a:cubicBezTo>
                            <a:pt x="5450" y="8234"/>
                            <a:pt x="5051" y="6650"/>
                            <a:pt x="4652" y="5857"/>
                          </a:cubicBezTo>
                          <a:cubicBezTo>
                            <a:pt x="7244" y="6254"/>
                            <a:pt x="9038" y="5659"/>
                            <a:pt x="9436" y="4075"/>
                          </a:cubicBezTo>
                          <a:cubicBezTo>
                            <a:pt x="9835" y="2490"/>
                            <a:pt x="8041" y="1103"/>
                            <a:pt x="5450" y="311"/>
                          </a:cubicBezTo>
                          <a:cubicBezTo>
                            <a:pt x="2460" y="-482"/>
                            <a:pt x="467" y="311"/>
                            <a:pt x="68" y="189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89" name="Google Shape;8189;p37"/>
                    <p:cNvSpPr/>
                    <p:nvPr/>
                  </p:nvSpPr>
                  <p:spPr>
                    <a:xfrm>
                      <a:off x="2224995" y="5858441"/>
                      <a:ext cx="8824" cy="11928"/>
                    </a:xfrm>
                    <a:custGeom>
                      <a:avLst/>
                      <a:gdLst/>
                      <a:ahLst/>
                      <a:cxnLst/>
                      <a:rect l="l" t="t" r="r" b="b"/>
                      <a:pathLst>
                        <a:path w="8824" h="11928" extrusionOk="0">
                          <a:moveTo>
                            <a:pt x="3450" y="4782"/>
                          </a:moveTo>
                          <a:cubicBezTo>
                            <a:pt x="4446" y="4980"/>
                            <a:pt x="5443" y="4980"/>
                            <a:pt x="6041" y="4980"/>
                          </a:cubicBezTo>
                          <a:cubicBezTo>
                            <a:pt x="5642" y="5772"/>
                            <a:pt x="5642" y="6961"/>
                            <a:pt x="5842" y="8348"/>
                          </a:cubicBezTo>
                          <a:cubicBezTo>
                            <a:pt x="6240" y="10329"/>
                            <a:pt x="7038" y="12111"/>
                            <a:pt x="7835" y="11913"/>
                          </a:cubicBezTo>
                          <a:cubicBezTo>
                            <a:pt x="8832" y="11715"/>
                            <a:pt x="9031" y="9932"/>
                            <a:pt x="8632" y="7159"/>
                          </a:cubicBezTo>
                          <a:cubicBezTo>
                            <a:pt x="8234" y="5772"/>
                            <a:pt x="7835" y="4782"/>
                            <a:pt x="7436" y="4584"/>
                          </a:cubicBezTo>
                          <a:cubicBezTo>
                            <a:pt x="7835" y="4188"/>
                            <a:pt x="8234" y="3792"/>
                            <a:pt x="8433" y="3197"/>
                          </a:cubicBezTo>
                          <a:cubicBezTo>
                            <a:pt x="8832" y="2009"/>
                            <a:pt x="7436" y="622"/>
                            <a:pt x="5244" y="226"/>
                          </a:cubicBezTo>
                          <a:cubicBezTo>
                            <a:pt x="2652" y="-368"/>
                            <a:pt x="460" y="226"/>
                            <a:pt x="61" y="1811"/>
                          </a:cubicBezTo>
                          <a:cubicBezTo>
                            <a:pt x="-337" y="2999"/>
                            <a:pt x="1257" y="3990"/>
                            <a:pt x="3450" y="47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90" name="Google Shape;8190;p37"/>
                    <p:cNvSpPr/>
                    <p:nvPr/>
                  </p:nvSpPr>
                  <p:spPr>
                    <a:xfrm>
                      <a:off x="2397274" y="5925124"/>
                      <a:ext cx="9579" cy="6043"/>
                    </a:xfrm>
                    <a:custGeom>
                      <a:avLst/>
                      <a:gdLst/>
                      <a:ahLst/>
                      <a:cxnLst/>
                      <a:rect l="l" t="t" r="r" b="b"/>
                      <a:pathLst>
                        <a:path w="9579" h="6043" extrusionOk="0">
                          <a:moveTo>
                            <a:pt x="3986" y="101"/>
                          </a:moveTo>
                          <a:cubicBezTo>
                            <a:pt x="1794" y="-295"/>
                            <a:pt x="0" y="497"/>
                            <a:pt x="0" y="2082"/>
                          </a:cubicBezTo>
                          <a:cubicBezTo>
                            <a:pt x="0" y="4063"/>
                            <a:pt x="1794" y="5449"/>
                            <a:pt x="4784" y="6044"/>
                          </a:cubicBezTo>
                          <a:cubicBezTo>
                            <a:pt x="7375" y="6044"/>
                            <a:pt x="9767" y="5647"/>
                            <a:pt x="9568" y="3270"/>
                          </a:cubicBezTo>
                          <a:cubicBezTo>
                            <a:pt x="9368" y="893"/>
                            <a:pt x="6578" y="497"/>
                            <a:pt x="3986" y="1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91" name="Google Shape;8191;p37"/>
                    <p:cNvSpPr/>
                    <p:nvPr/>
                  </p:nvSpPr>
                  <p:spPr>
                    <a:xfrm>
                      <a:off x="2382861" y="5982580"/>
                      <a:ext cx="8898" cy="6622"/>
                    </a:xfrm>
                    <a:custGeom>
                      <a:avLst/>
                      <a:gdLst/>
                      <a:ahLst/>
                      <a:cxnLst/>
                      <a:rect l="l" t="t" r="r" b="b"/>
                      <a:pathLst>
                        <a:path w="8898" h="6622" extrusionOk="0">
                          <a:moveTo>
                            <a:pt x="5244" y="289"/>
                          </a:moveTo>
                          <a:cubicBezTo>
                            <a:pt x="2852" y="-305"/>
                            <a:pt x="460" y="-107"/>
                            <a:pt x="61" y="2072"/>
                          </a:cubicBezTo>
                          <a:cubicBezTo>
                            <a:pt x="-338" y="4053"/>
                            <a:pt x="1257" y="5439"/>
                            <a:pt x="3649" y="6430"/>
                          </a:cubicBezTo>
                          <a:cubicBezTo>
                            <a:pt x="6439" y="7024"/>
                            <a:pt x="8233" y="6232"/>
                            <a:pt x="8831" y="4251"/>
                          </a:cubicBezTo>
                          <a:cubicBezTo>
                            <a:pt x="9230" y="2468"/>
                            <a:pt x="7835" y="883"/>
                            <a:pt x="5244" y="2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92" name="Google Shape;8192;p37"/>
                    <p:cNvSpPr/>
                    <p:nvPr/>
                  </p:nvSpPr>
                  <p:spPr>
                    <a:xfrm>
                      <a:off x="2366734" y="6023969"/>
                      <a:ext cx="8470" cy="6267"/>
                    </a:xfrm>
                    <a:custGeom>
                      <a:avLst/>
                      <a:gdLst/>
                      <a:ahLst/>
                      <a:cxnLst/>
                      <a:rect l="l" t="t" r="r" b="b"/>
                      <a:pathLst>
                        <a:path w="8470" h="6267" extrusionOk="0">
                          <a:moveTo>
                            <a:pt x="4428" y="102"/>
                          </a:moveTo>
                          <a:cubicBezTo>
                            <a:pt x="2435" y="-294"/>
                            <a:pt x="840" y="498"/>
                            <a:pt x="242" y="1885"/>
                          </a:cubicBezTo>
                          <a:cubicBezTo>
                            <a:pt x="-555" y="3668"/>
                            <a:pt x="641" y="5252"/>
                            <a:pt x="3432" y="6045"/>
                          </a:cubicBezTo>
                          <a:cubicBezTo>
                            <a:pt x="6222" y="6639"/>
                            <a:pt x="8215" y="6045"/>
                            <a:pt x="8415" y="4262"/>
                          </a:cubicBezTo>
                          <a:cubicBezTo>
                            <a:pt x="8814" y="2281"/>
                            <a:pt x="7020" y="696"/>
                            <a:pt x="4428" y="1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93" name="Google Shape;8193;p37"/>
                    <p:cNvSpPr/>
                    <p:nvPr/>
                  </p:nvSpPr>
                  <p:spPr>
                    <a:xfrm>
                      <a:off x="2358289" y="6047795"/>
                      <a:ext cx="8905" cy="5498"/>
                    </a:xfrm>
                    <a:custGeom>
                      <a:avLst/>
                      <a:gdLst/>
                      <a:ahLst/>
                      <a:cxnLst/>
                      <a:rect l="l" t="t" r="r" b="b"/>
                      <a:pathLst>
                        <a:path w="8905" h="5498" extrusionOk="0">
                          <a:moveTo>
                            <a:pt x="5698" y="443"/>
                          </a:moveTo>
                          <a:cubicBezTo>
                            <a:pt x="3106" y="-349"/>
                            <a:pt x="714" y="-151"/>
                            <a:pt x="116" y="1631"/>
                          </a:cubicBezTo>
                          <a:cubicBezTo>
                            <a:pt x="-482" y="3018"/>
                            <a:pt x="1312" y="4207"/>
                            <a:pt x="3505" y="5197"/>
                          </a:cubicBezTo>
                          <a:cubicBezTo>
                            <a:pt x="5897" y="5791"/>
                            <a:pt x="8089" y="5593"/>
                            <a:pt x="8887" y="3810"/>
                          </a:cubicBezTo>
                          <a:cubicBezTo>
                            <a:pt x="9086" y="2424"/>
                            <a:pt x="7691" y="1037"/>
                            <a:pt x="5698" y="4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94" name="Google Shape;8194;p37"/>
                    <p:cNvSpPr/>
                    <p:nvPr/>
                  </p:nvSpPr>
                  <p:spPr>
                    <a:xfrm>
                      <a:off x="2333638" y="6080471"/>
                      <a:ext cx="9280" cy="5898"/>
                    </a:xfrm>
                    <a:custGeom>
                      <a:avLst/>
                      <a:gdLst/>
                      <a:ahLst/>
                      <a:cxnLst/>
                      <a:rect l="l" t="t" r="r" b="b"/>
                      <a:pathLst>
                        <a:path w="9280" h="5898" extrusionOk="0">
                          <a:moveTo>
                            <a:pt x="5234" y="253"/>
                          </a:moveTo>
                          <a:cubicBezTo>
                            <a:pt x="2643" y="-341"/>
                            <a:pt x="450" y="55"/>
                            <a:pt x="51" y="2036"/>
                          </a:cubicBezTo>
                          <a:cubicBezTo>
                            <a:pt x="-347" y="3819"/>
                            <a:pt x="1646" y="4611"/>
                            <a:pt x="3639" y="5404"/>
                          </a:cubicBezTo>
                          <a:cubicBezTo>
                            <a:pt x="6031" y="6196"/>
                            <a:pt x="8622" y="6196"/>
                            <a:pt x="9220" y="4215"/>
                          </a:cubicBezTo>
                          <a:cubicBezTo>
                            <a:pt x="9619" y="2630"/>
                            <a:pt x="8024" y="649"/>
                            <a:pt x="5234" y="25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95" name="Google Shape;8195;p37"/>
                    <p:cNvSpPr/>
                    <p:nvPr/>
                  </p:nvSpPr>
                  <p:spPr>
                    <a:xfrm>
                      <a:off x="2369723" y="5924088"/>
                      <a:ext cx="10421" cy="6089"/>
                    </a:xfrm>
                    <a:custGeom>
                      <a:avLst/>
                      <a:gdLst/>
                      <a:ahLst/>
                      <a:cxnLst/>
                      <a:rect l="l" t="t" r="r" b="b"/>
                      <a:pathLst>
                        <a:path w="10421" h="6089" extrusionOk="0">
                          <a:moveTo>
                            <a:pt x="5824" y="344"/>
                          </a:moveTo>
                          <a:cubicBezTo>
                            <a:pt x="3033" y="-448"/>
                            <a:pt x="442" y="146"/>
                            <a:pt x="44" y="1929"/>
                          </a:cubicBezTo>
                          <a:cubicBezTo>
                            <a:pt x="-355" y="3712"/>
                            <a:pt x="2037" y="5098"/>
                            <a:pt x="4628" y="5693"/>
                          </a:cubicBezTo>
                          <a:cubicBezTo>
                            <a:pt x="7219" y="6287"/>
                            <a:pt x="10010" y="6485"/>
                            <a:pt x="10409" y="4306"/>
                          </a:cubicBezTo>
                          <a:cubicBezTo>
                            <a:pt x="10608" y="2523"/>
                            <a:pt x="8415" y="1137"/>
                            <a:pt x="5824" y="3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96" name="Google Shape;8196;p37"/>
                    <p:cNvSpPr/>
                    <p:nvPr/>
                  </p:nvSpPr>
                  <p:spPr>
                    <a:xfrm>
                      <a:off x="2271790" y="6232830"/>
                      <a:ext cx="10329" cy="6330"/>
                    </a:xfrm>
                    <a:custGeom>
                      <a:avLst/>
                      <a:gdLst/>
                      <a:ahLst/>
                      <a:cxnLst/>
                      <a:rect l="l" t="t" r="r" b="b"/>
                      <a:pathLst>
                        <a:path w="10329" h="6330" extrusionOk="0">
                          <a:moveTo>
                            <a:pt x="10274" y="4582"/>
                          </a:moveTo>
                          <a:cubicBezTo>
                            <a:pt x="10672" y="2997"/>
                            <a:pt x="8878" y="1610"/>
                            <a:pt x="7084" y="1016"/>
                          </a:cubicBezTo>
                          <a:cubicBezTo>
                            <a:pt x="4294" y="26"/>
                            <a:pt x="1105" y="-965"/>
                            <a:pt x="108" y="1809"/>
                          </a:cubicBezTo>
                          <a:cubicBezTo>
                            <a:pt x="-490" y="3393"/>
                            <a:pt x="1503" y="4384"/>
                            <a:pt x="3496" y="5374"/>
                          </a:cubicBezTo>
                          <a:cubicBezTo>
                            <a:pt x="6088" y="5968"/>
                            <a:pt x="9476" y="7553"/>
                            <a:pt x="10274" y="45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97" name="Google Shape;8197;p37"/>
                    <p:cNvSpPr/>
                    <p:nvPr/>
                  </p:nvSpPr>
                  <p:spPr>
                    <a:xfrm>
                      <a:off x="2305068" y="6111783"/>
                      <a:ext cx="16378" cy="7378"/>
                    </a:xfrm>
                    <a:custGeom>
                      <a:avLst/>
                      <a:gdLst/>
                      <a:ahLst/>
                      <a:cxnLst/>
                      <a:rect l="l" t="t" r="r" b="b"/>
                      <a:pathLst>
                        <a:path w="16378" h="7378" extrusionOk="0">
                          <a:moveTo>
                            <a:pt x="16263" y="4993"/>
                          </a:moveTo>
                          <a:cubicBezTo>
                            <a:pt x="16861" y="3210"/>
                            <a:pt x="15067" y="1427"/>
                            <a:pt x="12476" y="437"/>
                          </a:cubicBezTo>
                          <a:cubicBezTo>
                            <a:pt x="9685" y="-554"/>
                            <a:pt x="7492" y="239"/>
                            <a:pt x="6894" y="1823"/>
                          </a:cubicBezTo>
                          <a:cubicBezTo>
                            <a:pt x="6695" y="2418"/>
                            <a:pt x="6695" y="3012"/>
                            <a:pt x="7094" y="3606"/>
                          </a:cubicBezTo>
                          <a:cubicBezTo>
                            <a:pt x="6695" y="3210"/>
                            <a:pt x="6297" y="2616"/>
                            <a:pt x="5499" y="2418"/>
                          </a:cubicBezTo>
                          <a:cubicBezTo>
                            <a:pt x="2908" y="1031"/>
                            <a:pt x="715" y="1625"/>
                            <a:pt x="117" y="3408"/>
                          </a:cubicBezTo>
                          <a:cubicBezTo>
                            <a:pt x="-481" y="4993"/>
                            <a:pt x="1313" y="6181"/>
                            <a:pt x="3107" y="6776"/>
                          </a:cubicBezTo>
                          <a:cubicBezTo>
                            <a:pt x="4901" y="7370"/>
                            <a:pt x="6894" y="7766"/>
                            <a:pt x="7293" y="6776"/>
                          </a:cubicBezTo>
                          <a:cubicBezTo>
                            <a:pt x="7692" y="5785"/>
                            <a:pt x="7692" y="4993"/>
                            <a:pt x="7492" y="4200"/>
                          </a:cubicBezTo>
                          <a:cubicBezTo>
                            <a:pt x="8290" y="4993"/>
                            <a:pt x="9685" y="5785"/>
                            <a:pt x="11479" y="6379"/>
                          </a:cubicBezTo>
                          <a:cubicBezTo>
                            <a:pt x="13273" y="7172"/>
                            <a:pt x="15665" y="6776"/>
                            <a:pt x="16263" y="49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98" name="Google Shape;8198;p37"/>
                    <p:cNvSpPr/>
                    <p:nvPr/>
                  </p:nvSpPr>
                  <p:spPr>
                    <a:xfrm>
                      <a:off x="2365924" y="5893467"/>
                      <a:ext cx="14852" cy="11354"/>
                    </a:xfrm>
                    <a:custGeom>
                      <a:avLst/>
                      <a:gdLst/>
                      <a:ahLst/>
                      <a:cxnLst/>
                      <a:rect l="l" t="t" r="r" b="b"/>
                      <a:pathLst>
                        <a:path w="14852" h="11354" extrusionOk="0">
                          <a:moveTo>
                            <a:pt x="10420" y="63"/>
                          </a:moveTo>
                          <a:cubicBezTo>
                            <a:pt x="8427" y="-135"/>
                            <a:pt x="6633" y="63"/>
                            <a:pt x="6035" y="1648"/>
                          </a:cubicBezTo>
                          <a:cubicBezTo>
                            <a:pt x="5836" y="2044"/>
                            <a:pt x="5836" y="2440"/>
                            <a:pt x="5836" y="2638"/>
                          </a:cubicBezTo>
                          <a:cubicBezTo>
                            <a:pt x="5637" y="2440"/>
                            <a:pt x="5437" y="2242"/>
                            <a:pt x="5039" y="2242"/>
                          </a:cubicBezTo>
                          <a:cubicBezTo>
                            <a:pt x="2846" y="1450"/>
                            <a:pt x="1052" y="3629"/>
                            <a:pt x="255" y="6600"/>
                          </a:cubicBezTo>
                          <a:cubicBezTo>
                            <a:pt x="-343" y="8977"/>
                            <a:pt x="55" y="11354"/>
                            <a:pt x="2049" y="11354"/>
                          </a:cubicBezTo>
                          <a:cubicBezTo>
                            <a:pt x="4241" y="11354"/>
                            <a:pt x="5238" y="9175"/>
                            <a:pt x="6234" y="6600"/>
                          </a:cubicBezTo>
                          <a:cubicBezTo>
                            <a:pt x="6234" y="5808"/>
                            <a:pt x="6434" y="4817"/>
                            <a:pt x="6234" y="3827"/>
                          </a:cubicBezTo>
                          <a:cubicBezTo>
                            <a:pt x="6832" y="4619"/>
                            <a:pt x="8029" y="5214"/>
                            <a:pt x="9822" y="5610"/>
                          </a:cubicBezTo>
                          <a:cubicBezTo>
                            <a:pt x="12214" y="6006"/>
                            <a:pt x="14606" y="5808"/>
                            <a:pt x="14806" y="3827"/>
                          </a:cubicBezTo>
                          <a:cubicBezTo>
                            <a:pt x="15204" y="1846"/>
                            <a:pt x="13012" y="460"/>
                            <a:pt x="10420" y="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99" name="Google Shape;8199;p37"/>
                    <p:cNvSpPr/>
                    <p:nvPr/>
                  </p:nvSpPr>
                  <p:spPr>
                    <a:xfrm>
                      <a:off x="2279042" y="6081743"/>
                      <a:ext cx="8718" cy="6357"/>
                    </a:xfrm>
                    <a:custGeom>
                      <a:avLst/>
                      <a:gdLst/>
                      <a:ahLst/>
                      <a:cxnLst/>
                      <a:rect l="l" t="t" r="r" b="b"/>
                      <a:pathLst>
                        <a:path w="8718" h="6357" extrusionOk="0">
                          <a:moveTo>
                            <a:pt x="8602" y="4726"/>
                          </a:moveTo>
                          <a:cubicBezTo>
                            <a:pt x="9001" y="3339"/>
                            <a:pt x="8403" y="1754"/>
                            <a:pt x="6410" y="764"/>
                          </a:cubicBezTo>
                          <a:cubicBezTo>
                            <a:pt x="4018" y="-425"/>
                            <a:pt x="1427" y="-226"/>
                            <a:pt x="430" y="1358"/>
                          </a:cubicBezTo>
                          <a:cubicBezTo>
                            <a:pt x="-766" y="3141"/>
                            <a:pt x="629" y="4528"/>
                            <a:pt x="3420" y="5914"/>
                          </a:cubicBezTo>
                          <a:cubicBezTo>
                            <a:pt x="5812" y="6707"/>
                            <a:pt x="8004" y="6509"/>
                            <a:pt x="8602" y="47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00" name="Google Shape;8200;p37"/>
                    <p:cNvSpPr/>
                    <p:nvPr/>
                  </p:nvSpPr>
                  <p:spPr>
                    <a:xfrm>
                      <a:off x="2315719" y="6035459"/>
                      <a:ext cx="11740" cy="9399"/>
                    </a:xfrm>
                    <a:custGeom>
                      <a:avLst/>
                      <a:gdLst/>
                      <a:ahLst/>
                      <a:cxnLst/>
                      <a:rect l="l" t="t" r="r" b="b"/>
                      <a:pathLst>
                        <a:path w="11740" h="9399" extrusionOk="0">
                          <a:moveTo>
                            <a:pt x="11591" y="4261"/>
                          </a:moveTo>
                          <a:cubicBezTo>
                            <a:pt x="12189" y="2280"/>
                            <a:pt x="10993" y="695"/>
                            <a:pt x="8003" y="101"/>
                          </a:cubicBezTo>
                          <a:cubicBezTo>
                            <a:pt x="5811" y="-295"/>
                            <a:pt x="4415" y="497"/>
                            <a:pt x="3818" y="2082"/>
                          </a:cubicBezTo>
                          <a:cubicBezTo>
                            <a:pt x="3618" y="2676"/>
                            <a:pt x="3818" y="3270"/>
                            <a:pt x="4415" y="3865"/>
                          </a:cubicBezTo>
                          <a:cubicBezTo>
                            <a:pt x="2622" y="3468"/>
                            <a:pt x="1027" y="3667"/>
                            <a:pt x="230" y="5053"/>
                          </a:cubicBezTo>
                          <a:cubicBezTo>
                            <a:pt x="-568" y="6440"/>
                            <a:pt x="828" y="7826"/>
                            <a:pt x="2622" y="8619"/>
                          </a:cubicBezTo>
                          <a:cubicBezTo>
                            <a:pt x="5014" y="9807"/>
                            <a:pt x="7206" y="9609"/>
                            <a:pt x="8601" y="8223"/>
                          </a:cubicBezTo>
                          <a:cubicBezTo>
                            <a:pt x="8801" y="7232"/>
                            <a:pt x="8601" y="6242"/>
                            <a:pt x="7804" y="5647"/>
                          </a:cubicBezTo>
                          <a:cubicBezTo>
                            <a:pt x="9399" y="5846"/>
                            <a:pt x="11193" y="5846"/>
                            <a:pt x="11591" y="426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01" name="Google Shape;8201;p37"/>
                    <p:cNvSpPr/>
                    <p:nvPr/>
                  </p:nvSpPr>
                  <p:spPr>
                    <a:xfrm>
                      <a:off x="2291722" y="6090840"/>
                      <a:ext cx="10497" cy="6751"/>
                    </a:xfrm>
                    <a:custGeom>
                      <a:avLst/>
                      <a:gdLst/>
                      <a:ahLst/>
                      <a:cxnLst/>
                      <a:rect l="l" t="t" r="r" b="b"/>
                      <a:pathLst>
                        <a:path w="10497" h="6751" extrusionOk="0">
                          <a:moveTo>
                            <a:pt x="10473" y="4740"/>
                          </a:moveTo>
                          <a:cubicBezTo>
                            <a:pt x="10672" y="3156"/>
                            <a:pt x="9676" y="1769"/>
                            <a:pt x="7682" y="1175"/>
                          </a:cubicBezTo>
                          <a:lnTo>
                            <a:pt x="7483" y="1175"/>
                          </a:lnTo>
                          <a:cubicBezTo>
                            <a:pt x="6885" y="779"/>
                            <a:pt x="6287" y="581"/>
                            <a:pt x="5689" y="383"/>
                          </a:cubicBezTo>
                          <a:cubicBezTo>
                            <a:pt x="3098" y="-410"/>
                            <a:pt x="905" y="-14"/>
                            <a:pt x="108" y="1967"/>
                          </a:cubicBezTo>
                          <a:cubicBezTo>
                            <a:pt x="-490" y="3750"/>
                            <a:pt x="1503" y="4740"/>
                            <a:pt x="3496" y="5335"/>
                          </a:cubicBezTo>
                          <a:lnTo>
                            <a:pt x="3895" y="5335"/>
                          </a:lnTo>
                          <a:cubicBezTo>
                            <a:pt x="4493" y="5929"/>
                            <a:pt x="5490" y="6523"/>
                            <a:pt x="6686" y="6721"/>
                          </a:cubicBezTo>
                          <a:cubicBezTo>
                            <a:pt x="8878" y="6919"/>
                            <a:pt x="9875" y="6127"/>
                            <a:pt x="10473" y="47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02" name="Google Shape;8202;p37"/>
                    <p:cNvSpPr/>
                    <p:nvPr/>
                  </p:nvSpPr>
                  <p:spPr>
                    <a:xfrm>
                      <a:off x="2336971" y="5902293"/>
                      <a:ext cx="9091" cy="5719"/>
                    </a:xfrm>
                    <a:custGeom>
                      <a:avLst/>
                      <a:gdLst/>
                      <a:ahLst/>
                      <a:cxnLst/>
                      <a:rect l="l" t="t" r="r" b="b"/>
                      <a:pathLst>
                        <a:path w="9091" h="5719" extrusionOk="0">
                          <a:moveTo>
                            <a:pt x="4093" y="5500"/>
                          </a:moveTo>
                          <a:cubicBezTo>
                            <a:pt x="6884" y="6094"/>
                            <a:pt x="8877" y="5500"/>
                            <a:pt x="9076" y="3519"/>
                          </a:cubicBezTo>
                          <a:cubicBezTo>
                            <a:pt x="9276" y="1934"/>
                            <a:pt x="7482" y="944"/>
                            <a:pt x="5688" y="349"/>
                          </a:cubicBezTo>
                          <a:cubicBezTo>
                            <a:pt x="2897" y="-443"/>
                            <a:pt x="705" y="151"/>
                            <a:pt x="107" y="1736"/>
                          </a:cubicBezTo>
                          <a:cubicBezTo>
                            <a:pt x="-491" y="3519"/>
                            <a:pt x="1502" y="4906"/>
                            <a:pt x="4093" y="55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03" name="Google Shape;8203;p37"/>
                    <p:cNvSpPr/>
                    <p:nvPr/>
                  </p:nvSpPr>
                  <p:spPr>
                    <a:xfrm>
                      <a:off x="2342997" y="5880314"/>
                      <a:ext cx="8033" cy="5578"/>
                    </a:xfrm>
                    <a:custGeom>
                      <a:avLst/>
                      <a:gdLst/>
                      <a:ahLst/>
                      <a:cxnLst/>
                      <a:rect l="l" t="t" r="r" b="b"/>
                      <a:pathLst>
                        <a:path w="8033" h="5578" extrusionOk="0">
                          <a:moveTo>
                            <a:pt x="8033" y="3312"/>
                          </a:moveTo>
                          <a:cubicBezTo>
                            <a:pt x="8033" y="1728"/>
                            <a:pt x="6638" y="539"/>
                            <a:pt x="4446" y="143"/>
                          </a:cubicBezTo>
                          <a:cubicBezTo>
                            <a:pt x="2253" y="-253"/>
                            <a:pt x="260" y="143"/>
                            <a:pt x="60" y="1728"/>
                          </a:cubicBezTo>
                          <a:cubicBezTo>
                            <a:pt x="-338" y="3708"/>
                            <a:pt x="1256" y="5293"/>
                            <a:pt x="4246" y="5491"/>
                          </a:cubicBezTo>
                          <a:cubicBezTo>
                            <a:pt x="6439" y="5887"/>
                            <a:pt x="7635" y="4897"/>
                            <a:pt x="8033" y="33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04" name="Google Shape;8204;p37"/>
                    <p:cNvSpPr/>
                    <p:nvPr/>
                  </p:nvSpPr>
                  <p:spPr>
                    <a:xfrm>
                      <a:off x="2318120" y="5976297"/>
                      <a:ext cx="8005" cy="6459"/>
                    </a:xfrm>
                    <a:custGeom>
                      <a:avLst/>
                      <a:gdLst/>
                      <a:ahLst/>
                      <a:cxnLst/>
                      <a:rect l="l" t="t" r="r" b="b"/>
                      <a:pathLst>
                        <a:path w="8005" h="6459" extrusionOk="0">
                          <a:moveTo>
                            <a:pt x="3410" y="6176"/>
                          </a:moveTo>
                          <a:cubicBezTo>
                            <a:pt x="5603" y="6770"/>
                            <a:pt x="8194" y="6572"/>
                            <a:pt x="7995" y="4195"/>
                          </a:cubicBezTo>
                          <a:cubicBezTo>
                            <a:pt x="7795" y="2412"/>
                            <a:pt x="6201" y="1025"/>
                            <a:pt x="3609" y="233"/>
                          </a:cubicBezTo>
                          <a:cubicBezTo>
                            <a:pt x="1018" y="-559"/>
                            <a:pt x="619" y="827"/>
                            <a:pt x="21" y="2016"/>
                          </a:cubicBezTo>
                          <a:cubicBezTo>
                            <a:pt x="-178" y="3799"/>
                            <a:pt x="1018" y="5581"/>
                            <a:pt x="3410" y="61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05" name="Google Shape;8205;p37"/>
                    <p:cNvSpPr/>
                    <p:nvPr/>
                  </p:nvSpPr>
                  <p:spPr>
                    <a:xfrm>
                      <a:off x="2288442" y="6062146"/>
                      <a:ext cx="12812" cy="9452"/>
                    </a:xfrm>
                    <a:custGeom>
                      <a:avLst/>
                      <a:gdLst/>
                      <a:ahLst/>
                      <a:cxnLst/>
                      <a:rect l="l" t="t" r="r" b="b"/>
                      <a:pathLst>
                        <a:path w="12812" h="9452" extrusionOk="0">
                          <a:moveTo>
                            <a:pt x="7774" y="9070"/>
                          </a:moveTo>
                          <a:cubicBezTo>
                            <a:pt x="10564" y="9862"/>
                            <a:pt x="12358" y="9466"/>
                            <a:pt x="12757" y="7485"/>
                          </a:cubicBezTo>
                          <a:cubicBezTo>
                            <a:pt x="13155" y="5900"/>
                            <a:pt x="11362" y="4712"/>
                            <a:pt x="9568" y="3919"/>
                          </a:cubicBezTo>
                          <a:cubicBezTo>
                            <a:pt x="8770" y="3523"/>
                            <a:pt x="8172" y="3523"/>
                            <a:pt x="7375" y="3325"/>
                          </a:cubicBezTo>
                          <a:cubicBezTo>
                            <a:pt x="7176" y="1939"/>
                            <a:pt x="5581" y="552"/>
                            <a:pt x="3389" y="156"/>
                          </a:cubicBezTo>
                          <a:cubicBezTo>
                            <a:pt x="997" y="-439"/>
                            <a:pt x="0" y="750"/>
                            <a:pt x="0" y="2335"/>
                          </a:cubicBezTo>
                          <a:cubicBezTo>
                            <a:pt x="0" y="3721"/>
                            <a:pt x="399" y="5108"/>
                            <a:pt x="2990" y="5702"/>
                          </a:cubicBezTo>
                          <a:lnTo>
                            <a:pt x="3986" y="5702"/>
                          </a:lnTo>
                          <a:cubicBezTo>
                            <a:pt x="4186" y="7287"/>
                            <a:pt x="5780" y="8476"/>
                            <a:pt x="7774" y="90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06" name="Google Shape;8206;p37"/>
                    <p:cNvSpPr/>
                    <p:nvPr/>
                  </p:nvSpPr>
                  <p:spPr>
                    <a:xfrm>
                      <a:off x="2318389" y="5948244"/>
                      <a:ext cx="8636" cy="6124"/>
                    </a:xfrm>
                    <a:custGeom>
                      <a:avLst/>
                      <a:gdLst/>
                      <a:ahLst/>
                      <a:cxnLst/>
                      <a:rect l="l" t="t" r="r" b="b"/>
                      <a:pathLst>
                        <a:path w="8636" h="6124" extrusionOk="0">
                          <a:moveTo>
                            <a:pt x="151" y="1543"/>
                          </a:moveTo>
                          <a:cubicBezTo>
                            <a:pt x="-447" y="3326"/>
                            <a:pt x="749" y="4713"/>
                            <a:pt x="3341" y="5703"/>
                          </a:cubicBezTo>
                          <a:cubicBezTo>
                            <a:pt x="5334" y="6496"/>
                            <a:pt x="7327" y="6099"/>
                            <a:pt x="8124" y="5109"/>
                          </a:cubicBezTo>
                          <a:cubicBezTo>
                            <a:pt x="9719" y="2930"/>
                            <a:pt x="7327" y="1345"/>
                            <a:pt x="4536" y="355"/>
                          </a:cubicBezTo>
                          <a:cubicBezTo>
                            <a:pt x="2344" y="-437"/>
                            <a:pt x="550" y="157"/>
                            <a:pt x="151" y="15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07" name="Google Shape;8207;p37"/>
                    <p:cNvSpPr/>
                    <p:nvPr/>
                  </p:nvSpPr>
                  <p:spPr>
                    <a:xfrm>
                      <a:off x="2293301" y="6035148"/>
                      <a:ext cx="8220" cy="5741"/>
                    </a:xfrm>
                    <a:custGeom>
                      <a:avLst/>
                      <a:gdLst/>
                      <a:ahLst/>
                      <a:cxnLst/>
                      <a:rect l="l" t="t" r="r" b="b"/>
                      <a:pathLst>
                        <a:path w="8220" h="5741" extrusionOk="0">
                          <a:moveTo>
                            <a:pt x="7898" y="4572"/>
                          </a:moveTo>
                          <a:cubicBezTo>
                            <a:pt x="8894" y="2789"/>
                            <a:pt x="7499" y="1205"/>
                            <a:pt x="4908" y="412"/>
                          </a:cubicBezTo>
                          <a:cubicBezTo>
                            <a:pt x="2914" y="-380"/>
                            <a:pt x="1121" y="16"/>
                            <a:pt x="323" y="1205"/>
                          </a:cubicBezTo>
                          <a:cubicBezTo>
                            <a:pt x="-673" y="2987"/>
                            <a:pt x="722" y="4374"/>
                            <a:pt x="3313" y="5364"/>
                          </a:cubicBezTo>
                          <a:cubicBezTo>
                            <a:pt x="5306" y="5959"/>
                            <a:pt x="7100" y="5959"/>
                            <a:pt x="7898" y="45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08" name="Google Shape;8208;p37"/>
                    <p:cNvSpPr/>
                    <p:nvPr/>
                  </p:nvSpPr>
                  <p:spPr>
                    <a:xfrm>
                      <a:off x="2325118" y="6003392"/>
                      <a:ext cx="8223" cy="5571"/>
                    </a:xfrm>
                    <a:custGeom>
                      <a:avLst/>
                      <a:gdLst/>
                      <a:ahLst/>
                      <a:cxnLst/>
                      <a:rect l="l" t="t" r="r" b="b"/>
                      <a:pathLst>
                        <a:path w="8223" h="5571" extrusionOk="0">
                          <a:moveTo>
                            <a:pt x="8172" y="4039"/>
                          </a:moveTo>
                          <a:cubicBezTo>
                            <a:pt x="8571" y="2058"/>
                            <a:pt x="6578" y="473"/>
                            <a:pt x="3787" y="77"/>
                          </a:cubicBezTo>
                          <a:cubicBezTo>
                            <a:pt x="1595" y="-319"/>
                            <a:pt x="399" y="870"/>
                            <a:pt x="0" y="2256"/>
                          </a:cubicBezTo>
                          <a:cubicBezTo>
                            <a:pt x="0" y="3841"/>
                            <a:pt x="1196" y="5029"/>
                            <a:pt x="3588" y="5426"/>
                          </a:cubicBezTo>
                          <a:cubicBezTo>
                            <a:pt x="5780" y="5822"/>
                            <a:pt x="7774" y="5426"/>
                            <a:pt x="8172" y="40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09" name="Google Shape;8209;p37"/>
                    <p:cNvSpPr/>
                    <p:nvPr/>
                  </p:nvSpPr>
                  <p:spPr>
                    <a:xfrm>
                      <a:off x="2337077" y="5953933"/>
                      <a:ext cx="9180" cy="6297"/>
                    </a:xfrm>
                    <a:custGeom>
                      <a:avLst/>
                      <a:gdLst/>
                      <a:ahLst/>
                      <a:cxnLst/>
                      <a:rect l="l" t="t" r="r" b="b"/>
                      <a:pathLst>
                        <a:path w="9180" h="6297" extrusionOk="0">
                          <a:moveTo>
                            <a:pt x="3986" y="5958"/>
                          </a:moveTo>
                          <a:cubicBezTo>
                            <a:pt x="6777" y="6750"/>
                            <a:pt x="8970" y="6156"/>
                            <a:pt x="9169" y="4175"/>
                          </a:cubicBezTo>
                          <a:cubicBezTo>
                            <a:pt x="9368" y="1996"/>
                            <a:pt x="6976" y="807"/>
                            <a:pt x="4385" y="213"/>
                          </a:cubicBezTo>
                          <a:cubicBezTo>
                            <a:pt x="2392" y="-183"/>
                            <a:pt x="399" y="-183"/>
                            <a:pt x="0" y="1600"/>
                          </a:cubicBezTo>
                          <a:cubicBezTo>
                            <a:pt x="0" y="3581"/>
                            <a:pt x="1196" y="5165"/>
                            <a:pt x="3986" y="59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10" name="Google Shape;8210;p37"/>
                    <p:cNvSpPr/>
                    <p:nvPr/>
                  </p:nvSpPr>
                  <p:spPr>
                    <a:xfrm>
                      <a:off x="2330783" y="6015893"/>
                      <a:ext cx="9141" cy="5662"/>
                    </a:xfrm>
                    <a:custGeom>
                      <a:avLst/>
                      <a:gdLst/>
                      <a:ahLst/>
                      <a:cxnLst/>
                      <a:rect l="l" t="t" r="r" b="b"/>
                      <a:pathLst>
                        <a:path w="9141" h="5662" extrusionOk="0">
                          <a:moveTo>
                            <a:pt x="9085" y="3820"/>
                          </a:moveTo>
                          <a:cubicBezTo>
                            <a:pt x="9484" y="2434"/>
                            <a:pt x="7690" y="1047"/>
                            <a:pt x="5896" y="453"/>
                          </a:cubicBezTo>
                          <a:cubicBezTo>
                            <a:pt x="3504" y="-340"/>
                            <a:pt x="713" y="-142"/>
                            <a:pt x="115" y="1443"/>
                          </a:cubicBezTo>
                          <a:cubicBezTo>
                            <a:pt x="-483" y="3028"/>
                            <a:pt x="1311" y="4613"/>
                            <a:pt x="3903" y="5405"/>
                          </a:cubicBezTo>
                          <a:cubicBezTo>
                            <a:pt x="6295" y="5999"/>
                            <a:pt x="8487" y="5603"/>
                            <a:pt x="9085" y="382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11" name="Google Shape;8211;p37"/>
                    <p:cNvSpPr/>
                    <p:nvPr/>
                  </p:nvSpPr>
                  <p:spPr>
                    <a:xfrm>
                      <a:off x="2274090" y="6102175"/>
                      <a:ext cx="7986" cy="5621"/>
                    </a:xfrm>
                    <a:custGeom>
                      <a:avLst/>
                      <a:gdLst/>
                      <a:ahLst/>
                      <a:cxnLst/>
                      <a:rect l="l" t="t" r="r" b="b"/>
                      <a:pathLst>
                        <a:path w="7986" h="5621" extrusionOk="0">
                          <a:moveTo>
                            <a:pt x="7973" y="3112"/>
                          </a:moveTo>
                          <a:cubicBezTo>
                            <a:pt x="7774" y="1329"/>
                            <a:pt x="5980" y="537"/>
                            <a:pt x="3986" y="140"/>
                          </a:cubicBezTo>
                          <a:cubicBezTo>
                            <a:pt x="1794" y="-256"/>
                            <a:pt x="399" y="140"/>
                            <a:pt x="0" y="1923"/>
                          </a:cubicBezTo>
                          <a:cubicBezTo>
                            <a:pt x="0" y="3508"/>
                            <a:pt x="1595" y="4696"/>
                            <a:pt x="3389" y="5291"/>
                          </a:cubicBezTo>
                          <a:cubicBezTo>
                            <a:pt x="6179" y="6083"/>
                            <a:pt x="8172" y="5489"/>
                            <a:pt x="7973" y="31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12" name="Google Shape;8212;p37"/>
                    <p:cNvSpPr/>
                    <p:nvPr/>
                  </p:nvSpPr>
                  <p:spPr>
                    <a:xfrm>
                      <a:off x="2354895" y="5979975"/>
                      <a:ext cx="8116" cy="5578"/>
                    </a:xfrm>
                    <a:custGeom>
                      <a:avLst/>
                      <a:gdLst/>
                      <a:ahLst/>
                      <a:cxnLst/>
                      <a:rect l="l" t="t" r="r" b="b"/>
                      <a:pathLst>
                        <a:path w="8116" h="5578" extrusionOk="0">
                          <a:moveTo>
                            <a:pt x="3112" y="5469"/>
                          </a:moveTo>
                          <a:cubicBezTo>
                            <a:pt x="5105" y="5667"/>
                            <a:pt x="7896" y="5865"/>
                            <a:pt x="8095" y="3488"/>
                          </a:cubicBezTo>
                          <a:cubicBezTo>
                            <a:pt x="8295" y="1903"/>
                            <a:pt x="7099" y="517"/>
                            <a:pt x="4707" y="120"/>
                          </a:cubicBezTo>
                          <a:cubicBezTo>
                            <a:pt x="2514" y="-276"/>
                            <a:pt x="919" y="319"/>
                            <a:pt x="321" y="1705"/>
                          </a:cubicBezTo>
                          <a:cubicBezTo>
                            <a:pt x="-476" y="3290"/>
                            <a:pt x="122" y="4478"/>
                            <a:pt x="3112" y="54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13" name="Google Shape;8213;p37"/>
                    <p:cNvSpPr/>
                    <p:nvPr/>
                  </p:nvSpPr>
                  <p:spPr>
                    <a:xfrm>
                      <a:off x="2284554" y="6185928"/>
                      <a:ext cx="16078" cy="7485"/>
                    </a:xfrm>
                    <a:custGeom>
                      <a:avLst/>
                      <a:gdLst/>
                      <a:ahLst/>
                      <a:cxnLst/>
                      <a:rect l="l" t="t" r="r" b="b"/>
                      <a:pathLst>
                        <a:path w="16078" h="7485" extrusionOk="0">
                          <a:moveTo>
                            <a:pt x="12658" y="1764"/>
                          </a:moveTo>
                          <a:cubicBezTo>
                            <a:pt x="12060" y="1566"/>
                            <a:pt x="11462" y="1368"/>
                            <a:pt x="10864" y="1368"/>
                          </a:cubicBezTo>
                          <a:cubicBezTo>
                            <a:pt x="9070" y="575"/>
                            <a:pt x="7675" y="575"/>
                            <a:pt x="6479" y="971"/>
                          </a:cubicBezTo>
                          <a:cubicBezTo>
                            <a:pt x="6080" y="773"/>
                            <a:pt x="5483" y="575"/>
                            <a:pt x="4885" y="377"/>
                          </a:cubicBezTo>
                          <a:cubicBezTo>
                            <a:pt x="2891" y="-217"/>
                            <a:pt x="1097" y="-217"/>
                            <a:pt x="300" y="1170"/>
                          </a:cubicBezTo>
                          <a:cubicBezTo>
                            <a:pt x="-697" y="2952"/>
                            <a:pt x="898" y="4339"/>
                            <a:pt x="3489" y="5726"/>
                          </a:cubicBezTo>
                          <a:cubicBezTo>
                            <a:pt x="4885" y="6122"/>
                            <a:pt x="6280" y="6320"/>
                            <a:pt x="7276" y="5924"/>
                          </a:cubicBezTo>
                          <a:cubicBezTo>
                            <a:pt x="7874" y="6122"/>
                            <a:pt x="8273" y="6122"/>
                            <a:pt x="8871" y="6320"/>
                          </a:cubicBezTo>
                          <a:lnTo>
                            <a:pt x="9668" y="6716"/>
                          </a:lnTo>
                          <a:cubicBezTo>
                            <a:pt x="12060" y="7508"/>
                            <a:pt x="14652" y="8103"/>
                            <a:pt x="15648" y="6320"/>
                          </a:cubicBezTo>
                          <a:cubicBezTo>
                            <a:pt x="16844" y="4339"/>
                            <a:pt x="15449" y="2754"/>
                            <a:pt x="12658" y="17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14" name="Google Shape;8214;p37"/>
                    <p:cNvSpPr/>
                    <p:nvPr/>
                  </p:nvSpPr>
                  <p:spPr>
                    <a:xfrm>
                      <a:off x="2345531" y="6024717"/>
                      <a:ext cx="9309" cy="6044"/>
                    </a:xfrm>
                    <a:custGeom>
                      <a:avLst/>
                      <a:gdLst/>
                      <a:ahLst/>
                      <a:cxnLst/>
                      <a:rect l="l" t="t" r="r" b="b"/>
                      <a:pathLst>
                        <a:path w="9309" h="6044" extrusionOk="0">
                          <a:moveTo>
                            <a:pt x="3107" y="5495"/>
                          </a:moveTo>
                          <a:cubicBezTo>
                            <a:pt x="5499" y="6089"/>
                            <a:pt x="8090" y="6683"/>
                            <a:pt x="9087" y="4504"/>
                          </a:cubicBezTo>
                          <a:cubicBezTo>
                            <a:pt x="9884" y="2721"/>
                            <a:pt x="8489" y="1137"/>
                            <a:pt x="5698" y="344"/>
                          </a:cubicBezTo>
                          <a:cubicBezTo>
                            <a:pt x="3107" y="-448"/>
                            <a:pt x="915" y="146"/>
                            <a:pt x="117" y="1929"/>
                          </a:cubicBezTo>
                          <a:cubicBezTo>
                            <a:pt x="-481" y="3514"/>
                            <a:pt x="1313" y="4702"/>
                            <a:pt x="3107" y="54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15" name="Google Shape;8215;p37"/>
                    <p:cNvSpPr/>
                    <p:nvPr/>
                  </p:nvSpPr>
                  <p:spPr>
                    <a:xfrm>
                      <a:off x="2370918" y="5956661"/>
                      <a:ext cx="8011" cy="6066"/>
                    </a:xfrm>
                    <a:custGeom>
                      <a:avLst/>
                      <a:gdLst/>
                      <a:ahLst/>
                      <a:cxnLst/>
                      <a:rect l="l" t="t" r="r" b="b"/>
                      <a:pathLst>
                        <a:path w="8011" h="6066" extrusionOk="0">
                          <a:moveTo>
                            <a:pt x="4629" y="258"/>
                          </a:moveTo>
                          <a:cubicBezTo>
                            <a:pt x="2636" y="-337"/>
                            <a:pt x="842" y="60"/>
                            <a:pt x="244" y="1842"/>
                          </a:cubicBezTo>
                          <a:cubicBezTo>
                            <a:pt x="-553" y="3427"/>
                            <a:pt x="643" y="5012"/>
                            <a:pt x="3234" y="5804"/>
                          </a:cubicBezTo>
                          <a:cubicBezTo>
                            <a:pt x="5028" y="6398"/>
                            <a:pt x="7021" y="6002"/>
                            <a:pt x="7819" y="4417"/>
                          </a:cubicBezTo>
                          <a:cubicBezTo>
                            <a:pt x="8616" y="2635"/>
                            <a:pt x="6822" y="1050"/>
                            <a:pt x="4629" y="2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16" name="Google Shape;8216;p37"/>
                    <p:cNvSpPr/>
                    <p:nvPr/>
                  </p:nvSpPr>
                  <p:spPr>
                    <a:xfrm>
                      <a:off x="2258518" y="6104148"/>
                      <a:ext cx="8177" cy="5820"/>
                    </a:xfrm>
                    <a:custGeom>
                      <a:avLst/>
                      <a:gdLst/>
                      <a:ahLst/>
                      <a:cxnLst/>
                      <a:rect l="l" t="t" r="r" b="b"/>
                      <a:pathLst>
                        <a:path w="8177" h="5820" extrusionOk="0">
                          <a:moveTo>
                            <a:pt x="7799" y="4507"/>
                          </a:moveTo>
                          <a:cubicBezTo>
                            <a:pt x="8596" y="3318"/>
                            <a:pt x="8197" y="1931"/>
                            <a:pt x="6005" y="941"/>
                          </a:cubicBezTo>
                          <a:cubicBezTo>
                            <a:pt x="3613" y="-248"/>
                            <a:pt x="1420" y="-446"/>
                            <a:pt x="224" y="1139"/>
                          </a:cubicBezTo>
                          <a:cubicBezTo>
                            <a:pt x="-374" y="2526"/>
                            <a:pt x="224" y="3912"/>
                            <a:pt x="2018" y="4903"/>
                          </a:cubicBezTo>
                          <a:cubicBezTo>
                            <a:pt x="4211" y="6091"/>
                            <a:pt x="6603" y="6289"/>
                            <a:pt x="7799" y="45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17" name="Google Shape;8217;p37"/>
                    <p:cNvSpPr/>
                    <p:nvPr/>
                  </p:nvSpPr>
                  <p:spPr>
                    <a:xfrm>
                      <a:off x="2270574" y="6060930"/>
                      <a:ext cx="8378" cy="5656"/>
                    </a:xfrm>
                    <a:custGeom>
                      <a:avLst/>
                      <a:gdLst/>
                      <a:ahLst/>
                      <a:cxnLst/>
                      <a:rect l="l" t="t" r="r" b="b"/>
                      <a:pathLst>
                        <a:path w="8378" h="5656" extrusionOk="0">
                          <a:moveTo>
                            <a:pt x="128" y="1371"/>
                          </a:moveTo>
                          <a:cubicBezTo>
                            <a:pt x="-470" y="2758"/>
                            <a:pt x="1124" y="3947"/>
                            <a:pt x="2918" y="4937"/>
                          </a:cubicBezTo>
                          <a:cubicBezTo>
                            <a:pt x="4912" y="5928"/>
                            <a:pt x="6905" y="5928"/>
                            <a:pt x="7902" y="4739"/>
                          </a:cubicBezTo>
                          <a:cubicBezTo>
                            <a:pt x="9098" y="3550"/>
                            <a:pt x="7902" y="2164"/>
                            <a:pt x="5908" y="1173"/>
                          </a:cubicBezTo>
                          <a:cubicBezTo>
                            <a:pt x="3716" y="-15"/>
                            <a:pt x="1124" y="-808"/>
                            <a:pt x="128" y="13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18" name="Google Shape;8218;p37"/>
                    <p:cNvSpPr/>
                    <p:nvPr/>
                  </p:nvSpPr>
                  <p:spPr>
                    <a:xfrm>
                      <a:off x="2323158" y="6090287"/>
                      <a:ext cx="16940" cy="9196"/>
                    </a:xfrm>
                    <a:custGeom>
                      <a:avLst/>
                      <a:gdLst/>
                      <a:ahLst/>
                      <a:cxnLst/>
                      <a:rect l="l" t="t" r="r" b="b"/>
                      <a:pathLst>
                        <a:path w="16940" h="9196" extrusionOk="0">
                          <a:moveTo>
                            <a:pt x="4351" y="5690"/>
                          </a:moveTo>
                          <a:cubicBezTo>
                            <a:pt x="5946" y="6086"/>
                            <a:pt x="7341" y="6483"/>
                            <a:pt x="8537" y="6285"/>
                          </a:cubicBezTo>
                          <a:cubicBezTo>
                            <a:pt x="8936" y="7275"/>
                            <a:pt x="10132" y="8067"/>
                            <a:pt x="11527" y="8662"/>
                          </a:cubicBezTo>
                          <a:cubicBezTo>
                            <a:pt x="13720" y="9454"/>
                            <a:pt x="15713" y="9454"/>
                            <a:pt x="16510" y="8067"/>
                          </a:cubicBezTo>
                          <a:cubicBezTo>
                            <a:pt x="17706" y="6086"/>
                            <a:pt x="16311" y="4700"/>
                            <a:pt x="13520" y="3709"/>
                          </a:cubicBezTo>
                          <a:cubicBezTo>
                            <a:pt x="12125" y="3115"/>
                            <a:pt x="10929" y="3115"/>
                            <a:pt x="9933" y="3313"/>
                          </a:cubicBezTo>
                          <a:cubicBezTo>
                            <a:pt x="9335" y="2125"/>
                            <a:pt x="7740" y="1134"/>
                            <a:pt x="6145" y="540"/>
                          </a:cubicBezTo>
                          <a:cubicBezTo>
                            <a:pt x="3554" y="-451"/>
                            <a:pt x="764" y="-54"/>
                            <a:pt x="166" y="1531"/>
                          </a:cubicBezTo>
                          <a:cubicBezTo>
                            <a:pt x="-632" y="3313"/>
                            <a:pt x="1561" y="4898"/>
                            <a:pt x="4351" y="56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19" name="Google Shape;8219;p37"/>
                    <p:cNvSpPr/>
                    <p:nvPr/>
                  </p:nvSpPr>
                  <p:spPr>
                    <a:xfrm>
                      <a:off x="2345720" y="6065192"/>
                      <a:ext cx="8321" cy="5866"/>
                    </a:xfrm>
                    <a:custGeom>
                      <a:avLst/>
                      <a:gdLst/>
                      <a:ahLst/>
                      <a:cxnLst/>
                      <a:rect l="l" t="t" r="r" b="b"/>
                      <a:pathLst>
                        <a:path w="8321" h="5866" extrusionOk="0">
                          <a:moveTo>
                            <a:pt x="8300" y="4043"/>
                          </a:moveTo>
                          <a:cubicBezTo>
                            <a:pt x="8499" y="2260"/>
                            <a:pt x="7303" y="1071"/>
                            <a:pt x="5509" y="477"/>
                          </a:cubicBezTo>
                          <a:cubicBezTo>
                            <a:pt x="2918" y="-513"/>
                            <a:pt x="725" y="81"/>
                            <a:pt x="127" y="1864"/>
                          </a:cubicBezTo>
                          <a:cubicBezTo>
                            <a:pt x="-471" y="3250"/>
                            <a:pt x="1124" y="4637"/>
                            <a:pt x="3117" y="5429"/>
                          </a:cubicBezTo>
                          <a:cubicBezTo>
                            <a:pt x="5708" y="6420"/>
                            <a:pt x="7303" y="5627"/>
                            <a:pt x="8300" y="40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20" name="Google Shape;8220;p37"/>
                    <p:cNvSpPr/>
                    <p:nvPr/>
                  </p:nvSpPr>
                  <p:spPr>
                    <a:xfrm>
                      <a:off x="2295020" y="5971872"/>
                      <a:ext cx="7985" cy="5469"/>
                    </a:xfrm>
                    <a:custGeom>
                      <a:avLst/>
                      <a:gdLst/>
                      <a:ahLst/>
                      <a:cxnLst/>
                      <a:rect l="l" t="t" r="r" b="b"/>
                      <a:pathLst>
                        <a:path w="7985" h="5469" extrusionOk="0">
                          <a:moveTo>
                            <a:pt x="7973" y="3073"/>
                          </a:moveTo>
                          <a:cubicBezTo>
                            <a:pt x="7774" y="1489"/>
                            <a:pt x="6179" y="498"/>
                            <a:pt x="3986" y="102"/>
                          </a:cubicBezTo>
                          <a:cubicBezTo>
                            <a:pt x="1794" y="-294"/>
                            <a:pt x="598" y="498"/>
                            <a:pt x="0" y="1885"/>
                          </a:cubicBezTo>
                          <a:cubicBezTo>
                            <a:pt x="0" y="3469"/>
                            <a:pt x="1395" y="4856"/>
                            <a:pt x="3389" y="5252"/>
                          </a:cubicBezTo>
                          <a:cubicBezTo>
                            <a:pt x="5980" y="5847"/>
                            <a:pt x="8172" y="5252"/>
                            <a:pt x="7973" y="30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21" name="Google Shape;8221;p37"/>
                    <p:cNvSpPr/>
                    <p:nvPr/>
                  </p:nvSpPr>
                  <p:spPr>
                    <a:xfrm>
                      <a:off x="2301910" y="5936419"/>
                      <a:ext cx="8293" cy="5591"/>
                    </a:xfrm>
                    <a:custGeom>
                      <a:avLst/>
                      <a:gdLst/>
                      <a:ahLst/>
                      <a:cxnLst/>
                      <a:rect l="l" t="t" r="r" b="b"/>
                      <a:pathLst>
                        <a:path w="8293" h="5591" extrusionOk="0">
                          <a:moveTo>
                            <a:pt x="86" y="1880"/>
                          </a:moveTo>
                          <a:cubicBezTo>
                            <a:pt x="-313" y="3266"/>
                            <a:pt x="684" y="4653"/>
                            <a:pt x="2877" y="5247"/>
                          </a:cubicBezTo>
                          <a:cubicBezTo>
                            <a:pt x="5667" y="6039"/>
                            <a:pt x="7461" y="5445"/>
                            <a:pt x="8258" y="3662"/>
                          </a:cubicBezTo>
                          <a:cubicBezTo>
                            <a:pt x="8458" y="2276"/>
                            <a:pt x="7860" y="889"/>
                            <a:pt x="5468" y="295"/>
                          </a:cubicBezTo>
                          <a:cubicBezTo>
                            <a:pt x="2877" y="-299"/>
                            <a:pt x="684" y="-101"/>
                            <a:pt x="86" y="18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22" name="Google Shape;8222;p37"/>
                    <p:cNvSpPr/>
                    <p:nvPr/>
                  </p:nvSpPr>
                  <p:spPr>
                    <a:xfrm>
                      <a:off x="2271230" y="6045714"/>
                      <a:ext cx="9351" cy="9455"/>
                    </a:xfrm>
                    <a:custGeom>
                      <a:avLst/>
                      <a:gdLst/>
                      <a:ahLst/>
                      <a:cxnLst/>
                      <a:rect l="l" t="t" r="r" b="b"/>
                      <a:pathLst>
                        <a:path w="9351" h="9455" extrusionOk="0">
                          <a:moveTo>
                            <a:pt x="5451" y="344"/>
                          </a:moveTo>
                          <a:cubicBezTo>
                            <a:pt x="2661" y="-448"/>
                            <a:pt x="867" y="146"/>
                            <a:pt x="69" y="1929"/>
                          </a:cubicBezTo>
                          <a:cubicBezTo>
                            <a:pt x="-130" y="2920"/>
                            <a:pt x="69" y="4108"/>
                            <a:pt x="1066" y="4900"/>
                          </a:cubicBezTo>
                          <a:cubicBezTo>
                            <a:pt x="69" y="6683"/>
                            <a:pt x="867" y="8070"/>
                            <a:pt x="3059" y="8862"/>
                          </a:cubicBezTo>
                          <a:cubicBezTo>
                            <a:pt x="5651" y="9853"/>
                            <a:pt x="7843" y="9655"/>
                            <a:pt x="9039" y="7872"/>
                          </a:cubicBezTo>
                          <a:cubicBezTo>
                            <a:pt x="9836" y="6683"/>
                            <a:pt x="9039" y="5495"/>
                            <a:pt x="7445" y="4504"/>
                          </a:cubicBezTo>
                          <a:cubicBezTo>
                            <a:pt x="7644" y="4306"/>
                            <a:pt x="7843" y="4108"/>
                            <a:pt x="8043" y="3712"/>
                          </a:cubicBezTo>
                          <a:cubicBezTo>
                            <a:pt x="8441" y="2523"/>
                            <a:pt x="7843" y="939"/>
                            <a:pt x="5451" y="3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23" name="Google Shape;8223;p37"/>
                    <p:cNvSpPr/>
                    <p:nvPr/>
                  </p:nvSpPr>
                  <p:spPr>
                    <a:xfrm>
                      <a:off x="2263850" y="5940817"/>
                      <a:ext cx="8132" cy="5836"/>
                    </a:xfrm>
                    <a:custGeom>
                      <a:avLst/>
                      <a:gdLst/>
                      <a:ahLst/>
                      <a:cxnLst/>
                      <a:rect l="l" t="t" r="r" b="b"/>
                      <a:pathLst>
                        <a:path w="8132" h="5836" extrusionOk="0">
                          <a:moveTo>
                            <a:pt x="75" y="1443"/>
                          </a:moveTo>
                          <a:cubicBezTo>
                            <a:pt x="-324" y="3028"/>
                            <a:pt x="872" y="4811"/>
                            <a:pt x="3663" y="5603"/>
                          </a:cubicBezTo>
                          <a:cubicBezTo>
                            <a:pt x="5855" y="6197"/>
                            <a:pt x="7250" y="5603"/>
                            <a:pt x="8048" y="4415"/>
                          </a:cubicBezTo>
                          <a:cubicBezTo>
                            <a:pt x="8447" y="2632"/>
                            <a:pt x="7450" y="1047"/>
                            <a:pt x="4659" y="453"/>
                          </a:cubicBezTo>
                          <a:cubicBezTo>
                            <a:pt x="2467" y="-340"/>
                            <a:pt x="473" y="-142"/>
                            <a:pt x="75" y="14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24" name="Google Shape;8224;p37"/>
                    <p:cNvSpPr/>
                    <p:nvPr/>
                  </p:nvSpPr>
                  <p:spPr>
                    <a:xfrm>
                      <a:off x="2288242" y="5927853"/>
                      <a:ext cx="8829" cy="5957"/>
                    </a:xfrm>
                    <a:custGeom>
                      <a:avLst/>
                      <a:gdLst/>
                      <a:ahLst/>
                      <a:cxnLst/>
                      <a:rect l="l" t="t" r="r" b="b"/>
                      <a:pathLst>
                        <a:path w="8829" h="5957" extrusionOk="0">
                          <a:moveTo>
                            <a:pt x="8571" y="4702"/>
                          </a:moveTo>
                          <a:cubicBezTo>
                            <a:pt x="9568" y="2325"/>
                            <a:pt x="7574" y="938"/>
                            <a:pt x="4385" y="146"/>
                          </a:cubicBezTo>
                          <a:cubicBezTo>
                            <a:pt x="2392" y="-251"/>
                            <a:pt x="598" y="146"/>
                            <a:pt x="0" y="1532"/>
                          </a:cubicBezTo>
                          <a:cubicBezTo>
                            <a:pt x="0" y="3513"/>
                            <a:pt x="1993" y="4504"/>
                            <a:pt x="4186" y="5494"/>
                          </a:cubicBezTo>
                          <a:cubicBezTo>
                            <a:pt x="6179" y="6286"/>
                            <a:pt x="7973" y="6088"/>
                            <a:pt x="8571" y="47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25" name="Google Shape;8225;p37"/>
                    <p:cNvSpPr/>
                    <p:nvPr/>
                  </p:nvSpPr>
                  <p:spPr>
                    <a:xfrm>
                      <a:off x="2180407" y="6105089"/>
                      <a:ext cx="2130" cy="3961"/>
                    </a:xfrm>
                    <a:custGeom>
                      <a:avLst/>
                      <a:gdLst/>
                      <a:ahLst/>
                      <a:cxnLst/>
                      <a:rect l="l" t="t" r="r" b="b"/>
                      <a:pathLst>
                        <a:path w="2130" h="3961" extrusionOk="0">
                          <a:moveTo>
                            <a:pt x="1196" y="0"/>
                          </a:moveTo>
                          <a:cubicBezTo>
                            <a:pt x="797" y="1387"/>
                            <a:pt x="399" y="2575"/>
                            <a:pt x="0" y="3962"/>
                          </a:cubicBezTo>
                          <a:cubicBezTo>
                            <a:pt x="797" y="3764"/>
                            <a:pt x="1594" y="3367"/>
                            <a:pt x="1794" y="2773"/>
                          </a:cubicBezTo>
                          <a:cubicBezTo>
                            <a:pt x="2392" y="1783"/>
                            <a:pt x="2193" y="792"/>
                            <a:pt x="119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26" name="Google Shape;8226;p37"/>
                    <p:cNvSpPr/>
                    <p:nvPr/>
                  </p:nvSpPr>
                  <p:spPr>
                    <a:xfrm>
                      <a:off x="2206823" y="6015355"/>
                      <a:ext cx="8682" cy="6457"/>
                    </a:xfrm>
                    <a:custGeom>
                      <a:avLst/>
                      <a:gdLst/>
                      <a:ahLst/>
                      <a:cxnLst/>
                      <a:rect l="l" t="t" r="r" b="b"/>
                      <a:pathLst>
                        <a:path w="8682" h="6457" extrusionOk="0">
                          <a:moveTo>
                            <a:pt x="5078" y="6339"/>
                          </a:moveTo>
                          <a:cubicBezTo>
                            <a:pt x="7271" y="6735"/>
                            <a:pt x="8865" y="6141"/>
                            <a:pt x="8666" y="4556"/>
                          </a:cubicBezTo>
                          <a:cubicBezTo>
                            <a:pt x="8267" y="1387"/>
                            <a:pt x="4679" y="792"/>
                            <a:pt x="1291" y="198"/>
                          </a:cubicBezTo>
                          <a:lnTo>
                            <a:pt x="95" y="0"/>
                          </a:lnTo>
                          <a:cubicBezTo>
                            <a:pt x="-104" y="2575"/>
                            <a:pt x="-503" y="5348"/>
                            <a:pt x="5078" y="63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27" name="Google Shape;8227;p37"/>
                    <p:cNvSpPr/>
                    <p:nvPr/>
                  </p:nvSpPr>
                  <p:spPr>
                    <a:xfrm>
                      <a:off x="2206718" y="6015355"/>
                      <a:ext cx="199" cy="19808"/>
                    </a:xfrm>
                    <a:custGeom>
                      <a:avLst/>
                      <a:gdLst/>
                      <a:ahLst/>
                      <a:cxnLst/>
                      <a:rect l="l" t="t" r="r" b="b"/>
                      <a:pathLst>
                        <a:path w="199" h="19808" extrusionOk="0">
                          <a:moveTo>
                            <a:pt x="199" y="0"/>
                          </a:moveTo>
                          <a:lnTo>
                            <a:pt x="1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28" name="Google Shape;8228;p37"/>
                    <p:cNvSpPr/>
                    <p:nvPr/>
                  </p:nvSpPr>
                  <p:spPr>
                    <a:xfrm>
                      <a:off x="2278475" y="5939645"/>
                      <a:ext cx="8388" cy="5779"/>
                    </a:xfrm>
                    <a:custGeom>
                      <a:avLst/>
                      <a:gdLst/>
                      <a:ahLst/>
                      <a:cxnLst/>
                      <a:rect l="l" t="t" r="r" b="b"/>
                      <a:pathLst>
                        <a:path w="8388" h="5779" extrusionOk="0">
                          <a:moveTo>
                            <a:pt x="3389" y="5587"/>
                          </a:moveTo>
                          <a:cubicBezTo>
                            <a:pt x="5980" y="6181"/>
                            <a:pt x="7973" y="5389"/>
                            <a:pt x="8372" y="3408"/>
                          </a:cubicBezTo>
                          <a:cubicBezTo>
                            <a:pt x="8571" y="1823"/>
                            <a:pt x="6976" y="635"/>
                            <a:pt x="4983" y="238"/>
                          </a:cubicBezTo>
                          <a:cubicBezTo>
                            <a:pt x="2392" y="-356"/>
                            <a:pt x="199" y="40"/>
                            <a:pt x="0" y="2814"/>
                          </a:cubicBezTo>
                          <a:cubicBezTo>
                            <a:pt x="0" y="4002"/>
                            <a:pt x="1595" y="5191"/>
                            <a:pt x="3389" y="55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29" name="Google Shape;8229;p37"/>
                    <p:cNvSpPr/>
                    <p:nvPr/>
                  </p:nvSpPr>
                  <p:spPr>
                    <a:xfrm>
                      <a:off x="2229971" y="5958209"/>
                      <a:ext cx="7841" cy="5500"/>
                    </a:xfrm>
                    <a:custGeom>
                      <a:avLst/>
                      <a:gdLst/>
                      <a:ahLst/>
                      <a:cxnLst/>
                      <a:rect l="l" t="t" r="r" b="b"/>
                      <a:pathLst>
                        <a:path w="7841" h="5500" extrusionOk="0">
                          <a:moveTo>
                            <a:pt x="3058" y="5247"/>
                          </a:moveTo>
                          <a:cubicBezTo>
                            <a:pt x="5450" y="5841"/>
                            <a:pt x="7842" y="5445"/>
                            <a:pt x="7842" y="3464"/>
                          </a:cubicBezTo>
                          <a:cubicBezTo>
                            <a:pt x="7842" y="2078"/>
                            <a:pt x="6247" y="691"/>
                            <a:pt x="4453" y="295"/>
                          </a:cubicBezTo>
                          <a:cubicBezTo>
                            <a:pt x="1663" y="-497"/>
                            <a:pt x="68" y="493"/>
                            <a:pt x="68" y="1087"/>
                          </a:cubicBezTo>
                          <a:cubicBezTo>
                            <a:pt x="-330" y="3662"/>
                            <a:pt x="1065" y="4851"/>
                            <a:pt x="3058" y="52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30" name="Google Shape;8230;p37"/>
                    <p:cNvSpPr/>
                    <p:nvPr/>
                  </p:nvSpPr>
                  <p:spPr>
                    <a:xfrm>
                      <a:off x="2191285" y="6094253"/>
                      <a:ext cx="13464" cy="11539"/>
                    </a:xfrm>
                    <a:custGeom>
                      <a:avLst/>
                      <a:gdLst/>
                      <a:ahLst/>
                      <a:cxnLst/>
                      <a:rect l="l" t="t" r="r" b="b"/>
                      <a:pathLst>
                        <a:path w="13464" h="11539" extrusionOk="0">
                          <a:moveTo>
                            <a:pt x="4869" y="535"/>
                          </a:moveTo>
                          <a:cubicBezTo>
                            <a:pt x="3075" y="-257"/>
                            <a:pt x="1081" y="-257"/>
                            <a:pt x="284" y="1130"/>
                          </a:cubicBezTo>
                          <a:cubicBezTo>
                            <a:pt x="-713" y="2912"/>
                            <a:pt x="1081" y="4299"/>
                            <a:pt x="3075" y="5686"/>
                          </a:cubicBezTo>
                          <a:cubicBezTo>
                            <a:pt x="4270" y="6280"/>
                            <a:pt x="5267" y="6478"/>
                            <a:pt x="6264" y="6478"/>
                          </a:cubicBezTo>
                          <a:cubicBezTo>
                            <a:pt x="5865" y="6874"/>
                            <a:pt x="5666" y="7270"/>
                            <a:pt x="5666" y="7865"/>
                          </a:cubicBezTo>
                          <a:cubicBezTo>
                            <a:pt x="5466" y="9251"/>
                            <a:pt x="6463" y="10440"/>
                            <a:pt x="8656" y="11232"/>
                          </a:cubicBezTo>
                          <a:cubicBezTo>
                            <a:pt x="11446" y="12025"/>
                            <a:pt x="13240" y="11232"/>
                            <a:pt x="13440" y="9449"/>
                          </a:cubicBezTo>
                          <a:cubicBezTo>
                            <a:pt x="13639" y="8063"/>
                            <a:pt x="12642" y="6676"/>
                            <a:pt x="10450" y="6082"/>
                          </a:cubicBezTo>
                          <a:cubicBezTo>
                            <a:pt x="9453" y="5884"/>
                            <a:pt x="8855" y="5884"/>
                            <a:pt x="8058" y="5884"/>
                          </a:cubicBezTo>
                          <a:cubicBezTo>
                            <a:pt x="10051" y="3507"/>
                            <a:pt x="7659" y="1724"/>
                            <a:pt x="4869" y="5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31" name="Google Shape;8231;p37"/>
                    <p:cNvSpPr/>
                    <p:nvPr/>
                  </p:nvSpPr>
                  <p:spPr>
                    <a:xfrm>
                      <a:off x="2227602" y="5994402"/>
                      <a:ext cx="8169" cy="6222"/>
                    </a:xfrm>
                    <a:custGeom>
                      <a:avLst/>
                      <a:gdLst/>
                      <a:ahLst/>
                      <a:cxnLst/>
                      <a:rect l="l" t="t" r="r" b="b"/>
                      <a:pathLst>
                        <a:path w="8169" h="6222" extrusionOk="0">
                          <a:moveTo>
                            <a:pt x="8018" y="5106"/>
                          </a:moveTo>
                          <a:cubicBezTo>
                            <a:pt x="8616" y="3324"/>
                            <a:pt x="7420" y="1739"/>
                            <a:pt x="4829" y="550"/>
                          </a:cubicBezTo>
                          <a:cubicBezTo>
                            <a:pt x="2636" y="-440"/>
                            <a:pt x="842" y="-44"/>
                            <a:pt x="244" y="1343"/>
                          </a:cubicBezTo>
                          <a:cubicBezTo>
                            <a:pt x="-553" y="3125"/>
                            <a:pt x="643" y="4512"/>
                            <a:pt x="3234" y="5700"/>
                          </a:cubicBezTo>
                          <a:cubicBezTo>
                            <a:pt x="5427" y="6295"/>
                            <a:pt x="7619" y="6691"/>
                            <a:pt x="8018" y="51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32" name="Google Shape;8232;p37"/>
                    <p:cNvSpPr/>
                    <p:nvPr/>
                  </p:nvSpPr>
                  <p:spPr>
                    <a:xfrm>
                      <a:off x="2244768" y="5944267"/>
                      <a:ext cx="7994" cy="5636"/>
                    </a:xfrm>
                    <a:custGeom>
                      <a:avLst/>
                      <a:gdLst/>
                      <a:ahLst/>
                      <a:cxnLst/>
                      <a:rect l="l" t="t" r="r" b="b"/>
                      <a:pathLst>
                        <a:path w="7994" h="5636" extrusionOk="0">
                          <a:moveTo>
                            <a:pt x="4606" y="173"/>
                          </a:moveTo>
                          <a:cubicBezTo>
                            <a:pt x="1815" y="-421"/>
                            <a:pt x="221" y="569"/>
                            <a:pt x="21" y="2352"/>
                          </a:cubicBezTo>
                          <a:cubicBezTo>
                            <a:pt x="-178" y="3738"/>
                            <a:pt x="1018" y="4927"/>
                            <a:pt x="3410" y="5521"/>
                          </a:cubicBezTo>
                          <a:cubicBezTo>
                            <a:pt x="6201" y="5917"/>
                            <a:pt x="7994" y="5323"/>
                            <a:pt x="7994" y="3342"/>
                          </a:cubicBezTo>
                          <a:cubicBezTo>
                            <a:pt x="7994" y="1955"/>
                            <a:pt x="6998" y="569"/>
                            <a:pt x="4606" y="1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33" name="Google Shape;8233;p37"/>
                    <p:cNvSpPr/>
                    <p:nvPr/>
                  </p:nvSpPr>
                  <p:spPr>
                    <a:xfrm>
                      <a:off x="2188579" y="6133582"/>
                      <a:ext cx="12115" cy="15291"/>
                    </a:xfrm>
                    <a:custGeom>
                      <a:avLst/>
                      <a:gdLst/>
                      <a:ahLst/>
                      <a:cxnLst/>
                      <a:rect l="l" t="t" r="r" b="b"/>
                      <a:pathLst>
                        <a:path w="12115" h="15291" extrusionOk="0">
                          <a:moveTo>
                            <a:pt x="0" y="1616"/>
                          </a:moveTo>
                          <a:cubicBezTo>
                            <a:pt x="0" y="3399"/>
                            <a:pt x="1595" y="4984"/>
                            <a:pt x="3987" y="5974"/>
                          </a:cubicBezTo>
                          <a:lnTo>
                            <a:pt x="4585" y="6172"/>
                          </a:lnTo>
                          <a:cubicBezTo>
                            <a:pt x="3787" y="6370"/>
                            <a:pt x="3189" y="6766"/>
                            <a:pt x="2791" y="7559"/>
                          </a:cubicBezTo>
                          <a:cubicBezTo>
                            <a:pt x="2193" y="9144"/>
                            <a:pt x="2990" y="10332"/>
                            <a:pt x="4385" y="11323"/>
                          </a:cubicBezTo>
                          <a:lnTo>
                            <a:pt x="4186" y="11520"/>
                          </a:lnTo>
                          <a:cubicBezTo>
                            <a:pt x="3787" y="13303"/>
                            <a:pt x="5581" y="14294"/>
                            <a:pt x="7375" y="14888"/>
                          </a:cubicBezTo>
                          <a:cubicBezTo>
                            <a:pt x="9368" y="15680"/>
                            <a:pt x="11362" y="15284"/>
                            <a:pt x="11960" y="13898"/>
                          </a:cubicBezTo>
                          <a:cubicBezTo>
                            <a:pt x="12358" y="12907"/>
                            <a:pt x="11960" y="11917"/>
                            <a:pt x="11162" y="11124"/>
                          </a:cubicBezTo>
                          <a:lnTo>
                            <a:pt x="11162" y="11124"/>
                          </a:lnTo>
                          <a:cubicBezTo>
                            <a:pt x="11362" y="9341"/>
                            <a:pt x="9966" y="7559"/>
                            <a:pt x="7375" y="6568"/>
                          </a:cubicBezTo>
                          <a:lnTo>
                            <a:pt x="6777" y="6370"/>
                          </a:lnTo>
                          <a:cubicBezTo>
                            <a:pt x="7774" y="6370"/>
                            <a:pt x="8372" y="5974"/>
                            <a:pt x="8571" y="5182"/>
                          </a:cubicBezTo>
                          <a:cubicBezTo>
                            <a:pt x="9368" y="2805"/>
                            <a:pt x="6976" y="1220"/>
                            <a:pt x="3987" y="229"/>
                          </a:cubicBezTo>
                          <a:cubicBezTo>
                            <a:pt x="1794" y="-365"/>
                            <a:pt x="0" y="229"/>
                            <a:pt x="0" y="161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34" name="Google Shape;8234;p37"/>
                    <p:cNvSpPr/>
                    <p:nvPr/>
                  </p:nvSpPr>
                  <p:spPr>
                    <a:xfrm>
                      <a:off x="2283507" y="5889591"/>
                      <a:ext cx="7917" cy="5613"/>
                    </a:xfrm>
                    <a:custGeom>
                      <a:avLst/>
                      <a:gdLst/>
                      <a:ahLst/>
                      <a:cxnLst/>
                      <a:rect l="l" t="t" r="r" b="b"/>
                      <a:pathLst>
                        <a:path w="7917" h="5613" extrusionOk="0">
                          <a:moveTo>
                            <a:pt x="151" y="1562"/>
                          </a:moveTo>
                          <a:cubicBezTo>
                            <a:pt x="-447" y="3345"/>
                            <a:pt x="749" y="4732"/>
                            <a:pt x="3341" y="5524"/>
                          </a:cubicBezTo>
                          <a:cubicBezTo>
                            <a:pt x="5334" y="5722"/>
                            <a:pt x="7327" y="5722"/>
                            <a:pt x="7726" y="4137"/>
                          </a:cubicBezTo>
                          <a:cubicBezTo>
                            <a:pt x="8523" y="2355"/>
                            <a:pt x="6729" y="968"/>
                            <a:pt x="4337" y="176"/>
                          </a:cubicBezTo>
                          <a:cubicBezTo>
                            <a:pt x="2543" y="-221"/>
                            <a:pt x="749" y="-23"/>
                            <a:pt x="151" y="15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35" name="Google Shape;8235;p37"/>
                    <p:cNvSpPr/>
                    <p:nvPr/>
                  </p:nvSpPr>
                  <p:spPr>
                    <a:xfrm>
                      <a:off x="2264722" y="5962686"/>
                      <a:ext cx="8385" cy="5571"/>
                    </a:xfrm>
                    <a:custGeom>
                      <a:avLst/>
                      <a:gdLst/>
                      <a:ahLst/>
                      <a:cxnLst/>
                      <a:rect l="l" t="t" r="r" b="b"/>
                      <a:pathLst>
                        <a:path w="8385" h="5571" extrusionOk="0">
                          <a:moveTo>
                            <a:pt x="4385" y="5524"/>
                          </a:moveTo>
                          <a:cubicBezTo>
                            <a:pt x="6378" y="5722"/>
                            <a:pt x="8372" y="5326"/>
                            <a:pt x="8372" y="3939"/>
                          </a:cubicBezTo>
                          <a:cubicBezTo>
                            <a:pt x="8571" y="1958"/>
                            <a:pt x="6578" y="770"/>
                            <a:pt x="3987" y="176"/>
                          </a:cubicBezTo>
                          <a:cubicBezTo>
                            <a:pt x="1993" y="-221"/>
                            <a:pt x="0" y="-22"/>
                            <a:pt x="0" y="1562"/>
                          </a:cubicBezTo>
                          <a:cubicBezTo>
                            <a:pt x="0" y="3543"/>
                            <a:pt x="1993" y="4732"/>
                            <a:pt x="4385" y="55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36" name="Google Shape;8236;p37"/>
                    <p:cNvSpPr/>
                    <p:nvPr/>
                  </p:nvSpPr>
                  <p:spPr>
                    <a:xfrm>
                      <a:off x="2238240" y="6005994"/>
                      <a:ext cx="8289" cy="6587"/>
                    </a:xfrm>
                    <a:custGeom>
                      <a:avLst/>
                      <a:gdLst/>
                      <a:ahLst/>
                      <a:cxnLst/>
                      <a:rect l="l" t="t" r="r" b="b"/>
                      <a:pathLst>
                        <a:path w="8289" h="6587" extrusionOk="0">
                          <a:moveTo>
                            <a:pt x="3758" y="50"/>
                          </a:moveTo>
                          <a:cubicBezTo>
                            <a:pt x="2563" y="-148"/>
                            <a:pt x="768" y="249"/>
                            <a:pt x="370" y="1041"/>
                          </a:cubicBezTo>
                          <a:cubicBezTo>
                            <a:pt x="-1025" y="3418"/>
                            <a:pt x="1765" y="4805"/>
                            <a:pt x="4755" y="5795"/>
                          </a:cubicBezTo>
                          <a:lnTo>
                            <a:pt x="7546" y="6587"/>
                          </a:lnTo>
                          <a:cubicBezTo>
                            <a:pt x="7745" y="5993"/>
                            <a:pt x="8144" y="5399"/>
                            <a:pt x="8144" y="4805"/>
                          </a:cubicBezTo>
                          <a:cubicBezTo>
                            <a:pt x="8742" y="2427"/>
                            <a:pt x="7546" y="645"/>
                            <a:pt x="3758" y="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37" name="Google Shape;8237;p37"/>
                    <p:cNvSpPr/>
                    <p:nvPr/>
                  </p:nvSpPr>
                  <p:spPr>
                    <a:xfrm>
                      <a:off x="2245587" y="6012384"/>
                      <a:ext cx="199" cy="198"/>
                    </a:xfrm>
                    <a:custGeom>
                      <a:avLst/>
                      <a:gdLst/>
                      <a:ahLst/>
                      <a:cxnLst/>
                      <a:rect l="l" t="t" r="r" b="b"/>
                      <a:pathLst>
                        <a:path w="199" h="198" extrusionOk="0">
                          <a:moveTo>
                            <a:pt x="0" y="198"/>
                          </a:moveTo>
                          <a:lnTo>
                            <a:pt x="199" y="198"/>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38" name="Google Shape;8238;p37"/>
                    <p:cNvSpPr/>
                    <p:nvPr/>
                  </p:nvSpPr>
                  <p:spPr>
                    <a:xfrm>
                      <a:off x="2224832" y="6084961"/>
                      <a:ext cx="7949" cy="6371"/>
                    </a:xfrm>
                    <a:custGeom>
                      <a:avLst/>
                      <a:gdLst/>
                      <a:ahLst/>
                      <a:cxnLst/>
                      <a:rect l="l" t="t" r="r" b="b"/>
                      <a:pathLst>
                        <a:path w="7949" h="6371" extrusionOk="0">
                          <a:moveTo>
                            <a:pt x="224" y="1507"/>
                          </a:moveTo>
                          <a:cubicBezTo>
                            <a:pt x="-573" y="3290"/>
                            <a:pt x="822" y="4875"/>
                            <a:pt x="3413" y="6064"/>
                          </a:cubicBezTo>
                          <a:cubicBezTo>
                            <a:pt x="5606" y="6658"/>
                            <a:pt x="7400" y="6460"/>
                            <a:pt x="7798" y="4875"/>
                          </a:cubicBezTo>
                          <a:cubicBezTo>
                            <a:pt x="8396" y="3092"/>
                            <a:pt x="7200" y="1309"/>
                            <a:pt x="4609" y="319"/>
                          </a:cubicBezTo>
                          <a:cubicBezTo>
                            <a:pt x="2416" y="-473"/>
                            <a:pt x="822" y="319"/>
                            <a:pt x="224" y="15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39" name="Google Shape;8239;p37"/>
                    <p:cNvSpPr/>
                    <p:nvPr/>
                  </p:nvSpPr>
                  <p:spPr>
                    <a:xfrm>
                      <a:off x="2237614" y="6028825"/>
                      <a:ext cx="199" cy="197"/>
                    </a:xfrm>
                    <a:custGeom>
                      <a:avLst/>
                      <a:gdLst/>
                      <a:ahLst/>
                      <a:cxnLst/>
                      <a:rect l="l" t="t" r="r" b="b"/>
                      <a:pathLst>
                        <a:path w="199" h="197" extrusionOk="0">
                          <a:moveTo>
                            <a:pt x="0" y="0"/>
                          </a:moveTo>
                          <a:lnTo>
                            <a:pt x="199" y="198"/>
                          </a:lnTo>
                          <a:lnTo>
                            <a:pt x="199" y="198"/>
                          </a:lnTo>
                          <a:lnTo>
                            <a:pt x="1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40" name="Google Shape;8240;p37"/>
                    <p:cNvSpPr/>
                    <p:nvPr/>
                  </p:nvSpPr>
                  <p:spPr>
                    <a:xfrm>
                      <a:off x="2233612" y="6022186"/>
                      <a:ext cx="12971" cy="7773"/>
                    </a:xfrm>
                    <a:custGeom>
                      <a:avLst/>
                      <a:gdLst/>
                      <a:ahLst/>
                      <a:cxnLst/>
                      <a:rect l="l" t="t" r="r" b="b"/>
                      <a:pathLst>
                        <a:path w="12971" h="7773" extrusionOk="0">
                          <a:moveTo>
                            <a:pt x="12971" y="5648"/>
                          </a:moveTo>
                          <a:cubicBezTo>
                            <a:pt x="12971" y="4856"/>
                            <a:pt x="11576" y="3469"/>
                            <a:pt x="10380" y="3073"/>
                          </a:cubicBezTo>
                          <a:cubicBezTo>
                            <a:pt x="9384" y="2677"/>
                            <a:pt x="8586" y="2479"/>
                            <a:pt x="7789" y="2479"/>
                          </a:cubicBezTo>
                          <a:cubicBezTo>
                            <a:pt x="7390" y="1291"/>
                            <a:pt x="5995" y="300"/>
                            <a:pt x="3802" y="102"/>
                          </a:cubicBezTo>
                          <a:cubicBezTo>
                            <a:pt x="1610" y="-294"/>
                            <a:pt x="414" y="498"/>
                            <a:pt x="15" y="1885"/>
                          </a:cubicBezTo>
                          <a:cubicBezTo>
                            <a:pt x="-184" y="3668"/>
                            <a:pt x="1610" y="4460"/>
                            <a:pt x="3404" y="5054"/>
                          </a:cubicBezTo>
                          <a:lnTo>
                            <a:pt x="4201" y="5252"/>
                          </a:lnTo>
                          <a:cubicBezTo>
                            <a:pt x="4201" y="5648"/>
                            <a:pt x="4201" y="6243"/>
                            <a:pt x="4201" y="6639"/>
                          </a:cubicBezTo>
                          <a:cubicBezTo>
                            <a:pt x="4998" y="6837"/>
                            <a:pt x="5995" y="7233"/>
                            <a:pt x="6992" y="7431"/>
                          </a:cubicBezTo>
                          <a:cubicBezTo>
                            <a:pt x="9782" y="7827"/>
                            <a:pt x="12971" y="8422"/>
                            <a:pt x="12971" y="56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41" name="Google Shape;8241;p37"/>
                    <p:cNvSpPr/>
                    <p:nvPr/>
                  </p:nvSpPr>
                  <p:spPr>
                    <a:xfrm>
                      <a:off x="2330040" y="6115897"/>
                      <a:ext cx="8033" cy="6033"/>
                    </a:xfrm>
                    <a:custGeom>
                      <a:avLst/>
                      <a:gdLst/>
                      <a:ahLst/>
                      <a:cxnLst/>
                      <a:rect l="l" t="t" r="r" b="b"/>
                      <a:pathLst>
                        <a:path w="8033" h="6033" extrusionOk="0">
                          <a:moveTo>
                            <a:pt x="8034" y="4445"/>
                          </a:moveTo>
                          <a:cubicBezTo>
                            <a:pt x="7835" y="2464"/>
                            <a:pt x="6639" y="1077"/>
                            <a:pt x="4047" y="285"/>
                          </a:cubicBezTo>
                          <a:cubicBezTo>
                            <a:pt x="1655" y="-508"/>
                            <a:pt x="460" y="483"/>
                            <a:pt x="61" y="1671"/>
                          </a:cubicBezTo>
                          <a:cubicBezTo>
                            <a:pt x="-338" y="3454"/>
                            <a:pt x="1257" y="5039"/>
                            <a:pt x="3848" y="5831"/>
                          </a:cubicBezTo>
                          <a:cubicBezTo>
                            <a:pt x="6041" y="6425"/>
                            <a:pt x="7237" y="5633"/>
                            <a:pt x="8034" y="44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42" name="Google Shape;8242;p37"/>
                    <p:cNvSpPr/>
                    <p:nvPr/>
                  </p:nvSpPr>
                  <p:spPr>
                    <a:xfrm>
                      <a:off x="2358819" y="5934302"/>
                      <a:ext cx="8747" cy="6129"/>
                    </a:xfrm>
                    <a:custGeom>
                      <a:avLst/>
                      <a:gdLst/>
                      <a:ahLst/>
                      <a:cxnLst/>
                      <a:rect l="l" t="t" r="r" b="b"/>
                      <a:pathLst>
                        <a:path w="8747" h="6129" extrusionOk="0">
                          <a:moveTo>
                            <a:pt x="8556" y="4393"/>
                          </a:moveTo>
                          <a:cubicBezTo>
                            <a:pt x="9353" y="2610"/>
                            <a:pt x="7559" y="1025"/>
                            <a:pt x="4968" y="233"/>
                          </a:cubicBezTo>
                          <a:cubicBezTo>
                            <a:pt x="2775" y="-361"/>
                            <a:pt x="1181" y="233"/>
                            <a:pt x="384" y="1422"/>
                          </a:cubicBezTo>
                          <a:cubicBezTo>
                            <a:pt x="-613" y="3204"/>
                            <a:pt x="384" y="4591"/>
                            <a:pt x="2775" y="5780"/>
                          </a:cubicBezTo>
                          <a:cubicBezTo>
                            <a:pt x="5765" y="6572"/>
                            <a:pt x="7958" y="5978"/>
                            <a:pt x="8556" y="43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43" name="Google Shape;8243;p37"/>
                    <p:cNvSpPr/>
                    <p:nvPr/>
                  </p:nvSpPr>
                  <p:spPr>
                    <a:xfrm>
                      <a:off x="2311364" y="6086747"/>
                      <a:ext cx="8631" cy="5831"/>
                    </a:xfrm>
                    <a:custGeom>
                      <a:avLst/>
                      <a:gdLst/>
                      <a:ahLst/>
                      <a:cxnLst/>
                      <a:rect l="l" t="t" r="r" b="b"/>
                      <a:pathLst>
                        <a:path w="8631" h="5831" extrusionOk="0">
                          <a:moveTo>
                            <a:pt x="4186" y="5466"/>
                          </a:moveTo>
                          <a:cubicBezTo>
                            <a:pt x="6179" y="6060"/>
                            <a:pt x="8172" y="6060"/>
                            <a:pt x="8571" y="4476"/>
                          </a:cubicBezTo>
                          <a:cubicBezTo>
                            <a:pt x="8970" y="2495"/>
                            <a:pt x="7375" y="910"/>
                            <a:pt x="4584" y="316"/>
                          </a:cubicBezTo>
                          <a:cubicBezTo>
                            <a:pt x="2591" y="-278"/>
                            <a:pt x="797" y="-80"/>
                            <a:pt x="0" y="1306"/>
                          </a:cubicBezTo>
                          <a:cubicBezTo>
                            <a:pt x="0" y="3287"/>
                            <a:pt x="1395" y="4674"/>
                            <a:pt x="4186" y="54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44" name="Google Shape;8244;p37"/>
                    <p:cNvSpPr/>
                    <p:nvPr/>
                  </p:nvSpPr>
                  <p:spPr>
                    <a:xfrm>
                      <a:off x="2360980" y="5869339"/>
                      <a:ext cx="8063" cy="5516"/>
                    </a:xfrm>
                    <a:custGeom>
                      <a:avLst/>
                      <a:gdLst/>
                      <a:ahLst/>
                      <a:cxnLst/>
                      <a:rect l="l" t="t" r="r" b="b"/>
                      <a:pathLst>
                        <a:path w="8063" h="5516" extrusionOk="0">
                          <a:moveTo>
                            <a:pt x="7990" y="3789"/>
                          </a:moveTo>
                          <a:cubicBezTo>
                            <a:pt x="8388" y="1808"/>
                            <a:pt x="7193" y="223"/>
                            <a:pt x="4003" y="25"/>
                          </a:cubicBezTo>
                          <a:cubicBezTo>
                            <a:pt x="1811" y="-173"/>
                            <a:pt x="615" y="817"/>
                            <a:pt x="17" y="2402"/>
                          </a:cubicBezTo>
                          <a:cubicBezTo>
                            <a:pt x="-183" y="3987"/>
                            <a:pt x="1412" y="4977"/>
                            <a:pt x="3605" y="5373"/>
                          </a:cubicBezTo>
                          <a:cubicBezTo>
                            <a:pt x="5797" y="5770"/>
                            <a:pt x="7791" y="5373"/>
                            <a:pt x="7990" y="37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45" name="Google Shape;8245;p37"/>
                    <p:cNvSpPr/>
                    <p:nvPr/>
                  </p:nvSpPr>
                  <p:spPr>
                    <a:xfrm>
                      <a:off x="2288579" y="6133400"/>
                      <a:ext cx="7630" cy="5782"/>
                    </a:xfrm>
                    <a:custGeom>
                      <a:avLst/>
                      <a:gdLst/>
                      <a:ahLst/>
                      <a:cxnLst/>
                      <a:rect l="l" t="t" r="r" b="b"/>
                      <a:pathLst>
                        <a:path w="7630" h="5782" extrusionOk="0">
                          <a:moveTo>
                            <a:pt x="5244" y="610"/>
                          </a:moveTo>
                          <a:cubicBezTo>
                            <a:pt x="2653" y="-579"/>
                            <a:pt x="460" y="16"/>
                            <a:pt x="62" y="1996"/>
                          </a:cubicBezTo>
                          <a:cubicBezTo>
                            <a:pt x="-337" y="3383"/>
                            <a:pt x="1258" y="4770"/>
                            <a:pt x="3052" y="5562"/>
                          </a:cubicBezTo>
                          <a:cubicBezTo>
                            <a:pt x="5045" y="5958"/>
                            <a:pt x="7038" y="5958"/>
                            <a:pt x="7437" y="4374"/>
                          </a:cubicBezTo>
                          <a:cubicBezTo>
                            <a:pt x="8035" y="3185"/>
                            <a:pt x="7238" y="1600"/>
                            <a:pt x="5244" y="6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46" name="Google Shape;8246;p37"/>
                    <p:cNvSpPr/>
                    <p:nvPr/>
                  </p:nvSpPr>
                  <p:spPr>
                    <a:xfrm>
                      <a:off x="2283643" y="6146942"/>
                      <a:ext cx="8601" cy="5778"/>
                    </a:xfrm>
                    <a:custGeom>
                      <a:avLst/>
                      <a:gdLst/>
                      <a:ahLst/>
                      <a:cxnLst/>
                      <a:rect l="l" t="t" r="r" b="b"/>
                      <a:pathLst>
                        <a:path w="8601" h="5778" extrusionOk="0">
                          <a:moveTo>
                            <a:pt x="8586" y="3707"/>
                          </a:moveTo>
                          <a:cubicBezTo>
                            <a:pt x="8785" y="2320"/>
                            <a:pt x="6992" y="934"/>
                            <a:pt x="4998" y="340"/>
                          </a:cubicBezTo>
                          <a:cubicBezTo>
                            <a:pt x="2208" y="-453"/>
                            <a:pt x="214" y="141"/>
                            <a:pt x="15" y="2122"/>
                          </a:cubicBezTo>
                          <a:cubicBezTo>
                            <a:pt x="-184" y="3707"/>
                            <a:pt x="1610" y="4698"/>
                            <a:pt x="3404" y="5490"/>
                          </a:cubicBezTo>
                          <a:cubicBezTo>
                            <a:pt x="6194" y="6084"/>
                            <a:pt x="8387" y="5886"/>
                            <a:pt x="8586" y="37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47" name="Google Shape;8247;p37"/>
                    <p:cNvSpPr/>
                    <p:nvPr/>
                  </p:nvSpPr>
                  <p:spPr>
                    <a:xfrm>
                      <a:off x="2315351" y="6023337"/>
                      <a:ext cx="8194" cy="5400"/>
                    </a:xfrm>
                    <a:custGeom>
                      <a:avLst/>
                      <a:gdLst/>
                      <a:ahLst/>
                      <a:cxnLst/>
                      <a:rect l="l" t="t" r="r" b="b"/>
                      <a:pathLst>
                        <a:path w="8194" h="5400" extrusionOk="0">
                          <a:moveTo>
                            <a:pt x="0" y="1923"/>
                          </a:moveTo>
                          <a:cubicBezTo>
                            <a:pt x="0" y="3507"/>
                            <a:pt x="1794" y="4498"/>
                            <a:pt x="3787" y="5092"/>
                          </a:cubicBezTo>
                          <a:cubicBezTo>
                            <a:pt x="5980" y="5686"/>
                            <a:pt x="7574" y="5488"/>
                            <a:pt x="8172" y="3903"/>
                          </a:cubicBezTo>
                          <a:cubicBezTo>
                            <a:pt x="8372" y="2319"/>
                            <a:pt x="7176" y="1130"/>
                            <a:pt x="5183" y="338"/>
                          </a:cubicBezTo>
                          <a:cubicBezTo>
                            <a:pt x="2591" y="-256"/>
                            <a:pt x="199" y="-256"/>
                            <a:pt x="0" y="192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48" name="Google Shape;8248;p37"/>
                    <p:cNvSpPr/>
                    <p:nvPr/>
                  </p:nvSpPr>
                  <p:spPr>
                    <a:xfrm>
                      <a:off x="2341662" y="5928318"/>
                      <a:ext cx="7375" cy="5647"/>
                    </a:xfrm>
                    <a:custGeom>
                      <a:avLst/>
                      <a:gdLst/>
                      <a:ahLst/>
                      <a:cxnLst/>
                      <a:rect l="l" t="t" r="r" b="b"/>
                      <a:pathLst>
                        <a:path w="7375" h="5647" extrusionOk="0">
                          <a:moveTo>
                            <a:pt x="3787" y="5622"/>
                          </a:moveTo>
                          <a:cubicBezTo>
                            <a:pt x="6179" y="5820"/>
                            <a:pt x="6976" y="4830"/>
                            <a:pt x="7375" y="3443"/>
                          </a:cubicBezTo>
                          <a:cubicBezTo>
                            <a:pt x="7375" y="1859"/>
                            <a:pt x="6378" y="472"/>
                            <a:pt x="4385" y="76"/>
                          </a:cubicBezTo>
                          <a:cubicBezTo>
                            <a:pt x="1595" y="-320"/>
                            <a:pt x="0" y="868"/>
                            <a:pt x="0" y="2849"/>
                          </a:cubicBezTo>
                          <a:cubicBezTo>
                            <a:pt x="199" y="4434"/>
                            <a:pt x="1595" y="5424"/>
                            <a:pt x="3787" y="56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49" name="Google Shape;8249;p37"/>
                    <p:cNvSpPr/>
                    <p:nvPr/>
                  </p:nvSpPr>
                  <p:spPr>
                    <a:xfrm>
                      <a:off x="2338074" y="5911129"/>
                      <a:ext cx="7790" cy="5047"/>
                    </a:xfrm>
                    <a:custGeom>
                      <a:avLst/>
                      <a:gdLst/>
                      <a:ahLst/>
                      <a:cxnLst/>
                      <a:rect l="l" t="t" r="r" b="b"/>
                      <a:pathLst>
                        <a:path w="7790" h="5047" extrusionOk="0">
                          <a:moveTo>
                            <a:pt x="3588" y="4785"/>
                          </a:moveTo>
                          <a:cubicBezTo>
                            <a:pt x="5581" y="5380"/>
                            <a:pt x="7574" y="4984"/>
                            <a:pt x="7774" y="3399"/>
                          </a:cubicBezTo>
                          <a:cubicBezTo>
                            <a:pt x="7973" y="2012"/>
                            <a:pt x="6378" y="626"/>
                            <a:pt x="4385" y="230"/>
                          </a:cubicBezTo>
                          <a:cubicBezTo>
                            <a:pt x="2392" y="-365"/>
                            <a:pt x="598" y="230"/>
                            <a:pt x="0" y="1616"/>
                          </a:cubicBezTo>
                          <a:cubicBezTo>
                            <a:pt x="399" y="3003"/>
                            <a:pt x="1595" y="4191"/>
                            <a:pt x="3588" y="47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50" name="Google Shape;8250;p37"/>
                    <p:cNvSpPr/>
                    <p:nvPr/>
                  </p:nvSpPr>
                  <p:spPr>
                    <a:xfrm>
                      <a:off x="2239208" y="6217821"/>
                      <a:ext cx="7795" cy="5504"/>
                    </a:xfrm>
                    <a:custGeom>
                      <a:avLst/>
                      <a:gdLst/>
                      <a:ahLst/>
                      <a:cxnLst/>
                      <a:rect l="l" t="t" r="r" b="b"/>
                      <a:pathLst>
                        <a:path w="7795" h="5504" extrusionOk="0">
                          <a:moveTo>
                            <a:pt x="0" y="2159"/>
                          </a:moveTo>
                          <a:cubicBezTo>
                            <a:pt x="0" y="3744"/>
                            <a:pt x="1395" y="4933"/>
                            <a:pt x="3588" y="5329"/>
                          </a:cubicBezTo>
                          <a:cubicBezTo>
                            <a:pt x="5581" y="5725"/>
                            <a:pt x="7375" y="5527"/>
                            <a:pt x="7774" y="3942"/>
                          </a:cubicBezTo>
                          <a:cubicBezTo>
                            <a:pt x="7973" y="2357"/>
                            <a:pt x="6777" y="971"/>
                            <a:pt x="4784" y="377"/>
                          </a:cubicBezTo>
                          <a:cubicBezTo>
                            <a:pt x="2193" y="-416"/>
                            <a:pt x="0" y="-20"/>
                            <a:pt x="0" y="215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51" name="Google Shape;8251;p37"/>
                    <p:cNvSpPr/>
                    <p:nvPr/>
                  </p:nvSpPr>
                  <p:spPr>
                    <a:xfrm>
                      <a:off x="2258603" y="6090205"/>
                      <a:ext cx="21875" cy="6565"/>
                    </a:xfrm>
                    <a:custGeom>
                      <a:avLst/>
                      <a:gdLst/>
                      <a:ahLst/>
                      <a:cxnLst/>
                      <a:rect l="l" t="t" r="r" b="b"/>
                      <a:pathLst>
                        <a:path w="21875" h="6565" extrusionOk="0">
                          <a:moveTo>
                            <a:pt x="16484" y="6169"/>
                          </a:moveTo>
                          <a:cubicBezTo>
                            <a:pt x="19076" y="6763"/>
                            <a:pt x="21667" y="6961"/>
                            <a:pt x="21866" y="4782"/>
                          </a:cubicBezTo>
                          <a:cubicBezTo>
                            <a:pt x="22066" y="2405"/>
                            <a:pt x="19076" y="1811"/>
                            <a:pt x="16684" y="1216"/>
                          </a:cubicBezTo>
                          <a:cubicBezTo>
                            <a:pt x="16086" y="1018"/>
                            <a:pt x="15687" y="1018"/>
                            <a:pt x="15089" y="1018"/>
                          </a:cubicBezTo>
                          <a:cubicBezTo>
                            <a:pt x="14690" y="622"/>
                            <a:pt x="14292" y="424"/>
                            <a:pt x="13694" y="226"/>
                          </a:cubicBezTo>
                          <a:cubicBezTo>
                            <a:pt x="11700" y="-368"/>
                            <a:pt x="10106" y="226"/>
                            <a:pt x="9707" y="1811"/>
                          </a:cubicBezTo>
                          <a:cubicBezTo>
                            <a:pt x="9707" y="2009"/>
                            <a:pt x="9707" y="2009"/>
                            <a:pt x="9707" y="2207"/>
                          </a:cubicBezTo>
                          <a:cubicBezTo>
                            <a:pt x="6717" y="28"/>
                            <a:pt x="3728" y="-170"/>
                            <a:pt x="937" y="1613"/>
                          </a:cubicBezTo>
                          <a:cubicBezTo>
                            <a:pt x="-60" y="2207"/>
                            <a:pt x="-458" y="3395"/>
                            <a:pt x="738" y="4188"/>
                          </a:cubicBezTo>
                          <a:cubicBezTo>
                            <a:pt x="3728" y="6367"/>
                            <a:pt x="6917" y="6763"/>
                            <a:pt x="10106" y="5773"/>
                          </a:cubicBezTo>
                          <a:cubicBezTo>
                            <a:pt x="10903" y="5574"/>
                            <a:pt x="11302" y="4980"/>
                            <a:pt x="12099" y="4584"/>
                          </a:cubicBezTo>
                          <a:lnTo>
                            <a:pt x="11900" y="4386"/>
                          </a:lnTo>
                          <a:lnTo>
                            <a:pt x="12099" y="4584"/>
                          </a:lnTo>
                          <a:cubicBezTo>
                            <a:pt x="13694" y="5178"/>
                            <a:pt x="15089" y="5971"/>
                            <a:pt x="16484" y="61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52" name="Google Shape;8252;p37"/>
                    <p:cNvSpPr/>
                    <p:nvPr/>
                  </p:nvSpPr>
                  <p:spPr>
                    <a:xfrm>
                      <a:off x="2192765" y="6060915"/>
                      <a:ext cx="3277" cy="4456"/>
                    </a:xfrm>
                    <a:custGeom>
                      <a:avLst/>
                      <a:gdLst/>
                      <a:ahLst/>
                      <a:cxnLst/>
                      <a:rect l="l" t="t" r="r" b="b"/>
                      <a:pathLst>
                        <a:path w="3277" h="4456" extrusionOk="0">
                          <a:moveTo>
                            <a:pt x="3189" y="3367"/>
                          </a:moveTo>
                          <a:cubicBezTo>
                            <a:pt x="3588" y="1981"/>
                            <a:pt x="2591" y="792"/>
                            <a:pt x="1196" y="0"/>
                          </a:cubicBezTo>
                          <a:cubicBezTo>
                            <a:pt x="797" y="1387"/>
                            <a:pt x="399" y="2971"/>
                            <a:pt x="0" y="4358"/>
                          </a:cubicBezTo>
                          <a:cubicBezTo>
                            <a:pt x="1595" y="4556"/>
                            <a:pt x="2990" y="4556"/>
                            <a:pt x="3189" y="33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53" name="Google Shape;8253;p37"/>
                    <p:cNvSpPr/>
                    <p:nvPr/>
                  </p:nvSpPr>
                  <p:spPr>
                    <a:xfrm>
                      <a:off x="2293425" y="5996992"/>
                      <a:ext cx="8587" cy="5710"/>
                    </a:xfrm>
                    <a:custGeom>
                      <a:avLst/>
                      <a:gdLst/>
                      <a:ahLst/>
                      <a:cxnLst/>
                      <a:rect l="l" t="t" r="r" b="b"/>
                      <a:pathLst>
                        <a:path w="8587" h="5710" extrusionOk="0">
                          <a:moveTo>
                            <a:pt x="8571" y="3506"/>
                          </a:moveTo>
                          <a:cubicBezTo>
                            <a:pt x="8372" y="2714"/>
                            <a:pt x="7574" y="1525"/>
                            <a:pt x="6578" y="733"/>
                          </a:cubicBezTo>
                          <a:cubicBezTo>
                            <a:pt x="4784" y="-456"/>
                            <a:pt x="2791" y="-59"/>
                            <a:pt x="1794" y="931"/>
                          </a:cubicBezTo>
                          <a:cubicBezTo>
                            <a:pt x="797" y="1723"/>
                            <a:pt x="598" y="3110"/>
                            <a:pt x="0" y="4299"/>
                          </a:cubicBezTo>
                          <a:cubicBezTo>
                            <a:pt x="1794" y="4893"/>
                            <a:pt x="3588" y="5487"/>
                            <a:pt x="5183" y="5685"/>
                          </a:cubicBezTo>
                          <a:cubicBezTo>
                            <a:pt x="7176" y="5883"/>
                            <a:pt x="8770" y="4893"/>
                            <a:pt x="8571" y="35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54" name="Google Shape;8254;p37"/>
                    <p:cNvSpPr/>
                    <p:nvPr/>
                  </p:nvSpPr>
                  <p:spPr>
                    <a:xfrm>
                      <a:off x="2302594" y="5952128"/>
                      <a:ext cx="8969" cy="5620"/>
                    </a:xfrm>
                    <a:custGeom>
                      <a:avLst/>
                      <a:gdLst/>
                      <a:ahLst/>
                      <a:cxnLst/>
                      <a:rect l="l" t="t" r="r" b="b"/>
                      <a:pathLst>
                        <a:path w="8969" h="5620" extrusionOk="0">
                          <a:moveTo>
                            <a:pt x="4983" y="5583"/>
                          </a:moveTo>
                          <a:cubicBezTo>
                            <a:pt x="6976" y="5781"/>
                            <a:pt x="8770" y="5187"/>
                            <a:pt x="8970" y="3602"/>
                          </a:cubicBezTo>
                          <a:cubicBezTo>
                            <a:pt x="8970" y="1423"/>
                            <a:pt x="6578" y="433"/>
                            <a:pt x="3986" y="37"/>
                          </a:cubicBezTo>
                          <a:cubicBezTo>
                            <a:pt x="1794" y="-161"/>
                            <a:pt x="399" y="433"/>
                            <a:pt x="0" y="2018"/>
                          </a:cubicBezTo>
                          <a:cubicBezTo>
                            <a:pt x="399" y="3998"/>
                            <a:pt x="2392" y="5187"/>
                            <a:pt x="4983" y="55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55" name="Google Shape;8255;p37"/>
                    <p:cNvSpPr/>
                    <p:nvPr/>
                  </p:nvSpPr>
                  <p:spPr>
                    <a:xfrm>
                      <a:off x="2306519" y="5919796"/>
                      <a:ext cx="8252" cy="5570"/>
                    </a:xfrm>
                    <a:custGeom>
                      <a:avLst/>
                      <a:gdLst/>
                      <a:ahLst/>
                      <a:cxnLst/>
                      <a:rect l="l" t="t" r="r" b="b"/>
                      <a:pathLst>
                        <a:path w="8252" h="5570" extrusionOk="0">
                          <a:moveTo>
                            <a:pt x="8234" y="3448"/>
                          </a:moveTo>
                          <a:cubicBezTo>
                            <a:pt x="8433" y="2062"/>
                            <a:pt x="7038" y="873"/>
                            <a:pt x="5045" y="279"/>
                          </a:cubicBezTo>
                          <a:cubicBezTo>
                            <a:pt x="2254" y="-514"/>
                            <a:pt x="460" y="477"/>
                            <a:pt x="61" y="2062"/>
                          </a:cubicBezTo>
                          <a:cubicBezTo>
                            <a:pt x="-337" y="3448"/>
                            <a:pt x="1258" y="4637"/>
                            <a:pt x="3251" y="5231"/>
                          </a:cubicBezTo>
                          <a:cubicBezTo>
                            <a:pt x="6041" y="6023"/>
                            <a:pt x="8035" y="5429"/>
                            <a:pt x="8234" y="34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56" name="Google Shape;8256;p37"/>
                    <p:cNvSpPr/>
                    <p:nvPr/>
                  </p:nvSpPr>
                  <p:spPr>
                    <a:xfrm>
                      <a:off x="2206519" y="6009214"/>
                      <a:ext cx="4886" cy="5942"/>
                    </a:xfrm>
                    <a:custGeom>
                      <a:avLst/>
                      <a:gdLst/>
                      <a:ahLst/>
                      <a:cxnLst/>
                      <a:rect l="l" t="t" r="r" b="b"/>
                      <a:pathLst>
                        <a:path w="4886" h="5942" extrusionOk="0">
                          <a:moveTo>
                            <a:pt x="2791" y="792"/>
                          </a:moveTo>
                          <a:cubicBezTo>
                            <a:pt x="2392" y="594"/>
                            <a:pt x="1993" y="198"/>
                            <a:pt x="1595" y="0"/>
                          </a:cubicBezTo>
                          <a:cubicBezTo>
                            <a:pt x="1196" y="1585"/>
                            <a:pt x="598" y="3169"/>
                            <a:pt x="199" y="4556"/>
                          </a:cubicBezTo>
                          <a:cubicBezTo>
                            <a:pt x="199" y="4952"/>
                            <a:pt x="0" y="5348"/>
                            <a:pt x="0" y="5546"/>
                          </a:cubicBezTo>
                          <a:cubicBezTo>
                            <a:pt x="199" y="5745"/>
                            <a:pt x="199" y="5745"/>
                            <a:pt x="399" y="5943"/>
                          </a:cubicBezTo>
                          <a:cubicBezTo>
                            <a:pt x="2591" y="4754"/>
                            <a:pt x="7774" y="4556"/>
                            <a:pt x="2791" y="7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57" name="Google Shape;8257;p37"/>
                    <p:cNvSpPr/>
                    <p:nvPr/>
                  </p:nvSpPr>
                  <p:spPr>
                    <a:xfrm>
                      <a:off x="2206718" y="6015355"/>
                      <a:ext cx="199" cy="19808"/>
                    </a:xfrm>
                    <a:custGeom>
                      <a:avLst/>
                      <a:gdLst/>
                      <a:ahLst/>
                      <a:cxnLst/>
                      <a:rect l="l" t="t" r="r" b="b"/>
                      <a:pathLst>
                        <a:path w="199" h="19808" extrusionOk="0">
                          <a:moveTo>
                            <a:pt x="199" y="0"/>
                          </a:moveTo>
                          <a:lnTo>
                            <a:pt x="1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58" name="Google Shape;8258;p37"/>
                    <p:cNvSpPr/>
                    <p:nvPr/>
                  </p:nvSpPr>
                  <p:spPr>
                    <a:xfrm>
                      <a:off x="2214492" y="6190879"/>
                      <a:ext cx="7443" cy="5283"/>
                    </a:xfrm>
                    <a:custGeom>
                      <a:avLst/>
                      <a:gdLst/>
                      <a:ahLst/>
                      <a:cxnLst/>
                      <a:rect l="l" t="t" r="r" b="b"/>
                      <a:pathLst>
                        <a:path w="7443" h="5283" extrusionOk="0">
                          <a:moveTo>
                            <a:pt x="0" y="1369"/>
                          </a:moveTo>
                          <a:cubicBezTo>
                            <a:pt x="0" y="2953"/>
                            <a:pt x="1395" y="4142"/>
                            <a:pt x="3389" y="4934"/>
                          </a:cubicBezTo>
                          <a:cubicBezTo>
                            <a:pt x="5780" y="5727"/>
                            <a:pt x="6976" y="5132"/>
                            <a:pt x="7375" y="3548"/>
                          </a:cubicBezTo>
                          <a:cubicBezTo>
                            <a:pt x="7774" y="1963"/>
                            <a:pt x="6378" y="774"/>
                            <a:pt x="4385" y="180"/>
                          </a:cubicBezTo>
                          <a:cubicBezTo>
                            <a:pt x="1993" y="-216"/>
                            <a:pt x="399" y="-18"/>
                            <a:pt x="0" y="13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59" name="Google Shape;8259;p37"/>
                    <p:cNvSpPr/>
                    <p:nvPr/>
                  </p:nvSpPr>
                  <p:spPr>
                    <a:xfrm>
                      <a:off x="2212100" y="5993633"/>
                      <a:ext cx="6572" cy="4569"/>
                    </a:xfrm>
                    <a:custGeom>
                      <a:avLst/>
                      <a:gdLst/>
                      <a:ahLst/>
                      <a:cxnLst/>
                      <a:rect l="l" t="t" r="r" b="b"/>
                      <a:pathLst>
                        <a:path w="6572" h="4569" extrusionOk="0">
                          <a:moveTo>
                            <a:pt x="4186" y="328"/>
                          </a:moveTo>
                          <a:cubicBezTo>
                            <a:pt x="2791" y="-68"/>
                            <a:pt x="1595" y="-68"/>
                            <a:pt x="797" y="130"/>
                          </a:cubicBezTo>
                          <a:cubicBezTo>
                            <a:pt x="598" y="923"/>
                            <a:pt x="199" y="1715"/>
                            <a:pt x="0" y="2507"/>
                          </a:cubicBezTo>
                          <a:cubicBezTo>
                            <a:pt x="598" y="3300"/>
                            <a:pt x="1794" y="3894"/>
                            <a:pt x="2990" y="4290"/>
                          </a:cubicBezTo>
                          <a:cubicBezTo>
                            <a:pt x="4585" y="4884"/>
                            <a:pt x="5980" y="4488"/>
                            <a:pt x="6378" y="3498"/>
                          </a:cubicBezTo>
                          <a:cubicBezTo>
                            <a:pt x="6976" y="2309"/>
                            <a:pt x="6179" y="1121"/>
                            <a:pt x="4186" y="3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60" name="Google Shape;8260;p37"/>
                    <p:cNvSpPr/>
                    <p:nvPr/>
                  </p:nvSpPr>
                  <p:spPr>
                    <a:xfrm>
                      <a:off x="2293606" y="5915072"/>
                      <a:ext cx="7393" cy="5626"/>
                    </a:xfrm>
                    <a:custGeom>
                      <a:avLst/>
                      <a:gdLst/>
                      <a:ahLst/>
                      <a:cxnLst/>
                      <a:rect l="l" t="t" r="r" b="b"/>
                      <a:pathLst>
                        <a:path w="7393" h="5626" extrusionOk="0">
                          <a:moveTo>
                            <a:pt x="19" y="2625"/>
                          </a:moveTo>
                          <a:cubicBezTo>
                            <a:pt x="218" y="4210"/>
                            <a:pt x="1613" y="5200"/>
                            <a:pt x="3806" y="5597"/>
                          </a:cubicBezTo>
                          <a:cubicBezTo>
                            <a:pt x="6198" y="5795"/>
                            <a:pt x="7394" y="5002"/>
                            <a:pt x="7394" y="3616"/>
                          </a:cubicBezTo>
                          <a:cubicBezTo>
                            <a:pt x="7394" y="2229"/>
                            <a:pt x="6198" y="644"/>
                            <a:pt x="4205" y="248"/>
                          </a:cubicBezTo>
                          <a:cubicBezTo>
                            <a:pt x="1215" y="-544"/>
                            <a:pt x="-181" y="644"/>
                            <a:pt x="19" y="26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61" name="Google Shape;8261;p37"/>
                    <p:cNvSpPr/>
                    <p:nvPr/>
                  </p:nvSpPr>
                  <p:spPr>
                    <a:xfrm>
                      <a:off x="2207460" y="6038909"/>
                      <a:ext cx="8495" cy="5097"/>
                    </a:xfrm>
                    <a:custGeom>
                      <a:avLst/>
                      <a:gdLst/>
                      <a:ahLst/>
                      <a:cxnLst/>
                      <a:rect l="l" t="t" r="r" b="b"/>
                      <a:pathLst>
                        <a:path w="8495" h="5097" extrusionOk="0">
                          <a:moveTo>
                            <a:pt x="56" y="1603"/>
                          </a:moveTo>
                          <a:cubicBezTo>
                            <a:pt x="-343" y="2990"/>
                            <a:pt x="1451" y="4179"/>
                            <a:pt x="3644" y="4773"/>
                          </a:cubicBezTo>
                          <a:cubicBezTo>
                            <a:pt x="5836" y="5367"/>
                            <a:pt x="7431" y="5169"/>
                            <a:pt x="8228" y="3981"/>
                          </a:cubicBezTo>
                          <a:cubicBezTo>
                            <a:pt x="9225" y="2396"/>
                            <a:pt x="7232" y="1405"/>
                            <a:pt x="5637" y="811"/>
                          </a:cubicBezTo>
                          <a:cubicBezTo>
                            <a:pt x="3046" y="-377"/>
                            <a:pt x="454" y="-377"/>
                            <a:pt x="56" y="160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62" name="Google Shape;8262;p37"/>
                    <p:cNvSpPr/>
                    <p:nvPr/>
                  </p:nvSpPr>
                  <p:spPr>
                    <a:xfrm>
                      <a:off x="2241298" y="6074426"/>
                      <a:ext cx="13878" cy="7085"/>
                    </a:xfrm>
                    <a:custGeom>
                      <a:avLst/>
                      <a:gdLst/>
                      <a:ahLst/>
                      <a:cxnLst/>
                      <a:rect l="l" t="t" r="r" b="b"/>
                      <a:pathLst>
                        <a:path w="13878" h="7085" extrusionOk="0">
                          <a:moveTo>
                            <a:pt x="13856" y="3922"/>
                          </a:moveTo>
                          <a:cubicBezTo>
                            <a:pt x="14056" y="2535"/>
                            <a:pt x="12860" y="950"/>
                            <a:pt x="11066" y="356"/>
                          </a:cubicBezTo>
                          <a:cubicBezTo>
                            <a:pt x="8275" y="-634"/>
                            <a:pt x="6681" y="554"/>
                            <a:pt x="6681" y="2535"/>
                          </a:cubicBezTo>
                          <a:cubicBezTo>
                            <a:pt x="6681" y="2931"/>
                            <a:pt x="6681" y="3129"/>
                            <a:pt x="6880" y="3525"/>
                          </a:cubicBezTo>
                          <a:cubicBezTo>
                            <a:pt x="6481" y="3129"/>
                            <a:pt x="5883" y="2733"/>
                            <a:pt x="5086" y="2535"/>
                          </a:cubicBezTo>
                          <a:cubicBezTo>
                            <a:pt x="3093" y="1941"/>
                            <a:pt x="1100" y="1743"/>
                            <a:pt x="302" y="3129"/>
                          </a:cubicBezTo>
                          <a:cubicBezTo>
                            <a:pt x="-495" y="4318"/>
                            <a:pt x="302" y="5704"/>
                            <a:pt x="2495" y="6695"/>
                          </a:cubicBezTo>
                          <a:cubicBezTo>
                            <a:pt x="4488" y="7289"/>
                            <a:pt x="6481" y="7289"/>
                            <a:pt x="7279" y="6101"/>
                          </a:cubicBezTo>
                          <a:cubicBezTo>
                            <a:pt x="7677" y="5506"/>
                            <a:pt x="7478" y="5110"/>
                            <a:pt x="7478" y="4516"/>
                          </a:cubicBezTo>
                          <a:cubicBezTo>
                            <a:pt x="8076" y="5110"/>
                            <a:pt x="8873" y="5506"/>
                            <a:pt x="10069" y="5704"/>
                          </a:cubicBezTo>
                          <a:cubicBezTo>
                            <a:pt x="12461" y="6101"/>
                            <a:pt x="13657" y="5308"/>
                            <a:pt x="13856" y="39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63" name="Google Shape;8263;p37"/>
                    <p:cNvSpPr/>
                    <p:nvPr/>
                  </p:nvSpPr>
                  <p:spPr>
                    <a:xfrm>
                      <a:off x="2292389" y="5872985"/>
                      <a:ext cx="9853" cy="7821"/>
                    </a:xfrm>
                    <a:custGeom>
                      <a:avLst/>
                      <a:gdLst/>
                      <a:ahLst/>
                      <a:cxnLst/>
                      <a:rect l="l" t="t" r="r" b="b"/>
                      <a:pathLst>
                        <a:path w="9853" h="7821" extrusionOk="0">
                          <a:moveTo>
                            <a:pt x="836" y="1728"/>
                          </a:moveTo>
                          <a:cubicBezTo>
                            <a:pt x="836" y="1926"/>
                            <a:pt x="836" y="1926"/>
                            <a:pt x="836" y="2124"/>
                          </a:cubicBezTo>
                          <a:cubicBezTo>
                            <a:pt x="438" y="2520"/>
                            <a:pt x="238" y="3510"/>
                            <a:pt x="39" y="4699"/>
                          </a:cubicBezTo>
                          <a:cubicBezTo>
                            <a:pt x="-160" y="7076"/>
                            <a:pt x="438" y="8264"/>
                            <a:pt x="1036" y="7670"/>
                          </a:cubicBezTo>
                          <a:cubicBezTo>
                            <a:pt x="1434" y="7274"/>
                            <a:pt x="1833" y="5689"/>
                            <a:pt x="1833" y="5095"/>
                          </a:cubicBezTo>
                          <a:cubicBezTo>
                            <a:pt x="1833" y="4699"/>
                            <a:pt x="1833" y="4303"/>
                            <a:pt x="1833" y="4105"/>
                          </a:cubicBezTo>
                          <a:cubicBezTo>
                            <a:pt x="2630" y="4699"/>
                            <a:pt x="4026" y="5095"/>
                            <a:pt x="5222" y="5293"/>
                          </a:cubicBezTo>
                          <a:cubicBezTo>
                            <a:pt x="7414" y="5491"/>
                            <a:pt x="9407" y="5293"/>
                            <a:pt x="9806" y="3709"/>
                          </a:cubicBezTo>
                          <a:cubicBezTo>
                            <a:pt x="10205" y="1728"/>
                            <a:pt x="8012" y="539"/>
                            <a:pt x="5222" y="143"/>
                          </a:cubicBezTo>
                          <a:cubicBezTo>
                            <a:pt x="3029" y="-253"/>
                            <a:pt x="1235" y="143"/>
                            <a:pt x="836" y="17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64" name="Google Shape;8264;p37"/>
                    <p:cNvSpPr/>
                    <p:nvPr/>
                  </p:nvSpPr>
                  <p:spPr>
                    <a:xfrm>
                      <a:off x="2246384" y="6042796"/>
                      <a:ext cx="6997" cy="5114"/>
                    </a:xfrm>
                    <a:custGeom>
                      <a:avLst/>
                      <a:gdLst/>
                      <a:ahLst/>
                      <a:cxnLst/>
                      <a:rect l="l" t="t" r="r" b="b"/>
                      <a:pathLst>
                        <a:path w="6997" h="5114" extrusionOk="0">
                          <a:moveTo>
                            <a:pt x="6976" y="4055"/>
                          </a:moveTo>
                          <a:cubicBezTo>
                            <a:pt x="7176" y="2273"/>
                            <a:pt x="5980" y="688"/>
                            <a:pt x="3189" y="94"/>
                          </a:cubicBezTo>
                          <a:cubicBezTo>
                            <a:pt x="1794" y="-104"/>
                            <a:pt x="399" y="-104"/>
                            <a:pt x="0" y="1282"/>
                          </a:cubicBezTo>
                          <a:cubicBezTo>
                            <a:pt x="0" y="2867"/>
                            <a:pt x="997" y="4254"/>
                            <a:pt x="3986" y="5046"/>
                          </a:cubicBezTo>
                          <a:cubicBezTo>
                            <a:pt x="5382" y="5244"/>
                            <a:pt x="6777" y="5046"/>
                            <a:pt x="6976" y="40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65" name="Google Shape;8265;p37"/>
                    <p:cNvSpPr/>
                    <p:nvPr/>
                  </p:nvSpPr>
                  <p:spPr>
                    <a:xfrm>
                      <a:off x="2257907" y="5974435"/>
                      <a:ext cx="8423" cy="5202"/>
                    </a:xfrm>
                    <a:custGeom>
                      <a:avLst/>
                      <a:gdLst/>
                      <a:ahLst/>
                      <a:cxnLst/>
                      <a:rect l="l" t="t" r="r" b="b"/>
                      <a:pathLst>
                        <a:path w="8423" h="5202" extrusionOk="0">
                          <a:moveTo>
                            <a:pt x="38" y="1897"/>
                          </a:moveTo>
                          <a:cubicBezTo>
                            <a:pt x="238" y="3284"/>
                            <a:pt x="1832" y="4472"/>
                            <a:pt x="4025" y="5067"/>
                          </a:cubicBezTo>
                          <a:cubicBezTo>
                            <a:pt x="6616" y="5463"/>
                            <a:pt x="8609" y="5067"/>
                            <a:pt x="8410" y="2888"/>
                          </a:cubicBezTo>
                          <a:cubicBezTo>
                            <a:pt x="8410" y="1501"/>
                            <a:pt x="6815" y="114"/>
                            <a:pt x="4623" y="114"/>
                          </a:cubicBezTo>
                          <a:cubicBezTo>
                            <a:pt x="2430" y="-84"/>
                            <a:pt x="-360" y="-282"/>
                            <a:pt x="38" y="18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66" name="Google Shape;8266;p37"/>
                    <p:cNvSpPr/>
                    <p:nvPr/>
                  </p:nvSpPr>
                  <p:spPr>
                    <a:xfrm>
                      <a:off x="2186785" y="6080328"/>
                      <a:ext cx="18206" cy="11520"/>
                    </a:xfrm>
                    <a:custGeom>
                      <a:avLst/>
                      <a:gdLst/>
                      <a:ahLst/>
                      <a:cxnLst/>
                      <a:rect l="l" t="t" r="r" b="b"/>
                      <a:pathLst>
                        <a:path w="18206" h="11520" extrusionOk="0">
                          <a:moveTo>
                            <a:pt x="13355" y="11093"/>
                          </a:moveTo>
                          <a:lnTo>
                            <a:pt x="13554" y="11093"/>
                          </a:lnTo>
                          <a:lnTo>
                            <a:pt x="14152" y="11291"/>
                          </a:lnTo>
                          <a:cubicBezTo>
                            <a:pt x="16544" y="11885"/>
                            <a:pt x="17740" y="11291"/>
                            <a:pt x="18139" y="9904"/>
                          </a:cubicBezTo>
                          <a:cubicBezTo>
                            <a:pt x="18537" y="8518"/>
                            <a:pt x="17142" y="6933"/>
                            <a:pt x="15149" y="6339"/>
                          </a:cubicBezTo>
                          <a:lnTo>
                            <a:pt x="13953" y="6141"/>
                          </a:lnTo>
                          <a:cubicBezTo>
                            <a:pt x="12757" y="5348"/>
                            <a:pt x="11162" y="4754"/>
                            <a:pt x="9368" y="4160"/>
                          </a:cubicBezTo>
                          <a:cubicBezTo>
                            <a:pt x="6578" y="3169"/>
                            <a:pt x="4186" y="990"/>
                            <a:pt x="1594" y="0"/>
                          </a:cubicBezTo>
                          <a:cubicBezTo>
                            <a:pt x="997" y="1783"/>
                            <a:pt x="598" y="3566"/>
                            <a:pt x="0" y="5348"/>
                          </a:cubicBezTo>
                          <a:cubicBezTo>
                            <a:pt x="4584" y="7527"/>
                            <a:pt x="8970" y="9310"/>
                            <a:pt x="13355" y="110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67" name="Google Shape;8267;p37"/>
                    <p:cNvSpPr/>
                    <p:nvPr/>
                  </p:nvSpPr>
                  <p:spPr>
                    <a:xfrm>
                      <a:off x="2274489" y="5864585"/>
                      <a:ext cx="7989" cy="5097"/>
                    </a:xfrm>
                    <a:custGeom>
                      <a:avLst/>
                      <a:gdLst/>
                      <a:ahLst/>
                      <a:cxnLst/>
                      <a:rect l="l" t="t" r="r" b="b"/>
                      <a:pathLst>
                        <a:path w="7989" h="5097" extrusionOk="0">
                          <a:moveTo>
                            <a:pt x="0" y="2204"/>
                          </a:moveTo>
                          <a:cubicBezTo>
                            <a:pt x="0" y="3987"/>
                            <a:pt x="1794" y="4581"/>
                            <a:pt x="3787" y="4977"/>
                          </a:cubicBezTo>
                          <a:cubicBezTo>
                            <a:pt x="5980" y="5374"/>
                            <a:pt x="7774" y="4779"/>
                            <a:pt x="7973" y="3393"/>
                          </a:cubicBezTo>
                          <a:cubicBezTo>
                            <a:pt x="8172" y="1610"/>
                            <a:pt x="6578" y="223"/>
                            <a:pt x="3588" y="25"/>
                          </a:cubicBezTo>
                          <a:cubicBezTo>
                            <a:pt x="1395" y="-173"/>
                            <a:pt x="199" y="818"/>
                            <a:pt x="0" y="22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68" name="Google Shape;8268;p37"/>
                    <p:cNvSpPr/>
                    <p:nvPr/>
                  </p:nvSpPr>
                  <p:spPr>
                    <a:xfrm>
                      <a:off x="2257129" y="5922968"/>
                      <a:ext cx="7309" cy="5348"/>
                    </a:xfrm>
                    <a:custGeom>
                      <a:avLst/>
                      <a:gdLst/>
                      <a:ahLst/>
                      <a:cxnLst/>
                      <a:rect l="l" t="t" r="r" b="b"/>
                      <a:pathLst>
                        <a:path w="7309" h="5348" extrusionOk="0">
                          <a:moveTo>
                            <a:pt x="19" y="2257"/>
                          </a:moveTo>
                          <a:cubicBezTo>
                            <a:pt x="-180" y="3842"/>
                            <a:pt x="1215" y="4832"/>
                            <a:pt x="3208" y="5228"/>
                          </a:cubicBezTo>
                          <a:cubicBezTo>
                            <a:pt x="5401" y="5624"/>
                            <a:pt x="6995" y="5030"/>
                            <a:pt x="7195" y="3644"/>
                          </a:cubicBezTo>
                          <a:cubicBezTo>
                            <a:pt x="7593" y="2455"/>
                            <a:pt x="6995" y="870"/>
                            <a:pt x="4803" y="276"/>
                          </a:cubicBezTo>
                          <a:cubicBezTo>
                            <a:pt x="2012" y="-516"/>
                            <a:pt x="418" y="474"/>
                            <a:pt x="19" y="22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69" name="Google Shape;8269;p37"/>
                    <p:cNvSpPr/>
                    <p:nvPr/>
                  </p:nvSpPr>
                  <p:spPr>
                    <a:xfrm>
                      <a:off x="2229486" y="6026935"/>
                      <a:ext cx="8127" cy="5572"/>
                    </a:xfrm>
                    <a:custGeom>
                      <a:avLst/>
                      <a:gdLst/>
                      <a:ahLst/>
                      <a:cxnLst/>
                      <a:rect l="l" t="t" r="r" b="b"/>
                      <a:pathLst>
                        <a:path w="8127" h="5572" extrusionOk="0">
                          <a:moveTo>
                            <a:pt x="155" y="1494"/>
                          </a:moveTo>
                          <a:cubicBezTo>
                            <a:pt x="-444" y="2682"/>
                            <a:pt x="752" y="4465"/>
                            <a:pt x="2746" y="5060"/>
                          </a:cubicBezTo>
                          <a:cubicBezTo>
                            <a:pt x="7529" y="6644"/>
                            <a:pt x="7928" y="4267"/>
                            <a:pt x="8127" y="1890"/>
                          </a:cubicBezTo>
                          <a:cubicBezTo>
                            <a:pt x="5138" y="702"/>
                            <a:pt x="1948" y="-1477"/>
                            <a:pt x="155" y="14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70" name="Google Shape;8270;p37"/>
                    <p:cNvSpPr/>
                    <p:nvPr/>
                  </p:nvSpPr>
                  <p:spPr>
                    <a:xfrm>
                      <a:off x="2208595" y="6089346"/>
                      <a:ext cx="7509" cy="5275"/>
                    </a:xfrm>
                    <a:custGeom>
                      <a:avLst/>
                      <a:gdLst/>
                      <a:ahLst/>
                      <a:cxnLst/>
                      <a:rect l="l" t="t" r="r" b="b"/>
                      <a:pathLst>
                        <a:path w="7509" h="5275" extrusionOk="0">
                          <a:moveTo>
                            <a:pt x="116" y="1084"/>
                          </a:moveTo>
                          <a:cubicBezTo>
                            <a:pt x="-482" y="2867"/>
                            <a:pt x="1312" y="4254"/>
                            <a:pt x="3704" y="5046"/>
                          </a:cubicBezTo>
                          <a:cubicBezTo>
                            <a:pt x="5896" y="5640"/>
                            <a:pt x="7292" y="5046"/>
                            <a:pt x="7491" y="3659"/>
                          </a:cubicBezTo>
                          <a:cubicBezTo>
                            <a:pt x="7690" y="2273"/>
                            <a:pt x="6295" y="886"/>
                            <a:pt x="4501" y="292"/>
                          </a:cubicBezTo>
                          <a:cubicBezTo>
                            <a:pt x="2707" y="-104"/>
                            <a:pt x="514" y="-302"/>
                            <a:pt x="116" y="10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71" name="Google Shape;8271;p37"/>
                    <p:cNvSpPr/>
                    <p:nvPr/>
                  </p:nvSpPr>
                  <p:spPr>
                    <a:xfrm>
                      <a:off x="2253691" y="5904676"/>
                      <a:ext cx="7442" cy="4847"/>
                    </a:xfrm>
                    <a:custGeom>
                      <a:avLst/>
                      <a:gdLst/>
                      <a:ahLst/>
                      <a:cxnLst/>
                      <a:rect l="l" t="t" r="r" b="b"/>
                      <a:pathLst>
                        <a:path w="7442" h="4847" extrusionOk="0">
                          <a:moveTo>
                            <a:pt x="4254" y="146"/>
                          </a:moveTo>
                          <a:cubicBezTo>
                            <a:pt x="2261" y="-251"/>
                            <a:pt x="267" y="146"/>
                            <a:pt x="68" y="1532"/>
                          </a:cubicBezTo>
                          <a:cubicBezTo>
                            <a:pt x="-331" y="2919"/>
                            <a:pt x="1064" y="4107"/>
                            <a:pt x="3257" y="4702"/>
                          </a:cubicBezTo>
                          <a:cubicBezTo>
                            <a:pt x="5250" y="5098"/>
                            <a:pt x="6845" y="4702"/>
                            <a:pt x="7443" y="3315"/>
                          </a:cubicBezTo>
                          <a:cubicBezTo>
                            <a:pt x="7443" y="1730"/>
                            <a:pt x="6446" y="542"/>
                            <a:pt x="4254" y="1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72" name="Google Shape;8272;p37"/>
                    <p:cNvSpPr/>
                    <p:nvPr/>
                  </p:nvSpPr>
                  <p:spPr>
                    <a:xfrm>
                      <a:off x="2212172" y="6070226"/>
                      <a:ext cx="7103" cy="4422"/>
                    </a:xfrm>
                    <a:custGeom>
                      <a:avLst/>
                      <a:gdLst/>
                      <a:ahLst/>
                      <a:cxnLst/>
                      <a:rect l="l" t="t" r="r" b="b"/>
                      <a:pathLst>
                        <a:path w="7103" h="4422" extrusionOk="0">
                          <a:moveTo>
                            <a:pt x="7104" y="2773"/>
                          </a:moveTo>
                          <a:cubicBezTo>
                            <a:pt x="6904" y="1188"/>
                            <a:pt x="5509" y="0"/>
                            <a:pt x="3316" y="0"/>
                          </a:cubicBezTo>
                          <a:cubicBezTo>
                            <a:pt x="2121" y="0"/>
                            <a:pt x="526" y="396"/>
                            <a:pt x="127" y="991"/>
                          </a:cubicBezTo>
                          <a:cubicBezTo>
                            <a:pt x="-471" y="2377"/>
                            <a:pt x="1124" y="3566"/>
                            <a:pt x="3117" y="4160"/>
                          </a:cubicBezTo>
                          <a:cubicBezTo>
                            <a:pt x="5509" y="4754"/>
                            <a:pt x="6904" y="4358"/>
                            <a:pt x="7104" y="27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73" name="Google Shape;8273;p37"/>
                    <p:cNvSpPr/>
                    <p:nvPr/>
                  </p:nvSpPr>
                  <p:spPr>
                    <a:xfrm>
                      <a:off x="2178950" y="6144045"/>
                      <a:ext cx="7763" cy="5258"/>
                    </a:xfrm>
                    <a:custGeom>
                      <a:avLst/>
                      <a:gdLst/>
                      <a:ahLst/>
                      <a:cxnLst/>
                      <a:rect l="l" t="t" r="r" b="b"/>
                      <a:pathLst>
                        <a:path w="7763" h="5258" extrusionOk="0">
                          <a:moveTo>
                            <a:pt x="3052" y="4821"/>
                          </a:moveTo>
                          <a:cubicBezTo>
                            <a:pt x="5045" y="5416"/>
                            <a:pt x="7038" y="5614"/>
                            <a:pt x="7636" y="4029"/>
                          </a:cubicBezTo>
                          <a:cubicBezTo>
                            <a:pt x="8234" y="2642"/>
                            <a:pt x="6639" y="1256"/>
                            <a:pt x="4646" y="463"/>
                          </a:cubicBezTo>
                          <a:cubicBezTo>
                            <a:pt x="2653" y="-329"/>
                            <a:pt x="660" y="-131"/>
                            <a:pt x="62" y="1256"/>
                          </a:cubicBezTo>
                          <a:cubicBezTo>
                            <a:pt x="-337" y="2642"/>
                            <a:pt x="1258" y="3831"/>
                            <a:pt x="3052" y="48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74" name="Google Shape;8274;p37"/>
                    <p:cNvSpPr/>
                    <p:nvPr/>
                  </p:nvSpPr>
                  <p:spPr>
                    <a:xfrm>
                      <a:off x="2201673" y="6124871"/>
                      <a:ext cx="7854" cy="5370"/>
                    </a:xfrm>
                    <a:custGeom>
                      <a:avLst/>
                      <a:gdLst/>
                      <a:ahLst/>
                      <a:cxnLst/>
                      <a:rect l="l" t="t" r="r" b="b"/>
                      <a:pathLst>
                        <a:path w="7854" h="5370" extrusionOk="0">
                          <a:moveTo>
                            <a:pt x="4846" y="621"/>
                          </a:moveTo>
                          <a:cubicBezTo>
                            <a:pt x="2853" y="-172"/>
                            <a:pt x="1059" y="-370"/>
                            <a:pt x="261" y="1017"/>
                          </a:cubicBezTo>
                          <a:cubicBezTo>
                            <a:pt x="-735" y="2800"/>
                            <a:pt x="1258" y="3988"/>
                            <a:pt x="3849" y="5177"/>
                          </a:cubicBezTo>
                          <a:cubicBezTo>
                            <a:pt x="5444" y="5375"/>
                            <a:pt x="7637" y="5771"/>
                            <a:pt x="7836" y="4186"/>
                          </a:cubicBezTo>
                          <a:cubicBezTo>
                            <a:pt x="8035" y="2403"/>
                            <a:pt x="6640" y="1413"/>
                            <a:pt x="4846" y="6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75" name="Google Shape;8275;p37"/>
                    <p:cNvSpPr/>
                    <p:nvPr/>
                  </p:nvSpPr>
                  <p:spPr>
                    <a:xfrm>
                      <a:off x="2298387" y="5897177"/>
                      <a:ext cx="6997" cy="4701"/>
                    </a:xfrm>
                    <a:custGeom>
                      <a:avLst/>
                      <a:gdLst/>
                      <a:ahLst/>
                      <a:cxnLst/>
                      <a:rect l="l" t="t" r="r" b="b"/>
                      <a:pathLst>
                        <a:path w="6997" h="4701" extrusionOk="0">
                          <a:moveTo>
                            <a:pt x="22" y="1306"/>
                          </a:moveTo>
                          <a:cubicBezTo>
                            <a:pt x="-178" y="2891"/>
                            <a:pt x="1018" y="4080"/>
                            <a:pt x="3012" y="4476"/>
                          </a:cubicBezTo>
                          <a:cubicBezTo>
                            <a:pt x="5005" y="5070"/>
                            <a:pt x="6998" y="4476"/>
                            <a:pt x="6998" y="2891"/>
                          </a:cubicBezTo>
                          <a:cubicBezTo>
                            <a:pt x="6998" y="2099"/>
                            <a:pt x="5802" y="910"/>
                            <a:pt x="4606" y="316"/>
                          </a:cubicBezTo>
                          <a:cubicBezTo>
                            <a:pt x="2613" y="-278"/>
                            <a:pt x="620" y="-80"/>
                            <a:pt x="22" y="13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76" name="Google Shape;8276;p37"/>
                    <p:cNvSpPr/>
                    <p:nvPr/>
                  </p:nvSpPr>
                  <p:spPr>
                    <a:xfrm>
                      <a:off x="2229181" y="5832696"/>
                      <a:ext cx="8337" cy="14429"/>
                    </a:xfrm>
                    <a:custGeom>
                      <a:avLst/>
                      <a:gdLst/>
                      <a:ahLst/>
                      <a:cxnLst/>
                      <a:rect l="l" t="t" r="r" b="b"/>
                      <a:pathLst>
                        <a:path w="8337" h="14429" extrusionOk="0">
                          <a:moveTo>
                            <a:pt x="61" y="11511"/>
                          </a:moveTo>
                          <a:cubicBezTo>
                            <a:pt x="-337" y="12897"/>
                            <a:pt x="1257" y="13888"/>
                            <a:pt x="3450" y="14284"/>
                          </a:cubicBezTo>
                          <a:cubicBezTo>
                            <a:pt x="5443" y="14680"/>
                            <a:pt x="7237" y="14284"/>
                            <a:pt x="7636" y="12897"/>
                          </a:cubicBezTo>
                          <a:cubicBezTo>
                            <a:pt x="7636" y="11907"/>
                            <a:pt x="7038" y="11114"/>
                            <a:pt x="6240" y="10520"/>
                          </a:cubicBezTo>
                          <a:cubicBezTo>
                            <a:pt x="6240" y="9926"/>
                            <a:pt x="6240" y="9332"/>
                            <a:pt x="6240" y="8539"/>
                          </a:cubicBezTo>
                          <a:cubicBezTo>
                            <a:pt x="6041" y="7351"/>
                            <a:pt x="5842" y="6162"/>
                            <a:pt x="5443" y="5172"/>
                          </a:cubicBezTo>
                          <a:cubicBezTo>
                            <a:pt x="6041" y="6558"/>
                            <a:pt x="6639" y="7153"/>
                            <a:pt x="7436" y="7153"/>
                          </a:cubicBezTo>
                          <a:cubicBezTo>
                            <a:pt x="8433" y="6756"/>
                            <a:pt x="8433" y="5172"/>
                            <a:pt x="8234" y="3191"/>
                          </a:cubicBezTo>
                          <a:cubicBezTo>
                            <a:pt x="7835" y="1012"/>
                            <a:pt x="7038" y="-177"/>
                            <a:pt x="6240" y="21"/>
                          </a:cubicBezTo>
                          <a:cubicBezTo>
                            <a:pt x="5443" y="220"/>
                            <a:pt x="4646" y="1012"/>
                            <a:pt x="5044" y="3389"/>
                          </a:cubicBezTo>
                          <a:cubicBezTo>
                            <a:pt x="5244" y="4181"/>
                            <a:pt x="5244" y="4577"/>
                            <a:pt x="5443" y="5172"/>
                          </a:cubicBezTo>
                          <a:cubicBezTo>
                            <a:pt x="5044" y="4181"/>
                            <a:pt x="4646" y="3587"/>
                            <a:pt x="4048" y="3389"/>
                          </a:cubicBezTo>
                          <a:cubicBezTo>
                            <a:pt x="2852" y="3191"/>
                            <a:pt x="2652" y="5370"/>
                            <a:pt x="3051" y="7945"/>
                          </a:cubicBezTo>
                          <a:cubicBezTo>
                            <a:pt x="3251" y="8539"/>
                            <a:pt x="3251" y="9133"/>
                            <a:pt x="3450" y="9728"/>
                          </a:cubicBezTo>
                          <a:cubicBezTo>
                            <a:pt x="1855" y="9728"/>
                            <a:pt x="460" y="10520"/>
                            <a:pt x="61" y="115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77" name="Google Shape;8277;p37"/>
                    <p:cNvSpPr/>
                    <p:nvPr/>
                  </p:nvSpPr>
                  <p:spPr>
                    <a:xfrm>
                      <a:off x="2308833" y="6055894"/>
                      <a:ext cx="7383" cy="5056"/>
                    </a:xfrm>
                    <a:custGeom>
                      <a:avLst/>
                      <a:gdLst/>
                      <a:ahLst/>
                      <a:cxnLst/>
                      <a:rect l="l" t="t" r="r" b="b"/>
                      <a:pathLst>
                        <a:path w="7383" h="5056" extrusionOk="0">
                          <a:moveTo>
                            <a:pt x="2930" y="4824"/>
                          </a:moveTo>
                          <a:cubicBezTo>
                            <a:pt x="4923" y="5418"/>
                            <a:pt x="6518" y="4824"/>
                            <a:pt x="7315" y="3635"/>
                          </a:cubicBezTo>
                          <a:cubicBezTo>
                            <a:pt x="7714" y="2050"/>
                            <a:pt x="6319" y="862"/>
                            <a:pt x="4525" y="267"/>
                          </a:cubicBezTo>
                          <a:cubicBezTo>
                            <a:pt x="2532" y="-327"/>
                            <a:pt x="738" y="69"/>
                            <a:pt x="140" y="1456"/>
                          </a:cubicBezTo>
                          <a:cubicBezTo>
                            <a:pt x="-458" y="3041"/>
                            <a:pt x="937" y="4229"/>
                            <a:pt x="2930" y="48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78" name="Google Shape;8278;p37"/>
                    <p:cNvSpPr/>
                    <p:nvPr/>
                  </p:nvSpPr>
                  <p:spPr>
                    <a:xfrm>
                      <a:off x="2287822" y="6114809"/>
                      <a:ext cx="11781" cy="8481"/>
                    </a:xfrm>
                    <a:custGeom>
                      <a:avLst/>
                      <a:gdLst/>
                      <a:ahLst/>
                      <a:cxnLst/>
                      <a:rect l="l" t="t" r="r" b="b"/>
                      <a:pathLst>
                        <a:path w="11781" h="8481" extrusionOk="0">
                          <a:moveTo>
                            <a:pt x="11782" y="3948"/>
                          </a:moveTo>
                          <a:cubicBezTo>
                            <a:pt x="11782" y="2561"/>
                            <a:pt x="10984" y="977"/>
                            <a:pt x="8991" y="383"/>
                          </a:cubicBezTo>
                          <a:cubicBezTo>
                            <a:pt x="6400" y="-410"/>
                            <a:pt x="4407" y="-14"/>
                            <a:pt x="4008" y="1967"/>
                          </a:cubicBezTo>
                          <a:cubicBezTo>
                            <a:pt x="4008" y="1967"/>
                            <a:pt x="4008" y="2165"/>
                            <a:pt x="4008" y="2165"/>
                          </a:cubicBezTo>
                          <a:cubicBezTo>
                            <a:pt x="2214" y="1769"/>
                            <a:pt x="619" y="1769"/>
                            <a:pt x="21" y="3354"/>
                          </a:cubicBezTo>
                          <a:cubicBezTo>
                            <a:pt x="-178" y="5335"/>
                            <a:pt x="1018" y="6919"/>
                            <a:pt x="3609" y="7910"/>
                          </a:cubicBezTo>
                          <a:cubicBezTo>
                            <a:pt x="6400" y="8900"/>
                            <a:pt x="8592" y="8702"/>
                            <a:pt x="8792" y="6523"/>
                          </a:cubicBezTo>
                          <a:cubicBezTo>
                            <a:pt x="8792" y="6127"/>
                            <a:pt x="8792" y="5533"/>
                            <a:pt x="8592" y="5137"/>
                          </a:cubicBezTo>
                          <a:cubicBezTo>
                            <a:pt x="10386" y="5335"/>
                            <a:pt x="11184" y="4740"/>
                            <a:pt x="11782" y="39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79" name="Google Shape;8279;p37"/>
                    <p:cNvSpPr/>
                    <p:nvPr/>
                  </p:nvSpPr>
                  <p:spPr>
                    <a:xfrm>
                      <a:off x="2345912" y="5966754"/>
                      <a:ext cx="7130" cy="5131"/>
                    </a:xfrm>
                    <a:custGeom>
                      <a:avLst/>
                      <a:gdLst/>
                      <a:ahLst/>
                      <a:cxnLst/>
                      <a:rect l="l" t="t" r="r" b="b"/>
                      <a:pathLst>
                        <a:path w="7130" h="5131" extrusionOk="0">
                          <a:moveTo>
                            <a:pt x="6912" y="3635"/>
                          </a:moveTo>
                          <a:cubicBezTo>
                            <a:pt x="7510" y="2248"/>
                            <a:pt x="6912" y="862"/>
                            <a:pt x="4719" y="267"/>
                          </a:cubicBezTo>
                          <a:cubicBezTo>
                            <a:pt x="2726" y="-327"/>
                            <a:pt x="932" y="69"/>
                            <a:pt x="135" y="1456"/>
                          </a:cubicBezTo>
                          <a:cubicBezTo>
                            <a:pt x="-264" y="2843"/>
                            <a:pt x="135" y="4229"/>
                            <a:pt x="2527" y="4824"/>
                          </a:cubicBezTo>
                          <a:cubicBezTo>
                            <a:pt x="4520" y="5418"/>
                            <a:pt x="6314" y="5220"/>
                            <a:pt x="6912" y="36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80" name="Google Shape;8280;p37"/>
                    <p:cNvSpPr/>
                    <p:nvPr/>
                  </p:nvSpPr>
                  <p:spPr>
                    <a:xfrm>
                      <a:off x="2353903" y="5949311"/>
                      <a:ext cx="7966" cy="5379"/>
                    </a:xfrm>
                    <a:custGeom>
                      <a:avLst/>
                      <a:gdLst/>
                      <a:ahLst/>
                      <a:cxnLst/>
                      <a:rect l="l" t="t" r="r" b="b"/>
                      <a:pathLst>
                        <a:path w="7966" h="5379" extrusionOk="0">
                          <a:moveTo>
                            <a:pt x="3306" y="5033"/>
                          </a:moveTo>
                          <a:cubicBezTo>
                            <a:pt x="5100" y="5429"/>
                            <a:pt x="7293" y="5627"/>
                            <a:pt x="7691" y="4835"/>
                          </a:cubicBezTo>
                          <a:cubicBezTo>
                            <a:pt x="8488" y="2656"/>
                            <a:pt x="7492" y="1269"/>
                            <a:pt x="5499" y="477"/>
                          </a:cubicBezTo>
                          <a:cubicBezTo>
                            <a:pt x="2708" y="-513"/>
                            <a:pt x="715" y="81"/>
                            <a:pt x="117" y="1864"/>
                          </a:cubicBezTo>
                          <a:cubicBezTo>
                            <a:pt x="-481" y="3448"/>
                            <a:pt x="1313" y="4637"/>
                            <a:pt x="3306" y="50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81" name="Google Shape;8281;p37"/>
                    <p:cNvSpPr/>
                    <p:nvPr/>
                  </p:nvSpPr>
                  <p:spPr>
                    <a:xfrm>
                      <a:off x="2345675" y="6007589"/>
                      <a:ext cx="7321" cy="5148"/>
                    </a:xfrm>
                    <a:custGeom>
                      <a:avLst/>
                      <a:gdLst/>
                      <a:ahLst/>
                      <a:cxnLst/>
                      <a:rect l="l" t="t" r="r" b="b"/>
                      <a:pathLst>
                        <a:path w="7321" h="5148" extrusionOk="0">
                          <a:moveTo>
                            <a:pt x="2564" y="4795"/>
                          </a:moveTo>
                          <a:cubicBezTo>
                            <a:pt x="4358" y="5191"/>
                            <a:pt x="6352" y="5587"/>
                            <a:pt x="7149" y="4002"/>
                          </a:cubicBezTo>
                          <a:cubicBezTo>
                            <a:pt x="7747" y="2616"/>
                            <a:pt x="6750" y="1229"/>
                            <a:pt x="4757" y="437"/>
                          </a:cubicBezTo>
                          <a:cubicBezTo>
                            <a:pt x="2963" y="-158"/>
                            <a:pt x="770" y="-356"/>
                            <a:pt x="172" y="1229"/>
                          </a:cubicBezTo>
                          <a:cubicBezTo>
                            <a:pt x="-426" y="2616"/>
                            <a:pt x="571" y="4002"/>
                            <a:pt x="2564" y="47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82" name="Google Shape;8282;p37"/>
                    <p:cNvSpPr/>
                    <p:nvPr/>
                  </p:nvSpPr>
                  <p:spPr>
                    <a:xfrm>
                      <a:off x="2315351" y="5929266"/>
                      <a:ext cx="6204" cy="4384"/>
                    </a:xfrm>
                    <a:custGeom>
                      <a:avLst/>
                      <a:gdLst/>
                      <a:ahLst/>
                      <a:cxnLst/>
                      <a:rect l="l" t="t" r="r" b="b"/>
                      <a:pathLst>
                        <a:path w="6204" h="4384" extrusionOk="0">
                          <a:moveTo>
                            <a:pt x="6179" y="3090"/>
                          </a:moveTo>
                          <a:cubicBezTo>
                            <a:pt x="6378" y="1307"/>
                            <a:pt x="5382" y="317"/>
                            <a:pt x="3787" y="119"/>
                          </a:cubicBezTo>
                          <a:cubicBezTo>
                            <a:pt x="1595" y="-277"/>
                            <a:pt x="199" y="317"/>
                            <a:pt x="0" y="1902"/>
                          </a:cubicBezTo>
                          <a:cubicBezTo>
                            <a:pt x="0" y="3090"/>
                            <a:pt x="997" y="3883"/>
                            <a:pt x="2591" y="4279"/>
                          </a:cubicBezTo>
                          <a:cubicBezTo>
                            <a:pt x="4784" y="4675"/>
                            <a:pt x="5980" y="3883"/>
                            <a:pt x="6179" y="30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83" name="Google Shape;8283;p37"/>
                    <p:cNvSpPr/>
                    <p:nvPr/>
                  </p:nvSpPr>
                  <p:spPr>
                    <a:xfrm>
                      <a:off x="2211074" y="6000991"/>
                      <a:ext cx="6874" cy="4974"/>
                    </a:xfrm>
                    <a:custGeom>
                      <a:avLst/>
                      <a:gdLst/>
                      <a:ahLst/>
                      <a:cxnLst/>
                      <a:rect l="l" t="t" r="r" b="b"/>
                      <a:pathLst>
                        <a:path w="6874" h="4974" extrusionOk="0">
                          <a:moveTo>
                            <a:pt x="3617" y="4856"/>
                          </a:moveTo>
                          <a:cubicBezTo>
                            <a:pt x="5810" y="5252"/>
                            <a:pt x="7205" y="4658"/>
                            <a:pt x="6806" y="3073"/>
                          </a:cubicBezTo>
                          <a:cubicBezTo>
                            <a:pt x="6408" y="1687"/>
                            <a:pt x="5012" y="498"/>
                            <a:pt x="3019" y="102"/>
                          </a:cubicBezTo>
                          <a:cubicBezTo>
                            <a:pt x="627" y="-294"/>
                            <a:pt x="-170" y="498"/>
                            <a:pt x="29" y="1885"/>
                          </a:cubicBezTo>
                          <a:cubicBezTo>
                            <a:pt x="29" y="3668"/>
                            <a:pt x="1624" y="4460"/>
                            <a:pt x="3617" y="48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84" name="Google Shape;8284;p37"/>
                    <p:cNvSpPr/>
                    <p:nvPr/>
                  </p:nvSpPr>
                  <p:spPr>
                    <a:xfrm>
                      <a:off x="2250154" y="6060890"/>
                      <a:ext cx="6815" cy="4683"/>
                    </a:xfrm>
                    <a:custGeom>
                      <a:avLst/>
                      <a:gdLst/>
                      <a:ahLst/>
                      <a:cxnLst/>
                      <a:rect l="l" t="t" r="r" b="b"/>
                      <a:pathLst>
                        <a:path w="6815" h="4683" extrusionOk="0">
                          <a:moveTo>
                            <a:pt x="4003" y="4582"/>
                          </a:moveTo>
                          <a:cubicBezTo>
                            <a:pt x="5797" y="4978"/>
                            <a:pt x="6993" y="4186"/>
                            <a:pt x="6794" y="2799"/>
                          </a:cubicBezTo>
                          <a:cubicBezTo>
                            <a:pt x="6594" y="2007"/>
                            <a:pt x="5199" y="818"/>
                            <a:pt x="4003" y="422"/>
                          </a:cubicBezTo>
                          <a:cubicBezTo>
                            <a:pt x="2209" y="-172"/>
                            <a:pt x="17" y="-370"/>
                            <a:pt x="17" y="1412"/>
                          </a:cubicBezTo>
                          <a:cubicBezTo>
                            <a:pt x="-183" y="2997"/>
                            <a:pt x="1412" y="3988"/>
                            <a:pt x="4003" y="45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85" name="Google Shape;8285;p37"/>
                    <p:cNvSpPr/>
                    <p:nvPr/>
                  </p:nvSpPr>
                  <p:spPr>
                    <a:xfrm>
                      <a:off x="2163108" y="6187137"/>
                      <a:ext cx="22092" cy="20846"/>
                    </a:xfrm>
                    <a:custGeom>
                      <a:avLst/>
                      <a:gdLst/>
                      <a:ahLst/>
                      <a:cxnLst/>
                      <a:rect l="l" t="t" r="r" b="b"/>
                      <a:pathLst>
                        <a:path w="22092" h="20846" extrusionOk="0">
                          <a:moveTo>
                            <a:pt x="555" y="951"/>
                          </a:moveTo>
                          <a:cubicBezTo>
                            <a:pt x="-840" y="2535"/>
                            <a:pt x="555" y="4516"/>
                            <a:pt x="2947" y="5705"/>
                          </a:cubicBezTo>
                          <a:cubicBezTo>
                            <a:pt x="9326" y="8676"/>
                            <a:pt x="16302" y="11251"/>
                            <a:pt x="13512" y="17590"/>
                          </a:cubicBezTo>
                          <a:cubicBezTo>
                            <a:pt x="13312" y="18184"/>
                            <a:pt x="15106" y="19373"/>
                            <a:pt x="15505" y="19967"/>
                          </a:cubicBezTo>
                          <a:cubicBezTo>
                            <a:pt x="19491" y="21948"/>
                            <a:pt x="22282" y="20363"/>
                            <a:pt x="22083" y="17392"/>
                          </a:cubicBezTo>
                          <a:cubicBezTo>
                            <a:pt x="21485" y="10261"/>
                            <a:pt x="13312" y="6497"/>
                            <a:pt x="6934" y="1743"/>
                          </a:cubicBezTo>
                          <a:cubicBezTo>
                            <a:pt x="4741" y="158"/>
                            <a:pt x="1951" y="-832"/>
                            <a:pt x="555" y="9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86" name="Google Shape;8286;p37"/>
                    <p:cNvSpPr/>
                    <p:nvPr/>
                  </p:nvSpPr>
                  <p:spPr>
                    <a:xfrm>
                      <a:off x="2303914" y="6153500"/>
                      <a:ext cx="21242" cy="24139"/>
                    </a:xfrm>
                    <a:custGeom>
                      <a:avLst/>
                      <a:gdLst/>
                      <a:ahLst/>
                      <a:cxnLst/>
                      <a:rect l="l" t="t" r="r" b="b"/>
                      <a:pathLst>
                        <a:path w="21242" h="24139" extrusionOk="0">
                          <a:moveTo>
                            <a:pt x="14028" y="1507"/>
                          </a:moveTo>
                          <a:cubicBezTo>
                            <a:pt x="11836" y="319"/>
                            <a:pt x="9045" y="-473"/>
                            <a:pt x="7052" y="319"/>
                          </a:cubicBezTo>
                          <a:cubicBezTo>
                            <a:pt x="4062" y="1309"/>
                            <a:pt x="6255" y="3290"/>
                            <a:pt x="7849" y="4875"/>
                          </a:cubicBezTo>
                          <a:cubicBezTo>
                            <a:pt x="9444" y="6460"/>
                            <a:pt x="10640" y="8044"/>
                            <a:pt x="11238" y="9827"/>
                          </a:cubicBezTo>
                          <a:cubicBezTo>
                            <a:pt x="10640" y="9629"/>
                            <a:pt x="10042" y="9431"/>
                            <a:pt x="9245" y="9431"/>
                          </a:cubicBezTo>
                          <a:cubicBezTo>
                            <a:pt x="7052" y="9431"/>
                            <a:pt x="6055" y="10025"/>
                            <a:pt x="5657" y="11016"/>
                          </a:cubicBezTo>
                          <a:cubicBezTo>
                            <a:pt x="2667" y="10818"/>
                            <a:pt x="1471" y="12402"/>
                            <a:pt x="2467" y="14581"/>
                          </a:cubicBezTo>
                          <a:cubicBezTo>
                            <a:pt x="2667" y="14977"/>
                            <a:pt x="2866" y="15176"/>
                            <a:pt x="3065" y="15374"/>
                          </a:cubicBezTo>
                          <a:cubicBezTo>
                            <a:pt x="1471" y="15968"/>
                            <a:pt x="474" y="16958"/>
                            <a:pt x="76" y="18543"/>
                          </a:cubicBezTo>
                          <a:cubicBezTo>
                            <a:pt x="-323" y="20326"/>
                            <a:pt x="873" y="22109"/>
                            <a:pt x="3265" y="23099"/>
                          </a:cubicBezTo>
                          <a:cubicBezTo>
                            <a:pt x="4859" y="23892"/>
                            <a:pt x="7052" y="24288"/>
                            <a:pt x="8647" y="24089"/>
                          </a:cubicBezTo>
                          <a:cubicBezTo>
                            <a:pt x="11238" y="23892"/>
                            <a:pt x="11836" y="22307"/>
                            <a:pt x="10839" y="20326"/>
                          </a:cubicBezTo>
                          <a:cubicBezTo>
                            <a:pt x="10241" y="19137"/>
                            <a:pt x="9444" y="18147"/>
                            <a:pt x="8647" y="16958"/>
                          </a:cubicBezTo>
                          <a:cubicBezTo>
                            <a:pt x="9842" y="16958"/>
                            <a:pt x="10640" y="16562"/>
                            <a:pt x="11039" y="15968"/>
                          </a:cubicBezTo>
                          <a:cubicBezTo>
                            <a:pt x="12434" y="15770"/>
                            <a:pt x="13430" y="15374"/>
                            <a:pt x="14028" y="14581"/>
                          </a:cubicBezTo>
                          <a:cubicBezTo>
                            <a:pt x="16620" y="15770"/>
                            <a:pt x="19211" y="17355"/>
                            <a:pt x="20606" y="14581"/>
                          </a:cubicBezTo>
                          <a:cubicBezTo>
                            <a:pt x="22799" y="11016"/>
                            <a:pt x="19011" y="4281"/>
                            <a:pt x="14028" y="15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87" name="Google Shape;8287;p37"/>
                    <p:cNvSpPr/>
                    <p:nvPr/>
                  </p:nvSpPr>
                  <p:spPr>
                    <a:xfrm>
                      <a:off x="2274507" y="6197329"/>
                      <a:ext cx="17901" cy="12970"/>
                    </a:xfrm>
                    <a:custGeom>
                      <a:avLst/>
                      <a:gdLst/>
                      <a:ahLst/>
                      <a:cxnLst/>
                      <a:rect l="l" t="t" r="r" b="b"/>
                      <a:pathLst>
                        <a:path w="17901" h="12970" extrusionOk="0">
                          <a:moveTo>
                            <a:pt x="17722" y="6012"/>
                          </a:moveTo>
                          <a:cubicBezTo>
                            <a:pt x="17124" y="3041"/>
                            <a:pt x="14333" y="1258"/>
                            <a:pt x="10745" y="267"/>
                          </a:cubicBezTo>
                          <a:cubicBezTo>
                            <a:pt x="8553" y="-327"/>
                            <a:pt x="7157" y="69"/>
                            <a:pt x="6161" y="1456"/>
                          </a:cubicBezTo>
                          <a:cubicBezTo>
                            <a:pt x="6759" y="3239"/>
                            <a:pt x="7556" y="5220"/>
                            <a:pt x="8353" y="7002"/>
                          </a:cubicBezTo>
                          <a:cubicBezTo>
                            <a:pt x="8154" y="6804"/>
                            <a:pt x="7955" y="6606"/>
                            <a:pt x="7556" y="6606"/>
                          </a:cubicBezTo>
                          <a:cubicBezTo>
                            <a:pt x="4367" y="5220"/>
                            <a:pt x="1776" y="5418"/>
                            <a:pt x="380" y="7597"/>
                          </a:cubicBezTo>
                          <a:cubicBezTo>
                            <a:pt x="-616" y="9379"/>
                            <a:pt x="380" y="10964"/>
                            <a:pt x="2971" y="12549"/>
                          </a:cubicBezTo>
                          <a:cubicBezTo>
                            <a:pt x="6360" y="13539"/>
                            <a:pt x="8553" y="12747"/>
                            <a:pt x="9350" y="10568"/>
                          </a:cubicBezTo>
                          <a:lnTo>
                            <a:pt x="9350" y="10172"/>
                          </a:lnTo>
                          <a:cubicBezTo>
                            <a:pt x="9549" y="10766"/>
                            <a:pt x="9749" y="11360"/>
                            <a:pt x="10147" y="11955"/>
                          </a:cubicBezTo>
                          <a:cubicBezTo>
                            <a:pt x="10745" y="12945"/>
                            <a:pt x="12739" y="13143"/>
                            <a:pt x="13934" y="12747"/>
                          </a:cubicBezTo>
                          <a:cubicBezTo>
                            <a:pt x="17522" y="11558"/>
                            <a:pt x="18320" y="8983"/>
                            <a:pt x="17722" y="60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88" name="Google Shape;8288;p37"/>
                    <p:cNvSpPr/>
                    <p:nvPr/>
                  </p:nvSpPr>
                  <p:spPr>
                    <a:xfrm>
                      <a:off x="2232605" y="6203414"/>
                      <a:ext cx="11959" cy="10316"/>
                    </a:xfrm>
                    <a:custGeom>
                      <a:avLst/>
                      <a:gdLst/>
                      <a:ahLst/>
                      <a:cxnLst/>
                      <a:rect l="l" t="t" r="r" b="b"/>
                      <a:pathLst>
                        <a:path w="11959" h="10316" extrusionOk="0">
                          <a:moveTo>
                            <a:pt x="7799" y="522"/>
                          </a:moveTo>
                          <a:cubicBezTo>
                            <a:pt x="2218" y="-1261"/>
                            <a:pt x="2019" y="1908"/>
                            <a:pt x="823" y="4285"/>
                          </a:cubicBezTo>
                          <a:cubicBezTo>
                            <a:pt x="225" y="6068"/>
                            <a:pt x="-1370" y="8643"/>
                            <a:pt x="2617" y="9832"/>
                          </a:cubicBezTo>
                          <a:cubicBezTo>
                            <a:pt x="7600" y="11416"/>
                            <a:pt x="10391" y="8841"/>
                            <a:pt x="11587" y="6068"/>
                          </a:cubicBezTo>
                          <a:cubicBezTo>
                            <a:pt x="12783" y="3889"/>
                            <a:pt x="10989" y="1512"/>
                            <a:pt x="7799" y="5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89" name="Google Shape;8289;p37"/>
                    <p:cNvSpPr/>
                    <p:nvPr/>
                  </p:nvSpPr>
                  <p:spPr>
                    <a:xfrm>
                      <a:off x="2253161" y="6179570"/>
                      <a:ext cx="199" cy="197"/>
                    </a:xfrm>
                    <a:custGeom>
                      <a:avLst/>
                      <a:gdLst/>
                      <a:ahLst/>
                      <a:cxnLst/>
                      <a:rect l="l" t="t" r="r" b="b"/>
                      <a:pathLst>
                        <a:path w="199" h="197" extrusionOk="0">
                          <a:moveTo>
                            <a:pt x="0" y="0"/>
                          </a:moveTo>
                          <a:lnTo>
                            <a:pt x="199" y="198"/>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90" name="Google Shape;8290;p37"/>
                    <p:cNvSpPr/>
                    <p:nvPr/>
                  </p:nvSpPr>
                  <p:spPr>
                    <a:xfrm>
                      <a:off x="2239776" y="6175214"/>
                      <a:ext cx="13384" cy="11742"/>
                    </a:xfrm>
                    <a:custGeom>
                      <a:avLst/>
                      <a:gdLst/>
                      <a:ahLst/>
                      <a:cxnLst/>
                      <a:rect l="l" t="t" r="r" b="b"/>
                      <a:pathLst>
                        <a:path w="13384" h="11742" extrusionOk="0">
                          <a:moveTo>
                            <a:pt x="1027" y="1187"/>
                          </a:moveTo>
                          <a:cubicBezTo>
                            <a:pt x="-1166" y="2970"/>
                            <a:pt x="429" y="9903"/>
                            <a:pt x="3219" y="11091"/>
                          </a:cubicBezTo>
                          <a:cubicBezTo>
                            <a:pt x="9996" y="13469"/>
                            <a:pt x="9000" y="8714"/>
                            <a:pt x="11192" y="6734"/>
                          </a:cubicBezTo>
                          <a:lnTo>
                            <a:pt x="13385" y="4555"/>
                          </a:lnTo>
                          <a:lnTo>
                            <a:pt x="12388" y="3960"/>
                          </a:lnTo>
                          <a:cubicBezTo>
                            <a:pt x="8601" y="1979"/>
                            <a:pt x="5013" y="-1982"/>
                            <a:pt x="1027" y="11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91" name="Google Shape;8291;p37"/>
                    <p:cNvSpPr/>
                    <p:nvPr/>
                  </p:nvSpPr>
                  <p:spPr>
                    <a:xfrm>
                      <a:off x="2193164" y="6168279"/>
                      <a:ext cx="21594" cy="8989"/>
                    </a:xfrm>
                    <a:custGeom>
                      <a:avLst/>
                      <a:gdLst/>
                      <a:ahLst/>
                      <a:cxnLst/>
                      <a:rect l="l" t="t" r="r" b="b"/>
                      <a:pathLst>
                        <a:path w="21594" h="8989" extrusionOk="0">
                          <a:moveTo>
                            <a:pt x="4186" y="5745"/>
                          </a:moveTo>
                          <a:cubicBezTo>
                            <a:pt x="5182" y="6537"/>
                            <a:pt x="6378" y="7329"/>
                            <a:pt x="7774" y="7924"/>
                          </a:cubicBezTo>
                          <a:cubicBezTo>
                            <a:pt x="10564" y="9310"/>
                            <a:pt x="13953" y="9508"/>
                            <a:pt x="14949" y="7527"/>
                          </a:cubicBezTo>
                          <a:cubicBezTo>
                            <a:pt x="15149" y="6933"/>
                            <a:pt x="15149" y="6537"/>
                            <a:pt x="15149" y="6141"/>
                          </a:cubicBezTo>
                          <a:cubicBezTo>
                            <a:pt x="16145" y="6339"/>
                            <a:pt x="17142" y="6537"/>
                            <a:pt x="18139" y="6735"/>
                          </a:cubicBezTo>
                          <a:cubicBezTo>
                            <a:pt x="20531" y="7329"/>
                            <a:pt x="21926" y="6339"/>
                            <a:pt x="21527" y="4754"/>
                          </a:cubicBezTo>
                          <a:cubicBezTo>
                            <a:pt x="21129" y="3169"/>
                            <a:pt x="19135" y="1981"/>
                            <a:pt x="17142" y="1783"/>
                          </a:cubicBezTo>
                          <a:cubicBezTo>
                            <a:pt x="11362" y="1189"/>
                            <a:pt x="5780" y="594"/>
                            <a:pt x="0" y="0"/>
                          </a:cubicBezTo>
                          <a:cubicBezTo>
                            <a:pt x="0" y="2575"/>
                            <a:pt x="997" y="4952"/>
                            <a:pt x="4186" y="57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92" name="Google Shape;8292;p37"/>
                    <p:cNvSpPr/>
                    <p:nvPr/>
                  </p:nvSpPr>
                  <p:spPr>
                    <a:xfrm>
                      <a:off x="2192765" y="6168279"/>
                      <a:ext cx="199" cy="19808"/>
                    </a:xfrm>
                    <a:custGeom>
                      <a:avLst/>
                      <a:gdLst/>
                      <a:ahLst/>
                      <a:cxnLst/>
                      <a:rect l="l" t="t" r="r" b="b"/>
                      <a:pathLst>
                        <a:path w="199" h="19808" extrusionOk="0">
                          <a:moveTo>
                            <a:pt x="0" y="0"/>
                          </a:moveTo>
                          <a:lnTo>
                            <a:pt x="199" y="0"/>
                          </a:lnTo>
                          <a:lnTo>
                            <a:pt x="199" y="0"/>
                          </a:lnTo>
                          <a:lnTo>
                            <a:pt x="0"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93" name="Google Shape;8293;p37"/>
                    <p:cNvSpPr/>
                    <p:nvPr/>
                  </p:nvSpPr>
                  <p:spPr>
                    <a:xfrm>
                      <a:off x="2260013" y="6235081"/>
                      <a:ext cx="11183" cy="9499"/>
                    </a:xfrm>
                    <a:custGeom>
                      <a:avLst/>
                      <a:gdLst/>
                      <a:ahLst/>
                      <a:cxnLst/>
                      <a:rect l="l" t="t" r="r" b="b"/>
                      <a:pathLst>
                        <a:path w="11183" h="9499" extrusionOk="0">
                          <a:moveTo>
                            <a:pt x="11088" y="6094"/>
                          </a:moveTo>
                          <a:cubicBezTo>
                            <a:pt x="11487" y="4113"/>
                            <a:pt x="10689" y="2133"/>
                            <a:pt x="7699" y="746"/>
                          </a:cubicBezTo>
                          <a:cubicBezTo>
                            <a:pt x="4510" y="-641"/>
                            <a:pt x="2118" y="-46"/>
                            <a:pt x="1520" y="2133"/>
                          </a:cubicBezTo>
                          <a:lnTo>
                            <a:pt x="1321" y="2727"/>
                          </a:lnTo>
                          <a:cubicBezTo>
                            <a:pt x="922" y="2925"/>
                            <a:pt x="524" y="3321"/>
                            <a:pt x="125" y="3915"/>
                          </a:cubicBezTo>
                          <a:cubicBezTo>
                            <a:pt x="-274" y="4906"/>
                            <a:pt x="324" y="5698"/>
                            <a:pt x="1321" y="6491"/>
                          </a:cubicBezTo>
                          <a:cubicBezTo>
                            <a:pt x="1719" y="7283"/>
                            <a:pt x="2318" y="8075"/>
                            <a:pt x="3713" y="8868"/>
                          </a:cubicBezTo>
                          <a:cubicBezTo>
                            <a:pt x="8098" y="10848"/>
                            <a:pt x="8895" y="7679"/>
                            <a:pt x="11088" y="60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94" name="Google Shape;8294;p37"/>
                    <p:cNvSpPr/>
                    <p:nvPr/>
                  </p:nvSpPr>
                  <p:spPr>
                    <a:xfrm>
                      <a:off x="2253108" y="6168806"/>
                      <a:ext cx="12831" cy="11036"/>
                    </a:xfrm>
                    <a:custGeom>
                      <a:avLst/>
                      <a:gdLst/>
                      <a:ahLst/>
                      <a:cxnLst/>
                      <a:rect l="l" t="t" r="r" b="b"/>
                      <a:pathLst>
                        <a:path w="12831" h="11036" extrusionOk="0">
                          <a:moveTo>
                            <a:pt x="8425" y="10962"/>
                          </a:moveTo>
                          <a:cubicBezTo>
                            <a:pt x="9222" y="10962"/>
                            <a:pt x="9820" y="10764"/>
                            <a:pt x="10218" y="10368"/>
                          </a:cubicBezTo>
                          <a:cubicBezTo>
                            <a:pt x="10418" y="10368"/>
                            <a:pt x="10617" y="10170"/>
                            <a:pt x="10816" y="9972"/>
                          </a:cubicBezTo>
                          <a:cubicBezTo>
                            <a:pt x="11016" y="9774"/>
                            <a:pt x="11215" y="9575"/>
                            <a:pt x="11215" y="9179"/>
                          </a:cubicBezTo>
                          <a:lnTo>
                            <a:pt x="11215" y="8981"/>
                          </a:lnTo>
                          <a:lnTo>
                            <a:pt x="11215" y="8981"/>
                          </a:lnTo>
                          <a:cubicBezTo>
                            <a:pt x="11414" y="8387"/>
                            <a:pt x="11414" y="7991"/>
                            <a:pt x="11215" y="7199"/>
                          </a:cubicBezTo>
                          <a:cubicBezTo>
                            <a:pt x="11016" y="6604"/>
                            <a:pt x="10816" y="6208"/>
                            <a:pt x="10418" y="5812"/>
                          </a:cubicBezTo>
                          <a:cubicBezTo>
                            <a:pt x="11614" y="5812"/>
                            <a:pt x="12411" y="5020"/>
                            <a:pt x="12810" y="4029"/>
                          </a:cubicBezTo>
                          <a:cubicBezTo>
                            <a:pt x="13009" y="2444"/>
                            <a:pt x="11813" y="1058"/>
                            <a:pt x="9820" y="463"/>
                          </a:cubicBezTo>
                          <a:cubicBezTo>
                            <a:pt x="7827" y="-329"/>
                            <a:pt x="5833" y="-131"/>
                            <a:pt x="5235" y="1256"/>
                          </a:cubicBezTo>
                          <a:cubicBezTo>
                            <a:pt x="5036" y="1850"/>
                            <a:pt x="5036" y="2444"/>
                            <a:pt x="5235" y="2841"/>
                          </a:cubicBezTo>
                          <a:cubicBezTo>
                            <a:pt x="3242" y="2642"/>
                            <a:pt x="2245" y="3831"/>
                            <a:pt x="1049" y="4821"/>
                          </a:cubicBezTo>
                          <a:cubicBezTo>
                            <a:pt x="-346" y="6406"/>
                            <a:pt x="53" y="8387"/>
                            <a:pt x="53" y="10368"/>
                          </a:cubicBezTo>
                          <a:cubicBezTo>
                            <a:pt x="3043" y="10962"/>
                            <a:pt x="5833" y="11160"/>
                            <a:pt x="8425" y="109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95" name="Google Shape;8295;p37"/>
                    <p:cNvSpPr/>
                    <p:nvPr/>
                  </p:nvSpPr>
                  <p:spPr>
                    <a:xfrm>
                      <a:off x="2253161" y="6179570"/>
                      <a:ext cx="199" cy="197"/>
                    </a:xfrm>
                    <a:custGeom>
                      <a:avLst/>
                      <a:gdLst/>
                      <a:ahLst/>
                      <a:cxnLst/>
                      <a:rect l="l" t="t" r="r" b="b"/>
                      <a:pathLst>
                        <a:path w="199" h="197" extrusionOk="0">
                          <a:moveTo>
                            <a:pt x="199" y="198"/>
                          </a:moveTo>
                          <a:lnTo>
                            <a:pt x="1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96" name="Google Shape;8296;p37"/>
                    <p:cNvSpPr/>
                    <p:nvPr/>
                  </p:nvSpPr>
                  <p:spPr>
                    <a:xfrm>
                      <a:off x="2255335" y="6301809"/>
                      <a:ext cx="18611" cy="15963"/>
                    </a:xfrm>
                    <a:custGeom>
                      <a:avLst/>
                      <a:gdLst/>
                      <a:ahLst/>
                      <a:cxnLst/>
                      <a:rect l="l" t="t" r="r" b="b"/>
                      <a:pathLst>
                        <a:path w="18611" h="15963" extrusionOk="0">
                          <a:moveTo>
                            <a:pt x="14769" y="9886"/>
                          </a:moveTo>
                          <a:lnTo>
                            <a:pt x="14171" y="9688"/>
                          </a:lnTo>
                          <a:cubicBezTo>
                            <a:pt x="13772" y="7311"/>
                            <a:pt x="11380" y="5330"/>
                            <a:pt x="8789" y="3151"/>
                          </a:cubicBezTo>
                          <a:cubicBezTo>
                            <a:pt x="6597" y="1368"/>
                            <a:pt x="4603" y="-613"/>
                            <a:pt x="1215" y="180"/>
                          </a:cubicBezTo>
                          <a:cubicBezTo>
                            <a:pt x="816" y="180"/>
                            <a:pt x="617" y="576"/>
                            <a:pt x="418" y="774"/>
                          </a:cubicBezTo>
                          <a:cubicBezTo>
                            <a:pt x="-778" y="2161"/>
                            <a:pt x="816" y="3745"/>
                            <a:pt x="2411" y="4538"/>
                          </a:cubicBezTo>
                          <a:cubicBezTo>
                            <a:pt x="5999" y="6320"/>
                            <a:pt x="6198" y="10282"/>
                            <a:pt x="10384" y="11669"/>
                          </a:cubicBezTo>
                          <a:cubicBezTo>
                            <a:pt x="9985" y="13055"/>
                            <a:pt x="10982" y="14442"/>
                            <a:pt x="13374" y="15432"/>
                          </a:cubicBezTo>
                          <a:cubicBezTo>
                            <a:pt x="15965" y="16423"/>
                            <a:pt x="18158" y="16027"/>
                            <a:pt x="18556" y="14244"/>
                          </a:cubicBezTo>
                          <a:cubicBezTo>
                            <a:pt x="18955" y="12263"/>
                            <a:pt x="17161" y="10678"/>
                            <a:pt x="14769" y="988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97" name="Google Shape;8297;p37"/>
                    <p:cNvSpPr/>
                    <p:nvPr/>
                  </p:nvSpPr>
                  <p:spPr>
                    <a:xfrm>
                      <a:off x="2200539" y="6231483"/>
                      <a:ext cx="17185" cy="8647"/>
                    </a:xfrm>
                    <a:custGeom>
                      <a:avLst/>
                      <a:gdLst/>
                      <a:ahLst/>
                      <a:cxnLst/>
                      <a:rect l="l" t="t" r="r" b="b"/>
                      <a:pathLst>
                        <a:path w="17185" h="8647" extrusionOk="0">
                          <a:moveTo>
                            <a:pt x="1993" y="5731"/>
                          </a:moveTo>
                          <a:cubicBezTo>
                            <a:pt x="5183" y="7118"/>
                            <a:pt x="7375" y="7118"/>
                            <a:pt x="9368" y="6326"/>
                          </a:cubicBezTo>
                          <a:cubicBezTo>
                            <a:pt x="10166" y="7316"/>
                            <a:pt x="11561" y="8108"/>
                            <a:pt x="13156" y="8505"/>
                          </a:cubicBezTo>
                          <a:cubicBezTo>
                            <a:pt x="15149" y="8901"/>
                            <a:pt x="16943" y="8505"/>
                            <a:pt x="17142" y="6920"/>
                          </a:cubicBezTo>
                          <a:cubicBezTo>
                            <a:pt x="17541" y="4741"/>
                            <a:pt x="15149" y="3552"/>
                            <a:pt x="12558" y="2958"/>
                          </a:cubicBezTo>
                          <a:lnTo>
                            <a:pt x="12358" y="2958"/>
                          </a:lnTo>
                          <a:cubicBezTo>
                            <a:pt x="12358" y="1968"/>
                            <a:pt x="11960" y="977"/>
                            <a:pt x="10166" y="581"/>
                          </a:cubicBezTo>
                          <a:cubicBezTo>
                            <a:pt x="5183" y="-806"/>
                            <a:pt x="1993" y="383"/>
                            <a:pt x="0" y="3156"/>
                          </a:cubicBezTo>
                          <a:cubicBezTo>
                            <a:pt x="0" y="3354"/>
                            <a:pt x="997" y="5335"/>
                            <a:pt x="1993" y="57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98" name="Google Shape;8298;p37"/>
                    <p:cNvSpPr/>
                    <p:nvPr/>
                  </p:nvSpPr>
                  <p:spPr>
                    <a:xfrm>
                      <a:off x="2171198" y="6217690"/>
                      <a:ext cx="23622" cy="10426"/>
                    </a:xfrm>
                    <a:custGeom>
                      <a:avLst/>
                      <a:gdLst/>
                      <a:ahLst/>
                      <a:cxnLst/>
                      <a:rect l="l" t="t" r="r" b="b"/>
                      <a:pathLst>
                        <a:path w="23622" h="10426" extrusionOk="0">
                          <a:moveTo>
                            <a:pt x="10804" y="507"/>
                          </a:moveTo>
                          <a:cubicBezTo>
                            <a:pt x="9408" y="903"/>
                            <a:pt x="9010" y="2290"/>
                            <a:pt x="8213" y="3280"/>
                          </a:cubicBezTo>
                          <a:cubicBezTo>
                            <a:pt x="7814" y="2488"/>
                            <a:pt x="6817" y="1696"/>
                            <a:pt x="5422" y="1101"/>
                          </a:cubicBezTo>
                          <a:cubicBezTo>
                            <a:pt x="3429" y="309"/>
                            <a:pt x="1435" y="309"/>
                            <a:pt x="1037" y="1894"/>
                          </a:cubicBezTo>
                          <a:cubicBezTo>
                            <a:pt x="1037" y="2092"/>
                            <a:pt x="1037" y="2290"/>
                            <a:pt x="1037" y="2686"/>
                          </a:cubicBezTo>
                          <a:cubicBezTo>
                            <a:pt x="-159" y="3280"/>
                            <a:pt x="-359" y="4469"/>
                            <a:pt x="638" y="7044"/>
                          </a:cubicBezTo>
                          <a:cubicBezTo>
                            <a:pt x="1435" y="8827"/>
                            <a:pt x="4226" y="10610"/>
                            <a:pt x="6419" y="10412"/>
                          </a:cubicBezTo>
                          <a:cubicBezTo>
                            <a:pt x="11601" y="10015"/>
                            <a:pt x="9010" y="6450"/>
                            <a:pt x="8412" y="3676"/>
                          </a:cubicBezTo>
                          <a:lnTo>
                            <a:pt x="8412" y="3676"/>
                          </a:lnTo>
                          <a:lnTo>
                            <a:pt x="8412" y="3676"/>
                          </a:lnTo>
                          <a:lnTo>
                            <a:pt x="12398" y="5657"/>
                          </a:lnTo>
                          <a:cubicBezTo>
                            <a:pt x="14192" y="6648"/>
                            <a:pt x="16186" y="7242"/>
                            <a:pt x="17581" y="6648"/>
                          </a:cubicBezTo>
                          <a:cubicBezTo>
                            <a:pt x="17780" y="6846"/>
                            <a:pt x="18179" y="7044"/>
                            <a:pt x="18378" y="7044"/>
                          </a:cubicBezTo>
                          <a:cubicBezTo>
                            <a:pt x="20969" y="7836"/>
                            <a:pt x="22963" y="7440"/>
                            <a:pt x="23561" y="5459"/>
                          </a:cubicBezTo>
                          <a:cubicBezTo>
                            <a:pt x="23959" y="3875"/>
                            <a:pt x="22365" y="2488"/>
                            <a:pt x="20571" y="1894"/>
                          </a:cubicBezTo>
                          <a:cubicBezTo>
                            <a:pt x="19375" y="1498"/>
                            <a:pt x="18378" y="1299"/>
                            <a:pt x="17581" y="1498"/>
                          </a:cubicBezTo>
                          <a:cubicBezTo>
                            <a:pt x="15189" y="-285"/>
                            <a:pt x="12797" y="-285"/>
                            <a:pt x="10804" y="5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99" name="Google Shape;8299;p37"/>
                    <p:cNvSpPr/>
                    <p:nvPr/>
                  </p:nvSpPr>
                  <p:spPr>
                    <a:xfrm>
                      <a:off x="2245555" y="6259363"/>
                      <a:ext cx="12841" cy="6756"/>
                    </a:xfrm>
                    <a:custGeom>
                      <a:avLst/>
                      <a:gdLst/>
                      <a:ahLst/>
                      <a:cxnLst/>
                      <a:rect l="l" t="t" r="r" b="b"/>
                      <a:pathLst>
                        <a:path w="12841" h="6756" extrusionOk="0">
                          <a:moveTo>
                            <a:pt x="12589" y="4197"/>
                          </a:moveTo>
                          <a:cubicBezTo>
                            <a:pt x="13387" y="3008"/>
                            <a:pt x="12191" y="1028"/>
                            <a:pt x="10397" y="433"/>
                          </a:cubicBezTo>
                          <a:cubicBezTo>
                            <a:pt x="5812" y="-755"/>
                            <a:pt x="2424" y="631"/>
                            <a:pt x="231" y="3008"/>
                          </a:cubicBezTo>
                          <a:cubicBezTo>
                            <a:pt x="-566" y="3801"/>
                            <a:pt x="829" y="4989"/>
                            <a:pt x="2424" y="5980"/>
                          </a:cubicBezTo>
                          <a:cubicBezTo>
                            <a:pt x="6610" y="7366"/>
                            <a:pt x="10397" y="6970"/>
                            <a:pt x="12589" y="41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00" name="Google Shape;8300;p37"/>
                    <p:cNvSpPr/>
                    <p:nvPr/>
                  </p:nvSpPr>
                  <p:spPr>
                    <a:xfrm>
                      <a:off x="2267699" y="6069684"/>
                      <a:ext cx="17154" cy="8894"/>
                    </a:xfrm>
                    <a:custGeom>
                      <a:avLst/>
                      <a:gdLst/>
                      <a:ahLst/>
                      <a:cxnLst/>
                      <a:rect l="l" t="t" r="r" b="b"/>
                      <a:pathLst>
                        <a:path w="17154" h="8894" extrusionOk="0">
                          <a:moveTo>
                            <a:pt x="17155" y="4702"/>
                          </a:moveTo>
                          <a:cubicBezTo>
                            <a:pt x="16955" y="2721"/>
                            <a:pt x="15560" y="1136"/>
                            <a:pt x="12769" y="542"/>
                          </a:cubicBezTo>
                          <a:cubicBezTo>
                            <a:pt x="10776" y="146"/>
                            <a:pt x="8584" y="740"/>
                            <a:pt x="8584" y="2126"/>
                          </a:cubicBezTo>
                          <a:cubicBezTo>
                            <a:pt x="8584" y="2325"/>
                            <a:pt x="8584" y="2325"/>
                            <a:pt x="8584" y="2523"/>
                          </a:cubicBezTo>
                          <a:cubicBezTo>
                            <a:pt x="7786" y="1532"/>
                            <a:pt x="6391" y="740"/>
                            <a:pt x="4398" y="146"/>
                          </a:cubicBezTo>
                          <a:cubicBezTo>
                            <a:pt x="2006" y="-251"/>
                            <a:pt x="-187" y="146"/>
                            <a:pt x="13" y="1532"/>
                          </a:cubicBezTo>
                          <a:cubicBezTo>
                            <a:pt x="212" y="4305"/>
                            <a:pt x="2405" y="7079"/>
                            <a:pt x="6192" y="8663"/>
                          </a:cubicBezTo>
                          <a:cubicBezTo>
                            <a:pt x="8185" y="9456"/>
                            <a:pt x="9381" y="8069"/>
                            <a:pt x="9580" y="6682"/>
                          </a:cubicBezTo>
                          <a:cubicBezTo>
                            <a:pt x="9780" y="5890"/>
                            <a:pt x="9780" y="5296"/>
                            <a:pt x="9580" y="4503"/>
                          </a:cubicBezTo>
                          <a:cubicBezTo>
                            <a:pt x="10378" y="5296"/>
                            <a:pt x="11374" y="5890"/>
                            <a:pt x="12769" y="6286"/>
                          </a:cubicBezTo>
                          <a:cubicBezTo>
                            <a:pt x="15161" y="6881"/>
                            <a:pt x="16557" y="6088"/>
                            <a:pt x="17155" y="47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01" name="Google Shape;8301;p37"/>
                    <p:cNvSpPr/>
                    <p:nvPr/>
                  </p:nvSpPr>
                  <p:spPr>
                    <a:xfrm>
                      <a:off x="2273804" y="6031799"/>
                      <a:ext cx="9515" cy="7233"/>
                    </a:xfrm>
                    <a:custGeom>
                      <a:avLst/>
                      <a:gdLst/>
                      <a:ahLst/>
                      <a:cxnLst/>
                      <a:rect l="l" t="t" r="r" b="b"/>
                      <a:pathLst>
                        <a:path w="9515" h="7233" extrusionOk="0">
                          <a:moveTo>
                            <a:pt x="4871" y="195"/>
                          </a:moveTo>
                          <a:cubicBezTo>
                            <a:pt x="2080" y="-399"/>
                            <a:pt x="485" y="393"/>
                            <a:pt x="87" y="2176"/>
                          </a:cubicBezTo>
                          <a:cubicBezTo>
                            <a:pt x="-511" y="4751"/>
                            <a:pt x="2080" y="6138"/>
                            <a:pt x="4871" y="6930"/>
                          </a:cubicBezTo>
                          <a:cubicBezTo>
                            <a:pt x="7462" y="7722"/>
                            <a:pt x="9455" y="6930"/>
                            <a:pt x="9455" y="4949"/>
                          </a:cubicBezTo>
                          <a:cubicBezTo>
                            <a:pt x="9854" y="2770"/>
                            <a:pt x="8259" y="987"/>
                            <a:pt x="4871" y="1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02" name="Google Shape;8302;p37"/>
                    <p:cNvSpPr/>
                    <p:nvPr/>
                  </p:nvSpPr>
                  <p:spPr>
                    <a:xfrm>
                      <a:off x="2312348" y="6133536"/>
                      <a:ext cx="9380" cy="6779"/>
                    </a:xfrm>
                    <a:custGeom>
                      <a:avLst/>
                      <a:gdLst/>
                      <a:ahLst/>
                      <a:cxnLst/>
                      <a:rect l="l" t="t" r="r" b="b"/>
                      <a:pathLst>
                        <a:path w="9380" h="6779" extrusionOk="0">
                          <a:moveTo>
                            <a:pt x="13" y="2257"/>
                          </a:moveTo>
                          <a:cubicBezTo>
                            <a:pt x="-187" y="4238"/>
                            <a:pt x="2006" y="5625"/>
                            <a:pt x="4398" y="6615"/>
                          </a:cubicBezTo>
                          <a:cubicBezTo>
                            <a:pt x="6989" y="7011"/>
                            <a:pt x="9381" y="6813"/>
                            <a:pt x="9381" y="4634"/>
                          </a:cubicBezTo>
                          <a:cubicBezTo>
                            <a:pt x="9381" y="2653"/>
                            <a:pt x="7986" y="870"/>
                            <a:pt x="5195" y="276"/>
                          </a:cubicBezTo>
                          <a:cubicBezTo>
                            <a:pt x="2205" y="-516"/>
                            <a:pt x="212" y="474"/>
                            <a:pt x="13" y="22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03" name="Google Shape;8303;p37"/>
                    <p:cNvSpPr/>
                    <p:nvPr/>
                  </p:nvSpPr>
                  <p:spPr>
                    <a:xfrm>
                      <a:off x="2265310" y="6007077"/>
                      <a:ext cx="12011" cy="8099"/>
                    </a:xfrm>
                    <a:custGeom>
                      <a:avLst/>
                      <a:gdLst/>
                      <a:ahLst/>
                      <a:cxnLst/>
                      <a:rect l="l" t="t" r="r" b="b"/>
                      <a:pathLst>
                        <a:path w="12011" h="8099" extrusionOk="0">
                          <a:moveTo>
                            <a:pt x="9777" y="6297"/>
                          </a:moveTo>
                          <a:lnTo>
                            <a:pt x="9977" y="5703"/>
                          </a:lnTo>
                          <a:cubicBezTo>
                            <a:pt x="10774" y="5703"/>
                            <a:pt x="11571" y="5307"/>
                            <a:pt x="11771" y="4514"/>
                          </a:cubicBezTo>
                          <a:cubicBezTo>
                            <a:pt x="12568" y="2731"/>
                            <a:pt x="11372" y="1147"/>
                            <a:pt x="8382" y="354"/>
                          </a:cubicBezTo>
                          <a:cubicBezTo>
                            <a:pt x="6389" y="-42"/>
                            <a:pt x="4196" y="-438"/>
                            <a:pt x="3399" y="1147"/>
                          </a:cubicBezTo>
                          <a:cubicBezTo>
                            <a:pt x="3200" y="1345"/>
                            <a:pt x="3200" y="1741"/>
                            <a:pt x="3200" y="1939"/>
                          </a:cubicBezTo>
                          <a:cubicBezTo>
                            <a:pt x="1804" y="2137"/>
                            <a:pt x="808" y="2929"/>
                            <a:pt x="210" y="4118"/>
                          </a:cubicBezTo>
                          <a:cubicBezTo>
                            <a:pt x="-588" y="5307"/>
                            <a:pt x="1007" y="6693"/>
                            <a:pt x="3000" y="7486"/>
                          </a:cubicBezTo>
                          <a:cubicBezTo>
                            <a:pt x="5990" y="8278"/>
                            <a:pt x="8781" y="8674"/>
                            <a:pt x="9777" y="62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04" name="Google Shape;8304;p37"/>
                    <p:cNvSpPr/>
                    <p:nvPr/>
                  </p:nvSpPr>
                  <p:spPr>
                    <a:xfrm>
                      <a:off x="2190971" y="6065273"/>
                      <a:ext cx="5947" cy="5883"/>
                    </a:xfrm>
                    <a:custGeom>
                      <a:avLst/>
                      <a:gdLst/>
                      <a:ahLst/>
                      <a:cxnLst/>
                      <a:rect l="l" t="t" r="r" b="b"/>
                      <a:pathLst>
                        <a:path w="5947" h="5883" extrusionOk="0">
                          <a:moveTo>
                            <a:pt x="5780" y="4754"/>
                          </a:moveTo>
                          <a:cubicBezTo>
                            <a:pt x="6378" y="2971"/>
                            <a:pt x="5382" y="1387"/>
                            <a:pt x="2591" y="396"/>
                          </a:cubicBezTo>
                          <a:cubicBezTo>
                            <a:pt x="2193" y="198"/>
                            <a:pt x="1993" y="198"/>
                            <a:pt x="1595" y="0"/>
                          </a:cubicBezTo>
                          <a:cubicBezTo>
                            <a:pt x="997" y="1783"/>
                            <a:pt x="598" y="3566"/>
                            <a:pt x="0" y="5348"/>
                          </a:cubicBezTo>
                          <a:cubicBezTo>
                            <a:pt x="2591" y="6141"/>
                            <a:pt x="4385" y="6141"/>
                            <a:pt x="5780" y="47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05" name="Google Shape;8305;p37"/>
                    <p:cNvSpPr/>
                    <p:nvPr/>
                  </p:nvSpPr>
                  <p:spPr>
                    <a:xfrm>
                      <a:off x="2149312" y="6209878"/>
                      <a:ext cx="4711" cy="5744"/>
                    </a:xfrm>
                    <a:custGeom>
                      <a:avLst/>
                      <a:gdLst/>
                      <a:ahLst/>
                      <a:cxnLst/>
                      <a:rect l="l" t="t" r="r" b="b"/>
                      <a:pathLst>
                        <a:path w="4711" h="5744" extrusionOk="0">
                          <a:moveTo>
                            <a:pt x="4585" y="4754"/>
                          </a:moveTo>
                          <a:cubicBezTo>
                            <a:pt x="5183" y="2575"/>
                            <a:pt x="3588" y="1188"/>
                            <a:pt x="1595" y="0"/>
                          </a:cubicBezTo>
                          <a:cubicBezTo>
                            <a:pt x="997" y="1585"/>
                            <a:pt x="598" y="3367"/>
                            <a:pt x="0" y="4952"/>
                          </a:cubicBezTo>
                          <a:cubicBezTo>
                            <a:pt x="2193" y="5943"/>
                            <a:pt x="4186" y="6141"/>
                            <a:pt x="4585" y="47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06" name="Google Shape;8306;p37"/>
                    <p:cNvSpPr/>
                    <p:nvPr/>
                  </p:nvSpPr>
                  <p:spPr>
                    <a:xfrm>
                      <a:off x="2217954" y="5999216"/>
                      <a:ext cx="10025" cy="7282"/>
                    </a:xfrm>
                    <a:custGeom>
                      <a:avLst/>
                      <a:gdLst/>
                      <a:ahLst/>
                      <a:cxnLst/>
                      <a:rect l="l" t="t" r="r" b="b"/>
                      <a:pathLst>
                        <a:path w="10025" h="7282" extrusionOk="0">
                          <a:moveTo>
                            <a:pt x="324" y="1084"/>
                          </a:moveTo>
                          <a:cubicBezTo>
                            <a:pt x="-1071" y="3857"/>
                            <a:pt x="2318" y="5244"/>
                            <a:pt x="5108" y="6829"/>
                          </a:cubicBezTo>
                          <a:cubicBezTo>
                            <a:pt x="7102" y="7423"/>
                            <a:pt x="9494" y="7621"/>
                            <a:pt x="9892" y="6235"/>
                          </a:cubicBezTo>
                          <a:cubicBezTo>
                            <a:pt x="10490" y="3857"/>
                            <a:pt x="9095" y="1678"/>
                            <a:pt x="5308" y="292"/>
                          </a:cubicBezTo>
                          <a:cubicBezTo>
                            <a:pt x="3314" y="-104"/>
                            <a:pt x="1122" y="-302"/>
                            <a:pt x="324" y="10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07" name="Google Shape;8307;p37"/>
                    <p:cNvSpPr/>
                    <p:nvPr/>
                  </p:nvSpPr>
                  <p:spPr>
                    <a:xfrm>
                      <a:off x="2170839" y="6168588"/>
                      <a:ext cx="9492" cy="11830"/>
                    </a:xfrm>
                    <a:custGeom>
                      <a:avLst/>
                      <a:gdLst/>
                      <a:ahLst/>
                      <a:cxnLst/>
                      <a:rect l="l" t="t" r="r" b="b"/>
                      <a:pathLst>
                        <a:path w="9492" h="11830" extrusionOk="0">
                          <a:moveTo>
                            <a:pt x="0" y="5634"/>
                          </a:moveTo>
                          <a:cubicBezTo>
                            <a:pt x="0" y="8407"/>
                            <a:pt x="2392" y="10388"/>
                            <a:pt x="5780" y="11576"/>
                          </a:cubicBezTo>
                          <a:cubicBezTo>
                            <a:pt x="7973" y="12369"/>
                            <a:pt x="9169" y="11180"/>
                            <a:pt x="9368" y="9794"/>
                          </a:cubicBezTo>
                          <a:cubicBezTo>
                            <a:pt x="9568" y="8209"/>
                            <a:pt x="8571" y="7219"/>
                            <a:pt x="7176" y="6228"/>
                          </a:cubicBezTo>
                          <a:cubicBezTo>
                            <a:pt x="7973" y="6030"/>
                            <a:pt x="8770" y="5832"/>
                            <a:pt x="9169" y="5040"/>
                          </a:cubicBezTo>
                          <a:cubicBezTo>
                            <a:pt x="10166" y="3455"/>
                            <a:pt x="8770" y="1672"/>
                            <a:pt x="6179" y="682"/>
                          </a:cubicBezTo>
                          <a:cubicBezTo>
                            <a:pt x="3588" y="-309"/>
                            <a:pt x="1196" y="-309"/>
                            <a:pt x="399" y="1276"/>
                          </a:cubicBezTo>
                          <a:cubicBezTo>
                            <a:pt x="-199" y="2266"/>
                            <a:pt x="199" y="3455"/>
                            <a:pt x="1395" y="4445"/>
                          </a:cubicBezTo>
                          <a:cubicBezTo>
                            <a:pt x="797" y="4445"/>
                            <a:pt x="199" y="4841"/>
                            <a:pt x="0" y="56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08" name="Google Shape;8308;p37"/>
                    <p:cNvSpPr/>
                    <p:nvPr/>
                  </p:nvSpPr>
                  <p:spPr>
                    <a:xfrm>
                      <a:off x="2153637" y="6259489"/>
                      <a:ext cx="10033" cy="6869"/>
                    </a:xfrm>
                    <a:custGeom>
                      <a:avLst/>
                      <a:gdLst/>
                      <a:ahLst/>
                      <a:cxnLst/>
                      <a:rect l="l" t="t" r="r" b="b"/>
                      <a:pathLst>
                        <a:path w="10033" h="6869" extrusionOk="0">
                          <a:moveTo>
                            <a:pt x="4047" y="6448"/>
                          </a:moveTo>
                          <a:cubicBezTo>
                            <a:pt x="6638" y="7042"/>
                            <a:pt x="9030" y="7240"/>
                            <a:pt x="9828" y="5457"/>
                          </a:cubicBezTo>
                          <a:cubicBezTo>
                            <a:pt x="10824" y="2882"/>
                            <a:pt x="8034" y="1298"/>
                            <a:pt x="5243" y="307"/>
                          </a:cubicBezTo>
                          <a:cubicBezTo>
                            <a:pt x="2652" y="-485"/>
                            <a:pt x="459" y="307"/>
                            <a:pt x="61" y="2090"/>
                          </a:cubicBezTo>
                          <a:cubicBezTo>
                            <a:pt x="-338" y="4071"/>
                            <a:pt x="1257" y="5656"/>
                            <a:pt x="4047" y="64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09" name="Google Shape;8309;p37"/>
                    <p:cNvSpPr/>
                    <p:nvPr/>
                  </p:nvSpPr>
                  <p:spPr>
                    <a:xfrm>
                      <a:off x="2250750" y="6212207"/>
                      <a:ext cx="26773" cy="10149"/>
                    </a:xfrm>
                    <a:custGeom>
                      <a:avLst/>
                      <a:gdLst/>
                      <a:ahLst/>
                      <a:cxnLst/>
                      <a:rect l="l" t="t" r="r" b="b"/>
                      <a:pathLst>
                        <a:path w="26773" h="10149" extrusionOk="0">
                          <a:moveTo>
                            <a:pt x="26529" y="8566"/>
                          </a:moveTo>
                          <a:cubicBezTo>
                            <a:pt x="27327" y="6783"/>
                            <a:pt x="26131" y="5000"/>
                            <a:pt x="23539" y="4010"/>
                          </a:cubicBezTo>
                          <a:cubicBezTo>
                            <a:pt x="21546" y="3217"/>
                            <a:pt x="19752" y="3415"/>
                            <a:pt x="18756" y="4208"/>
                          </a:cubicBezTo>
                          <a:cubicBezTo>
                            <a:pt x="18955" y="2623"/>
                            <a:pt x="18357" y="840"/>
                            <a:pt x="15566" y="246"/>
                          </a:cubicBezTo>
                          <a:cubicBezTo>
                            <a:pt x="11380" y="-745"/>
                            <a:pt x="9786" y="1434"/>
                            <a:pt x="8789" y="3613"/>
                          </a:cubicBezTo>
                          <a:cubicBezTo>
                            <a:pt x="8590" y="4010"/>
                            <a:pt x="8590" y="4604"/>
                            <a:pt x="8789" y="5198"/>
                          </a:cubicBezTo>
                          <a:cubicBezTo>
                            <a:pt x="8391" y="4802"/>
                            <a:pt x="7593" y="4406"/>
                            <a:pt x="6796" y="4010"/>
                          </a:cubicBezTo>
                          <a:cubicBezTo>
                            <a:pt x="5600" y="3613"/>
                            <a:pt x="4404" y="3613"/>
                            <a:pt x="3607" y="3812"/>
                          </a:cubicBezTo>
                          <a:cubicBezTo>
                            <a:pt x="1414" y="3415"/>
                            <a:pt x="218" y="4406"/>
                            <a:pt x="19" y="5991"/>
                          </a:cubicBezTo>
                          <a:cubicBezTo>
                            <a:pt x="-180" y="7575"/>
                            <a:pt x="1215" y="8764"/>
                            <a:pt x="3407" y="9160"/>
                          </a:cubicBezTo>
                          <a:cubicBezTo>
                            <a:pt x="5002" y="9556"/>
                            <a:pt x="5999" y="9160"/>
                            <a:pt x="6597" y="8566"/>
                          </a:cubicBezTo>
                          <a:cubicBezTo>
                            <a:pt x="7992" y="8764"/>
                            <a:pt x="8989" y="8170"/>
                            <a:pt x="9586" y="7377"/>
                          </a:cubicBezTo>
                          <a:cubicBezTo>
                            <a:pt x="9786" y="6981"/>
                            <a:pt x="9786" y="6585"/>
                            <a:pt x="9586" y="6189"/>
                          </a:cubicBezTo>
                          <a:cubicBezTo>
                            <a:pt x="9985" y="6585"/>
                            <a:pt x="10583" y="6981"/>
                            <a:pt x="11181" y="7179"/>
                          </a:cubicBezTo>
                          <a:cubicBezTo>
                            <a:pt x="14570" y="8368"/>
                            <a:pt x="16364" y="7179"/>
                            <a:pt x="17759" y="5594"/>
                          </a:cubicBezTo>
                          <a:cubicBezTo>
                            <a:pt x="17360" y="7179"/>
                            <a:pt x="18756" y="8368"/>
                            <a:pt x="20948" y="9556"/>
                          </a:cubicBezTo>
                          <a:cubicBezTo>
                            <a:pt x="23739" y="10546"/>
                            <a:pt x="25732" y="10348"/>
                            <a:pt x="26529" y="85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10" name="Google Shape;8310;p37"/>
                    <p:cNvSpPr/>
                    <p:nvPr/>
                  </p:nvSpPr>
                  <p:spPr>
                    <a:xfrm>
                      <a:off x="2290383" y="6143055"/>
                      <a:ext cx="8076" cy="6473"/>
                    </a:xfrm>
                    <a:custGeom>
                      <a:avLst/>
                      <a:gdLst/>
                      <a:ahLst/>
                      <a:cxnLst/>
                      <a:rect l="l" t="t" r="r" b="b"/>
                      <a:pathLst>
                        <a:path w="8076" h="6473" extrusionOk="0">
                          <a:moveTo>
                            <a:pt x="5234" y="463"/>
                          </a:moveTo>
                          <a:cubicBezTo>
                            <a:pt x="3241" y="-329"/>
                            <a:pt x="1248" y="-131"/>
                            <a:pt x="450" y="1256"/>
                          </a:cubicBezTo>
                          <a:cubicBezTo>
                            <a:pt x="-546" y="2840"/>
                            <a:pt x="52" y="4623"/>
                            <a:pt x="2842" y="6010"/>
                          </a:cubicBezTo>
                          <a:cubicBezTo>
                            <a:pt x="5035" y="6802"/>
                            <a:pt x="6829" y="6604"/>
                            <a:pt x="7626" y="5218"/>
                          </a:cubicBezTo>
                          <a:cubicBezTo>
                            <a:pt x="8623" y="3435"/>
                            <a:pt x="8025" y="1652"/>
                            <a:pt x="5234" y="4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11" name="Google Shape;8311;p37"/>
                    <p:cNvSpPr/>
                    <p:nvPr/>
                  </p:nvSpPr>
                  <p:spPr>
                    <a:xfrm>
                      <a:off x="2285222" y="6156543"/>
                      <a:ext cx="9653" cy="6265"/>
                    </a:xfrm>
                    <a:custGeom>
                      <a:avLst/>
                      <a:gdLst/>
                      <a:ahLst/>
                      <a:cxnLst/>
                      <a:rect l="l" t="t" r="r" b="b"/>
                      <a:pathLst>
                        <a:path w="9653" h="6265" extrusionOk="0">
                          <a:moveTo>
                            <a:pt x="9399" y="5002"/>
                          </a:moveTo>
                          <a:cubicBezTo>
                            <a:pt x="9997" y="3417"/>
                            <a:pt x="9598" y="2228"/>
                            <a:pt x="7605" y="1238"/>
                          </a:cubicBezTo>
                          <a:cubicBezTo>
                            <a:pt x="4615" y="-347"/>
                            <a:pt x="2024" y="-545"/>
                            <a:pt x="429" y="1436"/>
                          </a:cubicBezTo>
                          <a:cubicBezTo>
                            <a:pt x="-568" y="2625"/>
                            <a:pt x="230" y="4011"/>
                            <a:pt x="2223" y="5002"/>
                          </a:cubicBezTo>
                          <a:cubicBezTo>
                            <a:pt x="5014" y="6586"/>
                            <a:pt x="7605" y="6784"/>
                            <a:pt x="9399" y="50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12" name="Google Shape;8312;p37"/>
                    <p:cNvSpPr/>
                    <p:nvPr/>
                  </p:nvSpPr>
                  <p:spPr>
                    <a:xfrm>
                      <a:off x="2283155" y="6104836"/>
                      <a:ext cx="9144" cy="6992"/>
                    </a:xfrm>
                    <a:custGeom>
                      <a:avLst/>
                      <a:gdLst/>
                      <a:ahLst/>
                      <a:cxnLst/>
                      <a:rect l="l" t="t" r="r" b="b"/>
                      <a:pathLst>
                        <a:path w="9144" h="6992" extrusionOk="0">
                          <a:moveTo>
                            <a:pt x="8875" y="5601"/>
                          </a:moveTo>
                          <a:cubicBezTo>
                            <a:pt x="9672" y="3819"/>
                            <a:pt x="8675" y="2036"/>
                            <a:pt x="6283" y="847"/>
                          </a:cubicBezTo>
                          <a:cubicBezTo>
                            <a:pt x="3891" y="-341"/>
                            <a:pt x="1699" y="-341"/>
                            <a:pt x="304" y="1243"/>
                          </a:cubicBezTo>
                          <a:cubicBezTo>
                            <a:pt x="-693" y="3224"/>
                            <a:pt x="902" y="4809"/>
                            <a:pt x="3094" y="5998"/>
                          </a:cubicBezTo>
                          <a:cubicBezTo>
                            <a:pt x="5287" y="6988"/>
                            <a:pt x="8077" y="7780"/>
                            <a:pt x="8875" y="56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13" name="Google Shape;8313;p37"/>
                    <p:cNvSpPr/>
                    <p:nvPr/>
                  </p:nvSpPr>
                  <p:spPr>
                    <a:xfrm>
                      <a:off x="2273431" y="6124056"/>
                      <a:ext cx="13438" cy="8488"/>
                    </a:xfrm>
                    <a:custGeom>
                      <a:avLst/>
                      <a:gdLst/>
                      <a:ahLst/>
                      <a:cxnLst/>
                      <a:rect l="l" t="t" r="r" b="b"/>
                      <a:pathLst>
                        <a:path w="13438" h="8488" extrusionOk="0">
                          <a:moveTo>
                            <a:pt x="11224" y="842"/>
                          </a:moveTo>
                          <a:cubicBezTo>
                            <a:pt x="8832" y="-149"/>
                            <a:pt x="6241" y="-545"/>
                            <a:pt x="5244" y="1238"/>
                          </a:cubicBezTo>
                          <a:cubicBezTo>
                            <a:pt x="5045" y="1634"/>
                            <a:pt x="5045" y="2030"/>
                            <a:pt x="5045" y="2427"/>
                          </a:cubicBezTo>
                          <a:cubicBezTo>
                            <a:pt x="4447" y="2229"/>
                            <a:pt x="3849" y="2030"/>
                            <a:pt x="3251" y="1832"/>
                          </a:cubicBezTo>
                          <a:cubicBezTo>
                            <a:pt x="1257" y="1634"/>
                            <a:pt x="-337" y="2229"/>
                            <a:pt x="62" y="4011"/>
                          </a:cubicBezTo>
                          <a:cubicBezTo>
                            <a:pt x="460" y="5794"/>
                            <a:pt x="1457" y="7577"/>
                            <a:pt x="4247" y="8369"/>
                          </a:cubicBezTo>
                          <a:cubicBezTo>
                            <a:pt x="6440" y="8765"/>
                            <a:pt x="8035" y="8171"/>
                            <a:pt x="8035" y="6586"/>
                          </a:cubicBezTo>
                          <a:cubicBezTo>
                            <a:pt x="8035" y="5992"/>
                            <a:pt x="8035" y="5398"/>
                            <a:pt x="7835" y="5002"/>
                          </a:cubicBezTo>
                          <a:cubicBezTo>
                            <a:pt x="10028" y="5794"/>
                            <a:pt x="12021" y="5596"/>
                            <a:pt x="13217" y="4408"/>
                          </a:cubicBezTo>
                          <a:cubicBezTo>
                            <a:pt x="13815" y="3021"/>
                            <a:pt x="13217" y="1634"/>
                            <a:pt x="11224" y="8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14" name="Google Shape;8314;p37"/>
                    <p:cNvSpPr/>
                    <p:nvPr/>
                  </p:nvSpPr>
                  <p:spPr>
                    <a:xfrm>
                      <a:off x="2201058" y="6286831"/>
                      <a:ext cx="9252" cy="7558"/>
                    </a:xfrm>
                    <a:custGeom>
                      <a:avLst/>
                      <a:gdLst/>
                      <a:ahLst/>
                      <a:cxnLst/>
                      <a:rect l="l" t="t" r="r" b="b"/>
                      <a:pathLst>
                        <a:path w="9252" h="7558" extrusionOk="0">
                          <a:moveTo>
                            <a:pt x="3866" y="6839"/>
                          </a:moveTo>
                          <a:cubicBezTo>
                            <a:pt x="5859" y="7829"/>
                            <a:pt x="7653" y="7829"/>
                            <a:pt x="8650" y="6641"/>
                          </a:cubicBezTo>
                          <a:cubicBezTo>
                            <a:pt x="10244" y="4660"/>
                            <a:pt x="8451" y="2679"/>
                            <a:pt x="5859" y="1094"/>
                          </a:cubicBezTo>
                          <a:cubicBezTo>
                            <a:pt x="3667" y="-94"/>
                            <a:pt x="1075" y="-689"/>
                            <a:pt x="278" y="1292"/>
                          </a:cubicBezTo>
                          <a:cubicBezTo>
                            <a:pt x="-718" y="3471"/>
                            <a:pt x="1075" y="5452"/>
                            <a:pt x="3866" y="68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15" name="Google Shape;8315;p37"/>
                    <p:cNvSpPr/>
                    <p:nvPr/>
                  </p:nvSpPr>
                  <p:spPr>
                    <a:xfrm>
                      <a:off x="2267063" y="5986377"/>
                      <a:ext cx="14457" cy="7267"/>
                    </a:xfrm>
                    <a:custGeom>
                      <a:avLst/>
                      <a:gdLst/>
                      <a:ahLst/>
                      <a:cxnLst/>
                      <a:rect l="l" t="t" r="r" b="b"/>
                      <a:pathLst>
                        <a:path w="14457" h="7267" extrusionOk="0">
                          <a:moveTo>
                            <a:pt x="14402" y="4613"/>
                          </a:moveTo>
                          <a:cubicBezTo>
                            <a:pt x="14801" y="2830"/>
                            <a:pt x="13007" y="1246"/>
                            <a:pt x="10416" y="453"/>
                          </a:cubicBezTo>
                          <a:cubicBezTo>
                            <a:pt x="8024" y="-141"/>
                            <a:pt x="5632" y="-339"/>
                            <a:pt x="4635" y="1048"/>
                          </a:cubicBezTo>
                          <a:cubicBezTo>
                            <a:pt x="2443" y="651"/>
                            <a:pt x="450" y="1048"/>
                            <a:pt x="51" y="2632"/>
                          </a:cubicBezTo>
                          <a:cubicBezTo>
                            <a:pt x="-348" y="4217"/>
                            <a:pt x="1646" y="5802"/>
                            <a:pt x="4237" y="6792"/>
                          </a:cubicBezTo>
                          <a:cubicBezTo>
                            <a:pt x="6629" y="7584"/>
                            <a:pt x="8423" y="7386"/>
                            <a:pt x="9220" y="6198"/>
                          </a:cubicBezTo>
                          <a:cubicBezTo>
                            <a:pt x="11811" y="6792"/>
                            <a:pt x="14004" y="6396"/>
                            <a:pt x="14402" y="46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16" name="Google Shape;8316;p37"/>
                    <p:cNvSpPr/>
                    <p:nvPr/>
                  </p:nvSpPr>
                  <p:spPr>
                    <a:xfrm>
                      <a:off x="2214839" y="6014070"/>
                      <a:ext cx="9471" cy="6069"/>
                    </a:xfrm>
                    <a:custGeom>
                      <a:avLst/>
                      <a:gdLst/>
                      <a:ahLst/>
                      <a:cxnLst/>
                      <a:rect l="l" t="t" r="r" b="b"/>
                      <a:pathLst>
                        <a:path w="9471" h="6069" extrusionOk="0">
                          <a:moveTo>
                            <a:pt x="2842" y="5643"/>
                          </a:moveTo>
                          <a:cubicBezTo>
                            <a:pt x="6032" y="6436"/>
                            <a:pt x="8822" y="6238"/>
                            <a:pt x="9420" y="4059"/>
                          </a:cubicBezTo>
                          <a:cubicBezTo>
                            <a:pt x="9819" y="2870"/>
                            <a:pt x="7825" y="1483"/>
                            <a:pt x="6032" y="691"/>
                          </a:cubicBezTo>
                          <a:cubicBezTo>
                            <a:pt x="3440" y="-497"/>
                            <a:pt x="1447" y="-101"/>
                            <a:pt x="450" y="1483"/>
                          </a:cubicBezTo>
                          <a:cubicBezTo>
                            <a:pt x="-546" y="3068"/>
                            <a:pt x="52" y="4455"/>
                            <a:pt x="2842" y="56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17" name="Google Shape;8317;p37"/>
                    <p:cNvSpPr/>
                    <p:nvPr/>
                  </p:nvSpPr>
                  <p:spPr>
                    <a:xfrm>
                      <a:off x="2222795" y="5981840"/>
                      <a:ext cx="12060" cy="7076"/>
                    </a:xfrm>
                    <a:custGeom>
                      <a:avLst/>
                      <a:gdLst/>
                      <a:ahLst/>
                      <a:cxnLst/>
                      <a:rect l="l" t="t" r="r" b="b"/>
                      <a:pathLst>
                        <a:path w="12060" h="7076" extrusionOk="0">
                          <a:moveTo>
                            <a:pt x="68" y="1425"/>
                          </a:moveTo>
                          <a:cubicBezTo>
                            <a:pt x="-330" y="3009"/>
                            <a:pt x="1065" y="4000"/>
                            <a:pt x="3058" y="4792"/>
                          </a:cubicBezTo>
                          <a:cubicBezTo>
                            <a:pt x="3457" y="5386"/>
                            <a:pt x="4055" y="5981"/>
                            <a:pt x="5051" y="6377"/>
                          </a:cubicBezTo>
                          <a:cubicBezTo>
                            <a:pt x="7443" y="7367"/>
                            <a:pt x="9636" y="7367"/>
                            <a:pt x="11230" y="5981"/>
                          </a:cubicBezTo>
                          <a:cubicBezTo>
                            <a:pt x="12825" y="4594"/>
                            <a:pt x="12028" y="3009"/>
                            <a:pt x="9636" y="1623"/>
                          </a:cubicBezTo>
                          <a:cubicBezTo>
                            <a:pt x="8041" y="830"/>
                            <a:pt x="6646" y="632"/>
                            <a:pt x="5251" y="830"/>
                          </a:cubicBezTo>
                          <a:cubicBezTo>
                            <a:pt x="4453" y="434"/>
                            <a:pt x="3656" y="236"/>
                            <a:pt x="2859" y="38"/>
                          </a:cubicBezTo>
                          <a:cubicBezTo>
                            <a:pt x="1463" y="-160"/>
                            <a:pt x="268" y="434"/>
                            <a:pt x="68" y="14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18" name="Google Shape;8318;p37"/>
                    <p:cNvSpPr/>
                    <p:nvPr/>
                  </p:nvSpPr>
                  <p:spPr>
                    <a:xfrm>
                      <a:off x="2145192" y="6228102"/>
                      <a:ext cx="15885" cy="6890"/>
                    </a:xfrm>
                    <a:custGeom>
                      <a:avLst/>
                      <a:gdLst/>
                      <a:ahLst/>
                      <a:cxnLst/>
                      <a:rect l="l" t="t" r="r" b="b"/>
                      <a:pathLst>
                        <a:path w="15885" h="6890" extrusionOk="0">
                          <a:moveTo>
                            <a:pt x="333" y="991"/>
                          </a:moveTo>
                          <a:cubicBezTo>
                            <a:pt x="-864" y="3169"/>
                            <a:pt x="1329" y="4754"/>
                            <a:pt x="4319" y="6141"/>
                          </a:cubicBezTo>
                          <a:cubicBezTo>
                            <a:pt x="6113" y="6933"/>
                            <a:pt x="7907" y="7329"/>
                            <a:pt x="9103" y="6141"/>
                          </a:cubicBezTo>
                          <a:cubicBezTo>
                            <a:pt x="9103" y="5943"/>
                            <a:pt x="9103" y="5546"/>
                            <a:pt x="9103" y="5348"/>
                          </a:cubicBezTo>
                          <a:cubicBezTo>
                            <a:pt x="9502" y="5745"/>
                            <a:pt x="10099" y="5943"/>
                            <a:pt x="10697" y="6339"/>
                          </a:cubicBezTo>
                          <a:cubicBezTo>
                            <a:pt x="12890" y="7131"/>
                            <a:pt x="15083" y="6735"/>
                            <a:pt x="15681" y="5150"/>
                          </a:cubicBezTo>
                          <a:cubicBezTo>
                            <a:pt x="16478" y="3566"/>
                            <a:pt x="14883" y="1783"/>
                            <a:pt x="12093" y="991"/>
                          </a:cubicBezTo>
                          <a:cubicBezTo>
                            <a:pt x="9502" y="198"/>
                            <a:pt x="7708" y="792"/>
                            <a:pt x="7309" y="2377"/>
                          </a:cubicBezTo>
                          <a:cubicBezTo>
                            <a:pt x="6711" y="1783"/>
                            <a:pt x="5914" y="1387"/>
                            <a:pt x="4917" y="792"/>
                          </a:cubicBezTo>
                          <a:cubicBezTo>
                            <a:pt x="3123" y="-198"/>
                            <a:pt x="1130" y="-396"/>
                            <a:pt x="333" y="9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19" name="Google Shape;8319;p37"/>
                    <p:cNvSpPr/>
                    <p:nvPr/>
                  </p:nvSpPr>
                  <p:spPr>
                    <a:xfrm>
                      <a:off x="2178186" y="6119473"/>
                      <a:ext cx="16218" cy="13622"/>
                    </a:xfrm>
                    <a:custGeom>
                      <a:avLst/>
                      <a:gdLst/>
                      <a:ahLst/>
                      <a:cxnLst/>
                      <a:rect l="l" t="t" r="r" b="b"/>
                      <a:pathLst>
                        <a:path w="16218" h="13622" extrusionOk="0">
                          <a:moveTo>
                            <a:pt x="6207" y="8594"/>
                          </a:moveTo>
                          <a:cubicBezTo>
                            <a:pt x="5609" y="10377"/>
                            <a:pt x="7602" y="11764"/>
                            <a:pt x="9994" y="12952"/>
                          </a:cubicBezTo>
                          <a:cubicBezTo>
                            <a:pt x="12386" y="13744"/>
                            <a:pt x="14978" y="14141"/>
                            <a:pt x="15974" y="12358"/>
                          </a:cubicBezTo>
                          <a:cubicBezTo>
                            <a:pt x="16771" y="10773"/>
                            <a:pt x="15575" y="8990"/>
                            <a:pt x="12984" y="8000"/>
                          </a:cubicBezTo>
                          <a:cubicBezTo>
                            <a:pt x="11788" y="7406"/>
                            <a:pt x="10393" y="7207"/>
                            <a:pt x="9396" y="7009"/>
                          </a:cubicBezTo>
                          <a:cubicBezTo>
                            <a:pt x="9396" y="6811"/>
                            <a:pt x="9596" y="6811"/>
                            <a:pt x="9596" y="6613"/>
                          </a:cubicBezTo>
                          <a:cubicBezTo>
                            <a:pt x="10393" y="4236"/>
                            <a:pt x="8998" y="1859"/>
                            <a:pt x="5210" y="473"/>
                          </a:cubicBezTo>
                          <a:cubicBezTo>
                            <a:pt x="3417" y="-122"/>
                            <a:pt x="1224" y="-320"/>
                            <a:pt x="427" y="869"/>
                          </a:cubicBezTo>
                          <a:cubicBezTo>
                            <a:pt x="-1168" y="3444"/>
                            <a:pt x="2021" y="5227"/>
                            <a:pt x="4812" y="7009"/>
                          </a:cubicBezTo>
                          <a:cubicBezTo>
                            <a:pt x="5609" y="7207"/>
                            <a:pt x="6207" y="7406"/>
                            <a:pt x="7004" y="7604"/>
                          </a:cubicBezTo>
                          <a:cubicBezTo>
                            <a:pt x="6805" y="7802"/>
                            <a:pt x="6407" y="8000"/>
                            <a:pt x="6207" y="85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20" name="Google Shape;8320;p37"/>
                    <p:cNvSpPr/>
                    <p:nvPr/>
                  </p:nvSpPr>
                  <p:spPr>
                    <a:xfrm>
                      <a:off x="2112237" y="6326750"/>
                      <a:ext cx="7587" cy="7608"/>
                    </a:xfrm>
                    <a:custGeom>
                      <a:avLst/>
                      <a:gdLst/>
                      <a:ahLst/>
                      <a:cxnLst/>
                      <a:rect l="l" t="t" r="r" b="b"/>
                      <a:pathLst>
                        <a:path w="7587" h="7608" extrusionOk="0">
                          <a:moveTo>
                            <a:pt x="1595" y="0"/>
                          </a:moveTo>
                          <a:cubicBezTo>
                            <a:pt x="997" y="1783"/>
                            <a:pt x="399" y="3368"/>
                            <a:pt x="0" y="5150"/>
                          </a:cubicBezTo>
                          <a:cubicBezTo>
                            <a:pt x="997" y="6141"/>
                            <a:pt x="2392" y="6735"/>
                            <a:pt x="3987" y="7329"/>
                          </a:cubicBezTo>
                          <a:cubicBezTo>
                            <a:pt x="6179" y="8122"/>
                            <a:pt x="7375" y="7131"/>
                            <a:pt x="7574" y="5547"/>
                          </a:cubicBezTo>
                          <a:cubicBezTo>
                            <a:pt x="7774" y="3169"/>
                            <a:pt x="5581" y="1387"/>
                            <a:pt x="2591" y="198"/>
                          </a:cubicBezTo>
                          <a:cubicBezTo>
                            <a:pt x="2193" y="198"/>
                            <a:pt x="1993" y="198"/>
                            <a:pt x="159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21" name="Google Shape;8321;p37"/>
                    <p:cNvSpPr/>
                    <p:nvPr/>
                  </p:nvSpPr>
                  <p:spPr>
                    <a:xfrm>
                      <a:off x="2228695" y="6076142"/>
                      <a:ext cx="9072" cy="6254"/>
                    </a:xfrm>
                    <a:custGeom>
                      <a:avLst/>
                      <a:gdLst/>
                      <a:ahLst/>
                      <a:cxnLst/>
                      <a:rect l="l" t="t" r="r" b="b"/>
                      <a:pathLst>
                        <a:path w="9072" h="6254" extrusionOk="0">
                          <a:moveTo>
                            <a:pt x="3337" y="5771"/>
                          </a:moveTo>
                          <a:cubicBezTo>
                            <a:pt x="6128" y="6761"/>
                            <a:pt x="8121" y="6167"/>
                            <a:pt x="8918" y="4582"/>
                          </a:cubicBezTo>
                          <a:cubicBezTo>
                            <a:pt x="9516" y="3195"/>
                            <a:pt x="8320" y="1809"/>
                            <a:pt x="6327" y="818"/>
                          </a:cubicBezTo>
                          <a:cubicBezTo>
                            <a:pt x="3935" y="-172"/>
                            <a:pt x="1344" y="-568"/>
                            <a:pt x="347" y="1413"/>
                          </a:cubicBezTo>
                          <a:cubicBezTo>
                            <a:pt x="-649" y="2997"/>
                            <a:pt x="546" y="4582"/>
                            <a:pt x="3337" y="57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22" name="Google Shape;8322;p37"/>
                    <p:cNvSpPr/>
                    <p:nvPr/>
                  </p:nvSpPr>
                  <p:spPr>
                    <a:xfrm>
                      <a:off x="2196029" y="6106675"/>
                      <a:ext cx="9770" cy="7590"/>
                    </a:xfrm>
                    <a:custGeom>
                      <a:avLst/>
                      <a:gdLst/>
                      <a:ahLst/>
                      <a:cxnLst/>
                      <a:rect l="l" t="t" r="r" b="b"/>
                      <a:pathLst>
                        <a:path w="9770" h="7590" extrusionOk="0">
                          <a:moveTo>
                            <a:pt x="1321" y="4159"/>
                          </a:moveTo>
                          <a:cubicBezTo>
                            <a:pt x="1321" y="5347"/>
                            <a:pt x="2517" y="6338"/>
                            <a:pt x="4709" y="7328"/>
                          </a:cubicBezTo>
                          <a:cubicBezTo>
                            <a:pt x="6902" y="7922"/>
                            <a:pt x="9095" y="7526"/>
                            <a:pt x="9692" y="5941"/>
                          </a:cubicBezTo>
                          <a:cubicBezTo>
                            <a:pt x="9892" y="5149"/>
                            <a:pt x="9692" y="4555"/>
                            <a:pt x="9294" y="3762"/>
                          </a:cubicBezTo>
                          <a:cubicBezTo>
                            <a:pt x="9294" y="2574"/>
                            <a:pt x="7699" y="1385"/>
                            <a:pt x="5706" y="593"/>
                          </a:cubicBezTo>
                          <a:cubicBezTo>
                            <a:pt x="3115" y="-397"/>
                            <a:pt x="922" y="-199"/>
                            <a:pt x="125" y="1583"/>
                          </a:cubicBezTo>
                          <a:cubicBezTo>
                            <a:pt x="-274" y="2376"/>
                            <a:pt x="324" y="3366"/>
                            <a:pt x="1321" y="415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23" name="Google Shape;8323;p37"/>
                    <p:cNvSpPr/>
                    <p:nvPr/>
                  </p:nvSpPr>
                  <p:spPr>
                    <a:xfrm>
                      <a:off x="2138009" y="6259531"/>
                      <a:ext cx="15706" cy="7204"/>
                    </a:xfrm>
                    <a:custGeom>
                      <a:avLst/>
                      <a:gdLst/>
                      <a:ahLst/>
                      <a:cxnLst/>
                      <a:rect l="l" t="t" r="r" b="b"/>
                      <a:pathLst>
                        <a:path w="15706" h="7204" extrusionOk="0">
                          <a:moveTo>
                            <a:pt x="2732" y="6406"/>
                          </a:moveTo>
                          <a:cubicBezTo>
                            <a:pt x="5124" y="7198"/>
                            <a:pt x="7715" y="7793"/>
                            <a:pt x="8911" y="6208"/>
                          </a:cubicBezTo>
                          <a:cubicBezTo>
                            <a:pt x="9110" y="6010"/>
                            <a:pt x="9110" y="5614"/>
                            <a:pt x="9110" y="5416"/>
                          </a:cubicBezTo>
                          <a:cubicBezTo>
                            <a:pt x="9708" y="5812"/>
                            <a:pt x="10505" y="6208"/>
                            <a:pt x="11303" y="6604"/>
                          </a:cubicBezTo>
                          <a:cubicBezTo>
                            <a:pt x="13695" y="7198"/>
                            <a:pt x="15489" y="6802"/>
                            <a:pt x="15688" y="5218"/>
                          </a:cubicBezTo>
                          <a:cubicBezTo>
                            <a:pt x="15887" y="3435"/>
                            <a:pt x="14492" y="1454"/>
                            <a:pt x="11901" y="463"/>
                          </a:cubicBezTo>
                          <a:cubicBezTo>
                            <a:pt x="9907" y="-329"/>
                            <a:pt x="7914" y="-131"/>
                            <a:pt x="7316" y="1256"/>
                          </a:cubicBezTo>
                          <a:cubicBezTo>
                            <a:pt x="7117" y="1652"/>
                            <a:pt x="7117" y="2048"/>
                            <a:pt x="7117" y="2642"/>
                          </a:cubicBezTo>
                          <a:cubicBezTo>
                            <a:pt x="6718" y="2444"/>
                            <a:pt x="6120" y="2048"/>
                            <a:pt x="5722" y="1850"/>
                          </a:cubicBezTo>
                          <a:cubicBezTo>
                            <a:pt x="3130" y="860"/>
                            <a:pt x="938" y="1058"/>
                            <a:pt x="140" y="2642"/>
                          </a:cubicBezTo>
                          <a:cubicBezTo>
                            <a:pt x="-457" y="4029"/>
                            <a:pt x="938" y="5416"/>
                            <a:pt x="2732" y="640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24" name="Google Shape;8324;p37"/>
                    <p:cNvSpPr/>
                    <p:nvPr/>
                  </p:nvSpPr>
                  <p:spPr>
                    <a:xfrm>
                      <a:off x="2195152" y="6192469"/>
                      <a:ext cx="9418" cy="6618"/>
                    </a:xfrm>
                    <a:custGeom>
                      <a:avLst/>
                      <a:gdLst/>
                      <a:ahLst/>
                      <a:cxnLst/>
                      <a:rect l="l" t="t" r="r" b="b"/>
                      <a:pathLst>
                        <a:path w="9418" h="6618" extrusionOk="0">
                          <a:moveTo>
                            <a:pt x="3991" y="6117"/>
                          </a:moveTo>
                          <a:cubicBezTo>
                            <a:pt x="5785" y="6712"/>
                            <a:pt x="8177" y="7108"/>
                            <a:pt x="9174" y="5325"/>
                          </a:cubicBezTo>
                          <a:cubicBezTo>
                            <a:pt x="9971" y="3542"/>
                            <a:pt x="8775" y="1958"/>
                            <a:pt x="6184" y="769"/>
                          </a:cubicBezTo>
                          <a:cubicBezTo>
                            <a:pt x="3792" y="-221"/>
                            <a:pt x="1002" y="-420"/>
                            <a:pt x="204" y="1165"/>
                          </a:cubicBezTo>
                          <a:cubicBezTo>
                            <a:pt x="-593" y="2948"/>
                            <a:pt x="1002" y="4533"/>
                            <a:pt x="3991" y="61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25" name="Google Shape;8325;p37"/>
                    <p:cNvSpPr/>
                    <p:nvPr/>
                  </p:nvSpPr>
                  <p:spPr>
                    <a:xfrm>
                      <a:off x="2182400" y="6097760"/>
                      <a:ext cx="2714" cy="4395"/>
                    </a:xfrm>
                    <a:custGeom>
                      <a:avLst/>
                      <a:gdLst/>
                      <a:ahLst/>
                      <a:cxnLst/>
                      <a:rect l="l" t="t" r="r" b="b"/>
                      <a:pathLst>
                        <a:path w="2714" h="4395" extrusionOk="0">
                          <a:moveTo>
                            <a:pt x="2591" y="2773"/>
                          </a:moveTo>
                          <a:cubicBezTo>
                            <a:pt x="2990" y="1783"/>
                            <a:pt x="2392" y="792"/>
                            <a:pt x="1196" y="0"/>
                          </a:cubicBezTo>
                          <a:cubicBezTo>
                            <a:pt x="797" y="1387"/>
                            <a:pt x="399" y="2971"/>
                            <a:pt x="0" y="4358"/>
                          </a:cubicBezTo>
                          <a:cubicBezTo>
                            <a:pt x="1196" y="4556"/>
                            <a:pt x="2193" y="3962"/>
                            <a:pt x="2591" y="27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26" name="Google Shape;8326;p37"/>
                    <p:cNvSpPr/>
                    <p:nvPr/>
                  </p:nvSpPr>
                  <p:spPr>
                    <a:xfrm>
                      <a:off x="2350417" y="6093770"/>
                      <a:ext cx="9383" cy="6247"/>
                    </a:xfrm>
                    <a:custGeom>
                      <a:avLst/>
                      <a:gdLst/>
                      <a:ahLst/>
                      <a:cxnLst/>
                      <a:rect l="l" t="t" r="r" b="b"/>
                      <a:pathLst>
                        <a:path w="9383" h="6247" extrusionOk="0">
                          <a:moveTo>
                            <a:pt x="4201" y="226"/>
                          </a:moveTo>
                          <a:cubicBezTo>
                            <a:pt x="2008" y="-368"/>
                            <a:pt x="214" y="226"/>
                            <a:pt x="15" y="1811"/>
                          </a:cubicBezTo>
                          <a:cubicBezTo>
                            <a:pt x="-184" y="3792"/>
                            <a:pt x="1610" y="5376"/>
                            <a:pt x="4400" y="6169"/>
                          </a:cubicBezTo>
                          <a:cubicBezTo>
                            <a:pt x="6991" y="6367"/>
                            <a:pt x="9383" y="6367"/>
                            <a:pt x="9383" y="3990"/>
                          </a:cubicBezTo>
                          <a:cubicBezTo>
                            <a:pt x="9383" y="1613"/>
                            <a:pt x="6593" y="820"/>
                            <a:pt x="4201" y="2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27" name="Google Shape;8327;p37"/>
                    <p:cNvSpPr/>
                    <p:nvPr/>
                  </p:nvSpPr>
                  <p:spPr>
                    <a:xfrm>
                      <a:off x="2331370" y="6148779"/>
                      <a:ext cx="8821" cy="6771"/>
                    </a:xfrm>
                    <a:custGeom>
                      <a:avLst/>
                      <a:gdLst/>
                      <a:ahLst/>
                      <a:cxnLst/>
                      <a:rect l="l" t="t" r="r" b="b"/>
                      <a:pathLst>
                        <a:path w="8821" h="6771" extrusionOk="0">
                          <a:moveTo>
                            <a:pt x="5509" y="484"/>
                          </a:moveTo>
                          <a:cubicBezTo>
                            <a:pt x="3117" y="-308"/>
                            <a:pt x="725" y="-308"/>
                            <a:pt x="127" y="1871"/>
                          </a:cubicBezTo>
                          <a:cubicBezTo>
                            <a:pt x="-471" y="3852"/>
                            <a:pt x="1123" y="5238"/>
                            <a:pt x="3316" y="6427"/>
                          </a:cubicBezTo>
                          <a:cubicBezTo>
                            <a:pt x="6107" y="7219"/>
                            <a:pt x="7901" y="6625"/>
                            <a:pt x="8499" y="4842"/>
                          </a:cubicBezTo>
                          <a:cubicBezTo>
                            <a:pt x="9495" y="2861"/>
                            <a:pt x="8100" y="1276"/>
                            <a:pt x="5509" y="4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28" name="Google Shape;8328;p37"/>
                    <p:cNvSpPr/>
                    <p:nvPr/>
                  </p:nvSpPr>
                  <p:spPr>
                    <a:xfrm>
                      <a:off x="2312892" y="6188057"/>
                      <a:ext cx="8294" cy="6231"/>
                    </a:xfrm>
                    <a:custGeom>
                      <a:avLst/>
                      <a:gdLst/>
                      <a:ahLst/>
                      <a:cxnLst/>
                      <a:rect l="l" t="t" r="r" b="b"/>
                      <a:pathLst>
                        <a:path w="8294" h="6231" extrusionOk="0">
                          <a:moveTo>
                            <a:pt x="8239" y="4389"/>
                          </a:moveTo>
                          <a:cubicBezTo>
                            <a:pt x="8637" y="2607"/>
                            <a:pt x="6844" y="824"/>
                            <a:pt x="4452" y="229"/>
                          </a:cubicBezTo>
                          <a:cubicBezTo>
                            <a:pt x="2458" y="-365"/>
                            <a:pt x="864" y="229"/>
                            <a:pt x="266" y="1616"/>
                          </a:cubicBezTo>
                          <a:cubicBezTo>
                            <a:pt x="-532" y="3399"/>
                            <a:pt x="465" y="4984"/>
                            <a:pt x="3256" y="5974"/>
                          </a:cubicBezTo>
                          <a:cubicBezTo>
                            <a:pt x="5648" y="6568"/>
                            <a:pt x="7840" y="6172"/>
                            <a:pt x="8239" y="43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29" name="Google Shape;8329;p37"/>
                    <p:cNvSpPr/>
                    <p:nvPr/>
                  </p:nvSpPr>
                  <p:spPr>
                    <a:xfrm>
                      <a:off x="2302865" y="6210599"/>
                      <a:ext cx="8638" cy="5728"/>
                    </a:xfrm>
                    <a:custGeom>
                      <a:avLst/>
                      <a:gdLst/>
                      <a:ahLst/>
                      <a:cxnLst/>
                      <a:rect l="l" t="t" r="r" b="b"/>
                      <a:pathLst>
                        <a:path w="8638" h="5728" extrusionOk="0">
                          <a:moveTo>
                            <a:pt x="8499" y="4231"/>
                          </a:moveTo>
                          <a:cubicBezTo>
                            <a:pt x="9097" y="2844"/>
                            <a:pt x="7702" y="1458"/>
                            <a:pt x="5709" y="665"/>
                          </a:cubicBezTo>
                          <a:cubicBezTo>
                            <a:pt x="3317" y="-325"/>
                            <a:pt x="925" y="-325"/>
                            <a:pt x="127" y="1458"/>
                          </a:cubicBezTo>
                          <a:cubicBezTo>
                            <a:pt x="-471" y="2844"/>
                            <a:pt x="1124" y="4033"/>
                            <a:pt x="3117" y="5221"/>
                          </a:cubicBezTo>
                          <a:cubicBezTo>
                            <a:pt x="5509" y="6014"/>
                            <a:pt x="7702" y="6014"/>
                            <a:pt x="8499" y="42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30" name="Google Shape;8330;p37"/>
                    <p:cNvSpPr/>
                    <p:nvPr/>
                  </p:nvSpPr>
                  <p:spPr>
                    <a:xfrm>
                      <a:off x="2201511" y="6247415"/>
                      <a:ext cx="11983" cy="6016"/>
                    </a:xfrm>
                    <a:custGeom>
                      <a:avLst/>
                      <a:gdLst/>
                      <a:ahLst/>
                      <a:cxnLst/>
                      <a:rect l="l" t="t" r="r" b="b"/>
                      <a:pathLst>
                        <a:path w="11983" h="6016" extrusionOk="0">
                          <a:moveTo>
                            <a:pt x="1021" y="1090"/>
                          </a:moveTo>
                          <a:cubicBezTo>
                            <a:pt x="24" y="1684"/>
                            <a:pt x="-574" y="2675"/>
                            <a:pt x="821" y="3665"/>
                          </a:cubicBezTo>
                          <a:cubicBezTo>
                            <a:pt x="3811" y="6042"/>
                            <a:pt x="7000" y="6438"/>
                            <a:pt x="9990" y="5646"/>
                          </a:cubicBezTo>
                          <a:cubicBezTo>
                            <a:pt x="10788" y="5448"/>
                            <a:pt x="11386" y="4854"/>
                            <a:pt x="11984" y="4457"/>
                          </a:cubicBezTo>
                          <a:lnTo>
                            <a:pt x="10987" y="2873"/>
                          </a:lnTo>
                          <a:cubicBezTo>
                            <a:pt x="7598" y="-99"/>
                            <a:pt x="4210" y="-891"/>
                            <a:pt x="1021" y="10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31" name="Google Shape;8331;p37"/>
                    <p:cNvSpPr/>
                    <p:nvPr/>
                  </p:nvSpPr>
                  <p:spPr>
                    <a:xfrm>
                      <a:off x="2276626" y="6241277"/>
                      <a:ext cx="9150" cy="6027"/>
                    </a:xfrm>
                    <a:custGeom>
                      <a:avLst/>
                      <a:gdLst/>
                      <a:ahLst/>
                      <a:cxnLst/>
                      <a:rect l="l" t="t" r="r" b="b"/>
                      <a:pathLst>
                        <a:path w="9150" h="6027" extrusionOk="0">
                          <a:moveTo>
                            <a:pt x="5238" y="295"/>
                          </a:moveTo>
                          <a:cubicBezTo>
                            <a:pt x="2647" y="-299"/>
                            <a:pt x="455" y="-101"/>
                            <a:pt x="56" y="1880"/>
                          </a:cubicBezTo>
                          <a:cubicBezTo>
                            <a:pt x="-343" y="3464"/>
                            <a:pt x="1451" y="4455"/>
                            <a:pt x="3445" y="5445"/>
                          </a:cubicBezTo>
                          <a:cubicBezTo>
                            <a:pt x="5836" y="6237"/>
                            <a:pt x="8428" y="6435"/>
                            <a:pt x="9026" y="4653"/>
                          </a:cubicBezTo>
                          <a:cubicBezTo>
                            <a:pt x="9624" y="2870"/>
                            <a:pt x="8029" y="1087"/>
                            <a:pt x="5238" y="2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32" name="Google Shape;8332;p37"/>
                    <p:cNvSpPr/>
                    <p:nvPr/>
                  </p:nvSpPr>
                  <p:spPr>
                    <a:xfrm>
                      <a:off x="2199874" y="6389094"/>
                      <a:ext cx="20454" cy="11036"/>
                    </a:xfrm>
                    <a:custGeom>
                      <a:avLst/>
                      <a:gdLst/>
                      <a:ahLst/>
                      <a:cxnLst/>
                      <a:rect l="l" t="t" r="r" b="b"/>
                      <a:pathLst>
                        <a:path w="20454" h="11036" extrusionOk="0">
                          <a:moveTo>
                            <a:pt x="20398" y="4610"/>
                          </a:moveTo>
                          <a:cubicBezTo>
                            <a:pt x="20797" y="3025"/>
                            <a:pt x="19003" y="1638"/>
                            <a:pt x="17209" y="1044"/>
                          </a:cubicBezTo>
                          <a:cubicBezTo>
                            <a:pt x="14418" y="54"/>
                            <a:pt x="11229" y="-937"/>
                            <a:pt x="10232" y="1638"/>
                          </a:cubicBezTo>
                          <a:cubicBezTo>
                            <a:pt x="9834" y="2827"/>
                            <a:pt x="10830" y="3619"/>
                            <a:pt x="12026" y="4411"/>
                          </a:cubicBezTo>
                          <a:cubicBezTo>
                            <a:pt x="11628" y="4213"/>
                            <a:pt x="11229" y="4015"/>
                            <a:pt x="10830" y="3817"/>
                          </a:cubicBezTo>
                          <a:cubicBezTo>
                            <a:pt x="8438" y="2827"/>
                            <a:pt x="6645" y="3223"/>
                            <a:pt x="5648" y="4213"/>
                          </a:cubicBezTo>
                          <a:cubicBezTo>
                            <a:pt x="3256" y="3619"/>
                            <a:pt x="1462" y="4015"/>
                            <a:pt x="465" y="5600"/>
                          </a:cubicBezTo>
                          <a:cubicBezTo>
                            <a:pt x="-731" y="7185"/>
                            <a:pt x="465" y="8968"/>
                            <a:pt x="3057" y="10552"/>
                          </a:cubicBezTo>
                          <a:cubicBezTo>
                            <a:pt x="6047" y="11543"/>
                            <a:pt x="8040" y="10948"/>
                            <a:pt x="9236" y="9364"/>
                          </a:cubicBezTo>
                          <a:cubicBezTo>
                            <a:pt x="9435" y="9562"/>
                            <a:pt x="9634" y="9562"/>
                            <a:pt x="9834" y="9562"/>
                          </a:cubicBezTo>
                          <a:cubicBezTo>
                            <a:pt x="11628" y="10354"/>
                            <a:pt x="13820" y="9958"/>
                            <a:pt x="14618" y="8373"/>
                          </a:cubicBezTo>
                          <a:cubicBezTo>
                            <a:pt x="15016" y="7185"/>
                            <a:pt x="14418" y="5798"/>
                            <a:pt x="12824" y="4808"/>
                          </a:cubicBezTo>
                          <a:lnTo>
                            <a:pt x="13621" y="5204"/>
                          </a:lnTo>
                          <a:cubicBezTo>
                            <a:pt x="16212" y="5798"/>
                            <a:pt x="19601" y="7383"/>
                            <a:pt x="20398" y="46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33" name="Google Shape;8333;p37"/>
                    <p:cNvSpPr/>
                    <p:nvPr/>
                  </p:nvSpPr>
                  <p:spPr>
                    <a:xfrm>
                      <a:off x="2221748" y="6239536"/>
                      <a:ext cx="8807" cy="6449"/>
                    </a:xfrm>
                    <a:custGeom>
                      <a:avLst/>
                      <a:gdLst/>
                      <a:ahLst/>
                      <a:cxnLst/>
                      <a:rect l="l" t="t" r="r" b="b"/>
                      <a:pathLst>
                        <a:path w="8807" h="6449" extrusionOk="0">
                          <a:moveTo>
                            <a:pt x="8689" y="4809"/>
                          </a:moveTo>
                          <a:cubicBezTo>
                            <a:pt x="9088" y="3621"/>
                            <a:pt x="8490" y="1838"/>
                            <a:pt x="6696" y="847"/>
                          </a:cubicBezTo>
                          <a:cubicBezTo>
                            <a:pt x="4304" y="-341"/>
                            <a:pt x="1912" y="-341"/>
                            <a:pt x="517" y="1243"/>
                          </a:cubicBezTo>
                          <a:cubicBezTo>
                            <a:pt x="-878" y="3026"/>
                            <a:pt x="717" y="4413"/>
                            <a:pt x="3308" y="5799"/>
                          </a:cubicBezTo>
                          <a:cubicBezTo>
                            <a:pt x="5899" y="6790"/>
                            <a:pt x="8092" y="6790"/>
                            <a:pt x="8689" y="48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34" name="Google Shape;8334;p37"/>
                    <p:cNvSpPr/>
                    <p:nvPr/>
                  </p:nvSpPr>
                  <p:spPr>
                    <a:xfrm>
                      <a:off x="2213640" y="6317748"/>
                      <a:ext cx="12081" cy="9447"/>
                    </a:xfrm>
                    <a:custGeom>
                      <a:avLst/>
                      <a:gdLst/>
                      <a:ahLst/>
                      <a:cxnLst/>
                      <a:rect l="l" t="t" r="r" b="b"/>
                      <a:pathLst>
                        <a:path w="12081" h="9447" extrusionOk="0">
                          <a:moveTo>
                            <a:pt x="12014" y="5040"/>
                          </a:moveTo>
                          <a:cubicBezTo>
                            <a:pt x="12413" y="3455"/>
                            <a:pt x="11017" y="1475"/>
                            <a:pt x="8426" y="484"/>
                          </a:cubicBezTo>
                          <a:cubicBezTo>
                            <a:pt x="5636" y="-506"/>
                            <a:pt x="3642" y="88"/>
                            <a:pt x="3044" y="1673"/>
                          </a:cubicBezTo>
                          <a:cubicBezTo>
                            <a:pt x="2845" y="2465"/>
                            <a:pt x="3044" y="3059"/>
                            <a:pt x="3244" y="3654"/>
                          </a:cubicBezTo>
                          <a:cubicBezTo>
                            <a:pt x="2048" y="3455"/>
                            <a:pt x="1051" y="3654"/>
                            <a:pt x="254" y="4644"/>
                          </a:cubicBezTo>
                          <a:cubicBezTo>
                            <a:pt x="-544" y="5833"/>
                            <a:pt x="652" y="7417"/>
                            <a:pt x="2247" y="8408"/>
                          </a:cubicBezTo>
                          <a:cubicBezTo>
                            <a:pt x="4639" y="9794"/>
                            <a:pt x="6632" y="9794"/>
                            <a:pt x="8227" y="8408"/>
                          </a:cubicBezTo>
                          <a:cubicBezTo>
                            <a:pt x="8426" y="7615"/>
                            <a:pt x="8426" y="7021"/>
                            <a:pt x="8028" y="6427"/>
                          </a:cubicBezTo>
                          <a:cubicBezTo>
                            <a:pt x="10220" y="6823"/>
                            <a:pt x="11815" y="6625"/>
                            <a:pt x="12014" y="50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35" name="Google Shape;8335;p37"/>
                    <p:cNvSpPr/>
                    <p:nvPr/>
                  </p:nvSpPr>
                  <p:spPr>
                    <a:xfrm>
                      <a:off x="2260903" y="6199551"/>
                      <a:ext cx="8520" cy="5820"/>
                    </a:xfrm>
                    <a:custGeom>
                      <a:avLst/>
                      <a:gdLst/>
                      <a:ahLst/>
                      <a:cxnLst/>
                      <a:rect l="l" t="t" r="r" b="b"/>
                      <a:pathLst>
                        <a:path w="8520" h="5820" extrusionOk="0">
                          <a:moveTo>
                            <a:pt x="2424" y="4780"/>
                          </a:moveTo>
                          <a:cubicBezTo>
                            <a:pt x="4816" y="6167"/>
                            <a:pt x="6809" y="6167"/>
                            <a:pt x="8404" y="4780"/>
                          </a:cubicBezTo>
                          <a:cubicBezTo>
                            <a:pt x="8802" y="3393"/>
                            <a:pt x="8204" y="2007"/>
                            <a:pt x="6211" y="1016"/>
                          </a:cubicBezTo>
                          <a:cubicBezTo>
                            <a:pt x="3819" y="-172"/>
                            <a:pt x="1427" y="-568"/>
                            <a:pt x="231" y="1215"/>
                          </a:cubicBezTo>
                          <a:cubicBezTo>
                            <a:pt x="-566" y="2205"/>
                            <a:pt x="829" y="3790"/>
                            <a:pt x="2424" y="47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36" name="Google Shape;8336;p37"/>
                    <p:cNvSpPr/>
                    <p:nvPr/>
                  </p:nvSpPr>
                  <p:spPr>
                    <a:xfrm>
                      <a:off x="2240772" y="6235494"/>
                      <a:ext cx="10819" cy="11302"/>
                    </a:xfrm>
                    <a:custGeom>
                      <a:avLst/>
                      <a:gdLst/>
                      <a:ahLst/>
                      <a:cxnLst/>
                      <a:rect l="l" t="t" r="r" b="b"/>
                      <a:pathLst>
                        <a:path w="10819" h="11302" extrusionOk="0">
                          <a:moveTo>
                            <a:pt x="5612" y="10634"/>
                          </a:moveTo>
                          <a:cubicBezTo>
                            <a:pt x="8402" y="11822"/>
                            <a:pt x="10395" y="11426"/>
                            <a:pt x="10794" y="9445"/>
                          </a:cubicBezTo>
                          <a:cubicBezTo>
                            <a:pt x="10993" y="8058"/>
                            <a:pt x="9997" y="6870"/>
                            <a:pt x="8601" y="6078"/>
                          </a:cubicBezTo>
                          <a:cubicBezTo>
                            <a:pt x="8801" y="5879"/>
                            <a:pt x="9000" y="5879"/>
                            <a:pt x="9000" y="5681"/>
                          </a:cubicBezTo>
                          <a:cubicBezTo>
                            <a:pt x="9797" y="3899"/>
                            <a:pt x="8402" y="2314"/>
                            <a:pt x="6209" y="927"/>
                          </a:cubicBezTo>
                          <a:cubicBezTo>
                            <a:pt x="3618" y="-459"/>
                            <a:pt x="1625" y="-261"/>
                            <a:pt x="429" y="1324"/>
                          </a:cubicBezTo>
                          <a:cubicBezTo>
                            <a:pt x="-568" y="2908"/>
                            <a:pt x="230" y="4295"/>
                            <a:pt x="2223" y="5483"/>
                          </a:cubicBezTo>
                          <a:cubicBezTo>
                            <a:pt x="2223" y="5681"/>
                            <a:pt x="2024" y="5681"/>
                            <a:pt x="2024" y="5879"/>
                          </a:cubicBezTo>
                          <a:cubicBezTo>
                            <a:pt x="2024" y="7860"/>
                            <a:pt x="3020" y="9445"/>
                            <a:pt x="5612" y="106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37" name="Google Shape;8337;p37"/>
                    <p:cNvSpPr/>
                    <p:nvPr/>
                  </p:nvSpPr>
                  <p:spPr>
                    <a:xfrm>
                      <a:off x="2300465" y="6044562"/>
                      <a:ext cx="7931" cy="5758"/>
                    </a:xfrm>
                    <a:custGeom>
                      <a:avLst/>
                      <a:gdLst/>
                      <a:ahLst/>
                      <a:cxnLst/>
                      <a:rect l="l" t="t" r="r" b="b"/>
                      <a:pathLst>
                        <a:path w="7931" h="5758" extrusionOk="0">
                          <a:moveTo>
                            <a:pt x="3923" y="5656"/>
                          </a:moveTo>
                          <a:cubicBezTo>
                            <a:pt x="6116" y="6053"/>
                            <a:pt x="7312" y="5260"/>
                            <a:pt x="7910" y="3874"/>
                          </a:cubicBezTo>
                          <a:cubicBezTo>
                            <a:pt x="8109" y="2289"/>
                            <a:pt x="6913" y="1101"/>
                            <a:pt x="4720" y="308"/>
                          </a:cubicBezTo>
                          <a:cubicBezTo>
                            <a:pt x="2727" y="-286"/>
                            <a:pt x="534" y="-88"/>
                            <a:pt x="136" y="1497"/>
                          </a:cubicBezTo>
                          <a:cubicBezTo>
                            <a:pt x="-462" y="3280"/>
                            <a:pt x="933" y="4864"/>
                            <a:pt x="3923" y="56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38" name="Google Shape;8338;p37"/>
                    <p:cNvSpPr/>
                    <p:nvPr/>
                  </p:nvSpPr>
                  <p:spPr>
                    <a:xfrm>
                      <a:off x="2219532" y="6281362"/>
                      <a:ext cx="8535" cy="5846"/>
                    </a:xfrm>
                    <a:custGeom>
                      <a:avLst/>
                      <a:gdLst/>
                      <a:ahLst/>
                      <a:cxnLst/>
                      <a:rect l="l" t="t" r="r" b="b"/>
                      <a:pathLst>
                        <a:path w="8535" h="5846" extrusionOk="0">
                          <a:moveTo>
                            <a:pt x="8315" y="4780"/>
                          </a:moveTo>
                          <a:cubicBezTo>
                            <a:pt x="8913" y="3394"/>
                            <a:pt x="8315" y="2007"/>
                            <a:pt x="6322" y="1016"/>
                          </a:cubicBezTo>
                          <a:cubicBezTo>
                            <a:pt x="3930" y="-172"/>
                            <a:pt x="1538" y="-568"/>
                            <a:pt x="342" y="1215"/>
                          </a:cubicBezTo>
                          <a:cubicBezTo>
                            <a:pt x="-456" y="2403"/>
                            <a:pt x="142" y="3988"/>
                            <a:pt x="2136" y="4978"/>
                          </a:cubicBezTo>
                          <a:cubicBezTo>
                            <a:pt x="4528" y="6167"/>
                            <a:pt x="6720" y="6167"/>
                            <a:pt x="8315" y="47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39" name="Google Shape;8339;p37"/>
                    <p:cNvSpPr/>
                    <p:nvPr/>
                  </p:nvSpPr>
                  <p:spPr>
                    <a:xfrm>
                      <a:off x="2232586" y="6220796"/>
                      <a:ext cx="7534" cy="5750"/>
                    </a:xfrm>
                    <a:custGeom>
                      <a:avLst/>
                      <a:gdLst/>
                      <a:ahLst/>
                      <a:cxnLst/>
                      <a:rect l="l" t="t" r="r" b="b"/>
                      <a:pathLst>
                        <a:path w="7534" h="5750" extrusionOk="0">
                          <a:moveTo>
                            <a:pt x="2835" y="5523"/>
                          </a:moveTo>
                          <a:cubicBezTo>
                            <a:pt x="4828" y="5919"/>
                            <a:pt x="7021" y="5919"/>
                            <a:pt x="7419" y="4532"/>
                          </a:cubicBezTo>
                          <a:cubicBezTo>
                            <a:pt x="8017" y="2749"/>
                            <a:pt x="6223" y="967"/>
                            <a:pt x="3632" y="174"/>
                          </a:cubicBezTo>
                          <a:cubicBezTo>
                            <a:pt x="1439" y="-420"/>
                            <a:pt x="244" y="570"/>
                            <a:pt x="44" y="2155"/>
                          </a:cubicBezTo>
                          <a:cubicBezTo>
                            <a:pt x="-155" y="3344"/>
                            <a:pt x="244" y="4928"/>
                            <a:pt x="2835" y="552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40" name="Google Shape;8340;p37"/>
                    <p:cNvSpPr/>
                    <p:nvPr/>
                  </p:nvSpPr>
                  <p:spPr>
                    <a:xfrm>
                      <a:off x="2269858" y="6109439"/>
                      <a:ext cx="8443" cy="6471"/>
                    </a:xfrm>
                    <a:custGeom>
                      <a:avLst/>
                      <a:gdLst/>
                      <a:ahLst/>
                      <a:cxnLst/>
                      <a:rect l="l" t="t" r="r" b="b"/>
                      <a:pathLst>
                        <a:path w="8443" h="6471" extrusionOk="0">
                          <a:moveTo>
                            <a:pt x="7820" y="5554"/>
                          </a:moveTo>
                          <a:cubicBezTo>
                            <a:pt x="9614" y="3375"/>
                            <a:pt x="7222" y="1592"/>
                            <a:pt x="4631" y="404"/>
                          </a:cubicBezTo>
                          <a:cubicBezTo>
                            <a:pt x="2837" y="-389"/>
                            <a:pt x="844" y="8"/>
                            <a:pt x="246" y="1394"/>
                          </a:cubicBezTo>
                          <a:cubicBezTo>
                            <a:pt x="-551" y="3177"/>
                            <a:pt x="645" y="4564"/>
                            <a:pt x="3037" y="5752"/>
                          </a:cubicBezTo>
                          <a:cubicBezTo>
                            <a:pt x="5030" y="6743"/>
                            <a:pt x="7023" y="6743"/>
                            <a:pt x="7820" y="55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41" name="Google Shape;8341;p37"/>
                    <p:cNvSpPr/>
                    <p:nvPr/>
                  </p:nvSpPr>
                  <p:spPr>
                    <a:xfrm>
                      <a:off x="2238659" y="6186842"/>
                      <a:ext cx="10173" cy="13072"/>
                    </a:xfrm>
                    <a:custGeom>
                      <a:avLst/>
                      <a:gdLst/>
                      <a:ahLst/>
                      <a:cxnLst/>
                      <a:rect l="l" t="t" r="r" b="b"/>
                      <a:pathLst>
                        <a:path w="10173" h="13072" extrusionOk="0">
                          <a:moveTo>
                            <a:pt x="7525" y="651"/>
                          </a:moveTo>
                          <a:cubicBezTo>
                            <a:pt x="3938" y="-933"/>
                            <a:pt x="2542" y="651"/>
                            <a:pt x="1346" y="2434"/>
                          </a:cubicBezTo>
                          <a:cubicBezTo>
                            <a:pt x="350" y="3821"/>
                            <a:pt x="-248" y="5604"/>
                            <a:pt x="2343" y="6990"/>
                          </a:cubicBezTo>
                          <a:cubicBezTo>
                            <a:pt x="2542" y="6990"/>
                            <a:pt x="2742" y="6990"/>
                            <a:pt x="2742" y="7188"/>
                          </a:cubicBezTo>
                          <a:cubicBezTo>
                            <a:pt x="1745" y="7188"/>
                            <a:pt x="948" y="7585"/>
                            <a:pt x="350" y="8179"/>
                          </a:cubicBezTo>
                          <a:cubicBezTo>
                            <a:pt x="-647" y="9764"/>
                            <a:pt x="549" y="11348"/>
                            <a:pt x="3140" y="12537"/>
                          </a:cubicBezTo>
                          <a:cubicBezTo>
                            <a:pt x="5134" y="13329"/>
                            <a:pt x="6928" y="13329"/>
                            <a:pt x="7725" y="11943"/>
                          </a:cubicBezTo>
                          <a:cubicBezTo>
                            <a:pt x="8722" y="10358"/>
                            <a:pt x="7525" y="8773"/>
                            <a:pt x="5134" y="7783"/>
                          </a:cubicBezTo>
                          <a:cubicBezTo>
                            <a:pt x="7127" y="7783"/>
                            <a:pt x="8522" y="6594"/>
                            <a:pt x="9718" y="5406"/>
                          </a:cubicBezTo>
                          <a:cubicBezTo>
                            <a:pt x="10715" y="3623"/>
                            <a:pt x="10117" y="1840"/>
                            <a:pt x="7525" y="6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42" name="Google Shape;8342;p37"/>
                    <p:cNvSpPr/>
                    <p:nvPr/>
                  </p:nvSpPr>
                  <p:spPr>
                    <a:xfrm>
                      <a:off x="2272695" y="6160711"/>
                      <a:ext cx="13155" cy="9666"/>
                    </a:xfrm>
                    <a:custGeom>
                      <a:avLst/>
                      <a:gdLst/>
                      <a:ahLst/>
                      <a:cxnLst/>
                      <a:rect l="l" t="t" r="r" b="b"/>
                      <a:pathLst>
                        <a:path w="13155" h="9666" extrusionOk="0">
                          <a:moveTo>
                            <a:pt x="13156" y="4993"/>
                          </a:moveTo>
                          <a:cubicBezTo>
                            <a:pt x="13156" y="4399"/>
                            <a:pt x="13156" y="4002"/>
                            <a:pt x="12956" y="3408"/>
                          </a:cubicBezTo>
                          <a:cubicBezTo>
                            <a:pt x="12757" y="2220"/>
                            <a:pt x="11960" y="1427"/>
                            <a:pt x="10166" y="833"/>
                          </a:cubicBezTo>
                          <a:lnTo>
                            <a:pt x="9368" y="437"/>
                          </a:lnTo>
                          <a:cubicBezTo>
                            <a:pt x="6578" y="-554"/>
                            <a:pt x="4585" y="239"/>
                            <a:pt x="3986" y="1823"/>
                          </a:cubicBezTo>
                          <a:cubicBezTo>
                            <a:pt x="3588" y="2814"/>
                            <a:pt x="3986" y="3606"/>
                            <a:pt x="4784" y="4399"/>
                          </a:cubicBezTo>
                          <a:cubicBezTo>
                            <a:pt x="4385" y="4200"/>
                            <a:pt x="4186" y="4200"/>
                            <a:pt x="3787" y="4002"/>
                          </a:cubicBezTo>
                          <a:cubicBezTo>
                            <a:pt x="1794" y="3408"/>
                            <a:pt x="399" y="4399"/>
                            <a:pt x="0" y="5983"/>
                          </a:cubicBezTo>
                          <a:cubicBezTo>
                            <a:pt x="0" y="7568"/>
                            <a:pt x="997" y="8955"/>
                            <a:pt x="3389" y="9351"/>
                          </a:cubicBezTo>
                          <a:cubicBezTo>
                            <a:pt x="5382" y="9945"/>
                            <a:pt x="7574" y="9747"/>
                            <a:pt x="7973" y="8360"/>
                          </a:cubicBezTo>
                          <a:cubicBezTo>
                            <a:pt x="8172" y="7370"/>
                            <a:pt x="7774" y="6578"/>
                            <a:pt x="7176" y="5785"/>
                          </a:cubicBezTo>
                          <a:lnTo>
                            <a:pt x="7574" y="5983"/>
                          </a:lnTo>
                          <a:cubicBezTo>
                            <a:pt x="10365" y="6974"/>
                            <a:pt x="12956" y="6974"/>
                            <a:pt x="13156" y="49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43" name="Google Shape;8343;p37"/>
                    <p:cNvSpPr/>
                    <p:nvPr/>
                  </p:nvSpPr>
                  <p:spPr>
                    <a:xfrm>
                      <a:off x="2277288" y="6177304"/>
                      <a:ext cx="9023" cy="5878"/>
                    </a:xfrm>
                    <a:custGeom>
                      <a:avLst/>
                      <a:gdLst/>
                      <a:ahLst/>
                      <a:cxnLst/>
                      <a:rect l="l" t="t" r="r" b="b"/>
                      <a:pathLst>
                        <a:path w="9023" h="5878" extrusionOk="0">
                          <a:moveTo>
                            <a:pt x="8962" y="4247"/>
                          </a:moveTo>
                          <a:cubicBezTo>
                            <a:pt x="9360" y="2861"/>
                            <a:pt x="7766" y="1474"/>
                            <a:pt x="5972" y="682"/>
                          </a:cubicBezTo>
                          <a:cubicBezTo>
                            <a:pt x="3580" y="-309"/>
                            <a:pt x="789" y="-309"/>
                            <a:pt x="191" y="1276"/>
                          </a:cubicBezTo>
                          <a:cubicBezTo>
                            <a:pt x="-606" y="2861"/>
                            <a:pt x="1188" y="4643"/>
                            <a:pt x="3779" y="5436"/>
                          </a:cubicBezTo>
                          <a:cubicBezTo>
                            <a:pt x="6171" y="6228"/>
                            <a:pt x="8364" y="6030"/>
                            <a:pt x="8962" y="42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44" name="Google Shape;8344;p37"/>
                    <p:cNvSpPr/>
                    <p:nvPr/>
                  </p:nvSpPr>
                  <p:spPr>
                    <a:xfrm>
                      <a:off x="2303664" y="6143879"/>
                      <a:ext cx="7924" cy="5596"/>
                    </a:xfrm>
                    <a:custGeom>
                      <a:avLst/>
                      <a:gdLst/>
                      <a:ahLst/>
                      <a:cxnLst/>
                      <a:rect l="l" t="t" r="r" b="b"/>
                      <a:pathLst>
                        <a:path w="7924" h="5596" extrusionOk="0">
                          <a:moveTo>
                            <a:pt x="2916" y="5383"/>
                          </a:moveTo>
                          <a:cubicBezTo>
                            <a:pt x="4910" y="5582"/>
                            <a:pt x="7700" y="6176"/>
                            <a:pt x="7899" y="3799"/>
                          </a:cubicBezTo>
                          <a:cubicBezTo>
                            <a:pt x="8099" y="2412"/>
                            <a:pt x="7102" y="827"/>
                            <a:pt x="4910" y="233"/>
                          </a:cubicBezTo>
                          <a:cubicBezTo>
                            <a:pt x="2717" y="-361"/>
                            <a:pt x="1122" y="233"/>
                            <a:pt x="325" y="1422"/>
                          </a:cubicBezTo>
                          <a:cubicBezTo>
                            <a:pt x="-472" y="2808"/>
                            <a:pt x="126" y="4195"/>
                            <a:pt x="2916" y="53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45" name="Google Shape;8345;p37"/>
                    <p:cNvSpPr/>
                    <p:nvPr/>
                  </p:nvSpPr>
                  <p:spPr>
                    <a:xfrm>
                      <a:off x="2227931" y="6343682"/>
                      <a:ext cx="9260" cy="5551"/>
                    </a:xfrm>
                    <a:custGeom>
                      <a:avLst/>
                      <a:gdLst/>
                      <a:ahLst/>
                      <a:cxnLst/>
                      <a:rect l="l" t="t" r="r" b="b"/>
                      <a:pathLst>
                        <a:path w="9260" h="5551" extrusionOk="0">
                          <a:moveTo>
                            <a:pt x="7291" y="1094"/>
                          </a:moveTo>
                          <a:cubicBezTo>
                            <a:pt x="4301" y="-491"/>
                            <a:pt x="1909" y="-292"/>
                            <a:pt x="115" y="1292"/>
                          </a:cubicBezTo>
                          <a:cubicBezTo>
                            <a:pt x="-283" y="2679"/>
                            <a:pt x="314" y="4264"/>
                            <a:pt x="2507" y="4858"/>
                          </a:cubicBezTo>
                          <a:cubicBezTo>
                            <a:pt x="4899" y="5650"/>
                            <a:pt x="7291" y="6046"/>
                            <a:pt x="8686" y="4462"/>
                          </a:cubicBezTo>
                          <a:cubicBezTo>
                            <a:pt x="9683" y="3669"/>
                            <a:pt x="9484" y="2283"/>
                            <a:pt x="7291" y="10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46" name="Google Shape;8346;p37"/>
                    <p:cNvSpPr/>
                    <p:nvPr/>
                  </p:nvSpPr>
                  <p:spPr>
                    <a:xfrm>
                      <a:off x="2316721" y="6122276"/>
                      <a:ext cx="13547" cy="12720"/>
                    </a:xfrm>
                    <a:custGeom>
                      <a:avLst/>
                      <a:gdLst/>
                      <a:ahLst/>
                      <a:cxnLst/>
                      <a:rect l="l" t="t" r="r" b="b"/>
                      <a:pathLst>
                        <a:path w="13547" h="12720" extrusionOk="0">
                          <a:moveTo>
                            <a:pt x="10191" y="6385"/>
                          </a:moveTo>
                          <a:lnTo>
                            <a:pt x="9394" y="6188"/>
                          </a:lnTo>
                          <a:cubicBezTo>
                            <a:pt x="10590" y="6188"/>
                            <a:pt x="11786" y="5989"/>
                            <a:pt x="12384" y="4999"/>
                          </a:cubicBezTo>
                          <a:cubicBezTo>
                            <a:pt x="13380" y="3216"/>
                            <a:pt x="11786" y="1433"/>
                            <a:pt x="9593" y="443"/>
                          </a:cubicBezTo>
                          <a:cubicBezTo>
                            <a:pt x="7799" y="-349"/>
                            <a:pt x="6005" y="-151"/>
                            <a:pt x="5009" y="1631"/>
                          </a:cubicBezTo>
                          <a:cubicBezTo>
                            <a:pt x="4211" y="3216"/>
                            <a:pt x="5009" y="4801"/>
                            <a:pt x="7600" y="5791"/>
                          </a:cubicBezTo>
                          <a:cubicBezTo>
                            <a:pt x="4610" y="5395"/>
                            <a:pt x="2019" y="5989"/>
                            <a:pt x="424" y="7772"/>
                          </a:cubicBezTo>
                          <a:cubicBezTo>
                            <a:pt x="-572" y="8763"/>
                            <a:pt x="225" y="10743"/>
                            <a:pt x="2417" y="11338"/>
                          </a:cubicBezTo>
                          <a:cubicBezTo>
                            <a:pt x="6603" y="12526"/>
                            <a:pt x="10989" y="13913"/>
                            <a:pt x="13380" y="10942"/>
                          </a:cubicBezTo>
                          <a:cubicBezTo>
                            <a:pt x="13978" y="8763"/>
                            <a:pt x="12982" y="7178"/>
                            <a:pt x="10191" y="63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47" name="Google Shape;8347;p37"/>
                    <p:cNvSpPr/>
                    <p:nvPr/>
                  </p:nvSpPr>
                  <p:spPr>
                    <a:xfrm>
                      <a:off x="2233428" y="6320301"/>
                      <a:ext cx="24691" cy="16155"/>
                    </a:xfrm>
                    <a:custGeom>
                      <a:avLst/>
                      <a:gdLst/>
                      <a:ahLst/>
                      <a:cxnLst/>
                      <a:rect l="l" t="t" r="r" b="b"/>
                      <a:pathLst>
                        <a:path w="24691" h="16155" extrusionOk="0">
                          <a:moveTo>
                            <a:pt x="18338" y="7836"/>
                          </a:moveTo>
                          <a:lnTo>
                            <a:pt x="18338" y="7836"/>
                          </a:lnTo>
                          <a:cubicBezTo>
                            <a:pt x="22125" y="7836"/>
                            <a:pt x="25912" y="7836"/>
                            <a:pt x="24318" y="3676"/>
                          </a:cubicBezTo>
                          <a:cubicBezTo>
                            <a:pt x="23720" y="2091"/>
                            <a:pt x="21727" y="1100"/>
                            <a:pt x="19733" y="1100"/>
                          </a:cubicBezTo>
                          <a:cubicBezTo>
                            <a:pt x="15348" y="1100"/>
                            <a:pt x="15547" y="3478"/>
                            <a:pt x="16544" y="6251"/>
                          </a:cubicBezTo>
                          <a:cubicBezTo>
                            <a:pt x="14352" y="6251"/>
                            <a:pt x="12558" y="6845"/>
                            <a:pt x="11362" y="8034"/>
                          </a:cubicBezTo>
                          <a:cubicBezTo>
                            <a:pt x="11362" y="7439"/>
                            <a:pt x="11362" y="6647"/>
                            <a:pt x="11362" y="6053"/>
                          </a:cubicBezTo>
                          <a:cubicBezTo>
                            <a:pt x="10963" y="3081"/>
                            <a:pt x="8172" y="1299"/>
                            <a:pt x="4585" y="308"/>
                          </a:cubicBezTo>
                          <a:cubicBezTo>
                            <a:pt x="2392" y="-286"/>
                            <a:pt x="997" y="-88"/>
                            <a:pt x="0" y="1497"/>
                          </a:cubicBezTo>
                          <a:cubicBezTo>
                            <a:pt x="1196" y="4864"/>
                            <a:pt x="2392" y="8430"/>
                            <a:pt x="3987" y="11995"/>
                          </a:cubicBezTo>
                          <a:cubicBezTo>
                            <a:pt x="4385" y="13184"/>
                            <a:pt x="6578" y="13382"/>
                            <a:pt x="7774" y="12986"/>
                          </a:cubicBezTo>
                          <a:cubicBezTo>
                            <a:pt x="8970" y="12590"/>
                            <a:pt x="9767" y="11995"/>
                            <a:pt x="10365" y="11203"/>
                          </a:cubicBezTo>
                          <a:cubicBezTo>
                            <a:pt x="10365" y="12590"/>
                            <a:pt x="11561" y="13976"/>
                            <a:pt x="13355" y="14967"/>
                          </a:cubicBezTo>
                          <a:cubicBezTo>
                            <a:pt x="14949" y="15759"/>
                            <a:pt x="17142" y="16155"/>
                            <a:pt x="18737" y="16155"/>
                          </a:cubicBezTo>
                          <a:cubicBezTo>
                            <a:pt x="21328" y="16155"/>
                            <a:pt x="21926" y="14570"/>
                            <a:pt x="20929" y="12590"/>
                          </a:cubicBezTo>
                          <a:cubicBezTo>
                            <a:pt x="20132" y="10411"/>
                            <a:pt x="19335" y="9222"/>
                            <a:pt x="18338" y="78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48" name="Google Shape;8348;p37"/>
                    <p:cNvSpPr/>
                    <p:nvPr/>
                  </p:nvSpPr>
                  <p:spPr>
                    <a:xfrm>
                      <a:off x="2200479" y="6260700"/>
                      <a:ext cx="8019" cy="5956"/>
                    </a:xfrm>
                    <a:custGeom>
                      <a:avLst/>
                      <a:gdLst/>
                      <a:ahLst/>
                      <a:cxnLst/>
                      <a:rect l="l" t="t" r="r" b="b"/>
                      <a:pathLst>
                        <a:path w="8019" h="5956" extrusionOk="0">
                          <a:moveTo>
                            <a:pt x="1854" y="4841"/>
                          </a:moveTo>
                          <a:cubicBezTo>
                            <a:pt x="4046" y="6228"/>
                            <a:pt x="6438" y="6426"/>
                            <a:pt x="7634" y="4841"/>
                          </a:cubicBezTo>
                          <a:cubicBezTo>
                            <a:pt x="8432" y="3653"/>
                            <a:pt x="8033" y="2266"/>
                            <a:pt x="6040" y="1077"/>
                          </a:cubicBezTo>
                          <a:cubicBezTo>
                            <a:pt x="3847" y="-111"/>
                            <a:pt x="1654" y="-507"/>
                            <a:pt x="259" y="879"/>
                          </a:cubicBezTo>
                          <a:cubicBezTo>
                            <a:pt x="-339" y="2464"/>
                            <a:pt x="60" y="3851"/>
                            <a:pt x="1854" y="48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49" name="Google Shape;8349;p37"/>
                    <p:cNvSpPr/>
                    <p:nvPr/>
                  </p:nvSpPr>
                  <p:spPr>
                    <a:xfrm>
                      <a:off x="2209735" y="6218393"/>
                      <a:ext cx="13246" cy="5984"/>
                    </a:xfrm>
                    <a:custGeom>
                      <a:avLst/>
                      <a:gdLst/>
                      <a:ahLst/>
                      <a:cxnLst/>
                      <a:rect l="l" t="t" r="r" b="b"/>
                      <a:pathLst>
                        <a:path w="13246" h="5984" extrusionOk="0">
                          <a:moveTo>
                            <a:pt x="12730" y="4955"/>
                          </a:moveTo>
                          <a:cubicBezTo>
                            <a:pt x="13926" y="3766"/>
                            <a:pt x="12929" y="2379"/>
                            <a:pt x="10936" y="1191"/>
                          </a:cubicBezTo>
                          <a:cubicBezTo>
                            <a:pt x="8943" y="200"/>
                            <a:pt x="6950" y="-592"/>
                            <a:pt x="5554" y="597"/>
                          </a:cubicBezTo>
                          <a:cubicBezTo>
                            <a:pt x="3162" y="-196"/>
                            <a:pt x="970" y="-196"/>
                            <a:pt x="172" y="1587"/>
                          </a:cubicBezTo>
                          <a:cubicBezTo>
                            <a:pt x="-426" y="2974"/>
                            <a:pt x="571" y="4360"/>
                            <a:pt x="2564" y="5351"/>
                          </a:cubicBezTo>
                          <a:cubicBezTo>
                            <a:pt x="4757" y="6341"/>
                            <a:pt x="6551" y="6143"/>
                            <a:pt x="7747" y="4955"/>
                          </a:cubicBezTo>
                          <a:cubicBezTo>
                            <a:pt x="9740" y="5945"/>
                            <a:pt x="11733" y="5945"/>
                            <a:pt x="12730" y="49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50" name="Google Shape;8350;p37"/>
                    <p:cNvSpPr/>
                    <p:nvPr/>
                  </p:nvSpPr>
                  <p:spPr>
                    <a:xfrm>
                      <a:off x="2273880" y="6253827"/>
                      <a:ext cx="8416" cy="6193"/>
                    </a:xfrm>
                    <a:custGeom>
                      <a:avLst/>
                      <a:gdLst/>
                      <a:ahLst/>
                      <a:cxnLst/>
                      <a:rect l="l" t="t" r="r" b="b"/>
                      <a:pathLst>
                        <a:path w="8416" h="6193" extrusionOk="0">
                          <a:moveTo>
                            <a:pt x="5193" y="621"/>
                          </a:moveTo>
                          <a:cubicBezTo>
                            <a:pt x="3200" y="-172"/>
                            <a:pt x="1207" y="-370"/>
                            <a:pt x="409" y="1017"/>
                          </a:cubicBezTo>
                          <a:cubicBezTo>
                            <a:pt x="-787" y="2800"/>
                            <a:pt x="808" y="4384"/>
                            <a:pt x="3001" y="5573"/>
                          </a:cubicBezTo>
                          <a:cubicBezTo>
                            <a:pt x="5193" y="6365"/>
                            <a:pt x="7186" y="6563"/>
                            <a:pt x="7984" y="5177"/>
                          </a:cubicBezTo>
                          <a:cubicBezTo>
                            <a:pt x="9180" y="3394"/>
                            <a:pt x="7784" y="1809"/>
                            <a:pt x="5193" y="6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51" name="Google Shape;8351;p37"/>
                    <p:cNvSpPr/>
                    <p:nvPr/>
                  </p:nvSpPr>
                  <p:spPr>
                    <a:xfrm>
                      <a:off x="2289299" y="6226880"/>
                      <a:ext cx="8337" cy="5820"/>
                    </a:xfrm>
                    <a:custGeom>
                      <a:avLst/>
                      <a:gdLst/>
                      <a:ahLst/>
                      <a:cxnLst/>
                      <a:rect l="l" t="t" r="r" b="b"/>
                      <a:pathLst>
                        <a:path w="8337" h="5820" extrusionOk="0">
                          <a:moveTo>
                            <a:pt x="5521" y="628"/>
                          </a:moveTo>
                          <a:cubicBezTo>
                            <a:pt x="2930" y="-561"/>
                            <a:pt x="738" y="33"/>
                            <a:pt x="140" y="1618"/>
                          </a:cubicBezTo>
                          <a:cubicBezTo>
                            <a:pt x="-458" y="3004"/>
                            <a:pt x="937" y="4391"/>
                            <a:pt x="2930" y="5183"/>
                          </a:cubicBezTo>
                          <a:cubicBezTo>
                            <a:pt x="5521" y="6372"/>
                            <a:pt x="7315" y="5778"/>
                            <a:pt x="8312" y="4391"/>
                          </a:cubicBezTo>
                          <a:cubicBezTo>
                            <a:pt x="8511" y="2806"/>
                            <a:pt x="7515" y="1420"/>
                            <a:pt x="5521" y="6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52" name="Google Shape;8352;p37"/>
                    <p:cNvSpPr/>
                    <p:nvPr/>
                  </p:nvSpPr>
                  <p:spPr>
                    <a:xfrm>
                      <a:off x="2357395" y="6069459"/>
                      <a:ext cx="8584" cy="5656"/>
                    </a:xfrm>
                    <a:custGeom>
                      <a:avLst/>
                      <a:gdLst/>
                      <a:ahLst/>
                      <a:cxnLst/>
                      <a:rect l="l" t="t" r="r" b="b"/>
                      <a:pathLst>
                        <a:path w="8584" h="5656" extrusionOk="0">
                          <a:moveTo>
                            <a:pt x="4798" y="173"/>
                          </a:moveTo>
                          <a:cubicBezTo>
                            <a:pt x="2007" y="-421"/>
                            <a:pt x="213" y="569"/>
                            <a:pt x="14" y="2352"/>
                          </a:cubicBezTo>
                          <a:cubicBezTo>
                            <a:pt x="-186" y="3936"/>
                            <a:pt x="1808" y="4927"/>
                            <a:pt x="3801" y="5521"/>
                          </a:cubicBezTo>
                          <a:cubicBezTo>
                            <a:pt x="6592" y="5917"/>
                            <a:pt x="8585" y="5521"/>
                            <a:pt x="8585" y="3342"/>
                          </a:cubicBezTo>
                          <a:cubicBezTo>
                            <a:pt x="8585" y="1758"/>
                            <a:pt x="6791" y="569"/>
                            <a:pt x="4798" y="17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53" name="Google Shape;8353;p37"/>
                    <p:cNvSpPr/>
                    <p:nvPr/>
                  </p:nvSpPr>
                  <p:spPr>
                    <a:xfrm>
                      <a:off x="2244789" y="6131037"/>
                      <a:ext cx="7973" cy="5720"/>
                    </a:xfrm>
                    <a:custGeom>
                      <a:avLst/>
                      <a:gdLst/>
                      <a:ahLst/>
                      <a:cxnLst/>
                      <a:rect l="l" t="t" r="r" b="b"/>
                      <a:pathLst>
                        <a:path w="7973" h="5720" extrusionOk="0">
                          <a:moveTo>
                            <a:pt x="3189" y="5350"/>
                          </a:moveTo>
                          <a:cubicBezTo>
                            <a:pt x="5780" y="6142"/>
                            <a:pt x="7973" y="5746"/>
                            <a:pt x="7973" y="3369"/>
                          </a:cubicBezTo>
                          <a:cubicBezTo>
                            <a:pt x="7973" y="1784"/>
                            <a:pt x="6378" y="596"/>
                            <a:pt x="4186" y="200"/>
                          </a:cubicBezTo>
                          <a:cubicBezTo>
                            <a:pt x="1993" y="-395"/>
                            <a:pt x="598" y="398"/>
                            <a:pt x="0" y="1784"/>
                          </a:cubicBezTo>
                          <a:cubicBezTo>
                            <a:pt x="0" y="3369"/>
                            <a:pt x="1196" y="4756"/>
                            <a:pt x="3189" y="53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54" name="Google Shape;8354;p37"/>
                    <p:cNvSpPr/>
                    <p:nvPr/>
                  </p:nvSpPr>
                  <p:spPr>
                    <a:xfrm>
                      <a:off x="2254385" y="6096472"/>
                      <a:ext cx="8343" cy="5779"/>
                    </a:xfrm>
                    <a:custGeom>
                      <a:avLst/>
                      <a:gdLst/>
                      <a:ahLst/>
                      <a:cxnLst/>
                      <a:rect l="l" t="t" r="r" b="b"/>
                      <a:pathLst>
                        <a:path w="8343" h="5779" extrusionOk="0">
                          <a:moveTo>
                            <a:pt x="5752" y="495"/>
                          </a:moveTo>
                          <a:cubicBezTo>
                            <a:pt x="3161" y="-297"/>
                            <a:pt x="769" y="-297"/>
                            <a:pt x="171" y="1684"/>
                          </a:cubicBezTo>
                          <a:cubicBezTo>
                            <a:pt x="-427" y="3070"/>
                            <a:pt x="570" y="4457"/>
                            <a:pt x="2762" y="5249"/>
                          </a:cubicBezTo>
                          <a:cubicBezTo>
                            <a:pt x="5353" y="6240"/>
                            <a:pt x="7347" y="5844"/>
                            <a:pt x="8343" y="4061"/>
                          </a:cubicBezTo>
                          <a:cubicBezTo>
                            <a:pt x="8343" y="2476"/>
                            <a:pt x="7945" y="1089"/>
                            <a:pt x="5752" y="4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55" name="Google Shape;8355;p37"/>
                    <p:cNvSpPr/>
                    <p:nvPr/>
                  </p:nvSpPr>
                  <p:spPr>
                    <a:xfrm>
                      <a:off x="2216206" y="6202767"/>
                      <a:ext cx="8926" cy="6297"/>
                    </a:xfrm>
                    <a:custGeom>
                      <a:avLst/>
                      <a:gdLst/>
                      <a:ahLst/>
                      <a:cxnLst/>
                      <a:rect l="l" t="t" r="r" b="b"/>
                      <a:pathLst>
                        <a:path w="8926" h="6297" extrusionOk="0">
                          <a:moveTo>
                            <a:pt x="8850" y="4139"/>
                          </a:moveTo>
                          <a:cubicBezTo>
                            <a:pt x="9248" y="2753"/>
                            <a:pt x="8052" y="1366"/>
                            <a:pt x="6059" y="574"/>
                          </a:cubicBezTo>
                          <a:cubicBezTo>
                            <a:pt x="3866" y="-417"/>
                            <a:pt x="2272" y="-21"/>
                            <a:pt x="1475" y="970"/>
                          </a:cubicBezTo>
                          <a:cubicBezTo>
                            <a:pt x="877" y="1168"/>
                            <a:pt x="478" y="1564"/>
                            <a:pt x="79" y="2158"/>
                          </a:cubicBezTo>
                          <a:cubicBezTo>
                            <a:pt x="-120" y="3545"/>
                            <a:pt x="-120" y="5130"/>
                            <a:pt x="2272" y="5922"/>
                          </a:cubicBezTo>
                          <a:cubicBezTo>
                            <a:pt x="3866" y="6516"/>
                            <a:pt x="5262" y="6318"/>
                            <a:pt x="6458" y="5922"/>
                          </a:cubicBezTo>
                          <a:cubicBezTo>
                            <a:pt x="7454" y="5724"/>
                            <a:pt x="8451" y="5130"/>
                            <a:pt x="8850" y="41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56" name="Google Shape;8356;p37"/>
                    <p:cNvSpPr/>
                    <p:nvPr/>
                  </p:nvSpPr>
                  <p:spPr>
                    <a:xfrm>
                      <a:off x="2216389" y="6097779"/>
                      <a:ext cx="7766" cy="5931"/>
                    </a:xfrm>
                    <a:custGeom>
                      <a:avLst/>
                      <a:gdLst/>
                      <a:ahLst/>
                      <a:cxnLst/>
                      <a:rect l="l" t="t" r="r" b="b"/>
                      <a:pathLst>
                        <a:path w="7766" h="5931" extrusionOk="0">
                          <a:moveTo>
                            <a:pt x="4481" y="377"/>
                          </a:moveTo>
                          <a:cubicBezTo>
                            <a:pt x="2488" y="-217"/>
                            <a:pt x="495" y="-217"/>
                            <a:pt x="96" y="1170"/>
                          </a:cubicBezTo>
                          <a:cubicBezTo>
                            <a:pt x="-302" y="2754"/>
                            <a:pt x="495" y="4537"/>
                            <a:pt x="3286" y="5527"/>
                          </a:cubicBezTo>
                          <a:cubicBezTo>
                            <a:pt x="5279" y="6320"/>
                            <a:pt x="6873" y="5924"/>
                            <a:pt x="7671" y="4537"/>
                          </a:cubicBezTo>
                          <a:cubicBezTo>
                            <a:pt x="8069" y="2754"/>
                            <a:pt x="7272" y="1170"/>
                            <a:pt x="4481" y="3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57" name="Google Shape;8357;p37"/>
                    <p:cNvSpPr/>
                    <p:nvPr/>
                  </p:nvSpPr>
                  <p:spPr>
                    <a:xfrm>
                      <a:off x="2181005" y="6264123"/>
                      <a:ext cx="8782" cy="6125"/>
                    </a:xfrm>
                    <a:custGeom>
                      <a:avLst/>
                      <a:gdLst/>
                      <a:ahLst/>
                      <a:cxnLst/>
                      <a:rect l="l" t="t" r="r" b="b"/>
                      <a:pathLst>
                        <a:path w="8782" h="6125" extrusionOk="0">
                          <a:moveTo>
                            <a:pt x="4983" y="5776"/>
                          </a:moveTo>
                          <a:cubicBezTo>
                            <a:pt x="7176" y="6568"/>
                            <a:pt x="8770" y="5974"/>
                            <a:pt x="8770" y="4389"/>
                          </a:cubicBezTo>
                          <a:cubicBezTo>
                            <a:pt x="8970" y="2210"/>
                            <a:pt x="6578" y="1022"/>
                            <a:pt x="4186" y="229"/>
                          </a:cubicBezTo>
                          <a:cubicBezTo>
                            <a:pt x="1993" y="-365"/>
                            <a:pt x="598" y="229"/>
                            <a:pt x="0" y="1616"/>
                          </a:cubicBezTo>
                          <a:cubicBezTo>
                            <a:pt x="399" y="3993"/>
                            <a:pt x="2591" y="4984"/>
                            <a:pt x="4983" y="57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58" name="Google Shape;8358;p37"/>
                    <p:cNvSpPr/>
                    <p:nvPr/>
                  </p:nvSpPr>
                  <p:spPr>
                    <a:xfrm>
                      <a:off x="2237736" y="6084037"/>
                      <a:ext cx="12608" cy="8876"/>
                    </a:xfrm>
                    <a:custGeom>
                      <a:avLst/>
                      <a:gdLst/>
                      <a:ahLst/>
                      <a:cxnLst/>
                      <a:rect l="l" t="t" r="r" b="b"/>
                      <a:pathLst>
                        <a:path w="12608" h="8876" extrusionOk="0">
                          <a:moveTo>
                            <a:pt x="4263" y="5601"/>
                          </a:moveTo>
                          <a:cubicBezTo>
                            <a:pt x="4861" y="6592"/>
                            <a:pt x="6256" y="7384"/>
                            <a:pt x="7651" y="8177"/>
                          </a:cubicBezTo>
                          <a:cubicBezTo>
                            <a:pt x="9645" y="9167"/>
                            <a:pt x="11438" y="9167"/>
                            <a:pt x="12236" y="7780"/>
                          </a:cubicBezTo>
                          <a:cubicBezTo>
                            <a:pt x="13432" y="5601"/>
                            <a:pt x="11638" y="3819"/>
                            <a:pt x="8448" y="2828"/>
                          </a:cubicBezTo>
                          <a:lnTo>
                            <a:pt x="8249" y="2828"/>
                          </a:lnTo>
                          <a:cubicBezTo>
                            <a:pt x="7851" y="2036"/>
                            <a:pt x="6854" y="1243"/>
                            <a:pt x="5658" y="649"/>
                          </a:cubicBezTo>
                          <a:cubicBezTo>
                            <a:pt x="3266" y="-143"/>
                            <a:pt x="874" y="-539"/>
                            <a:pt x="77" y="1442"/>
                          </a:cubicBezTo>
                          <a:cubicBezTo>
                            <a:pt x="-322" y="2828"/>
                            <a:pt x="874" y="4215"/>
                            <a:pt x="2668" y="5007"/>
                          </a:cubicBezTo>
                          <a:cubicBezTo>
                            <a:pt x="3266" y="5403"/>
                            <a:pt x="3864" y="5403"/>
                            <a:pt x="4263" y="56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59" name="Google Shape;8359;p37"/>
                    <p:cNvSpPr/>
                    <p:nvPr/>
                  </p:nvSpPr>
                  <p:spPr>
                    <a:xfrm>
                      <a:off x="2215788" y="6164565"/>
                      <a:ext cx="8815" cy="5843"/>
                    </a:xfrm>
                    <a:custGeom>
                      <a:avLst/>
                      <a:gdLst/>
                      <a:ahLst/>
                      <a:cxnLst/>
                      <a:rect l="l" t="t" r="r" b="b"/>
                      <a:pathLst>
                        <a:path w="8815" h="5843" extrusionOk="0">
                          <a:moveTo>
                            <a:pt x="3687" y="5299"/>
                          </a:moveTo>
                          <a:cubicBezTo>
                            <a:pt x="5680" y="5893"/>
                            <a:pt x="7673" y="6289"/>
                            <a:pt x="8471" y="4903"/>
                          </a:cubicBezTo>
                          <a:cubicBezTo>
                            <a:pt x="9467" y="3120"/>
                            <a:pt x="8271" y="1535"/>
                            <a:pt x="5281" y="545"/>
                          </a:cubicBezTo>
                          <a:cubicBezTo>
                            <a:pt x="3288" y="-49"/>
                            <a:pt x="1095" y="-446"/>
                            <a:pt x="298" y="941"/>
                          </a:cubicBezTo>
                          <a:cubicBezTo>
                            <a:pt x="-698" y="2724"/>
                            <a:pt x="896" y="4110"/>
                            <a:pt x="3687" y="52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60" name="Google Shape;8360;p37"/>
                    <p:cNvSpPr/>
                    <p:nvPr/>
                  </p:nvSpPr>
                  <p:spPr>
                    <a:xfrm>
                      <a:off x="2161272" y="6173033"/>
                      <a:ext cx="996" cy="2575"/>
                    </a:xfrm>
                    <a:custGeom>
                      <a:avLst/>
                      <a:gdLst/>
                      <a:ahLst/>
                      <a:cxnLst/>
                      <a:rect l="l" t="t" r="r" b="b"/>
                      <a:pathLst>
                        <a:path w="996" h="2575" extrusionOk="0">
                          <a:moveTo>
                            <a:pt x="997" y="990"/>
                          </a:moveTo>
                          <a:cubicBezTo>
                            <a:pt x="997" y="594"/>
                            <a:pt x="797" y="198"/>
                            <a:pt x="797" y="0"/>
                          </a:cubicBezTo>
                          <a:cubicBezTo>
                            <a:pt x="598" y="792"/>
                            <a:pt x="199" y="1783"/>
                            <a:pt x="0" y="2575"/>
                          </a:cubicBezTo>
                          <a:cubicBezTo>
                            <a:pt x="598" y="2377"/>
                            <a:pt x="997" y="1783"/>
                            <a:pt x="997" y="9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61" name="Google Shape;8361;p37"/>
                    <p:cNvSpPr/>
                    <p:nvPr/>
                  </p:nvSpPr>
                  <p:spPr>
                    <a:xfrm>
                      <a:off x="2230968" y="6097292"/>
                      <a:ext cx="8329" cy="6353"/>
                    </a:xfrm>
                    <a:custGeom>
                      <a:avLst/>
                      <a:gdLst/>
                      <a:ahLst/>
                      <a:cxnLst/>
                      <a:rect l="l" t="t" r="r" b="b"/>
                      <a:pathLst>
                        <a:path w="8329" h="6353" extrusionOk="0">
                          <a:moveTo>
                            <a:pt x="3058" y="6014"/>
                          </a:moveTo>
                          <a:cubicBezTo>
                            <a:pt x="5649" y="6806"/>
                            <a:pt x="7643" y="6212"/>
                            <a:pt x="8241" y="4231"/>
                          </a:cubicBezTo>
                          <a:cubicBezTo>
                            <a:pt x="8639" y="3043"/>
                            <a:pt x="7643" y="2052"/>
                            <a:pt x="6447" y="1260"/>
                          </a:cubicBezTo>
                          <a:cubicBezTo>
                            <a:pt x="5849" y="666"/>
                            <a:pt x="5051" y="269"/>
                            <a:pt x="3855" y="71"/>
                          </a:cubicBezTo>
                          <a:cubicBezTo>
                            <a:pt x="2659" y="-127"/>
                            <a:pt x="1463" y="71"/>
                            <a:pt x="1264" y="864"/>
                          </a:cubicBezTo>
                          <a:cubicBezTo>
                            <a:pt x="666" y="1260"/>
                            <a:pt x="267" y="1854"/>
                            <a:pt x="68" y="2845"/>
                          </a:cubicBezTo>
                          <a:cubicBezTo>
                            <a:pt x="-331" y="4231"/>
                            <a:pt x="1065" y="5618"/>
                            <a:pt x="3058" y="601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62" name="Google Shape;8362;p37"/>
                    <p:cNvSpPr/>
                    <p:nvPr/>
                  </p:nvSpPr>
                  <p:spPr>
                    <a:xfrm>
                      <a:off x="2180864" y="6112550"/>
                      <a:ext cx="7731" cy="5950"/>
                    </a:xfrm>
                    <a:custGeom>
                      <a:avLst/>
                      <a:gdLst/>
                      <a:ahLst/>
                      <a:cxnLst/>
                      <a:rect l="l" t="t" r="r" b="b"/>
                      <a:pathLst>
                        <a:path w="7731" h="5950" extrusionOk="0">
                          <a:moveTo>
                            <a:pt x="140" y="1056"/>
                          </a:moveTo>
                          <a:cubicBezTo>
                            <a:pt x="-457" y="3632"/>
                            <a:pt x="938" y="5018"/>
                            <a:pt x="2732" y="5612"/>
                          </a:cubicBezTo>
                          <a:cubicBezTo>
                            <a:pt x="5124" y="6207"/>
                            <a:pt x="7515" y="6207"/>
                            <a:pt x="7715" y="4028"/>
                          </a:cubicBezTo>
                          <a:cubicBezTo>
                            <a:pt x="7914" y="2641"/>
                            <a:pt x="6320" y="1056"/>
                            <a:pt x="4725" y="462"/>
                          </a:cubicBezTo>
                          <a:cubicBezTo>
                            <a:pt x="1934" y="-528"/>
                            <a:pt x="340" y="264"/>
                            <a:pt x="140" y="10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63" name="Google Shape;8363;p37"/>
                    <p:cNvSpPr/>
                    <p:nvPr/>
                  </p:nvSpPr>
                  <p:spPr>
                    <a:xfrm>
                      <a:off x="2137352" y="6246271"/>
                      <a:ext cx="11711" cy="8351"/>
                    </a:xfrm>
                    <a:custGeom>
                      <a:avLst/>
                      <a:gdLst/>
                      <a:ahLst/>
                      <a:cxnLst/>
                      <a:rect l="l" t="t" r="r" b="b"/>
                      <a:pathLst>
                        <a:path w="11711" h="8351" extrusionOk="0">
                          <a:moveTo>
                            <a:pt x="4385" y="7582"/>
                          </a:moveTo>
                          <a:cubicBezTo>
                            <a:pt x="4983" y="6988"/>
                            <a:pt x="5183" y="6394"/>
                            <a:pt x="4983" y="5799"/>
                          </a:cubicBezTo>
                          <a:lnTo>
                            <a:pt x="5382" y="5997"/>
                          </a:lnTo>
                          <a:cubicBezTo>
                            <a:pt x="7774" y="6790"/>
                            <a:pt x="10365" y="7384"/>
                            <a:pt x="11362" y="5601"/>
                          </a:cubicBezTo>
                          <a:cubicBezTo>
                            <a:pt x="12358" y="4017"/>
                            <a:pt x="11162" y="2234"/>
                            <a:pt x="8571" y="1045"/>
                          </a:cubicBezTo>
                          <a:cubicBezTo>
                            <a:pt x="5780" y="-143"/>
                            <a:pt x="3189" y="-539"/>
                            <a:pt x="1993" y="1045"/>
                          </a:cubicBezTo>
                          <a:cubicBezTo>
                            <a:pt x="1794" y="1441"/>
                            <a:pt x="1794" y="1838"/>
                            <a:pt x="1595" y="2432"/>
                          </a:cubicBezTo>
                          <a:cubicBezTo>
                            <a:pt x="1595" y="2432"/>
                            <a:pt x="1595" y="2630"/>
                            <a:pt x="1595" y="2630"/>
                          </a:cubicBezTo>
                          <a:lnTo>
                            <a:pt x="1595" y="2630"/>
                          </a:lnTo>
                          <a:cubicBezTo>
                            <a:pt x="997" y="4413"/>
                            <a:pt x="598" y="6195"/>
                            <a:pt x="0" y="7780"/>
                          </a:cubicBezTo>
                          <a:cubicBezTo>
                            <a:pt x="1794" y="8573"/>
                            <a:pt x="3389" y="8573"/>
                            <a:pt x="4385" y="75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64" name="Google Shape;8364;p37"/>
                    <p:cNvSpPr/>
                    <p:nvPr/>
                  </p:nvSpPr>
                  <p:spPr>
                    <a:xfrm>
                      <a:off x="2240335" y="6047972"/>
                      <a:ext cx="7868" cy="5905"/>
                    </a:xfrm>
                    <a:custGeom>
                      <a:avLst/>
                      <a:gdLst/>
                      <a:ahLst/>
                      <a:cxnLst/>
                      <a:rect l="l" t="t" r="r" b="b"/>
                      <a:pathLst>
                        <a:path w="7868" h="5905" extrusionOk="0">
                          <a:moveTo>
                            <a:pt x="7643" y="4821"/>
                          </a:moveTo>
                          <a:cubicBezTo>
                            <a:pt x="8440" y="3039"/>
                            <a:pt x="7045" y="1454"/>
                            <a:pt x="4653" y="463"/>
                          </a:cubicBezTo>
                          <a:cubicBezTo>
                            <a:pt x="2859" y="-329"/>
                            <a:pt x="866" y="-131"/>
                            <a:pt x="268" y="1256"/>
                          </a:cubicBezTo>
                          <a:cubicBezTo>
                            <a:pt x="-529" y="3039"/>
                            <a:pt x="467" y="4425"/>
                            <a:pt x="3059" y="5614"/>
                          </a:cubicBezTo>
                          <a:cubicBezTo>
                            <a:pt x="4853" y="6010"/>
                            <a:pt x="6846" y="6208"/>
                            <a:pt x="7643" y="48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65" name="Google Shape;8365;p37"/>
                    <p:cNvSpPr/>
                    <p:nvPr/>
                  </p:nvSpPr>
                  <p:spPr>
                    <a:xfrm>
                      <a:off x="2215274" y="6119638"/>
                      <a:ext cx="8437" cy="5923"/>
                    </a:xfrm>
                    <a:custGeom>
                      <a:avLst/>
                      <a:gdLst/>
                      <a:ahLst/>
                      <a:cxnLst/>
                      <a:rect l="l" t="t" r="r" b="b"/>
                      <a:pathLst>
                        <a:path w="8437" h="5923" extrusionOk="0">
                          <a:moveTo>
                            <a:pt x="8387" y="4468"/>
                          </a:moveTo>
                          <a:cubicBezTo>
                            <a:pt x="8785" y="2685"/>
                            <a:pt x="6792" y="1101"/>
                            <a:pt x="4201" y="308"/>
                          </a:cubicBezTo>
                          <a:cubicBezTo>
                            <a:pt x="2208" y="-286"/>
                            <a:pt x="414" y="-88"/>
                            <a:pt x="15" y="1497"/>
                          </a:cubicBezTo>
                          <a:cubicBezTo>
                            <a:pt x="-184" y="3477"/>
                            <a:pt x="1610" y="4666"/>
                            <a:pt x="4002" y="5656"/>
                          </a:cubicBezTo>
                          <a:cubicBezTo>
                            <a:pt x="6194" y="6251"/>
                            <a:pt x="8187" y="5855"/>
                            <a:pt x="8387" y="44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66" name="Google Shape;8366;p37"/>
                    <p:cNvSpPr/>
                    <p:nvPr/>
                  </p:nvSpPr>
                  <p:spPr>
                    <a:xfrm>
                      <a:off x="2185723" y="6161473"/>
                      <a:ext cx="8199" cy="6806"/>
                    </a:xfrm>
                    <a:custGeom>
                      <a:avLst/>
                      <a:gdLst/>
                      <a:ahLst/>
                      <a:cxnLst/>
                      <a:rect l="l" t="t" r="r" b="b"/>
                      <a:pathLst>
                        <a:path w="8199" h="6806" extrusionOk="0">
                          <a:moveTo>
                            <a:pt x="3853" y="71"/>
                          </a:moveTo>
                          <a:cubicBezTo>
                            <a:pt x="2657" y="-127"/>
                            <a:pt x="863" y="71"/>
                            <a:pt x="464" y="864"/>
                          </a:cubicBezTo>
                          <a:cubicBezTo>
                            <a:pt x="-1131" y="3241"/>
                            <a:pt x="1660" y="4628"/>
                            <a:pt x="4650" y="5816"/>
                          </a:cubicBezTo>
                          <a:lnTo>
                            <a:pt x="7241" y="6806"/>
                          </a:lnTo>
                          <a:cubicBezTo>
                            <a:pt x="7440" y="6212"/>
                            <a:pt x="7839" y="5618"/>
                            <a:pt x="8038" y="5024"/>
                          </a:cubicBezTo>
                          <a:cubicBezTo>
                            <a:pt x="8636" y="2845"/>
                            <a:pt x="7640" y="864"/>
                            <a:pt x="3853" y="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67" name="Google Shape;8367;p37"/>
                    <p:cNvSpPr/>
                    <p:nvPr/>
                  </p:nvSpPr>
                  <p:spPr>
                    <a:xfrm>
                      <a:off x="2167823" y="6240023"/>
                      <a:ext cx="10844" cy="6579"/>
                    </a:xfrm>
                    <a:custGeom>
                      <a:avLst/>
                      <a:gdLst/>
                      <a:ahLst/>
                      <a:cxnLst/>
                      <a:rect l="l" t="t" r="r" b="b"/>
                      <a:pathLst>
                        <a:path w="10844" h="6579" extrusionOk="0">
                          <a:moveTo>
                            <a:pt x="6803" y="6303"/>
                          </a:moveTo>
                          <a:cubicBezTo>
                            <a:pt x="8796" y="6700"/>
                            <a:pt x="10391" y="6501"/>
                            <a:pt x="10790" y="5115"/>
                          </a:cubicBezTo>
                          <a:cubicBezTo>
                            <a:pt x="11188" y="3332"/>
                            <a:pt x="9394" y="1747"/>
                            <a:pt x="6803" y="757"/>
                          </a:cubicBezTo>
                          <a:cubicBezTo>
                            <a:pt x="5806" y="361"/>
                            <a:pt x="5009" y="361"/>
                            <a:pt x="4212" y="361"/>
                          </a:cubicBezTo>
                          <a:cubicBezTo>
                            <a:pt x="2218" y="-432"/>
                            <a:pt x="823" y="163"/>
                            <a:pt x="225" y="1351"/>
                          </a:cubicBezTo>
                          <a:cubicBezTo>
                            <a:pt x="-572" y="3134"/>
                            <a:pt x="823" y="4719"/>
                            <a:pt x="3215" y="6105"/>
                          </a:cubicBezTo>
                          <a:cubicBezTo>
                            <a:pt x="4610" y="6700"/>
                            <a:pt x="5806" y="6700"/>
                            <a:pt x="6803" y="630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68" name="Google Shape;8368;p37"/>
                    <p:cNvSpPr/>
                    <p:nvPr/>
                  </p:nvSpPr>
                  <p:spPr>
                    <a:xfrm>
                      <a:off x="2183795" y="6184126"/>
                      <a:ext cx="19932" cy="198"/>
                    </a:xfrm>
                    <a:custGeom>
                      <a:avLst/>
                      <a:gdLst/>
                      <a:ahLst/>
                      <a:cxnLst/>
                      <a:rect l="l" t="t" r="r" b="b"/>
                      <a:pathLst>
                        <a:path w="19932" h="198" extrusionOk="0">
                          <a:moveTo>
                            <a:pt x="0" y="198"/>
                          </a:moveTo>
                          <a:lnTo>
                            <a:pt x="0" y="0"/>
                          </a:lnTo>
                          <a:lnTo>
                            <a:pt x="0" y="0"/>
                          </a:lnTo>
                          <a:lnTo>
                            <a:pt x="0" y="0"/>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69" name="Google Shape;8369;p37"/>
                    <p:cNvSpPr/>
                    <p:nvPr/>
                  </p:nvSpPr>
                  <p:spPr>
                    <a:xfrm>
                      <a:off x="2183995" y="6179925"/>
                      <a:ext cx="8770" cy="5720"/>
                    </a:xfrm>
                    <a:custGeom>
                      <a:avLst/>
                      <a:gdLst/>
                      <a:ahLst/>
                      <a:cxnLst/>
                      <a:rect l="l" t="t" r="r" b="b"/>
                      <a:pathLst>
                        <a:path w="8770" h="5720" extrusionOk="0">
                          <a:moveTo>
                            <a:pt x="8770" y="3607"/>
                          </a:moveTo>
                          <a:cubicBezTo>
                            <a:pt x="8770" y="2814"/>
                            <a:pt x="7574" y="1428"/>
                            <a:pt x="6378" y="834"/>
                          </a:cubicBezTo>
                          <a:cubicBezTo>
                            <a:pt x="2990" y="-751"/>
                            <a:pt x="997" y="41"/>
                            <a:pt x="199" y="2220"/>
                          </a:cubicBezTo>
                          <a:cubicBezTo>
                            <a:pt x="0" y="2814"/>
                            <a:pt x="0" y="3409"/>
                            <a:pt x="0" y="4003"/>
                          </a:cubicBezTo>
                          <a:cubicBezTo>
                            <a:pt x="797" y="4399"/>
                            <a:pt x="1794" y="4795"/>
                            <a:pt x="2591" y="4993"/>
                          </a:cubicBezTo>
                          <a:cubicBezTo>
                            <a:pt x="5382" y="5786"/>
                            <a:pt x="8571" y="6578"/>
                            <a:pt x="8770" y="36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70" name="Google Shape;8370;p37"/>
                    <p:cNvSpPr/>
                    <p:nvPr/>
                  </p:nvSpPr>
                  <p:spPr>
                    <a:xfrm>
                      <a:off x="2257919" y="6275918"/>
                      <a:ext cx="21353" cy="18210"/>
                    </a:xfrm>
                    <a:custGeom>
                      <a:avLst/>
                      <a:gdLst/>
                      <a:ahLst/>
                      <a:cxnLst/>
                      <a:rect l="l" t="t" r="r" b="b"/>
                      <a:pathLst>
                        <a:path w="21353" h="18210" extrusionOk="0">
                          <a:moveTo>
                            <a:pt x="17566" y="319"/>
                          </a:moveTo>
                          <a:cubicBezTo>
                            <a:pt x="15174" y="-473"/>
                            <a:pt x="13978" y="319"/>
                            <a:pt x="13580" y="1507"/>
                          </a:cubicBezTo>
                          <a:cubicBezTo>
                            <a:pt x="13380" y="2102"/>
                            <a:pt x="13580" y="2696"/>
                            <a:pt x="13779" y="3092"/>
                          </a:cubicBezTo>
                          <a:cubicBezTo>
                            <a:pt x="11587" y="1904"/>
                            <a:pt x="8995" y="913"/>
                            <a:pt x="7002" y="1706"/>
                          </a:cubicBezTo>
                          <a:cubicBezTo>
                            <a:pt x="4012" y="2696"/>
                            <a:pt x="6205" y="4677"/>
                            <a:pt x="7799" y="6064"/>
                          </a:cubicBezTo>
                          <a:cubicBezTo>
                            <a:pt x="9992" y="8243"/>
                            <a:pt x="11387" y="10422"/>
                            <a:pt x="11387" y="12600"/>
                          </a:cubicBezTo>
                          <a:cubicBezTo>
                            <a:pt x="10988" y="12402"/>
                            <a:pt x="10590" y="12204"/>
                            <a:pt x="10191" y="12006"/>
                          </a:cubicBezTo>
                          <a:cubicBezTo>
                            <a:pt x="6205" y="10619"/>
                            <a:pt x="2617" y="10818"/>
                            <a:pt x="424" y="12997"/>
                          </a:cubicBezTo>
                          <a:cubicBezTo>
                            <a:pt x="-572" y="13987"/>
                            <a:pt x="225" y="15968"/>
                            <a:pt x="2417" y="16562"/>
                          </a:cubicBezTo>
                          <a:lnTo>
                            <a:pt x="3613" y="16958"/>
                          </a:lnTo>
                          <a:cubicBezTo>
                            <a:pt x="4809" y="17751"/>
                            <a:pt x="6404" y="18147"/>
                            <a:pt x="7999" y="18147"/>
                          </a:cubicBezTo>
                          <a:lnTo>
                            <a:pt x="8198" y="18147"/>
                          </a:lnTo>
                          <a:cubicBezTo>
                            <a:pt x="10191" y="18345"/>
                            <a:pt x="11985" y="18147"/>
                            <a:pt x="13181" y="16562"/>
                          </a:cubicBezTo>
                          <a:cubicBezTo>
                            <a:pt x="13181" y="16364"/>
                            <a:pt x="13181" y="15968"/>
                            <a:pt x="13181" y="15770"/>
                          </a:cubicBezTo>
                          <a:cubicBezTo>
                            <a:pt x="15772" y="16958"/>
                            <a:pt x="18563" y="18939"/>
                            <a:pt x="20157" y="16166"/>
                          </a:cubicBezTo>
                          <a:cubicBezTo>
                            <a:pt x="21752" y="13393"/>
                            <a:pt x="19958" y="8639"/>
                            <a:pt x="16769" y="5271"/>
                          </a:cubicBezTo>
                          <a:lnTo>
                            <a:pt x="17168" y="5469"/>
                          </a:lnTo>
                          <a:cubicBezTo>
                            <a:pt x="19360" y="6262"/>
                            <a:pt x="20556" y="5469"/>
                            <a:pt x="21354" y="4479"/>
                          </a:cubicBezTo>
                          <a:cubicBezTo>
                            <a:pt x="21354" y="2696"/>
                            <a:pt x="20157" y="1111"/>
                            <a:pt x="17566" y="3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71" name="Google Shape;8371;p37"/>
                    <p:cNvSpPr/>
                    <p:nvPr/>
                  </p:nvSpPr>
                  <p:spPr>
                    <a:xfrm>
                      <a:off x="2303379" y="6099328"/>
                      <a:ext cx="16581" cy="7734"/>
                    </a:xfrm>
                    <a:custGeom>
                      <a:avLst/>
                      <a:gdLst/>
                      <a:ahLst/>
                      <a:cxnLst/>
                      <a:rect l="l" t="t" r="r" b="b"/>
                      <a:pathLst>
                        <a:path w="16581" h="7734" extrusionOk="0">
                          <a:moveTo>
                            <a:pt x="2604" y="7345"/>
                          </a:moveTo>
                          <a:cubicBezTo>
                            <a:pt x="6391" y="8138"/>
                            <a:pt x="9780" y="7742"/>
                            <a:pt x="11773" y="5959"/>
                          </a:cubicBezTo>
                          <a:cubicBezTo>
                            <a:pt x="13965" y="6355"/>
                            <a:pt x="15560" y="6157"/>
                            <a:pt x="16357" y="4770"/>
                          </a:cubicBezTo>
                          <a:cubicBezTo>
                            <a:pt x="17155" y="2987"/>
                            <a:pt x="15760" y="1403"/>
                            <a:pt x="13168" y="412"/>
                          </a:cubicBezTo>
                          <a:cubicBezTo>
                            <a:pt x="10976" y="-380"/>
                            <a:pt x="9381" y="16"/>
                            <a:pt x="8584" y="1205"/>
                          </a:cubicBezTo>
                          <a:cubicBezTo>
                            <a:pt x="8584" y="1403"/>
                            <a:pt x="8584" y="1403"/>
                            <a:pt x="8384" y="1403"/>
                          </a:cubicBezTo>
                          <a:cubicBezTo>
                            <a:pt x="4597" y="1205"/>
                            <a:pt x="2006" y="2591"/>
                            <a:pt x="212" y="4572"/>
                          </a:cubicBezTo>
                          <a:cubicBezTo>
                            <a:pt x="-585" y="5364"/>
                            <a:pt x="1009" y="6553"/>
                            <a:pt x="2604" y="73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72" name="Google Shape;8372;p37"/>
                    <p:cNvSpPr/>
                    <p:nvPr/>
                  </p:nvSpPr>
                  <p:spPr>
                    <a:xfrm>
                      <a:off x="2254141" y="6246147"/>
                      <a:ext cx="8449" cy="5964"/>
                    </a:xfrm>
                    <a:custGeom>
                      <a:avLst/>
                      <a:gdLst/>
                      <a:ahLst/>
                      <a:cxnLst/>
                      <a:rect l="l" t="t" r="r" b="b"/>
                      <a:pathLst>
                        <a:path w="8449" h="5964" extrusionOk="0">
                          <a:moveTo>
                            <a:pt x="8388" y="4735"/>
                          </a:moveTo>
                          <a:cubicBezTo>
                            <a:pt x="8787" y="2754"/>
                            <a:pt x="7193" y="1170"/>
                            <a:pt x="4601" y="377"/>
                          </a:cubicBezTo>
                          <a:cubicBezTo>
                            <a:pt x="2608" y="-217"/>
                            <a:pt x="814" y="-217"/>
                            <a:pt x="17" y="1170"/>
                          </a:cubicBezTo>
                          <a:cubicBezTo>
                            <a:pt x="-183" y="3150"/>
                            <a:pt x="1412" y="4735"/>
                            <a:pt x="4003" y="5528"/>
                          </a:cubicBezTo>
                          <a:cubicBezTo>
                            <a:pt x="5797" y="6122"/>
                            <a:pt x="7990" y="6320"/>
                            <a:pt x="8388" y="47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73" name="Google Shape;8373;p37"/>
                    <p:cNvSpPr/>
                    <p:nvPr/>
                  </p:nvSpPr>
                  <p:spPr>
                    <a:xfrm>
                      <a:off x="2224043" y="6304292"/>
                      <a:ext cx="8587" cy="5915"/>
                    </a:xfrm>
                    <a:custGeom>
                      <a:avLst/>
                      <a:gdLst/>
                      <a:ahLst/>
                      <a:cxnLst/>
                      <a:rect l="l" t="t" r="r" b="b"/>
                      <a:pathLst>
                        <a:path w="8587" h="5915" extrusionOk="0">
                          <a:moveTo>
                            <a:pt x="5000" y="471"/>
                          </a:moveTo>
                          <a:cubicBezTo>
                            <a:pt x="2209" y="-520"/>
                            <a:pt x="216" y="74"/>
                            <a:pt x="17" y="2055"/>
                          </a:cubicBezTo>
                          <a:cubicBezTo>
                            <a:pt x="-182" y="3442"/>
                            <a:pt x="1412" y="4630"/>
                            <a:pt x="3406" y="5621"/>
                          </a:cubicBezTo>
                          <a:cubicBezTo>
                            <a:pt x="5997" y="6215"/>
                            <a:pt x="8189" y="6017"/>
                            <a:pt x="8588" y="4036"/>
                          </a:cubicBezTo>
                          <a:cubicBezTo>
                            <a:pt x="8588" y="2649"/>
                            <a:pt x="6993" y="1263"/>
                            <a:pt x="5000" y="4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74" name="Google Shape;8374;p37"/>
                    <p:cNvSpPr/>
                    <p:nvPr/>
                  </p:nvSpPr>
                  <p:spPr>
                    <a:xfrm>
                      <a:off x="2261518" y="6183628"/>
                      <a:ext cx="8273" cy="5716"/>
                    </a:xfrm>
                    <a:custGeom>
                      <a:avLst/>
                      <a:gdLst/>
                      <a:ahLst/>
                      <a:cxnLst/>
                      <a:rect l="l" t="t" r="r" b="b"/>
                      <a:pathLst>
                        <a:path w="8273" h="5716" extrusionOk="0">
                          <a:moveTo>
                            <a:pt x="5397" y="697"/>
                          </a:moveTo>
                          <a:cubicBezTo>
                            <a:pt x="2806" y="-294"/>
                            <a:pt x="414" y="-492"/>
                            <a:pt x="15" y="1885"/>
                          </a:cubicBezTo>
                          <a:cubicBezTo>
                            <a:pt x="-184" y="3470"/>
                            <a:pt x="1610" y="4658"/>
                            <a:pt x="3603" y="5253"/>
                          </a:cubicBezTo>
                          <a:cubicBezTo>
                            <a:pt x="5596" y="6045"/>
                            <a:pt x="7390" y="5847"/>
                            <a:pt x="8187" y="4460"/>
                          </a:cubicBezTo>
                          <a:cubicBezTo>
                            <a:pt x="8586" y="2876"/>
                            <a:pt x="7590" y="1687"/>
                            <a:pt x="5397" y="6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75" name="Google Shape;8375;p37"/>
                    <p:cNvSpPr/>
                    <p:nvPr/>
                  </p:nvSpPr>
                  <p:spPr>
                    <a:xfrm>
                      <a:off x="2293026" y="6074664"/>
                      <a:ext cx="13962" cy="8759"/>
                    </a:xfrm>
                    <a:custGeom>
                      <a:avLst/>
                      <a:gdLst/>
                      <a:ahLst/>
                      <a:cxnLst/>
                      <a:rect l="l" t="t" r="r" b="b"/>
                      <a:pathLst>
                        <a:path w="13962" h="8759" extrusionOk="0">
                          <a:moveTo>
                            <a:pt x="13754" y="7447"/>
                          </a:moveTo>
                          <a:cubicBezTo>
                            <a:pt x="14551" y="5466"/>
                            <a:pt x="12956" y="4080"/>
                            <a:pt x="10764" y="2891"/>
                          </a:cubicBezTo>
                          <a:cubicBezTo>
                            <a:pt x="9368" y="2297"/>
                            <a:pt x="8172" y="2099"/>
                            <a:pt x="7176" y="2297"/>
                          </a:cubicBezTo>
                          <a:cubicBezTo>
                            <a:pt x="6578" y="1504"/>
                            <a:pt x="5780" y="712"/>
                            <a:pt x="4585" y="316"/>
                          </a:cubicBezTo>
                          <a:cubicBezTo>
                            <a:pt x="2591" y="-278"/>
                            <a:pt x="997" y="-80"/>
                            <a:pt x="0" y="1306"/>
                          </a:cubicBezTo>
                          <a:cubicBezTo>
                            <a:pt x="199" y="2891"/>
                            <a:pt x="1196" y="4080"/>
                            <a:pt x="3189" y="4872"/>
                          </a:cubicBezTo>
                          <a:cubicBezTo>
                            <a:pt x="3787" y="5070"/>
                            <a:pt x="4385" y="5268"/>
                            <a:pt x="4784" y="5268"/>
                          </a:cubicBezTo>
                          <a:cubicBezTo>
                            <a:pt x="4784" y="6457"/>
                            <a:pt x="5780" y="7645"/>
                            <a:pt x="7774" y="8239"/>
                          </a:cubicBezTo>
                          <a:cubicBezTo>
                            <a:pt x="10166" y="9032"/>
                            <a:pt x="12558" y="9032"/>
                            <a:pt x="13754" y="74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76" name="Google Shape;8376;p37"/>
                    <p:cNvSpPr/>
                    <p:nvPr/>
                  </p:nvSpPr>
                  <p:spPr>
                    <a:xfrm>
                      <a:off x="2177816" y="6373183"/>
                      <a:ext cx="7599" cy="5641"/>
                    </a:xfrm>
                    <a:custGeom>
                      <a:avLst/>
                      <a:gdLst/>
                      <a:ahLst/>
                      <a:cxnLst/>
                      <a:rect l="l" t="t" r="r" b="b"/>
                      <a:pathLst>
                        <a:path w="7599" h="5641" extrusionOk="0">
                          <a:moveTo>
                            <a:pt x="7574" y="4079"/>
                          </a:moveTo>
                          <a:cubicBezTo>
                            <a:pt x="7774" y="2495"/>
                            <a:pt x="6777" y="1108"/>
                            <a:pt x="4784" y="514"/>
                          </a:cubicBezTo>
                          <a:cubicBezTo>
                            <a:pt x="2193" y="-477"/>
                            <a:pt x="0" y="-80"/>
                            <a:pt x="0" y="2098"/>
                          </a:cubicBezTo>
                          <a:cubicBezTo>
                            <a:pt x="0" y="3683"/>
                            <a:pt x="1395" y="4872"/>
                            <a:pt x="3588" y="5466"/>
                          </a:cubicBezTo>
                          <a:cubicBezTo>
                            <a:pt x="5382" y="5862"/>
                            <a:pt x="7176" y="5664"/>
                            <a:pt x="7574" y="407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77" name="Google Shape;8377;p37"/>
                    <p:cNvSpPr/>
                    <p:nvPr/>
                  </p:nvSpPr>
                  <p:spPr>
                    <a:xfrm>
                      <a:off x="2212299" y="6248447"/>
                      <a:ext cx="10600" cy="5676"/>
                    </a:xfrm>
                    <a:custGeom>
                      <a:avLst/>
                      <a:gdLst/>
                      <a:ahLst/>
                      <a:cxnLst/>
                      <a:rect l="l" t="t" r="r" b="b"/>
                      <a:pathLst>
                        <a:path w="10600" h="5676" extrusionOk="0">
                          <a:moveTo>
                            <a:pt x="5183" y="5209"/>
                          </a:moveTo>
                          <a:cubicBezTo>
                            <a:pt x="7574" y="5803"/>
                            <a:pt x="10365" y="6199"/>
                            <a:pt x="10564" y="4020"/>
                          </a:cubicBezTo>
                          <a:cubicBezTo>
                            <a:pt x="10963" y="1841"/>
                            <a:pt x="7973" y="1049"/>
                            <a:pt x="5581" y="257"/>
                          </a:cubicBezTo>
                          <a:cubicBezTo>
                            <a:pt x="2791" y="-536"/>
                            <a:pt x="1395" y="653"/>
                            <a:pt x="0" y="1841"/>
                          </a:cubicBezTo>
                          <a:lnTo>
                            <a:pt x="997" y="3426"/>
                          </a:lnTo>
                          <a:cubicBezTo>
                            <a:pt x="2392" y="4020"/>
                            <a:pt x="3787" y="4813"/>
                            <a:pt x="5183" y="52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78" name="Google Shape;8378;p37"/>
                    <p:cNvSpPr/>
                    <p:nvPr/>
                  </p:nvSpPr>
                  <p:spPr>
                    <a:xfrm>
                      <a:off x="2253759" y="6112100"/>
                      <a:ext cx="8782" cy="5785"/>
                    </a:xfrm>
                    <a:custGeom>
                      <a:avLst/>
                      <a:gdLst/>
                      <a:ahLst/>
                      <a:cxnLst/>
                      <a:rect l="l" t="t" r="r" b="b"/>
                      <a:pathLst>
                        <a:path w="8782" h="5785" extrusionOk="0">
                          <a:moveTo>
                            <a:pt x="0" y="1705"/>
                          </a:moveTo>
                          <a:cubicBezTo>
                            <a:pt x="399" y="3686"/>
                            <a:pt x="2193" y="5073"/>
                            <a:pt x="4784" y="5667"/>
                          </a:cubicBezTo>
                          <a:cubicBezTo>
                            <a:pt x="6777" y="6063"/>
                            <a:pt x="8571" y="5469"/>
                            <a:pt x="8770" y="3884"/>
                          </a:cubicBezTo>
                          <a:cubicBezTo>
                            <a:pt x="8970" y="1705"/>
                            <a:pt x="6777" y="517"/>
                            <a:pt x="4186" y="121"/>
                          </a:cubicBezTo>
                          <a:cubicBezTo>
                            <a:pt x="2193" y="-276"/>
                            <a:pt x="598" y="319"/>
                            <a:pt x="0" y="17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79" name="Google Shape;8379;p37"/>
                    <p:cNvSpPr/>
                    <p:nvPr/>
                  </p:nvSpPr>
                  <p:spPr>
                    <a:xfrm>
                      <a:off x="2153498" y="6343354"/>
                      <a:ext cx="15015" cy="7807"/>
                    </a:xfrm>
                    <a:custGeom>
                      <a:avLst/>
                      <a:gdLst/>
                      <a:ahLst/>
                      <a:cxnLst/>
                      <a:rect l="l" t="t" r="r" b="b"/>
                      <a:pathLst>
                        <a:path w="15015" h="7807" extrusionOk="0">
                          <a:moveTo>
                            <a:pt x="14949" y="5780"/>
                          </a:moveTo>
                          <a:cubicBezTo>
                            <a:pt x="15348" y="3601"/>
                            <a:pt x="13953" y="1620"/>
                            <a:pt x="10764" y="431"/>
                          </a:cubicBezTo>
                          <a:cubicBezTo>
                            <a:pt x="8172" y="-559"/>
                            <a:pt x="6379" y="233"/>
                            <a:pt x="5780" y="2016"/>
                          </a:cubicBezTo>
                          <a:cubicBezTo>
                            <a:pt x="5581" y="2610"/>
                            <a:pt x="5581" y="3007"/>
                            <a:pt x="5780" y="3403"/>
                          </a:cubicBezTo>
                          <a:cubicBezTo>
                            <a:pt x="5382" y="3205"/>
                            <a:pt x="4784" y="3007"/>
                            <a:pt x="4186" y="2809"/>
                          </a:cubicBezTo>
                          <a:cubicBezTo>
                            <a:pt x="2193" y="2214"/>
                            <a:pt x="598" y="2412"/>
                            <a:pt x="0" y="3799"/>
                          </a:cubicBezTo>
                          <a:cubicBezTo>
                            <a:pt x="0" y="5384"/>
                            <a:pt x="1196" y="6572"/>
                            <a:pt x="3189" y="7365"/>
                          </a:cubicBezTo>
                          <a:cubicBezTo>
                            <a:pt x="5382" y="8355"/>
                            <a:pt x="6777" y="7563"/>
                            <a:pt x="7176" y="6176"/>
                          </a:cubicBezTo>
                          <a:cubicBezTo>
                            <a:pt x="7176" y="5978"/>
                            <a:pt x="7176" y="5780"/>
                            <a:pt x="7176" y="5582"/>
                          </a:cubicBezTo>
                          <a:cubicBezTo>
                            <a:pt x="7973" y="6176"/>
                            <a:pt x="8970" y="6770"/>
                            <a:pt x="10166" y="7166"/>
                          </a:cubicBezTo>
                          <a:cubicBezTo>
                            <a:pt x="12757" y="8355"/>
                            <a:pt x="14750" y="7761"/>
                            <a:pt x="14949" y="57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80" name="Google Shape;8380;p37"/>
                    <p:cNvSpPr/>
                    <p:nvPr/>
                  </p:nvSpPr>
                  <p:spPr>
                    <a:xfrm>
                      <a:off x="2154694" y="6192842"/>
                      <a:ext cx="6741" cy="5144"/>
                    </a:xfrm>
                    <a:custGeom>
                      <a:avLst/>
                      <a:gdLst/>
                      <a:ahLst/>
                      <a:cxnLst/>
                      <a:rect l="l" t="t" r="r" b="b"/>
                      <a:pathLst>
                        <a:path w="6741" h="5144" extrusionOk="0">
                          <a:moveTo>
                            <a:pt x="3787" y="792"/>
                          </a:moveTo>
                          <a:cubicBezTo>
                            <a:pt x="2990" y="396"/>
                            <a:pt x="1993" y="198"/>
                            <a:pt x="1196" y="0"/>
                          </a:cubicBezTo>
                          <a:cubicBezTo>
                            <a:pt x="797" y="1387"/>
                            <a:pt x="399" y="2773"/>
                            <a:pt x="0" y="4160"/>
                          </a:cubicBezTo>
                          <a:cubicBezTo>
                            <a:pt x="399" y="4358"/>
                            <a:pt x="997" y="4556"/>
                            <a:pt x="1595" y="4754"/>
                          </a:cubicBezTo>
                          <a:cubicBezTo>
                            <a:pt x="3588" y="5348"/>
                            <a:pt x="5382" y="5348"/>
                            <a:pt x="6378" y="4160"/>
                          </a:cubicBezTo>
                          <a:cubicBezTo>
                            <a:pt x="7574" y="2575"/>
                            <a:pt x="5581" y="1387"/>
                            <a:pt x="3787" y="7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81" name="Google Shape;8381;p37"/>
                    <p:cNvSpPr/>
                    <p:nvPr/>
                  </p:nvSpPr>
                  <p:spPr>
                    <a:xfrm>
                      <a:off x="2184873" y="6232037"/>
                      <a:ext cx="12277" cy="10763"/>
                    </a:xfrm>
                    <a:custGeom>
                      <a:avLst/>
                      <a:gdLst/>
                      <a:ahLst/>
                      <a:cxnLst/>
                      <a:rect l="l" t="t" r="r" b="b"/>
                      <a:pathLst>
                        <a:path w="12277" h="10763" extrusionOk="0">
                          <a:moveTo>
                            <a:pt x="12277" y="8940"/>
                          </a:moveTo>
                          <a:cubicBezTo>
                            <a:pt x="12277" y="6365"/>
                            <a:pt x="10483" y="4384"/>
                            <a:pt x="7494" y="2998"/>
                          </a:cubicBezTo>
                          <a:cubicBezTo>
                            <a:pt x="7294" y="2205"/>
                            <a:pt x="6696" y="1215"/>
                            <a:pt x="5102" y="621"/>
                          </a:cubicBezTo>
                          <a:cubicBezTo>
                            <a:pt x="3108" y="-172"/>
                            <a:pt x="1115" y="-370"/>
                            <a:pt x="318" y="1017"/>
                          </a:cubicBezTo>
                          <a:cubicBezTo>
                            <a:pt x="-280" y="2007"/>
                            <a:pt x="-81" y="2998"/>
                            <a:pt x="1315" y="3988"/>
                          </a:cubicBezTo>
                          <a:cubicBezTo>
                            <a:pt x="2710" y="6563"/>
                            <a:pt x="4902" y="8940"/>
                            <a:pt x="8490" y="10327"/>
                          </a:cubicBezTo>
                          <a:cubicBezTo>
                            <a:pt x="10882" y="11317"/>
                            <a:pt x="12277" y="10525"/>
                            <a:pt x="12277" y="89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82" name="Google Shape;8382;p37"/>
                    <p:cNvSpPr/>
                    <p:nvPr/>
                  </p:nvSpPr>
                  <p:spPr>
                    <a:xfrm>
                      <a:off x="2180650" y="6239839"/>
                      <a:ext cx="8340" cy="5691"/>
                    </a:xfrm>
                    <a:custGeom>
                      <a:avLst/>
                      <a:gdLst/>
                      <a:ahLst/>
                      <a:cxnLst/>
                      <a:rect l="l" t="t" r="r" b="b"/>
                      <a:pathLst>
                        <a:path w="8340" h="5691" extrusionOk="0">
                          <a:moveTo>
                            <a:pt x="156" y="1337"/>
                          </a:moveTo>
                          <a:cubicBezTo>
                            <a:pt x="-442" y="2724"/>
                            <a:pt x="753" y="4110"/>
                            <a:pt x="2548" y="4903"/>
                          </a:cubicBezTo>
                          <a:cubicBezTo>
                            <a:pt x="5139" y="6289"/>
                            <a:pt x="7132" y="5695"/>
                            <a:pt x="8129" y="4308"/>
                          </a:cubicBezTo>
                          <a:cubicBezTo>
                            <a:pt x="8926" y="2922"/>
                            <a:pt x="7331" y="1733"/>
                            <a:pt x="5737" y="743"/>
                          </a:cubicBezTo>
                          <a:cubicBezTo>
                            <a:pt x="3345" y="-50"/>
                            <a:pt x="953" y="-644"/>
                            <a:pt x="156" y="13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83" name="Google Shape;8383;p37"/>
                    <p:cNvSpPr/>
                    <p:nvPr/>
                  </p:nvSpPr>
                  <p:spPr>
                    <a:xfrm>
                      <a:off x="2185202" y="6197046"/>
                      <a:ext cx="13218" cy="10175"/>
                    </a:xfrm>
                    <a:custGeom>
                      <a:avLst/>
                      <a:gdLst/>
                      <a:ahLst/>
                      <a:cxnLst/>
                      <a:rect l="l" t="t" r="r" b="b"/>
                      <a:pathLst>
                        <a:path w="13218" h="10175" extrusionOk="0">
                          <a:moveTo>
                            <a:pt x="2580" y="5502"/>
                          </a:moveTo>
                          <a:cubicBezTo>
                            <a:pt x="2779" y="6889"/>
                            <a:pt x="4174" y="8077"/>
                            <a:pt x="5769" y="8870"/>
                          </a:cubicBezTo>
                          <a:cubicBezTo>
                            <a:pt x="8161" y="10256"/>
                            <a:pt x="10752" y="10850"/>
                            <a:pt x="11948" y="9068"/>
                          </a:cubicBezTo>
                          <a:cubicBezTo>
                            <a:pt x="12347" y="8474"/>
                            <a:pt x="12148" y="7681"/>
                            <a:pt x="11749" y="6889"/>
                          </a:cubicBezTo>
                          <a:cubicBezTo>
                            <a:pt x="12546" y="6889"/>
                            <a:pt x="12945" y="6493"/>
                            <a:pt x="13144" y="5898"/>
                          </a:cubicBezTo>
                          <a:cubicBezTo>
                            <a:pt x="13543" y="4116"/>
                            <a:pt x="12347" y="2531"/>
                            <a:pt x="9556" y="1738"/>
                          </a:cubicBezTo>
                          <a:cubicBezTo>
                            <a:pt x="8759" y="1540"/>
                            <a:pt x="8161" y="1540"/>
                            <a:pt x="7563" y="1540"/>
                          </a:cubicBezTo>
                          <a:cubicBezTo>
                            <a:pt x="7164" y="1342"/>
                            <a:pt x="6965" y="1144"/>
                            <a:pt x="6566" y="946"/>
                          </a:cubicBezTo>
                          <a:cubicBezTo>
                            <a:pt x="4174" y="-44"/>
                            <a:pt x="1583" y="-639"/>
                            <a:pt x="387" y="1144"/>
                          </a:cubicBezTo>
                          <a:cubicBezTo>
                            <a:pt x="-609" y="2927"/>
                            <a:pt x="387" y="4314"/>
                            <a:pt x="2580" y="55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84" name="Google Shape;8384;p37"/>
                    <p:cNvSpPr/>
                    <p:nvPr/>
                  </p:nvSpPr>
                  <p:spPr>
                    <a:xfrm>
                      <a:off x="2207704" y="6130937"/>
                      <a:ext cx="8381" cy="5419"/>
                    </a:xfrm>
                    <a:custGeom>
                      <a:avLst/>
                      <a:gdLst/>
                      <a:ahLst/>
                      <a:cxnLst/>
                      <a:rect l="l" t="t" r="r" b="b"/>
                      <a:pathLst>
                        <a:path w="8381" h="5419" extrusionOk="0">
                          <a:moveTo>
                            <a:pt x="8382" y="3469"/>
                          </a:moveTo>
                          <a:cubicBezTo>
                            <a:pt x="8382" y="1884"/>
                            <a:pt x="6987" y="696"/>
                            <a:pt x="4794" y="300"/>
                          </a:cubicBezTo>
                          <a:cubicBezTo>
                            <a:pt x="2601" y="-97"/>
                            <a:pt x="-189" y="-493"/>
                            <a:pt x="10" y="1884"/>
                          </a:cubicBezTo>
                          <a:cubicBezTo>
                            <a:pt x="209" y="3271"/>
                            <a:pt x="1605" y="4459"/>
                            <a:pt x="3797" y="5252"/>
                          </a:cubicBezTo>
                          <a:cubicBezTo>
                            <a:pt x="6189" y="5648"/>
                            <a:pt x="8382" y="5450"/>
                            <a:pt x="8382" y="34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85" name="Google Shape;8385;p37"/>
                    <p:cNvSpPr/>
                    <p:nvPr/>
                  </p:nvSpPr>
                  <p:spPr>
                    <a:xfrm>
                      <a:off x="2140542" y="6240306"/>
                      <a:ext cx="7252" cy="5740"/>
                    </a:xfrm>
                    <a:custGeom>
                      <a:avLst/>
                      <a:gdLst/>
                      <a:ahLst/>
                      <a:cxnLst/>
                      <a:rect l="l" t="t" r="r" b="b"/>
                      <a:pathLst>
                        <a:path w="7252" h="5740" extrusionOk="0">
                          <a:moveTo>
                            <a:pt x="0" y="3445"/>
                          </a:moveTo>
                          <a:cubicBezTo>
                            <a:pt x="598" y="4238"/>
                            <a:pt x="1794" y="4832"/>
                            <a:pt x="3189" y="5426"/>
                          </a:cubicBezTo>
                          <a:cubicBezTo>
                            <a:pt x="5581" y="6218"/>
                            <a:pt x="6777" y="5426"/>
                            <a:pt x="7176" y="4039"/>
                          </a:cubicBezTo>
                          <a:cubicBezTo>
                            <a:pt x="7574" y="2653"/>
                            <a:pt x="6378" y="1068"/>
                            <a:pt x="4385" y="474"/>
                          </a:cubicBezTo>
                          <a:cubicBezTo>
                            <a:pt x="3189" y="78"/>
                            <a:pt x="1993" y="-120"/>
                            <a:pt x="997" y="78"/>
                          </a:cubicBezTo>
                          <a:cubicBezTo>
                            <a:pt x="598" y="1266"/>
                            <a:pt x="199" y="2455"/>
                            <a:pt x="0" y="34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86" name="Google Shape;8386;p37"/>
                    <p:cNvSpPr/>
                    <p:nvPr/>
                  </p:nvSpPr>
                  <p:spPr>
                    <a:xfrm>
                      <a:off x="2210836" y="6079302"/>
                      <a:ext cx="7380" cy="5613"/>
                    </a:xfrm>
                    <a:custGeom>
                      <a:avLst/>
                      <a:gdLst/>
                      <a:ahLst/>
                      <a:cxnLst/>
                      <a:rect l="l" t="t" r="r" b="b"/>
                      <a:pathLst>
                        <a:path w="7380" h="5613" extrusionOk="0">
                          <a:moveTo>
                            <a:pt x="68" y="2016"/>
                          </a:moveTo>
                          <a:cubicBezTo>
                            <a:pt x="-331" y="3601"/>
                            <a:pt x="1065" y="4789"/>
                            <a:pt x="3058" y="5384"/>
                          </a:cubicBezTo>
                          <a:cubicBezTo>
                            <a:pt x="5251" y="5978"/>
                            <a:pt x="6845" y="5384"/>
                            <a:pt x="7244" y="3997"/>
                          </a:cubicBezTo>
                          <a:cubicBezTo>
                            <a:pt x="7643" y="2808"/>
                            <a:pt x="7244" y="1224"/>
                            <a:pt x="5051" y="432"/>
                          </a:cubicBezTo>
                          <a:cubicBezTo>
                            <a:pt x="2261" y="-559"/>
                            <a:pt x="666" y="233"/>
                            <a:pt x="68" y="201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87" name="Google Shape;8387;p37"/>
                    <p:cNvSpPr/>
                    <p:nvPr/>
                  </p:nvSpPr>
                  <p:spPr>
                    <a:xfrm>
                      <a:off x="2175451" y="6182106"/>
                      <a:ext cx="8145" cy="5617"/>
                    </a:xfrm>
                    <a:custGeom>
                      <a:avLst/>
                      <a:gdLst/>
                      <a:ahLst/>
                      <a:cxnLst/>
                      <a:rect l="l" t="t" r="r" b="b"/>
                      <a:pathLst>
                        <a:path w="8145" h="5617" extrusionOk="0">
                          <a:moveTo>
                            <a:pt x="2564" y="4992"/>
                          </a:moveTo>
                          <a:cubicBezTo>
                            <a:pt x="7348" y="6774"/>
                            <a:pt x="7747" y="4398"/>
                            <a:pt x="8145" y="2219"/>
                          </a:cubicBezTo>
                          <a:cubicBezTo>
                            <a:pt x="5355" y="832"/>
                            <a:pt x="2166" y="-1545"/>
                            <a:pt x="172" y="1426"/>
                          </a:cubicBezTo>
                          <a:cubicBezTo>
                            <a:pt x="-426" y="2417"/>
                            <a:pt x="571" y="4199"/>
                            <a:pt x="2564" y="49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88" name="Google Shape;8388;p37"/>
                    <p:cNvSpPr/>
                    <p:nvPr/>
                  </p:nvSpPr>
                  <p:spPr>
                    <a:xfrm>
                      <a:off x="2151313" y="6243625"/>
                      <a:ext cx="7436" cy="5630"/>
                    </a:xfrm>
                    <a:custGeom>
                      <a:avLst/>
                      <a:gdLst/>
                      <a:ahLst/>
                      <a:cxnLst/>
                      <a:rect l="l" t="t" r="r" b="b"/>
                      <a:pathLst>
                        <a:path w="7436" h="5630" extrusionOk="0">
                          <a:moveTo>
                            <a:pt x="3581" y="5276"/>
                          </a:moveTo>
                          <a:cubicBezTo>
                            <a:pt x="5773" y="6068"/>
                            <a:pt x="7168" y="5474"/>
                            <a:pt x="7368" y="4087"/>
                          </a:cubicBezTo>
                          <a:cubicBezTo>
                            <a:pt x="7766" y="2701"/>
                            <a:pt x="6371" y="1314"/>
                            <a:pt x="4577" y="522"/>
                          </a:cubicBezTo>
                          <a:cubicBezTo>
                            <a:pt x="2783" y="-73"/>
                            <a:pt x="790" y="-469"/>
                            <a:pt x="192" y="1116"/>
                          </a:cubicBezTo>
                          <a:cubicBezTo>
                            <a:pt x="-605" y="3097"/>
                            <a:pt x="1189" y="4285"/>
                            <a:pt x="3581" y="52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89" name="Google Shape;8389;p37"/>
                    <p:cNvSpPr/>
                    <p:nvPr/>
                  </p:nvSpPr>
                  <p:spPr>
                    <a:xfrm>
                      <a:off x="2163402" y="6203535"/>
                      <a:ext cx="7106" cy="5185"/>
                    </a:xfrm>
                    <a:custGeom>
                      <a:avLst/>
                      <a:gdLst/>
                      <a:ahLst/>
                      <a:cxnLst/>
                      <a:rect l="l" t="t" r="r" b="b"/>
                      <a:pathLst>
                        <a:path w="7106" h="5185" extrusionOk="0">
                          <a:moveTo>
                            <a:pt x="62" y="1589"/>
                          </a:moveTo>
                          <a:cubicBezTo>
                            <a:pt x="-337" y="3173"/>
                            <a:pt x="1258" y="4164"/>
                            <a:pt x="3052" y="4956"/>
                          </a:cubicBezTo>
                          <a:cubicBezTo>
                            <a:pt x="5244" y="5551"/>
                            <a:pt x="6640" y="4956"/>
                            <a:pt x="7038" y="3570"/>
                          </a:cubicBezTo>
                          <a:cubicBezTo>
                            <a:pt x="7437" y="1985"/>
                            <a:pt x="6042" y="796"/>
                            <a:pt x="4048" y="202"/>
                          </a:cubicBezTo>
                          <a:cubicBezTo>
                            <a:pt x="1856" y="-392"/>
                            <a:pt x="460" y="400"/>
                            <a:pt x="62" y="158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90" name="Google Shape;8390;p37"/>
                    <p:cNvSpPr/>
                    <p:nvPr/>
                  </p:nvSpPr>
                  <p:spPr>
                    <a:xfrm>
                      <a:off x="2209170" y="6060600"/>
                      <a:ext cx="7344" cy="4946"/>
                    </a:xfrm>
                    <a:custGeom>
                      <a:avLst/>
                      <a:gdLst/>
                      <a:ahLst/>
                      <a:cxnLst/>
                      <a:rect l="l" t="t" r="r" b="b"/>
                      <a:pathLst>
                        <a:path w="7344" h="4946" extrusionOk="0">
                          <a:moveTo>
                            <a:pt x="2930" y="4674"/>
                          </a:moveTo>
                          <a:cubicBezTo>
                            <a:pt x="4923" y="5268"/>
                            <a:pt x="6518" y="4872"/>
                            <a:pt x="7315" y="3683"/>
                          </a:cubicBezTo>
                          <a:cubicBezTo>
                            <a:pt x="7515" y="2297"/>
                            <a:pt x="6717" y="910"/>
                            <a:pt x="4525" y="316"/>
                          </a:cubicBezTo>
                          <a:cubicBezTo>
                            <a:pt x="2532" y="-278"/>
                            <a:pt x="738" y="-80"/>
                            <a:pt x="140" y="1306"/>
                          </a:cubicBezTo>
                          <a:cubicBezTo>
                            <a:pt x="-458" y="2495"/>
                            <a:pt x="937" y="3881"/>
                            <a:pt x="2930" y="46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91" name="Google Shape;8391;p37"/>
                    <p:cNvSpPr/>
                    <p:nvPr/>
                  </p:nvSpPr>
                  <p:spPr>
                    <a:xfrm>
                      <a:off x="2121805" y="6298027"/>
                      <a:ext cx="5310" cy="5207"/>
                    </a:xfrm>
                    <a:custGeom>
                      <a:avLst/>
                      <a:gdLst/>
                      <a:ahLst/>
                      <a:cxnLst/>
                      <a:rect l="l" t="t" r="r" b="b"/>
                      <a:pathLst>
                        <a:path w="5310" h="5207" extrusionOk="0">
                          <a:moveTo>
                            <a:pt x="598" y="4754"/>
                          </a:moveTo>
                          <a:cubicBezTo>
                            <a:pt x="2591" y="5348"/>
                            <a:pt x="4585" y="5546"/>
                            <a:pt x="5183" y="4160"/>
                          </a:cubicBezTo>
                          <a:cubicBezTo>
                            <a:pt x="5780" y="2773"/>
                            <a:pt x="4186" y="1387"/>
                            <a:pt x="2392" y="396"/>
                          </a:cubicBezTo>
                          <a:cubicBezTo>
                            <a:pt x="1993" y="198"/>
                            <a:pt x="1794" y="198"/>
                            <a:pt x="1395" y="0"/>
                          </a:cubicBezTo>
                          <a:cubicBezTo>
                            <a:pt x="997" y="1387"/>
                            <a:pt x="399" y="2971"/>
                            <a:pt x="0" y="4358"/>
                          </a:cubicBezTo>
                          <a:cubicBezTo>
                            <a:pt x="199" y="4556"/>
                            <a:pt x="399" y="4556"/>
                            <a:pt x="598" y="47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92" name="Google Shape;8392;p37"/>
                    <p:cNvSpPr/>
                    <p:nvPr/>
                  </p:nvSpPr>
                  <p:spPr>
                    <a:xfrm>
                      <a:off x="2172035" y="6134351"/>
                      <a:ext cx="11816" cy="7124"/>
                    </a:xfrm>
                    <a:custGeom>
                      <a:avLst/>
                      <a:gdLst/>
                      <a:ahLst/>
                      <a:cxnLst/>
                      <a:rect l="l" t="t" r="r" b="b"/>
                      <a:pathLst>
                        <a:path w="11816" h="7124" extrusionOk="0">
                          <a:moveTo>
                            <a:pt x="0" y="4017"/>
                          </a:moveTo>
                          <a:cubicBezTo>
                            <a:pt x="199" y="5206"/>
                            <a:pt x="1794" y="6196"/>
                            <a:pt x="3787" y="6790"/>
                          </a:cubicBezTo>
                          <a:cubicBezTo>
                            <a:pt x="5581" y="7385"/>
                            <a:pt x="6977" y="7187"/>
                            <a:pt x="7375" y="6196"/>
                          </a:cubicBezTo>
                          <a:cubicBezTo>
                            <a:pt x="9368" y="6394"/>
                            <a:pt x="11162" y="5998"/>
                            <a:pt x="11760" y="4413"/>
                          </a:cubicBezTo>
                          <a:cubicBezTo>
                            <a:pt x="12159" y="3225"/>
                            <a:pt x="10365" y="1838"/>
                            <a:pt x="8571" y="848"/>
                          </a:cubicBezTo>
                          <a:cubicBezTo>
                            <a:pt x="5980" y="-539"/>
                            <a:pt x="3987" y="-143"/>
                            <a:pt x="2791" y="1442"/>
                          </a:cubicBezTo>
                          <a:cubicBezTo>
                            <a:pt x="2591" y="1640"/>
                            <a:pt x="2591" y="1838"/>
                            <a:pt x="2591" y="2036"/>
                          </a:cubicBezTo>
                          <a:cubicBezTo>
                            <a:pt x="1794" y="2036"/>
                            <a:pt x="997" y="2036"/>
                            <a:pt x="598" y="2432"/>
                          </a:cubicBezTo>
                          <a:cubicBezTo>
                            <a:pt x="399" y="2829"/>
                            <a:pt x="199" y="3423"/>
                            <a:pt x="0" y="40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93" name="Google Shape;8393;p37"/>
                    <p:cNvSpPr/>
                    <p:nvPr/>
                  </p:nvSpPr>
                  <p:spPr>
                    <a:xfrm>
                      <a:off x="2250519" y="6053477"/>
                      <a:ext cx="11230" cy="8340"/>
                    </a:xfrm>
                    <a:custGeom>
                      <a:avLst/>
                      <a:gdLst/>
                      <a:ahLst/>
                      <a:cxnLst/>
                      <a:rect l="l" t="t" r="r" b="b"/>
                      <a:pathLst>
                        <a:path w="11230" h="8340" extrusionOk="0">
                          <a:moveTo>
                            <a:pt x="11213" y="3872"/>
                          </a:moveTo>
                          <a:cubicBezTo>
                            <a:pt x="11413" y="2486"/>
                            <a:pt x="9818" y="1099"/>
                            <a:pt x="7825" y="505"/>
                          </a:cubicBezTo>
                          <a:cubicBezTo>
                            <a:pt x="4237" y="-287"/>
                            <a:pt x="848" y="-485"/>
                            <a:pt x="51" y="2486"/>
                          </a:cubicBezTo>
                          <a:cubicBezTo>
                            <a:pt x="-347" y="3872"/>
                            <a:pt x="1646" y="5061"/>
                            <a:pt x="3838" y="5853"/>
                          </a:cubicBezTo>
                          <a:lnTo>
                            <a:pt x="4038" y="5853"/>
                          </a:lnTo>
                          <a:cubicBezTo>
                            <a:pt x="4436" y="6844"/>
                            <a:pt x="5234" y="7636"/>
                            <a:pt x="6629" y="8032"/>
                          </a:cubicBezTo>
                          <a:cubicBezTo>
                            <a:pt x="8622" y="8627"/>
                            <a:pt x="10615" y="8429"/>
                            <a:pt x="10615" y="6844"/>
                          </a:cubicBezTo>
                          <a:cubicBezTo>
                            <a:pt x="10615" y="6448"/>
                            <a:pt x="10416" y="6051"/>
                            <a:pt x="10017" y="5655"/>
                          </a:cubicBezTo>
                          <a:cubicBezTo>
                            <a:pt x="10615" y="5259"/>
                            <a:pt x="11014" y="4863"/>
                            <a:pt x="11213" y="38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94" name="Google Shape;8394;p37"/>
                    <p:cNvSpPr/>
                    <p:nvPr/>
                  </p:nvSpPr>
                  <p:spPr>
                    <a:xfrm>
                      <a:off x="2233372" y="6272942"/>
                      <a:ext cx="7630" cy="5350"/>
                    </a:xfrm>
                    <a:custGeom>
                      <a:avLst/>
                      <a:gdLst/>
                      <a:ahLst/>
                      <a:cxnLst/>
                      <a:rect l="l" t="t" r="r" b="b"/>
                      <a:pathLst>
                        <a:path w="7630" h="5350" extrusionOk="0">
                          <a:moveTo>
                            <a:pt x="7631" y="4088"/>
                          </a:moveTo>
                          <a:cubicBezTo>
                            <a:pt x="7631" y="2701"/>
                            <a:pt x="6833" y="1116"/>
                            <a:pt x="5039" y="522"/>
                          </a:cubicBezTo>
                          <a:cubicBezTo>
                            <a:pt x="2647" y="-469"/>
                            <a:pt x="455" y="-72"/>
                            <a:pt x="56" y="1909"/>
                          </a:cubicBezTo>
                          <a:cubicBezTo>
                            <a:pt x="-342" y="3493"/>
                            <a:pt x="1451" y="4484"/>
                            <a:pt x="3245" y="5078"/>
                          </a:cubicBezTo>
                          <a:cubicBezTo>
                            <a:pt x="5438" y="5672"/>
                            <a:pt x="6833" y="5276"/>
                            <a:pt x="7631" y="408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95" name="Google Shape;8395;p37"/>
                    <p:cNvSpPr/>
                    <p:nvPr/>
                  </p:nvSpPr>
                  <p:spPr>
                    <a:xfrm>
                      <a:off x="2296054" y="6129981"/>
                      <a:ext cx="7075" cy="5341"/>
                    </a:xfrm>
                    <a:custGeom>
                      <a:avLst/>
                      <a:gdLst/>
                      <a:ahLst/>
                      <a:cxnLst/>
                      <a:rect l="l" t="t" r="r" b="b"/>
                      <a:pathLst>
                        <a:path w="7075" h="5341" extrusionOk="0">
                          <a:moveTo>
                            <a:pt x="4747" y="463"/>
                          </a:moveTo>
                          <a:cubicBezTo>
                            <a:pt x="2753" y="-329"/>
                            <a:pt x="959" y="-131"/>
                            <a:pt x="162" y="1256"/>
                          </a:cubicBezTo>
                          <a:cubicBezTo>
                            <a:pt x="-237" y="2642"/>
                            <a:pt x="-37" y="4029"/>
                            <a:pt x="2355" y="4821"/>
                          </a:cubicBezTo>
                          <a:cubicBezTo>
                            <a:pt x="4348" y="5614"/>
                            <a:pt x="6142" y="5614"/>
                            <a:pt x="6939" y="4029"/>
                          </a:cubicBezTo>
                          <a:cubicBezTo>
                            <a:pt x="7338" y="2841"/>
                            <a:pt x="6939" y="1454"/>
                            <a:pt x="4747" y="4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96" name="Google Shape;8396;p37"/>
                    <p:cNvSpPr/>
                    <p:nvPr/>
                  </p:nvSpPr>
                  <p:spPr>
                    <a:xfrm>
                      <a:off x="2292653" y="6170359"/>
                      <a:ext cx="7145" cy="5275"/>
                    </a:xfrm>
                    <a:custGeom>
                      <a:avLst/>
                      <a:gdLst/>
                      <a:ahLst/>
                      <a:cxnLst/>
                      <a:rect l="l" t="t" r="r" b="b"/>
                      <a:pathLst>
                        <a:path w="7145" h="5275" extrusionOk="0">
                          <a:moveTo>
                            <a:pt x="2366" y="4655"/>
                          </a:moveTo>
                          <a:cubicBezTo>
                            <a:pt x="4160" y="5249"/>
                            <a:pt x="6154" y="5844"/>
                            <a:pt x="6951" y="4259"/>
                          </a:cubicBezTo>
                          <a:cubicBezTo>
                            <a:pt x="7549" y="2872"/>
                            <a:pt x="6752" y="1486"/>
                            <a:pt x="4758" y="693"/>
                          </a:cubicBezTo>
                          <a:cubicBezTo>
                            <a:pt x="2964" y="-99"/>
                            <a:pt x="772" y="-495"/>
                            <a:pt x="174" y="1089"/>
                          </a:cubicBezTo>
                          <a:cubicBezTo>
                            <a:pt x="-424" y="2278"/>
                            <a:pt x="572" y="3665"/>
                            <a:pt x="2366" y="46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97" name="Google Shape;8397;p37"/>
                    <p:cNvSpPr/>
                    <p:nvPr/>
                  </p:nvSpPr>
                  <p:spPr>
                    <a:xfrm>
                      <a:off x="2194142" y="6217102"/>
                      <a:ext cx="6814" cy="4887"/>
                    </a:xfrm>
                    <a:custGeom>
                      <a:avLst/>
                      <a:gdLst/>
                      <a:ahLst/>
                      <a:cxnLst/>
                      <a:rect l="l" t="t" r="r" b="b"/>
                      <a:pathLst>
                        <a:path w="6814" h="4887" extrusionOk="0">
                          <a:moveTo>
                            <a:pt x="6796" y="3077"/>
                          </a:moveTo>
                          <a:cubicBezTo>
                            <a:pt x="6597" y="2284"/>
                            <a:pt x="5201" y="898"/>
                            <a:pt x="4205" y="502"/>
                          </a:cubicBezTo>
                          <a:cubicBezTo>
                            <a:pt x="2411" y="-93"/>
                            <a:pt x="418" y="-489"/>
                            <a:pt x="19" y="1294"/>
                          </a:cubicBezTo>
                          <a:cubicBezTo>
                            <a:pt x="-180" y="2879"/>
                            <a:pt x="1215" y="3869"/>
                            <a:pt x="3806" y="4661"/>
                          </a:cubicBezTo>
                          <a:cubicBezTo>
                            <a:pt x="5600" y="5256"/>
                            <a:pt x="6995" y="4661"/>
                            <a:pt x="6796" y="30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98" name="Google Shape;8398;p37"/>
                    <p:cNvSpPr/>
                    <p:nvPr/>
                  </p:nvSpPr>
                  <p:spPr>
                    <a:xfrm>
                      <a:off x="2174228" y="6252796"/>
                      <a:ext cx="6378" cy="4505"/>
                    </a:xfrm>
                    <a:custGeom>
                      <a:avLst/>
                      <a:gdLst/>
                      <a:ahLst/>
                      <a:cxnLst/>
                      <a:rect l="l" t="t" r="r" b="b"/>
                      <a:pathLst>
                        <a:path w="6378" h="4505" extrusionOk="0">
                          <a:moveTo>
                            <a:pt x="6378" y="3236"/>
                          </a:moveTo>
                          <a:cubicBezTo>
                            <a:pt x="6179" y="1652"/>
                            <a:pt x="4983" y="463"/>
                            <a:pt x="2791" y="67"/>
                          </a:cubicBezTo>
                          <a:cubicBezTo>
                            <a:pt x="1395" y="-131"/>
                            <a:pt x="0" y="67"/>
                            <a:pt x="0" y="1255"/>
                          </a:cubicBezTo>
                          <a:cubicBezTo>
                            <a:pt x="0" y="2840"/>
                            <a:pt x="1595" y="3831"/>
                            <a:pt x="3588" y="4227"/>
                          </a:cubicBezTo>
                          <a:cubicBezTo>
                            <a:pt x="4983" y="4623"/>
                            <a:pt x="6378" y="4821"/>
                            <a:pt x="6378" y="32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99" name="Google Shape;8399;p37"/>
                    <p:cNvSpPr/>
                    <p:nvPr/>
                  </p:nvSpPr>
                  <p:spPr>
                    <a:xfrm>
                      <a:off x="2118616" y="6307337"/>
                      <a:ext cx="29360" cy="24539"/>
                    </a:xfrm>
                    <a:custGeom>
                      <a:avLst/>
                      <a:gdLst/>
                      <a:ahLst/>
                      <a:cxnLst/>
                      <a:rect l="l" t="t" r="r" b="b"/>
                      <a:pathLst>
                        <a:path w="29360" h="24539" extrusionOk="0">
                          <a:moveTo>
                            <a:pt x="0" y="5150"/>
                          </a:moveTo>
                          <a:cubicBezTo>
                            <a:pt x="0" y="5150"/>
                            <a:pt x="0" y="5150"/>
                            <a:pt x="0" y="5150"/>
                          </a:cubicBezTo>
                          <a:cubicBezTo>
                            <a:pt x="6578" y="8320"/>
                            <a:pt x="13355" y="10895"/>
                            <a:pt x="10564" y="17234"/>
                          </a:cubicBezTo>
                          <a:cubicBezTo>
                            <a:pt x="10365" y="17828"/>
                            <a:pt x="12159" y="19016"/>
                            <a:pt x="12558" y="19611"/>
                          </a:cubicBezTo>
                          <a:cubicBezTo>
                            <a:pt x="14750" y="20601"/>
                            <a:pt x="16345" y="20601"/>
                            <a:pt x="17541" y="20007"/>
                          </a:cubicBezTo>
                          <a:cubicBezTo>
                            <a:pt x="18338" y="21394"/>
                            <a:pt x="19933" y="22582"/>
                            <a:pt x="21926" y="23374"/>
                          </a:cubicBezTo>
                          <a:cubicBezTo>
                            <a:pt x="24717" y="24761"/>
                            <a:pt x="27906" y="25157"/>
                            <a:pt x="29102" y="23176"/>
                          </a:cubicBezTo>
                          <a:cubicBezTo>
                            <a:pt x="30298" y="20799"/>
                            <a:pt x="27108" y="19215"/>
                            <a:pt x="24517" y="18026"/>
                          </a:cubicBezTo>
                          <a:cubicBezTo>
                            <a:pt x="22524" y="17036"/>
                            <a:pt x="20531" y="16441"/>
                            <a:pt x="18936" y="17036"/>
                          </a:cubicBezTo>
                          <a:cubicBezTo>
                            <a:pt x="18139" y="10103"/>
                            <a:pt x="10365" y="5943"/>
                            <a:pt x="3987" y="1387"/>
                          </a:cubicBezTo>
                          <a:cubicBezTo>
                            <a:pt x="3189" y="792"/>
                            <a:pt x="2392" y="396"/>
                            <a:pt x="1595" y="0"/>
                          </a:cubicBezTo>
                          <a:cubicBezTo>
                            <a:pt x="1196" y="1783"/>
                            <a:pt x="598" y="3367"/>
                            <a:pt x="0" y="515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00" name="Google Shape;8400;p37"/>
                    <p:cNvSpPr/>
                    <p:nvPr/>
                  </p:nvSpPr>
                  <p:spPr>
                    <a:xfrm>
                      <a:off x="2155042" y="6297951"/>
                      <a:ext cx="24743" cy="14187"/>
                    </a:xfrm>
                    <a:custGeom>
                      <a:avLst/>
                      <a:gdLst/>
                      <a:ahLst/>
                      <a:cxnLst/>
                      <a:rect l="l" t="t" r="r" b="b"/>
                      <a:pathLst>
                        <a:path w="24743" h="14187" extrusionOk="0">
                          <a:moveTo>
                            <a:pt x="18788" y="12159"/>
                          </a:moveTo>
                          <a:cubicBezTo>
                            <a:pt x="21777" y="12159"/>
                            <a:pt x="26362" y="12357"/>
                            <a:pt x="24169" y="8792"/>
                          </a:cubicBezTo>
                          <a:cubicBezTo>
                            <a:pt x="22575" y="5820"/>
                            <a:pt x="18588" y="5028"/>
                            <a:pt x="15399" y="5820"/>
                          </a:cubicBezTo>
                          <a:lnTo>
                            <a:pt x="15200" y="5820"/>
                          </a:lnTo>
                          <a:cubicBezTo>
                            <a:pt x="15399" y="5622"/>
                            <a:pt x="15399" y="5622"/>
                            <a:pt x="15598" y="5424"/>
                          </a:cubicBezTo>
                          <a:cubicBezTo>
                            <a:pt x="16196" y="3641"/>
                            <a:pt x="14602" y="1859"/>
                            <a:pt x="12010" y="868"/>
                          </a:cubicBezTo>
                          <a:cubicBezTo>
                            <a:pt x="9619" y="-122"/>
                            <a:pt x="7027" y="-519"/>
                            <a:pt x="5831" y="1066"/>
                          </a:cubicBezTo>
                          <a:cubicBezTo>
                            <a:pt x="5034" y="2057"/>
                            <a:pt x="5433" y="3047"/>
                            <a:pt x="6230" y="3839"/>
                          </a:cubicBezTo>
                          <a:cubicBezTo>
                            <a:pt x="6031" y="3641"/>
                            <a:pt x="5831" y="3641"/>
                            <a:pt x="5632" y="3443"/>
                          </a:cubicBezTo>
                          <a:cubicBezTo>
                            <a:pt x="3041" y="2255"/>
                            <a:pt x="1247" y="2849"/>
                            <a:pt x="51" y="4037"/>
                          </a:cubicBezTo>
                          <a:cubicBezTo>
                            <a:pt x="-348" y="6415"/>
                            <a:pt x="1645" y="7999"/>
                            <a:pt x="4436" y="9386"/>
                          </a:cubicBezTo>
                          <a:cubicBezTo>
                            <a:pt x="4835" y="9584"/>
                            <a:pt x="5233" y="9782"/>
                            <a:pt x="5632" y="9782"/>
                          </a:cubicBezTo>
                          <a:cubicBezTo>
                            <a:pt x="5433" y="11169"/>
                            <a:pt x="6230" y="12555"/>
                            <a:pt x="9220" y="13744"/>
                          </a:cubicBezTo>
                          <a:cubicBezTo>
                            <a:pt x="13406" y="15329"/>
                            <a:pt x="15200" y="12159"/>
                            <a:pt x="18788" y="12159"/>
                          </a:cubicBezTo>
                          <a:close/>
                          <a:moveTo>
                            <a:pt x="8223" y="5028"/>
                          </a:moveTo>
                          <a:lnTo>
                            <a:pt x="10216" y="6216"/>
                          </a:lnTo>
                          <a:lnTo>
                            <a:pt x="10216" y="6216"/>
                          </a:lnTo>
                          <a:cubicBezTo>
                            <a:pt x="9818" y="6216"/>
                            <a:pt x="9419" y="6415"/>
                            <a:pt x="9021" y="6415"/>
                          </a:cubicBezTo>
                          <a:cubicBezTo>
                            <a:pt x="8821" y="6018"/>
                            <a:pt x="8622" y="5622"/>
                            <a:pt x="8223" y="50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01" name="Google Shape;8401;p37"/>
                    <p:cNvSpPr/>
                    <p:nvPr/>
                  </p:nvSpPr>
                  <p:spPr>
                    <a:xfrm>
                      <a:off x="2185364" y="6324564"/>
                      <a:ext cx="11863" cy="10221"/>
                    </a:xfrm>
                    <a:custGeom>
                      <a:avLst/>
                      <a:gdLst/>
                      <a:ahLst/>
                      <a:cxnLst/>
                      <a:rect l="l" t="t" r="r" b="b"/>
                      <a:pathLst>
                        <a:path w="11863" h="10221" extrusionOk="0">
                          <a:moveTo>
                            <a:pt x="11587" y="6147"/>
                          </a:moveTo>
                          <a:cubicBezTo>
                            <a:pt x="12583" y="3968"/>
                            <a:pt x="10789" y="1789"/>
                            <a:pt x="7799" y="601"/>
                          </a:cubicBezTo>
                          <a:cubicBezTo>
                            <a:pt x="2218" y="-1380"/>
                            <a:pt x="2019" y="1988"/>
                            <a:pt x="823" y="4167"/>
                          </a:cubicBezTo>
                          <a:cubicBezTo>
                            <a:pt x="225" y="5949"/>
                            <a:pt x="-1369" y="8326"/>
                            <a:pt x="2617" y="9713"/>
                          </a:cubicBezTo>
                          <a:cubicBezTo>
                            <a:pt x="7401" y="11298"/>
                            <a:pt x="10191" y="8921"/>
                            <a:pt x="11587" y="61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02" name="Google Shape;8402;p37"/>
                    <p:cNvSpPr/>
                    <p:nvPr/>
                  </p:nvSpPr>
                  <p:spPr>
                    <a:xfrm>
                      <a:off x="2206319" y="6301197"/>
                      <a:ext cx="199" cy="197"/>
                    </a:xfrm>
                    <a:custGeom>
                      <a:avLst/>
                      <a:gdLst/>
                      <a:ahLst/>
                      <a:cxnLst/>
                      <a:rect l="l" t="t" r="r" b="b"/>
                      <a:pathLst>
                        <a:path w="199" h="197" extrusionOk="0">
                          <a:moveTo>
                            <a:pt x="0" y="198"/>
                          </a:moveTo>
                          <a:lnTo>
                            <a:pt x="199" y="198"/>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03" name="Google Shape;8403;p37"/>
                    <p:cNvSpPr/>
                    <p:nvPr/>
                  </p:nvSpPr>
                  <p:spPr>
                    <a:xfrm>
                      <a:off x="2192994" y="6296676"/>
                      <a:ext cx="13325" cy="11833"/>
                    </a:xfrm>
                    <a:custGeom>
                      <a:avLst/>
                      <a:gdLst/>
                      <a:ahLst/>
                      <a:cxnLst/>
                      <a:rect l="l" t="t" r="r" b="b"/>
                      <a:pathLst>
                        <a:path w="13325" h="11833" extrusionOk="0">
                          <a:moveTo>
                            <a:pt x="1167" y="1153"/>
                          </a:moveTo>
                          <a:cubicBezTo>
                            <a:pt x="-1225" y="2936"/>
                            <a:pt x="370" y="9869"/>
                            <a:pt x="3160" y="11057"/>
                          </a:cubicBezTo>
                          <a:cubicBezTo>
                            <a:pt x="7745" y="12840"/>
                            <a:pt x="8741" y="11255"/>
                            <a:pt x="9738" y="9275"/>
                          </a:cubicBezTo>
                          <a:cubicBezTo>
                            <a:pt x="10137" y="9076"/>
                            <a:pt x="10336" y="8680"/>
                            <a:pt x="10535" y="8284"/>
                          </a:cubicBezTo>
                          <a:cubicBezTo>
                            <a:pt x="10535" y="8086"/>
                            <a:pt x="10535" y="7888"/>
                            <a:pt x="10535" y="7690"/>
                          </a:cubicBezTo>
                          <a:cubicBezTo>
                            <a:pt x="10735" y="7492"/>
                            <a:pt x="10934" y="7096"/>
                            <a:pt x="11133" y="6897"/>
                          </a:cubicBezTo>
                          <a:lnTo>
                            <a:pt x="13326" y="4718"/>
                          </a:lnTo>
                          <a:lnTo>
                            <a:pt x="12329" y="4124"/>
                          </a:lnTo>
                          <a:cubicBezTo>
                            <a:pt x="8741" y="2143"/>
                            <a:pt x="5153" y="-2016"/>
                            <a:pt x="1167" y="115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04" name="Google Shape;8404;p37"/>
                    <p:cNvSpPr/>
                    <p:nvPr/>
                  </p:nvSpPr>
                  <p:spPr>
                    <a:xfrm>
                      <a:off x="2151106" y="6204529"/>
                      <a:ext cx="7782" cy="7166"/>
                    </a:xfrm>
                    <a:custGeom>
                      <a:avLst/>
                      <a:gdLst/>
                      <a:ahLst/>
                      <a:cxnLst/>
                      <a:rect l="l" t="t" r="r" b="b"/>
                      <a:pathLst>
                        <a:path w="7782" h="7166" extrusionOk="0">
                          <a:moveTo>
                            <a:pt x="1395" y="0"/>
                          </a:moveTo>
                          <a:cubicBezTo>
                            <a:pt x="997" y="1585"/>
                            <a:pt x="399" y="3169"/>
                            <a:pt x="0" y="4754"/>
                          </a:cubicBezTo>
                          <a:cubicBezTo>
                            <a:pt x="1595" y="5546"/>
                            <a:pt x="3189" y="6339"/>
                            <a:pt x="4983" y="6933"/>
                          </a:cubicBezTo>
                          <a:cubicBezTo>
                            <a:pt x="6179" y="7527"/>
                            <a:pt x="7774" y="6933"/>
                            <a:pt x="7774" y="5745"/>
                          </a:cubicBezTo>
                          <a:cubicBezTo>
                            <a:pt x="7973" y="2575"/>
                            <a:pt x="4784" y="1189"/>
                            <a:pt x="139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05" name="Google Shape;8405;p37"/>
                    <p:cNvSpPr/>
                    <p:nvPr/>
                  </p:nvSpPr>
                  <p:spPr>
                    <a:xfrm>
                      <a:off x="2181751" y="6275276"/>
                      <a:ext cx="12807" cy="14827"/>
                    </a:xfrm>
                    <a:custGeom>
                      <a:avLst/>
                      <a:gdLst/>
                      <a:ahLst/>
                      <a:cxnLst/>
                      <a:rect l="l" t="t" r="r" b="b"/>
                      <a:pathLst>
                        <a:path w="12807" h="14827" extrusionOk="0">
                          <a:moveTo>
                            <a:pt x="12808" y="6112"/>
                          </a:moveTo>
                          <a:cubicBezTo>
                            <a:pt x="11412" y="5121"/>
                            <a:pt x="10017" y="4131"/>
                            <a:pt x="8622" y="3339"/>
                          </a:cubicBezTo>
                          <a:cubicBezTo>
                            <a:pt x="8223" y="2546"/>
                            <a:pt x="7625" y="1754"/>
                            <a:pt x="6429" y="1160"/>
                          </a:cubicBezTo>
                          <a:cubicBezTo>
                            <a:pt x="4237" y="-29"/>
                            <a:pt x="1845" y="-623"/>
                            <a:pt x="449" y="962"/>
                          </a:cubicBezTo>
                          <a:cubicBezTo>
                            <a:pt x="-747" y="2348"/>
                            <a:pt x="649" y="3735"/>
                            <a:pt x="2243" y="4923"/>
                          </a:cubicBezTo>
                          <a:cubicBezTo>
                            <a:pt x="2044" y="7697"/>
                            <a:pt x="7625" y="14828"/>
                            <a:pt x="9618" y="14828"/>
                          </a:cubicBezTo>
                          <a:cubicBezTo>
                            <a:pt x="15200" y="14630"/>
                            <a:pt x="11412" y="10470"/>
                            <a:pt x="12210" y="8093"/>
                          </a:cubicBezTo>
                          <a:cubicBezTo>
                            <a:pt x="12608" y="7499"/>
                            <a:pt x="12808" y="6904"/>
                            <a:pt x="12808" y="61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06" name="Google Shape;8406;p37"/>
                    <p:cNvSpPr/>
                    <p:nvPr/>
                  </p:nvSpPr>
                  <p:spPr>
                    <a:xfrm>
                      <a:off x="2146721" y="6288519"/>
                      <a:ext cx="28763" cy="9824"/>
                    </a:xfrm>
                    <a:custGeom>
                      <a:avLst/>
                      <a:gdLst/>
                      <a:ahLst/>
                      <a:cxnLst/>
                      <a:rect l="l" t="t" r="r" b="b"/>
                      <a:pathLst>
                        <a:path w="28763" h="9824" extrusionOk="0">
                          <a:moveTo>
                            <a:pt x="17740" y="7131"/>
                          </a:moveTo>
                          <a:cubicBezTo>
                            <a:pt x="19135" y="7527"/>
                            <a:pt x="20132" y="7329"/>
                            <a:pt x="20730" y="6735"/>
                          </a:cubicBezTo>
                          <a:cubicBezTo>
                            <a:pt x="21129" y="7923"/>
                            <a:pt x="22524" y="8914"/>
                            <a:pt x="24517" y="9508"/>
                          </a:cubicBezTo>
                          <a:cubicBezTo>
                            <a:pt x="26710" y="10102"/>
                            <a:pt x="28504" y="9904"/>
                            <a:pt x="28703" y="8518"/>
                          </a:cubicBezTo>
                          <a:cubicBezTo>
                            <a:pt x="29102" y="6735"/>
                            <a:pt x="27507" y="5150"/>
                            <a:pt x="24916" y="4358"/>
                          </a:cubicBezTo>
                          <a:cubicBezTo>
                            <a:pt x="23122" y="3764"/>
                            <a:pt x="21726" y="3962"/>
                            <a:pt x="21129" y="4952"/>
                          </a:cubicBezTo>
                          <a:cubicBezTo>
                            <a:pt x="20531" y="3565"/>
                            <a:pt x="18737" y="2575"/>
                            <a:pt x="16943" y="2179"/>
                          </a:cubicBezTo>
                          <a:cubicBezTo>
                            <a:pt x="11162" y="1387"/>
                            <a:pt x="5581" y="792"/>
                            <a:pt x="0" y="0"/>
                          </a:cubicBezTo>
                          <a:cubicBezTo>
                            <a:pt x="199" y="3169"/>
                            <a:pt x="1395" y="6141"/>
                            <a:pt x="6777" y="6141"/>
                          </a:cubicBezTo>
                          <a:cubicBezTo>
                            <a:pt x="10166" y="6141"/>
                            <a:pt x="13754" y="5943"/>
                            <a:pt x="17740" y="71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07" name="Google Shape;8407;p37"/>
                    <p:cNvSpPr/>
                    <p:nvPr/>
                  </p:nvSpPr>
                  <p:spPr>
                    <a:xfrm>
                      <a:off x="2208931" y="6269170"/>
                      <a:ext cx="10336" cy="9728"/>
                    </a:xfrm>
                    <a:custGeom>
                      <a:avLst/>
                      <a:gdLst/>
                      <a:ahLst/>
                      <a:cxnLst/>
                      <a:rect l="l" t="t" r="r" b="b"/>
                      <a:pathLst>
                        <a:path w="10336" h="9728" extrusionOk="0">
                          <a:moveTo>
                            <a:pt x="4165" y="9445"/>
                          </a:moveTo>
                          <a:cubicBezTo>
                            <a:pt x="7953" y="10435"/>
                            <a:pt x="9149" y="8652"/>
                            <a:pt x="9946" y="6869"/>
                          </a:cubicBezTo>
                          <a:cubicBezTo>
                            <a:pt x="11142" y="4294"/>
                            <a:pt x="9547" y="2115"/>
                            <a:pt x="5760" y="531"/>
                          </a:cubicBezTo>
                          <a:cubicBezTo>
                            <a:pt x="3169" y="-460"/>
                            <a:pt x="777" y="-64"/>
                            <a:pt x="179" y="1719"/>
                          </a:cubicBezTo>
                          <a:cubicBezTo>
                            <a:pt x="-419" y="4492"/>
                            <a:pt x="378" y="7266"/>
                            <a:pt x="4165" y="94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08" name="Google Shape;8408;p37"/>
                    <p:cNvSpPr/>
                    <p:nvPr/>
                  </p:nvSpPr>
                  <p:spPr>
                    <a:xfrm>
                      <a:off x="2212914" y="6356569"/>
                      <a:ext cx="10243" cy="9637"/>
                    </a:xfrm>
                    <a:custGeom>
                      <a:avLst/>
                      <a:gdLst/>
                      <a:ahLst/>
                      <a:cxnLst/>
                      <a:rect l="l" t="t" r="r" b="b"/>
                      <a:pathLst>
                        <a:path w="10243" h="9637" extrusionOk="0">
                          <a:moveTo>
                            <a:pt x="10148" y="6233"/>
                          </a:moveTo>
                          <a:cubicBezTo>
                            <a:pt x="10547" y="4252"/>
                            <a:pt x="9750" y="2271"/>
                            <a:pt x="6760" y="884"/>
                          </a:cubicBezTo>
                          <a:cubicBezTo>
                            <a:pt x="3571" y="-700"/>
                            <a:pt x="1179" y="-106"/>
                            <a:pt x="581" y="2271"/>
                          </a:cubicBezTo>
                          <a:cubicBezTo>
                            <a:pt x="-17" y="4450"/>
                            <a:pt x="-1014" y="7025"/>
                            <a:pt x="2773" y="9006"/>
                          </a:cubicBezTo>
                          <a:cubicBezTo>
                            <a:pt x="6959" y="10987"/>
                            <a:pt x="7956" y="7818"/>
                            <a:pt x="10148" y="62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09" name="Google Shape;8409;p37"/>
                    <p:cNvSpPr/>
                    <p:nvPr/>
                  </p:nvSpPr>
                  <p:spPr>
                    <a:xfrm>
                      <a:off x="2206519" y="6293634"/>
                      <a:ext cx="11115" cy="8196"/>
                    </a:xfrm>
                    <a:custGeom>
                      <a:avLst/>
                      <a:gdLst/>
                      <a:ahLst/>
                      <a:cxnLst/>
                      <a:rect l="l" t="t" r="r" b="b"/>
                      <a:pathLst>
                        <a:path w="11115" h="8196" extrusionOk="0">
                          <a:moveTo>
                            <a:pt x="7973" y="8157"/>
                          </a:moveTo>
                          <a:cubicBezTo>
                            <a:pt x="10365" y="7959"/>
                            <a:pt x="11561" y="6770"/>
                            <a:pt x="10963" y="4591"/>
                          </a:cubicBezTo>
                          <a:cubicBezTo>
                            <a:pt x="10365" y="2808"/>
                            <a:pt x="8970" y="1025"/>
                            <a:pt x="6378" y="233"/>
                          </a:cubicBezTo>
                          <a:cubicBezTo>
                            <a:pt x="3588" y="-559"/>
                            <a:pt x="2392" y="827"/>
                            <a:pt x="1196" y="2016"/>
                          </a:cubicBezTo>
                          <a:cubicBezTo>
                            <a:pt x="-399" y="3601"/>
                            <a:pt x="199" y="5581"/>
                            <a:pt x="0" y="7562"/>
                          </a:cubicBezTo>
                          <a:cubicBezTo>
                            <a:pt x="2791" y="7760"/>
                            <a:pt x="5581" y="8355"/>
                            <a:pt x="7973" y="81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10" name="Google Shape;8410;p37"/>
                    <p:cNvSpPr/>
                    <p:nvPr/>
                  </p:nvSpPr>
                  <p:spPr>
                    <a:xfrm>
                      <a:off x="2206319" y="6301197"/>
                      <a:ext cx="199" cy="197"/>
                    </a:xfrm>
                    <a:custGeom>
                      <a:avLst/>
                      <a:gdLst/>
                      <a:ahLst/>
                      <a:cxnLst/>
                      <a:rect l="l" t="t" r="r" b="b"/>
                      <a:pathLst>
                        <a:path w="199" h="197" extrusionOk="0">
                          <a:moveTo>
                            <a:pt x="199" y="198"/>
                          </a:moveTo>
                          <a:lnTo>
                            <a:pt x="199" y="0"/>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11" name="Google Shape;8411;p37"/>
                    <p:cNvSpPr/>
                    <p:nvPr/>
                  </p:nvSpPr>
                  <p:spPr>
                    <a:xfrm>
                      <a:off x="2206898" y="6422841"/>
                      <a:ext cx="14404" cy="11866"/>
                    </a:xfrm>
                    <a:custGeom>
                      <a:avLst/>
                      <a:gdLst/>
                      <a:ahLst/>
                      <a:cxnLst/>
                      <a:rect l="l" t="t" r="r" b="b"/>
                      <a:pathLst>
                        <a:path w="14404" h="11866" extrusionOk="0">
                          <a:moveTo>
                            <a:pt x="8789" y="3151"/>
                          </a:moveTo>
                          <a:cubicBezTo>
                            <a:pt x="6597" y="1368"/>
                            <a:pt x="4603" y="-613"/>
                            <a:pt x="1215" y="180"/>
                          </a:cubicBezTo>
                          <a:cubicBezTo>
                            <a:pt x="816" y="180"/>
                            <a:pt x="617" y="576"/>
                            <a:pt x="418" y="774"/>
                          </a:cubicBezTo>
                          <a:cubicBezTo>
                            <a:pt x="-778" y="2161"/>
                            <a:pt x="816" y="3745"/>
                            <a:pt x="2411" y="4538"/>
                          </a:cubicBezTo>
                          <a:cubicBezTo>
                            <a:pt x="6397" y="6519"/>
                            <a:pt x="6198" y="11272"/>
                            <a:pt x="11979" y="11867"/>
                          </a:cubicBezTo>
                          <a:cubicBezTo>
                            <a:pt x="12776" y="11867"/>
                            <a:pt x="13374" y="11272"/>
                            <a:pt x="14370" y="10877"/>
                          </a:cubicBezTo>
                          <a:cubicBezTo>
                            <a:pt x="14769" y="7707"/>
                            <a:pt x="11580" y="5528"/>
                            <a:pt x="8789" y="315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12" name="Google Shape;8412;p37"/>
                    <p:cNvSpPr/>
                    <p:nvPr/>
                  </p:nvSpPr>
                  <p:spPr>
                    <a:xfrm>
                      <a:off x="2267437" y="6137405"/>
                      <a:ext cx="17018" cy="8820"/>
                    </a:xfrm>
                    <a:custGeom>
                      <a:avLst/>
                      <a:gdLst/>
                      <a:ahLst/>
                      <a:cxnLst/>
                      <a:rect l="l" t="t" r="r" b="b"/>
                      <a:pathLst>
                        <a:path w="17018" h="8820" extrusionOk="0">
                          <a:moveTo>
                            <a:pt x="3863" y="369"/>
                          </a:moveTo>
                          <a:cubicBezTo>
                            <a:pt x="1471" y="-622"/>
                            <a:pt x="673" y="567"/>
                            <a:pt x="76" y="1756"/>
                          </a:cubicBezTo>
                          <a:cubicBezTo>
                            <a:pt x="-323" y="3538"/>
                            <a:pt x="873" y="5321"/>
                            <a:pt x="3265" y="6312"/>
                          </a:cubicBezTo>
                          <a:cubicBezTo>
                            <a:pt x="5457" y="7104"/>
                            <a:pt x="7849" y="6906"/>
                            <a:pt x="8049" y="4925"/>
                          </a:cubicBezTo>
                          <a:cubicBezTo>
                            <a:pt x="8647" y="6113"/>
                            <a:pt x="9843" y="7302"/>
                            <a:pt x="11636" y="8292"/>
                          </a:cubicBezTo>
                          <a:cubicBezTo>
                            <a:pt x="14626" y="9679"/>
                            <a:pt x="15822" y="8094"/>
                            <a:pt x="17018" y="6312"/>
                          </a:cubicBezTo>
                          <a:cubicBezTo>
                            <a:pt x="16819" y="4727"/>
                            <a:pt x="17417" y="2548"/>
                            <a:pt x="13829" y="1161"/>
                          </a:cubicBezTo>
                          <a:cubicBezTo>
                            <a:pt x="10640" y="-27"/>
                            <a:pt x="8049" y="369"/>
                            <a:pt x="7451" y="2746"/>
                          </a:cubicBezTo>
                          <a:cubicBezTo>
                            <a:pt x="7451" y="2944"/>
                            <a:pt x="7451" y="3142"/>
                            <a:pt x="7451" y="3538"/>
                          </a:cubicBezTo>
                          <a:cubicBezTo>
                            <a:pt x="7052" y="1954"/>
                            <a:pt x="5657" y="963"/>
                            <a:pt x="3863" y="3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13" name="Google Shape;8413;p37"/>
                    <p:cNvSpPr/>
                    <p:nvPr/>
                  </p:nvSpPr>
                  <p:spPr>
                    <a:xfrm>
                      <a:off x="2204160" y="6405007"/>
                      <a:ext cx="18589" cy="10231"/>
                    </a:xfrm>
                    <a:custGeom>
                      <a:avLst/>
                      <a:gdLst/>
                      <a:ahLst/>
                      <a:cxnLst/>
                      <a:rect l="l" t="t" r="r" b="b"/>
                      <a:pathLst>
                        <a:path w="18589" h="10231" extrusionOk="0">
                          <a:moveTo>
                            <a:pt x="15315" y="4148"/>
                          </a:moveTo>
                          <a:cubicBezTo>
                            <a:pt x="13122" y="3356"/>
                            <a:pt x="11129" y="3157"/>
                            <a:pt x="9535" y="3356"/>
                          </a:cubicBezTo>
                          <a:cubicBezTo>
                            <a:pt x="8937" y="2365"/>
                            <a:pt x="7541" y="1573"/>
                            <a:pt x="6146" y="780"/>
                          </a:cubicBezTo>
                          <a:cubicBezTo>
                            <a:pt x="3555" y="-408"/>
                            <a:pt x="964" y="-210"/>
                            <a:pt x="166" y="1177"/>
                          </a:cubicBezTo>
                          <a:cubicBezTo>
                            <a:pt x="-631" y="2761"/>
                            <a:pt x="1561" y="4544"/>
                            <a:pt x="4153" y="5535"/>
                          </a:cubicBezTo>
                          <a:lnTo>
                            <a:pt x="5149" y="5931"/>
                          </a:lnTo>
                          <a:cubicBezTo>
                            <a:pt x="5149" y="6921"/>
                            <a:pt x="5947" y="7912"/>
                            <a:pt x="7541" y="8506"/>
                          </a:cubicBezTo>
                          <a:cubicBezTo>
                            <a:pt x="11528" y="9892"/>
                            <a:pt x="16112" y="11477"/>
                            <a:pt x="18504" y="8704"/>
                          </a:cubicBezTo>
                          <a:cubicBezTo>
                            <a:pt x="18903" y="6723"/>
                            <a:pt x="17906" y="5138"/>
                            <a:pt x="15315" y="41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14" name="Google Shape;8414;p37"/>
                    <p:cNvSpPr/>
                    <p:nvPr/>
                  </p:nvSpPr>
                  <p:spPr>
                    <a:xfrm>
                      <a:off x="2152821" y="6351792"/>
                      <a:ext cx="12371" cy="7053"/>
                    </a:xfrm>
                    <a:custGeom>
                      <a:avLst/>
                      <a:gdLst/>
                      <a:ahLst/>
                      <a:cxnLst/>
                      <a:rect l="l" t="t" r="r" b="b"/>
                      <a:pathLst>
                        <a:path w="12371" h="7053" extrusionOk="0">
                          <a:moveTo>
                            <a:pt x="10245" y="710"/>
                          </a:moveTo>
                          <a:cubicBezTo>
                            <a:pt x="5461" y="-875"/>
                            <a:pt x="2073" y="314"/>
                            <a:pt x="79" y="3087"/>
                          </a:cubicBezTo>
                          <a:cubicBezTo>
                            <a:pt x="-319" y="3681"/>
                            <a:pt x="876" y="5464"/>
                            <a:pt x="1674" y="5860"/>
                          </a:cubicBezTo>
                          <a:cubicBezTo>
                            <a:pt x="6657" y="8237"/>
                            <a:pt x="9647" y="6653"/>
                            <a:pt x="12039" y="4671"/>
                          </a:cubicBezTo>
                          <a:cubicBezTo>
                            <a:pt x="12637" y="3087"/>
                            <a:pt x="12637" y="1502"/>
                            <a:pt x="10245" y="7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15" name="Google Shape;8415;p37"/>
                    <p:cNvSpPr/>
                    <p:nvPr/>
                  </p:nvSpPr>
                  <p:spPr>
                    <a:xfrm>
                      <a:off x="2086923" y="6439093"/>
                      <a:ext cx="12617" cy="13221"/>
                    </a:xfrm>
                    <a:custGeom>
                      <a:avLst/>
                      <a:gdLst/>
                      <a:ahLst/>
                      <a:cxnLst/>
                      <a:rect l="l" t="t" r="r" b="b"/>
                      <a:pathLst>
                        <a:path w="12617" h="13221" extrusionOk="0">
                          <a:moveTo>
                            <a:pt x="12358" y="11858"/>
                          </a:moveTo>
                          <a:cubicBezTo>
                            <a:pt x="13554" y="9481"/>
                            <a:pt x="10365" y="7897"/>
                            <a:pt x="7774" y="6708"/>
                          </a:cubicBezTo>
                          <a:cubicBezTo>
                            <a:pt x="6976" y="6312"/>
                            <a:pt x="6179" y="5916"/>
                            <a:pt x="5382" y="5718"/>
                          </a:cubicBezTo>
                          <a:cubicBezTo>
                            <a:pt x="6976" y="5718"/>
                            <a:pt x="8172" y="5321"/>
                            <a:pt x="8372" y="3737"/>
                          </a:cubicBezTo>
                          <a:cubicBezTo>
                            <a:pt x="8372" y="2152"/>
                            <a:pt x="7176" y="963"/>
                            <a:pt x="4983" y="369"/>
                          </a:cubicBezTo>
                          <a:cubicBezTo>
                            <a:pt x="2791" y="-27"/>
                            <a:pt x="0" y="-621"/>
                            <a:pt x="0" y="1756"/>
                          </a:cubicBezTo>
                          <a:cubicBezTo>
                            <a:pt x="0" y="3142"/>
                            <a:pt x="1395" y="4529"/>
                            <a:pt x="3588" y="5321"/>
                          </a:cubicBezTo>
                          <a:cubicBezTo>
                            <a:pt x="2392" y="5321"/>
                            <a:pt x="1395" y="5718"/>
                            <a:pt x="598" y="6708"/>
                          </a:cubicBezTo>
                          <a:cubicBezTo>
                            <a:pt x="0" y="9085"/>
                            <a:pt x="2591" y="10670"/>
                            <a:pt x="5183" y="12056"/>
                          </a:cubicBezTo>
                          <a:cubicBezTo>
                            <a:pt x="7973" y="13443"/>
                            <a:pt x="11362" y="13839"/>
                            <a:pt x="12358" y="118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16" name="Google Shape;8416;p37"/>
                    <p:cNvSpPr/>
                    <p:nvPr/>
                  </p:nvSpPr>
                  <p:spPr>
                    <a:xfrm>
                      <a:off x="2123347" y="6340069"/>
                      <a:ext cx="9672" cy="8089"/>
                    </a:xfrm>
                    <a:custGeom>
                      <a:avLst/>
                      <a:gdLst/>
                      <a:ahLst/>
                      <a:cxnLst/>
                      <a:rect l="l" t="t" r="r" b="b"/>
                      <a:pathLst>
                        <a:path w="9672" h="8089" extrusionOk="0">
                          <a:moveTo>
                            <a:pt x="650" y="4707"/>
                          </a:moveTo>
                          <a:cubicBezTo>
                            <a:pt x="1448" y="6489"/>
                            <a:pt x="4238" y="8272"/>
                            <a:pt x="6431" y="8074"/>
                          </a:cubicBezTo>
                          <a:cubicBezTo>
                            <a:pt x="11613" y="7678"/>
                            <a:pt x="9221" y="4112"/>
                            <a:pt x="8424" y="1339"/>
                          </a:cubicBezTo>
                          <a:lnTo>
                            <a:pt x="8225" y="1141"/>
                          </a:lnTo>
                          <a:cubicBezTo>
                            <a:pt x="2843" y="-444"/>
                            <a:pt x="-1742" y="-1236"/>
                            <a:pt x="650" y="47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17" name="Google Shape;8417;p37"/>
                    <p:cNvSpPr/>
                    <p:nvPr/>
                  </p:nvSpPr>
                  <p:spPr>
                    <a:xfrm>
                      <a:off x="2197238" y="6380788"/>
                      <a:ext cx="12944" cy="6571"/>
                    </a:xfrm>
                    <a:custGeom>
                      <a:avLst/>
                      <a:gdLst/>
                      <a:ahLst/>
                      <a:cxnLst/>
                      <a:rect l="l" t="t" r="r" b="b"/>
                      <a:pathLst>
                        <a:path w="12944" h="6571" extrusionOk="0">
                          <a:moveTo>
                            <a:pt x="2305" y="5785"/>
                          </a:moveTo>
                          <a:cubicBezTo>
                            <a:pt x="6690" y="7172"/>
                            <a:pt x="10477" y="6775"/>
                            <a:pt x="12669" y="4200"/>
                          </a:cubicBezTo>
                          <a:cubicBezTo>
                            <a:pt x="13467" y="3210"/>
                            <a:pt x="12470" y="1031"/>
                            <a:pt x="10477" y="436"/>
                          </a:cubicBezTo>
                          <a:cubicBezTo>
                            <a:pt x="5892" y="-752"/>
                            <a:pt x="2504" y="635"/>
                            <a:pt x="311" y="2814"/>
                          </a:cubicBezTo>
                          <a:cubicBezTo>
                            <a:pt x="-685" y="3606"/>
                            <a:pt x="909" y="4794"/>
                            <a:pt x="2305" y="57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18" name="Google Shape;8418;p37"/>
                    <p:cNvSpPr/>
                    <p:nvPr/>
                  </p:nvSpPr>
                  <p:spPr>
                    <a:xfrm>
                      <a:off x="2149917" y="6487449"/>
                      <a:ext cx="14206" cy="8322"/>
                    </a:xfrm>
                    <a:custGeom>
                      <a:avLst/>
                      <a:gdLst/>
                      <a:ahLst/>
                      <a:cxnLst/>
                      <a:rect l="l" t="t" r="r" b="b"/>
                      <a:pathLst>
                        <a:path w="14206" h="8322" extrusionOk="0">
                          <a:moveTo>
                            <a:pt x="9760" y="5695"/>
                          </a:moveTo>
                          <a:cubicBezTo>
                            <a:pt x="11953" y="6091"/>
                            <a:pt x="13746" y="5893"/>
                            <a:pt x="14145" y="4308"/>
                          </a:cubicBezTo>
                          <a:cubicBezTo>
                            <a:pt x="14544" y="2922"/>
                            <a:pt x="12949" y="1535"/>
                            <a:pt x="11155" y="743"/>
                          </a:cubicBezTo>
                          <a:cubicBezTo>
                            <a:pt x="9162" y="-248"/>
                            <a:pt x="6770" y="-248"/>
                            <a:pt x="5773" y="743"/>
                          </a:cubicBezTo>
                          <a:cubicBezTo>
                            <a:pt x="2584" y="347"/>
                            <a:pt x="1189" y="2129"/>
                            <a:pt x="192" y="3912"/>
                          </a:cubicBezTo>
                          <a:cubicBezTo>
                            <a:pt x="-406" y="5101"/>
                            <a:pt x="392" y="6884"/>
                            <a:pt x="2584" y="7676"/>
                          </a:cubicBezTo>
                          <a:cubicBezTo>
                            <a:pt x="6371" y="9261"/>
                            <a:pt x="8365" y="7676"/>
                            <a:pt x="9760" y="56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19" name="Google Shape;8419;p37"/>
                    <p:cNvSpPr/>
                    <p:nvPr/>
                  </p:nvSpPr>
                  <p:spPr>
                    <a:xfrm>
                      <a:off x="2152576" y="6272906"/>
                      <a:ext cx="10643" cy="7478"/>
                    </a:xfrm>
                    <a:custGeom>
                      <a:avLst/>
                      <a:gdLst/>
                      <a:ahLst/>
                      <a:cxnLst/>
                      <a:rect l="l" t="t" r="r" b="b"/>
                      <a:pathLst>
                        <a:path w="10643" h="7478" extrusionOk="0">
                          <a:moveTo>
                            <a:pt x="125" y="2143"/>
                          </a:moveTo>
                          <a:cubicBezTo>
                            <a:pt x="-473" y="3728"/>
                            <a:pt x="1122" y="5511"/>
                            <a:pt x="3912" y="6897"/>
                          </a:cubicBezTo>
                          <a:cubicBezTo>
                            <a:pt x="6703" y="7888"/>
                            <a:pt x="9095" y="7690"/>
                            <a:pt x="10291" y="5709"/>
                          </a:cubicBezTo>
                          <a:cubicBezTo>
                            <a:pt x="11287" y="4124"/>
                            <a:pt x="10091" y="2143"/>
                            <a:pt x="7699" y="1153"/>
                          </a:cubicBezTo>
                          <a:cubicBezTo>
                            <a:pt x="4510" y="-432"/>
                            <a:pt x="1122" y="-630"/>
                            <a:pt x="125" y="21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20" name="Google Shape;8420;p37"/>
                    <p:cNvSpPr/>
                    <p:nvPr/>
                  </p:nvSpPr>
                  <p:spPr>
                    <a:xfrm>
                      <a:off x="2224645" y="6192179"/>
                      <a:ext cx="9609" cy="9294"/>
                    </a:xfrm>
                    <a:custGeom>
                      <a:avLst/>
                      <a:gdLst/>
                      <a:ahLst/>
                      <a:cxnLst/>
                      <a:rect l="l" t="t" r="r" b="b"/>
                      <a:pathLst>
                        <a:path w="9609" h="9294" extrusionOk="0">
                          <a:moveTo>
                            <a:pt x="9381" y="7201"/>
                          </a:moveTo>
                          <a:cubicBezTo>
                            <a:pt x="10178" y="4229"/>
                            <a:pt x="8982" y="1852"/>
                            <a:pt x="4398" y="267"/>
                          </a:cubicBezTo>
                          <a:cubicBezTo>
                            <a:pt x="2006" y="-327"/>
                            <a:pt x="-187" y="69"/>
                            <a:pt x="13" y="1456"/>
                          </a:cubicBezTo>
                          <a:cubicBezTo>
                            <a:pt x="212" y="4229"/>
                            <a:pt x="2205" y="7201"/>
                            <a:pt x="5793" y="8983"/>
                          </a:cubicBezTo>
                          <a:cubicBezTo>
                            <a:pt x="7986" y="9974"/>
                            <a:pt x="9182" y="8389"/>
                            <a:pt x="9381" y="72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21" name="Google Shape;8421;p37"/>
                    <p:cNvSpPr/>
                    <p:nvPr/>
                  </p:nvSpPr>
                  <p:spPr>
                    <a:xfrm>
                      <a:off x="2266503" y="6257706"/>
                      <a:ext cx="9380" cy="6847"/>
                    </a:xfrm>
                    <a:custGeom>
                      <a:avLst/>
                      <a:gdLst/>
                      <a:ahLst/>
                      <a:cxnLst/>
                      <a:rect l="l" t="t" r="r" b="b"/>
                      <a:pathLst>
                        <a:path w="9380" h="6847" extrusionOk="0">
                          <a:moveTo>
                            <a:pt x="4398" y="6646"/>
                          </a:moveTo>
                          <a:cubicBezTo>
                            <a:pt x="6989" y="7042"/>
                            <a:pt x="9381" y="7042"/>
                            <a:pt x="9381" y="4863"/>
                          </a:cubicBezTo>
                          <a:cubicBezTo>
                            <a:pt x="9381" y="2882"/>
                            <a:pt x="7986" y="1100"/>
                            <a:pt x="5195" y="307"/>
                          </a:cubicBezTo>
                          <a:cubicBezTo>
                            <a:pt x="2404" y="-485"/>
                            <a:pt x="411" y="307"/>
                            <a:pt x="13" y="2090"/>
                          </a:cubicBezTo>
                          <a:cubicBezTo>
                            <a:pt x="-187" y="4071"/>
                            <a:pt x="2006" y="5655"/>
                            <a:pt x="4398" y="66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22" name="Google Shape;8422;p37"/>
                    <p:cNvSpPr/>
                    <p:nvPr/>
                  </p:nvSpPr>
                  <p:spPr>
                    <a:xfrm>
                      <a:off x="2147462" y="6330417"/>
                      <a:ext cx="11080" cy="6568"/>
                    </a:xfrm>
                    <a:custGeom>
                      <a:avLst/>
                      <a:gdLst/>
                      <a:ahLst/>
                      <a:cxnLst/>
                      <a:rect l="l" t="t" r="r" b="b"/>
                      <a:pathLst>
                        <a:path w="11080" h="6568" extrusionOk="0">
                          <a:moveTo>
                            <a:pt x="11019" y="4455"/>
                          </a:moveTo>
                          <a:cubicBezTo>
                            <a:pt x="11417" y="3068"/>
                            <a:pt x="9823" y="1484"/>
                            <a:pt x="7830" y="889"/>
                          </a:cubicBezTo>
                          <a:cubicBezTo>
                            <a:pt x="4441" y="-299"/>
                            <a:pt x="853" y="-695"/>
                            <a:pt x="56" y="2276"/>
                          </a:cubicBezTo>
                          <a:cubicBezTo>
                            <a:pt x="-343" y="3663"/>
                            <a:pt x="1451" y="5049"/>
                            <a:pt x="3644" y="5842"/>
                          </a:cubicBezTo>
                          <a:cubicBezTo>
                            <a:pt x="6833" y="6634"/>
                            <a:pt x="10421" y="7426"/>
                            <a:pt x="11019" y="44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23" name="Google Shape;8423;p37"/>
                    <p:cNvSpPr/>
                    <p:nvPr/>
                  </p:nvSpPr>
                  <p:spPr>
                    <a:xfrm>
                      <a:off x="2107004" y="6420986"/>
                      <a:ext cx="15199" cy="9602"/>
                    </a:xfrm>
                    <a:custGeom>
                      <a:avLst/>
                      <a:gdLst/>
                      <a:ahLst/>
                      <a:cxnLst/>
                      <a:rect l="l" t="t" r="r" b="b"/>
                      <a:pathLst>
                        <a:path w="15199" h="9602" extrusionOk="0">
                          <a:moveTo>
                            <a:pt x="15200" y="7779"/>
                          </a:moveTo>
                          <a:cubicBezTo>
                            <a:pt x="15200" y="4610"/>
                            <a:pt x="12608" y="2233"/>
                            <a:pt x="8223" y="846"/>
                          </a:cubicBezTo>
                          <a:cubicBezTo>
                            <a:pt x="7227" y="450"/>
                            <a:pt x="6429" y="450"/>
                            <a:pt x="5632" y="648"/>
                          </a:cubicBezTo>
                          <a:lnTo>
                            <a:pt x="5632" y="648"/>
                          </a:lnTo>
                          <a:cubicBezTo>
                            <a:pt x="3041" y="-541"/>
                            <a:pt x="1247" y="54"/>
                            <a:pt x="51" y="1242"/>
                          </a:cubicBezTo>
                          <a:cubicBezTo>
                            <a:pt x="-348" y="3619"/>
                            <a:pt x="1645" y="5204"/>
                            <a:pt x="4436" y="6590"/>
                          </a:cubicBezTo>
                          <a:cubicBezTo>
                            <a:pt x="5632" y="7185"/>
                            <a:pt x="7027" y="7383"/>
                            <a:pt x="8024" y="6986"/>
                          </a:cubicBezTo>
                          <a:cubicBezTo>
                            <a:pt x="9020" y="7779"/>
                            <a:pt x="10216" y="8571"/>
                            <a:pt x="11612" y="9165"/>
                          </a:cubicBezTo>
                          <a:cubicBezTo>
                            <a:pt x="13605" y="10156"/>
                            <a:pt x="15200" y="9364"/>
                            <a:pt x="15200" y="777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24" name="Google Shape;8424;p37"/>
                    <p:cNvSpPr/>
                    <p:nvPr/>
                  </p:nvSpPr>
                  <p:spPr>
                    <a:xfrm>
                      <a:off x="2125393" y="6287843"/>
                      <a:ext cx="12722" cy="6774"/>
                    </a:xfrm>
                    <a:custGeom>
                      <a:avLst/>
                      <a:gdLst/>
                      <a:ahLst/>
                      <a:cxnLst/>
                      <a:rect l="l" t="t" r="r" b="b"/>
                      <a:pathLst>
                        <a:path w="12722" h="6774" extrusionOk="0">
                          <a:moveTo>
                            <a:pt x="2392" y="6222"/>
                          </a:moveTo>
                          <a:cubicBezTo>
                            <a:pt x="4585" y="7014"/>
                            <a:pt x="6777" y="7014"/>
                            <a:pt x="7973" y="5826"/>
                          </a:cubicBezTo>
                          <a:cubicBezTo>
                            <a:pt x="9966" y="6420"/>
                            <a:pt x="11960" y="6618"/>
                            <a:pt x="12558" y="5231"/>
                          </a:cubicBezTo>
                          <a:cubicBezTo>
                            <a:pt x="13355" y="2854"/>
                            <a:pt x="11162" y="1270"/>
                            <a:pt x="8172" y="279"/>
                          </a:cubicBezTo>
                          <a:cubicBezTo>
                            <a:pt x="6378" y="-315"/>
                            <a:pt x="4784" y="81"/>
                            <a:pt x="4385" y="1072"/>
                          </a:cubicBezTo>
                          <a:cubicBezTo>
                            <a:pt x="3189" y="675"/>
                            <a:pt x="2193" y="477"/>
                            <a:pt x="1196" y="675"/>
                          </a:cubicBezTo>
                          <a:cubicBezTo>
                            <a:pt x="797" y="2062"/>
                            <a:pt x="399" y="3251"/>
                            <a:pt x="0" y="4637"/>
                          </a:cubicBezTo>
                          <a:cubicBezTo>
                            <a:pt x="199" y="5231"/>
                            <a:pt x="1196" y="5826"/>
                            <a:pt x="2392" y="62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25" name="Google Shape;8425;p37"/>
                    <p:cNvSpPr/>
                    <p:nvPr/>
                  </p:nvSpPr>
                  <p:spPr>
                    <a:xfrm>
                      <a:off x="2105400" y="6379642"/>
                      <a:ext cx="14584" cy="11373"/>
                    </a:xfrm>
                    <a:custGeom>
                      <a:avLst/>
                      <a:gdLst/>
                      <a:ahLst/>
                      <a:cxnLst/>
                      <a:rect l="l" t="t" r="r" b="b"/>
                      <a:pathLst>
                        <a:path w="14584" h="11373" extrusionOk="0">
                          <a:moveTo>
                            <a:pt x="61" y="2176"/>
                          </a:moveTo>
                          <a:cubicBezTo>
                            <a:pt x="-338" y="4157"/>
                            <a:pt x="1257" y="5544"/>
                            <a:pt x="4047" y="6534"/>
                          </a:cubicBezTo>
                          <a:lnTo>
                            <a:pt x="5642" y="6732"/>
                          </a:lnTo>
                          <a:cubicBezTo>
                            <a:pt x="5044" y="8317"/>
                            <a:pt x="6240" y="9703"/>
                            <a:pt x="8632" y="10694"/>
                          </a:cubicBezTo>
                          <a:cubicBezTo>
                            <a:pt x="11422" y="11882"/>
                            <a:pt x="13415" y="11486"/>
                            <a:pt x="14412" y="9703"/>
                          </a:cubicBezTo>
                          <a:cubicBezTo>
                            <a:pt x="15010" y="8317"/>
                            <a:pt x="14013" y="6732"/>
                            <a:pt x="12020" y="5940"/>
                          </a:cubicBezTo>
                          <a:cubicBezTo>
                            <a:pt x="11422" y="5544"/>
                            <a:pt x="10625" y="5345"/>
                            <a:pt x="10027" y="5147"/>
                          </a:cubicBezTo>
                          <a:cubicBezTo>
                            <a:pt x="10824" y="2770"/>
                            <a:pt x="8233" y="1186"/>
                            <a:pt x="5442" y="195"/>
                          </a:cubicBezTo>
                          <a:cubicBezTo>
                            <a:pt x="2652" y="-399"/>
                            <a:pt x="459" y="393"/>
                            <a:pt x="61" y="21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26" name="Google Shape;8426;p37"/>
                    <p:cNvSpPr/>
                    <p:nvPr/>
                  </p:nvSpPr>
                  <p:spPr>
                    <a:xfrm>
                      <a:off x="2220768" y="6337612"/>
                      <a:ext cx="9116" cy="6713"/>
                    </a:xfrm>
                    <a:custGeom>
                      <a:avLst/>
                      <a:gdLst/>
                      <a:ahLst/>
                      <a:cxnLst/>
                      <a:rect l="l" t="t" r="r" b="b"/>
                      <a:pathLst>
                        <a:path w="9116" h="6713" extrusionOk="0">
                          <a:moveTo>
                            <a:pt x="8873" y="5184"/>
                          </a:moveTo>
                          <a:cubicBezTo>
                            <a:pt x="9670" y="3401"/>
                            <a:pt x="8474" y="1816"/>
                            <a:pt x="5883" y="627"/>
                          </a:cubicBezTo>
                          <a:cubicBezTo>
                            <a:pt x="3292" y="-561"/>
                            <a:pt x="1298" y="33"/>
                            <a:pt x="302" y="1618"/>
                          </a:cubicBezTo>
                          <a:cubicBezTo>
                            <a:pt x="-695" y="3401"/>
                            <a:pt x="900" y="4985"/>
                            <a:pt x="3292" y="6174"/>
                          </a:cubicBezTo>
                          <a:cubicBezTo>
                            <a:pt x="5883" y="7164"/>
                            <a:pt x="8075" y="6768"/>
                            <a:pt x="8873" y="51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27" name="Google Shape;8427;p37"/>
                    <p:cNvSpPr/>
                    <p:nvPr/>
                  </p:nvSpPr>
                  <p:spPr>
                    <a:xfrm>
                      <a:off x="2244493" y="6266168"/>
                      <a:ext cx="7927" cy="6445"/>
                    </a:xfrm>
                    <a:custGeom>
                      <a:avLst/>
                      <a:gdLst/>
                      <a:ahLst/>
                      <a:cxnLst/>
                      <a:rect l="l" t="t" r="r" b="b"/>
                      <a:pathLst>
                        <a:path w="7927" h="6445" extrusionOk="0">
                          <a:moveTo>
                            <a:pt x="2688" y="5910"/>
                          </a:moveTo>
                          <a:cubicBezTo>
                            <a:pt x="4881" y="6702"/>
                            <a:pt x="6675" y="6702"/>
                            <a:pt x="7472" y="5316"/>
                          </a:cubicBezTo>
                          <a:cubicBezTo>
                            <a:pt x="8469" y="3731"/>
                            <a:pt x="7871" y="1750"/>
                            <a:pt x="5279" y="561"/>
                          </a:cubicBezTo>
                          <a:cubicBezTo>
                            <a:pt x="3286" y="-429"/>
                            <a:pt x="1293" y="-33"/>
                            <a:pt x="496" y="1156"/>
                          </a:cubicBezTo>
                          <a:cubicBezTo>
                            <a:pt x="-501" y="2938"/>
                            <a:pt x="-102" y="4523"/>
                            <a:pt x="2688" y="59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28" name="Google Shape;8428;p37"/>
                    <p:cNvSpPr/>
                    <p:nvPr/>
                  </p:nvSpPr>
                  <p:spPr>
                    <a:xfrm>
                      <a:off x="2238934" y="6279620"/>
                      <a:ext cx="9590" cy="6062"/>
                    </a:xfrm>
                    <a:custGeom>
                      <a:avLst/>
                      <a:gdLst/>
                      <a:ahLst/>
                      <a:cxnLst/>
                      <a:rect l="l" t="t" r="r" b="b"/>
                      <a:pathLst>
                        <a:path w="9590" h="6062" extrusionOk="0">
                          <a:moveTo>
                            <a:pt x="2068" y="4739"/>
                          </a:moveTo>
                          <a:cubicBezTo>
                            <a:pt x="4859" y="6324"/>
                            <a:pt x="7450" y="6522"/>
                            <a:pt x="9244" y="5135"/>
                          </a:cubicBezTo>
                          <a:cubicBezTo>
                            <a:pt x="10041" y="3749"/>
                            <a:pt x="9443" y="2362"/>
                            <a:pt x="7649" y="1372"/>
                          </a:cubicBezTo>
                          <a:cubicBezTo>
                            <a:pt x="4859" y="-213"/>
                            <a:pt x="2068" y="-609"/>
                            <a:pt x="473" y="1173"/>
                          </a:cubicBezTo>
                          <a:cubicBezTo>
                            <a:pt x="-523" y="2164"/>
                            <a:pt x="75" y="3749"/>
                            <a:pt x="2068" y="47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29" name="Google Shape;8429;p37"/>
                    <p:cNvSpPr/>
                    <p:nvPr/>
                  </p:nvSpPr>
                  <p:spPr>
                    <a:xfrm>
                      <a:off x="2238374" y="6228151"/>
                      <a:ext cx="9306" cy="6901"/>
                    </a:xfrm>
                    <a:custGeom>
                      <a:avLst/>
                      <a:gdLst/>
                      <a:ahLst/>
                      <a:cxnLst/>
                      <a:rect l="l" t="t" r="r" b="b"/>
                      <a:pathLst>
                        <a:path w="9306" h="6901" extrusionOk="0">
                          <a:moveTo>
                            <a:pt x="3027" y="5695"/>
                          </a:moveTo>
                          <a:cubicBezTo>
                            <a:pt x="5220" y="6884"/>
                            <a:pt x="7811" y="7676"/>
                            <a:pt x="9007" y="5695"/>
                          </a:cubicBezTo>
                          <a:cubicBezTo>
                            <a:pt x="9804" y="4110"/>
                            <a:pt x="9007" y="2130"/>
                            <a:pt x="6615" y="941"/>
                          </a:cubicBezTo>
                          <a:cubicBezTo>
                            <a:pt x="4223" y="-248"/>
                            <a:pt x="2031" y="-446"/>
                            <a:pt x="436" y="1139"/>
                          </a:cubicBezTo>
                          <a:cubicBezTo>
                            <a:pt x="-760" y="2922"/>
                            <a:pt x="635" y="4506"/>
                            <a:pt x="3027" y="56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30" name="Google Shape;8430;p37"/>
                    <p:cNvSpPr/>
                    <p:nvPr/>
                  </p:nvSpPr>
                  <p:spPr>
                    <a:xfrm>
                      <a:off x="2227984" y="6248801"/>
                      <a:ext cx="15210" cy="6977"/>
                    </a:xfrm>
                    <a:custGeom>
                      <a:avLst/>
                      <a:gdLst/>
                      <a:ahLst/>
                      <a:cxnLst/>
                      <a:rect l="l" t="t" r="r" b="b"/>
                      <a:pathLst>
                        <a:path w="15210" h="6977" extrusionOk="0">
                          <a:moveTo>
                            <a:pt x="15210" y="4458"/>
                          </a:moveTo>
                          <a:cubicBezTo>
                            <a:pt x="15210" y="2873"/>
                            <a:pt x="14014" y="1487"/>
                            <a:pt x="12021" y="892"/>
                          </a:cubicBezTo>
                          <a:cubicBezTo>
                            <a:pt x="9629" y="100"/>
                            <a:pt x="7636" y="298"/>
                            <a:pt x="6839" y="1685"/>
                          </a:cubicBezTo>
                          <a:cubicBezTo>
                            <a:pt x="6041" y="892"/>
                            <a:pt x="4845" y="298"/>
                            <a:pt x="3251" y="100"/>
                          </a:cubicBezTo>
                          <a:cubicBezTo>
                            <a:pt x="1257" y="-296"/>
                            <a:pt x="-337" y="496"/>
                            <a:pt x="62" y="2279"/>
                          </a:cubicBezTo>
                          <a:cubicBezTo>
                            <a:pt x="460" y="4062"/>
                            <a:pt x="1257" y="5844"/>
                            <a:pt x="4247" y="6835"/>
                          </a:cubicBezTo>
                          <a:cubicBezTo>
                            <a:pt x="6440" y="7231"/>
                            <a:pt x="8035" y="6835"/>
                            <a:pt x="8234" y="5250"/>
                          </a:cubicBezTo>
                          <a:lnTo>
                            <a:pt x="8234" y="5052"/>
                          </a:lnTo>
                          <a:cubicBezTo>
                            <a:pt x="8633" y="5250"/>
                            <a:pt x="9231" y="5646"/>
                            <a:pt x="9828" y="5844"/>
                          </a:cubicBezTo>
                          <a:cubicBezTo>
                            <a:pt x="12220" y="6439"/>
                            <a:pt x="14214" y="6241"/>
                            <a:pt x="15210" y="44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31" name="Google Shape;8431;p37"/>
                    <p:cNvSpPr/>
                    <p:nvPr/>
                  </p:nvSpPr>
                  <p:spPr>
                    <a:xfrm>
                      <a:off x="2152821" y="6407466"/>
                      <a:ext cx="9167" cy="7558"/>
                    </a:xfrm>
                    <a:custGeom>
                      <a:avLst/>
                      <a:gdLst/>
                      <a:ahLst/>
                      <a:cxnLst/>
                      <a:rect l="l" t="t" r="r" b="b"/>
                      <a:pathLst>
                        <a:path w="9167" h="7558" extrusionOk="0">
                          <a:moveTo>
                            <a:pt x="5859" y="1094"/>
                          </a:moveTo>
                          <a:cubicBezTo>
                            <a:pt x="3667" y="-94"/>
                            <a:pt x="1076" y="-689"/>
                            <a:pt x="278" y="1292"/>
                          </a:cubicBezTo>
                          <a:cubicBezTo>
                            <a:pt x="-719" y="3471"/>
                            <a:pt x="1076" y="5254"/>
                            <a:pt x="3866" y="6838"/>
                          </a:cubicBezTo>
                          <a:cubicBezTo>
                            <a:pt x="5859" y="7829"/>
                            <a:pt x="7653" y="7829"/>
                            <a:pt x="8650" y="6640"/>
                          </a:cubicBezTo>
                          <a:cubicBezTo>
                            <a:pt x="10045" y="4659"/>
                            <a:pt x="8451" y="2679"/>
                            <a:pt x="5859" y="10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32" name="Google Shape;8432;p37"/>
                    <p:cNvSpPr/>
                    <p:nvPr/>
                  </p:nvSpPr>
                  <p:spPr>
                    <a:xfrm>
                      <a:off x="2140940" y="6434787"/>
                      <a:ext cx="9567" cy="6913"/>
                    </a:xfrm>
                    <a:custGeom>
                      <a:avLst/>
                      <a:gdLst/>
                      <a:ahLst/>
                      <a:cxnLst/>
                      <a:rect l="l" t="t" r="r" b="b"/>
                      <a:pathLst>
                        <a:path w="9567" h="6913" extrusionOk="0">
                          <a:moveTo>
                            <a:pt x="5780" y="6656"/>
                          </a:moveTo>
                          <a:cubicBezTo>
                            <a:pt x="7774" y="7250"/>
                            <a:pt x="9568" y="6854"/>
                            <a:pt x="9568" y="5071"/>
                          </a:cubicBezTo>
                          <a:cubicBezTo>
                            <a:pt x="9368" y="2496"/>
                            <a:pt x="6976" y="911"/>
                            <a:pt x="3987" y="119"/>
                          </a:cubicBezTo>
                          <a:cubicBezTo>
                            <a:pt x="1993" y="-277"/>
                            <a:pt x="598" y="317"/>
                            <a:pt x="0" y="1902"/>
                          </a:cubicBezTo>
                          <a:cubicBezTo>
                            <a:pt x="199" y="4477"/>
                            <a:pt x="2591" y="5863"/>
                            <a:pt x="5780" y="66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33" name="Google Shape;8433;p37"/>
                    <p:cNvSpPr/>
                    <p:nvPr/>
                  </p:nvSpPr>
                  <p:spPr>
                    <a:xfrm>
                      <a:off x="2181974" y="6256379"/>
                      <a:ext cx="9124" cy="6077"/>
                    </a:xfrm>
                    <a:custGeom>
                      <a:avLst/>
                      <a:gdLst/>
                      <a:ahLst/>
                      <a:cxnLst/>
                      <a:rect l="l" t="t" r="r" b="b"/>
                      <a:pathLst>
                        <a:path w="9124" h="6077" extrusionOk="0">
                          <a:moveTo>
                            <a:pt x="8997" y="4408"/>
                          </a:moveTo>
                          <a:cubicBezTo>
                            <a:pt x="9595" y="2823"/>
                            <a:pt x="8000" y="1634"/>
                            <a:pt x="6207" y="842"/>
                          </a:cubicBezTo>
                          <a:cubicBezTo>
                            <a:pt x="3815" y="-149"/>
                            <a:pt x="1223" y="-545"/>
                            <a:pt x="227" y="1238"/>
                          </a:cubicBezTo>
                          <a:cubicBezTo>
                            <a:pt x="-571" y="3021"/>
                            <a:pt x="825" y="4605"/>
                            <a:pt x="3017" y="5398"/>
                          </a:cubicBezTo>
                          <a:cubicBezTo>
                            <a:pt x="6207" y="6586"/>
                            <a:pt x="8200" y="6190"/>
                            <a:pt x="8997" y="440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34" name="Google Shape;8434;p37"/>
                    <p:cNvSpPr/>
                    <p:nvPr/>
                  </p:nvSpPr>
                  <p:spPr>
                    <a:xfrm>
                      <a:off x="2230239" y="6108455"/>
                      <a:ext cx="19108" cy="17133"/>
                    </a:xfrm>
                    <a:custGeom>
                      <a:avLst/>
                      <a:gdLst/>
                      <a:ahLst/>
                      <a:cxnLst/>
                      <a:rect l="l" t="t" r="r" b="b"/>
                      <a:pathLst>
                        <a:path w="19108" h="17133" extrusionOk="0">
                          <a:moveTo>
                            <a:pt x="13554" y="16443"/>
                          </a:moveTo>
                          <a:cubicBezTo>
                            <a:pt x="16145" y="17631"/>
                            <a:pt x="18139" y="17235"/>
                            <a:pt x="18936" y="15650"/>
                          </a:cubicBezTo>
                          <a:cubicBezTo>
                            <a:pt x="19534" y="14462"/>
                            <a:pt x="18537" y="12877"/>
                            <a:pt x="16544" y="11887"/>
                          </a:cubicBezTo>
                          <a:cubicBezTo>
                            <a:pt x="14949" y="11094"/>
                            <a:pt x="13155" y="10698"/>
                            <a:pt x="11760" y="11094"/>
                          </a:cubicBezTo>
                          <a:cubicBezTo>
                            <a:pt x="11760" y="11094"/>
                            <a:pt x="11760" y="11094"/>
                            <a:pt x="11760" y="10896"/>
                          </a:cubicBezTo>
                          <a:cubicBezTo>
                            <a:pt x="11760" y="9510"/>
                            <a:pt x="10963" y="8321"/>
                            <a:pt x="9966" y="7331"/>
                          </a:cubicBezTo>
                          <a:cubicBezTo>
                            <a:pt x="10764" y="7133"/>
                            <a:pt x="11362" y="6538"/>
                            <a:pt x="11561" y="5944"/>
                          </a:cubicBezTo>
                          <a:cubicBezTo>
                            <a:pt x="11760" y="5548"/>
                            <a:pt x="11561" y="5350"/>
                            <a:pt x="11561" y="4954"/>
                          </a:cubicBezTo>
                          <a:cubicBezTo>
                            <a:pt x="12159" y="5152"/>
                            <a:pt x="12956" y="5548"/>
                            <a:pt x="13753" y="5746"/>
                          </a:cubicBezTo>
                          <a:cubicBezTo>
                            <a:pt x="16145" y="6340"/>
                            <a:pt x="17541" y="5746"/>
                            <a:pt x="17541" y="4161"/>
                          </a:cubicBezTo>
                          <a:cubicBezTo>
                            <a:pt x="17541" y="1982"/>
                            <a:pt x="15348" y="794"/>
                            <a:pt x="12757" y="200"/>
                          </a:cubicBezTo>
                          <a:cubicBezTo>
                            <a:pt x="10564" y="-395"/>
                            <a:pt x="9169" y="398"/>
                            <a:pt x="8770" y="1784"/>
                          </a:cubicBezTo>
                          <a:lnTo>
                            <a:pt x="8770" y="1784"/>
                          </a:lnTo>
                          <a:lnTo>
                            <a:pt x="7973" y="1388"/>
                          </a:lnTo>
                          <a:cubicBezTo>
                            <a:pt x="5581" y="596"/>
                            <a:pt x="2791" y="200"/>
                            <a:pt x="1794" y="1784"/>
                          </a:cubicBezTo>
                          <a:cubicBezTo>
                            <a:pt x="1196" y="2775"/>
                            <a:pt x="1594" y="3369"/>
                            <a:pt x="1993" y="4161"/>
                          </a:cubicBezTo>
                          <a:cubicBezTo>
                            <a:pt x="1196" y="4359"/>
                            <a:pt x="399" y="4756"/>
                            <a:pt x="0" y="5746"/>
                          </a:cubicBezTo>
                          <a:cubicBezTo>
                            <a:pt x="1395" y="8519"/>
                            <a:pt x="3787" y="11094"/>
                            <a:pt x="7774" y="12481"/>
                          </a:cubicBezTo>
                          <a:cubicBezTo>
                            <a:pt x="8571" y="12877"/>
                            <a:pt x="9368" y="12877"/>
                            <a:pt x="9966" y="12679"/>
                          </a:cubicBezTo>
                          <a:cubicBezTo>
                            <a:pt x="9966" y="14264"/>
                            <a:pt x="11760" y="15452"/>
                            <a:pt x="13554" y="164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35" name="Google Shape;8435;p37"/>
                    <p:cNvSpPr/>
                    <p:nvPr/>
                  </p:nvSpPr>
                  <p:spPr>
                    <a:xfrm>
                      <a:off x="2186451" y="6102834"/>
                      <a:ext cx="9683" cy="6513"/>
                    </a:xfrm>
                    <a:custGeom>
                      <a:avLst/>
                      <a:gdLst/>
                      <a:ahLst/>
                      <a:cxnLst/>
                      <a:rect l="l" t="t" r="r" b="b"/>
                      <a:pathLst>
                        <a:path w="9683" h="6513" extrusionOk="0">
                          <a:moveTo>
                            <a:pt x="2527" y="5622"/>
                          </a:moveTo>
                          <a:cubicBezTo>
                            <a:pt x="4919" y="6811"/>
                            <a:pt x="7112" y="6811"/>
                            <a:pt x="8706" y="5622"/>
                          </a:cubicBezTo>
                          <a:cubicBezTo>
                            <a:pt x="10500" y="4236"/>
                            <a:pt x="9703" y="2651"/>
                            <a:pt x="7311" y="1066"/>
                          </a:cubicBezTo>
                          <a:cubicBezTo>
                            <a:pt x="4919" y="-320"/>
                            <a:pt x="2527" y="-320"/>
                            <a:pt x="933" y="868"/>
                          </a:cubicBezTo>
                          <a:cubicBezTo>
                            <a:pt x="-662" y="2255"/>
                            <a:pt x="-263" y="4037"/>
                            <a:pt x="2527" y="56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36" name="Google Shape;8436;p37"/>
                    <p:cNvSpPr/>
                    <p:nvPr/>
                  </p:nvSpPr>
                  <p:spPr>
                    <a:xfrm>
                      <a:off x="2131572" y="6337973"/>
                      <a:ext cx="13893" cy="10013"/>
                    </a:xfrm>
                    <a:custGeom>
                      <a:avLst/>
                      <a:gdLst/>
                      <a:ahLst/>
                      <a:cxnLst/>
                      <a:rect l="l" t="t" r="r" b="b"/>
                      <a:pathLst>
                        <a:path w="13893" h="10013" extrusionOk="0">
                          <a:moveTo>
                            <a:pt x="10166" y="2247"/>
                          </a:moveTo>
                          <a:cubicBezTo>
                            <a:pt x="7973" y="-328"/>
                            <a:pt x="5183" y="-328"/>
                            <a:pt x="2791" y="465"/>
                          </a:cubicBezTo>
                          <a:cubicBezTo>
                            <a:pt x="1395" y="861"/>
                            <a:pt x="997" y="2247"/>
                            <a:pt x="0" y="3238"/>
                          </a:cubicBezTo>
                          <a:lnTo>
                            <a:pt x="199" y="3436"/>
                          </a:lnTo>
                          <a:lnTo>
                            <a:pt x="3987" y="5417"/>
                          </a:lnTo>
                          <a:lnTo>
                            <a:pt x="5382" y="6011"/>
                          </a:lnTo>
                          <a:cubicBezTo>
                            <a:pt x="5183" y="7596"/>
                            <a:pt x="7176" y="8784"/>
                            <a:pt x="8970" y="9577"/>
                          </a:cubicBezTo>
                          <a:cubicBezTo>
                            <a:pt x="11162" y="10171"/>
                            <a:pt x="13156" y="10369"/>
                            <a:pt x="13754" y="8784"/>
                          </a:cubicBezTo>
                          <a:cubicBezTo>
                            <a:pt x="14352" y="7002"/>
                            <a:pt x="12956" y="5813"/>
                            <a:pt x="10963" y="4823"/>
                          </a:cubicBezTo>
                          <a:cubicBezTo>
                            <a:pt x="11162" y="4228"/>
                            <a:pt x="10963" y="3238"/>
                            <a:pt x="10166" y="22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37" name="Google Shape;8437;p37"/>
                    <p:cNvSpPr/>
                    <p:nvPr/>
                  </p:nvSpPr>
                  <p:spPr>
                    <a:xfrm>
                      <a:off x="2104464" y="6351115"/>
                      <a:ext cx="2065" cy="3763"/>
                    </a:xfrm>
                    <a:custGeom>
                      <a:avLst/>
                      <a:gdLst/>
                      <a:ahLst/>
                      <a:cxnLst/>
                      <a:rect l="l" t="t" r="r" b="b"/>
                      <a:pathLst>
                        <a:path w="2065" h="3763" extrusionOk="0">
                          <a:moveTo>
                            <a:pt x="1196" y="0"/>
                          </a:moveTo>
                          <a:cubicBezTo>
                            <a:pt x="797" y="1188"/>
                            <a:pt x="399" y="2575"/>
                            <a:pt x="0" y="3764"/>
                          </a:cubicBezTo>
                          <a:cubicBezTo>
                            <a:pt x="797" y="3764"/>
                            <a:pt x="1395" y="3566"/>
                            <a:pt x="1993" y="2971"/>
                          </a:cubicBezTo>
                          <a:cubicBezTo>
                            <a:pt x="2193" y="1981"/>
                            <a:pt x="1993" y="792"/>
                            <a:pt x="1196"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38" name="Google Shape;8438;p37"/>
                    <p:cNvSpPr/>
                    <p:nvPr/>
                  </p:nvSpPr>
                  <p:spPr>
                    <a:xfrm>
                      <a:off x="2068784" y="6447465"/>
                      <a:ext cx="9785" cy="7473"/>
                    </a:xfrm>
                    <a:custGeom>
                      <a:avLst/>
                      <a:gdLst/>
                      <a:ahLst/>
                      <a:cxnLst/>
                      <a:rect l="l" t="t" r="r" b="b"/>
                      <a:pathLst>
                        <a:path w="9785" h="7473" extrusionOk="0">
                          <a:moveTo>
                            <a:pt x="9767" y="5269"/>
                          </a:moveTo>
                          <a:cubicBezTo>
                            <a:pt x="9966" y="3486"/>
                            <a:pt x="8571" y="1505"/>
                            <a:pt x="5980" y="515"/>
                          </a:cubicBezTo>
                          <a:cubicBezTo>
                            <a:pt x="4784" y="-80"/>
                            <a:pt x="3588" y="-80"/>
                            <a:pt x="2791" y="119"/>
                          </a:cubicBezTo>
                          <a:cubicBezTo>
                            <a:pt x="1794" y="2694"/>
                            <a:pt x="997" y="5071"/>
                            <a:pt x="0" y="7448"/>
                          </a:cubicBezTo>
                          <a:cubicBezTo>
                            <a:pt x="1595" y="7646"/>
                            <a:pt x="2392" y="6656"/>
                            <a:pt x="2591" y="5467"/>
                          </a:cubicBezTo>
                          <a:cubicBezTo>
                            <a:pt x="2591" y="5269"/>
                            <a:pt x="2591" y="5071"/>
                            <a:pt x="2392" y="4675"/>
                          </a:cubicBezTo>
                          <a:cubicBezTo>
                            <a:pt x="3189" y="5467"/>
                            <a:pt x="4186" y="6061"/>
                            <a:pt x="5382" y="6457"/>
                          </a:cubicBezTo>
                          <a:cubicBezTo>
                            <a:pt x="7973" y="7250"/>
                            <a:pt x="9568" y="6854"/>
                            <a:pt x="9767" y="52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39" name="Google Shape;8439;p37"/>
                    <p:cNvSpPr/>
                    <p:nvPr/>
                  </p:nvSpPr>
                  <p:spPr>
                    <a:xfrm>
                      <a:off x="2189783" y="6185327"/>
                      <a:ext cx="9897" cy="6381"/>
                    </a:xfrm>
                    <a:custGeom>
                      <a:avLst/>
                      <a:gdLst/>
                      <a:ahLst/>
                      <a:cxnLst/>
                      <a:rect l="l" t="t" r="r" b="b"/>
                      <a:pathLst>
                        <a:path w="9897" h="6381" extrusionOk="0">
                          <a:moveTo>
                            <a:pt x="3580" y="5535"/>
                          </a:moveTo>
                          <a:cubicBezTo>
                            <a:pt x="5972" y="6723"/>
                            <a:pt x="8364" y="6723"/>
                            <a:pt x="9560" y="5138"/>
                          </a:cubicBezTo>
                          <a:cubicBezTo>
                            <a:pt x="10756" y="3356"/>
                            <a:pt x="8564" y="1969"/>
                            <a:pt x="6172" y="780"/>
                          </a:cubicBezTo>
                          <a:cubicBezTo>
                            <a:pt x="3580" y="-408"/>
                            <a:pt x="1587" y="-210"/>
                            <a:pt x="192" y="1177"/>
                          </a:cubicBezTo>
                          <a:cubicBezTo>
                            <a:pt x="-605" y="3157"/>
                            <a:pt x="1189" y="4544"/>
                            <a:pt x="3580" y="55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40" name="Google Shape;8440;p37"/>
                    <p:cNvSpPr/>
                    <p:nvPr/>
                  </p:nvSpPr>
                  <p:spPr>
                    <a:xfrm>
                      <a:off x="2082151" y="6426115"/>
                      <a:ext cx="9995" cy="6737"/>
                    </a:xfrm>
                    <a:custGeom>
                      <a:avLst/>
                      <a:gdLst/>
                      <a:ahLst/>
                      <a:cxnLst/>
                      <a:rect l="l" t="t" r="r" b="b"/>
                      <a:pathLst>
                        <a:path w="9995" h="6737" extrusionOk="0">
                          <a:moveTo>
                            <a:pt x="9556" y="5622"/>
                          </a:moveTo>
                          <a:cubicBezTo>
                            <a:pt x="10752" y="4037"/>
                            <a:pt x="9357" y="2254"/>
                            <a:pt x="7164" y="1066"/>
                          </a:cubicBezTo>
                          <a:cubicBezTo>
                            <a:pt x="4374" y="-321"/>
                            <a:pt x="1184" y="-519"/>
                            <a:pt x="188" y="1462"/>
                          </a:cubicBezTo>
                          <a:cubicBezTo>
                            <a:pt x="-609" y="3047"/>
                            <a:pt x="1184" y="4830"/>
                            <a:pt x="4573" y="6216"/>
                          </a:cubicBezTo>
                          <a:cubicBezTo>
                            <a:pt x="5968" y="6612"/>
                            <a:pt x="8360" y="7405"/>
                            <a:pt x="9556" y="56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41" name="Google Shape;8441;p37"/>
                    <p:cNvSpPr/>
                    <p:nvPr/>
                  </p:nvSpPr>
                  <p:spPr>
                    <a:xfrm>
                      <a:off x="2182506" y="6168026"/>
                      <a:ext cx="9139" cy="6242"/>
                    </a:xfrm>
                    <a:custGeom>
                      <a:avLst/>
                      <a:gdLst/>
                      <a:ahLst/>
                      <a:cxnLst/>
                      <a:rect l="l" t="t" r="r" b="b"/>
                      <a:pathLst>
                        <a:path w="9139" h="6242" extrusionOk="0">
                          <a:moveTo>
                            <a:pt x="492" y="1243"/>
                          </a:moveTo>
                          <a:cubicBezTo>
                            <a:pt x="-903" y="2828"/>
                            <a:pt x="891" y="4413"/>
                            <a:pt x="3083" y="5799"/>
                          </a:cubicBezTo>
                          <a:cubicBezTo>
                            <a:pt x="5874" y="6592"/>
                            <a:pt x="7867" y="6394"/>
                            <a:pt x="8864" y="4611"/>
                          </a:cubicBezTo>
                          <a:cubicBezTo>
                            <a:pt x="9661" y="3224"/>
                            <a:pt x="8665" y="1838"/>
                            <a:pt x="6671" y="847"/>
                          </a:cubicBezTo>
                          <a:cubicBezTo>
                            <a:pt x="4080" y="-341"/>
                            <a:pt x="1688" y="-341"/>
                            <a:pt x="492" y="12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42" name="Google Shape;8442;p37"/>
                    <p:cNvSpPr/>
                    <p:nvPr/>
                  </p:nvSpPr>
                  <p:spPr>
                    <a:xfrm>
                      <a:off x="2168049" y="6149025"/>
                      <a:ext cx="15992" cy="7225"/>
                    </a:xfrm>
                    <a:custGeom>
                      <a:avLst/>
                      <a:gdLst/>
                      <a:ahLst/>
                      <a:cxnLst/>
                      <a:rect l="l" t="t" r="r" b="b"/>
                      <a:pathLst>
                        <a:path w="15992" h="7225" extrusionOk="0">
                          <a:moveTo>
                            <a:pt x="4385" y="6577"/>
                          </a:moveTo>
                          <a:cubicBezTo>
                            <a:pt x="6777" y="7369"/>
                            <a:pt x="8970" y="7765"/>
                            <a:pt x="9966" y="5785"/>
                          </a:cubicBezTo>
                          <a:cubicBezTo>
                            <a:pt x="9966" y="5586"/>
                            <a:pt x="9767" y="5190"/>
                            <a:pt x="9767" y="4992"/>
                          </a:cubicBezTo>
                          <a:cubicBezTo>
                            <a:pt x="10166" y="5190"/>
                            <a:pt x="10564" y="5586"/>
                            <a:pt x="11162" y="5785"/>
                          </a:cubicBezTo>
                          <a:cubicBezTo>
                            <a:pt x="13156" y="6577"/>
                            <a:pt x="15149" y="6973"/>
                            <a:pt x="15747" y="5388"/>
                          </a:cubicBezTo>
                          <a:cubicBezTo>
                            <a:pt x="16544" y="3606"/>
                            <a:pt x="15348" y="2021"/>
                            <a:pt x="12956" y="634"/>
                          </a:cubicBezTo>
                          <a:cubicBezTo>
                            <a:pt x="10963" y="-356"/>
                            <a:pt x="9169" y="-158"/>
                            <a:pt x="8372" y="1030"/>
                          </a:cubicBezTo>
                          <a:cubicBezTo>
                            <a:pt x="7973" y="1625"/>
                            <a:pt x="7973" y="2219"/>
                            <a:pt x="8172" y="2615"/>
                          </a:cubicBezTo>
                          <a:cubicBezTo>
                            <a:pt x="7574" y="2219"/>
                            <a:pt x="6777" y="1823"/>
                            <a:pt x="5780" y="1427"/>
                          </a:cubicBezTo>
                          <a:cubicBezTo>
                            <a:pt x="3588" y="832"/>
                            <a:pt x="1395" y="436"/>
                            <a:pt x="399" y="1625"/>
                          </a:cubicBezTo>
                          <a:cubicBezTo>
                            <a:pt x="199" y="2021"/>
                            <a:pt x="199" y="2417"/>
                            <a:pt x="0" y="2813"/>
                          </a:cubicBezTo>
                          <a:cubicBezTo>
                            <a:pt x="0" y="4596"/>
                            <a:pt x="2193" y="5785"/>
                            <a:pt x="4385" y="65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43" name="Google Shape;8443;p37"/>
                    <p:cNvSpPr/>
                    <p:nvPr/>
                  </p:nvSpPr>
                  <p:spPr>
                    <a:xfrm>
                      <a:off x="2147839" y="6312907"/>
                      <a:ext cx="9571" cy="6766"/>
                    </a:xfrm>
                    <a:custGeom>
                      <a:avLst/>
                      <a:gdLst/>
                      <a:ahLst/>
                      <a:cxnLst/>
                      <a:rect l="l" t="t" r="r" b="b"/>
                      <a:pathLst>
                        <a:path w="9571" h="6766" extrusionOk="0">
                          <a:moveTo>
                            <a:pt x="277" y="1165"/>
                          </a:moveTo>
                          <a:cubicBezTo>
                            <a:pt x="-720" y="2750"/>
                            <a:pt x="1074" y="4533"/>
                            <a:pt x="4064" y="6117"/>
                          </a:cubicBezTo>
                          <a:cubicBezTo>
                            <a:pt x="5858" y="6910"/>
                            <a:pt x="8250" y="7306"/>
                            <a:pt x="9246" y="5325"/>
                          </a:cubicBezTo>
                          <a:cubicBezTo>
                            <a:pt x="10243" y="3542"/>
                            <a:pt x="8848" y="1958"/>
                            <a:pt x="6456" y="769"/>
                          </a:cubicBezTo>
                          <a:cubicBezTo>
                            <a:pt x="3865" y="-221"/>
                            <a:pt x="1274" y="-419"/>
                            <a:pt x="277" y="116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44" name="Google Shape;8444;p37"/>
                    <p:cNvSpPr/>
                    <p:nvPr/>
                  </p:nvSpPr>
                  <p:spPr>
                    <a:xfrm>
                      <a:off x="2111620" y="6401525"/>
                      <a:ext cx="11193" cy="10983"/>
                    </a:xfrm>
                    <a:custGeom>
                      <a:avLst/>
                      <a:gdLst/>
                      <a:ahLst/>
                      <a:cxnLst/>
                      <a:rect l="l" t="t" r="r" b="b"/>
                      <a:pathLst>
                        <a:path w="11193" h="10983" extrusionOk="0">
                          <a:moveTo>
                            <a:pt x="11181" y="4064"/>
                          </a:moveTo>
                          <a:cubicBezTo>
                            <a:pt x="10982" y="2083"/>
                            <a:pt x="9188" y="696"/>
                            <a:pt x="6397" y="102"/>
                          </a:cubicBezTo>
                          <a:cubicBezTo>
                            <a:pt x="4205" y="-294"/>
                            <a:pt x="3009" y="498"/>
                            <a:pt x="2610" y="1885"/>
                          </a:cubicBezTo>
                          <a:cubicBezTo>
                            <a:pt x="2610" y="3469"/>
                            <a:pt x="3408" y="4856"/>
                            <a:pt x="5201" y="5648"/>
                          </a:cubicBezTo>
                          <a:cubicBezTo>
                            <a:pt x="2610" y="4856"/>
                            <a:pt x="418" y="4856"/>
                            <a:pt x="19" y="7431"/>
                          </a:cubicBezTo>
                          <a:cubicBezTo>
                            <a:pt x="-180" y="8620"/>
                            <a:pt x="1215" y="10006"/>
                            <a:pt x="3009" y="10601"/>
                          </a:cubicBezTo>
                          <a:cubicBezTo>
                            <a:pt x="5600" y="11393"/>
                            <a:pt x="7593" y="10997"/>
                            <a:pt x="8191" y="9016"/>
                          </a:cubicBezTo>
                          <a:cubicBezTo>
                            <a:pt x="8590" y="7629"/>
                            <a:pt x="7593" y="6441"/>
                            <a:pt x="5999" y="5847"/>
                          </a:cubicBezTo>
                          <a:cubicBezTo>
                            <a:pt x="6198" y="5847"/>
                            <a:pt x="6397" y="6045"/>
                            <a:pt x="6597" y="6045"/>
                          </a:cubicBezTo>
                          <a:cubicBezTo>
                            <a:pt x="9188" y="6837"/>
                            <a:pt x="11381" y="6243"/>
                            <a:pt x="11181" y="40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45" name="Google Shape;8445;p37"/>
                    <p:cNvSpPr/>
                    <p:nvPr/>
                  </p:nvSpPr>
                  <p:spPr>
                    <a:xfrm>
                      <a:off x="2133603" y="6395713"/>
                      <a:ext cx="8727" cy="6281"/>
                    </a:xfrm>
                    <a:custGeom>
                      <a:avLst/>
                      <a:gdLst/>
                      <a:ahLst/>
                      <a:cxnLst/>
                      <a:rect l="l" t="t" r="r" b="b"/>
                      <a:pathLst>
                        <a:path w="8727" h="6281" extrusionOk="0">
                          <a:moveTo>
                            <a:pt x="3152" y="5518"/>
                          </a:moveTo>
                          <a:cubicBezTo>
                            <a:pt x="5743" y="6706"/>
                            <a:pt x="7736" y="6508"/>
                            <a:pt x="8533" y="4924"/>
                          </a:cubicBezTo>
                          <a:cubicBezTo>
                            <a:pt x="9131" y="3735"/>
                            <a:pt x="8334" y="2150"/>
                            <a:pt x="6341" y="1160"/>
                          </a:cubicBezTo>
                          <a:cubicBezTo>
                            <a:pt x="4148" y="-29"/>
                            <a:pt x="1756" y="-623"/>
                            <a:pt x="361" y="962"/>
                          </a:cubicBezTo>
                          <a:cubicBezTo>
                            <a:pt x="-835" y="2546"/>
                            <a:pt x="1158" y="4131"/>
                            <a:pt x="3152" y="55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46" name="Google Shape;8446;p37"/>
                    <p:cNvSpPr/>
                    <p:nvPr/>
                  </p:nvSpPr>
                  <p:spPr>
                    <a:xfrm>
                      <a:off x="2306165" y="6220114"/>
                      <a:ext cx="9185" cy="6314"/>
                    </a:xfrm>
                    <a:custGeom>
                      <a:avLst/>
                      <a:gdLst/>
                      <a:ahLst/>
                      <a:cxnLst/>
                      <a:rect l="l" t="t" r="r" b="b"/>
                      <a:pathLst>
                        <a:path w="9185" h="6314" extrusionOk="0">
                          <a:moveTo>
                            <a:pt x="4203" y="262"/>
                          </a:moveTo>
                          <a:cubicBezTo>
                            <a:pt x="2010" y="-332"/>
                            <a:pt x="216" y="64"/>
                            <a:pt x="17" y="1649"/>
                          </a:cubicBezTo>
                          <a:cubicBezTo>
                            <a:pt x="-183" y="3630"/>
                            <a:pt x="1412" y="5215"/>
                            <a:pt x="4203" y="6205"/>
                          </a:cubicBezTo>
                          <a:cubicBezTo>
                            <a:pt x="6595" y="6403"/>
                            <a:pt x="9186" y="6601"/>
                            <a:pt x="9186" y="4224"/>
                          </a:cubicBezTo>
                          <a:cubicBezTo>
                            <a:pt x="9186" y="1847"/>
                            <a:pt x="6595" y="1055"/>
                            <a:pt x="4203" y="2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47" name="Google Shape;8447;p37"/>
                    <p:cNvSpPr/>
                    <p:nvPr/>
                  </p:nvSpPr>
                  <p:spPr>
                    <a:xfrm>
                      <a:off x="2285125" y="6273506"/>
                      <a:ext cx="8732" cy="6883"/>
                    </a:xfrm>
                    <a:custGeom>
                      <a:avLst/>
                      <a:gdLst/>
                      <a:ahLst/>
                      <a:cxnLst/>
                      <a:rect l="l" t="t" r="r" b="b"/>
                      <a:pathLst>
                        <a:path w="8732" h="6883" extrusionOk="0">
                          <a:moveTo>
                            <a:pt x="5509" y="552"/>
                          </a:moveTo>
                          <a:cubicBezTo>
                            <a:pt x="3117" y="-240"/>
                            <a:pt x="725" y="-438"/>
                            <a:pt x="127" y="1741"/>
                          </a:cubicBezTo>
                          <a:cubicBezTo>
                            <a:pt x="-471" y="3523"/>
                            <a:pt x="1124" y="5108"/>
                            <a:pt x="3117" y="6495"/>
                          </a:cubicBezTo>
                          <a:cubicBezTo>
                            <a:pt x="5908" y="7287"/>
                            <a:pt x="7502" y="6891"/>
                            <a:pt x="8300" y="5108"/>
                          </a:cubicBezTo>
                          <a:cubicBezTo>
                            <a:pt x="9496" y="3127"/>
                            <a:pt x="8100" y="1344"/>
                            <a:pt x="5509" y="5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48" name="Google Shape;8448;p37"/>
                    <p:cNvSpPr/>
                    <p:nvPr/>
                  </p:nvSpPr>
                  <p:spPr>
                    <a:xfrm>
                      <a:off x="2255226" y="6333596"/>
                      <a:ext cx="8638" cy="5560"/>
                    </a:xfrm>
                    <a:custGeom>
                      <a:avLst/>
                      <a:gdLst/>
                      <a:ahLst/>
                      <a:cxnLst/>
                      <a:rect l="l" t="t" r="r" b="b"/>
                      <a:pathLst>
                        <a:path w="8638" h="5560" extrusionOk="0">
                          <a:moveTo>
                            <a:pt x="5709" y="682"/>
                          </a:moveTo>
                          <a:cubicBezTo>
                            <a:pt x="3317" y="-309"/>
                            <a:pt x="925" y="-309"/>
                            <a:pt x="127" y="1276"/>
                          </a:cubicBezTo>
                          <a:cubicBezTo>
                            <a:pt x="-471" y="2662"/>
                            <a:pt x="1124" y="3851"/>
                            <a:pt x="3117" y="5040"/>
                          </a:cubicBezTo>
                          <a:cubicBezTo>
                            <a:pt x="5310" y="5832"/>
                            <a:pt x="7702" y="5832"/>
                            <a:pt x="8499" y="4247"/>
                          </a:cubicBezTo>
                          <a:cubicBezTo>
                            <a:pt x="9097" y="2861"/>
                            <a:pt x="7702" y="1474"/>
                            <a:pt x="5709" y="6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49" name="Google Shape;8449;p37"/>
                    <p:cNvSpPr/>
                    <p:nvPr/>
                  </p:nvSpPr>
                  <p:spPr>
                    <a:xfrm>
                      <a:off x="2153233" y="6368061"/>
                      <a:ext cx="12025" cy="6094"/>
                    </a:xfrm>
                    <a:custGeom>
                      <a:avLst/>
                      <a:gdLst/>
                      <a:ahLst/>
                      <a:cxnLst/>
                      <a:rect l="l" t="t" r="r" b="b"/>
                      <a:pathLst>
                        <a:path w="12025" h="6094" extrusionOk="0">
                          <a:moveTo>
                            <a:pt x="12025" y="4646"/>
                          </a:moveTo>
                          <a:lnTo>
                            <a:pt x="11028" y="3061"/>
                          </a:lnTo>
                          <a:cubicBezTo>
                            <a:pt x="7839" y="-109"/>
                            <a:pt x="4451" y="-901"/>
                            <a:pt x="1062" y="1080"/>
                          </a:cubicBezTo>
                          <a:cubicBezTo>
                            <a:pt x="66" y="1674"/>
                            <a:pt x="-532" y="2665"/>
                            <a:pt x="663" y="3655"/>
                          </a:cubicBezTo>
                          <a:cubicBezTo>
                            <a:pt x="3653" y="6032"/>
                            <a:pt x="6843" y="6626"/>
                            <a:pt x="9832" y="5636"/>
                          </a:cubicBezTo>
                          <a:cubicBezTo>
                            <a:pt x="10829" y="5438"/>
                            <a:pt x="11427" y="5042"/>
                            <a:pt x="12025" y="46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50" name="Google Shape;8450;p37"/>
                    <p:cNvSpPr/>
                    <p:nvPr/>
                  </p:nvSpPr>
                  <p:spPr>
                    <a:xfrm>
                      <a:off x="2228588" y="6363050"/>
                      <a:ext cx="9161" cy="6046"/>
                    </a:xfrm>
                    <a:custGeom>
                      <a:avLst/>
                      <a:gdLst/>
                      <a:ahLst/>
                      <a:cxnLst/>
                      <a:rect l="l" t="t" r="r" b="b"/>
                      <a:pathLst>
                        <a:path w="9161" h="6046" extrusionOk="0">
                          <a:moveTo>
                            <a:pt x="9026" y="4704"/>
                          </a:moveTo>
                          <a:cubicBezTo>
                            <a:pt x="9624" y="3119"/>
                            <a:pt x="8228" y="1139"/>
                            <a:pt x="5239" y="346"/>
                          </a:cubicBezTo>
                          <a:cubicBezTo>
                            <a:pt x="2647" y="-248"/>
                            <a:pt x="455" y="-248"/>
                            <a:pt x="56" y="1733"/>
                          </a:cubicBezTo>
                          <a:cubicBezTo>
                            <a:pt x="-343" y="3317"/>
                            <a:pt x="1451" y="4308"/>
                            <a:pt x="3444" y="5298"/>
                          </a:cubicBezTo>
                          <a:cubicBezTo>
                            <a:pt x="5836" y="6289"/>
                            <a:pt x="8228" y="6487"/>
                            <a:pt x="9026" y="47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51" name="Google Shape;8451;p37"/>
                    <p:cNvSpPr/>
                    <p:nvPr/>
                  </p:nvSpPr>
                  <p:spPr>
                    <a:xfrm>
                      <a:off x="2278775" y="6215337"/>
                      <a:ext cx="10172" cy="6624"/>
                    </a:xfrm>
                    <a:custGeom>
                      <a:avLst/>
                      <a:gdLst/>
                      <a:ahLst/>
                      <a:cxnLst/>
                      <a:rect l="l" t="t" r="r" b="b"/>
                      <a:pathLst>
                        <a:path w="10172" h="6624" extrusionOk="0">
                          <a:moveTo>
                            <a:pt x="10066" y="5238"/>
                          </a:moveTo>
                          <a:cubicBezTo>
                            <a:pt x="10664" y="3455"/>
                            <a:pt x="8670" y="1672"/>
                            <a:pt x="6079" y="682"/>
                          </a:cubicBezTo>
                          <a:cubicBezTo>
                            <a:pt x="3488" y="-309"/>
                            <a:pt x="697" y="-309"/>
                            <a:pt x="99" y="1276"/>
                          </a:cubicBezTo>
                          <a:cubicBezTo>
                            <a:pt x="-499" y="3059"/>
                            <a:pt x="1694" y="4643"/>
                            <a:pt x="4285" y="5634"/>
                          </a:cubicBezTo>
                          <a:cubicBezTo>
                            <a:pt x="6876" y="6822"/>
                            <a:pt x="9468" y="7219"/>
                            <a:pt x="10066" y="523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52" name="Google Shape;8452;p37"/>
                    <p:cNvSpPr/>
                    <p:nvPr/>
                  </p:nvSpPr>
                  <p:spPr>
                    <a:xfrm>
                      <a:off x="2173880" y="6360276"/>
                      <a:ext cx="8858" cy="6543"/>
                    </a:xfrm>
                    <a:custGeom>
                      <a:avLst/>
                      <a:gdLst/>
                      <a:ahLst/>
                      <a:cxnLst/>
                      <a:rect l="l" t="t" r="r" b="b"/>
                      <a:pathLst>
                        <a:path w="8858" h="6543" extrusionOk="0">
                          <a:moveTo>
                            <a:pt x="3338" y="5893"/>
                          </a:moveTo>
                          <a:cubicBezTo>
                            <a:pt x="5730" y="6884"/>
                            <a:pt x="7923" y="6884"/>
                            <a:pt x="8720" y="4903"/>
                          </a:cubicBezTo>
                          <a:cubicBezTo>
                            <a:pt x="9118" y="3714"/>
                            <a:pt x="8720" y="1931"/>
                            <a:pt x="6726" y="941"/>
                          </a:cubicBezTo>
                          <a:cubicBezTo>
                            <a:pt x="4335" y="-248"/>
                            <a:pt x="1943" y="-446"/>
                            <a:pt x="547" y="1139"/>
                          </a:cubicBezTo>
                          <a:cubicBezTo>
                            <a:pt x="-848" y="2922"/>
                            <a:pt x="547" y="4507"/>
                            <a:pt x="3338" y="58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53" name="Google Shape;8453;p37"/>
                    <p:cNvSpPr/>
                    <p:nvPr/>
                  </p:nvSpPr>
                  <p:spPr>
                    <a:xfrm>
                      <a:off x="2192861" y="6356657"/>
                      <a:ext cx="9299" cy="6888"/>
                    </a:xfrm>
                    <a:custGeom>
                      <a:avLst/>
                      <a:gdLst/>
                      <a:ahLst/>
                      <a:cxnLst/>
                      <a:rect l="l" t="t" r="r" b="b"/>
                      <a:pathLst>
                        <a:path w="9299" h="6888" extrusionOk="0">
                          <a:moveTo>
                            <a:pt x="9073" y="5749"/>
                          </a:moveTo>
                          <a:cubicBezTo>
                            <a:pt x="9870" y="3966"/>
                            <a:pt x="8475" y="2382"/>
                            <a:pt x="6283" y="995"/>
                          </a:cubicBezTo>
                          <a:cubicBezTo>
                            <a:pt x="3891" y="-392"/>
                            <a:pt x="1698" y="-392"/>
                            <a:pt x="502" y="1391"/>
                          </a:cubicBezTo>
                          <a:cubicBezTo>
                            <a:pt x="-694" y="2976"/>
                            <a:pt x="303" y="4759"/>
                            <a:pt x="2894" y="5947"/>
                          </a:cubicBezTo>
                          <a:cubicBezTo>
                            <a:pt x="5485" y="7136"/>
                            <a:pt x="7678" y="7334"/>
                            <a:pt x="9073" y="57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54" name="Google Shape;8454;p37"/>
                    <p:cNvSpPr/>
                    <p:nvPr/>
                  </p:nvSpPr>
                  <p:spPr>
                    <a:xfrm>
                      <a:off x="2186270" y="6370283"/>
                      <a:ext cx="8887" cy="5591"/>
                    </a:xfrm>
                    <a:custGeom>
                      <a:avLst/>
                      <a:gdLst/>
                      <a:ahLst/>
                      <a:cxnLst/>
                      <a:rect l="l" t="t" r="r" b="b"/>
                      <a:pathLst>
                        <a:path w="8887" h="5591" extrusionOk="0">
                          <a:moveTo>
                            <a:pt x="8887" y="4009"/>
                          </a:moveTo>
                          <a:cubicBezTo>
                            <a:pt x="8887" y="2424"/>
                            <a:pt x="7691" y="1037"/>
                            <a:pt x="5698" y="443"/>
                          </a:cubicBezTo>
                          <a:cubicBezTo>
                            <a:pt x="3107" y="-349"/>
                            <a:pt x="914" y="-151"/>
                            <a:pt x="117" y="1632"/>
                          </a:cubicBezTo>
                          <a:cubicBezTo>
                            <a:pt x="-481" y="3216"/>
                            <a:pt x="1313" y="4405"/>
                            <a:pt x="3306" y="4999"/>
                          </a:cubicBezTo>
                          <a:cubicBezTo>
                            <a:pt x="5698" y="5989"/>
                            <a:pt x="7891" y="5791"/>
                            <a:pt x="8887" y="40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55" name="Google Shape;8455;p37"/>
                    <p:cNvSpPr/>
                    <p:nvPr/>
                  </p:nvSpPr>
                  <p:spPr>
                    <a:xfrm>
                      <a:off x="2249382" y="6189503"/>
                      <a:ext cx="8823" cy="6238"/>
                    </a:xfrm>
                    <a:custGeom>
                      <a:avLst/>
                      <a:gdLst/>
                      <a:ahLst/>
                      <a:cxnLst/>
                      <a:rect l="l" t="t" r="r" b="b"/>
                      <a:pathLst>
                        <a:path w="8823" h="6238" extrusionOk="0">
                          <a:moveTo>
                            <a:pt x="8762" y="4330"/>
                          </a:moveTo>
                          <a:cubicBezTo>
                            <a:pt x="9161" y="2745"/>
                            <a:pt x="7566" y="1556"/>
                            <a:pt x="5772" y="764"/>
                          </a:cubicBezTo>
                          <a:cubicBezTo>
                            <a:pt x="3181" y="-424"/>
                            <a:pt x="789" y="-226"/>
                            <a:pt x="191" y="1358"/>
                          </a:cubicBezTo>
                          <a:cubicBezTo>
                            <a:pt x="-606" y="3141"/>
                            <a:pt x="1188" y="4726"/>
                            <a:pt x="3779" y="5716"/>
                          </a:cubicBezTo>
                          <a:cubicBezTo>
                            <a:pt x="6370" y="6707"/>
                            <a:pt x="8164" y="6311"/>
                            <a:pt x="8762" y="433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56" name="Google Shape;8456;p37"/>
                    <p:cNvSpPr/>
                    <p:nvPr/>
                  </p:nvSpPr>
                  <p:spPr>
                    <a:xfrm>
                      <a:off x="2216269" y="6259538"/>
                      <a:ext cx="13371" cy="7080"/>
                    </a:xfrm>
                    <a:custGeom>
                      <a:avLst/>
                      <a:gdLst/>
                      <a:ahLst/>
                      <a:cxnLst/>
                      <a:rect l="l" t="t" r="r" b="b"/>
                      <a:pathLst>
                        <a:path w="13371" h="7080" extrusionOk="0">
                          <a:moveTo>
                            <a:pt x="6794" y="5408"/>
                          </a:moveTo>
                          <a:cubicBezTo>
                            <a:pt x="7193" y="5804"/>
                            <a:pt x="7791" y="6200"/>
                            <a:pt x="8588" y="6596"/>
                          </a:cubicBezTo>
                          <a:cubicBezTo>
                            <a:pt x="10781" y="7389"/>
                            <a:pt x="13372" y="7389"/>
                            <a:pt x="13372" y="5210"/>
                          </a:cubicBezTo>
                          <a:cubicBezTo>
                            <a:pt x="13372" y="3427"/>
                            <a:pt x="11777" y="1842"/>
                            <a:pt x="9385" y="852"/>
                          </a:cubicBezTo>
                          <a:cubicBezTo>
                            <a:pt x="7591" y="59"/>
                            <a:pt x="6794" y="456"/>
                            <a:pt x="6196" y="1248"/>
                          </a:cubicBezTo>
                          <a:cubicBezTo>
                            <a:pt x="5598" y="852"/>
                            <a:pt x="4801" y="456"/>
                            <a:pt x="4003" y="258"/>
                          </a:cubicBezTo>
                          <a:cubicBezTo>
                            <a:pt x="1811" y="-337"/>
                            <a:pt x="416" y="59"/>
                            <a:pt x="17" y="1842"/>
                          </a:cubicBezTo>
                          <a:cubicBezTo>
                            <a:pt x="-182" y="3229"/>
                            <a:pt x="1412" y="4616"/>
                            <a:pt x="3206" y="5210"/>
                          </a:cubicBezTo>
                          <a:cubicBezTo>
                            <a:pt x="4601" y="5606"/>
                            <a:pt x="5797" y="5606"/>
                            <a:pt x="6794" y="540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57" name="Google Shape;8457;p37"/>
                    <p:cNvSpPr/>
                    <p:nvPr/>
                  </p:nvSpPr>
                  <p:spPr>
                    <a:xfrm>
                      <a:off x="2171096" y="6402196"/>
                      <a:ext cx="12188" cy="8127"/>
                    </a:xfrm>
                    <a:custGeom>
                      <a:avLst/>
                      <a:gdLst/>
                      <a:ahLst/>
                      <a:cxnLst/>
                      <a:rect l="l" t="t" r="r" b="b"/>
                      <a:pathLst>
                        <a:path w="12188" h="8127" extrusionOk="0">
                          <a:moveTo>
                            <a:pt x="4926" y="5572"/>
                          </a:moveTo>
                          <a:cubicBezTo>
                            <a:pt x="5325" y="6761"/>
                            <a:pt x="6322" y="7553"/>
                            <a:pt x="8115" y="7950"/>
                          </a:cubicBezTo>
                          <a:cubicBezTo>
                            <a:pt x="10308" y="8544"/>
                            <a:pt x="11504" y="7553"/>
                            <a:pt x="12102" y="6365"/>
                          </a:cubicBezTo>
                          <a:cubicBezTo>
                            <a:pt x="12501" y="4978"/>
                            <a:pt x="11504" y="3394"/>
                            <a:pt x="9511" y="2799"/>
                          </a:cubicBezTo>
                          <a:cubicBezTo>
                            <a:pt x="9112" y="2601"/>
                            <a:pt x="8714" y="2601"/>
                            <a:pt x="8315" y="2601"/>
                          </a:cubicBezTo>
                          <a:cubicBezTo>
                            <a:pt x="7916" y="2007"/>
                            <a:pt x="7318" y="1413"/>
                            <a:pt x="6322" y="1016"/>
                          </a:cubicBezTo>
                          <a:cubicBezTo>
                            <a:pt x="3930" y="-172"/>
                            <a:pt x="1538" y="-568"/>
                            <a:pt x="342" y="1215"/>
                          </a:cubicBezTo>
                          <a:cubicBezTo>
                            <a:pt x="-456" y="2403"/>
                            <a:pt x="142" y="3988"/>
                            <a:pt x="2136" y="4978"/>
                          </a:cubicBezTo>
                          <a:cubicBezTo>
                            <a:pt x="3132" y="5176"/>
                            <a:pt x="4129" y="5374"/>
                            <a:pt x="4926" y="557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58" name="Google Shape;8458;p37"/>
                    <p:cNvSpPr/>
                    <p:nvPr/>
                  </p:nvSpPr>
                  <p:spPr>
                    <a:xfrm>
                      <a:off x="2178264" y="6341766"/>
                      <a:ext cx="13908" cy="8243"/>
                    </a:xfrm>
                    <a:custGeom>
                      <a:avLst/>
                      <a:gdLst/>
                      <a:ahLst/>
                      <a:cxnLst/>
                      <a:rect l="l" t="t" r="r" b="b"/>
                      <a:pathLst>
                        <a:path w="13908" h="8243" extrusionOk="0">
                          <a:moveTo>
                            <a:pt x="10116" y="237"/>
                          </a:moveTo>
                          <a:cubicBezTo>
                            <a:pt x="8322" y="-357"/>
                            <a:pt x="7325" y="237"/>
                            <a:pt x="6727" y="1228"/>
                          </a:cubicBezTo>
                          <a:cubicBezTo>
                            <a:pt x="3538" y="-159"/>
                            <a:pt x="1943" y="1228"/>
                            <a:pt x="947" y="2812"/>
                          </a:cubicBezTo>
                          <a:cubicBezTo>
                            <a:pt x="-50" y="4199"/>
                            <a:pt x="-847" y="5982"/>
                            <a:pt x="1744" y="7368"/>
                          </a:cubicBezTo>
                          <a:cubicBezTo>
                            <a:pt x="5531" y="9349"/>
                            <a:pt x="7525" y="7566"/>
                            <a:pt x="9518" y="5982"/>
                          </a:cubicBezTo>
                          <a:lnTo>
                            <a:pt x="9518" y="5585"/>
                          </a:lnTo>
                          <a:cubicBezTo>
                            <a:pt x="11511" y="5982"/>
                            <a:pt x="13305" y="5982"/>
                            <a:pt x="13704" y="4595"/>
                          </a:cubicBezTo>
                          <a:cubicBezTo>
                            <a:pt x="14501" y="3010"/>
                            <a:pt x="12906" y="1029"/>
                            <a:pt x="10116" y="2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59" name="Google Shape;8459;p37"/>
                    <p:cNvSpPr/>
                    <p:nvPr/>
                  </p:nvSpPr>
                  <p:spPr>
                    <a:xfrm>
                      <a:off x="2220058" y="6227674"/>
                      <a:ext cx="13223" cy="11019"/>
                    </a:xfrm>
                    <a:custGeom>
                      <a:avLst/>
                      <a:gdLst/>
                      <a:ahLst/>
                      <a:cxnLst/>
                      <a:rect l="l" t="t" r="r" b="b"/>
                      <a:pathLst>
                        <a:path w="13223" h="11019" extrusionOk="0">
                          <a:moveTo>
                            <a:pt x="12573" y="10134"/>
                          </a:moveTo>
                          <a:cubicBezTo>
                            <a:pt x="14367" y="8153"/>
                            <a:pt x="12174" y="6172"/>
                            <a:pt x="9383" y="4984"/>
                          </a:cubicBezTo>
                          <a:cubicBezTo>
                            <a:pt x="8985" y="4786"/>
                            <a:pt x="8586" y="4587"/>
                            <a:pt x="8187" y="4587"/>
                          </a:cubicBezTo>
                          <a:cubicBezTo>
                            <a:pt x="7988" y="2607"/>
                            <a:pt x="6792" y="1022"/>
                            <a:pt x="4201" y="229"/>
                          </a:cubicBezTo>
                          <a:cubicBezTo>
                            <a:pt x="2208" y="-365"/>
                            <a:pt x="15" y="229"/>
                            <a:pt x="15" y="1616"/>
                          </a:cubicBezTo>
                          <a:cubicBezTo>
                            <a:pt x="-184" y="3399"/>
                            <a:pt x="1610" y="5182"/>
                            <a:pt x="4201" y="6172"/>
                          </a:cubicBezTo>
                          <a:cubicBezTo>
                            <a:pt x="4600" y="6370"/>
                            <a:pt x="4799" y="6370"/>
                            <a:pt x="5198" y="6370"/>
                          </a:cubicBezTo>
                          <a:cubicBezTo>
                            <a:pt x="4799" y="7955"/>
                            <a:pt x="5796" y="9341"/>
                            <a:pt x="7988" y="10530"/>
                          </a:cubicBezTo>
                          <a:cubicBezTo>
                            <a:pt x="9782" y="11323"/>
                            <a:pt x="11775" y="11124"/>
                            <a:pt x="12573" y="101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60" name="Google Shape;8460;p37"/>
                    <p:cNvSpPr/>
                    <p:nvPr/>
                  </p:nvSpPr>
                  <p:spPr>
                    <a:xfrm>
                      <a:off x="2189377" y="6314548"/>
                      <a:ext cx="10402" cy="6853"/>
                    </a:xfrm>
                    <a:custGeom>
                      <a:avLst/>
                      <a:gdLst/>
                      <a:ahLst/>
                      <a:cxnLst/>
                      <a:rect l="l" t="t" r="r" b="b"/>
                      <a:pathLst>
                        <a:path w="10402" h="6853" extrusionOk="0">
                          <a:moveTo>
                            <a:pt x="7375" y="1307"/>
                          </a:moveTo>
                          <a:lnTo>
                            <a:pt x="6578" y="1109"/>
                          </a:lnTo>
                          <a:cubicBezTo>
                            <a:pt x="5780" y="713"/>
                            <a:pt x="4983" y="317"/>
                            <a:pt x="3986" y="119"/>
                          </a:cubicBezTo>
                          <a:cubicBezTo>
                            <a:pt x="1993" y="-277"/>
                            <a:pt x="598" y="317"/>
                            <a:pt x="0" y="1902"/>
                          </a:cubicBezTo>
                          <a:cubicBezTo>
                            <a:pt x="199" y="4477"/>
                            <a:pt x="2591" y="5863"/>
                            <a:pt x="5780" y="6656"/>
                          </a:cubicBezTo>
                          <a:cubicBezTo>
                            <a:pt x="6578" y="6854"/>
                            <a:pt x="7176" y="6854"/>
                            <a:pt x="7774" y="6854"/>
                          </a:cubicBezTo>
                          <a:cubicBezTo>
                            <a:pt x="8770" y="6854"/>
                            <a:pt x="9568" y="6656"/>
                            <a:pt x="9966" y="5863"/>
                          </a:cubicBezTo>
                          <a:cubicBezTo>
                            <a:pt x="11162" y="4081"/>
                            <a:pt x="9767" y="2496"/>
                            <a:pt x="7375" y="130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61" name="Google Shape;8461;p37"/>
                    <p:cNvSpPr/>
                    <p:nvPr/>
                  </p:nvSpPr>
                  <p:spPr>
                    <a:xfrm>
                      <a:off x="2225853" y="6286956"/>
                      <a:ext cx="11157" cy="10248"/>
                    </a:xfrm>
                    <a:custGeom>
                      <a:avLst/>
                      <a:gdLst/>
                      <a:ahLst/>
                      <a:cxnLst/>
                      <a:rect l="l" t="t" r="r" b="b"/>
                      <a:pathLst>
                        <a:path w="11157" h="10248" extrusionOk="0">
                          <a:moveTo>
                            <a:pt x="6378" y="9882"/>
                          </a:moveTo>
                          <a:cubicBezTo>
                            <a:pt x="8372" y="10477"/>
                            <a:pt x="10365" y="10477"/>
                            <a:pt x="10963" y="8892"/>
                          </a:cubicBezTo>
                          <a:cubicBezTo>
                            <a:pt x="11561" y="7505"/>
                            <a:pt x="10764" y="5920"/>
                            <a:pt x="8770" y="4930"/>
                          </a:cubicBezTo>
                          <a:cubicBezTo>
                            <a:pt x="8372" y="4732"/>
                            <a:pt x="8172" y="4732"/>
                            <a:pt x="7973" y="4534"/>
                          </a:cubicBezTo>
                          <a:lnTo>
                            <a:pt x="7973" y="4534"/>
                          </a:lnTo>
                          <a:cubicBezTo>
                            <a:pt x="8571" y="2553"/>
                            <a:pt x="6578" y="968"/>
                            <a:pt x="3986" y="176"/>
                          </a:cubicBezTo>
                          <a:cubicBezTo>
                            <a:pt x="1993" y="-418"/>
                            <a:pt x="598" y="572"/>
                            <a:pt x="0" y="1959"/>
                          </a:cubicBezTo>
                          <a:cubicBezTo>
                            <a:pt x="0" y="3544"/>
                            <a:pt x="997" y="4930"/>
                            <a:pt x="3189" y="5524"/>
                          </a:cubicBezTo>
                          <a:lnTo>
                            <a:pt x="3588" y="5524"/>
                          </a:lnTo>
                          <a:cubicBezTo>
                            <a:pt x="3588" y="5723"/>
                            <a:pt x="3389" y="5723"/>
                            <a:pt x="3389" y="5920"/>
                          </a:cubicBezTo>
                          <a:cubicBezTo>
                            <a:pt x="3189" y="7505"/>
                            <a:pt x="4584" y="8892"/>
                            <a:pt x="6378" y="98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62" name="Google Shape;8462;p37"/>
                    <p:cNvSpPr/>
                    <p:nvPr/>
                  </p:nvSpPr>
                  <p:spPr>
                    <a:xfrm>
                      <a:off x="2230432" y="6299833"/>
                      <a:ext cx="9037" cy="5966"/>
                    </a:xfrm>
                    <a:custGeom>
                      <a:avLst/>
                      <a:gdLst/>
                      <a:ahLst/>
                      <a:cxnLst/>
                      <a:rect l="l" t="t" r="r" b="b"/>
                      <a:pathLst>
                        <a:path w="9037" h="5966" extrusionOk="0">
                          <a:moveTo>
                            <a:pt x="8976" y="4335"/>
                          </a:moveTo>
                          <a:cubicBezTo>
                            <a:pt x="9374" y="2948"/>
                            <a:pt x="7780" y="1561"/>
                            <a:pt x="5986" y="769"/>
                          </a:cubicBezTo>
                          <a:cubicBezTo>
                            <a:pt x="3594" y="-221"/>
                            <a:pt x="1003" y="-420"/>
                            <a:pt x="205" y="1165"/>
                          </a:cubicBezTo>
                          <a:cubicBezTo>
                            <a:pt x="-592" y="2750"/>
                            <a:pt x="1003" y="4533"/>
                            <a:pt x="3793" y="5523"/>
                          </a:cubicBezTo>
                          <a:cubicBezTo>
                            <a:pt x="6185" y="6316"/>
                            <a:pt x="8378" y="6117"/>
                            <a:pt x="8976" y="43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63" name="Google Shape;8463;p37"/>
                    <p:cNvSpPr/>
                    <p:nvPr/>
                  </p:nvSpPr>
                  <p:spPr>
                    <a:xfrm>
                      <a:off x="2168032" y="6380174"/>
                      <a:ext cx="7804" cy="5716"/>
                    </a:xfrm>
                    <a:custGeom>
                      <a:avLst/>
                      <a:gdLst/>
                      <a:ahLst/>
                      <a:cxnLst/>
                      <a:rect l="l" t="t" r="r" b="b"/>
                      <a:pathLst>
                        <a:path w="7804" h="5716" extrusionOk="0">
                          <a:moveTo>
                            <a:pt x="4003" y="258"/>
                          </a:moveTo>
                          <a:cubicBezTo>
                            <a:pt x="1811" y="-337"/>
                            <a:pt x="415" y="60"/>
                            <a:pt x="17" y="1842"/>
                          </a:cubicBezTo>
                          <a:cubicBezTo>
                            <a:pt x="-182" y="3229"/>
                            <a:pt x="1412" y="4615"/>
                            <a:pt x="3206" y="5210"/>
                          </a:cubicBezTo>
                          <a:cubicBezTo>
                            <a:pt x="5997" y="6200"/>
                            <a:pt x="7990" y="5804"/>
                            <a:pt x="7791" y="3427"/>
                          </a:cubicBezTo>
                          <a:cubicBezTo>
                            <a:pt x="7791" y="1842"/>
                            <a:pt x="6196" y="852"/>
                            <a:pt x="4003" y="2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64" name="Google Shape;8464;p37"/>
                    <p:cNvSpPr/>
                    <p:nvPr/>
                  </p:nvSpPr>
                  <p:spPr>
                    <a:xfrm>
                      <a:off x="2253543" y="6267650"/>
                      <a:ext cx="12200" cy="10076"/>
                    </a:xfrm>
                    <a:custGeom>
                      <a:avLst/>
                      <a:gdLst/>
                      <a:ahLst/>
                      <a:cxnLst/>
                      <a:rect l="l" t="t" r="r" b="b"/>
                      <a:pathLst>
                        <a:path w="12200" h="10076" extrusionOk="0">
                          <a:moveTo>
                            <a:pt x="12176" y="4031"/>
                          </a:moveTo>
                          <a:cubicBezTo>
                            <a:pt x="12375" y="2644"/>
                            <a:pt x="11378" y="1060"/>
                            <a:pt x="9186" y="267"/>
                          </a:cubicBezTo>
                          <a:cubicBezTo>
                            <a:pt x="7193" y="-327"/>
                            <a:pt x="5399" y="69"/>
                            <a:pt x="4601" y="1456"/>
                          </a:cubicBezTo>
                          <a:cubicBezTo>
                            <a:pt x="4003" y="2248"/>
                            <a:pt x="4203" y="3041"/>
                            <a:pt x="4801" y="3635"/>
                          </a:cubicBezTo>
                          <a:cubicBezTo>
                            <a:pt x="2608" y="3041"/>
                            <a:pt x="814" y="3635"/>
                            <a:pt x="216" y="5022"/>
                          </a:cubicBezTo>
                          <a:cubicBezTo>
                            <a:pt x="-581" y="6804"/>
                            <a:pt x="814" y="8389"/>
                            <a:pt x="4601" y="9776"/>
                          </a:cubicBezTo>
                          <a:cubicBezTo>
                            <a:pt x="6395" y="10370"/>
                            <a:pt x="8588" y="10172"/>
                            <a:pt x="9385" y="8389"/>
                          </a:cubicBezTo>
                          <a:cubicBezTo>
                            <a:pt x="9784" y="7399"/>
                            <a:pt x="9186" y="6210"/>
                            <a:pt x="8189" y="5418"/>
                          </a:cubicBezTo>
                          <a:cubicBezTo>
                            <a:pt x="9784" y="5814"/>
                            <a:pt x="11777" y="5814"/>
                            <a:pt x="12176" y="40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65" name="Google Shape;8465;p37"/>
                    <p:cNvSpPr/>
                    <p:nvPr/>
                  </p:nvSpPr>
                  <p:spPr>
                    <a:xfrm>
                      <a:off x="2244450" y="6310112"/>
                      <a:ext cx="9058" cy="6194"/>
                    </a:xfrm>
                    <a:custGeom>
                      <a:avLst/>
                      <a:gdLst/>
                      <a:ahLst/>
                      <a:cxnLst/>
                      <a:rect l="l" t="t" r="r" b="b"/>
                      <a:pathLst>
                        <a:path w="9058" h="6194" extrusionOk="0">
                          <a:moveTo>
                            <a:pt x="2732" y="5347"/>
                          </a:moveTo>
                          <a:cubicBezTo>
                            <a:pt x="5124" y="6139"/>
                            <a:pt x="7715" y="6932"/>
                            <a:pt x="8711" y="4951"/>
                          </a:cubicBezTo>
                          <a:cubicBezTo>
                            <a:pt x="9708" y="3168"/>
                            <a:pt x="8512" y="1583"/>
                            <a:pt x="5722" y="593"/>
                          </a:cubicBezTo>
                          <a:cubicBezTo>
                            <a:pt x="3130" y="-397"/>
                            <a:pt x="938" y="-199"/>
                            <a:pt x="141" y="1583"/>
                          </a:cubicBezTo>
                          <a:cubicBezTo>
                            <a:pt x="-458" y="2970"/>
                            <a:pt x="938" y="4159"/>
                            <a:pt x="2732" y="53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66" name="Google Shape;8466;p37"/>
                    <p:cNvSpPr/>
                    <p:nvPr/>
                  </p:nvSpPr>
                  <p:spPr>
                    <a:xfrm>
                      <a:off x="2275903" y="6246777"/>
                      <a:ext cx="7883" cy="6153"/>
                    </a:xfrm>
                    <a:custGeom>
                      <a:avLst/>
                      <a:gdLst/>
                      <a:ahLst/>
                      <a:cxnLst/>
                      <a:rect l="l" t="t" r="r" b="b"/>
                      <a:pathLst>
                        <a:path w="7883" h="6153" extrusionOk="0">
                          <a:moveTo>
                            <a:pt x="4965" y="540"/>
                          </a:moveTo>
                          <a:cubicBezTo>
                            <a:pt x="3171" y="-450"/>
                            <a:pt x="1377" y="-54"/>
                            <a:pt x="380" y="1530"/>
                          </a:cubicBezTo>
                          <a:cubicBezTo>
                            <a:pt x="-616" y="2917"/>
                            <a:pt x="380" y="4700"/>
                            <a:pt x="2971" y="5690"/>
                          </a:cubicBezTo>
                          <a:cubicBezTo>
                            <a:pt x="4765" y="6483"/>
                            <a:pt x="6759" y="6285"/>
                            <a:pt x="7556" y="4898"/>
                          </a:cubicBezTo>
                          <a:cubicBezTo>
                            <a:pt x="8553" y="3313"/>
                            <a:pt x="7157" y="1728"/>
                            <a:pt x="4965" y="5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67" name="Google Shape;8467;p37"/>
                    <p:cNvSpPr/>
                    <p:nvPr/>
                  </p:nvSpPr>
                  <p:spPr>
                    <a:xfrm>
                      <a:off x="2172219" y="6348470"/>
                      <a:ext cx="8386" cy="6330"/>
                    </a:xfrm>
                    <a:custGeom>
                      <a:avLst/>
                      <a:gdLst/>
                      <a:ahLst/>
                      <a:cxnLst/>
                      <a:rect l="l" t="t" r="r" b="b"/>
                      <a:pathLst>
                        <a:path w="8386" h="6330" extrusionOk="0">
                          <a:moveTo>
                            <a:pt x="4201" y="6012"/>
                          </a:moveTo>
                          <a:cubicBezTo>
                            <a:pt x="6194" y="6804"/>
                            <a:pt x="7789" y="6012"/>
                            <a:pt x="8387" y="4823"/>
                          </a:cubicBezTo>
                          <a:cubicBezTo>
                            <a:pt x="8188" y="2843"/>
                            <a:pt x="6991" y="1060"/>
                            <a:pt x="4400" y="267"/>
                          </a:cubicBezTo>
                          <a:cubicBezTo>
                            <a:pt x="2407" y="-327"/>
                            <a:pt x="214" y="69"/>
                            <a:pt x="15" y="1456"/>
                          </a:cubicBezTo>
                          <a:cubicBezTo>
                            <a:pt x="-184" y="3239"/>
                            <a:pt x="1610" y="5220"/>
                            <a:pt x="4201" y="60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68" name="Google Shape;8468;p37"/>
                    <p:cNvSpPr/>
                    <p:nvPr/>
                  </p:nvSpPr>
                  <p:spPr>
                    <a:xfrm>
                      <a:off x="2167111" y="6339006"/>
                      <a:ext cx="8231" cy="5974"/>
                    </a:xfrm>
                    <a:custGeom>
                      <a:avLst/>
                      <a:gdLst/>
                      <a:ahLst/>
                      <a:cxnLst/>
                      <a:rect l="l" t="t" r="r" b="b"/>
                      <a:pathLst>
                        <a:path w="8231" h="5974" extrusionOk="0">
                          <a:moveTo>
                            <a:pt x="7715" y="5176"/>
                          </a:moveTo>
                          <a:cubicBezTo>
                            <a:pt x="8911" y="3987"/>
                            <a:pt x="7914" y="2601"/>
                            <a:pt x="5921" y="1412"/>
                          </a:cubicBezTo>
                          <a:cubicBezTo>
                            <a:pt x="3728" y="224"/>
                            <a:pt x="1137" y="-965"/>
                            <a:pt x="140" y="1214"/>
                          </a:cubicBezTo>
                          <a:cubicBezTo>
                            <a:pt x="-457" y="2601"/>
                            <a:pt x="938" y="3987"/>
                            <a:pt x="2732" y="4978"/>
                          </a:cubicBezTo>
                          <a:cubicBezTo>
                            <a:pt x="4725" y="6166"/>
                            <a:pt x="6519" y="6364"/>
                            <a:pt x="7715" y="51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69" name="Google Shape;8469;p37"/>
                    <p:cNvSpPr/>
                    <p:nvPr/>
                  </p:nvSpPr>
                  <p:spPr>
                    <a:xfrm>
                      <a:off x="2225560" y="6375552"/>
                      <a:ext cx="8499" cy="6193"/>
                    </a:xfrm>
                    <a:custGeom>
                      <a:avLst/>
                      <a:gdLst/>
                      <a:ahLst/>
                      <a:cxnLst/>
                      <a:rect l="l" t="t" r="r" b="b"/>
                      <a:pathLst>
                        <a:path w="8499" h="6193" extrusionOk="0">
                          <a:moveTo>
                            <a:pt x="3083" y="5474"/>
                          </a:moveTo>
                          <a:cubicBezTo>
                            <a:pt x="5276" y="6464"/>
                            <a:pt x="7269" y="6464"/>
                            <a:pt x="8067" y="5276"/>
                          </a:cubicBezTo>
                          <a:cubicBezTo>
                            <a:pt x="9263" y="3493"/>
                            <a:pt x="7867" y="1908"/>
                            <a:pt x="5276" y="720"/>
                          </a:cubicBezTo>
                          <a:cubicBezTo>
                            <a:pt x="3283" y="-73"/>
                            <a:pt x="1289" y="-469"/>
                            <a:pt x="492" y="918"/>
                          </a:cubicBezTo>
                          <a:cubicBezTo>
                            <a:pt x="-903" y="2701"/>
                            <a:pt x="891" y="4087"/>
                            <a:pt x="3083" y="54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70" name="Google Shape;8470;p37"/>
                    <p:cNvSpPr/>
                    <p:nvPr/>
                  </p:nvSpPr>
                  <p:spPr>
                    <a:xfrm>
                      <a:off x="2241260" y="6349235"/>
                      <a:ext cx="8285" cy="5740"/>
                    </a:xfrm>
                    <a:custGeom>
                      <a:avLst/>
                      <a:gdLst/>
                      <a:ahLst/>
                      <a:cxnLst/>
                      <a:rect l="l" t="t" r="r" b="b"/>
                      <a:pathLst>
                        <a:path w="8285" h="5740" extrusionOk="0">
                          <a:moveTo>
                            <a:pt x="5722" y="691"/>
                          </a:moveTo>
                          <a:cubicBezTo>
                            <a:pt x="3130" y="-498"/>
                            <a:pt x="1137" y="-101"/>
                            <a:pt x="140" y="1483"/>
                          </a:cubicBezTo>
                          <a:cubicBezTo>
                            <a:pt x="-457" y="2870"/>
                            <a:pt x="938" y="4257"/>
                            <a:pt x="2732" y="5049"/>
                          </a:cubicBezTo>
                          <a:cubicBezTo>
                            <a:pt x="5323" y="6238"/>
                            <a:pt x="7117" y="5841"/>
                            <a:pt x="8114" y="4257"/>
                          </a:cubicBezTo>
                          <a:cubicBezTo>
                            <a:pt x="8712" y="2870"/>
                            <a:pt x="7715" y="1483"/>
                            <a:pt x="5722" y="6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71" name="Google Shape;8471;p37"/>
                    <p:cNvSpPr/>
                    <p:nvPr/>
                  </p:nvSpPr>
                  <p:spPr>
                    <a:xfrm>
                      <a:off x="2313940" y="6196500"/>
                      <a:ext cx="8403" cy="5940"/>
                    </a:xfrm>
                    <a:custGeom>
                      <a:avLst/>
                      <a:gdLst/>
                      <a:ahLst/>
                      <a:cxnLst/>
                      <a:rect l="l" t="t" r="r" b="b"/>
                      <a:pathLst>
                        <a:path w="8403" h="5940" extrusionOk="0">
                          <a:moveTo>
                            <a:pt x="4998" y="304"/>
                          </a:moveTo>
                          <a:cubicBezTo>
                            <a:pt x="2208" y="-489"/>
                            <a:pt x="215" y="304"/>
                            <a:pt x="15" y="2284"/>
                          </a:cubicBezTo>
                          <a:cubicBezTo>
                            <a:pt x="-184" y="3869"/>
                            <a:pt x="1610" y="4860"/>
                            <a:pt x="3603" y="5652"/>
                          </a:cubicBezTo>
                          <a:cubicBezTo>
                            <a:pt x="6394" y="6246"/>
                            <a:pt x="8387" y="6048"/>
                            <a:pt x="8387" y="3869"/>
                          </a:cubicBezTo>
                          <a:cubicBezTo>
                            <a:pt x="8586" y="2087"/>
                            <a:pt x="6992" y="700"/>
                            <a:pt x="4998" y="3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72" name="Google Shape;8472;p37"/>
                    <p:cNvSpPr/>
                    <p:nvPr/>
                  </p:nvSpPr>
                  <p:spPr>
                    <a:xfrm>
                      <a:off x="2229566" y="6172253"/>
                      <a:ext cx="8353" cy="5819"/>
                    </a:xfrm>
                    <a:custGeom>
                      <a:avLst/>
                      <a:gdLst/>
                      <a:ahLst/>
                      <a:cxnLst/>
                      <a:rect l="l" t="t" r="r" b="b"/>
                      <a:pathLst>
                        <a:path w="8353" h="5819" extrusionOk="0">
                          <a:moveTo>
                            <a:pt x="2068" y="5138"/>
                          </a:moveTo>
                          <a:cubicBezTo>
                            <a:pt x="4659" y="6129"/>
                            <a:pt x="6852" y="6129"/>
                            <a:pt x="8048" y="4544"/>
                          </a:cubicBezTo>
                          <a:cubicBezTo>
                            <a:pt x="8845" y="3157"/>
                            <a:pt x="8048" y="1771"/>
                            <a:pt x="6055" y="780"/>
                          </a:cubicBezTo>
                          <a:cubicBezTo>
                            <a:pt x="3463" y="-408"/>
                            <a:pt x="1470" y="-210"/>
                            <a:pt x="473" y="1177"/>
                          </a:cubicBezTo>
                          <a:cubicBezTo>
                            <a:pt x="-523" y="2959"/>
                            <a:pt x="75" y="4148"/>
                            <a:pt x="2068" y="513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73" name="Google Shape;8473;p37"/>
                    <p:cNvSpPr/>
                    <p:nvPr/>
                  </p:nvSpPr>
                  <p:spPr>
                    <a:xfrm>
                      <a:off x="2199343" y="6252832"/>
                      <a:ext cx="7773" cy="5797"/>
                    </a:xfrm>
                    <a:custGeom>
                      <a:avLst/>
                      <a:gdLst/>
                      <a:ahLst/>
                      <a:cxnLst/>
                      <a:rect l="l" t="t" r="r" b="b"/>
                      <a:pathLst>
                        <a:path w="7773" h="5797" extrusionOk="0">
                          <a:moveTo>
                            <a:pt x="2990" y="5380"/>
                          </a:moveTo>
                          <a:cubicBezTo>
                            <a:pt x="5581" y="6172"/>
                            <a:pt x="7774" y="5974"/>
                            <a:pt x="7774" y="3597"/>
                          </a:cubicBezTo>
                          <a:cubicBezTo>
                            <a:pt x="7774" y="2012"/>
                            <a:pt x="6179" y="824"/>
                            <a:pt x="4186" y="230"/>
                          </a:cubicBezTo>
                          <a:cubicBezTo>
                            <a:pt x="1993" y="-365"/>
                            <a:pt x="598" y="230"/>
                            <a:pt x="0" y="1616"/>
                          </a:cubicBezTo>
                          <a:cubicBezTo>
                            <a:pt x="0" y="3201"/>
                            <a:pt x="997" y="4785"/>
                            <a:pt x="2990" y="53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74" name="Google Shape;8474;p37"/>
                    <p:cNvSpPr/>
                    <p:nvPr/>
                  </p:nvSpPr>
                  <p:spPr>
                    <a:xfrm>
                      <a:off x="2168647" y="6322465"/>
                      <a:ext cx="15026" cy="7344"/>
                    </a:xfrm>
                    <a:custGeom>
                      <a:avLst/>
                      <a:gdLst/>
                      <a:ahLst/>
                      <a:cxnLst/>
                      <a:rect l="l" t="t" r="r" b="b"/>
                      <a:pathLst>
                        <a:path w="15026" h="7344" extrusionOk="0">
                          <a:moveTo>
                            <a:pt x="2193" y="6860"/>
                          </a:moveTo>
                          <a:cubicBezTo>
                            <a:pt x="4784" y="7850"/>
                            <a:pt x="6777" y="7256"/>
                            <a:pt x="7774" y="5672"/>
                          </a:cubicBezTo>
                          <a:cubicBezTo>
                            <a:pt x="7973" y="5473"/>
                            <a:pt x="7973" y="5275"/>
                            <a:pt x="7973" y="4879"/>
                          </a:cubicBezTo>
                          <a:cubicBezTo>
                            <a:pt x="8571" y="5275"/>
                            <a:pt x="9169" y="5672"/>
                            <a:pt x="9767" y="6068"/>
                          </a:cubicBezTo>
                          <a:cubicBezTo>
                            <a:pt x="12558" y="7256"/>
                            <a:pt x="14352" y="6464"/>
                            <a:pt x="14949" y="4681"/>
                          </a:cubicBezTo>
                          <a:cubicBezTo>
                            <a:pt x="15348" y="3294"/>
                            <a:pt x="14152" y="1908"/>
                            <a:pt x="12358" y="917"/>
                          </a:cubicBezTo>
                          <a:cubicBezTo>
                            <a:pt x="9966" y="-271"/>
                            <a:pt x="7375" y="-469"/>
                            <a:pt x="6578" y="1314"/>
                          </a:cubicBezTo>
                          <a:cubicBezTo>
                            <a:pt x="6378" y="1710"/>
                            <a:pt x="6378" y="1908"/>
                            <a:pt x="6378" y="2304"/>
                          </a:cubicBezTo>
                          <a:cubicBezTo>
                            <a:pt x="6179" y="2106"/>
                            <a:pt x="5980" y="2106"/>
                            <a:pt x="5581" y="1908"/>
                          </a:cubicBezTo>
                          <a:cubicBezTo>
                            <a:pt x="2990" y="917"/>
                            <a:pt x="997" y="1314"/>
                            <a:pt x="0" y="3096"/>
                          </a:cubicBezTo>
                          <a:cubicBezTo>
                            <a:pt x="0" y="4483"/>
                            <a:pt x="0" y="6068"/>
                            <a:pt x="2193" y="68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75" name="Google Shape;8475;p37"/>
                    <p:cNvSpPr/>
                    <p:nvPr/>
                  </p:nvSpPr>
                  <p:spPr>
                    <a:xfrm>
                      <a:off x="2130158" y="6384165"/>
                      <a:ext cx="11393" cy="6520"/>
                    </a:xfrm>
                    <a:custGeom>
                      <a:avLst/>
                      <a:gdLst/>
                      <a:ahLst/>
                      <a:cxnLst/>
                      <a:rect l="l" t="t" r="r" b="b"/>
                      <a:pathLst>
                        <a:path w="11393" h="6520" extrusionOk="0">
                          <a:moveTo>
                            <a:pt x="6198" y="5577"/>
                          </a:moveTo>
                          <a:lnTo>
                            <a:pt x="7593" y="6171"/>
                          </a:lnTo>
                          <a:cubicBezTo>
                            <a:pt x="9786" y="6963"/>
                            <a:pt x="11381" y="6369"/>
                            <a:pt x="11381" y="4784"/>
                          </a:cubicBezTo>
                          <a:cubicBezTo>
                            <a:pt x="11580" y="2605"/>
                            <a:pt x="9387" y="1417"/>
                            <a:pt x="6796" y="624"/>
                          </a:cubicBezTo>
                          <a:cubicBezTo>
                            <a:pt x="5999" y="426"/>
                            <a:pt x="5401" y="426"/>
                            <a:pt x="4803" y="426"/>
                          </a:cubicBezTo>
                          <a:lnTo>
                            <a:pt x="4603" y="426"/>
                          </a:lnTo>
                          <a:cubicBezTo>
                            <a:pt x="1813" y="-564"/>
                            <a:pt x="218" y="228"/>
                            <a:pt x="19" y="2209"/>
                          </a:cubicBezTo>
                          <a:cubicBezTo>
                            <a:pt x="-180" y="3794"/>
                            <a:pt x="1215" y="4982"/>
                            <a:pt x="3208" y="5577"/>
                          </a:cubicBezTo>
                          <a:cubicBezTo>
                            <a:pt x="4603" y="5973"/>
                            <a:pt x="5600" y="5973"/>
                            <a:pt x="6198" y="55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76" name="Google Shape;8476;p37"/>
                    <p:cNvSpPr/>
                    <p:nvPr/>
                  </p:nvSpPr>
                  <p:spPr>
                    <a:xfrm>
                      <a:off x="2195101" y="6208114"/>
                      <a:ext cx="11023" cy="8217"/>
                    </a:xfrm>
                    <a:custGeom>
                      <a:avLst/>
                      <a:gdLst/>
                      <a:ahLst/>
                      <a:cxnLst/>
                      <a:rect l="l" t="t" r="r" b="b"/>
                      <a:pathLst>
                        <a:path w="11023" h="8217" extrusionOk="0">
                          <a:moveTo>
                            <a:pt x="56" y="3943"/>
                          </a:moveTo>
                          <a:cubicBezTo>
                            <a:pt x="-343" y="5330"/>
                            <a:pt x="1451" y="6518"/>
                            <a:pt x="3644" y="7508"/>
                          </a:cubicBezTo>
                          <a:cubicBezTo>
                            <a:pt x="6833" y="8301"/>
                            <a:pt x="10221" y="9093"/>
                            <a:pt x="11019" y="5924"/>
                          </a:cubicBezTo>
                          <a:cubicBezTo>
                            <a:pt x="11019" y="5527"/>
                            <a:pt x="11019" y="5131"/>
                            <a:pt x="10819" y="4735"/>
                          </a:cubicBezTo>
                          <a:cubicBezTo>
                            <a:pt x="11617" y="2754"/>
                            <a:pt x="10022" y="1368"/>
                            <a:pt x="7032" y="377"/>
                          </a:cubicBezTo>
                          <a:cubicBezTo>
                            <a:pt x="5238" y="-217"/>
                            <a:pt x="3245" y="-217"/>
                            <a:pt x="2448" y="1170"/>
                          </a:cubicBezTo>
                          <a:cubicBezTo>
                            <a:pt x="2448" y="1368"/>
                            <a:pt x="2448" y="1566"/>
                            <a:pt x="2448" y="1764"/>
                          </a:cubicBezTo>
                          <a:cubicBezTo>
                            <a:pt x="1451" y="2160"/>
                            <a:pt x="454" y="2754"/>
                            <a:pt x="56" y="39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77" name="Google Shape;8477;p37"/>
                    <p:cNvSpPr/>
                    <p:nvPr/>
                  </p:nvSpPr>
                  <p:spPr>
                    <a:xfrm>
                      <a:off x="2162468" y="6281286"/>
                      <a:ext cx="15522" cy="10055"/>
                    </a:xfrm>
                    <a:custGeom>
                      <a:avLst/>
                      <a:gdLst/>
                      <a:ahLst/>
                      <a:cxnLst/>
                      <a:rect l="l" t="t" r="r" b="b"/>
                      <a:pathLst>
                        <a:path w="15522" h="10055" extrusionOk="0">
                          <a:moveTo>
                            <a:pt x="15149" y="9016"/>
                          </a:moveTo>
                          <a:cubicBezTo>
                            <a:pt x="16145" y="7233"/>
                            <a:pt x="15149" y="5648"/>
                            <a:pt x="12159" y="4658"/>
                          </a:cubicBezTo>
                          <a:cubicBezTo>
                            <a:pt x="10963" y="4262"/>
                            <a:pt x="9568" y="3866"/>
                            <a:pt x="8571" y="4064"/>
                          </a:cubicBezTo>
                          <a:lnTo>
                            <a:pt x="8571" y="4064"/>
                          </a:lnTo>
                          <a:cubicBezTo>
                            <a:pt x="8372" y="2083"/>
                            <a:pt x="6578" y="696"/>
                            <a:pt x="3787" y="102"/>
                          </a:cubicBezTo>
                          <a:cubicBezTo>
                            <a:pt x="1595" y="-294"/>
                            <a:pt x="399" y="498"/>
                            <a:pt x="0" y="1885"/>
                          </a:cubicBezTo>
                          <a:cubicBezTo>
                            <a:pt x="0" y="3866"/>
                            <a:pt x="1395" y="5450"/>
                            <a:pt x="4186" y="6243"/>
                          </a:cubicBezTo>
                          <a:cubicBezTo>
                            <a:pt x="5183" y="6441"/>
                            <a:pt x="6179" y="6441"/>
                            <a:pt x="6976" y="6441"/>
                          </a:cubicBezTo>
                          <a:cubicBezTo>
                            <a:pt x="7176" y="7629"/>
                            <a:pt x="8372" y="8818"/>
                            <a:pt x="10365" y="9610"/>
                          </a:cubicBezTo>
                          <a:cubicBezTo>
                            <a:pt x="12358" y="10006"/>
                            <a:pt x="14352" y="10601"/>
                            <a:pt x="15149" y="901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78" name="Google Shape;8478;p37"/>
                    <p:cNvSpPr/>
                    <p:nvPr/>
                  </p:nvSpPr>
                  <p:spPr>
                    <a:xfrm>
                      <a:off x="2118889" y="6412756"/>
                      <a:ext cx="8213" cy="5914"/>
                    </a:xfrm>
                    <a:custGeom>
                      <a:avLst/>
                      <a:gdLst/>
                      <a:ahLst/>
                      <a:cxnLst/>
                      <a:rect l="l" t="t" r="r" b="b"/>
                      <a:pathLst>
                        <a:path w="8213" h="5914" extrusionOk="0">
                          <a:moveTo>
                            <a:pt x="8098" y="4521"/>
                          </a:moveTo>
                          <a:cubicBezTo>
                            <a:pt x="8696" y="2738"/>
                            <a:pt x="6902" y="1153"/>
                            <a:pt x="4311" y="361"/>
                          </a:cubicBezTo>
                          <a:cubicBezTo>
                            <a:pt x="2118" y="-432"/>
                            <a:pt x="524" y="163"/>
                            <a:pt x="125" y="1351"/>
                          </a:cubicBezTo>
                          <a:cubicBezTo>
                            <a:pt x="-473" y="3134"/>
                            <a:pt x="1122" y="4719"/>
                            <a:pt x="3912" y="5511"/>
                          </a:cubicBezTo>
                          <a:cubicBezTo>
                            <a:pt x="5905" y="6303"/>
                            <a:pt x="7699" y="5907"/>
                            <a:pt x="8098" y="45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79" name="Google Shape;8479;p37"/>
                    <p:cNvSpPr/>
                    <p:nvPr/>
                  </p:nvSpPr>
                  <p:spPr>
                    <a:xfrm>
                      <a:off x="2169727" y="6265331"/>
                      <a:ext cx="9351" cy="6619"/>
                    </a:xfrm>
                    <a:custGeom>
                      <a:avLst/>
                      <a:gdLst/>
                      <a:ahLst/>
                      <a:cxnLst/>
                      <a:rect l="l" t="t" r="r" b="b"/>
                      <a:pathLst>
                        <a:path w="9351" h="6619" extrusionOk="0">
                          <a:moveTo>
                            <a:pt x="9284" y="5161"/>
                          </a:moveTo>
                          <a:cubicBezTo>
                            <a:pt x="9683" y="3577"/>
                            <a:pt x="8288" y="1596"/>
                            <a:pt x="5697" y="605"/>
                          </a:cubicBezTo>
                          <a:cubicBezTo>
                            <a:pt x="3105" y="-385"/>
                            <a:pt x="514" y="-187"/>
                            <a:pt x="115" y="1398"/>
                          </a:cubicBezTo>
                          <a:cubicBezTo>
                            <a:pt x="-483" y="2982"/>
                            <a:pt x="1311" y="4765"/>
                            <a:pt x="3903" y="5954"/>
                          </a:cubicBezTo>
                          <a:cubicBezTo>
                            <a:pt x="6494" y="6944"/>
                            <a:pt x="8686" y="6944"/>
                            <a:pt x="9284" y="516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80" name="Google Shape;8480;p37"/>
                    <p:cNvSpPr/>
                    <p:nvPr/>
                  </p:nvSpPr>
                  <p:spPr>
                    <a:xfrm>
                      <a:off x="2142336" y="6234837"/>
                      <a:ext cx="1395" cy="3367"/>
                    </a:xfrm>
                    <a:custGeom>
                      <a:avLst/>
                      <a:gdLst/>
                      <a:ahLst/>
                      <a:cxnLst/>
                      <a:rect l="l" t="t" r="r" b="b"/>
                      <a:pathLst>
                        <a:path w="1395" h="3367" extrusionOk="0">
                          <a:moveTo>
                            <a:pt x="1395" y="1585"/>
                          </a:moveTo>
                          <a:cubicBezTo>
                            <a:pt x="1395" y="991"/>
                            <a:pt x="1395" y="396"/>
                            <a:pt x="997" y="0"/>
                          </a:cubicBezTo>
                          <a:cubicBezTo>
                            <a:pt x="598" y="1189"/>
                            <a:pt x="399" y="2179"/>
                            <a:pt x="0" y="3368"/>
                          </a:cubicBezTo>
                          <a:cubicBezTo>
                            <a:pt x="598" y="2971"/>
                            <a:pt x="1196" y="2575"/>
                            <a:pt x="1395" y="15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81" name="Google Shape;8481;p37"/>
                    <p:cNvSpPr/>
                    <p:nvPr/>
                  </p:nvSpPr>
                  <p:spPr>
                    <a:xfrm>
                      <a:off x="2098284" y="6369933"/>
                      <a:ext cx="1278" cy="2773"/>
                    </a:xfrm>
                    <a:custGeom>
                      <a:avLst/>
                      <a:gdLst/>
                      <a:ahLst/>
                      <a:cxnLst/>
                      <a:rect l="l" t="t" r="r" b="b"/>
                      <a:pathLst>
                        <a:path w="1278" h="2773" extrusionOk="0">
                          <a:moveTo>
                            <a:pt x="1196" y="1783"/>
                          </a:moveTo>
                          <a:cubicBezTo>
                            <a:pt x="1395" y="1189"/>
                            <a:pt x="1196" y="594"/>
                            <a:pt x="997" y="0"/>
                          </a:cubicBezTo>
                          <a:cubicBezTo>
                            <a:pt x="598" y="991"/>
                            <a:pt x="399" y="1783"/>
                            <a:pt x="0" y="2773"/>
                          </a:cubicBezTo>
                          <a:cubicBezTo>
                            <a:pt x="598" y="2575"/>
                            <a:pt x="997" y="2377"/>
                            <a:pt x="1196" y="17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82" name="Google Shape;8482;p37"/>
                    <p:cNvSpPr/>
                    <p:nvPr/>
                  </p:nvSpPr>
                  <p:spPr>
                    <a:xfrm>
                      <a:off x="2131173" y="6268908"/>
                      <a:ext cx="6747" cy="6542"/>
                    </a:xfrm>
                    <a:custGeom>
                      <a:avLst/>
                      <a:gdLst/>
                      <a:ahLst/>
                      <a:cxnLst/>
                      <a:rect l="l" t="t" r="r" b="b"/>
                      <a:pathLst>
                        <a:path w="6747" h="6542" extrusionOk="0">
                          <a:moveTo>
                            <a:pt x="3787" y="792"/>
                          </a:moveTo>
                          <a:cubicBezTo>
                            <a:pt x="2990" y="396"/>
                            <a:pt x="2193" y="0"/>
                            <a:pt x="1395" y="0"/>
                          </a:cubicBezTo>
                          <a:cubicBezTo>
                            <a:pt x="997" y="1585"/>
                            <a:pt x="399" y="3169"/>
                            <a:pt x="0" y="4556"/>
                          </a:cubicBezTo>
                          <a:cubicBezTo>
                            <a:pt x="399" y="4952"/>
                            <a:pt x="997" y="5348"/>
                            <a:pt x="1794" y="5745"/>
                          </a:cubicBezTo>
                          <a:cubicBezTo>
                            <a:pt x="3787" y="6537"/>
                            <a:pt x="5780" y="7131"/>
                            <a:pt x="6578" y="5546"/>
                          </a:cubicBezTo>
                          <a:cubicBezTo>
                            <a:pt x="7176" y="3962"/>
                            <a:pt x="6179" y="2179"/>
                            <a:pt x="3787" y="79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83" name="Google Shape;8483;p37"/>
                    <p:cNvSpPr/>
                    <p:nvPr/>
                  </p:nvSpPr>
                  <p:spPr>
                    <a:xfrm>
                      <a:off x="2152476" y="6219839"/>
                      <a:ext cx="10589" cy="9603"/>
                    </a:xfrm>
                    <a:custGeom>
                      <a:avLst/>
                      <a:gdLst/>
                      <a:ahLst/>
                      <a:cxnLst/>
                      <a:rect l="l" t="t" r="r" b="b"/>
                      <a:pathLst>
                        <a:path w="10589" h="9603" extrusionOk="0">
                          <a:moveTo>
                            <a:pt x="4809" y="340"/>
                          </a:moveTo>
                          <a:cubicBezTo>
                            <a:pt x="2018" y="-453"/>
                            <a:pt x="424" y="141"/>
                            <a:pt x="25" y="2122"/>
                          </a:cubicBezTo>
                          <a:cubicBezTo>
                            <a:pt x="-174" y="3509"/>
                            <a:pt x="822" y="4896"/>
                            <a:pt x="3015" y="5688"/>
                          </a:cubicBezTo>
                          <a:cubicBezTo>
                            <a:pt x="3413" y="5688"/>
                            <a:pt x="3613" y="5688"/>
                            <a:pt x="3812" y="5886"/>
                          </a:cubicBezTo>
                          <a:lnTo>
                            <a:pt x="3812" y="5886"/>
                          </a:lnTo>
                          <a:cubicBezTo>
                            <a:pt x="3214" y="7273"/>
                            <a:pt x="4609" y="8659"/>
                            <a:pt x="6603" y="9254"/>
                          </a:cubicBezTo>
                          <a:cubicBezTo>
                            <a:pt x="8596" y="10046"/>
                            <a:pt x="10191" y="9452"/>
                            <a:pt x="10589" y="7867"/>
                          </a:cubicBezTo>
                          <a:cubicBezTo>
                            <a:pt x="10390" y="6282"/>
                            <a:pt x="9393" y="5292"/>
                            <a:pt x="7400" y="4896"/>
                          </a:cubicBezTo>
                          <a:cubicBezTo>
                            <a:pt x="7599" y="4698"/>
                            <a:pt x="7799" y="4301"/>
                            <a:pt x="7799" y="3905"/>
                          </a:cubicBezTo>
                          <a:cubicBezTo>
                            <a:pt x="7998" y="2519"/>
                            <a:pt x="7001" y="934"/>
                            <a:pt x="4809" y="3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84" name="Google Shape;8484;p37"/>
                    <p:cNvSpPr/>
                    <p:nvPr/>
                  </p:nvSpPr>
                  <p:spPr>
                    <a:xfrm>
                      <a:off x="2139002" y="6279159"/>
                      <a:ext cx="11528" cy="8963"/>
                    </a:xfrm>
                    <a:custGeom>
                      <a:avLst/>
                      <a:gdLst/>
                      <a:ahLst/>
                      <a:cxnLst/>
                      <a:rect l="l" t="t" r="r" b="b"/>
                      <a:pathLst>
                        <a:path w="11528" h="8963" extrusionOk="0">
                          <a:moveTo>
                            <a:pt x="8118" y="5200"/>
                          </a:moveTo>
                          <a:cubicBezTo>
                            <a:pt x="9712" y="5398"/>
                            <a:pt x="11307" y="5794"/>
                            <a:pt x="11506" y="4209"/>
                          </a:cubicBezTo>
                          <a:cubicBezTo>
                            <a:pt x="11706" y="2823"/>
                            <a:pt x="10510" y="1634"/>
                            <a:pt x="8716" y="644"/>
                          </a:cubicBezTo>
                          <a:cubicBezTo>
                            <a:pt x="6722" y="-149"/>
                            <a:pt x="4929" y="-347"/>
                            <a:pt x="4131" y="842"/>
                          </a:cubicBezTo>
                          <a:cubicBezTo>
                            <a:pt x="3733" y="1436"/>
                            <a:pt x="3733" y="1832"/>
                            <a:pt x="3932" y="2229"/>
                          </a:cubicBezTo>
                          <a:cubicBezTo>
                            <a:pt x="2736" y="2030"/>
                            <a:pt x="942" y="2229"/>
                            <a:pt x="543" y="2823"/>
                          </a:cubicBezTo>
                          <a:cubicBezTo>
                            <a:pt x="-1250" y="5200"/>
                            <a:pt x="1739" y="6586"/>
                            <a:pt x="4530" y="7973"/>
                          </a:cubicBezTo>
                          <a:lnTo>
                            <a:pt x="7121" y="8963"/>
                          </a:lnTo>
                          <a:cubicBezTo>
                            <a:pt x="7321" y="8369"/>
                            <a:pt x="7719" y="7775"/>
                            <a:pt x="7919" y="7181"/>
                          </a:cubicBezTo>
                          <a:cubicBezTo>
                            <a:pt x="8516" y="6785"/>
                            <a:pt x="8516" y="5992"/>
                            <a:pt x="8118" y="520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85" name="Google Shape;8485;p37"/>
                    <p:cNvSpPr/>
                    <p:nvPr/>
                  </p:nvSpPr>
                  <p:spPr>
                    <a:xfrm>
                      <a:off x="2146322" y="6288519"/>
                      <a:ext cx="199" cy="19808"/>
                    </a:xfrm>
                    <a:custGeom>
                      <a:avLst/>
                      <a:gdLst/>
                      <a:ahLst/>
                      <a:cxnLst/>
                      <a:rect l="l" t="t" r="r" b="b"/>
                      <a:pathLst>
                        <a:path w="199" h="19808" extrusionOk="0">
                          <a:moveTo>
                            <a:pt x="0" y="0"/>
                          </a:moveTo>
                          <a:lnTo>
                            <a:pt x="0" y="0"/>
                          </a:lnTo>
                          <a:lnTo>
                            <a:pt x="0" y="0"/>
                          </a:lnTo>
                          <a:lnTo>
                            <a:pt x="199" y="0"/>
                          </a:lnTo>
                          <a:lnTo>
                            <a:pt x="1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86" name="Google Shape;8486;p37"/>
                    <p:cNvSpPr/>
                    <p:nvPr/>
                  </p:nvSpPr>
                  <p:spPr>
                    <a:xfrm>
                      <a:off x="2120164" y="6354803"/>
                      <a:ext cx="21083" cy="11942"/>
                    </a:xfrm>
                    <a:custGeom>
                      <a:avLst/>
                      <a:gdLst/>
                      <a:ahLst/>
                      <a:cxnLst/>
                      <a:rect l="l" t="t" r="r" b="b"/>
                      <a:pathLst>
                        <a:path w="21083" h="11942" extrusionOk="0">
                          <a:moveTo>
                            <a:pt x="15195" y="10376"/>
                          </a:moveTo>
                          <a:cubicBezTo>
                            <a:pt x="17787" y="11763"/>
                            <a:pt x="19780" y="11169"/>
                            <a:pt x="20777" y="9782"/>
                          </a:cubicBezTo>
                          <a:cubicBezTo>
                            <a:pt x="21773" y="8395"/>
                            <a:pt x="20179" y="7207"/>
                            <a:pt x="18385" y="6216"/>
                          </a:cubicBezTo>
                          <a:cubicBezTo>
                            <a:pt x="17587" y="5820"/>
                            <a:pt x="16790" y="5622"/>
                            <a:pt x="15993" y="5622"/>
                          </a:cubicBezTo>
                          <a:cubicBezTo>
                            <a:pt x="16391" y="4236"/>
                            <a:pt x="15195" y="2453"/>
                            <a:pt x="13202" y="1066"/>
                          </a:cubicBezTo>
                          <a:cubicBezTo>
                            <a:pt x="10810" y="-320"/>
                            <a:pt x="8618" y="-320"/>
                            <a:pt x="6824" y="868"/>
                          </a:cubicBezTo>
                          <a:cubicBezTo>
                            <a:pt x="6624" y="1462"/>
                            <a:pt x="6624" y="2057"/>
                            <a:pt x="6824" y="2453"/>
                          </a:cubicBezTo>
                          <a:cubicBezTo>
                            <a:pt x="6026" y="2453"/>
                            <a:pt x="5229" y="2849"/>
                            <a:pt x="4831" y="3641"/>
                          </a:cubicBezTo>
                          <a:cubicBezTo>
                            <a:pt x="4232" y="4632"/>
                            <a:pt x="4432" y="5622"/>
                            <a:pt x="5229" y="6415"/>
                          </a:cubicBezTo>
                          <a:lnTo>
                            <a:pt x="4631" y="6018"/>
                          </a:lnTo>
                          <a:cubicBezTo>
                            <a:pt x="2439" y="5028"/>
                            <a:pt x="844" y="5622"/>
                            <a:pt x="246" y="6811"/>
                          </a:cubicBezTo>
                          <a:cubicBezTo>
                            <a:pt x="-551" y="8594"/>
                            <a:pt x="645" y="10178"/>
                            <a:pt x="3037" y="11565"/>
                          </a:cubicBezTo>
                          <a:cubicBezTo>
                            <a:pt x="5229" y="12159"/>
                            <a:pt x="6824" y="12159"/>
                            <a:pt x="7621" y="10773"/>
                          </a:cubicBezTo>
                          <a:cubicBezTo>
                            <a:pt x="8020" y="9782"/>
                            <a:pt x="7820" y="8792"/>
                            <a:pt x="7023" y="7801"/>
                          </a:cubicBezTo>
                          <a:lnTo>
                            <a:pt x="7422" y="7999"/>
                          </a:lnTo>
                          <a:cubicBezTo>
                            <a:pt x="9216" y="8395"/>
                            <a:pt x="11209" y="8792"/>
                            <a:pt x="12006" y="7405"/>
                          </a:cubicBezTo>
                          <a:cubicBezTo>
                            <a:pt x="12206" y="7009"/>
                            <a:pt x="12206" y="6811"/>
                            <a:pt x="12206" y="6613"/>
                          </a:cubicBezTo>
                          <a:lnTo>
                            <a:pt x="13003" y="6811"/>
                          </a:lnTo>
                          <a:cubicBezTo>
                            <a:pt x="12405" y="8197"/>
                            <a:pt x="13401" y="9386"/>
                            <a:pt x="15195" y="103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87" name="Google Shape;8487;p37"/>
                    <p:cNvSpPr/>
                    <p:nvPr/>
                  </p:nvSpPr>
                  <p:spPr>
                    <a:xfrm>
                      <a:off x="2136754" y="6304168"/>
                      <a:ext cx="199" cy="198"/>
                    </a:xfrm>
                    <a:custGeom>
                      <a:avLst/>
                      <a:gdLst/>
                      <a:ahLst/>
                      <a:cxnLst/>
                      <a:rect l="l" t="t" r="r" b="b"/>
                      <a:pathLst>
                        <a:path w="199" h="198" extrusionOk="0">
                          <a:moveTo>
                            <a:pt x="199" y="198"/>
                          </a:moveTo>
                          <a:lnTo>
                            <a:pt x="199" y="198"/>
                          </a:lnTo>
                          <a:lnTo>
                            <a:pt x="0" y="0"/>
                          </a:lnTo>
                          <a:lnTo>
                            <a:pt x="0" y="198"/>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88" name="Google Shape;8488;p37"/>
                    <p:cNvSpPr/>
                    <p:nvPr/>
                  </p:nvSpPr>
                  <p:spPr>
                    <a:xfrm>
                      <a:off x="2136954" y="6300301"/>
                      <a:ext cx="8770" cy="5604"/>
                    </a:xfrm>
                    <a:custGeom>
                      <a:avLst/>
                      <a:gdLst/>
                      <a:ahLst/>
                      <a:cxnLst/>
                      <a:rect l="l" t="t" r="r" b="b"/>
                      <a:pathLst>
                        <a:path w="8770" h="5604" extrusionOk="0">
                          <a:moveTo>
                            <a:pt x="8770" y="3669"/>
                          </a:moveTo>
                          <a:cubicBezTo>
                            <a:pt x="8770" y="2876"/>
                            <a:pt x="7574" y="1490"/>
                            <a:pt x="6578" y="895"/>
                          </a:cubicBezTo>
                          <a:cubicBezTo>
                            <a:pt x="3389" y="-689"/>
                            <a:pt x="1196" y="-95"/>
                            <a:pt x="199" y="2084"/>
                          </a:cubicBezTo>
                          <a:cubicBezTo>
                            <a:pt x="0" y="2678"/>
                            <a:pt x="0" y="3272"/>
                            <a:pt x="0" y="3867"/>
                          </a:cubicBezTo>
                          <a:cubicBezTo>
                            <a:pt x="797" y="4263"/>
                            <a:pt x="1794" y="4659"/>
                            <a:pt x="2591" y="4857"/>
                          </a:cubicBezTo>
                          <a:cubicBezTo>
                            <a:pt x="5581" y="5649"/>
                            <a:pt x="8571" y="6442"/>
                            <a:pt x="8770" y="36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89" name="Google Shape;8489;p37"/>
                    <p:cNvSpPr/>
                    <p:nvPr/>
                  </p:nvSpPr>
                  <p:spPr>
                    <a:xfrm>
                      <a:off x="2222937" y="6397260"/>
                      <a:ext cx="7899" cy="6114"/>
                    </a:xfrm>
                    <a:custGeom>
                      <a:avLst/>
                      <a:gdLst/>
                      <a:ahLst/>
                      <a:cxnLst/>
                      <a:rect l="l" t="t" r="r" b="b"/>
                      <a:pathLst>
                        <a:path w="7899" h="6114" extrusionOk="0">
                          <a:moveTo>
                            <a:pt x="4112" y="405"/>
                          </a:moveTo>
                          <a:cubicBezTo>
                            <a:pt x="1919" y="-585"/>
                            <a:pt x="524" y="405"/>
                            <a:pt x="126" y="1594"/>
                          </a:cubicBezTo>
                          <a:cubicBezTo>
                            <a:pt x="-472" y="3377"/>
                            <a:pt x="1122" y="4961"/>
                            <a:pt x="3713" y="5754"/>
                          </a:cubicBezTo>
                          <a:cubicBezTo>
                            <a:pt x="5906" y="6546"/>
                            <a:pt x="7102" y="5952"/>
                            <a:pt x="7899" y="4763"/>
                          </a:cubicBezTo>
                          <a:cubicBezTo>
                            <a:pt x="7899" y="2782"/>
                            <a:pt x="6703" y="1396"/>
                            <a:pt x="4112" y="40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90" name="Google Shape;8490;p37"/>
                    <p:cNvSpPr/>
                    <p:nvPr/>
                  </p:nvSpPr>
                  <p:spPr>
                    <a:xfrm>
                      <a:off x="2266957" y="6223777"/>
                      <a:ext cx="8453" cy="6317"/>
                    </a:xfrm>
                    <a:custGeom>
                      <a:avLst/>
                      <a:gdLst/>
                      <a:ahLst/>
                      <a:cxnLst/>
                      <a:rect l="l" t="t" r="r" b="b"/>
                      <a:pathLst>
                        <a:path w="8453" h="6317" extrusionOk="0">
                          <a:moveTo>
                            <a:pt x="5140" y="561"/>
                          </a:moveTo>
                          <a:cubicBezTo>
                            <a:pt x="3147" y="-429"/>
                            <a:pt x="1552" y="-33"/>
                            <a:pt x="555" y="1156"/>
                          </a:cubicBezTo>
                          <a:cubicBezTo>
                            <a:pt x="-640" y="2740"/>
                            <a:pt x="157" y="4325"/>
                            <a:pt x="2350" y="5712"/>
                          </a:cubicBezTo>
                          <a:cubicBezTo>
                            <a:pt x="4941" y="6702"/>
                            <a:pt x="7333" y="6504"/>
                            <a:pt x="8130" y="4919"/>
                          </a:cubicBezTo>
                          <a:cubicBezTo>
                            <a:pt x="9127" y="3335"/>
                            <a:pt x="7731" y="1552"/>
                            <a:pt x="5140" y="56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91" name="Google Shape;8491;p37"/>
                    <p:cNvSpPr/>
                    <p:nvPr/>
                  </p:nvSpPr>
                  <p:spPr>
                    <a:xfrm>
                      <a:off x="2198071" y="6367377"/>
                      <a:ext cx="16481" cy="8396"/>
                    </a:xfrm>
                    <a:custGeom>
                      <a:avLst/>
                      <a:gdLst/>
                      <a:ahLst/>
                      <a:cxnLst/>
                      <a:rect l="l" t="t" r="r" b="b"/>
                      <a:pathLst>
                        <a:path w="16481" h="8396" extrusionOk="0">
                          <a:moveTo>
                            <a:pt x="12633" y="377"/>
                          </a:moveTo>
                          <a:cubicBezTo>
                            <a:pt x="10640" y="-217"/>
                            <a:pt x="8846" y="-217"/>
                            <a:pt x="8049" y="1170"/>
                          </a:cubicBezTo>
                          <a:lnTo>
                            <a:pt x="8049" y="1566"/>
                          </a:lnTo>
                          <a:cubicBezTo>
                            <a:pt x="7650" y="1368"/>
                            <a:pt x="7451" y="1170"/>
                            <a:pt x="7052" y="1170"/>
                          </a:cubicBezTo>
                          <a:cubicBezTo>
                            <a:pt x="2867" y="-19"/>
                            <a:pt x="1272" y="2160"/>
                            <a:pt x="275" y="4141"/>
                          </a:cubicBezTo>
                          <a:cubicBezTo>
                            <a:pt x="-522" y="5330"/>
                            <a:pt x="475" y="7112"/>
                            <a:pt x="2468" y="7905"/>
                          </a:cubicBezTo>
                          <a:cubicBezTo>
                            <a:pt x="6654" y="9291"/>
                            <a:pt x="8448" y="7508"/>
                            <a:pt x="10042" y="5527"/>
                          </a:cubicBezTo>
                          <a:cubicBezTo>
                            <a:pt x="10042" y="5330"/>
                            <a:pt x="10042" y="4933"/>
                            <a:pt x="10241" y="4735"/>
                          </a:cubicBezTo>
                          <a:cubicBezTo>
                            <a:pt x="10840" y="5131"/>
                            <a:pt x="11438" y="5330"/>
                            <a:pt x="12036" y="5527"/>
                          </a:cubicBezTo>
                          <a:cubicBezTo>
                            <a:pt x="14029" y="6320"/>
                            <a:pt x="16022" y="6518"/>
                            <a:pt x="16421" y="4933"/>
                          </a:cubicBezTo>
                          <a:cubicBezTo>
                            <a:pt x="16819" y="2952"/>
                            <a:pt x="15225" y="1368"/>
                            <a:pt x="12633" y="3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92" name="Google Shape;8492;p37"/>
                    <p:cNvSpPr/>
                    <p:nvPr/>
                  </p:nvSpPr>
                  <p:spPr>
                    <a:xfrm>
                      <a:off x="2181175" y="6411985"/>
                      <a:ext cx="7600" cy="5866"/>
                    </a:xfrm>
                    <a:custGeom>
                      <a:avLst/>
                      <a:gdLst/>
                      <a:ahLst/>
                      <a:cxnLst/>
                      <a:rect l="l" t="t" r="r" b="b"/>
                      <a:pathLst>
                        <a:path w="7600" h="5866" extrusionOk="0">
                          <a:moveTo>
                            <a:pt x="2819" y="5490"/>
                          </a:moveTo>
                          <a:cubicBezTo>
                            <a:pt x="4813" y="6084"/>
                            <a:pt x="6806" y="6084"/>
                            <a:pt x="7404" y="4697"/>
                          </a:cubicBezTo>
                          <a:cubicBezTo>
                            <a:pt x="8002" y="3311"/>
                            <a:pt x="7205" y="1726"/>
                            <a:pt x="5411" y="735"/>
                          </a:cubicBezTo>
                          <a:cubicBezTo>
                            <a:pt x="2819" y="-453"/>
                            <a:pt x="627" y="-255"/>
                            <a:pt x="228" y="1726"/>
                          </a:cubicBezTo>
                          <a:cubicBezTo>
                            <a:pt x="-569" y="3113"/>
                            <a:pt x="826" y="4499"/>
                            <a:pt x="2819" y="549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93" name="Google Shape;8493;p37"/>
                    <p:cNvSpPr/>
                    <p:nvPr/>
                  </p:nvSpPr>
                  <p:spPr>
                    <a:xfrm>
                      <a:off x="2175606" y="6424927"/>
                      <a:ext cx="8405" cy="5915"/>
                    </a:xfrm>
                    <a:custGeom>
                      <a:avLst/>
                      <a:gdLst/>
                      <a:ahLst/>
                      <a:cxnLst/>
                      <a:rect l="l" t="t" r="r" b="b"/>
                      <a:pathLst>
                        <a:path w="8405" h="5915" extrusionOk="0">
                          <a:moveTo>
                            <a:pt x="8389" y="4036"/>
                          </a:moveTo>
                          <a:cubicBezTo>
                            <a:pt x="8588" y="2649"/>
                            <a:pt x="6993" y="1263"/>
                            <a:pt x="5000" y="471"/>
                          </a:cubicBezTo>
                          <a:cubicBezTo>
                            <a:pt x="2209" y="-520"/>
                            <a:pt x="216" y="74"/>
                            <a:pt x="17" y="2055"/>
                          </a:cubicBezTo>
                          <a:cubicBezTo>
                            <a:pt x="-182" y="3442"/>
                            <a:pt x="1412" y="4630"/>
                            <a:pt x="3406" y="5621"/>
                          </a:cubicBezTo>
                          <a:cubicBezTo>
                            <a:pt x="5997" y="6215"/>
                            <a:pt x="8189" y="6017"/>
                            <a:pt x="8389" y="403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94" name="Google Shape;8494;p37"/>
                    <p:cNvSpPr/>
                    <p:nvPr/>
                  </p:nvSpPr>
                  <p:spPr>
                    <a:xfrm>
                      <a:off x="2214477" y="6305686"/>
                      <a:ext cx="8273" cy="5935"/>
                    </a:xfrm>
                    <a:custGeom>
                      <a:avLst/>
                      <a:gdLst/>
                      <a:ahLst/>
                      <a:cxnLst/>
                      <a:rect l="l" t="t" r="r" b="b"/>
                      <a:pathLst>
                        <a:path w="8273" h="5935" extrusionOk="0">
                          <a:moveTo>
                            <a:pt x="5397" y="859"/>
                          </a:moveTo>
                          <a:cubicBezTo>
                            <a:pt x="2806" y="-330"/>
                            <a:pt x="414" y="-528"/>
                            <a:pt x="15" y="1849"/>
                          </a:cubicBezTo>
                          <a:cubicBezTo>
                            <a:pt x="-184" y="3434"/>
                            <a:pt x="1610" y="4622"/>
                            <a:pt x="3603" y="5415"/>
                          </a:cubicBezTo>
                          <a:cubicBezTo>
                            <a:pt x="5596" y="6207"/>
                            <a:pt x="7390" y="6207"/>
                            <a:pt x="8187" y="4622"/>
                          </a:cubicBezTo>
                          <a:cubicBezTo>
                            <a:pt x="8586" y="3038"/>
                            <a:pt x="7590" y="1651"/>
                            <a:pt x="5397" y="85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95" name="Google Shape;8495;p37"/>
                    <p:cNvSpPr/>
                    <p:nvPr/>
                  </p:nvSpPr>
                  <p:spPr>
                    <a:xfrm>
                      <a:off x="2249573" y="6198262"/>
                      <a:ext cx="7443" cy="5145"/>
                    </a:xfrm>
                    <a:custGeom>
                      <a:avLst/>
                      <a:gdLst/>
                      <a:ahLst/>
                      <a:cxnLst/>
                      <a:rect l="l" t="t" r="r" b="b"/>
                      <a:pathLst>
                        <a:path w="7443" h="5145" extrusionOk="0">
                          <a:moveTo>
                            <a:pt x="0" y="1117"/>
                          </a:moveTo>
                          <a:cubicBezTo>
                            <a:pt x="0" y="2702"/>
                            <a:pt x="1196" y="3890"/>
                            <a:pt x="2990" y="4682"/>
                          </a:cubicBezTo>
                          <a:cubicBezTo>
                            <a:pt x="4983" y="5475"/>
                            <a:pt x="6976" y="5277"/>
                            <a:pt x="7375" y="3890"/>
                          </a:cubicBezTo>
                          <a:cubicBezTo>
                            <a:pt x="7774" y="2504"/>
                            <a:pt x="6378" y="1117"/>
                            <a:pt x="4584" y="325"/>
                          </a:cubicBezTo>
                          <a:cubicBezTo>
                            <a:pt x="2591" y="-270"/>
                            <a:pt x="797" y="-72"/>
                            <a:pt x="0" y="11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96" name="Google Shape;8496;p37"/>
                    <p:cNvSpPr/>
                    <p:nvPr/>
                  </p:nvSpPr>
                  <p:spPr>
                    <a:xfrm>
                      <a:off x="2129778" y="6493225"/>
                      <a:ext cx="7795" cy="5641"/>
                    </a:xfrm>
                    <a:custGeom>
                      <a:avLst/>
                      <a:gdLst/>
                      <a:ahLst/>
                      <a:cxnLst/>
                      <a:rect l="l" t="t" r="r" b="b"/>
                      <a:pathLst>
                        <a:path w="7795" h="5641" extrusionOk="0">
                          <a:moveTo>
                            <a:pt x="3588" y="5466"/>
                          </a:moveTo>
                          <a:cubicBezTo>
                            <a:pt x="5581" y="5862"/>
                            <a:pt x="7375" y="5664"/>
                            <a:pt x="7774" y="4079"/>
                          </a:cubicBezTo>
                          <a:cubicBezTo>
                            <a:pt x="7973" y="2495"/>
                            <a:pt x="6777" y="1108"/>
                            <a:pt x="4784" y="514"/>
                          </a:cubicBezTo>
                          <a:cubicBezTo>
                            <a:pt x="2193" y="-477"/>
                            <a:pt x="0" y="-80"/>
                            <a:pt x="0" y="2099"/>
                          </a:cubicBezTo>
                          <a:cubicBezTo>
                            <a:pt x="0" y="3683"/>
                            <a:pt x="1395" y="5070"/>
                            <a:pt x="3588" y="54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97" name="Google Shape;8497;p37"/>
                    <p:cNvSpPr/>
                    <p:nvPr/>
                  </p:nvSpPr>
                  <p:spPr>
                    <a:xfrm>
                      <a:off x="2164261" y="6369479"/>
                      <a:ext cx="10600" cy="5577"/>
                    </a:xfrm>
                    <a:custGeom>
                      <a:avLst/>
                      <a:gdLst/>
                      <a:ahLst/>
                      <a:cxnLst/>
                      <a:rect l="l" t="t" r="r" b="b"/>
                      <a:pathLst>
                        <a:path w="10600" h="5577" extrusionOk="0">
                          <a:moveTo>
                            <a:pt x="5183" y="5011"/>
                          </a:moveTo>
                          <a:cubicBezTo>
                            <a:pt x="7574" y="5803"/>
                            <a:pt x="10365" y="6001"/>
                            <a:pt x="10564" y="4020"/>
                          </a:cubicBezTo>
                          <a:cubicBezTo>
                            <a:pt x="10963" y="1841"/>
                            <a:pt x="7973" y="851"/>
                            <a:pt x="5581" y="257"/>
                          </a:cubicBezTo>
                          <a:cubicBezTo>
                            <a:pt x="2791" y="-536"/>
                            <a:pt x="1395" y="653"/>
                            <a:pt x="0" y="1841"/>
                          </a:cubicBezTo>
                          <a:lnTo>
                            <a:pt x="997" y="3426"/>
                          </a:lnTo>
                          <a:cubicBezTo>
                            <a:pt x="2392" y="3822"/>
                            <a:pt x="3787" y="4615"/>
                            <a:pt x="5183" y="50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98" name="Google Shape;8498;p37"/>
                    <p:cNvSpPr/>
                    <p:nvPr/>
                  </p:nvSpPr>
                  <p:spPr>
                    <a:xfrm rot="-4015172">
                      <a:off x="2194518" y="6281269"/>
                      <a:ext cx="199" cy="198"/>
                    </a:xfrm>
                    <a:custGeom>
                      <a:avLst/>
                      <a:gdLst/>
                      <a:ahLst/>
                      <a:cxnLst/>
                      <a:rect l="l" t="t" r="r" b="b"/>
                      <a:pathLst>
                        <a:path w="199" h="198" extrusionOk="0">
                          <a:moveTo>
                            <a:pt x="0" y="0"/>
                          </a:moveTo>
                          <a:lnTo>
                            <a:pt x="199" y="0"/>
                          </a:lnTo>
                          <a:lnTo>
                            <a:pt x="199" y="198"/>
                          </a:lnTo>
                          <a:lnTo>
                            <a:pt x="0"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99" name="Google Shape;8499;p37"/>
                    <p:cNvSpPr/>
                    <p:nvPr/>
                  </p:nvSpPr>
                  <p:spPr>
                    <a:xfrm>
                      <a:off x="2194758" y="6277624"/>
                      <a:ext cx="8587" cy="5972"/>
                    </a:xfrm>
                    <a:custGeom>
                      <a:avLst/>
                      <a:gdLst/>
                      <a:ahLst/>
                      <a:cxnLst/>
                      <a:rect l="l" t="t" r="r" b="b"/>
                      <a:pathLst>
                        <a:path w="8587" h="5972" extrusionOk="0">
                          <a:moveTo>
                            <a:pt x="8571" y="3962"/>
                          </a:moveTo>
                          <a:cubicBezTo>
                            <a:pt x="8571" y="2971"/>
                            <a:pt x="7774" y="1783"/>
                            <a:pt x="6777" y="991"/>
                          </a:cubicBezTo>
                          <a:cubicBezTo>
                            <a:pt x="4983" y="-396"/>
                            <a:pt x="3189" y="-198"/>
                            <a:pt x="1993" y="792"/>
                          </a:cubicBezTo>
                          <a:cubicBezTo>
                            <a:pt x="997" y="1585"/>
                            <a:pt x="598" y="2773"/>
                            <a:pt x="0" y="3962"/>
                          </a:cubicBezTo>
                          <a:cubicBezTo>
                            <a:pt x="1594" y="4556"/>
                            <a:pt x="3389" y="5546"/>
                            <a:pt x="4983" y="5943"/>
                          </a:cubicBezTo>
                          <a:cubicBezTo>
                            <a:pt x="7176" y="6141"/>
                            <a:pt x="8770" y="5348"/>
                            <a:pt x="8571" y="39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00" name="Google Shape;8500;p37"/>
                    <p:cNvSpPr/>
                    <p:nvPr/>
                  </p:nvSpPr>
                  <p:spPr>
                    <a:xfrm>
                      <a:off x="2105261" y="6465430"/>
                      <a:ext cx="14277" cy="12263"/>
                    </a:xfrm>
                    <a:custGeom>
                      <a:avLst/>
                      <a:gdLst/>
                      <a:ahLst/>
                      <a:cxnLst/>
                      <a:rect l="l" t="t" r="r" b="b"/>
                      <a:pathLst>
                        <a:path w="14277" h="12263" extrusionOk="0">
                          <a:moveTo>
                            <a:pt x="4983" y="6122"/>
                          </a:moveTo>
                          <a:cubicBezTo>
                            <a:pt x="6777" y="9094"/>
                            <a:pt x="9767" y="12263"/>
                            <a:pt x="11162" y="12263"/>
                          </a:cubicBezTo>
                          <a:cubicBezTo>
                            <a:pt x="16743" y="12065"/>
                            <a:pt x="12956" y="7905"/>
                            <a:pt x="13754" y="5528"/>
                          </a:cubicBezTo>
                          <a:cubicBezTo>
                            <a:pt x="13953" y="4934"/>
                            <a:pt x="13953" y="4340"/>
                            <a:pt x="14152" y="3745"/>
                          </a:cubicBezTo>
                          <a:cubicBezTo>
                            <a:pt x="10963" y="1566"/>
                            <a:pt x="7375" y="-1801"/>
                            <a:pt x="4385" y="1170"/>
                          </a:cubicBezTo>
                          <a:lnTo>
                            <a:pt x="4186" y="1170"/>
                          </a:lnTo>
                          <a:cubicBezTo>
                            <a:pt x="2193" y="576"/>
                            <a:pt x="598" y="774"/>
                            <a:pt x="0" y="2161"/>
                          </a:cubicBezTo>
                          <a:cubicBezTo>
                            <a:pt x="0" y="3745"/>
                            <a:pt x="1196" y="4934"/>
                            <a:pt x="3189" y="5726"/>
                          </a:cubicBezTo>
                          <a:cubicBezTo>
                            <a:pt x="3987" y="6122"/>
                            <a:pt x="4585" y="6122"/>
                            <a:pt x="4983" y="61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01" name="Google Shape;8501;p37"/>
                    <p:cNvSpPr/>
                    <p:nvPr/>
                  </p:nvSpPr>
                  <p:spPr>
                    <a:xfrm>
                      <a:off x="2204725" y="6196217"/>
                      <a:ext cx="7001" cy="5936"/>
                    </a:xfrm>
                    <a:custGeom>
                      <a:avLst/>
                      <a:gdLst/>
                      <a:ahLst/>
                      <a:cxnLst/>
                      <a:rect l="l" t="t" r="r" b="b"/>
                      <a:pathLst>
                        <a:path w="7001" h="5936" extrusionOk="0">
                          <a:moveTo>
                            <a:pt x="6976" y="4152"/>
                          </a:moveTo>
                          <a:cubicBezTo>
                            <a:pt x="7176" y="2766"/>
                            <a:pt x="6179" y="1181"/>
                            <a:pt x="4385" y="389"/>
                          </a:cubicBezTo>
                          <a:cubicBezTo>
                            <a:pt x="1594" y="-602"/>
                            <a:pt x="0" y="389"/>
                            <a:pt x="0" y="2370"/>
                          </a:cubicBezTo>
                          <a:cubicBezTo>
                            <a:pt x="0" y="3954"/>
                            <a:pt x="1196" y="5143"/>
                            <a:pt x="3389" y="5737"/>
                          </a:cubicBezTo>
                          <a:cubicBezTo>
                            <a:pt x="5581" y="6331"/>
                            <a:pt x="6777" y="5539"/>
                            <a:pt x="6976" y="41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02" name="Google Shape;8502;p37"/>
                    <p:cNvSpPr/>
                    <p:nvPr/>
                  </p:nvSpPr>
                  <p:spPr>
                    <a:xfrm>
                      <a:off x="2137015" y="6352475"/>
                      <a:ext cx="7451" cy="5055"/>
                    </a:xfrm>
                    <a:custGeom>
                      <a:avLst/>
                      <a:gdLst/>
                      <a:ahLst/>
                      <a:cxnLst/>
                      <a:rect l="l" t="t" r="r" b="b"/>
                      <a:pathLst>
                        <a:path w="7451" h="5055" extrusionOk="0">
                          <a:moveTo>
                            <a:pt x="337" y="1017"/>
                          </a:moveTo>
                          <a:cubicBezTo>
                            <a:pt x="-460" y="2205"/>
                            <a:pt x="138" y="3592"/>
                            <a:pt x="2330" y="4583"/>
                          </a:cubicBezTo>
                          <a:cubicBezTo>
                            <a:pt x="4324" y="5177"/>
                            <a:pt x="6317" y="5375"/>
                            <a:pt x="7114" y="4186"/>
                          </a:cubicBezTo>
                          <a:cubicBezTo>
                            <a:pt x="7912" y="2998"/>
                            <a:pt x="7314" y="1413"/>
                            <a:pt x="5121" y="621"/>
                          </a:cubicBezTo>
                          <a:cubicBezTo>
                            <a:pt x="3327" y="-172"/>
                            <a:pt x="1135" y="-370"/>
                            <a:pt x="337" y="10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03" name="Google Shape;8503;p37"/>
                    <p:cNvSpPr/>
                    <p:nvPr/>
                  </p:nvSpPr>
                  <p:spPr>
                    <a:xfrm>
                      <a:off x="2210073" y="6154295"/>
                      <a:ext cx="8719" cy="5645"/>
                    </a:xfrm>
                    <a:custGeom>
                      <a:avLst/>
                      <a:gdLst/>
                      <a:ahLst/>
                      <a:cxnLst/>
                      <a:rect l="l" t="t" r="r" b="b"/>
                      <a:pathLst>
                        <a:path w="8719" h="5645" extrusionOk="0">
                          <a:moveTo>
                            <a:pt x="3821" y="5268"/>
                          </a:moveTo>
                          <a:cubicBezTo>
                            <a:pt x="6013" y="5862"/>
                            <a:pt x="8007" y="5862"/>
                            <a:pt x="8605" y="4476"/>
                          </a:cubicBezTo>
                          <a:cubicBezTo>
                            <a:pt x="9202" y="2495"/>
                            <a:pt x="7409" y="1108"/>
                            <a:pt x="4817" y="316"/>
                          </a:cubicBezTo>
                          <a:cubicBezTo>
                            <a:pt x="2824" y="-278"/>
                            <a:pt x="831" y="-80"/>
                            <a:pt x="233" y="1306"/>
                          </a:cubicBezTo>
                          <a:cubicBezTo>
                            <a:pt x="-764" y="3287"/>
                            <a:pt x="1628" y="4476"/>
                            <a:pt x="3821" y="52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04" name="Google Shape;8504;p37"/>
                    <p:cNvSpPr/>
                    <p:nvPr/>
                  </p:nvSpPr>
                  <p:spPr>
                    <a:xfrm>
                      <a:off x="2144304" y="6319193"/>
                      <a:ext cx="6876" cy="5417"/>
                    </a:xfrm>
                    <a:custGeom>
                      <a:avLst/>
                      <a:gdLst/>
                      <a:ahLst/>
                      <a:cxnLst/>
                      <a:rect l="l" t="t" r="r" b="b"/>
                      <a:pathLst>
                        <a:path w="6876" h="5417" extrusionOk="0">
                          <a:moveTo>
                            <a:pt x="3612" y="5180"/>
                          </a:moveTo>
                          <a:cubicBezTo>
                            <a:pt x="5008" y="5576"/>
                            <a:pt x="6403" y="5576"/>
                            <a:pt x="6802" y="4388"/>
                          </a:cubicBezTo>
                          <a:cubicBezTo>
                            <a:pt x="7200" y="2605"/>
                            <a:pt x="6004" y="1020"/>
                            <a:pt x="3214" y="228"/>
                          </a:cubicBezTo>
                          <a:cubicBezTo>
                            <a:pt x="1819" y="-168"/>
                            <a:pt x="423" y="-168"/>
                            <a:pt x="25" y="1218"/>
                          </a:cubicBezTo>
                          <a:cubicBezTo>
                            <a:pt x="-175" y="2803"/>
                            <a:pt x="822" y="4190"/>
                            <a:pt x="3612" y="51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05" name="Google Shape;8505;p37"/>
                    <p:cNvSpPr/>
                    <p:nvPr/>
                  </p:nvSpPr>
                  <p:spPr>
                    <a:xfrm>
                      <a:off x="2162069" y="6251503"/>
                      <a:ext cx="8371" cy="5610"/>
                    </a:xfrm>
                    <a:custGeom>
                      <a:avLst/>
                      <a:gdLst/>
                      <a:ahLst/>
                      <a:cxnLst/>
                      <a:rect l="l" t="t" r="r" b="b"/>
                      <a:pathLst>
                        <a:path w="8371" h="5610" extrusionOk="0">
                          <a:moveTo>
                            <a:pt x="0" y="1756"/>
                          </a:moveTo>
                          <a:cubicBezTo>
                            <a:pt x="0" y="3142"/>
                            <a:pt x="1395" y="4529"/>
                            <a:pt x="3588" y="5321"/>
                          </a:cubicBezTo>
                          <a:cubicBezTo>
                            <a:pt x="5980" y="5916"/>
                            <a:pt x="8172" y="5718"/>
                            <a:pt x="8372" y="3539"/>
                          </a:cubicBezTo>
                          <a:cubicBezTo>
                            <a:pt x="8372" y="1954"/>
                            <a:pt x="7176" y="765"/>
                            <a:pt x="4983" y="369"/>
                          </a:cubicBezTo>
                          <a:cubicBezTo>
                            <a:pt x="2791" y="-27"/>
                            <a:pt x="0" y="-621"/>
                            <a:pt x="0" y="17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06" name="Google Shape;8506;p37"/>
                    <p:cNvSpPr/>
                    <p:nvPr/>
                  </p:nvSpPr>
                  <p:spPr>
                    <a:xfrm>
                      <a:off x="2167175" y="6199694"/>
                      <a:ext cx="7343" cy="5586"/>
                    </a:xfrm>
                    <a:custGeom>
                      <a:avLst/>
                      <a:gdLst/>
                      <a:ahLst/>
                      <a:cxnLst/>
                      <a:rect l="l" t="t" r="r" b="b"/>
                      <a:pathLst>
                        <a:path w="7343" h="5586" extrusionOk="0">
                          <a:moveTo>
                            <a:pt x="5259" y="477"/>
                          </a:moveTo>
                          <a:cubicBezTo>
                            <a:pt x="2468" y="-513"/>
                            <a:pt x="874" y="81"/>
                            <a:pt x="76" y="1864"/>
                          </a:cubicBezTo>
                          <a:cubicBezTo>
                            <a:pt x="-322" y="3448"/>
                            <a:pt x="874" y="4637"/>
                            <a:pt x="2867" y="5231"/>
                          </a:cubicBezTo>
                          <a:cubicBezTo>
                            <a:pt x="4860" y="6024"/>
                            <a:pt x="6654" y="5429"/>
                            <a:pt x="7053" y="4043"/>
                          </a:cubicBezTo>
                          <a:cubicBezTo>
                            <a:pt x="7651" y="2854"/>
                            <a:pt x="7451" y="1269"/>
                            <a:pt x="5259" y="4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07" name="Google Shape;8507;p37"/>
                    <p:cNvSpPr/>
                    <p:nvPr/>
                  </p:nvSpPr>
                  <p:spPr>
                    <a:xfrm>
                      <a:off x="2128506" y="6301958"/>
                      <a:ext cx="12076" cy="10655"/>
                    </a:xfrm>
                    <a:custGeom>
                      <a:avLst/>
                      <a:gdLst/>
                      <a:ahLst/>
                      <a:cxnLst/>
                      <a:rect l="l" t="t" r="r" b="b"/>
                      <a:pathLst>
                        <a:path w="12076" h="10655" extrusionOk="0">
                          <a:moveTo>
                            <a:pt x="275" y="1418"/>
                          </a:moveTo>
                          <a:cubicBezTo>
                            <a:pt x="-522" y="2408"/>
                            <a:pt x="475" y="4191"/>
                            <a:pt x="2468" y="5181"/>
                          </a:cubicBezTo>
                          <a:lnTo>
                            <a:pt x="2268" y="5379"/>
                          </a:lnTo>
                          <a:cubicBezTo>
                            <a:pt x="1471" y="6964"/>
                            <a:pt x="3265" y="8747"/>
                            <a:pt x="6654" y="10134"/>
                          </a:cubicBezTo>
                          <a:cubicBezTo>
                            <a:pt x="8248" y="10530"/>
                            <a:pt x="10640" y="11322"/>
                            <a:pt x="11637" y="9539"/>
                          </a:cubicBezTo>
                          <a:cubicBezTo>
                            <a:pt x="12833" y="7955"/>
                            <a:pt x="11438" y="6172"/>
                            <a:pt x="9245" y="4983"/>
                          </a:cubicBezTo>
                          <a:cubicBezTo>
                            <a:pt x="8846" y="4785"/>
                            <a:pt x="8248" y="4587"/>
                            <a:pt x="7850" y="4389"/>
                          </a:cubicBezTo>
                          <a:cubicBezTo>
                            <a:pt x="8049" y="3795"/>
                            <a:pt x="8248" y="3201"/>
                            <a:pt x="8448" y="2408"/>
                          </a:cubicBezTo>
                          <a:cubicBezTo>
                            <a:pt x="5458" y="823"/>
                            <a:pt x="2268" y="-1554"/>
                            <a:pt x="275" y="14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08" name="Google Shape;8508;p37"/>
                    <p:cNvSpPr/>
                    <p:nvPr/>
                  </p:nvSpPr>
                  <p:spPr>
                    <a:xfrm>
                      <a:off x="2103341" y="6363786"/>
                      <a:ext cx="7370" cy="5622"/>
                    </a:xfrm>
                    <a:custGeom>
                      <a:avLst/>
                      <a:gdLst/>
                      <a:ahLst/>
                      <a:cxnLst/>
                      <a:rect l="l" t="t" r="r" b="b"/>
                      <a:pathLst>
                        <a:path w="7370" h="5622" extrusionOk="0">
                          <a:moveTo>
                            <a:pt x="7302" y="4166"/>
                          </a:moveTo>
                          <a:cubicBezTo>
                            <a:pt x="7700" y="2780"/>
                            <a:pt x="6305" y="1393"/>
                            <a:pt x="4511" y="601"/>
                          </a:cubicBezTo>
                          <a:cubicBezTo>
                            <a:pt x="2717" y="-192"/>
                            <a:pt x="724" y="-390"/>
                            <a:pt x="126" y="1195"/>
                          </a:cubicBezTo>
                          <a:cubicBezTo>
                            <a:pt x="-472" y="2978"/>
                            <a:pt x="1123" y="4364"/>
                            <a:pt x="3515" y="5355"/>
                          </a:cubicBezTo>
                          <a:cubicBezTo>
                            <a:pt x="5707" y="5949"/>
                            <a:pt x="6903" y="5553"/>
                            <a:pt x="7302" y="41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09" name="Google Shape;8509;p37"/>
                    <p:cNvSpPr/>
                    <p:nvPr/>
                  </p:nvSpPr>
                  <p:spPr>
                    <a:xfrm>
                      <a:off x="2115963" y="6323549"/>
                      <a:ext cx="7106" cy="5212"/>
                    </a:xfrm>
                    <a:custGeom>
                      <a:avLst/>
                      <a:gdLst/>
                      <a:ahLst/>
                      <a:cxnLst/>
                      <a:rect l="l" t="t" r="r" b="b"/>
                      <a:pathLst>
                        <a:path w="7106" h="5212" extrusionOk="0">
                          <a:moveTo>
                            <a:pt x="62" y="1616"/>
                          </a:moveTo>
                          <a:cubicBezTo>
                            <a:pt x="-337" y="3201"/>
                            <a:pt x="1258" y="4191"/>
                            <a:pt x="3052" y="4984"/>
                          </a:cubicBezTo>
                          <a:cubicBezTo>
                            <a:pt x="5244" y="5578"/>
                            <a:pt x="6640" y="4984"/>
                            <a:pt x="7038" y="3597"/>
                          </a:cubicBezTo>
                          <a:cubicBezTo>
                            <a:pt x="7437" y="2012"/>
                            <a:pt x="6042" y="824"/>
                            <a:pt x="4048" y="229"/>
                          </a:cubicBezTo>
                          <a:cubicBezTo>
                            <a:pt x="1856" y="-365"/>
                            <a:pt x="460" y="229"/>
                            <a:pt x="62" y="161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10" name="Google Shape;8510;p37"/>
                    <p:cNvSpPr/>
                    <p:nvPr/>
                  </p:nvSpPr>
                  <p:spPr>
                    <a:xfrm>
                      <a:off x="2166300" y="6180692"/>
                      <a:ext cx="7160" cy="5233"/>
                    </a:xfrm>
                    <a:custGeom>
                      <a:avLst/>
                      <a:gdLst/>
                      <a:ahLst/>
                      <a:cxnLst/>
                      <a:rect l="l" t="t" r="r" b="b"/>
                      <a:pathLst>
                        <a:path w="7160" h="5233" extrusionOk="0">
                          <a:moveTo>
                            <a:pt x="154" y="1256"/>
                          </a:moveTo>
                          <a:cubicBezTo>
                            <a:pt x="-443" y="2642"/>
                            <a:pt x="752" y="4029"/>
                            <a:pt x="2746" y="4821"/>
                          </a:cubicBezTo>
                          <a:cubicBezTo>
                            <a:pt x="4739" y="5614"/>
                            <a:pt x="6334" y="5218"/>
                            <a:pt x="7131" y="4029"/>
                          </a:cubicBezTo>
                          <a:cubicBezTo>
                            <a:pt x="7330" y="2642"/>
                            <a:pt x="6533" y="1256"/>
                            <a:pt x="4540" y="463"/>
                          </a:cubicBezTo>
                          <a:cubicBezTo>
                            <a:pt x="2746" y="-329"/>
                            <a:pt x="752" y="-131"/>
                            <a:pt x="154" y="12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11" name="Google Shape;8511;p37"/>
                    <p:cNvSpPr/>
                    <p:nvPr/>
                  </p:nvSpPr>
                  <p:spPr>
                    <a:xfrm>
                      <a:off x="2108311" y="6344527"/>
                      <a:ext cx="6916" cy="4763"/>
                    </a:xfrm>
                    <a:custGeom>
                      <a:avLst/>
                      <a:gdLst/>
                      <a:ahLst/>
                      <a:cxnLst/>
                      <a:rect l="l" t="t" r="r" b="b"/>
                      <a:pathLst>
                        <a:path w="6916" h="4763" extrusionOk="0">
                          <a:moveTo>
                            <a:pt x="2930" y="4408"/>
                          </a:moveTo>
                          <a:cubicBezTo>
                            <a:pt x="4923" y="5201"/>
                            <a:pt x="6518" y="4607"/>
                            <a:pt x="6917" y="3220"/>
                          </a:cubicBezTo>
                          <a:cubicBezTo>
                            <a:pt x="6917" y="1635"/>
                            <a:pt x="5521" y="447"/>
                            <a:pt x="3329" y="50"/>
                          </a:cubicBezTo>
                          <a:cubicBezTo>
                            <a:pt x="2133" y="-148"/>
                            <a:pt x="538" y="249"/>
                            <a:pt x="140" y="1041"/>
                          </a:cubicBezTo>
                          <a:cubicBezTo>
                            <a:pt x="-458" y="2428"/>
                            <a:pt x="937" y="3814"/>
                            <a:pt x="2930" y="440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12" name="Google Shape;8512;p37"/>
                    <p:cNvSpPr/>
                    <p:nvPr/>
                  </p:nvSpPr>
                  <p:spPr>
                    <a:xfrm>
                      <a:off x="2094616" y="6399399"/>
                      <a:ext cx="7676" cy="5424"/>
                    </a:xfrm>
                    <a:custGeom>
                      <a:avLst/>
                      <a:gdLst/>
                      <a:ahLst/>
                      <a:cxnLst/>
                      <a:rect l="l" t="t" r="r" b="b"/>
                      <a:pathLst>
                        <a:path w="7676" h="5424" extrusionOk="0">
                          <a:moveTo>
                            <a:pt x="7655" y="4209"/>
                          </a:moveTo>
                          <a:cubicBezTo>
                            <a:pt x="7854" y="2823"/>
                            <a:pt x="6658" y="1634"/>
                            <a:pt x="4864" y="644"/>
                          </a:cubicBezTo>
                          <a:cubicBezTo>
                            <a:pt x="2871" y="-149"/>
                            <a:pt x="1077" y="-347"/>
                            <a:pt x="280" y="842"/>
                          </a:cubicBezTo>
                          <a:cubicBezTo>
                            <a:pt x="-717" y="2625"/>
                            <a:pt x="1077" y="4011"/>
                            <a:pt x="3668" y="5002"/>
                          </a:cubicBezTo>
                          <a:cubicBezTo>
                            <a:pt x="5263" y="5398"/>
                            <a:pt x="7256" y="5992"/>
                            <a:pt x="7655" y="42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13" name="Google Shape;8513;p37"/>
                    <p:cNvSpPr/>
                    <p:nvPr/>
                  </p:nvSpPr>
                  <p:spPr>
                    <a:xfrm>
                      <a:off x="2207766" y="6179174"/>
                      <a:ext cx="19061" cy="12434"/>
                    </a:xfrm>
                    <a:custGeom>
                      <a:avLst/>
                      <a:gdLst/>
                      <a:ahLst/>
                      <a:cxnLst/>
                      <a:rect l="l" t="t" r="r" b="b"/>
                      <a:pathLst>
                        <a:path w="19061" h="12434" extrusionOk="0">
                          <a:moveTo>
                            <a:pt x="18486" y="6537"/>
                          </a:moveTo>
                          <a:cubicBezTo>
                            <a:pt x="16891" y="3962"/>
                            <a:pt x="13702" y="3169"/>
                            <a:pt x="10712" y="3764"/>
                          </a:cubicBezTo>
                          <a:lnTo>
                            <a:pt x="10712" y="3566"/>
                          </a:lnTo>
                          <a:cubicBezTo>
                            <a:pt x="10712" y="2773"/>
                            <a:pt x="9716" y="1387"/>
                            <a:pt x="8719" y="792"/>
                          </a:cubicBezTo>
                          <a:cubicBezTo>
                            <a:pt x="6925" y="-198"/>
                            <a:pt x="5131" y="-396"/>
                            <a:pt x="4134" y="990"/>
                          </a:cubicBezTo>
                          <a:cubicBezTo>
                            <a:pt x="3736" y="2377"/>
                            <a:pt x="4533" y="3566"/>
                            <a:pt x="6128" y="4358"/>
                          </a:cubicBezTo>
                          <a:cubicBezTo>
                            <a:pt x="3736" y="4556"/>
                            <a:pt x="1543" y="4556"/>
                            <a:pt x="546" y="6537"/>
                          </a:cubicBezTo>
                          <a:cubicBezTo>
                            <a:pt x="-450" y="8518"/>
                            <a:pt x="-450" y="10301"/>
                            <a:pt x="3736" y="12083"/>
                          </a:cubicBezTo>
                          <a:cubicBezTo>
                            <a:pt x="7922" y="13470"/>
                            <a:pt x="9516" y="10301"/>
                            <a:pt x="13303" y="10301"/>
                          </a:cubicBezTo>
                          <a:cubicBezTo>
                            <a:pt x="16094" y="10103"/>
                            <a:pt x="20678" y="10103"/>
                            <a:pt x="18486" y="65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14" name="Google Shape;8514;p37"/>
                    <p:cNvSpPr/>
                    <p:nvPr/>
                  </p:nvSpPr>
                  <p:spPr>
                    <a:xfrm>
                      <a:off x="2205368" y="6337181"/>
                      <a:ext cx="7285" cy="5233"/>
                    </a:xfrm>
                    <a:custGeom>
                      <a:avLst/>
                      <a:gdLst/>
                      <a:ahLst/>
                      <a:cxnLst/>
                      <a:rect l="l" t="t" r="r" b="b"/>
                      <a:pathLst>
                        <a:path w="7285" h="5233" extrusionOk="0">
                          <a:moveTo>
                            <a:pt x="4540" y="463"/>
                          </a:moveTo>
                          <a:cubicBezTo>
                            <a:pt x="2546" y="-329"/>
                            <a:pt x="753" y="-131"/>
                            <a:pt x="154" y="1256"/>
                          </a:cubicBezTo>
                          <a:cubicBezTo>
                            <a:pt x="-444" y="2642"/>
                            <a:pt x="753" y="4029"/>
                            <a:pt x="2746" y="4821"/>
                          </a:cubicBezTo>
                          <a:cubicBezTo>
                            <a:pt x="4540" y="5614"/>
                            <a:pt x="6334" y="5218"/>
                            <a:pt x="7131" y="4029"/>
                          </a:cubicBezTo>
                          <a:cubicBezTo>
                            <a:pt x="7729" y="2444"/>
                            <a:pt x="6533" y="1058"/>
                            <a:pt x="4540" y="4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15" name="Google Shape;8515;p37"/>
                    <p:cNvSpPr/>
                    <p:nvPr/>
                  </p:nvSpPr>
                  <p:spPr>
                    <a:xfrm>
                      <a:off x="2185135" y="6393776"/>
                      <a:ext cx="7630" cy="5350"/>
                    </a:xfrm>
                    <a:custGeom>
                      <a:avLst/>
                      <a:gdLst/>
                      <a:ahLst/>
                      <a:cxnLst/>
                      <a:rect l="l" t="t" r="r" b="b"/>
                      <a:pathLst>
                        <a:path w="7630" h="5350" extrusionOk="0">
                          <a:moveTo>
                            <a:pt x="7630" y="4087"/>
                          </a:moveTo>
                          <a:cubicBezTo>
                            <a:pt x="7630" y="2701"/>
                            <a:pt x="6833" y="1116"/>
                            <a:pt x="5039" y="522"/>
                          </a:cubicBezTo>
                          <a:cubicBezTo>
                            <a:pt x="2647" y="-469"/>
                            <a:pt x="455" y="-72"/>
                            <a:pt x="56" y="1909"/>
                          </a:cubicBezTo>
                          <a:cubicBezTo>
                            <a:pt x="-342" y="3493"/>
                            <a:pt x="1451" y="4484"/>
                            <a:pt x="3245" y="5078"/>
                          </a:cubicBezTo>
                          <a:cubicBezTo>
                            <a:pt x="5239" y="5672"/>
                            <a:pt x="6833" y="5276"/>
                            <a:pt x="7630" y="408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16" name="Google Shape;8516;p37"/>
                    <p:cNvSpPr/>
                    <p:nvPr/>
                  </p:nvSpPr>
                  <p:spPr>
                    <a:xfrm>
                      <a:off x="2250372" y="6253661"/>
                      <a:ext cx="7112" cy="5085"/>
                    </a:xfrm>
                    <a:custGeom>
                      <a:avLst/>
                      <a:gdLst/>
                      <a:ahLst/>
                      <a:cxnLst/>
                      <a:rect l="l" t="t" r="r" b="b"/>
                      <a:pathLst>
                        <a:path w="7112" h="5085" extrusionOk="0">
                          <a:moveTo>
                            <a:pt x="198" y="985"/>
                          </a:moveTo>
                          <a:cubicBezTo>
                            <a:pt x="-201" y="2371"/>
                            <a:pt x="-201" y="3758"/>
                            <a:pt x="2191" y="4550"/>
                          </a:cubicBezTo>
                          <a:cubicBezTo>
                            <a:pt x="4184" y="5343"/>
                            <a:pt x="5978" y="5343"/>
                            <a:pt x="6775" y="3956"/>
                          </a:cubicBezTo>
                          <a:cubicBezTo>
                            <a:pt x="7573" y="2569"/>
                            <a:pt x="6975" y="1183"/>
                            <a:pt x="4782" y="390"/>
                          </a:cubicBezTo>
                          <a:cubicBezTo>
                            <a:pt x="2789" y="-204"/>
                            <a:pt x="1194" y="-204"/>
                            <a:pt x="198" y="98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17" name="Google Shape;8517;p37"/>
                    <p:cNvSpPr/>
                    <p:nvPr/>
                  </p:nvSpPr>
                  <p:spPr>
                    <a:xfrm>
                      <a:off x="2245791" y="6293267"/>
                      <a:ext cx="7165" cy="5380"/>
                    </a:xfrm>
                    <a:custGeom>
                      <a:avLst/>
                      <a:gdLst/>
                      <a:ahLst/>
                      <a:cxnLst/>
                      <a:rect l="l" t="t" r="r" b="b"/>
                      <a:pathLst>
                        <a:path w="7165" h="5380" extrusionOk="0">
                          <a:moveTo>
                            <a:pt x="194" y="996"/>
                          </a:moveTo>
                          <a:cubicBezTo>
                            <a:pt x="-404" y="2185"/>
                            <a:pt x="393" y="3572"/>
                            <a:pt x="2387" y="4760"/>
                          </a:cubicBezTo>
                          <a:cubicBezTo>
                            <a:pt x="4181" y="5354"/>
                            <a:pt x="6174" y="5949"/>
                            <a:pt x="6971" y="4364"/>
                          </a:cubicBezTo>
                          <a:cubicBezTo>
                            <a:pt x="7569" y="2977"/>
                            <a:pt x="6772" y="1591"/>
                            <a:pt x="4779" y="798"/>
                          </a:cubicBezTo>
                          <a:cubicBezTo>
                            <a:pt x="2985" y="6"/>
                            <a:pt x="991" y="-588"/>
                            <a:pt x="194" y="99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18" name="Google Shape;8518;p37"/>
                    <p:cNvSpPr/>
                    <p:nvPr/>
                  </p:nvSpPr>
                  <p:spPr>
                    <a:xfrm>
                      <a:off x="2146445" y="6448003"/>
                      <a:ext cx="9045" cy="7937"/>
                    </a:xfrm>
                    <a:custGeom>
                      <a:avLst/>
                      <a:gdLst/>
                      <a:ahLst/>
                      <a:cxnLst/>
                      <a:rect l="l" t="t" r="r" b="b"/>
                      <a:pathLst>
                        <a:path w="9045" h="7937" extrusionOk="0">
                          <a:moveTo>
                            <a:pt x="3066" y="5919"/>
                          </a:moveTo>
                          <a:cubicBezTo>
                            <a:pt x="3465" y="6910"/>
                            <a:pt x="4661" y="7702"/>
                            <a:pt x="6454" y="7900"/>
                          </a:cubicBezTo>
                          <a:cubicBezTo>
                            <a:pt x="7850" y="8098"/>
                            <a:pt x="8846" y="7504"/>
                            <a:pt x="9046" y="6513"/>
                          </a:cubicBezTo>
                          <a:cubicBezTo>
                            <a:pt x="8846" y="5721"/>
                            <a:pt x="8448" y="5127"/>
                            <a:pt x="7850" y="4731"/>
                          </a:cubicBezTo>
                          <a:lnTo>
                            <a:pt x="7850" y="4731"/>
                          </a:lnTo>
                          <a:cubicBezTo>
                            <a:pt x="7850" y="2948"/>
                            <a:pt x="6454" y="1363"/>
                            <a:pt x="3863" y="373"/>
                          </a:cubicBezTo>
                          <a:cubicBezTo>
                            <a:pt x="1471" y="-618"/>
                            <a:pt x="674" y="571"/>
                            <a:pt x="76" y="1561"/>
                          </a:cubicBezTo>
                          <a:cubicBezTo>
                            <a:pt x="-323" y="3344"/>
                            <a:pt x="873" y="5127"/>
                            <a:pt x="3066" y="59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19" name="Google Shape;8519;p37"/>
                    <p:cNvSpPr/>
                    <p:nvPr/>
                  </p:nvSpPr>
                  <p:spPr>
                    <a:xfrm>
                      <a:off x="2224428" y="6213181"/>
                      <a:ext cx="6111" cy="4598"/>
                    </a:xfrm>
                    <a:custGeom>
                      <a:avLst/>
                      <a:gdLst/>
                      <a:ahLst/>
                      <a:cxnLst/>
                      <a:rect l="l" t="t" r="r" b="b"/>
                      <a:pathLst>
                        <a:path w="6111" h="4598" extrusionOk="0">
                          <a:moveTo>
                            <a:pt x="2223" y="4224"/>
                          </a:moveTo>
                          <a:cubicBezTo>
                            <a:pt x="4415" y="5016"/>
                            <a:pt x="5611" y="4422"/>
                            <a:pt x="6010" y="3630"/>
                          </a:cubicBezTo>
                          <a:cubicBezTo>
                            <a:pt x="6409" y="1847"/>
                            <a:pt x="5611" y="857"/>
                            <a:pt x="4017" y="262"/>
                          </a:cubicBezTo>
                          <a:cubicBezTo>
                            <a:pt x="2023" y="-332"/>
                            <a:pt x="429" y="64"/>
                            <a:pt x="30" y="1649"/>
                          </a:cubicBezTo>
                          <a:cubicBezTo>
                            <a:pt x="-169" y="2639"/>
                            <a:pt x="628" y="3630"/>
                            <a:pt x="2223" y="42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20" name="Google Shape;8520;p37"/>
                    <p:cNvSpPr/>
                    <p:nvPr/>
                  </p:nvSpPr>
                  <p:spPr>
                    <a:xfrm>
                      <a:off x="2146503" y="6337458"/>
                      <a:ext cx="6814" cy="4968"/>
                    </a:xfrm>
                    <a:custGeom>
                      <a:avLst/>
                      <a:gdLst/>
                      <a:ahLst/>
                      <a:cxnLst/>
                      <a:rect l="l" t="t" r="r" b="b"/>
                      <a:pathLst>
                        <a:path w="6814" h="4968" extrusionOk="0">
                          <a:moveTo>
                            <a:pt x="6796" y="3158"/>
                          </a:moveTo>
                          <a:cubicBezTo>
                            <a:pt x="6796" y="2365"/>
                            <a:pt x="5201" y="979"/>
                            <a:pt x="4205" y="583"/>
                          </a:cubicBezTo>
                          <a:cubicBezTo>
                            <a:pt x="2411" y="-210"/>
                            <a:pt x="418" y="-408"/>
                            <a:pt x="19" y="1375"/>
                          </a:cubicBezTo>
                          <a:cubicBezTo>
                            <a:pt x="-180" y="2960"/>
                            <a:pt x="1215" y="3950"/>
                            <a:pt x="3806" y="4743"/>
                          </a:cubicBezTo>
                          <a:cubicBezTo>
                            <a:pt x="5600" y="5337"/>
                            <a:pt x="6995" y="4743"/>
                            <a:pt x="6796" y="315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21" name="Google Shape;8521;p37"/>
                    <p:cNvSpPr/>
                    <p:nvPr/>
                  </p:nvSpPr>
                  <p:spPr>
                    <a:xfrm>
                      <a:off x="2126190" y="6373207"/>
                      <a:ext cx="6378" cy="4393"/>
                    </a:xfrm>
                    <a:custGeom>
                      <a:avLst/>
                      <a:gdLst/>
                      <a:ahLst/>
                      <a:cxnLst/>
                      <a:rect l="l" t="t" r="r" b="b"/>
                      <a:pathLst>
                        <a:path w="6378" h="4393" extrusionOk="0">
                          <a:moveTo>
                            <a:pt x="2791" y="94"/>
                          </a:moveTo>
                          <a:cubicBezTo>
                            <a:pt x="1395" y="-104"/>
                            <a:pt x="0" y="-104"/>
                            <a:pt x="0" y="1282"/>
                          </a:cubicBezTo>
                          <a:cubicBezTo>
                            <a:pt x="0" y="2867"/>
                            <a:pt x="1395" y="3857"/>
                            <a:pt x="3588" y="4254"/>
                          </a:cubicBezTo>
                          <a:cubicBezTo>
                            <a:pt x="4983" y="4452"/>
                            <a:pt x="6378" y="4650"/>
                            <a:pt x="6378" y="3263"/>
                          </a:cubicBezTo>
                          <a:cubicBezTo>
                            <a:pt x="5980" y="1678"/>
                            <a:pt x="4983" y="490"/>
                            <a:pt x="2791" y="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22" name="Google Shape;8522;p37"/>
                    <p:cNvSpPr/>
                    <p:nvPr/>
                  </p:nvSpPr>
                  <p:spPr>
                    <a:xfrm>
                      <a:off x="2049649" y="6499681"/>
                      <a:ext cx="13165" cy="16528"/>
                    </a:xfrm>
                    <a:custGeom>
                      <a:avLst/>
                      <a:gdLst/>
                      <a:ahLst/>
                      <a:cxnLst/>
                      <a:rect l="l" t="t" r="r" b="b"/>
                      <a:pathLst>
                        <a:path w="13165" h="16528" extrusionOk="0">
                          <a:moveTo>
                            <a:pt x="6578" y="15649"/>
                          </a:moveTo>
                          <a:cubicBezTo>
                            <a:pt x="10564" y="17630"/>
                            <a:pt x="13355" y="16045"/>
                            <a:pt x="13156" y="13074"/>
                          </a:cubicBezTo>
                          <a:cubicBezTo>
                            <a:pt x="12558" y="7329"/>
                            <a:pt x="7375" y="3565"/>
                            <a:pt x="1794" y="0"/>
                          </a:cubicBezTo>
                          <a:cubicBezTo>
                            <a:pt x="1196" y="1386"/>
                            <a:pt x="598" y="2971"/>
                            <a:pt x="0" y="4358"/>
                          </a:cubicBezTo>
                          <a:cubicBezTo>
                            <a:pt x="3787" y="6537"/>
                            <a:pt x="6378" y="9112"/>
                            <a:pt x="4585" y="13272"/>
                          </a:cubicBezTo>
                          <a:cubicBezTo>
                            <a:pt x="4385" y="13866"/>
                            <a:pt x="6179" y="15253"/>
                            <a:pt x="6578" y="156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23" name="Google Shape;8523;p37"/>
                    <p:cNvSpPr/>
                    <p:nvPr/>
                  </p:nvSpPr>
                  <p:spPr>
                    <a:xfrm>
                      <a:off x="2179494" y="6463723"/>
                      <a:ext cx="23922" cy="18327"/>
                    </a:xfrm>
                    <a:custGeom>
                      <a:avLst/>
                      <a:gdLst/>
                      <a:ahLst/>
                      <a:cxnLst/>
                      <a:rect l="l" t="t" r="r" b="b"/>
                      <a:pathLst>
                        <a:path w="23922" h="18327" extrusionOk="0">
                          <a:moveTo>
                            <a:pt x="16859" y="3669"/>
                          </a:moveTo>
                          <a:cubicBezTo>
                            <a:pt x="14666" y="2283"/>
                            <a:pt x="12075" y="1490"/>
                            <a:pt x="9882" y="2085"/>
                          </a:cubicBezTo>
                          <a:cubicBezTo>
                            <a:pt x="9484" y="2283"/>
                            <a:pt x="9085" y="2481"/>
                            <a:pt x="8885" y="2481"/>
                          </a:cubicBezTo>
                          <a:cubicBezTo>
                            <a:pt x="8487" y="2085"/>
                            <a:pt x="8088" y="1490"/>
                            <a:pt x="7291" y="1094"/>
                          </a:cubicBezTo>
                          <a:cubicBezTo>
                            <a:pt x="4301" y="-491"/>
                            <a:pt x="1909" y="-292"/>
                            <a:pt x="115" y="1292"/>
                          </a:cubicBezTo>
                          <a:cubicBezTo>
                            <a:pt x="-284" y="2679"/>
                            <a:pt x="315" y="4066"/>
                            <a:pt x="2507" y="4858"/>
                          </a:cubicBezTo>
                          <a:cubicBezTo>
                            <a:pt x="4899" y="5650"/>
                            <a:pt x="7291" y="6046"/>
                            <a:pt x="8686" y="4462"/>
                          </a:cubicBezTo>
                          <a:cubicBezTo>
                            <a:pt x="8686" y="4462"/>
                            <a:pt x="8885" y="4264"/>
                            <a:pt x="8885" y="4264"/>
                          </a:cubicBezTo>
                          <a:cubicBezTo>
                            <a:pt x="9284" y="4858"/>
                            <a:pt x="10082" y="5650"/>
                            <a:pt x="10679" y="6245"/>
                          </a:cubicBezTo>
                          <a:cubicBezTo>
                            <a:pt x="13470" y="9018"/>
                            <a:pt x="15065" y="11791"/>
                            <a:pt x="14068" y="14564"/>
                          </a:cubicBezTo>
                          <a:lnTo>
                            <a:pt x="14068" y="14564"/>
                          </a:lnTo>
                          <a:cubicBezTo>
                            <a:pt x="12473" y="13772"/>
                            <a:pt x="10679" y="12385"/>
                            <a:pt x="9085" y="12187"/>
                          </a:cubicBezTo>
                          <a:cubicBezTo>
                            <a:pt x="5497" y="11593"/>
                            <a:pt x="4301" y="13177"/>
                            <a:pt x="5298" y="15554"/>
                          </a:cubicBezTo>
                          <a:cubicBezTo>
                            <a:pt x="6095" y="17535"/>
                            <a:pt x="8487" y="18328"/>
                            <a:pt x="11078" y="18328"/>
                          </a:cubicBezTo>
                          <a:cubicBezTo>
                            <a:pt x="13869" y="18328"/>
                            <a:pt x="14467" y="16941"/>
                            <a:pt x="14865" y="15356"/>
                          </a:cubicBezTo>
                          <a:cubicBezTo>
                            <a:pt x="17855" y="16347"/>
                            <a:pt x="21443" y="19714"/>
                            <a:pt x="23436" y="16545"/>
                          </a:cubicBezTo>
                          <a:cubicBezTo>
                            <a:pt x="25230" y="13375"/>
                            <a:pt x="21842" y="6641"/>
                            <a:pt x="16859" y="36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24" name="Google Shape;8524;p37"/>
                    <p:cNvSpPr/>
                    <p:nvPr/>
                  </p:nvSpPr>
                  <p:spPr>
                    <a:xfrm>
                      <a:off x="2085683" y="6491466"/>
                      <a:ext cx="19083" cy="8565"/>
                    </a:xfrm>
                    <a:custGeom>
                      <a:avLst/>
                      <a:gdLst/>
                      <a:ahLst/>
                      <a:cxnLst/>
                      <a:rect l="l" t="t" r="r" b="b"/>
                      <a:pathLst>
                        <a:path w="19083" h="8565" extrusionOk="0">
                          <a:moveTo>
                            <a:pt x="18582" y="3064"/>
                          </a:moveTo>
                          <a:cubicBezTo>
                            <a:pt x="16987" y="291"/>
                            <a:pt x="13000" y="-501"/>
                            <a:pt x="9811" y="291"/>
                          </a:cubicBezTo>
                          <a:cubicBezTo>
                            <a:pt x="6821" y="1084"/>
                            <a:pt x="2038" y="-105"/>
                            <a:pt x="642" y="2668"/>
                          </a:cubicBezTo>
                          <a:cubicBezTo>
                            <a:pt x="-554" y="4649"/>
                            <a:pt x="-354" y="6432"/>
                            <a:pt x="3632" y="8215"/>
                          </a:cubicBezTo>
                          <a:cubicBezTo>
                            <a:pt x="7818" y="9601"/>
                            <a:pt x="9413" y="6432"/>
                            <a:pt x="13200" y="6432"/>
                          </a:cubicBezTo>
                          <a:cubicBezTo>
                            <a:pt x="16190" y="6432"/>
                            <a:pt x="20575" y="6630"/>
                            <a:pt x="18582" y="30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25" name="Google Shape;8525;p37"/>
                    <p:cNvSpPr/>
                    <p:nvPr/>
                  </p:nvSpPr>
                  <p:spPr>
                    <a:xfrm>
                      <a:off x="2158481" y="6507296"/>
                      <a:ext cx="14208" cy="12939"/>
                    </a:xfrm>
                    <a:custGeom>
                      <a:avLst/>
                      <a:gdLst/>
                      <a:ahLst/>
                      <a:cxnLst/>
                      <a:rect l="l" t="t" r="r" b="b"/>
                      <a:pathLst>
                        <a:path w="14208" h="12939" extrusionOk="0">
                          <a:moveTo>
                            <a:pt x="11561" y="7637"/>
                          </a:moveTo>
                          <a:cubicBezTo>
                            <a:pt x="12757" y="7637"/>
                            <a:pt x="13754" y="7439"/>
                            <a:pt x="14152" y="6053"/>
                          </a:cubicBezTo>
                          <a:cubicBezTo>
                            <a:pt x="14551" y="4468"/>
                            <a:pt x="12757" y="3279"/>
                            <a:pt x="10963" y="2487"/>
                          </a:cubicBezTo>
                          <a:cubicBezTo>
                            <a:pt x="9966" y="2091"/>
                            <a:pt x="8970" y="1893"/>
                            <a:pt x="7973" y="1695"/>
                          </a:cubicBezTo>
                          <a:cubicBezTo>
                            <a:pt x="6977" y="1100"/>
                            <a:pt x="5980" y="704"/>
                            <a:pt x="4585" y="308"/>
                          </a:cubicBezTo>
                          <a:cubicBezTo>
                            <a:pt x="2392" y="-286"/>
                            <a:pt x="997" y="-88"/>
                            <a:pt x="0" y="1497"/>
                          </a:cubicBezTo>
                          <a:cubicBezTo>
                            <a:pt x="1196" y="4864"/>
                            <a:pt x="2392" y="8430"/>
                            <a:pt x="3987" y="11797"/>
                          </a:cubicBezTo>
                          <a:cubicBezTo>
                            <a:pt x="4585" y="12788"/>
                            <a:pt x="6578" y="13184"/>
                            <a:pt x="7774" y="12788"/>
                          </a:cubicBezTo>
                          <a:cubicBezTo>
                            <a:pt x="10564" y="11599"/>
                            <a:pt x="11561" y="9816"/>
                            <a:pt x="11561" y="76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26" name="Google Shape;8526;p37"/>
                    <p:cNvSpPr/>
                    <p:nvPr/>
                  </p:nvSpPr>
                  <p:spPr>
                    <a:xfrm>
                      <a:off x="2114031" y="6512161"/>
                      <a:ext cx="8447" cy="10148"/>
                    </a:xfrm>
                    <a:custGeom>
                      <a:avLst/>
                      <a:gdLst/>
                      <a:ahLst/>
                      <a:cxnLst/>
                      <a:rect l="l" t="t" r="r" b="b"/>
                      <a:pathLst>
                        <a:path w="8447" h="10148" extrusionOk="0">
                          <a:moveTo>
                            <a:pt x="8172" y="6141"/>
                          </a:moveTo>
                          <a:cubicBezTo>
                            <a:pt x="9169" y="3962"/>
                            <a:pt x="7375" y="1783"/>
                            <a:pt x="4186" y="594"/>
                          </a:cubicBezTo>
                          <a:cubicBezTo>
                            <a:pt x="2990" y="198"/>
                            <a:pt x="1993" y="0"/>
                            <a:pt x="1196" y="0"/>
                          </a:cubicBezTo>
                          <a:lnTo>
                            <a:pt x="0" y="9904"/>
                          </a:lnTo>
                          <a:cubicBezTo>
                            <a:pt x="4385" y="10895"/>
                            <a:pt x="6777" y="8716"/>
                            <a:pt x="8172" y="614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27" name="Google Shape;8527;p37"/>
                    <p:cNvSpPr/>
                    <p:nvPr/>
                  </p:nvSpPr>
                  <p:spPr>
                    <a:xfrm>
                      <a:off x="2131173" y="6488984"/>
                      <a:ext cx="199" cy="197"/>
                    </a:xfrm>
                    <a:custGeom>
                      <a:avLst/>
                      <a:gdLst/>
                      <a:ahLst/>
                      <a:cxnLst/>
                      <a:rect l="l" t="t" r="r" b="b"/>
                      <a:pathLst>
                        <a:path w="199" h="197" extrusionOk="0">
                          <a:moveTo>
                            <a:pt x="0" y="0"/>
                          </a:moveTo>
                          <a:lnTo>
                            <a:pt x="0" y="0"/>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28" name="Google Shape;8528;p37"/>
                    <p:cNvSpPr/>
                    <p:nvPr/>
                  </p:nvSpPr>
                  <p:spPr>
                    <a:xfrm>
                      <a:off x="2117944" y="6484350"/>
                      <a:ext cx="13229" cy="11621"/>
                    </a:xfrm>
                    <a:custGeom>
                      <a:avLst/>
                      <a:gdLst/>
                      <a:ahLst/>
                      <a:cxnLst/>
                      <a:rect l="l" t="t" r="r" b="b"/>
                      <a:pathLst>
                        <a:path w="13229" h="11621" extrusionOk="0">
                          <a:moveTo>
                            <a:pt x="11037" y="6813"/>
                          </a:moveTo>
                          <a:lnTo>
                            <a:pt x="13230" y="4634"/>
                          </a:lnTo>
                          <a:lnTo>
                            <a:pt x="12233" y="4040"/>
                          </a:lnTo>
                          <a:cubicBezTo>
                            <a:pt x="8645" y="2059"/>
                            <a:pt x="5057" y="-1903"/>
                            <a:pt x="1071" y="1069"/>
                          </a:cubicBezTo>
                          <a:cubicBezTo>
                            <a:pt x="-1122" y="2851"/>
                            <a:pt x="273" y="9784"/>
                            <a:pt x="3263" y="10775"/>
                          </a:cubicBezTo>
                          <a:cubicBezTo>
                            <a:pt x="9841" y="13548"/>
                            <a:pt x="9044" y="8794"/>
                            <a:pt x="11037" y="68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29" name="Google Shape;8529;p37"/>
                    <p:cNvSpPr/>
                    <p:nvPr/>
                  </p:nvSpPr>
                  <p:spPr>
                    <a:xfrm>
                      <a:off x="2119413" y="6469175"/>
                      <a:ext cx="199" cy="197"/>
                    </a:xfrm>
                    <a:custGeom>
                      <a:avLst/>
                      <a:gdLst/>
                      <a:ahLst/>
                      <a:cxnLst/>
                      <a:rect l="l" t="t" r="r" b="b"/>
                      <a:pathLst>
                        <a:path w="199" h="197" extrusionOk="0">
                          <a:moveTo>
                            <a:pt x="0" y="0"/>
                          </a:moveTo>
                          <a:lnTo>
                            <a:pt x="0" y="0"/>
                          </a:lnTo>
                          <a:lnTo>
                            <a:pt x="199" y="198"/>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30" name="Google Shape;8530;p37"/>
                    <p:cNvSpPr/>
                    <p:nvPr/>
                  </p:nvSpPr>
                  <p:spPr>
                    <a:xfrm>
                      <a:off x="2071176" y="6475538"/>
                      <a:ext cx="21594" cy="8272"/>
                    </a:xfrm>
                    <a:custGeom>
                      <a:avLst/>
                      <a:gdLst/>
                      <a:ahLst/>
                      <a:cxnLst/>
                      <a:rect l="l" t="t" r="r" b="b"/>
                      <a:pathLst>
                        <a:path w="21594" h="8272" extrusionOk="0">
                          <a:moveTo>
                            <a:pt x="21527" y="6118"/>
                          </a:moveTo>
                          <a:cubicBezTo>
                            <a:pt x="21129" y="4533"/>
                            <a:pt x="19135" y="3344"/>
                            <a:pt x="17142" y="3146"/>
                          </a:cubicBezTo>
                          <a:lnTo>
                            <a:pt x="15946" y="2948"/>
                          </a:lnTo>
                          <a:cubicBezTo>
                            <a:pt x="15348" y="2156"/>
                            <a:pt x="14750" y="1561"/>
                            <a:pt x="13754" y="967"/>
                          </a:cubicBezTo>
                          <a:cubicBezTo>
                            <a:pt x="11362" y="-419"/>
                            <a:pt x="9169" y="-221"/>
                            <a:pt x="7375" y="967"/>
                          </a:cubicBezTo>
                          <a:cubicBezTo>
                            <a:pt x="7176" y="1363"/>
                            <a:pt x="7176" y="1760"/>
                            <a:pt x="7176" y="1958"/>
                          </a:cubicBezTo>
                          <a:lnTo>
                            <a:pt x="0" y="1165"/>
                          </a:lnTo>
                          <a:cubicBezTo>
                            <a:pt x="199" y="4335"/>
                            <a:pt x="1395" y="7306"/>
                            <a:pt x="6777" y="7306"/>
                          </a:cubicBezTo>
                          <a:cubicBezTo>
                            <a:pt x="10564" y="7306"/>
                            <a:pt x="13953" y="7108"/>
                            <a:pt x="17939" y="8098"/>
                          </a:cubicBezTo>
                          <a:cubicBezTo>
                            <a:pt x="20531" y="8692"/>
                            <a:pt x="21926" y="7702"/>
                            <a:pt x="21527" y="61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31" name="Google Shape;8531;p37"/>
                    <p:cNvSpPr/>
                    <p:nvPr/>
                  </p:nvSpPr>
                  <p:spPr>
                    <a:xfrm>
                      <a:off x="2130051" y="6456958"/>
                      <a:ext cx="14070" cy="13489"/>
                    </a:xfrm>
                    <a:custGeom>
                      <a:avLst/>
                      <a:gdLst/>
                      <a:ahLst/>
                      <a:cxnLst/>
                      <a:rect l="l" t="t" r="r" b="b"/>
                      <a:pathLst>
                        <a:path w="14070" h="13489" extrusionOk="0">
                          <a:moveTo>
                            <a:pt x="13680" y="6869"/>
                          </a:moveTo>
                          <a:cubicBezTo>
                            <a:pt x="14876" y="4294"/>
                            <a:pt x="13281" y="2115"/>
                            <a:pt x="9494" y="531"/>
                          </a:cubicBezTo>
                          <a:cubicBezTo>
                            <a:pt x="6903" y="-460"/>
                            <a:pt x="4511" y="-64"/>
                            <a:pt x="3913" y="1719"/>
                          </a:cubicBezTo>
                          <a:cubicBezTo>
                            <a:pt x="3514" y="3106"/>
                            <a:pt x="3514" y="4492"/>
                            <a:pt x="4112" y="5879"/>
                          </a:cubicBezTo>
                          <a:cubicBezTo>
                            <a:pt x="2717" y="6077"/>
                            <a:pt x="1720" y="7068"/>
                            <a:pt x="923" y="8058"/>
                          </a:cubicBezTo>
                          <a:cubicBezTo>
                            <a:pt x="-74" y="9445"/>
                            <a:pt x="-871" y="11227"/>
                            <a:pt x="1919" y="12614"/>
                          </a:cubicBezTo>
                          <a:cubicBezTo>
                            <a:pt x="5707" y="14595"/>
                            <a:pt x="7700" y="12812"/>
                            <a:pt x="9693" y="11227"/>
                          </a:cubicBezTo>
                          <a:cubicBezTo>
                            <a:pt x="9893" y="10633"/>
                            <a:pt x="9893" y="10237"/>
                            <a:pt x="9893" y="9643"/>
                          </a:cubicBezTo>
                          <a:cubicBezTo>
                            <a:pt x="12085" y="9643"/>
                            <a:pt x="13082" y="8256"/>
                            <a:pt x="13680" y="68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32" name="Google Shape;8532;p37"/>
                    <p:cNvSpPr/>
                    <p:nvPr/>
                  </p:nvSpPr>
                  <p:spPr>
                    <a:xfrm>
                      <a:off x="2138665" y="6543651"/>
                      <a:ext cx="10144" cy="9379"/>
                    </a:xfrm>
                    <a:custGeom>
                      <a:avLst/>
                      <a:gdLst/>
                      <a:ahLst/>
                      <a:cxnLst/>
                      <a:rect l="l" t="t" r="r" b="b"/>
                      <a:pathLst>
                        <a:path w="10144" h="9379" extrusionOk="0">
                          <a:moveTo>
                            <a:pt x="10049" y="6146"/>
                          </a:moveTo>
                          <a:cubicBezTo>
                            <a:pt x="10448" y="4165"/>
                            <a:pt x="9650" y="2184"/>
                            <a:pt x="6660" y="798"/>
                          </a:cubicBezTo>
                          <a:cubicBezTo>
                            <a:pt x="3471" y="-589"/>
                            <a:pt x="1079" y="-193"/>
                            <a:pt x="481" y="2184"/>
                          </a:cubicBezTo>
                          <a:cubicBezTo>
                            <a:pt x="83" y="4363"/>
                            <a:pt x="-1113" y="6938"/>
                            <a:pt x="2873" y="8721"/>
                          </a:cubicBezTo>
                          <a:cubicBezTo>
                            <a:pt x="7059" y="10702"/>
                            <a:pt x="8056" y="7731"/>
                            <a:pt x="10049" y="614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33" name="Google Shape;8533;p37"/>
                    <p:cNvSpPr/>
                    <p:nvPr/>
                  </p:nvSpPr>
                  <p:spPr>
                    <a:xfrm>
                      <a:off x="2131320" y="6481422"/>
                      <a:ext cx="11062" cy="8012"/>
                    </a:xfrm>
                    <a:custGeom>
                      <a:avLst/>
                      <a:gdLst/>
                      <a:ahLst/>
                      <a:cxnLst/>
                      <a:rect l="l" t="t" r="r" b="b"/>
                      <a:pathLst>
                        <a:path w="11062" h="8012" extrusionOk="0">
                          <a:moveTo>
                            <a:pt x="8026" y="7959"/>
                          </a:moveTo>
                          <a:cubicBezTo>
                            <a:pt x="10418" y="7760"/>
                            <a:pt x="11614" y="6572"/>
                            <a:pt x="10816" y="4393"/>
                          </a:cubicBezTo>
                          <a:cubicBezTo>
                            <a:pt x="10218" y="2610"/>
                            <a:pt x="8624" y="827"/>
                            <a:pt x="6232" y="233"/>
                          </a:cubicBezTo>
                          <a:cubicBezTo>
                            <a:pt x="3441" y="-559"/>
                            <a:pt x="2245" y="827"/>
                            <a:pt x="1049" y="2016"/>
                          </a:cubicBezTo>
                          <a:cubicBezTo>
                            <a:pt x="-346" y="3601"/>
                            <a:pt x="53" y="5581"/>
                            <a:pt x="53" y="7562"/>
                          </a:cubicBezTo>
                          <a:cubicBezTo>
                            <a:pt x="2843" y="7760"/>
                            <a:pt x="5634" y="8157"/>
                            <a:pt x="8026" y="795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34" name="Google Shape;8534;p37"/>
                    <p:cNvSpPr/>
                    <p:nvPr/>
                  </p:nvSpPr>
                  <p:spPr>
                    <a:xfrm>
                      <a:off x="2131173" y="6488984"/>
                      <a:ext cx="199" cy="197"/>
                    </a:xfrm>
                    <a:custGeom>
                      <a:avLst/>
                      <a:gdLst/>
                      <a:ahLst/>
                      <a:cxnLst/>
                      <a:rect l="l" t="t" r="r" b="b"/>
                      <a:pathLst>
                        <a:path w="199" h="197" extrusionOk="0">
                          <a:moveTo>
                            <a:pt x="0" y="0"/>
                          </a:moveTo>
                          <a:lnTo>
                            <a:pt x="199" y="198"/>
                          </a:lnTo>
                          <a:lnTo>
                            <a:pt x="1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35" name="Google Shape;8535;p37"/>
                    <p:cNvSpPr/>
                    <p:nvPr/>
                  </p:nvSpPr>
                  <p:spPr>
                    <a:xfrm>
                      <a:off x="2134546" y="6608832"/>
                      <a:ext cx="14636" cy="11286"/>
                    </a:xfrm>
                    <a:custGeom>
                      <a:avLst/>
                      <a:gdLst/>
                      <a:ahLst/>
                      <a:cxnLst/>
                      <a:rect l="l" t="t" r="r" b="b"/>
                      <a:pathLst>
                        <a:path w="14636" h="11286" extrusionOk="0">
                          <a:moveTo>
                            <a:pt x="8786" y="2967"/>
                          </a:moveTo>
                          <a:cubicBezTo>
                            <a:pt x="6594" y="1184"/>
                            <a:pt x="4401" y="-599"/>
                            <a:pt x="1212" y="193"/>
                          </a:cubicBezTo>
                          <a:cubicBezTo>
                            <a:pt x="813" y="193"/>
                            <a:pt x="614" y="590"/>
                            <a:pt x="415" y="788"/>
                          </a:cubicBezTo>
                          <a:cubicBezTo>
                            <a:pt x="-781" y="2174"/>
                            <a:pt x="813" y="3561"/>
                            <a:pt x="2607" y="4353"/>
                          </a:cubicBezTo>
                          <a:cubicBezTo>
                            <a:pt x="6594" y="6334"/>
                            <a:pt x="6793" y="10890"/>
                            <a:pt x="12374" y="11286"/>
                          </a:cubicBezTo>
                          <a:cubicBezTo>
                            <a:pt x="13172" y="11286"/>
                            <a:pt x="13770" y="10692"/>
                            <a:pt x="14567" y="10296"/>
                          </a:cubicBezTo>
                          <a:cubicBezTo>
                            <a:pt x="15165" y="7523"/>
                            <a:pt x="11776" y="5344"/>
                            <a:pt x="8786" y="29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36" name="Google Shape;8536;p37"/>
                    <p:cNvSpPr/>
                    <p:nvPr/>
                  </p:nvSpPr>
                  <p:spPr>
                    <a:xfrm>
                      <a:off x="2197726" y="6328261"/>
                      <a:ext cx="13974" cy="8368"/>
                    </a:xfrm>
                    <a:custGeom>
                      <a:avLst/>
                      <a:gdLst/>
                      <a:ahLst/>
                      <a:cxnLst/>
                      <a:rect l="l" t="t" r="r" b="b"/>
                      <a:pathLst>
                        <a:path w="13974" h="8368" extrusionOk="0">
                          <a:moveTo>
                            <a:pt x="22" y="4629"/>
                          </a:moveTo>
                          <a:cubicBezTo>
                            <a:pt x="221" y="6214"/>
                            <a:pt x="1417" y="7204"/>
                            <a:pt x="3610" y="7402"/>
                          </a:cubicBezTo>
                          <a:cubicBezTo>
                            <a:pt x="5005" y="7601"/>
                            <a:pt x="6002" y="7006"/>
                            <a:pt x="6201" y="6016"/>
                          </a:cubicBezTo>
                          <a:lnTo>
                            <a:pt x="6002" y="5818"/>
                          </a:lnTo>
                          <a:cubicBezTo>
                            <a:pt x="6600" y="6610"/>
                            <a:pt x="7397" y="7204"/>
                            <a:pt x="8394" y="7799"/>
                          </a:cubicBezTo>
                          <a:cubicBezTo>
                            <a:pt x="11184" y="9185"/>
                            <a:pt x="12580" y="7799"/>
                            <a:pt x="13975" y="6214"/>
                          </a:cubicBezTo>
                          <a:cubicBezTo>
                            <a:pt x="13775" y="4629"/>
                            <a:pt x="14573" y="2450"/>
                            <a:pt x="10985" y="865"/>
                          </a:cubicBezTo>
                          <a:cubicBezTo>
                            <a:pt x="7796" y="-521"/>
                            <a:pt x="5204" y="-323"/>
                            <a:pt x="4606" y="2054"/>
                          </a:cubicBezTo>
                          <a:cubicBezTo>
                            <a:pt x="4407" y="2846"/>
                            <a:pt x="4606" y="3441"/>
                            <a:pt x="4806" y="4233"/>
                          </a:cubicBezTo>
                          <a:cubicBezTo>
                            <a:pt x="4208" y="3639"/>
                            <a:pt x="3411" y="3441"/>
                            <a:pt x="2214" y="3243"/>
                          </a:cubicBezTo>
                          <a:cubicBezTo>
                            <a:pt x="1019" y="3044"/>
                            <a:pt x="-177" y="3441"/>
                            <a:pt x="22" y="46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37" name="Google Shape;8537;p37"/>
                    <p:cNvSpPr/>
                    <p:nvPr/>
                  </p:nvSpPr>
                  <p:spPr>
                    <a:xfrm>
                      <a:off x="2136330" y="6594549"/>
                      <a:ext cx="13547" cy="7103"/>
                    </a:xfrm>
                    <a:custGeom>
                      <a:avLst/>
                      <a:gdLst/>
                      <a:ahLst/>
                      <a:cxnLst/>
                      <a:rect l="l" t="t" r="r" b="b"/>
                      <a:pathLst>
                        <a:path w="13547" h="7103" extrusionOk="0">
                          <a:moveTo>
                            <a:pt x="10191" y="809"/>
                          </a:moveTo>
                          <a:cubicBezTo>
                            <a:pt x="6005" y="-578"/>
                            <a:pt x="2617" y="-181"/>
                            <a:pt x="424" y="1997"/>
                          </a:cubicBezTo>
                          <a:cubicBezTo>
                            <a:pt x="-572" y="2988"/>
                            <a:pt x="225" y="4771"/>
                            <a:pt x="2417" y="5563"/>
                          </a:cubicBezTo>
                          <a:cubicBezTo>
                            <a:pt x="6404" y="6751"/>
                            <a:pt x="10989" y="8336"/>
                            <a:pt x="13381" y="5563"/>
                          </a:cubicBezTo>
                          <a:cubicBezTo>
                            <a:pt x="13978" y="3384"/>
                            <a:pt x="12982" y="1799"/>
                            <a:pt x="10191" y="80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38" name="Google Shape;8538;p37"/>
                    <p:cNvSpPr/>
                    <p:nvPr/>
                  </p:nvSpPr>
                  <p:spPr>
                    <a:xfrm>
                      <a:off x="2078473" y="6539906"/>
                      <a:ext cx="12435" cy="6978"/>
                    </a:xfrm>
                    <a:custGeom>
                      <a:avLst/>
                      <a:gdLst/>
                      <a:ahLst/>
                      <a:cxnLst/>
                      <a:rect l="l" t="t" r="r" b="b"/>
                      <a:pathLst>
                        <a:path w="12435" h="6978" extrusionOk="0">
                          <a:moveTo>
                            <a:pt x="10244" y="581"/>
                          </a:moveTo>
                          <a:cubicBezTo>
                            <a:pt x="5261" y="-806"/>
                            <a:pt x="2072" y="383"/>
                            <a:pt x="79" y="3156"/>
                          </a:cubicBezTo>
                          <a:cubicBezTo>
                            <a:pt x="-320" y="3750"/>
                            <a:pt x="876" y="5533"/>
                            <a:pt x="1873" y="5929"/>
                          </a:cubicBezTo>
                          <a:cubicBezTo>
                            <a:pt x="6856" y="8108"/>
                            <a:pt x="9846" y="6523"/>
                            <a:pt x="12238" y="4543"/>
                          </a:cubicBezTo>
                          <a:cubicBezTo>
                            <a:pt x="12636" y="2958"/>
                            <a:pt x="12636" y="1175"/>
                            <a:pt x="10244" y="5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39" name="Google Shape;8539;p37"/>
                    <p:cNvSpPr/>
                    <p:nvPr/>
                  </p:nvSpPr>
                  <p:spPr>
                    <a:xfrm>
                      <a:off x="2048725" y="6528717"/>
                      <a:ext cx="9853" cy="8062"/>
                    </a:xfrm>
                    <a:custGeom>
                      <a:avLst/>
                      <a:gdLst/>
                      <a:ahLst/>
                      <a:cxnLst/>
                      <a:rect l="l" t="t" r="r" b="b"/>
                      <a:pathLst>
                        <a:path w="9853" h="8062" extrusionOk="0">
                          <a:moveTo>
                            <a:pt x="725" y="4837"/>
                          </a:moveTo>
                          <a:cubicBezTo>
                            <a:pt x="1522" y="6620"/>
                            <a:pt x="4313" y="8403"/>
                            <a:pt x="6705" y="8007"/>
                          </a:cubicBezTo>
                          <a:cubicBezTo>
                            <a:pt x="11887" y="7412"/>
                            <a:pt x="9296" y="4045"/>
                            <a:pt x="8499" y="1272"/>
                          </a:cubicBezTo>
                          <a:lnTo>
                            <a:pt x="8299" y="1073"/>
                          </a:lnTo>
                          <a:cubicBezTo>
                            <a:pt x="2918" y="-511"/>
                            <a:pt x="-1866" y="-1106"/>
                            <a:pt x="725" y="48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40" name="Google Shape;8540;p37"/>
                    <p:cNvSpPr/>
                    <p:nvPr/>
                  </p:nvSpPr>
                  <p:spPr>
                    <a:xfrm>
                      <a:off x="2123585" y="6567588"/>
                      <a:ext cx="13020" cy="6421"/>
                    </a:xfrm>
                    <a:custGeom>
                      <a:avLst/>
                      <a:gdLst/>
                      <a:ahLst/>
                      <a:cxnLst/>
                      <a:rect l="l" t="t" r="r" b="b"/>
                      <a:pathLst>
                        <a:path w="13020" h="6421" extrusionOk="0">
                          <a:moveTo>
                            <a:pt x="2406" y="5781"/>
                          </a:moveTo>
                          <a:cubicBezTo>
                            <a:pt x="6791" y="6970"/>
                            <a:pt x="10578" y="6574"/>
                            <a:pt x="12771" y="3999"/>
                          </a:cubicBezTo>
                          <a:cubicBezTo>
                            <a:pt x="13568" y="3008"/>
                            <a:pt x="12372" y="829"/>
                            <a:pt x="10379" y="433"/>
                          </a:cubicBezTo>
                          <a:cubicBezTo>
                            <a:pt x="5794" y="-755"/>
                            <a:pt x="2406" y="631"/>
                            <a:pt x="213" y="3008"/>
                          </a:cubicBezTo>
                          <a:cubicBezTo>
                            <a:pt x="-584" y="3801"/>
                            <a:pt x="1011" y="4989"/>
                            <a:pt x="2406" y="578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41" name="Google Shape;8541;p37"/>
                    <p:cNvSpPr/>
                    <p:nvPr/>
                  </p:nvSpPr>
                  <p:spPr>
                    <a:xfrm>
                      <a:off x="2077295" y="6460694"/>
                      <a:ext cx="10778" cy="7478"/>
                    </a:xfrm>
                    <a:custGeom>
                      <a:avLst/>
                      <a:gdLst/>
                      <a:ahLst/>
                      <a:cxnLst/>
                      <a:rect l="l" t="t" r="r" b="b"/>
                      <a:pathLst>
                        <a:path w="10778" h="7478" extrusionOk="0">
                          <a:moveTo>
                            <a:pt x="4047" y="6897"/>
                          </a:moveTo>
                          <a:cubicBezTo>
                            <a:pt x="6838" y="7888"/>
                            <a:pt x="9230" y="7690"/>
                            <a:pt x="10426" y="5709"/>
                          </a:cubicBezTo>
                          <a:cubicBezTo>
                            <a:pt x="11422" y="4124"/>
                            <a:pt x="10226" y="2143"/>
                            <a:pt x="7834" y="1153"/>
                          </a:cubicBezTo>
                          <a:cubicBezTo>
                            <a:pt x="4446" y="-432"/>
                            <a:pt x="1057" y="-630"/>
                            <a:pt x="61" y="2143"/>
                          </a:cubicBezTo>
                          <a:cubicBezTo>
                            <a:pt x="-338" y="3728"/>
                            <a:pt x="1257" y="5511"/>
                            <a:pt x="4047" y="68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42" name="Google Shape;8542;p37"/>
                    <p:cNvSpPr/>
                    <p:nvPr/>
                  </p:nvSpPr>
                  <p:spPr>
                    <a:xfrm>
                      <a:off x="2150309" y="6380753"/>
                      <a:ext cx="9893" cy="9126"/>
                    </a:xfrm>
                    <a:custGeom>
                      <a:avLst/>
                      <a:gdLst/>
                      <a:ahLst/>
                      <a:cxnLst/>
                      <a:rect l="l" t="t" r="r" b="b"/>
                      <a:pathLst>
                        <a:path w="9893" h="9126" extrusionOk="0">
                          <a:moveTo>
                            <a:pt x="7973" y="1660"/>
                          </a:moveTo>
                          <a:cubicBezTo>
                            <a:pt x="7176" y="1263"/>
                            <a:pt x="6578" y="1065"/>
                            <a:pt x="5780" y="867"/>
                          </a:cubicBezTo>
                          <a:cubicBezTo>
                            <a:pt x="5382" y="669"/>
                            <a:pt x="5183" y="471"/>
                            <a:pt x="4585" y="273"/>
                          </a:cubicBezTo>
                          <a:cubicBezTo>
                            <a:pt x="2193" y="-321"/>
                            <a:pt x="0" y="75"/>
                            <a:pt x="0" y="1263"/>
                          </a:cubicBezTo>
                          <a:cubicBezTo>
                            <a:pt x="199" y="4037"/>
                            <a:pt x="1993" y="7008"/>
                            <a:pt x="5581" y="8791"/>
                          </a:cubicBezTo>
                          <a:cubicBezTo>
                            <a:pt x="7574" y="9781"/>
                            <a:pt x="8770" y="8395"/>
                            <a:pt x="9169" y="7008"/>
                          </a:cubicBezTo>
                          <a:cubicBezTo>
                            <a:pt x="9368" y="6414"/>
                            <a:pt x="9368" y="5621"/>
                            <a:pt x="9368" y="5027"/>
                          </a:cubicBezTo>
                          <a:cubicBezTo>
                            <a:pt x="10365" y="4037"/>
                            <a:pt x="9966" y="2650"/>
                            <a:pt x="7973" y="166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43" name="Google Shape;8543;p37"/>
                    <p:cNvSpPr/>
                    <p:nvPr/>
                  </p:nvSpPr>
                  <p:spPr>
                    <a:xfrm>
                      <a:off x="2153069" y="6320195"/>
                      <a:ext cx="9556" cy="6455"/>
                    </a:xfrm>
                    <a:custGeom>
                      <a:avLst/>
                      <a:gdLst/>
                      <a:ahLst/>
                      <a:cxnLst/>
                      <a:rect l="l" t="t" r="r" b="b"/>
                      <a:pathLst>
                        <a:path w="9556" h="6455" extrusionOk="0">
                          <a:moveTo>
                            <a:pt x="9199" y="4970"/>
                          </a:moveTo>
                          <a:cubicBezTo>
                            <a:pt x="9797" y="3782"/>
                            <a:pt x="9797" y="2197"/>
                            <a:pt x="8003" y="1207"/>
                          </a:cubicBezTo>
                          <a:cubicBezTo>
                            <a:pt x="4415" y="-774"/>
                            <a:pt x="1625" y="-180"/>
                            <a:pt x="230" y="1999"/>
                          </a:cubicBezTo>
                          <a:cubicBezTo>
                            <a:pt x="-568" y="3187"/>
                            <a:pt x="828" y="4574"/>
                            <a:pt x="2621" y="5564"/>
                          </a:cubicBezTo>
                          <a:cubicBezTo>
                            <a:pt x="5412" y="6555"/>
                            <a:pt x="8003" y="7149"/>
                            <a:pt x="9199" y="49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44" name="Google Shape;8544;p37"/>
                    <p:cNvSpPr/>
                    <p:nvPr/>
                  </p:nvSpPr>
                  <p:spPr>
                    <a:xfrm>
                      <a:off x="2072715" y="6518425"/>
                      <a:ext cx="11080" cy="6527"/>
                    </a:xfrm>
                    <a:custGeom>
                      <a:avLst/>
                      <a:gdLst/>
                      <a:ahLst/>
                      <a:cxnLst/>
                      <a:rect l="l" t="t" r="r" b="b"/>
                      <a:pathLst>
                        <a:path w="11080" h="6527" extrusionOk="0">
                          <a:moveTo>
                            <a:pt x="56" y="2254"/>
                          </a:moveTo>
                          <a:cubicBezTo>
                            <a:pt x="-343" y="3640"/>
                            <a:pt x="1451" y="4828"/>
                            <a:pt x="3644" y="5819"/>
                          </a:cubicBezTo>
                          <a:cubicBezTo>
                            <a:pt x="6833" y="6611"/>
                            <a:pt x="10221" y="7404"/>
                            <a:pt x="11019" y="4234"/>
                          </a:cubicBezTo>
                          <a:cubicBezTo>
                            <a:pt x="11417" y="2848"/>
                            <a:pt x="9823" y="1263"/>
                            <a:pt x="7830" y="669"/>
                          </a:cubicBezTo>
                          <a:cubicBezTo>
                            <a:pt x="4441" y="-322"/>
                            <a:pt x="853" y="-520"/>
                            <a:pt x="56" y="22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45" name="Google Shape;8545;p37"/>
                    <p:cNvSpPr/>
                    <p:nvPr/>
                  </p:nvSpPr>
                  <p:spPr>
                    <a:xfrm>
                      <a:off x="2034652" y="6610577"/>
                      <a:ext cx="9278" cy="7303"/>
                    </a:xfrm>
                    <a:custGeom>
                      <a:avLst/>
                      <a:gdLst/>
                      <a:ahLst/>
                      <a:cxnLst/>
                      <a:rect l="l" t="t" r="r" b="b"/>
                      <a:pathLst>
                        <a:path w="9278" h="7303" extrusionOk="0">
                          <a:moveTo>
                            <a:pt x="5628" y="627"/>
                          </a:moveTo>
                          <a:cubicBezTo>
                            <a:pt x="3037" y="-561"/>
                            <a:pt x="1243" y="33"/>
                            <a:pt x="47" y="1618"/>
                          </a:cubicBezTo>
                          <a:cubicBezTo>
                            <a:pt x="-352" y="3995"/>
                            <a:pt x="1841" y="5580"/>
                            <a:pt x="4632" y="6768"/>
                          </a:cubicBezTo>
                          <a:cubicBezTo>
                            <a:pt x="6425" y="7561"/>
                            <a:pt x="8618" y="7561"/>
                            <a:pt x="9017" y="6174"/>
                          </a:cubicBezTo>
                          <a:cubicBezTo>
                            <a:pt x="9814" y="3995"/>
                            <a:pt x="8817" y="2014"/>
                            <a:pt x="5628" y="6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46" name="Google Shape;8546;p37"/>
                    <p:cNvSpPr/>
                    <p:nvPr/>
                  </p:nvSpPr>
                  <p:spPr>
                    <a:xfrm>
                      <a:off x="2031853" y="6569132"/>
                      <a:ext cx="10018" cy="6825"/>
                    </a:xfrm>
                    <a:custGeom>
                      <a:avLst/>
                      <a:gdLst/>
                      <a:ahLst/>
                      <a:cxnLst/>
                      <a:rect l="l" t="t" r="r" b="b"/>
                      <a:pathLst>
                        <a:path w="10018" h="6825" extrusionOk="0">
                          <a:moveTo>
                            <a:pt x="9822" y="5228"/>
                          </a:moveTo>
                          <a:cubicBezTo>
                            <a:pt x="10819" y="2653"/>
                            <a:pt x="7829" y="1069"/>
                            <a:pt x="5038" y="276"/>
                          </a:cubicBezTo>
                          <a:cubicBezTo>
                            <a:pt x="2447" y="-516"/>
                            <a:pt x="255" y="474"/>
                            <a:pt x="55" y="2257"/>
                          </a:cubicBezTo>
                          <a:cubicBezTo>
                            <a:pt x="-343" y="4238"/>
                            <a:pt x="1451" y="5625"/>
                            <a:pt x="4241" y="6417"/>
                          </a:cubicBezTo>
                          <a:cubicBezTo>
                            <a:pt x="6633" y="7011"/>
                            <a:pt x="9224" y="7209"/>
                            <a:pt x="9822" y="522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47" name="Google Shape;8547;p37"/>
                    <p:cNvSpPr/>
                    <p:nvPr/>
                  </p:nvSpPr>
                  <p:spPr>
                    <a:xfrm>
                      <a:off x="2146020" y="6524607"/>
                      <a:ext cx="9116" cy="6766"/>
                    </a:xfrm>
                    <a:custGeom>
                      <a:avLst/>
                      <a:gdLst/>
                      <a:ahLst/>
                      <a:cxnLst/>
                      <a:rect l="l" t="t" r="r" b="b"/>
                      <a:pathLst>
                        <a:path w="9116" h="6766" extrusionOk="0">
                          <a:moveTo>
                            <a:pt x="8873" y="5183"/>
                          </a:moveTo>
                          <a:cubicBezTo>
                            <a:pt x="9670" y="3401"/>
                            <a:pt x="8474" y="1816"/>
                            <a:pt x="5883" y="627"/>
                          </a:cubicBezTo>
                          <a:cubicBezTo>
                            <a:pt x="3292" y="-561"/>
                            <a:pt x="1298" y="33"/>
                            <a:pt x="302" y="1618"/>
                          </a:cubicBezTo>
                          <a:cubicBezTo>
                            <a:pt x="-695" y="3401"/>
                            <a:pt x="900" y="4787"/>
                            <a:pt x="3292" y="6174"/>
                          </a:cubicBezTo>
                          <a:cubicBezTo>
                            <a:pt x="6082" y="7164"/>
                            <a:pt x="8075" y="6966"/>
                            <a:pt x="8873" y="51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48" name="Google Shape;8548;p37"/>
                    <p:cNvSpPr/>
                    <p:nvPr/>
                  </p:nvSpPr>
                  <p:spPr>
                    <a:xfrm>
                      <a:off x="2169387" y="6454492"/>
                      <a:ext cx="7887" cy="6502"/>
                    </a:xfrm>
                    <a:custGeom>
                      <a:avLst/>
                      <a:gdLst/>
                      <a:ahLst/>
                      <a:cxnLst/>
                      <a:rect l="l" t="t" r="r" b="b"/>
                      <a:pathLst>
                        <a:path w="7887" h="6502" extrusionOk="0">
                          <a:moveTo>
                            <a:pt x="5240" y="619"/>
                          </a:moveTo>
                          <a:cubicBezTo>
                            <a:pt x="3246" y="-371"/>
                            <a:pt x="1253" y="-173"/>
                            <a:pt x="456" y="1213"/>
                          </a:cubicBezTo>
                          <a:cubicBezTo>
                            <a:pt x="-541" y="2798"/>
                            <a:pt x="57" y="4581"/>
                            <a:pt x="2648" y="5967"/>
                          </a:cubicBezTo>
                          <a:cubicBezTo>
                            <a:pt x="4841" y="6760"/>
                            <a:pt x="6635" y="6760"/>
                            <a:pt x="7432" y="5373"/>
                          </a:cubicBezTo>
                          <a:cubicBezTo>
                            <a:pt x="8429" y="3788"/>
                            <a:pt x="7831" y="1808"/>
                            <a:pt x="5240" y="6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49" name="Google Shape;8549;p37"/>
                    <p:cNvSpPr/>
                    <p:nvPr/>
                  </p:nvSpPr>
                  <p:spPr>
                    <a:xfrm>
                      <a:off x="2163589" y="6467537"/>
                      <a:ext cx="9585" cy="6212"/>
                    </a:xfrm>
                    <a:custGeom>
                      <a:avLst/>
                      <a:gdLst/>
                      <a:ahLst/>
                      <a:cxnLst/>
                      <a:rect l="l" t="t" r="r" b="b"/>
                      <a:pathLst>
                        <a:path w="9585" h="6212" extrusionOk="0">
                          <a:moveTo>
                            <a:pt x="473" y="1242"/>
                          </a:moveTo>
                          <a:cubicBezTo>
                            <a:pt x="-523" y="2233"/>
                            <a:pt x="75" y="3817"/>
                            <a:pt x="2068" y="4808"/>
                          </a:cubicBezTo>
                          <a:cubicBezTo>
                            <a:pt x="4859" y="6393"/>
                            <a:pt x="7450" y="6789"/>
                            <a:pt x="9244" y="5204"/>
                          </a:cubicBezTo>
                          <a:cubicBezTo>
                            <a:pt x="10041" y="3817"/>
                            <a:pt x="9443" y="2431"/>
                            <a:pt x="7450" y="1440"/>
                          </a:cubicBezTo>
                          <a:cubicBezTo>
                            <a:pt x="4659" y="-343"/>
                            <a:pt x="2068" y="-541"/>
                            <a:pt x="473" y="124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50" name="Google Shape;8550;p37"/>
                    <p:cNvSpPr/>
                    <p:nvPr/>
                  </p:nvSpPr>
                  <p:spPr>
                    <a:xfrm>
                      <a:off x="2163336" y="6416632"/>
                      <a:ext cx="9197" cy="7000"/>
                    </a:xfrm>
                    <a:custGeom>
                      <a:avLst/>
                      <a:gdLst/>
                      <a:ahLst/>
                      <a:cxnLst/>
                      <a:rect l="l" t="t" r="r" b="b"/>
                      <a:pathLst>
                        <a:path w="9197" h="7000" extrusionOk="0">
                          <a:moveTo>
                            <a:pt x="2919" y="5794"/>
                          </a:moveTo>
                          <a:cubicBezTo>
                            <a:pt x="5111" y="6983"/>
                            <a:pt x="7703" y="7775"/>
                            <a:pt x="8899" y="5794"/>
                          </a:cubicBezTo>
                          <a:cubicBezTo>
                            <a:pt x="9696" y="4209"/>
                            <a:pt x="8899" y="2229"/>
                            <a:pt x="6507" y="1040"/>
                          </a:cubicBezTo>
                          <a:cubicBezTo>
                            <a:pt x="4115" y="-347"/>
                            <a:pt x="1922" y="-347"/>
                            <a:pt x="328" y="1040"/>
                          </a:cubicBezTo>
                          <a:cubicBezTo>
                            <a:pt x="-669" y="2823"/>
                            <a:pt x="726" y="4408"/>
                            <a:pt x="2919" y="57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51" name="Google Shape;8551;p37"/>
                    <p:cNvSpPr/>
                    <p:nvPr/>
                  </p:nvSpPr>
                  <p:spPr>
                    <a:xfrm>
                      <a:off x="2152838" y="6436968"/>
                      <a:ext cx="8051" cy="6774"/>
                    </a:xfrm>
                    <a:custGeom>
                      <a:avLst/>
                      <a:gdLst/>
                      <a:ahLst/>
                      <a:cxnLst/>
                      <a:rect l="l" t="t" r="r" b="b"/>
                      <a:pathLst>
                        <a:path w="8051" h="6774" extrusionOk="0">
                          <a:moveTo>
                            <a:pt x="8035" y="5070"/>
                          </a:moveTo>
                          <a:cubicBezTo>
                            <a:pt x="8234" y="2692"/>
                            <a:pt x="6639" y="712"/>
                            <a:pt x="3251" y="117"/>
                          </a:cubicBezTo>
                          <a:cubicBezTo>
                            <a:pt x="1258" y="-279"/>
                            <a:pt x="-337" y="315"/>
                            <a:pt x="61" y="2098"/>
                          </a:cubicBezTo>
                          <a:cubicBezTo>
                            <a:pt x="460" y="3881"/>
                            <a:pt x="1258" y="5664"/>
                            <a:pt x="4247" y="6654"/>
                          </a:cubicBezTo>
                          <a:cubicBezTo>
                            <a:pt x="6241" y="7050"/>
                            <a:pt x="7835" y="6456"/>
                            <a:pt x="8035" y="50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52" name="Google Shape;8552;p37"/>
                    <p:cNvSpPr/>
                    <p:nvPr/>
                  </p:nvSpPr>
                  <p:spPr>
                    <a:xfrm>
                      <a:off x="2106828" y="6444117"/>
                      <a:ext cx="9124" cy="6324"/>
                    </a:xfrm>
                    <a:custGeom>
                      <a:avLst/>
                      <a:gdLst/>
                      <a:ahLst/>
                      <a:cxnLst/>
                      <a:rect l="l" t="t" r="r" b="b"/>
                      <a:pathLst>
                        <a:path w="9124" h="6324" extrusionOk="0">
                          <a:moveTo>
                            <a:pt x="227" y="1288"/>
                          </a:moveTo>
                          <a:cubicBezTo>
                            <a:pt x="-571" y="3070"/>
                            <a:pt x="825" y="4655"/>
                            <a:pt x="3017" y="5646"/>
                          </a:cubicBezTo>
                          <a:cubicBezTo>
                            <a:pt x="6206" y="6834"/>
                            <a:pt x="8200" y="6438"/>
                            <a:pt x="8997" y="4655"/>
                          </a:cubicBezTo>
                          <a:cubicBezTo>
                            <a:pt x="9595" y="3070"/>
                            <a:pt x="8000" y="1882"/>
                            <a:pt x="6206" y="1090"/>
                          </a:cubicBezTo>
                          <a:cubicBezTo>
                            <a:pt x="3615" y="-297"/>
                            <a:pt x="1223" y="-495"/>
                            <a:pt x="227" y="128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53" name="Google Shape;8553;p37"/>
                    <p:cNvSpPr/>
                    <p:nvPr/>
                  </p:nvSpPr>
                  <p:spPr>
                    <a:xfrm>
                      <a:off x="2124197" y="6293273"/>
                      <a:ext cx="672" cy="1980"/>
                    </a:xfrm>
                    <a:custGeom>
                      <a:avLst/>
                      <a:gdLst/>
                      <a:ahLst/>
                      <a:cxnLst/>
                      <a:rect l="l" t="t" r="r" b="b"/>
                      <a:pathLst>
                        <a:path w="672" h="1980" extrusionOk="0">
                          <a:moveTo>
                            <a:pt x="598" y="0"/>
                          </a:moveTo>
                          <a:cubicBezTo>
                            <a:pt x="399" y="594"/>
                            <a:pt x="199" y="1387"/>
                            <a:pt x="0" y="1981"/>
                          </a:cubicBezTo>
                          <a:cubicBezTo>
                            <a:pt x="598" y="1387"/>
                            <a:pt x="797" y="792"/>
                            <a:pt x="598"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54" name="Google Shape;8554;p37"/>
                    <p:cNvSpPr/>
                    <p:nvPr/>
                  </p:nvSpPr>
                  <p:spPr>
                    <a:xfrm>
                      <a:off x="2057024" y="6526206"/>
                      <a:ext cx="11089" cy="7047"/>
                    </a:xfrm>
                    <a:custGeom>
                      <a:avLst/>
                      <a:gdLst/>
                      <a:ahLst/>
                      <a:cxnLst/>
                      <a:rect l="l" t="t" r="r" b="b"/>
                      <a:pathLst>
                        <a:path w="11089" h="7047" extrusionOk="0">
                          <a:moveTo>
                            <a:pt x="4186" y="5763"/>
                          </a:moveTo>
                          <a:cubicBezTo>
                            <a:pt x="6578" y="6952"/>
                            <a:pt x="8770" y="7744"/>
                            <a:pt x="10365" y="6160"/>
                          </a:cubicBezTo>
                          <a:cubicBezTo>
                            <a:pt x="11362" y="5169"/>
                            <a:pt x="11362" y="3783"/>
                            <a:pt x="10166" y="2198"/>
                          </a:cubicBezTo>
                          <a:cubicBezTo>
                            <a:pt x="7973" y="-377"/>
                            <a:pt x="4983" y="-377"/>
                            <a:pt x="2791" y="613"/>
                          </a:cubicBezTo>
                          <a:cubicBezTo>
                            <a:pt x="1395" y="1207"/>
                            <a:pt x="997" y="2594"/>
                            <a:pt x="0" y="3584"/>
                          </a:cubicBezTo>
                          <a:lnTo>
                            <a:pt x="199" y="3783"/>
                          </a:lnTo>
                          <a:lnTo>
                            <a:pt x="4186" y="5763"/>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55" name="Google Shape;8555;p37"/>
                    <p:cNvSpPr/>
                    <p:nvPr/>
                  </p:nvSpPr>
                  <p:spPr>
                    <a:xfrm>
                      <a:off x="2115561" y="6372949"/>
                      <a:ext cx="9771" cy="6518"/>
                    </a:xfrm>
                    <a:custGeom>
                      <a:avLst/>
                      <a:gdLst/>
                      <a:ahLst/>
                      <a:cxnLst/>
                      <a:rect l="l" t="t" r="r" b="b"/>
                      <a:pathLst>
                        <a:path w="9771" h="6518" extrusionOk="0">
                          <a:moveTo>
                            <a:pt x="9433" y="5304"/>
                          </a:moveTo>
                          <a:cubicBezTo>
                            <a:pt x="10629" y="3521"/>
                            <a:pt x="8436" y="1937"/>
                            <a:pt x="6244" y="946"/>
                          </a:cubicBezTo>
                          <a:cubicBezTo>
                            <a:pt x="3852" y="-440"/>
                            <a:pt x="1659" y="-242"/>
                            <a:pt x="264" y="1144"/>
                          </a:cubicBezTo>
                          <a:cubicBezTo>
                            <a:pt x="-733" y="3125"/>
                            <a:pt x="1261" y="4512"/>
                            <a:pt x="3453" y="5502"/>
                          </a:cubicBezTo>
                          <a:cubicBezTo>
                            <a:pt x="6044" y="6691"/>
                            <a:pt x="8436" y="7087"/>
                            <a:pt x="9433" y="530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56" name="Google Shape;8556;p37"/>
                    <p:cNvSpPr/>
                    <p:nvPr/>
                  </p:nvSpPr>
                  <p:spPr>
                    <a:xfrm>
                      <a:off x="2109037" y="6355423"/>
                      <a:ext cx="9057" cy="6301"/>
                    </a:xfrm>
                    <a:custGeom>
                      <a:avLst/>
                      <a:gdLst/>
                      <a:ahLst/>
                      <a:cxnLst/>
                      <a:rect l="l" t="t" r="r" b="b"/>
                      <a:pathLst>
                        <a:path w="9057" h="6301" extrusionOk="0">
                          <a:moveTo>
                            <a:pt x="3001" y="5794"/>
                          </a:moveTo>
                          <a:cubicBezTo>
                            <a:pt x="5593" y="6587"/>
                            <a:pt x="7785" y="6587"/>
                            <a:pt x="8782" y="4804"/>
                          </a:cubicBezTo>
                          <a:cubicBezTo>
                            <a:pt x="9579" y="3417"/>
                            <a:pt x="8583" y="2030"/>
                            <a:pt x="6589" y="1040"/>
                          </a:cubicBezTo>
                          <a:cubicBezTo>
                            <a:pt x="3998" y="-347"/>
                            <a:pt x="1805" y="-347"/>
                            <a:pt x="610" y="1040"/>
                          </a:cubicBezTo>
                          <a:cubicBezTo>
                            <a:pt x="-985" y="2625"/>
                            <a:pt x="809" y="4408"/>
                            <a:pt x="3001" y="579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57" name="Google Shape;8557;p37"/>
                    <p:cNvSpPr/>
                    <p:nvPr/>
                  </p:nvSpPr>
                  <p:spPr>
                    <a:xfrm>
                      <a:off x="2081142" y="6416286"/>
                      <a:ext cx="5135" cy="5615"/>
                    </a:xfrm>
                    <a:custGeom>
                      <a:avLst/>
                      <a:gdLst/>
                      <a:ahLst/>
                      <a:cxnLst/>
                      <a:rect l="l" t="t" r="r" b="b"/>
                      <a:pathLst>
                        <a:path w="5135" h="5615" extrusionOk="0">
                          <a:moveTo>
                            <a:pt x="0" y="5348"/>
                          </a:moveTo>
                          <a:cubicBezTo>
                            <a:pt x="1993" y="5943"/>
                            <a:pt x="4186" y="5546"/>
                            <a:pt x="4983" y="4160"/>
                          </a:cubicBezTo>
                          <a:cubicBezTo>
                            <a:pt x="5581" y="2575"/>
                            <a:pt x="4385" y="991"/>
                            <a:pt x="1993" y="0"/>
                          </a:cubicBezTo>
                          <a:cubicBezTo>
                            <a:pt x="1196" y="1783"/>
                            <a:pt x="598" y="3565"/>
                            <a:pt x="0" y="534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58" name="Google Shape;8558;p37"/>
                    <p:cNvSpPr/>
                    <p:nvPr/>
                  </p:nvSpPr>
                  <p:spPr>
                    <a:xfrm>
                      <a:off x="2018554" y="6571191"/>
                      <a:ext cx="6877" cy="5750"/>
                    </a:xfrm>
                    <a:custGeom>
                      <a:avLst/>
                      <a:gdLst/>
                      <a:ahLst/>
                      <a:cxnLst/>
                      <a:rect l="l" t="t" r="r" b="b"/>
                      <a:pathLst>
                        <a:path w="6877" h="5750" extrusionOk="0">
                          <a:moveTo>
                            <a:pt x="6578" y="4754"/>
                          </a:moveTo>
                          <a:cubicBezTo>
                            <a:pt x="7574" y="3169"/>
                            <a:pt x="5980" y="1387"/>
                            <a:pt x="3389" y="396"/>
                          </a:cubicBezTo>
                          <a:cubicBezTo>
                            <a:pt x="2990" y="198"/>
                            <a:pt x="2591" y="198"/>
                            <a:pt x="2193" y="0"/>
                          </a:cubicBezTo>
                          <a:cubicBezTo>
                            <a:pt x="1395" y="1585"/>
                            <a:pt x="598" y="3169"/>
                            <a:pt x="0" y="4754"/>
                          </a:cubicBezTo>
                          <a:cubicBezTo>
                            <a:pt x="199" y="4754"/>
                            <a:pt x="199" y="4952"/>
                            <a:pt x="399" y="4952"/>
                          </a:cubicBezTo>
                          <a:cubicBezTo>
                            <a:pt x="2791" y="5745"/>
                            <a:pt x="5581" y="6339"/>
                            <a:pt x="6578" y="47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59" name="Google Shape;8559;p37"/>
                    <p:cNvSpPr/>
                    <p:nvPr/>
                  </p:nvSpPr>
                  <p:spPr>
                    <a:xfrm>
                      <a:off x="2072965" y="6501091"/>
                      <a:ext cx="9418" cy="6618"/>
                    </a:xfrm>
                    <a:custGeom>
                      <a:avLst/>
                      <a:gdLst/>
                      <a:ahLst/>
                      <a:cxnLst/>
                      <a:rect l="l" t="t" r="r" b="b"/>
                      <a:pathLst>
                        <a:path w="9418" h="6618" extrusionOk="0">
                          <a:moveTo>
                            <a:pt x="9174" y="5325"/>
                          </a:moveTo>
                          <a:cubicBezTo>
                            <a:pt x="9971" y="3542"/>
                            <a:pt x="8775" y="1958"/>
                            <a:pt x="6184" y="769"/>
                          </a:cubicBezTo>
                          <a:cubicBezTo>
                            <a:pt x="3792" y="-221"/>
                            <a:pt x="1002" y="-420"/>
                            <a:pt x="204" y="1165"/>
                          </a:cubicBezTo>
                          <a:cubicBezTo>
                            <a:pt x="-593" y="2750"/>
                            <a:pt x="1002" y="4533"/>
                            <a:pt x="3991" y="6117"/>
                          </a:cubicBezTo>
                          <a:cubicBezTo>
                            <a:pt x="5785" y="6712"/>
                            <a:pt x="8177" y="7108"/>
                            <a:pt x="9174" y="532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60" name="Google Shape;8560;p37"/>
                    <p:cNvSpPr/>
                    <p:nvPr/>
                  </p:nvSpPr>
                  <p:spPr>
                    <a:xfrm>
                      <a:off x="2041277" y="6590701"/>
                      <a:ext cx="8784" cy="6458"/>
                    </a:xfrm>
                    <a:custGeom>
                      <a:avLst/>
                      <a:gdLst/>
                      <a:ahLst/>
                      <a:cxnLst/>
                      <a:rect l="l" t="t" r="r" b="b"/>
                      <a:pathLst>
                        <a:path w="8784" h="6458" extrusionOk="0">
                          <a:moveTo>
                            <a:pt x="8770" y="4063"/>
                          </a:moveTo>
                          <a:cubicBezTo>
                            <a:pt x="8571" y="2082"/>
                            <a:pt x="6578" y="695"/>
                            <a:pt x="3787" y="101"/>
                          </a:cubicBezTo>
                          <a:cubicBezTo>
                            <a:pt x="1595" y="-295"/>
                            <a:pt x="399" y="497"/>
                            <a:pt x="0" y="2082"/>
                          </a:cubicBezTo>
                          <a:cubicBezTo>
                            <a:pt x="199" y="4063"/>
                            <a:pt x="1395" y="5647"/>
                            <a:pt x="4186" y="6242"/>
                          </a:cubicBezTo>
                          <a:cubicBezTo>
                            <a:pt x="6976" y="6836"/>
                            <a:pt x="8970" y="6242"/>
                            <a:pt x="8770" y="406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61" name="Google Shape;8561;p37"/>
                    <p:cNvSpPr/>
                    <p:nvPr/>
                  </p:nvSpPr>
                  <p:spPr>
                    <a:xfrm>
                      <a:off x="2060547" y="6584210"/>
                      <a:ext cx="8810" cy="6292"/>
                    </a:xfrm>
                    <a:custGeom>
                      <a:avLst/>
                      <a:gdLst/>
                      <a:ahLst/>
                      <a:cxnLst/>
                      <a:rect l="l" t="t" r="r" b="b"/>
                      <a:pathLst>
                        <a:path w="8810" h="6292" extrusionOk="0">
                          <a:moveTo>
                            <a:pt x="6444" y="1045"/>
                          </a:moveTo>
                          <a:cubicBezTo>
                            <a:pt x="4251" y="-143"/>
                            <a:pt x="1660" y="-540"/>
                            <a:pt x="464" y="1045"/>
                          </a:cubicBezTo>
                          <a:cubicBezTo>
                            <a:pt x="-932" y="2828"/>
                            <a:pt x="1062" y="4215"/>
                            <a:pt x="3254" y="5601"/>
                          </a:cubicBezTo>
                          <a:cubicBezTo>
                            <a:pt x="5846" y="6790"/>
                            <a:pt x="7839" y="6394"/>
                            <a:pt x="8636" y="4809"/>
                          </a:cubicBezTo>
                          <a:cubicBezTo>
                            <a:pt x="9234" y="3620"/>
                            <a:pt x="8237" y="2036"/>
                            <a:pt x="6444" y="10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62" name="Google Shape;8562;p37"/>
                    <p:cNvSpPr/>
                    <p:nvPr/>
                  </p:nvSpPr>
                  <p:spPr>
                    <a:xfrm>
                      <a:off x="2231218" y="6410629"/>
                      <a:ext cx="9185" cy="6294"/>
                    </a:xfrm>
                    <a:custGeom>
                      <a:avLst/>
                      <a:gdLst/>
                      <a:ahLst/>
                      <a:cxnLst/>
                      <a:rect l="l" t="t" r="r" b="b"/>
                      <a:pathLst>
                        <a:path w="9185" h="6294" extrusionOk="0">
                          <a:moveTo>
                            <a:pt x="4203" y="308"/>
                          </a:moveTo>
                          <a:cubicBezTo>
                            <a:pt x="2010" y="-286"/>
                            <a:pt x="216" y="-88"/>
                            <a:pt x="17" y="1497"/>
                          </a:cubicBezTo>
                          <a:cubicBezTo>
                            <a:pt x="-183" y="3280"/>
                            <a:pt x="1412" y="5062"/>
                            <a:pt x="4203" y="6053"/>
                          </a:cubicBezTo>
                          <a:cubicBezTo>
                            <a:pt x="6595" y="6449"/>
                            <a:pt x="9186" y="6647"/>
                            <a:pt x="9186" y="4270"/>
                          </a:cubicBezTo>
                          <a:cubicBezTo>
                            <a:pt x="9186" y="2091"/>
                            <a:pt x="6595" y="1101"/>
                            <a:pt x="4203" y="30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63" name="Google Shape;8563;p37"/>
                    <p:cNvSpPr/>
                    <p:nvPr/>
                  </p:nvSpPr>
                  <p:spPr>
                    <a:xfrm>
                      <a:off x="2209780" y="6462270"/>
                      <a:ext cx="8649" cy="6509"/>
                    </a:xfrm>
                    <a:custGeom>
                      <a:avLst/>
                      <a:gdLst/>
                      <a:ahLst/>
                      <a:cxnLst/>
                      <a:rect l="l" t="t" r="r" b="b"/>
                      <a:pathLst>
                        <a:path w="8649" h="6509" extrusionOk="0">
                          <a:moveTo>
                            <a:pt x="5509" y="567"/>
                          </a:moveTo>
                          <a:cubicBezTo>
                            <a:pt x="3117" y="-226"/>
                            <a:pt x="925" y="-424"/>
                            <a:pt x="127" y="1557"/>
                          </a:cubicBezTo>
                          <a:cubicBezTo>
                            <a:pt x="-471" y="3340"/>
                            <a:pt x="1124" y="4924"/>
                            <a:pt x="3117" y="6113"/>
                          </a:cubicBezTo>
                          <a:cubicBezTo>
                            <a:pt x="5708" y="6905"/>
                            <a:pt x="7502" y="6509"/>
                            <a:pt x="8300" y="4924"/>
                          </a:cubicBezTo>
                          <a:cubicBezTo>
                            <a:pt x="9296" y="3142"/>
                            <a:pt x="8100" y="1557"/>
                            <a:pt x="5509" y="5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64" name="Google Shape;8564;p37"/>
                    <p:cNvSpPr/>
                    <p:nvPr/>
                  </p:nvSpPr>
                  <p:spPr>
                    <a:xfrm>
                      <a:off x="2190305" y="6499052"/>
                      <a:ext cx="8301" cy="6310"/>
                    </a:xfrm>
                    <a:custGeom>
                      <a:avLst/>
                      <a:gdLst/>
                      <a:ahLst/>
                      <a:cxnLst/>
                      <a:rect l="l" t="t" r="r" b="b"/>
                      <a:pathLst>
                        <a:path w="8301" h="6310" extrusionOk="0">
                          <a:moveTo>
                            <a:pt x="4454" y="233"/>
                          </a:moveTo>
                          <a:cubicBezTo>
                            <a:pt x="2461" y="-361"/>
                            <a:pt x="866" y="233"/>
                            <a:pt x="268" y="1422"/>
                          </a:cubicBezTo>
                          <a:cubicBezTo>
                            <a:pt x="-529" y="3006"/>
                            <a:pt x="467" y="4591"/>
                            <a:pt x="3058" y="5780"/>
                          </a:cubicBezTo>
                          <a:cubicBezTo>
                            <a:pt x="5650" y="6770"/>
                            <a:pt x="7842" y="6374"/>
                            <a:pt x="8241" y="4591"/>
                          </a:cubicBezTo>
                          <a:cubicBezTo>
                            <a:pt x="8640" y="2808"/>
                            <a:pt x="7045" y="1224"/>
                            <a:pt x="4454" y="23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65" name="Google Shape;8565;p37"/>
                    <p:cNvSpPr/>
                    <p:nvPr/>
                  </p:nvSpPr>
                  <p:spPr>
                    <a:xfrm>
                      <a:off x="2180479" y="6520789"/>
                      <a:ext cx="8638" cy="5559"/>
                    </a:xfrm>
                    <a:custGeom>
                      <a:avLst/>
                      <a:gdLst/>
                      <a:ahLst/>
                      <a:cxnLst/>
                      <a:rect l="l" t="t" r="r" b="b"/>
                      <a:pathLst>
                        <a:path w="8638" h="5559" extrusionOk="0">
                          <a:moveTo>
                            <a:pt x="5709" y="682"/>
                          </a:moveTo>
                          <a:cubicBezTo>
                            <a:pt x="3317" y="-309"/>
                            <a:pt x="925" y="-309"/>
                            <a:pt x="127" y="1276"/>
                          </a:cubicBezTo>
                          <a:cubicBezTo>
                            <a:pt x="-471" y="2464"/>
                            <a:pt x="1124" y="3851"/>
                            <a:pt x="3117" y="5040"/>
                          </a:cubicBezTo>
                          <a:cubicBezTo>
                            <a:pt x="5310" y="5832"/>
                            <a:pt x="7702" y="5832"/>
                            <a:pt x="8499" y="4247"/>
                          </a:cubicBezTo>
                          <a:cubicBezTo>
                            <a:pt x="9097" y="2861"/>
                            <a:pt x="7702" y="1474"/>
                            <a:pt x="5709" y="6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66" name="Google Shape;8566;p37"/>
                    <p:cNvSpPr/>
                    <p:nvPr/>
                  </p:nvSpPr>
                  <p:spPr>
                    <a:xfrm>
                      <a:off x="2079608" y="6555988"/>
                      <a:ext cx="9707" cy="5929"/>
                    </a:xfrm>
                    <a:custGeom>
                      <a:avLst/>
                      <a:gdLst/>
                      <a:ahLst/>
                      <a:cxnLst/>
                      <a:rect l="l" t="t" r="r" b="b"/>
                      <a:pathLst>
                        <a:path w="9707" h="5929" extrusionOk="0">
                          <a:moveTo>
                            <a:pt x="937" y="1139"/>
                          </a:moveTo>
                          <a:cubicBezTo>
                            <a:pt x="-60" y="1733"/>
                            <a:pt x="-458" y="2723"/>
                            <a:pt x="738" y="3714"/>
                          </a:cubicBezTo>
                          <a:cubicBezTo>
                            <a:pt x="2930" y="5497"/>
                            <a:pt x="5521" y="6091"/>
                            <a:pt x="7913" y="5893"/>
                          </a:cubicBezTo>
                          <a:lnTo>
                            <a:pt x="9707" y="1733"/>
                          </a:lnTo>
                          <a:cubicBezTo>
                            <a:pt x="6518" y="-248"/>
                            <a:pt x="3727" y="-644"/>
                            <a:pt x="937" y="113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67" name="Google Shape;8567;p37"/>
                    <p:cNvSpPr/>
                    <p:nvPr/>
                  </p:nvSpPr>
                  <p:spPr>
                    <a:xfrm>
                      <a:off x="2154244" y="6549892"/>
                      <a:ext cx="9146" cy="5655"/>
                    </a:xfrm>
                    <a:custGeom>
                      <a:avLst/>
                      <a:gdLst/>
                      <a:ahLst/>
                      <a:cxnLst/>
                      <a:rect l="l" t="t" r="r" b="b"/>
                      <a:pathLst>
                        <a:path w="9146" h="5655" extrusionOk="0">
                          <a:moveTo>
                            <a:pt x="5234" y="301"/>
                          </a:moveTo>
                          <a:cubicBezTo>
                            <a:pt x="2643" y="-293"/>
                            <a:pt x="450" y="-95"/>
                            <a:pt x="51" y="1688"/>
                          </a:cubicBezTo>
                          <a:cubicBezTo>
                            <a:pt x="-347" y="3273"/>
                            <a:pt x="1646" y="4263"/>
                            <a:pt x="3440" y="5055"/>
                          </a:cubicBezTo>
                          <a:cubicBezTo>
                            <a:pt x="5832" y="5848"/>
                            <a:pt x="8423" y="6046"/>
                            <a:pt x="9021" y="4461"/>
                          </a:cubicBezTo>
                          <a:cubicBezTo>
                            <a:pt x="9619" y="2876"/>
                            <a:pt x="8025" y="1094"/>
                            <a:pt x="5234" y="3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68" name="Google Shape;8568;p37"/>
                    <p:cNvSpPr/>
                    <p:nvPr/>
                  </p:nvSpPr>
                  <p:spPr>
                    <a:xfrm>
                      <a:off x="2131770" y="6578883"/>
                      <a:ext cx="9494" cy="6482"/>
                    </a:xfrm>
                    <a:custGeom>
                      <a:avLst/>
                      <a:gdLst/>
                      <a:ahLst/>
                      <a:cxnLst/>
                      <a:rect l="l" t="t" r="r" b="b"/>
                      <a:pathLst>
                        <a:path w="9494" h="6482" extrusionOk="0">
                          <a:moveTo>
                            <a:pt x="200" y="1618"/>
                          </a:moveTo>
                          <a:cubicBezTo>
                            <a:pt x="-597" y="3203"/>
                            <a:pt x="998" y="4986"/>
                            <a:pt x="4785" y="6174"/>
                          </a:cubicBezTo>
                          <a:cubicBezTo>
                            <a:pt x="6579" y="6768"/>
                            <a:pt x="8771" y="6570"/>
                            <a:pt x="9369" y="4986"/>
                          </a:cubicBezTo>
                          <a:cubicBezTo>
                            <a:pt x="9967" y="3401"/>
                            <a:pt x="8373" y="1618"/>
                            <a:pt x="5781" y="628"/>
                          </a:cubicBezTo>
                          <a:cubicBezTo>
                            <a:pt x="2991" y="-561"/>
                            <a:pt x="798" y="33"/>
                            <a:pt x="200" y="161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69" name="Google Shape;8569;p37"/>
                    <p:cNvSpPr/>
                    <p:nvPr/>
                  </p:nvSpPr>
                  <p:spPr>
                    <a:xfrm>
                      <a:off x="2210583" y="6376093"/>
                      <a:ext cx="8808" cy="6292"/>
                    </a:xfrm>
                    <a:custGeom>
                      <a:avLst/>
                      <a:gdLst/>
                      <a:ahLst/>
                      <a:cxnLst/>
                      <a:rect l="l" t="t" r="r" b="b"/>
                      <a:pathLst>
                        <a:path w="8808" h="6292" extrusionOk="0">
                          <a:moveTo>
                            <a:pt x="321" y="1170"/>
                          </a:moveTo>
                          <a:cubicBezTo>
                            <a:pt x="-676" y="2952"/>
                            <a:pt x="720" y="4339"/>
                            <a:pt x="3510" y="5726"/>
                          </a:cubicBezTo>
                          <a:cubicBezTo>
                            <a:pt x="5902" y="6518"/>
                            <a:pt x="8095" y="6716"/>
                            <a:pt x="8693" y="4735"/>
                          </a:cubicBezTo>
                          <a:cubicBezTo>
                            <a:pt x="9291" y="2952"/>
                            <a:pt x="7497" y="1368"/>
                            <a:pt x="4906" y="377"/>
                          </a:cubicBezTo>
                          <a:cubicBezTo>
                            <a:pt x="2912" y="-217"/>
                            <a:pt x="919" y="-217"/>
                            <a:pt x="321" y="117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70" name="Google Shape;8570;p37"/>
                    <p:cNvSpPr/>
                    <p:nvPr/>
                  </p:nvSpPr>
                  <p:spPr>
                    <a:xfrm>
                      <a:off x="2101075" y="6625467"/>
                      <a:ext cx="5001" cy="5901"/>
                    </a:xfrm>
                    <a:custGeom>
                      <a:avLst/>
                      <a:gdLst/>
                      <a:ahLst/>
                      <a:cxnLst/>
                      <a:rect l="l" t="t" r="r" b="b"/>
                      <a:pathLst>
                        <a:path w="5001" h="5901" extrusionOk="0">
                          <a:moveTo>
                            <a:pt x="997" y="198"/>
                          </a:moveTo>
                          <a:cubicBezTo>
                            <a:pt x="797" y="198"/>
                            <a:pt x="797" y="198"/>
                            <a:pt x="598" y="0"/>
                          </a:cubicBezTo>
                          <a:lnTo>
                            <a:pt x="0" y="5546"/>
                          </a:lnTo>
                          <a:cubicBezTo>
                            <a:pt x="2591" y="6141"/>
                            <a:pt x="4784" y="6141"/>
                            <a:pt x="4983" y="4358"/>
                          </a:cubicBezTo>
                          <a:cubicBezTo>
                            <a:pt x="5183" y="2972"/>
                            <a:pt x="3787" y="1188"/>
                            <a:pt x="997" y="19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71" name="Google Shape;8571;p37"/>
                    <p:cNvSpPr/>
                    <p:nvPr/>
                  </p:nvSpPr>
                  <p:spPr>
                    <a:xfrm>
                      <a:off x="2138695" y="6508738"/>
                      <a:ext cx="8542" cy="5848"/>
                    </a:xfrm>
                    <a:custGeom>
                      <a:avLst/>
                      <a:gdLst/>
                      <a:ahLst/>
                      <a:cxnLst/>
                      <a:rect l="l" t="t" r="r" b="b"/>
                      <a:pathLst>
                        <a:path w="8542" h="5848" extrusionOk="0">
                          <a:moveTo>
                            <a:pt x="252" y="1045"/>
                          </a:moveTo>
                          <a:cubicBezTo>
                            <a:pt x="-546" y="2234"/>
                            <a:pt x="650" y="3818"/>
                            <a:pt x="2444" y="4809"/>
                          </a:cubicBezTo>
                          <a:cubicBezTo>
                            <a:pt x="4836" y="6195"/>
                            <a:pt x="6830" y="6195"/>
                            <a:pt x="8424" y="4809"/>
                          </a:cubicBezTo>
                          <a:cubicBezTo>
                            <a:pt x="8823" y="3422"/>
                            <a:pt x="8225" y="2036"/>
                            <a:pt x="6431" y="1045"/>
                          </a:cubicBezTo>
                          <a:cubicBezTo>
                            <a:pt x="3840" y="-143"/>
                            <a:pt x="1448" y="-540"/>
                            <a:pt x="252" y="104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72" name="Google Shape;8572;p37"/>
                    <p:cNvSpPr/>
                    <p:nvPr/>
                  </p:nvSpPr>
                  <p:spPr>
                    <a:xfrm>
                      <a:off x="2118803" y="6544116"/>
                      <a:ext cx="9208" cy="6648"/>
                    </a:xfrm>
                    <a:custGeom>
                      <a:avLst/>
                      <a:gdLst/>
                      <a:ahLst/>
                      <a:cxnLst/>
                      <a:rect l="l" t="t" r="r" b="b"/>
                      <a:pathLst>
                        <a:path w="9208" h="6648" extrusionOk="0">
                          <a:moveTo>
                            <a:pt x="8982" y="5483"/>
                          </a:moveTo>
                          <a:cubicBezTo>
                            <a:pt x="9779" y="3701"/>
                            <a:pt x="8384" y="2116"/>
                            <a:pt x="6192" y="927"/>
                          </a:cubicBezTo>
                          <a:cubicBezTo>
                            <a:pt x="3600" y="-459"/>
                            <a:pt x="1607" y="-261"/>
                            <a:pt x="411" y="1324"/>
                          </a:cubicBezTo>
                          <a:cubicBezTo>
                            <a:pt x="-586" y="2908"/>
                            <a:pt x="212" y="4691"/>
                            <a:pt x="3002" y="5880"/>
                          </a:cubicBezTo>
                          <a:cubicBezTo>
                            <a:pt x="5394" y="6870"/>
                            <a:pt x="7587" y="7068"/>
                            <a:pt x="8982" y="548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73" name="Google Shape;8573;p37"/>
                    <p:cNvSpPr/>
                    <p:nvPr/>
                  </p:nvSpPr>
                  <p:spPr>
                    <a:xfrm>
                      <a:off x="2112320" y="6557476"/>
                      <a:ext cx="8887" cy="5441"/>
                    </a:xfrm>
                    <a:custGeom>
                      <a:avLst/>
                      <a:gdLst/>
                      <a:ahLst/>
                      <a:cxnLst/>
                      <a:rect l="l" t="t" r="r" b="b"/>
                      <a:pathLst>
                        <a:path w="8887" h="5441" extrusionOk="0">
                          <a:moveTo>
                            <a:pt x="5698" y="443"/>
                          </a:moveTo>
                          <a:cubicBezTo>
                            <a:pt x="3107" y="-349"/>
                            <a:pt x="914" y="-151"/>
                            <a:pt x="117" y="1632"/>
                          </a:cubicBezTo>
                          <a:cubicBezTo>
                            <a:pt x="-481" y="3216"/>
                            <a:pt x="1313" y="4405"/>
                            <a:pt x="3306" y="4999"/>
                          </a:cubicBezTo>
                          <a:cubicBezTo>
                            <a:pt x="5897" y="5791"/>
                            <a:pt x="7891" y="5593"/>
                            <a:pt x="8887" y="3810"/>
                          </a:cubicBezTo>
                          <a:cubicBezTo>
                            <a:pt x="8887" y="2424"/>
                            <a:pt x="7691" y="1235"/>
                            <a:pt x="5698" y="44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74" name="Google Shape;8574;p37"/>
                    <p:cNvSpPr/>
                    <p:nvPr/>
                  </p:nvSpPr>
                  <p:spPr>
                    <a:xfrm>
                      <a:off x="2175218" y="6378712"/>
                      <a:ext cx="8639" cy="6212"/>
                    </a:xfrm>
                    <a:custGeom>
                      <a:avLst/>
                      <a:gdLst/>
                      <a:ahLst/>
                      <a:cxnLst/>
                      <a:rect l="l" t="t" r="r" b="b"/>
                      <a:pathLst>
                        <a:path w="8639" h="6212" extrusionOk="0">
                          <a:moveTo>
                            <a:pt x="8578" y="4493"/>
                          </a:moveTo>
                          <a:cubicBezTo>
                            <a:pt x="8977" y="3106"/>
                            <a:pt x="7382" y="1720"/>
                            <a:pt x="5787" y="927"/>
                          </a:cubicBezTo>
                          <a:cubicBezTo>
                            <a:pt x="3196" y="-459"/>
                            <a:pt x="1004" y="-261"/>
                            <a:pt x="206" y="1323"/>
                          </a:cubicBezTo>
                          <a:cubicBezTo>
                            <a:pt x="-591" y="2908"/>
                            <a:pt x="1004" y="4691"/>
                            <a:pt x="3595" y="5681"/>
                          </a:cubicBezTo>
                          <a:cubicBezTo>
                            <a:pt x="6186" y="6672"/>
                            <a:pt x="8179" y="6276"/>
                            <a:pt x="8578" y="44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75" name="Google Shape;8575;p37"/>
                    <p:cNvSpPr/>
                    <p:nvPr/>
                  </p:nvSpPr>
                  <p:spPr>
                    <a:xfrm>
                      <a:off x="2184642" y="6358320"/>
                      <a:ext cx="7601" cy="6068"/>
                    </a:xfrm>
                    <a:custGeom>
                      <a:avLst/>
                      <a:gdLst/>
                      <a:ahLst/>
                      <a:cxnLst/>
                      <a:rect l="l" t="t" r="r" b="b"/>
                      <a:pathLst>
                        <a:path w="7601" h="6068" extrusionOk="0">
                          <a:moveTo>
                            <a:pt x="7525" y="4284"/>
                          </a:moveTo>
                          <a:cubicBezTo>
                            <a:pt x="7924" y="2699"/>
                            <a:pt x="6728" y="1313"/>
                            <a:pt x="4735" y="520"/>
                          </a:cubicBezTo>
                          <a:cubicBezTo>
                            <a:pt x="2742" y="-272"/>
                            <a:pt x="748" y="-272"/>
                            <a:pt x="150" y="1313"/>
                          </a:cubicBezTo>
                          <a:cubicBezTo>
                            <a:pt x="-448" y="3096"/>
                            <a:pt x="748" y="4878"/>
                            <a:pt x="3539" y="5869"/>
                          </a:cubicBezTo>
                          <a:cubicBezTo>
                            <a:pt x="5732" y="6463"/>
                            <a:pt x="6927" y="5671"/>
                            <a:pt x="7525" y="428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76" name="Google Shape;8576;p37"/>
                    <p:cNvSpPr/>
                    <p:nvPr/>
                  </p:nvSpPr>
                  <p:spPr>
                    <a:xfrm>
                      <a:off x="2105261" y="6591198"/>
                      <a:ext cx="1388" cy="3565"/>
                    </a:xfrm>
                    <a:custGeom>
                      <a:avLst/>
                      <a:gdLst/>
                      <a:ahLst/>
                      <a:cxnLst/>
                      <a:rect l="l" t="t" r="r" b="b"/>
                      <a:pathLst>
                        <a:path w="1388" h="3565" extrusionOk="0">
                          <a:moveTo>
                            <a:pt x="0" y="3565"/>
                          </a:moveTo>
                          <a:cubicBezTo>
                            <a:pt x="399" y="3367"/>
                            <a:pt x="797" y="3169"/>
                            <a:pt x="1196" y="2773"/>
                          </a:cubicBezTo>
                          <a:cubicBezTo>
                            <a:pt x="1595" y="1783"/>
                            <a:pt x="1395" y="792"/>
                            <a:pt x="399" y="0"/>
                          </a:cubicBezTo>
                          <a:lnTo>
                            <a:pt x="0" y="3565"/>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77" name="Google Shape;8577;p37"/>
                    <p:cNvSpPr/>
                    <p:nvPr/>
                  </p:nvSpPr>
                  <p:spPr>
                    <a:xfrm>
                      <a:off x="2112636" y="6529394"/>
                      <a:ext cx="5098" cy="5774"/>
                    </a:xfrm>
                    <a:custGeom>
                      <a:avLst/>
                      <a:gdLst/>
                      <a:ahLst/>
                      <a:cxnLst/>
                      <a:rect l="l" t="t" r="r" b="b"/>
                      <a:pathLst>
                        <a:path w="5098" h="5774" extrusionOk="0">
                          <a:moveTo>
                            <a:pt x="4983" y="4556"/>
                          </a:moveTo>
                          <a:cubicBezTo>
                            <a:pt x="5581" y="2773"/>
                            <a:pt x="3787" y="990"/>
                            <a:pt x="1196" y="198"/>
                          </a:cubicBezTo>
                          <a:cubicBezTo>
                            <a:pt x="997" y="198"/>
                            <a:pt x="797" y="0"/>
                            <a:pt x="598" y="0"/>
                          </a:cubicBezTo>
                          <a:lnTo>
                            <a:pt x="0" y="5348"/>
                          </a:lnTo>
                          <a:cubicBezTo>
                            <a:pt x="199" y="5348"/>
                            <a:pt x="399" y="5546"/>
                            <a:pt x="598" y="5546"/>
                          </a:cubicBezTo>
                          <a:cubicBezTo>
                            <a:pt x="2392" y="5942"/>
                            <a:pt x="4584" y="5942"/>
                            <a:pt x="4983" y="455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78" name="Google Shape;8578;p37"/>
                    <p:cNvSpPr/>
                    <p:nvPr/>
                  </p:nvSpPr>
                  <p:spPr>
                    <a:xfrm>
                      <a:off x="2146101" y="6420418"/>
                      <a:ext cx="12236" cy="6513"/>
                    </a:xfrm>
                    <a:custGeom>
                      <a:avLst/>
                      <a:gdLst/>
                      <a:ahLst/>
                      <a:cxnLst/>
                      <a:rect l="l" t="t" r="r" b="b"/>
                      <a:pathLst>
                        <a:path w="12236" h="6513" extrusionOk="0">
                          <a:moveTo>
                            <a:pt x="7795" y="6168"/>
                          </a:moveTo>
                          <a:cubicBezTo>
                            <a:pt x="9390" y="6763"/>
                            <a:pt x="10785" y="6564"/>
                            <a:pt x="11582" y="5772"/>
                          </a:cubicBezTo>
                          <a:cubicBezTo>
                            <a:pt x="13376" y="3791"/>
                            <a:pt x="11184" y="1810"/>
                            <a:pt x="8592" y="622"/>
                          </a:cubicBezTo>
                          <a:cubicBezTo>
                            <a:pt x="7197" y="-171"/>
                            <a:pt x="5802" y="-171"/>
                            <a:pt x="5005" y="424"/>
                          </a:cubicBezTo>
                          <a:cubicBezTo>
                            <a:pt x="1815" y="-369"/>
                            <a:pt x="221" y="820"/>
                            <a:pt x="21" y="2999"/>
                          </a:cubicBezTo>
                          <a:cubicBezTo>
                            <a:pt x="-178" y="4385"/>
                            <a:pt x="1018" y="5772"/>
                            <a:pt x="3410" y="6366"/>
                          </a:cubicBezTo>
                          <a:cubicBezTo>
                            <a:pt x="5204" y="6564"/>
                            <a:pt x="6599" y="6564"/>
                            <a:pt x="7795" y="61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79" name="Google Shape;8579;p37"/>
                    <p:cNvSpPr/>
                    <p:nvPr/>
                  </p:nvSpPr>
                  <p:spPr>
                    <a:xfrm>
                      <a:off x="2116641" y="6502892"/>
                      <a:ext cx="8188" cy="5858"/>
                    </a:xfrm>
                    <a:custGeom>
                      <a:avLst/>
                      <a:gdLst/>
                      <a:ahLst/>
                      <a:cxnLst/>
                      <a:rect l="l" t="t" r="r" b="b"/>
                      <a:pathLst>
                        <a:path w="8188" h="5858" extrusionOk="0">
                          <a:moveTo>
                            <a:pt x="7755" y="4910"/>
                          </a:moveTo>
                          <a:cubicBezTo>
                            <a:pt x="8951" y="3127"/>
                            <a:pt x="7556" y="1741"/>
                            <a:pt x="4965" y="552"/>
                          </a:cubicBezTo>
                          <a:cubicBezTo>
                            <a:pt x="2971" y="-240"/>
                            <a:pt x="1178" y="-240"/>
                            <a:pt x="380" y="948"/>
                          </a:cubicBezTo>
                          <a:cubicBezTo>
                            <a:pt x="-616" y="2533"/>
                            <a:pt x="380" y="4118"/>
                            <a:pt x="2971" y="5306"/>
                          </a:cubicBezTo>
                          <a:cubicBezTo>
                            <a:pt x="5164" y="6099"/>
                            <a:pt x="6958" y="6099"/>
                            <a:pt x="7755" y="491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80" name="Google Shape;8580;p37"/>
                    <p:cNvSpPr/>
                    <p:nvPr/>
                  </p:nvSpPr>
                  <p:spPr>
                    <a:xfrm>
                      <a:off x="2150508" y="6474942"/>
                      <a:ext cx="8079" cy="5650"/>
                    </a:xfrm>
                    <a:custGeom>
                      <a:avLst/>
                      <a:gdLst/>
                      <a:ahLst/>
                      <a:cxnLst/>
                      <a:rect l="l" t="t" r="r" b="b"/>
                      <a:pathLst>
                        <a:path w="8079" h="5650" extrusionOk="0">
                          <a:moveTo>
                            <a:pt x="3389" y="5326"/>
                          </a:moveTo>
                          <a:cubicBezTo>
                            <a:pt x="5382" y="5920"/>
                            <a:pt x="7574" y="5722"/>
                            <a:pt x="7973" y="4534"/>
                          </a:cubicBezTo>
                          <a:cubicBezTo>
                            <a:pt x="8571" y="2751"/>
                            <a:pt x="6578" y="968"/>
                            <a:pt x="3986" y="176"/>
                          </a:cubicBezTo>
                          <a:cubicBezTo>
                            <a:pt x="1993" y="-418"/>
                            <a:pt x="598" y="572"/>
                            <a:pt x="0" y="1959"/>
                          </a:cubicBezTo>
                          <a:cubicBezTo>
                            <a:pt x="199" y="3345"/>
                            <a:pt x="1196" y="4732"/>
                            <a:pt x="3389" y="532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81" name="Google Shape;8581;p37"/>
                    <p:cNvSpPr/>
                    <p:nvPr/>
                  </p:nvSpPr>
                  <p:spPr>
                    <a:xfrm>
                      <a:off x="2167974" y="6428641"/>
                      <a:ext cx="8693" cy="6604"/>
                    </a:xfrm>
                    <a:custGeom>
                      <a:avLst/>
                      <a:gdLst/>
                      <a:ahLst/>
                      <a:cxnLst/>
                      <a:rect l="l" t="t" r="r" b="b"/>
                      <a:pathLst>
                        <a:path w="8693" h="6604" extrusionOk="0">
                          <a:moveTo>
                            <a:pt x="3464" y="5869"/>
                          </a:moveTo>
                          <a:cubicBezTo>
                            <a:pt x="6254" y="7057"/>
                            <a:pt x="8248" y="6859"/>
                            <a:pt x="8646" y="4878"/>
                          </a:cubicBezTo>
                          <a:cubicBezTo>
                            <a:pt x="9045" y="2898"/>
                            <a:pt x="6852" y="1313"/>
                            <a:pt x="4460" y="520"/>
                          </a:cubicBezTo>
                          <a:cubicBezTo>
                            <a:pt x="2467" y="-272"/>
                            <a:pt x="673" y="-272"/>
                            <a:pt x="75" y="1313"/>
                          </a:cubicBezTo>
                          <a:cubicBezTo>
                            <a:pt x="-323" y="3096"/>
                            <a:pt x="872" y="4680"/>
                            <a:pt x="3464" y="586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82" name="Google Shape;8582;p37"/>
                    <p:cNvSpPr/>
                    <p:nvPr/>
                  </p:nvSpPr>
                  <p:spPr>
                    <a:xfrm>
                      <a:off x="2182474" y="6456225"/>
                      <a:ext cx="7924" cy="5411"/>
                    </a:xfrm>
                    <a:custGeom>
                      <a:avLst/>
                      <a:gdLst/>
                      <a:ahLst/>
                      <a:cxnLst/>
                      <a:rect l="l" t="t" r="r" b="b"/>
                      <a:pathLst>
                        <a:path w="7924" h="5411" extrusionOk="0">
                          <a:moveTo>
                            <a:pt x="2916" y="5027"/>
                          </a:moveTo>
                          <a:cubicBezTo>
                            <a:pt x="4910" y="5423"/>
                            <a:pt x="7501" y="6017"/>
                            <a:pt x="7900" y="3839"/>
                          </a:cubicBezTo>
                          <a:cubicBezTo>
                            <a:pt x="8099" y="2452"/>
                            <a:pt x="7102" y="867"/>
                            <a:pt x="4910" y="273"/>
                          </a:cubicBezTo>
                          <a:cubicBezTo>
                            <a:pt x="2916" y="-321"/>
                            <a:pt x="1122" y="75"/>
                            <a:pt x="325" y="1263"/>
                          </a:cubicBezTo>
                          <a:cubicBezTo>
                            <a:pt x="-472" y="2452"/>
                            <a:pt x="126" y="3839"/>
                            <a:pt x="2916" y="50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83" name="Google Shape;8583;p37"/>
                    <p:cNvSpPr/>
                    <p:nvPr/>
                  </p:nvSpPr>
                  <p:spPr>
                    <a:xfrm>
                      <a:off x="2169304" y="6497701"/>
                      <a:ext cx="9058" cy="6028"/>
                    </a:xfrm>
                    <a:custGeom>
                      <a:avLst/>
                      <a:gdLst/>
                      <a:ahLst/>
                      <a:cxnLst/>
                      <a:rect l="l" t="t" r="r" b="b"/>
                      <a:pathLst>
                        <a:path w="9058" h="6028" extrusionOk="0">
                          <a:moveTo>
                            <a:pt x="5722" y="593"/>
                          </a:moveTo>
                          <a:cubicBezTo>
                            <a:pt x="3130" y="-398"/>
                            <a:pt x="938" y="-199"/>
                            <a:pt x="140" y="1583"/>
                          </a:cubicBezTo>
                          <a:cubicBezTo>
                            <a:pt x="-457" y="2970"/>
                            <a:pt x="938" y="4158"/>
                            <a:pt x="2732" y="5149"/>
                          </a:cubicBezTo>
                          <a:cubicBezTo>
                            <a:pt x="5124" y="5941"/>
                            <a:pt x="7715" y="6734"/>
                            <a:pt x="8712" y="4951"/>
                          </a:cubicBezTo>
                          <a:cubicBezTo>
                            <a:pt x="9708" y="3168"/>
                            <a:pt x="8512" y="1583"/>
                            <a:pt x="5722" y="5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84" name="Google Shape;8584;p37"/>
                    <p:cNvSpPr/>
                    <p:nvPr/>
                  </p:nvSpPr>
                  <p:spPr>
                    <a:xfrm>
                      <a:off x="2191123" y="6435898"/>
                      <a:ext cx="18360" cy="20599"/>
                    </a:xfrm>
                    <a:custGeom>
                      <a:avLst/>
                      <a:gdLst/>
                      <a:ahLst/>
                      <a:cxnLst/>
                      <a:rect l="l" t="t" r="r" b="b"/>
                      <a:pathLst>
                        <a:path w="18360" h="20599" extrusionOk="0">
                          <a:moveTo>
                            <a:pt x="15196" y="6140"/>
                          </a:moveTo>
                          <a:cubicBezTo>
                            <a:pt x="15993" y="5941"/>
                            <a:pt x="16591" y="5743"/>
                            <a:pt x="16990" y="5149"/>
                          </a:cubicBezTo>
                          <a:cubicBezTo>
                            <a:pt x="17986" y="3366"/>
                            <a:pt x="16591" y="1782"/>
                            <a:pt x="14399" y="593"/>
                          </a:cubicBezTo>
                          <a:cubicBezTo>
                            <a:pt x="12605" y="-397"/>
                            <a:pt x="10811" y="-199"/>
                            <a:pt x="9814" y="1583"/>
                          </a:cubicBezTo>
                          <a:cubicBezTo>
                            <a:pt x="8817" y="2970"/>
                            <a:pt x="9814" y="4753"/>
                            <a:pt x="12405" y="5743"/>
                          </a:cubicBezTo>
                          <a:lnTo>
                            <a:pt x="13003" y="5941"/>
                          </a:lnTo>
                          <a:cubicBezTo>
                            <a:pt x="9216" y="6140"/>
                            <a:pt x="9615" y="8319"/>
                            <a:pt x="10412" y="10893"/>
                          </a:cubicBezTo>
                          <a:cubicBezTo>
                            <a:pt x="9017" y="10893"/>
                            <a:pt x="7821" y="11092"/>
                            <a:pt x="6824" y="11686"/>
                          </a:cubicBezTo>
                          <a:cubicBezTo>
                            <a:pt x="6426" y="11488"/>
                            <a:pt x="5827" y="11290"/>
                            <a:pt x="5230" y="11092"/>
                          </a:cubicBezTo>
                          <a:cubicBezTo>
                            <a:pt x="2439" y="10299"/>
                            <a:pt x="446" y="10893"/>
                            <a:pt x="47" y="12874"/>
                          </a:cubicBezTo>
                          <a:cubicBezTo>
                            <a:pt x="-352" y="14657"/>
                            <a:pt x="1841" y="16242"/>
                            <a:pt x="4233" y="17430"/>
                          </a:cubicBezTo>
                          <a:lnTo>
                            <a:pt x="4632" y="17430"/>
                          </a:lnTo>
                          <a:cubicBezTo>
                            <a:pt x="5230" y="18223"/>
                            <a:pt x="6027" y="18817"/>
                            <a:pt x="7024" y="19411"/>
                          </a:cubicBezTo>
                          <a:cubicBezTo>
                            <a:pt x="8618" y="20204"/>
                            <a:pt x="10811" y="20600"/>
                            <a:pt x="12405" y="20600"/>
                          </a:cubicBezTo>
                          <a:cubicBezTo>
                            <a:pt x="14997" y="20600"/>
                            <a:pt x="15595" y="19015"/>
                            <a:pt x="14598" y="17034"/>
                          </a:cubicBezTo>
                          <a:cubicBezTo>
                            <a:pt x="14000" y="15648"/>
                            <a:pt x="13003" y="14261"/>
                            <a:pt x="12007" y="12874"/>
                          </a:cubicBezTo>
                          <a:lnTo>
                            <a:pt x="12007" y="12874"/>
                          </a:lnTo>
                          <a:cubicBezTo>
                            <a:pt x="15794" y="12874"/>
                            <a:pt x="19581" y="12874"/>
                            <a:pt x="17986" y="8714"/>
                          </a:cubicBezTo>
                          <a:cubicBezTo>
                            <a:pt x="17588" y="7526"/>
                            <a:pt x="16591" y="6535"/>
                            <a:pt x="15196" y="61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85" name="Google Shape;8585;p37"/>
                    <p:cNvSpPr/>
                    <p:nvPr/>
                  </p:nvSpPr>
                  <p:spPr>
                    <a:xfrm>
                      <a:off x="2124321" y="6627646"/>
                      <a:ext cx="14179" cy="14312"/>
                    </a:xfrm>
                    <a:custGeom>
                      <a:avLst/>
                      <a:gdLst/>
                      <a:ahLst/>
                      <a:cxnLst/>
                      <a:rect l="l" t="t" r="r" b="b"/>
                      <a:pathLst>
                        <a:path w="14179" h="14312" extrusionOk="0">
                          <a:moveTo>
                            <a:pt x="9045" y="0"/>
                          </a:moveTo>
                          <a:cubicBezTo>
                            <a:pt x="4660" y="0"/>
                            <a:pt x="5059" y="2377"/>
                            <a:pt x="6255" y="4952"/>
                          </a:cubicBezTo>
                          <a:cubicBezTo>
                            <a:pt x="2866" y="5150"/>
                            <a:pt x="674" y="6339"/>
                            <a:pt x="76" y="8716"/>
                          </a:cubicBezTo>
                          <a:cubicBezTo>
                            <a:pt x="-323" y="10499"/>
                            <a:pt x="873" y="12083"/>
                            <a:pt x="3265" y="13272"/>
                          </a:cubicBezTo>
                          <a:cubicBezTo>
                            <a:pt x="4859" y="14064"/>
                            <a:pt x="7052" y="14460"/>
                            <a:pt x="8647" y="14262"/>
                          </a:cubicBezTo>
                          <a:cubicBezTo>
                            <a:pt x="11238" y="14064"/>
                            <a:pt x="11836" y="12678"/>
                            <a:pt x="10640" y="10697"/>
                          </a:cubicBezTo>
                          <a:cubicBezTo>
                            <a:pt x="9843" y="9310"/>
                            <a:pt x="8846" y="8122"/>
                            <a:pt x="8049" y="6735"/>
                          </a:cubicBezTo>
                          <a:lnTo>
                            <a:pt x="8049" y="6735"/>
                          </a:lnTo>
                          <a:cubicBezTo>
                            <a:pt x="11836" y="6537"/>
                            <a:pt x="15623" y="6537"/>
                            <a:pt x="13630" y="2575"/>
                          </a:cubicBezTo>
                          <a:cubicBezTo>
                            <a:pt x="12832" y="991"/>
                            <a:pt x="11039" y="0"/>
                            <a:pt x="9045" y="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86" name="Google Shape;8586;p37"/>
                    <p:cNvSpPr/>
                    <p:nvPr/>
                  </p:nvSpPr>
                  <p:spPr>
                    <a:xfrm>
                      <a:off x="2097886" y="6536922"/>
                      <a:ext cx="398" cy="792"/>
                    </a:xfrm>
                    <a:custGeom>
                      <a:avLst/>
                      <a:gdLst/>
                      <a:ahLst/>
                      <a:cxnLst/>
                      <a:rect l="l" t="t" r="r" b="b"/>
                      <a:pathLst>
                        <a:path w="398" h="792" extrusionOk="0">
                          <a:moveTo>
                            <a:pt x="0" y="793"/>
                          </a:moveTo>
                          <a:lnTo>
                            <a:pt x="399" y="0"/>
                          </a:lnTo>
                          <a:cubicBezTo>
                            <a:pt x="199" y="198"/>
                            <a:pt x="0" y="396"/>
                            <a:pt x="0" y="793"/>
                          </a:cubicBezTo>
                          <a:cubicBezTo>
                            <a:pt x="0" y="793"/>
                            <a:pt x="0" y="793"/>
                            <a:pt x="0" y="7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87" name="Google Shape;8587;p37"/>
                    <p:cNvSpPr/>
                    <p:nvPr/>
                  </p:nvSpPr>
                  <p:spPr>
                    <a:xfrm>
                      <a:off x="2078496" y="6569184"/>
                      <a:ext cx="5237" cy="5374"/>
                    </a:xfrm>
                    <a:custGeom>
                      <a:avLst/>
                      <a:gdLst/>
                      <a:ahLst/>
                      <a:cxnLst/>
                      <a:rect l="l" t="t" r="r" b="b"/>
                      <a:pathLst>
                        <a:path w="5237" h="5374" extrusionOk="0">
                          <a:moveTo>
                            <a:pt x="255" y="1017"/>
                          </a:moveTo>
                          <a:cubicBezTo>
                            <a:pt x="-343" y="2403"/>
                            <a:pt x="56" y="3790"/>
                            <a:pt x="2049" y="4781"/>
                          </a:cubicBezTo>
                          <a:cubicBezTo>
                            <a:pt x="2447" y="4979"/>
                            <a:pt x="2846" y="5177"/>
                            <a:pt x="3245" y="5375"/>
                          </a:cubicBezTo>
                          <a:lnTo>
                            <a:pt x="5238" y="621"/>
                          </a:lnTo>
                          <a:cubicBezTo>
                            <a:pt x="3444" y="-172"/>
                            <a:pt x="1451" y="-370"/>
                            <a:pt x="255" y="101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88" name="Google Shape;8588;p37"/>
                    <p:cNvSpPr/>
                    <p:nvPr/>
                  </p:nvSpPr>
                  <p:spPr>
                    <a:xfrm>
                      <a:off x="2092364" y="6526794"/>
                      <a:ext cx="8231" cy="5796"/>
                    </a:xfrm>
                    <a:custGeom>
                      <a:avLst/>
                      <a:gdLst/>
                      <a:ahLst/>
                      <a:cxnLst/>
                      <a:rect l="l" t="t" r="r" b="b"/>
                      <a:pathLst>
                        <a:path w="8231" h="5796" extrusionOk="0">
                          <a:moveTo>
                            <a:pt x="5921" y="1412"/>
                          </a:moveTo>
                          <a:cubicBezTo>
                            <a:pt x="3728" y="224"/>
                            <a:pt x="1137" y="-965"/>
                            <a:pt x="140" y="1214"/>
                          </a:cubicBezTo>
                          <a:cubicBezTo>
                            <a:pt x="-457" y="2601"/>
                            <a:pt x="938" y="3987"/>
                            <a:pt x="2732" y="4978"/>
                          </a:cubicBezTo>
                          <a:cubicBezTo>
                            <a:pt x="4725" y="5968"/>
                            <a:pt x="6718" y="6166"/>
                            <a:pt x="7715" y="4978"/>
                          </a:cubicBezTo>
                          <a:cubicBezTo>
                            <a:pt x="8911" y="3987"/>
                            <a:pt x="7914" y="2403"/>
                            <a:pt x="5921" y="141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89" name="Google Shape;8589;p37"/>
                    <p:cNvSpPr/>
                    <p:nvPr/>
                  </p:nvSpPr>
                  <p:spPr>
                    <a:xfrm>
                      <a:off x="2151696" y="6562227"/>
                      <a:ext cx="8503" cy="5843"/>
                    </a:xfrm>
                    <a:custGeom>
                      <a:avLst/>
                      <a:gdLst/>
                      <a:ahLst/>
                      <a:cxnLst/>
                      <a:rect l="l" t="t" r="r" b="b"/>
                      <a:pathLst>
                        <a:path w="8503" h="5843" extrusionOk="0">
                          <a:moveTo>
                            <a:pt x="5191" y="644"/>
                          </a:moveTo>
                          <a:cubicBezTo>
                            <a:pt x="3197" y="-149"/>
                            <a:pt x="1204" y="-347"/>
                            <a:pt x="407" y="842"/>
                          </a:cubicBezTo>
                          <a:cubicBezTo>
                            <a:pt x="-789" y="2625"/>
                            <a:pt x="805" y="4011"/>
                            <a:pt x="3197" y="5200"/>
                          </a:cubicBezTo>
                          <a:cubicBezTo>
                            <a:pt x="5390" y="5992"/>
                            <a:pt x="7383" y="6190"/>
                            <a:pt x="8181" y="5002"/>
                          </a:cubicBezTo>
                          <a:cubicBezTo>
                            <a:pt x="9177" y="3219"/>
                            <a:pt x="7782" y="1634"/>
                            <a:pt x="5191" y="6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90" name="Google Shape;8590;p37"/>
                    <p:cNvSpPr/>
                    <p:nvPr/>
                  </p:nvSpPr>
                  <p:spPr>
                    <a:xfrm>
                      <a:off x="2166912" y="6536044"/>
                      <a:ext cx="8190" cy="5926"/>
                    </a:xfrm>
                    <a:custGeom>
                      <a:avLst/>
                      <a:gdLst/>
                      <a:ahLst/>
                      <a:cxnLst/>
                      <a:rect l="l" t="t" r="r" b="b"/>
                      <a:pathLst>
                        <a:path w="8190" h="5926" extrusionOk="0">
                          <a:moveTo>
                            <a:pt x="5522" y="679"/>
                          </a:moveTo>
                          <a:cubicBezTo>
                            <a:pt x="2931" y="-509"/>
                            <a:pt x="938" y="-113"/>
                            <a:pt x="140" y="1670"/>
                          </a:cubicBezTo>
                          <a:cubicBezTo>
                            <a:pt x="-457" y="3056"/>
                            <a:pt x="938" y="4443"/>
                            <a:pt x="2732" y="5235"/>
                          </a:cubicBezTo>
                          <a:cubicBezTo>
                            <a:pt x="5323" y="6424"/>
                            <a:pt x="7117" y="6028"/>
                            <a:pt x="8114" y="4443"/>
                          </a:cubicBezTo>
                          <a:cubicBezTo>
                            <a:pt x="8512" y="2858"/>
                            <a:pt x="7316" y="1670"/>
                            <a:pt x="5522" y="67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91" name="Google Shape;8591;p37"/>
                    <p:cNvSpPr/>
                    <p:nvPr/>
                  </p:nvSpPr>
                  <p:spPr>
                    <a:xfrm>
                      <a:off x="2239392" y="6387620"/>
                      <a:ext cx="8586" cy="5827"/>
                    </a:xfrm>
                    <a:custGeom>
                      <a:avLst/>
                      <a:gdLst/>
                      <a:ahLst/>
                      <a:cxnLst/>
                      <a:rect l="l" t="t" r="r" b="b"/>
                      <a:pathLst>
                        <a:path w="8586" h="5827" extrusionOk="0">
                          <a:moveTo>
                            <a:pt x="4998" y="340"/>
                          </a:moveTo>
                          <a:cubicBezTo>
                            <a:pt x="2208" y="-453"/>
                            <a:pt x="414" y="141"/>
                            <a:pt x="15" y="2122"/>
                          </a:cubicBezTo>
                          <a:cubicBezTo>
                            <a:pt x="-184" y="3707"/>
                            <a:pt x="1610" y="4698"/>
                            <a:pt x="3603" y="5490"/>
                          </a:cubicBezTo>
                          <a:cubicBezTo>
                            <a:pt x="6194" y="6084"/>
                            <a:pt x="8387" y="6084"/>
                            <a:pt x="8586" y="3905"/>
                          </a:cubicBezTo>
                          <a:cubicBezTo>
                            <a:pt x="8586" y="2320"/>
                            <a:pt x="6992" y="934"/>
                            <a:pt x="4998" y="34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92" name="Google Shape;8592;p37"/>
                    <p:cNvSpPr/>
                    <p:nvPr/>
                  </p:nvSpPr>
                  <p:spPr>
                    <a:xfrm>
                      <a:off x="2155771" y="6360844"/>
                      <a:ext cx="8396" cy="5974"/>
                    </a:xfrm>
                    <a:custGeom>
                      <a:avLst/>
                      <a:gdLst/>
                      <a:ahLst/>
                      <a:cxnLst/>
                      <a:rect l="l" t="t" r="r" b="b"/>
                      <a:pathLst>
                        <a:path w="8396" h="5974" extrusionOk="0">
                          <a:moveTo>
                            <a:pt x="517" y="967"/>
                          </a:moveTo>
                          <a:cubicBezTo>
                            <a:pt x="-480" y="2750"/>
                            <a:pt x="-81" y="4136"/>
                            <a:pt x="2112" y="5127"/>
                          </a:cubicBezTo>
                          <a:cubicBezTo>
                            <a:pt x="4504" y="6315"/>
                            <a:pt x="6896" y="6315"/>
                            <a:pt x="8091" y="4731"/>
                          </a:cubicBezTo>
                          <a:cubicBezTo>
                            <a:pt x="8889" y="3344"/>
                            <a:pt x="8091" y="1958"/>
                            <a:pt x="6098" y="967"/>
                          </a:cubicBezTo>
                          <a:cubicBezTo>
                            <a:pt x="3507" y="-420"/>
                            <a:pt x="1514" y="-221"/>
                            <a:pt x="517" y="9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93" name="Google Shape;8593;p37"/>
                    <p:cNvSpPr/>
                    <p:nvPr/>
                  </p:nvSpPr>
                  <p:spPr>
                    <a:xfrm>
                      <a:off x="2124508" y="6440619"/>
                      <a:ext cx="10928" cy="8916"/>
                    </a:xfrm>
                    <a:custGeom>
                      <a:avLst/>
                      <a:gdLst/>
                      <a:ahLst/>
                      <a:cxnLst/>
                      <a:rect l="l" t="t" r="r" b="b"/>
                      <a:pathLst>
                        <a:path w="10928" h="8916" extrusionOk="0">
                          <a:moveTo>
                            <a:pt x="2280" y="5182"/>
                          </a:moveTo>
                          <a:cubicBezTo>
                            <a:pt x="2679" y="6370"/>
                            <a:pt x="3875" y="7361"/>
                            <a:pt x="5669" y="8351"/>
                          </a:cubicBezTo>
                          <a:cubicBezTo>
                            <a:pt x="8659" y="9540"/>
                            <a:pt x="10254" y="8747"/>
                            <a:pt x="10852" y="6964"/>
                          </a:cubicBezTo>
                          <a:cubicBezTo>
                            <a:pt x="11250" y="5578"/>
                            <a:pt x="10054" y="4191"/>
                            <a:pt x="8260" y="3201"/>
                          </a:cubicBezTo>
                          <a:lnTo>
                            <a:pt x="7662" y="3003"/>
                          </a:lnTo>
                          <a:cubicBezTo>
                            <a:pt x="7264" y="1814"/>
                            <a:pt x="6068" y="824"/>
                            <a:pt x="4274" y="229"/>
                          </a:cubicBezTo>
                          <a:cubicBezTo>
                            <a:pt x="2081" y="-365"/>
                            <a:pt x="686" y="229"/>
                            <a:pt x="88" y="1616"/>
                          </a:cubicBezTo>
                          <a:cubicBezTo>
                            <a:pt x="-311" y="3003"/>
                            <a:pt x="686" y="4389"/>
                            <a:pt x="2280" y="518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94" name="Google Shape;8594;p37"/>
                    <p:cNvSpPr/>
                    <p:nvPr/>
                  </p:nvSpPr>
                  <p:spPr>
                    <a:xfrm>
                      <a:off x="2135167" y="6406444"/>
                      <a:ext cx="8223" cy="6034"/>
                    </a:xfrm>
                    <a:custGeom>
                      <a:avLst/>
                      <a:gdLst/>
                      <a:ahLst/>
                      <a:cxnLst/>
                      <a:rect l="l" t="t" r="r" b="b"/>
                      <a:pathLst>
                        <a:path w="8223" h="6034" extrusionOk="0">
                          <a:moveTo>
                            <a:pt x="5773" y="729"/>
                          </a:moveTo>
                          <a:cubicBezTo>
                            <a:pt x="3381" y="-261"/>
                            <a:pt x="990" y="-459"/>
                            <a:pt x="192" y="1522"/>
                          </a:cubicBezTo>
                          <a:cubicBezTo>
                            <a:pt x="-406" y="2908"/>
                            <a:pt x="392" y="4295"/>
                            <a:pt x="2584" y="5286"/>
                          </a:cubicBezTo>
                          <a:cubicBezTo>
                            <a:pt x="5175" y="6474"/>
                            <a:pt x="7169" y="6276"/>
                            <a:pt x="8165" y="4493"/>
                          </a:cubicBezTo>
                          <a:cubicBezTo>
                            <a:pt x="8364" y="3107"/>
                            <a:pt x="8165" y="1522"/>
                            <a:pt x="5773" y="7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95" name="Google Shape;8595;p37"/>
                    <p:cNvSpPr/>
                    <p:nvPr/>
                  </p:nvSpPr>
                  <p:spPr>
                    <a:xfrm>
                      <a:off x="2093820" y="6511828"/>
                      <a:ext cx="8099" cy="5959"/>
                    </a:xfrm>
                    <a:custGeom>
                      <a:avLst/>
                      <a:gdLst/>
                      <a:ahLst/>
                      <a:cxnLst/>
                      <a:rect l="l" t="t" r="r" b="b"/>
                      <a:pathLst>
                        <a:path w="8099" h="5959" extrusionOk="0">
                          <a:moveTo>
                            <a:pt x="5660" y="531"/>
                          </a:moveTo>
                          <a:cubicBezTo>
                            <a:pt x="3069" y="-460"/>
                            <a:pt x="1076" y="-64"/>
                            <a:pt x="79" y="1719"/>
                          </a:cubicBezTo>
                          <a:cubicBezTo>
                            <a:pt x="-120" y="3106"/>
                            <a:pt x="-120" y="4690"/>
                            <a:pt x="2272" y="5483"/>
                          </a:cubicBezTo>
                          <a:cubicBezTo>
                            <a:pt x="4863" y="6473"/>
                            <a:pt x="6856" y="5879"/>
                            <a:pt x="7853" y="4096"/>
                          </a:cubicBezTo>
                          <a:cubicBezTo>
                            <a:pt x="8451" y="2908"/>
                            <a:pt x="8052" y="1323"/>
                            <a:pt x="5660" y="53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96" name="Google Shape;8596;p37"/>
                    <p:cNvSpPr/>
                    <p:nvPr/>
                  </p:nvSpPr>
                  <p:spPr>
                    <a:xfrm>
                      <a:off x="2097120" y="6405648"/>
                      <a:ext cx="7729" cy="6389"/>
                    </a:xfrm>
                    <a:custGeom>
                      <a:avLst/>
                      <a:gdLst/>
                      <a:ahLst/>
                      <a:cxnLst/>
                      <a:rect l="l" t="t" r="r" b="b"/>
                      <a:pathLst>
                        <a:path w="7729" h="6389" extrusionOk="0">
                          <a:moveTo>
                            <a:pt x="7543" y="5091"/>
                          </a:moveTo>
                          <a:cubicBezTo>
                            <a:pt x="8141" y="3309"/>
                            <a:pt x="7344" y="1724"/>
                            <a:pt x="4553" y="535"/>
                          </a:cubicBezTo>
                          <a:cubicBezTo>
                            <a:pt x="2560" y="-257"/>
                            <a:pt x="567" y="-257"/>
                            <a:pt x="168" y="1130"/>
                          </a:cubicBezTo>
                          <a:cubicBezTo>
                            <a:pt x="-430" y="2714"/>
                            <a:pt x="567" y="4497"/>
                            <a:pt x="3158" y="5686"/>
                          </a:cubicBezTo>
                          <a:cubicBezTo>
                            <a:pt x="5151" y="6874"/>
                            <a:pt x="6746" y="6478"/>
                            <a:pt x="7543" y="509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97" name="Google Shape;8597;p37"/>
                    <p:cNvSpPr/>
                    <p:nvPr/>
                  </p:nvSpPr>
                  <p:spPr>
                    <a:xfrm>
                      <a:off x="2059217" y="6573144"/>
                      <a:ext cx="8969" cy="5998"/>
                    </a:xfrm>
                    <a:custGeom>
                      <a:avLst/>
                      <a:gdLst/>
                      <a:ahLst/>
                      <a:cxnLst/>
                      <a:rect l="l" t="t" r="r" b="b"/>
                      <a:pathLst>
                        <a:path w="8969" h="5998" extrusionOk="0">
                          <a:moveTo>
                            <a:pt x="8970" y="4188"/>
                          </a:moveTo>
                          <a:cubicBezTo>
                            <a:pt x="8970" y="2009"/>
                            <a:pt x="6777" y="821"/>
                            <a:pt x="4186" y="226"/>
                          </a:cubicBezTo>
                          <a:cubicBezTo>
                            <a:pt x="1993" y="-368"/>
                            <a:pt x="598" y="226"/>
                            <a:pt x="0" y="1811"/>
                          </a:cubicBezTo>
                          <a:cubicBezTo>
                            <a:pt x="399" y="3990"/>
                            <a:pt x="2591" y="4980"/>
                            <a:pt x="4983" y="5773"/>
                          </a:cubicBezTo>
                          <a:cubicBezTo>
                            <a:pt x="7375" y="6367"/>
                            <a:pt x="8770" y="5773"/>
                            <a:pt x="8970" y="418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98" name="Google Shape;8598;p37"/>
                    <p:cNvSpPr/>
                    <p:nvPr/>
                  </p:nvSpPr>
                  <p:spPr>
                    <a:xfrm>
                      <a:off x="2123092" y="6395889"/>
                      <a:ext cx="8562" cy="6606"/>
                    </a:xfrm>
                    <a:custGeom>
                      <a:avLst/>
                      <a:gdLst/>
                      <a:ahLst/>
                      <a:cxnLst/>
                      <a:rect l="l" t="t" r="r" b="b"/>
                      <a:pathLst>
                        <a:path w="8562" h="6606" extrusionOk="0">
                          <a:moveTo>
                            <a:pt x="3496" y="5738"/>
                          </a:moveTo>
                          <a:cubicBezTo>
                            <a:pt x="5490" y="6927"/>
                            <a:pt x="7284" y="6927"/>
                            <a:pt x="8081" y="5541"/>
                          </a:cubicBezTo>
                          <a:cubicBezTo>
                            <a:pt x="9476" y="3362"/>
                            <a:pt x="7682" y="1579"/>
                            <a:pt x="4692" y="390"/>
                          </a:cubicBezTo>
                          <a:cubicBezTo>
                            <a:pt x="2898" y="-204"/>
                            <a:pt x="1105" y="-204"/>
                            <a:pt x="108" y="985"/>
                          </a:cubicBezTo>
                          <a:cubicBezTo>
                            <a:pt x="-490" y="3164"/>
                            <a:pt x="1503" y="4550"/>
                            <a:pt x="3496" y="573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99" name="Google Shape;8599;p37"/>
                    <p:cNvSpPr/>
                    <p:nvPr/>
                  </p:nvSpPr>
                  <p:spPr>
                    <a:xfrm>
                      <a:off x="2094176" y="6473080"/>
                      <a:ext cx="8667" cy="6025"/>
                    </a:xfrm>
                    <a:custGeom>
                      <a:avLst/>
                      <a:gdLst/>
                      <a:ahLst/>
                      <a:cxnLst/>
                      <a:rect l="l" t="t" r="r" b="b"/>
                      <a:pathLst>
                        <a:path w="8667" h="6025" extrusionOk="0">
                          <a:moveTo>
                            <a:pt x="321" y="849"/>
                          </a:moveTo>
                          <a:cubicBezTo>
                            <a:pt x="-675" y="2632"/>
                            <a:pt x="720" y="4217"/>
                            <a:pt x="3510" y="5405"/>
                          </a:cubicBezTo>
                          <a:cubicBezTo>
                            <a:pt x="5504" y="5999"/>
                            <a:pt x="7497" y="6594"/>
                            <a:pt x="8294" y="5009"/>
                          </a:cubicBezTo>
                          <a:cubicBezTo>
                            <a:pt x="9291" y="3226"/>
                            <a:pt x="8294" y="1641"/>
                            <a:pt x="5304" y="651"/>
                          </a:cubicBezTo>
                          <a:cubicBezTo>
                            <a:pt x="3311" y="57"/>
                            <a:pt x="1118" y="-538"/>
                            <a:pt x="321" y="84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00" name="Google Shape;8600;p37"/>
                    <p:cNvSpPr/>
                    <p:nvPr/>
                  </p:nvSpPr>
                  <p:spPr>
                    <a:xfrm>
                      <a:off x="2046399" y="6601936"/>
                      <a:ext cx="8149" cy="5772"/>
                    </a:xfrm>
                    <a:custGeom>
                      <a:avLst/>
                      <a:gdLst/>
                      <a:ahLst/>
                      <a:cxnLst/>
                      <a:rect l="l" t="t" r="r" b="b"/>
                      <a:pathLst>
                        <a:path w="8149" h="5772" extrusionOk="0">
                          <a:moveTo>
                            <a:pt x="4247" y="355"/>
                          </a:moveTo>
                          <a:cubicBezTo>
                            <a:pt x="2054" y="-437"/>
                            <a:pt x="459" y="157"/>
                            <a:pt x="61" y="1543"/>
                          </a:cubicBezTo>
                          <a:cubicBezTo>
                            <a:pt x="-338" y="3326"/>
                            <a:pt x="1257" y="4713"/>
                            <a:pt x="3848" y="5505"/>
                          </a:cubicBezTo>
                          <a:cubicBezTo>
                            <a:pt x="6041" y="6099"/>
                            <a:pt x="7835" y="5703"/>
                            <a:pt x="8034" y="4317"/>
                          </a:cubicBezTo>
                          <a:cubicBezTo>
                            <a:pt x="8632" y="2534"/>
                            <a:pt x="6838" y="1147"/>
                            <a:pt x="4247" y="3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01" name="Google Shape;8601;p37"/>
                    <p:cNvSpPr/>
                    <p:nvPr/>
                  </p:nvSpPr>
                  <p:spPr>
                    <a:xfrm>
                      <a:off x="2094581" y="6453034"/>
                      <a:ext cx="9351" cy="6704"/>
                    </a:xfrm>
                    <a:custGeom>
                      <a:avLst/>
                      <a:gdLst/>
                      <a:ahLst/>
                      <a:cxnLst/>
                      <a:rect l="l" t="t" r="r" b="b"/>
                      <a:pathLst>
                        <a:path w="9351" h="6704" extrusionOk="0">
                          <a:moveTo>
                            <a:pt x="9284" y="5247"/>
                          </a:moveTo>
                          <a:cubicBezTo>
                            <a:pt x="9683" y="3662"/>
                            <a:pt x="8288" y="1682"/>
                            <a:pt x="5697" y="691"/>
                          </a:cubicBezTo>
                          <a:cubicBezTo>
                            <a:pt x="3105" y="-497"/>
                            <a:pt x="514" y="-101"/>
                            <a:pt x="115" y="1483"/>
                          </a:cubicBezTo>
                          <a:cubicBezTo>
                            <a:pt x="-483" y="3068"/>
                            <a:pt x="1311" y="4851"/>
                            <a:pt x="3903" y="6039"/>
                          </a:cubicBezTo>
                          <a:cubicBezTo>
                            <a:pt x="6295" y="7030"/>
                            <a:pt x="8686" y="7030"/>
                            <a:pt x="9284" y="524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02" name="Google Shape;8602;p37"/>
                    <p:cNvSpPr/>
                    <p:nvPr/>
                  </p:nvSpPr>
                  <p:spPr>
                    <a:xfrm>
                      <a:off x="2083933" y="6408560"/>
                      <a:ext cx="5573" cy="5801"/>
                    </a:xfrm>
                    <a:custGeom>
                      <a:avLst/>
                      <a:gdLst/>
                      <a:ahLst/>
                      <a:cxnLst/>
                      <a:rect l="l" t="t" r="r" b="b"/>
                      <a:pathLst>
                        <a:path w="5573" h="5801" extrusionOk="0">
                          <a:moveTo>
                            <a:pt x="5382" y="4754"/>
                          </a:moveTo>
                          <a:cubicBezTo>
                            <a:pt x="6179" y="2773"/>
                            <a:pt x="4385" y="991"/>
                            <a:pt x="1794" y="0"/>
                          </a:cubicBezTo>
                          <a:cubicBezTo>
                            <a:pt x="1196" y="1585"/>
                            <a:pt x="598" y="3367"/>
                            <a:pt x="0" y="4952"/>
                          </a:cubicBezTo>
                          <a:cubicBezTo>
                            <a:pt x="199" y="5150"/>
                            <a:pt x="598" y="5150"/>
                            <a:pt x="797" y="5348"/>
                          </a:cubicBezTo>
                          <a:cubicBezTo>
                            <a:pt x="2791" y="5943"/>
                            <a:pt x="4983" y="6141"/>
                            <a:pt x="5382" y="475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03" name="Google Shape;8603;p37"/>
                    <p:cNvSpPr/>
                    <p:nvPr/>
                  </p:nvSpPr>
                  <p:spPr>
                    <a:xfrm>
                      <a:off x="2008174" y="6598694"/>
                      <a:ext cx="8741" cy="6253"/>
                    </a:xfrm>
                    <a:custGeom>
                      <a:avLst/>
                      <a:gdLst/>
                      <a:ahLst/>
                      <a:cxnLst/>
                      <a:rect l="l" t="t" r="r" b="b"/>
                      <a:pathLst>
                        <a:path w="8741" h="6253" extrusionOk="0">
                          <a:moveTo>
                            <a:pt x="4002" y="229"/>
                          </a:moveTo>
                          <a:cubicBezTo>
                            <a:pt x="2008" y="-365"/>
                            <a:pt x="214" y="229"/>
                            <a:pt x="15" y="1616"/>
                          </a:cubicBezTo>
                          <a:cubicBezTo>
                            <a:pt x="-184" y="3399"/>
                            <a:pt x="1610" y="4984"/>
                            <a:pt x="4002" y="5974"/>
                          </a:cubicBezTo>
                          <a:cubicBezTo>
                            <a:pt x="5995" y="6370"/>
                            <a:pt x="8187" y="6568"/>
                            <a:pt x="8586" y="4984"/>
                          </a:cubicBezTo>
                          <a:cubicBezTo>
                            <a:pt x="9383" y="2805"/>
                            <a:pt x="6992" y="1220"/>
                            <a:pt x="4002" y="22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04" name="Google Shape;8604;p37"/>
                    <p:cNvSpPr/>
                    <p:nvPr/>
                  </p:nvSpPr>
                  <p:spPr>
                    <a:xfrm>
                      <a:off x="2095279" y="6427916"/>
                      <a:ext cx="8243" cy="6219"/>
                    </a:xfrm>
                    <a:custGeom>
                      <a:avLst/>
                      <a:gdLst/>
                      <a:ahLst/>
                      <a:cxnLst/>
                      <a:rect l="l" t="t" r="r" b="b"/>
                      <a:pathLst>
                        <a:path w="8243" h="6219" extrusionOk="0">
                          <a:moveTo>
                            <a:pt x="4002" y="5999"/>
                          </a:moveTo>
                          <a:cubicBezTo>
                            <a:pt x="5995" y="6395"/>
                            <a:pt x="7988" y="6395"/>
                            <a:pt x="8188" y="4811"/>
                          </a:cubicBezTo>
                          <a:cubicBezTo>
                            <a:pt x="8586" y="3028"/>
                            <a:pt x="6792" y="1443"/>
                            <a:pt x="4201" y="453"/>
                          </a:cubicBezTo>
                          <a:cubicBezTo>
                            <a:pt x="2208" y="-340"/>
                            <a:pt x="414" y="-141"/>
                            <a:pt x="15" y="1443"/>
                          </a:cubicBezTo>
                          <a:cubicBezTo>
                            <a:pt x="-184" y="3424"/>
                            <a:pt x="1610" y="4811"/>
                            <a:pt x="4002" y="599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05" name="Google Shape;8605;p37"/>
                    <p:cNvSpPr/>
                    <p:nvPr/>
                  </p:nvSpPr>
                  <p:spPr>
                    <a:xfrm>
                      <a:off x="2063856" y="6469497"/>
                      <a:ext cx="8280" cy="6809"/>
                    </a:xfrm>
                    <a:custGeom>
                      <a:avLst/>
                      <a:gdLst/>
                      <a:ahLst/>
                      <a:cxnLst/>
                      <a:rect l="l" t="t" r="r" b="b"/>
                      <a:pathLst>
                        <a:path w="8280" h="6809" extrusionOk="0">
                          <a:moveTo>
                            <a:pt x="4131" y="74"/>
                          </a:moveTo>
                          <a:cubicBezTo>
                            <a:pt x="2935" y="-124"/>
                            <a:pt x="1141" y="74"/>
                            <a:pt x="543" y="669"/>
                          </a:cubicBezTo>
                          <a:cubicBezTo>
                            <a:pt x="-1251" y="3046"/>
                            <a:pt x="1739" y="4630"/>
                            <a:pt x="4530" y="5819"/>
                          </a:cubicBezTo>
                          <a:lnTo>
                            <a:pt x="7121" y="6809"/>
                          </a:lnTo>
                          <a:cubicBezTo>
                            <a:pt x="7320" y="6215"/>
                            <a:pt x="7719" y="5621"/>
                            <a:pt x="7918" y="5027"/>
                          </a:cubicBezTo>
                          <a:cubicBezTo>
                            <a:pt x="8915" y="2848"/>
                            <a:pt x="7918" y="1065"/>
                            <a:pt x="4131" y="7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06" name="Google Shape;8606;p37"/>
                    <p:cNvSpPr/>
                    <p:nvPr/>
                  </p:nvSpPr>
                  <p:spPr>
                    <a:xfrm>
                      <a:off x="2071176" y="6476505"/>
                      <a:ext cx="199" cy="19808"/>
                    </a:xfrm>
                    <a:custGeom>
                      <a:avLst/>
                      <a:gdLst/>
                      <a:ahLst/>
                      <a:cxnLst/>
                      <a:rect l="l" t="t" r="r" b="b"/>
                      <a:pathLst>
                        <a:path w="199" h="19808" extrusionOk="0">
                          <a:moveTo>
                            <a:pt x="0" y="0"/>
                          </a:moveTo>
                          <a:lnTo>
                            <a:pt x="0" y="0"/>
                          </a:lnTo>
                          <a:lnTo>
                            <a:pt x="0" y="0"/>
                          </a:lnTo>
                          <a:lnTo>
                            <a:pt x="199" y="0"/>
                          </a:lnTo>
                          <a:lnTo>
                            <a:pt x="1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07" name="Google Shape;8607;p37"/>
                    <p:cNvSpPr/>
                    <p:nvPr/>
                  </p:nvSpPr>
                  <p:spPr>
                    <a:xfrm>
                      <a:off x="2045736" y="6549107"/>
                      <a:ext cx="7925" cy="6552"/>
                    </a:xfrm>
                    <a:custGeom>
                      <a:avLst/>
                      <a:gdLst/>
                      <a:ahLst/>
                      <a:cxnLst/>
                      <a:rect l="l" t="t" r="r" b="b"/>
                      <a:pathLst>
                        <a:path w="7925" h="6552" extrusionOk="0">
                          <a:moveTo>
                            <a:pt x="3116" y="6237"/>
                          </a:moveTo>
                          <a:cubicBezTo>
                            <a:pt x="5308" y="6831"/>
                            <a:pt x="7103" y="6632"/>
                            <a:pt x="7700" y="5246"/>
                          </a:cubicBezTo>
                          <a:cubicBezTo>
                            <a:pt x="8498" y="3463"/>
                            <a:pt x="7103" y="1680"/>
                            <a:pt x="4711" y="492"/>
                          </a:cubicBezTo>
                          <a:cubicBezTo>
                            <a:pt x="2518" y="-499"/>
                            <a:pt x="923" y="96"/>
                            <a:pt x="325" y="1482"/>
                          </a:cubicBezTo>
                          <a:cubicBezTo>
                            <a:pt x="-671" y="3265"/>
                            <a:pt x="724" y="5048"/>
                            <a:pt x="3116" y="623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08" name="Google Shape;8608;p37"/>
                    <p:cNvSpPr/>
                    <p:nvPr/>
                  </p:nvSpPr>
                  <p:spPr>
                    <a:xfrm>
                      <a:off x="2061609" y="6492352"/>
                      <a:ext cx="199" cy="198"/>
                    </a:xfrm>
                    <a:custGeom>
                      <a:avLst/>
                      <a:gdLst/>
                      <a:ahLst/>
                      <a:cxnLst/>
                      <a:rect l="l" t="t" r="r" b="b"/>
                      <a:pathLst>
                        <a:path w="199" h="198" extrusionOk="0">
                          <a:moveTo>
                            <a:pt x="0" y="198"/>
                          </a:moveTo>
                          <a:lnTo>
                            <a:pt x="199" y="198"/>
                          </a:lnTo>
                          <a:lnTo>
                            <a:pt x="199" y="198"/>
                          </a:lnTo>
                          <a:lnTo>
                            <a:pt x="199" y="198"/>
                          </a:lnTo>
                          <a:lnTo>
                            <a:pt x="0"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09" name="Google Shape;8609;p37"/>
                    <p:cNvSpPr/>
                    <p:nvPr/>
                  </p:nvSpPr>
                  <p:spPr>
                    <a:xfrm>
                      <a:off x="2062007" y="6488298"/>
                      <a:ext cx="8770" cy="5771"/>
                    </a:xfrm>
                    <a:custGeom>
                      <a:avLst/>
                      <a:gdLst/>
                      <a:ahLst/>
                      <a:cxnLst/>
                      <a:rect l="l" t="t" r="r" b="b"/>
                      <a:pathLst>
                        <a:path w="8770" h="5771" extrusionOk="0">
                          <a:moveTo>
                            <a:pt x="8770" y="3657"/>
                          </a:moveTo>
                          <a:cubicBezTo>
                            <a:pt x="8770" y="2865"/>
                            <a:pt x="7574" y="1479"/>
                            <a:pt x="6578" y="884"/>
                          </a:cubicBezTo>
                          <a:cubicBezTo>
                            <a:pt x="3389" y="-700"/>
                            <a:pt x="1196" y="-106"/>
                            <a:pt x="199" y="2271"/>
                          </a:cubicBezTo>
                          <a:cubicBezTo>
                            <a:pt x="0" y="2865"/>
                            <a:pt x="0" y="3460"/>
                            <a:pt x="0" y="4054"/>
                          </a:cubicBezTo>
                          <a:cubicBezTo>
                            <a:pt x="797" y="4450"/>
                            <a:pt x="1794" y="4846"/>
                            <a:pt x="2591" y="5044"/>
                          </a:cubicBezTo>
                          <a:cubicBezTo>
                            <a:pt x="5382" y="5836"/>
                            <a:pt x="8571" y="6629"/>
                            <a:pt x="8770" y="365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10" name="Google Shape;8610;p37"/>
                    <p:cNvSpPr/>
                    <p:nvPr/>
                  </p:nvSpPr>
                  <p:spPr>
                    <a:xfrm>
                      <a:off x="2149843" y="6583550"/>
                      <a:ext cx="8039" cy="5990"/>
                    </a:xfrm>
                    <a:custGeom>
                      <a:avLst/>
                      <a:gdLst/>
                      <a:ahLst/>
                      <a:cxnLst/>
                      <a:rect l="l" t="t" r="r" b="b"/>
                      <a:pathLst>
                        <a:path w="8039" h="5990" extrusionOk="0">
                          <a:moveTo>
                            <a:pt x="4053" y="319"/>
                          </a:moveTo>
                          <a:cubicBezTo>
                            <a:pt x="1662" y="-474"/>
                            <a:pt x="466" y="319"/>
                            <a:pt x="67" y="1508"/>
                          </a:cubicBezTo>
                          <a:cubicBezTo>
                            <a:pt x="-332" y="3290"/>
                            <a:pt x="1064" y="4677"/>
                            <a:pt x="3854" y="5667"/>
                          </a:cubicBezTo>
                          <a:cubicBezTo>
                            <a:pt x="6047" y="6460"/>
                            <a:pt x="7243" y="5667"/>
                            <a:pt x="8040" y="4677"/>
                          </a:cubicBezTo>
                          <a:cubicBezTo>
                            <a:pt x="7841" y="2696"/>
                            <a:pt x="6445" y="1111"/>
                            <a:pt x="4053" y="319"/>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11" name="Google Shape;8611;p37"/>
                    <p:cNvSpPr/>
                    <p:nvPr/>
                  </p:nvSpPr>
                  <p:spPr>
                    <a:xfrm>
                      <a:off x="2192010" y="6412741"/>
                      <a:ext cx="8453" cy="6405"/>
                    </a:xfrm>
                    <a:custGeom>
                      <a:avLst/>
                      <a:gdLst/>
                      <a:ahLst/>
                      <a:cxnLst/>
                      <a:rect l="l" t="t" r="r" b="b"/>
                      <a:pathLst>
                        <a:path w="8453" h="6405" extrusionOk="0">
                          <a:moveTo>
                            <a:pt x="2349" y="5724"/>
                          </a:moveTo>
                          <a:cubicBezTo>
                            <a:pt x="4941" y="6715"/>
                            <a:pt x="7133" y="6715"/>
                            <a:pt x="8130" y="5130"/>
                          </a:cubicBezTo>
                          <a:cubicBezTo>
                            <a:pt x="9127" y="3545"/>
                            <a:pt x="7731" y="1762"/>
                            <a:pt x="5140" y="574"/>
                          </a:cubicBezTo>
                          <a:cubicBezTo>
                            <a:pt x="3147" y="-417"/>
                            <a:pt x="1552" y="-21"/>
                            <a:pt x="556" y="970"/>
                          </a:cubicBezTo>
                          <a:cubicBezTo>
                            <a:pt x="-640" y="2753"/>
                            <a:pt x="157" y="4337"/>
                            <a:pt x="2349" y="572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12" name="Google Shape;8612;p37"/>
                    <p:cNvSpPr/>
                    <p:nvPr/>
                  </p:nvSpPr>
                  <p:spPr>
                    <a:xfrm>
                      <a:off x="2131971" y="6554372"/>
                      <a:ext cx="8432" cy="5963"/>
                    </a:xfrm>
                    <a:custGeom>
                      <a:avLst/>
                      <a:gdLst/>
                      <a:ahLst/>
                      <a:cxnLst/>
                      <a:rect l="l" t="t" r="r" b="b"/>
                      <a:pathLst>
                        <a:path w="8432" h="5963" extrusionOk="0">
                          <a:moveTo>
                            <a:pt x="3986" y="5527"/>
                          </a:moveTo>
                          <a:cubicBezTo>
                            <a:pt x="5980" y="6122"/>
                            <a:pt x="7973" y="6320"/>
                            <a:pt x="8372" y="4735"/>
                          </a:cubicBezTo>
                          <a:cubicBezTo>
                            <a:pt x="8770" y="2952"/>
                            <a:pt x="7176" y="1367"/>
                            <a:pt x="4584" y="377"/>
                          </a:cubicBezTo>
                          <a:cubicBezTo>
                            <a:pt x="2591" y="-217"/>
                            <a:pt x="797" y="-217"/>
                            <a:pt x="0" y="1169"/>
                          </a:cubicBezTo>
                          <a:cubicBezTo>
                            <a:pt x="0" y="3150"/>
                            <a:pt x="1395" y="4537"/>
                            <a:pt x="3986" y="552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13" name="Google Shape;8613;p37"/>
                    <p:cNvSpPr/>
                    <p:nvPr/>
                  </p:nvSpPr>
                  <p:spPr>
                    <a:xfrm>
                      <a:off x="2204258" y="6351483"/>
                      <a:ext cx="7906" cy="5778"/>
                    </a:xfrm>
                    <a:custGeom>
                      <a:avLst/>
                      <a:gdLst/>
                      <a:ahLst/>
                      <a:cxnLst/>
                      <a:rect l="l" t="t" r="r" b="b"/>
                      <a:pathLst>
                        <a:path w="7906" h="5778" extrusionOk="0">
                          <a:moveTo>
                            <a:pt x="3058" y="5178"/>
                          </a:moveTo>
                          <a:cubicBezTo>
                            <a:pt x="5051" y="5971"/>
                            <a:pt x="7045" y="6169"/>
                            <a:pt x="7643" y="4584"/>
                          </a:cubicBezTo>
                          <a:cubicBezTo>
                            <a:pt x="8440" y="2801"/>
                            <a:pt x="7443" y="1018"/>
                            <a:pt x="4453" y="226"/>
                          </a:cubicBezTo>
                          <a:cubicBezTo>
                            <a:pt x="2261" y="-368"/>
                            <a:pt x="865" y="226"/>
                            <a:pt x="68" y="1811"/>
                          </a:cubicBezTo>
                          <a:cubicBezTo>
                            <a:pt x="-330" y="3197"/>
                            <a:pt x="1065" y="4386"/>
                            <a:pt x="3058" y="517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14" name="Google Shape;8614;p37"/>
                    <p:cNvSpPr/>
                    <p:nvPr/>
                  </p:nvSpPr>
                  <p:spPr>
                    <a:xfrm>
                      <a:off x="2108388" y="6598849"/>
                      <a:ext cx="7631" cy="5650"/>
                    </a:xfrm>
                    <a:custGeom>
                      <a:avLst/>
                      <a:gdLst/>
                      <a:ahLst/>
                      <a:cxnLst/>
                      <a:rect l="l" t="t" r="r" b="b"/>
                      <a:pathLst>
                        <a:path w="7631" h="5650" extrusionOk="0">
                          <a:moveTo>
                            <a:pt x="5244" y="668"/>
                          </a:moveTo>
                          <a:cubicBezTo>
                            <a:pt x="2653" y="-520"/>
                            <a:pt x="460" y="-124"/>
                            <a:pt x="62" y="1857"/>
                          </a:cubicBezTo>
                          <a:cubicBezTo>
                            <a:pt x="-337" y="3244"/>
                            <a:pt x="1258" y="4432"/>
                            <a:pt x="3052" y="5423"/>
                          </a:cubicBezTo>
                          <a:cubicBezTo>
                            <a:pt x="5045" y="5819"/>
                            <a:pt x="7038" y="5819"/>
                            <a:pt x="7437" y="4432"/>
                          </a:cubicBezTo>
                          <a:cubicBezTo>
                            <a:pt x="8035" y="3244"/>
                            <a:pt x="7238" y="1659"/>
                            <a:pt x="5244" y="668"/>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15" name="Google Shape;8615;p37"/>
                    <p:cNvSpPr/>
                    <p:nvPr/>
                  </p:nvSpPr>
                  <p:spPr>
                    <a:xfrm>
                      <a:off x="2103452" y="6612049"/>
                      <a:ext cx="8442" cy="5591"/>
                    </a:xfrm>
                    <a:custGeom>
                      <a:avLst/>
                      <a:gdLst/>
                      <a:ahLst/>
                      <a:cxnLst/>
                      <a:rect l="l" t="t" r="r" b="b"/>
                      <a:pathLst>
                        <a:path w="8442" h="5591" extrusionOk="0">
                          <a:moveTo>
                            <a:pt x="4998" y="344"/>
                          </a:moveTo>
                          <a:cubicBezTo>
                            <a:pt x="2208" y="-448"/>
                            <a:pt x="214" y="146"/>
                            <a:pt x="15" y="1929"/>
                          </a:cubicBezTo>
                          <a:cubicBezTo>
                            <a:pt x="-184" y="3316"/>
                            <a:pt x="1610" y="4504"/>
                            <a:pt x="3404" y="5296"/>
                          </a:cubicBezTo>
                          <a:cubicBezTo>
                            <a:pt x="5995" y="5891"/>
                            <a:pt x="8188" y="5693"/>
                            <a:pt x="8387" y="3712"/>
                          </a:cubicBezTo>
                          <a:cubicBezTo>
                            <a:pt x="8785" y="2127"/>
                            <a:pt x="6992" y="939"/>
                            <a:pt x="4998" y="34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16" name="Google Shape;8616;p37"/>
                    <p:cNvSpPr/>
                    <p:nvPr/>
                  </p:nvSpPr>
                  <p:spPr>
                    <a:xfrm>
                      <a:off x="2139729" y="6493276"/>
                      <a:ext cx="8013" cy="5792"/>
                    </a:xfrm>
                    <a:custGeom>
                      <a:avLst/>
                      <a:gdLst/>
                      <a:ahLst/>
                      <a:cxnLst/>
                      <a:rect l="l" t="t" r="r" b="b"/>
                      <a:pathLst>
                        <a:path w="8013" h="5792" extrusionOk="0">
                          <a:moveTo>
                            <a:pt x="7988" y="4622"/>
                          </a:moveTo>
                          <a:cubicBezTo>
                            <a:pt x="8187" y="3038"/>
                            <a:pt x="7191" y="1849"/>
                            <a:pt x="5198" y="859"/>
                          </a:cubicBezTo>
                          <a:cubicBezTo>
                            <a:pt x="2606" y="-330"/>
                            <a:pt x="215" y="-528"/>
                            <a:pt x="15" y="1849"/>
                          </a:cubicBezTo>
                          <a:cubicBezTo>
                            <a:pt x="-184" y="3434"/>
                            <a:pt x="1610" y="4622"/>
                            <a:pt x="3603" y="5415"/>
                          </a:cubicBezTo>
                          <a:cubicBezTo>
                            <a:pt x="5397" y="6009"/>
                            <a:pt x="7191" y="6009"/>
                            <a:pt x="7988" y="462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17" name="Google Shape;8617;p37"/>
                    <p:cNvSpPr/>
                    <p:nvPr/>
                  </p:nvSpPr>
                  <p:spPr>
                    <a:xfrm>
                      <a:off x="2175025" y="6387484"/>
                      <a:ext cx="7443" cy="5170"/>
                    </a:xfrm>
                    <a:custGeom>
                      <a:avLst/>
                      <a:gdLst/>
                      <a:ahLst/>
                      <a:cxnLst/>
                      <a:rect l="l" t="t" r="r" b="b"/>
                      <a:pathLst>
                        <a:path w="7443" h="5170" extrusionOk="0">
                          <a:moveTo>
                            <a:pt x="2990" y="4635"/>
                          </a:moveTo>
                          <a:cubicBezTo>
                            <a:pt x="4983" y="5428"/>
                            <a:pt x="6976" y="5428"/>
                            <a:pt x="7375" y="4041"/>
                          </a:cubicBezTo>
                          <a:cubicBezTo>
                            <a:pt x="7774" y="2654"/>
                            <a:pt x="6378" y="1268"/>
                            <a:pt x="4585" y="475"/>
                          </a:cubicBezTo>
                          <a:cubicBezTo>
                            <a:pt x="2591" y="-317"/>
                            <a:pt x="997" y="-119"/>
                            <a:pt x="0" y="1070"/>
                          </a:cubicBezTo>
                          <a:cubicBezTo>
                            <a:pt x="199" y="2456"/>
                            <a:pt x="1196" y="3843"/>
                            <a:pt x="2990" y="463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18" name="Google Shape;8618;p37"/>
                    <p:cNvSpPr/>
                    <p:nvPr/>
                  </p:nvSpPr>
                  <p:spPr>
                    <a:xfrm>
                      <a:off x="2119413" y="6469175"/>
                      <a:ext cx="199" cy="197"/>
                    </a:xfrm>
                    <a:custGeom>
                      <a:avLst/>
                      <a:gdLst/>
                      <a:ahLst/>
                      <a:cxnLst/>
                      <a:rect l="l" t="t" r="r" b="b"/>
                      <a:pathLst>
                        <a:path w="199" h="197" extrusionOk="0">
                          <a:moveTo>
                            <a:pt x="0" y="0"/>
                          </a:moveTo>
                          <a:lnTo>
                            <a:pt x="199" y="198"/>
                          </a:lnTo>
                          <a:lnTo>
                            <a:pt x="199" y="0"/>
                          </a:ln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19" name="Google Shape;8619;p37"/>
                    <p:cNvSpPr/>
                    <p:nvPr/>
                  </p:nvSpPr>
                  <p:spPr>
                    <a:xfrm>
                      <a:off x="2119612" y="6465412"/>
                      <a:ext cx="8571" cy="5972"/>
                    </a:xfrm>
                    <a:custGeom>
                      <a:avLst/>
                      <a:gdLst/>
                      <a:ahLst/>
                      <a:cxnLst/>
                      <a:rect l="l" t="t" r="r" b="b"/>
                      <a:pathLst>
                        <a:path w="8571" h="5972" extrusionOk="0">
                          <a:moveTo>
                            <a:pt x="8571" y="3764"/>
                          </a:moveTo>
                          <a:cubicBezTo>
                            <a:pt x="8571" y="2971"/>
                            <a:pt x="7774" y="1585"/>
                            <a:pt x="6777" y="990"/>
                          </a:cubicBezTo>
                          <a:cubicBezTo>
                            <a:pt x="4983" y="-396"/>
                            <a:pt x="3189" y="-198"/>
                            <a:pt x="1993" y="792"/>
                          </a:cubicBezTo>
                          <a:cubicBezTo>
                            <a:pt x="997" y="1585"/>
                            <a:pt x="598" y="2773"/>
                            <a:pt x="0" y="3962"/>
                          </a:cubicBezTo>
                          <a:cubicBezTo>
                            <a:pt x="1595" y="4556"/>
                            <a:pt x="3389" y="5546"/>
                            <a:pt x="4983" y="5943"/>
                          </a:cubicBezTo>
                          <a:cubicBezTo>
                            <a:pt x="7176" y="6141"/>
                            <a:pt x="8571" y="5348"/>
                            <a:pt x="8571" y="376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20" name="Google Shape;8620;p37"/>
                    <p:cNvSpPr/>
                    <p:nvPr/>
                  </p:nvSpPr>
                  <p:spPr>
                    <a:xfrm>
                      <a:off x="2133964" y="6422197"/>
                      <a:ext cx="8614" cy="6005"/>
                    </a:xfrm>
                    <a:custGeom>
                      <a:avLst/>
                      <a:gdLst/>
                      <a:ahLst/>
                      <a:cxnLst/>
                      <a:rect l="l" t="t" r="r" b="b"/>
                      <a:pathLst>
                        <a:path w="8614" h="6005" extrusionOk="0">
                          <a:moveTo>
                            <a:pt x="4584" y="5776"/>
                          </a:moveTo>
                          <a:cubicBezTo>
                            <a:pt x="6578" y="6370"/>
                            <a:pt x="8372" y="5776"/>
                            <a:pt x="8571" y="4389"/>
                          </a:cubicBezTo>
                          <a:cubicBezTo>
                            <a:pt x="8970" y="2210"/>
                            <a:pt x="6578" y="1022"/>
                            <a:pt x="4186" y="229"/>
                          </a:cubicBezTo>
                          <a:cubicBezTo>
                            <a:pt x="2193" y="-365"/>
                            <a:pt x="598" y="229"/>
                            <a:pt x="0" y="1616"/>
                          </a:cubicBezTo>
                          <a:cubicBezTo>
                            <a:pt x="199" y="3597"/>
                            <a:pt x="1993" y="4984"/>
                            <a:pt x="4584" y="57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21" name="Google Shape;8621;p37"/>
                    <p:cNvSpPr/>
                    <p:nvPr/>
                  </p:nvSpPr>
                  <p:spPr>
                    <a:xfrm>
                      <a:off x="2142394" y="6390897"/>
                      <a:ext cx="8254" cy="5862"/>
                    </a:xfrm>
                    <a:custGeom>
                      <a:avLst/>
                      <a:gdLst/>
                      <a:ahLst/>
                      <a:cxnLst/>
                      <a:rect l="l" t="t" r="r" b="b"/>
                      <a:pathLst>
                        <a:path w="8254" h="5862" extrusionOk="0">
                          <a:moveTo>
                            <a:pt x="8114" y="4193"/>
                          </a:moveTo>
                          <a:cubicBezTo>
                            <a:pt x="8712" y="2806"/>
                            <a:pt x="7316" y="1420"/>
                            <a:pt x="5522" y="627"/>
                          </a:cubicBezTo>
                          <a:cubicBezTo>
                            <a:pt x="2732" y="-561"/>
                            <a:pt x="938" y="33"/>
                            <a:pt x="140" y="1618"/>
                          </a:cubicBezTo>
                          <a:cubicBezTo>
                            <a:pt x="-457" y="3005"/>
                            <a:pt x="938" y="4193"/>
                            <a:pt x="2732" y="5183"/>
                          </a:cubicBezTo>
                          <a:cubicBezTo>
                            <a:pt x="5522" y="6372"/>
                            <a:pt x="7316" y="5976"/>
                            <a:pt x="8114" y="419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22" name="Google Shape;8622;p37"/>
                    <p:cNvSpPr/>
                    <p:nvPr/>
                  </p:nvSpPr>
                  <p:spPr>
                    <a:xfrm>
                      <a:off x="2062667" y="6540925"/>
                      <a:ext cx="7538" cy="4967"/>
                    </a:xfrm>
                    <a:custGeom>
                      <a:avLst/>
                      <a:gdLst/>
                      <a:ahLst/>
                      <a:cxnLst/>
                      <a:rect l="l" t="t" r="r" b="b"/>
                      <a:pathLst>
                        <a:path w="7538" h="4967" extrusionOk="0">
                          <a:moveTo>
                            <a:pt x="5121" y="552"/>
                          </a:moveTo>
                          <a:cubicBezTo>
                            <a:pt x="3128" y="-240"/>
                            <a:pt x="1134" y="-240"/>
                            <a:pt x="337" y="948"/>
                          </a:cubicBezTo>
                          <a:cubicBezTo>
                            <a:pt x="-460" y="2137"/>
                            <a:pt x="138" y="3524"/>
                            <a:pt x="2330" y="4514"/>
                          </a:cubicBezTo>
                          <a:cubicBezTo>
                            <a:pt x="4324" y="5108"/>
                            <a:pt x="6317" y="5306"/>
                            <a:pt x="7114" y="3920"/>
                          </a:cubicBezTo>
                          <a:cubicBezTo>
                            <a:pt x="8111" y="2929"/>
                            <a:pt x="7314" y="1345"/>
                            <a:pt x="5121" y="55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23" name="Google Shape;8623;p37"/>
                    <p:cNvSpPr/>
                    <p:nvPr/>
                  </p:nvSpPr>
                  <p:spPr>
                    <a:xfrm>
                      <a:off x="2058645" y="6548658"/>
                      <a:ext cx="8357" cy="5878"/>
                    </a:xfrm>
                    <a:custGeom>
                      <a:avLst/>
                      <a:gdLst/>
                      <a:ahLst/>
                      <a:cxnLst/>
                      <a:rect l="l" t="t" r="r" b="b"/>
                      <a:pathLst>
                        <a:path w="8357" h="5878" extrusionOk="0">
                          <a:moveTo>
                            <a:pt x="2564" y="5101"/>
                          </a:moveTo>
                          <a:cubicBezTo>
                            <a:pt x="5155" y="6487"/>
                            <a:pt x="7149" y="5893"/>
                            <a:pt x="8145" y="4308"/>
                          </a:cubicBezTo>
                          <a:cubicBezTo>
                            <a:pt x="8943" y="2922"/>
                            <a:pt x="7348" y="1733"/>
                            <a:pt x="5754" y="743"/>
                          </a:cubicBezTo>
                          <a:cubicBezTo>
                            <a:pt x="3362" y="-50"/>
                            <a:pt x="970" y="-644"/>
                            <a:pt x="172" y="1337"/>
                          </a:cubicBezTo>
                          <a:cubicBezTo>
                            <a:pt x="-426" y="2724"/>
                            <a:pt x="571" y="4110"/>
                            <a:pt x="2564" y="510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24" name="Google Shape;8624;p37"/>
                    <p:cNvSpPr/>
                    <p:nvPr/>
                  </p:nvSpPr>
                  <p:spPr>
                    <a:xfrm>
                      <a:off x="2069358" y="6507186"/>
                      <a:ext cx="6876" cy="5468"/>
                    </a:xfrm>
                    <a:custGeom>
                      <a:avLst/>
                      <a:gdLst/>
                      <a:ahLst/>
                      <a:cxnLst/>
                      <a:rect l="l" t="t" r="r" b="b"/>
                      <a:pathLst>
                        <a:path w="6876" h="5468" extrusionOk="0">
                          <a:moveTo>
                            <a:pt x="6802" y="4380"/>
                          </a:moveTo>
                          <a:cubicBezTo>
                            <a:pt x="7200" y="2597"/>
                            <a:pt x="6004" y="1012"/>
                            <a:pt x="3214" y="220"/>
                          </a:cubicBezTo>
                          <a:cubicBezTo>
                            <a:pt x="1818" y="-176"/>
                            <a:pt x="423" y="-176"/>
                            <a:pt x="25" y="1409"/>
                          </a:cubicBezTo>
                          <a:cubicBezTo>
                            <a:pt x="-175" y="2993"/>
                            <a:pt x="822" y="4578"/>
                            <a:pt x="3612" y="5370"/>
                          </a:cubicBezTo>
                          <a:cubicBezTo>
                            <a:pt x="5207" y="5568"/>
                            <a:pt x="6602" y="5568"/>
                            <a:pt x="6802" y="4380"/>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25" name="Google Shape;8625;p37"/>
                    <p:cNvSpPr/>
                    <p:nvPr/>
                  </p:nvSpPr>
                  <p:spPr>
                    <a:xfrm>
                      <a:off x="2119950" y="6330591"/>
                      <a:ext cx="7909" cy="5536"/>
                    </a:xfrm>
                    <a:custGeom>
                      <a:avLst/>
                      <a:gdLst/>
                      <a:ahLst/>
                      <a:cxnLst/>
                      <a:rect l="l" t="t" r="r" b="b"/>
                      <a:pathLst>
                        <a:path w="7909" h="5536" extrusionOk="0">
                          <a:moveTo>
                            <a:pt x="4048" y="121"/>
                          </a:moveTo>
                          <a:cubicBezTo>
                            <a:pt x="1855" y="-276"/>
                            <a:pt x="659" y="319"/>
                            <a:pt x="62" y="1705"/>
                          </a:cubicBezTo>
                          <a:cubicBezTo>
                            <a:pt x="-337" y="3488"/>
                            <a:pt x="1257" y="4478"/>
                            <a:pt x="3251" y="5073"/>
                          </a:cubicBezTo>
                          <a:cubicBezTo>
                            <a:pt x="5244" y="5865"/>
                            <a:pt x="7237" y="5667"/>
                            <a:pt x="7835" y="4280"/>
                          </a:cubicBezTo>
                          <a:cubicBezTo>
                            <a:pt x="8234" y="2498"/>
                            <a:pt x="7038" y="913"/>
                            <a:pt x="4048" y="1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26" name="Google Shape;8626;p37"/>
                    <p:cNvSpPr/>
                    <p:nvPr/>
                  </p:nvSpPr>
                  <p:spPr>
                    <a:xfrm>
                      <a:off x="2092635" y="6381422"/>
                      <a:ext cx="7494" cy="11249"/>
                    </a:xfrm>
                    <a:custGeom>
                      <a:avLst/>
                      <a:gdLst/>
                      <a:ahLst/>
                      <a:cxnLst/>
                      <a:rect l="l" t="t" r="r" b="b"/>
                      <a:pathLst>
                        <a:path w="7494" h="11249" extrusionOk="0">
                          <a:moveTo>
                            <a:pt x="3058" y="10895"/>
                          </a:moveTo>
                          <a:cubicBezTo>
                            <a:pt x="5051" y="11687"/>
                            <a:pt x="6845" y="11093"/>
                            <a:pt x="7244" y="9706"/>
                          </a:cubicBezTo>
                          <a:cubicBezTo>
                            <a:pt x="7842" y="8518"/>
                            <a:pt x="7443" y="6933"/>
                            <a:pt x="5251" y="5943"/>
                          </a:cubicBezTo>
                          <a:cubicBezTo>
                            <a:pt x="4653" y="5745"/>
                            <a:pt x="4055" y="5546"/>
                            <a:pt x="3457" y="5546"/>
                          </a:cubicBezTo>
                          <a:cubicBezTo>
                            <a:pt x="4453" y="5546"/>
                            <a:pt x="5450" y="5348"/>
                            <a:pt x="6048" y="4556"/>
                          </a:cubicBezTo>
                          <a:cubicBezTo>
                            <a:pt x="7244" y="2971"/>
                            <a:pt x="5450" y="1189"/>
                            <a:pt x="3058" y="198"/>
                          </a:cubicBezTo>
                          <a:cubicBezTo>
                            <a:pt x="2859" y="198"/>
                            <a:pt x="2859" y="0"/>
                            <a:pt x="2659" y="0"/>
                          </a:cubicBezTo>
                          <a:cubicBezTo>
                            <a:pt x="2061" y="1585"/>
                            <a:pt x="1463" y="3367"/>
                            <a:pt x="866" y="4952"/>
                          </a:cubicBezTo>
                          <a:cubicBezTo>
                            <a:pt x="1663" y="5150"/>
                            <a:pt x="2460" y="5348"/>
                            <a:pt x="3257" y="5546"/>
                          </a:cubicBezTo>
                          <a:cubicBezTo>
                            <a:pt x="1663" y="5348"/>
                            <a:pt x="666" y="6141"/>
                            <a:pt x="68" y="7329"/>
                          </a:cubicBezTo>
                          <a:cubicBezTo>
                            <a:pt x="-331" y="8914"/>
                            <a:pt x="1065" y="10103"/>
                            <a:pt x="3058" y="1089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27" name="Google Shape;8627;p37"/>
                    <p:cNvSpPr/>
                    <p:nvPr/>
                  </p:nvSpPr>
                  <p:spPr>
                    <a:xfrm>
                      <a:off x="2053835" y="6490356"/>
                      <a:ext cx="7973" cy="5787"/>
                    </a:xfrm>
                    <a:custGeom>
                      <a:avLst/>
                      <a:gdLst/>
                      <a:ahLst/>
                      <a:cxnLst/>
                      <a:rect l="l" t="t" r="r" b="b"/>
                      <a:pathLst>
                        <a:path w="7973" h="5787" extrusionOk="0">
                          <a:moveTo>
                            <a:pt x="1196" y="213"/>
                          </a:moveTo>
                          <a:cubicBezTo>
                            <a:pt x="797" y="1204"/>
                            <a:pt x="399" y="2392"/>
                            <a:pt x="0" y="3383"/>
                          </a:cubicBezTo>
                          <a:cubicBezTo>
                            <a:pt x="399" y="4175"/>
                            <a:pt x="1196" y="4769"/>
                            <a:pt x="2193" y="5165"/>
                          </a:cubicBezTo>
                          <a:cubicBezTo>
                            <a:pt x="6977" y="6948"/>
                            <a:pt x="7375" y="4571"/>
                            <a:pt x="7973" y="2194"/>
                          </a:cubicBezTo>
                          <a:cubicBezTo>
                            <a:pt x="5581" y="1005"/>
                            <a:pt x="3189" y="-579"/>
                            <a:pt x="1196" y="213"/>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28" name="Google Shape;8628;p37"/>
                    <p:cNvSpPr/>
                    <p:nvPr/>
                  </p:nvSpPr>
                  <p:spPr>
                    <a:xfrm>
                      <a:off x="2029191" y="6553124"/>
                      <a:ext cx="7562" cy="5618"/>
                    </a:xfrm>
                    <a:custGeom>
                      <a:avLst/>
                      <a:gdLst/>
                      <a:ahLst/>
                      <a:cxnLst/>
                      <a:rect l="l" t="t" r="r" b="b"/>
                      <a:pathLst>
                        <a:path w="7562" h="5618" extrusionOk="0">
                          <a:moveTo>
                            <a:pt x="7501" y="4002"/>
                          </a:moveTo>
                          <a:cubicBezTo>
                            <a:pt x="7900" y="2616"/>
                            <a:pt x="6305" y="1229"/>
                            <a:pt x="4511" y="437"/>
                          </a:cubicBezTo>
                          <a:cubicBezTo>
                            <a:pt x="2717" y="-158"/>
                            <a:pt x="724" y="-356"/>
                            <a:pt x="126" y="1229"/>
                          </a:cubicBezTo>
                          <a:cubicBezTo>
                            <a:pt x="-472" y="3012"/>
                            <a:pt x="1123" y="4399"/>
                            <a:pt x="3515" y="5389"/>
                          </a:cubicBezTo>
                          <a:cubicBezTo>
                            <a:pt x="5907" y="5983"/>
                            <a:pt x="7102" y="5389"/>
                            <a:pt x="7501" y="400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29" name="Google Shape;8629;p37"/>
                    <p:cNvSpPr/>
                    <p:nvPr/>
                  </p:nvSpPr>
                  <p:spPr>
                    <a:xfrm>
                      <a:off x="2044267" y="6512953"/>
                      <a:ext cx="3875" cy="4503"/>
                    </a:xfrm>
                    <a:custGeom>
                      <a:avLst/>
                      <a:gdLst/>
                      <a:ahLst/>
                      <a:cxnLst/>
                      <a:rect l="l" t="t" r="r" b="b"/>
                      <a:pathLst>
                        <a:path w="3875" h="4503" extrusionOk="0">
                          <a:moveTo>
                            <a:pt x="3787" y="2971"/>
                          </a:moveTo>
                          <a:cubicBezTo>
                            <a:pt x="4186" y="1783"/>
                            <a:pt x="3189" y="792"/>
                            <a:pt x="1794" y="0"/>
                          </a:cubicBezTo>
                          <a:cubicBezTo>
                            <a:pt x="1196" y="1585"/>
                            <a:pt x="598" y="2971"/>
                            <a:pt x="0" y="4358"/>
                          </a:cubicBezTo>
                          <a:cubicBezTo>
                            <a:pt x="2193" y="4754"/>
                            <a:pt x="3389" y="4358"/>
                            <a:pt x="3787" y="297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30" name="Google Shape;8630;p37"/>
                    <p:cNvSpPr/>
                    <p:nvPr/>
                  </p:nvSpPr>
                  <p:spPr>
                    <a:xfrm>
                      <a:off x="2035696" y="6533752"/>
                      <a:ext cx="4983" cy="4620"/>
                    </a:xfrm>
                    <a:custGeom>
                      <a:avLst/>
                      <a:gdLst/>
                      <a:ahLst/>
                      <a:cxnLst/>
                      <a:rect l="l" t="t" r="r" b="b"/>
                      <a:pathLst>
                        <a:path w="4983" h="4620" extrusionOk="0">
                          <a:moveTo>
                            <a:pt x="0" y="3962"/>
                          </a:moveTo>
                          <a:cubicBezTo>
                            <a:pt x="399" y="4160"/>
                            <a:pt x="598" y="4160"/>
                            <a:pt x="997" y="4358"/>
                          </a:cubicBezTo>
                          <a:cubicBezTo>
                            <a:pt x="3189" y="4952"/>
                            <a:pt x="4585" y="4556"/>
                            <a:pt x="4983" y="2972"/>
                          </a:cubicBezTo>
                          <a:cubicBezTo>
                            <a:pt x="4784" y="1387"/>
                            <a:pt x="3588" y="198"/>
                            <a:pt x="1794" y="0"/>
                          </a:cubicBezTo>
                          <a:cubicBezTo>
                            <a:pt x="1196" y="1387"/>
                            <a:pt x="598" y="2575"/>
                            <a:pt x="0" y="3962"/>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31" name="Google Shape;8631;p37"/>
                    <p:cNvSpPr/>
                    <p:nvPr/>
                  </p:nvSpPr>
                  <p:spPr>
                    <a:xfrm>
                      <a:off x="2021681" y="6589587"/>
                      <a:ext cx="7835" cy="5357"/>
                    </a:xfrm>
                    <a:custGeom>
                      <a:avLst/>
                      <a:gdLst/>
                      <a:ahLst/>
                      <a:cxnLst/>
                      <a:rect l="l" t="t" r="r" b="b"/>
                      <a:pathLst>
                        <a:path w="7835" h="5357" extrusionOk="0">
                          <a:moveTo>
                            <a:pt x="4846" y="621"/>
                          </a:moveTo>
                          <a:cubicBezTo>
                            <a:pt x="2853" y="-172"/>
                            <a:pt x="1059" y="-370"/>
                            <a:pt x="261" y="1017"/>
                          </a:cubicBezTo>
                          <a:cubicBezTo>
                            <a:pt x="-735" y="2998"/>
                            <a:pt x="1258" y="4186"/>
                            <a:pt x="3849" y="5177"/>
                          </a:cubicBezTo>
                          <a:cubicBezTo>
                            <a:pt x="5444" y="5375"/>
                            <a:pt x="7637" y="5771"/>
                            <a:pt x="7836" y="3988"/>
                          </a:cubicBezTo>
                          <a:cubicBezTo>
                            <a:pt x="7836" y="2403"/>
                            <a:pt x="6640" y="1413"/>
                            <a:pt x="4846" y="6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32" name="Google Shape;8632;p37"/>
                    <p:cNvSpPr/>
                    <p:nvPr/>
                  </p:nvSpPr>
                  <p:spPr>
                    <a:xfrm>
                      <a:off x="2137977" y="6367061"/>
                      <a:ext cx="6750" cy="5107"/>
                    </a:xfrm>
                    <a:custGeom>
                      <a:avLst/>
                      <a:gdLst/>
                      <a:ahLst/>
                      <a:cxnLst/>
                      <a:rect l="l" t="t" r="r" b="b"/>
                      <a:pathLst>
                        <a:path w="6750" h="5107" extrusionOk="0">
                          <a:moveTo>
                            <a:pt x="2564" y="4655"/>
                          </a:moveTo>
                          <a:cubicBezTo>
                            <a:pt x="4558" y="5447"/>
                            <a:pt x="6551" y="5249"/>
                            <a:pt x="6750" y="3665"/>
                          </a:cubicBezTo>
                          <a:cubicBezTo>
                            <a:pt x="6750" y="2872"/>
                            <a:pt x="5753" y="1486"/>
                            <a:pt x="4757" y="891"/>
                          </a:cubicBezTo>
                          <a:cubicBezTo>
                            <a:pt x="2963" y="-297"/>
                            <a:pt x="1169" y="-297"/>
                            <a:pt x="172" y="891"/>
                          </a:cubicBezTo>
                          <a:cubicBezTo>
                            <a:pt x="-426" y="2476"/>
                            <a:pt x="571" y="3863"/>
                            <a:pt x="2564" y="4655"/>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33" name="Google Shape;8633;p37"/>
                    <p:cNvSpPr/>
                    <p:nvPr/>
                  </p:nvSpPr>
                  <p:spPr>
                    <a:xfrm>
                      <a:off x="2130746" y="6524375"/>
                      <a:ext cx="7345" cy="5233"/>
                    </a:xfrm>
                    <a:custGeom>
                      <a:avLst/>
                      <a:gdLst/>
                      <a:ahLst/>
                      <a:cxnLst/>
                      <a:rect l="l" t="t" r="r" b="b"/>
                      <a:pathLst>
                        <a:path w="7345" h="5233" extrusionOk="0">
                          <a:moveTo>
                            <a:pt x="2819" y="4821"/>
                          </a:moveTo>
                          <a:cubicBezTo>
                            <a:pt x="4613" y="5614"/>
                            <a:pt x="6407" y="5218"/>
                            <a:pt x="7205" y="4029"/>
                          </a:cubicBezTo>
                          <a:cubicBezTo>
                            <a:pt x="7802" y="2444"/>
                            <a:pt x="6407" y="1256"/>
                            <a:pt x="4613" y="463"/>
                          </a:cubicBezTo>
                          <a:cubicBezTo>
                            <a:pt x="2620" y="-329"/>
                            <a:pt x="826" y="-131"/>
                            <a:pt x="228" y="1256"/>
                          </a:cubicBezTo>
                          <a:cubicBezTo>
                            <a:pt x="-569" y="2642"/>
                            <a:pt x="826" y="4029"/>
                            <a:pt x="2819" y="482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34" name="Google Shape;8634;p37"/>
                    <p:cNvSpPr/>
                    <p:nvPr/>
                  </p:nvSpPr>
                  <p:spPr>
                    <a:xfrm>
                      <a:off x="2111822" y="6580859"/>
                      <a:ext cx="7620" cy="5263"/>
                    </a:xfrm>
                    <a:custGeom>
                      <a:avLst/>
                      <a:gdLst/>
                      <a:ahLst/>
                      <a:cxnLst/>
                      <a:rect l="l" t="t" r="r" b="b"/>
                      <a:pathLst>
                        <a:path w="7620" h="5263" extrusionOk="0">
                          <a:moveTo>
                            <a:pt x="5000" y="434"/>
                          </a:moveTo>
                          <a:cubicBezTo>
                            <a:pt x="2608" y="-358"/>
                            <a:pt x="415" y="-160"/>
                            <a:pt x="17" y="1821"/>
                          </a:cubicBezTo>
                          <a:cubicBezTo>
                            <a:pt x="-183" y="3405"/>
                            <a:pt x="1412" y="4396"/>
                            <a:pt x="3405" y="4990"/>
                          </a:cubicBezTo>
                          <a:cubicBezTo>
                            <a:pt x="5399" y="5584"/>
                            <a:pt x="6993" y="5188"/>
                            <a:pt x="7591" y="4000"/>
                          </a:cubicBezTo>
                          <a:cubicBezTo>
                            <a:pt x="7791" y="2415"/>
                            <a:pt x="6993" y="1028"/>
                            <a:pt x="5000" y="434"/>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35" name="Google Shape;8635;p37"/>
                    <p:cNvSpPr/>
                    <p:nvPr/>
                  </p:nvSpPr>
                  <p:spPr>
                    <a:xfrm>
                      <a:off x="2167869" y="6438186"/>
                      <a:ext cx="14306" cy="9141"/>
                    </a:xfrm>
                    <a:custGeom>
                      <a:avLst/>
                      <a:gdLst/>
                      <a:ahLst/>
                      <a:cxnLst/>
                      <a:rect l="l" t="t" r="r" b="b"/>
                      <a:pathLst>
                        <a:path w="14306" h="9141" extrusionOk="0">
                          <a:moveTo>
                            <a:pt x="13934" y="8011"/>
                          </a:moveTo>
                          <a:cubicBezTo>
                            <a:pt x="14731" y="6823"/>
                            <a:pt x="14332" y="5238"/>
                            <a:pt x="11940" y="4446"/>
                          </a:cubicBezTo>
                          <a:cubicBezTo>
                            <a:pt x="10944" y="4050"/>
                            <a:pt x="9947" y="3852"/>
                            <a:pt x="9150" y="3852"/>
                          </a:cubicBezTo>
                          <a:cubicBezTo>
                            <a:pt x="8751" y="2465"/>
                            <a:pt x="7555" y="1276"/>
                            <a:pt x="5562" y="484"/>
                          </a:cubicBezTo>
                          <a:cubicBezTo>
                            <a:pt x="2771" y="-506"/>
                            <a:pt x="778" y="88"/>
                            <a:pt x="180" y="1673"/>
                          </a:cubicBezTo>
                          <a:cubicBezTo>
                            <a:pt x="-617" y="3455"/>
                            <a:pt x="1376" y="5040"/>
                            <a:pt x="3369" y="5832"/>
                          </a:cubicBezTo>
                          <a:cubicBezTo>
                            <a:pt x="4765" y="6427"/>
                            <a:pt x="6160" y="6625"/>
                            <a:pt x="7156" y="6625"/>
                          </a:cubicBezTo>
                          <a:cubicBezTo>
                            <a:pt x="7356" y="7417"/>
                            <a:pt x="7954" y="8011"/>
                            <a:pt x="9150" y="8606"/>
                          </a:cubicBezTo>
                          <a:cubicBezTo>
                            <a:pt x="11342" y="9398"/>
                            <a:pt x="13136" y="9398"/>
                            <a:pt x="13934" y="8011"/>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36" name="Google Shape;8636;p37"/>
                    <p:cNvSpPr/>
                    <p:nvPr/>
                  </p:nvSpPr>
                  <p:spPr>
                    <a:xfrm>
                      <a:off x="2185063" y="6426271"/>
                      <a:ext cx="7538" cy="5897"/>
                    </a:xfrm>
                    <a:custGeom>
                      <a:avLst/>
                      <a:gdLst/>
                      <a:ahLst/>
                      <a:cxnLst/>
                      <a:rect l="l" t="t" r="r" b="b"/>
                      <a:pathLst>
                        <a:path w="7538" h="5897" extrusionOk="0">
                          <a:moveTo>
                            <a:pt x="7104" y="5466"/>
                          </a:moveTo>
                          <a:cubicBezTo>
                            <a:pt x="8101" y="3287"/>
                            <a:pt x="7304" y="2098"/>
                            <a:pt x="5510" y="910"/>
                          </a:cubicBezTo>
                          <a:cubicBezTo>
                            <a:pt x="2918" y="-477"/>
                            <a:pt x="925" y="-278"/>
                            <a:pt x="128" y="1504"/>
                          </a:cubicBezTo>
                          <a:cubicBezTo>
                            <a:pt x="-470" y="2891"/>
                            <a:pt x="1125" y="4277"/>
                            <a:pt x="2918" y="5070"/>
                          </a:cubicBezTo>
                          <a:cubicBezTo>
                            <a:pt x="4712" y="5862"/>
                            <a:pt x="6706" y="6258"/>
                            <a:pt x="7104" y="546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37" name="Google Shape;8637;p37"/>
                    <p:cNvSpPr/>
                    <p:nvPr/>
                  </p:nvSpPr>
                  <p:spPr>
                    <a:xfrm>
                      <a:off x="2170645" y="6481154"/>
                      <a:ext cx="7165" cy="5312"/>
                    </a:xfrm>
                    <a:custGeom>
                      <a:avLst/>
                      <a:gdLst/>
                      <a:ahLst/>
                      <a:cxnLst/>
                      <a:rect l="l" t="t" r="r" b="b"/>
                      <a:pathLst>
                        <a:path w="7165" h="5312" extrusionOk="0">
                          <a:moveTo>
                            <a:pt x="194" y="897"/>
                          </a:moveTo>
                          <a:cubicBezTo>
                            <a:pt x="-404" y="2086"/>
                            <a:pt x="394" y="3473"/>
                            <a:pt x="2387" y="4661"/>
                          </a:cubicBezTo>
                          <a:cubicBezTo>
                            <a:pt x="4181" y="5255"/>
                            <a:pt x="6174" y="5850"/>
                            <a:pt x="6971" y="4463"/>
                          </a:cubicBezTo>
                          <a:cubicBezTo>
                            <a:pt x="7569" y="3076"/>
                            <a:pt x="6772" y="1690"/>
                            <a:pt x="4779" y="897"/>
                          </a:cubicBezTo>
                          <a:cubicBezTo>
                            <a:pt x="2985" y="-93"/>
                            <a:pt x="792" y="-489"/>
                            <a:pt x="194" y="89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38" name="Google Shape;8638;p37"/>
                    <p:cNvSpPr/>
                    <p:nvPr/>
                  </p:nvSpPr>
                  <p:spPr>
                    <a:xfrm>
                      <a:off x="2149681" y="6401319"/>
                      <a:ext cx="6111" cy="4590"/>
                    </a:xfrm>
                    <a:custGeom>
                      <a:avLst/>
                      <a:gdLst/>
                      <a:ahLst/>
                      <a:cxnLst/>
                      <a:rect l="l" t="t" r="r" b="b"/>
                      <a:pathLst>
                        <a:path w="6111" h="4590" extrusionOk="0">
                          <a:moveTo>
                            <a:pt x="6010" y="3676"/>
                          </a:moveTo>
                          <a:cubicBezTo>
                            <a:pt x="6409" y="1893"/>
                            <a:pt x="5611" y="902"/>
                            <a:pt x="4017" y="308"/>
                          </a:cubicBezTo>
                          <a:cubicBezTo>
                            <a:pt x="2023" y="-286"/>
                            <a:pt x="429" y="-88"/>
                            <a:pt x="30" y="1497"/>
                          </a:cubicBezTo>
                          <a:cubicBezTo>
                            <a:pt x="-169" y="2487"/>
                            <a:pt x="628" y="3676"/>
                            <a:pt x="2223" y="4072"/>
                          </a:cubicBezTo>
                          <a:cubicBezTo>
                            <a:pt x="4415" y="5062"/>
                            <a:pt x="5611" y="4468"/>
                            <a:pt x="6010" y="3676"/>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39" name="Google Shape;8639;p37"/>
                    <p:cNvSpPr/>
                    <p:nvPr/>
                  </p:nvSpPr>
                  <p:spPr>
                    <a:xfrm>
                      <a:off x="2072154" y="6525723"/>
                      <a:ext cx="6615" cy="4887"/>
                    </a:xfrm>
                    <a:custGeom>
                      <a:avLst/>
                      <a:gdLst/>
                      <a:ahLst/>
                      <a:cxnLst/>
                      <a:rect l="l" t="t" r="r" b="b"/>
                      <a:pathLst>
                        <a:path w="6615" h="4887" extrusionOk="0">
                          <a:moveTo>
                            <a:pt x="6596" y="3077"/>
                          </a:moveTo>
                          <a:cubicBezTo>
                            <a:pt x="6397" y="2284"/>
                            <a:pt x="5002" y="898"/>
                            <a:pt x="4005" y="502"/>
                          </a:cubicBezTo>
                          <a:cubicBezTo>
                            <a:pt x="2211" y="-93"/>
                            <a:pt x="218" y="-489"/>
                            <a:pt x="19" y="1294"/>
                          </a:cubicBezTo>
                          <a:cubicBezTo>
                            <a:pt x="-181" y="2879"/>
                            <a:pt x="1215" y="3869"/>
                            <a:pt x="3806" y="4661"/>
                          </a:cubicBezTo>
                          <a:cubicBezTo>
                            <a:pt x="5401" y="5256"/>
                            <a:pt x="6796" y="4661"/>
                            <a:pt x="6596" y="307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40" name="Google Shape;8640;p37"/>
                    <p:cNvSpPr/>
                    <p:nvPr/>
                  </p:nvSpPr>
                  <p:spPr>
                    <a:xfrm>
                      <a:off x="2052240" y="6562012"/>
                      <a:ext cx="6378" cy="4358"/>
                    </a:xfrm>
                    <a:custGeom>
                      <a:avLst/>
                      <a:gdLst/>
                      <a:ahLst/>
                      <a:cxnLst/>
                      <a:rect l="l" t="t" r="r" b="b"/>
                      <a:pathLst>
                        <a:path w="6378" h="4358" extrusionOk="0">
                          <a:moveTo>
                            <a:pt x="2791" y="67"/>
                          </a:moveTo>
                          <a:cubicBezTo>
                            <a:pt x="1395" y="-131"/>
                            <a:pt x="0" y="67"/>
                            <a:pt x="0" y="1255"/>
                          </a:cubicBezTo>
                          <a:cubicBezTo>
                            <a:pt x="0" y="2840"/>
                            <a:pt x="1594" y="3831"/>
                            <a:pt x="3588" y="4227"/>
                          </a:cubicBezTo>
                          <a:cubicBezTo>
                            <a:pt x="4983" y="4425"/>
                            <a:pt x="6378" y="4623"/>
                            <a:pt x="6378" y="3038"/>
                          </a:cubicBezTo>
                          <a:cubicBezTo>
                            <a:pt x="5980" y="1453"/>
                            <a:pt x="4983" y="265"/>
                            <a:pt x="2791" y="67"/>
                          </a:cubicBezTo>
                          <a:close/>
                        </a:path>
                      </a:pathLst>
                    </a:custGeom>
                    <a:solidFill>
                      <a:srgbClr val="79ADD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grpSp>
              <p:nvGrpSpPr>
                <p:cNvPr id="8641" name="Google Shape;8641;p37"/>
                <p:cNvGrpSpPr/>
                <p:nvPr/>
              </p:nvGrpSpPr>
              <p:grpSpPr>
                <a:xfrm>
                  <a:off x="1686209" y="5665358"/>
                  <a:ext cx="846070" cy="1075594"/>
                  <a:chOff x="1686209" y="5665358"/>
                  <a:chExt cx="846070" cy="1075594"/>
                </a:xfrm>
              </p:grpSpPr>
              <p:sp>
                <p:nvSpPr>
                  <p:cNvPr id="8642" name="Google Shape;8642;p37"/>
                  <p:cNvSpPr/>
                  <p:nvPr/>
                </p:nvSpPr>
                <p:spPr>
                  <a:xfrm>
                    <a:off x="1686209" y="5795873"/>
                    <a:ext cx="846070" cy="945079"/>
                  </a:xfrm>
                  <a:custGeom>
                    <a:avLst/>
                    <a:gdLst/>
                    <a:ahLst/>
                    <a:cxnLst/>
                    <a:rect l="l" t="t" r="r" b="b"/>
                    <a:pathLst>
                      <a:path w="846070" h="945079" extrusionOk="0">
                        <a:moveTo>
                          <a:pt x="842820" y="0"/>
                        </a:moveTo>
                        <a:cubicBezTo>
                          <a:pt x="842820" y="0"/>
                          <a:pt x="842820" y="0"/>
                          <a:pt x="842820" y="0"/>
                        </a:cubicBezTo>
                        <a:cubicBezTo>
                          <a:pt x="840827" y="0"/>
                          <a:pt x="839232" y="1585"/>
                          <a:pt x="839033" y="3367"/>
                        </a:cubicBezTo>
                        <a:cubicBezTo>
                          <a:pt x="836441" y="68935"/>
                          <a:pt x="815114" y="131927"/>
                          <a:pt x="794384" y="192740"/>
                        </a:cubicBezTo>
                        <a:cubicBezTo>
                          <a:pt x="785613" y="218491"/>
                          <a:pt x="777441" y="242856"/>
                          <a:pt x="770465" y="267419"/>
                        </a:cubicBezTo>
                        <a:cubicBezTo>
                          <a:pt x="762093" y="296934"/>
                          <a:pt x="753920" y="326053"/>
                          <a:pt x="745549" y="354974"/>
                        </a:cubicBezTo>
                        <a:cubicBezTo>
                          <a:pt x="716447" y="457386"/>
                          <a:pt x="688940" y="554251"/>
                          <a:pt x="661433" y="660823"/>
                        </a:cubicBezTo>
                        <a:cubicBezTo>
                          <a:pt x="659639" y="667954"/>
                          <a:pt x="658044" y="675481"/>
                          <a:pt x="656848" y="683207"/>
                        </a:cubicBezTo>
                        <a:cubicBezTo>
                          <a:pt x="575523" y="665379"/>
                          <a:pt x="487022" y="642797"/>
                          <a:pt x="401511" y="620413"/>
                        </a:cubicBezTo>
                        <a:cubicBezTo>
                          <a:pt x="439583" y="514633"/>
                          <a:pt x="472671" y="398950"/>
                          <a:pt x="501573" y="298123"/>
                        </a:cubicBezTo>
                        <a:cubicBezTo>
                          <a:pt x="541239" y="159659"/>
                          <a:pt x="575324" y="40212"/>
                          <a:pt x="600838" y="26148"/>
                        </a:cubicBezTo>
                        <a:cubicBezTo>
                          <a:pt x="602632" y="25157"/>
                          <a:pt x="603230" y="22978"/>
                          <a:pt x="602233" y="21195"/>
                        </a:cubicBezTo>
                        <a:cubicBezTo>
                          <a:pt x="601236" y="19413"/>
                          <a:pt x="599044" y="18818"/>
                          <a:pt x="597250" y="19809"/>
                        </a:cubicBezTo>
                        <a:cubicBezTo>
                          <a:pt x="584493" y="26742"/>
                          <a:pt x="571138" y="53088"/>
                          <a:pt x="556189" y="93894"/>
                        </a:cubicBezTo>
                        <a:cubicBezTo>
                          <a:pt x="552601" y="92903"/>
                          <a:pt x="544428" y="91121"/>
                          <a:pt x="525492" y="87753"/>
                        </a:cubicBezTo>
                        <a:cubicBezTo>
                          <a:pt x="443769" y="73293"/>
                          <a:pt x="347893" y="58238"/>
                          <a:pt x="256800" y="57248"/>
                        </a:cubicBezTo>
                        <a:cubicBezTo>
                          <a:pt x="156539" y="56059"/>
                          <a:pt x="78403" y="60615"/>
                          <a:pt x="3058" y="71708"/>
                        </a:cubicBezTo>
                        <a:cubicBezTo>
                          <a:pt x="1065" y="71906"/>
                          <a:pt x="-331" y="73887"/>
                          <a:pt x="68" y="75868"/>
                        </a:cubicBezTo>
                        <a:cubicBezTo>
                          <a:pt x="268" y="77849"/>
                          <a:pt x="2061" y="79235"/>
                          <a:pt x="4254" y="78839"/>
                        </a:cubicBezTo>
                        <a:cubicBezTo>
                          <a:pt x="79201" y="67746"/>
                          <a:pt x="157137" y="63190"/>
                          <a:pt x="256800" y="64379"/>
                        </a:cubicBezTo>
                        <a:cubicBezTo>
                          <a:pt x="347494" y="65369"/>
                          <a:pt x="442971" y="80424"/>
                          <a:pt x="524296" y="94884"/>
                        </a:cubicBezTo>
                        <a:cubicBezTo>
                          <a:pt x="542834" y="98252"/>
                          <a:pt x="550607" y="100035"/>
                          <a:pt x="553797" y="100827"/>
                        </a:cubicBezTo>
                        <a:cubicBezTo>
                          <a:pt x="536455" y="149557"/>
                          <a:pt x="517121" y="217105"/>
                          <a:pt x="494597" y="296142"/>
                        </a:cubicBezTo>
                        <a:cubicBezTo>
                          <a:pt x="465695" y="396969"/>
                          <a:pt x="432606" y="512851"/>
                          <a:pt x="394535" y="618630"/>
                        </a:cubicBezTo>
                        <a:cubicBezTo>
                          <a:pt x="390150" y="617441"/>
                          <a:pt x="385765" y="616253"/>
                          <a:pt x="381379" y="615262"/>
                        </a:cubicBezTo>
                        <a:cubicBezTo>
                          <a:pt x="379386" y="614866"/>
                          <a:pt x="377393" y="615857"/>
                          <a:pt x="376994" y="617837"/>
                        </a:cubicBezTo>
                        <a:cubicBezTo>
                          <a:pt x="376396" y="619818"/>
                          <a:pt x="377592" y="621799"/>
                          <a:pt x="379586" y="622195"/>
                        </a:cubicBezTo>
                        <a:cubicBezTo>
                          <a:pt x="383771" y="623384"/>
                          <a:pt x="387957" y="624374"/>
                          <a:pt x="392143" y="625563"/>
                        </a:cubicBezTo>
                        <a:cubicBezTo>
                          <a:pt x="367825" y="692517"/>
                          <a:pt x="341514" y="755113"/>
                          <a:pt x="313010" y="807012"/>
                        </a:cubicBezTo>
                        <a:cubicBezTo>
                          <a:pt x="312413" y="808002"/>
                          <a:pt x="312413" y="808993"/>
                          <a:pt x="312811" y="809983"/>
                        </a:cubicBezTo>
                        <a:cubicBezTo>
                          <a:pt x="313210" y="810974"/>
                          <a:pt x="314007" y="811766"/>
                          <a:pt x="315004" y="812162"/>
                        </a:cubicBezTo>
                        <a:lnTo>
                          <a:pt x="373606" y="832169"/>
                        </a:lnTo>
                        <a:cubicBezTo>
                          <a:pt x="375400" y="832763"/>
                          <a:pt x="377393" y="831971"/>
                          <a:pt x="378190" y="830188"/>
                        </a:cubicBezTo>
                        <a:lnTo>
                          <a:pt x="425032" y="719655"/>
                        </a:lnTo>
                        <a:lnTo>
                          <a:pt x="409086" y="843658"/>
                        </a:lnTo>
                        <a:cubicBezTo>
                          <a:pt x="408887" y="845243"/>
                          <a:pt x="409883" y="846827"/>
                          <a:pt x="411478" y="847422"/>
                        </a:cubicBezTo>
                        <a:lnTo>
                          <a:pt x="673393" y="944881"/>
                        </a:lnTo>
                        <a:cubicBezTo>
                          <a:pt x="673791" y="945079"/>
                          <a:pt x="674190" y="945079"/>
                          <a:pt x="674588" y="945079"/>
                        </a:cubicBezTo>
                        <a:cubicBezTo>
                          <a:pt x="675386" y="945079"/>
                          <a:pt x="676183" y="944881"/>
                          <a:pt x="676781" y="944287"/>
                        </a:cubicBezTo>
                        <a:cubicBezTo>
                          <a:pt x="677778" y="943495"/>
                          <a:pt x="678376" y="942306"/>
                          <a:pt x="678176" y="940919"/>
                        </a:cubicBezTo>
                        <a:lnTo>
                          <a:pt x="676781" y="931213"/>
                        </a:lnTo>
                        <a:cubicBezTo>
                          <a:pt x="667014" y="858713"/>
                          <a:pt x="653859" y="763036"/>
                          <a:pt x="662828" y="692319"/>
                        </a:cubicBezTo>
                        <a:cubicBezTo>
                          <a:pt x="666017" y="692913"/>
                          <a:pt x="669007" y="693705"/>
                          <a:pt x="671997" y="694300"/>
                        </a:cubicBezTo>
                        <a:cubicBezTo>
                          <a:pt x="672197" y="694300"/>
                          <a:pt x="672595" y="694300"/>
                          <a:pt x="672795" y="694300"/>
                        </a:cubicBezTo>
                        <a:cubicBezTo>
                          <a:pt x="674389" y="694300"/>
                          <a:pt x="675984" y="693111"/>
                          <a:pt x="676382" y="691526"/>
                        </a:cubicBezTo>
                        <a:cubicBezTo>
                          <a:pt x="676781" y="689546"/>
                          <a:pt x="675585" y="687763"/>
                          <a:pt x="673592" y="687168"/>
                        </a:cubicBezTo>
                        <a:cubicBezTo>
                          <a:pt x="670403" y="686574"/>
                          <a:pt x="667014" y="685782"/>
                          <a:pt x="663825" y="684989"/>
                        </a:cubicBezTo>
                        <a:cubicBezTo>
                          <a:pt x="665021" y="677264"/>
                          <a:pt x="666416" y="669737"/>
                          <a:pt x="668210" y="662804"/>
                        </a:cubicBezTo>
                        <a:cubicBezTo>
                          <a:pt x="695518" y="556430"/>
                          <a:pt x="723025" y="459565"/>
                          <a:pt x="752126" y="357153"/>
                        </a:cubicBezTo>
                        <a:cubicBezTo>
                          <a:pt x="760299" y="328232"/>
                          <a:pt x="768671" y="299113"/>
                          <a:pt x="777042" y="269598"/>
                        </a:cubicBezTo>
                        <a:cubicBezTo>
                          <a:pt x="783819" y="245233"/>
                          <a:pt x="792191" y="221066"/>
                          <a:pt x="800961" y="195315"/>
                        </a:cubicBezTo>
                        <a:cubicBezTo>
                          <a:pt x="821891" y="133908"/>
                          <a:pt x="843418" y="70519"/>
                          <a:pt x="846009" y="3962"/>
                        </a:cubicBezTo>
                        <a:cubicBezTo>
                          <a:pt x="846408" y="1783"/>
                          <a:pt x="844813" y="198"/>
                          <a:pt x="842820" y="0"/>
                        </a:cubicBezTo>
                        <a:close/>
                        <a:moveTo>
                          <a:pt x="670004" y="932006"/>
                        </a:moveTo>
                        <a:lnTo>
                          <a:pt x="670602" y="935769"/>
                        </a:lnTo>
                        <a:lnTo>
                          <a:pt x="417059" y="841479"/>
                        </a:lnTo>
                        <a:lnTo>
                          <a:pt x="435995" y="694300"/>
                        </a:lnTo>
                        <a:cubicBezTo>
                          <a:pt x="436194" y="692517"/>
                          <a:pt x="434998" y="690932"/>
                          <a:pt x="433404" y="690338"/>
                        </a:cubicBezTo>
                        <a:cubicBezTo>
                          <a:pt x="431610" y="689942"/>
                          <a:pt x="429816" y="690734"/>
                          <a:pt x="429218" y="692319"/>
                        </a:cubicBezTo>
                        <a:lnTo>
                          <a:pt x="373406" y="824245"/>
                        </a:lnTo>
                        <a:lnTo>
                          <a:pt x="321980" y="806814"/>
                        </a:lnTo>
                        <a:cubicBezTo>
                          <a:pt x="349886" y="755113"/>
                          <a:pt x="375798" y="693309"/>
                          <a:pt x="399717" y="627544"/>
                        </a:cubicBezTo>
                        <a:cubicBezTo>
                          <a:pt x="485627" y="650126"/>
                          <a:pt x="574726" y="672906"/>
                          <a:pt x="656450" y="690734"/>
                        </a:cubicBezTo>
                        <a:cubicBezTo>
                          <a:pt x="646882" y="762442"/>
                          <a:pt x="660038" y="859109"/>
                          <a:pt x="670004" y="932006"/>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43" name="Google Shape;8643;p37"/>
                  <p:cNvSpPr/>
                  <p:nvPr/>
                </p:nvSpPr>
                <p:spPr>
                  <a:xfrm>
                    <a:off x="1926892" y="5665358"/>
                    <a:ext cx="276610" cy="164982"/>
                  </a:xfrm>
                  <a:custGeom>
                    <a:avLst/>
                    <a:gdLst/>
                    <a:ahLst/>
                    <a:cxnLst/>
                    <a:rect l="l" t="t" r="r" b="b"/>
                    <a:pathLst>
                      <a:path w="276610" h="164982" extrusionOk="0">
                        <a:moveTo>
                          <a:pt x="3559" y="164982"/>
                        </a:moveTo>
                        <a:cubicBezTo>
                          <a:pt x="4357" y="164982"/>
                          <a:pt x="5154" y="164784"/>
                          <a:pt x="5752" y="164190"/>
                        </a:cubicBezTo>
                        <a:cubicBezTo>
                          <a:pt x="103023" y="87332"/>
                          <a:pt x="185744" y="38800"/>
                          <a:pt x="274245" y="6908"/>
                        </a:cubicBezTo>
                        <a:cubicBezTo>
                          <a:pt x="276039" y="6313"/>
                          <a:pt x="277035" y="4135"/>
                          <a:pt x="276437" y="2352"/>
                        </a:cubicBezTo>
                        <a:cubicBezTo>
                          <a:pt x="275839" y="569"/>
                          <a:pt x="273647" y="-421"/>
                          <a:pt x="271853" y="173"/>
                        </a:cubicBezTo>
                        <a:cubicBezTo>
                          <a:pt x="182754" y="32263"/>
                          <a:pt x="99236" y="81191"/>
                          <a:pt x="1367" y="158445"/>
                        </a:cubicBezTo>
                        <a:cubicBezTo>
                          <a:pt x="-228" y="159634"/>
                          <a:pt x="-427" y="162011"/>
                          <a:pt x="769" y="163596"/>
                        </a:cubicBezTo>
                        <a:cubicBezTo>
                          <a:pt x="1367" y="164586"/>
                          <a:pt x="2563" y="164982"/>
                          <a:pt x="3559" y="16498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8644" name="Google Shape;8644;p37"/>
                <p:cNvSpPr/>
                <p:nvPr/>
              </p:nvSpPr>
              <p:spPr>
                <a:xfrm>
                  <a:off x="2637927" y="4556673"/>
                  <a:ext cx="245463" cy="211914"/>
                </a:xfrm>
                <a:custGeom>
                  <a:avLst/>
                  <a:gdLst/>
                  <a:ahLst/>
                  <a:cxnLst/>
                  <a:rect l="l" t="t" r="r" b="b"/>
                  <a:pathLst>
                    <a:path w="245463" h="211914" extrusionOk="0">
                      <a:moveTo>
                        <a:pt x="105577" y="211914"/>
                      </a:moveTo>
                      <a:cubicBezTo>
                        <a:pt x="101989" y="211914"/>
                        <a:pt x="98600" y="210726"/>
                        <a:pt x="96009" y="208349"/>
                      </a:cubicBezTo>
                      <a:lnTo>
                        <a:pt x="4917" y="128717"/>
                      </a:lnTo>
                      <a:cubicBezTo>
                        <a:pt x="-1063" y="123567"/>
                        <a:pt x="-1661" y="114455"/>
                        <a:pt x="3522" y="108512"/>
                      </a:cubicBezTo>
                      <a:cubicBezTo>
                        <a:pt x="8903" y="102570"/>
                        <a:pt x="17873" y="101975"/>
                        <a:pt x="23853" y="107126"/>
                      </a:cubicBezTo>
                      <a:lnTo>
                        <a:pt x="102587" y="176060"/>
                      </a:lnTo>
                      <a:lnTo>
                        <a:pt x="218993" y="6299"/>
                      </a:lnTo>
                      <a:cubicBezTo>
                        <a:pt x="223578" y="-238"/>
                        <a:pt x="232548" y="-2021"/>
                        <a:pt x="239125" y="2535"/>
                      </a:cubicBezTo>
                      <a:cubicBezTo>
                        <a:pt x="245703" y="7091"/>
                        <a:pt x="247497" y="16005"/>
                        <a:pt x="242913" y="22542"/>
                      </a:cubicBezTo>
                      <a:lnTo>
                        <a:pt x="117138" y="205774"/>
                      </a:lnTo>
                      <a:cubicBezTo>
                        <a:pt x="114746" y="209141"/>
                        <a:pt x="111158" y="211518"/>
                        <a:pt x="106972" y="211914"/>
                      </a:cubicBezTo>
                      <a:cubicBezTo>
                        <a:pt x="106773" y="211914"/>
                        <a:pt x="106175" y="211914"/>
                        <a:pt x="105577" y="21191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45" name="Google Shape;8645;p37"/>
                <p:cNvSpPr/>
                <p:nvPr/>
              </p:nvSpPr>
              <p:spPr>
                <a:xfrm>
                  <a:off x="1720941" y="5029403"/>
                  <a:ext cx="22163" cy="19479"/>
                </a:xfrm>
                <a:custGeom>
                  <a:avLst/>
                  <a:gdLst/>
                  <a:ahLst/>
                  <a:cxnLst/>
                  <a:rect l="l" t="t" r="r" b="b"/>
                  <a:pathLst>
                    <a:path w="22163" h="19479" extrusionOk="0">
                      <a:moveTo>
                        <a:pt x="18556" y="19281"/>
                      </a:moveTo>
                      <a:cubicBezTo>
                        <a:pt x="16762" y="19281"/>
                        <a:pt x="15168" y="17894"/>
                        <a:pt x="14968" y="16111"/>
                      </a:cubicBezTo>
                      <a:cubicBezTo>
                        <a:pt x="14769" y="13734"/>
                        <a:pt x="13374" y="11357"/>
                        <a:pt x="11181" y="9575"/>
                      </a:cubicBezTo>
                      <a:cubicBezTo>
                        <a:pt x="8989" y="7792"/>
                        <a:pt x="6397" y="6999"/>
                        <a:pt x="4005" y="7197"/>
                      </a:cubicBezTo>
                      <a:cubicBezTo>
                        <a:pt x="2212" y="7396"/>
                        <a:pt x="218" y="6009"/>
                        <a:pt x="19" y="4028"/>
                      </a:cubicBezTo>
                      <a:cubicBezTo>
                        <a:pt x="-180" y="2047"/>
                        <a:pt x="1215" y="264"/>
                        <a:pt x="3208" y="66"/>
                      </a:cubicBezTo>
                      <a:cubicBezTo>
                        <a:pt x="7394" y="-330"/>
                        <a:pt x="12178" y="1057"/>
                        <a:pt x="15766" y="4028"/>
                      </a:cubicBezTo>
                      <a:cubicBezTo>
                        <a:pt x="19354" y="6999"/>
                        <a:pt x="21746" y="11159"/>
                        <a:pt x="22144" y="15517"/>
                      </a:cubicBezTo>
                      <a:cubicBezTo>
                        <a:pt x="22344" y="17498"/>
                        <a:pt x="20948" y="19281"/>
                        <a:pt x="18955" y="19479"/>
                      </a:cubicBezTo>
                      <a:cubicBezTo>
                        <a:pt x="18756" y="19281"/>
                        <a:pt x="18556" y="19281"/>
                        <a:pt x="18556" y="1928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8646" name="Google Shape;8646;p37"/>
              <p:cNvGrpSpPr/>
              <p:nvPr/>
            </p:nvGrpSpPr>
            <p:grpSpPr>
              <a:xfrm>
                <a:off x="1175603" y="4328237"/>
                <a:ext cx="853315" cy="498786"/>
                <a:chOff x="1175603" y="4328237"/>
                <a:chExt cx="853315" cy="498786"/>
              </a:xfrm>
            </p:grpSpPr>
            <p:sp>
              <p:nvSpPr>
                <p:cNvPr id="8647" name="Google Shape;8647;p37"/>
                <p:cNvSpPr/>
                <p:nvPr/>
              </p:nvSpPr>
              <p:spPr>
                <a:xfrm>
                  <a:off x="1175603" y="4328237"/>
                  <a:ext cx="853315" cy="498786"/>
                </a:xfrm>
                <a:custGeom>
                  <a:avLst/>
                  <a:gdLst/>
                  <a:ahLst/>
                  <a:cxnLst/>
                  <a:rect l="l" t="t" r="r" b="b"/>
                  <a:pathLst>
                    <a:path w="853315" h="498786" extrusionOk="0">
                      <a:moveTo>
                        <a:pt x="793917" y="0"/>
                      </a:moveTo>
                      <a:lnTo>
                        <a:pt x="59399" y="0"/>
                      </a:lnTo>
                      <a:cubicBezTo>
                        <a:pt x="26710" y="0"/>
                        <a:pt x="0" y="26346"/>
                        <a:pt x="0" y="59030"/>
                      </a:cubicBezTo>
                      <a:lnTo>
                        <a:pt x="0" y="304066"/>
                      </a:lnTo>
                      <a:cubicBezTo>
                        <a:pt x="0" y="336552"/>
                        <a:pt x="26510" y="363096"/>
                        <a:pt x="59399" y="363096"/>
                      </a:cubicBezTo>
                      <a:lnTo>
                        <a:pt x="580040" y="363096"/>
                      </a:lnTo>
                      <a:lnTo>
                        <a:pt x="716578" y="498786"/>
                      </a:lnTo>
                      <a:lnTo>
                        <a:pt x="716578" y="363096"/>
                      </a:lnTo>
                      <a:lnTo>
                        <a:pt x="793917" y="363096"/>
                      </a:lnTo>
                      <a:cubicBezTo>
                        <a:pt x="826606" y="363096"/>
                        <a:pt x="853316" y="336750"/>
                        <a:pt x="853316" y="304066"/>
                      </a:cubicBezTo>
                      <a:lnTo>
                        <a:pt x="853316" y="59030"/>
                      </a:lnTo>
                      <a:cubicBezTo>
                        <a:pt x="853316" y="26544"/>
                        <a:pt x="826806" y="0"/>
                        <a:pt x="793917" y="0"/>
                      </a:cubicBezTo>
                      <a:close/>
                    </a:path>
                  </a:pathLst>
                </a:custGeom>
                <a:solidFill>
                  <a:srgbClr val="FFC9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8648" name="Google Shape;8648;p37"/>
                <p:cNvGrpSpPr/>
                <p:nvPr/>
              </p:nvGrpSpPr>
              <p:grpSpPr>
                <a:xfrm>
                  <a:off x="1308782" y="4456400"/>
                  <a:ext cx="586957" cy="82008"/>
                  <a:chOff x="1308782" y="4456400"/>
                  <a:chExt cx="586957" cy="82008"/>
                </a:xfrm>
              </p:grpSpPr>
              <p:sp>
                <p:nvSpPr>
                  <p:cNvPr id="8649" name="Google Shape;8649;p37"/>
                  <p:cNvSpPr/>
                  <p:nvPr/>
                </p:nvSpPr>
                <p:spPr>
                  <a:xfrm>
                    <a:off x="1308782" y="4456400"/>
                    <a:ext cx="73678" cy="82008"/>
                  </a:xfrm>
                  <a:custGeom>
                    <a:avLst/>
                    <a:gdLst/>
                    <a:ahLst/>
                    <a:cxnLst/>
                    <a:rect l="l" t="t" r="r" b="b"/>
                    <a:pathLst>
                      <a:path w="73678" h="82008" extrusionOk="0">
                        <a:moveTo>
                          <a:pt x="72725" y="20403"/>
                        </a:moveTo>
                        <a:cubicBezTo>
                          <a:pt x="70731" y="17036"/>
                          <a:pt x="66346" y="15847"/>
                          <a:pt x="62758" y="17828"/>
                        </a:cubicBezTo>
                        <a:lnTo>
                          <a:pt x="44022" y="28525"/>
                        </a:lnTo>
                        <a:lnTo>
                          <a:pt x="44022" y="7131"/>
                        </a:lnTo>
                        <a:cubicBezTo>
                          <a:pt x="44022" y="3169"/>
                          <a:pt x="40832" y="0"/>
                          <a:pt x="36846" y="0"/>
                        </a:cubicBezTo>
                        <a:cubicBezTo>
                          <a:pt x="32859" y="0"/>
                          <a:pt x="29670" y="3169"/>
                          <a:pt x="29670" y="7131"/>
                        </a:cubicBezTo>
                        <a:lnTo>
                          <a:pt x="29670" y="28525"/>
                        </a:lnTo>
                        <a:lnTo>
                          <a:pt x="10934" y="17828"/>
                        </a:lnTo>
                        <a:cubicBezTo>
                          <a:pt x="7545" y="15847"/>
                          <a:pt x="2961" y="17036"/>
                          <a:pt x="967" y="20403"/>
                        </a:cubicBezTo>
                        <a:cubicBezTo>
                          <a:pt x="-1026" y="23771"/>
                          <a:pt x="170" y="28327"/>
                          <a:pt x="3558" y="30308"/>
                        </a:cubicBezTo>
                        <a:lnTo>
                          <a:pt x="22295" y="41004"/>
                        </a:lnTo>
                        <a:lnTo>
                          <a:pt x="3558" y="51701"/>
                        </a:lnTo>
                        <a:cubicBezTo>
                          <a:pt x="170" y="53682"/>
                          <a:pt x="-1026" y="58040"/>
                          <a:pt x="967" y="61605"/>
                        </a:cubicBezTo>
                        <a:cubicBezTo>
                          <a:pt x="2363" y="63983"/>
                          <a:pt x="4754" y="65171"/>
                          <a:pt x="7146" y="65171"/>
                        </a:cubicBezTo>
                        <a:cubicBezTo>
                          <a:pt x="8342" y="65171"/>
                          <a:pt x="9538" y="64775"/>
                          <a:pt x="10734" y="64181"/>
                        </a:cubicBezTo>
                        <a:lnTo>
                          <a:pt x="29471" y="53484"/>
                        </a:lnTo>
                        <a:lnTo>
                          <a:pt x="29471" y="74877"/>
                        </a:lnTo>
                        <a:cubicBezTo>
                          <a:pt x="29471" y="78839"/>
                          <a:pt x="32660" y="82009"/>
                          <a:pt x="36647" y="82009"/>
                        </a:cubicBezTo>
                        <a:cubicBezTo>
                          <a:pt x="40633" y="82009"/>
                          <a:pt x="43822" y="78839"/>
                          <a:pt x="43822" y="74877"/>
                        </a:cubicBezTo>
                        <a:lnTo>
                          <a:pt x="43822" y="53484"/>
                        </a:lnTo>
                        <a:lnTo>
                          <a:pt x="62559" y="64181"/>
                        </a:lnTo>
                        <a:cubicBezTo>
                          <a:pt x="63755" y="64775"/>
                          <a:pt x="64951" y="65171"/>
                          <a:pt x="66147" y="65171"/>
                        </a:cubicBezTo>
                        <a:cubicBezTo>
                          <a:pt x="68539" y="65171"/>
                          <a:pt x="71130" y="63784"/>
                          <a:pt x="72326" y="61605"/>
                        </a:cubicBezTo>
                        <a:cubicBezTo>
                          <a:pt x="74319" y="58238"/>
                          <a:pt x="73123" y="53682"/>
                          <a:pt x="69735" y="51701"/>
                        </a:cubicBezTo>
                        <a:lnTo>
                          <a:pt x="50998" y="41004"/>
                        </a:lnTo>
                        <a:lnTo>
                          <a:pt x="69735" y="30308"/>
                        </a:lnTo>
                        <a:cubicBezTo>
                          <a:pt x="73522" y="28327"/>
                          <a:pt x="74718" y="23969"/>
                          <a:pt x="72725" y="2040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50" name="Google Shape;8650;p37"/>
                  <p:cNvSpPr/>
                  <p:nvPr/>
                </p:nvSpPr>
                <p:spPr>
                  <a:xfrm>
                    <a:off x="1437148" y="4456400"/>
                    <a:ext cx="73678" cy="82008"/>
                  </a:xfrm>
                  <a:custGeom>
                    <a:avLst/>
                    <a:gdLst/>
                    <a:ahLst/>
                    <a:cxnLst/>
                    <a:rect l="l" t="t" r="r" b="b"/>
                    <a:pathLst>
                      <a:path w="73678" h="82008" extrusionOk="0">
                        <a:moveTo>
                          <a:pt x="72725" y="20403"/>
                        </a:moveTo>
                        <a:cubicBezTo>
                          <a:pt x="70731" y="17036"/>
                          <a:pt x="66346" y="15847"/>
                          <a:pt x="62758" y="17828"/>
                        </a:cubicBezTo>
                        <a:lnTo>
                          <a:pt x="44022" y="28525"/>
                        </a:lnTo>
                        <a:lnTo>
                          <a:pt x="44022" y="7131"/>
                        </a:lnTo>
                        <a:cubicBezTo>
                          <a:pt x="44022" y="3169"/>
                          <a:pt x="40832" y="0"/>
                          <a:pt x="36846" y="0"/>
                        </a:cubicBezTo>
                        <a:cubicBezTo>
                          <a:pt x="32860" y="0"/>
                          <a:pt x="29670" y="3169"/>
                          <a:pt x="29670" y="7131"/>
                        </a:cubicBezTo>
                        <a:lnTo>
                          <a:pt x="29670" y="28525"/>
                        </a:lnTo>
                        <a:lnTo>
                          <a:pt x="10934" y="17828"/>
                        </a:lnTo>
                        <a:cubicBezTo>
                          <a:pt x="7545" y="15847"/>
                          <a:pt x="2961" y="17036"/>
                          <a:pt x="967" y="20403"/>
                        </a:cubicBezTo>
                        <a:cubicBezTo>
                          <a:pt x="-1026" y="23771"/>
                          <a:pt x="170" y="28327"/>
                          <a:pt x="3559" y="30308"/>
                        </a:cubicBezTo>
                        <a:lnTo>
                          <a:pt x="22295" y="41004"/>
                        </a:lnTo>
                        <a:lnTo>
                          <a:pt x="3559" y="51701"/>
                        </a:lnTo>
                        <a:cubicBezTo>
                          <a:pt x="170" y="53682"/>
                          <a:pt x="-1026" y="58040"/>
                          <a:pt x="967" y="61605"/>
                        </a:cubicBezTo>
                        <a:cubicBezTo>
                          <a:pt x="2362" y="63983"/>
                          <a:pt x="4754" y="65171"/>
                          <a:pt x="7146" y="65171"/>
                        </a:cubicBezTo>
                        <a:cubicBezTo>
                          <a:pt x="8342" y="65171"/>
                          <a:pt x="9538" y="64775"/>
                          <a:pt x="10734" y="64181"/>
                        </a:cubicBezTo>
                        <a:lnTo>
                          <a:pt x="29471" y="53484"/>
                        </a:lnTo>
                        <a:lnTo>
                          <a:pt x="29471" y="74877"/>
                        </a:lnTo>
                        <a:cubicBezTo>
                          <a:pt x="29471" y="78839"/>
                          <a:pt x="32660" y="82009"/>
                          <a:pt x="36647" y="82009"/>
                        </a:cubicBezTo>
                        <a:cubicBezTo>
                          <a:pt x="40633" y="82009"/>
                          <a:pt x="43822" y="78839"/>
                          <a:pt x="43822" y="74877"/>
                        </a:cubicBezTo>
                        <a:lnTo>
                          <a:pt x="43822" y="53484"/>
                        </a:lnTo>
                        <a:lnTo>
                          <a:pt x="62559" y="64181"/>
                        </a:lnTo>
                        <a:cubicBezTo>
                          <a:pt x="63755" y="64775"/>
                          <a:pt x="64951" y="65171"/>
                          <a:pt x="66147" y="65171"/>
                        </a:cubicBezTo>
                        <a:cubicBezTo>
                          <a:pt x="68539" y="65171"/>
                          <a:pt x="71130" y="63784"/>
                          <a:pt x="72326" y="61605"/>
                        </a:cubicBezTo>
                        <a:cubicBezTo>
                          <a:pt x="74319" y="58238"/>
                          <a:pt x="73123" y="53682"/>
                          <a:pt x="69735" y="51701"/>
                        </a:cubicBezTo>
                        <a:lnTo>
                          <a:pt x="50998" y="41004"/>
                        </a:lnTo>
                        <a:lnTo>
                          <a:pt x="69735" y="30308"/>
                        </a:lnTo>
                        <a:cubicBezTo>
                          <a:pt x="73522" y="28327"/>
                          <a:pt x="74718" y="23969"/>
                          <a:pt x="72725" y="2040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51" name="Google Shape;8651;p37"/>
                  <p:cNvSpPr/>
                  <p:nvPr/>
                </p:nvSpPr>
                <p:spPr>
                  <a:xfrm>
                    <a:off x="1565315" y="4456400"/>
                    <a:ext cx="73809" cy="82008"/>
                  </a:xfrm>
                  <a:custGeom>
                    <a:avLst/>
                    <a:gdLst/>
                    <a:ahLst/>
                    <a:cxnLst/>
                    <a:rect l="l" t="t" r="r" b="b"/>
                    <a:pathLst>
                      <a:path w="73809" h="82008" extrusionOk="0">
                        <a:moveTo>
                          <a:pt x="72725" y="20403"/>
                        </a:moveTo>
                        <a:cubicBezTo>
                          <a:pt x="70731" y="17036"/>
                          <a:pt x="66346" y="15847"/>
                          <a:pt x="62759" y="17828"/>
                        </a:cubicBezTo>
                        <a:lnTo>
                          <a:pt x="44022" y="28525"/>
                        </a:lnTo>
                        <a:lnTo>
                          <a:pt x="44022" y="7131"/>
                        </a:lnTo>
                        <a:cubicBezTo>
                          <a:pt x="44022" y="3169"/>
                          <a:pt x="40832" y="0"/>
                          <a:pt x="36846" y="0"/>
                        </a:cubicBezTo>
                        <a:cubicBezTo>
                          <a:pt x="32860" y="0"/>
                          <a:pt x="29670" y="3169"/>
                          <a:pt x="29670" y="7131"/>
                        </a:cubicBezTo>
                        <a:lnTo>
                          <a:pt x="29670" y="28525"/>
                        </a:lnTo>
                        <a:lnTo>
                          <a:pt x="10934" y="17828"/>
                        </a:lnTo>
                        <a:cubicBezTo>
                          <a:pt x="7545" y="15847"/>
                          <a:pt x="2961" y="17036"/>
                          <a:pt x="967" y="20403"/>
                        </a:cubicBezTo>
                        <a:cubicBezTo>
                          <a:pt x="-1026" y="23771"/>
                          <a:pt x="170" y="28327"/>
                          <a:pt x="3559" y="30308"/>
                        </a:cubicBezTo>
                        <a:lnTo>
                          <a:pt x="22295" y="41004"/>
                        </a:lnTo>
                        <a:lnTo>
                          <a:pt x="3559" y="51701"/>
                        </a:lnTo>
                        <a:cubicBezTo>
                          <a:pt x="170" y="53682"/>
                          <a:pt x="-1026" y="58040"/>
                          <a:pt x="967" y="61605"/>
                        </a:cubicBezTo>
                        <a:cubicBezTo>
                          <a:pt x="2362" y="63983"/>
                          <a:pt x="4754" y="65171"/>
                          <a:pt x="7146" y="65171"/>
                        </a:cubicBezTo>
                        <a:cubicBezTo>
                          <a:pt x="8342" y="65171"/>
                          <a:pt x="9538" y="64775"/>
                          <a:pt x="10734" y="64181"/>
                        </a:cubicBezTo>
                        <a:lnTo>
                          <a:pt x="29471" y="53484"/>
                        </a:lnTo>
                        <a:lnTo>
                          <a:pt x="29471" y="74877"/>
                        </a:lnTo>
                        <a:cubicBezTo>
                          <a:pt x="29471" y="78839"/>
                          <a:pt x="32660" y="82009"/>
                          <a:pt x="36647" y="82009"/>
                        </a:cubicBezTo>
                        <a:cubicBezTo>
                          <a:pt x="40633" y="82009"/>
                          <a:pt x="43822" y="78839"/>
                          <a:pt x="43822" y="74877"/>
                        </a:cubicBezTo>
                        <a:lnTo>
                          <a:pt x="43822" y="53484"/>
                        </a:lnTo>
                        <a:lnTo>
                          <a:pt x="62559" y="64181"/>
                        </a:lnTo>
                        <a:cubicBezTo>
                          <a:pt x="63755" y="64775"/>
                          <a:pt x="64951" y="65171"/>
                          <a:pt x="66147" y="65171"/>
                        </a:cubicBezTo>
                        <a:cubicBezTo>
                          <a:pt x="68539" y="65171"/>
                          <a:pt x="71130" y="63784"/>
                          <a:pt x="72326" y="61605"/>
                        </a:cubicBezTo>
                        <a:cubicBezTo>
                          <a:pt x="74319" y="58238"/>
                          <a:pt x="73123" y="53682"/>
                          <a:pt x="69735" y="51701"/>
                        </a:cubicBezTo>
                        <a:lnTo>
                          <a:pt x="50998" y="41004"/>
                        </a:lnTo>
                        <a:lnTo>
                          <a:pt x="69735" y="30308"/>
                        </a:lnTo>
                        <a:cubicBezTo>
                          <a:pt x="73721" y="28327"/>
                          <a:pt x="74917" y="23969"/>
                          <a:pt x="72725" y="2040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52" name="Google Shape;8652;p37"/>
                  <p:cNvSpPr/>
                  <p:nvPr/>
                </p:nvSpPr>
                <p:spPr>
                  <a:xfrm>
                    <a:off x="1693681" y="4456400"/>
                    <a:ext cx="73678" cy="82008"/>
                  </a:xfrm>
                  <a:custGeom>
                    <a:avLst/>
                    <a:gdLst/>
                    <a:ahLst/>
                    <a:cxnLst/>
                    <a:rect l="l" t="t" r="r" b="b"/>
                    <a:pathLst>
                      <a:path w="73678" h="82008" extrusionOk="0">
                        <a:moveTo>
                          <a:pt x="72725" y="20403"/>
                        </a:moveTo>
                        <a:cubicBezTo>
                          <a:pt x="70731" y="17036"/>
                          <a:pt x="66346" y="15847"/>
                          <a:pt x="62758" y="17828"/>
                        </a:cubicBezTo>
                        <a:lnTo>
                          <a:pt x="44022" y="28525"/>
                        </a:lnTo>
                        <a:lnTo>
                          <a:pt x="44022" y="7131"/>
                        </a:lnTo>
                        <a:cubicBezTo>
                          <a:pt x="44022" y="3169"/>
                          <a:pt x="40832" y="0"/>
                          <a:pt x="36846" y="0"/>
                        </a:cubicBezTo>
                        <a:cubicBezTo>
                          <a:pt x="32859" y="0"/>
                          <a:pt x="29670" y="3169"/>
                          <a:pt x="29670" y="7131"/>
                        </a:cubicBezTo>
                        <a:lnTo>
                          <a:pt x="29670" y="28525"/>
                        </a:lnTo>
                        <a:lnTo>
                          <a:pt x="10934" y="17828"/>
                        </a:lnTo>
                        <a:cubicBezTo>
                          <a:pt x="7545" y="15847"/>
                          <a:pt x="2960" y="17036"/>
                          <a:pt x="967" y="20403"/>
                        </a:cubicBezTo>
                        <a:cubicBezTo>
                          <a:pt x="-1026" y="23771"/>
                          <a:pt x="170" y="28327"/>
                          <a:pt x="3558" y="30308"/>
                        </a:cubicBezTo>
                        <a:lnTo>
                          <a:pt x="22295" y="41004"/>
                        </a:lnTo>
                        <a:lnTo>
                          <a:pt x="3558" y="51701"/>
                        </a:lnTo>
                        <a:cubicBezTo>
                          <a:pt x="170" y="53682"/>
                          <a:pt x="-1026" y="58040"/>
                          <a:pt x="967" y="61605"/>
                        </a:cubicBezTo>
                        <a:cubicBezTo>
                          <a:pt x="2363" y="63983"/>
                          <a:pt x="4754" y="65171"/>
                          <a:pt x="7146" y="65171"/>
                        </a:cubicBezTo>
                        <a:cubicBezTo>
                          <a:pt x="8342" y="65171"/>
                          <a:pt x="9538" y="64775"/>
                          <a:pt x="10734" y="64181"/>
                        </a:cubicBezTo>
                        <a:lnTo>
                          <a:pt x="29471" y="53484"/>
                        </a:lnTo>
                        <a:lnTo>
                          <a:pt x="29471" y="74877"/>
                        </a:lnTo>
                        <a:cubicBezTo>
                          <a:pt x="29471" y="78839"/>
                          <a:pt x="32660" y="82009"/>
                          <a:pt x="36647" y="82009"/>
                        </a:cubicBezTo>
                        <a:cubicBezTo>
                          <a:pt x="40633" y="82009"/>
                          <a:pt x="43822" y="78839"/>
                          <a:pt x="43822" y="74877"/>
                        </a:cubicBezTo>
                        <a:lnTo>
                          <a:pt x="43822" y="53484"/>
                        </a:lnTo>
                        <a:lnTo>
                          <a:pt x="62559" y="64181"/>
                        </a:lnTo>
                        <a:cubicBezTo>
                          <a:pt x="63755" y="64775"/>
                          <a:pt x="64951" y="65171"/>
                          <a:pt x="66147" y="65171"/>
                        </a:cubicBezTo>
                        <a:cubicBezTo>
                          <a:pt x="68539" y="65171"/>
                          <a:pt x="71130" y="63784"/>
                          <a:pt x="72326" y="61605"/>
                        </a:cubicBezTo>
                        <a:cubicBezTo>
                          <a:pt x="74319" y="58238"/>
                          <a:pt x="73123" y="53682"/>
                          <a:pt x="69735" y="51701"/>
                        </a:cubicBezTo>
                        <a:lnTo>
                          <a:pt x="50998" y="41004"/>
                        </a:lnTo>
                        <a:lnTo>
                          <a:pt x="69735" y="30308"/>
                        </a:lnTo>
                        <a:cubicBezTo>
                          <a:pt x="73522" y="28327"/>
                          <a:pt x="74718" y="23969"/>
                          <a:pt x="72725" y="2040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53" name="Google Shape;8653;p37"/>
                  <p:cNvSpPr/>
                  <p:nvPr/>
                </p:nvSpPr>
                <p:spPr>
                  <a:xfrm>
                    <a:off x="1822048" y="4456400"/>
                    <a:ext cx="73691" cy="82008"/>
                  </a:xfrm>
                  <a:custGeom>
                    <a:avLst/>
                    <a:gdLst/>
                    <a:ahLst/>
                    <a:cxnLst/>
                    <a:rect l="l" t="t" r="r" b="b"/>
                    <a:pathLst>
                      <a:path w="73691" h="82008" extrusionOk="0">
                        <a:moveTo>
                          <a:pt x="70133" y="51701"/>
                        </a:moveTo>
                        <a:lnTo>
                          <a:pt x="51397" y="41004"/>
                        </a:lnTo>
                        <a:lnTo>
                          <a:pt x="70133" y="30308"/>
                        </a:lnTo>
                        <a:cubicBezTo>
                          <a:pt x="73522" y="28327"/>
                          <a:pt x="74718" y="23969"/>
                          <a:pt x="72725" y="20403"/>
                        </a:cubicBezTo>
                        <a:cubicBezTo>
                          <a:pt x="70731" y="17036"/>
                          <a:pt x="66346" y="15847"/>
                          <a:pt x="62758" y="17828"/>
                        </a:cubicBezTo>
                        <a:lnTo>
                          <a:pt x="44022" y="28525"/>
                        </a:lnTo>
                        <a:lnTo>
                          <a:pt x="44022" y="7131"/>
                        </a:lnTo>
                        <a:cubicBezTo>
                          <a:pt x="44022" y="3169"/>
                          <a:pt x="40832" y="0"/>
                          <a:pt x="36846" y="0"/>
                        </a:cubicBezTo>
                        <a:cubicBezTo>
                          <a:pt x="32859" y="0"/>
                          <a:pt x="29670" y="3169"/>
                          <a:pt x="29670" y="7131"/>
                        </a:cubicBezTo>
                        <a:lnTo>
                          <a:pt x="29670" y="28525"/>
                        </a:lnTo>
                        <a:lnTo>
                          <a:pt x="10934" y="17828"/>
                        </a:lnTo>
                        <a:cubicBezTo>
                          <a:pt x="7545" y="15847"/>
                          <a:pt x="2960" y="17036"/>
                          <a:pt x="967" y="20403"/>
                        </a:cubicBezTo>
                        <a:cubicBezTo>
                          <a:pt x="-1026" y="23771"/>
                          <a:pt x="170" y="28327"/>
                          <a:pt x="3558" y="30308"/>
                        </a:cubicBezTo>
                        <a:lnTo>
                          <a:pt x="22295" y="41004"/>
                        </a:lnTo>
                        <a:lnTo>
                          <a:pt x="3558" y="51701"/>
                        </a:lnTo>
                        <a:cubicBezTo>
                          <a:pt x="170" y="53682"/>
                          <a:pt x="-1026" y="58040"/>
                          <a:pt x="967" y="61605"/>
                        </a:cubicBezTo>
                        <a:cubicBezTo>
                          <a:pt x="2363" y="63983"/>
                          <a:pt x="4754" y="65171"/>
                          <a:pt x="7146" y="65171"/>
                        </a:cubicBezTo>
                        <a:cubicBezTo>
                          <a:pt x="8342" y="65171"/>
                          <a:pt x="9538" y="64775"/>
                          <a:pt x="10734" y="64181"/>
                        </a:cubicBezTo>
                        <a:lnTo>
                          <a:pt x="29471" y="53484"/>
                        </a:lnTo>
                        <a:lnTo>
                          <a:pt x="29471" y="74877"/>
                        </a:lnTo>
                        <a:cubicBezTo>
                          <a:pt x="29471" y="78839"/>
                          <a:pt x="32660" y="82009"/>
                          <a:pt x="36647" y="82009"/>
                        </a:cubicBezTo>
                        <a:cubicBezTo>
                          <a:pt x="40633" y="82009"/>
                          <a:pt x="43822" y="78839"/>
                          <a:pt x="43822" y="74877"/>
                        </a:cubicBezTo>
                        <a:lnTo>
                          <a:pt x="43822" y="53484"/>
                        </a:lnTo>
                        <a:lnTo>
                          <a:pt x="62559" y="64181"/>
                        </a:lnTo>
                        <a:cubicBezTo>
                          <a:pt x="63755" y="64775"/>
                          <a:pt x="64951" y="65171"/>
                          <a:pt x="66147" y="65171"/>
                        </a:cubicBezTo>
                        <a:cubicBezTo>
                          <a:pt x="68539" y="65171"/>
                          <a:pt x="71130" y="63784"/>
                          <a:pt x="72326" y="61605"/>
                        </a:cubicBezTo>
                        <a:cubicBezTo>
                          <a:pt x="74718" y="58238"/>
                          <a:pt x="73522" y="53682"/>
                          <a:pt x="70133" y="5170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gr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content 02">
  <p:cSld name="Title and content 02">
    <p:bg>
      <p:bgPr>
        <a:solidFill>
          <a:schemeClr val="accent3"/>
        </a:solidFill>
        <a:effectLst/>
      </p:bgPr>
    </p:bg>
    <p:spTree>
      <p:nvGrpSpPr>
        <p:cNvPr id="1" name="Shape 8654"/>
        <p:cNvGrpSpPr/>
        <p:nvPr/>
      </p:nvGrpSpPr>
      <p:grpSpPr>
        <a:xfrm>
          <a:off x="0" y="0"/>
          <a:ext cx="0" cy="0"/>
          <a:chOff x="0" y="0"/>
          <a:chExt cx="0" cy="0"/>
        </a:xfrm>
      </p:grpSpPr>
      <p:grpSp>
        <p:nvGrpSpPr>
          <p:cNvPr id="8655" name="Google Shape;8655;p38"/>
          <p:cNvGrpSpPr/>
          <p:nvPr/>
        </p:nvGrpSpPr>
        <p:grpSpPr>
          <a:xfrm>
            <a:off x="1065212" y="674082"/>
            <a:ext cx="4213372" cy="3974118"/>
            <a:chOff x="966640" y="457201"/>
            <a:chExt cx="4669515" cy="4404359"/>
          </a:xfrm>
        </p:grpSpPr>
        <p:sp>
          <p:nvSpPr>
            <p:cNvPr id="8656" name="Google Shape;8656;p38"/>
            <p:cNvSpPr/>
            <p:nvPr/>
          </p:nvSpPr>
          <p:spPr>
            <a:xfrm>
              <a:off x="966640" y="2208742"/>
              <a:ext cx="2652818" cy="2652818"/>
            </a:xfrm>
            <a:prstGeom prst="ellipse">
              <a:avLst/>
            </a:prstGeom>
            <a:solidFill>
              <a:srgbClr val="E6F69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657" name="Google Shape;8657;p38"/>
            <p:cNvSpPr/>
            <p:nvPr/>
          </p:nvSpPr>
          <p:spPr>
            <a:xfrm>
              <a:off x="3884613" y="457201"/>
              <a:ext cx="1751542" cy="1751542"/>
            </a:xfrm>
            <a:prstGeom prst="ellipse">
              <a:avLst/>
            </a:prstGeom>
            <a:solidFill>
              <a:srgbClr val="E6F69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8658" name="Google Shape;8658;p38"/>
            <p:cNvPicPr preferRelativeResize="0"/>
            <p:nvPr/>
          </p:nvPicPr>
          <p:blipFill rotWithShape="1">
            <a:blip r:embed="rId2">
              <a:alphaModFix/>
            </a:blip>
            <a:srcRect/>
            <a:stretch/>
          </p:blipFill>
          <p:spPr>
            <a:xfrm>
              <a:off x="2224245" y="609600"/>
              <a:ext cx="3031967" cy="4099560"/>
            </a:xfrm>
            <a:prstGeom prst="rect">
              <a:avLst/>
            </a:prstGeom>
            <a:noFill/>
            <a:ln>
              <a:noFill/>
            </a:ln>
          </p:spPr>
        </p:pic>
      </p:grpSp>
      <p:sp>
        <p:nvSpPr>
          <p:cNvPr id="8659" name="Google Shape;8659;p38"/>
          <p:cNvSpPr/>
          <p:nvPr/>
        </p:nvSpPr>
        <p:spPr>
          <a:xfrm>
            <a:off x="547052" y="1066800"/>
            <a:ext cx="904240" cy="904240"/>
          </a:xfrm>
          <a:prstGeom prst="ellipse">
            <a:avLst/>
          </a:prstGeom>
          <a:solidFill>
            <a:srgbClr val="E6F69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660" name="Google Shape;8660;p38"/>
          <p:cNvSpPr txBox="1">
            <a:spLocks noGrp="1"/>
          </p:cNvSpPr>
          <p:nvPr>
            <p:ph type="title"/>
          </p:nvPr>
        </p:nvSpPr>
        <p:spPr>
          <a:xfrm>
            <a:off x="548640" y="4910328"/>
            <a:ext cx="10972800" cy="1417320"/>
          </a:xfrm>
          <a:prstGeom prst="rect">
            <a:avLst/>
          </a:prstGeom>
          <a:noFill/>
          <a:ln>
            <a:noFill/>
          </a:ln>
        </p:spPr>
        <p:txBody>
          <a:bodyPr spcFirstLastPara="1" wrap="square" lIns="0" tIns="0" rIns="0" bIns="0" anchor="b" anchorCtr="0">
            <a:noAutofit/>
          </a:bodyPr>
          <a:lstStyle>
            <a:lvl1pPr lvl="0" algn="l">
              <a:lnSpc>
                <a:spcPct val="80000"/>
              </a:lnSpc>
              <a:spcBef>
                <a:spcPts val="0"/>
              </a:spcBef>
              <a:spcAft>
                <a:spcPts val="0"/>
              </a:spcAft>
              <a:buClr>
                <a:srgbClr val="052224"/>
              </a:buClr>
              <a:buSzPts val="4000"/>
              <a:buFont typeface="Aharoni"/>
              <a:buNone/>
              <a:defRPr sz="4000">
                <a:solidFill>
                  <a:srgbClr val="052224"/>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61" name="Google Shape;8661;p38"/>
          <p:cNvSpPr txBox="1">
            <a:spLocks noGrp="1"/>
          </p:cNvSpPr>
          <p:nvPr>
            <p:ph type="dt" idx="10"/>
          </p:nvPr>
        </p:nvSpPr>
        <p:spPr>
          <a:xfrm>
            <a:off x="548641" y="457200"/>
            <a:ext cx="668972" cy="365125"/>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solidFill>
                  <a:srgbClr val="052224"/>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62" name="Google Shape;8662;p38"/>
          <p:cNvSpPr txBox="1">
            <a:spLocks noGrp="1"/>
          </p:cNvSpPr>
          <p:nvPr>
            <p:ph type="ftr" idx="11"/>
          </p:nvPr>
        </p:nvSpPr>
        <p:spPr>
          <a:xfrm>
            <a:off x="4164515" y="457200"/>
            <a:ext cx="3859795"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rgbClr val="052224"/>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663" name="Google Shape;8663;p38"/>
          <p:cNvSpPr txBox="1">
            <a:spLocks noGrp="1"/>
          </p:cNvSpPr>
          <p:nvPr>
            <p:ph type="sldNum" idx="12"/>
          </p:nvPr>
        </p:nvSpPr>
        <p:spPr>
          <a:xfrm>
            <a:off x="10742612" y="457200"/>
            <a:ext cx="879687" cy="365125"/>
          </a:xfrm>
          <a:prstGeom prst="rect">
            <a:avLst/>
          </a:prstGeom>
          <a:noFill/>
          <a:ln>
            <a:noFill/>
          </a:ln>
        </p:spPr>
        <p:txBody>
          <a:bodyPr spcFirstLastPara="1" wrap="square" lIns="0" tIns="0" rIns="0" bIns="0" anchor="ctr" anchorCtr="0">
            <a:noAutofit/>
          </a:bodyPr>
          <a:lstStyle>
            <a:lvl1pPr marL="0" lvl="0" indent="0" algn="r">
              <a:spcBef>
                <a:spcPts val="0"/>
              </a:spcBef>
              <a:buNone/>
              <a:defRPr sz="2000">
                <a:solidFill>
                  <a:srgbClr val="052224"/>
                </a:solidFill>
                <a:latin typeface="Aharoni"/>
                <a:ea typeface="Aharoni"/>
                <a:cs typeface="Aharoni"/>
                <a:sym typeface="Aharoni"/>
              </a:defRPr>
            </a:lvl1pPr>
            <a:lvl2pPr marL="0" lvl="1" indent="0" algn="r">
              <a:spcBef>
                <a:spcPts val="0"/>
              </a:spcBef>
              <a:buNone/>
              <a:defRPr sz="2000">
                <a:solidFill>
                  <a:srgbClr val="052224"/>
                </a:solidFill>
                <a:latin typeface="Aharoni"/>
                <a:ea typeface="Aharoni"/>
                <a:cs typeface="Aharoni"/>
                <a:sym typeface="Aharoni"/>
              </a:defRPr>
            </a:lvl2pPr>
            <a:lvl3pPr marL="0" lvl="2" indent="0" algn="r">
              <a:spcBef>
                <a:spcPts val="0"/>
              </a:spcBef>
              <a:buNone/>
              <a:defRPr sz="2000">
                <a:solidFill>
                  <a:srgbClr val="052224"/>
                </a:solidFill>
                <a:latin typeface="Aharoni"/>
                <a:ea typeface="Aharoni"/>
                <a:cs typeface="Aharoni"/>
                <a:sym typeface="Aharoni"/>
              </a:defRPr>
            </a:lvl3pPr>
            <a:lvl4pPr marL="0" lvl="3" indent="0" algn="r">
              <a:spcBef>
                <a:spcPts val="0"/>
              </a:spcBef>
              <a:buNone/>
              <a:defRPr sz="2000">
                <a:solidFill>
                  <a:srgbClr val="052224"/>
                </a:solidFill>
                <a:latin typeface="Aharoni"/>
                <a:ea typeface="Aharoni"/>
                <a:cs typeface="Aharoni"/>
                <a:sym typeface="Aharoni"/>
              </a:defRPr>
            </a:lvl4pPr>
            <a:lvl5pPr marL="0" lvl="4" indent="0" algn="r">
              <a:spcBef>
                <a:spcPts val="0"/>
              </a:spcBef>
              <a:buNone/>
              <a:defRPr sz="2000">
                <a:solidFill>
                  <a:srgbClr val="052224"/>
                </a:solidFill>
                <a:latin typeface="Aharoni"/>
                <a:ea typeface="Aharoni"/>
                <a:cs typeface="Aharoni"/>
                <a:sym typeface="Aharoni"/>
              </a:defRPr>
            </a:lvl5pPr>
            <a:lvl6pPr marL="0" lvl="5" indent="0" algn="r">
              <a:spcBef>
                <a:spcPts val="0"/>
              </a:spcBef>
              <a:buNone/>
              <a:defRPr sz="2000">
                <a:solidFill>
                  <a:srgbClr val="052224"/>
                </a:solidFill>
                <a:latin typeface="Aharoni"/>
                <a:ea typeface="Aharoni"/>
                <a:cs typeface="Aharoni"/>
                <a:sym typeface="Aharoni"/>
              </a:defRPr>
            </a:lvl6pPr>
            <a:lvl7pPr marL="0" lvl="6" indent="0" algn="r">
              <a:spcBef>
                <a:spcPts val="0"/>
              </a:spcBef>
              <a:buNone/>
              <a:defRPr sz="2000">
                <a:solidFill>
                  <a:srgbClr val="052224"/>
                </a:solidFill>
                <a:latin typeface="Aharoni"/>
                <a:ea typeface="Aharoni"/>
                <a:cs typeface="Aharoni"/>
                <a:sym typeface="Aharoni"/>
              </a:defRPr>
            </a:lvl7pPr>
            <a:lvl8pPr marL="0" lvl="7" indent="0" algn="r">
              <a:spcBef>
                <a:spcPts val="0"/>
              </a:spcBef>
              <a:buNone/>
              <a:defRPr sz="2000">
                <a:solidFill>
                  <a:srgbClr val="052224"/>
                </a:solidFill>
                <a:latin typeface="Aharoni"/>
                <a:ea typeface="Aharoni"/>
                <a:cs typeface="Aharoni"/>
                <a:sym typeface="Aharoni"/>
              </a:defRPr>
            </a:lvl8pPr>
            <a:lvl9pPr marL="0" lvl="8" indent="0" algn="r">
              <a:spcBef>
                <a:spcPts val="0"/>
              </a:spcBef>
              <a:buNone/>
              <a:defRPr sz="2000">
                <a:solidFill>
                  <a:srgbClr val="052224"/>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t>‹#›</a:t>
            </a:fld>
            <a:endParaRPr/>
          </a:p>
        </p:txBody>
      </p:sp>
      <p:sp>
        <p:nvSpPr>
          <p:cNvPr id="8664" name="Google Shape;8664;p38"/>
          <p:cNvSpPr txBox="1">
            <a:spLocks noGrp="1"/>
          </p:cNvSpPr>
          <p:nvPr>
            <p:ph type="body" idx="1"/>
          </p:nvPr>
        </p:nvSpPr>
        <p:spPr>
          <a:xfrm>
            <a:off x="6126480" y="914400"/>
            <a:ext cx="5486400" cy="4023360"/>
          </a:xfrm>
          <a:prstGeom prst="rect">
            <a:avLst/>
          </a:prstGeom>
          <a:noFill/>
          <a:ln>
            <a:noFill/>
          </a:ln>
        </p:spPr>
        <p:txBody>
          <a:bodyPr spcFirstLastPara="1" wrap="square" lIns="0" tIns="0" rIns="0" bIns="0" anchor="t" anchorCtr="0">
            <a:normAutofit/>
          </a:bodyPr>
          <a:lstStyle>
            <a:lvl1pPr marL="457200" lvl="0" indent="-330200" algn="l">
              <a:lnSpc>
                <a:spcPct val="90000"/>
              </a:lnSpc>
              <a:spcBef>
                <a:spcPts val="1800"/>
              </a:spcBef>
              <a:spcAft>
                <a:spcPts val="0"/>
              </a:spcAft>
              <a:buClr>
                <a:srgbClr val="052224"/>
              </a:buClr>
              <a:buSzPts val="1600"/>
              <a:buFont typeface="Courier New"/>
              <a:buChar char="o"/>
              <a:defRPr sz="2000">
                <a:solidFill>
                  <a:srgbClr val="052224"/>
                </a:solidFill>
              </a:defRPr>
            </a:lvl1pPr>
            <a:lvl2pPr marL="914400" lvl="1" indent="-320040" algn="l">
              <a:lnSpc>
                <a:spcPct val="90000"/>
              </a:lnSpc>
              <a:spcBef>
                <a:spcPts val="1000"/>
              </a:spcBef>
              <a:spcAft>
                <a:spcPts val="0"/>
              </a:spcAft>
              <a:buClr>
                <a:srgbClr val="052224"/>
              </a:buClr>
              <a:buSzPts val="1440"/>
              <a:buFont typeface="Arial"/>
              <a:buChar char="•"/>
              <a:defRPr sz="1800">
                <a:solidFill>
                  <a:srgbClr val="052224"/>
                </a:solidFill>
              </a:defRPr>
            </a:lvl2pPr>
            <a:lvl3pPr marL="1371600" lvl="2" indent="-330200" algn="l">
              <a:lnSpc>
                <a:spcPct val="90000"/>
              </a:lnSpc>
              <a:spcBef>
                <a:spcPts val="600"/>
              </a:spcBef>
              <a:spcAft>
                <a:spcPts val="0"/>
              </a:spcAft>
              <a:buClr>
                <a:srgbClr val="052224"/>
              </a:buClr>
              <a:buSzPts val="1600"/>
              <a:buFont typeface="NTR"/>
              <a:buChar char="-"/>
              <a:defRPr sz="1600">
                <a:solidFill>
                  <a:srgbClr val="052224"/>
                </a:solidFill>
              </a:defRPr>
            </a:lvl3pPr>
            <a:lvl4pPr marL="1828800" lvl="3" indent="-317500" algn="l">
              <a:lnSpc>
                <a:spcPct val="90000"/>
              </a:lnSpc>
              <a:spcBef>
                <a:spcPts val="1000"/>
              </a:spcBef>
              <a:spcAft>
                <a:spcPts val="0"/>
              </a:spcAft>
              <a:buClr>
                <a:srgbClr val="052224"/>
              </a:buClr>
              <a:buSzPts val="1400"/>
              <a:buFont typeface="Arial"/>
              <a:buChar char="•"/>
              <a:defRPr sz="1400">
                <a:solidFill>
                  <a:srgbClr val="052224"/>
                </a:solidFill>
              </a:defRPr>
            </a:lvl4pPr>
            <a:lvl5pPr marL="2286000" lvl="4" indent="-299720" algn="l">
              <a:lnSpc>
                <a:spcPct val="90000"/>
              </a:lnSpc>
              <a:spcBef>
                <a:spcPts val="600"/>
              </a:spcBef>
              <a:spcAft>
                <a:spcPts val="0"/>
              </a:spcAft>
              <a:buClr>
                <a:srgbClr val="052224"/>
              </a:buClr>
              <a:buSzPts val="1120"/>
              <a:buFont typeface="Arial"/>
              <a:buChar char="•"/>
              <a:defRPr sz="1400">
                <a:solidFill>
                  <a:srgbClr val="052224"/>
                </a:solidFill>
              </a:defRPr>
            </a:lvl5pPr>
            <a:lvl6pPr marL="2743200" lvl="5" indent="-342900" algn="l">
              <a:lnSpc>
                <a:spcPct val="90000"/>
              </a:lnSpc>
              <a:spcBef>
                <a:spcPts val="600"/>
              </a:spcBef>
              <a:spcAft>
                <a:spcPts val="0"/>
              </a:spcAft>
              <a:buClr>
                <a:schemeClr val="dk1"/>
              </a:buClr>
              <a:buSzPts val="1800"/>
              <a:buChar char="–"/>
              <a:defRPr/>
            </a:lvl6pPr>
            <a:lvl7pPr marL="3200400" lvl="6" indent="-320039" algn="l">
              <a:lnSpc>
                <a:spcPct val="90000"/>
              </a:lnSpc>
              <a:spcBef>
                <a:spcPts val="600"/>
              </a:spcBef>
              <a:spcAft>
                <a:spcPts val="0"/>
              </a:spcAft>
              <a:buClr>
                <a:schemeClr val="dk1"/>
              </a:buClr>
              <a:buSzPts val="1440"/>
              <a:buChar char="•"/>
              <a:defRPr/>
            </a:lvl7pPr>
            <a:lvl8pPr marL="3657600" lvl="7" indent="-342900" algn="l">
              <a:lnSpc>
                <a:spcPct val="90000"/>
              </a:lnSpc>
              <a:spcBef>
                <a:spcPts val="600"/>
              </a:spcBef>
              <a:spcAft>
                <a:spcPts val="0"/>
              </a:spcAft>
              <a:buClr>
                <a:schemeClr val="dk1"/>
              </a:buClr>
              <a:buSzPts val="1800"/>
              <a:buChar char="–"/>
              <a:defRPr/>
            </a:lvl8pPr>
            <a:lvl9pPr marL="4114800" lvl="8" indent="-320040" algn="l">
              <a:lnSpc>
                <a:spcPct val="90000"/>
              </a:lnSpc>
              <a:spcBef>
                <a:spcPts val="600"/>
              </a:spcBef>
              <a:spcAft>
                <a:spcPts val="0"/>
              </a:spcAft>
              <a:buClr>
                <a:schemeClr val="dk1"/>
              </a:buClr>
              <a:buSzPts val="144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ntent">
  <p:cSld name="Two Content">
    <p:bg>
      <p:bgPr>
        <a:solidFill>
          <a:srgbClr val="8AE9EE"/>
        </a:solidFill>
        <a:effectLst/>
      </p:bgPr>
    </p:bg>
    <p:spTree>
      <p:nvGrpSpPr>
        <p:cNvPr id="1" name="Shape 8665"/>
        <p:cNvGrpSpPr/>
        <p:nvPr/>
      </p:nvGrpSpPr>
      <p:grpSpPr>
        <a:xfrm>
          <a:off x="0" y="0"/>
          <a:ext cx="0" cy="0"/>
          <a:chOff x="0" y="0"/>
          <a:chExt cx="0" cy="0"/>
        </a:xfrm>
      </p:grpSpPr>
      <p:sp>
        <p:nvSpPr>
          <p:cNvPr id="8666" name="Google Shape;8666;p39"/>
          <p:cNvSpPr/>
          <p:nvPr/>
        </p:nvSpPr>
        <p:spPr>
          <a:xfrm>
            <a:off x="2468880" y="493776"/>
            <a:ext cx="1336874" cy="1336874"/>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667" name="Google Shape;8667;p39"/>
          <p:cNvSpPr/>
          <p:nvPr/>
        </p:nvSpPr>
        <p:spPr>
          <a:xfrm flipH="1">
            <a:off x="8443445" y="2819400"/>
            <a:ext cx="3745379" cy="4038600"/>
          </a:xfrm>
          <a:custGeom>
            <a:avLst/>
            <a:gdLst/>
            <a:ahLst/>
            <a:cxnLst/>
            <a:rect l="l" t="t" r="r" b="b"/>
            <a:pathLst>
              <a:path w="4452053" h="4800600" extrusionOk="0">
                <a:moveTo>
                  <a:pt x="1420949" y="0"/>
                </a:moveTo>
                <a:cubicBezTo>
                  <a:pt x="3094982" y="0"/>
                  <a:pt x="4452053" y="1357071"/>
                  <a:pt x="4452053" y="3031104"/>
                </a:cubicBezTo>
                <a:cubicBezTo>
                  <a:pt x="4452053" y="3658867"/>
                  <a:pt x="4261215" y="4242056"/>
                  <a:pt x="3934388" y="4725824"/>
                </a:cubicBezTo>
                <a:lnTo>
                  <a:pt x="3878471" y="4800600"/>
                </a:lnTo>
                <a:lnTo>
                  <a:pt x="0" y="4800600"/>
                </a:lnTo>
                <a:lnTo>
                  <a:pt x="0" y="354346"/>
                </a:lnTo>
                <a:lnTo>
                  <a:pt x="241106" y="238199"/>
                </a:lnTo>
                <a:cubicBezTo>
                  <a:pt x="603743" y="84817"/>
                  <a:pt x="1002441" y="0"/>
                  <a:pt x="1420949"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668" name="Google Shape;8668;p39"/>
          <p:cNvSpPr/>
          <p:nvPr/>
        </p:nvSpPr>
        <p:spPr>
          <a:xfrm>
            <a:off x="5408612" y="2667000"/>
            <a:ext cx="2486608" cy="2486608"/>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669" name="Google Shape;8669;p39"/>
          <p:cNvSpPr txBox="1">
            <a:spLocks noGrp="1"/>
          </p:cNvSpPr>
          <p:nvPr>
            <p:ph type="title"/>
          </p:nvPr>
        </p:nvSpPr>
        <p:spPr>
          <a:xfrm>
            <a:off x="594360" y="3767328"/>
            <a:ext cx="5212080" cy="2560320"/>
          </a:xfrm>
          <a:prstGeom prst="rect">
            <a:avLst/>
          </a:prstGeom>
          <a:noFill/>
          <a:ln>
            <a:noFill/>
          </a:ln>
        </p:spPr>
        <p:txBody>
          <a:bodyPr spcFirstLastPara="1" wrap="square" lIns="0" tIns="0" rIns="0" bIns="0" anchor="b" anchorCtr="0">
            <a:normAutofit/>
          </a:bodyPr>
          <a:lstStyle>
            <a:lvl1pPr lvl="0" algn="l">
              <a:lnSpc>
                <a:spcPct val="80000"/>
              </a:lnSpc>
              <a:spcBef>
                <a:spcPts val="0"/>
              </a:spcBef>
              <a:spcAft>
                <a:spcPts val="0"/>
              </a:spcAft>
              <a:buClr>
                <a:srgbClr val="052224"/>
              </a:buClr>
              <a:buSzPts val="4000"/>
              <a:buFont typeface="Aharoni"/>
              <a:buNone/>
              <a:defRPr>
                <a:solidFill>
                  <a:srgbClr val="052224"/>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70" name="Google Shape;8670;p39"/>
          <p:cNvSpPr txBox="1">
            <a:spLocks noGrp="1"/>
          </p:cNvSpPr>
          <p:nvPr>
            <p:ph type="dt" idx="10"/>
          </p:nvPr>
        </p:nvSpPr>
        <p:spPr>
          <a:xfrm>
            <a:off x="548641" y="457200"/>
            <a:ext cx="668972" cy="365125"/>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solidFill>
                  <a:srgbClr val="052224"/>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71" name="Google Shape;8671;p39"/>
          <p:cNvSpPr txBox="1">
            <a:spLocks noGrp="1"/>
          </p:cNvSpPr>
          <p:nvPr>
            <p:ph type="ftr" idx="11"/>
          </p:nvPr>
        </p:nvSpPr>
        <p:spPr>
          <a:xfrm>
            <a:off x="4164515" y="457200"/>
            <a:ext cx="3859795"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rgbClr val="052224"/>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672" name="Google Shape;8672;p39"/>
          <p:cNvSpPr txBox="1">
            <a:spLocks noGrp="1"/>
          </p:cNvSpPr>
          <p:nvPr>
            <p:ph type="sldNum" idx="12"/>
          </p:nvPr>
        </p:nvSpPr>
        <p:spPr>
          <a:xfrm>
            <a:off x="10742612" y="457200"/>
            <a:ext cx="879687" cy="365125"/>
          </a:xfrm>
          <a:prstGeom prst="rect">
            <a:avLst/>
          </a:prstGeom>
          <a:noFill/>
          <a:ln>
            <a:noFill/>
          </a:ln>
        </p:spPr>
        <p:txBody>
          <a:bodyPr spcFirstLastPara="1" wrap="square" lIns="0" tIns="0" rIns="0" bIns="0" anchor="ctr" anchorCtr="0">
            <a:noAutofit/>
          </a:bodyPr>
          <a:lstStyle>
            <a:lvl1pPr marL="0" lvl="0" indent="0" algn="r">
              <a:spcBef>
                <a:spcPts val="0"/>
              </a:spcBef>
              <a:buNone/>
              <a:defRPr sz="2000">
                <a:solidFill>
                  <a:srgbClr val="052224"/>
                </a:solidFill>
                <a:latin typeface="Aharoni"/>
                <a:ea typeface="Aharoni"/>
                <a:cs typeface="Aharoni"/>
                <a:sym typeface="Aharoni"/>
              </a:defRPr>
            </a:lvl1pPr>
            <a:lvl2pPr marL="0" lvl="1" indent="0" algn="r">
              <a:spcBef>
                <a:spcPts val="0"/>
              </a:spcBef>
              <a:buNone/>
              <a:defRPr sz="2000">
                <a:solidFill>
                  <a:srgbClr val="052224"/>
                </a:solidFill>
                <a:latin typeface="Aharoni"/>
                <a:ea typeface="Aharoni"/>
                <a:cs typeface="Aharoni"/>
                <a:sym typeface="Aharoni"/>
              </a:defRPr>
            </a:lvl2pPr>
            <a:lvl3pPr marL="0" lvl="2" indent="0" algn="r">
              <a:spcBef>
                <a:spcPts val="0"/>
              </a:spcBef>
              <a:buNone/>
              <a:defRPr sz="2000">
                <a:solidFill>
                  <a:srgbClr val="052224"/>
                </a:solidFill>
                <a:latin typeface="Aharoni"/>
                <a:ea typeface="Aharoni"/>
                <a:cs typeface="Aharoni"/>
                <a:sym typeface="Aharoni"/>
              </a:defRPr>
            </a:lvl3pPr>
            <a:lvl4pPr marL="0" lvl="3" indent="0" algn="r">
              <a:spcBef>
                <a:spcPts val="0"/>
              </a:spcBef>
              <a:buNone/>
              <a:defRPr sz="2000">
                <a:solidFill>
                  <a:srgbClr val="052224"/>
                </a:solidFill>
                <a:latin typeface="Aharoni"/>
                <a:ea typeface="Aharoni"/>
                <a:cs typeface="Aharoni"/>
                <a:sym typeface="Aharoni"/>
              </a:defRPr>
            </a:lvl4pPr>
            <a:lvl5pPr marL="0" lvl="4" indent="0" algn="r">
              <a:spcBef>
                <a:spcPts val="0"/>
              </a:spcBef>
              <a:buNone/>
              <a:defRPr sz="2000">
                <a:solidFill>
                  <a:srgbClr val="052224"/>
                </a:solidFill>
                <a:latin typeface="Aharoni"/>
                <a:ea typeface="Aharoni"/>
                <a:cs typeface="Aharoni"/>
                <a:sym typeface="Aharoni"/>
              </a:defRPr>
            </a:lvl5pPr>
            <a:lvl6pPr marL="0" lvl="5" indent="0" algn="r">
              <a:spcBef>
                <a:spcPts val="0"/>
              </a:spcBef>
              <a:buNone/>
              <a:defRPr sz="2000">
                <a:solidFill>
                  <a:srgbClr val="052224"/>
                </a:solidFill>
                <a:latin typeface="Aharoni"/>
                <a:ea typeface="Aharoni"/>
                <a:cs typeface="Aharoni"/>
                <a:sym typeface="Aharoni"/>
              </a:defRPr>
            </a:lvl6pPr>
            <a:lvl7pPr marL="0" lvl="6" indent="0" algn="r">
              <a:spcBef>
                <a:spcPts val="0"/>
              </a:spcBef>
              <a:buNone/>
              <a:defRPr sz="2000">
                <a:solidFill>
                  <a:srgbClr val="052224"/>
                </a:solidFill>
                <a:latin typeface="Aharoni"/>
                <a:ea typeface="Aharoni"/>
                <a:cs typeface="Aharoni"/>
                <a:sym typeface="Aharoni"/>
              </a:defRPr>
            </a:lvl7pPr>
            <a:lvl8pPr marL="0" lvl="7" indent="0" algn="r">
              <a:spcBef>
                <a:spcPts val="0"/>
              </a:spcBef>
              <a:buNone/>
              <a:defRPr sz="2000">
                <a:solidFill>
                  <a:srgbClr val="052224"/>
                </a:solidFill>
                <a:latin typeface="Aharoni"/>
                <a:ea typeface="Aharoni"/>
                <a:cs typeface="Aharoni"/>
                <a:sym typeface="Aharoni"/>
              </a:defRPr>
            </a:lvl8pPr>
            <a:lvl9pPr marL="0" lvl="8" indent="0" algn="r">
              <a:spcBef>
                <a:spcPts val="0"/>
              </a:spcBef>
              <a:buNone/>
              <a:defRPr sz="2000">
                <a:solidFill>
                  <a:srgbClr val="052224"/>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t>‹#›</a:t>
            </a:fld>
            <a:endParaRPr/>
          </a:p>
        </p:txBody>
      </p:sp>
      <p:sp>
        <p:nvSpPr>
          <p:cNvPr id="8673" name="Google Shape;8673;p39"/>
          <p:cNvSpPr txBox="1">
            <a:spLocks noGrp="1"/>
          </p:cNvSpPr>
          <p:nvPr>
            <p:ph type="body" idx="1"/>
          </p:nvPr>
        </p:nvSpPr>
        <p:spPr>
          <a:xfrm>
            <a:off x="612648" y="685800"/>
            <a:ext cx="11009376" cy="2770632"/>
          </a:xfrm>
          <a:prstGeom prst="rect">
            <a:avLst/>
          </a:prstGeom>
          <a:noFill/>
          <a:ln>
            <a:noFill/>
          </a:ln>
        </p:spPr>
        <p:txBody>
          <a:bodyPr spcFirstLastPara="1" wrap="square" lIns="0" tIns="0" rIns="0" bIns="0" anchor="t" anchorCtr="0">
            <a:normAutofit/>
          </a:bodyPr>
          <a:lstStyle>
            <a:lvl1pPr marL="457200" lvl="0" indent="-330200" algn="l">
              <a:lnSpc>
                <a:spcPct val="90000"/>
              </a:lnSpc>
              <a:spcBef>
                <a:spcPts val="1800"/>
              </a:spcBef>
              <a:spcAft>
                <a:spcPts val="0"/>
              </a:spcAft>
              <a:buClr>
                <a:srgbClr val="052224"/>
              </a:buClr>
              <a:buSzPts val="1600"/>
              <a:buFont typeface="Courier New"/>
              <a:buChar char="o"/>
              <a:defRPr sz="2000">
                <a:solidFill>
                  <a:srgbClr val="052224"/>
                </a:solidFill>
              </a:defRPr>
            </a:lvl1pPr>
            <a:lvl2pPr marL="914400" lvl="1" indent="-320040" algn="l">
              <a:lnSpc>
                <a:spcPct val="90000"/>
              </a:lnSpc>
              <a:spcBef>
                <a:spcPts val="1000"/>
              </a:spcBef>
              <a:spcAft>
                <a:spcPts val="0"/>
              </a:spcAft>
              <a:buClr>
                <a:srgbClr val="052224"/>
              </a:buClr>
              <a:buSzPts val="1440"/>
              <a:buFont typeface="Arial"/>
              <a:buChar char="•"/>
              <a:defRPr sz="1800">
                <a:solidFill>
                  <a:srgbClr val="052224"/>
                </a:solidFill>
              </a:defRPr>
            </a:lvl2pPr>
            <a:lvl3pPr marL="1371600" lvl="2" indent="-330200" algn="l">
              <a:lnSpc>
                <a:spcPct val="90000"/>
              </a:lnSpc>
              <a:spcBef>
                <a:spcPts val="600"/>
              </a:spcBef>
              <a:spcAft>
                <a:spcPts val="0"/>
              </a:spcAft>
              <a:buClr>
                <a:srgbClr val="052224"/>
              </a:buClr>
              <a:buSzPts val="1600"/>
              <a:buFont typeface="NTR"/>
              <a:buChar char="-"/>
              <a:defRPr sz="1600">
                <a:solidFill>
                  <a:srgbClr val="052224"/>
                </a:solidFill>
              </a:defRPr>
            </a:lvl3pPr>
            <a:lvl4pPr marL="1828800" lvl="3" indent="-317500" algn="l">
              <a:lnSpc>
                <a:spcPct val="90000"/>
              </a:lnSpc>
              <a:spcBef>
                <a:spcPts val="1000"/>
              </a:spcBef>
              <a:spcAft>
                <a:spcPts val="0"/>
              </a:spcAft>
              <a:buClr>
                <a:srgbClr val="052224"/>
              </a:buClr>
              <a:buSzPts val="1400"/>
              <a:buFont typeface="Arial"/>
              <a:buChar char="•"/>
              <a:defRPr sz="1400">
                <a:solidFill>
                  <a:srgbClr val="052224"/>
                </a:solidFill>
              </a:defRPr>
            </a:lvl4pPr>
            <a:lvl5pPr marL="2286000" lvl="4" indent="-299720" algn="l">
              <a:lnSpc>
                <a:spcPct val="90000"/>
              </a:lnSpc>
              <a:spcBef>
                <a:spcPts val="600"/>
              </a:spcBef>
              <a:spcAft>
                <a:spcPts val="0"/>
              </a:spcAft>
              <a:buClr>
                <a:srgbClr val="052224"/>
              </a:buClr>
              <a:buSzPts val="1120"/>
              <a:buFont typeface="Arial"/>
              <a:buChar char="•"/>
              <a:defRPr sz="1400">
                <a:solidFill>
                  <a:srgbClr val="052224"/>
                </a:solidFill>
              </a:defRPr>
            </a:lvl5pPr>
            <a:lvl6pPr marL="2743200" lvl="5" indent="-342900" algn="l">
              <a:lnSpc>
                <a:spcPct val="90000"/>
              </a:lnSpc>
              <a:spcBef>
                <a:spcPts val="600"/>
              </a:spcBef>
              <a:spcAft>
                <a:spcPts val="0"/>
              </a:spcAft>
              <a:buClr>
                <a:schemeClr val="dk1"/>
              </a:buClr>
              <a:buSzPts val="1800"/>
              <a:buChar char="–"/>
              <a:defRPr/>
            </a:lvl6pPr>
            <a:lvl7pPr marL="3200400" lvl="6" indent="-320039" algn="l">
              <a:lnSpc>
                <a:spcPct val="90000"/>
              </a:lnSpc>
              <a:spcBef>
                <a:spcPts val="600"/>
              </a:spcBef>
              <a:spcAft>
                <a:spcPts val="0"/>
              </a:spcAft>
              <a:buClr>
                <a:schemeClr val="dk1"/>
              </a:buClr>
              <a:buSzPts val="1440"/>
              <a:buChar char="•"/>
              <a:defRPr/>
            </a:lvl7pPr>
            <a:lvl8pPr marL="3657600" lvl="7" indent="-342900" algn="l">
              <a:lnSpc>
                <a:spcPct val="90000"/>
              </a:lnSpc>
              <a:spcBef>
                <a:spcPts val="600"/>
              </a:spcBef>
              <a:spcAft>
                <a:spcPts val="0"/>
              </a:spcAft>
              <a:buClr>
                <a:schemeClr val="dk1"/>
              </a:buClr>
              <a:buSzPts val="1800"/>
              <a:buChar char="–"/>
              <a:defRPr/>
            </a:lvl8pPr>
            <a:lvl9pPr marL="4114800" lvl="8" indent="-320040" algn="l">
              <a:lnSpc>
                <a:spcPct val="90000"/>
              </a:lnSpc>
              <a:spcBef>
                <a:spcPts val="600"/>
              </a:spcBef>
              <a:spcAft>
                <a:spcPts val="0"/>
              </a:spcAft>
              <a:buClr>
                <a:schemeClr val="dk1"/>
              </a:buClr>
              <a:buSzPts val="1440"/>
              <a:buChar char="•"/>
              <a:defRPr/>
            </a:lvl9pPr>
          </a:lstStyle>
          <a:p>
            <a:endParaRPr/>
          </a:p>
        </p:txBody>
      </p:sp>
      <p:sp>
        <p:nvSpPr>
          <p:cNvPr id="8674" name="Google Shape;8674;p39"/>
          <p:cNvSpPr txBox="1">
            <a:spLocks noGrp="1"/>
          </p:cNvSpPr>
          <p:nvPr>
            <p:ph type="body" idx="2"/>
          </p:nvPr>
        </p:nvSpPr>
        <p:spPr>
          <a:xfrm>
            <a:off x="6327648" y="3767328"/>
            <a:ext cx="5029200" cy="2560320"/>
          </a:xfrm>
          <a:prstGeom prst="rect">
            <a:avLst/>
          </a:prstGeom>
          <a:noFill/>
          <a:ln>
            <a:noFill/>
          </a:ln>
        </p:spPr>
        <p:txBody>
          <a:bodyPr spcFirstLastPara="1" wrap="square" lIns="0" tIns="0" rIns="0" bIns="0" anchor="b" anchorCtr="0">
            <a:normAutofit/>
          </a:bodyPr>
          <a:lstStyle>
            <a:lvl1pPr marL="457200" lvl="0" indent="-330200" algn="l">
              <a:lnSpc>
                <a:spcPct val="90000"/>
              </a:lnSpc>
              <a:spcBef>
                <a:spcPts val="1800"/>
              </a:spcBef>
              <a:spcAft>
                <a:spcPts val="0"/>
              </a:spcAft>
              <a:buClr>
                <a:srgbClr val="052224"/>
              </a:buClr>
              <a:buSzPts val="1600"/>
              <a:buFont typeface="Courier New"/>
              <a:buChar char="o"/>
              <a:defRPr sz="2000">
                <a:solidFill>
                  <a:srgbClr val="052224"/>
                </a:solidFill>
              </a:defRPr>
            </a:lvl1pPr>
            <a:lvl2pPr marL="914400" lvl="1" indent="-320040" algn="l">
              <a:lnSpc>
                <a:spcPct val="90000"/>
              </a:lnSpc>
              <a:spcBef>
                <a:spcPts val="1000"/>
              </a:spcBef>
              <a:spcAft>
                <a:spcPts val="0"/>
              </a:spcAft>
              <a:buClr>
                <a:srgbClr val="052224"/>
              </a:buClr>
              <a:buSzPts val="1440"/>
              <a:buFont typeface="Arial"/>
              <a:buChar char="•"/>
              <a:defRPr sz="1800">
                <a:solidFill>
                  <a:srgbClr val="052224"/>
                </a:solidFill>
              </a:defRPr>
            </a:lvl2pPr>
            <a:lvl3pPr marL="1371600" lvl="2" indent="-330200" algn="l">
              <a:lnSpc>
                <a:spcPct val="90000"/>
              </a:lnSpc>
              <a:spcBef>
                <a:spcPts val="600"/>
              </a:spcBef>
              <a:spcAft>
                <a:spcPts val="0"/>
              </a:spcAft>
              <a:buClr>
                <a:srgbClr val="052224"/>
              </a:buClr>
              <a:buSzPts val="1600"/>
              <a:buFont typeface="NTR"/>
              <a:buChar char="-"/>
              <a:defRPr sz="1600">
                <a:solidFill>
                  <a:srgbClr val="052224"/>
                </a:solidFill>
              </a:defRPr>
            </a:lvl3pPr>
            <a:lvl4pPr marL="1828800" lvl="3" indent="-317500" algn="l">
              <a:lnSpc>
                <a:spcPct val="90000"/>
              </a:lnSpc>
              <a:spcBef>
                <a:spcPts val="1000"/>
              </a:spcBef>
              <a:spcAft>
                <a:spcPts val="0"/>
              </a:spcAft>
              <a:buClr>
                <a:srgbClr val="052224"/>
              </a:buClr>
              <a:buSzPts val="1400"/>
              <a:buFont typeface="Arial"/>
              <a:buChar char="•"/>
              <a:defRPr sz="1400">
                <a:solidFill>
                  <a:srgbClr val="052224"/>
                </a:solidFill>
              </a:defRPr>
            </a:lvl4pPr>
            <a:lvl5pPr marL="2286000" lvl="4" indent="-299720" algn="l">
              <a:lnSpc>
                <a:spcPct val="90000"/>
              </a:lnSpc>
              <a:spcBef>
                <a:spcPts val="600"/>
              </a:spcBef>
              <a:spcAft>
                <a:spcPts val="0"/>
              </a:spcAft>
              <a:buClr>
                <a:srgbClr val="052224"/>
              </a:buClr>
              <a:buSzPts val="1120"/>
              <a:buFont typeface="Arial"/>
              <a:buChar char="•"/>
              <a:defRPr sz="1400">
                <a:solidFill>
                  <a:srgbClr val="052224"/>
                </a:solidFill>
              </a:defRPr>
            </a:lvl5pPr>
            <a:lvl6pPr marL="2743200" lvl="5" indent="-342900" algn="l">
              <a:lnSpc>
                <a:spcPct val="90000"/>
              </a:lnSpc>
              <a:spcBef>
                <a:spcPts val="600"/>
              </a:spcBef>
              <a:spcAft>
                <a:spcPts val="0"/>
              </a:spcAft>
              <a:buClr>
                <a:schemeClr val="dk1"/>
              </a:buClr>
              <a:buSzPts val="1800"/>
              <a:buChar char="–"/>
              <a:defRPr/>
            </a:lvl6pPr>
            <a:lvl7pPr marL="3200400" lvl="6" indent="-320039" algn="l">
              <a:lnSpc>
                <a:spcPct val="90000"/>
              </a:lnSpc>
              <a:spcBef>
                <a:spcPts val="600"/>
              </a:spcBef>
              <a:spcAft>
                <a:spcPts val="0"/>
              </a:spcAft>
              <a:buClr>
                <a:schemeClr val="dk1"/>
              </a:buClr>
              <a:buSzPts val="1440"/>
              <a:buChar char="•"/>
              <a:defRPr/>
            </a:lvl7pPr>
            <a:lvl8pPr marL="3657600" lvl="7" indent="-342900" algn="l">
              <a:lnSpc>
                <a:spcPct val="90000"/>
              </a:lnSpc>
              <a:spcBef>
                <a:spcPts val="600"/>
              </a:spcBef>
              <a:spcAft>
                <a:spcPts val="0"/>
              </a:spcAft>
              <a:buClr>
                <a:schemeClr val="dk1"/>
              </a:buClr>
              <a:buSzPts val="1800"/>
              <a:buChar char="–"/>
              <a:defRPr/>
            </a:lvl8pPr>
            <a:lvl9pPr marL="4114800" lvl="8" indent="-320040" algn="l">
              <a:lnSpc>
                <a:spcPct val="90000"/>
              </a:lnSpc>
              <a:spcBef>
                <a:spcPts val="600"/>
              </a:spcBef>
              <a:spcAft>
                <a:spcPts val="0"/>
              </a:spcAft>
              <a:buClr>
                <a:schemeClr val="dk1"/>
              </a:buClr>
              <a:buSzPts val="144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content 02">
  <p:cSld name="Two content 02">
    <p:bg>
      <p:bgPr>
        <a:solidFill>
          <a:schemeClr val="accent3"/>
        </a:solidFill>
        <a:effectLst/>
      </p:bgPr>
    </p:bg>
    <p:spTree>
      <p:nvGrpSpPr>
        <p:cNvPr id="1" name="Shape 8675"/>
        <p:cNvGrpSpPr/>
        <p:nvPr/>
      </p:nvGrpSpPr>
      <p:grpSpPr>
        <a:xfrm>
          <a:off x="0" y="0"/>
          <a:ext cx="0" cy="0"/>
          <a:chOff x="0" y="0"/>
          <a:chExt cx="0" cy="0"/>
        </a:xfrm>
      </p:grpSpPr>
      <p:sp>
        <p:nvSpPr>
          <p:cNvPr id="8676" name="Google Shape;8676;p40"/>
          <p:cNvSpPr/>
          <p:nvPr/>
        </p:nvSpPr>
        <p:spPr>
          <a:xfrm>
            <a:off x="5332412" y="533400"/>
            <a:ext cx="1600200" cy="1600200"/>
          </a:xfrm>
          <a:prstGeom prst="ellipse">
            <a:avLst/>
          </a:prstGeom>
          <a:solidFill>
            <a:srgbClr val="E6F69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677" name="Google Shape;8677;p40"/>
          <p:cNvSpPr/>
          <p:nvPr/>
        </p:nvSpPr>
        <p:spPr>
          <a:xfrm>
            <a:off x="0" y="1524000"/>
            <a:ext cx="2854524" cy="3723334"/>
          </a:xfrm>
          <a:custGeom>
            <a:avLst/>
            <a:gdLst/>
            <a:ahLst/>
            <a:cxnLst/>
            <a:rect l="l" t="t" r="r" b="b"/>
            <a:pathLst>
              <a:path w="3009530" h="3925518" extrusionOk="0">
                <a:moveTo>
                  <a:pt x="1046771" y="0"/>
                </a:moveTo>
                <a:cubicBezTo>
                  <a:pt x="2130773" y="0"/>
                  <a:pt x="3009530" y="878757"/>
                  <a:pt x="3009530" y="1962759"/>
                </a:cubicBezTo>
                <a:cubicBezTo>
                  <a:pt x="3009530" y="3046761"/>
                  <a:pt x="2130773" y="3925518"/>
                  <a:pt x="1046771" y="3925518"/>
                </a:cubicBezTo>
                <a:cubicBezTo>
                  <a:pt x="708020" y="3925518"/>
                  <a:pt x="389313" y="3839702"/>
                  <a:pt x="111204" y="3688624"/>
                </a:cubicBezTo>
                <a:lnTo>
                  <a:pt x="0" y="3621066"/>
                </a:lnTo>
                <a:lnTo>
                  <a:pt x="0" y="304452"/>
                </a:lnTo>
                <a:lnTo>
                  <a:pt x="111204" y="236895"/>
                </a:lnTo>
                <a:cubicBezTo>
                  <a:pt x="389313" y="85816"/>
                  <a:pt x="708020" y="0"/>
                  <a:pt x="1046771" y="0"/>
                </a:cubicBezTo>
                <a:close/>
              </a:path>
            </a:pathLst>
          </a:custGeom>
          <a:solidFill>
            <a:srgbClr val="E6F69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678" name="Google Shape;8678;p40"/>
          <p:cNvSpPr/>
          <p:nvPr/>
        </p:nvSpPr>
        <p:spPr>
          <a:xfrm>
            <a:off x="9440473" y="0"/>
            <a:ext cx="2748352" cy="3261995"/>
          </a:xfrm>
          <a:custGeom>
            <a:avLst/>
            <a:gdLst/>
            <a:ahLst/>
            <a:cxnLst/>
            <a:rect l="l" t="t" r="r" b="b"/>
            <a:pathLst>
              <a:path w="3659476" h="4343400" extrusionOk="0">
                <a:moveTo>
                  <a:pt x="792304" y="0"/>
                </a:moveTo>
                <a:lnTo>
                  <a:pt x="3659476" y="0"/>
                </a:lnTo>
                <a:lnTo>
                  <a:pt x="3659476" y="4065785"/>
                </a:lnTo>
                <a:lnTo>
                  <a:pt x="3493396" y="4145790"/>
                </a:lnTo>
                <a:cubicBezTo>
                  <a:pt x="3192553" y="4273036"/>
                  <a:pt x="2861794" y="4343400"/>
                  <a:pt x="2514600" y="4343400"/>
                </a:cubicBezTo>
                <a:cubicBezTo>
                  <a:pt x="1125825" y="4343400"/>
                  <a:pt x="0" y="3217575"/>
                  <a:pt x="0" y="1828800"/>
                </a:cubicBezTo>
                <a:cubicBezTo>
                  <a:pt x="0" y="1134413"/>
                  <a:pt x="281456" y="505763"/>
                  <a:pt x="736509" y="50709"/>
                </a:cubicBezTo>
                <a:close/>
              </a:path>
            </a:pathLst>
          </a:custGeom>
          <a:solidFill>
            <a:srgbClr val="E6F69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679" name="Google Shape;8679;p40"/>
          <p:cNvSpPr txBox="1">
            <a:spLocks noGrp="1"/>
          </p:cNvSpPr>
          <p:nvPr>
            <p:ph type="title"/>
          </p:nvPr>
        </p:nvSpPr>
        <p:spPr>
          <a:xfrm>
            <a:off x="594360" y="914400"/>
            <a:ext cx="7936992" cy="1645920"/>
          </a:xfrm>
          <a:prstGeom prst="rect">
            <a:avLst/>
          </a:prstGeom>
          <a:noFill/>
          <a:ln>
            <a:noFill/>
          </a:ln>
        </p:spPr>
        <p:txBody>
          <a:bodyPr spcFirstLastPara="1" wrap="square" lIns="0" tIns="0" rIns="0" bIns="0" anchor="t" anchorCtr="0">
            <a:noAutofit/>
          </a:bodyPr>
          <a:lstStyle>
            <a:lvl1pPr lvl="0" algn="l">
              <a:lnSpc>
                <a:spcPct val="80000"/>
              </a:lnSpc>
              <a:spcBef>
                <a:spcPts val="0"/>
              </a:spcBef>
              <a:spcAft>
                <a:spcPts val="0"/>
              </a:spcAft>
              <a:buClr>
                <a:srgbClr val="052224"/>
              </a:buClr>
              <a:buSzPts val="4000"/>
              <a:buFont typeface="Aharoni"/>
              <a:buNone/>
              <a:defRPr>
                <a:solidFill>
                  <a:srgbClr val="052224"/>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80" name="Google Shape;8680;p40"/>
          <p:cNvSpPr txBox="1">
            <a:spLocks noGrp="1"/>
          </p:cNvSpPr>
          <p:nvPr>
            <p:ph type="body" idx="1"/>
          </p:nvPr>
        </p:nvSpPr>
        <p:spPr>
          <a:xfrm>
            <a:off x="594042" y="2898648"/>
            <a:ext cx="5303838" cy="3383280"/>
          </a:xfrm>
          <a:prstGeom prst="rect">
            <a:avLst/>
          </a:prstGeom>
          <a:noFill/>
          <a:ln>
            <a:noFill/>
          </a:ln>
        </p:spPr>
        <p:txBody>
          <a:bodyPr spcFirstLastPara="1" wrap="square" lIns="0" tIns="0" rIns="0" bIns="0" anchor="b" anchorCtr="0">
            <a:normAutofit/>
          </a:bodyPr>
          <a:lstStyle>
            <a:lvl1pPr marL="457200" lvl="0" indent="-330200" algn="l">
              <a:lnSpc>
                <a:spcPct val="90000"/>
              </a:lnSpc>
              <a:spcBef>
                <a:spcPts val="1800"/>
              </a:spcBef>
              <a:spcAft>
                <a:spcPts val="0"/>
              </a:spcAft>
              <a:buClr>
                <a:srgbClr val="052224"/>
              </a:buClr>
              <a:buSzPts val="1600"/>
              <a:buFont typeface="Arial"/>
              <a:buChar char="•"/>
              <a:defRPr b="0"/>
            </a:lvl1pPr>
            <a:lvl2pPr marL="914400" lvl="1" indent="-320040" algn="l">
              <a:lnSpc>
                <a:spcPct val="90000"/>
              </a:lnSpc>
              <a:spcBef>
                <a:spcPts val="1000"/>
              </a:spcBef>
              <a:spcAft>
                <a:spcPts val="0"/>
              </a:spcAft>
              <a:buClr>
                <a:srgbClr val="052224"/>
              </a:buClr>
              <a:buSzPts val="1440"/>
              <a:buChar char="•"/>
              <a:defRPr/>
            </a:lvl2pPr>
            <a:lvl3pPr marL="1371600" lvl="2" indent="-342900" algn="l">
              <a:lnSpc>
                <a:spcPct val="90000"/>
              </a:lnSpc>
              <a:spcBef>
                <a:spcPts val="600"/>
              </a:spcBef>
              <a:spcAft>
                <a:spcPts val="0"/>
              </a:spcAft>
              <a:buClr>
                <a:srgbClr val="052224"/>
              </a:buClr>
              <a:buSzPts val="1800"/>
              <a:buChar char="-"/>
              <a:defRPr/>
            </a:lvl3pPr>
            <a:lvl4pPr marL="1828800" lvl="3" indent="-342900" algn="l">
              <a:lnSpc>
                <a:spcPct val="90000"/>
              </a:lnSpc>
              <a:spcBef>
                <a:spcPts val="1000"/>
              </a:spcBef>
              <a:spcAft>
                <a:spcPts val="0"/>
              </a:spcAft>
              <a:buClr>
                <a:srgbClr val="052224"/>
              </a:buClr>
              <a:buSzPts val="1800"/>
              <a:buChar char="•"/>
              <a:defRPr/>
            </a:lvl4pPr>
            <a:lvl5pPr marL="2286000" lvl="4" indent="-320039" algn="l">
              <a:lnSpc>
                <a:spcPct val="90000"/>
              </a:lnSpc>
              <a:spcBef>
                <a:spcPts val="600"/>
              </a:spcBef>
              <a:spcAft>
                <a:spcPts val="0"/>
              </a:spcAft>
              <a:buClr>
                <a:srgbClr val="052224"/>
              </a:buClr>
              <a:buSzPts val="144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20039" algn="l">
              <a:lnSpc>
                <a:spcPct val="90000"/>
              </a:lnSpc>
              <a:spcBef>
                <a:spcPts val="600"/>
              </a:spcBef>
              <a:spcAft>
                <a:spcPts val="0"/>
              </a:spcAft>
              <a:buClr>
                <a:schemeClr val="dk1"/>
              </a:buClr>
              <a:buSzPts val="1440"/>
              <a:buChar char="•"/>
              <a:defRPr/>
            </a:lvl7pPr>
            <a:lvl8pPr marL="3657600" lvl="7" indent="-342900" algn="l">
              <a:lnSpc>
                <a:spcPct val="90000"/>
              </a:lnSpc>
              <a:spcBef>
                <a:spcPts val="600"/>
              </a:spcBef>
              <a:spcAft>
                <a:spcPts val="0"/>
              </a:spcAft>
              <a:buClr>
                <a:schemeClr val="dk1"/>
              </a:buClr>
              <a:buSzPts val="1800"/>
              <a:buChar char="–"/>
              <a:defRPr/>
            </a:lvl8pPr>
            <a:lvl9pPr marL="4114800" lvl="8" indent="-320040" algn="l">
              <a:lnSpc>
                <a:spcPct val="90000"/>
              </a:lnSpc>
              <a:spcBef>
                <a:spcPts val="600"/>
              </a:spcBef>
              <a:spcAft>
                <a:spcPts val="0"/>
              </a:spcAft>
              <a:buClr>
                <a:schemeClr val="dk1"/>
              </a:buClr>
              <a:buSzPts val="1440"/>
              <a:buChar char="•"/>
              <a:defRPr/>
            </a:lvl9pPr>
          </a:lstStyle>
          <a:p>
            <a:endParaRPr/>
          </a:p>
        </p:txBody>
      </p:sp>
      <p:sp>
        <p:nvSpPr>
          <p:cNvPr id="8681" name="Google Shape;8681;p40"/>
          <p:cNvSpPr txBox="1">
            <a:spLocks noGrp="1"/>
          </p:cNvSpPr>
          <p:nvPr>
            <p:ph type="body" idx="2"/>
          </p:nvPr>
        </p:nvSpPr>
        <p:spPr>
          <a:xfrm>
            <a:off x="6328050" y="2898648"/>
            <a:ext cx="5303838" cy="3383280"/>
          </a:xfrm>
          <a:prstGeom prst="rect">
            <a:avLst/>
          </a:prstGeom>
          <a:noFill/>
          <a:ln>
            <a:noFill/>
          </a:ln>
        </p:spPr>
        <p:txBody>
          <a:bodyPr spcFirstLastPara="1" wrap="square" lIns="0" tIns="0" rIns="0" bIns="0" anchor="b" anchorCtr="0">
            <a:normAutofit/>
          </a:bodyPr>
          <a:lstStyle>
            <a:lvl1pPr marL="457200" lvl="0" indent="-330200" algn="l">
              <a:lnSpc>
                <a:spcPct val="90000"/>
              </a:lnSpc>
              <a:spcBef>
                <a:spcPts val="1800"/>
              </a:spcBef>
              <a:spcAft>
                <a:spcPts val="0"/>
              </a:spcAft>
              <a:buClr>
                <a:srgbClr val="052224"/>
              </a:buClr>
              <a:buSzPts val="1600"/>
              <a:buFont typeface="Arial"/>
              <a:buChar char="•"/>
              <a:defRPr b="0"/>
            </a:lvl1pPr>
            <a:lvl2pPr marL="914400" lvl="1" indent="-320040" algn="l">
              <a:lnSpc>
                <a:spcPct val="90000"/>
              </a:lnSpc>
              <a:spcBef>
                <a:spcPts val="1000"/>
              </a:spcBef>
              <a:spcAft>
                <a:spcPts val="0"/>
              </a:spcAft>
              <a:buClr>
                <a:srgbClr val="052224"/>
              </a:buClr>
              <a:buSzPts val="1440"/>
              <a:buChar char="•"/>
              <a:defRPr/>
            </a:lvl2pPr>
            <a:lvl3pPr marL="1371600" lvl="2" indent="-342900" algn="l">
              <a:lnSpc>
                <a:spcPct val="90000"/>
              </a:lnSpc>
              <a:spcBef>
                <a:spcPts val="600"/>
              </a:spcBef>
              <a:spcAft>
                <a:spcPts val="0"/>
              </a:spcAft>
              <a:buClr>
                <a:srgbClr val="052224"/>
              </a:buClr>
              <a:buSzPts val="1800"/>
              <a:buChar char="-"/>
              <a:defRPr/>
            </a:lvl3pPr>
            <a:lvl4pPr marL="1828800" lvl="3" indent="-342900" algn="l">
              <a:lnSpc>
                <a:spcPct val="90000"/>
              </a:lnSpc>
              <a:spcBef>
                <a:spcPts val="1000"/>
              </a:spcBef>
              <a:spcAft>
                <a:spcPts val="0"/>
              </a:spcAft>
              <a:buClr>
                <a:srgbClr val="052224"/>
              </a:buClr>
              <a:buSzPts val="1800"/>
              <a:buChar char="•"/>
              <a:defRPr/>
            </a:lvl4pPr>
            <a:lvl5pPr marL="2286000" lvl="4" indent="-320039" algn="l">
              <a:lnSpc>
                <a:spcPct val="90000"/>
              </a:lnSpc>
              <a:spcBef>
                <a:spcPts val="600"/>
              </a:spcBef>
              <a:spcAft>
                <a:spcPts val="0"/>
              </a:spcAft>
              <a:buClr>
                <a:srgbClr val="052224"/>
              </a:buClr>
              <a:buSzPts val="144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20039" algn="l">
              <a:lnSpc>
                <a:spcPct val="90000"/>
              </a:lnSpc>
              <a:spcBef>
                <a:spcPts val="600"/>
              </a:spcBef>
              <a:spcAft>
                <a:spcPts val="0"/>
              </a:spcAft>
              <a:buClr>
                <a:schemeClr val="dk1"/>
              </a:buClr>
              <a:buSzPts val="1440"/>
              <a:buChar char="•"/>
              <a:defRPr/>
            </a:lvl7pPr>
            <a:lvl8pPr marL="3657600" lvl="7" indent="-342900" algn="l">
              <a:lnSpc>
                <a:spcPct val="90000"/>
              </a:lnSpc>
              <a:spcBef>
                <a:spcPts val="600"/>
              </a:spcBef>
              <a:spcAft>
                <a:spcPts val="0"/>
              </a:spcAft>
              <a:buClr>
                <a:schemeClr val="dk1"/>
              </a:buClr>
              <a:buSzPts val="1800"/>
              <a:buChar char="–"/>
              <a:defRPr/>
            </a:lvl8pPr>
            <a:lvl9pPr marL="4114800" lvl="8" indent="-320040" algn="l">
              <a:lnSpc>
                <a:spcPct val="90000"/>
              </a:lnSpc>
              <a:spcBef>
                <a:spcPts val="600"/>
              </a:spcBef>
              <a:spcAft>
                <a:spcPts val="0"/>
              </a:spcAft>
              <a:buClr>
                <a:schemeClr val="dk1"/>
              </a:buClr>
              <a:buSzPts val="1440"/>
              <a:buChar char="•"/>
              <a:defRPr/>
            </a:lvl9pPr>
          </a:lstStyle>
          <a:p>
            <a:endParaRPr/>
          </a:p>
        </p:txBody>
      </p:sp>
      <p:sp>
        <p:nvSpPr>
          <p:cNvPr id="8682" name="Google Shape;8682;p40"/>
          <p:cNvSpPr txBox="1">
            <a:spLocks noGrp="1"/>
          </p:cNvSpPr>
          <p:nvPr>
            <p:ph type="dt" idx="10"/>
          </p:nvPr>
        </p:nvSpPr>
        <p:spPr>
          <a:xfrm>
            <a:off x="548641" y="457200"/>
            <a:ext cx="668972" cy="365125"/>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83" name="Google Shape;8683;p40"/>
          <p:cNvSpPr txBox="1">
            <a:spLocks noGrp="1"/>
          </p:cNvSpPr>
          <p:nvPr>
            <p:ph type="ftr" idx="11"/>
          </p:nvPr>
        </p:nvSpPr>
        <p:spPr>
          <a:xfrm>
            <a:off x="4164515" y="457200"/>
            <a:ext cx="3859795"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684" name="Google Shape;8684;p40"/>
          <p:cNvSpPr txBox="1">
            <a:spLocks noGrp="1"/>
          </p:cNvSpPr>
          <p:nvPr>
            <p:ph type="sldNum" idx="12"/>
          </p:nvPr>
        </p:nvSpPr>
        <p:spPr>
          <a:xfrm>
            <a:off x="10742612" y="457200"/>
            <a:ext cx="879687" cy="365125"/>
          </a:xfrm>
          <a:prstGeom prst="rect">
            <a:avLst/>
          </a:prstGeom>
          <a:noFill/>
          <a:ln>
            <a:noFill/>
          </a:ln>
        </p:spPr>
        <p:txBody>
          <a:bodyPr spcFirstLastPara="1" wrap="square" lIns="0" tIns="0" rIns="0" bIns="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pic>
        <p:nvPicPr>
          <p:cNvPr id="8685" name="Google Shape;8685;p40"/>
          <p:cNvPicPr preferRelativeResize="0"/>
          <p:nvPr/>
        </p:nvPicPr>
        <p:blipFill rotWithShape="1">
          <a:blip r:embed="rId2">
            <a:alphaModFix/>
          </a:blip>
          <a:srcRect/>
          <a:stretch/>
        </p:blipFill>
        <p:spPr>
          <a:xfrm>
            <a:off x="8685212" y="152400"/>
            <a:ext cx="2817690" cy="249483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ntent 04">
  <p:cSld name="Two content 04">
    <p:bg>
      <p:bgPr>
        <a:solidFill>
          <a:schemeClr val="accent3"/>
        </a:solidFill>
        <a:effectLst/>
      </p:bgPr>
    </p:bg>
    <p:spTree>
      <p:nvGrpSpPr>
        <p:cNvPr id="1" name="Shape 8686"/>
        <p:cNvGrpSpPr/>
        <p:nvPr/>
      </p:nvGrpSpPr>
      <p:grpSpPr>
        <a:xfrm>
          <a:off x="0" y="0"/>
          <a:ext cx="0" cy="0"/>
          <a:chOff x="0" y="0"/>
          <a:chExt cx="0" cy="0"/>
        </a:xfrm>
      </p:grpSpPr>
      <p:sp>
        <p:nvSpPr>
          <p:cNvPr id="8687" name="Google Shape;8687;p41"/>
          <p:cNvSpPr/>
          <p:nvPr/>
        </p:nvSpPr>
        <p:spPr>
          <a:xfrm>
            <a:off x="0" y="1981200"/>
            <a:ext cx="1751012" cy="2008039"/>
          </a:xfrm>
          <a:custGeom>
            <a:avLst/>
            <a:gdLst/>
            <a:ahLst/>
            <a:cxnLst/>
            <a:rect l="l" t="t" r="r" b="b"/>
            <a:pathLst>
              <a:path w="2087290" h="2393678" extrusionOk="0">
                <a:moveTo>
                  <a:pt x="890451" y="0"/>
                </a:moveTo>
                <a:cubicBezTo>
                  <a:pt x="1551447" y="0"/>
                  <a:pt x="2087290" y="535843"/>
                  <a:pt x="2087290" y="1196839"/>
                </a:cubicBezTo>
                <a:cubicBezTo>
                  <a:pt x="2087290" y="1857835"/>
                  <a:pt x="1551447" y="2393678"/>
                  <a:pt x="890451" y="2393678"/>
                </a:cubicBezTo>
                <a:cubicBezTo>
                  <a:pt x="559953" y="2393678"/>
                  <a:pt x="260743" y="2259717"/>
                  <a:pt x="44158" y="2043132"/>
                </a:cubicBezTo>
                <a:lnTo>
                  <a:pt x="0" y="1994546"/>
                </a:lnTo>
                <a:lnTo>
                  <a:pt x="0" y="399132"/>
                </a:lnTo>
                <a:lnTo>
                  <a:pt x="44158" y="350546"/>
                </a:lnTo>
                <a:cubicBezTo>
                  <a:pt x="260743" y="133961"/>
                  <a:pt x="559953" y="0"/>
                  <a:pt x="890451" y="0"/>
                </a:cubicBezTo>
                <a:close/>
              </a:path>
            </a:pathLst>
          </a:custGeom>
          <a:solidFill>
            <a:srgbClr val="E6F69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688" name="Google Shape;8688;p41"/>
          <p:cNvSpPr/>
          <p:nvPr/>
        </p:nvSpPr>
        <p:spPr>
          <a:xfrm>
            <a:off x="4226028" y="609600"/>
            <a:ext cx="1351842" cy="1351842"/>
          </a:xfrm>
          <a:prstGeom prst="ellipse">
            <a:avLst/>
          </a:prstGeom>
          <a:solidFill>
            <a:srgbClr val="E6F69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689" name="Google Shape;8689;p41"/>
          <p:cNvSpPr/>
          <p:nvPr/>
        </p:nvSpPr>
        <p:spPr>
          <a:xfrm>
            <a:off x="5631698" y="228600"/>
            <a:ext cx="615114" cy="615114"/>
          </a:xfrm>
          <a:prstGeom prst="ellipse">
            <a:avLst/>
          </a:prstGeom>
          <a:solidFill>
            <a:srgbClr val="E6F69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690" name="Google Shape;8690;p41"/>
          <p:cNvSpPr txBox="1">
            <a:spLocks noGrp="1"/>
          </p:cNvSpPr>
          <p:nvPr>
            <p:ph type="title"/>
          </p:nvPr>
        </p:nvSpPr>
        <p:spPr>
          <a:xfrm>
            <a:off x="548641" y="3429000"/>
            <a:ext cx="5029200" cy="2926080"/>
          </a:xfrm>
          <a:prstGeom prst="rect">
            <a:avLst/>
          </a:prstGeom>
          <a:noFill/>
          <a:ln>
            <a:noFill/>
          </a:ln>
        </p:spPr>
        <p:txBody>
          <a:bodyPr spcFirstLastPara="1" wrap="square" lIns="0" tIns="0" rIns="0" bIns="0" anchor="b" anchorCtr="0">
            <a:normAutofit/>
          </a:bodyPr>
          <a:lstStyle>
            <a:lvl1pPr lvl="0" algn="l">
              <a:lnSpc>
                <a:spcPct val="80000"/>
              </a:lnSpc>
              <a:spcBef>
                <a:spcPts val="0"/>
              </a:spcBef>
              <a:spcAft>
                <a:spcPts val="0"/>
              </a:spcAft>
              <a:buClr>
                <a:srgbClr val="052224"/>
              </a:buClr>
              <a:buSzPts val="4000"/>
              <a:buFont typeface="Aharoni"/>
              <a:buNone/>
              <a:defRPr>
                <a:solidFill>
                  <a:srgbClr val="052224"/>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91" name="Google Shape;8691;p41"/>
          <p:cNvSpPr txBox="1">
            <a:spLocks noGrp="1"/>
          </p:cNvSpPr>
          <p:nvPr>
            <p:ph type="dt" idx="10"/>
          </p:nvPr>
        </p:nvSpPr>
        <p:spPr>
          <a:xfrm>
            <a:off x="548641" y="457200"/>
            <a:ext cx="668972" cy="365125"/>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solidFill>
                  <a:srgbClr val="052224"/>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92" name="Google Shape;8692;p41"/>
          <p:cNvSpPr txBox="1">
            <a:spLocks noGrp="1"/>
          </p:cNvSpPr>
          <p:nvPr>
            <p:ph type="ftr" idx="11"/>
          </p:nvPr>
        </p:nvSpPr>
        <p:spPr>
          <a:xfrm>
            <a:off x="4164515" y="457200"/>
            <a:ext cx="3859795"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rgbClr val="052224"/>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693" name="Google Shape;8693;p41"/>
          <p:cNvSpPr txBox="1">
            <a:spLocks noGrp="1"/>
          </p:cNvSpPr>
          <p:nvPr>
            <p:ph type="sldNum" idx="12"/>
          </p:nvPr>
        </p:nvSpPr>
        <p:spPr>
          <a:xfrm>
            <a:off x="10742612" y="457200"/>
            <a:ext cx="879687" cy="365125"/>
          </a:xfrm>
          <a:prstGeom prst="rect">
            <a:avLst/>
          </a:prstGeom>
          <a:noFill/>
          <a:ln>
            <a:noFill/>
          </a:ln>
        </p:spPr>
        <p:txBody>
          <a:bodyPr spcFirstLastPara="1" wrap="square" lIns="0" tIns="0" rIns="0" bIns="0" anchor="ctr" anchorCtr="0">
            <a:noAutofit/>
          </a:bodyPr>
          <a:lstStyle>
            <a:lvl1pPr marL="0" lvl="0" indent="0" algn="r">
              <a:spcBef>
                <a:spcPts val="0"/>
              </a:spcBef>
              <a:buNone/>
              <a:defRPr sz="2000">
                <a:solidFill>
                  <a:srgbClr val="052224"/>
                </a:solidFill>
                <a:latin typeface="Aharoni"/>
                <a:ea typeface="Aharoni"/>
                <a:cs typeface="Aharoni"/>
                <a:sym typeface="Aharoni"/>
              </a:defRPr>
            </a:lvl1pPr>
            <a:lvl2pPr marL="0" lvl="1" indent="0" algn="r">
              <a:spcBef>
                <a:spcPts val="0"/>
              </a:spcBef>
              <a:buNone/>
              <a:defRPr sz="2000">
                <a:solidFill>
                  <a:srgbClr val="052224"/>
                </a:solidFill>
                <a:latin typeface="Aharoni"/>
                <a:ea typeface="Aharoni"/>
                <a:cs typeface="Aharoni"/>
                <a:sym typeface="Aharoni"/>
              </a:defRPr>
            </a:lvl2pPr>
            <a:lvl3pPr marL="0" lvl="2" indent="0" algn="r">
              <a:spcBef>
                <a:spcPts val="0"/>
              </a:spcBef>
              <a:buNone/>
              <a:defRPr sz="2000">
                <a:solidFill>
                  <a:srgbClr val="052224"/>
                </a:solidFill>
                <a:latin typeface="Aharoni"/>
                <a:ea typeface="Aharoni"/>
                <a:cs typeface="Aharoni"/>
                <a:sym typeface="Aharoni"/>
              </a:defRPr>
            </a:lvl3pPr>
            <a:lvl4pPr marL="0" lvl="3" indent="0" algn="r">
              <a:spcBef>
                <a:spcPts val="0"/>
              </a:spcBef>
              <a:buNone/>
              <a:defRPr sz="2000">
                <a:solidFill>
                  <a:srgbClr val="052224"/>
                </a:solidFill>
                <a:latin typeface="Aharoni"/>
                <a:ea typeface="Aharoni"/>
                <a:cs typeface="Aharoni"/>
                <a:sym typeface="Aharoni"/>
              </a:defRPr>
            </a:lvl4pPr>
            <a:lvl5pPr marL="0" lvl="4" indent="0" algn="r">
              <a:spcBef>
                <a:spcPts val="0"/>
              </a:spcBef>
              <a:buNone/>
              <a:defRPr sz="2000">
                <a:solidFill>
                  <a:srgbClr val="052224"/>
                </a:solidFill>
                <a:latin typeface="Aharoni"/>
                <a:ea typeface="Aharoni"/>
                <a:cs typeface="Aharoni"/>
                <a:sym typeface="Aharoni"/>
              </a:defRPr>
            </a:lvl5pPr>
            <a:lvl6pPr marL="0" lvl="5" indent="0" algn="r">
              <a:spcBef>
                <a:spcPts val="0"/>
              </a:spcBef>
              <a:buNone/>
              <a:defRPr sz="2000">
                <a:solidFill>
                  <a:srgbClr val="052224"/>
                </a:solidFill>
                <a:latin typeface="Aharoni"/>
                <a:ea typeface="Aharoni"/>
                <a:cs typeface="Aharoni"/>
                <a:sym typeface="Aharoni"/>
              </a:defRPr>
            </a:lvl6pPr>
            <a:lvl7pPr marL="0" lvl="6" indent="0" algn="r">
              <a:spcBef>
                <a:spcPts val="0"/>
              </a:spcBef>
              <a:buNone/>
              <a:defRPr sz="2000">
                <a:solidFill>
                  <a:srgbClr val="052224"/>
                </a:solidFill>
                <a:latin typeface="Aharoni"/>
                <a:ea typeface="Aharoni"/>
                <a:cs typeface="Aharoni"/>
                <a:sym typeface="Aharoni"/>
              </a:defRPr>
            </a:lvl7pPr>
            <a:lvl8pPr marL="0" lvl="7" indent="0" algn="r">
              <a:spcBef>
                <a:spcPts val="0"/>
              </a:spcBef>
              <a:buNone/>
              <a:defRPr sz="2000">
                <a:solidFill>
                  <a:srgbClr val="052224"/>
                </a:solidFill>
                <a:latin typeface="Aharoni"/>
                <a:ea typeface="Aharoni"/>
                <a:cs typeface="Aharoni"/>
                <a:sym typeface="Aharoni"/>
              </a:defRPr>
            </a:lvl8pPr>
            <a:lvl9pPr marL="0" lvl="8" indent="0" algn="r">
              <a:spcBef>
                <a:spcPts val="0"/>
              </a:spcBef>
              <a:buNone/>
              <a:defRPr sz="2000">
                <a:solidFill>
                  <a:srgbClr val="052224"/>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t>‹#›</a:t>
            </a:fld>
            <a:endParaRPr/>
          </a:p>
        </p:txBody>
      </p:sp>
      <p:pic>
        <p:nvPicPr>
          <p:cNvPr id="8694" name="Google Shape;8694;p41"/>
          <p:cNvPicPr preferRelativeResize="0"/>
          <p:nvPr/>
        </p:nvPicPr>
        <p:blipFill rotWithShape="1">
          <a:blip r:embed="rId2">
            <a:alphaModFix/>
          </a:blip>
          <a:srcRect/>
          <a:stretch/>
        </p:blipFill>
        <p:spPr>
          <a:xfrm>
            <a:off x="548640" y="1459427"/>
            <a:ext cx="0" cy="0"/>
          </a:xfrm>
          <a:prstGeom prst="rect">
            <a:avLst/>
          </a:prstGeom>
          <a:noFill/>
          <a:ln>
            <a:noFill/>
          </a:ln>
        </p:spPr>
      </p:pic>
      <p:pic>
        <p:nvPicPr>
          <p:cNvPr id="8695" name="Google Shape;8695;p41"/>
          <p:cNvPicPr preferRelativeResize="0"/>
          <p:nvPr/>
        </p:nvPicPr>
        <p:blipFill rotWithShape="1">
          <a:blip r:embed="rId3">
            <a:alphaModFix/>
          </a:blip>
          <a:srcRect/>
          <a:stretch/>
        </p:blipFill>
        <p:spPr>
          <a:xfrm>
            <a:off x="548640" y="838200"/>
            <a:ext cx="4690872" cy="2321256"/>
          </a:xfrm>
          <a:prstGeom prst="rect">
            <a:avLst/>
          </a:prstGeom>
          <a:noFill/>
          <a:ln>
            <a:noFill/>
          </a:ln>
        </p:spPr>
      </p:pic>
      <p:sp>
        <p:nvSpPr>
          <p:cNvPr id="8696" name="Google Shape;8696;p41"/>
          <p:cNvSpPr txBox="1">
            <a:spLocks noGrp="1"/>
          </p:cNvSpPr>
          <p:nvPr>
            <p:ph type="body" idx="1"/>
          </p:nvPr>
        </p:nvSpPr>
        <p:spPr>
          <a:xfrm>
            <a:off x="6126480" y="914400"/>
            <a:ext cx="5486400" cy="1920240"/>
          </a:xfrm>
          <a:prstGeom prst="rect">
            <a:avLst/>
          </a:prstGeom>
          <a:noFill/>
          <a:ln>
            <a:noFill/>
          </a:ln>
        </p:spPr>
        <p:txBody>
          <a:bodyPr spcFirstLastPara="1" wrap="square" lIns="0" tIns="0" rIns="0" bIns="0" anchor="t" anchorCtr="0">
            <a:normAutofit/>
          </a:bodyPr>
          <a:lstStyle>
            <a:lvl1pPr marL="457200" lvl="0" indent="-330200" algn="l">
              <a:lnSpc>
                <a:spcPct val="90000"/>
              </a:lnSpc>
              <a:spcBef>
                <a:spcPts val="1800"/>
              </a:spcBef>
              <a:spcAft>
                <a:spcPts val="0"/>
              </a:spcAft>
              <a:buClr>
                <a:srgbClr val="052224"/>
              </a:buClr>
              <a:buSzPts val="1600"/>
              <a:buFont typeface="Courier New"/>
              <a:buChar char="o"/>
              <a:defRPr sz="2000">
                <a:solidFill>
                  <a:srgbClr val="052224"/>
                </a:solidFill>
              </a:defRPr>
            </a:lvl1pPr>
            <a:lvl2pPr marL="914400" lvl="1" indent="-320040" algn="l">
              <a:lnSpc>
                <a:spcPct val="90000"/>
              </a:lnSpc>
              <a:spcBef>
                <a:spcPts val="1000"/>
              </a:spcBef>
              <a:spcAft>
                <a:spcPts val="0"/>
              </a:spcAft>
              <a:buClr>
                <a:srgbClr val="052224"/>
              </a:buClr>
              <a:buSzPts val="1440"/>
              <a:buFont typeface="Arial"/>
              <a:buChar char="•"/>
              <a:defRPr sz="1800">
                <a:solidFill>
                  <a:srgbClr val="052224"/>
                </a:solidFill>
              </a:defRPr>
            </a:lvl2pPr>
            <a:lvl3pPr marL="1371600" lvl="2" indent="-330200" algn="l">
              <a:lnSpc>
                <a:spcPct val="90000"/>
              </a:lnSpc>
              <a:spcBef>
                <a:spcPts val="600"/>
              </a:spcBef>
              <a:spcAft>
                <a:spcPts val="0"/>
              </a:spcAft>
              <a:buClr>
                <a:srgbClr val="052224"/>
              </a:buClr>
              <a:buSzPts val="1600"/>
              <a:buFont typeface="NTR"/>
              <a:buChar char="-"/>
              <a:defRPr sz="1600">
                <a:solidFill>
                  <a:srgbClr val="052224"/>
                </a:solidFill>
              </a:defRPr>
            </a:lvl3pPr>
            <a:lvl4pPr marL="1828800" lvl="3" indent="-317500" algn="l">
              <a:lnSpc>
                <a:spcPct val="90000"/>
              </a:lnSpc>
              <a:spcBef>
                <a:spcPts val="1000"/>
              </a:spcBef>
              <a:spcAft>
                <a:spcPts val="0"/>
              </a:spcAft>
              <a:buClr>
                <a:srgbClr val="052224"/>
              </a:buClr>
              <a:buSzPts val="1400"/>
              <a:buFont typeface="Arial"/>
              <a:buChar char="•"/>
              <a:defRPr sz="1400">
                <a:solidFill>
                  <a:srgbClr val="052224"/>
                </a:solidFill>
              </a:defRPr>
            </a:lvl4pPr>
            <a:lvl5pPr marL="2286000" lvl="4" indent="-299720" algn="l">
              <a:lnSpc>
                <a:spcPct val="90000"/>
              </a:lnSpc>
              <a:spcBef>
                <a:spcPts val="600"/>
              </a:spcBef>
              <a:spcAft>
                <a:spcPts val="0"/>
              </a:spcAft>
              <a:buClr>
                <a:srgbClr val="052224"/>
              </a:buClr>
              <a:buSzPts val="1120"/>
              <a:buFont typeface="Arial"/>
              <a:buChar char="•"/>
              <a:defRPr sz="1400">
                <a:solidFill>
                  <a:srgbClr val="052224"/>
                </a:solidFill>
              </a:defRPr>
            </a:lvl5pPr>
            <a:lvl6pPr marL="2743200" lvl="5" indent="-342900" algn="l">
              <a:lnSpc>
                <a:spcPct val="90000"/>
              </a:lnSpc>
              <a:spcBef>
                <a:spcPts val="600"/>
              </a:spcBef>
              <a:spcAft>
                <a:spcPts val="0"/>
              </a:spcAft>
              <a:buClr>
                <a:schemeClr val="dk1"/>
              </a:buClr>
              <a:buSzPts val="1800"/>
              <a:buChar char="–"/>
              <a:defRPr/>
            </a:lvl6pPr>
            <a:lvl7pPr marL="3200400" lvl="6" indent="-320039" algn="l">
              <a:lnSpc>
                <a:spcPct val="90000"/>
              </a:lnSpc>
              <a:spcBef>
                <a:spcPts val="600"/>
              </a:spcBef>
              <a:spcAft>
                <a:spcPts val="0"/>
              </a:spcAft>
              <a:buClr>
                <a:schemeClr val="dk1"/>
              </a:buClr>
              <a:buSzPts val="1440"/>
              <a:buChar char="•"/>
              <a:defRPr/>
            </a:lvl7pPr>
            <a:lvl8pPr marL="3657600" lvl="7" indent="-342900" algn="l">
              <a:lnSpc>
                <a:spcPct val="90000"/>
              </a:lnSpc>
              <a:spcBef>
                <a:spcPts val="600"/>
              </a:spcBef>
              <a:spcAft>
                <a:spcPts val="0"/>
              </a:spcAft>
              <a:buClr>
                <a:schemeClr val="dk1"/>
              </a:buClr>
              <a:buSzPts val="1800"/>
              <a:buChar char="–"/>
              <a:defRPr/>
            </a:lvl8pPr>
            <a:lvl9pPr marL="4114800" lvl="8" indent="-320040" algn="l">
              <a:lnSpc>
                <a:spcPct val="90000"/>
              </a:lnSpc>
              <a:spcBef>
                <a:spcPts val="600"/>
              </a:spcBef>
              <a:spcAft>
                <a:spcPts val="0"/>
              </a:spcAft>
              <a:buClr>
                <a:schemeClr val="dk1"/>
              </a:buClr>
              <a:buSzPts val="1440"/>
              <a:buChar char="•"/>
              <a:defRPr/>
            </a:lvl9pPr>
          </a:lstStyle>
          <a:p>
            <a:endParaRPr/>
          </a:p>
        </p:txBody>
      </p:sp>
      <p:sp>
        <p:nvSpPr>
          <p:cNvPr id="8697" name="Google Shape;8697;p41"/>
          <p:cNvSpPr txBox="1">
            <a:spLocks noGrp="1"/>
          </p:cNvSpPr>
          <p:nvPr>
            <p:ph type="body" idx="2"/>
          </p:nvPr>
        </p:nvSpPr>
        <p:spPr>
          <a:xfrm>
            <a:off x="6126480" y="3291840"/>
            <a:ext cx="5486400" cy="3154680"/>
          </a:xfrm>
          <a:prstGeom prst="rect">
            <a:avLst/>
          </a:prstGeom>
          <a:noFill/>
          <a:ln>
            <a:noFill/>
          </a:ln>
        </p:spPr>
        <p:txBody>
          <a:bodyPr spcFirstLastPara="1" wrap="square" lIns="0" tIns="0" rIns="0" bIns="0" anchor="b" anchorCtr="0">
            <a:normAutofit/>
          </a:bodyPr>
          <a:lstStyle>
            <a:lvl1pPr marL="457200" lvl="0" indent="-228600" algn="l">
              <a:lnSpc>
                <a:spcPct val="90000"/>
              </a:lnSpc>
              <a:spcBef>
                <a:spcPts val="1800"/>
              </a:spcBef>
              <a:spcAft>
                <a:spcPts val="0"/>
              </a:spcAft>
              <a:buClr>
                <a:srgbClr val="052224"/>
              </a:buClr>
              <a:buSzPts val="1600"/>
              <a:buFont typeface="Courier New"/>
              <a:buNone/>
              <a:defRPr sz="2000">
                <a:solidFill>
                  <a:srgbClr val="052224"/>
                </a:solidFill>
              </a:defRPr>
            </a:lvl1pPr>
            <a:lvl2pPr marL="914400" lvl="1" indent="-320040" algn="l">
              <a:lnSpc>
                <a:spcPct val="90000"/>
              </a:lnSpc>
              <a:spcBef>
                <a:spcPts val="1000"/>
              </a:spcBef>
              <a:spcAft>
                <a:spcPts val="0"/>
              </a:spcAft>
              <a:buClr>
                <a:srgbClr val="052224"/>
              </a:buClr>
              <a:buSzPts val="1440"/>
              <a:buFont typeface="Arial"/>
              <a:buChar char="•"/>
              <a:defRPr sz="1800">
                <a:solidFill>
                  <a:srgbClr val="052224"/>
                </a:solidFill>
              </a:defRPr>
            </a:lvl2pPr>
            <a:lvl3pPr marL="1371600" lvl="2" indent="-330200" algn="l">
              <a:lnSpc>
                <a:spcPct val="90000"/>
              </a:lnSpc>
              <a:spcBef>
                <a:spcPts val="600"/>
              </a:spcBef>
              <a:spcAft>
                <a:spcPts val="0"/>
              </a:spcAft>
              <a:buClr>
                <a:srgbClr val="052224"/>
              </a:buClr>
              <a:buSzPts val="1600"/>
              <a:buFont typeface="NTR"/>
              <a:buChar char="-"/>
              <a:defRPr sz="1600">
                <a:solidFill>
                  <a:srgbClr val="052224"/>
                </a:solidFill>
              </a:defRPr>
            </a:lvl3pPr>
            <a:lvl4pPr marL="1828800" lvl="3" indent="-317500" algn="l">
              <a:lnSpc>
                <a:spcPct val="90000"/>
              </a:lnSpc>
              <a:spcBef>
                <a:spcPts val="1000"/>
              </a:spcBef>
              <a:spcAft>
                <a:spcPts val="0"/>
              </a:spcAft>
              <a:buClr>
                <a:srgbClr val="052224"/>
              </a:buClr>
              <a:buSzPts val="1400"/>
              <a:buFont typeface="Arial"/>
              <a:buChar char="•"/>
              <a:defRPr sz="1400">
                <a:solidFill>
                  <a:srgbClr val="052224"/>
                </a:solidFill>
              </a:defRPr>
            </a:lvl4pPr>
            <a:lvl5pPr marL="2286000" lvl="4" indent="-299720" algn="l">
              <a:lnSpc>
                <a:spcPct val="90000"/>
              </a:lnSpc>
              <a:spcBef>
                <a:spcPts val="600"/>
              </a:spcBef>
              <a:spcAft>
                <a:spcPts val="0"/>
              </a:spcAft>
              <a:buClr>
                <a:srgbClr val="052224"/>
              </a:buClr>
              <a:buSzPts val="1120"/>
              <a:buFont typeface="Arial"/>
              <a:buChar char="•"/>
              <a:defRPr sz="1400">
                <a:solidFill>
                  <a:srgbClr val="052224"/>
                </a:solidFill>
              </a:defRPr>
            </a:lvl5pPr>
            <a:lvl6pPr marL="2743200" lvl="5" indent="-342900" algn="l">
              <a:lnSpc>
                <a:spcPct val="90000"/>
              </a:lnSpc>
              <a:spcBef>
                <a:spcPts val="600"/>
              </a:spcBef>
              <a:spcAft>
                <a:spcPts val="0"/>
              </a:spcAft>
              <a:buClr>
                <a:schemeClr val="dk1"/>
              </a:buClr>
              <a:buSzPts val="1800"/>
              <a:buChar char="–"/>
              <a:defRPr/>
            </a:lvl6pPr>
            <a:lvl7pPr marL="3200400" lvl="6" indent="-320039" algn="l">
              <a:lnSpc>
                <a:spcPct val="90000"/>
              </a:lnSpc>
              <a:spcBef>
                <a:spcPts val="600"/>
              </a:spcBef>
              <a:spcAft>
                <a:spcPts val="0"/>
              </a:spcAft>
              <a:buClr>
                <a:schemeClr val="dk1"/>
              </a:buClr>
              <a:buSzPts val="1440"/>
              <a:buChar char="•"/>
              <a:defRPr/>
            </a:lvl7pPr>
            <a:lvl8pPr marL="3657600" lvl="7" indent="-342900" algn="l">
              <a:lnSpc>
                <a:spcPct val="90000"/>
              </a:lnSpc>
              <a:spcBef>
                <a:spcPts val="600"/>
              </a:spcBef>
              <a:spcAft>
                <a:spcPts val="0"/>
              </a:spcAft>
              <a:buClr>
                <a:schemeClr val="dk1"/>
              </a:buClr>
              <a:buSzPts val="1800"/>
              <a:buChar char="–"/>
              <a:defRPr/>
            </a:lvl8pPr>
            <a:lvl9pPr marL="4114800" lvl="8" indent="-320040" algn="l">
              <a:lnSpc>
                <a:spcPct val="90000"/>
              </a:lnSpc>
              <a:spcBef>
                <a:spcPts val="600"/>
              </a:spcBef>
              <a:spcAft>
                <a:spcPts val="0"/>
              </a:spcAft>
              <a:buClr>
                <a:schemeClr val="dk1"/>
              </a:buClr>
              <a:buSzPts val="144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9"/>
        <p:cNvGrpSpPr/>
        <p:nvPr/>
      </p:nvGrpSpPr>
      <p:grpSpPr>
        <a:xfrm>
          <a:off x="0" y="0"/>
          <a:ext cx="0" cy="0"/>
          <a:chOff x="0" y="0"/>
          <a:chExt cx="0" cy="0"/>
        </a:xfrm>
      </p:grpSpPr>
      <p:sp>
        <p:nvSpPr>
          <p:cNvPr id="10" name="Google Shape;10;p32"/>
          <p:cNvSpPr txBox="1">
            <a:spLocks noGrp="1"/>
          </p:cNvSpPr>
          <p:nvPr>
            <p:ph type="body" idx="1"/>
          </p:nvPr>
        </p:nvSpPr>
        <p:spPr>
          <a:xfrm>
            <a:off x="548640" y="914400"/>
            <a:ext cx="10971372" cy="4190999"/>
          </a:xfrm>
          <a:prstGeom prst="rect">
            <a:avLst/>
          </a:prstGeom>
          <a:noFill/>
          <a:ln>
            <a:noFill/>
          </a:ln>
        </p:spPr>
        <p:txBody>
          <a:bodyPr spcFirstLastPara="1" wrap="square" lIns="0" tIns="0" rIns="0" bIns="0" anchor="t" anchorCtr="0">
            <a:normAutofit/>
          </a:bodyPr>
          <a:lstStyle>
            <a:lvl1pPr marL="457200" marR="0" lvl="0" indent="-228600" algn="l" rtl="0">
              <a:lnSpc>
                <a:spcPct val="90000"/>
              </a:lnSpc>
              <a:spcBef>
                <a:spcPts val="1800"/>
              </a:spcBef>
              <a:spcAft>
                <a:spcPts val="0"/>
              </a:spcAft>
              <a:buClr>
                <a:srgbClr val="052224"/>
              </a:buClr>
              <a:buSzPts val="1600"/>
              <a:buFont typeface="Arial"/>
              <a:buNone/>
              <a:defRPr sz="2000" b="1" i="0" u="none" strike="noStrike" cap="none">
                <a:solidFill>
                  <a:srgbClr val="052224"/>
                </a:solidFill>
                <a:latin typeface="Arial"/>
                <a:ea typeface="Arial"/>
                <a:cs typeface="Arial"/>
                <a:sym typeface="Arial"/>
              </a:defRPr>
            </a:lvl1pPr>
            <a:lvl2pPr marL="914400" marR="0" lvl="1" indent="-320040" algn="l" rtl="0">
              <a:lnSpc>
                <a:spcPct val="90000"/>
              </a:lnSpc>
              <a:spcBef>
                <a:spcPts val="1000"/>
              </a:spcBef>
              <a:spcAft>
                <a:spcPts val="0"/>
              </a:spcAft>
              <a:buClr>
                <a:srgbClr val="052224"/>
              </a:buClr>
              <a:buSzPts val="1440"/>
              <a:buFont typeface="Arial"/>
              <a:buChar char="•"/>
              <a:defRPr sz="1800" b="0" i="0" u="none" strike="noStrike" cap="none">
                <a:solidFill>
                  <a:srgbClr val="052224"/>
                </a:solidFill>
                <a:latin typeface="Arial"/>
                <a:ea typeface="Arial"/>
                <a:cs typeface="Arial"/>
                <a:sym typeface="Arial"/>
              </a:defRPr>
            </a:lvl2pPr>
            <a:lvl3pPr marL="1371600" marR="0" lvl="2" indent="-330200" algn="l" rtl="0">
              <a:lnSpc>
                <a:spcPct val="90000"/>
              </a:lnSpc>
              <a:spcBef>
                <a:spcPts val="600"/>
              </a:spcBef>
              <a:spcAft>
                <a:spcPts val="0"/>
              </a:spcAft>
              <a:buClr>
                <a:srgbClr val="052224"/>
              </a:buClr>
              <a:buSzPts val="1600"/>
              <a:buFont typeface="NTR"/>
              <a:buChar char="-"/>
              <a:defRPr sz="1600" b="0" i="0" u="none" strike="noStrike" cap="none">
                <a:solidFill>
                  <a:srgbClr val="052224"/>
                </a:solidFill>
                <a:latin typeface="Arial"/>
                <a:ea typeface="Arial"/>
                <a:cs typeface="Arial"/>
                <a:sym typeface="Arial"/>
              </a:defRPr>
            </a:lvl3pPr>
            <a:lvl4pPr marL="1828800" marR="0" lvl="3" indent="-317500" algn="l" rtl="0">
              <a:lnSpc>
                <a:spcPct val="90000"/>
              </a:lnSpc>
              <a:spcBef>
                <a:spcPts val="1000"/>
              </a:spcBef>
              <a:spcAft>
                <a:spcPts val="0"/>
              </a:spcAft>
              <a:buClr>
                <a:srgbClr val="052224"/>
              </a:buClr>
              <a:buSzPts val="1400"/>
              <a:buFont typeface="Arial"/>
              <a:buChar char="•"/>
              <a:defRPr sz="1400" b="0" i="0" u="none" strike="noStrike" cap="none">
                <a:solidFill>
                  <a:srgbClr val="052224"/>
                </a:solidFill>
                <a:latin typeface="Arial"/>
                <a:ea typeface="Arial"/>
                <a:cs typeface="Arial"/>
                <a:sym typeface="Arial"/>
              </a:defRPr>
            </a:lvl4pPr>
            <a:lvl5pPr marL="2286000" marR="0" lvl="4" indent="-299720" algn="l" rtl="0">
              <a:lnSpc>
                <a:spcPct val="90000"/>
              </a:lnSpc>
              <a:spcBef>
                <a:spcPts val="600"/>
              </a:spcBef>
              <a:spcAft>
                <a:spcPts val="0"/>
              </a:spcAft>
              <a:buClr>
                <a:srgbClr val="052224"/>
              </a:buClr>
              <a:buSzPts val="1120"/>
              <a:buFont typeface="Arial"/>
              <a:buChar char="•"/>
              <a:defRPr sz="1400" b="0" i="0" u="none" strike="noStrike" cap="none">
                <a:solidFill>
                  <a:srgbClr val="052224"/>
                </a:solidFill>
                <a:latin typeface="Arial"/>
                <a:ea typeface="Arial"/>
                <a:cs typeface="Arial"/>
                <a:sym typeface="Arial"/>
              </a:defRPr>
            </a:lvl5pPr>
            <a:lvl6pPr marL="2743200" marR="0" lvl="5" indent="-342900" algn="l" rtl="0">
              <a:lnSpc>
                <a:spcPct val="90000"/>
              </a:lnSpc>
              <a:spcBef>
                <a:spcPts val="600"/>
              </a:spcBef>
              <a:spcAft>
                <a:spcPts val="0"/>
              </a:spcAft>
              <a:buClr>
                <a:schemeClr val="dk1"/>
              </a:buClr>
              <a:buSzPts val="1800"/>
              <a:buFont typeface="Corbel"/>
              <a:buChar char="–"/>
              <a:defRPr sz="1800" b="0" i="0" u="none" strike="noStrike" cap="none">
                <a:solidFill>
                  <a:schemeClr val="dk1"/>
                </a:solidFill>
                <a:latin typeface="Arial"/>
                <a:ea typeface="Arial"/>
                <a:cs typeface="Arial"/>
                <a:sym typeface="Arial"/>
              </a:defRPr>
            </a:lvl6pPr>
            <a:lvl7pPr marL="3200400" marR="0" lvl="6" indent="-320039" algn="l" rtl="0">
              <a:lnSpc>
                <a:spcPct val="90000"/>
              </a:lnSpc>
              <a:spcBef>
                <a:spcPts val="600"/>
              </a:spcBef>
              <a:spcAft>
                <a:spcPts val="0"/>
              </a:spcAft>
              <a:buClr>
                <a:schemeClr val="dk1"/>
              </a:buClr>
              <a:buSzPts val="144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600"/>
              </a:spcBef>
              <a:spcAft>
                <a:spcPts val="0"/>
              </a:spcAft>
              <a:buClr>
                <a:schemeClr val="dk1"/>
              </a:buClr>
              <a:buSzPts val="1800"/>
              <a:buFont typeface="Corbel"/>
              <a:buChar char="–"/>
              <a:defRPr sz="1800" b="0" i="0" u="none" strike="noStrike" cap="none">
                <a:solidFill>
                  <a:schemeClr val="dk1"/>
                </a:solidFill>
                <a:latin typeface="Arial"/>
                <a:ea typeface="Arial"/>
                <a:cs typeface="Arial"/>
                <a:sym typeface="Arial"/>
              </a:defRPr>
            </a:lvl8pPr>
            <a:lvl9pPr marL="4114800" marR="0" lvl="8" indent="-320040" algn="l" rtl="0">
              <a:lnSpc>
                <a:spcPct val="90000"/>
              </a:lnSpc>
              <a:spcBef>
                <a:spcPts val="600"/>
              </a:spcBef>
              <a:spcAft>
                <a:spcPts val="0"/>
              </a:spcAft>
              <a:buClr>
                <a:schemeClr val="dk1"/>
              </a:buClr>
              <a:buSzPts val="144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 name="Google Shape;11;p32"/>
          <p:cNvSpPr txBox="1">
            <a:spLocks noGrp="1"/>
          </p:cNvSpPr>
          <p:nvPr>
            <p:ph type="title"/>
          </p:nvPr>
        </p:nvSpPr>
        <p:spPr>
          <a:xfrm>
            <a:off x="548640" y="5334000"/>
            <a:ext cx="10971372" cy="1066800"/>
          </a:xfrm>
          <a:prstGeom prst="rect">
            <a:avLst/>
          </a:prstGeom>
          <a:noFill/>
          <a:ln>
            <a:noFill/>
          </a:ln>
        </p:spPr>
        <p:txBody>
          <a:bodyPr spcFirstLastPara="1" wrap="square" lIns="0" tIns="0" rIns="0" bIns="0" anchor="b" anchorCtr="0">
            <a:normAutofit/>
          </a:bodyPr>
          <a:lstStyle>
            <a:lvl1pPr marR="0" lvl="0" algn="l" rtl="0">
              <a:lnSpc>
                <a:spcPct val="80000"/>
              </a:lnSpc>
              <a:spcBef>
                <a:spcPts val="0"/>
              </a:spcBef>
              <a:spcAft>
                <a:spcPts val="0"/>
              </a:spcAft>
              <a:buClr>
                <a:srgbClr val="052224"/>
              </a:buClr>
              <a:buSzPts val="4000"/>
              <a:buFont typeface="Aharoni"/>
              <a:buNone/>
              <a:defRPr sz="4000" b="0" i="0" u="none" strike="noStrike" cap="none">
                <a:solidFill>
                  <a:srgbClr val="052224"/>
                </a:solidFill>
                <a:latin typeface="Aharoni"/>
                <a:ea typeface="Aharoni"/>
                <a:cs typeface="Aharoni"/>
                <a:sym typeface="Aharon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 name="Google Shape;12;p32"/>
          <p:cNvSpPr txBox="1">
            <a:spLocks noGrp="1"/>
          </p:cNvSpPr>
          <p:nvPr>
            <p:ph type="dt" idx="10"/>
          </p:nvPr>
        </p:nvSpPr>
        <p:spPr>
          <a:xfrm>
            <a:off x="548641" y="457200"/>
            <a:ext cx="668972" cy="365125"/>
          </a:xfrm>
          <a:prstGeom prst="rect">
            <a:avLst/>
          </a:prstGeom>
          <a:noFill/>
          <a:ln>
            <a:noFill/>
          </a:ln>
        </p:spPr>
        <p:txBody>
          <a:bodyPr spcFirstLastPara="1" wrap="square" lIns="0" tIns="0" rIns="0" bIns="0" anchor="ctr" anchorCtr="0">
            <a:noAutofit/>
          </a:bodyPr>
          <a:lstStyle>
            <a:lvl1pPr marR="0" lvl="0" algn="l" rtl="0">
              <a:spcBef>
                <a:spcPts val="0"/>
              </a:spcBef>
              <a:spcAft>
                <a:spcPts val="0"/>
              </a:spcAft>
              <a:buSzPts val="1400"/>
              <a:buNone/>
              <a:defRPr sz="2000" b="0" i="0" u="none" strike="noStrike" cap="none">
                <a:solidFill>
                  <a:srgbClr val="052224"/>
                </a:solidFill>
                <a:latin typeface="Aharoni"/>
                <a:ea typeface="Aharoni"/>
                <a:cs typeface="Aharoni"/>
                <a:sym typeface="Aharon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3" name="Google Shape;13;p32"/>
          <p:cNvSpPr txBox="1">
            <a:spLocks noGrp="1"/>
          </p:cNvSpPr>
          <p:nvPr>
            <p:ph type="sldNum" idx="12"/>
          </p:nvPr>
        </p:nvSpPr>
        <p:spPr>
          <a:xfrm>
            <a:off x="10742612" y="457200"/>
            <a:ext cx="879687" cy="365125"/>
          </a:xfrm>
          <a:prstGeom prst="rect">
            <a:avLst/>
          </a:prstGeom>
          <a:noFill/>
          <a:ln>
            <a:noFill/>
          </a:ln>
        </p:spPr>
        <p:txBody>
          <a:bodyPr spcFirstLastPara="1" wrap="square" lIns="0" tIns="0" rIns="0" bIns="0" anchor="ctr" anchorCtr="0">
            <a:noAutofit/>
          </a:bodyPr>
          <a:lstStyle>
            <a:lvl1pPr marL="0" marR="0" lvl="0" indent="0" algn="r" rtl="0">
              <a:spcBef>
                <a:spcPts val="0"/>
              </a:spcBef>
              <a:buNone/>
              <a:defRPr sz="2000" b="0" i="0" u="none" strike="noStrike" cap="none">
                <a:solidFill>
                  <a:srgbClr val="052224"/>
                </a:solidFill>
                <a:latin typeface="Aharoni"/>
                <a:ea typeface="Aharoni"/>
                <a:cs typeface="Aharoni"/>
                <a:sym typeface="Aharoni"/>
              </a:defRPr>
            </a:lvl1pPr>
            <a:lvl2pPr marL="0" marR="0" lvl="1" indent="0" algn="r" rtl="0">
              <a:spcBef>
                <a:spcPts val="0"/>
              </a:spcBef>
              <a:buNone/>
              <a:defRPr sz="2000" b="0" i="0" u="none" strike="noStrike" cap="none">
                <a:solidFill>
                  <a:srgbClr val="052224"/>
                </a:solidFill>
                <a:latin typeface="Aharoni"/>
                <a:ea typeface="Aharoni"/>
                <a:cs typeface="Aharoni"/>
                <a:sym typeface="Aharoni"/>
              </a:defRPr>
            </a:lvl2pPr>
            <a:lvl3pPr marL="0" marR="0" lvl="2" indent="0" algn="r" rtl="0">
              <a:spcBef>
                <a:spcPts val="0"/>
              </a:spcBef>
              <a:buNone/>
              <a:defRPr sz="2000" b="0" i="0" u="none" strike="noStrike" cap="none">
                <a:solidFill>
                  <a:srgbClr val="052224"/>
                </a:solidFill>
                <a:latin typeface="Aharoni"/>
                <a:ea typeface="Aharoni"/>
                <a:cs typeface="Aharoni"/>
                <a:sym typeface="Aharoni"/>
              </a:defRPr>
            </a:lvl3pPr>
            <a:lvl4pPr marL="0" marR="0" lvl="3" indent="0" algn="r" rtl="0">
              <a:spcBef>
                <a:spcPts val="0"/>
              </a:spcBef>
              <a:buNone/>
              <a:defRPr sz="2000" b="0" i="0" u="none" strike="noStrike" cap="none">
                <a:solidFill>
                  <a:srgbClr val="052224"/>
                </a:solidFill>
                <a:latin typeface="Aharoni"/>
                <a:ea typeface="Aharoni"/>
                <a:cs typeface="Aharoni"/>
                <a:sym typeface="Aharoni"/>
              </a:defRPr>
            </a:lvl4pPr>
            <a:lvl5pPr marL="0" marR="0" lvl="4" indent="0" algn="r" rtl="0">
              <a:spcBef>
                <a:spcPts val="0"/>
              </a:spcBef>
              <a:buNone/>
              <a:defRPr sz="2000" b="0" i="0" u="none" strike="noStrike" cap="none">
                <a:solidFill>
                  <a:srgbClr val="052224"/>
                </a:solidFill>
                <a:latin typeface="Aharoni"/>
                <a:ea typeface="Aharoni"/>
                <a:cs typeface="Aharoni"/>
                <a:sym typeface="Aharoni"/>
              </a:defRPr>
            </a:lvl5pPr>
            <a:lvl6pPr marL="0" marR="0" lvl="5" indent="0" algn="r" rtl="0">
              <a:spcBef>
                <a:spcPts val="0"/>
              </a:spcBef>
              <a:buNone/>
              <a:defRPr sz="2000" b="0" i="0" u="none" strike="noStrike" cap="none">
                <a:solidFill>
                  <a:srgbClr val="052224"/>
                </a:solidFill>
                <a:latin typeface="Aharoni"/>
                <a:ea typeface="Aharoni"/>
                <a:cs typeface="Aharoni"/>
                <a:sym typeface="Aharoni"/>
              </a:defRPr>
            </a:lvl6pPr>
            <a:lvl7pPr marL="0" marR="0" lvl="6" indent="0" algn="r" rtl="0">
              <a:spcBef>
                <a:spcPts val="0"/>
              </a:spcBef>
              <a:buNone/>
              <a:defRPr sz="2000" b="0" i="0" u="none" strike="noStrike" cap="none">
                <a:solidFill>
                  <a:srgbClr val="052224"/>
                </a:solidFill>
                <a:latin typeface="Aharoni"/>
                <a:ea typeface="Aharoni"/>
                <a:cs typeface="Aharoni"/>
                <a:sym typeface="Aharoni"/>
              </a:defRPr>
            </a:lvl7pPr>
            <a:lvl8pPr marL="0" marR="0" lvl="7" indent="0" algn="r" rtl="0">
              <a:spcBef>
                <a:spcPts val="0"/>
              </a:spcBef>
              <a:buNone/>
              <a:defRPr sz="2000" b="0" i="0" u="none" strike="noStrike" cap="none">
                <a:solidFill>
                  <a:srgbClr val="052224"/>
                </a:solidFill>
                <a:latin typeface="Aharoni"/>
                <a:ea typeface="Aharoni"/>
                <a:cs typeface="Aharoni"/>
                <a:sym typeface="Aharoni"/>
              </a:defRPr>
            </a:lvl8pPr>
            <a:lvl9pPr marL="0" marR="0" lvl="8" indent="0" algn="r" rtl="0">
              <a:spcBef>
                <a:spcPts val="0"/>
              </a:spcBef>
              <a:buNone/>
              <a:defRPr sz="2000" b="0" i="0" u="none" strike="noStrike" cap="none">
                <a:solidFill>
                  <a:srgbClr val="052224"/>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8.xml"/><Relationship Id="rId5" Type="http://schemas.openxmlformats.org/officeDocument/2006/relationships/image" Target="../media/image13.pn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8.xml"/><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8.xml"/><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8.xml"/><Relationship Id="rId4" Type="http://schemas.openxmlformats.org/officeDocument/2006/relationships/image" Target="../media/image27.png"/></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8.xml"/><Relationship Id="rId4" Type="http://schemas.openxmlformats.org/officeDocument/2006/relationships/image" Target="../media/image29.png"/></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7.xml"/><Relationship Id="rId1" Type="http://schemas.openxmlformats.org/officeDocument/2006/relationships/slideLayout" Target="../slideLayouts/slideLayout8.xml"/><Relationship Id="rId5" Type="http://schemas.openxmlformats.org/officeDocument/2006/relationships/comments" Target="../comments/comment1.xml"/><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7.xml"/><Relationship Id="rId1" Type="http://schemas.openxmlformats.org/officeDocument/2006/relationships/slideLayout" Target="../slideLayouts/slideLayout8.xml"/><Relationship Id="rId4" Type="http://schemas.openxmlformats.org/officeDocument/2006/relationships/image" Target="../media/image27.png"/></Relationships>
</file>

<file path=ppt/slides/_rels/slide3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8.xml"/><Relationship Id="rId1" Type="http://schemas.openxmlformats.org/officeDocument/2006/relationships/slideLayout" Target="../slideLayouts/slideLayout8.xml"/><Relationship Id="rId4" Type="http://schemas.openxmlformats.org/officeDocument/2006/relationships/image" Target="../media/image29.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B51CA2"/>
        </a:solidFill>
        <a:effectLst/>
      </p:bgPr>
    </p:bg>
    <p:spTree>
      <p:nvGrpSpPr>
        <p:cNvPr id="1" name="Shape 8877"/>
        <p:cNvGrpSpPr/>
        <p:nvPr/>
      </p:nvGrpSpPr>
      <p:grpSpPr>
        <a:xfrm>
          <a:off x="0" y="0"/>
          <a:ext cx="0" cy="0"/>
          <a:chOff x="0" y="0"/>
          <a:chExt cx="0" cy="0"/>
        </a:xfrm>
      </p:grpSpPr>
      <p:sp>
        <p:nvSpPr>
          <p:cNvPr id="8878" name="Google Shape;8878;p1"/>
          <p:cNvSpPr txBox="1">
            <a:spLocks noGrp="1"/>
          </p:cNvSpPr>
          <p:nvPr>
            <p:ph type="ctrTitle"/>
          </p:nvPr>
        </p:nvSpPr>
        <p:spPr>
          <a:xfrm>
            <a:off x="5408612" y="1219200"/>
            <a:ext cx="6019800" cy="1752600"/>
          </a:xfrm>
          <a:prstGeom prst="rect">
            <a:avLst/>
          </a:prstGeom>
          <a:noFill/>
          <a:ln>
            <a:noFill/>
          </a:ln>
        </p:spPr>
        <p:txBody>
          <a:bodyPr spcFirstLastPara="1" wrap="square" lIns="0" tIns="0" rIns="0" bIns="0" anchor="b" anchorCtr="0">
            <a:normAutofit fontScale="90000"/>
          </a:bodyPr>
          <a:lstStyle/>
          <a:p>
            <a:pPr marL="0" lvl="0" indent="0" algn="ctr" rtl="0">
              <a:lnSpc>
                <a:spcPct val="78571"/>
              </a:lnSpc>
              <a:spcBef>
                <a:spcPts val="0"/>
              </a:spcBef>
              <a:spcAft>
                <a:spcPts val="0"/>
              </a:spcAft>
              <a:buClr>
                <a:srgbClr val="BBF8C0"/>
              </a:buClr>
              <a:buSzPct val="100000"/>
              <a:buFont typeface="Arial"/>
              <a:buNone/>
            </a:pPr>
            <a:r>
              <a:rPr lang="en-US" sz="7000" b="1">
                <a:latin typeface="Arial"/>
                <a:ea typeface="Arial"/>
                <a:cs typeface="Arial"/>
                <a:sym typeface="Arial"/>
              </a:rPr>
              <a:t>E-COMMERCE</a:t>
            </a:r>
            <a:br>
              <a:rPr lang="en-US" sz="7000" b="1">
                <a:latin typeface="Arial"/>
                <a:ea typeface="Arial"/>
                <a:cs typeface="Arial"/>
                <a:sym typeface="Arial"/>
              </a:rPr>
            </a:br>
            <a:r>
              <a:rPr lang="en-US" sz="7000" b="1">
                <a:latin typeface="Arial"/>
                <a:ea typeface="Arial"/>
                <a:cs typeface="Arial"/>
                <a:sym typeface="Arial"/>
              </a:rPr>
              <a:t>DATABASE</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951"/>
        <p:cNvGrpSpPr/>
        <p:nvPr/>
      </p:nvGrpSpPr>
      <p:grpSpPr>
        <a:xfrm>
          <a:off x="0" y="0"/>
          <a:ext cx="0" cy="0"/>
          <a:chOff x="0" y="0"/>
          <a:chExt cx="0" cy="0"/>
        </a:xfrm>
      </p:grpSpPr>
      <p:sp>
        <p:nvSpPr>
          <p:cNvPr id="8952" name="Google Shape;8952;p13"/>
          <p:cNvSpPr txBox="1"/>
          <p:nvPr/>
        </p:nvSpPr>
        <p:spPr>
          <a:xfrm>
            <a:off x="504337" y="248750"/>
            <a:ext cx="8458200" cy="731400"/>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None/>
            </a:pPr>
            <a:r>
              <a:rPr lang="en-US" sz="4000" b="1">
                <a:solidFill>
                  <a:schemeClr val="dk1"/>
                </a:solidFill>
              </a:rPr>
              <a:t>Business Requirements &amp; Rules</a:t>
            </a:r>
            <a:endParaRPr sz="4000" b="1" cap="none">
              <a:solidFill>
                <a:schemeClr val="dk1"/>
              </a:solidFill>
              <a:latin typeface="Arial"/>
              <a:ea typeface="Arial"/>
              <a:cs typeface="Arial"/>
              <a:sym typeface="Arial"/>
            </a:endParaRPr>
          </a:p>
        </p:txBody>
      </p:sp>
      <p:sp>
        <p:nvSpPr>
          <p:cNvPr id="8953" name="Google Shape;8953;p13"/>
          <p:cNvSpPr/>
          <p:nvPr/>
        </p:nvSpPr>
        <p:spPr>
          <a:xfrm>
            <a:off x="725050" y="1201425"/>
            <a:ext cx="10938600" cy="50964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954" name="Google Shape;8954;p13"/>
          <p:cNvSpPr txBox="1"/>
          <p:nvPr/>
        </p:nvSpPr>
        <p:spPr>
          <a:xfrm>
            <a:off x="1222900" y="1363200"/>
            <a:ext cx="4616400" cy="5024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800" b="1">
                <a:solidFill>
                  <a:schemeClr val="dk1"/>
                </a:solidFill>
              </a:rPr>
              <a:t>Customer &amp; Orders:</a:t>
            </a:r>
            <a:endParaRPr sz="1800" b="1">
              <a:solidFill>
                <a:schemeClr val="dk1"/>
              </a:solidFill>
            </a:endParaRPr>
          </a:p>
          <a:p>
            <a:pPr marL="457200" lvl="0" indent="-342900" algn="l" rtl="0">
              <a:lnSpc>
                <a:spcPct val="115000"/>
              </a:lnSpc>
              <a:spcBef>
                <a:spcPts val="1200"/>
              </a:spcBef>
              <a:spcAft>
                <a:spcPts val="0"/>
              </a:spcAft>
              <a:buClr>
                <a:schemeClr val="dk1"/>
              </a:buClr>
              <a:buSzPts val="1800"/>
              <a:buChar char="●"/>
            </a:pPr>
            <a:r>
              <a:rPr lang="en-US" sz="1800">
                <a:solidFill>
                  <a:schemeClr val="dk1"/>
                </a:solidFill>
              </a:rPr>
              <a:t>Every customer must be associated with at least one transaction</a:t>
            </a:r>
            <a:endParaRPr sz="1800">
              <a:solidFill>
                <a:schemeClr val="dk1"/>
              </a:solidFill>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rPr>
              <a:t>A customer can place multiple orders</a:t>
            </a:r>
            <a:endParaRPr sz="1800">
              <a:solidFill>
                <a:schemeClr val="dk1"/>
              </a:solidFill>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rPr>
              <a:t>Each order has a unique order number</a:t>
            </a:r>
            <a:endParaRPr sz="1800">
              <a:solidFill>
                <a:schemeClr val="dk1"/>
              </a:solidFill>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rPr>
              <a:t>Orders can include multiple products</a:t>
            </a:r>
            <a:endParaRPr sz="1800">
              <a:solidFill>
                <a:schemeClr val="dk1"/>
              </a:solidFill>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rPr>
              <a:t>Orders and payments occur on the same day</a:t>
            </a:r>
            <a:endParaRPr sz="18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sz="1800" b="1">
                <a:solidFill>
                  <a:schemeClr val="dk1"/>
                </a:solidFill>
              </a:rPr>
              <a:t>Shipping &amp; Inventory:</a:t>
            </a:r>
            <a:endParaRPr sz="1800" b="1">
              <a:solidFill>
                <a:schemeClr val="dk1"/>
              </a:solidFill>
            </a:endParaRPr>
          </a:p>
          <a:p>
            <a:pPr marL="457200" lvl="0" indent="-342900" algn="l" rtl="0">
              <a:lnSpc>
                <a:spcPct val="115000"/>
              </a:lnSpc>
              <a:spcBef>
                <a:spcPts val="1200"/>
              </a:spcBef>
              <a:spcAft>
                <a:spcPts val="0"/>
              </a:spcAft>
              <a:buClr>
                <a:schemeClr val="dk1"/>
              </a:buClr>
              <a:buSzPts val="1800"/>
              <a:buChar char="●"/>
            </a:pPr>
            <a:r>
              <a:rPr lang="en-US" sz="1800">
                <a:solidFill>
                  <a:schemeClr val="dk1"/>
                </a:solidFill>
              </a:rPr>
              <a:t>Each order ships to one customer</a:t>
            </a:r>
            <a:endParaRPr sz="1800">
              <a:solidFill>
                <a:schemeClr val="dk1"/>
              </a:solidFill>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rPr>
              <a:t>A warehouse stores multiple products</a:t>
            </a:r>
            <a:endParaRPr sz="1800">
              <a:solidFill>
                <a:schemeClr val="dk1"/>
              </a:solidFill>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rPr>
              <a:t>Orders are shipped in full; no partial shipments</a:t>
            </a:r>
            <a:endParaRPr sz="2700">
              <a:solidFill>
                <a:srgbClr val="052224"/>
              </a:solidFill>
            </a:endParaRPr>
          </a:p>
        </p:txBody>
      </p:sp>
      <p:sp>
        <p:nvSpPr>
          <p:cNvPr id="8955" name="Google Shape;8955;p13"/>
          <p:cNvSpPr txBox="1"/>
          <p:nvPr/>
        </p:nvSpPr>
        <p:spPr>
          <a:xfrm>
            <a:off x="6844825" y="1420200"/>
            <a:ext cx="4477200" cy="4017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US" sz="1800" b="1">
                <a:solidFill>
                  <a:schemeClr val="dk1"/>
                </a:solidFill>
              </a:rPr>
              <a:t>Suppliers &amp; Products:</a:t>
            </a:r>
            <a:endParaRPr sz="1800" b="1">
              <a:solidFill>
                <a:schemeClr val="dk1"/>
              </a:solidFill>
            </a:endParaRPr>
          </a:p>
          <a:p>
            <a:pPr marL="457200" lvl="0" indent="-342900" algn="l" rtl="0">
              <a:lnSpc>
                <a:spcPct val="115000"/>
              </a:lnSpc>
              <a:spcBef>
                <a:spcPts val="1200"/>
              </a:spcBef>
              <a:spcAft>
                <a:spcPts val="0"/>
              </a:spcAft>
              <a:buClr>
                <a:schemeClr val="dk1"/>
              </a:buClr>
              <a:buSzPts val="1800"/>
              <a:buChar char="●"/>
            </a:pPr>
            <a:r>
              <a:rPr lang="en-US" sz="1800">
                <a:solidFill>
                  <a:schemeClr val="dk1"/>
                </a:solidFill>
              </a:rPr>
              <a:t>Each supplier provides only one type of product</a:t>
            </a:r>
            <a:endParaRPr sz="1800">
              <a:solidFill>
                <a:schemeClr val="dk1"/>
              </a:solidFill>
            </a:endParaRPr>
          </a:p>
          <a:p>
            <a:pPr marL="457200" lvl="0" indent="-342900" algn="l" rtl="0">
              <a:lnSpc>
                <a:spcPct val="115000"/>
              </a:lnSpc>
              <a:spcBef>
                <a:spcPts val="0"/>
              </a:spcBef>
              <a:spcAft>
                <a:spcPts val="0"/>
              </a:spcAft>
              <a:buClr>
                <a:schemeClr val="dk1"/>
              </a:buClr>
              <a:buSzPts val="1800"/>
              <a:buChar char="●"/>
            </a:pPr>
            <a:r>
              <a:rPr lang="en-US" sz="1800">
                <a:solidFill>
                  <a:schemeClr val="dk1"/>
                </a:solidFill>
              </a:rPr>
              <a:t>Products are linked to suppliers, warehouses, and inventory</a:t>
            </a:r>
            <a:endParaRPr sz="1800">
              <a:solidFill>
                <a:schemeClr val="dk1"/>
              </a:solidFill>
            </a:endParaRPr>
          </a:p>
          <a:p>
            <a:pPr marL="0" lvl="0" indent="0" algn="l" rtl="0">
              <a:lnSpc>
                <a:spcPct val="115000"/>
              </a:lnSpc>
              <a:spcBef>
                <a:spcPts val="1200"/>
              </a:spcBef>
              <a:spcAft>
                <a:spcPts val="0"/>
              </a:spcAft>
              <a:buNone/>
            </a:pPr>
            <a:r>
              <a:rPr lang="en-US" sz="1800" b="1">
                <a:solidFill>
                  <a:schemeClr val="dk1"/>
                </a:solidFill>
              </a:rPr>
              <a:t>Returns &amp; Refunds:</a:t>
            </a:r>
            <a:endParaRPr sz="1800" b="1">
              <a:solidFill>
                <a:schemeClr val="dk1"/>
              </a:solidFill>
            </a:endParaRPr>
          </a:p>
          <a:p>
            <a:pPr marL="457200" lvl="0" indent="-342900" algn="l" rtl="0">
              <a:lnSpc>
                <a:spcPct val="115000"/>
              </a:lnSpc>
              <a:spcBef>
                <a:spcPts val="1200"/>
              </a:spcBef>
              <a:spcAft>
                <a:spcPts val="0"/>
              </a:spcAft>
              <a:buClr>
                <a:schemeClr val="dk1"/>
              </a:buClr>
              <a:buSzPts val="1800"/>
              <a:buChar char="●"/>
            </a:pPr>
            <a:r>
              <a:rPr lang="en-US" sz="1800">
                <a:solidFill>
                  <a:schemeClr val="dk1"/>
                </a:solidFill>
              </a:rPr>
              <a:t>Returned orders are refunded on the same day they are returned</a:t>
            </a:r>
            <a:endParaRPr sz="1800">
              <a:solidFill>
                <a:srgbClr val="052224"/>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959"/>
        <p:cNvGrpSpPr/>
        <p:nvPr/>
      </p:nvGrpSpPr>
      <p:grpSpPr>
        <a:xfrm>
          <a:off x="0" y="0"/>
          <a:ext cx="0" cy="0"/>
          <a:chOff x="0" y="0"/>
          <a:chExt cx="0" cy="0"/>
        </a:xfrm>
      </p:grpSpPr>
      <p:pic>
        <p:nvPicPr>
          <p:cNvPr id="8960" name="Google Shape;8960;g33e985e6fec_0_12"/>
          <p:cNvPicPr preferRelativeResize="0"/>
          <p:nvPr/>
        </p:nvPicPr>
        <p:blipFill>
          <a:blip r:embed="rId3">
            <a:alphaModFix/>
          </a:blip>
          <a:stretch>
            <a:fillRect/>
          </a:stretch>
        </p:blipFill>
        <p:spPr>
          <a:xfrm>
            <a:off x="152413" y="1217738"/>
            <a:ext cx="11884027" cy="5640271"/>
          </a:xfrm>
          <a:prstGeom prst="rect">
            <a:avLst/>
          </a:prstGeom>
          <a:noFill/>
          <a:ln>
            <a:noFill/>
          </a:ln>
        </p:spPr>
      </p:pic>
      <p:sp>
        <p:nvSpPr>
          <p:cNvPr id="8961" name="Google Shape;8961;g33e985e6fec_0_12"/>
          <p:cNvSpPr txBox="1"/>
          <p:nvPr/>
        </p:nvSpPr>
        <p:spPr>
          <a:xfrm>
            <a:off x="504337" y="248750"/>
            <a:ext cx="8458200" cy="731400"/>
          </a:xfrm>
          <a:prstGeom prst="rect">
            <a:avLst/>
          </a:prstGeom>
          <a:noFill/>
          <a:ln>
            <a:noFill/>
          </a:ln>
        </p:spPr>
        <p:txBody>
          <a:bodyPr spcFirstLastPara="1" wrap="square" lIns="0" tIns="0" rIns="0" bIns="0" anchor="b" anchorCtr="0">
            <a:noAutofit/>
          </a:bodyPr>
          <a:lstStyle/>
          <a:p>
            <a:pPr marL="0" marR="0" lvl="0" indent="0" algn="l" rtl="0">
              <a:lnSpc>
                <a:spcPct val="80000"/>
              </a:lnSpc>
              <a:spcBef>
                <a:spcPts val="0"/>
              </a:spcBef>
              <a:spcAft>
                <a:spcPts val="0"/>
              </a:spcAft>
              <a:buClr>
                <a:srgbClr val="052224"/>
              </a:buClr>
              <a:buSzPts val="4000"/>
              <a:buFont typeface="Arial"/>
              <a:buNone/>
            </a:pPr>
            <a:r>
              <a:rPr lang="en-US" sz="4000" b="1">
                <a:solidFill>
                  <a:srgbClr val="052224"/>
                </a:solidFill>
              </a:rPr>
              <a:t>FINAL ERD OVERVIEW</a:t>
            </a:r>
            <a:endParaRPr sz="6000" b="1" cap="none">
              <a:solidFill>
                <a:srgbClr val="052224"/>
              </a:solidFill>
              <a:latin typeface="Arial"/>
              <a:ea typeface="Arial"/>
              <a:cs typeface="Arial"/>
              <a:sym typeface="Arial"/>
            </a:endParaRPr>
          </a:p>
        </p:txBody>
      </p:sp>
      <p:sp>
        <p:nvSpPr>
          <p:cNvPr id="8962" name="Google Shape;8962;g33e985e6fec_0_12"/>
          <p:cNvSpPr/>
          <p:nvPr/>
        </p:nvSpPr>
        <p:spPr>
          <a:xfrm>
            <a:off x="162925" y="1140500"/>
            <a:ext cx="11883900" cy="5640300"/>
          </a:xfrm>
          <a:prstGeom prst="roundRect">
            <a:avLst>
              <a:gd name="adj" fmla="val 16667"/>
            </a:avLst>
          </a:prstGeom>
          <a:solidFill>
            <a:srgbClr val="FFFFFF">
              <a:alpha val="0"/>
            </a:srgbClr>
          </a:solidFill>
          <a:ln w="28575" cap="flat" cmpd="sng">
            <a:solidFill>
              <a:srgbClr val="5DA4DA"/>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966"/>
        <p:cNvGrpSpPr/>
        <p:nvPr/>
      </p:nvGrpSpPr>
      <p:grpSpPr>
        <a:xfrm>
          <a:off x="0" y="0"/>
          <a:ext cx="0" cy="0"/>
          <a:chOff x="0" y="0"/>
          <a:chExt cx="0" cy="0"/>
        </a:xfrm>
      </p:grpSpPr>
      <p:pic>
        <p:nvPicPr>
          <p:cNvPr id="8967" name="Google Shape;8967;g33e985e6fec_0_2"/>
          <p:cNvPicPr preferRelativeResize="0"/>
          <p:nvPr/>
        </p:nvPicPr>
        <p:blipFill rotWithShape="1">
          <a:blip r:embed="rId3">
            <a:alphaModFix/>
          </a:blip>
          <a:srcRect l="28826" t="13224" r="15651" b="1181"/>
          <a:stretch/>
        </p:blipFill>
        <p:spPr>
          <a:xfrm>
            <a:off x="1828276" y="1303450"/>
            <a:ext cx="8205599" cy="5461675"/>
          </a:xfrm>
          <a:prstGeom prst="rect">
            <a:avLst/>
          </a:prstGeom>
          <a:noFill/>
          <a:ln>
            <a:noFill/>
          </a:ln>
        </p:spPr>
      </p:pic>
      <p:sp>
        <p:nvSpPr>
          <p:cNvPr id="8968" name="Google Shape;8968;g33e985e6fec_0_2"/>
          <p:cNvSpPr txBox="1"/>
          <p:nvPr/>
        </p:nvSpPr>
        <p:spPr>
          <a:xfrm>
            <a:off x="504337" y="248750"/>
            <a:ext cx="8458200" cy="731400"/>
          </a:xfrm>
          <a:prstGeom prst="rect">
            <a:avLst/>
          </a:prstGeom>
          <a:noFill/>
          <a:ln>
            <a:noFill/>
          </a:ln>
        </p:spPr>
        <p:txBody>
          <a:bodyPr spcFirstLastPara="1" wrap="square" lIns="0" tIns="0" rIns="0" bIns="0" anchor="b" anchorCtr="0">
            <a:noAutofit/>
          </a:bodyPr>
          <a:lstStyle/>
          <a:p>
            <a:pPr marL="0" marR="0" lvl="0" indent="0" algn="l" rtl="0">
              <a:lnSpc>
                <a:spcPct val="80000"/>
              </a:lnSpc>
              <a:spcBef>
                <a:spcPts val="0"/>
              </a:spcBef>
              <a:spcAft>
                <a:spcPts val="0"/>
              </a:spcAft>
              <a:buClr>
                <a:srgbClr val="052224"/>
              </a:buClr>
              <a:buSzPts val="4000"/>
              <a:buFont typeface="Arial"/>
              <a:buNone/>
            </a:pPr>
            <a:r>
              <a:rPr lang="en-US" sz="4000" b="1">
                <a:solidFill>
                  <a:srgbClr val="052224"/>
                </a:solidFill>
              </a:rPr>
              <a:t>FINAL ERD OVERVIEW</a:t>
            </a:r>
            <a:endParaRPr sz="6000" b="1" cap="none">
              <a:solidFill>
                <a:srgbClr val="052224"/>
              </a:solidFill>
              <a:latin typeface="Arial"/>
              <a:ea typeface="Arial"/>
              <a:cs typeface="Arial"/>
              <a:sym typeface="Arial"/>
            </a:endParaRPr>
          </a:p>
        </p:txBody>
      </p:sp>
      <p:sp>
        <p:nvSpPr>
          <p:cNvPr id="8969" name="Google Shape;8969;g33e985e6fec_0_2"/>
          <p:cNvSpPr/>
          <p:nvPr/>
        </p:nvSpPr>
        <p:spPr>
          <a:xfrm>
            <a:off x="1293825" y="1124825"/>
            <a:ext cx="9274500" cy="5640300"/>
          </a:xfrm>
          <a:prstGeom prst="roundRect">
            <a:avLst>
              <a:gd name="adj" fmla="val 16667"/>
            </a:avLst>
          </a:prstGeom>
          <a:solidFill>
            <a:srgbClr val="FFFFFF">
              <a:alpha val="0"/>
            </a:srgbClr>
          </a:solidFill>
          <a:ln w="28575" cap="flat" cmpd="sng">
            <a:solidFill>
              <a:srgbClr val="5DA4DA"/>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973"/>
        <p:cNvGrpSpPr/>
        <p:nvPr/>
      </p:nvGrpSpPr>
      <p:grpSpPr>
        <a:xfrm>
          <a:off x="0" y="0"/>
          <a:ext cx="0" cy="0"/>
          <a:chOff x="0" y="0"/>
          <a:chExt cx="0" cy="0"/>
        </a:xfrm>
      </p:grpSpPr>
      <p:pic>
        <p:nvPicPr>
          <p:cNvPr id="8974" name="Google Shape;8974;g33e985e6fec_0_7"/>
          <p:cNvPicPr preferRelativeResize="0"/>
          <p:nvPr/>
        </p:nvPicPr>
        <p:blipFill rotWithShape="1">
          <a:blip r:embed="rId3">
            <a:alphaModFix/>
          </a:blip>
          <a:srcRect l="768" t="-330" r="48335" b="45303"/>
          <a:stretch/>
        </p:blipFill>
        <p:spPr>
          <a:xfrm>
            <a:off x="943400" y="1516475"/>
            <a:ext cx="10302049" cy="4875299"/>
          </a:xfrm>
          <a:prstGeom prst="rect">
            <a:avLst/>
          </a:prstGeom>
          <a:noFill/>
          <a:ln>
            <a:noFill/>
          </a:ln>
        </p:spPr>
      </p:pic>
      <p:sp>
        <p:nvSpPr>
          <p:cNvPr id="8975" name="Google Shape;8975;g33e985e6fec_0_7"/>
          <p:cNvSpPr txBox="1"/>
          <p:nvPr/>
        </p:nvSpPr>
        <p:spPr>
          <a:xfrm>
            <a:off x="504337" y="248750"/>
            <a:ext cx="8458200" cy="731400"/>
          </a:xfrm>
          <a:prstGeom prst="rect">
            <a:avLst/>
          </a:prstGeom>
          <a:noFill/>
          <a:ln>
            <a:noFill/>
          </a:ln>
        </p:spPr>
        <p:txBody>
          <a:bodyPr spcFirstLastPara="1" wrap="square" lIns="0" tIns="0" rIns="0" bIns="0" anchor="b" anchorCtr="0">
            <a:noAutofit/>
          </a:bodyPr>
          <a:lstStyle/>
          <a:p>
            <a:pPr marL="0" marR="0" lvl="0" indent="0" algn="l" rtl="0">
              <a:lnSpc>
                <a:spcPct val="80000"/>
              </a:lnSpc>
              <a:spcBef>
                <a:spcPts val="0"/>
              </a:spcBef>
              <a:spcAft>
                <a:spcPts val="0"/>
              </a:spcAft>
              <a:buClr>
                <a:srgbClr val="052224"/>
              </a:buClr>
              <a:buSzPts val="4000"/>
              <a:buFont typeface="Arial"/>
              <a:buNone/>
            </a:pPr>
            <a:r>
              <a:rPr lang="en-US" sz="4000" b="1">
                <a:solidFill>
                  <a:srgbClr val="052224"/>
                </a:solidFill>
              </a:rPr>
              <a:t>FINAL ERD OVERVIEW</a:t>
            </a:r>
            <a:endParaRPr sz="6000" b="1" cap="none">
              <a:solidFill>
                <a:srgbClr val="052224"/>
              </a:solidFill>
              <a:latin typeface="Arial"/>
              <a:ea typeface="Arial"/>
              <a:cs typeface="Arial"/>
              <a:sym typeface="Arial"/>
            </a:endParaRPr>
          </a:p>
        </p:txBody>
      </p:sp>
      <p:sp>
        <p:nvSpPr>
          <p:cNvPr id="8976" name="Google Shape;8976;g33e985e6fec_0_7"/>
          <p:cNvSpPr/>
          <p:nvPr/>
        </p:nvSpPr>
        <p:spPr>
          <a:xfrm>
            <a:off x="725577" y="1215575"/>
            <a:ext cx="10779600" cy="5477100"/>
          </a:xfrm>
          <a:prstGeom prst="roundRect">
            <a:avLst>
              <a:gd name="adj" fmla="val 16667"/>
            </a:avLst>
          </a:prstGeom>
          <a:solidFill>
            <a:srgbClr val="FFFFFF">
              <a:alpha val="0"/>
            </a:srgbClr>
          </a:solidFill>
          <a:ln w="28575" cap="flat" cmpd="sng">
            <a:solidFill>
              <a:srgbClr val="5DA4DA"/>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980"/>
        <p:cNvGrpSpPr/>
        <p:nvPr/>
      </p:nvGrpSpPr>
      <p:grpSpPr>
        <a:xfrm>
          <a:off x="0" y="0"/>
          <a:ext cx="0" cy="0"/>
          <a:chOff x="0" y="0"/>
          <a:chExt cx="0" cy="0"/>
        </a:xfrm>
      </p:grpSpPr>
      <p:pic>
        <p:nvPicPr>
          <p:cNvPr id="8981" name="Google Shape;8981;g33e985e6fec_0_20"/>
          <p:cNvPicPr preferRelativeResize="0"/>
          <p:nvPr/>
        </p:nvPicPr>
        <p:blipFill rotWithShape="1">
          <a:blip r:embed="rId3">
            <a:alphaModFix/>
          </a:blip>
          <a:srcRect l="41904" t="29373" b="1594"/>
          <a:stretch/>
        </p:blipFill>
        <p:spPr>
          <a:xfrm>
            <a:off x="704612" y="1092950"/>
            <a:ext cx="10779602" cy="5606715"/>
          </a:xfrm>
          <a:prstGeom prst="rect">
            <a:avLst/>
          </a:prstGeom>
          <a:noFill/>
          <a:ln>
            <a:noFill/>
          </a:ln>
        </p:spPr>
      </p:pic>
      <p:sp>
        <p:nvSpPr>
          <p:cNvPr id="8982" name="Google Shape;8982;g33e985e6fec_0_20"/>
          <p:cNvSpPr txBox="1"/>
          <p:nvPr/>
        </p:nvSpPr>
        <p:spPr>
          <a:xfrm>
            <a:off x="504337" y="248750"/>
            <a:ext cx="8458200" cy="731400"/>
          </a:xfrm>
          <a:prstGeom prst="rect">
            <a:avLst/>
          </a:prstGeom>
          <a:noFill/>
          <a:ln>
            <a:noFill/>
          </a:ln>
        </p:spPr>
        <p:txBody>
          <a:bodyPr spcFirstLastPara="1" wrap="square" lIns="0" tIns="0" rIns="0" bIns="0" anchor="b" anchorCtr="0">
            <a:noAutofit/>
          </a:bodyPr>
          <a:lstStyle/>
          <a:p>
            <a:pPr marL="0" marR="0" lvl="0" indent="0" algn="l" rtl="0">
              <a:lnSpc>
                <a:spcPct val="80000"/>
              </a:lnSpc>
              <a:spcBef>
                <a:spcPts val="0"/>
              </a:spcBef>
              <a:spcAft>
                <a:spcPts val="0"/>
              </a:spcAft>
              <a:buClr>
                <a:srgbClr val="052224"/>
              </a:buClr>
              <a:buSzPts val="4000"/>
              <a:buFont typeface="Arial"/>
              <a:buNone/>
            </a:pPr>
            <a:r>
              <a:rPr lang="en-US" sz="4000" b="1">
                <a:solidFill>
                  <a:srgbClr val="052224"/>
                </a:solidFill>
              </a:rPr>
              <a:t>FINAL ERD OVERVIEW</a:t>
            </a:r>
            <a:endParaRPr sz="6000" b="1" cap="none">
              <a:solidFill>
                <a:srgbClr val="052224"/>
              </a:solidFill>
              <a:latin typeface="Arial"/>
              <a:ea typeface="Arial"/>
              <a:cs typeface="Arial"/>
              <a:sym typeface="Arial"/>
            </a:endParaRPr>
          </a:p>
        </p:txBody>
      </p:sp>
      <p:sp>
        <p:nvSpPr>
          <p:cNvPr id="8983" name="Google Shape;8983;g33e985e6fec_0_20"/>
          <p:cNvSpPr/>
          <p:nvPr/>
        </p:nvSpPr>
        <p:spPr>
          <a:xfrm>
            <a:off x="608025" y="980150"/>
            <a:ext cx="10779600" cy="5787600"/>
          </a:xfrm>
          <a:prstGeom prst="roundRect">
            <a:avLst>
              <a:gd name="adj" fmla="val 16667"/>
            </a:avLst>
          </a:prstGeom>
          <a:solidFill>
            <a:srgbClr val="FFFFFF">
              <a:alpha val="0"/>
            </a:srgbClr>
          </a:solidFill>
          <a:ln w="28575" cap="flat" cmpd="sng">
            <a:solidFill>
              <a:srgbClr val="5DA4DA"/>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987"/>
        <p:cNvGrpSpPr/>
        <p:nvPr/>
      </p:nvGrpSpPr>
      <p:grpSpPr>
        <a:xfrm>
          <a:off x="0" y="0"/>
          <a:ext cx="0" cy="0"/>
          <a:chOff x="0" y="0"/>
          <a:chExt cx="0" cy="0"/>
        </a:xfrm>
      </p:grpSpPr>
      <p:pic>
        <p:nvPicPr>
          <p:cNvPr id="8988" name="Google Shape;8988;p14" descr="Close up of a hand writing on a sticky note on a wall"/>
          <p:cNvPicPr preferRelativeResize="0">
            <a:picLocks noGrp="1"/>
          </p:cNvPicPr>
          <p:nvPr>
            <p:ph type="pic" idx="2"/>
          </p:nvPr>
        </p:nvPicPr>
        <p:blipFill rotWithShape="1">
          <a:blip r:embed="rId3">
            <a:alphaModFix/>
          </a:blip>
          <a:srcRect/>
          <a:stretch/>
        </p:blipFill>
        <p:spPr>
          <a:xfrm>
            <a:off x="594360" y="1581566"/>
            <a:ext cx="4191000" cy="3657600"/>
          </a:xfrm>
          <a:prstGeom prst="rect">
            <a:avLst/>
          </a:prstGeom>
          <a:noFill/>
          <a:ln>
            <a:noFill/>
          </a:ln>
        </p:spPr>
      </p:pic>
      <p:sp>
        <p:nvSpPr>
          <p:cNvPr id="8989" name="Google Shape;8989;p14"/>
          <p:cNvSpPr txBox="1"/>
          <p:nvPr/>
        </p:nvSpPr>
        <p:spPr>
          <a:xfrm>
            <a:off x="5802375" y="1444110"/>
            <a:ext cx="6353400" cy="2347200"/>
          </a:xfrm>
          <a:prstGeom prst="rect">
            <a:avLst/>
          </a:prstGeom>
          <a:noFill/>
          <a:ln>
            <a:noFill/>
          </a:ln>
        </p:spPr>
        <p:txBody>
          <a:bodyPr spcFirstLastPara="1" wrap="square" lIns="0" tIns="0" rIns="0" bIns="0" anchor="b" anchorCtr="0">
            <a:noAutofit/>
          </a:bodyPr>
          <a:lstStyle/>
          <a:p>
            <a:pPr marL="0" marR="0" lvl="0" indent="0" algn="l" rtl="0">
              <a:lnSpc>
                <a:spcPct val="122222"/>
              </a:lnSpc>
              <a:spcBef>
                <a:spcPts val="0"/>
              </a:spcBef>
              <a:spcAft>
                <a:spcPts val="0"/>
              </a:spcAft>
              <a:buClr>
                <a:srgbClr val="BBF8C0"/>
              </a:buClr>
              <a:buSzPts val="4500"/>
              <a:buFont typeface="Arial"/>
              <a:buNone/>
            </a:pPr>
            <a:r>
              <a:rPr lang="en-US" sz="4500" b="1" cap="none">
                <a:solidFill>
                  <a:srgbClr val="BBF8C0"/>
                </a:solidFill>
                <a:latin typeface="Arial"/>
                <a:ea typeface="Arial"/>
                <a:cs typeface="Arial"/>
                <a:sym typeface="Arial"/>
              </a:rPr>
              <a:t>IMPLEMENTATION</a:t>
            </a:r>
            <a:r>
              <a:rPr lang="en-US" sz="4500" b="1">
                <a:solidFill>
                  <a:srgbClr val="BBF8C0"/>
                </a:solidFill>
              </a:rPr>
              <a:t>,</a:t>
            </a:r>
            <a:r>
              <a:rPr lang="en-US"/>
              <a:t> </a:t>
            </a:r>
            <a:r>
              <a:rPr lang="en-US" sz="4500" b="1" cap="none">
                <a:solidFill>
                  <a:srgbClr val="BBF8C0"/>
                </a:solidFill>
                <a:latin typeface="Arial"/>
                <a:ea typeface="Arial"/>
                <a:cs typeface="Arial"/>
                <a:sym typeface="Arial"/>
              </a:rPr>
              <a:t>DATA PROCESSING,</a:t>
            </a:r>
            <a:endParaRPr/>
          </a:p>
          <a:p>
            <a:pPr marL="0" marR="0" lvl="0" indent="0" algn="l" rtl="0">
              <a:lnSpc>
                <a:spcPct val="122222"/>
              </a:lnSpc>
              <a:spcBef>
                <a:spcPts val="0"/>
              </a:spcBef>
              <a:spcAft>
                <a:spcPts val="0"/>
              </a:spcAft>
              <a:buClr>
                <a:srgbClr val="BBF8C0"/>
              </a:buClr>
              <a:buSzPts val="4500"/>
              <a:buFont typeface="Arial"/>
              <a:buNone/>
            </a:pPr>
            <a:r>
              <a:rPr lang="en-US" sz="4500" b="1" cap="none">
                <a:solidFill>
                  <a:srgbClr val="BBF8C0"/>
                </a:solidFill>
                <a:latin typeface="Arial"/>
                <a:ea typeface="Arial"/>
                <a:cs typeface="Arial"/>
                <a:sym typeface="Arial"/>
              </a:rPr>
              <a:t>&amp; VISUALIZATION</a:t>
            </a:r>
            <a:endParaRPr/>
          </a:p>
        </p:txBody>
      </p:sp>
      <p:sp>
        <p:nvSpPr>
          <p:cNvPr id="8990" name="Google Shape;8990;p14"/>
          <p:cNvSpPr txBox="1"/>
          <p:nvPr/>
        </p:nvSpPr>
        <p:spPr>
          <a:xfrm>
            <a:off x="6094412" y="4191000"/>
            <a:ext cx="5107194" cy="1676400"/>
          </a:xfrm>
          <a:prstGeom prst="rect">
            <a:avLst/>
          </a:prstGeom>
          <a:noFill/>
          <a:ln>
            <a:noFill/>
          </a:ln>
        </p:spPr>
        <p:txBody>
          <a:bodyPr spcFirstLastPara="1" wrap="square" lIns="91425" tIns="45700" rIns="91425" bIns="45700" anchor="t" anchorCtr="0">
            <a:noAutofit/>
          </a:bodyPr>
          <a:lstStyle/>
          <a:p>
            <a:pPr marL="342900" marR="0" lvl="0" indent="-342900" algn="l" rtl="0">
              <a:lnSpc>
                <a:spcPct val="90000"/>
              </a:lnSpc>
              <a:spcBef>
                <a:spcPts val="0"/>
              </a:spcBef>
              <a:spcAft>
                <a:spcPts val="0"/>
              </a:spcAft>
              <a:buClr>
                <a:srgbClr val="BDF8C2"/>
              </a:buClr>
              <a:buSzPts val="1680"/>
              <a:buFont typeface="Arial"/>
              <a:buChar char="-"/>
            </a:pPr>
            <a:r>
              <a:rPr lang="en-US" sz="2100" b="1">
                <a:solidFill>
                  <a:srgbClr val="BDF8C2"/>
                </a:solidFill>
              </a:rPr>
              <a:t>Implement Tables into SQL Server</a:t>
            </a:r>
            <a:endParaRPr/>
          </a:p>
          <a:p>
            <a:pPr marL="342900" marR="0" lvl="0" indent="-342900" algn="l" rtl="0">
              <a:lnSpc>
                <a:spcPct val="90000"/>
              </a:lnSpc>
              <a:spcBef>
                <a:spcPts val="1800"/>
              </a:spcBef>
              <a:spcAft>
                <a:spcPts val="0"/>
              </a:spcAft>
              <a:buClr>
                <a:srgbClr val="BDF8C2"/>
              </a:buClr>
              <a:buSzPts val="1680"/>
              <a:buFont typeface="Arial"/>
              <a:buChar char="-"/>
            </a:pPr>
            <a:r>
              <a:rPr lang="en-US" sz="2100" b="1">
                <a:solidFill>
                  <a:srgbClr val="BDF8C2"/>
                </a:solidFill>
                <a:latin typeface="Arial"/>
                <a:ea typeface="Arial"/>
                <a:cs typeface="Arial"/>
                <a:sym typeface="Arial"/>
              </a:rPr>
              <a:t>Visualization</a:t>
            </a:r>
            <a:endParaRPr/>
          </a:p>
          <a:p>
            <a:pPr marL="342900" marR="0" lvl="0" indent="-342900" algn="l" rtl="0">
              <a:lnSpc>
                <a:spcPct val="90000"/>
              </a:lnSpc>
              <a:spcBef>
                <a:spcPts val="1800"/>
              </a:spcBef>
              <a:spcAft>
                <a:spcPts val="0"/>
              </a:spcAft>
              <a:buClr>
                <a:srgbClr val="BDF8C2"/>
              </a:buClr>
              <a:buSzPts val="1680"/>
              <a:buFont typeface="Arial"/>
              <a:buChar char="-"/>
            </a:pPr>
            <a:r>
              <a:rPr lang="en-US" sz="2100" b="1">
                <a:solidFill>
                  <a:srgbClr val="BDF8C2"/>
                </a:solidFill>
                <a:latin typeface="Arial"/>
                <a:ea typeface="Arial"/>
                <a:cs typeface="Arial"/>
                <a:sym typeface="Arial"/>
              </a:rPr>
              <a:t>Key Findings from Data</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994"/>
        <p:cNvGrpSpPr/>
        <p:nvPr/>
      </p:nvGrpSpPr>
      <p:grpSpPr>
        <a:xfrm>
          <a:off x="0" y="0"/>
          <a:ext cx="0" cy="0"/>
          <a:chOff x="0" y="0"/>
          <a:chExt cx="0" cy="0"/>
        </a:xfrm>
      </p:grpSpPr>
      <p:sp>
        <p:nvSpPr>
          <p:cNvPr id="8995" name="Google Shape;8995;p15"/>
          <p:cNvSpPr txBox="1">
            <a:spLocks noGrp="1"/>
          </p:cNvSpPr>
          <p:nvPr>
            <p:ph type="title"/>
          </p:nvPr>
        </p:nvSpPr>
        <p:spPr>
          <a:xfrm>
            <a:off x="227012" y="457200"/>
            <a:ext cx="8631235" cy="93624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52224"/>
              </a:buClr>
              <a:buSzPts val="3600"/>
              <a:buFont typeface="Arial"/>
              <a:buNone/>
            </a:pPr>
            <a:r>
              <a:rPr lang="en-US" sz="3600" b="1">
                <a:latin typeface="Arial"/>
                <a:ea typeface="Arial"/>
                <a:cs typeface="Arial"/>
                <a:sym typeface="Arial"/>
              </a:rPr>
              <a:t>WE USE CONSTRAINTS AND CHECKS SPECIFY THE TYPE OF DATA</a:t>
            </a:r>
            <a:endParaRPr/>
          </a:p>
        </p:txBody>
      </p:sp>
      <p:pic>
        <p:nvPicPr>
          <p:cNvPr id="8996" name="Google Shape;8996;p15"/>
          <p:cNvPicPr preferRelativeResize="0"/>
          <p:nvPr/>
        </p:nvPicPr>
        <p:blipFill rotWithShape="1">
          <a:blip r:embed="rId3">
            <a:alphaModFix/>
          </a:blip>
          <a:srcRect/>
          <a:stretch/>
        </p:blipFill>
        <p:spPr>
          <a:xfrm>
            <a:off x="364376" y="2133601"/>
            <a:ext cx="10302035" cy="4615416"/>
          </a:xfrm>
          <a:prstGeom prst="rect">
            <a:avLst/>
          </a:prstGeom>
          <a:noFill/>
          <a:ln>
            <a:noFill/>
          </a:ln>
        </p:spPr>
      </p:pic>
      <p:pic>
        <p:nvPicPr>
          <p:cNvPr id="8997" name="Google Shape;8997;p15"/>
          <p:cNvPicPr preferRelativeResize="0"/>
          <p:nvPr/>
        </p:nvPicPr>
        <p:blipFill rotWithShape="1">
          <a:blip r:embed="rId4">
            <a:alphaModFix/>
          </a:blip>
          <a:srcRect/>
          <a:stretch/>
        </p:blipFill>
        <p:spPr>
          <a:xfrm>
            <a:off x="379411" y="2125471"/>
            <a:ext cx="11430001" cy="4623546"/>
          </a:xfrm>
          <a:prstGeom prst="rect">
            <a:avLst/>
          </a:prstGeom>
          <a:noFill/>
          <a:ln>
            <a:noFill/>
          </a:ln>
        </p:spPr>
      </p:pic>
      <p:pic>
        <p:nvPicPr>
          <p:cNvPr id="8998" name="Google Shape;8998;p15"/>
          <p:cNvPicPr preferRelativeResize="0"/>
          <p:nvPr/>
        </p:nvPicPr>
        <p:blipFill rotWithShape="1">
          <a:blip r:embed="rId5">
            <a:alphaModFix/>
          </a:blip>
          <a:srcRect/>
          <a:stretch/>
        </p:blipFill>
        <p:spPr>
          <a:xfrm>
            <a:off x="413681" y="1608330"/>
            <a:ext cx="11395731" cy="513172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99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99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9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002"/>
        <p:cNvGrpSpPr/>
        <p:nvPr/>
      </p:nvGrpSpPr>
      <p:grpSpPr>
        <a:xfrm>
          <a:off x="0" y="0"/>
          <a:ext cx="0" cy="0"/>
          <a:chOff x="0" y="0"/>
          <a:chExt cx="0" cy="0"/>
        </a:xfrm>
      </p:grpSpPr>
      <p:sp>
        <p:nvSpPr>
          <p:cNvPr id="9003" name="Google Shape;9003;p16"/>
          <p:cNvSpPr txBox="1">
            <a:spLocks noGrp="1"/>
          </p:cNvSpPr>
          <p:nvPr>
            <p:ph type="title"/>
          </p:nvPr>
        </p:nvSpPr>
        <p:spPr>
          <a:xfrm>
            <a:off x="303212" y="304800"/>
            <a:ext cx="7162800" cy="14478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52224"/>
              </a:buClr>
              <a:buSzPts val="3800"/>
              <a:buFont typeface="Arial"/>
              <a:buNone/>
            </a:pPr>
            <a:r>
              <a:rPr lang="en-US" sz="3800" b="1">
                <a:latin typeface="Arial"/>
                <a:ea typeface="Arial"/>
                <a:cs typeface="Arial"/>
                <a:sym typeface="Arial"/>
              </a:rPr>
              <a:t>WE ALSO USED COMPUTED COLUMNS TO BETTER UNDERSTAND THE DATA</a:t>
            </a:r>
            <a:endParaRPr/>
          </a:p>
        </p:txBody>
      </p:sp>
      <p:pic>
        <p:nvPicPr>
          <p:cNvPr id="9004" name="Google Shape;9004;p16"/>
          <p:cNvPicPr preferRelativeResize="0"/>
          <p:nvPr/>
        </p:nvPicPr>
        <p:blipFill rotWithShape="1">
          <a:blip r:embed="rId3">
            <a:alphaModFix/>
          </a:blip>
          <a:srcRect/>
          <a:stretch/>
        </p:blipFill>
        <p:spPr>
          <a:xfrm>
            <a:off x="188912" y="2651126"/>
            <a:ext cx="11811000" cy="3978274"/>
          </a:xfrm>
          <a:prstGeom prst="rect">
            <a:avLst/>
          </a:prstGeom>
          <a:noFill/>
          <a:ln>
            <a:noFill/>
          </a:ln>
        </p:spPr>
      </p:pic>
      <p:pic>
        <p:nvPicPr>
          <p:cNvPr id="9005" name="Google Shape;9005;p16"/>
          <p:cNvPicPr preferRelativeResize="0"/>
          <p:nvPr/>
        </p:nvPicPr>
        <p:blipFill rotWithShape="1">
          <a:blip r:embed="rId4">
            <a:alphaModFix/>
          </a:blip>
          <a:srcRect/>
          <a:stretch/>
        </p:blipFill>
        <p:spPr>
          <a:xfrm>
            <a:off x="188913" y="1905000"/>
            <a:ext cx="11811000" cy="47244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00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0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009"/>
        <p:cNvGrpSpPr/>
        <p:nvPr/>
      </p:nvGrpSpPr>
      <p:grpSpPr>
        <a:xfrm>
          <a:off x="0" y="0"/>
          <a:ext cx="0" cy="0"/>
          <a:chOff x="0" y="0"/>
          <a:chExt cx="0" cy="0"/>
        </a:xfrm>
      </p:grpSpPr>
      <p:sp>
        <p:nvSpPr>
          <p:cNvPr id="9010" name="Google Shape;9010;p17"/>
          <p:cNvSpPr txBox="1">
            <a:spLocks noGrp="1"/>
          </p:cNvSpPr>
          <p:nvPr>
            <p:ph type="title"/>
          </p:nvPr>
        </p:nvSpPr>
        <p:spPr>
          <a:xfrm>
            <a:off x="379412" y="304800"/>
            <a:ext cx="8153400" cy="13716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52224"/>
              </a:buClr>
              <a:buSzPts val="3700"/>
              <a:buFont typeface="Arial"/>
              <a:buNone/>
            </a:pPr>
            <a:r>
              <a:rPr lang="en-US" sz="3700" b="1">
                <a:latin typeface="Arial"/>
                <a:ea typeface="Arial"/>
                <a:cs typeface="Arial"/>
                <a:sym typeface="Arial"/>
              </a:rPr>
              <a:t>WE CREATED FK</a:t>
            </a:r>
            <a:r>
              <a:rPr lang="en-US" sz="3400" b="1">
                <a:latin typeface="Arial"/>
                <a:ea typeface="Arial"/>
                <a:cs typeface="Arial"/>
                <a:sym typeface="Arial"/>
              </a:rPr>
              <a:t>S</a:t>
            </a:r>
            <a:r>
              <a:rPr lang="en-US" sz="3700" b="1">
                <a:latin typeface="Arial"/>
                <a:ea typeface="Arial"/>
                <a:cs typeface="Arial"/>
                <a:sym typeface="Arial"/>
              </a:rPr>
              <a:t> AND PK</a:t>
            </a:r>
            <a:r>
              <a:rPr lang="en-US" sz="3400" b="1">
                <a:latin typeface="Arial"/>
                <a:ea typeface="Arial"/>
                <a:cs typeface="Arial"/>
                <a:sym typeface="Arial"/>
              </a:rPr>
              <a:t>S</a:t>
            </a:r>
            <a:r>
              <a:rPr lang="en-US" sz="3700" b="1">
                <a:latin typeface="Arial"/>
                <a:ea typeface="Arial"/>
                <a:cs typeface="Arial"/>
                <a:sym typeface="Arial"/>
              </a:rPr>
              <a:t> TO HIGHLIGHT THE RELATIONSHIPS BETWEEN TABLE</a:t>
            </a:r>
            <a:endParaRPr/>
          </a:p>
        </p:txBody>
      </p:sp>
      <p:pic>
        <p:nvPicPr>
          <p:cNvPr id="9011" name="Google Shape;9011;p17"/>
          <p:cNvPicPr preferRelativeResize="0"/>
          <p:nvPr/>
        </p:nvPicPr>
        <p:blipFill rotWithShape="1">
          <a:blip r:embed="rId3">
            <a:alphaModFix/>
          </a:blip>
          <a:srcRect/>
          <a:stretch/>
        </p:blipFill>
        <p:spPr>
          <a:xfrm>
            <a:off x="150811" y="2761458"/>
            <a:ext cx="11887201" cy="3925886"/>
          </a:xfrm>
          <a:prstGeom prst="rect">
            <a:avLst/>
          </a:prstGeom>
          <a:noFill/>
          <a:ln>
            <a:noFill/>
          </a:ln>
        </p:spPr>
      </p:pic>
      <p:pic>
        <p:nvPicPr>
          <p:cNvPr id="9012" name="Google Shape;9012;p17"/>
          <p:cNvPicPr preferRelativeResize="0"/>
          <p:nvPr/>
        </p:nvPicPr>
        <p:blipFill rotWithShape="1">
          <a:blip r:embed="rId4">
            <a:alphaModFix/>
          </a:blip>
          <a:srcRect/>
          <a:stretch/>
        </p:blipFill>
        <p:spPr>
          <a:xfrm>
            <a:off x="150811" y="1981200"/>
            <a:ext cx="11887201" cy="4572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0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0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016"/>
        <p:cNvGrpSpPr/>
        <p:nvPr/>
      </p:nvGrpSpPr>
      <p:grpSpPr>
        <a:xfrm>
          <a:off x="0" y="0"/>
          <a:ext cx="0" cy="0"/>
          <a:chOff x="0" y="0"/>
          <a:chExt cx="0" cy="0"/>
        </a:xfrm>
      </p:grpSpPr>
      <p:sp>
        <p:nvSpPr>
          <p:cNvPr id="9017" name="Google Shape;9017;p18"/>
          <p:cNvSpPr txBox="1">
            <a:spLocks noGrp="1"/>
          </p:cNvSpPr>
          <p:nvPr>
            <p:ph type="title"/>
          </p:nvPr>
        </p:nvSpPr>
        <p:spPr>
          <a:xfrm>
            <a:off x="357771" y="381000"/>
            <a:ext cx="8534400" cy="16002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52224"/>
              </a:buClr>
              <a:buSzPts val="4000"/>
              <a:buFont typeface="Arial"/>
              <a:buNone/>
            </a:pPr>
            <a:r>
              <a:rPr lang="en-US" b="1">
                <a:latin typeface="Arial"/>
                <a:ea typeface="Arial"/>
                <a:cs typeface="Arial"/>
                <a:sym typeface="Arial"/>
              </a:rPr>
              <a:t>WE CREATED MULTIPLE VIEWS IN RESPONSE TO OUR ‘USERS’ AND BUSINESS QUESTIONS</a:t>
            </a:r>
            <a:endParaRPr/>
          </a:p>
        </p:txBody>
      </p:sp>
      <p:pic>
        <p:nvPicPr>
          <p:cNvPr id="9018" name="Google Shape;9018;p18"/>
          <p:cNvPicPr preferRelativeResize="0"/>
          <p:nvPr/>
        </p:nvPicPr>
        <p:blipFill rotWithShape="1">
          <a:blip r:embed="rId3">
            <a:alphaModFix/>
          </a:blip>
          <a:srcRect/>
          <a:stretch/>
        </p:blipFill>
        <p:spPr>
          <a:xfrm>
            <a:off x="1444650" y="1981200"/>
            <a:ext cx="6251550" cy="45495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0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83"/>
        <p:cNvGrpSpPr/>
        <p:nvPr/>
      </p:nvGrpSpPr>
      <p:grpSpPr>
        <a:xfrm>
          <a:off x="0" y="0"/>
          <a:ext cx="0" cy="0"/>
          <a:chOff x="0" y="0"/>
          <a:chExt cx="0" cy="0"/>
        </a:xfrm>
      </p:grpSpPr>
      <p:sp>
        <p:nvSpPr>
          <p:cNvPr id="8884" name="Google Shape;8884;p2"/>
          <p:cNvSpPr txBox="1">
            <a:spLocks noGrp="1"/>
          </p:cNvSpPr>
          <p:nvPr>
            <p:ph type="ctrTitle"/>
          </p:nvPr>
        </p:nvSpPr>
        <p:spPr>
          <a:xfrm>
            <a:off x="4773294" y="640080"/>
            <a:ext cx="6793865" cy="1828800"/>
          </a:xfrm>
          <a:prstGeom prst="rect">
            <a:avLst/>
          </a:prstGeom>
          <a:noFill/>
          <a:ln>
            <a:noFill/>
          </a:ln>
        </p:spPr>
        <p:txBody>
          <a:bodyPr spcFirstLastPara="1" wrap="square" lIns="0" tIns="0" rIns="0" bIns="0" anchor="b" anchorCtr="0">
            <a:normAutofit fontScale="90000"/>
          </a:bodyPr>
          <a:lstStyle/>
          <a:p>
            <a:pPr marL="0" lvl="0" indent="0" algn="l" rtl="0">
              <a:lnSpc>
                <a:spcPct val="100000"/>
              </a:lnSpc>
              <a:spcBef>
                <a:spcPts val="0"/>
              </a:spcBef>
              <a:spcAft>
                <a:spcPts val="0"/>
              </a:spcAft>
              <a:buClr>
                <a:srgbClr val="BBF8C0"/>
              </a:buClr>
              <a:buSzPct val="100000"/>
              <a:buFont typeface="Arial"/>
              <a:buNone/>
            </a:pPr>
            <a:r>
              <a:rPr lang="en-US" b="1">
                <a:latin typeface="Arial"/>
                <a:ea typeface="Arial"/>
                <a:cs typeface="Arial"/>
                <a:sym typeface="Arial"/>
              </a:rPr>
              <a:t>INTRODUCTION &amp; PROJECT OVERVIEW</a:t>
            </a:r>
            <a:endParaRPr/>
          </a:p>
        </p:txBody>
      </p:sp>
      <p:sp>
        <p:nvSpPr>
          <p:cNvPr id="8885" name="Google Shape;8885;p2"/>
          <p:cNvSpPr txBox="1"/>
          <p:nvPr/>
        </p:nvSpPr>
        <p:spPr>
          <a:xfrm>
            <a:off x="6094412" y="3124200"/>
            <a:ext cx="5107194" cy="853440"/>
          </a:xfrm>
          <a:prstGeom prst="rect">
            <a:avLst/>
          </a:prstGeom>
          <a:noFill/>
          <a:ln>
            <a:noFill/>
          </a:ln>
        </p:spPr>
        <p:txBody>
          <a:bodyPr spcFirstLastPara="1" wrap="square" lIns="91425" tIns="45700" rIns="91425" bIns="45700" anchor="t" anchorCtr="0">
            <a:noAutofit/>
          </a:bodyPr>
          <a:lstStyle/>
          <a:p>
            <a:pPr marL="342900" marR="0" lvl="0" indent="-342900" algn="l" rtl="0">
              <a:lnSpc>
                <a:spcPct val="90000"/>
              </a:lnSpc>
              <a:spcBef>
                <a:spcPts val="0"/>
              </a:spcBef>
              <a:spcAft>
                <a:spcPts val="0"/>
              </a:spcAft>
              <a:buClr>
                <a:srgbClr val="BDF8C2"/>
              </a:buClr>
              <a:buSzPts val="2080"/>
              <a:buFont typeface="Arial"/>
              <a:buChar char="-"/>
            </a:pPr>
            <a:r>
              <a:rPr lang="en-US" sz="2600" b="1">
                <a:solidFill>
                  <a:srgbClr val="BDF8C2"/>
                </a:solidFill>
                <a:latin typeface="Arial"/>
                <a:ea typeface="Arial"/>
                <a:cs typeface="Arial"/>
                <a:sym typeface="Arial"/>
              </a:rPr>
              <a:t>Team Introduction</a:t>
            </a:r>
            <a:endParaRPr/>
          </a:p>
          <a:p>
            <a:pPr marL="342900" marR="0" lvl="0" indent="-342900" algn="l" rtl="0">
              <a:lnSpc>
                <a:spcPct val="90000"/>
              </a:lnSpc>
              <a:spcBef>
                <a:spcPts val="1800"/>
              </a:spcBef>
              <a:spcAft>
                <a:spcPts val="0"/>
              </a:spcAft>
              <a:buClr>
                <a:srgbClr val="BDF8C2"/>
              </a:buClr>
              <a:buSzPts val="2080"/>
              <a:buFont typeface="Arial"/>
              <a:buChar char="-"/>
            </a:pPr>
            <a:r>
              <a:rPr lang="en-US" sz="2600" b="1">
                <a:solidFill>
                  <a:srgbClr val="BDF8C2"/>
                </a:solidFill>
                <a:latin typeface="Arial"/>
                <a:ea typeface="Arial"/>
                <a:cs typeface="Arial"/>
                <a:sym typeface="Arial"/>
              </a:rPr>
              <a:t>Agenda</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022"/>
        <p:cNvGrpSpPr/>
        <p:nvPr/>
      </p:nvGrpSpPr>
      <p:grpSpPr>
        <a:xfrm>
          <a:off x="0" y="0"/>
          <a:ext cx="0" cy="0"/>
          <a:chOff x="0" y="0"/>
          <a:chExt cx="0" cy="0"/>
        </a:xfrm>
      </p:grpSpPr>
      <p:sp>
        <p:nvSpPr>
          <p:cNvPr id="9023" name="Google Shape;9023;p19"/>
          <p:cNvSpPr txBox="1">
            <a:spLocks noGrp="1"/>
          </p:cNvSpPr>
          <p:nvPr>
            <p:ph type="title"/>
          </p:nvPr>
        </p:nvSpPr>
        <p:spPr>
          <a:xfrm>
            <a:off x="365791" y="342900"/>
            <a:ext cx="8534400" cy="9906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52224"/>
              </a:buClr>
              <a:buSzPts val="3600"/>
              <a:buFont typeface="Arial"/>
              <a:buNone/>
            </a:pPr>
            <a:r>
              <a:rPr lang="en-US" sz="3600" b="1">
                <a:latin typeface="Arial"/>
                <a:ea typeface="Arial"/>
                <a:cs typeface="Arial"/>
                <a:sym typeface="Arial"/>
              </a:rPr>
              <a:t>PRODUCT SALES HELPS TRACK</a:t>
            </a:r>
            <a:br>
              <a:rPr lang="en-US" sz="3600" b="1">
                <a:latin typeface="Arial"/>
                <a:ea typeface="Arial"/>
                <a:cs typeface="Arial"/>
                <a:sym typeface="Arial"/>
              </a:rPr>
            </a:br>
            <a:r>
              <a:rPr lang="en-US" sz="3600" b="1">
                <a:latin typeface="Arial"/>
                <a:ea typeface="Arial"/>
                <a:cs typeface="Arial"/>
                <a:sym typeface="Arial"/>
              </a:rPr>
              <a:t>THE QUANTITY SOLD BY PRODUCT</a:t>
            </a:r>
            <a:endParaRPr/>
          </a:p>
        </p:txBody>
      </p:sp>
      <p:pic>
        <p:nvPicPr>
          <p:cNvPr id="9024" name="Google Shape;9024;p19"/>
          <p:cNvPicPr preferRelativeResize="0"/>
          <p:nvPr/>
        </p:nvPicPr>
        <p:blipFill rotWithShape="1">
          <a:blip r:embed="rId3">
            <a:alphaModFix/>
          </a:blip>
          <a:srcRect/>
          <a:stretch/>
        </p:blipFill>
        <p:spPr>
          <a:xfrm>
            <a:off x="379411" y="1676400"/>
            <a:ext cx="11430001" cy="4953000"/>
          </a:xfrm>
          <a:prstGeom prst="rect">
            <a:avLst/>
          </a:prstGeom>
          <a:noFill/>
          <a:ln>
            <a:noFill/>
          </a:ln>
        </p:spPr>
      </p:pic>
      <p:pic>
        <p:nvPicPr>
          <p:cNvPr id="9025" name="Google Shape;9025;p19"/>
          <p:cNvPicPr preferRelativeResize="0"/>
          <p:nvPr/>
        </p:nvPicPr>
        <p:blipFill rotWithShape="1">
          <a:blip r:embed="rId4">
            <a:alphaModFix/>
          </a:blip>
          <a:srcRect/>
          <a:stretch/>
        </p:blipFill>
        <p:spPr>
          <a:xfrm>
            <a:off x="379411" y="1447800"/>
            <a:ext cx="11430001" cy="517263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0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0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029"/>
        <p:cNvGrpSpPr/>
        <p:nvPr/>
      </p:nvGrpSpPr>
      <p:grpSpPr>
        <a:xfrm>
          <a:off x="0" y="0"/>
          <a:ext cx="0" cy="0"/>
          <a:chOff x="0" y="0"/>
          <a:chExt cx="0" cy="0"/>
        </a:xfrm>
      </p:grpSpPr>
      <p:sp>
        <p:nvSpPr>
          <p:cNvPr id="9030" name="Google Shape;9030;p20"/>
          <p:cNvSpPr txBox="1">
            <a:spLocks noGrp="1"/>
          </p:cNvSpPr>
          <p:nvPr>
            <p:ph type="title"/>
          </p:nvPr>
        </p:nvSpPr>
        <p:spPr>
          <a:xfrm>
            <a:off x="404718" y="276623"/>
            <a:ext cx="8305800" cy="914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52224"/>
              </a:buClr>
              <a:buSzPts val="3600"/>
              <a:buFont typeface="Arial"/>
              <a:buNone/>
            </a:pPr>
            <a:r>
              <a:rPr lang="en-US" sz="3600" b="1">
                <a:latin typeface="Arial"/>
                <a:ea typeface="Arial"/>
                <a:cs typeface="Arial"/>
                <a:sym typeface="Arial"/>
              </a:rPr>
              <a:t>SHIPMENT TRACKING HELPS</a:t>
            </a:r>
            <a:br>
              <a:rPr lang="en-US" sz="3600" b="1">
                <a:latin typeface="Arial"/>
                <a:ea typeface="Arial"/>
                <a:cs typeface="Arial"/>
                <a:sym typeface="Arial"/>
              </a:rPr>
            </a:br>
            <a:r>
              <a:rPr lang="en-US" sz="3600" b="1">
                <a:latin typeface="Arial"/>
                <a:ea typeface="Arial"/>
                <a:cs typeface="Arial"/>
                <a:sym typeface="Arial"/>
              </a:rPr>
              <a:t>INDIVIDUALS MANAGING SHIPPING</a:t>
            </a:r>
            <a:endParaRPr/>
          </a:p>
        </p:txBody>
      </p:sp>
      <p:pic>
        <p:nvPicPr>
          <p:cNvPr id="9031" name="Google Shape;9031;p20"/>
          <p:cNvPicPr preferRelativeResize="0"/>
          <p:nvPr/>
        </p:nvPicPr>
        <p:blipFill rotWithShape="1">
          <a:blip r:embed="rId3">
            <a:alphaModFix/>
          </a:blip>
          <a:srcRect/>
          <a:stretch/>
        </p:blipFill>
        <p:spPr>
          <a:xfrm>
            <a:off x="404718" y="1978025"/>
            <a:ext cx="11176093" cy="4651375"/>
          </a:xfrm>
          <a:prstGeom prst="rect">
            <a:avLst/>
          </a:prstGeom>
          <a:noFill/>
          <a:ln>
            <a:noFill/>
          </a:ln>
        </p:spPr>
      </p:pic>
      <p:pic>
        <p:nvPicPr>
          <p:cNvPr id="9032" name="Google Shape;9032;p20"/>
          <p:cNvPicPr preferRelativeResize="0"/>
          <p:nvPr/>
        </p:nvPicPr>
        <p:blipFill rotWithShape="1">
          <a:blip r:embed="rId4">
            <a:alphaModFix/>
          </a:blip>
          <a:srcRect/>
          <a:stretch/>
        </p:blipFill>
        <p:spPr>
          <a:xfrm>
            <a:off x="366938" y="1371600"/>
            <a:ext cx="11576447" cy="5209777"/>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0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0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037"/>
        <p:cNvGrpSpPr/>
        <p:nvPr/>
      </p:nvGrpSpPr>
      <p:grpSpPr>
        <a:xfrm>
          <a:off x="0" y="0"/>
          <a:ext cx="0" cy="0"/>
          <a:chOff x="0" y="0"/>
          <a:chExt cx="0" cy="0"/>
        </a:xfrm>
      </p:grpSpPr>
      <p:sp>
        <p:nvSpPr>
          <p:cNvPr id="9038" name="Google Shape;9038;p21"/>
          <p:cNvSpPr txBox="1">
            <a:spLocks noGrp="1"/>
          </p:cNvSpPr>
          <p:nvPr>
            <p:ph type="title"/>
          </p:nvPr>
        </p:nvSpPr>
        <p:spPr>
          <a:xfrm>
            <a:off x="379412" y="368440"/>
            <a:ext cx="8534400" cy="10668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52224"/>
              </a:buClr>
              <a:buSzPts val="4000"/>
              <a:buFont typeface="Arial"/>
              <a:buNone/>
            </a:pPr>
            <a:r>
              <a:rPr lang="en-US" b="1">
                <a:latin typeface="Arial"/>
                <a:ea typeface="Arial"/>
                <a:cs typeface="Arial"/>
                <a:sym typeface="Arial"/>
              </a:rPr>
              <a:t>YEARLY AND QUARTERLY SALES</a:t>
            </a:r>
            <a:br>
              <a:rPr lang="en-US" b="1">
                <a:latin typeface="Arial"/>
                <a:ea typeface="Arial"/>
                <a:cs typeface="Arial"/>
                <a:sym typeface="Arial"/>
              </a:rPr>
            </a:br>
            <a:r>
              <a:rPr lang="en-US" b="1">
                <a:latin typeface="Arial"/>
                <a:ea typeface="Arial"/>
                <a:cs typeface="Arial"/>
                <a:sym typeface="Arial"/>
              </a:rPr>
              <a:t>PERFORMANCE</a:t>
            </a:r>
            <a:endParaRPr/>
          </a:p>
        </p:txBody>
      </p:sp>
      <p:sp>
        <p:nvSpPr>
          <p:cNvPr id="9039" name="Google Shape;9039;p21"/>
          <p:cNvSpPr txBox="1"/>
          <p:nvPr/>
        </p:nvSpPr>
        <p:spPr>
          <a:xfrm>
            <a:off x="379412" y="1486240"/>
            <a:ext cx="7392900" cy="430800"/>
          </a:xfrm>
          <a:prstGeom prst="rect">
            <a:avLst/>
          </a:prstGeom>
          <a:noFill/>
          <a:ln>
            <a:noFill/>
          </a:ln>
        </p:spPr>
        <p:txBody>
          <a:bodyPr spcFirstLastPara="1" wrap="square" lIns="91425" tIns="45700" rIns="91425" bIns="45700" anchor="ctr" anchorCtr="1">
            <a:spAutoFit/>
          </a:bodyPr>
          <a:lstStyle/>
          <a:p>
            <a:pPr marL="0" marR="0" lvl="0" indent="0" algn="l" rtl="0">
              <a:spcBef>
                <a:spcPts val="0"/>
              </a:spcBef>
              <a:spcAft>
                <a:spcPts val="0"/>
              </a:spcAft>
              <a:buNone/>
            </a:pPr>
            <a:r>
              <a:rPr lang="en-US" sz="2200">
                <a:solidFill>
                  <a:schemeClr val="dk1"/>
                </a:solidFill>
                <a:latin typeface="Arial"/>
                <a:ea typeface="Arial"/>
                <a:cs typeface="Arial"/>
                <a:sym typeface="Arial"/>
              </a:rPr>
              <a:t>Product Quantity Sold per Quarter per Year (2018-2025)</a:t>
            </a:r>
            <a:endParaRPr/>
          </a:p>
        </p:txBody>
      </p:sp>
      <p:pic>
        <p:nvPicPr>
          <p:cNvPr id="9040" name="Google Shape;9040;p21"/>
          <p:cNvPicPr preferRelativeResize="0"/>
          <p:nvPr/>
        </p:nvPicPr>
        <p:blipFill rotWithShape="1">
          <a:blip r:embed="rId3">
            <a:alphaModFix/>
          </a:blip>
          <a:srcRect/>
          <a:stretch/>
        </p:blipFill>
        <p:spPr>
          <a:xfrm>
            <a:off x="379400" y="1968050"/>
            <a:ext cx="8684973" cy="4737549"/>
          </a:xfrm>
          <a:prstGeom prst="rect">
            <a:avLst/>
          </a:prstGeom>
          <a:noFill/>
          <a:ln>
            <a:noFill/>
          </a:ln>
        </p:spPr>
      </p:pic>
      <p:sp>
        <p:nvSpPr>
          <p:cNvPr id="9041" name="Google Shape;9041;p21"/>
          <p:cNvSpPr/>
          <p:nvPr/>
        </p:nvSpPr>
        <p:spPr>
          <a:xfrm>
            <a:off x="6377575" y="4642575"/>
            <a:ext cx="359700" cy="1185600"/>
          </a:xfrm>
          <a:prstGeom prst="downArrow">
            <a:avLst>
              <a:gd name="adj1" fmla="val 50000"/>
              <a:gd name="adj2" fmla="val 50000"/>
            </a:avLst>
          </a:prstGeom>
          <a:solidFill>
            <a:srgbClr val="FFC90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42" name="Google Shape;9042;p21"/>
          <p:cNvSpPr txBox="1"/>
          <p:nvPr/>
        </p:nvSpPr>
        <p:spPr>
          <a:xfrm>
            <a:off x="9140575" y="3052800"/>
            <a:ext cx="2840400" cy="3329400"/>
          </a:xfrm>
          <a:prstGeom prst="rect">
            <a:avLst/>
          </a:prstGeom>
          <a:noFill/>
          <a:ln>
            <a:noFill/>
          </a:ln>
        </p:spPr>
        <p:txBody>
          <a:bodyPr spcFirstLastPara="1" wrap="square" lIns="91425" tIns="91425" rIns="91425" bIns="91425" anchor="t" anchorCtr="0">
            <a:spAutoFit/>
          </a:bodyPr>
          <a:lstStyle/>
          <a:p>
            <a:pPr marL="457200" lvl="0" indent="-342900" algn="l" rtl="0">
              <a:lnSpc>
                <a:spcPct val="115000"/>
              </a:lnSpc>
              <a:spcBef>
                <a:spcPts val="1200"/>
              </a:spcBef>
              <a:spcAft>
                <a:spcPts val="0"/>
              </a:spcAft>
              <a:buClr>
                <a:schemeClr val="dk1"/>
              </a:buClr>
              <a:buSzPts val="1800"/>
              <a:buChar char="●"/>
            </a:pPr>
            <a:r>
              <a:rPr lang="en-US" sz="1800">
                <a:solidFill>
                  <a:schemeClr val="dk1"/>
                </a:solidFill>
              </a:rPr>
              <a:t>Sales performance has generally </a:t>
            </a:r>
            <a:r>
              <a:rPr lang="en-US" sz="1800" b="1">
                <a:solidFill>
                  <a:schemeClr val="dk1"/>
                </a:solidFill>
              </a:rPr>
              <a:t>declined from 2022 onward</a:t>
            </a:r>
            <a:r>
              <a:rPr lang="en-US" sz="1800">
                <a:solidFill>
                  <a:schemeClr val="dk1"/>
                </a:solidFill>
              </a:rPr>
              <a:t>, particularly in Q1 and Q4 </a:t>
            </a:r>
            <a:endParaRPr sz="1800">
              <a:solidFill>
                <a:schemeClr val="dk1"/>
              </a:solidFill>
            </a:endParaRPr>
          </a:p>
          <a:p>
            <a:pPr marL="457200" lvl="0" indent="-342900" algn="l" rtl="0">
              <a:lnSpc>
                <a:spcPct val="115000"/>
              </a:lnSpc>
              <a:spcBef>
                <a:spcPts val="0"/>
              </a:spcBef>
              <a:spcAft>
                <a:spcPts val="0"/>
              </a:spcAft>
              <a:buClr>
                <a:schemeClr val="dk1"/>
              </a:buClr>
              <a:buSzPts val="1800"/>
              <a:buChar char="●"/>
            </a:pPr>
            <a:r>
              <a:rPr lang="en-US" sz="1800" b="1">
                <a:solidFill>
                  <a:schemeClr val="dk1"/>
                </a:solidFill>
              </a:rPr>
              <a:t>Strong sales in Q2</a:t>
            </a:r>
            <a:r>
              <a:rPr lang="en-US" sz="1800">
                <a:solidFill>
                  <a:schemeClr val="dk1"/>
                </a:solidFill>
              </a:rPr>
              <a:t> of 2024 suggest an opportunity to capitalize on this peak period </a:t>
            </a:r>
            <a:endParaRPr sz="1800">
              <a:solidFill>
                <a:schemeClr val="dk1"/>
              </a:solidFill>
            </a:endParaRPr>
          </a:p>
        </p:txBody>
      </p:sp>
      <p:sp>
        <p:nvSpPr>
          <p:cNvPr id="9043" name="Google Shape;9043;p21"/>
          <p:cNvSpPr/>
          <p:nvPr/>
        </p:nvSpPr>
        <p:spPr>
          <a:xfrm>
            <a:off x="1140250" y="5612925"/>
            <a:ext cx="4747200" cy="215100"/>
          </a:xfrm>
          <a:prstGeom prst="rect">
            <a:avLst/>
          </a:prstGeom>
          <a:noFill/>
          <a:ln w="28575" cap="flat" cmpd="sng">
            <a:solidFill>
              <a:srgbClr val="FFCA0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0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048"/>
        <p:cNvGrpSpPr/>
        <p:nvPr/>
      </p:nvGrpSpPr>
      <p:grpSpPr>
        <a:xfrm>
          <a:off x="0" y="0"/>
          <a:ext cx="0" cy="0"/>
          <a:chOff x="0" y="0"/>
          <a:chExt cx="0" cy="0"/>
        </a:xfrm>
      </p:grpSpPr>
      <p:sp>
        <p:nvSpPr>
          <p:cNvPr id="9049" name="Google Shape;9049;p22"/>
          <p:cNvSpPr txBox="1">
            <a:spLocks noGrp="1"/>
          </p:cNvSpPr>
          <p:nvPr>
            <p:ph type="title"/>
          </p:nvPr>
        </p:nvSpPr>
        <p:spPr>
          <a:xfrm>
            <a:off x="292219" y="431862"/>
            <a:ext cx="8763000" cy="6096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52224"/>
              </a:buClr>
              <a:buSzPts val="4000"/>
              <a:buFont typeface="Arial"/>
              <a:buNone/>
            </a:pPr>
            <a:r>
              <a:rPr lang="en-US" b="1">
                <a:latin typeface="Arial"/>
                <a:ea typeface="Arial"/>
                <a:cs typeface="Arial"/>
                <a:sym typeface="Arial"/>
              </a:rPr>
              <a:t>MONTHLY SALES PERFORMANCE</a:t>
            </a:r>
            <a:endParaRPr/>
          </a:p>
        </p:txBody>
      </p:sp>
      <p:sp>
        <p:nvSpPr>
          <p:cNvPr id="9050" name="Google Shape;9050;p22"/>
          <p:cNvSpPr txBox="1"/>
          <p:nvPr/>
        </p:nvSpPr>
        <p:spPr>
          <a:xfrm>
            <a:off x="227012" y="1041462"/>
            <a:ext cx="5257800" cy="430800"/>
          </a:xfrm>
          <a:prstGeom prst="rect">
            <a:avLst/>
          </a:prstGeom>
          <a:noFill/>
          <a:ln>
            <a:noFill/>
          </a:ln>
        </p:spPr>
        <p:txBody>
          <a:bodyPr spcFirstLastPara="1" wrap="square" lIns="91425" tIns="45700" rIns="91425" bIns="45700" anchor="ctr" anchorCtr="1">
            <a:spAutoFit/>
          </a:bodyPr>
          <a:lstStyle/>
          <a:p>
            <a:pPr marL="0" marR="0" lvl="0" indent="0" algn="l" rtl="0">
              <a:spcBef>
                <a:spcPts val="0"/>
              </a:spcBef>
              <a:spcAft>
                <a:spcPts val="0"/>
              </a:spcAft>
              <a:buNone/>
            </a:pPr>
            <a:r>
              <a:rPr lang="en-US" sz="2200">
                <a:solidFill>
                  <a:schemeClr val="dk1"/>
                </a:solidFill>
                <a:latin typeface="Arial"/>
                <a:ea typeface="Arial"/>
                <a:cs typeface="Arial"/>
                <a:sym typeface="Arial"/>
              </a:rPr>
              <a:t>Total Sales for each Month (2018-2025)</a:t>
            </a:r>
            <a:endParaRPr/>
          </a:p>
        </p:txBody>
      </p:sp>
      <p:pic>
        <p:nvPicPr>
          <p:cNvPr id="9051" name="Google Shape;9051;p22"/>
          <p:cNvPicPr preferRelativeResize="0"/>
          <p:nvPr/>
        </p:nvPicPr>
        <p:blipFill rotWithShape="1">
          <a:blip r:embed="rId3">
            <a:alphaModFix/>
          </a:blip>
          <a:srcRect/>
          <a:stretch/>
        </p:blipFill>
        <p:spPr>
          <a:xfrm>
            <a:off x="311025" y="1548950"/>
            <a:ext cx="8877801" cy="5207850"/>
          </a:xfrm>
          <a:prstGeom prst="rect">
            <a:avLst/>
          </a:prstGeom>
          <a:noFill/>
          <a:ln>
            <a:noFill/>
          </a:ln>
        </p:spPr>
      </p:pic>
      <p:sp>
        <p:nvSpPr>
          <p:cNvPr id="9052" name="Google Shape;9052;p22"/>
          <p:cNvSpPr txBox="1"/>
          <p:nvPr/>
        </p:nvSpPr>
        <p:spPr>
          <a:xfrm>
            <a:off x="9199400" y="3222075"/>
            <a:ext cx="2838900" cy="3324600"/>
          </a:xfrm>
          <a:prstGeom prst="rect">
            <a:avLst/>
          </a:prstGeom>
          <a:noFill/>
          <a:ln>
            <a:noFill/>
          </a:ln>
        </p:spPr>
        <p:txBody>
          <a:bodyPr spcFirstLastPara="1" wrap="square" lIns="91425" tIns="91425" rIns="91425" bIns="91425" anchor="t" anchorCtr="0">
            <a:spAutoFit/>
          </a:bodyPr>
          <a:lstStyle/>
          <a:p>
            <a:pPr marL="457200" lvl="0" indent="-336550" algn="l" rtl="0">
              <a:spcBef>
                <a:spcPts val="0"/>
              </a:spcBef>
              <a:spcAft>
                <a:spcPts val="0"/>
              </a:spcAft>
              <a:buClr>
                <a:schemeClr val="dk1"/>
              </a:buClr>
              <a:buSzPts val="1700"/>
              <a:buChar char="●"/>
            </a:pPr>
            <a:r>
              <a:rPr lang="en-US" sz="1700">
                <a:solidFill>
                  <a:schemeClr val="dk1"/>
                </a:solidFill>
              </a:rPr>
              <a:t>Strong sales in </a:t>
            </a:r>
            <a:r>
              <a:rPr lang="en-US" sz="1700" b="1">
                <a:solidFill>
                  <a:schemeClr val="dk1"/>
                </a:solidFill>
              </a:rPr>
              <a:t>January, July, and September</a:t>
            </a:r>
            <a:r>
              <a:rPr lang="en-US" sz="1700">
                <a:solidFill>
                  <a:schemeClr val="dk1"/>
                </a:solidFill>
              </a:rPr>
              <a:t> </a:t>
            </a:r>
            <a:endParaRPr sz="1700">
              <a:solidFill>
                <a:schemeClr val="dk1"/>
              </a:solidFill>
            </a:endParaRPr>
          </a:p>
          <a:p>
            <a:pPr marL="457200" lvl="0" indent="-336550" algn="l" rtl="0">
              <a:spcBef>
                <a:spcPts val="0"/>
              </a:spcBef>
              <a:spcAft>
                <a:spcPts val="0"/>
              </a:spcAft>
              <a:buClr>
                <a:schemeClr val="dk1"/>
              </a:buClr>
              <a:buSzPts val="1700"/>
              <a:buChar char="●"/>
            </a:pPr>
            <a:r>
              <a:rPr lang="en-US" sz="1700">
                <a:solidFill>
                  <a:schemeClr val="dk1"/>
                </a:solidFill>
              </a:rPr>
              <a:t>Sales in </a:t>
            </a:r>
            <a:r>
              <a:rPr lang="en-US" sz="1700" b="1">
                <a:solidFill>
                  <a:schemeClr val="dk1"/>
                </a:solidFill>
              </a:rPr>
              <a:t>October and November are notably lower</a:t>
            </a:r>
            <a:r>
              <a:rPr lang="en-US" sz="1700">
                <a:solidFill>
                  <a:schemeClr val="dk1"/>
                </a:solidFill>
              </a:rPr>
              <a:t> compared to other months due to our off-season period</a:t>
            </a:r>
            <a:endParaRPr sz="1700">
              <a:solidFill>
                <a:schemeClr val="dk1"/>
              </a:solidFill>
            </a:endParaRPr>
          </a:p>
          <a:p>
            <a:pPr marL="457200" lvl="0" indent="-336550" algn="l" rtl="0">
              <a:spcBef>
                <a:spcPts val="0"/>
              </a:spcBef>
              <a:spcAft>
                <a:spcPts val="0"/>
              </a:spcAft>
              <a:buClr>
                <a:schemeClr val="dk1"/>
              </a:buClr>
              <a:buSzPts val="1700"/>
              <a:buChar char="●"/>
            </a:pPr>
            <a:r>
              <a:rPr lang="en-US" sz="1700">
                <a:solidFill>
                  <a:schemeClr val="dk1"/>
                </a:solidFill>
              </a:rPr>
              <a:t>Fluctuating mid-year sales between March and August </a:t>
            </a:r>
            <a:endParaRPr sz="1500"/>
          </a:p>
        </p:txBody>
      </p:sp>
      <p:sp>
        <p:nvSpPr>
          <p:cNvPr id="9053" name="Google Shape;9053;p22"/>
          <p:cNvSpPr/>
          <p:nvPr/>
        </p:nvSpPr>
        <p:spPr>
          <a:xfrm>
            <a:off x="1140450" y="1799075"/>
            <a:ext cx="745800" cy="430800"/>
          </a:xfrm>
          <a:prstGeom prst="ellipse">
            <a:avLst/>
          </a:prstGeom>
          <a:noFill/>
          <a:ln w="28575" cap="flat" cmpd="sng">
            <a:solidFill>
              <a:srgbClr val="FFC90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54" name="Google Shape;9054;p22"/>
          <p:cNvSpPr/>
          <p:nvPr/>
        </p:nvSpPr>
        <p:spPr>
          <a:xfrm>
            <a:off x="6273400" y="5520475"/>
            <a:ext cx="745800" cy="430800"/>
          </a:xfrm>
          <a:prstGeom prst="ellipse">
            <a:avLst/>
          </a:prstGeom>
          <a:noFill/>
          <a:ln w="28575" cap="flat" cmpd="sng">
            <a:solidFill>
              <a:srgbClr val="FFC90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059"/>
        <p:cNvGrpSpPr/>
        <p:nvPr/>
      </p:nvGrpSpPr>
      <p:grpSpPr>
        <a:xfrm>
          <a:off x="0" y="0"/>
          <a:ext cx="0" cy="0"/>
          <a:chOff x="0" y="0"/>
          <a:chExt cx="0" cy="0"/>
        </a:xfrm>
      </p:grpSpPr>
      <p:sp>
        <p:nvSpPr>
          <p:cNvPr id="9060" name="Google Shape;9060;p23"/>
          <p:cNvSpPr txBox="1">
            <a:spLocks noGrp="1"/>
          </p:cNvSpPr>
          <p:nvPr>
            <p:ph type="title"/>
          </p:nvPr>
        </p:nvSpPr>
        <p:spPr>
          <a:xfrm>
            <a:off x="417512" y="438500"/>
            <a:ext cx="7315200" cy="9331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52224"/>
              </a:buClr>
              <a:buSzPts val="4000"/>
              <a:buFont typeface="Arial"/>
              <a:buNone/>
            </a:pPr>
            <a:r>
              <a:rPr lang="en-US" b="1">
                <a:latin typeface="Arial"/>
                <a:ea typeface="Arial"/>
                <a:cs typeface="Arial"/>
                <a:sym typeface="Arial"/>
              </a:rPr>
              <a:t>TOTAL SALES VOLUME BY</a:t>
            </a:r>
            <a:br>
              <a:rPr lang="en-US" b="1">
                <a:latin typeface="Arial"/>
                <a:ea typeface="Arial"/>
                <a:cs typeface="Arial"/>
                <a:sym typeface="Arial"/>
              </a:rPr>
            </a:br>
            <a:r>
              <a:rPr lang="en-US" b="1">
                <a:latin typeface="Arial"/>
                <a:ea typeface="Arial"/>
                <a:cs typeface="Arial"/>
                <a:sym typeface="Arial"/>
              </a:rPr>
              <a:t>PRODUCT CATEGORY</a:t>
            </a:r>
            <a:endParaRPr/>
          </a:p>
        </p:txBody>
      </p:sp>
      <p:sp>
        <p:nvSpPr>
          <p:cNvPr id="9061" name="Google Shape;9061;p23"/>
          <p:cNvSpPr txBox="1"/>
          <p:nvPr/>
        </p:nvSpPr>
        <p:spPr>
          <a:xfrm>
            <a:off x="227012" y="1524000"/>
            <a:ext cx="7696200" cy="430887"/>
          </a:xfrm>
          <a:prstGeom prst="rect">
            <a:avLst/>
          </a:prstGeom>
          <a:noFill/>
          <a:ln>
            <a:noFill/>
          </a:ln>
        </p:spPr>
        <p:txBody>
          <a:bodyPr spcFirstLastPara="1" wrap="square" lIns="91425" tIns="45700" rIns="91425" bIns="45700" anchor="ctr" anchorCtr="1">
            <a:spAutoFit/>
          </a:bodyPr>
          <a:lstStyle/>
          <a:p>
            <a:pPr marL="0" marR="0" lvl="0" indent="0" algn="l" rtl="0">
              <a:spcBef>
                <a:spcPts val="0"/>
              </a:spcBef>
              <a:spcAft>
                <a:spcPts val="0"/>
              </a:spcAft>
              <a:buNone/>
            </a:pPr>
            <a:r>
              <a:rPr lang="en-US" sz="2200">
                <a:solidFill>
                  <a:schemeClr val="dk1"/>
                </a:solidFill>
                <a:latin typeface="Arial"/>
                <a:ea typeface="Arial"/>
                <a:cs typeface="Arial"/>
                <a:sym typeface="Arial"/>
              </a:rPr>
              <a:t>Total Quantity Sold for each Product Category (2018-2025)</a:t>
            </a:r>
            <a:endParaRPr/>
          </a:p>
        </p:txBody>
      </p:sp>
      <p:pic>
        <p:nvPicPr>
          <p:cNvPr id="9062" name="Google Shape;9062;p23"/>
          <p:cNvPicPr preferRelativeResize="0"/>
          <p:nvPr/>
        </p:nvPicPr>
        <p:blipFill rotWithShape="1">
          <a:blip r:embed="rId3">
            <a:alphaModFix/>
          </a:blip>
          <a:srcRect/>
          <a:stretch/>
        </p:blipFill>
        <p:spPr>
          <a:xfrm>
            <a:off x="227000" y="2040025"/>
            <a:ext cx="7696200" cy="4665575"/>
          </a:xfrm>
          <a:prstGeom prst="rect">
            <a:avLst/>
          </a:prstGeom>
          <a:noFill/>
          <a:ln>
            <a:noFill/>
          </a:ln>
        </p:spPr>
      </p:pic>
      <p:sp>
        <p:nvSpPr>
          <p:cNvPr id="9063" name="Google Shape;9063;p23"/>
          <p:cNvSpPr txBox="1"/>
          <p:nvPr/>
        </p:nvSpPr>
        <p:spPr>
          <a:xfrm>
            <a:off x="8138775" y="3053175"/>
            <a:ext cx="3788400" cy="3063000"/>
          </a:xfrm>
          <a:prstGeom prst="rect">
            <a:avLst/>
          </a:prstGeom>
          <a:noFill/>
          <a:ln>
            <a:noFill/>
          </a:ln>
        </p:spPr>
        <p:txBody>
          <a:bodyPr spcFirstLastPara="1" wrap="square" lIns="91425" tIns="91425" rIns="91425" bIns="91425" anchor="t" anchorCtr="0">
            <a:spAutoFit/>
          </a:bodyPr>
          <a:lstStyle/>
          <a:p>
            <a:pPr marL="457200" lvl="0" indent="-336550" algn="l" rtl="0">
              <a:spcBef>
                <a:spcPts val="0"/>
              </a:spcBef>
              <a:spcAft>
                <a:spcPts val="0"/>
              </a:spcAft>
              <a:buClr>
                <a:schemeClr val="dk1"/>
              </a:buClr>
              <a:buSzPts val="1700"/>
              <a:buChar char="●"/>
            </a:pPr>
            <a:r>
              <a:rPr lang="en-US" sz="1700" b="1">
                <a:solidFill>
                  <a:schemeClr val="dk1"/>
                </a:solidFill>
              </a:rPr>
              <a:t>High demand for seasonal and occasion-based apparel</a:t>
            </a:r>
            <a:r>
              <a:rPr lang="en-US" sz="1700">
                <a:solidFill>
                  <a:schemeClr val="dk1"/>
                </a:solidFill>
              </a:rPr>
              <a:t> - Swimwear and Formal Wear lead in sales</a:t>
            </a:r>
            <a:endParaRPr sz="1700">
              <a:solidFill>
                <a:schemeClr val="dk1"/>
              </a:solidFill>
            </a:endParaRPr>
          </a:p>
          <a:p>
            <a:pPr marL="457200" lvl="0" indent="-336550" algn="l" rtl="0">
              <a:spcBef>
                <a:spcPts val="0"/>
              </a:spcBef>
              <a:spcAft>
                <a:spcPts val="0"/>
              </a:spcAft>
              <a:buClr>
                <a:schemeClr val="dk1"/>
              </a:buClr>
              <a:buSzPts val="1700"/>
              <a:buChar char="●"/>
            </a:pPr>
            <a:r>
              <a:rPr lang="en-US" sz="1700" b="1">
                <a:solidFill>
                  <a:schemeClr val="dk1"/>
                </a:solidFill>
              </a:rPr>
              <a:t>Opportunity to increase everyday apparel sales</a:t>
            </a:r>
            <a:r>
              <a:rPr lang="en-US" sz="1700">
                <a:solidFill>
                  <a:schemeClr val="dk1"/>
                </a:solidFill>
              </a:rPr>
              <a:t> - Tops and Bottoms show lower sales </a:t>
            </a:r>
            <a:endParaRPr sz="1700">
              <a:solidFill>
                <a:schemeClr val="dk1"/>
              </a:solidFill>
            </a:endParaRPr>
          </a:p>
          <a:p>
            <a:pPr marL="457200" lvl="0" indent="-336550" algn="l" rtl="0">
              <a:spcBef>
                <a:spcPts val="0"/>
              </a:spcBef>
              <a:spcAft>
                <a:spcPts val="0"/>
              </a:spcAft>
              <a:buClr>
                <a:schemeClr val="dk1"/>
              </a:buClr>
              <a:buSzPts val="1700"/>
              <a:buChar char="●"/>
            </a:pPr>
            <a:r>
              <a:rPr lang="en-US" sz="1700" b="1">
                <a:solidFill>
                  <a:schemeClr val="dk1"/>
                </a:solidFill>
              </a:rPr>
              <a:t>Growing demand for comfort and lifestyle apparel</a:t>
            </a:r>
            <a:r>
              <a:rPr lang="en-US" sz="1700">
                <a:solidFill>
                  <a:schemeClr val="dk1"/>
                </a:solidFill>
              </a:rPr>
              <a:t> - Activewear and Underwear has shown consistent sales growth</a:t>
            </a:r>
            <a:endParaRPr sz="1700">
              <a:solidFill>
                <a:schemeClr val="dk1"/>
              </a:solidFill>
            </a:endParaRPr>
          </a:p>
        </p:txBody>
      </p:sp>
      <p:sp>
        <p:nvSpPr>
          <p:cNvPr id="9064" name="Google Shape;9064;p23"/>
          <p:cNvSpPr/>
          <p:nvPr/>
        </p:nvSpPr>
        <p:spPr>
          <a:xfrm>
            <a:off x="5660300" y="5720000"/>
            <a:ext cx="126300" cy="282000"/>
          </a:xfrm>
          <a:prstGeom prst="upArrow">
            <a:avLst>
              <a:gd name="adj1" fmla="val 50000"/>
              <a:gd name="adj2" fmla="val 50000"/>
            </a:avLst>
          </a:prstGeom>
          <a:solidFill>
            <a:srgbClr val="F7921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65" name="Google Shape;9065;p23"/>
          <p:cNvSpPr/>
          <p:nvPr/>
        </p:nvSpPr>
        <p:spPr>
          <a:xfrm>
            <a:off x="4812075" y="4521425"/>
            <a:ext cx="126300" cy="282000"/>
          </a:xfrm>
          <a:prstGeom prst="upArrow">
            <a:avLst>
              <a:gd name="adj1" fmla="val 50000"/>
              <a:gd name="adj2" fmla="val 50000"/>
            </a:avLst>
          </a:prstGeom>
          <a:solidFill>
            <a:srgbClr val="FAA41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66" name="Google Shape;9066;p23"/>
          <p:cNvSpPr/>
          <p:nvPr/>
        </p:nvSpPr>
        <p:spPr>
          <a:xfrm rot="10800000">
            <a:off x="3956325" y="5580850"/>
            <a:ext cx="126300" cy="282000"/>
          </a:xfrm>
          <a:prstGeom prst="upArrow">
            <a:avLst>
              <a:gd name="adj1" fmla="val 50000"/>
              <a:gd name="adj2" fmla="val 50000"/>
            </a:avLst>
          </a:prstGeom>
          <a:solidFill>
            <a:srgbClr val="F897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67" name="Google Shape;9067;p23"/>
          <p:cNvSpPr/>
          <p:nvPr/>
        </p:nvSpPr>
        <p:spPr>
          <a:xfrm rot="10800000">
            <a:off x="6217850" y="4594800"/>
            <a:ext cx="126300" cy="282000"/>
          </a:xfrm>
          <a:prstGeom prst="upArrow">
            <a:avLst>
              <a:gd name="adj1" fmla="val 50000"/>
              <a:gd name="adj2" fmla="val 50000"/>
            </a:avLst>
          </a:prstGeom>
          <a:solidFill>
            <a:srgbClr val="F796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68" name="Google Shape;9068;p23"/>
          <p:cNvSpPr/>
          <p:nvPr/>
        </p:nvSpPr>
        <p:spPr>
          <a:xfrm>
            <a:off x="5804325" y="3370625"/>
            <a:ext cx="213900" cy="194400"/>
          </a:xfrm>
          <a:prstGeom prst="star5">
            <a:avLst>
              <a:gd name="adj" fmla="val 19098"/>
              <a:gd name="hf" fmla="val 105146"/>
              <a:gd name="vf" fmla="val 110557"/>
            </a:avLst>
          </a:prstGeom>
          <a:solidFill>
            <a:srgbClr val="9BF4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69" name="Google Shape;9069;p23"/>
          <p:cNvSpPr/>
          <p:nvPr/>
        </p:nvSpPr>
        <p:spPr>
          <a:xfrm>
            <a:off x="1613325" y="4437425"/>
            <a:ext cx="213900" cy="194400"/>
          </a:xfrm>
          <a:prstGeom prst="star5">
            <a:avLst>
              <a:gd name="adj" fmla="val 19098"/>
              <a:gd name="hf" fmla="val 105146"/>
              <a:gd name="vf" fmla="val 110557"/>
            </a:avLst>
          </a:prstGeom>
          <a:solidFill>
            <a:srgbClr val="9BF4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06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06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06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0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074"/>
        <p:cNvGrpSpPr/>
        <p:nvPr/>
      </p:nvGrpSpPr>
      <p:grpSpPr>
        <a:xfrm>
          <a:off x="0" y="0"/>
          <a:ext cx="0" cy="0"/>
          <a:chOff x="0" y="0"/>
          <a:chExt cx="0" cy="0"/>
        </a:xfrm>
      </p:grpSpPr>
      <p:sp>
        <p:nvSpPr>
          <p:cNvPr id="9075" name="Google Shape;9075;p24"/>
          <p:cNvSpPr txBox="1">
            <a:spLocks noGrp="1"/>
          </p:cNvSpPr>
          <p:nvPr>
            <p:ph type="title"/>
          </p:nvPr>
        </p:nvSpPr>
        <p:spPr>
          <a:xfrm>
            <a:off x="379412" y="304800"/>
            <a:ext cx="7391400" cy="533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52224"/>
              </a:buClr>
              <a:buSzPts val="4000"/>
              <a:buFont typeface="Arial"/>
              <a:buNone/>
            </a:pPr>
            <a:r>
              <a:rPr lang="en-US" b="1">
                <a:latin typeface="Arial"/>
                <a:ea typeface="Arial"/>
                <a:cs typeface="Arial"/>
                <a:sym typeface="Arial"/>
              </a:rPr>
              <a:t>WAREHOUSE INFORMATION</a:t>
            </a:r>
            <a:endParaRPr/>
          </a:p>
        </p:txBody>
      </p:sp>
      <p:sp>
        <p:nvSpPr>
          <p:cNvPr id="9076" name="Google Shape;9076;p24"/>
          <p:cNvSpPr txBox="1"/>
          <p:nvPr/>
        </p:nvSpPr>
        <p:spPr>
          <a:xfrm>
            <a:off x="227013" y="990600"/>
            <a:ext cx="4419600" cy="769500"/>
          </a:xfrm>
          <a:prstGeom prst="rect">
            <a:avLst/>
          </a:prstGeom>
          <a:noFill/>
          <a:ln>
            <a:noFill/>
          </a:ln>
        </p:spPr>
        <p:txBody>
          <a:bodyPr spcFirstLastPara="1" wrap="square" lIns="91425" tIns="45700" rIns="91425" bIns="45700" anchor="ctr" anchorCtr="1">
            <a:spAutoFit/>
          </a:bodyPr>
          <a:lstStyle/>
          <a:p>
            <a:pPr marL="0" marR="0" lvl="0" indent="0" algn="l" rtl="0">
              <a:spcBef>
                <a:spcPts val="0"/>
              </a:spcBef>
              <a:spcAft>
                <a:spcPts val="0"/>
              </a:spcAft>
              <a:buNone/>
            </a:pPr>
            <a:r>
              <a:rPr lang="en-US" sz="2200">
                <a:solidFill>
                  <a:schemeClr val="dk1"/>
                </a:solidFill>
                <a:latin typeface="Arial"/>
                <a:ea typeface="Arial"/>
                <a:cs typeface="Arial"/>
                <a:sym typeface="Arial"/>
              </a:rPr>
              <a:t>Total Quantity Distributed By Warehouse (2018-2025)</a:t>
            </a:r>
            <a:endParaRPr/>
          </a:p>
        </p:txBody>
      </p:sp>
      <p:pic>
        <p:nvPicPr>
          <p:cNvPr id="9077" name="Google Shape;9077;p24"/>
          <p:cNvPicPr preferRelativeResize="0"/>
          <p:nvPr/>
        </p:nvPicPr>
        <p:blipFill rotWithShape="1">
          <a:blip r:embed="rId3">
            <a:alphaModFix/>
          </a:blip>
          <a:srcRect/>
          <a:stretch/>
        </p:blipFill>
        <p:spPr>
          <a:xfrm>
            <a:off x="227025" y="1760100"/>
            <a:ext cx="4648225" cy="3981924"/>
          </a:xfrm>
          <a:prstGeom prst="rect">
            <a:avLst/>
          </a:prstGeom>
          <a:noFill/>
          <a:ln>
            <a:noFill/>
          </a:ln>
        </p:spPr>
      </p:pic>
      <p:sp>
        <p:nvSpPr>
          <p:cNvPr id="9078" name="Google Shape;9078;p24"/>
          <p:cNvSpPr txBox="1"/>
          <p:nvPr/>
        </p:nvSpPr>
        <p:spPr>
          <a:xfrm>
            <a:off x="5088588" y="2721828"/>
            <a:ext cx="5613300" cy="461700"/>
          </a:xfrm>
          <a:prstGeom prst="rect">
            <a:avLst/>
          </a:prstGeom>
          <a:noFill/>
          <a:ln>
            <a:noFill/>
          </a:ln>
        </p:spPr>
        <p:txBody>
          <a:bodyPr spcFirstLastPara="1" wrap="square" lIns="91425" tIns="45700" rIns="91425" bIns="45700" anchor="ctr" anchorCtr="1">
            <a:spAutoFit/>
          </a:bodyPr>
          <a:lstStyle/>
          <a:p>
            <a:pPr marL="0" marR="0" lvl="0" indent="0" algn="l" rtl="0">
              <a:spcBef>
                <a:spcPts val="0"/>
              </a:spcBef>
              <a:spcAft>
                <a:spcPts val="0"/>
              </a:spcAft>
              <a:buNone/>
            </a:pPr>
            <a:r>
              <a:rPr lang="en-US" sz="2400">
                <a:solidFill>
                  <a:schemeClr val="dk1"/>
                </a:solidFill>
                <a:latin typeface="Arial"/>
                <a:ea typeface="Arial"/>
                <a:cs typeface="Arial"/>
                <a:sym typeface="Arial"/>
              </a:rPr>
              <a:t>Current Stock Quantity per Warehouse</a:t>
            </a:r>
            <a:endParaRPr/>
          </a:p>
        </p:txBody>
      </p:sp>
      <p:pic>
        <p:nvPicPr>
          <p:cNvPr id="9079" name="Google Shape;9079;p24"/>
          <p:cNvPicPr preferRelativeResize="0"/>
          <p:nvPr/>
        </p:nvPicPr>
        <p:blipFill rotWithShape="1">
          <a:blip r:embed="rId4">
            <a:alphaModFix/>
          </a:blip>
          <a:srcRect/>
          <a:stretch/>
        </p:blipFill>
        <p:spPr>
          <a:xfrm>
            <a:off x="4951412" y="3183524"/>
            <a:ext cx="7037904" cy="3333076"/>
          </a:xfrm>
          <a:prstGeom prst="rect">
            <a:avLst/>
          </a:prstGeom>
          <a:noFill/>
          <a:ln>
            <a:noFill/>
          </a:ln>
        </p:spPr>
      </p:pic>
      <p:sp>
        <p:nvSpPr>
          <p:cNvPr id="9080" name="Google Shape;9080;p24"/>
          <p:cNvSpPr txBox="1"/>
          <p:nvPr/>
        </p:nvSpPr>
        <p:spPr>
          <a:xfrm>
            <a:off x="227025" y="5818225"/>
            <a:ext cx="4419600" cy="969600"/>
          </a:xfrm>
          <a:prstGeom prst="rect">
            <a:avLst/>
          </a:prstGeom>
          <a:noFill/>
          <a:ln>
            <a:noFill/>
          </a:ln>
        </p:spPr>
        <p:txBody>
          <a:bodyPr spcFirstLastPara="1" wrap="square" lIns="91425" tIns="91425" rIns="91425" bIns="91425" anchor="t" anchorCtr="0">
            <a:spAutoFit/>
          </a:bodyPr>
          <a:lstStyle/>
          <a:p>
            <a:pPr marL="457200" lvl="0" indent="-336550" algn="l" rtl="0">
              <a:spcBef>
                <a:spcPts val="0"/>
              </a:spcBef>
              <a:spcAft>
                <a:spcPts val="0"/>
              </a:spcAft>
              <a:buClr>
                <a:schemeClr val="dk1"/>
              </a:buClr>
              <a:buSzPts val="1700"/>
              <a:buChar char="●"/>
            </a:pPr>
            <a:r>
              <a:rPr lang="en-US" sz="1700" b="1">
                <a:solidFill>
                  <a:schemeClr val="dk1"/>
                </a:solidFill>
              </a:rPr>
              <a:t>Illinois and Florida</a:t>
            </a:r>
            <a:r>
              <a:rPr lang="en-US" sz="1700">
                <a:solidFill>
                  <a:schemeClr val="dk1"/>
                </a:solidFill>
              </a:rPr>
              <a:t> lead in distribution</a:t>
            </a:r>
            <a:endParaRPr sz="1700">
              <a:solidFill>
                <a:schemeClr val="dk1"/>
              </a:solidFill>
            </a:endParaRPr>
          </a:p>
          <a:p>
            <a:pPr marL="457200" lvl="0" indent="-336550" algn="l" rtl="0">
              <a:spcBef>
                <a:spcPts val="0"/>
              </a:spcBef>
              <a:spcAft>
                <a:spcPts val="0"/>
              </a:spcAft>
              <a:buClr>
                <a:schemeClr val="dk1"/>
              </a:buClr>
              <a:buSzPts val="1700"/>
              <a:buChar char="●"/>
            </a:pPr>
            <a:r>
              <a:rPr lang="en-US" sz="1700">
                <a:solidFill>
                  <a:schemeClr val="dk1"/>
                </a:solidFill>
              </a:rPr>
              <a:t>Lower distribution in </a:t>
            </a:r>
            <a:r>
              <a:rPr lang="en-US" sz="1700" b="1">
                <a:solidFill>
                  <a:schemeClr val="dk1"/>
                </a:solidFill>
              </a:rPr>
              <a:t>Oregon and Louisiana</a:t>
            </a:r>
            <a:endParaRPr sz="1700" b="1">
              <a:solidFill>
                <a:schemeClr val="dk1"/>
              </a:solidFill>
            </a:endParaRPr>
          </a:p>
        </p:txBody>
      </p:sp>
      <p:sp>
        <p:nvSpPr>
          <p:cNvPr id="9081" name="Google Shape;9081;p24"/>
          <p:cNvSpPr/>
          <p:nvPr/>
        </p:nvSpPr>
        <p:spPr>
          <a:xfrm>
            <a:off x="3384975" y="4903100"/>
            <a:ext cx="771600" cy="533400"/>
          </a:xfrm>
          <a:prstGeom prst="ellipse">
            <a:avLst/>
          </a:prstGeom>
          <a:noFill/>
          <a:ln w="28575" cap="flat" cmpd="sng">
            <a:solidFill>
              <a:srgbClr val="00A76B"/>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82" name="Google Shape;9082;p24"/>
          <p:cNvSpPr/>
          <p:nvPr/>
        </p:nvSpPr>
        <p:spPr>
          <a:xfrm>
            <a:off x="2765850" y="3264800"/>
            <a:ext cx="771600" cy="533400"/>
          </a:xfrm>
          <a:prstGeom prst="ellipse">
            <a:avLst/>
          </a:prstGeom>
          <a:noFill/>
          <a:ln w="28575" cap="flat" cmpd="sng">
            <a:solidFill>
              <a:srgbClr val="00A76B"/>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83" name="Google Shape;9083;p24"/>
          <p:cNvSpPr/>
          <p:nvPr/>
        </p:nvSpPr>
        <p:spPr>
          <a:xfrm>
            <a:off x="5304925" y="5661425"/>
            <a:ext cx="6627000" cy="262200"/>
          </a:xfrm>
          <a:prstGeom prst="rect">
            <a:avLst/>
          </a:prstGeom>
          <a:noFill/>
          <a:ln w="28575" cap="flat" cmpd="sng">
            <a:solidFill>
              <a:srgbClr val="FFCA0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84" name="Google Shape;9084;p24"/>
          <p:cNvSpPr/>
          <p:nvPr/>
        </p:nvSpPr>
        <p:spPr>
          <a:xfrm>
            <a:off x="5088600" y="5724000"/>
            <a:ext cx="274200" cy="262200"/>
          </a:xfrm>
          <a:prstGeom prst="star5">
            <a:avLst>
              <a:gd name="adj" fmla="val 19098"/>
              <a:gd name="hf" fmla="val 105146"/>
              <a:gd name="vf" fmla="val 110557"/>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85" name="Google Shape;9085;p24"/>
          <p:cNvSpPr/>
          <p:nvPr/>
        </p:nvSpPr>
        <p:spPr>
          <a:xfrm flipH="1">
            <a:off x="9238550" y="3557925"/>
            <a:ext cx="831300" cy="1945200"/>
          </a:xfrm>
          <a:prstGeom prst="bentArrow">
            <a:avLst>
              <a:gd name="adj1" fmla="val 25000"/>
              <a:gd name="adj2" fmla="val 25000"/>
              <a:gd name="adj3" fmla="val 25000"/>
              <a:gd name="adj4" fmla="val 43750"/>
            </a:avLst>
          </a:prstGeom>
          <a:solidFill>
            <a:srgbClr val="FFCA0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086" name="Google Shape;9086;p24"/>
          <p:cNvSpPr/>
          <p:nvPr/>
        </p:nvSpPr>
        <p:spPr>
          <a:xfrm>
            <a:off x="5000125" y="3469650"/>
            <a:ext cx="2746500" cy="734700"/>
          </a:xfrm>
          <a:prstGeom prst="rect">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08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08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08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08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091"/>
        <p:cNvGrpSpPr/>
        <p:nvPr/>
      </p:nvGrpSpPr>
      <p:grpSpPr>
        <a:xfrm>
          <a:off x="0" y="0"/>
          <a:ext cx="0" cy="0"/>
          <a:chOff x="0" y="0"/>
          <a:chExt cx="0" cy="0"/>
        </a:xfrm>
      </p:grpSpPr>
      <p:sp>
        <p:nvSpPr>
          <p:cNvPr id="9092" name="Google Shape;9092;p25"/>
          <p:cNvSpPr txBox="1">
            <a:spLocks noGrp="1"/>
          </p:cNvSpPr>
          <p:nvPr>
            <p:ph type="title"/>
          </p:nvPr>
        </p:nvSpPr>
        <p:spPr>
          <a:xfrm>
            <a:off x="379412" y="379512"/>
            <a:ext cx="6629400" cy="6096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52224"/>
              </a:buClr>
              <a:buSzPts val="4000"/>
              <a:buFont typeface="Arial"/>
              <a:buNone/>
            </a:pPr>
            <a:r>
              <a:rPr lang="en-US" b="1">
                <a:latin typeface="Arial"/>
                <a:ea typeface="Arial"/>
                <a:cs typeface="Arial"/>
                <a:sym typeface="Arial"/>
              </a:rPr>
              <a:t>RETURNS AND REFUNDS</a:t>
            </a:r>
            <a:endParaRPr/>
          </a:p>
        </p:txBody>
      </p:sp>
      <p:sp>
        <p:nvSpPr>
          <p:cNvPr id="9093" name="Google Shape;9093;p25"/>
          <p:cNvSpPr txBox="1"/>
          <p:nvPr/>
        </p:nvSpPr>
        <p:spPr>
          <a:xfrm>
            <a:off x="228600" y="1143496"/>
            <a:ext cx="8229600" cy="430800"/>
          </a:xfrm>
          <a:prstGeom prst="rect">
            <a:avLst/>
          </a:prstGeom>
          <a:noFill/>
          <a:ln>
            <a:noFill/>
          </a:ln>
        </p:spPr>
        <p:txBody>
          <a:bodyPr spcFirstLastPara="1" wrap="square" lIns="91425" tIns="45700" rIns="91425" bIns="45700" anchor="ctr" anchorCtr="1">
            <a:spAutoFit/>
          </a:bodyPr>
          <a:lstStyle/>
          <a:p>
            <a:pPr marL="0" marR="0" lvl="0" indent="0" algn="l" rtl="0">
              <a:spcBef>
                <a:spcPts val="0"/>
              </a:spcBef>
              <a:spcAft>
                <a:spcPts val="0"/>
              </a:spcAft>
              <a:buNone/>
            </a:pPr>
            <a:r>
              <a:rPr lang="en-US" sz="2200">
                <a:solidFill>
                  <a:schemeClr val="dk1"/>
                </a:solidFill>
                <a:latin typeface="Arial"/>
                <a:ea typeface="Arial"/>
                <a:cs typeface="Arial"/>
                <a:sym typeface="Arial"/>
              </a:rPr>
              <a:t>Total Refunded Amount for each Return Category (2018-2025)</a:t>
            </a:r>
            <a:endParaRPr/>
          </a:p>
        </p:txBody>
      </p:sp>
      <p:pic>
        <p:nvPicPr>
          <p:cNvPr id="9094" name="Google Shape;9094;p25"/>
          <p:cNvPicPr preferRelativeResize="0"/>
          <p:nvPr/>
        </p:nvPicPr>
        <p:blipFill rotWithShape="1">
          <a:blip r:embed="rId3">
            <a:alphaModFix/>
          </a:blip>
          <a:srcRect/>
          <a:stretch/>
        </p:blipFill>
        <p:spPr>
          <a:xfrm>
            <a:off x="379400" y="1569175"/>
            <a:ext cx="11536751" cy="2240825"/>
          </a:xfrm>
          <a:prstGeom prst="rect">
            <a:avLst/>
          </a:prstGeom>
          <a:noFill/>
          <a:ln>
            <a:noFill/>
          </a:ln>
        </p:spPr>
      </p:pic>
      <p:sp>
        <p:nvSpPr>
          <p:cNvPr id="9095" name="Google Shape;9095;p25"/>
          <p:cNvSpPr txBox="1"/>
          <p:nvPr/>
        </p:nvSpPr>
        <p:spPr>
          <a:xfrm>
            <a:off x="531812" y="4007078"/>
            <a:ext cx="5410200" cy="430800"/>
          </a:xfrm>
          <a:prstGeom prst="rect">
            <a:avLst/>
          </a:prstGeom>
          <a:noFill/>
          <a:ln>
            <a:noFill/>
          </a:ln>
        </p:spPr>
        <p:txBody>
          <a:bodyPr spcFirstLastPara="1" wrap="square" lIns="91425" tIns="45700" rIns="91425" bIns="45700" anchor="ctr" anchorCtr="1">
            <a:spAutoFit/>
          </a:bodyPr>
          <a:lstStyle/>
          <a:p>
            <a:pPr marL="0" marR="0" lvl="0" indent="0" algn="l" rtl="0">
              <a:spcBef>
                <a:spcPts val="0"/>
              </a:spcBef>
              <a:spcAft>
                <a:spcPts val="0"/>
              </a:spcAft>
              <a:buNone/>
            </a:pPr>
            <a:r>
              <a:rPr lang="en-US" sz="2200">
                <a:solidFill>
                  <a:schemeClr val="dk1"/>
                </a:solidFill>
                <a:latin typeface="Arial"/>
                <a:ea typeface="Arial"/>
                <a:cs typeface="Arial"/>
                <a:sym typeface="Arial"/>
              </a:rPr>
              <a:t>Average Rating for each Return Category</a:t>
            </a:r>
            <a:endParaRPr/>
          </a:p>
        </p:txBody>
      </p:sp>
      <p:pic>
        <p:nvPicPr>
          <p:cNvPr id="9096" name="Google Shape;9096;p25"/>
          <p:cNvPicPr preferRelativeResize="0"/>
          <p:nvPr/>
        </p:nvPicPr>
        <p:blipFill rotWithShape="1">
          <a:blip r:embed="rId4">
            <a:alphaModFix/>
          </a:blip>
          <a:srcRect/>
          <a:stretch/>
        </p:blipFill>
        <p:spPr>
          <a:xfrm>
            <a:off x="551600" y="4473450"/>
            <a:ext cx="3591300" cy="2133600"/>
          </a:xfrm>
          <a:prstGeom prst="rect">
            <a:avLst/>
          </a:prstGeom>
          <a:noFill/>
          <a:ln>
            <a:noFill/>
          </a:ln>
        </p:spPr>
      </p:pic>
      <p:sp>
        <p:nvSpPr>
          <p:cNvPr id="9097" name="Google Shape;9097;p25"/>
          <p:cNvSpPr txBox="1"/>
          <p:nvPr/>
        </p:nvSpPr>
        <p:spPr>
          <a:xfrm>
            <a:off x="5193525" y="4591350"/>
            <a:ext cx="5739300" cy="1939500"/>
          </a:xfrm>
          <a:prstGeom prst="rect">
            <a:avLst/>
          </a:prstGeom>
          <a:noFill/>
          <a:ln>
            <a:noFill/>
          </a:ln>
        </p:spPr>
        <p:txBody>
          <a:bodyPr spcFirstLastPara="1" wrap="square" lIns="91425" tIns="91425" rIns="91425" bIns="91425" anchor="t" anchorCtr="0">
            <a:spAutoFit/>
          </a:bodyPr>
          <a:lstStyle/>
          <a:p>
            <a:pPr marL="457200" lvl="0" indent="-349250" algn="l" rtl="0">
              <a:spcBef>
                <a:spcPts val="0"/>
              </a:spcBef>
              <a:spcAft>
                <a:spcPts val="0"/>
              </a:spcAft>
              <a:buClr>
                <a:schemeClr val="dk1"/>
              </a:buClr>
              <a:buSzPts val="1900"/>
              <a:buChar char="●"/>
            </a:pPr>
            <a:r>
              <a:rPr lang="en-US" sz="1900">
                <a:solidFill>
                  <a:schemeClr val="dk1"/>
                </a:solidFill>
              </a:rPr>
              <a:t>Highest Refunds from “Changed Mind” Returns </a:t>
            </a:r>
            <a:endParaRPr sz="1900">
              <a:solidFill>
                <a:schemeClr val="dk1"/>
              </a:solidFill>
            </a:endParaRPr>
          </a:p>
          <a:p>
            <a:pPr marL="457200" lvl="0" indent="-349250" algn="l" rtl="0">
              <a:spcBef>
                <a:spcPts val="0"/>
              </a:spcBef>
              <a:spcAft>
                <a:spcPts val="0"/>
              </a:spcAft>
              <a:buClr>
                <a:schemeClr val="dk1"/>
              </a:buClr>
              <a:buSzPts val="1900"/>
              <a:buChar char="●"/>
            </a:pPr>
            <a:r>
              <a:rPr lang="en-US" sz="1900" b="1">
                <a:solidFill>
                  <a:schemeClr val="dk1"/>
                </a:solidFill>
              </a:rPr>
              <a:t>Second-highest refund category are due to “Wrong Size” issues</a:t>
            </a:r>
            <a:r>
              <a:rPr lang="en-US" sz="1900">
                <a:solidFill>
                  <a:schemeClr val="dk1"/>
                </a:solidFill>
              </a:rPr>
              <a:t>, and also has the </a:t>
            </a:r>
            <a:r>
              <a:rPr lang="en-US" sz="1900" b="1">
                <a:solidFill>
                  <a:schemeClr val="dk1"/>
                </a:solidFill>
              </a:rPr>
              <a:t>lowest average rating (2.33)</a:t>
            </a:r>
            <a:endParaRPr sz="1900" b="1">
              <a:solidFill>
                <a:schemeClr val="dk1"/>
              </a:solidFill>
            </a:endParaRPr>
          </a:p>
          <a:p>
            <a:pPr marL="457200" lvl="0" indent="-349250" algn="l" rtl="0">
              <a:spcBef>
                <a:spcPts val="0"/>
              </a:spcBef>
              <a:spcAft>
                <a:spcPts val="0"/>
              </a:spcAft>
              <a:buClr>
                <a:schemeClr val="dk1"/>
              </a:buClr>
              <a:buSzPts val="1900"/>
              <a:buChar char="●"/>
            </a:pPr>
            <a:r>
              <a:rPr lang="en-US" sz="1900">
                <a:solidFill>
                  <a:schemeClr val="dk1"/>
                </a:solidFill>
              </a:rPr>
              <a:t>“Product Defect” and “Late Delivery” have higher ratings, but still impact refunds</a:t>
            </a:r>
            <a:endParaRPr sz="19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9102"/>
        <p:cNvGrpSpPr/>
        <p:nvPr/>
      </p:nvGrpSpPr>
      <p:grpSpPr>
        <a:xfrm>
          <a:off x="0" y="0"/>
          <a:ext cx="0" cy="0"/>
          <a:chOff x="0" y="0"/>
          <a:chExt cx="0" cy="0"/>
        </a:xfrm>
      </p:grpSpPr>
      <p:sp>
        <p:nvSpPr>
          <p:cNvPr id="9103" name="Google Shape;9103;g33ee11be1e5_1_0"/>
          <p:cNvSpPr txBox="1">
            <a:spLocks noGrp="1"/>
          </p:cNvSpPr>
          <p:nvPr>
            <p:ph type="title"/>
          </p:nvPr>
        </p:nvSpPr>
        <p:spPr>
          <a:xfrm>
            <a:off x="379412" y="379512"/>
            <a:ext cx="6629400" cy="6096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52224"/>
              </a:buClr>
              <a:buSzPts val="4000"/>
              <a:buFont typeface="Arial"/>
              <a:buNone/>
            </a:pPr>
            <a:r>
              <a:rPr lang="en-US" b="1">
                <a:latin typeface="Arial"/>
                <a:ea typeface="Arial"/>
                <a:cs typeface="Arial"/>
                <a:sym typeface="Arial"/>
              </a:rPr>
              <a:t>RETURNS AND REFUNDS</a:t>
            </a:r>
            <a:endParaRPr/>
          </a:p>
        </p:txBody>
      </p:sp>
      <p:sp>
        <p:nvSpPr>
          <p:cNvPr id="9104" name="Google Shape;9104;g33ee11be1e5_1_0"/>
          <p:cNvSpPr txBox="1"/>
          <p:nvPr/>
        </p:nvSpPr>
        <p:spPr>
          <a:xfrm>
            <a:off x="228600" y="1143496"/>
            <a:ext cx="8229600" cy="430800"/>
          </a:xfrm>
          <a:prstGeom prst="rect">
            <a:avLst/>
          </a:prstGeom>
          <a:noFill/>
          <a:ln>
            <a:noFill/>
          </a:ln>
        </p:spPr>
        <p:txBody>
          <a:bodyPr spcFirstLastPara="1" wrap="square" lIns="91425" tIns="45700" rIns="91425" bIns="45700" anchor="ctr" anchorCtr="1">
            <a:spAutoFit/>
          </a:bodyPr>
          <a:lstStyle/>
          <a:p>
            <a:pPr marL="0" marR="0" lvl="0" indent="0" algn="l" rtl="0">
              <a:spcBef>
                <a:spcPts val="0"/>
              </a:spcBef>
              <a:spcAft>
                <a:spcPts val="0"/>
              </a:spcAft>
              <a:buNone/>
            </a:pPr>
            <a:r>
              <a:rPr lang="en-US" sz="2200">
                <a:solidFill>
                  <a:schemeClr val="dk1"/>
                </a:solidFill>
                <a:latin typeface="Arial"/>
                <a:ea typeface="Arial"/>
                <a:cs typeface="Arial"/>
                <a:sym typeface="Arial"/>
              </a:rPr>
              <a:t>Total Refunded Amount for each Return Category (2018-2025)</a:t>
            </a:r>
            <a:endParaRPr/>
          </a:p>
        </p:txBody>
      </p:sp>
      <p:sp>
        <p:nvSpPr>
          <p:cNvPr id="9105" name="Google Shape;9105;g33ee11be1e5_1_0"/>
          <p:cNvSpPr txBox="1"/>
          <p:nvPr/>
        </p:nvSpPr>
        <p:spPr>
          <a:xfrm>
            <a:off x="531812" y="4007078"/>
            <a:ext cx="5410200" cy="430800"/>
          </a:xfrm>
          <a:prstGeom prst="rect">
            <a:avLst/>
          </a:prstGeom>
          <a:noFill/>
          <a:ln>
            <a:noFill/>
          </a:ln>
        </p:spPr>
        <p:txBody>
          <a:bodyPr spcFirstLastPara="1" wrap="square" lIns="91425" tIns="45700" rIns="91425" bIns="45700" anchor="ctr" anchorCtr="1">
            <a:spAutoFit/>
          </a:bodyPr>
          <a:lstStyle/>
          <a:p>
            <a:pPr marL="0" marR="0" lvl="0" indent="0" algn="l" rtl="0">
              <a:spcBef>
                <a:spcPts val="0"/>
              </a:spcBef>
              <a:spcAft>
                <a:spcPts val="0"/>
              </a:spcAft>
              <a:buNone/>
            </a:pPr>
            <a:r>
              <a:rPr lang="en-US" sz="2200">
                <a:solidFill>
                  <a:schemeClr val="dk1"/>
                </a:solidFill>
                <a:latin typeface="Arial"/>
                <a:ea typeface="Arial"/>
                <a:cs typeface="Arial"/>
                <a:sym typeface="Arial"/>
              </a:rPr>
              <a:t>Average Rating for each Return Category</a:t>
            </a:r>
            <a:endParaRPr/>
          </a:p>
        </p:txBody>
      </p:sp>
      <p:pic>
        <p:nvPicPr>
          <p:cNvPr id="9106" name="Google Shape;9106;g33ee11be1e5_1_0"/>
          <p:cNvPicPr preferRelativeResize="0"/>
          <p:nvPr/>
        </p:nvPicPr>
        <p:blipFill rotWithShape="1">
          <a:blip r:embed="rId3">
            <a:alphaModFix/>
          </a:blip>
          <a:srcRect/>
          <a:stretch/>
        </p:blipFill>
        <p:spPr>
          <a:xfrm>
            <a:off x="551600" y="4473450"/>
            <a:ext cx="3591300" cy="2133600"/>
          </a:xfrm>
          <a:prstGeom prst="rect">
            <a:avLst/>
          </a:prstGeom>
          <a:noFill/>
          <a:ln>
            <a:noFill/>
          </a:ln>
        </p:spPr>
      </p:pic>
      <p:sp>
        <p:nvSpPr>
          <p:cNvPr id="9107" name="Google Shape;9107;g33ee11be1e5_1_0"/>
          <p:cNvSpPr txBox="1"/>
          <p:nvPr/>
        </p:nvSpPr>
        <p:spPr>
          <a:xfrm>
            <a:off x="5193525" y="4591350"/>
            <a:ext cx="5739300" cy="1939500"/>
          </a:xfrm>
          <a:prstGeom prst="rect">
            <a:avLst/>
          </a:prstGeom>
          <a:noFill/>
          <a:ln>
            <a:noFill/>
          </a:ln>
        </p:spPr>
        <p:txBody>
          <a:bodyPr spcFirstLastPara="1" wrap="square" lIns="91425" tIns="91425" rIns="91425" bIns="91425" anchor="t" anchorCtr="0">
            <a:spAutoFit/>
          </a:bodyPr>
          <a:lstStyle/>
          <a:p>
            <a:pPr marL="457200" lvl="0" indent="-349250" algn="l" rtl="0">
              <a:spcBef>
                <a:spcPts val="0"/>
              </a:spcBef>
              <a:spcAft>
                <a:spcPts val="0"/>
              </a:spcAft>
              <a:buClr>
                <a:schemeClr val="dk1"/>
              </a:buClr>
              <a:buSzPts val="1900"/>
              <a:buChar char="●"/>
            </a:pPr>
            <a:r>
              <a:rPr lang="en-US" sz="1900">
                <a:solidFill>
                  <a:schemeClr val="dk1"/>
                </a:solidFill>
              </a:rPr>
              <a:t>Highest Refunds from “Changed Mind” Returns </a:t>
            </a:r>
            <a:endParaRPr sz="1900">
              <a:solidFill>
                <a:schemeClr val="dk1"/>
              </a:solidFill>
            </a:endParaRPr>
          </a:p>
          <a:p>
            <a:pPr marL="457200" lvl="0" indent="-349250" algn="l" rtl="0">
              <a:spcBef>
                <a:spcPts val="0"/>
              </a:spcBef>
              <a:spcAft>
                <a:spcPts val="0"/>
              </a:spcAft>
              <a:buClr>
                <a:schemeClr val="dk1"/>
              </a:buClr>
              <a:buSzPts val="1900"/>
              <a:buChar char="●"/>
            </a:pPr>
            <a:r>
              <a:rPr lang="en-US" sz="1900" b="1">
                <a:solidFill>
                  <a:schemeClr val="dk1"/>
                </a:solidFill>
              </a:rPr>
              <a:t>Second-highest refund category are due to “Wrong Size” issues</a:t>
            </a:r>
            <a:r>
              <a:rPr lang="en-US" sz="1900">
                <a:solidFill>
                  <a:schemeClr val="dk1"/>
                </a:solidFill>
              </a:rPr>
              <a:t>, and also has the </a:t>
            </a:r>
            <a:r>
              <a:rPr lang="en-US" sz="1900" b="1">
                <a:solidFill>
                  <a:schemeClr val="dk1"/>
                </a:solidFill>
              </a:rPr>
              <a:t>lowest average rating (2.33)</a:t>
            </a:r>
            <a:endParaRPr sz="1900" b="1">
              <a:solidFill>
                <a:schemeClr val="dk1"/>
              </a:solidFill>
            </a:endParaRPr>
          </a:p>
          <a:p>
            <a:pPr marL="457200" lvl="0" indent="-349250" algn="l" rtl="0">
              <a:spcBef>
                <a:spcPts val="0"/>
              </a:spcBef>
              <a:spcAft>
                <a:spcPts val="0"/>
              </a:spcAft>
              <a:buClr>
                <a:schemeClr val="dk1"/>
              </a:buClr>
              <a:buSzPts val="1900"/>
              <a:buChar char="●"/>
            </a:pPr>
            <a:r>
              <a:rPr lang="en-US" sz="1900">
                <a:solidFill>
                  <a:schemeClr val="dk1"/>
                </a:solidFill>
              </a:rPr>
              <a:t>“Product Defect” and “Late Delivery” have higher ratings, but still impact refunds</a:t>
            </a:r>
            <a:endParaRPr sz="1900"/>
          </a:p>
        </p:txBody>
      </p:sp>
      <p:pic>
        <p:nvPicPr>
          <p:cNvPr id="9108" name="Google Shape;9108;g33ee11be1e5_1_0"/>
          <p:cNvPicPr preferRelativeResize="0"/>
          <p:nvPr/>
        </p:nvPicPr>
        <p:blipFill>
          <a:blip r:embed="rId4">
            <a:alphaModFix/>
          </a:blip>
          <a:stretch>
            <a:fillRect/>
          </a:stretch>
        </p:blipFill>
        <p:spPr>
          <a:xfrm>
            <a:off x="379400" y="1671625"/>
            <a:ext cx="8229601" cy="219742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112"/>
        <p:cNvGrpSpPr/>
        <p:nvPr/>
      </p:nvGrpSpPr>
      <p:grpSpPr>
        <a:xfrm>
          <a:off x="0" y="0"/>
          <a:ext cx="0" cy="0"/>
          <a:chOff x="0" y="0"/>
          <a:chExt cx="0" cy="0"/>
        </a:xfrm>
      </p:grpSpPr>
      <p:sp>
        <p:nvSpPr>
          <p:cNvPr id="9113" name="Google Shape;9113;p26"/>
          <p:cNvSpPr txBox="1">
            <a:spLocks noGrp="1"/>
          </p:cNvSpPr>
          <p:nvPr>
            <p:ph type="ctrTitle"/>
          </p:nvPr>
        </p:nvSpPr>
        <p:spPr>
          <a:xfrm>
            <a:off x="4773294" y="640080"/>
            <a:ext cx="6793865" cy="1828800"/>
          </a:xfrm>
          <a:prstGeom prst="rect">
            <a:avLst/>
          </a:prstGeom>
          <a:noFill/>
          <a:ln>
            <a:noFill/>
          </a:ln>
        </p:spPr>
        <p:txBody>
          <a:bodyPr spcFirstLastPara="1" wrap="square" lIns="0" tIns="0" rIns="0" bIns="0" anchor="b" anchorCtr="0">
            <a:normAutofit fontScale="90000"/>
          </a:bodyPr>
          <a:lstStyle/>
          <a:p>
            <a:pPr marL="0" lvl="0" indent="0" algn="l" rtl="0">
              <a:lnSpc>
                <a:spcPct val="107843"/>
              </a:lnSpc>
              <a:spcBef>
                <a:spcPts val="0"/>
              </a:spcBef>
              <a:spcAft>
                <a:spcPts val="0"/>
              </a:spcAft>
              <a:buClr>
                <a:srgbClr val="BBF8C0"/>
              </a:buClr>
              <a:buSzPct val="100000"/>
              <a:buFont typeface="Arial"/>
              <a:buNone/>
            </a:pPr>
            <a:r>
              <a:rPr lang="en-US" sz="5100" b="1">
                <a:latin typeface="Arial"/>
                <a:ea typeface="Arial"/>
                <a:cs typeface="Arial"/>
                <a:sym typeface="Arial"/>
              </a:rPr>
              <a:t>IMPROVEMENTS</a:t>
            </a:r>
            <a:br>
              <a:rPr lang="en-US" sz="5100" b="1">
                <a:latin typeface="Arial"/>
                <a:ea typeface="Arial"/>
                <a:cs typeface="Arial"/>
                <a:sym typeface="Arial"/>
              </a:rPr>
            </a:br>
            <a:r>
              <a:rPr lang="en-US" sz="5100" b="1">
                <a:latin typeface="Arial"/>
                <a:ea typeface="Arial"/>
                <a:cs typeface="Arial"/>
                <a:sym typeface="Arial"/>
              </a:rPr>
              <a:t>&amp; FINAL TAKEAWAYS</a:t>
            </a:r>
            <a:endParaRPr/>
          </a:p>
        </p:txBody>
      </p:sp>
      <p:sp>
        <p:nvSpPr>
          <p:cNvPr id="9114" name="Google Shape;9114;p26"/>
          <p:cNvSpPr txBox="1"/>
          <p:nvPr/>
        </p:nvSpPr>
        <p:spPr>
          <a:xfrm>
            <a:off x="5616629" y="3002280"/>
            <a:ext cx="5107194" cy="853440"/>
          </a:xfrm>
          <a:prstGeom prst="rect">
            <a:avLst/>
          </a:prstGeom>
          <a:noFill/>
          <a:ln>
            <a:noFill/>
          </a:ln>
        </p:spPr>
        <p:txBody>
          <a:bodyPr spcFirstLastPara="1" wrap="square" lIns="91425" tIns="45700" rIns="91425" bIns="45700" anchor="t" anchorCtr="0">
            <a:normAutofit fontScale="92500" lnSpcReduction="20000"/>
          </a:bodyPr>
          <a:lstStyle/>
          <a:p>
            <a:pPr marL="342900" marR="0" lvl="0" indent="-342925" algn="l" rtl="0">
              <a:lnSpc>
                <a:spcPct val="90000"/>
              </a:lnSpc>
              <a:spcBef>
                <a:spcPts val="0"/>
              </a:spcBef>
              <a:spcAft>
                <a:spcPts val="0"/>
              </a:spcAft>
              <a:buClr>
                <a:srgbClr val="BDF8C2"/>
              </a:buClr>
              <a:buSzPct val="80000"/>
              <a:buFont typeface="Arial"/>
              <a:buChar char="-"/>
            </a:pPr>
            <a:r>
              <a:rPr lang="en-US" sz="2500" b="1">
                <a:solidFill>
                  <a:srgbClr val="BDF8C2"/>
                </a:solidFill>
                <a:latin typeface="Arial"/>
                <a:ea typeface="Arial"/>
                <a:cs typeface="Arial"/>
                <a:sym typeface="Arial"/>
              </a:rPr>
              <a:t>Improvements &amp; Refinements</a:t>
            </a:r>
            <a:endParaRPr/>
          </a:p>
          <a:p>
            <a:pPr marL="342900" marR="0" lvl="0" indent="-342925" algn="l" rtl="0">
              <a:lnSpc>
                <a:spcPct val="90000"/>
              </a:lnSpc>
              <a:spcBef>
                <a:spcPts val="1800"/>
              </a:spcBef>
              <a:spcAft>
                <a:spcPts val="0"/>
              </a:spcAft>
              <a:buClr>
                <a:srgbClr val="BDF8C2"/>
              </a:buClr>
              <a:buSzPct val="80000"/>
              <a:buFont typeface="Arial"/>
              <a:buChar char="-"/>
            </a:pPr>
            <a:r>
              <a:rPr lang="en-US" sz="2500" b="1">
                <a:solidFill>
                  <a:srgbClr val="BDF8C2"/>
                </a:solidFill>
                <a:latin typeface="Arial"/>
                <a:ea typeface="Arial"/>
                <a:cs typeface="Arial"/>
                <a:sym typeface="Arial"/>
              </a:rPr>
              <a:t>Key Takeaways</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119"/>
        <p:cNvGrpSpPr/>
        <p:nvPr/>
      </p:nvGrpSpPr>
      <p:grpSpPr>
        <a:xfrm>
          <a:off x="0" y="0"/>
          <a:ext cx="0" cy="0"/>
          <a:chOff x="0" y="0"/>
          <a:chExt cx="0" cy="0"/>
        </a:xfrm>
      </p:grpSpPr>
      <p:sp>
        <p:nvSpPr>
          <p:cNvPr id="9120" name="Google Shape;9120;p27"/>
          <p:cNvSpPr txBox="1">
            <a:spLocks noGrp="1"/>
          </p:cNvSpPr>
          <p:nvPr>
            <p:ph type="title"/>
          </p:nvPr>
        </p:nvSpPr>
        <p:spPr>
          <a:xfrm>
            <a:off x="574965" y="435501"/>
            <a:ext cx="11430000" cy="762000"/>
          </a:xfrm>
          <a:prstGeom prst="rect">
            <a:avLst/>
          </a:prstGeom>
          <a:noFill/>
          <a:ln>
            <a:noFill/>
          </a:ln>
        </p:spPr>
        <p:txBody>
          <a:bodyPr spcFirstLastPara="1" wrap="square" lIns="0" tIns="0" rIns="0" bIns="0" anchor="b" anchorCtr="0">
            <a:normAutofit fontScale="90000"/>
          </a:bodyPr>
          <a:lstStyle/>
          <a:p>
            <a:pPr marL="0" lvl="0" indent="0" algn="l" rtl="0">
              <a:lnSpc>
                <a:spcPct val="80000"/>
              </a:lnSpc>
              <a:spcBef>
                <a:spcPts val="0"/>
              </a:spcBef>
              <a:spcAft>
                <a:spcPts val="0"/>
              </a:spcAft>
              <a:buClr>
                <a:srgbClr val="052224"/>
              </a:buClr>
              <a:buSzPct val="100000"/>
              <a:buFont typeface="Arial"/>
              <a:buNone/>
            </a:pPr>
            <a:r>
              <a:rPr lang="en-US" b="1">
                <a:latin typeface="Arial"/>
                <a:ea typeface="Arial"/>
                <a:cs typeface="Arial"/>
                <a:sym typeface="Arial"/>
              </a:rPr>
              <a:t>FROM INITIAL DESIGN TO FINAL ERD</a:t>
            </a:r>
            <a:r>
              <a:rPr lang="en-US" sz="5000" b="1">
                <a:latin typeface="Arial"/>
                <a:ea typeface="Arial"/>
                <a:cs typeface="Arial"/>
                <a:sym typeface="Arial"/>
              </a:rPr>
              <a:t>:</a:t>
            </a:r>
            <a:br>
              <a:rPr lang="en-US" b="1">
                <a:latin typeface="Arial"/>
                <a:ea typeface="Arial"/>
                <a:cs typeface="Arial"/>
                <a:sym typeface="Arial"/>
              </a:rPr>
            </a:br>
            <a:r>
              <a:rPr lang="en-US" b="1">
                <a:latin typeface="Arial"/>
                <a:ea typeface="Arial"/>
                <a:cs typeface="Arial"/>
                <a:sym typeface="Arial"/>
              </a:rPr>
              <a:t>KEY IMPROVEMENTS</a:t>
            </a:r>
            <a:endParaRPr/>
          </a:p>
        </p:txBody>
      </p:sp>
      <p:sp>
        <p:nvSpPr>
          <p:cNvPr id="9121" name="Google Shape;9121;p27"/>
          <p:cNvSpPr txBox="1">
            <a:spLocks noGrp="1"/>
          </p:cNvSpPr>
          <p:nvPr>
            <p:ph type="body" idx="2"/>
          </p:nvPr>
        </p:nvSpPr>
        <p:spPr>
          <a:xfrm>
            <a:off x="531812" y="1609707"/>
            <a:ext cx="6705600" cy="307848"/>
          </a:xfrm>
          <a:prstGeom prst="rect">
            <a:avLst/>
          </a:prstGeom>
          <a:noFill/>
          <a:ln>
            <a:noFill/>
          </a:ln>
        </p:spPr>
        <p:txBody>
          <a:bodyPr spcFirstLastPara="1" wrap="square" lIns="0" tIns="0" rIns="0" bIns="0" anchor="b" anchorCtr="0">
            <a:noAutofit/>
          </a:bodyPr>
          <a:lstStyle/>
          <a:p>
            <a:pPr marL="347472" lvl="0" indent="-347472" algn="l" rtl="0">
              <a:lnSpc>
                <a:spcPct val="90000"/>
              </a:lnSpc>
              <a:spcBef>
                <a:spcPts val="0"/>
              </a:spcBef>
              <a:spcAft>
                <a:spcPts val="0"/>
              </a:spcAft>
              <a:buClr>
                <a:srgbClr val="052224"/>
              </a:buClr>
              <a:buSzPts val="2000"/>
              <a:buFont typeface="Courier New"/>
              <a:buChar char="o"/>
            </a:pPr>
            <a:r>
              <a:rPr lang="en-US" sz="2500">
                <a:latin typeface="Arial"/>
                <a:ea typeface="Arial"/>
                <a:cs typeface="Arial"/>
                <a:sym typeface="Arial"/>
              </a:rPr>
              <a:t>Key Enhancements in Database Design</a:t>
            </a:r>
            <a:endParaRPr/>
          </a:p>
        </p:txBody>
      </p:sp>
      <p:sp>
        <p:nvSpPr>
          <p:cNvPr id="9122" name="Google Shape;9122;p27"/>
          <p:cNvSpPr txBox="1"/>
          <p:nvPr/>
        </p:nvSpPr>
        <p:spPr>
          <a:xfrm>
            <a:off x="531812" y="3279648"/>
            <a:ext cx="6172200" cy="307848"/>
          </a:xfrm>
          <a:prstGeom prst="rect">
            <a:avLst/>
          </a:prstGeom>
          <a:noFill/>
          <a:ln>
            <a:noFill/>
          </a:ln>
        </p:spPr>
        <p:txBody>
          <a:bodyPr spcFirstLastPara="1" wrap="square" lIns="0" tIns="0" rIns="0" bIns="0" anchor="b" anchorCtr="0">
            <a:noAutofit/>
          </a:bodyPr>
          <a:lstStyle/>
          <a:p>
            <a:pPr marL="347472" marR="0" lvl="0" indent="-347472" algn="l" rtl="0">
              <a:lnSpc>
                <a:spcPct val="90000"/>
              </a:lnSpc>
              <a:spcBef>
                <a:spcPts val="0"/>
              </a:spcBef>
              <a:spcAft>
                <a:spcPts val="0"/>
              </a:spcAft>
              <a:buClr>
                <a:srgbClr val="052224"/>
              </a:buClr>
              <a:buSzPts val="2000"/>
              <a:buFont typeface="Courier New"/>
              <a:buChar char="o"/>
            </a:pPr>
            <a:r>
              <a:rPr lang="en-US" sz="2500" b="1">
                <a:solidFill>
                  <a:srgbClr val="052224"/>
                </a:solidFill>
                <a:latin typeface="Arial"/>
                <a:ea typeface="Arial"/>
                <a:cs typeface="Arial"/>
                <a:sym typeface="Arial"/>
              </a:rPr>
              <a:t>Specific Entity-Level Improvements</a:t>
            </a:r>
            <a:endParaRPr/>
          </a:p>
        </p:txBody>
      </p:sp>
      <p:sp>
        <p:nvSpPr>
          <p:cNvPr id="9123" name="Google Shape;9123;p27"/>
          <p:cNvSpPr txBox="1"/>
          <p:nvPr/>
        </p:nvSpPr>
        <p:spPr>
          <a:xfrm>
            <a:off x="612648" y="4918804"/>
            <a:ext cx="6624764" cy="307848"/>
          </a:xfrm>
          <a:prstGeom prst="rect">
            <a:avLst/>
          </a:prstGeom>
          <a:noFill/>
          <a:ln>
            <a:noFill/>
          </a:ln>
        </p:spPr>
        <p:txBody>
          <a:bodyPr spcFirstLastPara="1" wrap="square" lIns="0" tIns="0" rIns="0" bIns="0" anchor="b" anchorCtr="0">
            <a:noAutofit/>
          </a:bodyPr>
          <a:lstStyle/>
          <a:p>
            <a:pPr marL="347472" marR="0" lvl="0" indent="-347472" algn="l" rtl="0">
              <a:lnSpc>
                <a:spcPct val="90000"/>
              </a:lnSpc>
              <a:spcBef>
                <a:spcPts val="0"/>
              </a:spcBef>
              <a:spcAft>
                <a:spcPts val="0"/>
              </a:spcAft>
              <a:buClr>
                <a:srgbClr val="052224"/>
              </a:buClr>
              <a:buSzPts val="2000"/>
              <a:buFont typeface="Courier New"/>
              <a:buChar char="o"/>
            </a:pPr>
            <a:r>
              <a:rPr lang="en-US" sz="2500" b="1">
                <a:solidFill>
                  <a:srgbClr val="052224"/>
                </a:solidFill>
                <a:latin typeface="Arial"/>
                <a:ea typeface="Arial"/>
                <a:cs typeface="Arial"/>
                <a:sym typeface="Arial"/>
              </a:rPr>
              <a:t>Business Impact of These Improvements</a:t>
            </a:r>
            <a:endParaRPr/>
          </a:p>
        </p:txBody>
      </p:sp>
      <p:grpSp>
        <p:nvGrpSpPr>
          <p:cNvPr id="9124" name="Google Shape;9124;p27"/>
          <p:cNvGrpSpPr/>
          <p:nvPr/>
        </p:nvGrpSpPr>
        <p:grpSpPr>
          <a:xfrm>
            <a:off x="579162" y="2164806"/>
            <a:ext cx="7420249" cy="578394"/>
            <a:chOff x="579162" y="2164806"/>
            <a:chExt cx="7420249" cy="578394"/>
          </a:xfrm>
        </p:grpSpPr>
        <p:sp>
          <p:nvSpPr>
            <p:cNvPr id="9125" name="Google Shape;9125;p27"/>
            <p:cNvSpPr/>
            <p:nvPr/>
          </p:nvSpPr>
          <p:spPr>
            <a:xfrm>
              <a:off x="579162" y="2164806"/>
              <a:ext cx="2162450" cy="578394"/>
            </a:xfrm>
            <a:prstGeom prst="rect">
              <a:avLst/>
            </a:prstGeom>
            <a:solidFill>
              <a:srgbClr val="B0F0F5"/>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700" b="0" i="0" u="none" strike="noStrike">
                  <a:solidFill>
                    <a:srgbClr val="000000"/>
                  </a:solidFill>
                  <a:latin typeface="Arial"/>
                  <a:ea typeface="Arial"/>
                  <a:cs typeface="Arial"/>
                  <a:sym typeface="Arial"/>
                </a:rPr>
                <a:t>3NF normalization completed</a:t>
              </a:r>
              <a:endParaRPr/>
            </a:p>
          </p:txBody>
        </p:sp>
        <p:sp>
          <p:nvSpPr>
            <p:cNvPr id="9126" name="Google Shape;9126;p27"/>
            <p:cNvSpPr/>
            <p:nvPr/>
          </p:nvSpPr>
          <p:spPr>
            <a:xfrm>
              <a:off x="3046412" y="2164806"/>
              <a:ext cx="2162450" cy="578394"/>
            </a:xfrm>
            <a:prstGeom prst="rect">
              <a:avLst/>
            </a:prstGeom>
            <a:solidFill>
              <a:srgbClr val="B0F0F5"/>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700" b="0" i="0" u="none" strike="noStrike">
                  <a:solidFill>
                    <a:srgbClr val="000000"/>
                  </a:solidFill>
                  <a:latin typeface="Arial"/>
                  <a:ea typeface="Arial"/>
                  <a:cs typeface="Arial"/>
                  <a:sym typeface="Arial"/>
                </a:rPr>
                <a:t>Refined entity relationships</a:t>
              </a:r>
              <a:endParaRPr/>
            </a:p>
          </p:txBody>
        </p:sp>
        <p:sp>
          <p:nvSpPr>
            <p:cNvPr id="9127" name="Google Shape;9127;p27"/>
            <p:cNvSpPr/>
            <p:nvPr/>
          </p:nvSpPr>
          <p:spPr>
            <a:xfrm>
              <a:off x="5524222" y="2164806"/>
              <a:ext cx="2475189" cy="578394"/>
            </a:xfrm>
            <a:prstGeom prst="rect">
              <a:avLst/>
            </a:prstGeom>
            <a:solidFill>
              <a:srgbClr val="B0F0F5"/>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700" b="0" i="0" u="none" strike="noStrike">
                  <a:solidFill>
                    <a:srgbClr val="000000"/>
                  </a:solidFill>
                  <a:latin typeface="Arial"/>
                  <a:ea typeface="Arial"/>
                  <a:cs typeface="Arial"/>
                  <a:sym typeface="Arial"/>
                </a:rPr>
                <a:t>Enhanced business logic implementation</a:t>
              </a:r>
              <a:endParaRPr/>
            </a:p>
          </p:txBody>
        </p:sp>
      </p:grpSp>
      <p:grpSp>
        <p:nvGrpSpPr>
          <p:cNvPr id="9128" name="Google Shape;9128;p27"/>
          <p:cNvGrpSpPr/>
          <p:nvPr/>
        </p:nvGrpSpPr>
        <p:grpSpPr>
          <a:xfrm>
            <a:off x="579162" y="3785311"/>
            <a:ext cx="11154049" cy="578394"/>
            <a:chOff x="579162" y="3785311"/>
            <a:chExt cx="11154049" cy="578394"/>
          </a:xfrm>
        </p:grpSpPr>
        <p:sp>
          <p:nvSpPr>
            <p:cNvPr id="9129" name="Google Shape;9129;p27"/>
            <p:cNvSpPr/>
            <p:nvPr/>
          </p:nvSpPr>
          <p:spPr>
            <a:xfrm>
              <a:off x="579162" y="3785311"/>
              <a:ext cx="2086250" cy="578394"/>
            </a:xfrm>
            <a:prstGeom prst="rect">
              <a:avLst/>
            </a:prstGeom>
            <a:solidFill>
              <a:srgbClr val="B0F0F5"/>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a:solidFill>
                    <a:srgbClr val="000000"/>
                  </a:solidFill>
                  <a:latin typeface="Arial"/>
                  <a:ea typeface="Arial"/>
                  <a:cs typeface="Arial"/>
                  <a:sym typeface="Arial"/>
                </a:rPr>
                <a:t>Customer &amp; Order</a:t>
              </a:r>
              <a:endParaRPr/>
            </a:p>
          </p:txBody>
        </p:sp>
        <p:sp>
          <p:nvSpPr>
            <p:cNvPr id="9130" name="Google Shape;9130;p27"/>
            <p:cNvSpPr/>
            <p:nvPr/>
          </p:nvSpPr>
          <p:spPr>
            <a:xfrm>
              <a:off x="3046412" y="3785311"/>
              <a:ext cx="2162450" cy="578394"/>
            </a:xfrm>
            <a:prstGeom prst="rect">
              <a:avLst/>
            </a:prstGeom>
            <a:solidFill>
              <a:srgbClr val="B0F0F5"/>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a:solidFill>
                    <a:srgbClr val="000000"/>
                  </a:solidFill>
                  <a:latin typeface="Arial"/>
                  <a:ea typeface="Arial"/>
                  <a:cs typeface="Arial"/>
                  <a:sym typeface="Arial"/>
                </a:rPr>
                <a:t>Payment &amp; Return</a:t>
              </a:r>
              <a:endParaRPr/>
            </a:p>
          </p:txBody>
        </p:sp>
        <p:sp>
          <p:nvSpPr>
            <p:cNvPr id="9131" name="Google Shape;9131;p27"/>
            <p:cNvSpPr/>
            <p:nvPr/>
          </p:nvSpPr>
          <p:spPr>
            <a:xfrm>
              <a:off x="5524223" y="3785311"/>
              <a:ext cx="1027389" cy="578394"/>
            </a:xfrm>
            <a:prstGeom prst="rect">
              <a:avLst/>
            </a:prstGeom>
            <a:solidFill>
              <a:srgbClr val="B0F0F5"/>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a:solidFill>
                    <a:srgbClr val="000000"/>
                  </a:solidFill>
                  <a:latin typeface="Arial"/>
                  <a:ea typeface="Arial"/>
                  <a:cs typeface="Arial"/>
                  <a:sym typeface="Arial"/>
                </a:rPr>
                <a:t>Review</a:t>
              </a:r>
              <a:endParaRPr/>
            </a:p>
          </p:txBody>
        </p:sp>
        <p:sp>
          <p:nvSpPr>
            <p:cNvPr id="9132" name="Google Shape;9132;p27"/>
            <p:cNvSpPr/>
            <p:nvPr/>
          </p:nvSpPr>
          <p:spPr>
            <a:xfrm>
              <a:off x="6866973" y="3785311"/>
              <a:ext cx="2162450" cy="578394"/>
            </a:xfrm>
            <a:prstGeom prst="rect">
              <a:avLst/>
            </a:prstGeom>
            <a:solidFill>
              <a:srgbClr val="B0F0F5"/>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a:solidFill>
                    <a:srgbClr val="000000"/>
                  </a:solidFill>
                  <a:latin typeface="Arial"/>
                  <a:ea typeface="Arial"/>
                  <a:cs typeface="Arial"/>
                  <a:sym typeface="Arial"/>
                </a:rPr>
                <a:t>Shipments &amp; Warehouse</a:t>
              </a:r>
              <a:endParaRPr/>
            </a:p>
          </p:txBody>
        </p:sp>
        <p:sp>
          <p:nvSpPr>
            <p:cNvPr id="9133" name="Google Shape;9133;p27"/>
            <p:cNvSpPr/>
            <p:nvPr/>
          </p:nvSpPr>
          <p:spPr>
            <a:xfrm>
              <a:off x="9422660" y="3785311"/>
              <a:ext cx="2310551" cy="578394"/>
            </a:xfrm>
            <a:prstGeom prst="rect">
              <a:avLst/>
            </a:prstGeom>
            <a:solidFill>
              <a:srgbClr val="B0F0F5"/>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a:solidFill>
                    <a:srgbClr val="000000"/>
                  </a:solidFill>
                  <a:latin typeface="Arial"/>
                  <a:ea typeface="Arial"/>
                  <a:cs typeface="Arial"/>
                  <a:sym typeface="Arial"/>
                </a:rPr>
                <a:t>Supplier &amp; Inventory</a:t>
              </a:r>
              <a:endParaRPr/>
            </a:p>
          </p:txBody>
        </p:sp>
      </p:grpSp>
      <p:grpSp>
        <p:nvGrpSpPr>
          <p:cNvPr id="9134" name="Google Shape;9134;p27"/>
          <p:cNvGrpSpPr/>
          <p:nvPr/>
        </p:nvGrpSpPr>
        <p:grpSpPr>
          <a:xfrm>
            <a:off x="579162" y="5480028"/>
            <a:ext cx="10081092" cy="603446"/>
            <a:chOff x="579162" y="5601556"/>
            <a:chExt cx="10081092" cy="603446"/>
          </a:xfrm>
        </p:grpSpPr>
        <p:sp>
          <p:nvSpPr>
            <p:cNvPr id="9135" name="Google Shape;9135;p27"/>
            <p:cNvSpPr/>
            <p:nvPr/>
          </p:nvSpPr>
          <p:spPr>
            <a:xfrm>
              <a:off x="579162" y="5601556"/>
              <a:ext cx="2162450" cy="578394"/>
            </a:xfrm>
            <a:prstGeom prst="rect">
              <a:avLst/>
            </a:prstGeom>
            <a:solidFill>
              <a:srgbClr val="B0F0F5"/>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700" b="0" i="0" u="none" strike="noStrike">
                  <a:solidFill>
                    <a:srgbClr val="000000"/>
                  </a:solidFill>
                  <a:latin typeface="Arial"/>
                  <a:ea typeface="Arial"/>
                  <a:cs typeface="Arial"/>
                  <a:sym typeface="Arial"/>
                </a:rPr>
                <a:t>Enhanced data accuracy</a:t>
              </a:r>
              <a:endParaRPr/>
            </a:p>
          </p:txBody>
        </p:sp>
        <p:sp>
          <p:nvSpPr>
            <p:cNvPr id="9136" name="Google Shape;9136;p27"/>
            <p:cNvSpPr/>
            <p:nvPr/>
          </p:nvSpPr>
          <p:spPr>
            <a:xfrm>
              <a:off x="3046412" y="5601556"/>
              <a:ext cx="2162450" cy="578394"/>
            </a:xfrm>
            <a:prstGeom prst="rect">
              <a:avLst/>
            </a:prstGeom>
            <a:solidFill>
              <a:srgbClr val="B0F0F5"/>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700" b="0" i="0" u="none" strike="noStrike">
                  <a:solidFill>
                    <a:srgbClr val="000000"/>
                  </a:solidFill>
                  <a:latin typeface="Arial"/>
                  <a:ea typeface="Arial"/>
                  <a:cs typeface="Arial"/>
                  <a:sym typeface="Arial"/>
                </a:rPr>
                <a:t>Better customer insights</a:t>
              </a:r>
              <a:endParaRPr/>
            </a:p>
          </p:txBody>
        </p:sp>
        <p:sp>
          <p:nvSpPr>
            <p:cNvPr id="9137" name="Google Shape;9137;p27"/>
            <p:cNvSpPr/>
            <p:nvPr/>
          </p:nvSpPr>
          <p:spPr>
            <a:xfrm>
              <a:off x="5524222" y="5601556"/>
              <a:ext cx="2475189" cy="578394"/>
            </a:xfrm>
            <a:prstGeom prst="rect">
              <a:avLst/>
            </a:prstGeom>
            <a:solidFill>
              <a:srgbClr val="B0F0F5"/>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700" b="0" i="0" u="none" strike="noStrike">
                  <a:solidFill>
                    <a:srgbClr val="000000"/>
                  </a:solidFill>
                  <a:latin typeface="Arial"/>
                  <a:ea typeface="Arial"/>
                  <a:cs typeface="Arial"/>
                  <a:sym typeface="Arial"/>
                </a:rPr>
                <a:t>More efficient return &amp; refund processing</a:t>
              </a:r>
              <a:endParaRPr/>
            </a:p>
          </p:txBody>
        </p:sp>
        <p:sp>
          <p:nvSpPr>
            <p:cNvPr id="9138" name="Google Shape;9138;p27"/>
            <p:cNvSpPr/>
            <p:nvPr/>
          </p:nvSpPr>
          <p:spPr>
            <a:xfrm>
              <a:off x="8185065" y="5626608"/>
              <a:ext cx="2475189" cy="578394"/>
            </a:xfrm>
            <a:prstGeom prst="rect">
              <a:avLst/>
            </a:prstGeom>
            <a:solidFill>
              <a:srgbClr val="B0F0F5"/>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700" b="0" i="0" u="none" strike="noStrike">
                  <a:solidFill>
                    <a:srgbClr val="000000"/>
                  </a:solidFill>
                  <a:latin typeface="Arial"/>
                  <a:ea typeface="Arial"/>
                  <a:cs typeface="Arial"/>
                  <a:sym typeface="Arial"/>
                </a:rPr>
                <a:t>Stronger inventory &amp; shipment tracking</a:t>
              </a: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12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1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1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1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12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1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889"/>
        <p:cNvGrpSpPr/>
        <p:nvPr/>
      </p:nvGrpSpPr>
      <p:grpSpPr>
        <a:xfrm>
          <a:off x="0" y="0"/>
          <a:ext cx="0" cy="0"/>
          <a:chOff x="0" y="0"/>
          <a:chExt cx="0" cy="0"/>
        </a:xfrm>
      </p:grpSpPr>
      <p:sp>
        <p:nvSpPr>
          <p:cNvPr id="8890" name="Google Shape;8890;p3"/>
          <p:cNvSpPr txBox="1">
            <a:spLocks noGrp="1"/>
          </p:cNvSpPr>
          <p:nvPr>
            <p:ph type="title"/>
          </p:nvPr>
        </p:nvSpPr>
        <p:spPr>
          <a:xfrm>
            <a:off x="760412" y="685800"/>
            <a:ext cx="2895600" cy="6096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52224"/>
              </a:buClr>
              <a:buSzPts val="4500"/>
              <a:buFont typeface="Arial"/>
              <a:buNone/>
            </a:pPr>
            <a:r>
              <a:rPr lang="en-US" sz="4500" b="1">
                <a:latin typeface="Arial"/>
                <a:ea typeface="Arial"/>
                <a:cs typeface="Arial"/>
                <a:sym typeface="Arial"/>
              </a:rPr>
              <a:t>AGENDA</a:t>
            </a:r>
            <a:endParaRPr/>
          </a:p>
        </p:txBody>
      </p:sp>
      <p:sp>
        <p:nvSpPr>
          <p:cNvPr id="8891" name="Google Shape;8891;p3"/>
          <p:cNvSpPr txBox="1">
            <a:spLocks noGrp="1"/>
          </p:cNvSpPr>
          <p:nvPr>
            <p:ph type="body" idx="1"/>
          </p:nvPr>
        </p:nvSpPr>
        <p:spPr>
          <a:xfrm>
            <a:off x="4494212" y="533400"/>
            <a:ext cx="7543800" cy="3733800"/>
          </a:xfrm>
          <a:prstGeom prst="rect">
            <a:avLst/>
          </a:prstGeom>
          <a:noFill/>
          <a:ln>
            <a:noFill/>
          </a:ln>
        </p:spPr>
        <p:txBody>
          <a:bodyPr spcFirstLastPara="1" wrap="square" lIns="0" tIns="0" rIns="0" bIns="0" anchor="t" anchorCtr="0">
            <a:noAutofit/>
          </a:bodyPr>
          <a:lstStyle/>
          <a:p>
            <a:pPr marL="347472" lvl="0" indent="-347472" algn="l" rtl="0">
              <a:lnSpc>
                <a:spcPct val="90000"/>
              </a:lnSpc>
              <a:spcBef>
                <a:spcPts val="0"/>
              </a:spcBef>
              <a:spcAft>
                <a:spcPts val="0"/>
              </a:spcAft>
              <a:buClr>
                <a:srgbClr val="052224"/>
              </a:buClr>
              <a:buSzPts val="2080"/>
              <a:buFont typeface="Courier New"/>
              <a:buChar char="o"/>
            </a:pPr>
            <a:r>
              <a:rPr lang="en-US" sz="2600">
                <a:latin typeface="Arial"/>
                <a:ea typeface="Arial"/>
                <a:cs typeface="Arial"/>
                <a:sym typeface="Arial"/>
              </a:rPr>
              <a:t>Introduction &amp; Project Overview</a:t>
            </a:r>
            <a:endParaRPr/>
          </a:p>
          <a:p>
            <a:pPr marL="347472" lvl="0" indent="-347472" algn="l" rtl="0">
              <a:lnSpc>
                <a:spcPct val="90000"/>
              </a:lnSpc>
              <a:spcBef>
                <a:spcPts val="1800"/>
              </a:spcBef>
              <a:spcAft>
                <a:spcPts val="0"/>
              </a:spcAft>
              <a:buClr>
                <a:srgbClr val="052224"/>
              </a:buClr>
              <a:buSzPts val="2080"/>
              <a:buFont typeface="Courier New"/>
              <a:buChar char="o"/>
            </a:pPr>
            <a:r>
              <a:rPr lang="en-US" sz="2600">
                <a:latin typeface="Arial"/>
                <a:ea typeface="Arial"/>
                <a:cs typeface="Arial"/>
                <a:sym typeface="Arial"/>
              </a:rPr>
              <a:t>Business Problem &amp; Purpose</a:t>
            </a:r>
            <a:endParaRPr/>
          </a:p>
          <a:p>
            <a:pPr marL="347472" lvl="0" indent="-347472" algn="l" rtl="0">
              <a:lnSpc>
                <a:spcPct val="90000"/>
              </a:lnSpc>
              <a:spcBef>
                <a:spcPts val="1800"/>
              </a:spcBef>
              <a:spcAft>
                <a:spcPts val="0"/>
              </a:spcAft>
              <a:buClr>
                <a:srgbClr val="052224"/>
              </a:buClr>
              <a:buSzPts val="2080"/>
              <a:buFont typeface="Courier New"/>
              <a:buChar char="o"/>
            </a:pPr>
            <a:r>
              <a:rPr lang="en-US" sz="2600">
                <a:latin typeface="Arial"/>
                <a:ea typeface="Arial"/>
                <a:cs typeface="Arial"/>
                <a:sym typeface="Arial"/>
              </a:rPr>
              <a:t>Database Design &amp; Requirements</a:t>
            </a:r>
            <a:endParaRPr/>
          </a:p>
          <a:p>
            <a:pPr marL="347472" lvl="0" indent="-347472" algn="l" rtl="0">
              <a:lnSpc>
                <a:spcPct val="90000"/>
              </a:lnSpc>
              <a:spcBef>
                <a:spcPts val="1800"/>
              </a:spcBef>
              <a:spcAft>
                <a:spcPts val="0"/>
              </a:spcAft>
              <a:buClr>
                <a:srgbClr val="052224"/>
              </a:buClr>
              <a:buSzPts val="2080"/>
              <a:buFont typeface="Courier New"/>
              <a:buChar char="o"/>
            </a:pPr>
            <a:r>
              <a:rPr lang="en-US" sz="2600">
                <a:latin typeface="Arial"/>
                <a:ea typeface="Arial"/>
                <a:cs typeface="Arial"/>
                <a:sym typeface="Arial"/>
              </a:rPr>
              <a:t>Implementation, Data Processing &amp; Visualization</a:t>
            </a:r>
            <a:endParaRPr/>
          </a:p>
          <a:p>
            <a:pPr marL="347472" lvl="0" indent="-347472" algn="l" rtl="0">
              <a:lnSpc>
                <a:spcPct val="90000"/>
              </a:lnSpc>
              <a:spcBef>
                <a:spcPts val="1800"/>
              </a:spcBef>
              <a:spcAft>
                <a:spcPts val="0"/>
              </a:spcAft>
              <a:buClr>
                <a:srgbClr val="052224"/>
              </a:buClr>
              <a:buSzPts val="2080"/>
              <a:buFont typeface="Courier New"/>
              <a:buChar char="o"/>
            </a:pPr>
            <a:r>
              <a:rPr lang="en-US" sz="2600">
                <a:latin typeface="Arial"/>
                <a:ea typeface="Arial"/>
                <a:cs typeface="Arial"/>
                <a:sym typeface="Arial"/>
              </a:rPr>
              <a:t>Improvements &amp; Final Takeaways</a:t>
            </a:r>
            <a:endParaRPr/>
          </a:p>
          <a:p>
            <a:pPr marL="347472" lvl="0" indent="-347472" algn="l" rtl="0">
              <a:lnSpc>
                <a:spcPct val="90000"/>
              </a:lnSpc>
              <a:spcBef>
                <a:spcPts val="1800"/>
              </a:spcBef>
              <a:spcAft>
                <a:spcPts val="0"/>
              </a:spcAft>
              <a:buClr>
                <a:srgbClr val="052224"/>
              </a:buClr>
              <a:buSzPts val="2080"/>
              <a:buFont typeface="Courier New"/>
              <a:buChar char="o"/>
            </a:pPr>
            <a:r>
              <a:rPr lang="en-US" sz="2600">
                <a:latin typeface="Arial"/>
                <a:ea typeface="Arial"/>
                <a:cs typeface="Arial"/>
                <a:sym typeface="Arial"/>
              </a:rPr>
              <a:t>Conclusion &amp; Q&amp;A</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143"/>
        <p:cNvGrpSpPr/>
        <p:nvPr/>
      </p:nvGrpSpPr>
      <p:grpSpPr>
        <a:xfrm>
          <a:off x="0" y="0"/>
          <a:ext cx="0" cy="0"/>
          <a:chOff x="0" y="0"/>
          <a:chExt cx="0" cy="0"/>
        </a:xfrm>
      </p:grpSpPr>
      <p:sp>
        <p:nvSpPr>
          <p:cNvPr id="9144" name="Google Shape;9144;p28"/>
          <p:cNvSpPr txBox="1">
            <a:spLocks noGrp="1"/>
          </p:cNvSpPr>
          <p:nvPr>
            <p:ph type="title"/>
          </p:nvPr>
        </p:nvSpPr>
        <p:spPr>
          <a:xfrm>
            <a:off x="608012" y="457200"/>
            <a:ext cx="11430000" cy="762000"/>
          </a:xfrm>
          <a:prstGeom prst="rect">
            <a:avLst/>
          </a:prstGeom>
          <a:noFill/>
          <a:ln>
            <a:noFill/>
          </a:ln>
        </p:spPr>
        <p:txBody>
          <a:bodyPr spcFirstLastPara="1" wrap="square" lIns="0" tIns="0" rIns="0" bIns="0" anchor="b" anchorCtr="0">
            <a:normAutofit/>
          </a:bodyPr>
          <a:lstStyle/>
          <a:p>
            <a:pPr marL="0" lvl="0" indent="0" algn="l" rtl="0">
              <a:lnSpc>
                <a:spcPct val="80000"/>
              </a:lnSpc>
              <a:spcBef>
                <a:spcPts val="0"/>
              </a:spcBef>
              <a:spcAft>
                <a:spcPts val="0"/>
              </a:spcAft>
              <a:buClr>
                <a:srgbClr val="052224"/>
              </a:buClr>
              <a:buSzPts val="4000"/>
              <a:buFont typeface="Arial"/>
              <a:buNone/>
            </a:pPr>
            <a:r>
              <a:rPr lang="en-US" b="1">
                <a:latin typeface="Arial"/>
                <a:ea typeface="Arial"/>
                <a:cs typeface="Arial"/>
                <a:sym typeface="Arial"/>
              </a:rPr>
              <a:t>KEY TAKEAWAYS</a:t>
            </a:r>
            <a:endParaRPr sz="3100" b="1">
              <a:latin typeface="Arial"/>
              <a:ea typeface="Arial"/>
              <a:cs typeface="Arial"/>
              <a:sym typeface="Arial"/>
            </a:endParaRPr>
          </a:p>
        </p:txBody>
      </p:sp>
      <p:sp>
        <p:nvSpPr>
          <p:cNvPr id="9145" name="Google Shape;9145;p28"/>
          <p:cNvSpPr/>
          <p:nvPr/>
        </p:nvSpPr>
        <p:spPr>
          <a:xfrm>
            <a:off x="1616607" y="2143904"/>
            <a:ext cx="8955612" cy="761999"/>
          </a:xfrm>
          <a:prstGeom prst="rect">
            <a:avLst/>
          </a:prstGeom>
          <a:solidFill>
            <a:srgbClr val="B0F0F5"/>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700" b="0" i="0" u="none" strike="noStrike">
                <a:solidFill>
                  <a:srgbClr val="000000"/>
                </a:solidFill>
                <a:latin typeface="Arial"/>
                <a:ea typeface="Arial"/>
                <a:cs typeface="Arial"/>
                <a:sym typeface="Arial"/>
              </a:rPr>
              <a:t>Normalization (3NF) is crucial for maintaining an efficient relational database</a:t>
            </a:r>
            <a:endParaRPr/>
          </a:p>
        </p:txBody>
      </p:sp>
      <p:sp>
        <p:nvSpPr>
          <p:cNvPr id="9146" name="Google Shape;9146;p28"/>
          <p:cNvSpPr/>
          <p:nvPr/>
        </p:nvSpPr>
        <p:spPr>
          <a:xfrm>
            <a:off x="1616607" y="3657604"/>
            <a:ext cx="8955612" cy="761999"/>
          </a:xfrm>
          <a:prstGeom prst="rect">
            <a:avLst/>
          </a:prstGeom>
          <a:solidFill>
            <a:srgbClr val="B0F0F5"/>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700" b="0" i="0" u="none" strike="noStrike">
                <a:solidFill>
                  <a:srgbClr val="000000"/>
                </a:solidFill>
                <a:latin typeface="Arial"/>
                <a:ea typeface="Arial"/>
                <a:cs typeface="Arial"/>
                <a:sym typeface="Arial"/>
              </a:rPr>
              <a:t>Aligning database design with business needs ensures practical implementation</a:t>
            </a:r>
            <a:endParaRPr/>
          </a:p>
        </p:txBody>
      </p:sp>
      <p:sp>
        <p:nvSpPr>
          <p:cNvPr id="9147" name="Google Shape;9147;p28"/>
          <p:cNvSpPr/>
          <p:nvPr/>
        </p:nvSpPr>
        <p:spPr>
          <a:xfrm>
            <a:off x="1616607" y="5181601"/>
            <a:ext cx="8955610" cy="762000"/>
          </a:xfrm>
          <a:prstGeom prst="rect">
            <a:avLst/>
          </a:prstGeom>
          <a:solidFill>
            <a:srgbClr val="B0F0F5"/>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700" b="0" i="0" u="none" strike="noStrike">
                <a:solidFill>
                  <a:srgbClr val="000000"/>
                </a:solidFill>
                <a:latin typeface="Arial"/>
                <a:ea typeface="Arial"/>
                <a:cs typeface="Arial"/>
                <a:sym typeface="Arial"/>
              </a:rPr>
              <a:t>Real-world e-commerce applications benefit from proper data structuring</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1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1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1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151"/>
        <p:cNvGrpSpPr/>
        <p:nvPr/>
      </p:nvGrpSpPr>
      <p:grpSpPr>
        <a:xfrm>
          <a:off x="0" y="0"/>
          <a:ext cx="0" cy="0"/>
          <a:chOff x="0" y="0"/>
          <a:chExt cx="0" cy="0"/>
        </a:xfrm>
      </p:grpSpPr>
      <p:pic>
        <p:nvPicPr>
          <p:cNvPr id="9152" name="Google Shape;9152;p29" descr="Close up of a hand writing on a sticky note on a wall"/>
          <p:cNvPicPr preferRelativeResize="0">
            <a:picLocks noGrp="1"/>
          </p:cNvPicPr>
          <p:nvPr>
            <p:ph type="pic" idx="2"/>
          </p:nvPr>
        </p:nvPicPr>
        <p:blipFill rotWithShape="1">
          <a:blip r:embed="rId3">
            <a:alphaModFix/>
          </a:blip>
          <a:srcRect/>
          <a:stretch/>
        </p:blipFill>
        <p:spPr>
          <a:xfrm>
            <a:off x="594360" y="1581566"/>
            <a:ext cx="4191000" cy="3657600"/>
          </a:xfrm>
          <a:prstGeom prst="rect">
            <a:avLst/>
          </a:prstGeom>
          <a:noFill/>
          <a:ln>
            <a:noFill/>
          </a:ln>
        </p:spPr>
      </p:pic>
      <p:sp>
        <p:nvSpPr>
          <p:cNvPr id="9153" name="Google Shape;9153;p29"/>
          <p:cNvSpPr txBox="1"/>
          <p:nvPr/>
        </p:nvSpPr>
        <p:spPr>
          <a:xfrm>
            <a:off x="5942012" y="2057400"/>
            <a:ext cx="5321244" cy="1066800"/>
          </a:xfrm>
          <a:prstGeom prst="rect">
            <a:avLst/>
          </a:prstGeom>
          <a:noFill/>
          <a:ln>
            <a:noFill/>
          </a:ln>
        </p:spPr>
        <p:txBody>
          <a:bodyPr spcFirstLastPara="1" wrap="square" lIns="0" tIns="0" rIns="0" bIns="0" anchor="b" anchorCtr="0">
            <a:noAutofit/>
          </a:bodyPr>
          <a:lstStyle/>
          <a:p>
            <a:pPr marL="0" marR="0" lvl="0" indent="0" algn="l" rtl="0">
              <a:lnSpc>
                <a:spcPct val="91666"/>
              </a:lnSpc>
              <a:spcBef>
                <a:spcPts val="0"/>
              </a:spcBef>
              <a:spcAft>
                <a:spcPts val="0"/>
              </a:spcAft>
              <a:buClr>
                <a:srgbClr val="BBF8C0"/>
              </a:buClr>
              <a:buSzPts val="6000"/>
              <a:buFont typeface="Arial"/>
              <a:buNone/>
            </a:pPr>
            <a:r>
              <a:rPr lang="en-US" sz="6000" b="1" cap="none">
                <a:solidFill>
                  <a:srgbClr val="BBF8C0"/>
                </a:solidFill>
                <a:latin typeface="Arial"/>
                <a:ea typeface="Arial"/>
                <a:cs typeface="Arial"/>
                <a:sym typeface="Arial"/>
              </a:rPr>
              <a:t>CONCLUSION</a:t>
            </a:r>
            <a:endParaRPr sz="6000" b="1" cap="none">
              <a:solidFill>
                <a:srgbClr val="BBF8C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158"/>
        <p:cNvGrpSpPr/>
        <p:nvPr/>
      </p:nvGrpSpPr>
      <p:grpSpPr>
        <a:xfrm>
          <a:off x="0" y="0"/>
          <a:ext cx="0" cy="0"/>
          <a:chOff x="0" y="0"/>
          <a:chExt cx="0" cy="0"/>
        </a:xfrm>
      </p:grpSpPr>
      <p:sp>
        <p:nvSpPr>
          <p:cNvPr id="9159" name="Google Shape;9159;p30"/>
          <p:cNvSpPr txBox="1">
            <a:spLocks noGrp="1"/>
          </p:cNvSpPr>
          <p:nvPr>
            <p:ph type="title"/>
          </p:nvPr>
        </p:nvSpPr>
        <p:spPr>
          <a:xfrm>
            <a:off x="548641" y="5562600"/>
            <a:ext cx="6993571" cy="914400"/>
          </a:xfrm>
          <a:prstGeom prst="rect">
            <a:avLst/>
          </a:prstGeom>
          <a:noFill/>
          <a:ln>
            <a:noFill/>
          </a:ln>
        </p:spPr>
        <p:txBody>
          <a:bodyPr spcFirstLastPara="1" wrap="square" lIns="0" tIns="0" rIns="0" bIns="0" anchor="b" anchorCtr="0">
            <a:normAutofit fontScale="90000"/>
          </a:bodyPr>
          <a:lstStyle/>
          <a:p>
            <a:pPr marL="0" lvl="0" indent="0" algn="l" rtl="0">
              <a:lnSpc>
                <a:spcPct val="80000"/>
              </a:lnSpc>
              <a:spcBef>
                <a:spcPts val="0"/>
              </a:spcBef>
              <a:spcAft>
                <a:spcPts val="0"/>
              </a:spcAft>
              <a:buClr>
                <a:srgbClr val="052224"/>
              </a:buClr>
              <a:buSzPct val="100000"/>
              <a:buFont typeface="Arial"/>
              <a:buNone/>
            </a:pPr>
            <a:r>
              <a:rPr lang="en-US" sz="4500" b="1">
                <a:latin typeface="Arial"/>
                <a:ea typeface="Arial"/>
                <a:cs typeface="Arial"/>
                <a:sym typeface="Arial"/>
              </a:rPr>
              <a:t>SUMMARY OUR PROJECT</a:t>
            </a:r>
            <a:endParaRPr/>
          </a:p>
        </p:txBody>
      </p:sp>
      <p:sp>
        <p:nvSpPr>
          <p:cNvPr id="9160" name="Google Shape;9160;p30"/>
          <p:cNvSpPr txBox="1">
            <a:spLocks noGrp="1"/>
          </p:cNvSpPr>
          <p:nvPr>
            <p:ph type="body" idx="1"/>
          </p:nvPr>
        </p:nvSpPr>
        <p:spPr>
          <a:xfrm>
            <a:off x="6126480" y="914400"/>
            <a:ext cx="5486400" cy="2819400"/>
          </a:xfrm>
          <a:prstGeom prst="rect">
            <a:avLst/>
          </a:prstGeom>
          <a:noFill/>
          <a:ln>
            <a:noFill/>
          </a:ln>
        </p:spPr>
        <p:txBody>
          <a:bodyPr spcFirstLastPara="1" wrap="square" lIns="0" tIns="0" rIns="0" bIns="0" anchor="t" anchorCtr="0">
            <a:normAutofit/>
          </a:bodyPr>
          <a:lstStyle/>
          <a:p>
            <a:pPr marL="347472" lvl="0" indent="-347472" algn="l" rtl="0">
              <a:lnSpc>
                <a:spcPct val="90000"/>
              </a:lnSpc>
              <a:spcBef>
                <a:spcPts val="0"/>
              </a:spcBef>
              <a:spcAft>
                <a:spcPts val="0"/>
              </a:spcAft>
              <a:buClr>
                <a:srgbClr val="052224"/>
              </a:buClr>
              <a:buSzPts val="1600"/>
              <a:buFont typeface="Courier New"/>
              <a:buChar char="o"/>
            </a:pPr>
            <a:r>
              <a:rPr lang="en-US" b="0">
                <a:latin typeface="Arial"/>
                <a:ea typeface="Arial"/>
                <a:cs typeface="Arial"/>
                <a:sym typeface="Arial"/>
              </a:rPr>
              <a:t>Developed an optimized, normalized (3NF) relational database for an online retail system</a:t>
            </a:r>
            <a:endParaRPr/>
          </a:p>
          <a:p>
            <a:pPr marL="347472" lvl="0" indent="-347472" algn="l" rtl="0">
              <a:lnSpc>
                <a:spcPct val="90000"/>
              </a:lnSpc>
              <a:spcBef>
                <a:spcPts val="1800"/>
              </a:spcBef>
              <a:spcAft>
                <a:spcPts val="0"/>
              </a:spcAft>
              <a:buClr>
                <a:srgbClr val="052224"/>
              </a:buClr>
              <a:buSzPts val="1600"/>
              <a:buFont typeface="Courier New"/>
              <a:buChar char="o"/>
            </a:pPr>
            <a:r>
              <a:rPr lang="en-US" b="0">
                <a:latin typeface="Arial"/>
                <a:ea typeface="Arial"/>
                <a:cs typeface="Arial"/>
                <a:sym typeface="Arial"/>
              </a:rPr>
              <a:t>Focused on managing sales, inventory, suppliers, customers, and transactions</a:t>
            </a:r>
            <a:endParaRPr/>
          </a:p>
          <a:p>
            <a:pPr marL="347472" lvl="0" indent="-347472" algn="l" rtl="0">
              <a:lnSpc>
                <a:spcPct val="90000"/>
              </a:lnSpc>
              <a:spcBef>
                <a:spcPts val="1800"/>
              </a:spcBef>
              <a:spcAft>
                <a:spcPts val="0"/>
              </a:spcAft>
              <a:buClr>
                <a:srgbClr val="052224"/>
              </a:buClr>
              <a:buSzPts val="1600"/>
              <a:buFont typeface="Courier New"/>
              <a:buChar char="o"/>
            </a:pPr>
            <a:r>
              <a:rPr lang="en-US" b="0">
                <a:latin typeface="Arial"/>
                <a:ea typeface="Arial"/>
                <a:cs typeface="Arial"/>
                <a:sym typeface="Arial"/>
              </a:rPr>
              <a:t>Utilized real-world data from Kaggle to simulate practical business applications</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165"/>
        <p:cNvGrpSpPr/>
        <p:nvPr/>
      </p:nvGrpSpPr>
      <p:grpSpPr>
        <a:xfrm>
          <a:off x="0" y="0"/>
          <a:ext cx="0" cy="0"/>
          <a:chOff x="0" y="0"/>
          <a:chExt cx="0" cy="0"/>
        </a:xfrm>
      </p:grpSpPr>
      <p:sp>
        <p:nvSpPr>
          <p:cNvPr id="9166" name="Google Shape;9166;g33e8cfa7016_1_11"/>
          <p:cNvSpPr txBox="1"/>
          <p:nvPr/>
        </p:nvSpPr>
        <p:spPr>
          <a:xfrm>
            <a:off x="5956812" y="2989325"/>
            <a:ext cx="5321100" cy="1066800"/>
          </a:xfrm>
          <a:prstGeom prst="rect">
            <a:avLst/>
          </a:prstGeom>
          <a:noFill/>
          <a:ln>
            <a:noFill/>
          </a:ln>
        </p:spPr>
        <p:txBody>
          <a:bodyPr spcFirstLastPara="1" wrap="square" lIns="0" tIns="0" rIns="0" bIns="0" anchor="b" anchorCtr="0">
            <a:noAutofit/>
          </a:bodyPr>
          <a:lstStyle/>
          <a:p>
            <a:pPr marL="0" marR="0" lvl="0" indent="0" algn="l" rtl="0">
              <a:lnSpc>
                <a:spcPct val="91666"/>
              </a:lnSpc>
              <a:spcBef>
                <a:spcPts val="0"/>
              </a:spcBef>
              <a:spcAft>
                <a:spcPts val="0"/>
              </a:spcAft>
              <a:buClr>
                <a:srgbClr val="BBF8C0"/>
              </a:buClr>
              <a:buSzPts val="6000"/>
              <a:buFont typeface="Arial"/>
              <a:buNone/>
            </a:pPr>
            <a:r>
              <a:rPr lang="en-US" sz="6000" b="1">
                <a:solidFill>
                  <a:srgbClr val="BBF8C0"/>
                </a:solidFill>
              </a:rPr>
              <a:t>APPENDIX: REPORTS</a:t>
            </a:r>
            <a:endParaRPr sz="6000" b="1" cap="none">
              <a:solidFill>
                <a:srgbClr val="BBF8C0"/>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171"/>
        <p:cNvGrpSpPr/>
        <p:nvPr/>
      </p:nvGrpSpPr>
      <p:grpSpPr>
        <a:xfrm>
          <a:off x="0" y="0"/>
          <a:ext cx="0" cy="0"/>
          <a:chOff x="0" y="0"/>
          <a:chExt cx="0" cy="0"/>
        </a:xfrm>
      </p:grpSpPr>
      <p:sp>
        <p:nvSpPr>
          <p:cNvPr id="9172" name="Google Shape;9172;g33e8cfa7016_1_18"/>
          <p:cNvSpPr txBox="1">
            <a:spLocks noGrp="1"/>
          </p:cNvSpPr>
          <p:nvPr>
            <p:ph type="title"/>
          </p:nvPr>
        </p:nvSpPr>
        <p:spPr>
          <a:xfrm>
            <a:off x="379412" y="285065"/>
            <a:ext cx="8534400" cy="10668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52224"/>
              </a:buClr>
              <a:buSzPts val="4000"/>
              <a:buFont typeface="Arial"/>
              <a:buNone/>
            </a:pPr>
            <a:r>
              <a:rPr lang="en-US" b="1">
                <a:latin typeface="Arial"/>
                <a:ea typeface="Arial"/>
                <a:cs typeface="Arial"/>
                <a:sym typeface="Arial"/>
              </a:rPr>
              <a:t>YEARLY AND QUARTERLY SALES</a:t>
            </a:r>
            <a:br>
              <a:rPr lang="en-US" b="1">
                <a:latin typeface="Arial"/>
                <a:ea typeface="Arial"/>
                <a:cs typeface="Arial"/>
                <a:sym typeface="Arial"/>
              </a:rPr>
            </a:br>
            <a:r>
              <a:rPr lang="en-US" b="1">
                <a:latin typeface="Arial"/>
                <a:ea typeface="Arial"/>
                <a:cs typeface="Arial"/>
                <a:sym typeface="Arial"/>
              </a:rPr>
              <a:t>PERFORMANCE</a:t>
            </a:r>
            <a:endParaRPr/>
          </a:p>
        </p:txBody>
      </p:sp>
      <p:sp>
        <p:nvSpPr>
          <p:cNvPr id="9173" name="Google Shape;9173;g33e8cfa7016_1_18"/>
          <p:cNvSpPr txBox="1"/>
          <p:nvPr/>
        </p:nvSpPr>
        <p:spPr>
          <a:xfrm>
            <a:off x="150812" y="1351865"/>
            <a:ext cx="7392900" cy="430800"/>
          </a:xfrm>
          <a:prstGeom prst="rect">
            <a:avLst/>
          </a:prstGeom>
          <a:noFill/>
          <a:ln>
            <a:noFill/>
          </a:ln>
        </p:spPr>
        <p:txBody>
          <a:bodyPr spcFirstLastPara="1" wrap="square" lIns="91425" tIns="45700" rIns="91425" bIns="45700" anchor="ctr" anchorCtr="1">
            <a:spAutoFit/>
          </a:bodyPr>
          <a:lstStyle/>
          <a:p>
            <a:pPr marL="0" marR="0" lvl="0" indent="0" algn="l" rtl="0">
              <a:spcBef>
                <a:spcPts val="0"/>
              </a:spcBef>
              <a:spcAft>
                <a:spcPts val="0"/>
              </a:spcAft>
              <a:buNone/>
            </a:pPr>
            <a:r>
              <a:rPr lang="en-US" sz="2200">
                <a:solidFill>
                  <a:schemeClr val="dk1"/>
                </a:solidFill>
                <a:latin typeface="Arial"/>
                <a:ea typeface="Arial"/>
                <a:cs typeface="Arial"/>
                <a:sym typeface="Arial"/>
              </a:rPr>
              <a:t>Product Quantity Sold per Quarter per Year (2018-2025)</a:t>
            </a:r>
            <a:endParaRPr/>
          </a:p>
        </p:txBody>
      </p:sp>
      <p:pic>
        <p:nvPicPr>
          <p:cNvPr id="9174" name="Google Shape;9174;g33e8cfa7016_1_18"/>
          <p:cNvPicPr preferRelativeResize="0"/>
          <p:nvPr/>
        </p:nvPicPr>
        <p:blipFill rotWithShape="1">
          <a:blip r:embed="rId3">
            <a:alphaModFix/>
          </a:blip>
          <a:srcRect/>
          <a:stretch/>
        </p:blipFill>
        <p:spPr>
          <a:xfrm>
            <a:off x="240700" y="1884100"/>
            <a:ext cx="7965700" cy="4821499"/>
          </a:xfrm>
          <a:prstGeom prst="rect">
            <a:avLst/>
          </a:prstGeom>
          <a:noFill/>
          <a:ln>
            <a:noFill/>
          </a:ln>
        </p:spPr>
      </p:pic>
      <p:sp>
        <p:nvSpPr>
          <p:cNvPr id="9175" name="Google Shape;9175;g33e8cfa7016_1_18"/>
          <p:cNvSpPr txBox="1"/>
          <p:nvPr/>
        </p:nvSpPr>
        <p:spPr>
          <a:xfrm>
            <a:off x="8342975" y="2653825"/>
            <a:ext cx="3667500" cy="4132800"/>
          </a:xfrm>
          <a:prstGeom prst="rect">
            <a:avLst/>
          </a:prstGeom>
          <a:noFill/>
          <a:ln>
            <a:noFill/>
          </a:ln>
        </p:spPr>
        <p:txBody>
          <a:bodyPr spcFirstLastPara="1" wrap="square" lIns="91425" tIns="91425" rIns="91425" bIns="91425" anchor="t" anchorCtr="0">
            <a:spAutoFit/>
          </a:bodyPr>
          <a:lstStyle/>
          <a:p>
            <a:pPr marL="457200" lvl="0" indent="-323850" algn="l" rtl="0">
              <a:lnSpc>
                <a:spcPct val="115000"/>
              </a:lnSpc>
              <a:spcBef>
                <a:spcPts val="1200"/>
              </a:spcBef>
              <a:spcAft>
                <a:spcPts val="0"/>
              </a:spcAft>
              <a:buClr>
                <a:schemeClr val="dk1"/>
              </a:buClr>
              <a:buSzPts val="1500"/>
              <a:buChar char="●"/>
            </a:pPr>
            <a:r>
              <a:rPr lang="en-US" sz="1500" b="1">
                <a:solidFill>
                  <a:schemeClr val="dk1"/>
                </a:solidFill>
              </a:rPr>
              <a:t>Sales performance has generally declined from 2022 onward, particularly in Q1 and Q4</a:t>
            </a:r>
            <a:r>
              <a:rPr lang="en-US" sz="1500">
                <a:solidFill>
                  <a:schemeClr val="dk1"/>
                </a:solidFill>
              </a:rPr>
              <a:t>, highlighting a potential need for revised strategies to maintain demand across all quarters, especially during slower months like Q1 and Q4. </a:t>
            </a:r>
            <a:endParaRPr sz="1500">
              <a:solidFill>
                <a:schemeClr val="dk1"/>
              </a:solidFill>
            </a:endParaRPr>
          </a:p>
          <a:p>
            <a:pPr marL="457200" lvl="0" indent="-323850" algn="l" rtl="0">
              <a:lnSpc>
                <a:spcPct val="115000"/>
              </a:lnSpc>
              <a:spcBef>
                <a:spcPts val="0"/>
              </a:spcBef>
              <a:spcAft>
                <a:spcPts val="0"/>
              </a:spcAft>
              <a:buClr>
                <a:schemeClr val="dk1"/>
              </a:buClr>
              <a:buSzPts val="1500"/>
              <a:buChar char="●"/>
            </a:pPr>
            <a:r>
              <a:rPr lang="en-US" sz="1500" b="1">
                <a:solidFill>
                  <a:schemeClr val="dk1"/>
                </a:solidFill>
              </a:rPr>
              <a:t>Strong sales in Q2 of 2024 (14 units) </a:t>
            </a:r>
            <a:r>
              <a:rPr lang="en-US" sz="1500">
                <a:solidFill>
                  <a:schemeClr val="dk1"/>
                </a:solidFill>
              </a:rPr>
              <a:t>suggest an opportunity to capitalize on this peak period through targeted promotions and marketing efforts to maximize revenue during high-demand months.</a:t>
            </a:r>
            <a:endParaRPr sz="1500">
              <a:solidFill>
                <a:schemeClr val="dk1"/>
              </a:solidFill>
            </a:endParaRPr>
          </a:p>
        </p:txBody>
      </p:sp>
      <p:sp>
        <p:nvSpPr>
          <p:cNvPr id="9176" name="Google Shape;9176;g33e8cfa7016_1_18"/>
          <p:cNvSpPr/>
          <p:nvPr/>
        </p:nvSpPr>
        <p:spPr>
          <a:xfrm>
            <a:off x="5799775" y="4592700"/>
            <a:ext cx="359700" cy="1185600"/>
          </a:xfrm>
          <a:prstGeom prst="downArrow">
            <a:avLst>
              <a:gd name="adj1" fmla="val 50000"/>
              <a:gd name="adj2" fmla="val 50000"/>
            </a:avLst>
          </a:prstGeom>
          <a:solidFill>
            <a:srgbClr val="FFC90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181"/>
        <p:cNvGrpSpPr/>
        <p:nvPr/>
      </p:nvGrpSpPr>
      <p:grpSpPr>
        <a:xfrm>
          <a:off x="0" y="0"/>
          <a:ext cx="0" cy="0"/>
          <a:chOff x="0" y="0"/>
          <a:chExt cx="0" cy="0"/>
        </a:xfrm>
      </p:grpSpPr>
      <p:sp>
        <p:nvSpPr>
          <p:cNvPr id="9182" name="Google Shape;9182;g33e8cfa7016_1_27"/>
          <p:cNvSpPr txBox="1">
            <a:spLocks noGrp="1"/>
          </p:cNvSpPr>
          <p:nvPr>
            <p:ph type="title"/>
          </p:nvPr>
        </p:nvSpPr>
        <p:spPr>
          <a:xfrm>
            <a:off x="360194" y="355662"/>
            <a:ext cx="8763000" cy="6096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52224"/>
              </a:buClr>
              <a:buSzPts val="4000"/>
              <a:buFont typeface="Arial"/>
              <a:buNone/>
            </a:pPr>
            <a:r>
              <a:rPr lang="en-US" b="1">
                <a:latin typeface="Arial"/>
                <a:ea typeface="Arial"/>
                <a:cs typeface="Arial"/>
                <a:sym typeface="Arial"/>
              </a:rPr>
              <a:t>MONTHLY SALES PERFORMANCE</a:t>
            </a:r>
            <a:endParaRPr/>
          </a:p>
        </p:txBody>
      </p:sp>
      <p:sp>
        <p:nvSpPr>
          <p:cNvPr id="9183" name="Google Shape;9183;g33e8cfa7016_1_27"/>
          <p:cNvSpPr txBox="1"/>
          <p:nvPr/>
        </p:nvSpPr>
        <p:spPr>
          <a:xfrm>
            <a:off x="227012" y="965262"/>
            <a:ext cx="5257800" cy="430800"/>
          </a:xfrm>
          <a:prstGeom prst="rect">
            <a:avLst/>
          </a:prstGeom>
          <a:noFill/>
          <a:ln>
            <a:noFill/>
          </a:ln>
        </p:spPr>
        <p:txBody>
          <a:bodyPr spcFirstLastPara="1" wrap="square" lIns="91425" tIns="45700" rIns="91425" bIns="45700" anchor="ctr" anchorCtr="1">
            <a:spAutoFit/>
          </a:bodyPr>
          <a:lstStyle/>
          <a:p>
            <a:pPr marL="0" marR="0" lvl="0" indent="0" algn="l" rtl="0">
              <a:spcBef>
                <a:spcPts val="0"/>
              </a:spcBef>
              <a:spcAft>
                <a:spcPts val="0"/>
              </a:spcAft>
              <a:buNone/>
            </a:pPr>
            <a:r>
              <a:rPr lang="en-US" sz="2200">
                <a:solidFill>
                  <a:schemeClr val="dk1"/>
                </a:solidFill>
                <a:latin typeface="Arial"/>
                <a:ea typeface="Arial"/>
                <a:cs typeface="Arial"/>
                <a:sym typeface="Arial"/>
              </a:rPr>
              <a:t>Total Sales for each Month (2018-2025)</a:t>
            </a:r>
            <a:endParaRPr/>
          </a:p>
        </p:txBody>
      </p:sp>
      <p:pic>
        <p:nvPicPr>
          <p:cNvPr id="9184" name="Google Shape;9184;g33e8cfa7016_1_27"/>
          <p:cNvPicPr preferRelativeResize="0"/>
          <p:nvPr/>
        </p:nvPicPr>
        <p:blipFill rotWithShape="1">
          <a:blip r:embed="rId3">
            <a:alphaModFix/>
          </a:blip>
          <a:srcRect/>
          <a:stretch/>
        </p:blipFill>
        <p:spPr>
          <a:xfrm>
            <a:off x="311025" y="1548950"/>
            <a:ext cx="7415951" cy="5207850"/>
          </a:xfrm>
          <a:prstGeom prst="rect">
            <a:avLst/>
          </a:prstGeom>
          <a:noFill/>
          <a:ln>
            <a:noFill/>
          </a:ln>
        </p:spPr>
      </p:pic>
      <p:sp>
        <p:nvSpPr>
          <p:cNvPr id="9185" name="Google Shape;9185;g33e8cfa7016_1_27"/>
          <p:cNvSpPr txBox="1"/>
          <p:nvPr/>
        </p:nvSpPr>
        <p:spPr>
          <a:xfrm>
            <a:off x="7921125" y="2834925"/>
            <a:ext cx="4068600" cy="36327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SzPts val="1600"/>
              <a:buChar char="●"/>
            </a:pPr>
            <a:r>
              <a:rPr lang="en-US" sz="1600" b="1"/>
              <a:t>Strong sales in January ($593.64), July ($567.95), and September ($581.35)</a:t>
            </a:r>
            <a:r>
              <a:rPr lang="en-US" sz="1600"/>
              <a:t> - indicating success in the company’s marketing promotions</a:t>
            </a:r>
            <a:endParaRPr sz="1600"/>
          </a:p>
          <a:p>
            <a:pPr marL="457200" lvl="0" indent="-330200" algn="l" rtl="0">
              <a:spcBef>
                <a:spcPts val="0"/>
              </a:spcBef>
              <a:spcAft>
                <a:spcPts val="0"/>
              </a:spcAft>
              <a:buSzPts val="1600"/>
              <a:buChar char="●"/>
            </a:pPr>
            <a:r>
              <a:rPr lang="en-US" sz="1600" b="1"/>
              <a:t>Sales in October ($102.55) and November ($208.81) are notably lower</a:t>
            </a:r>
            <a:r>
              <a:rPr lang="en-US" sz="1600"/>
              <a:t> compared to other months - decreased in customer demand during our off-season period </a:t>
            </a:r>
            <a:endParaRPr sz="1600"/>
          </a:p>
          <a:p>
            <a:pPr marL="457200" lvl="0" indent="-330200" algn="l" rtl="0">
              <a:spcBef>
                <a:spcPts val="0"/>
              </a:spcBef>
              <a:spcAft>
                <a:spcPts val="0"/>
              </a:spcAft>
              <a:buSzPts val="1600"/>
              <a:buChar char="●"/>
            </a:pPr>
            <a:r>
              <a:rPr lang="en-US" sz="1600" b="1"/>
              <a:t>Fluctuating mid-year sales between March and August</a:t>
            </a:r>
            <a:r>
              <a:rPr lang="en-US" sz="1600"/>
              <a:t> - should look into market conditions or promotional efforts that may influence performance month to month</a:t>
            </a:r>
            <a:endParaRPr sz="16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190"/>
        <p:cNvGrpSpPr/>
        <p:nvPr/>
      </p:nvGrpSpPr>
      <p:grpSpPr>
        <a:xfrm>
          <a:off x="0" y="0"/>
          <a:ext cx="0" cy="0"/>
          <a:chOff x="0" y="0"/>
          <a:chExt cx="0" cy="0"/>
        </a:xfrm>
      </p:grpSpPr>
      <p:sp>
        <p:nvSpPr>
          <p:cNvPr id="9191" name="Google Shape;9191;g33e8cfa7016_1_36"/>
          <p:cNvSpPr txBox="1">
            <a:spLocks noGrp="1"/>
          </p:cNvSpPr>
          <p:nvPr>
            <p:ph type="title"/>
          </p:nvPr>
        </p:nvSpPr>
        <p:spPr>
          <a:xfrm>
            <a:off x="417512" y="438500"/>
            <a:ext cx="7315200" cy="9330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52224"/>
              </a:buClr>
              <a:buSzPts val="4000"/>
              <a:buFont typeface="Arial"/>
              <a:buNone/>
            </a:pPr>
            <a:r>
              <a:rPr lang="en-US" b="1">
                <a:latin typeface="Arial"/>
                <a:ea typeface="Arial"/>
                <a:cs typeface="Arial"/>
                <a:sym typeface="Arial"/>
              </a:rPr>
              <a:t>TOTAL SALES VOLUME BY</a:t>
            </a:r>
            <a:br>
              <a:rPr lang="en-US" b="1">
                <a:latin typeface="Arial"/>
                <a:ea typeface="Arial"/>
                <a:cs typeface="Arial"/>
                <a:sym typeface="Arial"/>
              </a:rPr>
            </a:br>
            <a:r>
              <a:rPr lang="en-US" b="1">
                <a:latin typeface="Arial"/>
                <a:ea typeface="Arial"/>
                <a:cs typeface="Arial"/>
                <a:sym typeface="Arial"/>
              </a:rPr>
              <a:t>PRODUCT CATEGORY</a:t>
            </a:r>
            <a:endParaRPr/>
          </a:p>
        </p:txBody>
      </p:sp>
      <p:sp>
        <p:nvSpPr>
          <p:cNvPr id="9192" name="Google Shape;9192;g33e8cfa7016_1_36"/>
          <p:cNvSpPr txBox="1"/>
          <p:nvPr/>
        </p:nvSpPr>
        <p:spPr>
          <a:xfrm>
            <a:off x="227012" y="1524000"/>
            <a:ext cx="7696200" cy="430800"/>
          </a:xfrm>
          <a:prstGeom prst="rect">
            <a:avLst/>
          </a:prstGeom>
          <a:noFill/>
          <a:ln>
            <a:noFill/>
          </a:ln>
        </p:spPr>
        <p:txBody>
          <a:bodyPr spcFirstLastPara="1" wrap="square" lIns="91425" tIns="45700" rIns="91425" bIns="45700" anchor="ctr" anchorCtr="1">
            <a:spAutoFit/>
          </a:bodyPr>
          <a:lstStyle/>
          <a:p>
            <a:pPr marL="0" marR="0" lvl="0" indent="0" algn="l" rtl="0">
              <a:spcBef>
                <a:spcPts val="0"/>
              </a:spcBef>
              <a:spcAft>
                <a:spcPts val="0"/>
              </a:spcAft>
              <a:buNone/>
            </a:pPr>
            <a:r>
              <a:rPr lang="en-US" sz="2200">
                <a:solidFill>
                  <a:schemeClr val="dk1"/>
                </a:solidFill>
                <a:latin typeface="Arial"/>
                <a:ea typeface="Arial"/>
                <a:cs typeface="Arial"/>
                <a:sym typeface="Arial"/>
              </a:rPr>
              <a:t>Total Quantity Sold for each Product Category (2018-2025)</a:t>
            </a:r>
            <a:endParaRPr/>
          </a:p>
        </p:txBody>
      </p:sp>
      <p:pic>
        <p:nvPicPr>
          <p:cNvPr id="9193" name="Google Shape;9193;g33e8cfa7016_1_36"/>
          <p:cNvPicPr preferRelativeResize="0"/>
          <p:nvPr/>
        </p:nvPicPr>
        <p:blipFill rotWithShape="1">
          <a:blip r:embed="rId3">
            <a:alphaModFix/>
          </a:blip>
          <a:srcRect/>
          <a:stretch/>
        </p:blipFill>
        <p:spPr>
          <a:xfrm>
            <a:off x="227000" y="2107275"/>
            <a:ext cx="7843925" cy="4598323"/>
          </a:xfrm>
          <a:prstGeom prst="rect">
            <a:avLst/>
          </a:prstGeom>
          <a:noFill/>
          <a:ln>
            <a:noFill/>
          </a:ln>
        </p:spPr>
      </p:pic>
      <p:sp>
        <p:nvSpPr>
          <p:cNvPr id="9194" name="Google Shape;9194;g33e8cfa7016_1_36"/>
          <p:cNvSpPr txBox="1"/>
          <p:nvPr/>
        </p:nvSpPr>
        <p:spPr>
          <a:xfrm>
            <a:off x="8265025" y="2805652"/>
            <a:ext cx="3547500" cy="3879000"/>
          </a:xfrm>
          <a:prstGeom prst="rect">
            <a:avLst/>
          </a:prstGeom>
          <a:noFill/>
          <a:ln>
            <a:noFill/>
          </a:ln>
        </p:spPr>
        <p:txBody>
          <a:bodyPr spcFirstLastPara="1" wrap="square" lIns="91425" tIns="91425" rIns="91425" bIns="91425" anchor="t" anchorCtr="0">
            <a:spAutoFit/>
          </a:bodyPr>
          <a:lstStyle/>
          <a:p>
            <a:pPr marL="457200" lvl="0" indent="-323850" algn="l" rtl="0">
              <a:spcBef>
                <a:spcPts val="0"/>
              </a:spcBef>
              <a:spcAft>
                <a:spcPts val="0"/>
              </a:spcAft>
              <a:buSzPts val="1500"/>
              <a:buChar char="●"/>
            </a:pPr>
            <a:r>
              <a:rPr lang="en-US" sz="1500" b="1"/>
              <a:t>High demand for seasonal and occasion-based apparel</a:t>
            </a:r>
            <a:r>
              <a:rPr lang="en-US" sz="1500"/>
              <a:t> - Swimwear (77) and Formal Wear (70) lead in sales</a:t>
            </a:r>
            <a:endParaRPr sz="1500"/>
          </a:p>
          <a:p>
            <a:pPr marL="457200" lvl="0" indent="-323850" algn="l" rtl="0">
              <a:spcBef>
                <a:spcPts val="0"/>
              </a:spcBef>
              <a:spcAft>
                <a:spcPts val="0"/>
              </a:spcAft>
              <a:buSzPts val="1500"/>
              <a:buChar char="●"/>
            </a:pPr>
            <a:r>
              <a:rPr lang="en-US" sz="1500" b="1"/>
              <a:t>Opportunity to increase everyday apparel sales</a:t>
            </a:r>
            <a:r>
              <a:rPr lang="en-US" sz="1500"/>
              <a:t> - Tops (39) and Bottoms (44) show lower sales compared to other categories, indicating potential gaps in product marketing or pricing</a:t>
            </a:r>
            <a:endParaRPr sz="1500"/>
          </a:p>
          <a:p>
            <a:pPr marL="457200" lvl="0" indent="-323850" algn="l" rtl="0">
              <a:spcBef>
                <a:spcPts val="0"/>
              </a:spcBef>
              <a:spcAft>
                <a:spcPts val="0"/>
              </a:spcAft>
              <a:buSzPts val="1500"/>
              <a:buChar char="●"/>
            </a:pPr>
            <a:r>
              <a:rPr lang="en-US" sz="1500" b="1"/>
              <a:t>Growing demand for comfort and lifestyle apparel</a:t>
            </a:r>
            <a:r>
              <a:rPr lang="en-US" sz="1500"/>
              <a:t> - Activewear (57) and Underwear (63) has shown consistent sales growth</a:t>
            </a:r>
            <a:endParaRPr sz="15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199"/>
        <p:cNvGrpSpPr/>
        <p:nvPr/>
      </p:nvGrpSpPr>
      <p:grpSpPr>
        <a:xfrm>
          <a:off x="0" y="0"/>
          <a:ext cx="0" cy="0"/>
          <a:chOff x="0" y="0"/>
          <a:chExt cx="0" cy="0"/>
        </a:xfrm>
      </p:grpSpPr>
      <p:sp>
        <p:nvSpPr>
          <p:cNvPr id="9200" name="Google Shape;9200;g33e8cfa7016_1_45"/>
          <p:cNvSpPr txBox="1">
            <a:spLocks noGrp="1"/>
          </p:cNvSpPr>
          <p:nvPr>
            <p:ph type="title"/>
          </p:nvPr>
        </p:nvSpPr>
        <p:spPr>
          <a:xfrm>
            <a:off x="379412" y="304800"/>
            <a:ext cx="7391400" cy="5334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52224"/>
              </a:buClr>
              <a:buSzPts val="4000"/>
              <a:buFont typeface="Arial"/>
              <a:buNone/>
            </a:pPr>
            <a:r>
              <a:rPr lang="en-US" b="1">
                <a:latin typeface="Arial"/>
                <a:ea typeface="Arial"/>
                <a:cs typeface="Arial"/>
                <a:sym typeface="Arial"/>
              </a:rPr>
              <a:t>WAREHOUSE INFORMATION</a:t>
            </a:r>
            <a:endParaRPr/>
          </a:p>
        </p:txBody>
      </p:sp>
      <p:sp>
        <p:nvSpPr>
          <p:cNvPr id="9201" name="Google Shape;9201;g33e8cfa7016_1_45"/>
          <p:cNvSpPr txBox="1"/>
          <p:nvPr/>
        </p:nvSpPr>
        <p:spPr>
          <a:xfrm>
            <a:off x="379413" y="914400"/>
            <a:ext cx="4419600" cy="769500"/>
          </a:xfrm>
          <a:prstGeom prst="rect">
            <a:avLst/>
          </a:prstGeom>
          <a:noFill/>
          <a:ln>
            <a:noFill/>
          </a:ln>
        </p:spPr>
        <p:txBody>
          <a:bodyPr spcFirstLastPara="1" wrap="square" lIns="91425" tIns="45700" rIns="91425" bIns="45700" anchor="ctr" anchorCtr="1">
            <a:spAutoFit/>
          </a:bodyPr>
          <a:lstStyle/>
          <a:p>
            <a:pPr marL="0" marR="0" lvl="0" indent="0" algn="l" rtl="0">
              <a:spcBef>
                <a:spcPts val="0"/>
              </a:spcBef>
              <a:spcAft>
                <a:spcPts val="0"/>
              </a:spcAft>
              <a:buNone/>
            </a:pPr>
            <a:r>
              <a:rPr lang="en-US" sz="2200">
                <a:solidFill>
                  <a:schemeClr val="dk1"/>
                </a:solidFill>
                <a:latin typeface="Arial"/>
                <a:ea typeface="Arial"/>
                <a:cs typeface="Arial"/>
                <a:sym typeface="Arial"/>
              </a:rPr>
              <a:t>Total Quantity Distributed By Warehouse (2018-2025)</a:t>
            </a:r>
            <a:endParaRPr/>
          </a:p>
        </p:txBody>
      </p:sp>
      <p:pic>
        <p:nvPicPr>
          <p:cNvPr id="9202" name="Google Shape;9202;g33e8cfa7016_1_45"/>
          <p:cNvPicPr preferRelativeResize="0"/>
          <p:nvPr/>
        </p:nvPicPr>
        <p:blipFill rotWithShape="1">
          <a:blip r:embed="rId3">
            <a:alphaModFix/>
          </a:blip>
          <a:srcRect/>
          <a:stretch/>
        </p:blipFill>
        <p:spPr>
          <a:xfrm>
            <a:off x="379425" y="1722725"/>
            <a:ext cx="4419598" cy="3770450"/>
          </a:xfrm>
          <a:prstGeom prst="rect">
            <a:avLst/>
          </a:prstGeom>
          <a:noFill/>
          <a:ln>
            <a:noFill/>
          </a:ln>
        </p:spPr>
      </p:pic>
      <p:sp>
        <p:nvSpPr>
          <p:cNvPr id="9203" name="Google Shape;9203;g33e8cfa7016_1_45"/>
          <p:cNvSpPr txBox="1"/>
          <p:nvPr/>
        </p:nvSpPr>
        <p:spPr>
          <a:xfrm>
            <a:off x="5073246" y="1618125"/>
            <a:ext cx="3715500" cy="831000"/>
          </a:xfrm>
          <a:prstGeom prst="rect">
            <a:avLst/>
          </a:prstGeom>
          <a:noFill/>
          <a:ln>
            <a:noFill/>
          </a:ln>
        </p:spPr>
        <p:txBody>
          <a:bodyPr spcFirstLastPara="1" wrap="square" lIns="91425" tIns="45700" rIns="91425" bIns="45700" anchor="ctr" anchorCtr="1">
            <a:spAutoFit/>
          </a:bodyPr>
          <a:lstStyle/>
          <a:p>
            <a:pPr marL="0" marR="0" lvl="0" indent="0" algn="l" rtl="0">
              <a:spcBef>
                <a:spcPts val="0"/>
              </a:spcBef>
              <a:spcAft>
                <a:spcPts val="0"/>
              </a:spcAft>
              <a:buNone/>
            </a:pPr>
            <a:r>
              <a:rPr lang="en-US" sz="2400">
                <a:solidFill>
                  <a:schemeClr val="dk1"/>
                </a:solidFill>
                <a:latin typeface="Arial"/>
                <a:ea typeface="Arial"/>
                <a:cs typeface="Arial"/>
                <a:sym typeface="Arial"/>
              </a:rPr>
              <a:t>Current Stock Quantity per Warehouse</a:t>
            </a:r>
            <a:endParaRPr/>
          </a:p>
        </p:txBody>
      </p:sp>
      <p:pic>
        <p:nvPicPr>
          <p:cNvPr id="9204" name="Google Shape;9204;g33e8cfa7016_1_45"/>
          <p:cNvPicPr preferRelativeResize="0"/>
          <p:nvPr/>
        </p:nvPicPr>
        <p:blipFill rotWithShape="1">
          <a:blip r:embed="rId4">
            <a:alphaModFix/>
          </a:blip>
          <a:srcRect/>
          <a:stretch/>
        </p:blipFill>
        <p:spPr>
          <a:xfrm>
            <a:off x="5150150" y="2573275"/>
            <a:ext cx="5578449" cy="2641900"/>
          </a:xfrm>
          <a:prstGeom prst="rect">
            <a:avLst/>
          </a:prstGeom>
          <a:noFill/>
          <a:ln>
            <a:noFill/>
          </a:ln>
        </p:spPr>
      </p:pic>
      <p:sp>
        <p:nvSpPr>
          <p:cNvPr id="9205" name="Google Shape;9205;g33e8cfa7016_1_45"/>
          <p:cNvSpPr txBox="1"/>
          <p:nvPr/>
        </p:nvSpPr>
        <p:spPr>
          <a:xfrm>
            <a:off x="379425" y="5532000"/>
            <a:ext cx="4419600" cy="11697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dk1"/>
              </a:buClr>
              <a:buSzPts val="1600"/>
              <a:buChar char="●"/>
            </a:pPr>
            <a:r>
              <a:rPr lang="en-US" sz="1600" b="1">
                <a:solidFill>
                  <a:schemeClr val="dk1"/>
                </a:solidFill>
              </a:rPr>
              <a:t>Illinois(88) and Florida(77) lead in distribution</a:t>
            </a:r>
            <a:r>
              <a:rPr lang="en-US" sz="1600">
                <a:solidFill>
                  <a:schemeClr val="dk1"/>
                </a:solidFill>
              </a:rPr>
              <a:t> - high demand &amp; capacity</a:t>
            </a:r>
            <a:endParaRPr sz="1600">
              <a:solidFill>
                <a:schemeClr val="dk1"/>
              </a:solidFill>
            </a:endParaRPr>
          </a:p>
          <a:p>
            <a:pPr marL="457200" lvl="0" indent="-330200" algn="l" rtl="0">
              <a:spcBef>
                <a:spcPts val="0"/>
              </a:spcBef>
              <a:spcAft>
                <a:spcPts val="0"/>
              </a:spcAft>
              <a:buClr>
                <a:schemeClr val="dk1"/>
              </a:buClr>
              <a:buSzPts val="1600"/>
              <a:buChar char="●"/>
            </a:pPr>
            <a:r>
              <a:rPr lang="en-US" sz="1600" b="1">
                <a:solidFill>
                  <a:schemeClr val="dk1"/>
                </a:solidFill>
              </a:rPr>
              <a:t>Lower distribution in Oregon(39) and Louisiana(44)</a:t>
            </a:r>
            <a:r>
              <a:rPr lang="en-US" sz="1600">
                <a:solidFill>
                  <a:schemeClr val="dk1"/>
                </a:solidFill>
              </a:rPr>
              <a:t> - fewer shipments</a:t>
            </a:r>
            <a:endParaRPr sz="1600"/>
          </a:p>
        </p:txBody>
      </p:sp>
      <p:sp>
        <p:nvSpPr>
          <p:cNvPr id="9206" name="Google Shape;9206;g33e8cfa7016_1_45"/>
          <p:cNvSpPr txBox="1"/>
          <p:nvPr/>
        </p:nvSpPr>
        <p:spPr>
          <a:xfrm>
            <a:off x="4851125" y="5215175"/>
            <a:ext cx="6749700" cy="1569900"/>
          </a:xfrm>
          <a:prstGeom prst="rect">
            <a:avLst/>
          </a:prstGeom>
          <a:noFill/>
          <a:ln>
            <a:noFill/>
          </a:ln>
        </p:spPr>
        <p:txBody>
          <a:bodyPr spcFirstLastPara="1" wrap="square" lIns="91425" tIns="91425" rIns="91425" bIns="91425" anchor="t" anchorCtr="0">
            <a:spAutoFit/>
          </a:bodyPr>
          <a:lstStyle/>
          <a:p>
            <a:pPr marL="457200" lvl="0" indent="-323850" algn="l" rtl="0">
              <a:spcBef>
                <a:spcPts val="0"/>
              </a:spcBef>
              <a:spcAft>
                <a:spcPts val="0"/>
              </a:spcAft>
              <a:buClr>
                <a:schemeClr val="dk1"/>
              </a:buClr>
              <a:buSzPts val="1500"/>
              <a:buChar char="●"/>
            </a:pPr>
            <a:r>
              <a:rPr lang="en-US" sz="1500" b="1">
                <a:solidFill>
                  <a:schemeClr val="dk1"/>
                </a:solidFill>
              </a:rPr>
              <a:t>Seattle (760) holds the largest inventory by a significant margin</a:t>
            </a:r>
            <a:r>
              <a:rPr lang="en-US" sz="1500">
                <a:solidFill>
                  <a:schemeClr val="dk1"/>
                </a:solidFill>
              </a:rPr>
              <a:t> - need to evaluate if stock volume aligns with demand forecast or redistribution is required</a:t>
            </a:r>
            <a:endParaRPr sz="1500">
              <a:solidFill>
                <a:schemeClr val="dk1"/>
              </a:solidFill>
            </a:endParaRPr>
          </a:p>
          <a:p>
            <a:pPr marL="457200" lvl="0" indent="-323850" algn="l" rtl="0">
              <a:spcBef>
                <a:spcPts val="0"/>
              </a:spcBef>
              <a:spcAft>
                <a:spcPts val="0"/>
              </a:spcAft>
              <a:buClr>
                <a:schemeClr val="dk1"/>
              </a:buClr>
              <a:buSzPts val="1500"/>
              <a:buChar char="●"/>
            </a:pPr>
            <a:r>
              <a:rPr lang="en-US" sz="1500" b="1">
                <a:solidFill>
                  <a:schemeClr val="dk1"/>
                </a:solidFill>
              </a:rPr>
              <a:t>Desert Spring (31), Bridge Town (68), and Houston (130) have much lower stock</a:t>
            </a:r>
            <a:r>
              <a:rPr lang="en-US" sz="1500">
                <a:solidFill>
                  <a:schemeClr val="dk1"/>
                </a:solidFill>
              </a:rPr>
              <a:t> - these locations may be underutilized, should consider redistributing stock</a:t>
            </a:r>
            <a:endParaRPr sz="15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211"/>
        <p:cNvGrpSpPr/>
        <p:nvPr/>
      </p:nvGrpSpPr>
      <p:grpSpPr>
        <a:xfrm>
          <a:off x="0" y="0"/>
          <a:ext cx="0" cy="0"/>
          <a:chOff x="0" y="0"/>
          <a:chExt cx="0" cy="0"/>
        </a:xfrm>
      </p:grpSpPr>
      <p:sp>
        <p:nvSpPr>
          <p:cNvPr id="9212" name="Google Shape;9212;g33e8cfa7016_1_60"/>
          <p:cNvSpPr txBox="1">
            <a:spLocks noGrp="1"/>
          </p:cNvSpPr>
          <p:nvPr>
            <p:ph type="title"/>
          </p:nvPr>
        </p:nvSpPr>
        <p:spPr>
          <a:xfrm>
            <a:off x="379412" y="379512"/>
            <a:ext cx="6629400" cy="609600"/>
          </a:xfrm>
          <a:prstGeom prst="rect">
            <a:avLst/>
          </a:prstGeom>
          <a:noFill/>
          <a:ln>
            <a:noFill/>
          </a:ln>
        </p:spPr>
        <p:txBody>
          <a:bodyPr spcFirstLastPara="1" wrap="square" lIns="0" tIns="0" rIns="0" bIns="0" anchor="t" anchorCtr="0">
            <a:noAutofit/>
          </a:bodyPr>
          <a:lstStyle/>
          <a:p>
            <a:pPr marL="0" lvl="0" indent="0" algn="l" rtl="0">
              <a:lnSpc>
                <a:spcPct val="80000"/>
              </a:lnSpc>
              <a:spcBef>
                <a:spcPts val="0"/>
              </a:spcBef>
              <a:spcAft>
                <a:spcPts val="0"/>
              </a:spcAft>
              <a:buClr>
                <a:srgbClr val="052224"/>
              </a:buClr>
              <a:buSzPts val="4000"/>
              <a:buFont typeface="Arial"/>
              <a:buNone/>
            </a:pPr>
            <a:r>
              <a:rPr lang="en-US" b="1">
                <a:latin typeface="Arial"/>
                <a:ea typeface="Arial"/>
                <a:cs typeface="Arial"/>
                <a:sym typeface="Arial"/>
              </a:rPr>
              <a:t>RETURNS AND REFUNDS</a:t>
            </a:r>
            <a:endParaRPr/>
          </a:p>
        </p:txBody>
      </p:sp>
      <p:sp>
        <p:nvSpPr>
          <p:cNvPr id="9213" name="Google Shape;9213;g33e8cfa7016_1_60"/>
          <p:cNvSpPr txBox="1"/>
          <p:nvPr/>
        </p:nvSpPr>
        <p:spPr>
          <a:xfrm>
            <a:off x="0" y="1143496"/>
            <a:ext cx="8229600" cy="430800"/>
          </a:xfrm>
          <a:prstGeom prst="rect">
            <a:avLst/>
          </a:prstGeom>
          <a:noFill/>
          <a:ln>
            <a:noFill/>
          </a:ln>
        </p:spPr>
        <p:txBody>
          <a:bodyPr spcFirstLastPara="1" wrap="square" lIns="91425" tIns="45700" rIns="91425" bIns="45700" anchor="ctr" anchorCtr="1">
            <a:spAutoFit/>
          </a:bodyPr>
          <a:lstStyle/>
          <a:p>
            <a:pPr marL="0" marR="0" lvl="0" indent="0" algn="l" rtl="0">
              <a:spcBef>
                <a:spcPts val="0"/>
              </a:spcBef>
              <a:spcAft>
                <a:spcPts val="0"/>
              </a:spcAft>
              <a:buNone/>
            </a:pPr>
            <a:r>
              <a:rPr lang="en-US" sz="2200">
                <a:solidFill>
                  <a:schemeClr val="dk1"/>
                </a:solidFill>
                <a:latin typeface="Arial"/>
                <a:ea typeface="Arial"/>
                <a:cs typeface="Arial"/>
                <a:sym typeface="Arial"/>
              </a:rPr>
              <a:t>Total Refunded Amount for each Return Category (2018-2025)</a:t>
            </a:r>
            <a:endParaRPr/>
          </a:p>
        </p:txBody>
      </p:sp>
      <p:pic>
        <p:nvPicPr>
          <p:cNvPr id="9214" name="Google Shape;9214;g33e8cfa7016_1_60"/>
          <p:cNvPicPr preferRelativeResize="0"/>
          <p:nvPr/>
        </p:nvPicPr>
        <p:blipFill rotWithShape="1">
          <a:blip r:embed="rId3">
            <a:alphaModFix/>
          </a:blip>
          <a:srcRect/>
          <a:stretch/>
        </p:blipFill>
        <p:spPr>
          <a:xfrm>
            <a:off x="298175" y="1569175"/>
            <a:ext cx="11739823" cy="2240825"/>
          </a:xfrm>
          <a:prstGeom prst="rect">
            <a:avLst/>
          </a:prstGeom>
          <a:noFill/>
          <a:ln>
            <a:noFill/>
          </a:ln>
        </p:spPr>
      </p:pic>
      <p:sp>
        <p:nvSpPr>
          <p:cNvPr id="9215" name="Google Shape;9215;g33e8cfa7016_1_60"/>
          <p:cNvSpPr txBox="1"/>
          <p:nvPr/>
        </p:nvSpPr>
        <p:spPr>
          <a:xfrm>
            <a:off x="150812" y="4083278"/>
            <a:ext cx="5410200" cy="430800"/>
          </a:xfrm>
          <a:prstGeom prst="rect">
            <a:avLst/>
          </a:prstGeom>
          <a:noFill/>
          <a:ln>
            <a:noFill/>
          </a:ln>
        </p:spPr>
        <p:txBody>
          <a:bodyPr spcFirstLastPara="1" wrap="square" lIns="91425" tIns="45700" rIns="91425" bIns="45700" anchor="ctr" anchorCtr="1">
            <a:spAutoFit/>
          </a:bodyPr>
          <a:lstStyle/>
          <a:p>
            <a:pPr marL="0" marR="0" lvl="0" indent="0" algn="l" rtl="0">
              <a:spcBef>
                <a:spcPts val="0"/>
              </a:spcBef>
              <a:spcAft>
                <a:spcPts val="0"/>
              </a:spcAft>
              <a:buNone/>
            </a:pPr>
            <a:r>
              <a:rPr lang="en-US" sz="2200">
                <a:solidFill>
                  <a:schemeClr val="dk1"/>
                </a:solidFill>
                <a:latin typeface="Arial"/>
                <a:ea typeface="Arial"/>
                <a:cs typeface="Arial"/>
                <a:sym typeface="Arial"/>
              </a:rPr>
              <a:t>Average Rating for each Return Category</a:t>
            </a:r>
            <a:endParaRPr/>
          </a:p>
        </p:txBody>
      </p:sp>
      <p:pic>
        <p:nvPicPr>
          <p:cNvPr id="9216" name="Google Shape;9216;g33e8cfa7016_1_60"/>
          <p:cNvPicPr preferRelativeResize="0"/>
          <p:nvPr/>
        </p:nvPicPr>
        <p:blipFill rotWithShape="1">
          <a:blip r:embed="rId4">
            <a:alphaModFix/>
          </a:blip>
          <a:srcRect/>
          <a:stretch/>
        </p:blipFill>
        <p:spPr>
          <a:xfrm>
            <a:off x="231550" y="4549650"/>
            <a:ext cx="4167425" cy="2133600"/>
          </a:xfrm>
          <a:prstGeom prst="rect">
            <a:avLst/>
          </a:prstGeom>
          <a:noFill/>
          <a:ln>
            <a:noFill/>
          </a:ln>
        </p:spPr>
      </p:pic>
      <p:sp>
        <p:nvSpPr>
          <p:cNvPr id="9217" name="Google Shape;9217;g33e8cfa7016_1_60"/>
          <p:cNvSpPr txBox="1"/>
          <p:nvPr/>
        </p:nvSpPr>
        <p:spPr>
          <a:xfrm>
            <a:off x="5735600" y="4388075"/>
            <a:ext cx="5959200" cy="2016300"/>
          </a:xfrm>
          <a:prstGeom prst="rect">
            <a:avLst/>
          </a:prstGeom>
          <a:noFill/>
          <a:ln>
            <a:noFill/>
          </a:ln>
        </p:spPr>
        <p:txBody>
          <a:bodyPr spcFirstLastPara="1" wrap="square" lIns="91425" tIns="91425" rIns="91425" bIns="91425" anchor="t" anchorCtr="0">
            <a:spAutoFit/>
          </a:bodyPr>
          <a:lstStyle/>
          <a:p>
            <a:pPr marL="457200" lvl="0" indent="-336550" algn="l" rtl="0">
              <a:spcBef>
                <a:spcPts val="0"/>
              </a:spcBef>
              <a:spcAft>
                <a:spcPts val="0"/>
              </a:spcAft>
              <a:buClr>
                <a:schemeClr val="dk1"/>
              </a:buClr>
              <a:buSzPts val="1700"/>
              <a:buChar char="●"/>
            </a:pPr>
            <a:r>
              <a:rPr lang="en-US" sz="1700" b="1">
                <a:solidFill>
                  <a:schemeClr val="dk1"/>
                </a:solidFill>
              </a:rPr>
              <a:t>Highest Refunds from “Changed Mind” </a:t>
            </a:r>
            <a:r>
              <a:rPr lang="en-US" sz="1700">
                <a:solidFill>
                  <a:schemeClr val="dk1"/>
                </a:solidFill>
              </a:rPr>
              <a:t>Returns ($17,967.64)</a:t>
            </a:r>
            <a:endParaRPr sz="1700">
              <a:solidFill>
                <a:schemeClr val="dk1"/>
              </a:solidFill>
            </a:endParaRPr>
          </a:p>
          <a:p>
            <a:pPr marL="457200" lvl="0" indent="-336550" algn="l" rtl="0">
              <a:spcBef>
                <a:spcPts val="0"/>
              </a:spcBef>
              <a:spcAft>
                <a:spcPts val="0"/>
              </a:spcAft>
              <a:buClr>
                <a:schemeClr val="dk1"/>
              </a:buClr>
              <a:buSzPts val="1700"/>
              <a:buChar char="●"/>
            </a:pPr>
            <a:r>
              <a:rPr lang="en-US" sz="1700" b="1">
                <a:solidFill>
                  <a:schemeClr val="dk1"/>
                </a:solidFill>
              </a:rPr>
              <a:t>Second-highest refund category ($16,644.54) are due to “Wrong Size” issues</a:t>
            </a:r>
            <a:r>
              <a:rPr lang="en-US" sz="1700">
                <a:solidFill>
                  <a:schemeClr val="dk1"/>
                </a:solidFill>
              </a:rPr>
              <a:t>, and also has the </a:t>
            </a:r>
            <a:r>
              <a:rPr lang="en-US" sz="1700" b="1">
                <a:solidFill>
                  <a:schemeClr val="dk1"/>
                </a:solidFill>
              </a:rPr>
              <a:t>lowest average rating (2.33)</a:t>
            </a:r>
            <a:endParaRPr sz="1700" b="1">
              <a:solidFill>
                <a:schemeClr val="dk1"/>
              </a:solidFill>
            </a:endParaRPr>
          </a:p>
          <a:p>
            <a:pPr marL="457200" lvl="0" indent="-336550" algn="l" rtl="0">
              <a:spcBef>
                <a:spcPts val="0"/>
              </a:spcBef>
              <a:spcAft>
                <a:spcPts val="0"/>
              </a:spcAft>
              <a:buClr>
                <a:schemeClr val="dk1"/>
              </a:buClr>
              <a:buSzPts val="1700"/>
              <a:buChar char="●"/>
            </a:pPr>
            <a:r>
              <a:rPr lang="en-US" sz="1700">
                <a:solidFill>
                  <a:schemeClr val="dk1"/>
                </a:solidFill>
              </a:rPr>
              <a:t>“Product Defect” (3.25) and “Late Delivery”(3.33) have higher ratings, but still impact refunds (~$16K each)</a:t>
            </a:r>
            <a:endParaRPr sz="17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221"/>
        <p:cNvGrpSpPr/>
        <p:nvPr/>
      </p:nvGrpSpPr>
      <p:grpSpPr>
        <a:xfrm>
          <a:off x="0" y="0"/>
          <a:ext cx="0" cy="0"/>
          <a:chOff x="0" y="0"/>
          <a:chExt cx="0" cy="0"/>
        </a:xfrm>
      </p:grpSpPr>
      <p:sp>
        <p:nvSpPr>
          <p:cNvPr id="9222" name="Google Shape;9222;p31"/>
          <p:cNvSpPr txBox="1">
            <a:spLocks noGrp="1"/>
          </p:cNvSpPr>
          <p:nvPr>
            <p:ph type="ctrTitle"/>
          </p:nvPr>
        </p:nvSpPr>
        <p:spPr>
          <a:xfrm>
            <a:off x="548640" y="3733800"/>
            <a:ext cx="5943600" cy="1021080"/>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rgbClr val="BBF8C0"/>
              </a:buClr>
              <a:buSzPts val="5500"/>
              <a:buFont typeface="Arial"/>
              <a:buNone/>
            </a:pPr>
            <a:r>
              <a:rPr lang="en-US" b="1">
                <a:latin typeface="Arial"/>
                <a:ea typeface="Arial"/>
                <a:cs typeface="Arial"/>
                <a:sym typeface="Arial"/>
              </a:rPr>
              <a:t>THANK YOU</a:t>
            </a:r>
            <a:endParaRPr/>
          </a:p>
        </p:txBody>
      </p:sp>
      <p:sp>
        <p:nvSpPr>
          <p:cNvPr id="9223" name="Google Shape;9223;p31"/>
          <p:cNvSpPr txBox="1">
            <a:spLocks noGrp="1"/>
          </p:cNvSpPr>
          <p:nvPr>
            <p:ph type="subTitle" idx="1"/>
          </p:nvPr>
        </p:nvSpPr>
        <p:spPr>
          <a:xfrm>
            <a:off x="548640" y="4937760"/>
            <a:ext cx="5393372" cy="548640"/>
          </a:xfrm>
          <a:prstGeom prst="rect">
            <a:avLst/>
          </a:prstGeom>
          <a:noFill/>
          <a:ln>
            <a:noFill/>
          </a:ln>
        </p:spPr>
        <p:txBody>
          <a:bodyPr spcFirstLastPara="1" wrap="square" lIns="0" tIns="0" rIns="0" bIns="0" anchor="t" anchorCtr="0">
            <a:noAutofit/>
          </a:bodyPr>
          <a:lstStyle/>
          <a:p>
            <a:pPr marL="0" lvl="0" indent="0" algn="l" rtl="0">
              <a:lnSpc>
                <a:spcPct val="130000"/>
              </a:lnSpc>
              <a:spcBef>
                <a:spcPts val="0"/>
              </a:spcBef>
              <a:spcAft>
                <a:spcPts val="0"/>
              </a:spcAft>
              <a:buClr>
                <a:srgbClr val="BBF8C0"/>
              </a:buClr>
              <a:buSzPts val="1600"/>
              <a:buNone/>
            </a:pPr>
            <a:r>
              <a:rPr lang="en-US">
                <a:latin typeface="Arial"/>
                <a:ea typeface="Arial"/>
                <a:cs typeface="Arial"/>
                <a:sym typeface="Arial"/>
              </a:rPr>
              <a:t>If you have any questions, feel free to ask!</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96"/>
        <p:cNvGrpSpPr/>
        <p:nvPr/>
      </p:nvGrpSpPr>
      <p:grpSpPr>
        <a:xfrm>
          <a:off x="0" y="0"/>
          <a:ext cx="0" cy="0"/>
          <a:chOff x="0" y="0"/>
          <a:chExt cx="0" cy="0"/>
        </a:xfrm>
      </p:grpSpPr>
      <p:sp>
        <p:nvSpPr>
          <p:cNvPr id="8897" name="Google Shape;8897;p4"/>
          <p:cNvSpPr txBox="1">
            <a:spLocks noGrp="1"/>
          </p:cNvSpPr>
          <p:nvPr>
            <p:ph type="ctrTitle"/>
          </p:nvPr>
        </p:nvSpPr>
        <p:spPr>
          <a:xfrm>
            <a:off x="639286" y="381000"/>
            <a:ext cx="4052252" cy="990600"/>
          </a:xfrm>
          <a:prstGeom prst="rect">
            <a:avLst/>
          </a:prstGeom>
          <a:noFill/>
          <a:ln>
            <a:noFill/>
          </a:ln>
        </p:spPr>
        <p:txBody>
          <a:bodyPr spcFirstLastPara="1" wrap="square" lIns="0" tIns="0" rIns="0" bIns="0" anchor="b" anchorCtr="0">
            <a:normAutofit/>
          </a:bodyPr>
          <a:lstStyle/>
          <a:p>
            <a:pPr marL="0" lvl="0" indent="0" algn="l" rtl="0">
              <a:lnSpc>
                <a:spcPct val="100000"/>
              </a:lnSpc>
              <a:spcBef>
                <a:spcPts val="0"/>
              </a:spcBef>
              <a:spcAft>
                <a:spcPts val="0"/>
              </a:spcAft>
              <a:buClr>
                <a:srgbClr val="BBF8C0"/>
              </a:buClr>
              <a:buSzPts val="5500"/>
              <a:buFont typeface="Arial"/>
              <a:buNone/>
            </a:pPr>
            <a:r>
              <a:rPr lang="en-US" b="1">
                <a:latin typeface="Arial"/>
                <a:ea typeface="Arial"/>
                <a:cs typeface="Arial"/>
                <a:sym typeface="Arial"/>
              </a:rPr>
              <a:t>ABOUT US</a:t>
            </a:r>
            <a:endParaRPr/>
          </a:p>
        </p:txBody>
      </p:sp>
      <p:sp>
        <p:nvSpPr>
          <p:cNvPr id="8898" name="Google Shape;8898;p4"/>
          <p:cNvSpPr txBox="1"/>
          <p:nvPr/>
        </p:nvSpPr>
        <p:spPr>
          <a:xfrm>
            <a:off x="8182719" y="4061683"/>
            <a:ext cx="2483693" cy="661720"/>
          </a:xfrm>
          <a:prstGeom prst="rect">
            <a:avLst/>
          </a:prstGeom>
          <a:noFill/>
          <a:ln>
            <a:noFill/>
          </a:ln>
        </p:spPr>
        <p:txBody>
          <a:bodyPr spcFirstLastPara="1" wrap="square" lIns="91425" tIns="45700" rIns="91425" bIns="45700" anchor="ctr" anchorCtr="1">
            <a:spAutoFit/>
          </a:bodyPr>
          <a:lstStyle/>
          <a:p>
            <a:pPr marL="0" marR="0" lvl="0" indent="0" algn="l" rtl="0">
              <a:spcBef>
                <a:spcPts val="0"/>
              </a:spcBef>
              <a:spcAft>
                <a:spcPts val="0"/>
              </a:spcAft>
              <a:buNone/>
            </a:pPr>
            <a:r>
              <a:rPr lang="en-US" sz="3700" b="1">
                <a:solidFill>
                  <a:schemeClr val="dk1"/>
                </a:solidFill>
                <a:latin typeface="Arial"/>
                <a:ea typeface="Arial"/>
                <a:cs typeface="Arial"/>
                <a:sym typeface="Arial"/>
              </a:rPr>
              <a:t>GROUP 7</a:t>
            </a:r>
            <a:endParaRPr/>
          </a:p>
        </p:txBody>
      </p:sp>
      <p:sp>
        <p:nvSpPr>
          <p:cNvPr id="8899" name="Google Shape;8899;p4"/>
          <p:cNvSpPr/>
          <p:nvPr/>
        </p:nvSpPr>
        <p:spPr>
          <a:xfrm>
            <a:off x="455612" y="1761640"/>
            <a:ext cx="2209800" cy="1952088"/>
          </a:xfrm>
          <a:prstGeom prst="ellipse">
            <a:avLst/>
          </a:prstGeom>
          <a:solidFill>
            <a:srgbClr val="F796FF"/>
          </a:solidFill>
          <a:ln w="190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200" b="1">
                <a:solidFill>
                  <a:schemeClr val="dk1"/>
                </a:solidFill>
                <a:latin typeface="Arial"/>
                <a:ea typeface="Arial"/>
                <a:cs typeface="Arial"/>
                <a:sym typeface="Arial"/>
              </a:rPr>
              <a:t>Online Shopping Data</a:t>
            </a:r>
            <a:endParaRPr/>
          </a:p>
        </p:txBody>
      </p:sp>
      <p:cxnSp>
        <p:nvCxnSpPr>
          <p:cNvPr id="8900" name="Google Shape;8900;p4"/>
          <p:cNvCxnSpPr/>
          <p:nvPr/>
        </p:nvCxnSpPr>
        <p:spPr>
          <a:xfrm>
            <a:off x="2894012" y="2667000"/>
            <a:ext cx="762000" cy="0"/>
          </a:xfrm>
          <a:prstGeom prst="straightConnector1">
            <a:avLst/>
          </a:prstGeom>
          <a:noFill/>
          <a:ln w="111125" cap="flat" cmpd="sng">
            <a:solidFill>
              <a:srgbClr val="EB92FF"/>
            </a:solidFill>
            <a:prstDash val="solid"/>
            <a:miter lim="800000"/>
            <a:headEnd type="none" w="sm" len="sm"/>
            <a:tailEnd type="triangle" w="med" len="med"/>
          </a:ln>
        </p:spPr>
      </p:cxnSp>
      <p:sp>
        <p:nvSpPr>
          <p:cNvPr id="8901" name="Google Shape;8901;p4"/>
          <p:cNvSpPr/>
          <p:nvPr/>
        </p:nvSpPr>
        <p:spPr>
          <a:xfrm>
            <a:off x="3884612" y="1690954"/>
            <a:ext cx="2438400" cy="1952089"/>
          </a:xfrm>
          <a:prstGeom prst="ellipse">
            <a:avLst/>
          </a:prstGeom>
          <a:solidFill>
            <a:srgbClr val="F796FF"/>
          </a:solidFill>
          <a:ln w="190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b="1">
                <a:solidFill>
                  <a:schemeClr val="dk1"/>
                </a:solidFill>
                <a:latin typeface="Arial"/>
                <a:ea typeface="Arial"/>
                <a:cs typeface="Arial"/>
                <a:sym typeface="Arial"/>
              </a:rPr>
              <a:t>Women’s Clothing &amp; Accessories</a:t>
            </a:r>
            <a:endParaRPr/>
          </a:p>
        </p:txBody>
      </p:sp>
      <p:graphicFrame>
        <p:nvGraphicFramePr>
          <p:cNvPr id="8902" name="Google Shape;8902;p4"/>
          <p:cNvGraphicFramePr/>
          <p:nvPr/>
        </p:nvGraphicFramePr>
        <p:xfrm>
          <a:off x="455612" y="3962400"/>
          <a:ext cx="6588450" cy="2306330"/>
        </p:xfrm>
        <a:graphic>
          <a:graphicData uri="http://schemas.openxmlformats.org/drawingml/2006/table">
            <a:tbl>
              <a:tblPr firstRow="1" bandRow="1">
                <a:noFill/>
                <a:tableStyleId>{F06CEAA7-953E-42EF-B121-D50156C09C3F}</a:tableStyleId>
              </a:tblPr>
              <a:tblGrid>
                <a:gridCol w="1406850">
                  <a:extLst>
                    <a:ext uri="{9D8B030D-6E8A-4147-A177-3AD203B41FA5}">
                      <a16:colId xmlns:a16="http://schemas.microsoft.com/office/drawing/2014/main" val="20000"/>
                    </a:ext>
                  </a:extLst>
                </a:gridCol>
                <a:gridCol w="5181600">
                  <a:extLst>
                    <a:ext uri="{9D8B030D-6E8A-4147-A177-3AD203B41FA5}">
                      <a16:colId xmlns:a16="http://schemas.microsoft.com/office/drawing/2014/main" val="20001"/>
                    </a:ext>
                  </a:extLst>
                </a:gridCol>
              </a:tblGrid>
              <a:tr h="431800">
                <a:tc>
                  <a:txBody>
                    <a:bodyPr/>
                    <a:lstStyle/>
                    <a:p>
                      <a:pPr marL="0" marR="0" lvl="0" indent="0" algn="l" rtl="0">
                        <a:spcBef>
                          <a:spcPts val="0"/>
                        </a:spcBef>
                        <a:spcAft>
                          <a:spcPts val="0"/>
                        </a:spcAft>
                        <a:buNone/>
                      </a:pPr>
                      <a:r>
                        <a:rPr lang="en-US" sz="1600" b="0" u="none" strike="noStrike" cap="none"/>
                        <a:t>Jess Madson</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897FF"/>
                    </a:solidFill>
                  </a:tcPr>
                </a:tc>
                <a:tc>
                  <a:txBody>
                    <a:bodyPr/>
                    <a:lstStyle/>
                    <a:p>
                      <a:pPr marL="0" marR="0" lvl="0" indent="0" algn="l" rtl="0">
                        <a:spcBef>
                          <a:spcPts val="0"/>
                        </a:spcBef>
                        <a:spcAft>
                          <a:spcPts val="0"/>
                        </a:spcAft>
                        <a:buNone/>
                      </a:pPr>
                      <a:r>
                        <a:rPr lang="en-US" sz="1600" b="0"/>
                        <a:t>Customer / Order_Header / Order_Detail</a:t>
                      </a:r>
                      <a:endParaRPr sz="1600" b="0"/>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897FF"/>
                    </a:solidFill>
                  </a:tcPr>
                </a:tc>
                <a:extLst>
                  <a:ext uri="{0D108BD9-81ED-4DB2-BD59-A6C34878D82A}">
                    <a16:rowId xmlns:a16="http://schemas.microsoft.com/office/drawing/2014/main" val="10000"/>
                  </a:ext>
                </a:extLst>
              </a:tr>
              <a:tr h="431800">
                <a:tc>
                  <a:txBody>
                    <a:bodyPr/>
                    <a:lstStyle/>
                    <a:p>
                      <a:pPr marL="0" marR="0" lvl="0" indent="0" algn="l" rtl="0">
                        <a:spcBef>
                          <a:spcPts val="0"/>
                        </a:spcBef>
                        <a:spcAft>
                          <a:spcPts val="0"/>
                        </a:spcAft>
                        <a:buNone/>
                      </a:pPr>
                      <a:r>
                        <a:rPr lang="en-US" sz="1600" b="0"/>
                        <a:t>Ali Lo</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897FF"/>
                    </a:solidFill>
                  </a:tcPr>
                </a:tc>
                <a:tc>
                  <a:txBody>
                    <a:bodyPr/>
                    <a:lstStyle/>
                    <a:p>
                      <a:pPr marL="0" marR="0" lvl="0" indent="0" algn="l" rtl="0">
                        <a:spcBef>
                          <a:spcPts val="0"/>
                        </a:spcBef>
                        <a:spcAft>
                          <a:spcPts val="0"/>
                        </a:spcAft>
                        <a:buNone/>
                      </a:pPr>
                      <a:r>
                        <a:rPr lang="en-US" sz="1600" b="0"/>
                        <a:t>Shipment / Contact / Product</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897FF"/>
                    </a:solidFill>
                  </a:tcPr>
                </a:tc>
                <a:extLst>
                  <a:ext uri="{0D108BD9-81ED-4DB2-BD59-A6C34878D82A}">
                    <a16:rowId xmlns:a16="http://schemas.microsoft.com/office/drawing/2014/main" val="10001"/>
                  </a:ext>
                </a:extLst>
              </a:tr>
              <a:tr h="431800">
                <a:tc>
                  <a:txBody>
                    <a:bodyPr/>
                    <a:lstStyle/>
                    <a:p>
                      <a:pPr marL="0" marR="0" lvl="0" indent="0" algn="l" rtl="0">
                        <a:spcBef>
                          <a:spcPts val="0"/>
                        </a:spcBef>
                        <a:spcAft>
                          <a:spcPts val="0"/>
                        </a:spcAft>
                        <a:buNone/>
                      </a:pPr>
                      <a:r>
                        <a:rPr lang="en-US" sz="1600" b="0"/>
                        <a:t>Natasha Sumatra</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897FF"/>
                    </a:solidFill>
                  </a:tcPr>
                </a:tc>
                <a:tc>
                  <a:txBody>
                    <a:bodyPr/>
                    <a:lstStyle/>
                    <a:p>
                      <a:pPr marL="0" marR="0" lvl="0" indent="0" algn="l" rtl="0">
                        <a:spcBef>
                          <a:spcPts val="0"/>
                        </a:spcBef>
                        <a:spcAft>
                          <a:spcPts val="0"/>
                        </a:spcAft>
                        <a:buNone/>
                      </a:pPr>
                      <a:r>
                        <a:rPr lang="en-US" sz="1600" b="0"/>
                        <a:t>Supplier / Inventory / Warehouse</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897FF"/>
                    </a:solidFill>
                  </a:tcPr>
                </a:tc>
                <a:extLst>
                  <a:ext uri="{0D108BD9-81ED-4DB2-BD59-A6C34878D82A}">
                    <a16:rowId xmlns:a16="http://schemas.microsoft.com/office/drawing/2014/main" val="10002"/>
                  </a:ext>
                </a:extLst>
              </a:tr>
              <a:tr h="431800">
                <a:tc>
                  <a:txBody>
                    <a:bodyPr/>
                    <a:lstStyle/>
                    <a:p>
                      <a:pPr marL="0" marR="0" lvl="0" indent="0" algn="l" rtl="0">
                        <a:spcBef>
                          <a:spcPts val="0"/>
                        </a:spcBef>
                        <a:spcAft>
                          <a:spcPts val="0"/>
                        </a:spcAft>
                        <a:buNone/>
                      </a:pPr>
                      <a:r>
                        <a:rPr lang="en-US" sz="1600" b="0"/>
                        <a:t>Yue Liu</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897FF"/>
                    </a:solidFill>
                  </a:tcPr>
                </a:tc>
                <a:tc>
                  <a:txBody>
                    <a:bodyPr/>
                    <a:lstStyle/>
                    <a:p>
                      <a:pPr marL="0" marR="0" lvl="0" indent="0" algn="l" rtl="0">
                        <a:spcBef>
                          <a:spcPts val="0"/>
                        </a:spcBef>
                        <a:spcAft>
                          <a:spcPts val="0"/>
                        </a:spcAft>
                        <a:buNone/>
                      </a:pPr>
                      <a:r>
                        <a:rPr lang="en-US" sz="1600" b="0"/>
                        <a:t>Date / Location / Product_Category</a:t>
                      </a:r>
                      <a:endParaRPr sz="1600" b="0"/>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897FF"/>
                    </a:solidFill>
                  </a:tcPr>
                </a:tc>
                <a:extLst>
                  <a:ext uri="{0D108BD9-81ED-4DB2-BD59-A6C34878D82A}">
                    <a16:rowId xmlns:a16="http://schemas.microsoft.com/office/drawing/2014/main" val="10003"/>
                  </a:ext>
                </a:extLst>
              </a:tr>
              <a:tr h="431800">
                <a:tc>
                  <a:txBody>
                    <a:bodyPr/>
                    <a:lstStyle/>
                    <a:p>
                      <a:pPr marL="0" marR="0" lvl="0" indent="0" algn="l" rtl="0">
                        <a:spcBef>
                          <a:spcPts val="0"/>
                        </a:spcBef>
                        <a:spcAft>
                          <a:spcPts val="0"/>
                        </a:spcAft>
                        <a:buNone/>
                      </a:pPr>
                      <a:r>
                        <a:rPr lang="en-US" sz="1600" b="0"/>
                        <a:t>Minju Kim</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897FF"/>
                    </a:solidFill>
                  </a:tcPr>
                </a:tc>
                <a:tc>
                  <a:txBody>
                    <a:bodyPr/>
                    <a:lstStyle/>
                    <a:p>
                      <a:pPr marL="0" marR="0" lvl="0" indent="0" algn="l" rtl="0">
                        <a:spcBef>
                          <a:spcPts val="0"/>
                        </a:spcBef>
                        <a:spcAft>
                          <a:spcPts val="0"/>
                        </a:spcAft>
                        <a:buNone/>
                      </a:pPr>
                      <a:r>
                        <a:rPr lang="en-US" sz="1600" b="0"/>
                        <a:t>Payment / Return / Review</a:t>
                      </a:r>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897FF"/>
                    </a:solidFill>
                  </a:tcPr>
                </a:tc>
                <a:extLst>
                  <a:ext uri="{0D108BD9-81ED-4DB2-BD59-A6C34878D82A}">
                    <a16:rowId xmlns:a16="http://schemas.microsoft.com/office/drawing/2014/main" val="10004"/>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89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90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90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9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06"/>
        <p:cNvGrpSpPr/>
        <p:nvPr/>
      </p:nvGrpSpPr>
      <p:grpSpPr>
        <a:xfrm>
          <a:off x="0" y="0"/>
          <a:ext cx="0" cy="0"/>
          <a:chOff x="0" y="0"/>
          <a:chExt cx="0" cy="0"/>
        </a:xfrm>
      </p:grpSpPr>
      <p:pic>
        <p:nvPicPr>
          <p:cNvPr id="8907" name="Google Shape;8907;p5" descr="Close up of a hand writing on a sticky note on a wall"/>
          <p:cNvPicPr preferRelativeResize="0">
            <a:picLocks noGrp="1"/>
          </p:cNvPicPr>
          <p:nvPr>
            <p:ph type="pic" idx="2"/>
          </p:nvPr>
        </p:nvPicPr>
        <p:blipFill rotWithShape="1">
          <a:blip r:embed="rId3">
            <a:alphaModFix/>
          </a:blip>
          <a:srcRect/>
          <a:stretch/>
        </p:blipFill>
        <p:spPr>
          <a:xfrm>
            <a:off x="594360" y="1581566"/>
            <a:ext cx="4191000" cy="3657600"/>
          </a:xfrm>
          <a:prstGeom prst="rect">
            <a:avLst/>
          </a:prstGeom>
          <a:noFill/>
          <a:ln>
            <a:noFill/>
          </a:ln>
        </p:spPr>
      </p:pic>
      <p:sp>
        <p:nvSpPr>
          <p:cNvPr id="8908" name="Google Shape;8908;p5"/>
          <p:cNvSpPr txBox="1"/>
          <p:nvPr/>
        </p:nvSpPr>
        <p:spPr>
          <a:xfrm>
            <a:off x="5164772" y="1981200"/>
            <a:ext cx="6949440" cy="1124366"/>
          </a:xfrm>
          <a:prstGeom prst="rect">
            <a:avLst/>
          </a:prstGeom>
          <a:noFill/>
          <a:ln>
            <a:noFill/>
          </a:ln>
        </p:spPr>
        <p:txBody>
          <a:bodyPr spcFirstLastPara="1" wrap="square" lIns="0" tIns="0" rIns="0" bIns="0" anchor="b" anchorCtr="0">
            <a:normAutofit fontScale="85000" lnSpcReduction="10000"/>
          </a:bodyPr>
          <a:lstStyle/>
          <a:p>
            <a:pPr marL="0" marR="0" lvl="0" indent="0" algn="l" rtl="0">
              <a:lnSpc>
                <a:spcPct val="100000"/>
              </a:lnSpc>
              <a:spcBef>
                <a:spcPts val="0"/>
              </a:spcBef>
              <a:spcAft>
                <a:spcPts val="0"/>
              </a:spcAft>
              <a:buClr>
                <a:srgbClr val="BBF8C0"/>
              </a:buClr>
              <a:buSzPct val="100000"/>
              <a:buFont typeface="Arial"/>
              <a:buNone/>
            </a:pPr>
            <a:r>
              <a:rPr lang="en-US" sz="5500" b="1" cap="none">
                <a:solidFill>
                  <a:srgbClr val="BBF8C0"/>
                </a:solidFill>
                <a:latin typeface="Arial"/>
                <a:ea typeface="Arial"/>
                <a:cs typeface="Arial"/>
                <a:sym typeface="Arial"/>
              </a:rPr>
              <a:t>BUSINESS &amp; PURPOSE</a:t>
            </a:r>
            <a:endParaRPr/>
          </a:p>
        </p:txBody>
      </p:sp>
      <p:sp>
        <p:nvSpPr>
          <p:cNvPr id="8909" name="Google Shape;8909;p5"/>
          <p:cNvSpPr txBox="1"/>
          <p:nvPr/>
        </p:nvSpPr>
        <p:spPr>
          <a:xfrm>
            <a:off x="6024935" y="3429000"/>
            <a:ext cx="5107194" cy="853440"/>
          </a:xfrm>
          <a:prstGeom prst="rect">
            <a:avLst/>
          </a:prstGeom>
          <a:noFill/>
          <a:ln>
            <a:noFill/>
          </a:ln>
        </p:spPr>
        <p:txBody>
          <a:bodyPr spcFirstLastPara="1" wrap="square" lIns="91425" tIns="45700" rIns="91425" bIns="45700" anchor="t" anchorCtr="0">
            <a:normAutofit fontScale="92500" lnSpcReduction="20000"/>
          </a:bodyPr>
          <a:lstStyle/>
          <a:p>
            <a:pPr marL="342900" marR="0" lvl="0" indent="-342925" algn="l" rtl="0">
              <a:lnSpc>
                <a:spcPct val="90000"/>
              </a:lnSpc>
              <a:spcBef>
                <a:spcPts val="0"/>
              </a:spcBef>
              <a:spcAft>
                <a:spcPts val="0"/>
              </a:spcAft>
              <a:buClr>
                <a:srgbClr val="BDF8C2"/>
              </a:buClr>
              <a:buSzPct val="80000"/>
              <a:buFont typeface="Arial"/>
              <a:buChar char="-"/>
            </a:pPr>
            <a:r>
              <a:rPr lang="en-US" sz="2500" b="1">
                <a:solidFill>
                  <a:srgbClr val="BDF8C2"/>
                </a:solidFill>
                <a:latin typeface="Arial"/>
                <a:ea typeface="Arial"/>
                <a:cs typeface="Arial"/>
                <a:sym typeface="Arial"/>
              </a:rPr>
              <a:t>Business Purpose</a:t>
            </a:r>
            <a:endParaRPr/>
          </a:p>
          <a:p>
            <a:pPr marL="342900" marR="0" lvl="0" indent="-342925" algn="l" rtl="0">
              <a:lnSpc>
                <a:spcPct val="90000"/>
              </a:lnSpc>
              <a:spcBef>
                <a:spcPts val="1800"/>
              </a:spcBef>
              <a:spcAft>
                <a:spcPts val="0"/>
              </a:spcAft>
              <a:buClr>
                <a:srgbClr val="BDF8C2"/>
              </a:buClr>
              <a:buSzPct val="80000"/>
              <a:buFont typeface="Arial"/>
              <a:buChar char="-"/>
            </a:pPr>
            <a:r>
              <a:rPr lang="en-US" sz="2500" b="1">
                <a:solidFill>
                  <a:srgbClr val="BDF8C2"/>
                </a:solidFill>
                <a:latin typeface="Arial"/>
                <a:ea typeface="Arial"/>
                <a:cs typeface="Arial"/>
                <a:sym typeface="Arial"/>
              </a:rPr>
              <a:t>Business Problem &amp; Solutions</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13"/>
        <p:cNvGrpSpPr/>
        <p:nvPr/>
      </p:nvGrpSpPr>
      <p:grpSpPr>
        <a:xfrm>
          <a:off x="0" y="0"/>
          <a:ext cx="0" cy="0"/>
          <a:chOff x="0" y="0"/>
          <a:chExt cx="0" cy="0"/>
        </a:xfrm>
      </p:grpSpPr>
      <p:sp>
        <p:nvSpPr>
          <p:cNvPr id="8914" name="Google Shape;8914;p6"/>
          <p:cNvSpPr txBox="1">
            <a:spLocks noGrp="1"/>
          </p:cNvSpPr>
          <p:nvPr>
            <p:ph type="title"/>
          </p:nvPr>
        </p:nvSpPr>
        <p:spPr>
          <a:xfrm>
            <a:off x="379412" y="5399903"/>
            <a:ext cx="10972800" cy="1264920"/>
          </a:xfrm>
          <a:prstGeom prst="rect">
            <a:avLst/>
          </a:prstGeom>
          <a:noFill/>
          <a:ln>
            <a:noFill/>
          </a:ln>
        </p:spPr>
        <p:txBody>
          <a:bodyPr spcFirstLastPara="1" wrap="square" lIns="0" tIns="0" rIns="0" bIns="0" anchor="b" anchorCtr="0">
            <a:noAutofit/>
          </a:bodyPr>
          <a:lstStyle/>
          <a:p>
            <a:pPr marL="0" lvl="0" indent="0" algn="l" rtl="0">
              <a:lnSpc>
                <a:spcPct val="80000"/>
              </a:lnSpc>
              <a:spcBef>
                <a:spcPts val="0"/>
              </a:spcBef>
              <a:spcAft>
                <a:spcPts val="0"/>
              </a:spcAft>
              <a:buClr>
                <a:srgbClr val="052224"/>
              </a:buClr>
              <a:buSzPts val="4000"/>
              <a:buFont typeface="Arial"/>
              <a:buNone/>
            </a:pPr>
            <a:r>
              <a:rPr lang="en-US" b="1">
                <a:latin typeface="Arial"/>
                <a:ea typeface="Arial"/>
                <a:cs typeface="Arial"/>
                <a:sym typeface="Arial"/>
              </a:rPr>
              <a:t>BUSINESS PURPOSE:</a:t>
            </a:r>
            <a:br>
              <a:rPr lang="en-US" b="1">
                <a:latin typeface="Arial"/>
                <a:ea typeface="Arial"/>
                <a:cs typeface="Arial"/>
                <a:sym typeface="Arial"/>
              </a:rPr>
            </a:br>
            <a:r>
              <a:rPr lang="en-US" sz="3500">
                <a:latin typeface="Arial"/>
                <a:ea typeface="Arial"/>
                <a:cs typeface="Arial"/>
                <a:sym typeface="Arial"/>
              </a:rPr>
              <a:t>WHY DID WE BUILD THIS DATABASE?</a:t>
            </a:r>
            <a:endParaRPr/>
          </a:p>
        </p:txBody>
      </p:sp>
      <p:grpSp>
        <p:nvGrpSpPr>
          <p:cNvPr id="8915" name="Google Shape;8915;p6"/>
          <p:cNvGrpSpPr/>
          <p:nvPr/>
        </p:nvGrpSpPr>
        <p:grpSpPr>
          <a:xfrm>
            <a:off x="5408612" y="685800"/>
            <a:ext cx="6248400" cy="4419600"/>
            <a:chOff x="5408612" y="685800"/>
            <a:chExt cx="6248400" cy="4419600"/>
          </a:xfrm>
        </p:grpSpPr>
        <p:sp>
          <p:nvSpPr>
            <p:cNvPr id="8916" name="Google Shape;8916;p6"/>
            <p:cNvSpPr/>
            <p:nvPr/>
          </p:nvSpPr>
          <p:spPr>
            <a:xfrm>
              <a:off x="5408612" y="2895600"/>
              <a:ext cx="2590800" cy="2209800"/>
            </a:xfrm>
            <a:prstGeom prst="ellipse">
              <a:avLst/>
            </a:prstGeom>
            <a:solidFill>
              <a:srgbClr val="E7F891"/>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100" b="1" i="0" u="none" strike="noStrike">
                  <a:solidFill>
                    <a:srgbClr val="000000"/>
                  </a:solidFill>
                  <a:latin typeface="Arial"/>
                  <a:ea typeface="Arial"/>
                  <a:cs typeface="Arial"/>
                  <a:sym typeface="Arial"/>
                </a:rPr>
                <a:t>💰 </a:t>
              </a:r>
              <a:r>
                <a:rPr lang="en-US" sz="2100" b="1">
                  <a:solidFill>
                    <a:schemeClr val="dk1"/>
                  </a:solidFill>
                  <a:latin typeface="Arial"/>
                  <a:ea typeface="Arial"/>
                  <a:cs typeface="Arial"/>
                  <a:sym typeface="Arial"/>
                </a:rPr>
                <a:t>Payment</a:t>
              </a:r>
              <a:endParaRPr/>
            </a:p>
            <a:p>
              <a:pPr marL="0" marR="0" lvl="0" indent="0" algn="ctr" rtl="0">
                <a:spcBef>
                  <a:spcPts val="0"/>
                </a:spcBef>
                <a:spcAft>
                  <a:spcPts val="0"/>
                </a:spcAft>
                <a:buNone/>
              </a:pPr>
              <a:r>
                <a:rPr lang="en-US" sz="2100" b="1">
                  <a:solidFill>
                    <a:schemeClr val="dk1"/>
                  </a:solidFill>
                  <a:latin typeface="Arial"/>
                  <a:ea typeface="Arial"/>
                  <a:cs typeface="Arial"/>
                  <a:sym typeface="Arial"/>
                </a:rPr>
                <a:t>Management  </a:t>
              </a:r>
              <a:endParaRPr/>
            </a:p>
          </p:txBody>
        </p:sp>
        <p:sp>
          <p:nvSpPr>
            <p:cNvPr id="8917" name="Google Shape;8917;p6"/>
            <p:cNvSpPr/>
            <p:nvPr/>
          </p:nvSpPr>
          <p:spPr>
            <a:xfrm>
              <a:off x="9066212" y="2895600"/>
              <a:ext cx="2590800" cy="2209800"/>
            </a:xfrm>
            <a:prstGeom prst="ellipse">
              <a:avLst/>
            </a:prstGeom>
            <a:solidFill>
              <a:srgbClr val="E7F891"/>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100" b="0" i="0" u="none" strike="noStrike">
                  <a:solidFill>
                    <a:srgbClr val="000000"/>
                  </a:solidFill>
                  <a:latin typeface="Arial"/>
                  <a:ea typeface="Arial"/>
                  <a:cs typeface="Arial"/>
                  <a:sym typeface="Arial"/>
                </a:rPr>
                <a:t>⭐</a:t>
              </a:r>
              <a:r>
                <a:rPr lang="en-US" sz="2100" b="1">
                  <a:solidFill>
                    <a:schemeClr val="dk1"/>
                  </a:solidFill>
                  <a:latin typeface="Arial"/>
                  <a:ea typeface="Arial"/>
                  <a:cs typeface="Arial"/>
                  <a:sym typeface="Arial"/>
                </a:rPr>
                <a:t>Review</a:t>
              </a:r>
              <a:endParaRPr/>
            </a:p>
            <a:p>
              <a:pPr marL="0" marR="0" lvl="0" indent="0" algn="ctr" rtl="0">
                <a:spcBef>
                  <a:spcPts val="0"/>
                </a:spcBef>
                <a:spcAft>
                  <a:spcPts val="0"/>
                </a:spcAft>
                <a:buNone/>
              </a:pPr>
              <a:r>
                <a:rPr lang="en-US" sz="2100" b="1">
                  <a:solidFill>
                    <a:schemeClr val="dk1"/>
                  </a:solidFill>
                  <a:latin typeface="Arial"/>
                  <a:ea typeface="Arial"/>
                  <a:cs typeface="Arial"/>
                  <a:sym typeface="Arial"/>
                </a:rPr>
                <a:t>Management</a:t>
              </a:r>
              <a:endParaRPr/>
            </a:p>
          </p:txBody>
        </p:sp>
        <p:sp>
          <p:nvSpPr>
            <p:cNvPr id="8918" name="Google Shape;8918;p6"/>
            <p:cNvSpPr/>
            <p:nvPr/>
          </p:nvSpPr>
          <p:spPr>
            <a:xfrm>
              <a:off x="7237412" y="685800"/>
              <a:ext cx="2590800" cy="2209800"/>
            </a:xfrm>
            <a:prstGeom prst="ellipse">
              <a:avLst/>
            </a:prstGeom>
            <a:solidFill>
              <a:srgbClr val="E7F891"/>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100" b="0" i="0" u="none" strike="noStrike">
                  <a:solidFill>
                    <a:srgbClr val="000000"/>
                  </a:solidFill>
                  <a:latin typeface="Arial"/>
                  <a:ea typeface="Arial"/>
                  <a:cs typeface="Arial"/>
                  <a:sym typeface="Arial"/>
                </a:rPr>
                <a:t>🔄 </a:t>
              </a:r>
              <a:r>
                <a:rPr lang="en-US" sz="2100" b="1">
                  <a:solidFill>
                    <a:schemeClr val="dk1"/>
                  </a:solidFill>
                  <a:latin typeface="Arial"/>
                  <a:ea typeface="Arial"/>
                  <a:cs typeface="Arial"/>
                  <a:sym typeface="Arial"/>
                </a:rPr>
                <a:t>Return</a:t>
              </a:r>
              <a:endParaRPr/>
            </a:p>
            <a:p>
              <a:pPr marL="0" marR="0" lvl="0" indent="0" algn="ctr" rtl="0">
                <a:spcBef>
                  <a:spcPts val="0"/>
                </a:spcBef>
                <a:spcAft>
                  <a:spcPts val="0"/>
                </a:spcAft>
                <a:buNone/>
              </a:pPr>
              <a:r>
                <a:rPr lang="en-US" sz="2100" b="1">
                  <a:solidFill>
                    <a:schemeClr val="dk1"/>
                  </a:solidFill>
                  <a:latin typeface="Arial"/>
                  <a:ea typeface="Arial"/>
                  <a:cs typeface="Arial"/>
                  <a:sym typeface="Arial"/>
                </a:rPr>
                <a:t>Management</a:t>
              </a: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9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22"/>
        <p:cNvGrpSpPr/>
        <p:nvPr/>
      </p:nvGrpSpPr>
      <p:grpSpPr>
        <a:xfrm>
          <a:off x="0" y="0"/>
          <a:ext cx="0" cy="0"/>
          <a:chOff x="0" y="0"/>
          <a:chExt cx="0" cy="0"/>
        </a:xfrm>
      </p:grpSpPr>
      <p:grpSp>
        <p:nvGrpSpPr>
          <p:cNvPr id="8923" name="Google Shape;8923;p7"/>
          <p:cNvGrpSpPr/>
          <p:nvPr/>
        </p:nvGrpSpPr>
        <p:grpSpPr>
          <a:xfrm>
            <a:off x="619012" y="685800"/>
            <a:ext cx="10950799" cy="5214351"/>
            <a:chOff x="379412" y="914400"/>
            <a:chExt cx="10950799" cy="5214351"/>
          </a:xfrm>
        </p:grpSpPr>
        <p:sp>
          <p:nvSpPr>
            <p:cNvPr id="8924" name="Google Shape;8924;p7"/>
            <p:cNvSpPr/>
            <p:nvPr/>
          </p:nvSpPr>
          <p:spPr>
            <a:xfrm>
              <a:off x="379412" y="914400"/>
              <a:ext cx="2544683" cy="2209800"/>
            </a:xfrm>
            <a:prstGeom prst="ellipse">
              <a:avLst/>
            </a:prstGeom>
            <a:solidFill>
              <a:srgbClr val="E7F891"/>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100" b="1" i="0" u="none" strike="noStrike">
                  <a:solidFill>
                    <a:srgbClr val="000000"/>
                  </a:solidFill>
                  <a:latin typeface="Arial"/>
                  <a:ea typeface="Arial"/>
                  <a:cs typeface="Arial"/>
                  <a:sym typeface="Arial"/>
                </a:rPr>
                <a:t>🛒 Customer Places Order</a:t>
              </a:r>
              <a:endParaRPr sz="2100" b="1">
                <a:solidFill>
                  <a:schemeClr val="dk1"/>
                </a:solidFill>
                <a:latin typeface="Arial"/>
                <a:ea typeface="Arial"/>
                <a:cs typeface="Arial"/>
                <a:sym typeface="Arial"/>
              </a:endParaRPr>
            </a:p>
          </p:txBody>
        </p:sp>
        <p:sp>
          <p:nvSpPr>
            <p:cNvPr id="8925" name="Google Shape;8925;p7"/>
            <p:cNvSpPr/>
            <p:nvPr/>
          </p:nvSpPr>
          <p:spPr>
            <a:xfrm>
              <a:off x="2284982" y="3915636"/>
              <a:ext cx="2590800" cy="2209800"/>
            </a:xfrm>
            <a:prstGeom prst="ellipse">
              <a:avLst/>
            </a:prstGeom>
            <a:solidFill>
              <a:srgbClr val="E7F891"/>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100" b="1" i="0" u="none" strike="noStrike">
                  <a:solidFill>
                    <a:srgbClr val="000000"/>
                  </a:solidFill>
                  <a:latin typeface="Arial"/>
                  <a:ea typeface="Arial"/>
                  <a:cs typeface="Arial"/>
                  <a:sym typeface="Arial"/>
                </a:rPr>
                <a:t>💰 Payment Processed</a:t>
              </a:r>
              <a:endParaRPr sz="2100" b="1">
                <a:solidFill>
                  <a:schemeClr val="dk1"/>
                </a:solidFill>
                <a:latin typeface="Arial"/>
                <a:ea typeface="Arial"/>
                <a:cs typeface="Arial"/>
                <a:sym typeface="Arial"/>
              </a:endParaRPr>
            </a:p>
          </p:txBody>
        </p:sp>
        <p:sp>
          <p:nvSpPr>
            <p:cNvPr id="8926" name="Google Shape;8926;p7"/>
            <p:cNvSpPr/>
            <p:nvPr/>
          </p:nvSpPr>
          <p:spPr>
            <a:xfrm>
              <a:off x="4799012" y="914400"/>
              <a:ext cx="2590800" cy="2209800"/>
            </a:xfrm>
            <a:prstGeom prst="ellipse">
              <a:avLst/>
            </a:prstGeom>
            <a:solidFill>
              <a:srgbClr val="E7F891"/>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200" b="0" i="0" u="none" strike="noStrike">
                  <a:solidFill>
                    <a:srgbClr val="000000"/>
                  </a:solidFill>
                  <a:latin typeface="Arial"/>
                  <a:ea typeface="Arial"/>
                  <a:cs typeface="Arial"/>
                  <a:sym typeface="Arial"/>
                </a:rPr>
                <a:t>📦 </a:t>
              </a:r>
              <a:r>
                <a:rPr lang="en-US" sz="2200" b="1">
                  <a:solidFill>
                    <a:schemeClr val="dk1"/>
                  </a:solidFill>
                  <a:latin typeface="Arial"/>
                  <a:ea typeface="Arial"/>
                  <a:cs typeface="Arial"/>
                  <a:sym typeface="Arial"/>
                </a:rPr>
                <a:t>Order Shipped</a:t>
              </a:r>
              <a:endParaRPr/>
            </a:p>
          </p:txBody>
        </p:sp>
        <p:sp>
          <p:nvSpPr>
            <p:cNvPr id="8927" name="Google Shape;8927;p7"/>
            <p:cNvSpPr/>
            <p:nvPr/>
          </p:nvSpPr>
          <p:spPr>
            <a:xfrm>
              <a:off x="7194480" y="3918951"/>
              <a:ext cx="2590800" cy="2209800"/>
            </a:xfrm>
            <a:prstGeom prst="ellipse">
              <a:avLst/>
            </a:prstGeom>
            <a:solidFill>
              <a:srgbClr val="E7F891"/>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200" b="0" i="0" u="none" strike="noStrike">
                  <a:solidFill>
                    <a:srgbClr val="000000"/>
                  </a:solidFill>
                  <a:latin typeface="Arial"/>
                  <a:ea typeface="Arial"/>
                  <a:cs typeface="Arial"/>
                  <a:sym typeface="Arial"/>
                </a:rPr>
                <a:t>⭐️ </a:t>
              </a:r>
              <a:r>
                <a:rPr lang="en-US" sz="2200" b="1">
                  <a:solidFill>
                    <a:schemeClr val="dk1"/>
                  </a:solidFill>
                  <a:latin typeface="Arial"/>
                  <a:ea typeface="Arial"/>
                  <a:cs typeface="Arial"/>
                  <a:sym typeface="Arial"/>
                </a:rPr>
                <a:t>Review Submitted</a:t>
              </a:r>
              <a:endParaRPr/>
            </a:p>
          </p:txBody>
        </p:sp>
        <p:sp>
          <p:nvSpPr>
            <p:cNvPr id="8928" name="Google Shape;8928;p7"/>
            <p:cNvSpPr/>
            <p:nvPr/>
          </p:nvSpPr>
          <p:spPr>
            <a:xfrm>
              <a:off x="8598012" y="917713"/>
              <a:ext cx="2732199" cy="2209800"/>
            </a:xfrm>
            <a:prstGeom prst="ellipse">
              <a:avLst/>
            </a:prstGeom>
            <a:solidFill>
              <a:srgbClr val="E7F891"/>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100" b="0" i="0" u="none" strike="noStrike">
                  <a:solidFill>
                    <a:srgbClr val="000000"/>
                  </a:solidFill>
                  <a:latin typeface="Arial"/>
                  <a:ea typeface="Arial"/>
                  <a:cs typeface="Arial"/>
                  <a:sym typeface="Arial"/>
                </a:rPr>
                <a:t>🔄 </a:t>
              </a:r>
              <a:r>
                <a:rPr lang="en-US" sz="2100" b="1">
                  <a:solidFill>
                    <a:schemeClr val="dk1"/>
                  </a:solidFill>
                  <a:latin typeface="Arial"/>
                  <a:ea typeface="Arial"/>
                  <a:cs typeface="Arial"/>
                  <a:sym typeface="Arial"/>
                </a:rPr>
                <a:t>Return</a:t>
              </a:r>
              <a:endParaRPr/>
            </a:p>
            <a:p>
              <a:pPr marL="0" marR="0" lvl="0" indent="0" algn="ctr" rtl="0">
                <a:spcBef>
                  <a:spcPts val="0"/>
                </a:spcBef>
                <a:spcAft>
                  <a:spcPts val="0"/>
                </a:spcAft>
                <a:buNone/>
              </a:pPr>
              <a:r>
                <a:rPr lang="en-US" sz="2100" b="1">
                  <a:solidFill>
                    <a:schemeClr val="dk1"/>
                  </a:solidFill>
                  <a:latin typeface="Arial"/>
                  <a:ea typeface="Arial"/>
                  <a:cs typeface="Arial"/>
                  <a:sym typeface="Arial"/>
                </a:rPr>
                <a:t>(if necessary)</a:t>
              </a:r>
              <a:endParaRPr/>
            </a:p>
          </p:txBody>
        </p:sp>
        <p:cxnSp>
          <p:nvCxnSpPr>
            <p:cNvPr id="8929" name="Google Shape;8929;p7"/>
            <p:cNvCxnSpPr/>
            <p:nvPr/>
          </p:nvCxnSpPr>
          <p:spPr>
            <a:xfrm>
              <a:off x="2701061" y="2897635"/>
              <a:ext cx="455035" cy="1018001"/>
            </a:xfrm>
            <a:prstGeom prst="straightConnector1">
              <a:avLst/>
            </a:prstGeom>
            <a:noFill/>
            <a:ln w="111125" cap="flat" cmpd="sng">
              <a:solidFill>
                <a:srgbClr val="E7F891"/>
              </a:solidFill>
              <a:prstDash val="solid"/>
              <a:miter lim="800000"/>
              <a:headEnd type="none" w="sm" len="sm"/>
              <a:tailEnd type="triangle" w="med" len="med"/>
            </a:ln>
          </p:spPr>
        </p:cxnSp>
        <p:cxnSp>
          <p:nvCxnSpPr>
            <p:cNvPr id="8930" name="Google Shape;8930;p7"/>
            <p:cNvCxnSpPr/>
            <p:nvPr/>
          </p:nvCxnSpPr>
          <p:spPr>
            <a:xfrm rot="10800000" flipH="1">
              <a:off x="4565511" y="3041374"/>
              <a:ext cx="739604" cy="897455"/>
            </a:xfrm>
            <a:prstGeom prst="straightConnector1">
              <a:avLst/>
            </a:prstGeom>
            <a:noFill/>
            <a:ln w="111125" cap="flat" cmpd="sng">
              <a:solidFill>
                <a:srgbClr val="E7F891"/>
              </a:solidFill>
              <a:prstDash val="solid"/>
              <a:miter lim="800000"/>
              <a:headEnd type="none" w="sm" len="sm"/>
              <a:tailEnd type="triangle" w="med" len="med"/>
            </a:ln>
          </p:spPr>
        </p:cxnSp>
        <p:cxnSp>
          <p:nvCxnSpPr>
            <p:cNvPr id="8931" name="Google Shape;8931;p7"/>
            <p:cNvCxnSpPr/>
            <p:nvPr/>
          </p:nvCxnSpPr>
          <p:spPr>
            <a:xfrm rot="10800000" flipH="1">
              <a:off x="9415478" y="3276600"/>
              <a:ext cx="619333" cy="788764"/>
            </a:xfrm>
            <a:prstGeom prst="straightConnector1">
              <a:avLst/>
            </a:prstGeom>
            <a:noFill/>
            <a:ln w="111125" cap="flat" cmpd="sng">
              <a:solidFill>
                <a:srgbClr val="E7F891"/>
              </a:solidFill>
              <a:prstDash val="solid"/>
              <a:miter lim="800000"/>
              <a:headEnd type="none" w="sm" len="sm"/>
              <a:tailEnd type="triangle" w="med" len="med"/>
            </a:ln>
          </p:spPr>
        </p:cxnSp>
        <p:cxnSp>
          <p:nvCxnSpPr>
            <p:cNvPr id="8932" name="Google Shape;8932;p7"/>
            <p:cNvCxnSpPr/>
            <p:nvPr/>
          </p:nvCxnSpPr>
          <p:spPr>
            <a:xfrm>
              <a:off x="7085526" y="2981100"/>
              <a:ext cx="455035" cy="1018001"/>
            </a:xfrm>
            <a:prstGeom prst="straightConnector1">
              <a:avLst/>
            </a:prstGeom>
            <a:noFill/>
            <a:ln w="111125" cap="flat" cmpd="sng">
              <a:solidFill>
                <a:srgbClr val="E7F891"/>
              </a:solidFill>
              <a:prstDash val="solid"/>
              <a:miter lim="800000"/>
              <a:headEnd type="none" w="sm" len="sm"/>
              <a:tailEnd type="triangle" w="med" len="med"/>
            </a:ln>
          </p:spPr>
        </p:cxnSp>
      </p:grpSp>
      <p:sp>
        <p:nvSpPr>
          <p:cNvPr id="8933" name="Google Shape;8933;p7"/>
          <p:cNvSpPr txBox="1">
            <a:spLocks noGrp="1"/>
          </p:cNvSpPr>
          <p:nvPr>
            <p:ph type="title"/>
          </p:nvPr>
        </p:nvSpPr>
        <p:spPr>
          <a:xfrm>
            <a:off x="379412" y="6228400"/>
            <a:ext cx="10972800" cy="539387"/>
          </a:xfrm>
          <a:prstGeom prst="rect">
            <a:avLst/>
          </a:prstGeom>
          <a:noFill/>
          <a:ln>
            <a:noFill/>
          </a:ln>
        </p:spPr>
        <p:txBody>
          <a:bodyPr spcFirstLastPara="1" wrap="square" lIns="0" tIns="0" rIns="0" bIns="0" anchor="b" anchorCtr="0">
            <a:noAutofit/>
          </a:bodyPr>
          <a:lstStyle/>
          <a:p>
            <a:pPr marL="0" lvl="0" indent="0" algn="l" rtl="0">
              <a:lnSpc>
                <a:spcPct val="80000"/>
              </a:lnSpc>
              <a:spcBef>
                <a:spcPts val="0"/>
              </a:spcBef>
              <a:spcAft>
                <a:spcPts val="0"/>
              </a:spcAft>
              <a:buClr>
                <a:srgbClr val="052224"/>
              </a:buClr>
              <a:buSzPts val="4000"/>
              <a:buFont typeface="Arial"/>
              <a:buNone/>
            </a:pPr>
            <a:r>
              <a:rPr lang="en-US" b="1">
                <a:latin typeface="Arial"/>
                <a:ea typeface="Arial"/>
                <a:cs typeface="Arial"/>
                <a:sym typeface="Arial"/>
              </a:rPr>
              <a:t>BUSINESS PROCESS FLOW</a:t>
            </a:r>
            <a:endParaRPr sz="5500" b="1">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9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9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9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92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92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92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92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892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89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37"/>
        <p:cNvGrpSpPr/>
        <p:nvPr/>
      </p:nvGrpSpPr>
      <p:grpSpPr>
        <a:xfrm>
          <a:off x="0" y="0"/>
          <a:ext cx="0" cy="0"/>
          <a:chOff x="0" y="0"/>
          <a:chExt cx="0" cy="0"/>
        </a:xfrm>
      </p:grpSpPr>
      <p:sp>
        <p:nvSpPr>
          <p:cNvPr id="8938" name="Google Shape;8938;p8"/>
          <p:cNvSpPr txBox="1"/>
          <p:nvPr/>
        </p:nvSpPr>
        <p:spPr>
          <a:xfrm>
            <a:off x="455612" y="5791200"/>
            <a:ext cx="8458200" cy="731520"/>
          </a:xfrm>
          <a:prstGeom prst="rect">
            <a:avLst/>
          </a:prstGeom>
          <a:noFill/>
          <a:ln>
            <a:noFill/>
          </a:ln>
        </p:spPr>
        <p:txBody>
          <a:bodyPr spcFirstLastPara="1" wrap="square" lIns="0" tIns="0" rIns="0" bIns="0" anchor="b" anchorCtr="0">
            <a:noAutofit/>
          </a:bodyPr>
          <a:lstStyle/>
          <a:p>
            <a:pPr marL="0" marR="0" lvl="0" indent="0" algn="l" rtl="0">
              <a:lnSpc>
                <a:spcPct val="80000"/>
              </a:lnSpc>
              <a:spcBef>
                <a:spcPts val="0"/>
              </a:spcBef>
              <a:spcAft>
                <a:spcPts val="0"/>
              </a:spcAft>
              <a:buClr>
                <a:srgbClr val="052224"/>
              </a:buClr>
              <a:buSzPts val="4000"/>
              <a:buFont typeface="Arial"/>
              <a:buNone/>
            </a:pPr>
            <a:r>
              <a:rPr lang="en-US" sz="4000" b="1" cap="none">
                <a:solidFill>
                  <a:srgbClr val="052224"/>
                </a:solidFill>
                <a:latin typeface="Arial"/>
                <a:ea typeface="Arial"/>
                <a:cs typeface="Arial"/>
                <a:sym typeface="Arial"/>
              </a:rPr>
              <a:t>BUSINESS VALUE OF THIS DATA</a:t>
            </a:r>
            <a:endParaRPr sz="6000" b="1" cap="none">
              <a:solidFill>
                <a:srgbClr val="052224"/>
              </a:solidFill>
              <a:latin typeface="Arial"/>
              <a:ea typeface="Arial"/>
              <a:cs typeface="Arial"/>
              <a:sym typeface="Arial"/>
            </a:endParaRPr>
          </a:p>
        </p:txBody>
      </p:sp>
      <p:sp>
        <p:nvSpPr>
          <p:cNvPr id="8939" name="Google Shape;8939;p8"/>
          <p:cNvSpPr/>
          <p:nvPr/>
        </p:nvSpPr>
        <p:spPr>
          <a:xfrm>
            <a:off x="5446712" y="1981200"/>
            <a:ext cx="6286500" cy="731520"/>
          </a:xfrm>
          <a:prstGeom prst="rect">
            <a:avLst/>
          </a:prstGeom>
          <a:solidFill>
            <a:srgbClr val="E7F891"/>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200">
                <a:solidFill>
                  <a:schemeClr val="dk1"/>
                </a:solidFill>
                <a:latin typeface="Arial"/>
                <a:ea typeface="Arial"/>
                <a:cs typeface="Arial"/>
                <a:sym typeface="Arial"/>
              </a:rPr>
              <a:t>Enhancing </a:t>
            </a:r>
            <a:r>
              <a:rPr lang="en-US" sz="2200" b="1">
                <a:solidFill>
                  <a:schemeClr val="dk1"/>
                </a:solidFill>
                <a:latin typeface="Arial"/>
                <a:ea typeface="Arial"/>
                <a:cs typeface="Arial"/>
                <a:sym typeface="Arial"/>
              </a:rPr>
              <a:t>personalized</a:t>
            </a:r>
            <a:r>
              <a:rPr lang="en-US" sz="2200">
                <a:solidFill>
                  <a:schemeClr val="dk1"/>
                </a:solidFill>
                <a:latin typeface="Arial"/>
                <a:ea typeface="Arial"/>
                <a:cs typeface="Arial"/>
                <a:sym typeface="Arial"/>
              </a:rPr>
              <a:t> shopping </a:t>
            </a:r>
            <a:r>
              <a:rPr lang="en-US" sz="2200" b="1">
                <a:solidFill>
                  <a:schemeClr val="dk1"/>
                </a:solidFill>
                <a:latin typeface="Arial"/>
                <a:ea typeface="Arial"/>
                <a:cs typeface="Arial"/>
                <a:sym typeface="Arial"/>
              </a:rPr>
              <a:t>experiences</a:t>
            </a:r>
            <a:endParaRPr/>
          </a:p>
        </p:txBody>
      </p:sp>
      <p:sp>
        <p:nvSpPr>
          <p:cNvPr id="8940" name="Google Shape;8940;p8"/>
          <p:cNvSpPr/>
          <p:nvPr/>
        </p:nvSpPr>
        <p:spPr>
          <a:xfrm>
            <a:off x="5458570" y="3124200"/>
            <a:ext cx="6286499" cy="731520"/>
          </a:xfrm>
          <a:prstGeom prst="rect">
            <a:avLst/>
          </a:prstGeom>
          <a:solidFill>
            <a:srgbClr val="E7F891"/>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200">
                <a:solidFill>
                  <a:schemeClr val="dk1"/>
                </a:solidFill>
                <a:latin typeface="Arial"/>
                <a:ea typeface="Arial"/>
                <a:cs typeface="Arial"/>
                <a:sym typeface="Arial"/>
              </a:rPr>
              <a:t>Optimizing return process for </a:t>
            </a:r>
            <a:r>
              <a:rPr lang="en-US" sz="2200" b="1">
                <a:solidFill>
                  <a:schemeClr val="dk1"/>
                </a:solidFill>
                <a:latin typeface="Arial"/>
                <a:ea typeface="Arial"/>
                <a:cs typeface="Arial"/>
                <a:sym typeface="Arial"/>
              </a:rPr>
              <a:t>better customer satisfaction</a:t>
            </a:r>
            <a:endParaRPr/>
          </a:p>
        </p:txBody>
      </p:sp>
      <p:sp>
        <p:nvSpPr>
          <p:cNvPr id="8941" name="Google Shape;8941;p8"/>
          <p:cNvSpPr/>
          <p:nvPr/>
        </p:nvSpPr>
        <p:spPr>
          <a:xfrm>
            <a:off x="5458571" y="4267200"/>
            <a:ext cx="6286498" cy="731520"/>
          </a:xfrm>
          <a:prstGeom prst="rect">
            <a:avLst/>
          </a:prstGeom>
          <a:solidFill>
            <a:srgbClr val="E7F891"/>
          </a:solidFill>
          <a:ln w="1905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200">
                <a:solidFill>
                  <a:schemeClr val="dk1"/>
                </a:solidFill>
                <a:latin typeface="Arial"/>
                <a:ea typeface="Arial"/>
                <a:cs typeface="Arial"/>
                <a:sym typeface="Arial"/>
              </a:rPr>
              <a:t>Leveraging review data to track </a:t>
            </a:r>
            <a:r>
              <a:rPr lang="en-US" sz="2200" b="1">
                <a:solidFill>
                  <a:schemeClr val="dk1"/>
                </a:solidFill>
                <a:latin typeface="Arial"/>
                <a:ea typeface="Arial"/>
                <a:cs typeface="Arial"/>
                <a:sym typeface="Arial"/>
              </a:rPr>
              <a:t>popular products and identify areas</a:t>
            </a:r>
            <a:r>
              <a:rPr lang="en-US" sz="2200">
                <a:solidFill>
                  <a:schemeClr val="dk1"/>
                </a:solidFill>
                <a:latin typeface="Arial"/>
                <a:ea typeface="Arial"/>
                <a:cs typeface="Arial"/>
                <a:sym typeface="Arial"/>
              </a:rPr>
              <a:t> for improvement</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93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94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9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945"/>
        <p:cNvGrpSpPr/>
        <p:nvPr/>
      </p:nvGrpSpPr>
      <p:grpSpPr>
        <a:xfrm>
          <a:off x="0" y="0"/>
          <a:ext cx="0" cy="0"/>
          <a:chOff x="0" y="0"/>
          <a:chExt cx="0" cy="0"/>
        </a:xfrm>
      </p:grpSpPr>
      <p:sp>
        <p:nvSpPr>
          <p:cNvPr id="8946" name="Google Shape;8946;p11"/>
          <p:cNvSpPr txBox="1">
            <a:spLocks noGrp="1"/>
          </p:cNvSpPr>
          <p:nvPr>
            <p:ph type="ctrTitle"/>
          </p:nvPr>
        </p:nvSpPr>
        <p:spPr>
          <a:xfrm>
            <a:off x="4773294" y="640080"/>
            <a:ext cx="6793865" cy="1828800"/>
          </a:xfrm>
          <a:prstGeom prst="rect">
            <a:avLst/>
          </a:prstGeom>
          <a:noFill/>
          <a:ln>
            <a:noFill/>
          </a:ln>
        </p:spPr>
        <p:txBody>
          <a:bodyPr spcFirstLastPara="1" wrap="square" lIns="0" tIns="0" rIns="0" bIns="0" anchor="b" anchorCtr="0">
            <a:normAutofit/>
          </a:bodyPr>
          <a:lstStyle/>
          <a:p>
            <a:pPr marL="0" lvl="0" indent="0" algn="l" rtl="0">
              <a:lnSpc>
                <a:spcPct val="100000"/>
              </a:lnSpc>
              <a:spcBef>
                <a:spcPts val="0"/>
              </a:spcBef>
              <a:spcAft>
                <a:spcPts val="0"/>
              </a:spcAft>
              <a:buClr>
                <a:srgbClr val="BBF8C0"/>
              </a:buClr>
              <a:buSzPts val="5500"/>
              <a:buFont typeface="Arial"/>
              <a:buNone/>
            </a:pPr>
            <a:r>
              <a:rPr lang="en-US" b="1">
                <a:latin typeface="Arial"/>
                <a:ea typeface="Arial"/>
                <a:cs typeface="Arial"/>
                <a:sym typeface="Arial"/>
              </a:rPr>
              <a:t>DATABASE DESIGN &amp; REQUIREMENTS</a:t>
            </a:r>
            <a:endParaRPr/>
          </a:p>
        </p:txBody>
      </p:sp>
      <p:sp>
        <p:nvSpPr>
          <p:cNvPr id="8947" name="Google Shape;8947;p11"/>
          <p:cNvSpPr txBox="1"/>
          <p:nvPr/>
        </p:nvSpPr>
        <p:spPr>
          <a:xfrm>
            <a:off x="5616629" y="3002280"/>
            <a:ext cx="5107194" cy="853440"/>
          </a:xfrm>
          <a:prstGeom prst="rect">
            <a:avLst/>
          </a:prstGeom>
          <a:noFill/>
          <a:ln>
            <a:noFill/>
          </a:ln>
        </p:spPr>
        <p:txBody>
          <a:bodyPr spcFirstLastPara="1" wrap="square" lIns="91425" tIns="45700" rIns="91425" bIns="45700" anchor="t" anchorCtr="0">
            <a:normAutofit fontScale="92500" lnSpcReduction="20000"/>
          </a:bodyPr>
          <a:lstStyle/>
          <a:p>
            <a:pPr marL="342900" marR="0" lvl="0" indent="-342925" algn="l" rtl="0">
              <a:lnSpc>
                <a:spcPct val="90000"/>
              </a:lnSpc>
              <a:spcBef>
                <a:spcPts val="0"/>
              </a:spcBef>
              <a:spcAft>
                <a:spcPts val="0"/>
              </a:spcAft>
              <a:buClr>
                <a:srgbClr val="BDF8C2"/>
              </a:buClr>
              <a:buSzPct val="80000"/>
              <a:buFont typeface="Arial"/>
              <a:buChar char="-"/>
            </a:pPr>
            <a:r>
              <a:rPr lang="en-US" sz="2500" b="1">
                <a:solidFill>
                  <a:srgbClr val="BDF8C2"/>
                </a:solidFill>
                <a:latin typeface="Arial"/>
                <a:ea typeface="Arial"/>
                <a:cs typeface="Arial"/>
                <a:sym typeface="Arial"/>
              </a:rPr>
              <a:t>Business Requirements &amp; Rules</a:t>
            </a:r>
            <a:endParaRPr/>
          </a:p>
          <a:p>
            <a:pPr marL="342900" marR="0" lvl="0" indent="-342925" algn="l" rtl="0">
              <a:lnSpc>
                <a:spcPct val="90000"/>
              </a:lnSpc>
              <a:spcBef>
                <a:spcPts val="1800"/>
              </a:spcBef>
              <a:spcAft>
                <a:spcPts val="0"/>
              </a:spcAft>
              <a:buClr>
                <a:srgbClr val="BDF8C2"/>
              </a:buClr>
              <a:buSzPct val="80000"/>
              <a:buFont typeface="Arial"/>
              <a:buChar char="-"/>
            </a:pPr>
            <a:r>
              <a:rPr lang="en-US" sz="2500" b="1">
                <a:solidFill>
                  <a:srgbClr val="BDF8C2"/>
                </a:solidFill>
                <a:latin typeface="Arial"/>
                <a:ea typeface="Arial"/>
                <a:cs typeface="Arial"/>
                <a:sym typeface="Arial"/>
              </a:rPr>
              <a:t>Final ERD Overview</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theme/theme1.xml><?xml version="1.0" encoding="utf-8"?>
<a:theme xmlns:a="http://schemas.openxmlformats.org/drawingml/2006/main" name="Sales presentation on product or service">
  <a:themeElements>
    <a:clrScheme name="Business Presentation 2">
      <a:dk1>
        <a:srgbClr val="000000"/>
      </a:dk1>
      <a:lt1>
        <a:srgbClr val="FFFFFF"/>
      </a:lt1>
      <a:dk2>
        <a:srgbClr val="373545"/>
      </a:dk2>
      <a:lt2>
        <a:srgbClr val="605D32"/>
      </a:lt2>
      <a:accent1>
        <a:srgbClr val="5BED67"/>
      </a:accent1>
      <a:accent2>
        <a:srgbClr val="E8E8E8"/>
      </a:accent2>
      <a:accent3>
        <a:srgbClr val="D7F148"/>
      </a:accent3>
      <a:accent4>
        <a:srgbClr val="E038CB"/>
      </a:accent4>
      <a:accent5>
        <a:srgbClr val="AFF0F4"/>
      </a:accent5>
      <a:accent6>
        <a:srgbClr val="C6A257"/>
      </a:accent6>
      <a:hlink>
        <a:srgbClr val="6B9F25"/>
      </a:hlink>
      <a:folHlink>
        <a:srgbClr val="9F671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Blue Green">
      <a:dk1>
        <a:srgbClr val="000000"/>
      </a:dk1>
      <a:lt1>
        <a:srgbClr val="FFFFFF"/>
      </a:lt1>
      <a:dk2>
        <a:srgbClr val="373545"/>
      </a:dk2>
      <a:lt2>
        <a:srgbClr val="CEDBE6"/>
      </a:lt2>
      <a:accent1>
        <a:srgbClr val="3494BA"/>
      </a:accent1>
      <a:accent2>
        <a:srgbClr val="58B6C0"/>
      </a:accent2>
      <a:accent3>
        <a:srgbClr val="75BDA7"/>
      </a:accent3>
      <a:accent4>
        <a:srgbClr val="7A8C8E"/>
      </a:accent4>
      <a:accent5>
        <a:srgbClr val="84ACB6"/>
      </a:accent5>
      <a:accent6>
        <a:srgbClr val="3494BA"/>
      </a:accent6>
      <a:hlink>
        <a:srgbClr val="6B9F25"/>
      </a:hlink>
      <a:folHlink>
        <a:srgbClr val="9F671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4171</Words>
  <Application>Microsoft Macintosh PowerPoint</Application>
  <PresentationFormat>Custom</PresentationFormat>
  <Paragraphs>301</Paragraphs>
  <Slides>39</Slides>
  <Notes>39</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NTR</vt:lpstr>
      <vt:lpstr>Aharoni</vt:lpstr>
      <vt:lpstr>Arial</vt:lpstr>
      <vt:lpstr>Calibri</vt:lpstr>
      <vt:lpstr>Courier New</vt:lpstr>
      <vt:lpstr>Sales presentation on product or service</vt:lpstr>
      <vt:lpstr>E-COMMERCE DATABASE</vt:lpstr>
      <vt:lpstr>INTRODUCTION &amp; PROJECT OVERVIEW</vt:lpstr>
      <vt:lpstr>AGENDA</vt:lpstr>
      <vt:lpstr>ABOUT US</vt:lpstr>
      <vt:lpstr>PowerPoint Presentation</vt:lpstr>
      <vt:lpstr>BUSINESS PURPOSE: WHY DID WE BUILD THIS DATABASE?</vt:lpstr>
      <vt:lpstr>BUSINESS PROCESS FLOW</vt:lpstr>
      <vt:lpstr>PowerPoint Presentation</vt:lpstr>
      <vt:lpstr>DATABASE DESIGN &amp; REQUIREMENTS</vt:lpstr>
      <vt:lpstr>PowerPoint Presentation</vt:lpstr>
      <vt:lpstr>PowerPoint Presentation</vt:lpstr>
      <vt:lpstr>PowerPoint Presentation</vt:lpstr>
      <vt:lpstr>PowerPoint Presentation</vt:lpstr>
      <vt:lpstr>PowerPoint Presentation</vt:lpstr>
      <vt:lpstr>PowerPoint Presentation</vt:lpstr>
      <vt:lpstr>WE USE CONSTRAINTS AND CHECKS SPECIFY THE TYPE OF DATA</vt:lpstr>
      <vt:lpstr>WE ALSO USED COMPUTED COLUMNS TO BETTER UNDERSTAND THE DATA</vt:lpstr>
      <vt:lpstr>WE CREATED FKS AND PKS TO HIGHLIGHT THE RELATIONSHIPS BETWEEN TABLE</vt:lpstr>
      <vt:lpstr>WE CREATED MULTIPLE VIEWS IN RESPONSE TO OUR ‘USERS’ AND BUSINESS QUESTIONS</vt:lpstr>
      <vt:lpstr>PRODUCT SALES HELPS TRACK THE QUANTITY SOLD BY PRODUCT</vt:lpstr>
      <vt:lpstr>SHIPMENT TRACKING HELPS INDIVIDUALS MANAGING SHIPPING</vt:lpstr>
      <vt:lpstr>YEARLY AND QUARTERLY SALES PERFORMANCE</vt:lpstr>
      <vt:lpstr>MONTHLY SALES PERFORMANCE</vt:lpstr>
      <vt:lpstr>TOTAL SALES VOLUME BY PRODUCT CATEGORY</vt:lpstr>
      <vt:lpstr>WAREHOUSE INFORMATION</vt:lpstr>
      <vt:lpstr>RETURNS AND REFUNDS</vt:lpstr>
      <vt:lpstr>RETURNS AND REFUNDS</vt:lpstr>
      <vt:lpstr>IMPROVEMENTS &amp; FINAL TAKEAWAYS</vt:lpstr>
      <vt:lpstr>FROM INITIAL DESIGN TO FINAL ERD: KEY IMPROVEMENTS</vt:lpstr>
      <vt:lpstr>KEY TAKEAWAYS</vt:lpstr>
      <vt:lpstr>PowerPoint Presentation</vt:lpstr>
      <vt:lpstr>SUMMARY OUR PROJECT</vt:lpstr>
      <vt:lpstr>PowerPoint Presentation</vt:lpstr>
      <vt:lpstr>YEARLY AND QUARTERLY SALES PERFORMANCE</vt:lpstr>
      <vt:lpstr>MONTHLY SALES PERFORMANCE</vt:lpstr>
      <vt:lpstr>TOTAL SALES VOLUME BY PRODUCT CATEGORY</vt:lpstr>
      <vt:lpstr>WAREHOUSE INFORMATION</vt:lpstr>
      <vt:lpstr>RETURNS AND REFUNDS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MINJU KIM</cp:lastModifiedBy>
  <cp:revision>1</cp:revision>
  <dcterms:created xsi:type="dcterms:W3CDTF">2023-08-29T05:31:19Z</dcterms:created>
  <dcterms:modified xsi:type="dcterms:W3CDTF">2025-06-04T04:40:09Z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